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autoCompressPictures="0">
  <p:sldMasterIdLst>
    <p:sldMasterId id="2147483648" r:id="rId1"/>
  </p:sldMasterIdLst>
  <p:notesMasterIdLst>
    <p:notesMasterId r:id="rId4"/>
  </p:notesMasterIdLst>
  <p:sldIdLst>
    <p:sldId id="256" r:id="rId3"/>
    <p:sldId id="442" r:id="rId5"/>
    <p:sldId id="257" r:id="rId6"/>
    <p:sldId id="444" r:id="rId7"/>
    <p:sldId id="443" r:id="rId8"/>
    <p:sldId id="445" r:id="rId9"/>
    <p:sldId id="484" r:id="rId10"/>
    <p:sldId id="448" r:id="rId11"/>
    <p:sldId id="383" r:id="rId12"/>
    <p:sldId id="384" r:id="rId13"/>
    <p:sldId id="385" r:id="rId14"/>
    <p:sldId id="386" r:id="rId15"/>
    <p:sldId id="387" r:id="rId16"/>
    <p:sldId id="430" r:id="rId17"/>
    <p:sldId id="279" r:id="rId18"/>
    <p:sldId id="278" r:id="rId19"/>
    <p:sldId id="342" r:id="rId20"/>
    <p:sldId id="350" r:id="rId21"/>
    <p:sldId id="352" r:id="rId22"/>
    <p:sldId id="353" r:id="rId23"/>
    <p:sldId id="521" r:id="rId24"/>
    <p:sldId id="388" r:id="rId25"/>
    <p:sldId id="429" r:id="rId26"/>
    <p:sldId id="389" r:id="rId27"/>
    <p:sldId id="390" r:id="rId28"/>
    <p:sldId id="340" r:id="rId29"/>
    <p:sldId id="341" r:id="rId30"/>
    <p:sldId id="274" r:id="rId31"/>
    <p:sldId id="284" r:id="rId32"/>
    <p:sldId id="291" r:id="rId33"/>
    <p:sldId id="320" r:id="rId34"/>
    <p:sldId id="321" r:id="rId35"/>
    <p:sldId id="294" r:id="rId36"/>
    <p:sldId id="362" r:id="rId37"/>
    <p:sldId id="358" r:id="rId38"/>
    <p:sldId id="359" r:id="rId39"/>
    <p:sldId id="360" r:id="rId40"/>
    <p:sldId id="361" r:id="rId41"/>
    <p:sldId id="440" r:id="rId42"/>
    <p:sldId id="441" r:id="rId43"/>
    <p:sldId id="437" r:id="rId44"/>
    <p:sldId id="438" r:id="rId45"/>
    <p:sldId id="439" r:id="rId46"/>
    <p:sldId id="277" r:id="rId47"/>
  </p:sldIdLst>
  <p:sldSz cx="12192000" cy="6858000"/>
  <p:notesSz cx="6858000" cy="9144000"/>
  <p:custDataLst>
    <p:tags r:id="rId51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E4D6C"/>
    <a:srgbClr val="7C3A39"/>
    <a:srgbClr val="D1F4F4"/>
    <a:srgbClr val="F0F1E9"/>
    <a:srgbClr val="D55A43"/>
    <a:srgbClr val="5E4D51"/>
    <a:srgbClr val="7E205D"/>
    <a:srgbClr val="B35A4C"/>
    <a:srgbClr val="F4D3BE"/>
    <a:srgbClr val="3B5B8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4530"/>
    <p:restoredTop sz="94696"/>
  </p:normalViewPr>
  <p:slideViewPr>
    <p:cSldViewPr snapToGrid="0" snapToObjects="1">
      <p:cViewPr>
        <p:scale>
          <a:sx n="81" d="100"/>
          <a:sy n="81" d="100"/>
        </p:scale>
        <p:origin x="1240" y="68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1" Type="http://schemas.openxmlformats.org/officeDocument/2006/relationships/tags" Target="tags/tag77.xml"/><Relationship Id="rId50" Type="http://schemas.openxmlformats.org/officeDocument/2006/relationships/tableStyles" Target="tableStyles.xml"/><Relationship Id="rId5" Type="http://schemas.openxmlformats.org/officeDocument/2006/relationships/slide" Target="slides/slide2.xml"/><Relationship Id="rId49" Type="http://schemas.openxmlformats.org/officeDocument/2006/relationships/viewProps" Target="viewProps.xml"/><Relationship Id="rId48" Type="http://schemas.openxmlformats.org/officeDocument/2006/relationships/presProps" Target="presProps.xml"/><Relationship Id="rId47" Type="http://schemas.openxmlformats.org/officeDocument/2006/relationships/slide" Target="slides/slide44.xml"/><Relationship Id="rId46" Type="http://schemas.openxmlformats.org/officeDocument/2006/relationships/slide" Target="slides/slide43.xml"/><Relationship Id="rId45" Type="http://schemas.openxmlformats.org/officeDocument/2006/relationships/slide" Target="slides/slide42.xml"/><Relationship Id="rId44" Type="http://schemas.openxmlformats.org/officeDocument/2006/relationships/slide" Target="slides/slide41.xml"/><Relationship Id="rId43" Type="http://schemas.openxmlformats.org/officeDocument/2006/relationships/slide" Target="slides/slide40.xml"/><Relationship Id="rId42" Type="http://schemas.openxmlformats.org/officeDocument/2006/relationships/slide" Target="slides/slide39.xml"/><Relationship Id="rId41" Type="http://schemas.openxmlformats.org/officeDocument/2006/relationships/slide" Target="slides/slide38.xml"/><Relationship Id="rId40" Type="http://schemas.openxmlformats.org/officeDocument/2006/relationships/slide" Target="slides/slide37.xml"/><Relationship Id="rId4" Type="http://schemas.openxmlformats.org/officeDocument/2006/relationships/notesMaster" Target="notesMasters/notesMaster1.xml"/><Relationship Id="rId39" Type="http://schemas.openxmlformats.org/officeDocument/2006/relationships/slide" Target="slides/slide36.xml"/><Relationship Id="rId38" Type="http://schemas.openxmlformats.org/officeDocument/2006/relationships/slide" Target="slides/slide35.xml"/><Relationship Id="rId37" Type="http://schemas.openxmlformats.org/officeDocument/2006/relationships/slide" Target="slides/slide34.xml"/><Relationship Id="rId36" Type="http://schemas.openxmlformats.org/officeDocument/2006/relationships/slide" Target="slides/slide33.xml"/><Relationship Id="rId35" Type="http://schemas.openxmlformats.org/officeDocument/2006/relationships/slide" Target="slides/slide32.xml"/><Relationship Id="rId34" Type="http://schemas.openxmlformats.org/officeDocument/2006/relationships/slide" Target="slides/slide31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3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5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6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0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2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r>
              <a:rPr lang="zh-CN" altLang="en-US"/>
              <a:t>更多模板亮亮图文旗舰店：https://liangliangtuwen.tmall.com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r>
              <a:rPr lang="zh-CN" altLang="en-US"/>
              <a:t>更多模板亮亮图文旗舰店：https://liangliangtuwen.tmall.com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r>
              <a:rPr lang="zh-CN" altLang="en-US"/>
              <a:t>更多模板亮亮图文旗舰店：https://liangliangtuwen.tmall.com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r>
              <a:rPr lang="zh-CN" altLang="en-US"/>
              <a:t>更多模板亮亮图文旗舰店：https://liangliangtuwen.tmall.com</a:t>
            </a:r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kumimoji="1" lang="zh-CN" altLang="en-US" smtClean="0"/>
              <a:t>单击此处编辑母版标题样式</a:t>
            </a:r>
            <a:endParaRPr kumimoji="1"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kumimoji="1" lang="zh-CN" altLang="en-US" smtClean="0"/>
              <a:t>单击此处编辑母版副标题样式</a:t>
            </a:r>
            <a:endParaRPr kumimoji="1"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038019-B71F-9F40-86F1-B3D62CFA649A}" type="datetimeFigureOut">
              <a:rPr kumimoji="1" lang="zh-CN" altLang="en-US" smtClean="0"/>
            </a:fld>
            <a:endParaRPr kumimoji="1"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幻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0CD2CE-14BD-5241-985A-77EE05DDB0B1}" type="slidenum">
              <a:rPr kumimoji="1" lang="zh-CN" altLang="en-US" smtClean="0"/>
            </a:fld>
            <a:endParaRPr kumimoji="1"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zh-CN" altLang="en-US" smtClean="0"/>
              <a:t>单击此处编辑母版标题样式</a:t>
            </a:r>
            <a:endParaRPr kumimoji="1"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kumimoji="1" lang="zh-CN" altLang="en-US" smtClean="0"/>
              <a:t>单击此处编辑母版文本样式</a:t>
            </a:r>
            <a:endParaRPr kumimoji="1" lang="zh-CN" altLang="en-US" smtClean="0"/>
          </a:p>
          <a:p>
            <a:pPr lvl="1"/>
            <a:r>
              <a:rPr kumimoji="1" lang="zh-CN" altLang="en-US" smtClean="0"/>
              <a:t>二级</a:t>
            </a:r>
            <a:endParaRPr kumimoji="1" lang="zh-CN" altLang="en-US" smtClean="0"/>
          </a:p>
          <a:p>
            <a:pPr lvl="2"/>
            <a:r>
              <a:rPr kumimoji="1" lang="zh-CN" altLang="en-US" smtClean="0"/>
              <a:t>三级</a:t>
            </a:r>
            <a:endParaRPr kumimoji="1" lang="zh-CN" altLang="en-US" smtClean="0"/>
          </a:p>
          <a:p>
            <a:pPr lvl="3"/>
            <a:r>
              <a:rPr kumimoji="1" lang="zh-CN" altLang="en-US" smtClean="0"/>
              <a:t>四级</a:t>
            </a:r>
            <a:endParaRPr kumimoji="1" lang="zh-CN" altLang="en-US" smtClean="0"/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038019-B71F-9F40-86F1-B3D62CFA649A}" type="datetimeFigureOut">
              <a:rPr kumimoji="1" lang="zh-CN" altLang="en-US" smtClean="0"/>
            </a:fld>
            <a:endParaRPr kumimoji="1"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幻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0CD2CE-14BD-5241-985A-77EE05DDB0B1}" type="slidenum">
              <a:rPr kumimoji="1" lang="zh-CN" altLang="en-US" smtClean="0"/>
            </a:fld>
            <a:endParaRPr kumimoji="1"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kumimoji="1" lang="zh-CN" altLang="en-US" smtClean="0"/>
              <a:t>单击此处编辑母版标题样式</a:t>
            </a:r>
            <a:endParaRPr kumimoji="1" lang="zh-CN" altLang="en-US"/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kumimoji="1" lang="zh-CN" altLang="en-US" smtClean="0"/>
              <a:t>单击此处编辑母版文本样式</a:t>
            </a:r>
            <a:endParaRPr kumimoji="1" lang="zh-CN" altLang="en-US" smtClean="0"/>
          </a:p>
          <a:p>
            <a:pPr lvl="1"/>
            <a:r>
              <a:rPr kumimoji="1" lang="zh-CN" altLang="en-US" smtClean="0"/>
              <a:t>二级</a:t>
            </a:r>
            <a:endParaRPr kumimoji="1" lang="zh-CN" altLang="en-US" smtClean="0"/>
          </a:p>
          <a:p>
            <a:pPr lvl="2"/>
            <a:r>
              <a:rPr kumimoji="1" lang="zh-CN" altLang="en-US" smtClean="0"/>
              <a:t>三级</a:t>
            </a:r>
            <a:endParaRPr kumimoji="1" lang="zh-CN" altLang="en-US" smtClean="0"/>
          </a:p>
          <a:p>
            <a:pPr lvl="3"/>
            <a:r>
              <a:rPr kumimoji="1" lang="zh-CN" altLang="en-US" smtClean="0"/>
              <a:t>四级</a:t>
            </a:r>
            <a:endParaRPr kumimoji="1" lang="zh-CN" altLang="en-US" smtClean="0"/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038019-B71F-9F40-86F1-B3D62CFA649A}" type="datetimeFigureOut">
              <a:rPr kumimoji="1" lang="zh-CN" altLang="en-US" smtClean="0"/>
            </a:fld>
            <a:endParaRPr kumimoji="1"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幻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0CD2CE-14BD-5241-985A-77EE05DDB0B1}" type="slidenum">
              <a:rPr kumimoji="1" lang="zh-CN" altLang="en-US" smtClean="0"/>
            </a:fld>
            <a:endParaRPr kumimoji="1"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zh-CN" altLang="en-US" smtClean="0"/>
              <a:t>单击此处编辑母版标题样式</a:t>
            </a:r>
            <a:endParaRPr kumimoji="1"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zh-CN" altLang="en-US" smtClean="0"/>
              <a:t>单击此处编辑母版文本样式</a:t>
            </a:r>
            <a:endParaRPr kumimoji="1" lang="zh-CN" altLang="en-US" smtClean="0"/>
          </a:p>
          <a:p>
            <a:pPr lvl="1"/>
            <a:r>
              <a:rPr kumimoji="1" lang="zh-CN" altLang="en-US" smtClean="0"/>
              <a:t>二级</a:t>
            </a:r>
            <a:endParaRPr kumimoji="1" lang="zh-CN" altLang="en-US" smtClean="0"/>
          </a:p>
          <a:p>
            <a:pPr lvl="2"/>
            <a:r>
              <a:rPr kumimoji="1" lang="zh-CN" altLang="en-US" smtClean="0"/>
              <a:t>三级</a:t>
            </a:r>
            <a:endParaRPr kumimoji="1" lang="zh-CN" altLang="en-US" smtClean="0"/>
          </a:p>
          <a:p>
            <a:pPr lvl="3"/>
            <a:r>
              <a:rPr kumimoji="1" lang="zh-CN" altLang="en-US" smtClean="0"/>
              <a:t>四级</a:t>
            </a:r>
            <a:endParaRPr kumimoji="1" lang="zh-CN" altLang="en-US" smtClean="0"/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038019-B71F-9F40-86F1-B3D62CFA649A}" type="datetimeFigureOut">
              <a:rPr kumimoji="1" lang="zh-CN" altLang="en-US" smtClean="0"/>
            </a:fld>
            <a:endParaRPr kumimoji="1"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幻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0CD2CE-14BD-5241-985A-77EE05DDB0B1}" type="slidenum">
              <a:rPr kumimoji="1" lang="zh-CN" altLang="en-US" smtClean="0"/>
            </a:fld>
            <a:endParaRPr kumimoji="1"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kumimoji="1" lang="zh-CN" altLang="en-US" smtClean="0"/>
              <a:t>单击此处编辑母版标题样式</a:t>
            </a:r>
            <a:endParaRPr kumimoji="1"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zh-CN" altLang="en-US" smtClean="0"/>
              <a:t>单击此处编辑母版文本样式</a:t>
            </a:r>
            <a:endParaRPr kumimoji="1"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038019-B71F-9F40-86F1-B3D62CFA649A}" type="datetimeFigureOut">
              <a:rPr kumimoji="1" lang="zh-CN" altLang="en-US" smtClean="0"/>
            </a:fld>
            <a:endParaRPr kumimoji="1"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幻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0CD2CE-14BD-5241-985A-77EE05DDB0B1}" type="slidenum">
              <a:rPr kumimoji="1" lang="zh-CN" altLang="en-US" smtClean="0"/>
            </a:fld>
            <a:endParaRPr kumimoji="1"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zh-CN" altLang="en-US" smtClean="0"/>
              <a:t>单击此处编辑母版标题样式</a:t>
            </a:r>
            <a:endParaRPr kumimoji="1"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kumimoji="1" lang="zh-CN" altLang="en-US" smtClean="0"/>
              <a:t>单击此处编辑母版文本样式</a:t>
            </a:r>
            <a:endParaRPr kumimoji="1" lang="zh-CN" altLang="en-US" smtClean="0"/>
          </a:p>
          <a:p>
            <a:pPr lvl="1"/>
            <a:r>
              <a:rPr kumimoji="1" lang="zh-CN" altLang="en-US" smtClean="0"/>
              <a:t>二级</a:t>
            </a:r>
            <a:endParaRPr kumimoji="1" lang="zh-CN" altLang="en-US" smtClean="0"/>
          </a:p>
          <a:p>
            <a:pPr lvl="2"/>
            <a:r>
              <a:rPr kumimoji="1" lang="zh-CN" altLang="en-US" smtClean="0"/>
              <a:t>三级</a:t>
            </a:r>
            <a:endParaRPr kumimoji="1" lang="zh-CN" altLang="en-US" smtClean="0"/>
          </a:p>
          <a:p>
            <a:pPr lvl="3"/>
            <a:r>
              <a:rPr kumimoji="1" lang="zh-CN" altLang="en-US" smtClean="0"/>
              <a:t>四级</a:t>
            </a:r>
            <a:endParaRPr kumimoji="1" lang="zh-CN" altLang="en-US" smtClean="0"/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kumimoji="1" lang="zh-CN" altLang="en-US" smtClean="0"/>
              <a:t>单击此处编辑母版文本样式</a:t>
            </a:r>
            <a:endParaRPr kumimoji="1" lang="zh-CN" altLang="en-US" smtClean="0"/>
          </a:p>
          <a:p>
            <a:pPr lvl="1"/>
            <a:r>
              <a:rPr kumimoji="1" lang="zh-CN" altLang="en-US" smtClean="0"/>
              <a:t>二级</a:t>
            </a:r>
            <a:endParaRPr kumimoji="1" lang="zh-CN" altLang="en-US" smtClean="0"/>
          </a:p>
          <a:p>
            <a:pPr lvl="2"/>
            <a:r>
              <a:rPr kumimoji="1" lang="zh-CN" altLang="en-US" smtClean="0"/>
              <a:t>三级</a:t>
            </a:r>
            <a:endParaRPr kumimoji="1" lang="zh-CN" altLang="en-US" smtClean="0"/>
          </a:p>
          <a:p>
            <a:pPr lvl="3"/>
            <a:r>
              <a:rPr kumimoji="1" lang="zh-CN" altLang="en-US" smtClean="0"/>
              <a:t>四级</a:t>
            </a:r>
            <a:endParaRPr kumimoji="1" lang="zh-CN" altLang="en-US" smtClean="0"/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038019-B71F-9F40-86F1-B3D62CFA649A}" type="datetimeFigureOut">
              <a:rPr kumimoji="1" lang="zh-CN" altLang="en-US" smtClean="0"/>
            </a:fld>
            <a:endParaRPr kumimoji="1"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7" name="幻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0CD2CE-14BD-5241-985A-77EE05DDB0B1}" type="slidenum">
              <a:rPr kumimoji="1" lang="zh-CN" altLang="en-US" smtClean="0"/>
            </a:fld>
            <a:endParaRPr kumimoji="1"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kumimoji="1" lang="zh-CN" altLang="en-US" smtClean="0"/>
              <a:t>单击此处编辑母版标题样式</a:t>
            </a:r>
            <a:endParaRPr kumimoji="1"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zh-CN" altLang="en-US" smtClean="0"/>
              <a:t>单击此处编辑母版文本样式</a:t>
            </a:r>
            <a:endParaRPr kumimoji="1"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kumimoji="1" lang="zh-CN" altLang="en-US" smtClean="0"/>
              <a:t>单击此处编辑母版文本样式</a:t>
            </a:r>
            <a:endParaRPr kumimoji="1" lang="zh-CN" altLang="en-US" smtClean="0"/>
          </a:p>
          <a:p>
            <a:pPr lvl="1"/>
            <a:r>
              <a:rPr kumimoji="1" lang="zh-CN" altLang="en-US" smtClean="0"/>
              <a:t>二级</a:t>
            </a:r>
            <a:endParaRPr kumimoji="1" lang="zh-CN" altLang="en-US" smtClean="0"/>
          </a:p>
          <a:p>
            <a:pPr lvl="2"/>
            <a:r>
              <a:rPr kumimoji="1" lang="zh-CN" altLang="en-US" smtClean="0"/>
              <a:t>三级</a:t>
            </a:r>
            <a:endParaRPr kumimoji="1" lang="zh-CN" altLang="en-US" smtClean="0"/>
          </a:p>
          <a:p>
            <a:pPr lvl="3"/>
            <a:r>
              <a:rPr kumimoji="1" lang="zh-CN" altLang="en-US" smtClean="0"/>
              <a:t>四级</a:t>
            </a:r>
            <a:endParaRPr kumimoji="1" lang="zh-CN" altLang="en-US" smtClean="0"/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zh-CN" altLang="en-US" smtClean="0"/>
              <a:t>单击此处编辑母版文本样式</a:t>
            </a:r>
            <a:endParaRPr kumimoji="1"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kumimoji="1" lang="zh-CN" altLang="en-US" smtClean="0"/>
              <a:t>单击此处编辑母版文本样式</a:t>
            </a:r>
            <a:endParaRPr kumimoji="1" lang="zh-CN" altLang="en-US" smtClean="0"/>
          </a:p>
          <a:p>
            <a:pPr lvl="1"/>
            <a:r>
              <a:rPr kumimoji="1" lang="zh-CN" altLang="en-US" smtClean="0"/>
              <a:t>二级</a:t>
            </a:r>
            <a:endParaRPr kumimoji="1" lang="zh-CN" altLang="en-US" smtClean="0"/>
          </a:p>
          <a:p>
            <a:pPr lvl="2"/>
            <a:r>
              <a:rPr kumimoji="1" lang="zh-CN" altLang="en-US" smtClean="0"/>
              <a:t>三级</a:t>
            </a:r>
            <a:endParaRPr kumimoji="1" lang="zh-CN" altLang="en-US" smtClean="0"/>
          </a:p>
          <a:p>
            <a:pPr lvl="3"/>
            <a:r>
              <a:rPr kumimoji="1" lang="zh-CN" altLang="en-US" smtClean="0"/>
              <a:t>四级</a:t>
            </a:r>
            <a:endParaRPr kumimoji="1" lang="zh-CN" altLang="en-US" smtClean="0"/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038019-B71F-9F40-86F1-B3D62CFA649A}" type="datetimeFigureOut">
              <a:rPr kumimoji="1" lang="zh-CN" altLang="en-US" smtClean="0"/>
            </a:fld>
            <a:endParaRPr kumimoji="1"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9" name="幻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0CD2CE-14BD-5241-985A-77EE05DDB0B1}" type="slidenum">
              <a:rPr kumimoji="1" lang="zh-CN" altLang="en-US" smtClean="0"/>
            </a:fld>
            <a:endParaRPr kumimoji="1"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zh-CN" altLang="en-US" smtClean="0"/>
              <a:t>单击此处编辑母版标题样式</a:t>
            </a:r>
            <a:endParaRPr kumimoji="1"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038019-B71F-9F40-86F1-B3D62CFA649A}" type="datetimeFigureOut">
              <a:rPr kumimoji="1" lang="zh-CN" altLang="en-US" smtClean="0"/>
            </a:fld>
            <a:endParaRPr kumimoji="1"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5" name="幻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0CD2CE-14BD-5241-985A-77EE05DDB0B1}" type="slidenum">
              <a:rPr kumimoji="1" lang="zh-CN" altLang="en-US" smtClean="0"/>
            </a:fld>
            <a:endParaRPr kumimoji="1"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038019-B71F-9F40-86F1-B3D62CFA649A}" type="datetimeFigureOut">
              <a:rPr kumimoji="1" lang="zh-CN" altLang="en-US" smtClean="0"/>
            </a:fld>
            <a:endParaRPr kumimoji="1"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4" name="幻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0CD2CE-14BD-5241-985A-77EE05DDB0B1}" type="slidenum">
              <a:rPr kumimoji="1" lang="zh-CN" altLang="en-US" smtClean="0"/>
            </a:fld>
            <a:endParaRPr kumimoji="1"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kumimoji="1" lang="zh-CN" altLang="en-US" smtClean="0"/>
              <a:t>单击此处编辑母版标题样式</a:t>
            </a:r>
            <a:endParaRPr kumimoji="1"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zh-CN" altLang="en-US" smtClean="0"/>
              <a:t>单击此处编辑母版文本样式</a:t>
            </a:r>
            <a:endParaRPr kumimoji="1" lang="zh-CN" altLang="en-US" smtClean="0"/>
          </a:p>
          <a:p>
            <a:pPr lvl="1"/>
            <a:r>
              <a:rPr kumimoji="1" lang="zh-CN" altLang="en-US" smtClean="0"/>
              <a:t>二级</a:t>
            </a:r>
            <a:endParaRPr kumimoji="1" lang="zh-CN" altLang="en-US" smtClean="0"/>
          </a:p>
          <a:p>
            <a:pPr lvl="2"/>
            <a:r>
              <a:rPr kumimoji="1" lang="zh-CN" altLang="en-US" smtClean="0"/>
              <a:t>三级</a:t>
            </a:r>
            <a:endParaRPr kumimoji="1" lang="zh-CN" altLang="en-US" smtClean="0"/>
          </a:p>
          <a:p>
            <a:pPr lvl="3"/>
            <a:r>
              <a:rPr kumimoji="1" lang="zh-CN" altLang="en-US" smtClean="0"/>
              <a:t>四级</a:t>
            </a:r>
            <a:endParaRPr kumimoji="1" lang="zh-CN" altLang="en-US" smtClean="0"/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kumimoji="1" lang="zh-CN" altLang="en-US" smtClean="0"/>
              <a:t>单击此处编辑母版文本样式</a:t>
            </a:r>
            <a:endParaRPr kumimoji="1"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038019-B71F-9F40-86F1-B3D62CFA649A}" type="datetimeFigureOut">
              <a:rPr kumimoji="1" lang="zh-CN" altLang="en-US" smtClean="0"/>
            </a:fld>
            <a:endParaRPr kumimoji="1"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7" name="幻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0CD2CE-14BD-5241-985A-77EE05DDB0B1}" type="slidenum">
              <a:rPr kumimoji="1" lang="zh-CN" altLang="en-US" smtClean="0"/>
            </a:fld>
            <a:endParaRPr kumimoji="1"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kumimoji="1" lang="zh-CN" altLang="en-US" smtClean="0"/>
              <a:t>单击此处编辑母版标题样式</a:t>
            </a:r>
            <a:endParaRPr kumimoji="1"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kumimoji="1"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kumimoji="1" lang="zh-CN" altLang="en-US" smtClean="0"/>
              <a:t>单击此处编辑母版文本样式</a:t>
            </a:r>
            <a:endParaRPr kumimoji="1"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038019-B71F-9F40-86F1-B3D62CFA649A}" type="datetimeFigureOut">
              <a:rPr kumimoji="1" lang="zh-CN" altLang="en-US" smtClean="0"/>
            </a:fld>
            <a:endParaRPr kumimoji="1"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7" name="幻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70CD2CE-14BD-5241-985A-77EE05DDB0B1}" type="slidenum">
              <a:rPr kumimoji="1" lang="zh-CN" altLang="en-US" smtClean="0"/>
            </a:fld>
            <a:endParaRPr kumimoji="1"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2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kumimoji="1" lang="zh-CN" altLang="en-US" smtClean="0"/>
              <a:t>单击此处编辑母版标题样式</a:t>
            </a:r>
            <a:endParaRPr kumimoji="1"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zh-CN" altLang="en-US" smtClean="0"/>
              <a:t>单击此处编辑母版文本样式</a:t>
            </a:r>
            <a:endParaRPr kumimoji="1" lang="zh-CN" altLang="en-US" smtClean="0"/>
          </a:p>
          <a:p>
            <a:pPr lvl="1"/>
            <a:r>
              <a:rPr kumimoji="1" lang="zh-CN" altLang="en-US" smtClean="0"/>
              <a:t>二级</a:t>
            </a:r>
            <a:endParaRPr kumimoji="1" lang="zh-CN" altLang="en-US" smtClean="0"/>
          </a:p>
          <a:p>
            <a:pPr lvl="2"/>
            <a:r>
              <a:rPr kumimoji="1" lang="zh-CN" altLang="en-US" smtClean="0"/>
              <a:t>三级</a:t>
            </a:r>
            <a:endParaRPr kumimoji="1" lang="zh-CN" altLang="en-US" smtClean="0"/>
          </a:p>
          <a:p>
            <a:pPr lvl="3"/>
            <a:r>
              <a:rPr kumimoji="1" lang="zh-CN" altLang="en-US" smtClean="0"/>
              <a:t>四级</a:t>
            </a:r>
            <a:endParaRPr kumimoji="1" lang="zh-CN" altLang="en-US" smtClean="0"/>
          </a:p>
          <a:p>
            <a:pPr lvl="4"/>
            <a:r>
              <a:rPr kumimoji="1" lang="zh-CN" altLang="en-US" smtClean="0"/>
              <a:t>五级</a:t>
            </a:r>
            <a:endParaRPr kumimoji="1"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038019-B71F-9F40-86F1-B3D62CFA649A}" type="datetimeFigureOut">
              <a:rPr kumimoji="1" lang="zh-CN" altLang="en-US" smtClean="0"/>
            </a:fld>
            <a:endParaRPr kumimoji="1"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zh-CN" altLang="en-US"/>
          </a:p>
        </p:txBody>
      </p:sp>
      <p:sp>
        <p:nvSpPr>
          <p:cNvPr id="6" name="幻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70CD2CE-14BD-5241-985A-77EE05DDB0B1}" type="slidenum">
              <a:rPr kumimoji="1" lang="zh-CN" altLang="en-US" smtClean="0"/>
            </a:fld>
            <a:endParaRPr kumimoji="1"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7.xml"/><Relationship Id="rId3" Type="http://schemas.openxmlformats.org/officeDocument/2006/relationships/image" Target="../media/image2.png"/><Relationship Id="rId2" Type="http://schemas.openxmlformats.org/officeDocument/2006/relationships/tags" Target="../tags/tag1.xml"/><Relationship Id="rId1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2.png"/><Relationship Id="rId3" Type="http://schemas.openxmlformats.org/officeDocument/2006/relationships/tags" Target="../tags/tag10.xml"/><Relationship Id="rId2" Type="http://schemas.openxmlformats.org/officeDocument/2006/relationships/image" Target="../media/image18.png"/><Relationship Id="rId1" Type="http://schemas.openxmlformats.org/officeDocument/2006/relationships/image" Target="../media/image3.jpeg"/></Relationships>
</file>

<file path=ppt/slides/_rels/slide11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7.xml"/><Relationship Id="rId3" Type="http://schemas.openxmlformats.org/officeDocument/2006/relationships/image" Target="../media/image2.png"/><Relationship Id="rId2" Type="http://schemas.openxmlformats.org/officeDocument/2006/relationships/tags" Target="../tags/tag11.xml"/><Relationship Id="rId1" Type="http://schemas.openxmlformats.org/officeDocument/2006/relationships/image" Target="../media/image3.jpeg"/></Relationships>
</file>

<file path=ppt/slides/_rels/slide12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7.xml"/><Relationship Id="rId3" Type="http://schemas.openxmlformats.org/officeDocument/2006/relationships/image" Target="../media/image2.png"/><Relationship Id="rId2" Type="http://schemas.openxmlformats.org/officeDocument/2006/relationships/tags" Target="../tags/tag12.xml"/><Relationship Id="rId1" Type="http://schemas.openxmlformats.org/officeDocument/2006/relationships/image" Target="../media/image3.jpeg"/></Relationships>
</file>

<file path=ppt/slides/_rels/slide1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20.jpeg"/><Relationship Id="rId4" Type="http://schemas.openxmlformats.org/officeDocument/2006/relationships/image" Target="../media/image2.png"/><Relationship Id="rId3" Type="http://schemas.openxmlformats.org/officeDocument/2006/relationships/tags" Target="../tags/tag13.xml"/><Relationship Id="rId2" Type="http://schemas.openxmlformats.org/officeDocument/2006/relationships/image" Target="../media/image19.png"/><Relationship Id="rId1" Type="http://schemas.openxmlformats.org/officeDocument/2006/relationships/image" Target="../media/image3.jpeg"/></Relationships>
</file>

<file path=ppt/slides/_rels/slide14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7.xml"/><Relationship Id="rId3" Type="http://schemas.openxmlformats.org/officeDocument/2006/relationships/image" Target="../media/image2.png"/><Relationship Id="rId2" Type="http://schemas.openxmlformats.org/officeDocument/2006/relationships/tags" Target="../tags/tag14.xml"/><Relationship Id="rId1" Type="http://schemas.openxmlformats.org/officeDocument/2006/relationships/image" Target="../media/image3.jpeg"/></Relationships>
</file>

<file path=ppt/slides/_rels/slide15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7.xml"/><Relationship Id="rId3" Type="http://schemas.openxmlformats.org/officeDocument/2006/relationships/image" Target="../media/image2.png"/><Relationship Id="rId2" Type="http://schemas.openxmlformats.org/officeDocument/2006/relationships/tags" Target="../tags/tag15.xml"/><Relationship Id="rId1" Type="http://schemas.openxmlformats.org/officeDocument/2006/relationships/image" Target="../media/image3.jpeg"/></Relationships>
</file>

<file path=ppt/slides/_rels/slide1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7.xml"/><Relationship Id="rId8" Type="http://schemas.openxmlformats.org/officeDocument/2006/relationships/image" Target="../media/image25.png"/><Relationship Id="rId7" Type="http://schemas.openxmlformats.org/officeDocument/2006/relationships/image" Target="../media/image24.png"/><Relationship Id="rId6" Type="http://schemas.openxmlformats.org/officeDocument/2006/relationships/image" Target="../media/image23.png"/><Relationship Id="rId5" Type="http://schemas.openxmlformats.org/officeDocument/2006/relationships/image" Target="../media/image22.png"/><Relationship Id="rId4" Type="http://schemas.openxmlformats.org/officeDocument/2006/relationships/image" Target="../media/image21.png"/><Relationship Id="rId3" Type="http://schemas.openxmlformats.org/officeDocument/2006/relationships/image" Target="../media/image2.png"/><Relationship Id="rId2" Type="http://schemas.openxmlformats.org/officeDocument/2006/relationships/tags" Target="../tags/tag16.xml"/><Relationship Id="rId1" Type="http://schemas.openxmlformats.org/officeDocument/2006/relationships/image" Target="../media/image3.jpeg"/></Relationships>
</file>

<file path=ppt/slides/_rels/slide17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26.jpeg"/><Relationship Id="rId3" Type="http://schemas.openxmlformats.org/officeDocument/2006/relationships/image" Target="../media/image2.png"/><Relationship Id="rId2" Type="http://schemas.openxmlformats.org/officeDocument/2006/relationships/tags" Target="../tags/tag17.xml"/><Relationship Id="rId1" Type="http://schemas.openxmlformats.org/officeDocument/2006/relationships/image" Target="../media/image3.jpeg"/></Relationships>
</file>

<file path=ppt/slides/_rels/slide18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27.png"/><Relationship Id="rId3" Type="http://schemas.openxmlformats.org/officeDocument/2006/relationships/image" Target="../media/image2.png"/><Relationship Id="rId2" Type="http://schemas.openxmlformats.org/officeDocument/2006/relationships/tags" Target="../tags/tag18.xml"/><Relationship Id="rId1" Type="http://schemas.openxmlformats.org/officeDocument/2006/relationships/image" Target="../media/image3.jpeg"/></Relationships>
</file>

<file path=ppt/slides/_rels/slide19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28.png"/><Relationship Id="rId3" Type="http://schemas.openxmlformats.org/officeDocument/2006/relationships/image" Target="../media/image2.png"/><Relationship Id="rId2" Type="http://schemas.openxmlformats.org/officeDocument/2006/relationships/tags" Target="../tags/tag19.xml"/><Relationship Id="rId1" Type="http://schemas.openxmlformats.org/officeDocument/2006/relationships/image" Target="../media/image3.jpe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7" Type="http://schemas.openxmlformats.org/officeDocument/2006/relationships/image" Target="../media/image7.png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Relationship Id="rId3" Type="http://schemas.openxmlformats.org/officeDocument/2006/relationships/image" Target="../media/image2.png"/><Relationship Id="rId2" Type="http://schemas.openxmlformats.org/officeDocument/2006/relationships/tags" Target="../tags/tag2.xml"/><Relationship Id="rId1" Type="http://schemas.openxmlformats.org/officeDocument/2006/relationships/image" Target="../media/image3.jpeg"/></Relationships>
</file>

<file path=ppt/slides/_rels/slide20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29.png"/><Relationship Id="rId3" Type="http://schemas.openxmlformats.org/officeDocument/2006/relationships/image" Target="../media/image2.png"/><Relationship Id="rId2" Type="http://schemas.openxmlformats.org/officeDocument/2006/relationships/tags" Target="../tags/tag20.xml"/><Relationship Id="rId1" Type="http://schemas.openxmlformats.org/officeDocument/2006/relationships/image" Target="../media/image3.jpeg"/></Relationships>
</file>

<file path=ppt/slides/_rels/slide21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30.png"/><Relationship Id="rId3" Type="http://schemas.openxmlformats.org/officeDocument/2006/relationships/image" Target="../media/image2.png"/><Relationship Id="rId2" Type="http://schemas.openxmlformats.org/officeDocument/2006/relationships/tags" Target="../tags/tag21.xml"/><Relationship Id="rId1" Type="http://schemas.openxmlformats.org/officeDocument/2006/relationships/image" Target="../media/image3.jpeg"/></Relationships>
</file>

<file path=ppt/slides/_rels/slide22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7.xml"/><Relationship Id="rId3" Type="http://schemas.openxmlformats.org/officeDocument/2006/relationships/image" Target="../media/image2.png"/><Relationship Id="rId2" Type="http://schemas.openxmlformats.org/officeDocument/2006/relationships/tags" Target="../tags/tag22.xml"/><Relationship Id="rId1" Type="http://schemas.openxmlformats.org/officeDocument/2006/relationships/image" Target="../media/image3.jpeg"/></Relationships>
</file>

<file path=ppt/slides/_rels/slide23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4.xml"/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2.png"/><Relationship Id="rId3" Type="http://schemas.openxmlformats.org/officeDocument/2006/relationships/tags" Target="../tags/tag23.xml"/><Relationship Id="rId2" Type="http://schemas.openxmlformats.org/officeDocument/2006/relationships/image" Target="../media/image17.png"/><Relationship Id="rId1" Type="http://schemas.openxmlformats.org/officeDocument/2006/relationships/image" Target="../media/image3.jpe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7" Type="http://schemas.openxmlformats.org/officeDocument/2006/relationships/image" Target="../media/image34.png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2.png"/><Relationship Id="rId3" Type="http://schemas.openxmlformats.org/officeDocument/2006/relationships/tags" Target="../tags/tag24.xml"/><Relationship Id="rId2" Type="http://schemas.openxmlformats.org/officeDocument/2006/relationships/image" Target="../media/image31.png"/><Relationship Id="rId1" Type="http://schemas.openxmlformats.org/officeDocument/2006/relationships/image" Target="../media/image3.jpeg"/></Relationships>
</file>

<file path=ppt/slides/_rels/slide25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5.xml"/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36.jpeg"/><Relationship Id="rId4" Type="http://schemas.openxmlformats.org/officeDocument/2006/relationships/image" Target="../media/image2.png"/><Relationship Id="rId3" Type="http://schemas.openxmlformats.org/officeDocument/2006/relationships/tags" Target="../tags/tag25.xml"/><Relationship Id="rId2" Type="http://schemas.openxmlformats.org/officeDocument/2006/relationships/image" Target="../media/image35.png"/><Relationship Id="rId1" Type="http://schemas.openxmlformats.org/officeDocument/2006/relationships/image" Target="../media/image3.jpeg"/></Relationships>
</file>

<file path=ppt/slides/_rels/slide26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6.xml"/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38.jpeg"/><Relationship Id="rId4" Type="http://schemas.openxmlformats.org/officeDocument/2006/relationships/image" Target="../media/image2.png"/><Relationship Id="rId3" Type="http://schemas.openxmlformats.org/officeDocument/2006/relationships/tags" Target="../tags/tag26.xml"/><Relationship Id="rId2" Type="http://schemas.openxmlformats.org/officeDocument/2006/relationships/image" Target="../media/image37.png"/><Relationship Id="rId1" Type="http://schemas.openxmlformats.org/officeDocument/2006/relationships/image" Target="../media/image3.jpeg"/></Relationships>
</file>

<file path=ppt/slides/_rels/slide27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39.png"/><Relationship Id="rId3" Type="http://schemas.openxmlformats.org/officeDocument/2006/relationships/image" Target="../media/image2.png"/><Relationship Id="rId2" Type="http://schemas.openxmlformats.org/officeDocument/2006/relationships/tags" Target="../tags/tag27.xml"/><Relationship Id="rId1" Type="http://schemas.openxmlformats.org/officeDocument/2006/relationships/image" Target="../media/image3.jpe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3.jpeg"/></Relationships>
</file>

<file path=ppt/slides/_rels/slide29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40.png"/><Relationship Id="rId3" Type="http://schemas.openxmlformats.org/officeDocument/2006/relationships/image" Target="../media/image2.png"/><Relationship Id="rId2" Type="http://schemas.openxmlformats.org/officeDocument/2006/relationships/tags" Target="../tags/tag28.xml"/><Relationship Id="rId1" Type="http://schemas.openxmlformats.org/officeDocument/2006/relationships/image" Target="../media/image3.jpeg"/></Relationships>
</file>

<file path=ppt/slides/_rels/slide3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7.xml"/><Relationship Id="rId3" Type="http://schemas.openxmlformats.org/officeDocument/2006/relationships/image" Target="../media/image2.png"/><Relationship Id="rId2" Type="http://schemas.openxmlformats.org/officeDocument/2006/relationships/tags" Target="../tags/tag3.xml"/><Relationship Id="rId1" Type="http://schemas.openxmlformats.org/officeDocument/2006/relationships/image" Target="../media/image1.png"/></Relationships>
</file>

<file path=ppt/slides/_rels/slide30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7.xml"/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2.png"/><Relationship Id="rId3" Type="http://schemas.openxmlformats.org/officeDocument/2006/relationships/tags" Target="../tags/tag29.xml"/><Relationship Id="rId2" Type="http://schemas.openxmlformats.org/officeDocument/2006/relationships/image" Target="../media/image41.png"/><Relationship Id="rId1" Type="http://schemas.openxmlformats.org/officeDocument/2006/relationships/image" Target="../media/image3.jpeg"/></Relationships>
</file>

<file path=ppt/slides/_rels/slide31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8.xml"/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42.jpeg"/><Relationship Id="rId3" Type="http://schemas.openxmlformats.org/officeDocument/2006/relationships/image" Target="../media/image2.png"/><Relationship Id="rId2" Type="http://schemas.openxmlformats.org/officeDocument/2006/relationships/tags" Target="../tags/tag30.xml"/><Relationship Id="rId1" Type="http://schemas.openxmlformats.org/officeDocument/2006/relationships/image" Target="../media/image3.jpeg"/></Relationships>
</file>

<file path=ppt/slides/_rels/slide32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9.xml"/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2.png"/><Relationship Id="rId3" Type="http://schemas.openxmlformats.org/officeDocument/2006/relationships/tags" Target="../tags/tag31.xml"/><Relationship Id="rId2" Type="http://schemas.openxmlformats.org/officeDocument/2006/relationships/image" Target="../media/image43.png"/><Relationship Id="rId1" Type="http://schemas.openxmlformats.org/officeDocument/2006/relationships/image" Target="../media/image3.jpeg"/></Relationships>
</file>

<file path=ppt/slides/_rels/slide33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10.xml"/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45.jpeg"/><Relationship Id="rId4" Type="http://schemas.openxmlformats.org/officeDocument/2006/relationships/image" Target="../media/image2.png"/><Relationship Id="rId3" Type="http://schemas.openxmlformats.org/officeDocument/2006/relationships/tags" Target="../tags/tag32.xml"/><Relationship Id="rId2" Type="http://schemas.openxmlformats.org/officeDocument/2006/relationships/image" Target="../media/image44.png"/><Relationship Id="rId1" Type="http://schemas.openxmlformats.org/officeDocument/2006/relationships/image" Target="../media/image3.jpeg"/></Relationships>
</file>

<file path=ppt/slides/_rels/slide34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7.xml"/><Relationship Id="rId3" Type="http://schemas.openxmlformats.org/officeDocument/2006/relationships/image" Target="../media/image2.png"/><Relationship Id="rId2" Type="http://schemas.openxmlformats.org/officeDocument/2006/relationships/tags" Target="../tags/tag33.xml"/><Relationship Id="rId1" Type="http://schemas.openxmlformats.org/officeDocument/2006/relationships/image" Target="../media/image3.jpeg"/></Relationships>
</file>

<file path=ppt/slides/_rels/slide35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1.xml"/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46.png"/><Relationship Id="rId3" Type="http://schemas.openxmlformats.org/officeDocument/2006/relationships/image" Target="../media/image2.png"/><Relationship Id="rId2" Type="http://schemas.openxmlformats.org/officeDocument/2006/relationships/tags" Target="../tags/tag34.xml"/><Relationship Id="rId1" Type="http://schemas.openxmlformats.org/officeDocument/2006/relationships/image" Target="../media/image3.jpeg"/></Relationships>
</file>

<file path=ppt/slides/_rels/slide36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46.png"/><Relationship Id="rId3" Type="http://schemas.openxmlformats.org/officeDocument/2006/relationships/image" Target="../media/image2.png"/><Relationship Id="rId2" Type="http://schemas.openxmlformats.org/officeDocument/2006/relationships/tags" Target="../tags/tag35.xml"/><Relationship Id="rId1" Type="http://schemas.openxmlformats.org/officeDocument/2006/relationships/image" Target="../media/image3.jpeg"/></Relationships>
</file>

<file path=ppt/slides/_rels/slide37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46.png"/><Relationship Id="rId3" Type="http://schemas.openxmlformats.org/officeDocument/2006/relationships/image" Target="../media/image2.png"/><Relationship Id="rId2" Type="http://schemas.openxmlformats.org/officeDocument/2006/relationships/tags" Target="../tags/tag36.xml"/><Relationship Id="rId1" Type="http://schemas.openxmlformats.org/officeDocument/2006/relationships/image" Target="../media/image3.jpeg"/></Relationships>
</file>

<file path=ppt/slides/_rels/slide38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7.xml"/><Relationship Id="rId3" Type="http://schemas.openxmlformats.org/officeDocument/2006/relationships/image" Target="../media/image2.png"/><Relationship Id="rId2" Type="http://schemas.openxmlformats.org/officeDocument/2006/relationships/tags" Target="../tags/tag37.xml"/><Relationship Id="rId1" Type="http://schemas.openxmlformats.org/officeDocument/2006/relationships/image" Target="../media/image3.jpeg"/></Relationships>
</file>

<file path=ppt/slides/_rels/slide39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2.png"/><Relationship Id="rId3" Type="http://schemas.openxmlformats.org/officeDocument/2006/relationships/tags" Target="../tags/tag38.xml"/><Relationship Id="rId2" Type="http://schemas.openxmlformats.org/officeDocument/2006/relationships/image" Target="../media/image47.png"/><Relationship Id="rId1" Type="http://schemas.openxmlformats.org/officeDocument/2006/relationships/image" Target="../media/image3.jpeg"/></Relationships>
</file>

<file path=ppt/slides/_rels/slide4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7.xml"/><Relationship Id="rId3" Type="http://schemas.openxmlformats.org/officeDocument/2006/relationships/image" Target="../media/image2.png"/><Relationship Id="rId2" Type="http://schemas.openxmlformats.org/officeDocument/2006/relationships/tags" Target="../tags/tag4.xml"/><Relationship Id="rId1" Type="http://schemas.openxmlformats.org/officeDocument/2006/relationships/image" Target="../media/image3.jpeg"/></Relationships>
</file>

<file path=ppt/slides/_rels/slide40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2.png"/><Relationship Id="rId3" Type="http://schemas.openxmlformats.org/officeDocument/2006/relationships/tags" Target="../tags/tag39.xml"/><Relationship Id="rId2" Type="http://schemas.openxmlformats.org/officeDocument/2006/relationships/image" Target="../media/image48.png"/><Relationship Id="rId1" Type="http://schemas.openxmlformats.org/officeDocument/2006/relationships/image" Target="../media/image3.jpeg"/></Relationships>
</file>

<file path=ppt/slides/_rels/slide41.xml.rels><?xml version="1.0" encoding="UTF-8" standalone="yes"?>
<Relationships xmlns="http://schemas.openxmlformats.org/package/2006/relationships"><Relationship Id="rId9" Type="http://schemas.openxmlformats.org/officeDocument/2006/relationships/tags" Target="../tags/tag46.xml"/><Relationship Id="rId8" Type="http://schemas.openxmlformats.org/officeDocument/2006/relationships/tags" Target="../tags/tag45.xml"/><Relationship Id="rId7" Type="http://schemas.openxmlformats.org/officeDocument/2006/relationships/tags" Target="../tags/tag44.xml"/><Relationship Id="rId6" Type="http://schemas.openxmlformats.org/officeDocument/2006/relationships/tags" Target="../tags/tag43.xml"/><Relationship Id="rId5" Type="http://schemas.openxmlformats.org/officeDocument/2006/relationships/tags" Target="../tags/tag42.xml"/><Relationship Id="rId4" Type="http://schemas.openxmlformats.org/officeDocument/2006/relationships/tags" Target="../tags/tag41.xml"/><Relationship Id="rId31" Type="http://schemas.openxmlformats.org/officeDocument/2006/relationships/slideLayout" Target="../slideLayouts/slideLayout7.xml"/><Relationship Id="rId30" Type="http://schemas.openxmlformats.org/officeDocument/2006/relationships/tags" Target="../tags/tag67.xml"/><Relationship Id="rId3" Type="http://schemas.openxmlformats.org/officeDocument/2006/relationships/image" Target="../media/image2.png"/><Relationship Id="rId29" Type="http://schemas.openxmlformats.org/officeDocument/2006/relationships/tags" Target="../tags/tag66.xml"/><Relationship Id="rId28" Type="http://schemas.openxmlformats.org/officeDocument/2006/relationships/tags" Target="../tags/tag65.xml"/><Relationship Id="rId27" Type="http://schemas.openxmlformats.org/officeDocument/2006/relationships/tags" Target="../tags/tag64.xml"/><Relationship Id="rId26" Type="http://schemas.openxmlformats.org/officeDocument/2006/relationships/tags" Target="../tags/tag63.xml"/><Relationship Id="rId25" Type="http://schemas.openxmlformats.org/officeDocument/2006/relationships/tags" Target="../tags/tag62.xml"/><Relationship Id="rId24" Type="http://schemas.openxmlformats.org/officeDocument/2006/relationships/tags" Target="../tags/tag61.xml"/><Relationship Id="rId23" Type="http://schemas.openxmlformats.org/officeDocument/2006/relationships/tags" Target="../tags/tag60.xml"/><Relationship Id="rId22" Type="http://schemas.openxmlformats.org/officeDocument/2006/relationships/tags" Target="../tags/tag59.xml"/><Relationship Id="rId21" Type="http://schemas.openxmlformats.org/officeDocument/2006/relationships/tags" Target="../tags/tag58.xml"/><Relationship Id="rId20" Type="http://schemas.openxmlformats.org/officeDocument/2006/relationships/tags" Target="../tags/tag57.xml"/><Relationship Id="rId2" Type="http://schemas.openxmlformats.org/officeDocument/2006/relationships/tags" Target="../tags/tag40.xml"/><Relationship Id="rId19" Type="http://schemas.openxmlformats.org/officeDocument/2006/relationships/tags" Target="../tags/tag56.xml"/><Relationship Id="rId18" Type="http://schemas.openxmlformats.org/officeDocument/2006/relationships/tags" Target="../tags/tag55.xml"/><Relationship Id="rId17" Type="http://schemas.openxmlformats.org/officeDocument/2006/relationships/tags" Target="../tags/tag54.xml"/><Relationship Id="rId16" Type="http://schemas.openxmlformats.org/officeDocument/2006/relationships/tags" Target="../tags/tag53.xml"/><Relationship Id="rId15" Type="http://schemas.openxmlformats.org/officeDocument/2006/relationships/tags" Target="../tags/tag52.xml"/><Relationship Id="rId14" Type="http://schemas.openxmlformats.org/officeDocument/2006/relationships/tags" Target="../tags/tag51.xml"/><Relationship Id="rId13" Type="http://schemas.openxmlformats.org/officeDocument/2006/relationships/tags" Target="../tags/tag50.xml"/><Relationship Id="rId12" Type="http://schemas.openxmlformats.org/officeDocument/2006/relationships/tags" Target="../tags/tag49.xml"/><Relationship Id="rId11" Type="http://schemas.openxmlformats.org/officeDocument/2006/relationships/tags" Target="../tags/tag48.xml"/><Relationship Id="rId10" Type="http://schemas.openxmlformats.org/officeDocument/2006/relationships/tags" Target="../tags/tag47.xml"/><Relationship Id="rId1" Type="http://schemas.openxmlformats.org/officeDocument/2006/relationships/image" Target="../media/image3.jpeg"/></Relationships>
</file>

<file path=ppt/slides/_rels/slide42.xml.rels><?xml version="1.0" encoding="UTF-8" standalone="yes"?>
<Relationships xmlns="http://schemas.openxmlformats.org/package/2006/relationships"><Relationship Id="rId9" Type="http://schemas.openxmlformats.org/officeDocument/2006/relationships/tags" Target="../tags/tag73.xml"/><Relationship Id="rId8" Type="http://schemas.openxmlformats.org/officeDocument/2006/relationships/tags" Target="../tags/tag72.xml"/><Relationship Id="rId7" Type="http://schemas.openxmlformats.org/officeDocument/2006/relationships/tags" Target="../tags/tag71.xml"/><Relationship Id="rId6" Type="http://schemas.openxmlformats.org/officeDocument/2006/relationships/tags" Target="../tags/tag70.xml"/><Relationship Id="rId5" Type="http://schemas.openxmlformats.org/officeDocument/2006/relationships/tags" Target="../tags/tag69.xml"/><Relationship Id="rId4" Type="http://schemas.openxmlformats.org/officeDocument/2006/relationships/image" Target="../media/image49.jpeg"/><Relationship Id="rId3" Type="http://schemas.openxmlformats.org/officeDocument/2006/relationships/image" Target="../media/image2.png"/><Relationship Id="rId2" Type="http://schemas.openxmlformats.org/officeDocument/2006/relationships/tags" Target="../tags/tag68.xml"/><Relationship Id="rId12" Type="http://schemas.openxmlformats.org/officeDocument/2006/relationships/slideLayout" Target="../slideLayouts/slideLayout7.xml"/><Relationship Id="rId11" Type="http://schemas.openxmlformats.org/officeDocument/2006/relationships/image" Target="../media/image50.jpeg"/><Relationship Id="rId10" Type="http://schemas.openxmlformats.org/officeDocument/2006/relationships/tags" Target="../tags/tag74.xml"/><Relationship Id="rId1" Type="http://schemas.openxmlformats.org/officeDocument/2006/relationships/image" Target="../media/image3.jpeg"/></Relationships>
</file>

<file path=ppt/slides/_rels/slide43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7.xml"/><Relationship Id="rId3" Type="http://schemas.openxmlformats.org/officeDocument/2006/relationships/image" Target="../media/image2.png"/><Relationship Id="rId2" Type="http://schemas.openxmlformats.org/officeDocument/2006/relationships/tags" Target="../tags/tag75.xml"/><Relationship Id="rId1" Type="http://schemas.openxmlformats.org/officeDocument/2006/relationships/image" Target="../media/image3.jpeg"/></Relationships>
</file>

<file path=ppt/slides/_rels/slide44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7.xml"/><Relationship Id="rId3" Type="http://schemas.openxmlformats.org/officeDocument/2006/relationships/image" Target="../media/image2.png"/><Relationship Id="rId2" Type="http://schemas.openxmlformats.org/officeDocument/2006/relationships/tags" Target="../tags/tag76.xml"/><Relationship Id="rId1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2.png"/><Relationship Id="rId3" Type="http://schemas.openxmlformats.org/officeDocument/2006/relationships/tags" Target="../tags/tag5.xml"/><Relationship Id="rId2" Type="http://schemas.openxmlformats.org/officeDocument/2006/relationships/image" Target="../media/image8.png"/><Relationship Id="rId1" Type="http://schemas.openxmlformats.org/officeDocument/2006/relationships/image" Target="../media/image3.jpeg"/></Relationships>
</file>

<file path=ppt/slides/_rels/slide6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5" Type="http://schemas.openxmlformats.org/officeDocument/2006/relationships/image" Target="../media/image2.png"/><Relationship Id="rId4" Type="http://schemas.openxmlformats.org/officeDocument/2006/relationships/tags" Target="../tags/tag6.xml"/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image" Target="../media/image3.jpeg"/></Relationships>
</file>

<file path=ppt/slides/_rels/slide7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2.xml"/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12.png"/><Relationship Id="rId3" Type="http://schemas.openxmlformats.org/officeDocument/2006/relationships/image" Target="../media/image2.png"/><Relationship Id="rId2" Type="http://schemas.openxmlformats.org/officeDocument/2006/relationships/tags" Target="../tags/tag7.xml"/><Relationship Id="rId1" Type="http://schemas.openxmlformats.org/officeDocument/2006/relationships/image" Target="../media/image3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7" Type="http://schemas.openxmlformats.org/officeDocument/2006/relationships/image" Target="../media/image16.png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Relationship Id="rId3" Type="http://schemas.openxmlformats.org/officeDocument/2006/relationships/image" Target="../media/image2.png"/><Relationship Id="rId2" Type="http://schemas.openxmlformats.org/officeDocument/2006/relationships/tags" Target="../tags/tag8.xml"/><Relationship Id="rId1" Type="http://schemas.openxmlformats.org/officeDocument/2006/relationships/image" Target="../media/image3.jpeg"/></Relationships>
</file>

<file path=ppt/slides/_rels/slide9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3.xml"/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2.png"/><Relationship Id="rId3" Type="http://schemas.openxmlformats.org/officeDocument/2006/relationships/tags" Target="../tags/tag9.xml"/><Relationship Id="rId2" Type="http://schemas.openxmlformats.org/officeDocument/2006/relationships/image" Target="../media/image17.png"/><Relationship Id="rId1" Type="http://schemas.openxmlformats.org/officeDocument/2006/relationships/image" Target="../media/image3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/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Freeform 34"/>
          <p:cNvSpPr>
            <a:spLocks noEditPoints="1"/>
          </p:cNvSpPr>
          <p:nvPr/>
        </p:nvSpPr>
        <p:spPr bwMode="auto">
          <a:xfrm rot="20634750">
            <a:off x="10948433" y="548577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ECB69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34"/>
          <p:cNvSpPr>
            <a:spLocks noEditPoints="1"/>
          </p:cNvSpPr>
          <p:nvPr/>
        </p:nvSpPr>
        <p:spPr bwMode="auto">
          <a:xfrm rot="20634750">
            <a:off x="1497565" y="4960645"/>
            <a:ext cx="608403" cy="352256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8682A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文本框 44"/>
          <p:cNvSpPr txBox="1"/>
          <p:nvPr/>
        </p:nvSpPr>
        <p:spPr>
          <a:xfrm>
            <a:off x="5384094" y="3792856"/>
            <a:ext cx="1423670" cy="3987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000" dirty="0" smtClean="0">
                <a:solidFill>
                  <a:srgbClr val="2F6335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</a:t>
            </a:r>
            <a:r>
              <a:rPr kumimoji="1" lang="zh-CN" altLang="en-US" sz="2000" dirty="0" smtClean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营业部：</a:t>
            </a:r>
            <a:endParaRPr kumimoji="1" lang="zh-CN" altLang="en-US" sz="2000" dirty="0" smtClean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4376999" y="4484371"/>
            <a:ext cx="2443480" cy="3987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zh-CN" sz="2000" dirty="0" smtClean="0">
                <a:solidFill>
                  <a:srgbClr val="2F6335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            </a:t>
            </a:r>
            <a:r>
              <a:rPr kumimoji="1" lang="zh-CN" sz="2000" dirty="0" smtClean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日</a:t>
            </a:r>
            <a:r>
              <a:rPr kumimoji="1" lang="en-US" altLang="zh-CN" sz="2000" dirty="0" smtClean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 </a:t>
            </a:r>
            <a:r>
              <a:rPr kumimoji="1" lang="zh-CN" sz="2000" dirty="0" smtClean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期：</a:t>
            </a:r>
            <a:endParaRPr kumimoji="1" lang="zh-CN" sz="2000" dirty="0" smtClean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3128010" y="1571625"/>
            <a:ext cx="5770880" cy="14452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8800" dirty="0" smtClean="0">
                <a:solidFill>
                  <a:srgbClr val="3B5B84"/>
                </a:solidFill>
                <a:latin typeface="华文行楷" panose="02010800040101010101" charset="-122"/>
                <a:ea typeface="华文行楷" panose="02010800040101010101" charset="-122"/>
                <a:cs typeface="华文行楷" panose="02010800040101010101" charset="-122"/>
              </a:rPr>
              <a:t>理财与投资</a:t>
            </a:r>
            <a:endParaRPr kumimoji="1" lang="zh-CN" altLang="en-US" sz="8800" dirty="0" smtClean="0">
              <a:solidFill>
                <a:srgbClr val="3B5B84"/>
              </a:solidFill>
              <a:latin typeface="华文行楷" panose="02010800040101010101" charset="-122"/>
              <a:ea typeface="华文行楷" panose="02010800040101010101" charset="-122"/>
              <a:cs typeface="华文行楷" panose="02010800040101010101" charset="-122"/>
            </a:endParaRPr>
          </a:p>
        </p:txBody>
      </p:sp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152400" y="-580390"/>
            <a:ext cx="4124960" cy="275018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>
        <p15:prstTrans prst="airplan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bldLvl="0" animBg="1"/>
      <p:bldP spid="38" grpId="0" bldLvl="0" animBg="1"/>
      <p:bldP spid="51" grpId="1" animBg="1"/>
      <p:bldP spid="38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组 52"/>
          <p:cNvGrpSpPr/>
          <p:nvPr/>
        </p:nvGrpSpPr>
        <p:grpSpPr>
          <a:xfrm>
            <a:off x="7408510" y="1366384"/>
            <a:ext cx="2140705" cy="596009"/>
            <a:chOff x="7960215" y="1287369"/>
            <a:chExt cx="2140705" cy="596009"/>
          </a:xfrm>
        </p:grpSpPr>
        <p:sp>
          <p:nvSpPr>
            <p:cNvPr id="46" name="文本框 45"/>
            <p:cNvSpPr txBox="1"/>
            <p:nvPr/>
          </p:nvSpPr>
          <p:spPr>
            <a:xfrm>
              <a:off x="7960215" y="1287369"/>
              <a:ext cx="2140705" cy="4603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rgbClr val="3B5B84"/>
                  </a:solidFill>
                  <a:latin typeface="微软雅黑" panose="020B0503020204020204" charset="-122"/>
                  <a:ea typeface="微软雅黑" panose="020B0503020204020204" charset="-122"/>
                </a:rPr>
                <a:t>理财</a:t>
              </a:r>
              <a:endParaRPr lang="zh-CN" altLang="en-US" sz="2400" b="1" dirty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cxnSp>
          <p:nvCxnSpPr>
            <p:cNvPr id="48" name="直接连接符 33"/>
            <p:cNvCxnSpPr/>
            <p:nvPr/>
          </p:nvCxnSpPr>
          <p:spPr>
            <a:xfrm>
              <a:off x="8809057" y="1883378"/>
              <a:ext cx="443019" cy="0"/>
            </a:xfrm>
            <a:prstGeom prst="line">
              <a:avLst/>
            </a:prstGeom>
            <a:ln w="25400">
              <a:solidFill>
                <a:srgbClr val="CFB9D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矩形 50"/>
          <p:cNvSpPr/>
          <p:nvPr/>
        </p:nvSpPr>
        <p:spPr>
          <a:xfrm>
            <a:off x="6049408" y="3018328"/>
            <a:ext cx="4533777" cy="2168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 algn="just" fontAlgn="auto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理财对</a:t>
            </a:r>
            <a:r>
              <a:rPr 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中学生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来说是一门重要的功课。中学生的首要任务是以学业为主，在做好学业的基础上，适当学习一些投资理财知识，既可以</a:t>
            </a:r>
            <a:r>
              <a:rPr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提高理财意识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，又可以帮助</a:t>
            </a:r>
            <a:r>
              <a:rPr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树立正确的消费观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。</a:t>
            </a:r>
            <a:endParaRPr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6049690" y="2280901"/>
            <a:ext cx="4533777" cy="3683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 algn="just">
              <a:buFont typeface="Arial" panose="020B0604020202020204" pitchFamily="34" charset="0"/>
              <a:buChar char="•"/>
            </a:pP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理财，从字面意思上理解就是</a:t>
            </a:r>
            <a:r>
              <a:rPr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管理钱财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。</a:t>
            </a:r>
            <a:endParaRPr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56" name="文本框 55"/>
          <p:cNvSpPr txBox="1"/>
          <p:nvPr/>
        </p:nvSpPr>
        <p:spPr>
          <a:xfrm>
            <a:off x="1549400" y="412750"/>
            <a:ext cx="19608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理财的好处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753870" y="2105660"/>
            <a:ext cx="3389630" cy="2974975"/>
          </a:xfrm>
          <a:prstGeom prst="rect">
            <a:avLst/>
          </a:prstGeom>
          <a:effectLst>
            <a:softEdge rad="12700"/>
          </a:effectLst>
        </p:spPr>
      </p:pic>
      <p:pic>
        <p:nvPicPr>
          <p:cNvPr id="3" name="图片 2" descr="logo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9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10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文本框 74"/>
          <p:cNvSpPr txBox="1"/>
          <p:nvPr/>
        </p:nvSpPr>
        <p:spPr>
          <a:xfrm>
            <a:off x="1637030" y="407670"/>
            <a:ext cx="19608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理财的意义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2" name="云形标注 1"/>
          <p:cNvSpPr/>
          <p:nvPr/>
        </p:nvSpPr>
        <p:spPr>
          <a:xfrm rot="20940000">
            <a:off x="5855970" y="1772920"/>
            <a:ext cx="4778375" cy="2654300"/>
          </a:xfrm>
          <a:prstGeom prst="cloudCallout">
            <a:avLst/>
          </a:prstGeom>
          <a:solidFill>
            <a:srgbClr val="F4D3BE"/>
          </a:solidFill>
          <a:ln w="28575" cmpd="sng">
            <a:solidFill>
              <a:srgbClr val="CE9898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en-US" altLang="zh-CN">
              <a:solidFill>
                <a:schemeClr val="tx1"/>
              </a:solidFill>
            </a:endParaRPr>
          </a:p>
        </p:txBody>
      </p:sp>
      <p:grpSp>
        <p:nvGrpSpPr>
          <p:cNvPr id="276" name="组 275"/>
          <p:cNvGrpSpPr/>
          <p:nvPr/>
        </p:nvGrpSpPr>
        <p:grpSpPr>
          <a:xfrm>
            <a:off x="10057280" y="3153135"/>
            <a:ext cx="1982982" cy="2945405"/>
            <a:chOff x="3119908" y="1639806"/>
            <a:chExt cx="1607226" cy="2387279"/>
          </a:xfrm>
          <a:solidFill>
            <a:srgbClr val="B35A4C"/>
          </a:solidFill>
        </p:grpSpPr>
        <p:sp>
          <p:nvSpPr>
            <p:cNvPr id="251" name="Freeform 30"/>
            <p:cNvSpPr>
              <a:spLocks noEditPoints="1"/>
            </p:cNvSpPr>
            <p:nvPr/>
          </p:nvSpPr>
          <p:spPr bwMode="auto">
            <a:xfrm>
              <a:off x="3345025" y="2351801"/>
              <a:ext cx="1083699" cy="1675284"/>
            </a:xfrm>
            <a:custGeom>
              <a:avLst/>
              <a:gdLst>
                <a:gd name="T0" fmla="*/ 25 w 175"/>
                <a:gd name="T1" fmla="*/ 124 h 270"/>
                <a:gd name="T2" fmla="*/ 47 w 175"/>
                <a:gd name="T3" fmla="*/ 69 h 270"/>
                <a:gd name="T4" fmla="*/ 43 w 175"/>
                <a:gd name="T5" fmla="*/ 48 h 270"/>
                <a:gd name="T6" fmla="*/ 56 w 175"/>
                <a:gd name="T7" fmla="*/ 27 h 270"/>
                <a:gd name="T8" fmla="*/ 61 w 175"/>
                <a:gd name="T9" fmla="*/ 4 h 270"/>
                <a:gd name="T10" fmla="*/ 147 w 175"/>
                <a:gd name="T11" fmla="*/ 29 h 270"/>
                <a:gd name="T12" fmla="*/ 153 w 175"/>
                <a:gd name="T13" fmla="*/ 32 h 270"/>
                <a:gd name="T14" fmla="*/ 172 w 175"/>
                <a:gd name="T15" fmla="*/ 51 h 270"/>
                <a:gd name="T16" fmla="*/ 171 w 175"/>
                <a:gd name="T17" fmla="*/ 64 h 270"/>
                <a:gd name="T18" fmla="*/ 136 w 175"/>
                <a:gd name="T19" fmla="*/ 160 h 270"/>
                <a:gd name="T20" fmla="*/ 157 w 175"/>
                <a:gd name="T21" fmla="*/ 192 h 270"/>
                <a:gd name="T22" fmla="*/ 147 w 175"/>
                <a:gd name="T23" fmla="*/ 202 h 270"/>
                <a:gd name="T24" fmla="*/ 124 w 175"/>
                <a:gd name="T25" fmla="*/ 196 h 270"/>
                <a:gd name="T26" fmla="*/ 139 w 175"/>
                <a:gd name="T27" fmla="*/ 266 h 270"/>
                <a:gd name="T28" fmla="*/ 113 w 175"/>
                <a:gd name="T29" fmla="*/ 197 h 270"/>
                <a:gd name="T30" fmla="*/ 99 w 175"/>
                <a:gd name="T31" fmla="*/ 263 h 270"/>
                <a:gd name="T32" fmla="*/ 82 w 175"/>
                <a:gd name="T33" fmla="*/ 266 h 270"/>
                <a:gd name="T34" fmla="*/ 75 w 175"/>
                <a:gd name="T35" fmla="*/ 193 h 270"/>
                <a:gd name="T36" fmla="*/ 27 w 175"/>
                <a:gd name="T37" fmla="*/ 131 h 270"/>
                <a:gd name="T38" fmla="*/ 12 w 175"/>
                <a:gd name="T39" fmla="*/ 108 h 270"/>
                <a:gd name="T40" fmla="*/ 151 w 175"/>
                <a:gd name="T41" fmla="*/ 30 h 270"/>
                <a:gd name="T42" fmla="*/ 151 w 175"/>
                <a:gd name="T43" fmla="*/ 30 h 270"/>
                <a:gd name="T44" fmla="*/ 84 w 175"/>
                <a:gd name="T45" fmla="*/ 13 h 270"/>
                <a:gd name="T46" fmla="*/ 86 w 175"/>
                <a:gd name="T47" fmla="*/ 125 h 270"/>
                <a:gd name="T48" fmla="*/ 160 w 175"/>
                <a:gd name="T49" fmla="*/ 68 h 270"/>
                <a:gd name="T50" fmla="*/ 58 w 175"/>
                <a:gd name="T51" fmla="*/ 8 h 270"/>
                <a:gd name="T52" fmla="*/ 155 w 175"/>
                <a:gd name="T53" fmla="*/ 36 h 270"/>
                <a:gd name="T54" fmla="*/ 155 w 175"/>
                <a:gd name="T55" fmla="*/ 36 h 270"/>
                <a:gd name="T56" fmla="*/ 55 w 175"/>
                <a:gd name="T57" fmla="*/ 30 h 270"/>
                <a:gd name="T58" fmla="*/ 47 w 175"/>
                <a:gd name="T59" fmla="*/ 65 h 270"/>
                <a:gd name="T60" fmla="*/ 36 w 175"/>
                <a:gd name="T61" fmla="*/ 65 h 270"/>
                <a:gd name="T62" fmla="*/ 160 w 175"/>
                <a:gd name="T63" fmla="*/ 77 h 270"/>
                <a:gd name="T64" fmla="*/ 40 w 175"/>
                <a:gd name="T65" fmla="*/ 63 h 270"/>
                <a:gd name="T66" fmla="*/ 160 w 175"/>
                <a:gd name="T67" fmla="*/ 74 h 270"/>
                <a:gd name="T68" fmla="*/ 160 w 175"/>
                <a:gd name="T69" fmla="*/ 70 h 270"/>
                <a:gd name="T70" fmla="*/ 88 w 175"/>
                <a:gd name="T71" fmla="*/ 129 h 270"/>
                <a:gd name="T72" fmla="*/ 84 w 175"/>
                <a:gd name="T73" fmla="*/ 192 h 270"/>
                <a:gd name="T74" fmla="*/ 90 w 175"/>
                <a:gd name="T75" fmla="*/ 196 h 270"/>
                <a:gd name="T76" fmla="*/ 111 w 175"/>
                <a:gd name="T77" fmla="*/ 127 h 270"/>
                <a:gd name="T78" fmla="*/ 107 w 175"/>
                <a:gd name="T79" fmla="*/ 129 h 270"/>
                <a:gd name="T80" fmla="*/ 96 w 175"/>
                <a:gd name="T81" fmla="*/ 265 h 270"/>
                <a:gd name="T82" fmla="*/ 114 w 175"/>
                <a:gd name="T83" fmla="*/ 265 h 270"/>
                <a:gd name="T84" fmla="*/ 114 w 175"/>
                <a:gd name="T85" fmla="*/ 26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5" h="270">
                  <a:moveTo>
                    <a:pt x="14" y="104"/>
                  </a:moveTo>
                  <a:cubicBezTo>
                    <a:pt x="15" y="102"/>
                    <a:pt x="16" y="95"/>
                    <a:pt x="21" y="98"/>
                  </a:cubicBezTo>
                  <a:cubicBezTo>
                    <a:pt x="13" y="109"/>
                    <a:pt x="17" y="114"/>
                    <a:pt x="25" y="124"/>
                  </a:cubicBezTo>
                  <a:cubicBezTo>
                    <a:pt x="32" y="132"/>
                    <a:pt x="39" y="140"/>
                    <a:pt x="57" y="140"/>
                  </a:cubicBezTo>
                  <a:cubicBezTo>
                    <a:pt x="66" y="140"/>
                    <a:pt x="75" y="135"/>
                    <a:pt x="79" y="127"/>
                  </a:cubicBezTo>
                  <a:cubicBezTo>
                    <a:pt x="56" y="117"/>
                    <a:pt x="44" y="97"/>
                    <a:pt x="47" y="69"/>
                  </a:cubicBezTo>
                  <a:cubicBezTo>
                    <a:pt x="27" y="74"/>
                    <a:pt x="30" y="42"/>
                    <a:pt x="48" y="51"/>
                  </a:cubicBezTo>
                  <a:cubicBezTo>
                    <a:pt x="51" y="47"/>
                    <a:pt x="51" y="40"/>
                    <a:pt x="54" y="37"/>
                  </a:cubicBezTo>
                  <a:cubicBezTo>
                    <a:pt x="49" y="37"/>
                    <a:pt x="49" y="47"/>
                    <a:pt x="43" y="48"/>
                  </a:cubicBezTo>
                  <a:cubicBezTo>
                    <a:pt x="41" y="44"/>
                    <a:pt x="39" y="39"/>
                    <a:pt x="35" y="36"/>
                  </a:cubicBezTo>
                  <a:cubicBezTo>
                    <a:pt x="36" y="32"/>
                    <a:pt x="42" y="32"/>
                    <a:pt x="45" y="30"/>
                  </a:cubicBezTo>
                  <a:cubicBezTo>
                    <a:pt x="49" y="29"/>
                    <a:pt x="53" y="28"/>
                    <a:pt x="56" y="27"/>
                  </a:cubicBezTo>
                  <a:cubicBezTo>
                    <a:pt x="53" y="21"/>
                    <a:pt x="49" y="16"/>
                    <a:pt x="43" y="12"/>
                  </a:cubicBezTo>
                  <a:cubicBezTo>
                    <a:pt x="43" y="9"/>
                    <a:pt x="45" y="9"/>
                    <a:pt x="48" y="9"/>
                  </a:cubicBezTo>
                  <a:cubicBezTo>
                    <a:pt x="52" y="7"/>
                    <a:pt x="55" y="5"/>
                    <a:pt x="61" y="4"/>
                  </a:cubicBezTo>
                  <a:cubicBezTo>
                    <a:pt x="61" y="10"/>
                    <a:pt x="62" y="17"/>
                    <a:pt x="62" y="24"/>
                  </a:cubicBezTo>
                  <a:cubicBezTo>
                    <a:pt x="65" y="23"/>
                    <a:pt x="70" y="19"/>
                    <a:pt x="74" y="15"/>
                  </a:cubicBezTo>
                  <a:cubicBezTo>
                    <a:pt x="96" y="0"/>
                    <a:pt x="131" y="12"/>
                    <a:pt x="147" y="29"/>
                  </a:cubicBezTo>
                  <a:cubicBezTo>
                    <a:pt x="146" y="22"/>
                    <a:pt x="145" y="15"/>
                    <a:pt x="145" y="7"/>
                  </a:cubicBezTo>
                  <a:cubicBezTo>
                    <a:pt x="151" y="10"/>
                    <a:pt x="158" y="13"/>
                    <a:pt x="165" y="15"/>
                  </a:cubicBezTo>
                  <a:cubicBezTo>
                    <a:pt x="164" y="22"/>
                    <a:pt x="156" y="25"/>
                    <a:pt x="153" y="32"/>
                  </a:cubicBezTo>
                  <a:cubicBezTo>
                    <a:pt x="161" y="32"/>
                    <a:pt x="169" y="28"/>
                    <a:pt x="175" y="30"/>
                  </a:cubicBezTo>
                  <a:cubicBezTo>
                    <a:pt x="174" y="36"/>
                    <a:pt x="175" y="44"/>
                    <a:pt x="174" y="50"/>
                  </a:cubicBezTo>
                  <a:cubicBezTo>
                    <a:pt x="174" y="50"/>
                    <a:pt x="173" y="50"/>
                    <a:pt x="172" y="51"/>
                  </a:cubicBezTo>
                  <a:cubicBezTo>
                    <a:pt x="166" y="48"/>
                    <a:pt x="159" y="44"/>
                    <a:pt x="155" y="39"/>
                  </a:cubicBezTo>
                  <a:cubicBezTo>
                    <a:pt x="156" y="45"/>
                    <a:pt x="159" y="53"/>
                    <a:pt x="160" y="62"/>
                  </a:cubicBezTo>
                  <a:cubicBezTo>
                    <a:pt x="164" y="61"/>
                    <a:pt x="168" y="62"/>
                    <a:pt x="171" y="64"/>
                  </a:cubicBezTo>
                  <a:cubicBezTo>
                    <a:pt x="175" y="74"/>
                    <a:pt x="168" y="82"/>
                    <a:pt x="159" y="82"/>
                  </a:cubicBezTo>
                  <a:cubicBezTo>
                    <a:pt x="153" y="106"/>
                    <a:pt x="137" y="120"/>
                    <a:pt x="116" y="126"/>
                  </a:cubicBezTo>
                  <a:cubicBezTo>
                    <a:pt x="122" y="137"/>
                    <a:pt x="129" y="148"/>
                    <a:pt x="136" y="160"/>
                  </a:cubicBezTo>
                  <a:cubicBezTo>
                    <a:pt x="142" y="172"/>
                    <a:pt x="147" y="185"/>
                    <a:pt x="159" y="190"/>
                  </a:cubicBezTo>
                  <a:cubicBezTo>
                    <a:pt x="161" y="190"/>
                    <a:pt x="164" y="190"/>
                    <a:pt x="164" y="193"/>
                  </a:cubicBezTo>
                  <a:cubicBezTo>
                    <a:pt x="162" y="195"/>
                    <a:pt x="159" y="194"/>
                    <a:pt x="157" y="192"/>
                  </a:cubicBezTo>
                  <a:cubicBezTo>
                    <a:pt x="156" y="195"/>
                    <a:pt x="162" y="196"/>
                    <a:pt x="161" y="200"/>
                  </a:cubicBezTo>
                  <a:cubicBezTo>
                    <a:pt x="155" y="201"/>
                    <a:pt x="156" y="193"/>
                    <a:pt x="152" y="191"/>
                  </a:cubicBezTo>
                  <a:cubicBezTo>
                    <a:pt x="150" y="196"/>
                    <a:pt x="154" y="203"/>
                    <a:pt x="147" y="202"/>
                  </a:cubicBezTo>
                  <a:cubicBezTo>
                    <a:pt x="151" y="189"/>
                    <a:pt x="144" y="182"/>
                    <a:pt x="139" y="173"/>
                  </a:cubicBezTo>
                  <a:cubicBezTo>
                    <a:pt x="132" y="161"/>
                    <a:pt x="124" y="145"/>
                    <a:pt x="117" y="134"/>
                  </a:cubicBezTo>
                  <a:cubicBezTo>
                    <a:pt x="119" y="154"/>
                    <a:pt x="122" y="174"/>
                    <a:pt x="124" y="196"/>
                  </a:cubicBezTo>
                  <a:cubicBezTo>
                    <a:pt x="121" y="197"/>
                    <a:pt x="121" y="197"/>
                    <a:pt x="118" y="196"/>
                  </a:cubicBezTo>
                  <a:cubicBezTo>
                    <a:pt x="115" y="213"/>
                    <a:pt x="117" y="232"/>
                    <a:pt x="114" y="252"/>
                  </a:cubicBezTo>
                  <a:cubicBezTo>
                    <a:pt x="121" y="258"/>
                    <a:pt x="132" y="261"/>
                    <a:pt x="139" y="266"/>
                  </a:cubicBezTo>
                  <a:cubicBezTo>
                    <a:pt x="130" y="269"/>
                    <a:pt x="120" y="266"/>
                    <a:pt x="110" y="268"/>
                  </a:cubicBezTo>
                  <a:cubicBezTo>
                    <a:pt x="110" y="267"/>
                    <a:pt x="110" y="267"/>
                    <a:pt x="109" y="267"/>
                  </a:cubicBezTo>
                  <a:cubicBezTo>
                    <a:pt x="113" y="247"/>
                    <a:pt x="114" y="219"/>
                    <a:pt x="113" y="197"/>
                  </a:cubicBezTo>
                  <a:cubicBezTo>
                    <a:pt x="104" y="196"/>
                    <a:pt x="96" y="200"/>
                    <a:pt x="87" y="199"/>
                  </a:cubicBezTo>
                  <a:cubicBezTo>
                    <a:pt x="85" y="214"/>
                    <a:pt x="88" y="230"/>
                    <a:pt x="87" y="247"/>
                  </a:cubicBezTo>
                  <a:cubicBezTo>
                    <a:pt x="91" y="252"/>
                    <a:pt x="94" y="258"/>
                    <a:pt x="99" y="263"/>
                  </a:cubicBezTo>
                  <a:cubicBezTo>
                    <a:pt x="102" y="264"/>
                    <a:pt x="104" y="263"/>
                    <a:pt x="105" y="266"/>
                  </a:cubicBezTo>
                  <a:cubicBezTo>
                    <a:pt x="103" y="270"/>
                    <a:pt x="98" y="268"/>
                    <a:pt x="93" y="268"/>
                  </a:cubicBezTo>
                  <a:cubicBezTo>
                    <a:pt x="89" y="268"/>
                    <a:pt x="84" y="269"/>
                    <a:pt x="82" y="266"/>
                  </a:cubicBezTo>
                  <a:cubicBezTo>
                    <a:pt x="85" y="246"/>
                    <a:pt x="85" y="222"/>
                    <a:pt x="82" y="199"/>
                  </a:cubicBezTo>
                  <a:cubicBezTo>
                    <a:pt x="80" y="200"/>
                    <a:pt x="78" y="202"/>
                    <a:pt x="74" y="201"/>
                  </a:cubicBezTo>
                  <a:cubicBezTo>
                    <a:pt x="73" y="198"/>
                    <a:pt x="75" y="197"/>
                    <a:pt x="75" y="193"/>
                  </a:cubicBezTo>
                  <a:cubicBezTo>
                    <a:pt x="79" y="176"/>
                    <a:pt x="79" y="150"/>
                    <a:pt x="81" y="132"/>
                  </a:cubicBezTo>
                  <a:cubicBezTo>
                    <a:pt x="70" y="145"/>
                    <a:pt x="43" y="147"/>
                    <a:pt x="29" y="134"/>
                  </a:cubicBezTo>
                  <a:cubicBezTo>
                    <a:pt x="29" y="133"/>
                    <a:pt x="28" y="132"/>
                    <a:pt x="27" y="131"/>
                  </a:cubicBezTo>
                  <a:cubicBezTo>
                    <a:pt x="23" y="127"/>
                    <a:pt x="16" y="119"/>
                    <a:pt x="14" y="113"/>
                  </a:cubicBezTo>
                  <a:cubicBezTo>
                    <a:pt x="9" y="112"/>
                    <a:pt x="6" y="105"/>
                    <a:pt x="0" y="105"/>
                  </a:cubicBezTo>
                  <a:cubicBezTo>
                    <a:pt x="2" y="98"/>
                    <a:pt x="10" y="106"/>
                    <a:pt x="12" y="108"/>
                  </a:cubicBezTo>
                  <a:cubicBezTo>
                    <a:pt x="13" y="106"/>
                    <a:pt x="6" y="96"/>
                    <a:pt x="12" y="95"/>
                  </a:cubicBezTo>
                  <a:cubicBezTo>
                    <a:pt x="15" y="96"/>
                    <a:pt x="13" y="101"/>
                    <a:pt x="14" y="104"/>
                  </a:cubicBezTo>
                  <a:close/>
                  <a:moveTo>
                    <a:pt x="151" y="30"/>
                  </a:moveTo>
                  <a:cubicBezTo>
                    <a:pt x="154" y="24"/>
                    <a:pt x="158" y="21"/>
                    <a:pt x="161" y="16"/>
                  </a:cubicBezTo>
                  <a:cubicBezTo>
                    <a:pt x="155" y="15"/>
                    <a:pt x="153" y="14"/>
                    <a:pt x="149" y="12"/>
                  </a:cubicBezTo>
                  <a:cubicBezTo>
                    <a:pt x="149" y="19"/>
                    <a:pt x="149" y="24"/>
                    <a:pt x="151" y="30"/>
                  </a:cubicBezTo>
                  <a:close/>
                  <a:moveTo>
                    <a:pt x="157" y="66"/>
                  </a:moveTo>
                  <a:cubicBezTo>
                    <a:pt x="157" y="38"/>
                    <a:pt x="139" y="21"/>
                    <a:pt x="113" y="13"/>
                  </a:cubicBezTo>
                  <a:cubicBezTo>
                    <a:pt x="102" y="10"/>
                    <a:pt x="91" y="11"/>
                    <a:pt x="84" y="13"/>
                  </a:cubicBezTo>
                  <a:cubicBezTo>
                    <a:pt x="72" y="18"/>
                    <a:pt x="58" y="32"/>
                    <a:pt x="54" y="45"/>
                  </a:cubicBezTo>
                  <a:cubicBezTo>
                    <a:pt x="48" y="61"/>
                    <a:pt x="47" y="90"/>
                    <a:pt x="55" y="103"/>
                  </a:cubicBezTo>
                  <a:cubicBezTo>
                    <a:pt x="61" y="113"/>
                    <a:pt x="72" y="123"/>
                    <a:pt x="86" y="125"/>
                  </a:cubicBezTo>
                  <a:cubicBezTo>
                    <a:pt x="116" y="131"/>
                    <a:pt x="142" y="114"/>
                    <a:pt x="153" y="91"/>
                  </a:cubicBezTo>
                  <a:cubicBezTo>
                    <a:pt x="156" y="84"/>
                    <a:pt x="157" y="74"/>
                    <a:pt x="157" y="69"/>
                  </a:cubicBezTo>
                  <a:cubicBezTo>
                    <a:pt x="158" y="68"/>
                    <a:pt x="159" y="69"/>
                    <a:pt x="160" y="68"/>
                  </a:cubicBezTo>
                  <a:cubicBezTo>
                    <a:pt x="159" y="67"/>
                    <a:pt x="158" y="67"/>
                    <a:pt x="157" y="66"/>
                  </a:cubicBezTo>
                  <a:close/>
                  <a:moveTo>
                    <a:pt x="59" y="24"/>
                  </a:moveTo>
                  <a:cubicBezTo>
                    <a:pt x="59" y="21"/>
                    <a:pt x="59" y="13"/>
                    <a:pt x="58" y="8"/>
                  </a:cubicBezTo>
                  <a:cubicBezTo>
                    <a:pt x="54" y="10"/>
                    <a:pt x="51" y="9"/>
                    <a:pt x="48" y="12"/>
                  </a:cubicBezTo>
                  <a:cubicBezTo>
                    <a:pt x="53" y="15"/>
                    <a:pt x="56" y="21"/>
                    <a:pt x="59" y="24"/>
                  </a:cubicBezTo>
                  <a:close/>
                  <a:moveTo>
                    <a:pt x="155" y="36"/>
                  </a:moveTo>
                  <a:cubicBezTo>
                    <a:pt x="160" y="39"/>
                    <a:pt x="166" y="46"/>
                    <a:pt x="172" y="46"/>
                  </a:cubicBezTo>
                  <a:cubicBezTo>
                    <a:pt x="170" y="42"/>
                    <a:pt x="172" y="37"/>
                    <a:pt x="170" y="32"/>
                  </a:cubicBezTo>
                  <a:cubicBezTo>
                    <a:pt x="165" y="34"/>
                    <a:pt x="159" y="34"/>
                    <a:pt x="155" y="36"/>
                  </a:cubicBezTo>
                  <a:close/>
                  <a:moveTo>
                    <a:pt x="40" y="36"/>
                  </a:moveTo>
                  <a:cubicBezTo>
                    <a:pt x="41" y="38"/>
                    <a:pt x="43" y="40"/>
                    <a:pt x="44" y="43"/>
                  </a:cubicBezTo>
                  <a:cubicBezTo>
                    <a:pt x="46" y="37"/>
                    <a:pt x="53" y="35"/>
                    <a:pt x="55" y="30"/>
                  </a:cubicBezTo>
                  <a:cubicBezTo>
                    <a:pt x="50" y="32"/>
                    <a:pt x="44" y="33"/>
                    <a:pt x="40" y="36"/>
                  </a:cubicBezTo>
                  <a:close/>
                  <a:moveTo>
                    <a:pt x="36" y="65"/>
                  </a:moveTo>
                  <a:cubicBezTo>
                    <a:pt x="40" y="66"/>
                    <a:pt x="45" y="68"/>
                    <a:pt x="47" y="65"/>
                  </a:cubicBezTo>
                  <a:cubicBezTo>
                    <a:pt x="44" y="65"/>
                    <a:pt x="42" y="66"/>
                    <a:pt x="40" y="65"/>
                  </a:cubicBezTo>
                  <a:cubicBezTo>
                    <a:pt x="31" y="62"/>
                    <a:pt x="42" y="51"/>
                    <a:pt x="48" y="57"/>
                  </a:cubicBezTo>
                  <a:cubicBezTo>
                    <a:pt x="45" y="48"/>
                    <a:pt x="31" y="55"/>
                    <a:pt x="36" y="65"/>
                  </a:cubicBezTo>
                  <a:close/>
                  <a:moveTo>
                    <a:pt x="168" y="66"/>
                  </a:moveTo>
                  <a:cubicBezTo>
                    <a:pt x="164" y="64"/>
                    <a:pt x="162" y="64"/>
                    <a:pt x="161" y="68"/>
                  </a:cubicBezTo>
                  <a:cubicBezTo>
                    <a:pt x="169" y="67"/>
                    <a:pt x="167" y="79"/>
                    <a:pt x="160" y="77"/>
                  </a:cubicBezTo>
                  <a:cubicBezTo>
                    <a:pt x="165" y="83"/>
                    <a:pt x="172" y="71"/>
                    <a:pt x="168" y="66"/>
                  </a:cubicBezTo>
                  <a:close/>
                  <a:moveTo>
                    <a:pt x="40" y="59"/>
                  </a:moveTo>
                  <a:cubicBezTo>
                    <a:pt x="39" y="61"/>
                    <a:pt x="40" y="61"/>
                    <a:pt x="40" y="63"/>
                  </a:cubicBezTo>
                  <a:cubicBezTo>
                    <a:pt x="44" y="63"/>
                    <a:pt x="46" y="62"/>
                    <a:pt x="47" y="61"/>
                  </a:cubicBezTo>
                  <a:cubicBezTo>
                    <a:pt x="46" y="59"/>
                    <a:pt x="43" y="59"/>
                    <a:pt x="40" y="59"/>
                  </a:cubicBezTo>
                  <a:close/>
                  <a:moveTo>
                    <a:pt x="160" y="74"/>
                  </a:moveTo>
                  <a:cubicBezTo>
                    <a:pt x="161" y="75"/>
                    <a:pt x="161" y="74"/>
                    <a:pt x="163" y="74"/>
                  </a:cubicBezTo>
                  <a:cubicBezTo>
                    <a:pt x="163" y="73"/>
                    <a:pt x="163" y="72"/>
                    <a:pt x="163" y="72"/>
                  </a:cubicBezTo>
                  <a:cubicBezTo>
                    <a:pt x="163" y="71"/>
                    <a:pt x="162" y="70"/>
                    <a:pt x="160" y="70"/>
                  </a:cubicBezTo>
                  <a:cubicBezTo>
                    <a:pt x="161" y="72"/>
                    <a:pt x="161" y="72"/>
                    <a:pt x="160" y="74"/>
                  </a:cubicBezTo>
                  <a:close/>
                  <a:moveTo>
                    <a:pt x="98" y="141"/>
                  </a:moveTo>
                  <a:cubicBezTo>
                    <a:pt x="93" y="140"/>
                    <a:pt x="90" y="134"/>
                    <a:pt x="88" y="129"/>
                  </a:cubicBezTo>
                  <a:cubicBezTo>
                    <a:pt x="86" y="129"/>
                    <a:pt x="86" y="128"/>
                    <a:pt x="84" y="128"/>
                  </a:cubicBezTo>
                  <a:cubicBezTo>
                    <a:pt x="82" y="151"/>
                    <a:pt x="81" y="171"/>
                    <a:pt x="79" y="192"/>
                  </a:cubicBezTo>
                  <a:cubicBezTo>
                    <a:pt x="79" y="189"/>
                    <a:pt x="84" y="190"/>
                    <a:pt x="84" y="192"/>
                  </a:cubicBezTo>
                  <a:cubicBezTo>
                    <a:pt x="83" y="196"/>
                    <a:pt x="79" y="192"/>
                    <a:pt x="79" y="194"/>
                  </a:cubicBezTo>
                  <a:cubicBezTo>
                    <a:pt x="77" y="195"/>
                    <a:pt x="78" y="197"/>
                    <a:pt x="79" y="198"/>
                  </a:cubicBezTo>
                  <a:cubicBezTo>
                    <a:pt x="83" y="195"/>
                    <a:pt x="86" y="196"/>
                    <a:pt x="90" y="196"/>
                  </a:cubicBezTo>
                  <a:cubicBezTo>
                    <a:pt x="101" y="197"/>
                    <a:pt x="111" y="193"/>
                    <a:pt x="121" y="193"/>
                  </a:cubicBezTo>
                  <a:cubicBezTo>
                    <a:pt x="120" y="186"/>
                    <a:pt x="120" y="178"/>
                    <a:pt x="118" y="173"/>
                  </a:cubicBezTo>
                  <a:cubicBezTo>
                    <a:pt x="118" y="160"/>
                    <a:pt x="116" y="141"/>
                    <a:pt x="111" y="127"/>
                  </a:cubicBezTo>
                  <a:cubicBezTo>
                    <a:pt x="110" y="135"/>
                    <a:pt x="107" y="143"/>
                    <a:pt x="98" y="141"/>
                  </a:cubicBezTo>
                  <a:close/>
                  <a:moveTo>
                    <a:pt x="92" y="129"/>
                  </a:moveTo>
                  <a:cubicBezTo>
                    <a:pt x="92" y="139"/>
                    <a:pt x="108" y="142"/>
                    <a:pt x="107" y="129"/>
                  </a:cubicBezTo>
                  <a:cubicBezTo>
                    <a:pt x="102" y="130"/>
                    <a:pt x="97" y="129"/>
                    <a:pt x="92" y="129"/>
                  </a:cubicBezTo>
                  <a:close/>
                  <a:moveTo>
                    <a:pt x="86" y="264"/>
                  </a:moveTo>
                  <a:cubicBezTo>
                    <a:pt x="89" y="266"/>
                    <a:pt x="92" y="264"/>
                    <a:pt x="96" y="265"/>
                  </a:cubicBezTo>
                  <a:cubicBezTo>
                    <a:pt x="93" y="261"/>
                    <a:pt x="90" y="257"/>
                    <a:pt x="87" y="254"/>
                  </a:cubicBezTo>
                  <a:cubicBezTo>
                    <a:pt x="86" y="257"/>
                    <a:pt x="86" y="260"/>
                    <a:pt x="86" y="264"/>
                  </a:cubicBezTo>
                  <a:close/>
                  <a:moveTo>
                    <a:pt x="114" y="265"/>
                  </a:moveTo>
                  <a:cubicBezTo>
                    <a:pt x="118" y="265"/>
                    <a:pt x="123" y="265"/>
                    <a:pt x="127" y="264"/>
                  </a:cubicBezTo>
                  <a:cubicBezTo>
                    <a:pt x="122" y="262"/>
                    <a:pt x="119" y="259"/>
                    <a:pt x="114" y="257"/>
                  </a:cubicBezTo>
                  <a:cubicBezTo>
                    <a:pt x="114" y="260"/>
                    <a:pt x="114" y="263"/>
                    <a:pt x="114" y="2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2" name="Freeform 31"/>
            <p:cNvSpPr/>
            <p:nvPr/>
          </p:nvSpPr>
          <p:spPr bwMode="auto">
            <a:xfrm>
              <a:off x="4007285" y="2595240"/>
              <a:ext cx="54969" cy="73294"/>
            </a:xfrm>
            <a:custGeom>
              <a:avLst/>
              <a:gdLst>
                <a:gd name="T0" fmla="*/ 9 w 9"/>
                <a:gd name="T1" fmla="*/ 10 h 12"/>
                <a:gd name="T2" fmla="*/ 4 w 9"/>
                <a:gd name="T3" fmla="*/ 11 h 12"/>
                <a:gd name="T4" fmla="*/ 8 w 9"/>
                <a:gd name="T5" fmla="*/ 4 h 12"/>
                <a:gd name="T6" fmla="*/ 9 w 9"/>
                <a:gd name="T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9" y="10"/>
                  </a:moveTo>
                  <a:cubicBezTo>
                    <a:pt x="8" y="11"/>
                    <a:pt x="7" y="12"/>
                    <a:pt x="4" y="11"/>
                  </a:cubicBezTo>
                  <a:cubicBezTo>
                    <a:pt x="0" y="8"/>
                    <a:pt x="2" y="0"/>
                    <a:pt x="8" y="4"/>
                  </a:cubicBezTo>
                  <a:cubicBezTo>
                    <a:pt x="9" y="6"/>
                    <a:pt x="9" y="8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3" name="Freeform 32"/>
            <p:cNvSpPr/>
            <p:nvPr/>
          </p:nvSpPr>
          <p:spPr bwMode="auto">
            <a:xfrm>
              <a:off x="3871168" y="2608329"/>
              <a:ext cx="73294" cy="68058"/>
            </a:xfrm>
            <a:custGeom>
              <a:avLst/>
              <a:gdLst>
                <a:gd name="T0" fmla="*/ 4 w 12"/>
                <a:gd name="T1" fmla="*/ 10 h 11"/>
                <a:gd name="T2" fmla="*/ 6 w 12"/>
                <a:gd name="T3" fmla="*/ 0 h 11"/>
                <a:gd name="T4" fmla="*/ 4 w 12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1">
                  <a:moveTo>
                    <a:pt x="4" y="10"/>
                  </a:moveTo>
                  <a:cubicBezTo>
                    <a:pt x="0" y="8"/>
                    <a:pt x="2" y="0"/>
                    <a:pt x="6" y="0"/>
                  </a:cubicBezTo>
                  <a:cubicBezTo>
                    <a:pt x="11" y="0"/>
                    <a:pt x="12" y="11"/>
                    <a:pt x="4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4" name="Freeform 33"/>
            <p:cNvSpPr/>
            <p:nvPr/>
          </p:nvSpPr>
          <p:spPr bwMode="auto">
            <a:xfrm>
              <a:off x="3672228" y="2773239"/>
              <a:ext cx="570644" cy="248676"/>
            </a:xfrm>
            <a:custGeom>
              <a:avLst/>
              <a:gdLst>
                <a:gd name="T0" fmla="*/ 92 w 92"/>
                <a:gd name="T1" fmla="*/ 2 h 40"/>
                <a:gd name="T2" fmla="*/ 68 w 92"/>
                <a:gd name="T3" fmla="*/ 33 h 40"/>
                <a:gd name="T4" fmla="*/ 15 w 92"/>
                <a:gd name="T5" fmla="*/ 26 h 40"/>
                <a:gd name="T6" fmla="*/ 4 w 92"/>
                <a:gd name="T7" fmla="*/ 10 h 40"/>
                <a:gd name="T8" fmla="*/ 2 w 92"/>
                <a:gd name="T9" fmla="*/ 2 h 40"/>
                <a:gd name="T10" fmla="*/ 6 w 92"/>
                <a:gd name="T11" fmla="*/ 6 h 40"/>
                <a:gd name="T12" fmla="*/ 64 w 92"/>
                <a:gd name="T13" fmla="*/ 32 h 40"/>
                <a:gd name="T14" fmla="*/ 89 w 92"/>
                <a:gd name="T15" fmla="*/ 3 h 40"/>
                <a:gd name="T16" fmla="*/ 89 w 92"/>
                <a:gd name="T17" fmla="*/ 2 h 40"/>
                <a:gd name="T18" fmla="*/ 92 w 92"/>
                <a:gd name="T19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40">
                  <a:moveTo>
                    <a:pt x="92" y="2"/>
                  </a:moveTo>
                  <a:cubicBezTo>
                    <a:pt x="88" y="17"/>
                    <a:pt x="79" y="27"/>
                    <a:pt x="68" y="33"/>
                  </a:cubicBezTo>
                  <a:cubicBezTo>
                    <a:pt x="49" y="40"/>
                    <a:pt x="30" y="38"/>
                    <a:pt x="15" y="26"/>
                  </a:cubicBezTo>
                  <a:cubicBezTo>
                    <a:pt x="9" y="21"/>
                    <a:pt x="7" y="17"/>
                    <a:pt x="4" y="10"/>
                  </a:cubicBezTo>
                  <a:cubicBezTo>
                    <a:pt x="3" y="7"/>
                    <a:pt x="0" y="4"/>
                    <a:pt x="2" y="2"/>
                  </a:cubicBezTo>
                  <a:cubicBezTo>
                    <a:pt x="5" y="0"/>
                    <a:pt x="6" y="4"/>
                    <a:pt x="6" y="6"/>
                  </a:cubicBezTo>
                  <a:cubicBezTo>
                    <a:pt x="12" y="28"/>
                    <a:pt x="40" y="39"/>
                    <a:pt x="64" y="32"/>
                  </a:cubicBezTo>
                  <a:cubicBezTo>
                    <a:pt x="76" y="27"/>
                    <a:pt x="84" y="15"/>
                    <a:pt x="89" y="3"/>
                  </a:cubicBezTo>
                  <a:cubicBezTo>
                    <a:pt x="88" y="2"/>
                    <a:pt x="89" y="2"/>
                    <a:pt x="89" y="2"/>
                  </a:cubicBezTo>
                  <a:cubicBezTo>
                    <a:pt x="90" y="2"/>
                    <a:pt x="90" y="2"/>
                    <a:pt x="9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5" name="Freeform 34"/>
            <p:cNvSpPr/>
            <p:nvPr/>
          </p:nvSpPr>
          <p:spPr bwMode="auto">
            <a:xfrm>
              <a:off x="3331936" y="3071649"/>
              <a:ext cx="104705" cy="439762"/>
            </a:xfrm>
            <a:custGeom>
              <a:avLst/>
              <a:gdLst>
                <a:gd name="T0" fmla="*/ 10 w 17"/>
                <a:gd name="T1" fmla="*/ 0 h 71"/>
                <a:gd name="T2" fmla="*/ 11 w 17"/>
                <a:gd name="T3" fmla="*/ 0 h 71"/>
                <a:gd name="T4" fmla="*/ 15 w 17"/>
                <a:gd name="T5" fmla="*/ 11 h 71"/>
                <a:gd name="T6" fmla="*/ 6 w 17"/>
                <a:gd name="T7" fmla="*/ 62 h 71"/>
                <a:gd name="T8" fmla="*/ 7 w 17"/>
                <a:gd name="T9" fmla="*/ 71 h 71"/>
                <a:gd name="T10" fmla="*/ 4 w 17"/>
                <a:gd name="T11" fmla="*/ 63 h 71"/>
                <a:gd name="T12" fmla="*/ 10 w 17"/>
                <a:gd name="T13" fmla="*/ 2 h 71"/>
                <a:gd name="T14" fmla="*/ 10 w 17"/>
                <a:gd name="T15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71">
                  <a:moveTo>
                    <a:pt x="1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4" y="3"/>
                    <a:pt x="15" y="7"/>
                    <a:pt x="15" y="11"/>
                  </a:cubicBezTo>
                  <a:cubicBezTo>
                    <a:pt x="15" y="28"/>
                    <a:pt x="4" y="46"/>
                    <a:pt x="6" y="62"/>
                  </a:cubicBezTo>
                  <a:cubicBezTo>
                    <a:pt x="6" y="65"/>
                    <a:pt x="10" y="67"/>
                    <a:pt x="7" y="71"/>
                  </a:cubicBezTo>
                  <a:cubicBezTo>
                    <a:pt x="5" y="70"/>
                    <a:pt x="4" y="65"/>
                    <a:pt x="4" y="63"/>
                  </a:cubicBezTo>
                  <a:cubicBezTo>
                    <a:pt x="0" y="44"/>
                    <a:pt x="17" y="20"/>
                    <a:pt x="10" y="2"/>
                  </a:cubicBezTo>
                  <a:cubicBezTo>
                    <a:pt x="9" y="2"/>
                    <a:pt x="10" y="1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6" name="Freeform 35"/>
            <p:cNvSpPr/>
            <p:nvPr/>
          </p:nvSpPr>
          <p:spPr bwMode="auto">
            <a:xfrm>
              <a:off x="4002049" y="3220855"/>
              <a:ext cx="36647" cy="36647"/>
            </a:xfrm>
            <a:custGeom>
              <a:avLst/>
              <a:gdLst>
                <a:gd name="T0" fmla="*/ 4 w 6"/>
                <a:gd name="T1" fmla="*/ 4 h 6"/>
                <a:gd name="T2" fmla="*/ 0 w 6"/>
                <a:gd name="T3" fmla="*/ 2 h 6"/>
                <a:gd name="T4" fmla="*/ 4 w 6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4" y="4"/>
                  </a:moveTo>
                  <a:cubicBezTo>
                    <a:pt x="3" y="6"/>
                    <a:pt x="0" y="5"/>
                    <a:pt x="0" y="2"/>
                  </a:cubicBezTo>
                  <a:cubicBezTo>
                    <a:pt x="1" y="0"/>
                    <a:pt x="6" y="1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7" name="Freeform 36"/>
            <p:cNvSpPr/>
            <p:nvPr/>
          </p:nvSpPr>
          <p:spPr bwMode="auto">
            <a:xfrm>
              <a:off x="3889492" y="3207766"/>
              <a:ext cx="36647" cy="44501"/>
            </a:xfrm>
            <a:custGeom>
              <a:avLst/>
              <a:gdLst>
                <a:gd name="T0" fmla="*/ 6 w 6"/>
                <a:gd name="T1" fmla="*/ 3 h 7"/>
                <a:gd name="T2" fmla="*/ 3 w 6"/>
                <a:gd name="T3" fmla="*/ 7 h 7"/>
                <a:gd name="T4" fmla="*/ 6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5"/>
                    <a:pt x="5" y="7"/>
                    <a:pt x="3" y="7"/>
                  </a:cubicBezTo>
                  <a:cubicBezTo>
                    <a:pt x="0" y="5"/>
                    <a:pt x="2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8" name="Freeform 37"/>
            <p:cNvSpPr/>
            <p:nvPr/>
          </p:nvSpPr>
          <p:spPr bwMode="auto">
            <a:xfrm>
              <a:off x="3952315" y="3270589"/>
              <a:ext cx="31412" cy="31412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0 w 5"/>
                <a:gd name="T5" fmla="*/ 4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2"/>
                    <a:pt x="5" y="4"/>
                    <a:pt x="4" y="5"/>
                  </a:cubicBezTo>
                  <a:cubicBezTo>
                    <a:pt x="3" y="5"/>
                    <a:pt x="1" y="5"/>
                    <a:pt x="0" y="4"/>
                  </a:cubicBezTo>
                  <a:cubicBezTo>
                    <a:pt x="0" y="0"/>
                    <a:pt x="3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9" name="Freeform 38"/>
            <p:cNvSpPr/>
            <p:nvPr/>
          </p:nvSpPr>
          <p:spPr bwMode="auto">
            <a:xfrm>
              <a:off x="3994197" y="3288914"/>
              <a:ext cx="44499" cy="54971"/>
            </a:xfrm>
            <a:custGeom>
              <a:avLst/>
              <a:gdLst>
                <a:gd name="T0" fmla="*/ 7 w 7"/>
                <a:gd name="T1" fmla="*/ 4 h 9"/>
                <a:gd name="T2" fmla="*/ 6 w 7"/>
                <a:gd name="T3" fmla="*/ 9 h 9"/>
                <a:gd name="T4" fmla="*/ 2 w 7"/>
                <a:gd name="T5" fmla="*/ 8 h 9"/>
                <a:gd name="T6" fmla="*/ 7 w 7"/>
                <a:gd name="T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7" y="4"/>
                  </a:moveTo>
                  <a:cubicBezTo>
                    <a:pt x="7" y="6"/>
                    <a:pt x="6" y="7"/>
                    <a:pt x="6" y="9"/>
                  </a:cubicBezTo>
                  <a:cubicBezTo>
                    <a:pt x="4" y="8"/>
                    <a:pt x="4" y="9"/>
                    <a:pt x="2" y="8"/>
                  </a:cubicBezTo>
                  <a:cubicBezTo>
                    <a:pt x="0" y="4"/>
                    <a:pt x="5" y="0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60" name="Freeform 39"/>
            <p:cNvSpPr/>
            <p:nvPr/>
          </p:nvSpPr>
          <p:spPr bwMode="auto">
            <a:xfrm>
              <a:off x="3852845" y="3283678"/>
              <a:ext cx="49734" cy="41882"/>
            </a:xfrm>
            <a:custGeom>
              <a:avLst/>
              <a:gdLst>
                <a:gd name="T0" fmla="*/ 7 w 8"/>
                <a:gd name="T1" fmla="*/ 3 h 7"/>
                <a:gd name="T2" fmla="*/ 5 w 8"/>
                <a:gd name="T3" fmla="*/ 7 h 7"/>
                <a:gd name="T4" fmla="*/ 7 w 8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8" y="6"/>
                    <a:pt x="6" y="6"/>
                    <a:pt x="5" y="7"/>
                  </a:cubicBezTo>
                  <a:cubicBezTo>
                    <a:pt x="0" y="7"/>
                    <a:pt x="3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61" name="Freeform 40"/>
            <p:cNvSpPr/>
            <p:nvPr/>
          </p:nvSpPr>
          <p:spPr bwMode="auto">
            <a:xfrm>
              <a:off x="3944461" y="3343883"/>
              <a:ext cx="31412" cy="31412"/>
            </a:xfrm>
            <a:custGeom>
              <a:avLst/>
              <a:gdLst>
                <a:gd name="T0" fmla="*/ 2 w 5"/>
                <a:gd name="T1" fmla="*/ 0 h 5"/>
                <a:gd name="T2" fmla="*/ 4 w 5"/>
                <a:gd name="T3" fmla="*/ 4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5" y="0"/>
                    <a:pt x="5" y="2"/>
                    <a:pt x="4" y="4"/>
                  </a:cubicBezTo>
                  <a:cubicBezTo>
                    <a:pt x="1" y="5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62" name="Freeform 41"/>
            <p:cNvSpPr/>
            <p:nvPr/>
          </p:nvSpPr>
          <p:spPr bwMode="auto">
            <a:xfrm>
              <a:off x="3889492" y="3370059"/>
              <a:ext cx="31412" cy="36647"/>
            </a:xfrm>
            <a:custGeom>
              <a:avLst/>
              <a:gdLst>
                <a:gd name="T0" fmla="*/ 5 w 5"/>
                <a:gd name="T1" fmla="*/ 3 h 6"/>
                <a:gd name="T2" fmla="*/ 1 w 5"/>
                <a:gd name="T3" fmla="*/ 6 h 6"/>
                <a:gd name="T4" fmla="*/ 0 w 5"/>
                <a:gd name="T5" fmla="*/ 2 h 6"/>
                <a:gd name="T6" fmla="*/ 5 w 5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4" y="5"/>
                    <a:pt x="3" y="6"/>
                    <a:pt x="1" y="6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2" y="0"/>
                    <a:pt x="4" y="2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63" name="Freeform 42"/>
            <p:cNvSpPr/>
            <p:nvPr/>
          </p:nvSpPr>
          <p:spPr bwMode="auto">
            <a:xfrm>
              <a:off x="4020374" y="3401471"/>
              <a:ext cx="31412" cy="36647"/>
            </a:xfrm>
            <a:custGeom>
              <a:avLst/>
              <a:gdLst>
                <a:gd name="T0" fmla="*/ 5 w 5"/>
                <a:gd name="T1" fmla="*/ 2 h 6"/>
                <a:gd name="T2" fmla="*/ 2 w 5"/>
                <a:gd name="T3" fmla="*/ 6 h 6"/>
                <a:gd name="T4" fmla="*/ 0 w 5"/>
                <a:gd name="T5" fmla="*/ 1 h 6"/>
                <a:gd name="T6" fmla="*/ 5 w 5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4"/>
                    <a:pt x="4" y="6"/>
                    <a:pt x="2" y="6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1" y="0"/>
                    <a:pt x="4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64" name="Freeform 43"/>
            <p:cNvSpPr/>
            <p:nvPr/>
          </p:nvSpPr>
          <p:spPr bwMode="auto">
            <a:xfrm>
              <a:off x="3952315" y="3432882"/>
              <a:ext cx="36647" cy="41882"/>
            </a:xfrm>
            <a:custGeom>
              <a:avLst/>
              <a:gdLst>
                <a:gd name="T0" fmla="*/ 6 w 6"/>
                <a:gd name="T1" fmla="*/ 4 h 7"/>
                <a:gd name="T2" fmla="*/ 0 w 6"/>
                <a:gd name="T3" fmla="*/ 3 h 7"/>
                <a:gd name="T4" fmla="*/ 6 w 6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4" y="7"/>
                    <a:pt x="0" y="6"/>
                    <a:pt x="0" y="3"/>
                  </a:cubicBezTo>
                  <a:cubicBezTo>
                    <a:pt x="2" y="0"/>
                    <a:pt x="5" y="1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65" name="Freeform 44"/>
            <p:cNvSpPr/>
            <p:nvPr/>
          </p:nvSpPr>
          <p:spPr bwMode="auto">
            <a:xfrm>
              <a:off x="3852845" y="3425030"/>
              <a:ext cx="41882" cy="36647"/>
            </a:xfrm>
            <a:custGeom>
              <a:avLst/>
              <a:gdLst>
                <a:gd name="T0" fmla="*/ 4 w 7"/>
                <a:gd name="T1" fmla="*/ 6 h 6"/>
                <a:gd name="T2" fmla="*/ 0 w 7"/>
                <a:gd name="T3" fmla="*/ 4 h 6"/>
                <a:gd name="T4" fmla="*/ 4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4" y="6"/>
                  </a:moveTo>
                  <a:cubicBezTo>
                    <a:pt x="2" y="6"/>
                    <a:pt x="0" y="5"/>
                    <a:pt x="0" y="4"/>
                  </a:cubicBezTo>
                  <a:cubicBezTo>
                    <a:pt x="1" y="0"/>
                    <a:pt x="7" y="2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66" name="Freeform 45"/>
            <p:cNvSpPr/>
            <p:nvPr/>
          </p:nvSpPr>
          <p:spPr bwMode="auto">
            <a:xfrm>
              <a:off x="4025609" y="3487854"/>
              <a:ext cx="36647" cy="44501"/>
            </a:xfrm>
            <a:custGeom>
              <a:avLst/>
              <a:gdLst>
                <a:gd name="T0" fmla="*/ 6 w 6"/>
                <a:gd name="T1" fmla="*/ 3 h 7"/>
                <a:gd name="T2" fmla="*/ 3 w 6"/>
                <a:gd name="T3" fmla="*/ 7 h 7"/>
                <a:gd name="T4" fmla="*/ 1 w 6"/>
                <a:gd name="T5" fmla="*/ 5 h 7"/>
                <a:gd name="T6" fmla="*/ 6 w 6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cubicBezTo>
                    <a:pt x="6" y="6"/>
                    <a:pt x="4" y="6"/>
                    <a:pt x="3" y="7"/>
                  </a:cubicBezTo>
                  <a:cubicBezTo>
                    <a:pt x="2" y="7"/>
                    <a:pt x="2" y="5"/>
                    <a:pt x="1" y="5"/>
                  </a:cubicBezTo>
                  <a:cubicBezTo>
                    <a:pt x="0" y="0"/>
                    <a:pt x="6" y="0"/>
                    <a:pt x="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67" name="Line 46"/>
            <p:cNvSpPr>
              <a:spLocks noChangeShapeType="1"/>
            </p:cNvSpPr>
            <p:nvPr/>
          </p:nvSpPr>
          <p:spPr bwMode="auto">
            <a:xfrm>
              <a:off x="3894727" y="351926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68" name="Line 47"/>
            <p:cNvSpPr>
              <a:spLocks noChangeShapeType="1"/>
            </p:cNvSpPr>
            <p:nvPr/>
          </p:nvSpPr>
          <p:spPr bwMode="auto">
            <a:xfrm>
              <a:off x="3894727" y="3519265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69" name="Freeform 48"/>
            <p:cNvSpPr/>
            <p:nvPr/>
          </p:nvSpPr>
          <p:spPr bwMode="auto">
            <a:xfrm>
              <a:off x="3962786" y="3524500"/>
              <a:ext cx="31412" cy="26176"/>
            </a:xfrm>
            <a:custGeom>
              <a:avLst/>
              <a:gdLst>
                <a:gd name="T0" fmla="*/ 5 w 5"/>
                <a:gd name="T1" fmla="*/ 0 h 4"/>
                <a:gd name="T2" fmla="*/ 1 w 5"/>
                <a:gd name="T3" fmla="*/ 4 h 4"/>
                <a:gd name="T4" fmla="*/ 0 w 5"/>
                <a:gd name="T5" fmla="*/ 1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5" y="3"/>
                    <a:pt x="3" y="4"/>
                    <a:pt x="1" y="4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70" name="Freeform 49"/>
            <p:cNvSpPr>
              <a:spLocks noEditPoints="1"/>
            </p:cNvSpPr>
            <p:nvPr/>
          </p:nvSpPr>
          <p:spPr bwMode="auto">
            <a:xfrm>
              <a:off x="3119908" y="1639806"/>
              <a:ext cx="497350" cy="1308816"/>
            </a:xfrm>
            <a:custGeom>
              <a:avLst/>
              <a:gdLst>
                <a:gd name="T0" fmla="*/ 60 w 80"/>
                <a:gd name="T1" fmla="*/ 124 h 211"/>
                <a:gd name="T2" fmla="*/ 42 w 80"/>
                <a:gd name="T3" fmla="*/ 197 h 211"/>
                <a:gd name="T4" fmla="*/ 39 w 80"/>
                <a:gd name="T5" fmla="*/ 199 h 211"/>
                <a:gd name="T6" fmla="*/ 43 w 80"/>
                <a:gd name="T7" fmla="*/ 127 h 211"/>
                <a:gd name="T8" fmla="*/ 32 w 80"/>
                <a:gd name="T9" fmla="*/ 101 h 211"/>
                <a:gd name="T10" fmla="*/ 62 w 80"/>
                <a:gd name="T11" fmla="*/ 14 h 211"/>
                <a:gd name="T12" fmla="*/ 78 w 80"/>
                <a:gd name="T13" fmla="*/ 43 h 211"/>
                <a:gd name="T14" fmla="*/ 39 w 80"/>
                <a:gd name="T15" fmla="*/ 102 h 211"/>
                <a:gd name="T16" fmla="*/ 44 w 80"/>
                <a:gd name="T17" fmla="*/ 95 h 211"/>
                <a:gd name="T18" fmla="*/ 48 w 80"/>
                <a:gd name="T19" fmla="*/ 93 h 211"/>
                <a:gd name="T20" fmla="*/ 51 w 80"/>
                <a:gd name="T21" fmla="*/ 97 h 211"/>
                <a:gd name="T22" fmla="*/ 67 w 80"/>
                <a:gd name="T23" fmla="*/ 79 h 211"/>
                <a:gd name="T24" fmla="*/ 60 w 80"/>
                <a:gd name="T25" fmla="*/ 76 h 211"/>
                <a:gd name="T26" fmla="*/ 69 w 80"/>
                <a:gd name="T27" fmla="*/ 57 h 211"/>
                <a:gd name="T28" fmla="*/ 44 w 80"/>
                <a:gd name="T29" fmla="*/ 13 h 211"/>
                <a:gd name="T30" fmla="*/ 39 w 80"/>
                <a:gd name="T31" fmla="*/ 17 h 211"/>
                <a:gd name="T32" fmla="*/ 32 w 80"/>
                <a:gd name="T33" fmla="*/ 25 h 211"/>
                <a:gd name="T34" fmla="*/ 12 w 80"/>
                <a:gd name="T35" fmla="*/ 76 h 211"/>
                <a:gd name="T36" fmla="*/ 14 w 80"/>
                <a:gd name="T37" fmla="*/ 68 h 211"/>
                <a:gd name="T38" fmla="*/ 24 w 80"/>
                <a:gd name="T39" fmla="*/ 68 h 211"/>
                <a:gd name="T40" fmla="*/ 22 w 80"/>
                <a:gd name="T41" fmla="*/ 76 h 211"/>
                <a:gd name="T42" fmla="*/ 21 w 80"/>
                <a:gd name="T43" fmla="*/ 81 h 211"/>
                <a:gd name="T44" fmla="*/ 39 w 80"/>
                <a:gd name="T45" fmla="*/ 102 h 211"/>
                <a:gd name="T46" fmla="*/ 69 w 80"/>
                <a:gd name="T47" fmla="*/ 65 h 211"/>
                <a:gd name="T48" fmla="*/ 66 w 80"/>
                <a:gd name="T49" fmla="*/ 76 h 211"/>
                <a:gd name="T50" fmla="*/ 66 w 80"/>
                <a:gd name="T51" fmla="*/ 76 h 211"/>
                <a:gd name="T52" fmla="*/ 15 w 80"/>
                <a:gd name="T53" fmla="*/ 82 h 211"/>
                <a:gd name="T54" fmla="*/ 13 w 80"/>
                <a:gd name="T55" fmla="*/ 80 h 211"/>
                <a:gd name="T56" fmla="*/ 43 w 80"/>
                <a:gd name="T57" fmla="*/ 104 h 211"/>
                <a:gd name="T58" fmla="*/ 42 w 80"/>
                <a:gd name="T59" fmla="*/ 101 h 211"/>
                <a:gd name="T60" fmla="*/ 47 w 80"/>
                <a:gd name="T61" fmla="*/ 108 h 211"/>
                <a:gd name="T62" fmla="*/ 48 w 80"/>
                <a:gd name="T63" fmla="*/ 103 h 211"/>
                <a:gd name="T64" fmla="*/ 47 w 80"/>
                <a:gd name="T65" fmla="*/ 108 h 211"/>
                <a:gd name="T66" fmla="*/ 55 w 80"/>
                <a:gd name="T67" fmla="*/ 122 h 211"/>
                <a:gd name="T68" fmla="*/ 48 w 80"/>
                <a:gd name="T69" fmla="*/ 12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211">
                  <a:moveTo>
                    <a:pt x="50" y="111"/>
                  </a:moveTo>
                  <a:cubicBezTo>
                    <a:pt x="52" y="116"/>
                    <a:pt x="57" y="119"/>
                    <a:pt x="60" y="124"/>
                  </a:cubicBezTo>
                  <a:cubicBezTo>
                    <a:pt x="60" y="127"/>
                    <a:pt x="56" y="125"/>
                    <a:pt x="54" y="127"/>
                  </a:cubicBezTo>
                  <a:cubicBezTo>
                    <a:pt x="59" y="156"/>
                    <a:pt x="38" y="175"/>
                    <a:pt x="42" y="197"/>
                  </a:cubicBezTo>
                  <a:cubicBezTo>
                    <a:pt x="43" y="202"/>
                    <a:pt x="45" y="206"/>
                    <a:pt x="44" y="211"/>
                  </a:cubicBezTo>
                  <a:cubicBezTo>
                    <a:pt x="39" y="210"/>
                    <a:pt x="42" y="202"/>
                    <a:pt x="39" y="199"/>
                  </a:cubicBezTo>
                  <a:cubicBezTo>
                    <a:pt x="35" y="172"/>
                    <a:pt x="58" y="153"/>
                    <a:pt x="51" y="127"/>
                  </a:cubicBezTo>
                  <a:cubicBezTo>
                    <a:pt x="48" y="128"/>
                    <a:pt x="45" y="129"/>
                    <a:pt x="43" y="127"/>
                  </a:cubicBezTo>
                  <a:cubicBezTo>
                    <a:pt x="48" y="121"/>
                    <a:pt x="46" y="110"/>
                    <a:pt x="39" y="104"/>
                  </a:cubicBezTo>
                  <a:cubicBezTo>
                    <a:pt x="37" y="103"/>
                    <a:pt x="34" y="102"/>
                    <a:pt x="32" y="101"/>
                  </a:cubicBezTo>
                  <a:cubicBezTo>
                    <a:pt x="16" y="91"/>
                    <a:pt x="0" y="74"/>
                    <a:pt x="4" y="48"/>
                  </a:cubicBezTo>
                  <a:cubicBezTo>
                    <a:pt x="9" y="23"/>
                    <a:pt x="35" y="0"/>
                    <a:pt x="62" y="14"/>
                  </a:cubicBezTo>
                  <a:cubicBezTo>
                    <a:pt x="64" y="16"/>
                    <a:pt x="65" y="19"/>
                    <a:pt x="68" y="19"/>
                  </a:cubicBezTo>
                  <a:cubicBezTo>
                    <a:pt x="74" y="26"/>
                    <a:pt x="78" y="33"/>
                    <a:pt x="78" y="43"/>
                  </a:cubicBezTo>
                  <a:cubicBezTo>
                    <a:pt x="79" y="73"/>
                    <a:pt x="63" y="94"/>
                    <a:pt x="50" y="111"/>
                  </a:cubicBezTo>
                  <a:close/>
                  <a:moveTo>
                    <a:pt x="39" y="102"/>
                  </a:moveTo>
                  <a:cubicBezTo>
                    <a:pt x="41" y="102"/>
                    <a:pt x="38" y="101"/>
                    <a:pt x="38" y="100"/>
                  </a:cubicBezTo>
                  <a:cubicBezTo>
                    <a:pt x="39" y="97"/>
                    <a:pt x="43" y="97"/>
                    <a:pt x="44" y="95"/>
                  </a:cubicBezTo>
                  <a:cubicBezTo>
                    <a:pt x="45" y="92"/>
                    <a:pt x="42" y="92"/>
                    <a:pt x="43" y="89"/>
                  </a:cubicBezTo>
                  <a:cubicBezTo>
                    <a:pt x="47" y="89"/>
                    <a:pt x="47" y="92"/>
                    <a:pt x="48" y="93"/>
                  </a:cubicBezTo>
                  <a:cubicBezTo>
                    <a:pt x="49" y="92"/>
                    <a:pt x="53" y="87"/>
                    <a:pt x="54" y="92"/>
                  </a:cubicBezTo>
                  <a:cubicBezTo>
                    <a:pt x="53" y="94"/>
                    <a:pt x="51" y="94"/>
                    <a:pt x="51" y="97"/>
                  </a:cubicBezTo>
                  <a:cubicBezTo>
                    <a:pt x="52" y="98"/>
                    <a:pt x="52" y="100"/>
                    <a:pt x="54" y="100"/>
                  </a:cubicBezTo>
                  <a:cubicBezTo>
                    <a:pt x="60" y="95"/>
                    <a:pt x="64" y="87"/>
                    <a:pt x="67" y="79"/>
                  </a:cubicBezTo>
                  <a:cubicBezTo>
                    <a:pt x="65" y="79"/>
                    <a:pt x="64" y="80"/>
                    <a:pt x="61" y="80"/>
                  </a:cubicBezTo>
                  <a:cubicBezTo>
                    <a:pt x="61" y="78"/>
                    <a:pt x="59" y="78"/>
                    <a:pt x="60" y="76"/>
                  </a:cubicBezTo>
                  <a:cubicBezTo>
                    <a:pt x="62" y="76"/>
                    <a:pt x="64" y="74"/>
                    <a:pt x="66" y="72"/>
                  </a:cubicBezTo>
                  <a:cubicBezTo>
                    <a:pt x="67" y="68"/>
                    <a:pt x="65" y="59"/>
                    <a:pt x="69" y="57"/>
                  </a:cubicBezTo>
                  <a:cubicBezTo>
                    <a:pt x="71" y="60"/>
                    <a:pt x="71" y="63"/>
                    <a:pt x="73" y="65"/>
                  </a:cubicBezTo>
                  <a:cubicBezTo>
                    <a:pt x="80" y="38"/>
                    <a:pt x="71" y="15"/>
                    <a:pt x="44" y="13"/>
                  </a:cubicBezTo>
                  <a:cubicBezTo>
                    <a:pt x="45" y="16"/>
                    <a:pt x="47" y="21"/>
                    <a:pt x="45" y="22"/>
                  </a:cubicBezTo>
                  <a:cubicBezTo>
                    <a:pt x="41" y="22"/>
                    <a:pt x="42" y="18"/>
                    <a:pt x="39" y="17"/>
                  </a:cubicBezTo>
                  <a:cubicBezTo>
                    <a:pt x="38" y="20"/>
                    <a:pt x="37" y="23"/>
                    <a:pt x="35" y="25"/>
                  </a:cubicBezTo>
                  <a:cubicBezTo>
                    <a:pt x="34" y="25"/>
                    <a:pt x="33" y="25"/>
                    <a:pt x="32" y="25"/>
                  </a:cubicBezTo>
                  <a:cubicBezTo>
                    <a:pt x="32" y="22"/>
                    <a:pt x="32" y="19"/>
                    <a:pt x="32" y="16"/>
                  </a:cubicBezTo>
                  <a:cubicBezTo>
                    <a:pt x="12" y="22"/>
                    <a:pt x="0" y="56"/>
                    <a:pt x="12" y="76"/>
                  </a:cubicBezTo>
                  <a:cubicBezTo>
                    <a:pt x="13" y="76"/>
                    <a:pt x="14" y="75"/>
                    <a:pt x="15" y="75"/>
                  </a:cubicBezTo>
                  <a:cubicBezTo>
                    <a:pt x="16" y="72"/>
                    <a:pt x="14" y="70"/>
                    <a:pt x="14" y="68"/>
                  </a:cubicBezTo>
                  <a:cubicBezTo>
                    <a:pt x="17" y="68"/>
                    <a:pt x="18" y="71"/>
                    <a:pt x="19" y="72"/>
                  </a:cubicBezTo>
                  <a:cubicBezTo>
                    <a:pt x="21" y="71"/>
                    <a:pt x="21" y="68"/>
                    <a:pt x="24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5" y="72"/>
                    <a:pt x="23" y="73"/>
                    <a:pt x="22" y="76"/>
                  </a:cubicBezTo>
                  <a:cubicBezTo>
                    <a:pt x="24" y="77"/>
                    <a:pt x="27" y="78"/>
                    <a:pt x="27" y="81"/>
                  </a:cubicBezTo>
                  <a:cubicBezTo>
                    <a:pt x="25" y="82"/>
                    <a:pt x="23" y="82"/>
                    <a:pt x="21" y="81"/>
                  </a:cubicBezTo>
                  <a:cubicBezTo>
                    <a:pt x="20" y="82"/>
                    <a:pt x="19" y="85"/>
                    <a:pt x="17" y="85"/>
                  </a:cubicBezTo>
                  <a:cubicBezTo>
                    <a:pt x="24" y="91"/>
                    <a:pt x="30" y="97"/>
                    <a:pt x="39" y="102"/>
                  </a:cubicBezTo>
                  <a:close/>
                  <a:moveTo>
                    <a:pt x="71" y="71"/>
                  </a:moveTo>
                  <a:cubicBezTo>
                    <a:pt x="71" y="69"/>
                    <a:pt x="70" y="67"/>
                    <a:pt x="69" y="65"/>
                  </a:cubicBezTo>
                  <a:cubicBezTo>
                    <a:pt x="69" y="68"/>
                    <a:pt x="69" y="71"/>
                    <a:pt x="71" y="71"/>
                  </a:cubicBezTo>
                  <a:close/>
                  <a:moveTo>
                    <a:pt x="66" y="76"/>
                  </a:moveTo>
                  <a:cubicBezTo>
                    <a:pt x="68" y="76"/>
                    <a:pt x="71" y="75"/>
                    <a:pt x="70" y="74"/>
                  </a:cubicBezTo>
                  <a:cubicBezTo>
                    <a:pt x="69" y="75"/>
                    <a:pt x="66" y="74"/>
                    <a:pt x="66" y="76"/>
                  </a:cubicBezTo>
                  <a:close/>
                  <a:moveTo>
                    <a:pt x="13" y="80"/>
                  </a:moveTo>
                  <a:cubicBezTo>
                    <a:pt x="14" y="81"/>
                    <a:pt x="14" y="82"/>
                    <a:pt x="15" y="82"/>
                  </a:cubicBezTo>
                  <a:cubicBezTo>
                    <a:pt x="15" y="81"/>
                    <a:pt x="16" y="80"/>
                    <a:pt x="16" y="80"/>
                  </a:cubicBezTo>
                  <a:cubicBezTo>
                    <a:pt x="15" y="80"/>
                    <a:pt x="14" y="80"/>
                    <a:pt x="13" y="80"/>
                  </a:cubicBezTo>
                  <a:close/>
                  <a:moveTo>
                    <a:pt x="41" y="103"/>
                  </a:moveTo>
                  <a:cubicBezTo>
                    <a:pt x="43" y="103"/>
                    <a:pt x="42" y="104"/>
                    <a:pt x="43" y="104"/>
                  </a:cubicBezTo>
                  <a:cubicBezTo>
                    <a:pt x="44" y="103"/>
                    <a:pt x="43" y="103"/>
                    <a:pt x="44" y="102"/>
                  </a:cubicBezTo>
                  <a:cubicBezTo>
                    <a:pt x="43" y="102"/>
                    <a:pt x="42" y="102"/>
                    <a:pt x="42" y="101"/>
                  </a:cubicBezTo>
                  <a:cubicBezTo>
                    <a:pt x="42" y="102"/>
                    <a:pt x="41" y="103"/>
                    <a:pt x="41" y="103"/>
                  </a:cubicBezTo>
                  <a:close/>
                  <a:moveTo>
                    <a:pt x="47" y="108"/>
                  </a:moveTo>
                  <a:cubicBezTo>
                    <a:pt x="49" y="107"/>
                    <a:pt x="49" y="105"/>
                    <a:pt x="50" y="104"/>
                  </a:cubicBezTo>
                  <a:cubicBezTo>
                    <a:pt x="49" y="103"/>
                    <a:pt x="49" y="104"/>
                    <a:pt x="48" y="103"/>
                  </a:cubicBezTo>
                  <a:cubicBezTo>
                    <a:pt x="48" y="105"/>
                    <a:pt x="46" y="107"/>
                    <a:pt x="45" y="106"/>
                  </a:cubicBezTo>
                  <a:cubicBezTo>
                    <a:pt x="46" y="107"/>
                    <a:pt x="46" y="108"/>
                    <a:pt x="47" y="108"/>
                  </a:cubicBezTo>
                  <a:close/>
                  <a:moveTo>
                    <a:pt x="48" y="124"/>
                  </a:moveTo>
                  <a:cubicBezTo>
                    <a:pt x="51" y="124"/>
                    <a:pt x="53" y="123"/>
                    <a:pt x="55" y="122"/>
                  </a:cubicBezTo>
                  <a:cubicBezTo>
                    <a:pt x="52" y="120"/>
                    <a:pt x="51" y="117"/>
                    <a:pt x="49" y="115"/>
                  </a:cubicBezTo>
                  <a:cubicBezTo>
                    <a:pt x="50" y="119"/>
                    <a:pt x="48" y="120"/>
                    <a:pt x="48" y="1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71" name="Freeform 50"/>
            <p:cNvSpPr>
              <a:spLocks noEditPoints="1"/>
            </p:cNvSpPr>
            <p:nvPr/>
          </p:nvSpPr>
          <p:spPr bwMode="auto">
            <a:xfrm>
              <a:off x="3418318" y="1794245"/>
              <a:ext cx="130882" cy="136117"/>
            </a:xfrm>
            <a:custGeom>
              <a:avLst/>
              <a:gdLst>
                <a:gd name="T0" fmla="*/ 11 w 21"/>
                <a:gd name="T1" fmla="*/ 3 h 22"/>
                <a:gd name="T2" fmla="*/ 12 w 21"/>
                <a:gd name="T3" fmla="*/ 7 h 22"/>
                <a:gd name="T4" fmla="*/ 20 w 21"/>
                <a:gd name="T5" fmla="*/ 4 h 22"/>
                <a:gd name="T6" fmla="*/ 16 w 21"/>
                <a:gd name="T7" fmla="*/ 10 h 22"/>
                <a:gd name="T8" fmla="*/ 21 w 21"/>
                <a:gd name="T9" fmla="*/ 17 h 22"/>
                <a:gd name="T10" fmla="*/ 20 w 21"/>
                <a:gd name="T11" fmla="*/ 19 h 22"/>
                <a:gd name="T12" fmla="*/ 13 w 21"/>
                <a:gd name="T13" fmla="*/ 17 h 22"/>
                <a:gd name="T14" fmla="*/ 10 w 21"/>
                <a:gd name="T15" fmla="*/ 22 h 22"/>
                <a:gd name="T16" fmla="*/ 7 w 21"/>
                <a:gd name="T17" fmla="*/ 14 h 22"/>
                <a:gd name="T18" fmla="*/ 0 w 21"/>
                <a:gd name="T19" fmla="*/ 14 h 22"/>
                <a:gd name="T20" fmla="*/ 0 w 21"/>
                <a:gd name="T21" fmla="*/ 11 h 22"/>
                <a:gd name="T22" fmla="*/ 7 w 21"/>
                <a:gd name="T23" fmla="*/ 10 h 22"/>
                <a:gd name="T24" fmla="*/ 11 w 21"/>
                <a:gd name="T25" fmla="*/ 3 h 22"/>
                <a:gd name="T26" fmla="*/ 10 w 21"/>
                <a:gd name="T27" fmla="*/ 13 h 22"/>
                <a:gd name="T28" fmla="*/ 12 w 21"/>
                <a:gd name="T29" fmla="*/ 13 h 22"/>
                <a:gd name="T30" fmla="*/ 11 w 21"/>
                <a:gd name="T31" fmla="*/ 11 h 22"/>
                <a:gd name="T32" fmla="*/ 10 w 21"/>
                <a:gd name="T3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2">
                  <a:moveTo>
                    <a:pt x="11" y="3"/>
                  </a:moveTo>
                  <a:cubicBezTo>
                    <a:pt x="11" y="4"/>
                    <a:pt x="11" y="6"/>
                    <a:pt x="12" y="7"/>
                  </a:cubicBezTo>
                  <a:cubicBezTo>
                    <a:pt x="15" y="6"/>
                    <a:pt x="16" y="3"/>
                    <a:pt x="20" y="4"/>
                  </a:cubicBezTo>
                  <a:cubicBezTo>
                    <a:pt x="21" y="7"/>
                    <a:pt x="17" y="8"/>
                    <a:pt x="16" y="10"/>
                  </a:cubicBezTo>
                  <a:cubicBezTo>
                    <a:pt x="17" y="13"/>
                    <a:pt x="19" y="15"/>
                    <a:pt x="21" y="17"/>
                  </a:cubicBezTo>
                  <a:cubicBezTo>
                    <a:pt x="20" y="17"/>
                    <a:pt x="20" y="18"/>
                    <a:pt x="20" y="19"/>
                  </a:cubicBezTo>
                  <a:cubicBezTo>
                    <a:pt x="18" y="19"/>
                    <a:pt x="15" y="18"/>
                    <a:pt x="13" y="17"/>
                  </a:cubicBezTo>
                  <a:cubicBezTo>
                    <a:pt x="11" y="18"/>
                    <a:pt x="11" y="21"/>
                    <a:pt x="10" y="22"/>
                  </a:cubicBezTo>
                  <a:cubicBezTo>
                    <a:pt x="7" y="22"/>
                    <a:pt x="8" y="17"/>
                    <a:pt x="7" y="14"/>
                  </a:cubicBezTo>
                  <a:cubicBezTo>
                    <a:pt x="4" y="15"/>
                    <a:pt x="2" y="15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2" y="11"/>
                    <a:pt x="5" y="10"/>
                    <a:pt x="7" y="10"/>
                  </a:cubicBezTo>
                  <a:cubicBezTo>
                    <a:pt x="7" y="6"/>
                    <a:pt x="7" y="0"/>
                    <a:pt x="11" y="3"/>
                  </a:cubicBezTo>
                  <a:close/>
                  <a:moveTo>
                    <a:pt x="10" y="13"/>
                  </a:moveTo>
                  <a:cubicBezTo>
                    <a:pt x="11" y="13"/>
                    <a:pt x="11" y="13"/>
                    <a:pt x="12" y="13"/>
                  </a:cubicBezTo>
                  <a:cubicBezTo>
                    <a:pt x="12" y="12"/>
                    <a:pt x="13" y="10"/>
                    <a:pt x="11" y="11"/>
                  </a:cubicBezTo>
                  <a:cubicBezTo>
                    <a:pt x="11" y="11"/>
                    <a:pt x="10" y="12"/>
                    <a:pt x="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72" name="Freeform 52"/>
            <p:cNvSpPr>
              <a:spLocks noEditPoints="1"/>
            </p:cNvSpPr>
            <p:nvPr/>
          </p:nvSpPr>
          <p:spPr bwMode="auto">
            <a:xfrm>
              <a:off x="3318848" y="1987950"/>
              <a:ext cx="143969" cy="136117"/>
            </a:xfrm>
            <a:custGeom>
              <a:avLst/>
              <a:gdLst>
                <a:gd name="T0" fmla="*/ 14 w 23"/>
                <a:gd name="T1" fmla="*/ 6 h 22"/>
                <a:gd name="T2" fmla="*/ 20 w 23"/>
                <a:gd name="T3" fmla="*/ 3 h 22"/>
                <a:gd name="T4" fmla="*/ 17 w 23"/>
                <a:gd name="T5" fmla="*/ 10 h 22"/>
                <a:gd name="T6" fmla="*/ 23 w 23"/>
                <a:gd name="T7" fmla="*/ 18 h 22"/>
                <a:gd name="T8" fmla="*/ 13 w 23"/>
                <a:gd name="T9" fmla="*/ 16 h 22"/>
                <a:gd name="T10" fmla="*/ 9 w 23"/>
                <a:gd name="T11" fmla="*/ 22 h 22"/>
                <a:gd name="T12" fmla="*/ 7 w 23"/>
                <a:gd name="T13" fmla="*/ 22 h 22"/>
                <a:gd name="T14" fmla="*/ 7 w 23"/>
                <a:gd name="T15" fmla="*/ 15 h 22"/>
                <a:gd name="T16" fmla="*/ 1 w 23"/>
                <a:gd name="T17" fmla="*/ 13 h 22"/>
                <a:gd name="T18" fmla="*/ 8 w 23"/>
                <a:gd name="T19" fmla="*/ 3 h 22"/>
                <a:gd name="T20" fmla="*/ 14 w 23"/>
                <a:gd name="T21" fmla="*/ 6 h 22"/>
                <a:gd name="T22" fmla="*/ 10 w 23"/>
                <a:gd name="T23" fmla="*/ 13 h 22"/>
                <a:gd name="T24" fmla="*/ 13 w 23"/>
                <a:gd name="T25" fmla="*/ 10 h 22"/>
                <a:gd name="T26" fmla="*/ 10 w 23"/>
                <a:gd name="T27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22">
                  <a:moveTo>
                    <a:pt x="14" y="6"/>
                  </a:moveTo>
                  <a:cubicBezTo>
                    <a:pt x="16" y="5"/>
                    <a:pt x="16" y="2"/>
                    <a:pt x="20" y="3"/>
                  </a:cubicBezTo>
                  <a:cubicBezTo>
                    <a:pt x="20" y="5"/>
                    <a:pt x="18" y="8"/>
                    <a:pt x="17" y="10"/>
                  </a:cubicBezTo>
                  <a:cubicBezTo>
                    <a:pt x="18" y="13"/>
                    <a:pt x="22" y="14"/>
                    <a:pt x="23" y="18"/>
                  </a:cubicBezTo>
                  <a:cubicBezTo>
                    <a:pt x="20" y="20"/>
                    <a:pt x="16" y="18"/>
                    <a:pt x="13" y="16"/>
                  </a:cubicBezTo>
                  <a:cubicBezTo>
                    <a:pt x="12" y="18"/>
                    <a:pt x="11" y="21"/>
                    <a:pt x="9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8" y="19"/>
                    <a:pt x="8" y="16"/>
                    <a:pt x="7" y="15"/>
                  </a:cubicBezTo>
                  <a:cubicBezTo>
                    <a:pt x="5" y="16"/>
                    <a:pt x="0" y="17"/>
                    <a:pt x="1" y="13"/>
                  </a:cubicBezTo>
                  <a:cubicBezTo>
                    <a:pt x="6" y="12"/>
                    <a:pt x="9" y="9"/>
                    <a:pt x="8" y="3"/>
                  </a:cubicBezTo>
                  <a:cubicBezTo>
                    <a:pt x="10" y="0"/>
                    <a:pt x="13" y="3"/>
                    <a:pt x="14" y="6"/>
                  </a:cubicBezTo>
                  <a:close/>
                  <a:moveTo>
                    <a:pt x="10" y="13"/>
                  </a:moveTo>
                  <a:cubicBezTo>
                    <a:pt x="12" y="13"/>
                    <a:pt x="12" y="11"/>
                    <a:pt x="13" y="10"/>
                  </a:cubicBezTo>
                  <a:cubicBezTo>
                    <a:pt x="11" y="10"/>
                    <a:pt x="10" y="11"/>
                    <a:pt x="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73" name="Freeform 614"/>
            <p:cNvSpPr>
              <a:spLocks noEditPoints="1"/>
            </p:cNvSpPr>
            <p:nvPr/>
          </p:nvSpPr>
          <p:spPr bwMode="auto">
            <a:xfrm>
              <a:off x="4355430" y="3097826"/>
              <a:ext cx="371704" cy="358616"/>
            </a:xfrm>
            <a:custGeom>
              <a:avLst/>
              <a:gdLst>
                <a:gd name="T0" fmla="*/ 29 w 60"/>
                <a:gd name="T1" fmla="*/ 57 h 58"/>
                <a:gd name="T2" fmla="*/ 27 w 60"/>
                <a:gd name="T3" fmla="*/ 55 h 58"/>
                <a:gd name="T4" fmla="*/ 29 w 60"/>
                <a:gd name="T5" fmla="*/ 58 h 58"/>
                <a:gd name="T6" fmla="*/ 32 w 60"/>
                <a:gd name="T7" fmla="*/ 55 h 58"/>
                <a:gd name="T8" fmla="*/ 38 w 60"/>
                <a:gd name="T9" fmla="*/ 48 h 58"/>
                <a:gd name="T10" fmla="*/ 38 w 60"/>
                <a:gd name="T11" fmla="*/ 50 h 58"/>
                <a:gd name="T12" fmla="*/ 41 w 60"/>
                <a:gd name="T13" fmla="*/ 46 h 58"/>
                <a:gd name="T14" fmla="*/ 42 w 60"/>
                <a:gd name="T15" fmla="*/ 46 h 58"/>
                <a:gd name="T16" fmla="*/ 48 w 60"/>
                <a:gd name="T17" fmla="*/ 41 h 58"/>
                <a:gd name="T18" fmla="*/ 48 w 60"/>
                <a:gd name="T19" fmla="*/ 41 h 58"/>
                <a:gd name="T20" fmla="*/ 50 w 60"/>
                <a:gd name="T21" fmla="*/ 38 h 58"/>
                <a:gd name="T22" fmla="*/ 50 w 60"/>
                <a:gd name="T23" fmla="*/ 38 h 58"/>
                <a:gd name="T24" fmla="*/ 53 w 60"/>
                <a:gd name="T25" fmla="*/ 34 h 58"/>
                <a:gd name="T26" fmla="*/ 57 w 60"/>
                <a:gd name="T27" fmla="*/ 26 h 58"/>
                <a:gd name="T28" fmla="*/ 57 w 60"/>
                <a:gd name="T29" fmla="*/ 29 h 58"/>
                <a:gd name="T30" fmla="*/ 58 w 60"/>
                <a:gd name="T31" fmla="*/ 26 h 58"/>
                <a:gd name="T32" fmla="*/ 59 w 60"/>
                <a:gd name="T33" fmla="*/ 23 h 58"/>
                <a:gd name="T34" fmla="*/ 59 w 60"/>
                <a:gd name="T35" fmla="*/ 18 h 58"/>
                <a:gd name="T36" fmla="*/ 56 w 60"/>
                <a:gd name="T37" fmla="*/ 9 h 58"/>
                <a:gd name="T38" fmla="*/ 57 w 60"/>
                <a:gd name="T39" fmla="*/ 9 h 58"/>
                <a:gd name="T40" fmla="*/ 55 w 60"/>
                <a:gd name="T41" fmla="*/ 6 h 58"/>
                <a:gd name="T42" fmla="*/ 48 w 60"/>
                <a:gd name="T43" fmla="*/ 1 h 58"/>
                <a:gd name="T44" fmla="*/ 51 w 60"/>
                <a:gd name="T45" fmla="*/ 2 h 58"/>
                <a:gd name="T46" fmla="*/ 48 w 60"/>
                <a:gd name="T47" fmla="*/ 1 h 58"/>
                <a:gd name="T48" fmla="*/ 45 w 60"/>
                <a:gd name="T49" fmla="*/ 0 h 58"/>
                <a:gd name="T50" fmla="*/ 36 w 60"/>
                <a:gd name="T51" fmla="*/ 3 h 58"/>
                <a:gd name="T52" fmla="*/ 36 w 60"/>
                <a:gd name="T53" fmla="*/ 2 h 58"/>
                <a:gd name="T54" fmla="*/ 33 w 60"/>
                <a:gd name="T55" fmla="*/ 4 h 58"/>
                <a:gd name="T56" fmla="*/ 29 w 60"/>
                <a:gd name="T57" fmla="*/ 7 h 58"/>
                <a:gd name="T58" fmla="*/ 27 w 60"/>
                <a:gd name="T59" fmla="*/ 5 h 58"/>
                <a:gd name="T60" fmla="*/ 25 w 60"/>
                <a:gd name="T61" fmla="*/ 2 h 58"/>
                <a:gd name="T62" fmla="*/ 20 w 60"/>
                <a:gd name="T63" fmla="*/ 1 h 58"/>
                <a:gd name="T64" fmla="*/ 17 w 60"/>
                <a:gd name="T65" fmla="*/ 0 h 58"/>
                <a:gd name="T66" fmla="*/ 14 w 60"/>
                <a:gd name="T67" fmla="*/ 0 h 58"/>
                <a:gd name="T68" fmla="*/ 6 w 60"/>
                <a:gd name="T69" fmla="*/ 4 h 58"/>
                <a:gd name="T70" fmla="*/ 8 w 60"/>
                <a:gd name="T71" fmla="*/ 2 h 58"/>
                <a:gd name="T72" fmla="*/ 5 w 60"/>
                <a:gd name="T73" fmla="*/ 4 h 58"/>
                <a:gd name="T74" fmla="*/ 3 w 60"/>
                <a:gd name="T75" fmla="*/ 8 h 58"/>
                <a:gd name="T76" fmla="*/ 4 w 60"/>
                <a:gd name="T77" fmla="*/ 7 h 58"/>
                <a:gd name="T78" fmla="*/ 3 w 60"/>
                <a:gd name="T79" fmla="*/ 8 h 58"/>
                <a:gd name="T80" fmla="*/ 3 w 60"/>
                <a:gd name="T81" fmla="*/ 8 h 58"/>
                <a:gd name="T82" fmla="*/ 3 w 60"/>
                <a:gd name="T83" fmla="*/ 8 h 58"/>
                <a:gd name="T84" fmla="*/ 3 w 60"/>
                <a:gd name="T85" fmla="*/ 8 h 58"/>
                <a:gd name="T86" fmla="*/ 1 w 60"/>
                <a:gd name="T87" fmla="*/ 15 h 58"/>
                <a:gd name="T88" fmla="*/ 1 w 60"/>
                <a:gd name="T89" fmla="*/ 12 h 58"/>
                <a:gd name="T90" fmla="*/ 1 w 60"/>
                <a:gd name="T91" fmla="*/ 18 h 58"/>
                <a:gd name="T92" fmla="*/ 1 w 60"/>
                <a:gd name="T93" fmla="*/ 21 h 58"/>
                <a:gd name="T94" fmla="*/ 1 w 60"/>
                <a:gd name="T95" fmla="*/ 24 h 58"/>
                <a:gd name="T96" fmla="*/ 5 w 60"/>
                <a:gd name="T97" fmla="*/ 32 h 58"/>
                <a:gd name="T98" fmla="*/ 3 w 60"/>
                <a:gd name="T99" fmla="*/ 30 h 58"/>
                <a:gd name="T100" fmla="*/ 5 w 60"/>
                <a:gd name="T101" fmla="*/ 32 h 58"/>
                <a:gd name="T102" fmla="*/ 5 w 60"/>
                <a:gd name="T103" fmla="*/ 35 h 58"/>
                <a:gd name="T104" fmla="*/ 11 w 60"/>
                <a:gd name="T105" fmla="*/ 41 h 58"/>
                <a:gd name="T106" fmla="*/ 9 w 60"/>
                <a:gd name="T107" fmla="*/ 39 h 58"/>
                <a:gd name="T108" fmla="*/ 9 w 60"/>
                <a:gd name="T109" fmla="*/ 40 h 58"/>
                <a:gd name="T110" fmla="*/ 14 w 60"/>
                <a:gd name="T111" fmla="*/ 44 h 58"/>
                <a:gd name="T112" fmla="*/ 15 w 60"/>
                <a:gd name="T113" fmla="*/ 46 h 58"/>
                <a:gd name="T114" fmla="*/ 18 w 60"/>
                <a:gd name="T115" fmla="*/ 48 h 58"/>
                <a:gd name="T116" fmla="*/ 20 w 60"/>
                <a:gd name="T117" fmla="*/ 50 h 58"/>
                <a:gd name="T118" fmla="*/ 22 w 60"/>
                <a:gd name="T119" fmla="*/ 51 h 58"/>
                <a:gd name="T120" fmla="*/ 25 w 60"/>
                <a:gd name="T121" fmla="*/ 5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" h="58">
                  <a:moveTo>
                    <a:pt x="30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6"/>
                    <a:pt x="27" y="57"/>
                    <a:pt x="28" y="57"/>
                  </a:cubicBezTo>
                  <a:cubicBezTo>
                    <a:pt x="28" y="57"/>
                    <a:pt x="29" y="57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lose/>
                  <a:moveTo>
                    <a:pt x="34" y="52"/>
                  </a:moveTo>
                  <a:cubicBezTo>
                    <a:pt x="33" y="53"/>
                    <a:pt x="32" y="54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3" y="54"/>
                    <a:pt x="33" y="54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8" y="48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6" y="50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7" y="50"/>
                    <a:pt x="37" y="50"/>
                    <a:pt x="38" y="50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8" y="48"/>
                  </a:lnTo>
                  <a:close/>
                  <a:moveTo>
                    <a:pt x="43" y="45"/>
                  </a:moveTo>
                  <a:cubicBezTo>
                    <a:pt x="42" y="45"/>
                    <a:pt x="42" y="45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2" y="46"/>
                    <a:pt x="43" y="46"/>
                    <a:pt x="43" y="45"/>
                  </a:cubicBezTo>
                  <a:cubicBezTo>
                    <a:pt x="43" y="45"/>
                    <a:pt x="43" y="45"/>
                    <a:pt x="43" y="45"/>
                  </a:cubicBezTo>
                  <a:close/>
                  <a:moveTo>
                    <a:pt x="48" y="41"/>
                  </a:move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6" y="42"/>
                    <a:pt x="45" y="42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2"/>
                    <a:pt x="47" y="42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lose/>
                  <a:moveTo>
                    <a:pt x="52" y="36"/>
                  </a:moveTo>
                  <a:cubicBezTo>
                    <a:pt x="51" y="37"/>
                    <a:pt x="50" y="37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1" y="38"/>
                    <a:pt x="52" y="37"/>
                    <a:pt x="52" y="37"/>
                  </a:cubicBezTo>
                  <a:cubicBezTo>
                    <a:pt x="52" y="36"/>
                    <a:pt x="52" y="36"/>
                    <a:pt x="52" y="36"/>
                  </a:cubicBezTo>
                  <a:close/>
                  <a:moveTo>
                    <a:pt x="55" y="31"/>
                  </a:moveTo>
                  <a:cubicBezTo>
                    <a:pt x="54" y="32"/>
                    <a:pt x="54" y="33"/>
                    <a:pt x="53" y="34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5" y="34"/>
                    <a:pt x="55" y="33"/>
                    <a:pt x="56" y="32"/>
                  </a:cubicBezTo>
                  <a:cubicBezTo>
                    <a:pt x="55" y="31"/>
                    <a:pt x="55" y="31"/>
                    <a:pt x="55" y="31"/>
                  </a:cubicBezTo>
                  <a:close/>
                  <a:moveTo>
                    <a:pt x="57" y="26"/>
                  </a:moveTo>
                  <a:cubicBezTo>
                    <a:pt x="57" y="27"/>
                    <a:pt x="57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28"/>
                    <a:pt x="58" y="27"/>
                    <a:pt x="58" y="26"/>
                  </a:cubicBezTo>
                  <a:cubicBezTo>
                    <a:pt x="58" y="26"/>
                    <a:pt x="58" y="26"/>
                    <a:pt x="58" y="26"/>
                  </a:cubicBezTo>
                  <a:lnTo>
                    <a:pt x="57" y="26"/>
                  </a:lnTo>
                  <a:close/>
                  <a:moveTo>
                    <a:pt x="59" y="20"/>
                  </a:moveTo>
                  <a:cubicBezTo>
                    <a:pt x="59" y="21"/>
                    <a:pt x="58" y="22"/>
                    <a:pt x="58" y="23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2"/>
                    <a:pt x="59" y="21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lose/>
                  <a:moveTo>
                    <a:pt x="58" y="14"/>
                  </a:moveTo>
                  <a:cubicBezTo>
                    <a:pt x="59" y="15"/>
                    <a:pt x="59" y="16"/>
                    <a:pt x="59" y="17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6"/>
                    <a:pt x="59" y="15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lnTo>
                    <a:pt x="58" y="14"/>
                  </a:lnTo>
                  <a:close/>
                  <a:moveTo>
                    <a:pt x="56" y="9"/>
                  </a:move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1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8" y="10"/>
                    <a:pt x="58" y="10"/>
                    <a:pt x="57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6" y="8"/>
                    <a:pt x="56" y="8"/>
                    <a:pt x="56" y="8"/>
                  </a:cubicBezTo>
                  <a:lnTo>
                    <a:pt x="56" y="9"/>
                  </a:lnTo>
                  <a:close/>
                  <a:moveTo>
                    <a:pt x="53" y="4"/>
                  </a:moveTo>
                  <a:cubicBezTo>
                    <a:pt x="53" y="5"/>
                    <a:pt x="54" y="6"/>
                    <a:pt x="55" y="6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lose/>
                  <a:moveTo>
                    <a:pt x="48" y="1"/>
                  </a:move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9" y="2"/>
                    <a:pt x="50" y="2"/>
                    <a:pt x="50" y="3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0" y="1"/>
                    <a:pt x="49" y="1"/>
                    <a:pt x="49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1"/>
                    <a:pt x="47" y="1"/>
                    <a:pt x="47" y="1"/>
                  </a:cubicBezTo>
                  <a:lnTo>
                    <a:pt x="48" y="1"/>
                  </a:lnTo>
                  <a:close/>
                  <a:moveTo>
                    <a:pt x="42" y="1"/>
                  </a:moveTo>
                  <a:cubicBezTo>
                    <a:pt x="43" y="1"/>
                    <a:pt x="43" y="1"/>
                    <a:pt x="44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1" y="1"/>
                    <a:pt x="41" y="1"/>
                    <a:pt x="41" y="1"/>
                  </a:cubicBezTo>
                  <a:lnTo>
                    <a:pt x="42" y="1"/>
                  </a:lnTo>
                  <a:close/>
                  <a:moveTo>
                    <a:pt x="36" y="3"/>
                  </a:moveTo>
                  <a:cubicBezTo>
                    <a:pt x="37" y="2"/>
                    <a:pt x="38" y="2"/>
                    <a:pt x="39" y="2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1"/>
                    <a:pt x="37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lnTo>
                    <a:pt x="36" y="3"/>
                  </a:lnTo>
                  <a:close/>
                  <a:moveTo>
                    <a:pt x="32" y="6"/>
                  </a:moveTo>
                  <a:cubicBezTo>
                    <a:pt x="32" y="6"/>
                    <a:pt x="33" y="5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2" y="4"/>
                    <a:pt x="32" y="5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lnTo>
                    <a:pt x="32" y="6"/>
                  </a:lnTo>
                  <a:close/>
                  <a:moveTo>
                    <a:pt x="27" y="5"/>
                  </a:moveTo>
                  <a:cubicBezTo>
                    <a:pt x="28" y="5"/>
                    <a:pt x="29" y="6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5"/>
                    <a:pt x="28" y="5"/>
                    <a:pt x="28" y="4"/>
                  </a:cubicBezTo>
                  <a:cubicBezTo>
                    <a:pt x="27" y="4"/>
                    <a:pt x="27" y="4"/>
                    <a:pt x="27" y="4"/>
                  </a:cubicBezTo>
                  <a:lnTo>
                    <a:pt x="27" y="5"/>
                  </a:lnTo>
                  <a:close/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3" y="2"/>
                    <a:pt x="24" y="2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2"/>
                    <a:pt x="24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2" y="1"/>
                    <a:pt x="22" y="1"/>
                  </a:cubicBezTo>
                  <a:close/>
                  <a:moveTo>
                    <a:pt x="17" y="0"/>
                  </a:moveTo>
                  <a:cubicBezTo>
                    <a:pt x="18" y="0"/>
                    <a:pt x="19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17" y="0"/>
                  </a:lnTo>
                  <a:close/>
                  <a:moveTo>
                    <a:pt x="1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lnTo>
                    <a:pt x="11" y="1"/>
                  </a:lnTo>
                  <a:close/>
                  <a:moveTo>
                    <a:pt x="6" y="4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lnTo>
                    <a:pt x="6" y="4"/>
                  </a:lnTo>
                  <a:close/>
                  <a:moveTo>
                    <a:pt x="3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lnTo>
                    <a:pt x="3" y="9"/>
                  </a:lnTo>
                  <a:close/>
                  <a:moveTo>
                    <a:pt x="1" y="15"/>
                  </a:moveTo>
                  <a:cubicBezTo>
                    <a:pt x="1" y="14"/>
                    <a:pt x="2" y="13"/>
                    <a:pt x="2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lose/>
                  <a:moveTo>
                    <a:pt x="1" y="21"/>
                  </a:moveTo>
                  <a:cubicBezTo>
                    <a:pt x="1" y="20"/>
                    <a:pt x="1" y="19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20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lose/>
                  <a:moveTo>
                    <a:pt x="2" y="26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5"/>
                    <a:pt x="2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5"/>
                    <a:pt x="1" y="26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lnTo>
                    <a:pt x="2" y="26"/>
                  </a:lnTo>
                  <a:close/>
                  <a:moveTo>
                    <a:pt x="5" y="32"/>
                  </a:moveTo>
                  <a:cubicBezTo>
                    <a:pt x="5" y="32"/>
                    <a:pt x="5" y="32"/>
                    <a:pt x="5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0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lnTo>
                    <a:pt x="5" y="32"/>
                  </a:lnTo>
                  <a:close/>
                  <a:moveTo>
                    <a:pt x="8" y="37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6" y="35"/>
                    <a:pt x="6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6" y="36"/>
                    <a:pt x="6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8" y="37"/>
                    <a:pt x="8" y="37"/>
                    <a:pt x="8" y="37"/>
                  </a:cubicBezTo>
                  <a:close/>
                  <a:moveTo>
                    <a:pt x="11" y="42"/>
                  </a:move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0" y="41"/>
                    <a:pt x="10" y="41"/>
                    <a:pt x="10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lose/>
                  <a:moveTo>
                    <a:pt x="16" y="46"/>
                  </a:moveTo>
                  <a:cubicBezTo>
                    <a:pt x="15" y="45"/>
                    <a:pt x="15" y="45"/>
                    <a:pt x="14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4" y="45"/>
                    <a:pt x="15" y="46"/>
                    <a:pt x="15" y="46"/>
                  </a:cubicBezTo>
                  <a:cubicBezTo>
                    <a:pt x="16" y="47"/>
                    <a:pt x="16" y="47"/>
                    <a:pt x="16" y="47"/>
                  </a:cubicBezTo>
                  <a:lnTo>
                    <a:pt x="16" y="46"/>
                  </a:lnTo>
                  <a:close/>
                  <a:moveTo>
                    <a:pt x="20" y="50"/>
                  </a:moveTo>
                  <a:cubicBezTo>
                    <a:pt x="20" y="49"/>
                    <a:pt x="19" y="49"/>
                    <a:pt x="19" y="49"/>
                  </a:cubicBezTo>
                  <a:cubicBezTo>
                    <a:pt x="19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9"/>
                    <a:pt x="18" y="49"/>
                    <a:pt x="19" y="49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lose/>
                  <a:moveTo>
                    <a:pt x="25" y="53"/>
                  </a:moveTo>
                  <a:cubicBezTo>
                    <a:pt x="25" y="53"/>
                    <a:pt x="24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3" y="52"/>
                    <a:pt x="23" y="51"/>
                    <a:pt x="23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3" y="52"/>
                    <a:pt x="23" y="52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4" y="53"/>
                    <a:pt x="24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lnTo>
                    <a:pt x="25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74" name="Freeform 615"/>
            <p:cNvSpPr>
              <a:spLocks noEditPoints="1"/>
            </p:cNvSpPr>
            <p:nvPr/>
          </p:nvSpPr>
          <p:spPr bwMode="auto">
            <a:xfrm>
              <a:off x="4365901" y="3103061"/>
              <a:ext cx="348144" cy="340292"/>
            </a:xfrm>
            <a:custGeom>
              <a:avLst/>
              <a:gdLst>
                <a:gd name="T0" fmla="*/ 53 w 56"/>
                <a:gd name="T1" fmla="*/ 27 h 55"/>
                <a:gd name="T2" fmla="*/ 15 w 56"/>
                <a:gd name="T3" fmla="*/ 45 h 55"/>
                <a:gd name="T4" fmla="*/ 1 w 56"/>
                <a:gd name="T5" fmla="*/ 25 h 55"/>
                <a:gd name="T6" fmla="*/ 10 w 56"/>
                <a:gd name="T7" fmla="*/ 1 h 55"/>
                <a:gd name="T8" fmla="*/ 13 w 56"/>
                <a:gd name="T9" fmla="*/ 2 h 55"/>
                <a:gd name="T10" fmla="*/ 41 w 56"/>
                <a:gd name="T11" fmla="*/ 2 h 55"/>
                <a:gd name="T12" fmla="*/ 42 w 56"/>
                <a:gd name="T13" fmla="*/ 3 h 55"/>
                <a:gd name="T14" fmla="*/ 21 w 56"/>
                <a:gd name="T15" fmla="*/ 3 h 55"/>
                <a:gd name="T16" fmla="*/ 17 w 56"/>
                <a:gd name="T17" fmla="*/ 3 h 55"/>
                <a:gd name="T18" fmla="*/ 36 w 56"/>
                <a:gd name="T19" fmla="*/ 3 h 55"/>
                <a:gd name="T20" fmla="*/ 5 w 56"/>
                <a:gd name="T21" fmla="*/ 5 h 55"/>
                <a:gd name="T22" fmla="*/ 38 w 56"/>
                <a:gd name="T23" fmla="*/ 4 h 55"/>
                <a:gd name="T24" fmla="*/ 15 w 56"/>
                <a:gd name="T25" fmla="*/ 4 h 55"/>
                <a:gd name="T26" fmla="*/ 35 w 56"/>
                <a:gd name="T27" fmla="*/ 5 h 55"/>
                <a:gd name="T28" fmla="*/ 7 w 56"/>
                <a:gd name="T29" fmla="*/ 5 h 55"/>
                <a:gd name="T30" fmla="*/ 49 w 56"/>
                <a:gd name="T31" fmla="*/ 7 h 55"/>
                <a:gd name="T32" fmla="*/ 40 w 56"/>
                <a:gd name="T33" fmla="*/ 6 h 55"/>
                <a:gd name="T34" fmla="*/ 19 w 56"/>
                <a:gd name="T35" fmla="*/ 6 h 55"/>
                <a:gd name="T36" fmla="*/ 42 w 56"/>
                <a:gd name="T37" fmla="*/ 7 h 55"/>
                <a:gd name="T38" fmla="*/ 6 w 56"/>
                <a:gd name="T39" fmla="*/ 16 h 55"/>
                <a:gd name="T40" fmla="*/ 29 w 56"/>
                <a:gd name="T41" fmla="*/ 47 h 55"/>
                <a:gd name="T42" fmla="*/ 32 w 56"/>
                <a:gd name="T43" fmla="*/ 6 h 55"/>
                <a:gd name="T44" fmla="*/ 37 w 56"/>
                <a:gd name="T45" fmla="*/ 7 h 55"/>
                <a:gd name="T46" fmla="*/ 51 w 56"/>
                <a:gd name="T47" fmla="*/ 7 h 55"/>
                <a:gd name="T48" fmla="*/ 26 w 56"/>
                <a:gd name="T49" fmla="*/ 10 h 55"/>
                <a:gd name="T50" fmla="*/ 30 w 56"/>
                <a:gd name="T51" fmla="*/ 11 h 55"/>
                <a:gd name="T52" fmla="*/ 55 w 56"/>
                <a:gd name="T53" fmla="*/ 15 h 55"/>
                <a:gd name="T54" fmla="*/ 49 w 56"/>
                <a:gd name="T55" fmla="*/ 11 h 55"/>
                <a:gd name="T56" fmla="*/ 27 w 56"/>
                <a:gd name="T57" fmla="*/ 12 h 55"/>
                <a:gd name="T58" fmla="*/ 51 w 56"/>
                <a:gd name="T59" fmla="*/ 14 h 55"/>
                <a:gd name="T60" fmla="*/ 50 w 56"/>
                <a:gd name="T61" fmla="*/ 13 h 55"/>
                <a:gd name="T62" fmla="*/ 28 w 56"/>
                <a:gd name="T63" fmla="*/ 14 h 55"/>
                <a:gd name="T64" fmla="*/ 51 w 56"/>
                <a:gd name="T65" fmla="*/ 22 h 55"/>
                <a:gd name="T66" fmla="*/ 53 w 56"/>
                <a:gd name="T67" fmla="*/ 19 h 55"/>
                <a:gd name="T68" fmla="*/ 3 w 56"/>
                <a:gd name="T69" fmla="*/ 20 h 55"/>
                <a:gd name="T70" fmla="*/ 52 w 56"/>
                <a:gd name="T71" fmla="*/ 24 h 55"/>
                <a:gd name="T72" fmla="*/ 49 w 56"/>
                <a:gd name="T73" fmla="*/ 26 h 55"/>
                <a:gd name="T74" fmla="*/ 4 w 56"/>
                <a:gd name="T75" fmla="*/ 28 h 55"/>
                <a:gd name="T76" fmla="*/ 6 w 56"/>
                <a:gd name="T77" fmla="*/ 27 h 55"/>
                <a:gd name="T78" fmla="*/ 6 w 56"/>
                <a:gd name="T79" fmla="*/ 31 h 55"/>
                <a:gd name="T80" fmla="*/ 49 w 56"/>
                <a:gd name="T81" fmla="*/ 30 h 55"/>
                <a:gd name="T82" fmla="*/ 9 w 56"/>
                <a:gd name="T83" fmla="*/ 33 h 55"/>
                <a:gd name="T84" fmla="*/ 46 w 56"/>
                <a:gd name="T85" fmla="*/ 34 h 55"/>
                <a:gd name="T86" fmla="*/ 43 w 56"/>
                <a:gd name="T87" fmla="*/ 36 h 55"/>
                <a:gd name="T88" fmla="*/ 13 w 56"/>
                <a:gd name="T89" fmla="*/ 41 h 55"/>
                <a:gd name="T90" fmla="*/ 14 w 56"/>
                <a:gd name="T91" fmla="*/ 38 h 55"/>
                <a:gd name="T92" fmla="*/ 38 w 56"/>
                <a:gd name="T93" fmla="*/ 43 h 55"/>
                <a:gd name="T94" fmla="*/ 16 w 56"/>
                <a:gd name="T95" fmla="*/ 42 h 55"/>
                <a:gd name="T96" fmla="*/ 20 w 56"/>
                <a:gd name="T97" fmla="*/ 44 h 55"/>
                <a:gd name="T98" fmla="*/ 36 w 56"/>
                <a:gd name="T99" fmla="*/ 44 h 55"/>
                <a:gd name="T100" fmla="*/ 21 w 56"/>
                <a:gd name="T101" fmla="*/ 45 h 55"/>
                <a:gd name="T102" fmla="*/ 24 w 56"/>
                <a:gd name="T103" fmla="*/ 47 h 55"/>
                <a:gd name="T104" fmla="*/ 33 w 56"/>
                <a:gd name="T105" fmla="*/ 46 h 55"/>
                <a:gd name="T106" fmla="*/ 24 w 56"/>
                <a:gd name="T107" fmla="*/ 48 h 55"/>
                <a:gd name="T108" fmla="*/ 31 w 56"/>
                <a:gd name="T109" fmla="*/ 49 h 55"/>
                <a:gd name="T110" fmla="*/ 25 w 56"/>
                <a:gd name="T111" fmla="*/ 5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6" h="55">
                  <a:moveTo>
                    <a:pt x="28" y="9"/>
                  </a:moveTo>
                  <a:cubicBezTo>
                    <a:pt x="30" y="7"/>
                    <a:pt x="32" y="4"/>
                    <a:pt x="34" y="3"/>
                  </a:cubicBezTo>
                  <a:cubicBezTo>
                    <a:pt x="37" y="1"/>
                    <a:pt x="42" y="0"/>
                    <a:pt x="46" y="2"/>
                  </a:cubicBezTo>
                  <a:cubicBezTo>
                    <a:pt x="47" y="2"/>
                    <a:pt x="48" y="2"/>
                    <a:pt x="49" y="3"/>
                  </a:cubicBezTo>
                  <a:cubicBezTo>
                    <a:pt x="51" y="4"/>
                    <a:pt x="52" y="6"/>
                    <a:pt x="53" y="8"/>
                  </a:cubicBezTo>
                  <a:cubicBezTo>
                    <a:pt x="54" y="9"/>
                    <a:pt x="55" y="10"/>
                    <a:pt x="55" y="12"/>
                  </a:cubicBezTo>
                  <a:cubicBezTo>
                    <a:pt x="56" y="17"/>
                    <a:pt x="56" y="23"/>
                    <a:pt x="53" y="27"/>
                  </a:cubicBezTo>
                  <a:cubicBezTo>
                    <a:pt x="52" y="31"/>
                    <a:pt x="50" y="34"/>
                    <a:pt x="47" y="36"/>
                  </a:cubicBezTo>
                  <a:cubicBezTo>
                    <a:pt x="47" y="37"/>
                    <a:pt x="45" y="38"/>
                    <a:pt x="45" y="39"/>
                  </a:cubicBezTo>
                  <a:cubicBezTo>
                    <a:pt x="42" y="40"/>
                    <a:pt x="41" y="43"/>
                    <a:pt x="39" y="44"/>
                  </a:cubicBezTo>
                  <a:cubicBezTo>
                    <a:pt x="35" y="48"/>
                    <a:pt x="30" y="50"/>
                    <a:pt x="27" y="55"/>
                  </a:cubicBezTo>
                  <a:cubicBezTo>
                    <a:pt x="27" y="55"/>
                    <a:pt x="27" y="54"/>
                    <a:pt x="26" y="54"/>
                  </a:cubicBezTo>
                  <a:cubicBezTo>
                    <a:pt x="25" y="52"/>
                    <a:pt x="24" y="51"/>
                    <a:pt x="23" y="50"/>
                  </a:cubicBezTo>
                  <a:cubicBezTo>
                    <a:pt x="19" y="49"/>
                    <a:pt x="17" y="46"/>
                    <a:pt x="15" y="45"/>
                  </a:cubicBezTo>
                  <a:cubicBezTo>
                    <a:pt x="14" y="43"/>
                    <a:pt x="12" y="42"/>
                    <a:pt x="11" y="41"/>
                  </a:cubicBezTo>
                  <a:cubicBezTo>
                    <a:pt x="10" y="40"/>
                    <a:pt x="10" y="39"/>
                    <a:pt x="9" y="38"/>
                  </a:cubicBezTo>
                  <a:cubicBezTo>
                    <a:pt x="9" y="38"/>
                    <a:pt x="8" y="38"/>
                    <a:pt x="8" y="37"/>
                  </a:cubicBezTo>
                  <a:cubicBezTo>
                    <a:pt x="7" y="36"/>
                    <a:pt x="7" y="36"/>
                    <a:pt x="7" y="35"/>
                  </a:cubicBezTo>
                  <a:cubicBezTo>
                    <a:pt x="6" y="34"/>
                    <a:pt x="5" y="33"/>
                    <a:pt x="4" y="32"/>
                  </a:cubicBezTo>
                  <a:cubicBezTo>
                    <a:pt x="4" y="31"/>
                    <a:pt x="4" y="31"/>
                    <a:pt x="4" y="30"/>
                  </a:cubicBezTo>
                  <a:cubicBezTo>
                    <a:pt x="3" y="29"/>
                    <a:pt x="2" y="27"/>
                    <a:pt x="1" y="25"/>
                  </a:cubicBezTo>
                  <a:cubicBezTo>
                    <a:pt x="0" y="21"/>
                    <a:pt x="0" y="16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5"/>
                    <a:pt x="5" y="4"/>
                    <a:pt x="6" y="3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3" y="0"/>
                    <a:pt x="17" y="0"/>
                    <a:pt x="20" y="1"/>
                  </a:cubicBezTo>
                  <a:cubicBezTo>
                    <a:pt x="23" y="3"/>
                    <a:pt x="26" y="5"/>
                    <a:pt x="28" y="9"/>
                  </a:cubicBezTo>
                  <a:close/>
                  <a:moveTo>
                    <a:pt x="14" y="1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5" y="2"/>
                    <a:pt x="15" y="1"/>
                  </a:cubicBezTo>
                  <a:lnTo>
                    <a:pt x="14" y="1"/>
                  </a:lnTo>
                  <a:close/>
                  <a:moveTo>
                    <a:pt x="13" y="2"/>
                  </a:moveTo>
                  <a:cubicBezTo>
                    <a:pt x="12" y="2"/>
                    <a:pt x="13" y="4"/>
                    <a:pt x="13" y="5"/>
                  </a:cubicBezTo>
                  <a:cubicBezTo>
                    <a:pt x="14" y="4"/>
                    <a:pt x="13" y="3"/>
                    <a:pt x="14" y="2"/>
                  </a:cubicBezTo>
                  <a:cubicBezTo>
                    <a:pt x="13" y="1"/>
                    <a:pt x="13" y="1"/>
                    <a:pt x="13" y="2"/>
                  </a:cubicBezTo>
                  <a:close/>
                  <a:moveTo>
                    <a:pt x="37" y="3"/>
                  </a:moveTo>
                  <a:cubicBezTo>
                    <a:pt x="38" y="3"/>
                    <a:pt x="38" y="2"/>
                    <a:pt x="39" y="2"/>
                  </a:cubicBezTo>
                  <a:cubicBezTo>
                    <a:pt x="40" y="2"/>
                    <a:pt x="40" y="3"/>
                    <a:pt x="41" y="3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0" y="2"/>
                    <a:pt x="38" y="2"/>
                    <a:pt x="37" y="3"/>
                  </a:cubicBezTo>
                  <a:close/>
                  <a:moveTo>
                    <a:pt x="11" y="2"/>
                  </a:moveTo>
                  <a:cubicBezTo>
                    <a:pt x="11" y="3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3"/>
                    <a:pt x="12" y="2"/>
                  </a:cubicBezTo>
                  <a:lnTo>
                    <a:pt x="11" y="2"/>
                  </a:lnTo>
                  <a:close/>
                  <a:moveTo>
                    <a:pt x="42" y="3"/>
                  </a:moveTo>
                  <a:cubicBezTo>
                    <a:pt x="43" y="3"/>
                    <a:pt x="44" y="3"/>
                    <a:pt x="44" y="3"/>
                  </a:cubicBezTo>
                  <a:cubicBezTo>
                    <a:pt x="43" y="2"/>
                    <a:pt x="43" y="2"/>
                    <a:pt x="42" y="2"/>
                  </a:cubicBezTo>
                  <a:cubicBezTo>
                    <a:pt x="42" y="2"/>
                    <a:pt x="42" y="3"/>
                    <a:pt x="42" y="3"/>
                  </a:cubicBezTo>
                  <a:close/>
                  <a:moveTo>
                    <a:pt x="9" y="3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2"/>
                    <a:pt x="9" y="3"/>
                  </a:cubicBezTo>
                  <a:close/>
                  <a:moveTo>
                    <a:pt x="21" y="3"/>
                  </a:moveTo>
                  <a:cubicBezTo>
                    <a:pt x="20" y="3"/>
                    <a:pt x="19" y="2"/>
                    <a:pt x="18" y="2"/>
                  </a:cubicBezTo>
                  <a:cubicBezTo>
                    <a:pt x="19" y="2"/>
                    <a:pt x="20" y="4"/>
                    <a:pt x="21" y="3"/>
                  </a:cubicBezTo>
                  <a:close/>
                  <a:moveTo>
                    <a:pt x="47" y="3"/>
                  </a:moveTo>
                  <a:cubicBezTo>
                    <a:pt x="47" y="3"/>
                    <a:pt x="46" y="2"/>
                    <a:pt x="45" y="2"/>
                  </a:cubicBezTo>
                  <a:cubicBezTo>
                    <a:pt x="45" y="3"/>
                    <a:pt x="47" y="3"/>
                    <a:pt x="47" y="3"/>
                  </a:cubicBezTo>
                  <a:close/>
                  <a:moveTo>
                    <a:pt x="18" y="4"/>
                  </a:moveTo>
                  <a:cubicBezTo>
                    <a:pt x="18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4"/>
                    <a:pt x="18" y="4"/>
                  </a:cubicBezTo>
                  <a:close/>
                  <a:moveTo>
                    <a:pt x="8" y="4"/>
                  </a:moveTo>
                  <a:cubicBezTo>
                    <a:pt x="8" y="4"/>
                    <a:pt x="9" y="3"/>
                    <a:pt x="9" y="3"/>
                  </a:cubicBezTo>
                  <a:cubicBezTo>
                    <a:pt x="9" y="3"/>
                    <a:pt x="8" y="3"/>
                    <a:pt x="8" y="4"/>
                  </a:cubicBezTo>
                  <a:close/>
                  <a:moveTo>
                    <a:pt x="34" y="4"/>
                  </a:moveTo>
                  <a:cubicBezTo>
                    <a:pt x="34" y="4"/>
                    <a:pt x="36" y="4"/>
                    <a:pt x="36" y="3"/>
                  </a:cubicBezTo>
                  <a:cubicBezTo>
                    <a:pt x="35" y="3"/>
                    <a:pt x="34" y="4"/>
                    <a:pt x="34" y="4"/>
                  </a:cubicBezTo>
                  <a:close/>
                  <a:moveTo>
                    <a:pt x="9" y="5"/>
                  </a:moveTo>
                  <a:cubicBezTo>
                    <a:pt x="9" y="5"/>
                    <a:pt x="10" y="3"/>
                    <a:pt x="9" y="4"/>
                  </a:cubicBezTo>
                  <a:cubicBezTo>
                    <a:pt x="9" y="4"/>
                    <a:pt x="9" y="4"/>
                    <a:pt x="8" y="5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9" y="7"/>
                    <a:pt x="9" y="6"/>
                    <a:pt x="9" y="5"/>
                  </a:cubicBezTo>
                  <a:close/>
                  <a:moveTo>
                    <a:pt x="5" y="5"/>
                  </a:moveTo>
                  <a:cubicBezTo>
                    <a:pt x="5" y="5"/>
                    <a:pt x="6" y="4"/>
                    <a:pt x="6" y="4"/>
                  </a:cubicBezTo>
                  <a:cubicBezTo>
                    <a:pt x="6" y="4"/>
                    <a:pt x="5" y="5"/>
                    <a:pt x="5" y="5"/>
                  </a:cubicBezTo>
                  <a:close/>
                  <a:moveTo>
                    <a:pt x="20" y="6"/>
                  </a:moveTo>
                  <a:cubicBezTo>
                    <a:pt x="20" y="5"/>
                    <a:pt x="20" y="4"/>
                    <a:pt x="19" y="4"/>
                  </a:cubicBezTo>
                  <a:cubicBezTo>
                    <a:pt x="20" y="4"/>
                    <a:pt x="19" y="5"/>
                    <a:pt x="20" y="6"/>
                  </a:cubicBezTo>
                  <a:close/>
                  <a:moveTo>
                    <a:pt x="39" y="6"/>
                  </a:moveTo>
                  <a:cubicBezTo>
                    <a:pt x="39" y="5"/>
                    <a:pt x="38" y="4"/>
                    <a:pt x="38" y="4"/>
                  </a:cubicBezTo>
                  <a:cubicBezTo>
                    <a:pt x="38" y="5"/>
                    <a:pt x="38" y="6"/>
                    <a:pt x="39" y="6"/>
                  </a:cubicBezTo>
                  <a:close/>
                  <a:moveTo>
                    <a:pt x="22" y="6"/>
                  </a:moveTo>
                  <a:cubicBezTo>
                    <a:pt x="22" y="5"/>
                    <a:pt x="21" y="4"/>
                    <a:pt x="21" y="4"/>
                  </a:cubicBezTo>
                  <a:cubicBezTo>
                    <a:pt x="21" y="5"/>
                    <a:pt x="21" y="5"/>
                    <a:pt x="22" y="6"/>
                  </a:cubicBezTo>
                  <a:close/>
                  <a:moveTo>
                    <a:pt x="15" y="4"/>
                  </a:moveTo>
                  <a:cubicBezTo>
                    <a:pt x="16" y="4"/>
                    <a:pt x="16" y="4"/>
                    <a:pt x="16" y="4"/>
                  </a:cubicBezTo>
                  <a:lnTo>
                    <a:pt x="15" y="4"/>
                  </a:lnTo>
                  <a:close/>
                  <a:moveTo>
                    <a:pt x="37" y="6"/>
                  </a:moveTo>
                  <a:cubicBezTo>
                    <a:pt x="37" y="5"/>
                    <a:pt x="37" y="4"/>
                    <a:pt x="37" y="4"/>
                  </a:cubicBezTo>
                  <a:cubicBezTo>
                    <a:pt x="37" y="5"/>
                    <a:pt x="37" y="6"/>
                    <a:pt x="37" y="6"/>
                  </a:cubicBezTo>
                  <a:close/>
                  <a:moveTo>
                    <a:pt x="50" y="6"/>
                  </a:moveTo>
                  <a:cubicBezTo>
                    <a:pt x="49" y="5"/>
                    <a:pt x="49" y="4"/>
                    <a:pt x="48" y="4"/>
                  </a:cubicBezTo>
                  <a:cubicBezTo>
                    <a:pt x="49" y="5"/>
                    <a:pt x="49" y="6"/>
                    <a:pt x="50" y="6"/>
                  </a:cubicBezTo>
                  <a:close/>
                  <a:moveTo>
                    <a:pt x="35" y="5"/>
                  </a:moveTo>
                  <a:cubicBezTo>
                    <a:pt x="35" y="5"/>
                    <a:pt x="35" y="6"/>
                    <a:pt x="36" y="7"/>
                  </a:cubicBezTo>
                  <a:cubicBezTo>
                    <a:pt x="37" y="5"/>
                    <a:pt x="35" y="5"/>
                    <a:pt x="35" y="4"/>
                  </a:cubicBezTo>
                  <a:lnTo>
                    <a:pt x="35" y="5"/>
                  </a:lnTo>
                  <a:close/>
                  <a:moveTo>
                    <a:pt x="6" y="10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7" y="8"/>
                    <a:pt x="7" y="7"/>
                  </a:cubicBezTo>
                  <a:cubicBezTo>
                    <a:pt x="6" y="7"/>
                    <a:pt x="8" y="6"/>
                    <a:pt x="7" y="5"/>
                  </a:cubicBezTo>
                  <a:cubicBezTo>
                    <a:pt x="5" y="5"/>
                    <a:pt x="7" y="8"/>
                    <a:pt x="6" y="10"/>
                  </a:cubicBezTo>
                  <a:close/>
                  <a:moveTo>
                    <a:pt x="15" y="5"/>
                  </a:moveTo>
                  <a:cubicBezTo>
                    <a:pt x="15" y="5"/>
                    <a:pt x="15" y="4"/>
                    <a:pt x="14" y="5"/>
                  </a:cubicBezTo>
                  <a:cubicBezTo>
                    <a:pt x="14" y="5"/>
                    <a:pt x="15" y="5"/>
                    <a:pt x="15" y="5"/>
                  </a:cubicBezTo>
                  <a:close/>
                  <a:moveTo>
                    <a:pt x="49" y="7"/>
                  </a:moveTo>
                  <a:cubicBezTo>
                    <a:pt x="49" y="6"/>
                    <a:pt x="47" y="5"/>
                    <a:pt x="47" y="5"/>
                  </a:cubicBezTo>
                  <a:cubicBezTo>
                    <a:pt x="47" y="6"/>
                    <a:pt x="48" y="7"/>
                    <a:pt x="49" y="7"/>
                  </a:cubicBezTo>
                  <a:close/>
                  <a:moveTo>
                    <a:pt x="33" y="6"/>
                  </a:moveTo>
                  <a:cubicBezTo>
                    <a:pt x="34" y="6"/>
                    <a:pt x="34" y="7"/>
                    <a:pt x="34" y="7"/>
                  </a:cubicBezTo>
                  <a:cubicBezTo>
                    <a:pt x="35" y="6"/>
                    <a:pt x="34" y="4"/>
                    <a:pt x="33" y="6"/>
                  </a:cubicBezTo>
                  <a:close/>
                  <a:moveTo>
                    <a:pt x="40" y="6"/>
                  </a:move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0" y="5"/>
                  </a:cubicBezTo>
                  <a:lnTo>
                    <a:pt x="40" y="6"/>
                  </a:lnTo>
                  <a:close/>
                  <a:moveTo>
                    <a:pt x="9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6"/>
                    <a:pt x="9" y="6"/>
                  </a:cubicBezTo>
                  <a:close/>
                  <a:moveTo>
                    <a:pt x="19" y="6"/>
                  </a:moveTo>
                  <a:cubicBezTo>
                    <a:pt x="19" y="6"/>
                    <a:pt x="19" y="6"/>
                    <a:pt x="19" y="6"/>
                  </a:cubicBezTo>
                  <a:cubicBezTo>
                    <a:pt x="20" y="6"/>
                    <a:pt x="19" y="5"/>
                    <a:pt x="19" y="6"/>
                  </a:cubicBezTo>
                  <a:close/>
                  <a:moveTo>
                    <a:pt x="29" y="47"/>
                  </a:moveTo>
                  <a:cubicBezTo>
                    <a:pt x="31" y="45"/>
                    <a:pt x="34" y="43"/>
                    <a:pt x="36" y="40"/>
                  </a:cubicBezTo>
                  <a:cubicBezTo>
                    <a:pt x="39" y="38"/>
                    <a:pt x="41" y="36"/>
                    <a:pt x="43" y="33"/>
                  </a:cubicBezTo>
                  <a:cubicBezTo>
                    <a:pt x="46" y="31"/>
                    <a:pt x="49" y="27"/>
                    <a:pt x="50" y="22"/>
                  </a:cubicBezTo>
                  <a:cubicBezTo>
                    <a:pt x="50" y="21"/>
                    <a:pt x="50" y="19"/>
                    <a:pt x="50" y="17"/>
                  </a:cubicBezTo>
                  <a:cubicBezTo>
                    <a:pt x="50" y="14"/>
                    <a:pt x="48" y="11"/>
                    <a:pt x="47" y="9"/>
                  </a:cubicBezTo>
                  <a:cubicBezTo>
                    <a:pt x="45" y="9"/>
                    <a:pt x="44" y="8"/>
                    <a:pt x="42" y="7"/>
                  </a:cubicBezTo>
                  <a:cubicBezTo>
                    <a:pt x="39" y="6"/>
                    <a:pt x="35" y="8"/>
                    <a:pt x="33" y="10"/>
                  </a:cubicBezTo>
                  <a:cubicBezTo>
                    <a:pt x="32" y="11"/>
                    <a:pt x="31" y="13"/>
                    <a:pt x="30" y="14"/>
                  </a:cubicBezTo>
                  <a:cubicBezTo>
                    <a:pt x="28" y="16"/>
                    <a:pt x="26" y="14"/>
                    <a:pt x="25" y="13"/>
                  </a:cubicBezTo>
                  <a:cubicBezTo>
                    <a:pt x="24" y="12"/>
                    <a:pt x="23" y="11"/>
                    <a:pt x="23" y="10"/>
                  </a:cubicBezTo>
                  <a:cubicBezTo>
                    <a:pt x="22" y="9"/>
                    <a:pt x="20" y="7"/>
                    <a:pt x="18" y="7"/>
                  </a:cubicBezTo>
                  <a:cubicBezTo>
                    <a:pt x="15" y="5"/>
                    <a:pt x="12" y="6"/>
                    <a:pt x="9" y="8"/>
                  </a:cubicBezTo>
                  <a:cubicBezTo>
                    <a:pt x="7" y="10"/>
                    <a:pt x="6" y="13"/>
                    <a:pt x="6" y="16"/>
                  </a:cubicBezTo>
                  <a:cubicBezTo>
                    <a:pt x="5" y="20"/>
                    <a:pt x="6" y="24"/>
                    <a:pt x="7" y="27"/>
                  </a:cubicBezTo>
                  <a:cubicBezTo>
                    <a:pt x="9" y="29"/>
                    <a:pt x="9" y="30"/>
                    <a:pt x="10" y="32"/>
                  </a:cubicBezTo>
                  <a:cubicBezTo>
                    <a:pt x="11" y="34"/>
                    <a:pt x="13" y="35"/>
                    <a:pt x="14" y="37"/>
                  </a:cubicBezTo>
                  <a:cubicBezTo>
                    <a:pt x="15" y="38"/>
                    <a:pt x="17" y="39"/>
                    <a:pt x="18" y="41"/>
                  </a:cubicBezTo>
                  <a:cubicBezTo>
                    <a:pt x="19" y="42"/>
                    <a:pt x="21" y="43"/>
                    <a:pt x="22" y="45"/>
                  </a:cubicBezTo>
                  <a:cubicBezTo>
                    <a:pt x="23" y="45"/>
                    <a:pt x="24" y="46"/>
                    <a:pt x="25" y="47"/>
                  </a:cubicBezTo>
                  <a:cubicBezTo>
                    <a:pt x="26" y="47"/>
                    <a:pt x="28" y="49"/>
                    <a:pt x="29" y="47"/>
                  </a:cubicBezTo>
                  <a:close/>
                  <a:moveTo>
                    <a:pt x="24" y="8"/>
                  </a:moveTo>
                  <a:cubicBezTo>
                    <a:pt x="24" y="8"/>
                    <a:pt x="23" y="9"/>
                    <a:pt x="24" y="9"/>
                  </a:cubicBezTo>
                  <a:cubicBezTo>
                    <a:pt x="24" y="8"/>
                    <a:pt x="23" y="6"/>
                    <a:pt x="23" y="6"/>
                  </a:cubicBezTo>
                  <a:cubicBezTo>
                    <a:pt x="23" y="7"/>
                    <a:pt x="23" y="7"/>
                    <a:pt x="24" y="8"/>
                  </a:cubicBezTo>
                  <a:close/>
                  <a:moveTo>
                    <a:pt x="32" y="6"/>
                  </a:moveTo>
                  <a:cubicBezTo>
                    <a:pt x="32" y="7"/>
                    <a:pt x="32" y="8"/>
                    <a:pt x="33" y="8"/>
                  </a:cubicBezTo>
                  <a:cubicBezTo>
                    <a:pt x="34" y="8"/>
                    <a:pt x="33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lose/>
                  <a:moveTo>
                    <a:pt x="22" y="7"/>
                  </a:move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2" y="7"/>
                    <a:pt x="22" y="7"/>
                  </a:cubicBezTo>
                  <a:close/>
                  <a:moveTo>
                    <a:pt x="37" y="7"/>
                  </a:moveTo>
                  <a:cubicBezTo>
                    <a:pt x="38" y="7"/>
                    <a:pt x="38" y="6"/>
                    <a:pt x="38" y="6"/>
                  </a:cubicBezTo>
                  <a:cubicBezTo>
                    <a:pt x="38" y="6"/>
                    <a:pt x="38" y="6"/>
                    <a:pt x="37" y="7"/>
                  </a:cubicBezTo>
                  <a:close/>
                  <a:moveTo>
                    <a:pt x="44" y="7"/>
                  </a:moveTo>
                  <a:cubicBezTo>
                    <a:pt x="44" y="7"/>
                    <a:pt x="42" y="6"/>
                    <a:pt x="41" y="6"/>
                  </a:cubicBezTo>
                  <a:cubicBezTo>
                    <a:pt x="43" y="6"/>
                    <a:pt x="44" y="7"/>
                    <a:pt x="44" y="7"/>
                  </a:cubicBezTo>
                  <a:close/>
                  <a:moveTo>
                    <a:pt x="51" y="7"/>
                  </a:moveTo>
                  <a:cubicBezTo>
                    <a:pt x="51" y="8"/>
                    <a:pt x="52" y="8"/>
                    <a:pt x="52" y="8"/>
                  </a:cubicBezTo>
                  <a:cubicBezTo>
                    <a:pt x="52" y="8"/>
                    <a:pt x="51" y="7"/>
                    <a:pt x="51" y="6"/>
                  </a:cubicBezTo>
                  <a:cubicBezTo>
                    <a:pt x="51" y="6"/>
                    <a:pt x="51" y="7"/>
                    <a:pt x="51" y="7"/>
                  </a:cubicBezTo>
                  <a:close/>
                  <a:moveTo>
                    <a:pt x="30" y="8"/>
                  </a:moveTo>
                  <a:cubicBezTo>
                    <a:pt x="31" y="8"/>
                    <a:pt x="31" y="10"/>
                    <a:pt x="32" y="10"/>
                  </a:cubicBezTo>
                  <a:cubicBezTo>
                    <a:pt x="32" y="9"/>
                    <a:pt x="31" y="8"/>
                    <a:pt x="31" y="7"/>
                  </a:cubicBezTo>
                  <a:cubicBezTo>
                    <a:pt x="31" y="7"/>
                    <a:pt x="30" y="7"/>
                    <a:pt x="30" y="8"/>
                  </a:cubicBezTo>
                  <a:close/>
                  <a:moveTo>
                    <a:pt x="26" y="10"/>
                  </a:moveTo>
                  <a:cubicBezTo>
                    <a:pt x="27" y="9"/>
                    <a:pt x="26" y="7"/>
                    <a:pt x="26" y="7"/>
                  </a:cubicBezTo>
                  <a:cubicBezTo>
                    <a:pt x="26" y="8"/>
                    <a:pt x="26" y="9"/>
                    <a:pt x="26" y="10"/>
                  </a:cubicBezTo>
                  <a:close/>
                  <a:moveTo>
                    <a:pt x="2" y="13"/>
                  </a:moveTo>
                  <a:cubicBezTo>
                    <a:pt x="3" y="11"/>
                    <a:pt x="4" y="9"/>
                    <a:pt x="4" y="7"/>
                  </a:cubicBezTo>
                  <a:cubicBezTo>
                    <a:pt x="3" y="8"/>
                    <a:pt x="2" y="11"/>
                    <a:pt x="2" y="13"/>
                  </a:cubicBezTo>
                  <a:close/>
                  <a:moveTo>
                    <a:pt x="49" y="9"/>
                  </a:moveTo>
                  <a:cubicBezTo>
                    <a:pt x="49" y="9"/>
                    <a:pt x="48" y="8"/>
                    <a:pt x="47" y="8"/>
                  </a:cubicBezTo>
                  <a:cubicBezTo>
                    <a:pt x="48" y="9"/>
                    <a:pt x="48" y="10"/>
                    <a:pt x="49" y="9"/>
                  </a:cubicBezTo>
                  <a:close/>
                  <a:moveTo>
                    <a:pt x="30" y="11"/>
                  </a:move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29" y="9"/>
                    <a:pt x="29" y="9"/>
                  </a:cubicBezTo>
                  <a:cubicBezTo>
                    <a:pt x="30" y="9"/>
                    <a:pt x="30" y="10"/>
                    <a:pt x="30" y="11"/>
                  </a:cubicBezTo>
                  <a:close/>
                  <a:moveTo>
                    <a:pt x="55" y="15"/>
                  </a:moveTo>
                  <a:cubicBezTo>
                    <a:pt x="54" y="13"/>
                    <a:pt x="54" y="10"/>
                    <a:pt x="53" y="9"/>
                  </a:cubicBezTo>
                  <a:cubicBezTo>
                    <a:pt x="53" y="11"/>
                    <a:pt x="54" y="13"/>
                    <a:pt x="55" y="15"/>
                  </a:cubicBezTo>
                  <a:close/>
                  <a:moveTo>
                    <a:pt x="29" y="10"/>
                  </a:moveTo>
                  <a:cubicBezTo>
                    <a:pt x="29" y="11"/>
                    <a:pt x="29" y="11"/>
                    <a:pt x="29" y="11"/>
                  </a:cubicBezTo>
                  <a:cubicBezTo>
                    <a:pt x="29" y="9"/>
                    <a:pt x="29" y="9"/>
                    <a:pt x="29" y="9"/>
                  </a:cubicBezTo>
                  <a:lnTo>
                    <a:pt x="29" y="10"/>
                  </a:lnTo>
                  <a:close/>
                  <a:moveTo>
                    <a:pt x="49" y="11"/>
                  </a:move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8" y="10"/>
                    <a:pt x="48" y="10"/>
                  </a:cubicBezTo>
                  <a:cubicBezTo>
                    <a:pt x="48" y="10"/>
                    <a:pt x="49" y="11"/>
                    <a:pt x="49" y="11"/>
                  </a:cubicBezTo>
                  <a:close/>
                  <a:moveTo>
                    <a:pt x="52" y="13"/>
                  </a:moveTo>
                  <a:cubicBezTo>
                    <a:pt x="53" y="13"/>
                    <a:pt x="52" y="11"/>
                    <a:pt x="52" y="11"/>
                  </a:cubicBezTo>
                  <a:cubicBezTo>
                    <a:pt x="52" y="11"/>
                    <a:pt x="51" y="13"/>
                    <a:pt x="52" y="13"/>
                  </a:cubicBezTo>
                  <a:close/>
                  <a:moveTo>
                    <a:pt x="27" y="12"/>
                  </a:moveTo>
                  <a:cubicBezTo>
                    <a:pt x="27" y="12"/>
                    <a:pt x="26" y="12"/>
                    <a:pt x="26" y="11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5" y="11"/>
                    <a:pt x="26" y="13"/>
                    <a:pt x="27" y="12"/>
                  </a:cubicBezTo>
                  <a:close/>
                  <a:moveTo>
                    <a:pt x="27" y="12"/>
                  </a:moveTo>
                  <a:cubicBezTo>
                    <a:pt x="27" y="12"/>
                    <a:pt x="28" y="11"/>
                    <a:pt x="27" y="11"/>
                  </a:cubicBezTo>
                  <a:lnTo>
                    <a:pt x="27" y="12"/>
                  </a:lnTo>
                  <a:close/>
                  <a:moveTo>
                    <a:pt x="51" y="14"/>
                  </a:moveTo>
                  <a:cubicBezTo>
                    <a:pt x="51" y="13"/>
                    <a:pt x="51" y="12"/>
                    <a:pt x="51" y="11"/>
                  </a:cubicBezTo>
                  <a:cubicBezTo>
                    <a:pt x="51" y="12"/>
                    <a:pt x="51" y="12"/>
                    <a:pt x="51" y="14"/>
                  </a:cubicBezTo>
                  <a:close/>
                  <a:moveTo>
                    <a:pt x="29" y="13"/>
                  </a:moveTo>
                  <a:cubicBezTo>
                    <a:pt x="29" y="13"/>
                    <a:pt x="30" y="13"/>
                    <a:pt x="29" y="13"/>
                  </a:cubicBezTo>
                  <a:cubicBezTo>
                    <a:pt x="30" y="13"/>
                    <a:pt x="30" y="13"/>
                    <a:pt x="30" y="12"/>
                  </a:cubicBezTo>
                  <a:cubicBezTo>
                    <a:pt x="30" y="12"/>
                    <a:pt x="30" y="13"/>
                    <a:pt x="29" y="13"/>
                  </a:cubicBezTo>
                  <a:close/>
                  <a:moveTo>
                    <a:pt x="50" y="13"/>
                  </a:moveTo>
                  <a:cubicBezTo>
                    <a:pt x="50" y="13"/>
                    <a:pt x="50" y="14"/>
                    <a:pt x="50" y="14"/>
                  </a:cubicBezTo>
                  <a:cubicBezTo>
                    <a:pt x="50" y="13"/>
                    <a:pt x="50" y="13"/>
                    <a:pt x="50" y="12"/>
                  </a:cubicBezTo>
                  <a:lnTo>
                    <a:pt x="50" y="13"/>
                  </a:lnTo>
                  <a:close/>
                  <a:moveTo>
                    <a:pt x="53" y="14"/>
                  </a:moveTo>
                  <a:cubicBezTo>
                    <a:pt x="53" y="14"/>
                    <a:pt x="53" y="13"/>
                    <a:pt x="53" y="13"/>
                  </a:cubicBezTo>
                  <a:cubicBezTo>
                    <a:pt x="53" y="13"/>
                    <a:pt x="53" y="14"/>
                    <a:pt x="53" y="14"/>
                  </a:cubicBezTo>
                  <a:close/>
                  <a:moveTo>
                    <a:pt x="28" y="14"/>
                  </a:move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3"/>
                    <a:pt x="51" y="23"/>
                  </a:cubicBezTo>
                  <a:cubicBezTo>
                    <a:pt x="52" y="19"/>
                    <a:pt x="51" y="18"/>
                    <a:pt x="51" y="15"/>
                  </a:cubicBezTo>
                  <a:cubicBezTo>
                    <a:pt x="51" y="15"/>
                    <a:pt x="51" y="15"/>
                    <a:pt x="50" y="15"/>
                  </a:cubicBezTo>
                  <a:cubicBezTo>
                    <a:pt x="51" y="17"/>
                    <a:pt x="51" y="20"/>
                    <a:pt x="51" y="22"/>
                  </a:cubicBezTo>
                  <a:close/>
                  <a:moveTo>
                    <a:pt x="55" y="18"/>
                  </a:moveTo>
                  <a:cubicBezTo>
                    <a:pt x="55" y="17"/>
                    <a:pt x="55" y="15"/>
                    <a:pt x="54" y="15"/>
                  </a:cubicBezTo>
                  <a:cubicBezTo>
                    <a:pt x="55" y="16"/>
                    <a:pt x="55" y="17"/>
                    <a:pt x="55" y="18"/>
                  </a:cubicBezTo>
                  <a:close/>
                  <a:moveTo>
                    <a:pt x="5" y="19"/>
                  </a:moveTo>
                  <a:cubicBezTo>
                    <a:pt x="5" y="18"/>
                    <a:pt x="5" y="18"/>
                    <a:pt x="4" y="17"/>
                  </a:cubicBezTo>
                  <a:cubicBezTo>
                    <a:pt x="4" y="17"/>
                    <a:pt x="4" y="19"/>
                    <a:pt x="5" y="19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8"/>
                    <a:pt x="52" y="17"/>
                  </a:cubicBezTo>
                  <a:cubicBezTo>
                    <a:pt x="52" y="18"/>
                    <a:pt x="52" y="19"/>
                    <a:pt x="53" y="19"/>
                  </a:cubicBezTo>
                  <a:close/>
                  <a:moveTo>
                    <a:pt x="5" y="21"/>
                  </a:moveTo>
                  <a:cubicBezTo>
                    <a:pt x="5" y="21"/>
                    <a:pt x="5" y="20"/>
                    <a:pt x="5" y="19"/>
                  </a:cubicBezTo>
                  <a:cubicBezTo>
                    <a:pt x="5" y="20"/>
                    <a:pt x="4" y="21"/>
                    <a:pt x="5" y="21"/>
                  </a:cubicBezTo>
                  <a:close/>
                  <a:moveTo>
                    <a:pt x="4" y="21"/>
                  </a:moveTo>
                  <a:cubicBezTo>
                    <a:pt x="4" y="21"/>
                    <a:pt x="4" y="20"/>
                    <a:pt x="3" y="20"/>
                  </a:cubicBezTo>
                  <a:cubicBezTo>
                    <a:pt x="3" y="21"/>
                    <a:pt x="3" y="21"/>
                    <a:pt x="4" y="21"/>
                  </a:cubicBezTo>
                  <a:close/>
                  <a:moveTo>
                    <a:pt x="4" y="23"/>
                  </a:moveTo>
                  <a:cubicBezTo>
                    <a:pt x="4" y="23"/>
                    <a:pt x="4" y="22"/>
                    <a:pt x="4" y="22"/>
                  </a:cubicBezTo>
                  <a:cubicBezTo>
                    <a:pt x="4" y="22"/>
                    <a:pt x="4" y="23"/>
                    <a:pt x="4" y="23"/>
                  </a:cubicBezTo>
                  <a:close/>
                  <a:moveTo>
                    <a:pt x="52" y="26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5"/>
                    <a:pt x="52" y="25"/>
                    <a:pt x="52" y="26"/>
                  </a:cubicBezTo>
                  <a:close/>
                  <a:moveTo>
                    <a:pt x="3" y="25"/>
                  </a:moveTo>
                  <a:cubicBezTo>
                    <a:pt x="2" y="24"/>
                    <a:pt x="2" y="25"/>
                    <a:pt x="3" y="26"/>
                  </a:cubicBezTo>
                  <a:lnTo>
                    <a:pt x="3" y="25"/>
                  </a:lnTo>
                  <a:close/>
                  <a:moveTo>
                    <a:pt x="49" y="26"/>
                  </a:moveTo>
                  <a:cubicBezTo>
                    <a:pt x="50" y="27"/>
                    <a:pt x="50" y="25"/>
                    <a:pt x="50" y="25"/>
                  </a:cubicBezTo>
                  <a:cubicBezTo>
                    <a:pt x="50" y="25"/>
                    <a:pt x="50" y="26"/>
                    <a:pt x="49" y="26"/>
                  </a:cubicBezTo>
                  <a:close/>
                  <a:moveTo>
                    <a:pt x="6" y="27"/>
                  </a:moveTo>
                  <a:cubicBezTo>
                    <a:pt x="6" y="26"/>
                    <a:pt x="6" y="25"/>
                    <a:pt x="6" y="25"/>
                  </a:cubicBezTo>
                  <a:cubicBezTo>
                    <a:pt x="5" y="26"/>
                    <a:pt x="6" y="26"/>
                    <a:pt x="6" y="27"/>
                  </a:cubicBezTo>
                  <a:close/>
                  <a:moveTo>
                    <a:pt x="4" y="28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5" y="27"/>
                    <a:pt x="5" y="27"/>
                    <a:pt x="4" y="26"/>
                  </a:cubicBezTo>
                  <a:cubicBezTo>
                    <a:pt x="4" y="27"/>
                    <a:pt x="4" y="28"/>
                    <a:pt x="4" y="28"/>
                  </a:cubicBezTo>
                  <a:close/>
                  <a:moveTo>
                    <a:pt x="50" y="30"/>
                  </a:moveTo>
                  <a:cubicBezTo>
                    <a:pt x="51" y="30"/>
                    <a:pt x="52" y="28"/>
                    <a:pt x="51" y="27"/>
                  </a:cubicBezTo>
                  <a:cubicBezTo>
                    <a:pt x="51" y="28"/>
                    <a:pt x="50" y="29"/>
                    <a:pt x="50" y="30"/>
                  </a:cubicBezTo>
                  <a:close/>
                  <a:moveTo>
                    <a:pt x="6" y="29"/>
                  </a:moveTo>
                  <a:cubicBezTo>
                    <a:pt x="7" y="29"/>
                    <a:pt x="8" y="29"/>
                    <a:pt x="8" y="30"/>
                  </a:cubicBezTo>
                  <a:cubicBezTo>
                    <a:pt x="8" y="29"/>
                    <a:pt x="7" y="28"/>
                    <a:pt x="7" y="27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6" y="28"/>
                    <a:pt x="6" y="29"/>
                    <a:pt x="6" y="29"/>
                  </a:cubicBezTo>
                  <a:close/>
                  <a:moveTo>
                    <a:pt x="46" y="31"/>
                  </a:moveTo>
                  <a:cubicBezTo>
                    <a:pt x="47" y="31"/>
                    <a:pt x="48" y="30"/>
                    <a:pt x="47" y="29"/>
                  </a:cubicBezTo>
                  <a:cubicBezTo>
                    <a:pt x="47" y="30"/>
                    <a:pt x="47" y="30"/>
                    <a:pt x="46" y="31"/>
                  </a:cubicBezTo>
                  <a:close/>
                  <a:moveTo>
                    <a:pt x="6" y="31"/>
                  </a:moveTo>
                  <a:cubicBezTo>
                    <a:pt x="6" y="30"/>
                    <a:pt x="6" y="30"/>
                    <a:pt x="6" y="30"/>
                  </a:cubicBezTo>
                  <a:lnTo>
                    <a:pt x="6" y="31"/>
                  </a:lnTo>
                  <a:close/>
                  <a:moveTo>
                    <a:pt x="7" y="31"/>
                  </a:moveTo>
                  <a:cubicBezTo>
                    <a:pt x="7" y="31"/>
                    <a:pt x="8" y="31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1"/>
                    <a:pt x="7" y="31"/>
                  </a:cubicBezTo>
                  <a:close/>
                  <a:moveTo>
                    <a:pt x="47" y="35"/>
                  </a:moveTo>
                  <a:cubicBezTo>
                    <a:pt x="48" y="34"/>
                    <a:pt x="49" y="33"/>
                    <a:pt x="50" y="31"/>
                  </a:cubicBezTo>
                  <a:cubicBezTo>
                    <a:pt x="50" y="31"/>
                    <a:pt x="50" y="30"/>
                    <a:pt x="49" y="30"/>
                  </a:cubicBezTo>
                  <a:cubicBezTo>
                    <a:pt x="49" y="32"/>
                    <a:pt x="48" y="34"/>
                    <a:pt x="47" y="35"/>
                  </a:cubicBezTo>
                  <a:close/>
                  <a:moveTo>
                    <a:pt x="6" y="32"/>
                  </a:moveTo>
                  <a:cubicBezTo>
                    <a:pt x="6" y="32"/>
                    <a:pt x="6" y="33"/>
                    <a:pt x="6" y="33"/>
                  </a:cubicBezTo>
                  <a:cubicBezTo>
                    <a:pt x="7" y="32"/>
                    <a:pt x="6" y="32"/>
                    <a:pt x="6" y="32"/>
                  </a:cubicBezTo>
                  <a:close/>
                  <a:moveTo>
                    <a:pt x="9" y="33"/>
                  </a:moveTo>
                  <a:cubicBezTo>
                    <a:pt x="9" y="32"/>
                    <a:pt x="9" y="32"/>
                    <a:pt x="8" y="32"/>
                  </a:cubicBezTo>
                  <a:cubicBezTo>
                    <a:pt x="8" y="32"/>
                    <a:pt x="9" y="33"/>
                    <a:pt x="9" y="33"/>
                  </a:cubicBezTo>
                  <a:close/>
                  <a:moveTo>
                    <a:pt x="10" y="34"/>
                  </a:moveTo>
                  <a:cubicBezTo>
                    <a:pt x="10" y="34"/>
                    <a:pt x="10" y="35"/>
                    <a:pt x="10" y="35"/>
                  </a:cubicBezTo>
                  <a:cubicBezTo>
                    <a:pt x="10" y="34"/>
                    <a:pt x="10" y="33"/>
                    <a:pt x="9" y="33"/>
                  </a:cubicBezTo>
                  <a:cubicBezTo>
                    <a:pt x="9" y="33"/>
                    <a:pt x="10" y="34"/>
                    <a:pt x="10" y="34"/>
                  </a:cubicBezTo>
                  <a:close/>
                  <a:moveTo>
                    <a:pt x="45" y="35"/>
                  </a:moveTo>
                  <a:cubicBezTo>
                    <a:pt x="45" y="35"/>
                    <a:pt x="45" y="35"/>
                    <a:pt x="45" y="35"/>
                  </a:cubicBezTo>
                  <a:cubicBezTo>
                    <a:pt x="45" y="34"/>
                    <a:pt x="46" y="34"/>
                    <a:pt x="46" y="34"/>
                  </a:cubicBezTo>
                  <a:cubicBezTo>
                    <a:pt x="45" y="34"/>
                    <a:pt x="45" y="35"/>
                    <a:pt x="45" y="35"/>
                  </a:cubicBezTo>
                  <a:close/>
                  <a:moveTo>
                    <a:pt x="9" y="37"/>
                  </a:moveTo>
                  <a:cubicBezTo>
                    <a:pt x="9" y="36"/>
                    <a:pt x="8" y="35"/>
                    <a:pt x="7" y="34"/>
                  </a:cubicBezTo>
                  <a:cubicBezTo>
                    <a:pt x="8" y="35"/>
                    <a:pt x="8" y="36"/>
                    <a:pt x="9" y="37"/>
                  </a:cubicBezTo>
                  <a:close/>
                  <a:moveTo>
                    <a:pt x="43" y="36"/>
                  </a:moveTo>
                  <a:cubicBezTo>
                    <a:pt x="44" y="34"/>
                    <a:pt x="44" y="34"/>
                    <a:pt x="44" y="34"/>
                  </a:cubicBezTo>
                  <a:cubicBezTo>
                    <a:pt x="44" y="35"/>
                    <a:pt x="43" y="35"/>
                    <a:pt x="43" y="36"/>
                  </a:cubicBezTo>
                  <a:close/>
                  <a:moveTo>
                    <a:pt x="12" y="36"/>
                  </a:moveTo>
                  <a:cubicBezTo>
                    <a:pt x="12" y="35"/>
                    <a:pt x="11" y="35"/>
                    <a:pt x="11" y="35"/>
                  </a:cubicBezTo>
                  <a:cubicBezTo>
                    <a:pt x="11" y="35"/>
                    <a:pt x="12" y="36"/>
                    <a:pt x="12" y="36"/>
                  </a:cubicBezTo>
                  <a:close/>
                  <a:moveTo>
                    <a:pt x="41" y="38"/>
                  </a:moveTo>
                  <a:cubicBezTo>
                    <a:pt x="42" y="38"/>
                    <a:pt x="42" y="36"/>
                    <a:pt x="43" y="36"/>
                  </a:cubicBezTo>
                  <a:cubicBezTo>
                    <a:pt x="42" y="37"/>
                    <a:pt x="41" y="37"/>
                    <a:pt x="41" y="38"/>
                  </a:cubicBezTo>
                  <a:close/>
                  <a:moveTo>
                    <a:pt x="13" y="41"/>
                  </a:moveTo>
                  <a:cubicBezTo>
                    <a:pt x="12" y="40"/>
                    <a:pt x="10" y="38"/>
                    <a:pt x="9" y="36"/>
                  </a:cubicBezTo>
                  <a:cubicBezTo>
                    <a:pt x="10" y="38"/>
                    <a:pt x="11" y="41"/>
                    <a:pt x="13" y="41"/>
                  </a:cubicBezTo>
                  <a:close/>
                  <a:moveTo>
                    <a:pt x="39" y="38"/>
                  </a:moveTo>
                  <a:cubicBezTo>
                    <a:pt x="40" y="38"/>
                    <a:pt x="40" y="38"/>
                    <a:pt x="40" y="38"/>
                  </a:cubicBezTo>
                  <a:lnTo>
                    <a:pt x="39" y="38"/>
                  </a:lnTo>
                  <a:close/>
                  <a:moveTo>
                    <a:pt x="16" y="40"/>
                  </a:moveTo>
                  <a:cubicBezTo>
                    <a:pt x="16" y="39"/>
                    <a:pt x="14" y="38"/>
                    <a:pt x="14" y="38"/>
                  </a:cubicBezTo>
                  <a:cubicBezTo>
                    <a:pt x="14" y="39"/>
                    <a:pt x="15" y="40"/>
                    <a:pt x="16" y="40"/>
                  </a:cubicBezTo>
                  <a:close/>
                  <a:moveTo>
                    <a:pt x="13" y="40"/>
                  </a:moveTo>
                  <a:cubicBezTo>
                    <a:pt x="13" y="39"/>
                    <a:pt x="12" y="39"/>
                    <a:pt x="12" y="39"/>
                  </a:cubicBezTo>
                  <a:cubicBezTo>
                    <a:pt x="12" y="39"/>
                    <a:pt x="13" y="40"/>
                    <a:pt x="13" y="40"/>
                  </a:cubicBezTo>
                  <a:close/>
                  <a:moveTo>
                    <a:pt x="38" y="43"/>
                  </a:moveTo>
                  <a:cubicBezTo>
                    <a:pt x="39" y="41"/>
                    <a:pt x="40" y="41"/>
                    <a:pt x="41" y="39"/>
                  </a:cubicBezTo>
                  <a:cubicBezTo>
                    <a:pt x="40" y="40"/>
                    <a:pt x="38" y="41"/>
                    <a:pt x="38" y="43"/>
                  </a:cubicBezTo>
                  <a:close/>
                  <a:moveTo>
                    <a:pt x="40" y="42"/>
                  </a:moveTo>
                  <a:cubicBezTo>
                    <a:pt x="41" y="41"/>
                    <a:pt x="41" y="41"/>
                    <a:pt x="41" y="41"/>
                  </a:cubicBezTo>
                  <a:cubicBezTo>
                    <a:pt x="41" y="41"/>
                    <a:pt x="40" y="41"/>
                    <a:pt x="40" y="42"/>
                  </a:cubicBezTo>
                  <a:close/>
                  <a:moveTo>
                    <a:pt x="16" y="42"/>
                  </a:move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1"/>
                    <a:pt x="16" y="41"/>
                  </a:cubicBezTo>
                  <a:cubicBezTo>
                    <a:pt x="16" y="41"/>
                    <a:pt x="16" y="42"/>
                    <a:pt x="16" y="42"/>
                  </a:cubicBezTo>
                  <a:close/>
                  <a:moveTo>
                    <a:pt x="16" y="44"/>
                  </a:moveTo>
                  <a:cubicBezTo>
                    <a:pt x="15" y="43"/>
                    <a:pt x="14" y="42"/>
                    <a:pt x="13" y="42"/>
                  </a:cubicBezTo>
                  <a:cubicBezTo>
                    <a:pt x="14" y="43"/>
                    <a:pt x="15" y="44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lose/>
                  <a:moveTo>
                    <a:pt x="20" y="44"/>
                  </a:moveTo>
                  <a:cubicBezTo>
                    <a:pt x="19" y="43"/>
                    <a:pt x="19" y="42"/>
                    <a:pt x="18" y="42"/>
                  </a:cubicBezTo>
                  <a:cubicBezTo>
                    <a:pt x="18" y="43"/>
                    <a:pt x="19" y="44"/>
                    <a:pt x="20" y="44"/>
                  </a:cubicBezTo>
                  <a:close/>
                  <a:moveTo>
                    <a:pt x="35" y="43"/>
                  </a:moveTo>
                  <a:cubicBezTo>
                    <a:pt x="36" y="43"/>
                    <a:pt x="36" y="42"/>
                    <a:pt x="36" y="42"/>
                  </a:cubicBezTo>
                  <a:cubicBezTo>
                    <a:pt x="36" y="42"/>
                    <a:pt x="36" y="43"/>
                    <a:pt x="35" y="43"/>
                  </a:cubicBezTo>
                  <a:close/>
                  <a:moveTo>
                    <a:pt x="18" y="43"/>
                  </a:move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4"/>
                    <a:pt x="18" y="43"/>
                  </a:cubicBezTo>
                  <a:close/>
                  <a:moveTo>
                    <a:pt x="36" y="44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6" y="44"/>
                    <a:pt x="37" y="44"/>
                  </a:cubicBezTo>
                  <a:cubicBezTo>
                    <a:pt x="36" y="44"/>
                    <a:pt x="36" y="44"/>
                    <a:pt x="36" y="44"/>
                  </a:cubicBezTo>
                  <a:close/>
                  <a:moveTo>
                    <a:pt x="21" y="45"/>
                  </a:move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1" y="45"/>
                    <a:pt x="21" y="44"/>
                  </a:cubicBezTo>
                  <a:cubicBezTo>
                    <a:pt x="21" y="45"/>
                    <a:pt x="21" y="45"/>
                    <a:pt x="21" y="45"/>
                  </a:cubicBezTo>
                  <a:close/>
                  <a:moveTo>
                    <a:pt x="18" y="45"/>
                  </a:moveTo>
                  <a:cubicBezTo>
                    <a:pt x="18" y="45"/>
                    <a:pt x="18" y="45"/>
                    <a:pt x="17" y="45"/>
                  </a:cubicBezTo>
                  <a:lnTo>
                    <a:pt x="18" y="45"/>
                  </a:lnTo>
                  <a:close/>
                  <a:moveTo>
                    <a:pt x="21" y="47"/>
                  </a:moveTo>
                  <a:cubicBezTo>
                    <a:pt x="20" y="46"/>
                    <a:pt x="20" y="46"/>
                    <a:pt x="20" y="46"/>
                  </a:cubicBezTo>
                  <a:lnTo>
                    <a:pt x="21" y="47"/>
                  </a:lnTo>
                  <a:close/>
                  <a:moveTo>
                    <a:pt x="24" y="47"/>
                  </a:moveTo>
                  <a:cubicBezTo>
                    <a:pt x="23" y="46"/>
                    <a:pt x="23" y="46"/>
                    <a:pt x="23" y="46"/>
                  </a:cubicBezTo>
                  <a:cubicBezTo>
                    <a:pt x="23" y="47"/>
                    <a:pt x="23" y="47"/>
                    <a:pt x="24" y="47"/>
                  </a:cubicBezTo>
                  <a:close/>
                  <a:moveTo>
                    <a:pt x="22" y="49"/>
                  </a:moveTo>
                  <a:cubicBezTo>
                    <a:pt x="21" y="48"/>
                    <a:pt x="20" y="47"/>
                    <a:pt x="18" y="46"/>
                  </a:cubicBezTo>
                  <a:cubicBezTo>
                    <a:pt x="19" y="47"/>
                    <a:pt x="21" y="48"/>
                    <a:pt x="22" y="49"/>
                  </a:cubicBezTo>
                  <a:close/>
                  <a:moveTo>
                    <a:pt x="32" y="48"/>
                  </a:moveTo>
                  <a:cubicBezTo>
                    <a:pt x="33" y="48"/>
                    <a:pt x="33" y="47"/>
                    <a:pt x="33" y="46"/>
                  </a:cubicBezTo>
                  <a:cubicBezTo>
                    <a:pt x="33" y="47"/>
                    <a:pt x="32" y="47"/>
                    <a:pt x="32" y="48"/>
                  </a:cubicBezTo>
                  <a:close/>
                  <a:moveTo>
                    <a:pt x="22" y="48"/>
                  </a:moveTo>
                  <a:cubicBezTo>
                    <a:pt x="22" y="48"/>
                    <a:pt x="22" y="4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lose/>
                  <a:moveTo>
                    <a:pt x="25" y="49"/>
                  </a:move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5" y="47"/>
                    <a:pt x="24" y="48"/>
                  </a:cubicBezTo>
                  <a:cubicBezTo>
                    <a:pt x="25" y="48"/>
                    <a:pt x="25" y="48"/>
                    <a:pt x="25" y="49"/>
                  </a:cubicBezTo>
                  <a:close/>
                  <a:moveTo>
                    <a:pt x="27" y="50"/>
                  </a:moveTo>
                  <a:cubicBezTo>
                    <a:pt x="28" y="50"/>
                    <a:pt x="27" y="49"/>
                    <a:pt x="28" y="49"/>
                  </a:cubicBezTo>
                  <a:cubicBezTo>
                    <a:pt x="29" y="49"/>
                    <a:pt x="29" y="49"/>
                    <a:pt x="29" y="48"/>
                  </a:cubicBezTo>
                  <a:cubicBezTo>
                    <a:pt x="28" y="48"/>
                    <a:pt x="27" y="49"/>
                    <a:pt x="27" y="50"/>
                  </a:cubicBezTo>
                  <a:close/>
                  <a:moveTo>
                    <a:pt x="30" y="49"/>
                  </a:moveTo>
                  <a:cubicBezTo>
                    <a:pt x="30" y="49"/>
                    <a:pt x="30" y="49"/>
                    <a:pt x="31" y="49"/>
                  </a:cubicBezTo>
                  <a:cubicBezTo>
                    <a:pt x="30" y="48"/>
                    <a:pt x="30" y="49"/>
                    <a:pt x="30" y="49"/>
                  </a:cubicBezTo>
                  <a:close/>
                  <a:moveTo>
                    <a:pt x="24" y="50"/>
                  </a:moveTo>
                  <a:cubicBezTo>
                    <a:pt x="24" y="50"/>
                    <a:pt x="24" y="49"/>
                    <a:pt x="23" y="49"/>
                  </a:cubicBezTo>
                  <a:lnTo>
                    <a:pt x="24" y="50"/>
                  </a:lnTo>
                  <a:close/>
                  <a:moveTo>
                    <a:pt x="25" y="51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5" y="51"/>
                    <a:pt x="25" y="51"/>
                    <a:pt x="25" y="51"/>
                  </a:cubicBezTo>
                  <a:close/>
                  <a:moveTo>
                    <a:pt x="27" y="53"/>
                  </a:moveTo>
                  <a:cubicBezTo>
                    <a:pt x="27" y="53"/>
                    <a:pt x="27" y="53"/>
                    <a:pt x="27" y="53"/>
                  </a:cubicBezTo>
                  <a:cubicBezTo>
                    <a:pt x="28" y="53"/>
                    <a:pt x="28" y="52"/>
                    <a:pt x="28" y="52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2"/>
                    <a:pt x="27" y="52"/>
                    <a:pt x="27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75" name="Freeform 52"/>
            <p:cNvSpPr>
              <a:spLocks noEditPoints="1"/>
            </p:cNvSpPr>
            <p:nvPr/>
          </p:nvSpPr>
          <p:spPr bwMode="auto">
            <a:xfrm>
              <a:off x="3256027" y="1910731"/>
              <a:ext cx="143969" cy="136117"/>
            </a:xfrm>
            <a:custGeom>
              <a:avLst/>
              <a:gdLst>
                <a:gd name="T0" fmla="*/ 14 w 23"/>
                <a:gd name="T1" fmla="*/ 6 h 22"/>
                <a:gd name="T2" fmla="*/ 20 w 23"/>
                <a:gd name="T3" fmla="*/ 3 h 22"/>
                <a:gd name="T4" fmla="*/ 17 w 23"/>
                <a:gd name="T5" fmla="*/ 10 h 22"/>
                <a:gd name="T6" fmla="*/ 23 w 23"/>
                <a:gd name="T7" fmla="*/ 18 h 22"/>
                <a:gd name="T8" fmla="*/ 13 w 23"/>
                <a:gd name="T9" fmla="*/ 16 h 22"/>
                <a:gd name="T10" fmla="*/ 9 w 23"/>
                <a:gd name="T11" fmla="*/ 22 h 22"/>
                <a:gd name="T12" fmla="*/ 7 w 23"/>
                <a:gd name="T13" fmla="*/ 22 h 22"/>
                <a:gd name="T14" fmla="*/ 7 w 23"/>
                <a:gd name="T15" fmla="*/ 15 h 22"/>
                <a:gd name="T16" fmla="*/ 1 w 23"/>
                <a:gd name="T17" fmla="*/ 13 h 22"/>
                <a:gd name="T18" fmla="*/ 8 w 23"/>
                <a:gd name="T19" fmla="*/ 3 h 22"/>
                <a:gd name="T20" fmla="*/ 14 w 23"/>
                <a:gd name="T21" fmla="*/ 6 h 22"/>
                <a:gd name="T22" fmla="*/ 10 w 23"/>
                <a:gd name="T23" fmla="*/ 13 h 22"/>
                <a:gd name="T24" fmla="*/ 13 w 23"/>
                <a:gd name="T25" fmla="*/ 10 h 22"/>
                <a:gd name="T26" fmla="*/ 10 w 23"/>
                <a:gd name="T27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22">
                  <a:moveTo>
                    <a:pt x="14" y="6"/>
                  </a:moveTo>
                  <a:cubicBezTo>
                    <a:pt x="16" y="5"/>
                    <a:pt x="16" y="2"/>
                    <a:pt x="20" y="3"/>
                  </a:cubicBezTo>
                  <a:cubicBezTo>
                    <a:pt x="20" y="5"/>
                    <a:pt x="18" y="8"/>
                    <a:pt x="17" y="10"/>
                  </a:cubicBezTo>
                  <a:cubicBezTo>
                    <a:pt x="18" y="13"/>
                    <a:pt x="22" y="14"/>
                    <a:pt x="23" y="18"/>
                  </a:cubicBezTo>
                  <a:cubicBezTo>
                    <a:pt x="20" y="20"/>
                    <a:pt x="16" y="18"/>
                    <a:pt x="13" y="16"/>
                  </a:cubicBezTo>
                  <a:cubicBezTo>
                    <a:pt x="12" y="18"/>
                    <a:pt x="11" y="21"/>
                    <a:pt x="9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8" y="19"/>
                    <a:pt x="8" y="16"/>
                    <a:pt x="7" y="15"/>
                  </a:cubicBezTo>
                  <a:cubicBezTo>
                    <a:pt x="5" y="16"/>
                    <a:pt x="0" y="17"/>
                    <a:pt x="1" y="13"/>
                  </a:cubicBezTo>
                  <a:cubicBezTo>
                    <a:pt x="6" y="12"/>
                    <a:pt x="9" y="9"/>
                    <a:pt x="8" y="3"/>
                  </a:cubicBezTo>
                  <a:cubicBezTo>
                    <a:pt x="10" y="0"/>
                    <a:pt x="13" y="3"/>
                    <a:pt x="14" y="6"/>
                  </a:cubicBezTo>
                  <a:close/>
                  <a:moveTo>
                    <a:pt x="10" y="13"/>
                  </a:moveTo>
                  <a:cubicBezTo>
                    <a:pt x="12" y="13"/>
                    <a:pt x="12" y="11"/>
                    <a:pt x="13" y="10"/>
                  </a:cubicBezTo>
                  <a:cubicBezTo>
                    <a:pt x="11" y="10"/>
                    <a:pt x="10" y="11"/>
                    <a:pt x="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6745605" y="1941195"/>
            <a:ext cx="2998470" cy="216852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pPr algn="ctr" fontAlgn="auto">
              <a:lnSpc>
                <a:spcPct val="150000"/>
              </a:lnSpc>
              <a:buClrTx/>
              <a:buSzTx/>
              <a:buNone/>
            </a:pPr>
            <a:r>
              <a:rPr b="1" dirty="0">
                <a:solidFill>
                  <a:srgbClr val="8682A6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原因</a:t>
            </a:r>
            <a:endParaRPr dirty="0">
              <a:solidFill>
                <a:srgbClr val="8682A6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  <a:p>
            <a:pPr algn="just" fontAlgn="auto">
              <a:lnSpc>
                <a:spcPct val="150000"/>
              </a:lnSpc>
              <a:buClrTx/>
              <a:buSzTx/>
              <a:buNone/>
            </a:pP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1.网络平台制度不完善</a:t>
            </a:r>
            <a:r>
              <a:rPr 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；</a:t>
            </a:r>
            <a:endParaRPr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  <a:p>
            <a:pPr algn="just" fontAlgn="auto">
              <a:lnSpc>
                <a:spcPct val="150000"/>
              </a:lnSpc>
              <a:buClrTx/>
              <a:buSzTx/>
              <a:buNone/>
            </a:pP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2.父母对于孩子的监管不够</a:t>
            </a:r>
            <a:r>
              <a:rPr 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；</a:t>
            </a:r>
            <a:endParaRPr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  <a:p>
            <a:pPr algn="just" fontAlgn="auto">
              <a:lnSpc>
                <a:spcPct val="150000"/>
              </a:lnSpc>
              <a:buClrTx/>
              <a:buSzTx/>
              <a:buNone/>
            </a:pP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3.孩子对金钱这一</a:t>
            </a:r>
            <a:r>
              <a:rPr 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概念缺乏认识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以及消费观的扭曲</a:t>
            </a:r>
            <a:r>
              <a:rPr 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。</a:t>
            </a:r>
            <a:endParaRPr lang="zh-CN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4" name="云形 3"/>
          <p:cNvSpPr/>
          <p:nvPr/>
        </p:nvSpPr>
        <p:spPr>
          <a:xfrm>
            <a:off x="1109980" y="1941195"/>
            <a:ext cx="4453255" cy="2769870"/>
          </a:xfrm>
          <a:prstGeom prst="cloud">
            <a:avLst/>
          </a:prstGeom>
          <a:solidFill>
            <a:srgbClr val="F4D3BE"/>
          </a:solidFill>
          <a:ln w="28575" cmpd="sng">
            <a:solidFill>
              <a:srgbClr val="CE9898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/>
        </p:nvSpPr>
        <p:spPr>
          <a:xfrm>
            <a:off x="1572260" y="2278380"/>
            <a:ext cx="3347720" cy="175323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pPr algn="ctr" fontAlgn="auto">
              <a:lnSpc>
                <a:spcPct val="150000"/>
              </a:lnSpc>
            </a:pPr>
            <a:r>
              <a:rPr b="1" dirty="0">
                <a:solidFill>
                  <a:srgbClr val="8682A6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新闻</a:t>
            </a:r>
            <a:endParaRPr lang="zh-CN" dirty="0">
              <a:solidFill>
                <a:srgbClr val="8682A6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  <a:p>
            <a:pPr algn="just" fontAlgn="auto">
              <a:lnSpc>
                <a:spcPct val="150000"/>
              </a:lnSpc>
            </a:pPr>
            <a:r>
              <a:rPr lang="en-US" alt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1.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未成年人打赏视频主播十几万元</a:t>
            </a:r>
            <a:r>
              <a:rPr 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，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花光父母血汗钱</a:t>
            </a:r>
            <a:r>
              <a:rPr 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；</a:t>
            </a:r>
            <a:endParaRPr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  <a:p>
            <a:pPr algn="just" fontAlgn="auto">
              <a:lnSpc>
                <a:spcPct val="150000"/>
              </a:lnSpc>
            </a:pPr>
            <a:r>
              <a:rPr lang="en-US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2.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学生充值游戏花光母亲手</a:t>
            </a:r>
            <a:r>
              <a:rPr 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术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费</a:t>
            </a:r>
            <a:r>
              <a:rPr 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。</a:t>
            </a:r>
            <a:endParaRPr lang="zh-CN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grpSp>
        <p:nvGrpSpPr>
          <p:cNvPr id="228" name="组 227"/>
          <p:cNvGrpSpPr/>
          <p:nvPr/>
        </p:nvGrpSpPr>
        <p:grpSpPr>
          <a:xfrm>
            <a:off x="209008" y="4030014"/>
            <a:ext cx="1212401" cy="2354290"/>
            <a:chOff x="6002338" y="4445000"/>
            <a:chExt cx="982663" cy="1908175"/>
          </a:xfrm>
          <a:solidFill>
            <a:srgbClr val="B35A4C"/>
          </a:solidFill>
        </p:grpSpPr>
        <p:sp>
          <p:nvSpPr>
            <p:cNvPr id="229" name="Freeform 210"/>
            <p:cNvSpPr>
              <a:spLocks noEditPoints="1"/>
            </p:cNvSpPr>
            <p:nvPr/>
          </p:nvSpPr>
          <p:spPr bwMode="auto">
            <a:xfrm>
              <a:off x="6002338" y="4445000"/>
              <a:ext cx="982663" cy="1908175"/>
            </a:xfrm>
            <a:custGeom>
              <a:avLst/>
              <a:gdLst>
                <a:gd name="T0" fmla="*/ 76 w 122"/>
                <a:gd name="T1" fmla="*/ 10 h 237"/>
                <a:gd name="T2" fmla="*/ 107 w 122"/>
                <a:gd name="T3" fmla="*/ 61 h 237"/>
                <a:gd name="T4" fmla="*/ 117 w 122"/>
                <a:gd name="T5" fmla="*/ 160 h 237"/>
                <a:gd name="T6" fmla="*/ 107 w 122"/>
                <a:gd name="T7" fmla="*/ 166 h 237"/>
                <a:gd name="T8" fmla="*/ 104 w 122"/>
                <a:gd name="T9" fmla="*/ 166 h 237"/>
                <a:gd name="T10" fmla="*/ 90 w 122"/>
                <a:gd name="T11" fmla="*/ 173 h 237"/>
                <a:gd name="T12" fmla="*/ 82 w 122"/>
                <a:gd name="T13" fmla="*/ 190 h 237"/>
                <a:gd name="T14" fmla="*/ 108 w 122"/>
                <a:gd name="T15" fmla="*/ 233 h 237"/>
                <a:gd name="T16" fmla="*/ 77 w 122"/>
                <a:gd name="T17" fmla="*/ 180 h 237"/>
                <a:gd name="T18" fmla="*/ 31 w 122"/>
                <a:gd name="T19" fmla="*/ 234 h 237"/>
                <a:gd name="T20" fmla="*/ 45 w 122"/>
                <a:gd name="T21" fmla="*/ 181 h 237"/>
                <a:gd name="T22" fmla="*/ 26 w 122"/>
                <a:gd name="T23" fmla="*/ 145 h 237"/>
                <a:gd name="T24" fmla="*/ 16 w 122"/>
                <a:gd name="T25" fmla="*/ 159 h 237"/>
                <a:gd name="T26" fmla="*/ 8 w 122"/>
                <a:gd name="T27" fmla="*/ 156 h 237"/>
                <a:gd name="T28" fmla="*/ 44 w 122"/>
                <a:gd name="T29" fmla="*/ 106 h 237"/>
                <a:gd name="T30" fmla="*/ 10 w 122"/>
                <a:gd name="T31" fmla="*/ 47 h 237"/>
                <a:gd name="T32" fmla="*/ 46 w 122"/>
                <a:gd name="T33" fmla="*/ 9 h 237"/>
                <a:gd name="T34" fmla="*/ 56 w 122"/>
                <a:gd name="T35" fmla="*/ 7 h 237"/>
                <a:gd name="T36" fmla="*/ 63 w 122"/>
                <a:gd name="T37" fmla="*/ 7 h 237"/>
                <a:gd name="T38" fmla="*/ 69 w 122"/>
                <a:gd name="T39" fmla="*/ 9 h 237"/>
                <a:gd name="T40" fmla="*/ 77 w 122"/>
                <a:gd name="T41" fmla="*/ 0 h 237"/>
                <a:gd name="T42" fmla="*/ 35 w 122"/>
                <a:gd name="T43" fmla="*/ 45 h 237"/>
                <a:gd name="T44" fmla="*/ 33 w 122"/>
                <a:gd name="T45" fmla="*/ 48 h 237"/>
                <a:gd name="T46" fmla="*/ 54 w 122"/>
                <a:gd name="T47" fmla="*/ 105 h 237"/>
                <a:gd name="T48" fmla="*/ 100 w 122"/>
                <a:gd name="T49" fmla="*/ 39 h 237"/>
                <a:gd name="T50" fmla="*/ 70 w 122"/>
                <a:gd name="T51" fmla="*/ 35 h 237"/>
                <a:gd name="T52" fmla="*/ 64 w 122"/>
                <a:gd name="T53" fmla="*/ 10 h 237"/>
                <a:gd name="T54" fmla="*/ 103 w 122"/>
                <a:gd name="T55" fmla="*/ 38 h 237"/>
                <a:gd name="T56" fmla="*/ 62 w 122"/>
                <a:gd name="T57" fmla="*/ 43 h 237"/>
                <a:gd name="T58" fmla="*/ 37 w 122"/>
                <a:gd name="T59" fmla="*/ 42 h 237"/>
                <a:gd name="T60" fmla="*/ 37 w 122"/>
                <a:gd name="T61" fmla="*/ 42 h 237"/>
                <a:gd name="T62" fmla="*/ 112 w 122"/>
                <a:gd name="T63" fmla="*/ 51 h 237"/>
                <a:gd name="T64" fmla="*/ 13 w 122"/>
                <a:gd name="T65" fmla="*/ 47 h 237"/>
                <a:gd name="T66" fmla="*/ 13 w 122"/>
                <a:gd name="T67" fmla="*/ 47 h 237"/>
                <a:gd name="T68" fmla="*/ 108 w 122"/>
                <a:gd name="T69" fmla="*/ 55 h 237"/>
                <a:gd name="T70" fmla="*/ 14 w 122"/>
                <a:gd name="T71" fmla="*/ 52 h 237"/>
                <a:gd name="T72" fmla="*/ 14 w 122"/>
                <a:gd name="T73" fmla="*/ 55 h 237"/>
                <a:gd name="T74" fmla="*/ 70 w 122"/>
                <a:gd name="T75" fmla="*/ 106 h 237"/>
                <a:gd name="T76" fmla="*/ 49 w 122"/>
                <a:gd name="T77" fmla="*/ 108 h 237"/>
                <a:gd name="T78" fmla="*/ 62 w 122"/>
                <a:gd name="T79" fmla="*/ 179 h 237"/>
                <a:gd name="T80" fmla="*/ 89 w 122"/>
                <a:gd name="T81" fmla="*/ 175 h 237"/>
                <a:gd name="T82" fmla="*/ 62 w 122"/>
                <a:gd name="T83" fmla="*/ 114 h 237"/>
                <a:gd name="T84" fmla="*/ 88 w 122"/>
                <a:gd name="T85" fmla="*/ 234 h 237"/>
                <a:gd name="T86" fmla="*/ 88 w 122"/>
                <a:gd name="T87" fmla="*/ 234 h 237"/>
                <a:gd name="T88" fmla="*/ 50 w 122"/>
                <a:gd name="T89" fmla="*/ 22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2" h="237">
                  <a:moveTo>
                    <a:pt x="77" y="0"/>
                  </a:moveTo>
                  <a:cubicBezTo>
                    <a:pt x="78" y="0"/>
                    <a:pt x="78" y="1"/>
                    <a:pt x="79" y="1"/>
                  </a:cubicBezTo>
                  <a:cubicBezTo>
                    <a:pt x="77" y="4"/>
                    <a:pt x="77" y="8"/>
                    <a:pt x="76" y="10"/>
                  </a:cubicBezTo>
                  <a:cubicBezTo>
                    <a:pt x="87" y="16"/>
                    <a:pt x="96" y="24"/>
                    <a:pt x="102" y="35"/>
                  </a:cubicBezTo>
                  <a:cubicBezTo>
                    <a:pt x="107" y="34"/>
                    <a:pt x="112" y="38"/>
                    <a:pt x="112" y="44"/>
                  </a:cubicBezTo>
                  <a:cubicBezTo>
                    <a:pt x="122" y="48"/>
                    <a:pt x="117" y="63"/>
                    <a:pt x="107" y="61"/>
                  </a:cubicBezTo>
                  <a:cubicBezTo>
                    <a:pt x="105" y="82"/>
                    <a:pt x="93" y="101"/>
                    <a:pt x="74" y="105"/>
                  </a:cubicBezTo>
                  <a:cubicBezTo>
                    <a:pt x="82" y="126"/>
                    <a:pt x="88" y="147"/>
                    <a:pt x="106" y="160"/>
                  </a:cubicBezTo>
                  <a:cubicBezTo>
                    <a:pt x="110" y="161"/>
                    <a:pt x="115" y="156"/>
                    <a:pt x="117" y="160"/>
                  </a:cubicBezTo>
                  <a:cubicBezTo>
                    <a:pt x="115" y="162"/>
                    <a:pt x="113" y="162"/>
                    <a:pt x="110" y="163"/>
                  </a:cubicBezTo>
                  <a:cubicBezTo>
                    <a:pt x="111" y="165"/>
                    <a:pt x="115" y="166"/>
                    <a:pt x="114" y="169"/>
                  </a:cubicBezTo>
                  <a:cubicBezTo>
                    <a:pt x="111" y="171"/>
                    <a:pt x="110" y="166"/>
                    <a:pt x="107" y="166"/>
                  </a:cubicBezTo>
                  <a:cubicBezTo>
                    <a:pt x="106" y="167"/>
                    <a:pt x="106" y="171"/>
                    <a:pt x="107" y="171"/>
                  </a:cubicBezTo>
                  <a:cubicBezTo>
                    <a:pt x="106" y="172"/>
                    <a:pt x="106" y="174"/>
                    <a:pt x="104" y="173"/>
                  </a:cubicBezTo>
                  <a:cubicBezTo>
                    <a:pt x="103" y="171"/>
                    <a:pt x="104" y="169"/>
                    <a:pt x="104" y="166"/>
                  </a:cubicBezTo>
                  <a:cubicBezTo>
                    <a:pt x="104" y="164"/>
                    <a:pt x="102" y="163"/>
                    <a:pt x="103" y="161"/>
                  </a:cubicBezTo>
                  <a:cubicBezTo>
                    <a:pt x="91" y="151"/>
                    <a:pt x="83" y="137"/>
                    <a:pt x="77" y="122"/>
                  </a:cubicBezTo>
                  <a:cubicBezTo>
                    <a:pt x="80" y="138"/>
                    <a:pt x="85" y="157"/>
                    <a:pt x="90" y="173"/>
                  </a:cubicBezTo>
                  <a:cubicBezTo>
                    <a:pt x="88" y="175"/>
                    <a:pt x="91" y="175"/>
                    <a:pt x="90" y="178"/>
                  </a:cubicBezTo>
                  <a:cubicBezTo>
                    <a:pt x="87" y="179"/>
                    <a:pt x="82" y="177"/>
                    <a:pt x="81" y="179"/>
                  </a:cubicBezTo>
                  <a:cubicBezTo>
                    <a:pt x="80" y="181"/>
                    <a:pt x="82" y="187"/>
                    <a:pt x="82" y="190"/>
                  </a:cubicBezTo>
                  <a:cubicBezTo>
                    <a:pt x="83" y="199"/>
                    <a:pt x="87" y="212"/>
                    <a:pt x="87" y="221"/>
                  </a:cubicBezTo>
                  <a:cubicBezTo>
                    <a:pt x="87" y="221"/>
                    <a:pt x="87" y="220"/>
                    <a:pt x="88" y="220"/>
                  </a:cubicBezTo>
                  <a:cubicBezTo>
                    <a:pt x="94" y="225"/>
                    <a:pt x="101" y="229"/>
                    <a:pt x="108" y="233"/>
                  </a:cubicBezTo>
                  <a:cubicBezTo>
                    <a:pt x="108" y="235"/>
                    <a:pt x="106" y="233"/>
                    <a:pt x="106" y="235"/>
                  </a:cubicBezTo>
                  <a:cubicBezTo>
                    <a:pt x="99" y="234"/>
                    <a:pt x="90" y="237"/>
                    <a:pt x="85" y="236"/>
                  </a:cubicBezTo>
                  <a:cubicBezTo>
                    <a:pt x="85" y="217"/>
                    <a:pt x="80" y="198"/>
                    <a:pt x="77" y="180"/>
                  </a:cubicBezTo>
                  <a:cubicBezTo>
                    <a:pt x="68" y="182"/>
                    <a:pt x="59" y="182"/>
                    <a:pt x="49" y="181"/>
                  </a:cubicBezTo>
                  <a:cubicBezTo>
                    <a:pt x="50" y="200"/>
                    <a:pt x="52" y="218"/>
                    <a:pt x="54" y="233"/>
                  </a:cubicBezTo>
                  <a:cubicBezTo>
                    <a:pt x="47" y="235"/>
                    <a:pt x="39" y="235"/>
                    <a:pt x="31" y="234"/>
                  </a:cubicBezTo>
                  <a:cubicBezTo>
                    <a:pt x="33" y="230"/>
                    <a:pt x="37" y="228"/>
                    <a:pt x="39" y="226"/>
                  </a:cubicBezTo>
                  <a:cubicBezTo>
                    <a:pt x="42" y="224"/>
                    <a:pt x="45" y="221"/>
                    <a:pt x="48" y="220"/>
                  </a:cubicBezTo>
                  <a:cubicBezTo>
                    <a:pt x="50" y="208"/>
                    <a:pt x="47" y="193"/>
                    <a:pt x="45" y="181"/>
                  </a:cubicBezTo>
                  <a:cubicBezTo>
                    <a:pt x="41" y="180"/>
                    <a:pt x="37" y="182"/>
                    <a:pt x="32" y="181"/>
                  </a:cubicBezTo>
                  <a:cubicBezTo>
                    <a:pt x="37" y="162"/>
                    <a:pt x="39" y="137"/>
                    <a:pt x="43" y="117"/>
                  </a:cubicBezTo>
                  <a:cubicBezTo>
                    <a:pt x="38" y="127"/>
                    <a:pt x="32" y="136"/>
                    <a:pt x="26" y="145"/>
                  </a:cubicBezTo>
                  <a:cubicBezTo>
                    <a:pt x="22" y="151"/>
                    <a:pt x="19" y="155"/>
                    <a:pt x="19" y="164"/>
                  </a:cubicBezTo>
                  <a:cubicBezTo>
                    <a:pt x="18" y="164"/>
                    <a:pt x="18" y="165"/>
                    <a:pt x="18" y="164"/>
                  </a:cubicBezTo>
                  <a:cubicBezTo>
                    <a:pt x="15" y="164"/>
                    <a:pt x="16" y="161"/>
                    <a:pt x="16" y="159"/>
                  </a:cubicBezTo>
                  <a:cubicBezTo>
                    <a:pt x="14" y="159"/>
                    <a:pt x="14" y="164"/>
                    <a:pt x="10" y="162"/>
                  </a:cubicBezTo>
                  <a:cubicBezTo>
                    <a:pt x="10" y="158"/>
                    <a:pt x="14" y="159"/>
                    <a:pt x="15" y="156"/>
                  </a:cubicBezTo>
                  <a:cubicBezTo>
                    <a:pt x="12" y="156"/>
                    <a:pt x="9" y="159"/>
                    <a:pt x="8" y="156"/>
                  </a:cubicBezTo>
                  <a:cubicBezTo>
                    <a:pt x="8" y="155"/>
                    <a:pt x="8" y="155"/>
                    <a:pt x="8" y="155"/>
                  </a:cubicBezTo>
                  <a:cubicBezTo>
                    <a:pt x="10" y="153"/>
                    <a:pt x="16" y="153"/>
                    <a:pt x="18" y="153"/>
                  </a:cubicBezTo>
                  <a:cubicBezTo>
                    <a:pt x="29" y="139"/>
                    <a:pt x="38" y="124"/>
                    <a:pt x="44" y="106"/>
                  </a:cubicBezTo>
                  <a:cubicBezTo>
                    <a:pt x="24" y="101"/>
                    <a:pt x="14" y="86"/>
                    <a:pt x="14" y="63"/>
                  </a:cubicBezTo>
                  <a:cubicBezTo>
                    <a:pt x="10" y="65"/>
                    <a:pt x="5" y="62"/>
                    <a:pt x="3" y="59"/>
                  </a:cubicBezTo>
                  <a:cubicBezTo>
                    <a:pt x="2" y="52"/>
                    <a:pt x="5" y="48"/>
                    <a:pt x="10" y="47"/>
                  </a:cubicBezTo>
                  <a:cubicBezTo>
                    <a:pt x="7" y="45"/>
                    <a:pt x="11" y="42"/>
                    <a:pt x="11" y="39"/>
                  </a:cubicBezTo>
                  <a:cubicBezTo>
                    <a:pt x="13" y="38"/>
                    <a:pt x="15" y="36"/>
                    <a:pt x="18" y="38"/>
                  </a:cubicBezTo>
                  <a:cubicBezTo>
                    <a:pt x="23" y="23"/>
                    <a:pt x="33" y="15"/>
                    <a:pt x="46" y="9"/>
                  </a:cubicBezTo>
                  <a:cubicBezTo>
                    <a:pt x="47" y="7"/>
                    <a:pt x="45" y="5"/>
                    <a:pt x="47" y="4"/>
                  </a:cubicBezTo>
                  <a:cubicBezTo>
                    <a:pt x="49" y="5"/>
                    <a:pt x="48" y="7"/>
                    <a:pt x="49" y="8"/>
                  </a:cubicBezTo>
                  <a:cubicBezTo>
                    <a:pt x="51" y="7"/>
                    <a:pt x="54" y="7"/>
                    <a:pt x="56" y="7"/>
                  </a:cubicBezTo>
                  <a:cubicBezTo>
                    <a:pt x="57" y="5"/>
                    <a:pt x="56" y="3"/>
                    <a:pt x="57" y="2"/>
                  </a:cubicBezTo>
                  <a:cubicBezTo>
                    <a:pt x="59" y="3"/>
                    <a:pt x="58" y="5"/>
                    <a:pt x="59" y="7"/>
                  </a:cubicBezTo>
                  <a:cubicBezTo>
                    <a:pt x="61" y="7"/>
                    <a:pt x="62" y="7"/>
                    <a:pt x="63" y="7"/>
                  </a:cubicBezTo>
                  <a:cubicBezTo>
                    <a:pt x="65" y="5"/>
                    <a:pt x="63" y="2"/>
                    <a:pt x="64" y="1"/>
                  </a:cubicBezTo>
                  <a:cubicBezTo>
                    <a:pt x="67" y="2"/>
                    <a:pt x="65" y="5"/>
                    <a:pt x="66" y="7"/>
                  </a:cubicBezTo>
                  <a:cubicBezTo>
                    <a:pt x="66" y="8"/>
                    <a:pt x="68" y="8"/>
                    <a:pt x="69" y="9"/>
                  </a:cubicBezTo>
                  <a:cubicBezTo>
                    <a:pt x="71" y="6"/>
                    <a:pt x="69" y="1"/>
                    <a:pt x="72" y="1"/>
                  </a:cubicBezTo>
                  <a:cubicBezTo>
                    <a:pt x="73" y="3"/>
                    <a:pt x="71" y="8"/>
                    <a:pt x="73" y="10"/>
                  </a:cubicBezTo>
                  <a:cubicBezTo>
                    <a:pt x="75" y="8"/>
                    <a:pt x="75" y="3"/>
                    <a:pt x="77" y="0"/>
                  </a:cubicBezTo>
                  <a:close/>
                  <a:moveTo>
                    <a:pt x="64" y="10"/>
                  </a:moveTo>
                  <a:cubicBezTo>
                    <a:pt x="45" y="7"/>
                    <a:pt x="26" y="22"/>
                    <a:pt x="20" y="39"/>
                  </a:cubicBezTo>
                  <a:cubicBezTo>
                    <a:pt x="26" y="39"/>
                    <a:pt x="30" y="43"/>
                    <a:pt x="35" y="45"/>
                  </a:cubicBezTo>
                  <a:cubicBezTo>
                    <a:pt x="36" y="36"/>
                    <a:pt x="46" y="33"/>
                    <a:pt x="53" y="37"/>
                  </a:cubicBezTo>
                  <a:cubicBezTo>
                    <a:pt x="65" y="46"/>
                    <a:pt x="53" y="66"/>
                    <a:pt x="38" y="59"/>
                  </a:cubicBezTo>
                  <a:cubicBezTo>
                    <a:pt x="35" y="57"/>
                    <a:pt x="34" y="53"/>
                    <a:pt x="33" y="48"/>
                  </a:cubicBezTo>
                  <a:cubicBezTo>
                    <a:pt x="29" y="45"/>
                    <a:pt x="25" y="43"/>
                    <a:pt x="19" y="41"/>
                  </a:cubicBezTo>
                  <a:cubicBezTo>
                    <a:pt x="16" y="53"/>
                    <a:pt x="16" y="66"/>
                    <a:pt x="18" y="76"/>
                  </a:cubicBezTo>
                  <a:cubicBezTo>
                    <a:pt x="21" y="92"/>
                    <a:pt x="36" y="105"/>
                    <a:pt x="54" y="105"/>
                  </a:cubicBezTo>
                  <a:cubicBezTo>
                    <a:pt x="58" y="105"/>
                    <a:pt x="61" y="105"/>
                    <a:pt x="64" y="105"/>
                  </a:cubicBezTo>
                  <a:cubicBezTo>
                    <a:pt x="91" y="104"/>
                    <a:pt x="107" y="79"/>
                    <a:pt x="105" y="49"/>
                  </a:cubicBezTo>
                  <a:cubicBezTo>
                    <a:pt x="102" y="47"/>
                    <a:pt x="101" y="42"/>
                    <a:pt x="100" y="39"/>
                  </a:cubicBezTo>
                  <a:cubicBezTo>
                    <a:pt x="92" y="40"/>
                    <a:pt x="87" y="43"/>
                    <a:pt x="81" y="47"/>
                  </a:cubicBezTo>
                  <a:cubicBezTo>
                    <a:pt x="82" y="55"/>
                    <a:pt x="76" y="59"/>
                    <a:pt x="67" y="60"/>
                  </a:cubicBezTo>
                  <a:cubicBezTo>
                    <a:pt x="55" y="56"/>
                    <a:pt x="58" y="36"/>
                    <a:pt x="70" y="35"/>
                  </a:cubicBezTo>
                  <a:cubicBezTo>
                    <a:pt x="75" y="35"/>
                    <a:pt x="79" y="38"/>
                    <a:pt x="81" y="43"/>
                  </a:cubicBezTo>
                  <a:cubicBezTo>
                    <a:pt x="87" y="41"/>
                    <a:pt x="93" y="38"/>
                    <a:pt x="99" y="35"/>
                  </a:cubicBezTo>
                  <a:cubicBezTo>
                    <a:pt x="91" y="23"/>
                    <a:pt x="80" y="12"/>
                    <a:pt x="64" y="10"/>
                  </a:cubicBezTo>
                  <a:close/>
                  <a:moveTo>
                    <a:pt x="105" y="45"/>
                  </a:moveTo>
                  <a:cubicBezTo>
                    <a:pt x="106" y="45"/>
                    <a:pt x="107" y="44"/>
                    <a:pt x="108" y="44"/>
                  </a:cubicBezTo>
                  <a:cubicBezTo>
                    <a:pt x="108" y="41"/>
                    <a:pt x="107" y="38"/>
                    <a:pt x="103" y="38"/>
                  </a:cubicBezTo>
                  <a:cubicBezTo>
                    <a:pt x="103" y="41"/>
                    <a:pt x="104" y="43"/>
                    <a:pt x="105" y="45"/>
                  </a:cubicBezTo>
                  <a:close/>
                  <a:moveTo>
                    <a:pt x="79" y="45"/>
                  </a:moveTo>
                  <a:cubicBezTo>
                    <a:pt x="77" y="38"/>
                    <a:pt x="66" y="35"/>
                    <a:pt x="62" y="43"/>
                  </a:cubicBezTo>
                  <a:cubicBezTo>
                    <a:pt x="57" y="55"/>
                    <a:pt x="71" y="62"/>
                    <a:pt x="78" y="53"/>
                  </a:cubicBezTo>
                  <a:cubicBezTo>
                    <a:pt x="78" y="48"/>
                    <a:pt x="80" y="49"/>
                    <a:pt x="79" y="45"/>
                  </a:cubicBezTo>
                  <a:close/>
                  <a:moveTo>
                    <a:pt x="37" y="42"/>
                  </a:moveTo>
                  <a:cubicBezTo>
                    <a:pt x="35" y="46"/>
                    <a:pt x="35" y="54"/>
                    <a:pt x="39" y="56"/>
                  </a:cubicBezTo>
                  <a:cubicBezTo>
                    <a:pt x="46" y="62"/>
                    <a:pt x="56" y="54"/>
                    <a:pt x="56" y="46"/>
                  </a:cubicBezTo>
                  <a:cubicBezTo>
                    <a:pt x="54" y="37"/>
                    <a:pt x="41" y="35"/>
                    <a:pt x="37" y="42"/>
                  </a:cubicBezTo>
                  <a:close/>
                  <a:moveTo>
                    <a:pt x="115" y="55"/>
                  </a:moveTo>
                  <a:cubicBezTo>
                    <a:pt x="117" y="49"/>
                    <a:pt x="109" y="43"/>
                    <a:pt x="107" y="49"/>
                  </a:cubicBezTo>
                  <a:cubicBezTo>
                    <a:pt x="109" y="50"/>
                    <a:pt x="111" y="50"/>
                    <a:pt x="112" y="51"/>
                  </a:cubicBezTo>
                  <a:cubicBezTo>
                    <a:pt x="113" y="56"/>
                    <a:pt x="109" y="56"/>
                    <a:pt x="107" y="59"/>
                  </a:cubicBezTo>
                  <a:cubicBezTo>
                    <a:pt x="110" y="60"/>
                    <a:pt x="115" y="57"/>
                    <a:pt x="115" y="55"/>
                  </a:cubicBezTo>
                  <a:close/>
                  <a:moveTo>
                    <a:pt x="13" y="47"/>
                  </a:moveTo>
                  <a:cubicBezTo>
                    <a:pt x="14" y="48"/>
                    <a:pt x="14" y="48"/>
                    <a:pt x="15" y="48"/>
                  </a:cubicBezTo>
                  <a:cubicBezTo>
                    <a:pt x="15" y="45"/>
                    <a:pt x="17" y="42"/>
                    <a:pt x="17" y="40"/>
                  </a:cubicBezTo>
                  <a:cubicBezTo>
                    <a:pt x="11" y="40"/>
                    <a:pt x="13" y="44"/>
                    <a:pt x="13" y="47"/>
                  </a:cubicBezTo>
                  <a:close/>
                  <a:moveTo>
                    <a:pt x="108" y="55"/>
                  </a:moveTo>
                  <a:cubicBezTo>
                    <a:pt x="109" y="55"/>
                    <a:pt x="110" y="52"/>
                    <a:pt x="108" y="52"/>
                  </a:cubicBezTo>
                  <a:cubicBezTo>
                    <a:pt x="107" y="52"/>
                    <a:pt x="106" y="54"/>
                    <a:pt x="108" y="55"/>
                  </a:cubicBezTo>
                  <a:close/>
                  <a:moveTo>
                    <a:pt x="14" y="60"/>
                  </a:moveTo>
                  <a:cubicBezTo>
                    <a:pt x="12" y="60"/>
                    <a:pt x="11" y="61"/>
                    <a:pt x="9" y="60"/>
                  </a:cubicBezTo>
                  <a:cubicBezTo>
                    <a:pt x="6" y="57"/>
                    <a:pt x="8" y="50"/>
                    <a:pt x="14" y="52"/>
                  </a:cubicBezTo>
                  <a:cubicBezTo>
                    <a:pt x="6" y="42"/>
                    <a:pt x="0" y="67"/>
                    <a:pt x="14" y="60"/>
                  </a:cubicBezTo>
                  <a:close/>
                  <a:moveTo>
                    <a:pt x="11" y="59"/>
                  </a:moveTo>
                  <a:cubicBezTo>
                    <a:pt x="13" y="57"/>
                    <a:pt x="14" y="58"/>
                    <a:pt x="14" y="55"/>
                  </a:cubicBezTo>
                  <a:cubicBezTo>
                    <a:pt x="11" y="53"/>
                    <a:pt x="8" y="57"/>
                    <a:pt x="11" y="59"/>
                  </a:cubicBezTo>
                  <a:close/>
                  <a:moveTo>
                    <a:pt x="87" y="173"/>
                  </a:moveTo>
                  <a:cubicBezTo>
                    <a:pt x="81" y="151"/>
                    <a:pt x="75" y="129"/>
                    <a:pt x="70" y="106"/>
                  </a:cubicBezTo>
                  <a:cubicBezTo>
                    <a:pt x="69" y="106"/>
                    <a:pt x="69" y="107"/>
                    <a:pt x="67" y="107"/>
                  </a:cubicBezTo>
                  <a:cubicBezTo>
                    <a:pt x="66" y="111"/>
                    <a:pt x="64" y="117"/>
                    <a:pt x="60" y="117"/>
                  </a:cubicBezTo>
                  <a:cubicBezTo>
                    <a:pt x="53" y="117"/>
                    <a:pt x="55" y="107"/>
                    <a:pt x="49" y="108"/>
                  </a:cubicBezTo>
                  <a:cubicBezTo>
                    <a:pt x="46" y="112"/>
                    <a:pt x="46" y="121"/>
                    <a:pt x="44" y="129"/>
                  </a:cubicBezTo>
                  <a:cubicBezTo>
                    <a:pt x="41" y="145"/>
                    <a:pt x="39" y="163"/>
                    <a:pt x="36" y="178"/>
                  </a:cubicBezTo>
                  <a:cubicBezTo>
                    <a:pt x="44" y="179"/>
                    <a:pt x="52" y="179"/>
                    <a:pt x="62" y="179"/>
                  </a:cubicBezTo>
                  <a:cubicBezTo>
                    <a:pt x="62" y="174"/>
                    <a:pt x="60" y="169"/>
                    <a:pt x="60" y="165"/>
                  </a:cubicBezTo>
                  <a:cubicBezTo>
                    <a:pt x="65" y="166"/>
                    <a:pt x="63" y="176"/>
                    <a:pt x="66" y="179"/>
                  </a:cubicBezTo>
                  <a:cubicBezTo>
                    <a:pt x="73" y="178"/>
                    <a:pt x="82" y="175"/>
                    <a:pt x="89" y="175"/>
                  </a:cubicBezTo>
                  <a:cubicBezTo>
                    <a:pt x="89" y="173"/>
                    <a:pt x="87" y="175"/>
                    <a:pt x="87" y="173"/>
                  </a:cubicBezTo>
                  <a:close/>
                  <a:moveTo>
                    <a:pt x="55" y="108"/>
                  </a:moveTo>
                  <a:cubicBezTo>
                    <a:pt x="56" y="111"/>
                    <a:pt x="57" y="115"/>
                    <a:pt x="62" y="114"/>
                  </a:cubicBezTo>
                  <a:cubicBezTo>
                    <a:pt x="63" y="112"/>
                    <a:pt x="64" y="110"/>
                    <a:pt x="64" y="107"/>
                  </a:cubicBezTo>
                  <a:cubicBezTo>
                    <a:pt x="60" y="107"/>
                    <a:pt x="59" y="108"/>
                    <a:pt x="55" y="108"/>
                  </a:cubicBezTo>
                  <a:close/>
                  <a:moveTo>
                    <a:pt x="88" y="234"/>
                  </a:moveTo>
                  <a:cubicBezTo>
                    <a:pt x="91" y="233"/>
                    <a:pt x="98" y="233"/>
                    <a:pt x="100" y="232"/>
                  </a:cubicBezTo>
                  <a:cubicBezTo>
                    <a:pt x="95" y="229"/>
                    <a:pt x="93" y="227"/>
                    <a:pt x="87" y="224"/>
                  </a:cubicBezTo>
                  <a:cubicBezTo>
                    <a:pt x="88" y="227"/>
                    <a:pt x="88" y="230"/>
                    <a:pt x="88" y="234"/>
                  </a:cubicBezTo>
                  <a:close/>
                  <a:moveTo>
                    <a:pt x="38" y="232"/>
                  </a:moveTo>
                  <a:cubicBezTo>
                    <a:pt x="43" y="231"/>
                    <a:pt x="48" y="233"/>
                    <a:pt x="51" y="230"/>
                  </a:cubicBezTo>
                  <a:cubicBezTo>
                    <a:pt x="50" y="228"/>
                    <a:pt x="51" y="224"/>
                    <a:pt x="50" y="222"/>
                  </a:cubicBezTo>
                  <a:cubicBezTo>
                    <a:pt x="46" y="225"/>
                    <a:pt x="41" y="228"/>
                    <a:pt x="38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0" name="Freeform 211"/>
            <p:cNvSpPr/>
            <p:nvPr/>
          </p:nvSpPr>
          <p:spPr bwMode="auto">
            <a:xfrm>
              <a:off x="6518276" y="4765675"/>
              <a:ext cx="88900" cy="73025"/>
            </a:xfrm>
            <a:custGeom>
              <a:avLst/>
              <a:gdLst>
                <a:gd name="T0" fmla="*/ 9 w 11"/>
                <a:gd name="T1" fmla="*/ 8 h 9"/>
                <a:gd name="T2" fmla="*/ 3 w 11"/>
                <a:gd name="T3" fmla="*/ 9 h 9"/>
                <a:gd name="T4" fmla="*/ 9 w 11"/>
                <a:gd name="T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">
                  <a:moveTo>
                    <a:pt x="9" y="8"/>
                  </a:moveTo>
                  <a:cubicBezTo>
                    <a:pt x="7" y="9"/>
                    <a:pt x="5" y="9"/>
                    <a:pt x="3" y="9"/>
                  </a:cubicBezTo>
                  <a:cubicBezTo>
                    <a:pt x="0" y="2"/>
                    <a:pt x="11" y="0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1" name="Freeform 212"/>
            <p:cNvSpPr/>
            <p:nvPr/>
          </p:nvSpPr>
          <p:spPr bwMode="auto">
            <a:xfrm>
              <a:off x="6356351" y="4773613"/>
              <a:ext cx="73025" cy="80963"/>
            </a:xfrm>
            <a:custGeom>
              <a:avLst/>
              <a:gdLst>
                <a:gd name="T0" fmla="*/ 6 w 9"/>
                <a:gd name="T1" fmla="*/ 2 h 10"/>
                <a:gd name="T2" fmla="*/ 3 w 9"/>
                <a:gd name="T3" fmla="*/ 9 h 10"/>
                <a:gd name="T4" fmla="*/ 6 w 9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6" y="2"/>
                  </a:moveTo>
                  <a:cubicBezTo>
                    <a:pt x="9" y="5"/>
                    <a:pt x="7" y="10"/>
                    <a:pt x="3" y="9"/>
                  </a:cubicBezTo>
                  <a:cubicBezTo>
                    <a:pt x="0" y="8"/>
                    <a:pt x="0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2" name="Freeform 213"/>
            <p:cNvSpPr/>
            <p:nvPr/>
          </p:nvSpPr>
          <p:spPr bwMode="auto">
            <a:xfrm>
              <a:off x="6164263" y="4943475"/>
              <a:ext cx="587375" cy="257175"/>
            </a:xfrm>
            <a:custGeom>
              <a:avLst/>
              <a:gdLst>
                <a:gd name="T0" fmla="*/ 73 w 73"/>
                <a:gd name="T1" fmla="*/ 0 h 32"/>
                <a:gd name="T2" fmla="*/ 58 w 73"/>
                <a:gd name="T3" fmla="*/ 24 h 32"/>
                <a:gd name="T4" fmla="*/ 32 w 73"/>
                <a:gd name="T5" fmla="*/ 30 h 32"/>
                <a:gd name="T6" fmla="*/ 0 w 73"/>
                <a:gd name="T7" fmla="*/ 12 h 32"/>
                <a:gd name="T8" fmla="*/ 3 w 73"/>
                <a:gd name="T9" fmla="*/ 11 h 32"/>
                <a:gd name="T10" fmla="*/ 7 w 73"/>
                <a:gd name="T11" fmla="*/ 18 h 32"/>
                <a:gd name="T12" fmla="*/ 25 w 73"/>
                <a:gd name="T13" fmla="*/ 27 h 32"/>
                <a:gd name="T14" fmla="*/ 72 w 73"/>
                <a:gd name="T15" fmla="*/ 1 h 32"/>
                <a:gd name="T16" fmla="*/ 72 w 73"/>
                <a:gd name="T17" fmla="*/ 0 h 32"/>
                <a:gd name="T18" fmla="*/ 73 w 73"/>
                <a:gd name="T1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32">
                  <a:moveTo>
                    <a:pt x="73" y="0"/>
                  </a:moveTo>
                  <a:cubicBezTo>
                    <a:pt x="73" y="9"/>
                    <a:pt x="64" y="19"/>
                    <a:pt x="58" y="24"/>
                  </a:cubicBezTo>
                  <a:cubicBezTo>
                    <a:pt x="50" y="28"/>
                    <a:pt x="42" y="30"/>
                    <a:pt x="32" y="30"/>
                  </a:cubicBezTo>
                  <a:cubicBezTo>
                    <a:pt x="17" y="30"/>
                    <a:pt x="6" y="22"/>
                    <a:pt x="0" y="12"/>
                  </a:cubicBezTo>
                  <a:cubicBezTo>
                    <a:pt x="1" y="12"/>
                    <a:pt x="2" y="10"/>
                    <a:pt x="3" y="11"/>
                  </a:cubicBezTo>
                  <a:cubicBezTo>
                    <a:pt x="5" y="12"/>
                    <a:pt x="5" y="15"/>
                    <a:pt x="7" y="18"/>
                  </a:cubicBezTo>
                  <a:cubicBezTo>
                    <a:pt x="11" y="22"/>
                    <a:pt x="19" y="26"/>
                    <a:pt x="25" y="27"/>
                  </a:cubicBezTo>
                  <a:cubicBezTo>
                    <a:pt x="48" y="32"/>
                    <a:pt x="66" y="19"/>
                    <a:pt x="72" y="1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7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6" name="文本框 5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9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11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000">
        <p:wedge/>
      </p:transition>
    </mc:Choice>
    <mc:Fallback>
      <p:transition spd="slow">
        <p:wedg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" grpId="0" bldLvl="0" animBg="1"/>
      <p:bldP spid="3" grpId="1"/>
      <p:bldP spid="2" grpId="1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组 38"/>
          <p:cNvGrpSpPr/>
          <p:nvPr/>
        </p:nvGrpSpPr>
        <p:grpSpPr>
          <a:xfrm>
            <a:off x="1116589" y="1447145"/>
            <a:ext cx="3486373" cy="4429597"/>
            <a:chOff x="1165946" y="1799571"/>
            <a:chExt cx="2690463" cy="3418357"/>
          </a:xfrm>
        </p:grpSpPr>
        <p:sp>
          <p:nvSpPr>
            <p:cNvPr id="9" name="Freeform 6"/>
            <p:cNvSpPr/>
            <p:nvPr/>
          </p:nvSpPr>
          <p:spPr bwMode="auto">
            <a:xfrm rot="20796978">
              <a:off x="1282611" y="2162792"/>
              <a:ext cx="2359537" cy="2935502"/>
            </a:xfrm>
            <a:custGeom>
              <a:avLst/>
              <a:gdLst>
                <a:gd name="T0" fmla="*/ 0 w 71"/>
                <a:gd name="T1" fmla="*/ 77 h 89"/>
                <a:gd name="T2" fmla="*/ 56 w 71"/>
                <a:gd name="T3" fmla="*/ 89 h 89"/>
                <a:gd name="T4" fmla="*/ 71 w 71"/>
                <a:gd name="T5" fmla="*/ 13 h 89"/>
                <a:gd name="T6" fmla="*/ 14 w 71"/>
                <a:gd name="T7" fmla="*/ 0 h 89"/>
                <a:gd name="T8" fmla="*/ 0 w 71"/>
                <a:gd name="T9" fmla="*/ 7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89">
                  <a:moveTo>
                    <a:pt x="0" y="77"/>
                  </a:moveTo>
                  <a:cubicBezTo>
                    <a:pt x="4" y="79"/>
                    <a:pt x="50" y="89"/>
                    <a:pt x="56" y="89"/>
                  </a:cubicBezTo>
                  <a:cubicBezTo>
                    <a:pt x="61" y="75"/>
                    <a:pt x="71" y="23"/>
                    <a:pt x="71" y="13"/>
                  </a:cubicBezTo>
                  <a:cubicBezTo>
                    <a:pt x="65" y="8"/>
                    <a:pt x="17" y="0"/>
                    <a:pt x="14" y="0"/>
                  </a:cubicBezTo>
                  <a:cubicBezTo>
                    <a:pt x="13" y="2"/>
                    <a:pt x="1" y="53"/>
                    <a:pt x="0" y="77"/>
                  </a:cubicBezTo>
                  <a:close/>
                </a:path>
              </a:pathLst>
            </a:custGeom>
            <a:noFill/>
            <a:ln w="28575" cap="rnd">
              <a:solidFill>
                <a:srgbClr val="CE989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8"/>
            <p:cNvSpPr/>
            <p:nvPr/>
          </p:nvSpPr>
          <p:spPr bwMode="auto">
            <a:xfrm rot="20796978">
              <a:off x="2133588" y="1799571"/>
              <a:ext cx="546700" cy="408555"/>
            </a:xfrm>
            <a:custGeom>
              <a:avLst/>
              <a:gdLst>
                <a:gd name="T0" fmla="*/ 0 w 12"/>
                <a:gd name="T1" fmla="*/ 6 h 9"/>
                <a:gd name="T2" fmla="*/ 7 w 12"/>
                <a:gd name="T3" fmla="*/ 1 h 9"/>
                <a:gd name="T4" fmla="*/ 11 w 12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0" y="6"/>
                  </a:moveTo>
                  <a:cubicBezTo>
                    <a:pt x="1" y="3"/>
                    <a:pt x="3" y="0"/>
                    <a:pt x="7" y="1"/>
                  </a:cubicBezTo>
                  <a:cubicBezTo>
                    <a:pt x="11" y="2"/>
                    <a:pt x="12" y="6"/>
                    <a:pt x="11" y="9"/>
                  </a:cubicBezTo>
                </a:path>
              </a:pathLst>
            </a:custGeom>
            <a:noFill/>
            <a:ln w="31750" cap="rnd">
              <a:solidFill>
                <a:srgbClr val="CE989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8"/>
            <p:cNvSpPr>
              <a:spLocks noEditPoints="1" noChangeArrowheads="1"/>
            </p:cNvSpPr>
            <p:nvPr/>
          </p:nvSpPr>
          <p:spPr bwMode="auto">
            <a:xfrm rot="5418258">
              <a:off x="2111315" y="3654193"/>
              <a:ext cx="2896633" cy="230837"/>
            </a:xfrm>
            <a:custGeom>
              <a:avLst/>
              <a:gdLst>
                <a:gd name="T0" fmla="*/ 1789 w 2270"/>
                <a:gd name="T1" fmla="*/ 99 h 1630"/>
                <a:gd name="T2" fmla="*/ 1899 w 2270"/>
                <a:gd name="T3" fmla="*/ 223 h 1630"/>
                <a:gd name="T4" fmla="*/ 2001 w 2270"/>
                <a:gd name="T5" fmla="*/ 410 h 1630"/>
                <a:gd name="T6" fmla="*/ 2135 w 2270"/>
                <a:gd name="T7" fmla="*/ 493 h 1630"/>
                <a:gd name="T8" fmla="*/ 2163 w 2270"/>
                <a:gd name="T9" fmla="*/ 848 h 1630"/>
                <a:gd name="T10" fmla="*/ 1905 w 2270"/>
                <a:gd name="T11" fmla="*/ 1194 h 1630"/>
                <a:gd name="T12" fmla="*/ 468 w 2270"/>
                <a:gd name="T13" fmla="*/ 1406 h 1630"/>
                <a:gd name="T14" fmla="*/ 291 w 2270"/>
                <a:gd name="T15" fmla="*/ 1441 h 1630"/>
                <a:gd name="T16" fmla="*/ 1137 w 2270"/>
                <a:gd name="T17" fmla="*/ 1476 h 1630"/>
                <a:gd name="T18" fmla="*/ 1010 w 2270"/>
                <a:gd name="T19" fmla="*/ 1479 h 1630"/>
                <a:gd name="T20" fmla="*/ 1995 w 2270"/>
                <a:gd name="T21" fmla="*/ 1498 h 1630"/>
                <a:gd name="T22" fmla="*/ 1649 w 2270"/>
                <a:gd name="T23" fmla="*/ 1530 h 1630"/>
                <a:gd name="T24" fmla="*/ 1597 w 2270"/>
                <a:gd name="T25" fmla="*/ 1546 h 1630"/>
                <a:gd name="T26" fmla="*/ 404 w 2270"/>
                <a:gd name="T27" fmla="*/ 1573 h 1630"/>
                <a:gd name="T28" fmla="*/ 302 w 2270"/>
                <a:gd name="T29" fmla="*/ 1588 h 1630"/>
                <a:gd name="T30" fmla="*/ 729 w 2270"/>
                <a:gd name="T31" fmla="*/ 1585 h 1630"/>
                <a:gd name="T32" fmla="*/ 1111 w 2270"/>
                <a:gd name="T33" fmla="*/ 1604 h 1630"/>
                <a:gd name="T34" fmla="*/ 40 w 2270"/>
                <a:gd name="T35" fmla="*/ 1008 h 1630"/>
                <a:gd name="T36" fmla="*/ 59 w 2270"/>
                <a:gd name="T37" fmla="*/ 1197 h 1630"/>
                <a:gd name="T38" fmla="*/ 189 w 2270"/>
                <a:gd name="T39" fmla="*/ 1290 h 1630"/>
                <a:gd name="T40" fmla="*/ 457 w 2270"/>
                <a:gd name="T41" fmla="*/ 1454 h 1630"/>
                <a:gd name="T42" fmla="*/ 908 w 2270"/>
                <a:gd name="T43" fmla="*/ 1435 h 1630"/>
                <a:gd name="T44" fmla="*/ 1534 w 2270"/>
                <a:gd name="T45" fmla="*/ 1424 h 1630"/>
                <a:gd name="T46" fmla="*/ 1968 w 2270"/>
                <a:gd name="T47" fmla="*/ 1430 h 1630"/>
                <a:gd name="T48" fmla="*/ 1958 w 2270"/>
                <a:gd name="T49" fmla="*/ 1373 h 1630"/>
                <a:gd name="T50" fmla="*/ 1894 w 2270"/>
                <a:gd name="T51" fmla="*/ 1197 h 1630"/>
                <a:gd name="T52" fmla="*/ 2072 w 2270"/>
                <a:gd name="T53" fmla="*/ 1010 h 1630"/>
                <a:gd name="T54" fmla="*/ 2113 w 2270"/>
                <a:gd name="T55" fmla="*/ 822 h 1630"/>
                <a:gd name="T56" fmla="*/ 1977 w 2270"/>
                <a:gd name="T57" fmla="*/ 707 h 1630"/>
                <a:gd name="T58" fmla="*/ 2121 w 2270"/>
                <a:gd name="T59" fmla="*/ 529 h 1630"/>
                <a:gd name="T60" fmla="*/ 1832 w 2270"/>
                <a:gd name="T61" fmla="*/ 399 h 1630"/>
                <a:gd name="T62" fmla="*/ 1814 w 2270"/>
                <a:gd name="T63" fmla="*/ 305 h 1630"/>
                <a:gd name="T64" fmla="*/ 1883 w 2270"/>
                <a:gd name="T65" fmla="*/ 221 h 1630"/>
                <a:gd name="T66" fmla="*/ 1815 w 2270"/>
                <a:gd name="T67" fmla="*/ 87 h 1630"/>
                <a:gd name="T68" fmla="*/ 1259 w 2270"/>
                <a:gd name="T69" fmla="*/ 34 h 1630"/>
                <a:gd name="T70" fmla="*/ 694 w 2270"/>
                <a:gd name="T71" fmla="*/ 66 h 1630"/>
                <a:gd name="T72" fmla="*/ 140 w 2270"/>
                <a:gd name="T73" fmla="*/ 218 h 1630"/>
                <a:gd name="T74" fmla="*/ 134 w 2270"/>
                <a:gd name="T75" fmla="*/ 431 h 1630"/>
                <a:gd name="T76" fmla="*/ 295 w 2270"/>
                <a:gd name="T77" fmla="*/ 459 h 1630"/>
                <a:gd name="T78" fmla="*/ 36 w 2270"/>
                <a:gd name="T79" fmla="*/ 672 h 1630"/>
                <a:gd name="T80" fmla="*/ 1748 w 2270"/>
                <a:gd name="T81" fmla="*/ 253 h 1630"/>
                <a:gd name="T82" fmla="*/ 1594 w 2270"/>
                <a:gd name="T83" fmla="*/ 88 h 1630"/>
                <a:gd name="T84" fmla="*/ 361 w 2270"/>
                <a:gd name="T85" fmla="*/ 180 h 1630"/>
                <a:gd name="T86" fmla="*/ 1692 w 2270"/>
                <a:gd name="T87" fmla="*/ 264 h 1630"/>
                <a:gd name="T88" fmla="*/ 163 w 2270"/>
                <a:gd name="T89" fmla="*/ 364 h 1630"/>
                <a:gd name="T90" fmla="*/ 1916 w 2270"/>
                <a:gd name="T91" fmla="*/ 428 h 1630"/>
                <a:gd name="T92" fmla="*/ 131 w 2270"/>
                <a:gd name="T93" fmla="*/ 542 h 1630"/>
                <a:gd name="T94" fmla="*/ 158 w 2270"/>
                <a:gd name="T95" fmla="*/ 623 h 1630"/>
                <a:gd name="T96" fmla="*/ 160 w 2270"/>
                <a:gd name="T97" fmla="*/ 891 h 1630"/>
                <a:gd name="T98" fmla="*/ 1748 w 2270"/>
                <a:gd name="T99" fmla="*/ 1195 h 1630"/>
                <a:gd name="T100" fmla="*/ 1418 w 2270"/>
                <a:gd name="T101" fmla="*/ 1301 h 1630"/>
                <a:gd name="T102" fmla="*/ 1343 w 2270"/>
                <a:gd name="T103" fmla="*/ 1362 h 1630"/>
                <a:gd name="T104" fmla="*/ 962 w 2270"/>
                <a:gd name="T105" fmla="*/ 1406 h 1630"/>
                <a:gd name="T106" fmla="*/ 1504 w 2270"/>
                <a:gd name="T107" fmla="*/ 1412 h 1630"/>
                <a:gd name="T108" fmla="*/ 1685 w 2270"/>
                <a:gd name="T109" fmla="*/ 1454 h 1630"/>
                <a:gd name="T110" fmla="*/ 1895 w 2270"/>
                <a:gd name="T111" fmla="*/ 209 h 1630"/>
                <a:gd name="T112" fmla="*/ 26 w 2270"/>
                <a:gd name="T113" fmla="*/ 808 h 1630"/>
                <a:gd name="T114" fmla="*/ 365 w 2270"/>
                <a:gd name="T115" fmla="*/ 1404 h 1630"/>
                <a:gd name="T116" fmla="*/ 1298 w 2270"/>
                <a:gd name="T117" fmla="*/ 1484 h 1630"/>
                <a:gd name="T118" fmla="*/ 873 w 2270"/>
                <a:gd name="T119" fmla="*/ 1493 h 1630"/>
                <a:gd name="T120" fmla="*/ 407 w 2270"/>
                <a:gd name="T121" fmla="*/ 1474 h 1630"/>
                <a:gd name="T122" fmla="*/ 319 w 2270"/>
                <a:gd name="T123" fmla="*/ 1560 h 1630"/>
                <a:gd name="T124" fmla="*/ 368 w 2270"/>
                <a:gd name="T125" fmla="*/ 1458 h 163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270"/>
                <a:gd name="T190" fmla="*/ 0 h 1630"/>
                <a:gd name="T191" fmla="*/ 2270 w 2270"/>
                <a:gd name="T192" fmla="*/ 1630 h 163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270" h="1630">
                  <a:moveTo>
                    <a:pt x="1191" y="3"/>
                  </a:moveTo>
                  <a:cubicBezTo>
                    <a:pt x="1190" y="1"/>
                    <a:pt x="1196" y="0"/>
                    <a:pt x="1197" y="1"/>
                  </a:cubicBezTo>
                  <a:cubicBezTo>
                    <a:pt x="1198" y="2"/>
                    <a:pt x="1193" y="6"/>
                    <a:pt x="1191" y="3"/>
                  </a:cubicBezTo>
                  <a:close/>
                  <a:moveTo>
                    <a:pt x="1234" y="23"/>
                  </a:moveTo>
                  <a:cubicBezTo>
                    <a:pt x="1240" y="23"/>
                    <a:pt x="1247" y="23"/>
                    <a:pt x="1247" y="17"/>
                  </a:cubicBezTo>
                  <a:cubicBezTo>
                    <a:pt x="1245" y="17"/>
                    <a:pt x="1242" y="17"/>
                    <a:pt x="1239" y="17"/>
                  </a:cubicBezTo>
                  <a:cubicBezTo>
                    <a:pt x="1239" y="19"/>
                    <a:pt x="1239" y="21"/>
                    <a:pt x="1236" y="20"/>
                  </a:cubicBezTo>
                  <a:cubicBezTo>
                    <a:pt x="1238" y="16"/>
                    <a:pt x="1240" y="14"/>
                    <a:pt x="1236" y="11"/>
                  </a:cubicBezTo>
                  <a:cubicBezTo>
                    <a:pt x="1238" y="10"/>
                    <a:pt x="1240" y="9"/>
                    <a:pt x="1241" y="7"/>
                  </a:cubicBezTo>
                  <a:cubicBezTo>
                    <a:pt x="1237" y="8"/>
                    <a:pt x="1229" y="5"/>
                    <a:pt x="1227" y="9"/>
                  </a:cubicBezTo>
                  <a:cubicBezTo>
                    <a:pt x="1233" y="11"/>
                    <a:pt x="1230" y="20"/>
                    <a:pt x="1234" y="23"/>
                  </a:cubicBezTo>
                  <a:close/>
                  <a:moveTo>
                    <a:pt x="1172" y="15"/>
                  </a:moveTo>
                  <a:cubicBezTo>
                    <a:pt x="1170" y="15"/>
                    <a:pt x="1170" y="14"/>
                    <a:pt x="1167" y="14"/>
                  </a:cubicBezTo>
                  <a:cubicBezTo>
                    <a:pt x="1164" y="13"/>
                    <a:pt x="1156" y="13"/>
                    <a:pt x="1159" y="15"/>
                  </a:cubicBezTo>
                  <a:cubicBezTo>
                    <a:pt x="1167" y="13"/>
                    <a:pt x="1166" y="19"/>
                    <a:pt x="1166" y="25"/>
                  </a:cubicBezTo>
                  <a:cubicBezTo>
                    <a:pt x="1174" y="25"/>
                    <a:pt x="1175" y="20"/>
                    <a:pt x="1181" y="18"/>
                  </a:cubicBezTo>
                  <a:cubicBezTo>
                    <a:pt x="1187" y="17"/>
                    <a:pt x="1191" y="21"/>
                    <a:pt x="1194" y="18"/>
                  </a:cubicBezTo>
                  <a:cubicBezTo>
                    <a:pt x="1198" y="13"/>
                    <a:pt x="1191" y="13"/>
                    <a:pt x="1194" y="9"/>
                  </a:cubicBezTo>
                  <a:cubicBezTo>
                    <a:pt x="1187" y="9"/>
                    <a:pt x="1192" y="17"/>
                    <a:pt x="1189" y="17"/>
                  </a:cubicBezTo>
                  <a:cubicBezTo>
                    <a:pt x="1186" y="14"/>
                    <a:pt x="1178" y="16"/>
                    <a:pt x="1172" y="15"/>
                  </a:cubicBezTo>
                  <a:close/>
                  <a:moveTo>
                    <a:pt x="1384" y="18"/>
                  </a:moveTo>
                  <a:cubicBezTo>
                    <a:pt x="1380" y="18"/>
                    <a:pt x="1376" y="18"/>
                    <a:pt x="1376" y="22"/>
                  </a:cubicBezTo>
                  <a:cubicBezTo>
                    <a:pt x="1380" y="23"/>
                    <a:pt x="1380" y="19"/>
                    <a:pt x="1384" y="20"/>
                  </a:cubicBezTo>
                  <a:cubicBezTo>
                    <a:pt x="1385" y="23"/>
                    <a:pt x="1379" y="25"/>
                    <a:pt x="1385" y="25"/>
                  </a:cubicBezTo>
                  <a:cubicBezTo>
                    <a:pt x="1389" y="24"/>
                    <a:pt x="1386" y="19"/>
                    <a:pt x="1387" y="17"/>
                  </a:cubicBezTo>
                  <a:cubicBezTo>
                    <a:pt x="1388" y="16"/>
                    <a:pt x="1392" y="15"/>
                    <a:pt x="1391" y="12"/>
                  </a:cubicBezTo>
                  <a:cubicBezTo>
                    <a:pt x="1387" y="12"/>
                    <a:pt x="1386" y="10"/>
                    <a:pt x="1382" y="9"/>
                  </a:cubicBezTo>
                  <a:cubicBezTo>
                    <a:pt x="1384" y="15"/>
                    <a:pt x="1383" y="13"/>
                    <a:pt x="1384" y="18"/>
                  </a:cubicBezTo>
                  <a:close/>
                  <a:moveTo>
                    <a:pt x="1116" y="18"/>
                  </a:moveTo>
                  <a:cubicBezTo>
                    <a:pt x="1121" y="20"/>
                    <a:pt x="1120" y="16"/>
                    <a:pt x="1124" y="17"/>
                  </a:cubicBezTo>
                  <a:cubicBezTo>
                    <a:pt x="1122" y="19"/>
                    <a:pt x="1121" y="28"/>
                    <a:pt x="1126" y="28"/>
                  </a:cubicBezTo>
                  <a:cubicBezTo>
                    <a:pt x="1126" y="23"/>
                    <a:pt x="1125" y="18"/>
                    <a:pt x="1128" y="15"/>
                  </a:cubicBezTo>
                  <a:cubicBezTo>
                    <a:pt x="1123" y="15"/>
                    <a:pt x="1122" y="11"/>
                    <a:pt x="1118" y="11"/>
                  </a:cubicBezTo>
                  <a:cubicBezTo>
                    <a:pt x="1119" y="15"/>
                    <a:pt x="1115" y="15"/>
                    <a:pt x="1116" y="18"/>
                  </a:cubicBezTo>
                  <a:close/>
                  <a:moveTo>
                    <a:pt x="1334" y="20"/>
                  </a:moveTo>
                  <a:cubicBezTo>
                    <a:pt x="1333" y="20"/>
                    <a:pt x="1332" y="21"/>
                    <a:pt x="1332" y="23"/>
                  </a:cubicBezTo>
                  <a:cubicBezTo>
                    <a:pt x="1335" y="23"/>
                    <a:pt x="1337" y="23"/>
                    <a:pt x="1339" y="22"/>
                  </a:cubicBezTo>
                  <a:cubicBezTo>
                    <a:pt x="1339" y="16"/>
                    <a:pt x="1337" y="16"/>
                    <a:pt x="1339" y="11"/>
                  </a:cubicBezTo>
                  <a:cubicBezTo>
                    <a:pt x="1336" y="10"/>
                    <a:pt x="1336" y="13"/>
                    <a:pt x="1334" y="14"/>
                  </a:cubicBezTo>
                  <a:cubicBezTo>
                    <a:pt x="1331" y="16"/>
                    <a:pt x="1323" y="18"/>
                    <a:pt x="1327" y="22"/>
                  </a:cubicBezTo>
                  <a:cubicBezTo>
                    <a:pt x="1328" y="20"/>
                    <a:pt x="1335" y="17"/>
                    <a:pt x="1334" y="20"/>
                  </a:cubicBezTo>
                  <a:close/>
                  <a:moveTo>
                    <a:pt x="1431" y="12"/>
                  </a:moveTo>
                  <a:cubicBezTo>
                    <a:pt x="1430" y="12"/>
                    <a:pt x="1428" y="12"/>
                    <a:pt x="1427" y="12"/>
                  </a:cubicBezTo>
                  <a:cubicBezTo>
                    <a:pt x="1418" y="12"/>
                    <a:pt x="1431" y="17"/>
                    <a:pt x="1431" y="12"/>
                  </a:cubicBezTo>
                  <a:close/>
                  <a:moveTo>
                    <a:pt x="1316" y="23"/>
                  </a:moveTo>
                  <a:cubicBezTo>
                    <a:pt x="1314" y="19"/>
                    <a:pt x="1319" y="20"/>
                    <a:pt x="1319" y="17"/>
                  </a:cubicBezTo>
                  <a:cubicBezTo>
                    <a:pt x="1316" y="16"/>
                    <a:pt x="1314" y="13"/>
                    <a:pt x="1309" y="14"/>
                  </a:cubicBezTo>
                  <a:cubicBezTo>
                    <a:pt x="1311" y="17"/>
                    <a:pt x="1309" y="24"/>
                    <a:pt x="1316" y="23"/>
                  </a:cubicBezTo>
                  <a:close/>
                  <a:moveTo>
                    <a:pt x="1351" y="23"/>
                  </a:moveTo>
                  <a:cubicBezTo>
                    <a:pt x="1356" y="23"/>
                    <a:pt x="1363" y="25"/>
                    <a:pt x="1362" y="18"/>
                  </a:cubicBezTo>
                  <a:cubicBezTo>
                    <a:pt x="1357" y="17"/>
                    <a:pt x="1356" y="20"/>
                    <a:pt x="1352" y="20"/>
                  </a:cubicBezTo>
                  <a:cubicBezTo>
                    <a:pt x="1352" y="18"/>
                    <a:pt x="1353" y="16"/>
                    <a:pt x="1351" y="15"/>
                  </a:cubicBezTo>
                  <a:cubicBezTo>
                    <a:pt x="1347" y="18"/>
                    <a:pt x="1352" y="18"/>
                    <a:pt x="1351" y="23"/>
                  </a:cubicBezTo>
                  <a:close/>
                  <a:moveTo>
                    <a:pt x="1421" y="18"/>
                  </a:moveTo>
                  <a:cubicBezTo>
                    <a:pt x="1426" y="18"/>
                    <a:pt x="1428" y="21"/>
                    <a:pt x="1434" y="20"/>
                  </a:cubicBezTo>
                  <a:cubicBezTo>
                    <a:pt x="1433" y="22"/>
                    <a:pt x="1419" y="24"/>
                    <a:pt x="1421" y="18"/>
                  </a:cubicBezTo>
                  <a:close/>
                  <a:moveTo>
                    <a:pt x="1452" y="25"/>
                  </a:moveTo>
                  <a:cubicBezTo>
                    <a:pt x="1456" y="25"/>
                    <a:pt x="1458" y="24"/>
                    <a:pt x="1459" y="22"/>
                  </a:cubicBezTo>
                  <a:cubicBezTo>
                    <a:pt x="1456" y="22"/>
                    <a:pt x="1454" y="21"/>
                    <a:pt x="1452" y="20"/>
                  </a:cubicBezTo>
                  <a:cubicBezTo>
                    <a:pt x="1452" y="22"/>
                    <a:pt x="1452" y="23"/>
                    <a:pt x="1452" y="25"/>
                  </a:cubicBezTo>
                  <a:close/>
                  <a:moveTo>
                    <a:pt x="1434" y="39"/>
                  </a:moveTo>
                  <a:cubicBezTo>
                    <a:pt x="1433" y="43"/>
                    <a:pt x="1428" y="42"/>
                    <a:pt x="1424" y="42"/>
                  </a:cubicBezTo>
                  <a:cubicBezTo>
                    <a:pt x="1425" y="39"/>
                    <a:pt x="1429" y="39"/>
                    <a:pt x="1434" y="39"/>
                  </a:cubicBezTo>
                  <a:close/>
                  <a:moveTo>
                    <a:pt x="1439" y="39"/>
                  </a:moveTo>
                  <a:cubicBezTo>
                    <a:pt x="1443" y="41"/>
                    <a:pt x="1444" y="38"/>
                    <a:pt x="1449" y="41"/>
                  </a:cubicBezTo>
                  <a:cubicBezTo>
                    <a:pt x="1448" y="43"/>
                    <a:pt x="1436" y="44"/>
                    <a:pt x="1439" y="39"/>
                  </a:cubicBezTo>
                  <a:close/>
                  <a:moveTo>
                    <a:pt x="1570" y="39"/>
                  </a:moveTo>
                  <a:cubicBezTo>
                    <a:pt x="1569" y="44"/>
                    <a:pt x="1560" y="42"/>
                    <a:pt x="1555" y="42"/>
                  </a:cubicBezTo>
                  <a:cubicBezTo>
                    <a:pt x="1556" y="37"/>
                    <a:pt x="1565" y="40"/>
                    <a:pt x="1570" y="39"/>
                  </a:cubicBezTo>
                  <a:close/>
                  <a:moveTo>
                    <a:pt x="1573" y="41"/>
                  </a:moveTo>
                  <a:cubicBezTo>
                    <a:pt x="1575" y="37"/>
                    <a:pt x="1583" y="40"/>
                    <a:pt x="1587" y="39"/>
                  </a:cubicBezTo>
                  <a:cubicBezTo>
                    <a:pt x="1585" y="45"/>
                    <a:pt x="1580" y="39"/>
                    <a:pt x="1573" y="41"/>
                  </a:cubicBezTo>
                  <a:close/>
                  <a:moveTo>
                    <a:pt x="1618" y="41"/>
                  </a:moveTo>
                  <a:cubicBezTo>
                    <a:pt x="1621" y="37"/>
                    <a:pt x="1631" y="40"/>
                    <a:pt x="1636" y="39"/>
                  </a:cubicBezTo>
                  <a:cubicBezTo>
                    <a:pt x="1634" y="43"/>
                    <a:pt x="1624" y="40"/>
                    <a:pt x="1618" y="41"/>
                  </a:cubicBezTo>
                  <a:close/>
                  <a:moveTo>
                    <a:pt x="1470" y="42"/>
                  </a:moveTo>
                  <a:cubicBezTo>
                    <a:pt x="1470" y="42"/>
                    <a:pt x="1470" y="44"/>
                    <a:pt x="1470" y="44"/>
                  </a:cubicBezTo>
                  <a:cubicBezTo>
                    <a:pt x="1472" y="46"/>
                    <a:pt x="1479" y="42"/>
                    <a:pt x="1480" y="42"/>
                  </a:cubicBezTo>
                  <a:cubicBezTo>
                    <a:pt x="1482" y="42"/>
                    <a:pt x="1482" y="44"/>
                    <a:pt x="1485" y="44"/>
                  </a:cubicBezTo>
                  <a:cubicBezTo>
                    <a:pt x="1487" y="44"/>
                    <a:pt x="1488" y="43"/>
                    <a:pt x="1490" y="42"/>
                  </a:cubicBezTo>
                  <a:cubicBezTo>
                    <a:pt x="1492" y="42"/>
                    <a:pt x="1495" y="43"/>
                    <a:pt x="1495" y="41"/>
                  </a:cubicBezTo>
                  <a:cubicBezTo>
                    <a:pt x="1486" y="41"/>
                    <a:pt x="1476" y="41"/>
                    <a:pt x="1467" y="41"/>
                  </a:cubicBezTo>
                  <a:cubicBezTo>
                    <a:pt x="1466" y="41"/>
                    <a:pt x="1464" y="41"/>
                    <a:pt x="1463" y="42"/>
                  </a:cubicBezTo>
                  <a:cubicBezTo>
                    <a:pt x="1466" y="46"/>
                    <a:pt x="1468" y="42"/>
                    <a:pt x="1470" y="42"/>
                  </a:cubicBezTo>
                  <a:close/>
                  <a:moveTo>
                    <a:pt x="1523" y="41"/>
                  </a:moveTo>
                  <a:cubicBezTo>
                    <a:pt x="1522" y="41"/>
                    <a:pt x="1520" y="41"/>
                    <a:pt x="1518" y="41"/>
                  </a:cubicBezTo>
                  <a:cubicBezTo>
                    <a:pt x="1517" y="41"/>
                    <a:pt x="1515" y="41"/>
                    <a:pt x="1515" y="42"/>
                  </a:cubicBezTo>
                  <a:cubicBezTo>
                    <a:pt x="1517" y="41"/>
                    <a:pt x="1524" y="44"/>
                    <a:pt x="1523" y="41"/>
                  </a:cubicBezTo>
                  <a:close/>
                  <a:moveTo>
                    <a:pt x="1418" y="47"/>
                  </a:moveTo>
                  <a:cubicBezTo>
                    <a:pt x="1417" y="47"/>
                    <a:pt x="1415" y="47"/>
                    <a:pt x="1413" y="47"/>
                  </a:cubicBezTo>
                  <a:cubicBezTo>
                    <a:pt x="1412" y="47"/>
                    <a:pt x="1409" y="47"/>
                    <a:pt x="1409" y="49"/>
                  </a:cubicBezTo>
                  <a:cubicBezTo>
                    <a:pt x="1411" y="48"/>
                    <a:pt x="1418" y="51"/>
                    <a:pt x="1418" y="47"/>
                  </a:cubicBezTo>
                  <a:close/>
                  <a:moveTo>
                    <a:pt x="1430" y="57"/>
                  </a:moveTo>
                  <a:cubicBezTo>
                    <a:pt x="1429" y="57"/>
                    <a:pt x="1428" y="57"/>
                    <a:pt x="1427" y="57"/>
                  </a:cubicBezTo>
                  <a:cubicBezTo>
                    <a:pt x="1418" y="56"/>
                    <a:pt x="1430" y="61"/>
                    <a:pt x="1430" y="57"/>
                  </a:cubicBezTo>
                  <a:close/>
                  <a:moveTo>
                    <a:pt x="1373" y="60"/>
                  </a:moveTo>
                  <a:cubicBezTo>
                    <a:pt x="1373" y="57"/>
                    <a:pt x="1384" y="56"/>
                    <a:pt x="1382" y="61"/>
                  </a:cubicBezTo>
                  <a:cubicBezTo>
                    <a:pt x="1378" y="62"/>
                    <a:pt x="1378" y="58"/>
                    <a:pt x="1373" y="60"/>
                  </a:cubicBezTo>
                  <a:close/>
                  <a:moveTo>
                    <a:pt x="1420" y="63"/>
                  </a:moveTo>
                  <a:cubicBezTo>
                    <a:pt x="1425" y="67"/>
                    <a:pt x="1412" y="68"/>
                    <a:pt x="1407" y="68"/>
                  </a:cubicBezTo>
                  <a:cubicBezTo>
                    <a:pt x="1408" y="62"/>
                    <a:pt x="1416" y="68"/>
                    <a:pt x="1420" y="63"/>
                  </a:cubicBezTo>
                  <a:close/>
                  <a:moveTo>
                    <a:pt x="1433" y="64"/>
                  </a:moveTo>
                  <a:cubicBezTo>
                    <a:pt x="1434" y="64"/>
                    <a:pt x="1441" y="64"/>
                    <a:pt x="1440" y="63"/>
                  </a:cubicBezTo>
                  <a:cubicBezTo>
                    <a:pt x="1438" y="60"/>
                    <a:pt x="1437" y="64"/>
                    <a:pt x="1430" y="63"/>
                  </a:cubicBezTo>
                  <a:cubicBezTo>
                    <a:pt x="1427" y="66"/>
                    <a:pt x="1425" y="61"/>
                    <a:pt x="1423" y="66"/>
                  </a:cubicBezTo>
                  <a:cubicBezTo>
                    <a:pt x="1426" y="67"/>
                    <a:pt x="1430" y="65"/>
                    <a:pt x="1433" y="64"/>
                  </a:cubicBezTo>
                  <a:close/>
                  <a:moveTo>
                    <a:pt x="1694" y="82"/>
                  </a:moveTo>
                  <a:cubicBezTo>
                    <a:pt x="1692" y="82"/>
                    <a:pt x="1682" y="80"/>
                    <a:pt x="1682" y="85"/>
                  </a:cubicBezTo>
                  <a:cubicBezTo>
                    <a:pt x="1688" y="84"/>
                    <a:pt x="1705" y="83"/>
                    <a:pt x="1694" y="82"/>
                  </a:cubicBezTo>
                  <a:close/>
                  <a:moveTo>
                    <a:pt x="1794" y="102"/>
                  </a:moveTo>
                  <a:cubicBezTo>
                    <a:pt x="1798" y="102"/>
                    <a:pt x="1805" y="104"/>
                    <a:pt x="1806" y="101"/>
                  </a:cubicBezTo>
                  <a:cubicBezTo>
                    <a:pt x="1801" y="101"/>
                    <a:pt x="1798" y="101"/>
                    <a:pt x="1794" y="101"/>
                  </a:cubicBezTo>
                  <a:cubicBezTo>
                    <a:pt x="1792" y="101"/>
                    <a:pt x="1790" y="99"/>
                    <a:pt x="1789" y="99"/>
                  </a:cubicBezTo>
                  <a:cubicBezTo>
                    <a:pt x="1790" y="99"/>
                    <a:pt x="1788" y="101"/>
                    <a:pt x="1788" y="101"/>
                  </a:cubicBezTo>
                  <a:cubicBezTo>
                    <a:pt x="1782" y="102"/>
                    <a:pt x="1783" y="98"/>
                    <a:pt x="1779" y="99"/>
                  </a:cubicBezTo>
                  <a:cubicBezTo>
                    <a:pt x="1779" y="103"/>
                    <a:pt x="1773" y="101"/>
                    <a:pt x="1773" y="104"/>
                  </a:cubicBezTo>
                  <a:cubicBezTo>
                    <a:pt x="1780" y="104"/>
                    <a:pt x="1785" y="102"/>
                    <a:pt x="1794" y="102"/>
                  </a:cubicBezTo>
                  <a:close/>
                  <a:moveTo>
                    <a:pt x="1807" y="106"/>
                  </a:moveTo>
                  <a:cubicBezTo>
                    <a:pt x="1814" y="106"/>
                    <a:pt x="1818" y="105"/>
                    <a:pt x="1819" y="101"/>
                  </a:cubicBezTo>
                  <a:cubicBezTo>
                    <a:pt x="1816" y="102"/>
                    <a:pt x="1809" y="99"/>
                    <a:pt x="1809" y="102"/>
                  </a:cubicBezTo>
                  <a:cubicBezTo>
                    <a:pt x="1812" y="103"/>
                    <a:pt x="1808" y="104"/>
                    <a:pt x="1807" y="106"/>
                  </a:cubicBezTo>
                  <a:close/>
                  <a:moveTo>
                    <a:pt x="1837" y="101"/>
                  </a:moveTo>
                  <a:cubicBezTo>
                    <a:pt x="1836" y="101"/>
                    <a:pt x="1835" y="101"/>
                    <a:pt x="1834" y="101"/>
                  </a:cubicBezTo>
                  <a:cubicBezTo>
                    <a:pt x="1833" y="101"/>
                    <a:pt x="1831" y="101"/>
                    <a:pt x="1831" y="102"/>
                  </a:cubicBezTo>
                  <a:cubicBezTo>
                    <a:pt x="1833" y="102"/>
                    <a:pt x="1837" y="103"/>
                    <a:pt x="1837" y="101"/>
                  </a:cubicBezTo>
                  <a:close/>
                  <a:moveTo>
                    <a:pt x="1846" y="102"/>
                  </a:moveTo>
                  <a:cubicBezTo>
                    <a:pt x="1844" y="102"/>
                    <a:pt x="1843" y="102"/>
                    <a:pt x="1842" y="102"/>
                  </a:cubicBezTo>
                  <a:cubicBezTo>
                    <a:pt x="1833" y="102"/>
                    <a:pt x="1846" y="107"/>
                    <a:pt x="1846" y="102"/>
                  </a:cubicBezTo>
                  <a:close/>
                  <a:moveTo>
                    <a:pt x="478" y="109"/>
                  </a:moveTo>
                  <a:cubicBezTo>
                    <a:pt x="481" y="110"/>
                    <a:pt x="478" y="112"/>
                    <a:pt x="478" y="114"/>
                  </a:cubicBezTo>
                  <a:cubicBezTo>
                    <a:pt x="475" y="112"/>
                    <a:pt x="478" y="111"/>
                    <a:pt x="478" y="109"/>
                  </a:cubicBezTo>
                  <a:close/>
                  <a:moveTo>
                    <a:pt x="1775" y="117"/>
                  </a:moveTo>
                  <a:cubicBezTo>
                    <a:pt x="1774" y="118"/>
                    <a:pt x="1768" y="115"/>
                    <a:pt x="1769" y="118"/>
                  </a:cubicBezTo>
                  <a:cubicBezTo>
                    <a:pt x="1771" y="121"/>
                    <a:pt x="1770" y="122"/>
                    <a:pt x="1775" y="122"/>
                  </a:cubicBezTo>
                  <a:cubicBezTo>
                    <a:pt x="1779" y="121"/>
                    <a:pt x="1781" y="119"/>
                    <a:pt x="1782" y="117"/>
                  </a:cubicBezTo>
                  <a:cubicBezTo>
                    <a:pt x="1779" y="114"/>
                    <a:pt x="1776" y="116"/>
                    <a:pt x="1775" y="117"/>
                  </a:cubicBezTo>
                  <a:close/>
                  <a:moveTo>
                    <a:pt x="1797" y="118"/>
                  </a:moveTo>
                  <a:cubicBezTo>
                    <a:pt x="1797" y="119"/>
                    <a:pt x="1797" y="120"/>
                    <a:pt x="1799" y="120"/>
                  </a:cubicBezTo>
                  <a:cubicBezTo>
                    <a:pt x="1798" y="115"/>
                    <a:pt x="1803" y="124"/>
                    <a:pt x="1804" y="118"/>
                  </a:cubicBezTo>
                  <a:cubicBezTo>
                    <a:pt x="1801" y="118"/>
                    <a:pt x="1799" y="116"/>
                    <a:pt x="1797" y="115"/>
                  </a:cubicBezTo>
                  <a:cubicBezTo>
                    <a:pt x="1797" y="116"/>
                    <a:pt x="1797" y="117"/>
                    <a:pt x="1797" y="118"/>
                  </a:cubicBezTo>
                  <a:close/>
                  <a:moveTo>
                    <a:pt x="1726" y="122"/>
                  </a:moveTo>
                  <a:cubicBezTo>
                    <a:pt x="1734" y="123"/>
                    <a:pt x="1749" y="122"/>
                    <a:pt x="1752" y="122"/>
                  </a:cubicBezTo>
                  <a:cubicBezTo>
                    <a:pt x="1754" y="121"/>
                    <a:pt x="1757" y="122"/>
                    <a:pt x="1757" y="120"/>
                  </a:cubicBezTo>
                  <a:cubicBezTo>
                    <a:pt x="1752" y="119"/>
                    <a:pt x="1751" y="115"/>
                    <a:pt x="1744" y="117"/>
                  </a:cubicBezTo>
                  <a:cubicBezTo>
                    <a:pt x="1741" y="117"/>
                    <a:pt x="1743" y="121"/>
                    <a:pt x="1739" y="120"/>
                  </a:cubicBezTo>
                  <a:cubicBezTo>
                    <a:pt x="1737" y="120"/>
                    <a:pt x="1738" y="119"/>
                    <a:pt x="1737" y="118"/>
                  </a:cubicBezTo>
                  <a:cubicBezTo>
                    <a:pt x="1734" y="114"/>
                    <a:pt x="1726" y="120"/>
                    <a:pt x="1721" y="117"/>
                  </a:cubicBezTo>
                  <a:cubicBezTo>
                    <a:pt x="1720" y="120"/>
                    <a:pt x="1722" y="121"/>
                    <a:pt x="1726" y="122"/>
                  </a:cubicBezTo>
                  <a:close/>
                  <a:moveTo>
                    <a:pt x="1719" y="126"/>
                  </a:moveTo>
                  <a:cubicBezTo>
                    <a:pt x="1718" y="126"/>
                    <a:pt x="1717" y="126"/>
                    <a:pt x="1716" y="126"/>
                  </a:cubicBezTo>
                  <a:cubicBezTo>
                    <a:pt x="1706" y="126"/>
                    <a:pt x="1719" y="131"/>
                    <a:pt x="1719" y="126"/>
                  </a:cubicBezTo>
                  <a:close/>
                  <a:moveTo>
                    <a:pt x="1745" y="126"/>
                  </a:moveTo>
                  <a:cubicBezTo>
                    <a:pt x="1752" y="128"/>
                    <a:pt x="1754" y="127"/>
                    <a:pt x="1762" y="128"/>
                  </a:cubicBezTo>
                  <a:cubicBezTo>
                    <a:pt x="1762" y="130"/>
                    <a:pt x="1744" y="132"/>
                    <a:pt x="1745" y="126"/>
                  </a:cubicBezTo>
                  <a:close/>
                  <a:moveTo>
                    <a:pt x="413" y="164"/>
                  </a:moveTo>
                  <a:cubicBezTo>
                    <a:pt x="421" y="165"/>
                    <a:pt x="412" y="174"/>
                    <a:pt x="413" y="164"/>
                  </a:cubicBezTo>
                  <a:close/>
                  <a:moveTo>
                    <a:pt x="1873" y="168"/>
                  </a:moveTo>
                  <a:cubicBezTo>
                    <a:pt x="1878" y="162"/>
                    <a:pt x="1878" y="172"/>
                    <a:pt x="1873" y="168"/>
                  </a:cubicBezTo>
                  <a:close/>
                  <a:moveTo>
                    <a:pt x="1876" y="171"/>
                  </a:moveTo>
                  <a:cubicBezTo>
                    <a:pt x="1876" y="174"/>
                    <a:pt x="1869" y="172"/>
                    <a:pt x="1868" y="175"/>
                  </a:cubicBezTo>
                  <a:cubicBezTo>
                    <a:pt x="1863" y="172"/>
                    <a:pt x="1871" y="169"/>
                    <a:pt x="1876" y="171"/>
                  </a:cubicBezTo>
                  <a:close/>
                  <a:moveTo>
                    <a:pt x="1884" y="171"/>
                  </a:moveTo>
                  <a:cubicBezTo>
                    <a:pt x="1891" y="170"/>
                    <a:pt x="1891" y="173"/>
                    <a:pt x="1898" y="172"/>
                  </a:cubicBezTo>
                  <a:cubicBezTo>
                    <a:pt x="1897" y="174"/>
                    <a:pt x="1883" y="176"/>
                    <a:pt x="1884" y="171"/>
                  </a:cubicBezTo>
                  <a:close/>
                  <a:moveTo>
                    <a:pt x="1947" y="172"/>
                  </a:moveTo>
                  <a:cubicBezTo>
                    <a:pt x="1940" y="174"/>
                    <a:pt x="1939" y="170"/>
                    <a:pt x="1932" y="171"/>
                  </a:cubicBezTo>
                  <a:cubicBezTo>
                    <a:pt x="1934" y="177"/>
                    <a:pt x="1926" y="173"/>
                    <a:pt x="1927" y="179"/>
                  </a:cubicBezTo>
                  <a:cubicBezTo>
                    <a:pt x="1932" y="179"/>
                    <a:pt x="1936" y="176"/>
                    <a:pt x="1940" y="175"/>
                  </a:cubicBezTo>
                  <a:cubicBezTo>
                    <a:pt x="1943" y="175"/>
                    <a:pt x="1944" y="177"/>
                    <a:pt x="1947" y="177"/>
                  </a:cubicBezTo>
                  <a:cubicBezTo>
                    <a:pt x="1951" y="178"/>
                    <a:pt x="1956" y="177"/>
                    <a:pt x="1960" y="179"/>
                  </a:cubicBezTo>
                  <a:cubicBezTo>
                    <a:pt x="1962" y="174"/>
                    <a:pt x="1957" y="177"/>
                    <a:pt x="1955" y="175"/>
                  </a:cubicBezTo>
                  <a:cubicBezTo>
                    <a:pt x="1954" y="175"/>
                    <a:pt x="1956" y="171"/>
                    <a:pt x="1952" y="172"/>
                  </a:cubicBezTo>
                  <a:cubicBezTo>
                    <a:pt x="1947" y="170"/>
                    <a:pt x="1951" y="177"/>
                    <a:pt x="1945" y="175"/>
                  </a:cubicBezTo>
                  <a:cubicBezTo>
                    <a:pt x="1945" y="174"/>
                    <a:pt x="1947" y="174"/>
                    <a:pt x="1947" y="172"/>
                  </a:cubicBezTo>
                  <a:close/>
                  <a:moveTo>
                    <a:pt x="2111" y="171"/>
                  </a:moveTo>
                  <a:cubicBezTo>
                    <a:pt x="2110" y="171"/>
                    <a:pt x="2109" y="171"/>
                    <a:pt x="2108" y="171"/>
                  </a:cubicBezTo>
                  <a:cubicBezTo>
                    <a:pt x="2099" y="170"/>
                    <a:pt x="2111" y="175"/>
                    <a:pt x="2111" y="171"/>
                  </a:cubicBezTo>
                  <a:close/>
                  <a:moveTo>
                    <a:pt x="1964" y="172"/>
                  </a:moveTo>
                  <a:cubicBezTo>
                    <a:pt x="1963" y="172"/>
                    <a:pt x="1962" y="172"/>
                    <a:pt x="1960" y="172"/>
                  </a:cubicBezTo>
                  <a:cubicBezTo>
                    <a:pt x="1959" y="173"/>
                    <a:pt x="1957" y="172"/>
                    <a:pt x="1957" y="174"/>
                  </a:cubicBezTo>
                  <a:cubicBezTo>
                    <a:pt x="1960" y="174"/>
                    <a:pt x="1963" y="174"/>
                    <a:pt x="1964" y="172"/>
                  </a:cubicBezTo>
                  <a:close/>
                  <a:moveTo>
                    <a:pt x="1962" y="177"/>
                  </a:moveTo>
                  <a:cubicBezTo>
                    <a:pt x="1966" y="177"/>
                    <a:pt x="1969" y="176"/>
                    <a:pt x="1970" y="174"/>
                  </a:cubicBezTo>
                  <a:cubicBezTo>
                    <a:pt x="1968" y="174"/>
                    <a:pt x="1967" y="173"/>
                    <a:pt x="1965" y="172"/>
                  </a:cubicBezTo>
                  <a:cubicBezTo>
                    <a:pt x="1966" y="175"/>
                    <a:pt x="1963" y="175"/>
                    <a:pt x="1962" y="177"/>
                  </a:cubicBezTo>
                  <a:close/>
                  <a:moveTo>
                    <a:pt x="2167" y="175"/>
                  </a:moveTo>
                  <a:cubicBezTo>
                    <a:pt x="2168" y="173"/>
                    <a:pt x="2175" y="176"/>
                    <a:pt x="2175" y="172"/>
                  </a:cubicBezTo>
                  <a:cubicBezTo>
                    <a:pt x="2170" y="173"/>
                    <a:pt x="2161" y="170"/>
                    <a:pt x="2159" y="174"/>
                  </a:cubicBezTo>
                  <a:cubicBezTo>
                    <a:pt x="2163" y="173"/>
                    <a:pt x="2163" y="176"/>
                    <a:pt x="2167" y="175"/>
                  </a:cubicBezTo>
                  <a:close/>
                  <a:moveTo>
                    <a:pt x="2117" y="177"/>
                  </a:moveTo>
                  <a:cubicBezTo>
                    <a:pt x="2118" y="177"/>
                    <a:pt x="2119" y="177"/>
                    <a:pt x="2120" y="177"/>
                  </a:cubicBezTo>
                  <a:cubicBezTo>
                    <a:pt x="2121" y="176"/>
                    <a:pt x="2121" y="175"/>
                    <a:pt x="2121" y="174"/>
                  </a:cubicBezTo>
                  <a:cubicBezTo>
                    <a:pt x="2120" y="174"/>
                    <a:pt x="2118" y="174"/>
                    <a:pt x="2117" y="174"/>
                  </a:cubicBezTo>
                  <a:cubicBezTo>
                    <a:pt x="2117" y="175"/>
                    <a:pt x="2117" y="176"/>
                    <a:pt x="2117" y="177"/>
                  </a:cubicBezTo>
                  <a:close/>
                  <a:moveTo>
                    <a:pt x="1971" y="193"/>
                  </a:moveTo>
                  <a:cubicBezTo>
                    <a:pt x="1970" y="194"/>
                    <a:pt x="1969" y="191"/>
                    <a:pt x="1970" y="191"/>
                  </a:cubicBezTo>
                  <a:cubicBezTo>
                    <a:pt x="1965" y="191"/>
                    <a:pt x="1957" y="191"/>
                    <a:pt x="1951" y="191"/>
                  </a:cubicBezTo>
                  <a:cubicBezTo>
                    <a:pt x="1946" y="192"/>
                    <a:pt x="1947" y="192"/>
                    <a:pt x="1943" y="191"/>
                  </a:cubicBezTo>
                  <a:cubicBezTo>
                    <a:pt x="1942" y="191"/>
                    <a:pt x="1940" y="192"/>
                    <a:pt x="1938" y="191"/>
                  </a:cubicBezTo>
                  <a:cubicBezTo>
                    <a:pt x="1937" y="189"/>
                    <a:pt x="1931" y="192"/>
                    <a:pt x="1935" y="190"/>
                  </a:cubicBezTo>
                  <a:cubicBezTo>
                    <a:pt x="1935" y="189"/>
                    <a:pt x="1935" y="189"/>
                    <a:pt x="1935" y="188"/>
                  </a:cubicBezTo>
                  <a:cubicBezTo>
                    <a:pt x="1927" y="189"/>
                    <a:pt x="1914" y="186"/>
                    <a:pt x="1910" y="190"/>
                  </a:cubicBezTo>
                  <a:cubicBezTo>
                    <a:pt x="1913" y="191"/>
                    <a:pt x="1919" y="188"/>
                    <a:pt x="1918" y="191"/>
                  </a:cubicBezTo>
                  <a:cubicBezTo>
                    <a:pt x="1914" y="191"/>
                    <a:pt x="1909" y="190"/>
                    <a:pt x="1908" y="194"/>
                  </a:cubicBezTo>
                  <a:cubicBezTo>
                    <a:pt x="1913" y="195"/>
                    <a:pt x="1918" y="194"/>
                    <a:pt x="1923" y="194"/>
                  </a:cubicBezTo>
                  <a:cubicBezTo>
                    <a:pt x="1930" y="195"/>
                    <a:pt x="1931" y="195"/>
                    <a:pt x="1936" y="194"/>
                  </a:cubicBezTo>
                  <a:cubicBezTo>
                    <a:pt x="1943" y="194"/>
                    <a:pt x="1950" y="195"/>
                    <a:pt x="1955" y="194"/>
                  </a:cubicBezTo>
                  <a:cubicBezTo>
                    <a:pt x="1960" y="194"/>
                    <a:pt x="1958" y="193"/>
                    <a:pt x="1961" y="194"/>
                  </a:cubicBezTo>
                  <a:cubicBezTo>
                    <a:pt x="1966" y="196"/>
                    <a:pt x="1972" y="195"/>
                    <a:pt x="1974" y="193"/>
                  </a:cubicBezTo>
                  <a:cubicBezTo>
                    <a:pt x="1972" y="193"/>
                    <a:pt x="1973" y="191"/>
                    <a:pt x="1971" y="193"/>
                  </a:cubicBezTo>
                  <a:close/>
                  <a:moveTo>
                    <a:pt x="1930" y="191"/>
                  </a:moveTo>
                  <a:cubicBezTo>
                    <a:pt x="1925" y="197"/>
                    <a:pt x="1919" y="188"/>
                    <a:pt x="1930" y="191"/>
                  </a:cubicBezTo>
                  <a:close/>
                  <a:moveTo>
                    <a:pt x="1989" y="193"/>
                  </a:moveTo>
                  <a:cubicBezTo>
                    <a:pt x="1988" y="196"/>
                    <a:pt x="1980" y="194"/>
                    <a:pt x="1976" y="194"/>
                  </a:cubicBezTo>
                  <a:cubicBezTo>
                    <a:pt x="1978" y="188"/>
                    <a:pt x="1984" y="193"/>
                    <a:pt x="1989" y="193"/>
                  </a:cubicBezTo>
                  <a:close/>
                  <a:moveTo>
                    <a:pt x="2014" y="193"/>
                  </a:moveTo>
                  <a:cubicBezTo>
                    <a:pt x="2017" y="196"/>
                    <a:pt x="2022" y="193"/>
                    <a:pt x="2026" y="193"/>
                  </a:cubicBezTo>
                  <a:cubicBezTo>
                    <a:pt x="2028" y="195"/>
                    <a:pt x="2039" y="196"/>
                    <a:pt x="2040" y="193"/>
                  </a:cubicBezTo>
                  <a:cubicBezTo>
                    <a:pt x="2039" y="193"/>
                    <a:pt x="2036" y="193"/>
                    <a:pt x="2036" y="191"/>
                  </a:cubicBezTo>
                  <a:cubicBezTo>
                    <a:pt x="2026" y="193"/>
                    <a:pt x="2010" y="188"/>
                    <a:pt x="2014" y="193"/>
                  </a:cubicBezTo>
                  <a:close/>
                  <a:moveTo>
                    <a:pt x="123" y="218"/>
                  </a:moveTo>
                  <a:cubicBezTo>
                    <a:pt x="125" y="224"/>
                    <a:pt x="118" y="221"/>
                    <a:pt x="115" y="221"/>
                  </a:cubicBezTo>
                  <a:cubicBezTo>
                    <a:pt x="117" y="219"/>
                    <a:pt x="119" y="218"/>
                    <a:pt x="123" y="218"/>
                  </a:cubicBezTo>
                  <a:close/>
                  <a:moveTo>
                    <a:pt x="1897" y="221"/>
                  </a:moveTo>
                  <a:cubicBezTo>
                    <a:pt x="1898" y="221"/>
                    <a:pt x="1899" y="223"/>
                    <a:pt x="1899" y="223"/>
                  </a:cubicBezTo>
                  <a:cubicBezTo>
                    <a:pt x="1902" y="223"/>
                    <a:pt x="1903" y="222"/>
                    <a:pt x="1906" y="221"/>
                  </a:cubicBezTo>
                  <a:cubicBezTo>
                    <a:pt x="1908" y="221"/>
                    <a:pt x="1912" y="222"/>
                    <a:pt x="1912" y="220"/>
                  </a:cubicBezTo>
                  <a:cubicBezTo>
                    <a:pt x="1907" y="220"/>
                    <a:pt x="1901" y="218"/>
                    <a:pt x="1896" y="218"/>
                  </a:cubicBezTo>
                  <a:cubicBezTo>
                    <a:pt x="1893" y="218"/>
                    <a:pt x="1889" y="217"/>
                    <a:pt x="1886" y="220"/>
                  </a:cubicBezTo>
                  <a:cubicBezTo>
                    <a:pt x="1889" y="222"/>
                    <a:pt x="1894" y="221"/>
                    <a:pt x="1897" y="221"/>
                  </a:cubicBezTo>
                  <a:close/>
                  <a:moveTo>
                    <a:pt x="1929" y="218"/>
                  </a:moveTo>
                  <a:cubicBezTo>
                    <a:pt x="1924" y="218"/>
                    <a:pt x="1909" y="216"/>
                    <a:pt x="1916" y="221"/>
                  </a:cubicBezTo>
                  <a:cubicBezTo>
                    <a:pt x="1920" y="217"/>
                    <a:pt x="1929" y="222"/>
                    <a:pt x="1935" y="221"/>
                  </a:cubicBezTo>
                  <a:cubicBezTo>
                    <a:pt x="1939" y="221"/>
                    <a:pt x="1940" y="220"/>
                    <a:pt x="1942" y="220"/>
                  </a:cubicBezTo>
                  <a:cubicBezTo>
                    <a:pt x="1944" y="219"/>
                    <a:pt x="1948" y="221"/>
                    <a:pt x="1949" y="218"/>
                  </a:cubicBezTo>
                  <a:cubicBezTo>
                    <a:pt x="1944" y="219"/>
                    <a:pt x="1936" y="218"/>
                    <a:pt x="1929" y="218"/>
                  </a:cubicBezTo>
                  <a:close/>
                  <a:moveTo>
                    <a:pt x="1957" y="221"/>
                  </a:moveTo>
                  <a:cubicBezTo>
                    <a:pt x="1962" y="220"/>
                    <a:pt x="1970" y="221"/>
                    <a:pt x="1972" y="218"/>
                  </a:cubicBezTo>
                  <a:cubicBezTo>
                    <a:pt x="1966" y="219"/>
                    <a:pt x="1955" y="216"/>
                    <a:pt x="1952" y="220"/>
                  </a:cubicBezTo>
                  <a:cubicBezTo>
                    <a:pt x="1954" y="220"/>
                    <a:pt x="1957" y="220"/>
                    <a:pt x="1957" y="221"/>
                  </a:cubicBezTo>
                  <a:close/>
                  <a:moveTo>
                    <a:pt x="1985" y="218"/>
                  </a:moveTo>
                  <a:cubicBezTo>
                    <a:pt x="1984" y="218"/>
                    <a:pt x="1983" y="218"/>
                    <a:pt x="1982" y="218"/>
                  </a:cubicBezTo>
                  <a:cubicBezTo>
                    <a:pt x="1973" y="218"/>
                    <a:pt x="1985" y="223"/>
                    <a:pt x="1985" y="218"/>
                  </a:cubicBezTo>
                  <a:close/>
                  <a:moveTo>
                    <a:pt x="2028" y="220"/>
                  </a:moveTo>
                  <a:cubicBezTo>
                    <a:pt x="2029" y="216"/>
                    <a:pt x="2037" y="219"/>
                    <a:pt x="2041" y="218"/>
                  </a:cubicBezTo>
                  <a:cubicBezTo>
                    <a:pt x="2040" y="222"/>
                    <a:pt x="2032" y="219"/>
                    <a:pt x="2028" y="220"/>
                  </a:cubicBezTo>
                  <a:close/>
                  <a:moveTo>
                    <a:pt x="2071" y="218"/>
                  </a:moveTo>
                  <a:cubicBezTo>
                    <a:pt x="2070" y="218"/>
                    <a:pt x="2068" y="218"/>
                    <a:pt x="2067" y="218"/>
                  </a:cubicBezTo>
                  <a:cubicBezTo>
                    <a:pt x="2058" y="218"/>
                    <a:pt x="2071" y="223"/>
                    <a:pt x="2071" y="218"/>
                  </a:cubicBezTo>
                  <a:close/>
                  <a:moveTo>
                    <a:pt x="1892" y="242"/>
                  </a:moveTo>
                  <a:cubicBezTo>
                    <a:pt x="1891" y="246"/>
                    <a:pt x="1886" y="245"/>
                    <a:pt x="1882" y="245"/>
                  </a:cubicBezTo>
                  <a:cubicBezTo>
                    <a:pt x="1884" y="241"/>
                    <a:pt x="1885" y="244"/>
                    <a:pt x="1892" y="242"/>
                  </a:cubicBezTo>
                  <a:close/>
                  <a:moveTo>
                    <a:pt x="132" y="248"/>
                  </a:moveTo>
                  <a:cubicBezTo>
                    <a:pt x="122" y="248"/>
                    <a:pt x="113" y="245"/>
                    <a:pt x="107" y="250"/>
                  </a:cubicBezTo>
                  <a:cubicBezTo>
                    <a:pt x="110" y="254"/>
                    <a:pt x="115" y="250"/>
                    <a:pt x="120" y="250"/>
                  </a:cubicBezTo>
                  <a:cubicBezTo>
                    <a:pt x="127" y="250"/>
                    <a:pt x="135" y="252"/>
                    <a:pt x="138" y="248"/>
                  </a:cubicBezTo>
                  <a:cubicBezTo>
                    <a:pt x="134" y="248"/>
                    <a:pt x="134" y="243"/>
                    <a:pt x="130" y="244"/>
                  </a:cubicBezTo>
                  <a:cubicBezTo>
                    <a:pt x="130" y="246"/>
                    <a:pt x="131" y="247"/>
                    <a:pt x="132" y="248"/>
                  </a:cubicBezTo>
                  <a:close/>
                  <a:moveTo>
                    <a:pt x="1926" y="253"/>
                  </a:moveTo>
                  <a:cubicBezTo>
                    <a:pt x="1923" y="256"/>
                    <a:pt x="1919" y="253"/>
                    <a:pt x="1916" y="253"/>
                  </a:cubicBezTo>
                  <a:cubicBezTo>
                    <a:pt x="1913" y="253"/>
                    <a:pt x="1910" y="253"/>
                    <a:pt x="1908" y="253"/>
                  </a:cubicBezTo>
                  <a:cubicBezTo>
                    <a:pt x="1903" y="251"/>
                    <a:pt x="1924" y="251"/>
                    <a:pt x="1926" y="253"/>
                  </a:cubicBezTo>
                  <a:close/>
                  <a:moveTo>
                    <a:pt x="1933" y="252"/>
                  </a:moveTo>
                  <a:cubicBezTo>
                    <a:pt x="1932" y="254"/>
                    <a:pt x="1930" y="255"/>
                    <a:pt x="1927" y="255"/>
                  </a:cubicBezTo>
                  <a:cubicBezTo>
                    <a:pt x="1927" y="251"/>
                    <a:pt x="1930" y="252"/>
                    <a:pt x="1933" y="252"/>
                  </a:cubicBezTo>
                  <a:close/>
                  <a:moveTo>
                    <a:pt x="1820" y="256"/>
                  </a:moveTo>
                  <a:cubicBezTo>
                    <a:pt x="1822" y="256"/>
                    <a:pt x="1823" y="256"/>
                    <a:pt x="1824" y="256"/>
                  </a:cubicBezTo>
                  <a:cubicBezTo>
                    <a:pt x="1824" y="255"/>
                    <a:pt x="1824" y="254"/>
                    <a:pt x="1824" y="253"/>
                  </a:cubicBezTo>
                  <a:cubicBezTo>
                    <a:pt x="1823" y="253"/>
                    <a:pt x="1822" y="253"/>
                    <a:pt x="1821" y="253"/>
                  </a:cubicBezTo>
                  <a:cubicBezTo>
                    <a:pt x="1821" y="254"/>
                    <a:pt x="1820" y="255"/>
                    <a:pt x="1820" y="256"/>
                  </a:cubicBezTo>
                  <a:close/>
                  <a:moveTo>
                    <a:pt x="1862" y="258"/>
                  </a:moveTo>
                  <a:cubicBezTo>
                    <a:pt x="1867" y="256"/>
                    <a:pt x="1864" y="261"/>
                    <a:pt x="1865" y="264"/>
                  </a:cubicBezTo>
                  <a:cubicBezTo>
                    <a:pt x="1862" y="264"/>
                    <a:pt x="1861" y="262"/>
                    <a:pt x="1862" y="258"/>
                  </a:cubicBezTo>
                  <a:close/>
                  <a:moveTo>
                    <a:pt x="1965" y="264"/>
                  </a:moveTo>
                  <a:cubicBezTo>
                    <a:pt x="1966" y="260"/>
                    <a:pt x="1968" y="266"/>
                    <a:pt x="1971" y="264"/>
                  </a:cubicBezTo>
                  <a:cubicBezTo>
                    <a:pt x="1971" y="268"/>
                    <a:pt x="1966" y="265"/>
                    <a:pt x="1965" y="264"/>
                  </a:cubicBezTo>
                  <a:close/>
                  <a:moveTo>
                    <a:pt x="1848" y="266"/>
                  </a:moveTo>
                  <a:cubicBezTo>
                    <a:pt x="1846" y="270"/>
                    <a:pt x="1838" y="269"/>
                    <a:pt x="1832" y="269"/>
                  </a:cubicBezTo>
                  <a:cubicBezTo>
                    <a:pt x="1834" y="265"/>
                    <a:pt x="1842" y="266"/>
                    <a:pt x="1848" y="266"/>
                  </a:cubicBezTo>
                  <a:close/>
                  <a:moveTo>
                    <a:pt x="1794" y="271"/>
                  </a:moveTo>
                  <a:cubicBezTo>
                    <a:pt x="1797" y="267"/>
                    <a:pt x="1807" y="270"/>
                    <a:pt x="1813" y="269"/>
                  </a:cubicBezTo>
                  <a:cubicBezTo>
                    <a:pt x="1810" y="273"/>
                    <a:pt x="1800" y="270"/>
                    <a:pt x="1794" y="271"/>
                  </a:cubicBezTo>
                  <a:close/>
                  <a:moveTo>
                    <a:pt x="1857" y="286"/>
                  </a:moveTo>
                  <a:cubicBezTo>
                    <a:pt x="1860" y="286"/>
                    <a:pt x="1863" y="287"/>
                    <a:pt x="1864" y="285"/>
                  </a:cubicBezTo>
                  <a:cubicBezTo>
                    <a:pt x="1855" y="284"/>
                    <a:pt x="1868" y="283"/>
                    <a:pt x="1869" y="282"/>
                  </a:cubicBezTo>
                  <a:cubicBezTo>
                    <a:pt x="1866" y="286"/>
                    <a:pt x="1876" y="286"/>
                    <a:pt x="1875" y="283"/>
                  </a:cubicBezTo>
                  <a:cubicBezTo>
                    <a:pt x="1873" y="283"/>
                    <a:pt x="1871" y="284"/>
                    <a:pt x="1871" y="282"/>
                  </a:cubicBezTo>
                  <a:cubicBezTo>
                    <a:pt x="1872" y="281"/>
                    <a:pt x="1874" y="282"/>
                    <a:pt x="1874" y="280"/>
                  </a:cubicBezTo>
                  <a:cubicBezTo>
                    <a:pt x="1868" y="280"/>
                    <a:pt x="1863" y="280"/>
                    <a:pt x="1857" y="280"/>
                  </a:cubicBezTo>
                  <a:cubicBezTo>
                    <a:pt x="1857" y="282"/>
                    <a:pt x="1857" y="284"/>
                    <a:pt x="1857" y="286"/>
                  </a:cubicBezTo>
                  <a:close/>
                  <a:moveTo>
                    <a:pt x="1951" y="282"/>
                  </a:moveTo>
                  <a:cubicBezTo>
                    <a:pt x="1949" y="282"/>
                    <a:pt x="1948" y="282"/>
                    <a:pt x="1946" y="282"/>
                  </a:cubicBezTo>
                  <a:cubicBezTo>
                    <a:pt x="1945" y="282"/>
                    <a:pt x="1943" y="282"/>
                    <a:pt x="1943" y="283"/>
                  </a:cubicBezTo>
                  <a:cubicBezTo>
                    <a:pt x="1945" y="282"/>
                    <a:pt x="1951" y="285"/>
                    <a:pt x="1951" y="282"/>
                  </a:cubicBezTo>
                  <a:close/>
                  <a:moveTo>
                    <a:pt x="1879" y="285"/>
                  </a:moveTo>
                  <a:cubicBezTo>
                    <a:pt x="1886" y="286"/>
                    <a:pt x="1877" y="294"/>
                    <a:pt x="1879" y="285"/>
                  </a:cubicBezTo>
                  <a:close/>
                  <a:moveTo>
                    <a:pt x="1862" y="291"/>
                  </a:moveTo>
                  <a:cubicBezTo>
                    <a:pt x="1865" y="290"/>
                    <a:pt x="1872" y="293"/>
                    <a:pt x="1872" y="290"/>
                  </a:cubicBezTo>
                  <a:cubicBezTo>
                    <a:pt x="1867" y="291"/>
                    <a:pt x="1868" y="287"/>
                    <a:pt x="1865" y="286"/>
                  </a:cubicBezTo>
                  <a:cubicBezTo>
                    <a:pt x="1865" y="289"/>
                    <a:pt x="1863" y="289"/>
                    <a:pt x="1862" y="291"/>
                  </a:cubicBezTo>
                  <a:close/>
                  <a:moveTo>
                    <a:pt x="115" y="288"/>
                  </a:moveTo>
                  <a:cubicBezTo>
                    <a:pt x="114" y="290"/>
                    <a:pt x="112" y="291"/>
                    <a:pt x="109" y="291"/>
                  </a:cubicBezTo>
                  <a:cubicBezTo>
                    <a:pt x="109" y="288"/>
                    <a:pt x="112" y="288"/>
                    <a:pt x="115" y="288"/>
                  </a:cubicBezTo>
                  <a:close/>
                  <a:moveTo>
                    <a:pt x="1937" y="294"/>
                  </a:moveTo>
                  <a:cubicBezTo>
                    <a:pt x="1938" y="299"/>
                    <a:pt x="1930" y="293"/>
                    <a:pt x="1931" y="298"/>
                  </a:cubicBezTo>
                  <a:cubicBezTo>
                    <a:pt x="1925" y="295"/>
                    <a:pt x="1934" y="293"/>
                    <a:pt x="1937" y="294"/>
                  </a:cubicBezTo>
                  <a:close/>
                  <a:moveTo>
                    <a:pt x="1888" y="299"/>
                  </a:moveTo>
                  <a:cubicBezTo>
                    <a:pt x="1886" y="299"/>
                    <a:pt x="1885" y="299"/>
                    <a:pt x="1883" y="299"/>
                  </a:cubicBezTo>
                  <a:cubicBezTo>
                    <a:pt x="1873" y="299"/>
                    <a:pt x="1888" y="303"/>
                    <a:pt x="1888" y="299"/>
                  </a:cubicBezTo>
                  <a:close/>
                  <a:moveTo>
                    <a:pt x="123" y="313"/>
                  </a:moveTo>
                  <a:cubicBezTo>
                    <a:pt x="129" y="314"/>
                    <a:pt x="119" y="319"/>
                    <a:pt x="125" y="320"/>
                  </a:cubicBezTo>
                  <a:cubicBezTo>
                    <a:pt x="122" y="326"/>
                    <a:pt x="120" y="314"/>
                    <a:pt x="123" y="313"/>
                  </a:cubicBezTo>
                  <a:close/>
                  <a:moveTo>
                    <a:pt x="1794" y="315"/>
                  </a:moveTo>
                  <a:cubicBezTo>
                    <a:pt x="1797" y="315"/>
                    <a:pt x="1797" y="317"/>
                    <a:pt x="1799" y="317"/>
                  </a:cubicBezTo>
                  <a:cubicBezTo>
                    <a:pt x="1799" y="320"/>
                    <a:pt x="1791" y="319"/>
                    <a:pt x="1794" y="315"/>
                  </a:cubicBezTo>
                  <a:close/>
                  <a:moveTo>
                    <a:pt x="1780" y="325"/>
                  </a:moveTo>
                  <a:cubicBezTo>
                    <a:pt x="1780" y="326"/>
                    <a:pt x="1778" y="328"/>
                    <a:pt x="1775" y="328"/>
                  </a:cubicBezTo>
                  <a:cubicBezTo>
                    <a:pt x="1775" y="324"/>
                    <a:pt x="1778" y="325"/>
                    <a:pt x="1780" y="325"/>
                  </a:cubicBezTo>
                  <a:close/>
                  <a:moveTo>
                    <a:pt x="1803" y="325"/>
                  </a:moveTo>
                  <a:cubicBezTo>
                    <a:pt x="1799" y="325"/>
                    <a:pt x="1791" y="322"/>
                    <a:pt x="1792" y="328"/>
                  </a:cubicBezTo>
                  <a:cubicBezTo>
                    <a:pt x="1796" y="327"/>
                    <a:pt x="1801" y="326"/>
                    <a:pt x="1807" y="326"/>
                  </a:cubicBezTo>
                  <a:cubicBezTo>
                    <a:pt x="1810" y="326"/>
                    <a:pt x="1815" y="329"/>
                    <a:pt x="1816" y="325"/>
                  </a:cubicBezTo>
                  <a:cubicBezTo>
                    <a:pt x="1813" y="325"/>
                    <a:pt x="1808" y="324"/>
                    <a:pt x="1803" y="325"/>
                  </a:cubicBezTo>
                  <a:close/>
                  <a:moveTo>
                    <a:pt x="1769" y="331"/>
                  </a:moveTo>
                  <a:cubicBezTo>
                    <a:pt x="1767" y="331"/>
                    <a:pt x="1765" y="331"/>
                    <a:pt x="1764" y="331"/>
                  </a:cubicBezTo>
                  <a:cubicBezTo>
                    <a:pt x="1762" y="331"/>
                    <a:pt x="1759" y="331"/>
                    <a:pt x="1759" y="332"/>
                  </a:cubicBezTo>
                  <a:cubicBezTo>
                    <a:pt x="1762" y="332"/>
                    <a:pt x="1768" y="334"/>
                    <a:pt x="1769" y="331"/>
                  </a:cubicBezTo>
                  <a:close/>
                  <a:moveTo>
                    <a:pt x="139" y="339"/>
                  </a:moveTo>
                  <a:cubicBezTo>
                    <a:pt x="144" y="333"/>
                    <a:pt x="145" y="344"/>
                    <a:pt x="139" y="339"/>
                  </a:cubicBezTo>
                  <a:close/>
                  <a:moveTo>
                    <a:pt x="2069" y="393"/>
                  </a:moveTo>
                  <a:cubicBezTo>
                    <a:pt x="2070" y="389"/>
                    <a:pt x="2077" y="392"/>
                    <a:pt x="2081" y="391"/>
                  </a:cubicBezTo>
                  <a:cubicBezTo>
                    <a:pt x="2080" y="395"/>
                    <a:pt x="2073" y="392"/>
                    <a:pt x="2069" y="393"/>
                  </a:cubicBezTo>
                  <a:close/>
                  <a:moveTo>
                    <a:pt x="2092" y="391"/>
                  </a:moveTo>
                  <a:cubicBezTo>
                    <a:pt x="2091" y="391"/>
                    <a:pt x="2090" y="391"/>
                    <a:pt x="2089" y="391"/>
                  </a:cubicBezTo>
                  <a:cubicBezTo>
                    <a:pt x="2080" y="391"/>
                    <a:pt x="2092" y="396"/>
                    <a:pt x="2092" y="391"/>
                  </a:cubicBezTo>
                  <a:close/>
                  <a:moveTo>
                    <a:pt x="2011" y="409"/>
                  </a:moveTo>
                  <a:cubicBezTo>
                    <a:pt x="2011" y="409"/>
                    <a:pt x="2011" y="406"/>
                    <a:pt x="2010" y="407"/>
                  </a:cubicBezTo>
                  <a:cubicBezTo>
                    <a:pt x="2011" y="411"/>
                    <a:pt x="1996" y="407"/>
                    <a:pt x="2001" y="410"/>
                  </a:cubicBezTo>
                  <a:cubicBezTo>
                    <a:pt x="2007" y="410"/>
                    <a:pt x="2012" y="410"/>
                    <a:pt x="2018" y="410"/>
                  </a:cubicBezTo>
                  <a:cubicBezTo>
                    <a:pt x="2019" y="404"/>
                    <a:pt x="2014" y="409"/>
                    <a:pt x="2011" y="409"/>
                  </a:cubicBezTo>
                  <a:close/>
                  <a:moveTo>
                    <a:pt x="2096" y="407"/>
                  </a:moveTo>
                  <a:cubicBezTo>
                    <a:pt x="2078" y="408"/>
                    <a:pt x="2105" y="410"/>
                    <a:pt x="2104" y="407"/>
                  </a:cubicBezTo>
                  <a:cubicBezTo>
                    <a:pt x="2102" y="407"/>
                    <a:pt x="2099" y="407"/>
                    <a:pt x="2096" y="407"/>
                  </a:cubicBezTo>
                  <a:close/>
                  <a:moveTo>
                    <a:pt x="2114" y="407"/>
                  </a:moveTo>
                  <a:cubicBezTo>
                    <a:pt x="2113" y="407"/>
                    <a:pt x="2112" y="407"/>
                    <a:pt x="2111" y="407"/>
                  </a:cubicBezTo>
                  <a:cubicBezTo>
                    <a:pt x="2102" y="407"/>
                    <a:pt x="2114" y="411"/>
                    <a:pt x="2114" y="407"/>
                  </a:cubicBezTo>
                  <a:close/>
                  <a:moveTo>
                    <a:pt x="1997" y="409"/>
                  </a:moveTo>
                  <a:cubicBezTo>
                    <a:pt x="1996" y="412"/>
                    <a:pt x="1992" y="412"/>
                    <a:pt x="1988" y="412"/>
                  </a:cubicBezTo>
                  <a:cubicBezTo>
                    <a:pt x="1989" y="408"/>
                    <a:pt x="1993" y="408"/>
                    <a:pt x="1997" y="409"/>
                  </a:cubicBezTo>
                  <a:close/>
                  <a:moveTo>
                    <a:pt x="1952" y="420"/>
                  </a:moveTo>
                  <a:cubicBezTo>
                    <a:pt x="1950" y="420"/>
                    <a:pt x="1949" y="420"/>
                    <a:pt x="1947" y="420"/>
                  </a:cubicBezTo>
                  <a:cubicBezTo>
                    <a:pt x="1946" y="420"/>
                    <a:pt x="1944" y="420"/>
                    <a:pt x="1944" y="421"/>
                  </a:cubicBezTo>
                  <a:cubicBezTo>
                    <a:pt x="1946" y="420"/>
                    <a:pt x="1952" y="423"/>
                    <a:pt x="1952" y="420"/>
                  </a:cubicBezTo>
                  <a:close/>
                  <a:moveTo>
                    <a:pt x="1978" y="426"/>
                  </a:moveTo>
                  <a:cubicBezTo>
                    <a:pt x="1975" y="429"/>
                    <a:pt x="1971" y="429"/>
                    <a:pt x="1970" y="428"/>
                  </a:cubicBezTo>
                  <a:cubicBezTo>
                    <a:pt x="1969" y="427"/>
                    <a:pt x="1976" y="423"/>
                    <a:pt x="1978" y="426"/>
                  </a:cubicBezTo>
                  <a:close/>
                  <a:moveTo>
                    <a:pt x="182" y="437"/>
                  </a:moveTo>
                  <a:cubicBezTo>
                    <a:pt x="185" y="437"/>
                    <a:pt x="188" y="435"/>
                    <a:pt x="191" y="434"/>
                  </a:cubicBezTo>
                  <a:cubicBezTo>
                    <a:pt x="194" y="433"/>
                    <a:pt x="197" y="435"/>
                    <a:pt x="198" y="432"/>
                  </a:cubicBezTo>
                  <a:cubicBezTo>
                    <a:pt x="193" y="430"/>
                    <a:pt x="179" y="429"/>
                    <a:pt x="182" y="437"/>
                  </a:cubicBezTo>
                  <a:close/>
                  <a:moveTo>
                    <a:pt x="203" y="442"/>
                  </a:moveTo>
                  <a:cubicBezTo>
                    <a:pt x="205" y="442"/>
                    <a:pt x="206" y="442"/>
                    <a:pt x="208" y="442"/>
                  </a:cubicBezTo>
                  <a:cubicBezTo>
                    <a:pt x="208" y="440"/>
                    <a:pt x="208" y="437"/>
                    <a:pt x="206" y="437"/>
                  </a:cubicBezTo>
                  <a:cubicBezTo>
                    <a:pt x="206" y="439"/>
                    <a:pt x="203" y="440"/>
                    <a:pt x="203" y="442"/>
                  </a:cubicBezTo>
                  <a:close/>
                  <a:moveTo>
                    <a:pt x="2145" y="437"/>
                  </a:moveTo>
                  <a:cubicBezTo>
                    <a:pt x="2145" y="441"/>
                    <a:pt x="2141" y="441"/>
                    <a:pt x="2137" y="440"/>
                  </a:cubicBezTo>
                  <a:cubicBezTo>
                    <a:pt x="2139" y="438"/>
                    <a:pt x="2142" y="438"/>
                    <a:pt x="2145" y="437"/>
                  </a:cubicBezTo>
                  <a:close/>
                  <a:moveTo>
                    <a:pt x="151" y="440"/>
                  </a:moveTo>
                  <a:cubicBezTo>
                    <a:pt x="150" y="443"/>
                    <a:pt x="147" y="442"/>
                    <a:pt x="146" y="443"/>
                  </a:cubicBezTo>
                  <a:cubicBezTo>
                    <a:pt x="143" y="444"/>
                    <a:pt x="135" y="441"/>
                    <a:pt x="135" y="445"/>
                  </a:cubicBezTo>
                  <a:cubicBezTo>
                    <a:pt x="145" y="446"/>
                    <a:pt x="150" y="443"/>
                    <a:pt x="159" y="443"/>
                  </a:cubicBezTo>
                  <a:cubicBezTo>
                    <a:pt x="160" y="438"/>
                    <a:pt x="154" y="441"/>
                    <a:pt x="151" y="440"/>
                  </a:cubicBezTo>
                  <a:close/>
                  <a:moveTo>
                    <a:pt x="167" y="440"/>
                  </a:moveTo>
                  <a:cubicBezTo>
                    <a:pt x="166" y="440"/>
                    <a:pt x="165" y="440"/>
                    <a:pt x="164" y="440"/>
                  </a:cubicBezTo>
                  <a:cubicBezTo>
                    <a:pt x="155" y="440"/>
                    <a:pt x="168" y="445"/>
                    <a:pt x="167" y="440"/>
                  </a:cubicBezTo>
                  <a:close/>
                  <a:moveTo>
                    <a:pt x="324" y="450"/>
                  </a:moveTo>
                  <a:cubicBezTo>
                    <a:pt x="324" y="450"/>
                    <a:pt x="323" y="449"/>
                    <a:pt x="322" y="448"/>
                  </a:cubicBezTo>
                  <a:cubicBezTo>
                    <a:pt x="319" y="438"/>
                    <a:pt x="322" y="446"/>
                    <a:pt x="325" y="442"/>
                  </a:cubicBezTo>
                  <a:cubicBezTo>
                    <a:pt x="319" y="437"/>
                    <a:pt x="318" y="445"/>
                    <a:pt x="312" y="445"/>
                  </a:cubicBezTo>
                  <a:cubicBezTo>
                    <a:pt x="314" y="450"/>
                    <a:pt x="310" y="449"/>
                    <a:pt x="311" y="453"/>
                  </a:cubicBezTo>
                  <a:cubicBezTo>
                    <a:pt x="317" y="453"/>
                    <a:pt x="313" y="445"/>
                    <a:pt x="319" y="445"/>
                  </a:cubicBezTo>
                  <a:cubicBezTo>
                    <a:pt x="319" y="449"/>
                    <a:pt x="319" y="451"/>
                    <a:pt x="321" y="453"/>
                  </a:cubicBezTo>
                  <a:cubicBezTo>
                    <a:pt x="315" y="451"/>
                    <a:pt x="320" y="458"/>
                    <a:pt x="314" y="456"/>
                  </a:cubicBezTo>
                  <a:cubicBezTo>
                    <a:pt x="314" y="458"/>
                    <a:pt x="315" y="460"/>
                    <a:pt x="316" y="461"/>
                  </a:cubicBezTo>
                  <a:cubicBezTo>
                    <a:pt x="313" y="460"/>
                    <a:pt x="316" y="473"/>
                    <a:pt x="317" y="467"/>
                  </a:cubicBezTo>
                  <a:cubicBezTo>
                    <a:pt x="315" y="461"/>
                    <a:pt x="321" y="462"/>
                    <a:pt x="319" y="456"/>
                  </a:cubicBezTo>
                  <a:cubicBezTo>
                    <a:pt x="321" y="456"/>
                    <a:pt x="324" y="456"/>
                    <a:pt x="324" y="455"/>
                  </a:cubicBezTo>
                  <a:cubicBezTo>
                    <a:pt x="321" y="454"/>
                    <a:pt x="324" y="451"/>
                    <a:pt x="324" y="450"/>
                  </a:cubicBezTo>
                  <a:close/>
                  <a:moveTo>
                    <a:pt x="2042" y="443"/>
                  </a:moveTo>
                  <a:cubicBezTo>
                    <a:pt x="2042" y="441"/>
                    <a:pt x="2038" y="442"/>
                    <a:pt x="2036" y="442"/>
                  </a:cubicBezTo>
                  <a:cubicBezTo>
                    <a:pt x="2032" y="441"/>
                    <a:pt x="2026" y="439"/>
                    <a:pt x="2023" y="443"/>
                  </a:cubicBezTo>
                  <a:cubicBezTo>
                    <a:pt x="2029" y="443"/>
                    <a:pt x="2036" y="443"/>
                    <a:pt x="2042" y="443"/>
                  </a:cubicBezTo>
                  <a:close/>
                  <a:moveTo>
                    <a:pt x="2051" y="442"/>
                  </a:moveTo>
                  <a:cubicBezTo>
                    <a:pt x="2047" y="447"/>
                    <a:pt x="2044" y="436"/>
                    <a:pt x="2051" y="442"/>
                  </a:cubicBezTo>
                  <a:close/>
                  <a:moveTo>
                    <a:pt x="2127" y="442"/>
                  </a:moveTo>
                  <a:cubicBezTo>
                    <a:pt x="2130" y="442"/>
                    <a:pt x="2131" y="440"/>
                    <a:pt x="2127" y="440"/>
                  </a:cubicBezTo>
                  <a:cubicBezTo>
                    <a:pt x="2122" y="440"/>
                    <a:pt x="2116" y="440"/>
                    <a:pt x="2111" y="440"/>
                  </a:cubicBezTo>
                  <a:cubicBezTo>
                    <a:pt x="2111" y="443"/>
                    <a:pt x="2106" y="441"/>
                    <a:pt x="2106" y="443"/>
                  </a:cubicBezTo>
                  <a:cubicBezTo>
                    <a:pt x="2115" y="444"/>
                    <a:pt x="2118" y="441"/>
                    <a:pt x="2127" y="442"/>
                  </a:cubicBezTo>
                  <a:close/>
                  <a:moveTo>
                    <a:pt x="275" y="442"/>
                  </a:moveTo>
                  <a:cubicBezTo>
                    <a:pt x="274" y="442"/>
                    <a:pt x="273" y="442"/>
                    <a:pt x="271" y="442"/>
                  </a:cubicBezTo>
                  <a:cubicBezTo>
                    <a:pt x="263" y="441"/>
                    <a:pt x="275" y="446"/>
                    <a:pt x="275" y="442"/>
                  </a:cubicBezTo>
                  <a:close/>
                  <a:moveTo>
                    <a:pt x="296" y="447"/>
                  </a:moveTo>
                  <a:cubicBezTo>
                    <a:pt x="297" y="444"/>
                    <a:pt x="298" y="448"/>
                    <a:pt x="298" y="450"/>
                  </a:cubicBezTo>
                  <a:cubicBezTo>
                    <a:pt x="297" y="453"/>
                    <a:pt x="296" y="449"/>
                    <a:pt x="296" y="447"/>
                  </a:cubicBezTo>
                  <a:close/>
                  <a:moveTo>
                    <a:pt x="334" y="447"/>
                  </a:moveTo>
                  <a:cubicBezTo>
                    <a:pt x="336" y="441"/>
                    <a:pt x="338" y="449"/>
                    <a:pt x="337" y="450"/>
                  </a:cubicBezTo>
                  <a:cubicBezTo>
                    <a:pt x="336" y="450"/>
                    <a:pt x="335" y="446"/>
                    <a:pt x="334" y="447"/>
                  </a:cubicBezTo>
                  <a:close/>
                  <a:moveTo>
                    <a:pt x="233" y="456"/>
                  </a:moveTo>
                  <a:cubicBezTo>
                    <a:pt x="237" y="450"/>
                    <a:pt x="244" y="460"/>
                    <a:pt x="233" y="456"/>
                  </a:cubicBezTo>
                  <a:close/>
                  <a:moveTo>
                    <a:pt x="290" y="458"/>
                  </a:moveTo>
                  <a:cubicBezTo>
                    <a:pt x="291" y="458"/>
                    <a:pt x="292" y="458"/>
                    <a:pt x="293" y="458"/>
                  </a:cubicBezTo>
                  <a:cubicBezTo>
                    <a:pt x="293" y="457"/>
                    <a:pt x="293" y="456"/>
                    <a:pt x="293" y="455"/>
                  </a:cubicBezTo>
                  <a:cubicBezTo>
                    <a:pt x="292" y="455"/>
                    <a:pt x="291" y="455"/>
                    <a:pt x="290" y="455"/>
                  </a:cubicBezTo>
                  <a:cubicBezTo>
                    <a:pt x="290" y="456"/>
                    <a:pt x="290" y="457"/>
                    <a:pt x="290" y="458"/>
                  </a:cubicBezTo>
                  <a:close/>
                  <a:moveTo>
                    <a:pt x="2153" y="458"/>
                  </a:moveTo>
                  <a:cubicBezTo>
                    <a:pt x="2151" y="458"/>
                    <a:pt x="2150" y="458"/>
                    <a:pt x="2149" y="458"/>
                  </a:cubicBezTo>
                  <a:cubicBezTo>
                    <a:pt x="2140" y="457"/>
                    <a:pt x="2153" y="462"/>
                    <a:pt x="2153" y="458"/>
                  </a:cubicBezTo>
                  <a:close/>
                  <a:moveTo>
                    <a:pt x="189" y="461"/>
                  </a:moveTo>
                  <a:cubicBezTo>
                    <a:pt x="188" y="464"/>
                    <a:pt x="184" y="464"/>
                    <a:pt x="180" y="464"/>
                  </a:cubicBezTo>
                  <a:cubicBezTo>
                    <a:pt x="181" y="462"/>
                    <a:pt x="185" y="461"/>
                    <a:pt x="189" y="461"/>
                  </a:cubicBezTo>
                  <a:close/>
                  <a:moveTo>
                    <a:pt x="2120" y="462"/>
                  </a:moveTo>
                  <a:cubicBezTo>
                    <a:pt x="2117" y="463"/>
                    <a:pt x="2114" y="462"/>
                    <a:pt x="2113" y="464"/>
                  </a:cubicBezTo>
                  <a:cubicBezTo>
                    <a:pt x="2120" y="464"/>
                    <a:pt x="2130" y="466"/>
                    <a:pt x="2133" y="461"/>
                  </a:cubicBezTo>
                  <a:cubicBezTo>
                    <a:pt x="2128" y="460"/>
                    <a:pt x="2123" y="462"/>
                    <a:pt x="2120" y="462"/>
                  </a:cubicBezTo>
                  <a:close/>
                  <a:moveTo>
                    <a:pt x="281" y="470"/>
                  </a:moveTo>
                  <a:cubicBezTo>
                    <a:pt x="282" y="467"/>
                    <a:pt x="291" y="470"/>
                    <a:pt x="295" y="469"/>
                  </a:cubicBezTo>
                  <a:cubicBezTo>
                    <a:pt x="293" y="474"/>
                    <a:pt x="286" y="473"/>
                    <a:pt x="281" y="470"/>
                  </a:cubicBezTo>
                  <a:close/>
                  <a:moveTo>
                    <a:pt x="353" y="477"/>
                  </a:moveTo>
                  <a:cubicBezTo>
                    <a:pt x="346" y="476"/>
                    <a:pt x="353" y="468"/>
                    <a:pt x="356" y="472"/>
                  </a:cubicBezTo>
                  <a:cubicBezTo>
                    <a:pt x="355" y="474"/>
                    <a:pt x="353" y="474"/>
                    <a:pt x="353" y="477"/>
                  </a:cubicBezTo>
                  <a:close/>
                  <a:moveTo>
                    <a:pt x="166" y="486"/>
                  </a:moveTo>
                  <a:cubicBezTo>
                    <a:pt x="165" y="489"/>
                    <a:pt x="163" y="492"/>
                    <a:pt x="160" y="489"/>
                  </a:cubicBezTo>
                  <a:cubicBezTo>
                    <a:pt x="161" y="487"/>
                    <a:pt x="163" y="486"/>
                    <a:pt x="166" y="486"/>
                  </a:cubicBezTo>
                  <a:close/>
                  <a:moveTo>
                    <a:pt x="168" y="488"/>
                  </a:moveTo>
                  <a:cubicBezTo>
                    <a:pt x="167" y="485"/>
                    <a:pt x="177" y="485"/>
                    <a:pt x="174" y="489"/>
                  </a:cubicBezTo>
                  <a:cubicBezTo>
                    <a:pt x="173" y="488"/>
                    <a:pt x="171" y="488"/>
                    <a:pt x="168" y="488"/>
                  </a:cubicBezTo>
                  <a:close/>
                  <a:moveTo>
                    <a:pt x="145" y="489"/>
                  </a:moveTo>
                  <a:cubicBezTo>
                    <a:pt x="145" y="486"/>
                    <a:pt x="150" y="489"/>
                    <a:pt x="151" y="489"/>
                  </a:cubicBezTo>
                  <a:cubicBezTo>
                    <a:pt x="151" y="494"/>
                    <a:pt x="148" y="488"/>
                    <a:pt x="145" y="489"/>
                  </a:cubicBezTo>
                  <a:close/>
                  <a:moveTo>
                    <a:pt x="2146" y="494"/>
                  </a:moveTo>
                  <a:cubicBezTo>
                    <a:pt x="2150" y="494"/>
                    <a:pt x="2157" y="496"/>
                    <a:pt x="2156" y="491"/>
                  </a:cubicBezTo>
                  <a:cubicBezTo>
                    <a:pt x="2149" y="491"/>
                    <a:pt x="2141" y="495"/>
                    <a:pt x="2136" y="491"/>
                  </a:cubicBezTo>
                  <a:cubicBezTo>
                    <a:pt x="2134" y="496"/>
                    <a:pt x="2142" y="494"/>
                    <a:pt x="2146" y="494"/>
                  </a:cubicBezTo>
                  <a:close/>
                  <a:moveTo>
                    <a:pt x="2107" y="494"/>
                  </a:moveTo>
                  <a:cubicBezTo>
                    <a:pt x="2107" y="494"/>
                    <a:pt x="2106" y="492"/>
                    <a:pt x="2105" y="493"/>
                  </a:cubicBezTo>
                  <a:cubicBezTo>
                    <a:pt x="2105" y="493"/>
                    <a:pt x="2104" y="496"/>
                    <a:pt x="2103" y="496"/>
                  </a:cubicBezTo>
                  <a:cubicBezTo>
                    <a:pt x="2108" y="494"/>
                    <a:pt x="2119" y="499"/>
                    <a:pt x="2118" y="493"/>
                  </a:cubicBezTo>
                  <a:cubicBezTo>
                    <a:pt x="2113" y="492"/>
                    <a:pt x="2110" y="493"/>
                    <a:pt x="2107" y="494"/>
                  </a:cubicBezTo>
                  <a:close/>
                  <a:moveTo>
                    <a:pt x="2123" y="494"/>
                  </a:moveTo>
                  <a:cubicBezTo>
                    <a:pt x="2124" y="491"/>
                    <a:pt x="2131" y="494"/>
                    <a:pt x="2135" y="493"/>
                  </a:cubicBezTo>
                  <a:cubicBezTo>
                    <a:pt x="2134" y="496"/>
                    <a:pt x="2126" y="493"/>
                    <a:pt x="2123" y="494"/>
                  </a:cubicBezTo>
                  <a:close/>
                  <a:moveTo>
                    <a:pt x="172" y="507"/>
                  </a:moveTo>
                  <a:cubicBezTo>
                    <a:pt x="168" y="507"/>
                    <a:pt x="166" y="507"/>
                    <a:pt x="164" y="505"/>
                  </a:cubicBezTo>
                  <a:cubicBezTo>
                    <a:pt x="165" y="502"/>
                    <a:pt x="172" y="500"/>
                    <a:pt x="172" y="507"/>
                  </a:cubicBezTo>
                  <a:close/>
                  <a:moveTo>
                    <a:pt x="138" y="508"/>
                  </a:moveTo>
                  <a:cubicBezTo>
                    <a:pt x="138" y="508"/>
                    <a:pt x="141" y="506"/>
                    <a:pt x="143" y="507"/>
                  </a:cubicBezTo>
                  <a:cubicBezTo>
                    <a:pt x="144" y="508"/>
                    <a:pt x="136" y="512"/>
                    <a:pt x="138" y="508"/>
                  </a:cubicBezTo>
                  <a:close/>
                  <a:moveTo>
                    <a:pt x="2084" y="524"/>
                  </a:moveTo>
                  <a:cubicBezTo>
                    <a:pt x="2082" y="523"/>
                    <a:pt x="2098" y="521"/>
                    <a:pt x="2092" y="524"/>
                  </a:cubicBezTo>
                  <a:cubicBezTo>
                    <a:pt x="2090" y="526"/>
                    <a:pt x="2090" y="525"/>
                    <a:pt x="2084" y="524"/>
                  </a:cubicBezTo>
                  <a:close/>
                  <a:moveTo>
                    <a:pt x="267" y="556"/>
                  </a:moveTo>
                  <a:cubicBezTo>
                    <a:pt x="270" y="557"/>
                    <a:pt x="267" y="559"/>
                    <a:pt x="267" y="561"/>
                  </a:cubicBezTo>
                  <a:cubicBezTo>
                    <a:pt x="264" y="560"/>
                    <a:pt x="266" y="558"/>
                    <a:pt x="267" y="556"/>
                  </a:cubicBezTo>
                  <a:close/>
                  <a:moveTo>
                    <a:pt x="139" y="570"/>
                  </a:moveTo>
                  <a:cubicBezTo>
                    <a:pt x="141" y="571"/>
                    <a:pt x="140" y="573"/>
                    <a:pt x="143" y="573"/>
                  </a:cubicBezTo>
                  <a:cubicBezTo>
                    <a:pt x="142" y="578"/>
                    <a:pt x="138" y="574"/>
                    <a:pt x="139" y="570"/>
                  </a:cubicBezTo>
                  <a:close/>
                  <a:moveTo>
                    <a:pt x="1973" y="573"/>
                  </a:moveTo>
                  <a:cubicBezTo>
                    <a:pt x="1972" y="573"/>
                    <a:pt x="1971" y="573"/>
                    <a:pt x="1970" y="573"/>
                  </a:cubicBezTo>
                  <a:cubicBezTo>
                    <a:pt x="1961" y="573"/>
                    <a:pt x="1973" y="578"/>
                    <a:pt x="1973" y="573"/>
                  </a:cubicBezTo>
                  <a:close/>
                  <a:moveTo>
                    <a:pt x="2072" y="578"/>
                  </a:moveTo>
                  <a:cubicBezTo>
                    <a:pt x="2071" y="581"/>
                    <a:pt x="2064" y="581"/>
                    <a:pt x="2059" y="581"/>
                  </a:cubicBezTo>
                  <a:cubicBezTo>
                    <a:pt x="2061" y="578"/>
                    <a:pt x="2066" y="578"/>
                    <a:pt x="2072" y="578"/>
                  </a:cubicBezTo>
                  <a:close/>
                  <a:moveTo>
                    <a:pt x="139" y="600"/>
                  </a:moveTo>
                  <a:cubicBezTo>
                    <a:pt x="141" y="600"/>
                    <a:pt x="141" y="602"/>
                    <a:pt x="142" y="602"/>
                  </a:cubicBezTo>
                  <a:cubicBezTo>
                    <a:pt x="142" y="600"/>
                    <a:pt x="142" y="597"/>
                    <a:pt x="139" y="597"/>
                  </a:cubicBezTo>
                  <a:cubicBezTo>
                    <a:pt x="139" y="598"/>
                    <a:pt x="139" y="599"/>
                    <a:pt x="139" y="600"/>
                  </a:cubicBezTo>
                  <a:close/>
                  <a:moveTo>
                    <a:pt x="2086" y="599"/>
                  </a:moveTo>
                  <a:cubicBezTo>
                    <a:pt x="2084" y="599"/>
                    <a:pt x="2082" y="599"/>
                    <a:pt x="2081" y="599"/>
                  </a:cubicBezTo>
                  <a:cubicBezTo>
                    <a:pt x="2071" y="599"/>
                    <a:pt x="2086" y="603"/>
                    <a:pt x="2086" y="599"/>
                  </a:cubicBezTo>
                  <a:close/>
                  <a:moveTo>
                    <a:pt x="124" y="618"/>
                  </a:moveTo>
                  <a:cubicBezTo>
                    <a:pt x="129" y="621"/>
                    <a:pt x="122" y="622"/>
                    <a:pt x="121" y="621"/>
                  </a:cubicBezTo>
                  <a:cubicBezTo>
                    <a:pt x="120" y="620"/>
                    <a:pt x="125" y="619"/>
                    <a:pt x="124" y="618"/>
                  </a:cubicBezTo>
                  <a:close/>
                  <a:moveTo>
                    <a:pt x="132" y="623"/>
                  </a:moveTo>
                  <a:cubicBezTo>
                    <a:pt x="132" y="623"/>
                    <a:pt x="139" y="622"/>
                    <a:pt x="137" y="621"/>
                  </a:cubicBezTo>
                  <a:cubicBezTo>
                    <a:pt x="135" y="620"/>
                    <a:pt x="126" y="621"/>
                    <a:pt x="127" y="623"/>
                  </a:cubicBezTo>
                  <a:cubicBezTo>
                    <a:pt x="131" y="623"/>
                    <a:pt x="131" y="624"/>
                    <a:pt x="132" y="623"/>
                  </a:cubicBezTo>
                  <a:close/>
                  <a:moveTo>
                    <a:pt x="2042" y="640"/>
                  </a:moveTo>
                  <a:cubicBezTo>
                    <a:pt x="2041" y="645"/>
                    <a:pt x="2032" y="644"/>
                    <a:pt x="2030" y="642"/>
                  </a:cubicBezTo>
                  <a:cubicBezTo>
                    <a:pt x="2034" y="639"/>
                    <a:pt x="2038" y="639"/>
                    <a:pt x="2042" y="640"/>
                  </a:cubicBezTo>
                  <a:close/>
                  <a:moveTo>
                    <a:pt x="2047" y="653"/>
                  </a:moveTo>
                  <a:cubicBezTo>
                    <a:pt x="2046" y="653"/>
                    <a:pt x="2044" y="653"/>
                    <a:pt x="2043" y="653"/>
                  </a:cubicBezTo>
                  <a:cubicBezTo>
                    <a:pt x="2041" y="653"/>
                    <a:pt x="2038" y="653"/>
                    <a:pt x="2038" y="654"/>
                  </a:cubicBezTo>
                  <a:cubicBezTo>
                    <a:pt x="2041" y="653"/>
                    <a:pt x="2047" y="656"/>
                    <a:pt x="2047" y="653"/>
                  </a:cubicBezTo>
                  <a:close/>
                  <a:moveTo>
                    <a:pt x="1988" y="673"/>
                  </a:moveTo>
                  <a:cubicBezTo>
                    <a:pt x="1994" y="668"/>
                    <a:pt x="1994" y="678"/>
                    <a:pt x="1988" y="673"/>
                  </a:cubicBezTo>
                  <a:close/>
                  <a:moveTo>
                    <a:pt x="35" y="678"/>
                  </a:moveTo>
                  <a:cubicBezTo>
                    <a:pt x="36" y="678"/>
                    <a:pt x="37" y="678"/>
                    <a:pt x="38" y="678"/>
                  </a:cubicBezTo>
                  <a:cubicBezTo>
                    <a:pt x="38" y="677"/>
                    <a:pt x="38" y="676"/>
                    <a:pt x="38" y="675"/>
                  </a:cubicBezTo>
                  <a:cubicBezTo>
                    <a:pt x="37" y="675"/>
                    <a:pt x="36" y="675"/>
                    <a:pt x="35" y="675"/>
                  </a:cubicBezTo>
                  <a:cubicBezTo>
                    <a:pt x="35" y="676"/>
                    <a:pt x="35" y="677"/>
                    <a:pt x="35" y="678"/>
                  </a:cubicBezTo>
                  <a:close/>
                  <a:moveTo>
                    <a:pt x="42" y="686"/>
                  </a:moveTo>
                  <a:cubicBezTo>
                    <a:pt x="42" y="689"/>
                    <a:pt x="39" y="690"/>
                    <a:pt x="36" y="689"/>
                  </a:cubicBezTo>
                  <a:cubicBezTo>
                    <a:pt x="37" y="687"/>
                    <a:pt x="39" y="686"/>
                    <a:pt x="42" y="686"/>
                  </a:cubicBezTo>
                  <a:close/>
                  <a:moveTo>
                    <a:pt x="39" y="694"/>
                  </a:moveTo>
                  <a:cubicBezTo>
                    <a:pt x="43" y="694"/>
                    <a:pt x="44" y="695"/>
                    <a:pt x="44" y="699"/>
                  </a:cubicBezTo>
                  <a:cubicBezTo>
                    <a:pt x="41" y="699"/>
                    <a:pt x="39" y="697"/>
                    <a:pt x="39" y="694"/>
                  </a:cubicBezTo>
                  <a:close/>
                  <a:moveTo>
                    <a:pt x="39" y="700"/>
                  </a:moveTo>
                  <a:cubicBezTo>
                    <a:pt x="44" y="699"/>
                    <a:pt x="44" y="703"/>
                    <a:pt x="48" y="702"/>
                  </a:cubicBezTo>
                  <a:cubicBezTo>
                    <a:pt x="48" y="705"/>
                    <a:pt x="37" y="705"/>
                    <a:pt x="39" y="700"/>
                  </a:cubicBezTo>
                  <a:close/>
                  <a:moveTo>
                    <a:pt x="39" y="715"/>
                  </a:moveTo>
                  <a:cubicBezTo>
                    <a:pt x="43" y="715"/>
                    <a:pt x="43" y="711"/>
                    <a:pt x="43" y="707"/>
                  </a:cubicBezTo>
                  <a:cubicBezTo>
                    <a:pt x="41" y="707"/>
                    <a:pt x="40" y="707"/>
                    <a:pt x="38" y="707"/>
                  </a:cubicBezTo>
                  <a:cubicBezTo>
                    <a:pt x="40" y="712"/>
                    <a:pt x="39" y="710"/>
                    <a:pt x="39" y="715"/>
                  </a:cubicBezTo>
                  <a:close/>
                  <a:moveTo>
                    <a:pt x="1990" y="711"/>
                  </a:moveTo>
                  <a:cubicBezTo>
                    <a:pt x="1991" y="708"/>
                    <a:pt x="1999" y="711"/>
                    <a:pt x="2003" y="710"/>
                  </a:cubicBezTo>
                  <a:cubicBezTo>
                    <a:pt x="2002" y="713"/>
                    <a:pt x="1994" y="710"/>
                    <a:pt x="1990" y="711"/>
                  </a:cubicBezTo>
                  <a:close/>
                  <a:moveTo>
                    <a:pt x="51" y="729"/>
                  </a:moveTo>
                  <a:cubicBezTo>
                    <a:pt x="51" y="732"/>
                    <a:pt x="47" y="732"/>
                    <a:pt x="43" y="732"/>
                  </a:cubicBezTo>
                  <a:cubicBezTo>
                    <a:pt x="44" y="729"/>
                    <a:pt x="48" y="726"/>
                    <a:pt x="51" y="729"/>
                  </a:cubicBezTo>
                  <a:close/>
                  <a:moveTo>
                    <a:pt x="60" y="730"/>
                  </a:moveTo>
                  <a:cubicBezTo>
                    <a:pt x="61" y="730"/>
                    <a:pt x="64" y="728"/>
                    <a:pt x="65" y="729"/>
                  </a:cubicBezTo>
                  <a:cubicBezTo>
                    <a:pt x="69" y="732"/>
                    <a:pt x="59" y="736"/>
                    <a:pt x="60" y="730"/>
                  </a:cubicBezTo>
                  <a:close/>
                  <a:moveTo>
                    <a:pt x="73" y="732"/>
                  </a:moveTo>
                  <a:cubicBezTo>
                    <a:pt x="76" y="732"/>
                    <a:pt x="79" y="732"/>
                    <a:pt x="78" y="729"/>
                  </a:cubicBezTo>
                  <a:cubicBezTo>
                    <a:pt x="77" y="729"/>
                    <a:pt x="76" y="729"/>
                    <a:pt x="75" y="729"/>
                  </a:cubicBezTo>
                  <a:cubicBezTo>
                    <a:pt x="75" y="731"/>
                    <a:pt x="74" y="731"/>
                    <a:pt x="73" y="732"/>
                  </a:cubicBezTo>
                  <a:close/>
                  <a:moveTo>
                    <a:pt x="0" y="738"/>
                  </a:moveTo>
                  <a:cubicBezTo>
                    <a:pt x="1" y="738"/>
                    <a:pt x="2" y="740"/>
                    <a:pt x="3" y="740"/>
                  </a:cubicBezTo>
                  <a:cubicBezTo>
                    <a:pt x="3" y="738"/>
                    <a:pt x="3" y="735"/>
                    <a:pt x="0" y="735"/>
                  </a:cubicBezTo>
                  <a:cubicBezTo>
                    <a:pt x="0" y="736"/>
                    <a:pt x="0" y="737"/>
                    <a:pt x="0" y="738"/>
                  </a:cubicBezTo>
                  <a:close/>
                  <a:moveTo>
                    <a:pt x="47" y="757"/>
                  </a:moveTo>
                  <a:cubicBezTo>
                    <a:pt x="48" y="756"/>
                    <a:pt x="47" y="754"/>
                    <a:pt x="49" y="754"/>
                  </a:cubicBezTo>
                  <a:cubicBezTo>
                    <a:pt x="50" y="757"/>
                    <a:pt x="51" y="757"/>
                    <a:pt x="49" y="759"/>
                  </a:cubicBezTo>
                  <a:cubicBezTo>
                    <a:pt x="51" y="759"/>
                    <a:pt x="52" y="759"/>
                    <a:pt x="54" y="759"/>
                  </a:cubicBezTo>
                  <a:cubicBezTo>
                    <a:pt x="53" y="755"/>
                    <a:pt x="51" y="752"/>
                    <a:pt x="46" y="753"/>
                  </a:cubicBezTo>
                  <a:cubicBezTo>
                    <a:pt x="46" y="755"/>
                    <a:pt x="45" y="757"/>
                    <a:pt x="47" y="757"/>
                  </a:cubicBezTo>
                  <a:close/>
                  <a:moveTo>
                    <a:pt x="2232" y="753"/>
                  </a:moveTo>
                  <a:cubicBezTo>
                    <a:pt x="2221" y="753"/>
                    <a:pt x="2233" y="754"/>
                    <a:pt x="2239" y="754"/>
                  </a:cubicBezTo>
                  <a:cubicBezTo>
                    <a:pt x="2243" y="754"/>
                    <a:pt x="2247" y="756"/>
                    <a:pt x="2250" y="753"/>
                  </a:cubicBezTo>
                  <a:cubicBezTo>
                    <a:pt x="2244" y="753"/>
                    <a:pt x="2237" y="752"/>
                    <a:pt x="2232" y="753"/>
                  </a:cubicBezTo>
                  <a:close/>
                  <a:moveTo>
                    <a:pt x="2166" y="791"/>
                  </a:moveTo>
                  <a:cubicBezTo>
                    <a:pt x="2174" y="790"/>
                    <a:pt x="2185" y="793"/>
                    <a:pt x="2189" y="788"/>
                  </a:cubicBezTo>
                  <a:cubicBezTo>
                    <a:pt x="2181" y="789"/>
                    <a:pt x="2169" y="785"/>
                    <a:pt x="2166" y="791"/>
                  </a:cubicBezTo>
                  <a:close/>
                  <a:moveTo>
                    <a:pt x="60" y="792"/>
                  </a:moveTo>
                  <a:cubicBezTo>
                    <a:pt x="60" y="795"/>
                    <a:pt x="56" y="797"/>
                    <a:pt x="53" y="797"/>
                  </a:cubicBezTo>
                  <a:cubicBezTo>
                    <a:pt x="52" y="792"/>
                    <a:pt x="56" y="792"/>
                    <a:pt x="60" y="792"/>
                  </a:cubicBezTo>
                  <a:close/>
                  <a:moveTo>
                    <a:pt x="61" y="802"/>
                  </a:moveTo>
                  <a:cubicBezTo>
                    <a:pt x="56" y="808"/>
                    <a:pt x="55" y="797"/>
                    <a:pt x="61" y="802"/>
                  </a:cubicBezTo>
                  <a:close/>
                  <a:moveTo>
                    <a:pt x="2161" y="819"/>
                  </a:moveTo>
                  <a:cubicBezTo>
                    <a:pt x="2157" y="817"/>
                    <a:pt x="2157" y="820"/>
                    <a:pt x="2150" y="819"/>
                  </a:cubicBezTo>
                  <a:cubicBezTo>
                    <a:pt x="2150" y="815"/>
                    <a:pt x="2163" y="814"/>
                    <a:pt x="2161" y="819"/>
                  </a:cubicBezTo>
                  <a:close/>
                  <a:moveTo>
                    <a:pt x="43" y="827"/>
                  </a:moveTo>
                  <a:cubicBezTo>
                    <a:pt x="47" y="828"/>
                    <a:pt x="50" y="825"/>
                    <a:pt x="53" y="824"/>
                  </a:cubicBezTo>
                  <a:cubicBezTo>
                    <a:pt x="55" y="823"/>
                    <a:pt x="58" y="825"/>
                    <a:pt x="57" y="821"/>
                  </a:cubicBezTo>
                  <a:cubicBezTo>
                    <a:pt x="52" y="823"/>
                    <a:pt x="45" y="823"/>
                    <a:pt x="43" y="827"/>
                  </a:cubicBezTo>
                  <a:close/>
                  <a:moveTo>
                    <a:pt x="76" y="843"/>
                  </a:moveTo>
                  <a:cubicBezTo>
                    <a:pt x="76" y="842"/>
                    <a:pt x="76" y="841"/>
                    <a:pt x="76" y="840"/>
                  </a:cubicBezTo>
                  <a:cubicBezTo>
                    <a:pt x="73" y="835"/>
                    <a:pt x="68" y="845"/>
                    <a:pt x="76" y="843"/>
                  </a:cubicBezTo>
                  <a:close/>
                  <a:moveTo>
                    <a:pt x="2184" y="851"/>
                  </a:moveTo>
                  <a:cubicBezTo>
                    <a:pt x="2184" y="849"/>
                    <a:pt x="2184" y="848"/>
                    <a:pt x="2182" y="848"/>
                  </a:cubicBezTo>
                  <a:cubicBezTo>
                    <a:pt x="2181" y="847"/>
                    <a:pt x="2181" y="849"/>
                    <a:pt x="2181" y="849"/>
                  </a:cubicBezTo>
                  <a:cubicBezTo>
                    <a:pt x="2179" y="850"/>
                    <a:pt x="2179" y="848"/>
                    <a:pt x="2179" y="848"/>
                  </a:cubicBezTo>
                  <a:cubicBezTo>
                    <a:pt x="2175" y="847"/>
                    <a:pt x="2169" y="848"/>
                    <a:pt x="2163" y="848"/>
                  </a:cubicBezTo>
                  <a:cubicBezTo>
                    <a:pt x="2157" y="848"/>
                    <a:pt x="2150" y="847"/>
                    <a:pt x="2147" y="849"/>
                  </a:cubicBezTo>
                  <a:cubicBezTo>
                    <a:pt x="2160" y="849"/>
                    <a:pt x="2173" y="849"/>
                    <a:pt x="2184" y="851"/>
                  </a:cubicBezTo>
                  <a:close/>
                  <a:moveTo>
                    <a:pt x="2080" y="880"/>
                  </a:moveTo>
                  <a:cubicBezTo>
                    <a:pt x="2081" y="880"/>
                    <a:pt x="2082" y="880"/>
                    <a:pt x="2083" y="880"/>
                  </a:cubicBezTo>
                  <a:cubicBezTo>
                    <a:pt x="2083" y="879"/>
                    <a:pt x="2083" y="877"/>
                    <a:pt x="2084" y="876"/>
                  </a:cubicBezTo>
                  <a:cubicBezTo>
                    <a:pt x="2082" y="876"/>
                    <a:pt x="2081" y="876"/>
                    <a:pt x="2080" y="876"/>
                  </a:cubicBezTo>
                  <a:cubicBezTo>
                    <a:pt x="2080" y="877"/>
                    <a:pt x="2080" y="879"/>
                    <a:pt x="2080" y="880"/>
                  </a:cubicBezTo>
                  <a:close/>
                  <a:moveTo>
                    <a:pt x="51" y="881"/>
                  </a:moveTo>
                  <a:cubicBezTo>
                    <a:pt x="56" y="883"/>
                    <a:pt x="51" y="889"/>
                    <a:pt x="50" y="891"/>
                  </a:cubicBezTo>
                  <a:cubicBezTo>
                    <a:pt x="45" y="888"/>
                    <a:pt x="52" y="885"/>
                    <a:pt x="51" y="881"/>
                  </a:cubicBezTo>
                  <a:close/>
                  <a:moveTo>
                    <a:pt x="2110" y="881"/>
                  </a:moveTo>
                  <a:cubicBezTo>
                    <a:pt x="2111" y="885"/>
                    <a:pt x="2103" y="880"/>
                    <a:pt x="2104" y="884"/>
                  </a:cubicBezTo>
                  <a:cubicBezTo>
                    <a:pt x="2109" y="883"/>
                    <a:pt x="2117" y="886"/>
                    <a:pt x="2120" y="883"/>
                  </a:cubicBezTo>
                  <a:cubicBezTo>
                    <a:pt x="2115" y="884"/>
                    <a:pt x="2115" y="880"/>
                    <a:pt x="2110" y="881"/>
                  </a:cubicBezTo>
                  <a:close/>
                  <a:moveTo>
                    <a:pt x="2145" y="883"/>
                  </a:moveTo>
                  <a:cubicBezTo>
                    <a:pt x="2144" y="883"/>
                    <a:pt x="2142" y="883"/>
                    <a:pt x="2141" y="883"/>
                  </a:cubicBezTo>
                  <a:cubicBezTo>
                    <a:pt x="2139" y="883"/>
                    <a:pt x="2136" y="882"/>
                    <a:pt x="2136" y="884"/>
                  </a:cubicBezTo>
                  <a:cubicBezTo>
                    <a:pt x="2139" y="883"/>
                    <a:pt x="2145" y="886"/>
                    <a:pt x="2145" y="883"/>
                  </a:cubicBezTo>
                  <a:close/>
                  <a:moveTo>
                    <a:pt x="2172" y="892"/>
                  </a:moveTo>
                  <a:cubicBezTo>
                    <a:pt x="2169" y="892"/>
                    <a:pt x="2167" y="891"/>
                    <a:pt x="2164" y="891"/>
                  </a:cubicBezTo>
                  <a:cubicBezTo>
                    <a:pt x="2162" y="891"/>
                    <a:pt x="2161" y="892"/>
                    <a:pt x="2159" y="892"/>
                  </a:cubicBezTo>
                  <a:cubicBezTo>
                    <a:pt x="2155" y="893"/>
                    <a:pt x="2148" y="891"/>
                    <a:pt x="2148" y="895"/>
                  </a:cubicBezTo>
                  <a:cubicBezTo>
                    <a:pt x="2163" y="896"/>
                    <a:pt x="2169" y="892"/>
                    <a:pt x="2183" y="895"/>
                  </a:cubicBezTo>
                  <a:cubicBezTo>
                    <a:pt x="2184" y="890"/>
                    <a:pt x="2176" y="893"/>
                    <a:pt x="2172" y="892"/>
                  </a:cubicBezTo>
                  <a:close/>
                  <a:moveTo>
                    <a:pt x="16" y="905"/>
                  </a:moveTo>
                  <a:cubicBezTo>
                    <a:pt x="15" y="907"/>
                    <a:pt x="14" y="908"/>
                    <a:pt x="11" y="908"/>
                  </a:cubicBezTo>
                  <a:cubicBezTo>
                    <a:pt x="12" y="906"/>
                    <a:pt x="13" y="905"/>
                    <a:pt x="16" y="905"/>
                  </a:cubicBezTo>
                  <a:close/>
                  <a:moveTo>
                    <a:pt x="2077" y="945"/>
                  </a:moveTo>
                  <a:cubicBezTo>
                    <a:pt x="2071" y="946"/>
                    <a:pt x="2077" y="946"/>
                    <a:pt x="2082" y="946"/>
                  </a:cubicBezTo>
                  <a:cubicBezTo>
                    <a:pt x="2084" y="946"/>
                    <a:pt x="2087" y="950"/>
                    <a:pt x="2088" y="945"/>
                  </a:cubicBezTo>
                  <a:cubicBezTo>
                    <a:pt x="2083" y="945"/>
                    <a:pt x="2079" y="944"/>
                    <a:pt x="2077" y="945"/>
                  </a:cubicBezTo>
                  <a:close/>
                  <a:moveTo>
                    <a:pt x="50" y="948"/>
                  </a:moveTo>
                  <a:cubicBezTo>
                    <a:pt x="51" y="953"/>
                    <a:pt x="43" y="950"/>
                    <a:pt x="41" y="953"/>
                  </a:cubicBezTo>
                  <a:cubicBezTo>
                    <a:pt x="41" y="949"/>
                    <a:pt x="46" y="949"/>
                    <a:pt x="50" y="948"/>
                  </a:cubicBezTo>
                  <a:close/>
                  <a:moveTo>
                    <a:pt x="2023" y="970"/>
                  </a:moveTo>
                  <a:cubicBezTo>
                    <a:pt x="2023" y="967"/>
                    <a:pt x="2032" y="967"/>
                    <a:pt x="2030" y="972"/>
                  </a:cubicBezTo>
                  <a:cubicBezTo>
                    <a:pt x="2026" y="972"/>
                    <a:pt x="2026" y="970"/>
                    <a:pt x="2023" y="970"/>
                  </a:cubicBezTo>
                  <a:close/>
                  <a:moveTo>
                    <a:pt x="26" y="976"/>
                  </a:moveTo>
                  <a:cubicBezTo>
                    <a:pt x="20" y="975"/>
                    <a:pt x="22" y="976"/>
                    <a:pt x="16" y="975"/>
                  </a:cubicBezTo>
                  <a:cubicBezTo>
                    <a:pt x="15" y="983"/>
                    <a:pt x="26" y="979"/>
                    <a:pt x="26" y="976"/>
                  </a:cubicBezTo>
                  <a:close/>
                  <a:moveTo>
                    <a:pt x="2064" y="983"/>
                  </a:moveTo>
                  <a:cubicBezTo>
                    <a:pt x="2047" y="983"/>
                    <a:pt x="2073" y="986"/>
                    <a:pt x="2072" y="983"/>
                  </a:cubicBezTo>
                  <a:cubicBezTo>
                    <a:pt x="2069" y="983"/>
                    <a:pt x="2067" y="983"/>
                    <a:pt x="2064" y="983"/>
                  </a:cubicBezTo>
                  <a:close/>
                  <a:moveTo>
                    <a:pt x="2049" y="1024"/>
                  </a:moveTo>
                  <a:cubicBezTo>
                    <a:pt x="2048" y="1024"/>
                    <a:pt x="2046" y="1024"/>
                    <a:pt x="2045" y="1024"/>
                  </a:cubicBezTo>
                  <a:cubicBezTo>
                    <a:pt x="2043" y="1024"/>
                    <a:pt x="2040" y="1024"/>
                    <a:pt x="2040" y="1025"/>
                  </a:cubicBezTo>
                  <a:cubicBezTo>
                    <a:pt x="2043" y="1025"/>
                    <a:pt x="2049" y="1027"/>
                    <a:pt x="2049" y="1024"/>
                  </a:cubicBezTo>
                  <a:close/>
                  <a:moveTo>
                    <a:pt x="2050" y="1038"/>
                  </a:moveTo>
                  <a:cubicBezTo>
                    <a:pt x="2049" y="1038"/>
                    <a:pt x="2048" y="1038"/>
                    <a:pt x="2047" y="1038"/>
                  </a:cubicBezTo>
                  <a:cubicBezTo>
                    <a:pt x="2039" y="1038"/>
                    <a:pt x="2051" y="1043"/>
                    <a:pt x="2050" y="1038"/>
                  </a:cubicBezTo>
                  <a:close/>
                  <a:moveTo>
                    <a:pt x="2059" y="1049"/>
                  </a:moveTo>
                  <a:cubicBezTo>
                    <a:pt x="2063" y="1049"/>
                    <a:pt x="2065" y="1050"/>
                    <a:pt x="2067" y="1051"/>
                  </a:cubicBezTo>
                  <a:cubicBezTo>
                    <a:pt x="2067" y="1053"/>
                    <a:pt x="2057" y="1054"/>
                    <a:pt x="2059" y="1049"/>
                  </a:cubicBezTo>
                  <a:close/>
                  <a:moveTo>
                    <a:pt x="75" y="1059"/>
                  </a:moveTo>
                  <a:cubicBezTo>
                    <a:pt x="85" y="1062"/>
                    <a:pt x="79" y="1053"/>
                    <a:pt x="75" y="1059"/>
                  </a:cubicBezTo>
                  <a:close/>
                  <a:moveTo>
                    <a:pt x="10" y="1060"/>
                  </a:moveTo>
                  <a:cubicBezTo>
                    <a:pt x="14" y="1061"/>
                    <a:pt x="14" y="1066"/>
                    <a:pt x="12" y="1068"/>
                  </a:cubicBezTo>
                  <a:cubicBezTo>
                    <a:pt x="9" y="1069"/>
                    <a:pt x="11" y="1063"/>
                    <a:pt x="10" y="1060"/>
                  </a:cubicBezTo>
                  <a:close/>
                  <a:moveTo>
                    <a:pt x="62" y="1084"/>
                  </a:moveTo>
                  <a:cubicBezTo>
                    <a:pt x="59" y="1086"/>
                    <a:pt x="64" y="1088"/>
                    <a:pt x="61" y="1089"/>
                  </a:cubicBezTo>
                  <a:cubicBezTo>
                    <a:pt x="56" y="1090"/>
                    <a:pt x="54" y="1087"/>
                    <a:pt x="51" y="1086"/>
                  </a:cubicBezTo>
                  <a:cubicBezTo>
                    <a:pt x="52" y="1090"/>
                    <a:pt x="48" y="1089"/>
                    <a:pt x="48" y="1092"/>
                  </a:cubicBezTo>
                  <a:cubicBezTo>
                    <a:pt x="59" y="1090"/>
                    <a:pt x="61" y="1091"/>
                    <a:pt x="75" y="1090"/>
                  </a:cubicBezTo>
                  <a:cubicBezTo>
                    <a:pt x="75" y="1088"/>
                    <a:pt x="76" y="1087"/>
                    <a:pt x="76" y="1086"/>
                  </a:cubicBezTo>
                  <a:cubicBezTo>
                    <a:pt x="73" y="1086"/>
                    <a:pt x="65" y="1090"/>
                    <a:pt x="64" y="1087"/>
                  </a:cubicBezTo>
                  <a:cubicBezTo>
                    <a:pt x="63" y="1083"/>
                    <a:pt x="73" y="1089"/>
                    <a:pt x="70" y="1083"/>
                  </a:cubicBezTo>
                  <a:cubicBezTo>
                    <a:pt x="66" y="1082"/>
                    <a:pt x="67" y="1085"/>
                    <a:pt x="62" y="1084"/>
                  </a:cubicBezTo>
                  <a:close/>
                  <a:moveTo>
                    <a:pt x="45" y="1089"/>
                  </a:moveTo>
                  <a:cubicBezTo>
                    <a:pt x="49" y="1090"/>
                    <a:pt x="45" y="1095"/>
                    <a:pt x="40" y="1094"/>
                  </a:cubicBezTo>
                  <a:cubicBezTo>
                    <a:pt x="40" y="1091"/>
                    <a:pt x="46" y="1093"/>
                    <a:pt x="45" y="1089"/>
                  </a:cubicBezTo>
                  <a:close/>
                  <a:moveTo>
                    <a:pt x="73" y="1105"/>
                  </a:moveTo>
                  <a:cubicBezTo>
                    <a:pt x="79" y="1107"/>
                    <a:pt x="69" y="1107"/>
                    <a:pt x="70" y="1110"/>
                  </a:cubicBezTo>
                  <a:cubicBezTo>
                    <a:pt x="64" y="1107"/>
                    <a:pt x="73" y="1107"/>
                    <a:pt x="73" y="1105"/>
                  </a:cubicBezTo>
                  <a:close/>
                  <a:moveTo>
                    <a:pt x="37" y="1148"/>
                  </a:moveTo>
                  <a:cubicBezTo>
                    <a:pt x="43" y="1152"/>
                    <a:pt x="33" y="1153"/>
                    <a:pt x="37" y="1148"/>
                  </a:cubicBezTo>
                  <a:close/>
                  <a:moveTo>
                    <a:pt x="1982" y="1154"/>
                  </a:moveTo>
                  <a:cubicBezTo>
                    <a:pt x="1985" y="1155"/>
                    <a:pt x="1987" y="1153"/>
                    <a:pt x="1988" y="1152"/>
                  </a:cubicBezTo>
                  <a:cubicBezTo>
                    <a:pt x="1992" y="1152"/>
                    <a:pt x="1996" y="1154"/>
                    <a:pt x="1998" y="1151"/>
                  </a:cubicBezTo>
                  <a:cubicBezTo>
                    <a:pt x="1994" y="1151"/>
                    <a:pt x="1990" y="1151"/>
                    <a:pt x="1985" y="1151"/>
                  </a:cubicBezTo>
                  <a:cubicBezTo>
                    <a:pt x="1985" y="1153"/>
                    <a:pt x="1983" y="1152"/>
                    <a:pt x="1982" y="1154"/>
                  </a:cubicBezTo>
                  <a:close/>
                  <a:moveTo>
                    <a:pt x="1999" y="1152"/>
                  </a:moveTo>
                  <a:cubicBezTo>
                    <a:pt x="2002" y="1149"/>
                    <a:pt x="2010" y="1152"/>
                    <a:pt x="2015" y="1151"/>
                  </a:cubicBezTo>
                  <a:cubicBezTo>
                    <a:pt x="2013" y="1154"/>
                    <a:pt x="2004" y="1151"/>
                    <a:pt x="1999" y="1152"/>
                  </a:cubicBezTo>
                  <a:close/>
                  <a:moveTo>
                    <a:pt x="71" y="1160"/>
                  </a:moveTo>
                  <a:cubicBezTo>
                    <a:pt x="71" y="1164"/>
                    <a:pt x="65" y="1161"/>
                    <a:pt x="63" y="1162"/>
                  </a:cubicBezTo>
                  <a:cubicBezTo>
                    <a:pt x="64" y="1157"/>
                    <a:pt x="67" y="1160"/>
                    <a:pt x="71" y="1160"/>
                  </a:cubicBezTo>
                  <a:close/>
                  <a:moveTo>
                    <a:pt x="1910" y="1173"/>
                  </a:moveTo>
                  <a:cubicBezTo>
                    <a:pt x="1911" y="1173"/>
                    <a:pt x="1913" y="1171"/>
                    <a:pt x="1912" y="1171"/>
                  </a:cubicBezTo>
                  <a:cubicBezTo>
                    <a:pt x="1914" y="1171"/>
                    <a:pt x="1915" y="1173"/>
                    <a:pt x="1918" y="1173"/>
                  </a:cubicBezTo>
                  <a:cubicBezTo>
                    <a:pt x="1921" y="1173"/>
                    <a:pt x="1921" y="1172"/>
                    <a:pt x="1925" y="1171"/>
                  </a:cubicBezTo>
                  <a:cubicBezTo>
                    <a:pt x="1929" y="1171"/>
                    <a:pt x="1935" y="1172"/>
                    <a:pt x="1939" y="1171"/>
                  </a:cubicBezTo>
                  <a:cubicBezTo>
                    <a:pt x="1949" y="1170"/>
                    <a:pt x="1943" y="1170"/>
                    <a:pt x="1937" y="1170"/>
                  </a:cubicBezTo>
                  <a:cubicBezTo>
                    <a:pt x="1934" y="1170"/>
                    <a:pt x="1930" y="1170"/>
                    <a:pt x="1926" y="1170"/>
                  </a:cubicBezTo>
                  <a:cubicBezTo>
                    <a:pt x="1926" y="1168"/>
                    <a:pt x="1926" y="1169"/>
                    <a:pt x="1925" y="1170"/>
                  </a:cubicBezTo>
                  <a:cubicBezTo>
                    <a:pt x="1922" y="1173"/>
                    <a:pt x="1903" y="1165"/>
                    <a:pt x="1907" y="1173"/>
                  </a:cubicBezTo>
                  <a:cubicBezTo>
                    <a:pt x="1908" y="1173"/>
                    <a:pt x="1909" y="1173"/>
                    <a:pt x="1910" y="1173"/>
                  </a:cubicBezTo>
                  <a:close/>
                  <a:moveTo>
                    <a:pt x="1943" y="1178"/>
                  </a:moveTo>
                  <a:cubicBezTo>
                    <a:pt x="1943" y="1178"/>
                    <a:pt x="1943" y="1179"/>
                    <a:pt x="1943" y="1179"/>
                  </a:cubicBezTo>
                  <a:cubicBezTo>
                    <a:pt x="1941" y="1181"/>
                    <a:pt x="1935" y="1177"/>
                    <a:pt x="1935" y="1181"/>
                  </a:cubicBezTo>
                  <a:cubicBezTo>
                    <a:pt x="1940" y="1183"/>
                    <a:pt x="1953" y="1178"/>
                    <a:pt x="1959" y="1182"/>
                  </a:cubicBezTo>
                  <a:cubicBezTo>
                    <a:pt x="1960" y="1176"/>
                    <a:pt x="1949" y="1177"/>
                    <a:pt x="1943" y="1178"/>
                  </a:cubicBezTo>
                  <a:close/>
                  <a:moveTo>
                    <a:pt x="1964" y="1179"/>
                  </a:moveTo>
                  <a:cubicBezTo>
                    <a:pt x="1963" y="1177"/>
                    <a:pt x="1974" y="1176"/>
                    <a:pt x="1971" y="1181"/>
                  </a:cubicBezTo>
                  <a:cubicBezTo>
                    <a:pt x="1968" y="1182"/>
                    <a:pt x="1968" y="1178"/>
                    <a:pt x="1964" y="1179"/>
                  </a:cubicBezTo>
                  <a:close/>
                  <a:moveTo>
                    <a:pt x="1979" y="1178"/>
                  </a:moveTo>
                  <a:cubicBezTo>
                    <a:pt x="1978" y="1178"/>
                    <a:pt x="1977" y="1178"/>
                    <a:pt x="1976" y="1178"/>
                  </a:cubicBezTo>
                  <a:cubicBezTo>
                    <a:pt x="1968" y="1177"/>
                    <a:pt x="1980" y="1182"/>
                    <a:pt x="1979" y="1178"/>
                  </a:cubicBezTo>
                  <a:close/>
                  <a:moveTo>
                    <a:pt x="59" y="1195"/>
                  </a:moveTo>
                  <a:cubicBezTo>
                    <a:pt x="56" y="1193"/>
                    <a:pt x="52" y="1197"/>
                    <a:pt x="46" y="1195"/>
                  </a:cubicBezTo>
                  <a:cubicBezTo>
                    <a:pt x="46" y="1192"/>
                    <a:pt x="59" y="1189"/>
                    <a:pt x="59" y="1195"/>
                  </a:cubicBezTo>
                  <a:close/>
                  <a:moveTo>
                    <a:pt x="1905" y="1194"/>
                  </a:moveTo>
                  <a:cubicBezTo>
                    <a:pt x="1906" y="1191"/>
                    <a:pt x="1909" y="1192"/>
                    <a:pt x="1911" y="1192"/>
                  </a:cubicBezTo>
                  <a:cubicBezTo>
                    <a:pt x="1911" y="1196"/>
                    <a:pt x="1907" y="1196"/>
                    <a:pt x="1905" y="1194"/>
                  </a:cubicBezTo>
                  <a:close/>
                  <a:moveTo>
                    <a:pt x="1894" y="1201"/>
                  </a:moveTo>
                  <a:cubicBezTo>
                    <a:pt x="1889" y="1201"/>
                    <a:pt x="1884" y="1201"/>
                    <a:pt x="1880" y="1201"/>
                  </a:cubicBezTo>
                  <a:cubicBezTo>
                    <a:pt x="1880" y="1209"/>
                    <a:pt x="1891" y="1205"/>
                    <a:pt x="1894" y="1201"/>
                  </a:cubicBezTo>
                  <a:close/>
                  <a:moveTo>
                    <a:pt x="2058" y="1208"/>
                  </a:moveTo>
                  <a:cubicBezTo>
                    <a:pt x="2057" y="1210"/>
                    <a:pt x="2056" y="1211"/>
                    <a:pt x="2053" y="1211"/>
                  </a:cubicBezTo>
                  <a:cubicBezTo>
                    <a:pt x="2053" y="1208"/>
                    <a:pt x="2056" y="1208"/>
                    <a:pt x="2058" y="1208"/>
                  </a:cubicBezTo>
                  <a:close/>
                  <a:moveTo>
                    <a:pt x="216" y="1232"/>
                  </a:moveTo>
                  <a:cubicBezTo>
                    <a:pt x="211" y="1232"/>
                    <a:pt x="206" y="1231"/>
                    <a:pt x="203" y="1230"/>
                  </a:cubicBezTo>
                  <a:cubicBezTo>
                    <a:pt x="203" y="1230"/>
                    <a:pt x="201" y="1228"/>
                    <a:pt x="202" y="1228"/>
                  </a:cubicBezTo>
                  <a:cubicBezTo>
                    <a:pt x="200" y="1228"/>
                    <a:pt x="200" y="1230"/>
                    <a:pt x="197" y="1230"/>
                  </a:cubicBezTo>
                  <a:cubicBezTo>
                    <a:pt x="197" y="1230"/>
                    <a:pt x="196" y="1229"/>
                    <a:pt x="195" y="1228"/>
                  </a:cubicBezTo>
                  <a:cubicBezTo>
                    <a:pt x="194" y="1228"/>
                    <a:pt x="192" y="1229"/>
                    <a:pt x="192" y="1230"/>
                  </a:cubicBezTo>
                  <a:cubicBezTo>
                    <a:pt x="197" y="1233"/>
                    <a:pt x="212" y="1238"/>
                    <a:pt x="216" y="1232"/>
                  </a:cubicBezTo>
                  <a:close/>
                  <a:moveTo>
                    <a:pt x="227" y="1238"/>
                  </a:moveTo>
                  <a:cubicBezTo>
                    <a:pt x="228" y="1236"/>
                    <a:pt x="231" y="1237"/>
                    <a:pt x="233" y="1236"/>
                  </a:cubicBezTo>
                  <a:cubicBezTo>
                    <a:pt x="233" y="1240"/>
                    <a:pt x="229" y="1240"/>
                    <a:pt x="227" y="1238"/>
                  </a:cubicBezTo>
                  <a:close/>
                  <a:moveTo>
                    <a:pt x="152" y="1243"/>
                  </a:moveTo>
                  <a:cubicBezTo>
                    <a:pt x="149" y="1247"/>
                    <a:pt x="143" y="1241"/>
                    <a:pt x="137" y="1243"/>
                  </a:cubicBezTo>
                  <a:cubicBezTo>
                    <a:pt x="139" y="1237"/>
                    <a:pt x="147" y="1241"/>
                    <a:pt x="152" y="1243"/>
                  </a:cubicBezTo>
                  <a:close/>
                  <a:moveTo>
                    <a:pt x="156" y="1255"/>
                  </a:moveTo>
                  <a:cubicBezTo>
                    <a:pt x="156" y="1252"/>
                    <a:pt x="164" y="1254"/>
                    <a:pt x="159" y="1257"/>
                  </a:cubicBezTo>
                  <a:cubicBezTo>
                    <a:pt x="158" y="1257"/>
                    <a:pt x="158" y="1255"/>
                    <a:pt x="156" y="1255"/>
                  </a:cubicBezTo>
                  <a:close/>
                  <a:moveTo>
                    <a:pt x="258" y="1255"/>
                  </a:moveTo>
                  <a:cubicBezTo>
                    <a:pt x="258" y="1251"/>
                    <a:pt x="261" y="1257"/>
                    <a:pt x="264" y="1255"/>
                  </a:cubicBezTo>
                  <a:cubicBezTo>
                    <a:pt x="264" y="1259"/>
                    <a:pt x="259" y="1256"/>
                    <a:pt x="258" y="1255"/>
                  </a:cubicBezTo>
                  <a:close/>
                  <a:moveTo>
                    <a:pt x="114" y="1259"/>
                  </a:moveTo>
                  <a:cubicBezTo>
                    <a:pt x="115" y="1259"/>
                    <a:pt x="120" y="1260"/>
                    <a:pt x="120" y="1260"/>
                  </a:cubicBezTo>
                  <a:cubicBezTo>
                    <a:pt x="120" y="1260"/>
                    <a:pt x="120" y="1259"/>
                    <a:pt x="120" y="1259"/>
                  </a:cubicBezTo>
                  <a:cubicBezTo>
                    <a:pt x="123" y="1255"/>
                    <a:pt x="133" y="1261"/>
                    <a:pt x="134" y="1260"/>
                  </a:cubicBezTo>
                  <a:cubicBezTo>
                    <a:pt x="135" y="1255"/>
                    <a:pt x="128" y="1257"/>
                    <a:pt x="125" y="1257"/>
                  </a:cubicBezTo>
                  <a:cubicBezTo>
                    <a:pt x="120" y="1257"/>
                    <a:pt x="115" y="1257"/>
                    <a:pt x="112" y="1257"/>
                  </a:cubicBezTo>
                  <a:cubicBezTo>
                    <a:pt x="112" y="1256"/>
                    <a:pt x="112" y="1255"/>
                    <a:pt x="111" y="1255"/>
                  </a:cubicBezTo>
                  <a:cubicBezTo>
                    <a:pt x="111" y="1258"/>
                    <a:pt x="112" y="1258"/>
                    <a:pt x="114" y="1259"/>
                  </a:cubicBezTo>
                  <a:close/>
                  <a:moveTo>
                    <a:pt x="163" y="1262"/>
                  </a:moveTo>
                  <a:cubicBezTo>
                    <a:pt x="161" y="1262"/>
                    <a:pt x="159" y="1262"/>
                    <a:pt x="158" y="1262"/>
                  </a:cubicBezTo>
                  <a:cubicBezTo>
                    <a:pt x="157" y="1262"/>
                    <a:pt x="155" y="1262"/>
                    <a:pt x="155" y="1263"/>
                  </a:cubicBezTo>
                  <a:cubicBezTo>
                    <a:pt x="157" y="1262"/>
                    <a:pt x="163" y="1265"/>
                    <a:pt x="163" y="1262"/>
                  </a:cubicBezTo>
                  <a:close/>
                  <a:moveTo>
                    <a:pt x="174" y="1265"/>
                  </a:moveTo>
                  <a:cubicBezTo>
                    <a:pt x="173" y="1262"/>
                    <a:pt x="182" y="1263"/>
                    <a:pt x="178" y="1267"/>
                  </a:cubicBezTo>
                  <a:cubicBezTo>
                    <a:pt x="179" y="1266"/>
                    <a:pt x="174" y="1265"/>
                    <a:pt x="174" y="1265"/>
                  </a:cubicBezTo>
                  <a:close/>
                  <a:moveTo>
                    <a:pt x="232" y="1267"/>
                  </a:moveTo>
                  <a:cubicBezTo>
                    <a:pt x="231" y="1267"/>
                    <a:pt x="229" y="1267"/>
                    <a:pt x="228" y="1267"/>
                  </a:cubicBezTo>
                  <a:cubicBezTo>
                    <a:pt x="220" y="1266"/>
                    <a:pt x="232" y="1271"/>
                    <a:pt x="232" y="1267"/>
                  </a:cubicBezTo>
                  <a:close/>
                  <a:moveTo>
                    <a:pt x="202" y="1268"/>
                  </a:moveTo>
                  <a:cubicBezTo>
                    <a:pt x="205" y="1268"/>
                    <a:pt x="205" y="1270"/>
                    <a:pt x="208" y="1270"/>
                  </a:cubicBezTo>
                  <a:cubicBezTo>
                    <a:pt x="209" y="1272"/>
                    <a:pt x="200" y="1273"/>
                    <a:pt x="202" y="1268"/>
                  </a:cubicBezTo>
                  <a:close/>
                  <a:moveTo>
                    <a:pt x="85" y="1276"/>
                  </a:moveTo>
                  <a:cubicBezTo>
                    <a:pt x="85" y="1276"/>
                    <a:pt x="85" y="1274"/>
                    <a:pt x="83" y="1274"/>
                  </a:cubicBezTo>
                  <a:cubicBezTo>
                    <a:pt x="83" y="1274"/>
                    <a:pt x="83" y="1278"/>
                    <a:pt x="82" y="1278"/>
                  </a:cubicBezTo>
                  <a:cubicBezTo>
                    <a:pt x="86" y="1277"/>
                    <a:pt x="93" y="1280"/>
                    <a:pt x="94" y="1276"/>
                  </a:cubicBezTo>
                  <a:cubicBezTo>
                    <a:pt x="93" y="1275"/>
                    <a:pt x="88" y="1276"/>
                    <a:pt x="85" y="1276"/>
                  </a:cubicBezTo>
                  <a:close/>
                  <a:moveTo>
                    <a:pt x="230" y="1308"/>
                  </a:moveTo>
                  <a:cubicBezTo>
                    <a:pt x="229" y="1308"/>
                    <a:pt x="227" y="1308"/>
                    <a:pt x="227" y="1309"/>
                  </a:cubicBezTo>
                  <a:cubicBezTo>
                    <a:pt x="230" y="1308"/>
                    <a:pt x="235" y="1311"/>
                    <a:pt x="235" y="1308"/>
                  </a:cubicBezTo>
                  <a:cubicBezTo>
                    <a:pt x="231" y="1307"/>
                    <a:pt x="231" y="1302"/>
                    <a:pt x="225" y="1303"/>
                  </a:cubicBezTo>
                  <a:cubicBezTo>
                    <a:pt x="223" y="1309"/>
                    <a:pt x="231" y="1304"/>
                    <a:pt x="230" y="1308"/>
                  </a:cubicBezTo>
                  <a:close/>
                  <a:moveTo>
                    <a:pt x="265" y="1319"/>
                  </a:moveTo>
                  <a:cubicBezTo>
                    <a:pt x="265" y="1321"/>
                    <a:pt x="263" y="1322"/>
                    <a:pt x="261" y="1322"/>
                  </a:cubicBezTo>
                  <a:cubicBezTo>
                    <a:pt x="261" y="1320"/>
                    <a:pt x="263" y="1319"/>
                    <a:pt x="265" y="1319"/>
                  </a:cubicBezTo>
                  <a:close/>
                  <a:moveTo>
                    <a:pt x="297" y="1324"/>
                  </a:moveTo>
                  <a:cubicBezTo>
                    <a:pt x="293" y="1324"/>
                    <a:pt x="291" y="1323"/>
                    <a:pt x="289" y="1322"/>
                  </a:cubicBezTo>
                  <a:cubicBezTo>
                    <a:pt x="292" y="1328"/>
                    <a:pt x="289" y="1325"/>
                    <a:pt x="286" y="1328"/>
                  </a:cubicBezTo>
                  <a:cubicBezTo>
                    <a:pt x="288" y="1332"/>
                    <a:pt x="290" y="1326"/>
                    <a:pt x="291" y="1330"/>
                  </a:cubicBezTo>
                  <a:cubicBezTo>
                    <a:pt x="288" y="1332"/>
                    <a:pt x="283" y="1331"/>
                    <a:pt x="282" y="1335"/>
                  </a:cubicBezTo>
                  <a:cubicBezTo>
                    <a:pt x="285" y="1335"/>
                    <a:pt x="288" y="1335"/>
                    <a:pt x="291" y="1335"/>
                  </a:cubicBezTo>
                  <a:cubicBezTo>
                    <a:pt x="291" y="1333"/>
                    <a:pt x="291" y="1332"/>
                    <a:pt x="292" y="1332"/>
                  </a:cubicBezTo>
                  <a:cubicBezTo>
                    <a:pt x="295" y="1330"/>
                    <a:pt x="300" y="1330"/>
                    <a:pt x="301" y="1327"/>
                  </a:cubicBezTo>
                  <a:cubicBezTo>
                    <a:pt x="305" y="1326"/>
                    <a:pt x="312" y="1329"/>
                    <a:pt x="312" y="1325"/>
                  </a:cubicBezTo>
                  <a:cubicBezTo>
                    <a:pt x="309" y="1323"/>
                    <a:pt x="301" y="1325"/>
                    <a:pt x="298" y="1322"/>
                  </a:cubicBezTo>
                  <a:cubicBezTo>
                    <a:pt x="300" y="1326"/>
                    <a:pt x="294" y="1330"/>
                    <a:pt x="294" y="1327"/>
                  </a:cubicBezTo>
                  <a:cubicBezTo>
                    <a:pt x="295" y="1326"/>
                    <a:pt x="296" y="1325"/>
                    <a:pt x="297" y="1324"/>
                  </a:cubicBezTo>
                  <a:close/>
                  <a:moveTo>
                    <a:pt x="280" y="1330"/>
                  </a:moveTo>
                  <a:cubicBezTo>
                    <a:pt x="281" y="1330"/>
                    <a:pt x="282" y="1330"/>
                    <a:pt x="283" y="1330"/>
                  </a:cubicBezTo>
                  <a:cubicBezTo>
                    <a:pt x="283" y="1329"/>
                    <a:pt x="283" y="1328"/>
                    <a:pt x="283" y="1327"/>
                  </a:cubicBezTo>
                  <a:cubicBezTo>
                    <a:pt x="282" y="1327"/>
                    <a:pt x="281" y="1327"/>
                    <a:pt x="280" y="1327"/>
                  </a:cubicBezTo>
                  <a:cubicBezTo>
                    <a:pt x="280" y="1328"/>
                    <a:pt x="280" y="1329"/>
                    <a:pt x="280" y="1330"/>
                  </a:cubicBezTo>
                  <a:close/>
                  <a:moveTo>
                    <a:pt x="381" y="1333"/>
                  </a:moveTo>
                  <a:cubicBezTo>
                    <a:pt x="382" y="1330"/>
                    <a:pt x="390" y="1332"/>
                    <a:pt x="389" y="1336"/>
                  </a:cubicBezTo>
                  <a:cubicBezTo>
                    <a:pt x="384" y="1337"/>
                    <a:pt x="386" y="1332"/>
                    <a:pt x="381" y="1333"/>
                  </a:cubicBezTo>
                  <a:close/>
                  <a:moveTo>
                    <a:pt x="427" y="1338"/>
                  </a:moveTo>
                  <a:cubicBezTo>
                    <a:pt x="425" y="1338"/>
                    <a:pt x="424" y="1338"/>
                    <a:pt x="424" y="1339"/>
                  </a:cubicBezTo>
                  <a:cubicBezTo>
                    <a:pt x="430" y="1341"/>
                    <a:pt x="429" y="1336"/>
                    <a:pt x="431" y="1333"/>
                  </a:cubicBezTo>
                  <a:cubicBezTo>
                    <a:pt x="428" y="1333"/>
                    <a:pt x="426" y="1333"/>
                    <a:pt x="425" y="1332"/>
                  </a:cubicBezTo>
                  <a:cubicBezTo>
                    <a:pt x="425" y="1335"/>
                    <a:pt x="427" y="1335"/>
                    <a:pt x="427" y="1338"/>
                  </a:cubicBezTo>
                  <a:close/>
                  <a:moveTo>
                    <a:pt x="402" y="1338"/>
                  </a:moveTo>
                  <a:cubicBezTo>
                    <a:pt x="408" y="1340"/>
                    <a:pt x="419" y="1341"/>
                    <a:pt x="422" y="1336"/>
                  </a:cubicBezTo>
                  <a:cubicBezTo>
                    <a:pt x="414" y="1338"/>
                    <a:pt x="405" y="1336"/>
                    <a:pt x="397" y="1335"/>
                  </a:cubicBezTo>
                  <a:cubicBezTo>
                    <a:pt x="396" y="1339"/>
                    <a:pt x="399" y="1337"/>
                    <a:pt x="402" y="1338"/>
                  </a:cubicBezTo>
                  <a:close/>
                  <a:moveTo>
                    <a:pt x="358" y="1343"/>
                  </a:moveTo>
                  <a:cubicBezTo>
                    <a:pt x="360" y="1342"/>
                    <a:pt x="366" y="1344"/>
                    <a:pt x="366" y="1341"/>
                  </a:cubicBezTo>
                  <a:cubicBezTo>
                    <a:pt x="365" y="1341"/>
                    <a:pt x="364" y="1340"/>
                    <a:pt x="364" y="1338"/>
                  </a:cubicBezTo>
                  <a:cubicBezTo>
                    <a:pt x="362" y="1338"/>
                    <a:pt x="358" y="1337"/>
                    <a:pt x="358" y="1339"/>
                  </a:cubicBezTo>
                  <a:cubicBezTo>
                    <a:pt x="360" y="1340"/>
                    <a:pt x="359" y="1341"/>
                    <a:pt x="358" y="1343"/>
                  </a:cubicBezTo>
                  <a:close/>
                  <a:moveTo>
                    <a:pt x="2044" y="1346"/>
                  </a:moveTo>
                  <a:cubicBezTo>
                    <a:pt x="2042" y="1348"/>
                    <a:pt x="2038" y="1349"/>
                    <a:pt x="2034" y="1349"/>
                  </a:cubicBezTo>
                  <a:cubicBezTo>
                    <a:pt x="2033" y="1343"/>
                    <a:pt x="2041" y="1347"/>
                    <a:pt x="2044" y="1346"/>
                  </a:cubicBezTo>
                  <a:close/>
                  <a:moveTo>
                    <a:pt x="401" y="1363"/>
                  </a:moveTo>
                  <a:cubicBezTo>
                    <a:pt x="399" y="1365"/>
                    <a:pt x="401" y="1369"/>
                    <a:pt x="397" y="1368"/>
                  </a:cubicBezTo>
                  <a:cubicBezTo>
                    <a:pt x="396" y="1365"/>
                    <a:pt x="398" y="1363"/>
                    <a:pt x="401" y="1363"/>
                  </a:cubicBezTo>
                  <a:close/>
                  <a:moveTo>
                    <a:pt x="2019" y="1366"/>
                  </a:moveTo>
                  <a:cubicBezTo>
                    <a:pt x="2018" y="1366"/>
                    <a:pt x="2017" y="1366"/>
                    <a:pt x="2016" y="1366"/>
                  </a:cubicBezTo>
                  <a:cubicBezTo>
                    <a:pt x="2008" y="1366"/>
                    <a:pt x="2020" y="1371"/>
                    <a:pt x="2019" y="1366"/>
                  </a:cubicBezTo>
                  <a:close/>
                  <a:moveTo>
                    <a:pt x="401" y="1368"/>
                  </a:moveTo>
                  <a:cubicBezTo>
                    <a:pt x="404" y="1368"/>
                    <a:pt x="404" y="1370"/>
                    <a:pt x="406" y="1370"/>
                  </a:cubicBezTo>
                  <a:cubicBezTo>
                    <a:pt x="407" y="1373"/>
                    <a:pt x="399" y="1372"/>
                    <a:pt x="401" y="1368"/>
                  </a:cubicBezTo>
                  <a:close/>
                  <a:moveTo>
                    <a:pt x="909" y="1401"/>
                  </a:moveTo>
                  <a:cubicBezTo>
                    <a:pt x="909" y="1400"/>
                    <a:pt x="909" y="1399"/>
                    <a:pt x="909" y="1398"/>
                  </a:cubicBezTo>
                  <a:cubicBezTo>
                    <a:pt x="906" y="1393"/>
                    <a:pt x="901" y="1403"/>
                    <a:pt x="909" y="1401"/>
                  </a:cubicBezTo>
                  <a:close/>
                  <a:moveTo>
                    <a:pt x="486" y="1401"/>
                  </a:moveTo>
                  <a:cubicBezTo>
                    <a:pt x="486" y="1405"/>
                    <a:pt x="481" y="1404"/>
                    <a:pt x="477" y="1404"/>
                  </a:cubicBezTo>
                  <a:cubicBezTo>
                    <a:pt x="477" y="1400"/>
                    <a:pt x="482" y="1401"/>
                    <a:pt x="486" y="1401"/>
                  </a:cubicBezTo>
                  <a:close/>
                  <a:moveTo>
                    <a:pt x="476" y="1414"/>
                  </a:moveTo>
                  <a:cubicBezTo>
                    <a:pt x="473" y="1412"/>
                    <a:pt x="472" y="1407"/>
                    <a:pt x="468" y="1406"/>
                  </a:cubicBezTo>
                  <a:cubicBezTo>
                    <a:pt x="466" y="1413"/>
                    <a:pt x="473" y="1418"/>
                    <a:pt x="476" y="1414"/>
                  </a:cubicBezTo>
                  <a:close/>
                  <a:moveTo>
                    <a:pt x="262" y="1412"/>
                  </a:moveTo>
                  <a:cubicBezTo>
                    <a:pt x="265" y="1414"/>
                    <a:pt x="266" y="1420"/>
                    <a:pt x="260" y="1420"/>
                  </a:cubicBezTo>
                  <a:cubicBezTo>
                    <a:pt x="260" y="1417"/>
                    <a:pt x="260" y="1414"/>
                    <a:pt x="262" y="1412"/>
                  </a:cubicBezTo>
                  <a:close/>
                  <a:moveTo>
                    <a:pt x="1955" y="1416"/>
                  </a:moveTo>
                  <a:cubicBezTo>
                    <a:pt x="1960" y="1418"/>
                    <a:pt x="1953" y="1420"/>
                    <a:pt x="1952" y="1419"/>
                  </a:cubicBezTo>
                  <a:cubicBezTo>
                    <a:pt x="1951" y="1418"/>
                    <a:pt x="1956" y="1417"/>
                    <a:pt x="1955" y="1416"/>
                  </a:cubicBezTo>
                  <a:close/>
                  <a:moveTo>
                    <a:pt x="1706" y="1425"/>
                  </a:moveTo>
                  <a:cubicBezTo>
                    <a:pt x="1713" y="1423"/>
                    <a:pt x="1715" y="1426"/>
                    <a:pt x="1717" y="1424"/>
                  </a:cubicBezTo>
                  <a:cubicBezTo>
                    <a:pt x="1714" y="1422"/>
                    <a:pt x="1707" y="1418"/>
                    <a:pt x="1706" y="1425"/>
                  </a:cubicBezTo>
                  <a:close/>
                  <a:moveTo>
                    <a:pt x="1727" y="1425"/>
                  </a:moveTo>
                  <a:cubicBezTo>
                    <a:pt x="1728" y="1425"/>
                    <a:pt x="1729" y="1425"/>
                    <a:pt x="1730" y="1425"/>
                  </a:cubicBezTo>
                  <a:cubicBezTo>
                    <a:pt x="1730" y="1424"/>
                    <a:pt x="1730" y="1423"/>
                    <a:pt x="1730" y="1422"/>
                  </a:cubicBezTo>
                  <a:cubicBezTo>
                    <a:pt x="1729" y="1422"/>
                    <a:pt x="1728" y="1422"/>
                    <a:pt x="1727" y="1422"/>
                  </a:cubicBezTo>
                  <a:cubicBezTo>
                    <a:pt x="1727" y="1423"/>
                    <a:pt x="1727" y="1424"/>
                    <a:pt x="1727" y="1425"/>
                  </a:cubicBezTo>
                  <a:close/>
                  <a:moveTo>
                    <a:pt x="1644" y="1424"/>
                  </a:moveTo>
                  <a:cubicBezTo>
                    <a:pt x="1648" y="1423"/>
                    <a:pt x="1649" y="1425"/>
                    <a:pt x="1649" y="1428"/>
                  </a:cubicBezTo>
                  <a:cubicBezTo>
                    <a:pt x="1646" y="1429"/>
                    <a:pt x="1644" y="1427"/>
                    <a:pt x="1644" y="1424"/>
                  </a:cubicBezTo>
                  <a:close/>
                  <a:moveTo>
                    <a:pt x="1694" y="1425"/>
                  </a:moveTo>
                  <a:cubicBezTo>
                    <a:pt x="1696" y="1425"/>
                    <a:pt x="1700" y="1425"/>
                    <a:pt x="1697" y="1424"/>
                  </a:cubicBezTo>
                  <a:cubicBezTo>
                    <a:pt x="1690" y="1425"/>
                    <a:pt x="1678" y="1420"/>
                    <a:pt x="1675" y="1427"/>
                  </a:cubicBezTo>
                  <a:cubicBezTo>
                    <a:pt x="1683" y="1425"/>
                    <a:pt x="1685" y="1427"/>
                    <a:pt x="1694" y="1425"/>
                  </a:cubicBezTo>
                  <a:close/>
                  <a:moveTo>
                    <a:pt x="542" y="1436"/>
                  </a:moveTo>
                  <a:cubicBezTo>
                    <a:pt x="540" y="1436"/>
                    <a:pt x="532" y="1436"/>
                    <a:pt x="537" y="1438"/>
                  </a:cubicBezTo>
                  <a:cubicBezTo>
                    <a:pt x="543" y="1437"/>
                    <a:pt x="546" y="1441"/>
                    <a:pt x="553" y="1439"/>
                  </a:cubicBezTo>
                  <a:cubicBezTo>
                    <a:pt x="555" y="1433"/>
                    <a:pt x="546" y="1439"/>
                    <a:pt x="546" y="1435"/>
                  </a:cubicBezTo>
                  <a:cubicBezTo>
                    <a:pt x="544" y="1432"/>
                    <a:pt x="548" y="1429"/>
                    <a:pt x="543" y="1427"/>
                  </a:cubicBezTo>
                  <a:cubicBezTo>
                    <a:pt x="541" y="1429"/>
                    <a:pt x="541" y="1432"/>
                    <a:pt x="542" y="1436"/>
                  </a:cubicBezTo>
                  <a:close/>
                  <a:moveTo>
                    <a:pt x="1444" y="1449"/>
                  </a:moveTo>
                  <a:cubicBezTo>
                    <a:pt x="1441" y="1449"/>
                    <a:pt x="1439" y="1448"/>
                    <a:pt x="1438" y="1446"/>
                  </a:cubicBezTo>
                  <a:cubicBezTo>
                    <a:pt x="1442" y="1442"/>
                    <a:pt x="1437" y="1437"/>
                    <a:pt x="1435" y="1435"/>
                  </a:cubicBezTo>
                  <a:cubicBezTo>
                    <a:pt x="1438" y="1442"/>
                    <a:pt x="1430" y="1445"/>
                    <a:pt x="1436" y="1450"/>
                  </a:cubicBezTo>
                  <a:cubicBezTo>
                    <a:pt x="1433" y="1450"/>
                    <a:pt x="1432" y="1452"/>
                    <a:pt x="1431" y="1454"/>
                  </a:cubicBezTo>
                  <a:cubicBezTo>
                    <a:pt x="1430" y="1454"/>
                    <a:pt x="1428" y="1455"/>
                    <a:pt x="1427" y="1457"/>
                  </a:cubicBezTo>
                  <a:cubicBezTo>
                    <a:pt x="1429" y="1457"/>
                    <a:pt x="1428" y="1459"/>
                    <a:pt x="1428" y="1462"/>
                  </a:cubicBezTo>
                  <a:cubicBezTo>
                    <a:pt x="1426" y="1461"/>
                    <a:pt x="1421" y="1463"/>
                    <a:pt x="1419" y="1462"/>
                  </a:cubicBezTo>
                  <a:cubicBezTo>
                    <a:pt x="1418" y="1461"/>
                    <a:pt x="1419" y="1458"/>
                    <a:pt x="1417" y="1458"/>
                  </a:cubicBezTo>
                  <a:cubicBezTo>
                    <a:pt x="1416" y="1461"/>
                    <a:pt x="1413" y="1462"/>
                    <a:pt x="1413" y="1465"/>
                  </a:cubicBezTo>
                  <a:cubicBezTo>
                    <a:pt x="1424" y="1463"/>
                    <a:pt x="1412" y="1477"/>
                    <a:pt x="1417" y="1479"/>
                  </a:cubicBezTo>
                  <a:cubicBezTo>
                    <a:pt x="1418" y="1478"/>
                    <a:pt x="1418" y="1476"/>
                    <a:pt x="1419" y="1474"/>
                  </a:cubicBezTo>
                  <a:cubicBezTo>
                    <a:pt x="1419" y="1474"/>
                    <a:pt x="1420" y="1474"/>
                    <a:pt x="1420" y="1474"/>
                  </a:cubicBezTo>
                  <a:cubicBezTo>
                    <a:pt x="1421" y="1472"/>
                    <a:pt x="1419" y="1466"/>
                    <a:pt x="1422" y="1465"/>
                  </a:cubicBezTo>
                  <a:cubicBezTo>
                    <a:pt x="1425" y="1465"/>
                    <a:pt x="1426" y="1466"/>
                    <a:pt x="1427" y="1468"/>
                  </a:cubicBezTo>
                  <a:cubicBezTo>
                    <a:pt x="1427" y="1472"/>
                    <a:pt x="1424" y="1473"/>
                    <a:pt x="1423" y="1476"/>
                  </a:cubicBezTo>
                  <a:cubicBezTo>
                    <a:pt x="1427" y="1477"/>
                    <a:pt x="1427" y="1481"/>
                    <a:pt x="1429" y="1484"/>
                  </a:cubicBezTo>
                  <a:cubicBezTo>
                    <a:pt x="1426" y="1484"/>
                    <a:pt x="1428" y="1491"/>
                    <a:pt x="1431" y="1490"/>
                  </a:cubicBezTo>
                  <a:cubicBezTo>
                    <a:pt x="1432" y="1485"/>
                    <a:pt x="1429" y="1475"/>
                    <a:pt x="1436" y="1476"/>
                  </a:cubicBezTo>
                  <a:cubicBezTo>
                    <a:pt x="1436" y="1472"/>
                    <a:pt x="1433" y="1472"/>
                    <a:pt x="1434" y="1468"/>
                  </a:cubicBezTo>
                  <a:cubicBezTo>
                    <a:pt x="1438" y="1467"/>
                    <a:pt x="1439" y="1463"/>
                    <a:pt x="1444" y="1463"/>
                  </a:cubicBezTo>
                  <a:cubicBezTo>
                    <a:pt x="1448" y="1465"/>
                    <a:pt x="1451" y="1469"/>
                    <a:pt x="1450" y="1477"/>
                  </a:cubicBezTo>
                  <a:cubicBezTo>
                    <a:pt x="1458" y="1475"/>
                    <a:pt x="1463" y="1474"/>
                    <a:pt x="1471" y="1476"/>
                  </a:cubicBezTo>
                  <a:cubicBezTo>
                    <a:pt x="1473" y="1473"/>
                    <a:pt x="1473" y="1469"/>
                    <a:pt x="1478" y="1470"/>
                  </a:cubicBezTo>
                  <a:cubicBezTo>
                    <a:pt x="1480" y="1471"/>
                    <a:pt x="1484" y="1471"/>
                    <a:pt x="1485" y="1474"/>
                  </a:cubicBezTo>
                  <a:cubicBezTo>
                    <a:pt x="1488" y="1477"/>
                    <a:pt x="1486" y="1484"/>
                    <a:pt x="1490" y="1485"/>
                  </a:cubicBezTo>
                  <a:cubicBezTo>
                    <a:pt x="1491" y="1483"/>
                    <a:pt x="1491" y="1482"/>
                    <a:pt x="1493" y="1481"/>
                  </a:cubicBezTo>
                  <a:cubicBezTo>
                    <a:pt x="1492" y="1489"/>
                    <a:pt x="1498" y="1481"/>
                    <a:pt x="1499" y="1487"/>
                  </a:cubicBezTo>
                  <a:cubicBezTo>
                    <a:pt x="1497" y="1487"/>
                    <a:pt x="1495" y="1487"/>
                    <a:pt x="1494" y="1489"/>
                  </a:cubicBezTo>
                  <a:cubicBezTo>
                    <a:pt x="1499" y="1489"/>
                    <a:pt x="1492" y="1491"/>
                    <a:pt x="1493" y="1493"/>
                  </a:cubicBezTo>
                  <a:cubicBezTo>
                    <a:pt x="1499" y="1493"/>
                    <a:pt x="1494" y="1497"/>
                    <a:pt x="1494" y="1498"/>
                  </a:cubicBezTo>
                  <a:cubicBezTo>
                    <a:pt x="1494" y="1497"/>
                    <a:pt x="1496" y="1501"/>
                    <a:pt x="1496" y="1501"/>
                  </a:cubicBezTo>
                  <a:cubicBezTo>
                    <a:pt x="1496" y="1503"/>
                    <a:pt x="1497" y="1504"/>
                    <a:pt x="1499" y="1504"/>
                  </a:cubicBezTo>
                  <a:cubicBezTo>
                    <a:pt x="1499" y="1499"/>
                    <a:pt x="1499" y="1494"/>
                    <a:pt x="1497" y="1490"/>
                  </a:cubicBezTo>
                  <a:cubicBezTo>
                    <a:pt x="1499" y="1490"/>
                    <a:pt x="1501" y="1489"/>
                    <a:pt x="1502" y="1489"/>
                  </a:cubicBezTo>
                  <a:cubicBezTo>
                    <a:pt x="1502" y="1495"/>
                    <a:pt x="1507" y="1498"/>
                    <a:pt x="1513" y="1495"/>
                  </a:cubicBezTo>
                  <a:cubicBezTo>
                    <a:pt x="1512" y="1499"/>
                    <a:pt x="1506" y="1498"/>
                    <a:pt x="1506" y="1503"/>
                  </a:cubicBezTo>
                  <a:cubicBezTo>
                    <a:pt x="1510" y="1503"/>
                    <a:pt x="1511" y="1506"/>
                    <a:pt x="1516" y="1504"/>
                  </a:cubicBezTo>
                  <a:cubicBezTo>
                    <a:pt x="1517" y="1500"/>
                    <a:pt x="1514" y="1499"/>
                    <a:pt x="1514" y="1495"/>
                  </a:cubicBezTo>
                  <a:cubicBezTo>
                    <a:pt x="1518" y="1495"/>
                    <a:pt x="1519" y="1494"/>
                    <a:pt x="1519" y="1490"/>
                  </a:cubicBezTo>
                  <a:cubicBezTo>
                    <a:pt x="1515" y="1489"/>
                    <a:pt x="1516" y="1490"/>
                    <a:pt x="1510" y="1489"/>
                  </a:cubicBezTo>
                  <a:cubicBezTo>
                    <a:pt x="1509" y="1490"/>
                    <a:pt x="1510" y="1493"/>
                    <a:pt x="1508" y="1493"/>
                  </a:cubicBezTo>
                  <a:cubicBezTo>
                    <a:pt x="1504" y="1491"/>
                    <a:pt x="1503" y="1487"/>
                    <a:pt x="1502" y="1482"/>
                  </a:cubicBezTo>
                  <a:cubicBezTo>
                    <a:pt x="1500" y="1482"/>
                    <a:pt x="1498" y="1481"/>
                    <a:pt x="1498" y="1479"/>
                  </a:cubicBezTo>
                  <a:cubicBezTo>
                    <a:pt x="1499" y="1479"/>
                    <a:pt x="1499" y="1478"/>
                    <a:pt x="1499" y="1476"/>
                  </a:cubicBezTo>
                  <a:cubicBezTo>
                    <a:pt x="1497" y="1476"/>
                    <a:pt x="1495" y="1476"/>
                    <a:pt x="1495" y="1474"/>
                  </a:cubicBezTo>
                  <a:cubicBezTo>
                    <a:pt x="1498" y="1475"/>
                    <a:pt x="1495" y="1469"/>
                    <a:pt x="1496" y="1466"/>
                  </a:cubicBezTo>
                  <a:cubicBezTo>
                    <a:pt x="1499" y="1466"/>
                    <a:pt x="1501" y="1465"/>
                    <a:pt x="1503" y="1463"/>
                  </a:cubicBezTo>
                  <a:cubicBezTo>
                    <a:pt x="1493" y="1463"/>
                    <a:pt x="1497" y="1449"/>
                    <a:pt x="1495" y="1446"/>
                  </a:cubicBezTo>
                  <a:cubicBezTo>
                    <a:pt x="1489" y="1445"/>
                    <a:pt x="1490" y="1451"/>
                    <a:pt x="1483" y="1449"/>
                  </a:cubicBezTo>
                  <a:cubicBezTo>
                    <a:pt x="1482" y="1442"/>
                    <a:pt x="1475" y="1441"/>
                    <a:pt x="1478" y="1435"/>
                  </a:cubicBezTo>
                  <a:cubicBezTo>
                    <a:pt x="1476" y="1435"/>
                    <a:pt x="1473" y="1435"/>
                    <a:pt x="1471" y="1435"/>
                  </a:cubicBezTo>
                  <a:cubicBezTo>
                    <a:pt x="1469" y="1439"/>
                    <a:pt x="1473" y="1439"/>
                    <a:pt x="1472" y="1444"/>
                  </a:cubicBezTo>
                  <a:cubicBezTo>
                    <a:pt x="1474" y="1444"/>
                    <a:pt x="1476" y="1444"/>
                    <a:pt x="1477" y="1446"/>
                  </a:cubicBezTo>
                  <a:cubicBezTo>
                    <a:pt x="1477" y="1449"/>
                    <a:pt x="1475" y="1451"/>
                    <a:pt x="1475" y="1454"/>
                  </a:cubicBezTo>
                  <a:cubicBezTo>
                    <a:pt x="1474" y="1458"/>
                    <a:pt x="1477" y="1463"/>
                    <a:pt x="1473" y="1466"/>
                  </a:cubicBezTo>
                  <a:cubicBezTo>
                    <a:pt x="1468" y="1465"/>
                    <a:pt x="1467" y="1469"/>
                    <a:pt x="1462" y="1468"/>
                  </a:cubicBezTo>
                  <a:cubicBezTo>
                    <a:pt x="1462" y="1466"/>
                    <a:pt x="1464" y="1466"/>
                    <a:pt x="1464" y="1463"/>
                  </a:cubicBezTo>
                  <a:cubicBezTo>
                    <a:pt x="1459" y="1460"/>
                    <a:pt x="1456" y="1456"/>
                    <a:pt x="1453" y="1450"/>
                  </a:cubicBezTo>
                  <a:cubicBezTo>
                    <a:pt x="1452" y="1449"/>
                    <a:pt x="1454" y="1446"/>
                    <a:pt x="1453" y="1444"/>
                  </a:cubicBezTo>
                  <a:cubicBezTo>
                    <a:pt x="1453" y="1444"/>
                    <a:pt x="1452" y="1444"/>
                    <a:pt x="1452" y="1443"/>
                  </a:cubicBezTo>
                  <a:cubicBezTo>
                    <a:pt x="1452" y="1442"/>
                    <a:pt x="1452" y="1440"/>
                    <a:pt x="1452" y="1439"/>
                  </a:cubicBezTo>
                  <a:cubicBezTo>
                    <a:pt x="1451" y="1439"/>
                    <a:pt x="1448" y="1440"/>
                    <a:pt x="1449" y="1438"/>
                  </a:cubicBezTo>
                  <a:cubicBezTo>
                    <a:pt x="1451" y="1438"/>
                    <a:pt x="1454" y="1432"/>
                    <a:pt x="1449" y="1433"/>
                  </a:cubicBezTo>
                  <a:cubicBezTo>
                    <a:pt x="1446" y="1437"/>
                    <a:pt x="1450" y="1448"/>
                    <a:pt x="1444" y="1449"/>
                  </a:cubicBezTo>
                  <a:close/>
                  <a:moveTo>
                    <a:pt x="1481" y="1455"/>
                  </a:moveTo>
                  <a:cubicBezTo>
                    <a:pt x="1482" y="1456"/>
                    <a:pt x="1483" y="1457"/>
                    <a:pt x="1484" y="1457"/>
                  </a:cubicBezTo>
                  <a:cubicBezTo>
                    <a:pt x="1484" y="1458"/>
                    <a:pt x="1482" y="1458"/>
                    <a:pt x="1482" y="1460"/>
                  </a:cubicBezTo>
                  <a:cubicBezTo>
                    <a:pt x="1481" y="1460"/>
                    <a:pt x="1481" y="1458"/>
                    <a:pt x="1479" y="1458"/>
                  </a:cubicBezTo>
                  <a:cubicBezTo>
                    <a:pt x="1480" y="1457"/>
                    <a:pt x="1481" y="1457"/>
                    <a:pt x="1481" y="1455"/>
                  </a:cubicBezTo>
                  <a:close/>
                  <a:moveTo>
                    <a:pt x="1482" y="1462"/>
                  </a:moveTo>
                  <a:cubicBezTo>
                    <a:pt x="1484" y="1462"/>
                    <a:pt x="1487" y="1462"/>
                    <a:pt x="1489" y="1462"/>
                  </a:cubicBezTo>
                  <a:cubicBezTo>
                    <a:pt x="1489" y="1463"/>
                    <a:pt x="1489" y="1464"/>
                    <a:pt x="1489" y="1465"/>
                  </a:cubicBezTo>
                  <a:cubicBezTo>
                    <a:pt x="1487" y="1465"/>
                    <a:pt x="1484" y="1465"/>
                    <a:pt x="1482" y="1465"/>
                  </a:cubicBezTo>
                  <a:cubicBezTo>
                    <a:pt x="1482" y="1464"/>
                    <a:pt x="1482" y="1463"/>
                    <a:pt x="1482" y="1462"/>
                  </a:cubicBezTo>
                  <a:close/>
                  <a:moveTo>
                    <a:pt x="1612" y="1435"/>
                  </a:moveTo>
                  <a:cubicBezTo>
                    <a:pt x="1610" y="1435"/>
                    <a:pt x="1609" y="1435"/>
                    <a:pt x="1607" y="1435"/>
                  </a:cubicBezTo>
                  <a:cubicBezTo>
                    <a:pt x="1606" y="1435"/>
                    <a:pt x="1604" y="1435"/>
                    <a:pt x="1604" y="1436"/>
                  </a:cubicBezTo>
                  <a:cubicBezTo>
                    <a:pt x="1606" y="1435"/>
                    <a:pt x="1612" y="1438"/>
                    <a:pt x="1612" y="1435"/>
                  </a:cubicBezTo>
                  <a:close/>
                  <a:moveTo>
                    <a:pt x="567" y="1439"/>
                  </a:moveTo>
                  <a:cubicBezTo>
                    <a:pt x="568" y="1439"/>
                    <a:pt x="570" y="1439"/>
                    <a:pt x="571" y="1439"/>
                  </a:cubicBezTo>
                  <a:cubicBezTo>
                    <a:pt x="574" y="1438"/>
                    <a:pt x="579" y="1439"/>
                    <a:pt x="581" y="1436"/>
                  </a:cubicBezTo>
                  <a:cubicBezTo>
                    <a:pt x="576" y="1438"/>
                    <a:pt x="566" y="1433"/>
                    <a:pt x="567" y="1439"/>
                  </a:cubicBezTo>
                  <a:close/>
                  <a:moveTo>
                    <a:pt x="288" y="1441"/>
                  </a:moveTo>
                  <a:cubicBezTo>
                    <a:pt x="289" y="1441"/>
                    <a:pt x="290" y="1441"/>
                    <a:pt x="291" y="1441"/>
                  </a:cubicBezTo>
                  <a:cubicBezTo>
                    <a:pt x="291" y="1440"/>
                    <a:pt x="291" y="1439"/>
                    <a:pt x="291" y="1438"/>
                  </a:cubicBezTo>
                  <a:cubicBezTo>
                    <a:pt x="290" y="1438"/>
                    <a:pt x="289" y="1438"/>
                    <a:pt x="288" y="1438"/>
                  </a:cubicBezTo>
                  <a:cubicBezTo>
                    <a:pt x="288" y="1439"/>
                    <a:pt x="288" y="1440"/>
                    <a:pt x="288" y="1441"/>
                  </a:cubicBezTo>
                  <a:close/>
                  <a:moveTo>
                    <a:pt x="697" y="1449"/>
                  </a:moveTo>
                  <a:cubicBezTo>
                    <a:pt x="701" y="1450"/>
                    <a:pt x="709" y="1447"/>
                    <a:pt x="705" y="1444"/>
                  </a:cubicBezTo>
                  <a:cubicBezTo>
                    <a:pt x="705" y="1446"/>
                    <a:pt x="702" y="1446"/>
                    <a:pt x="700" y="1446"/>
                  </a:cubicBezTo>
                  <a:cubicBezTo>
                    <a:pt x="700" y="1445"/>
                    <a:pt x="700" y="1444"/>
                    <a:pt x="699" y="1444"/>
                  </a:cubicBezTo>
                  <a:cubicBezTo>
                    <a:pt x="699" y="1446"/>
                    <a:pt x="698" y="1448"/>
                    <a:pt x="697" y="1449"/>
                  </a:cubicBezTo>
                  <a:close/>
                  <a:moveTo>
                    <a:pt x="988" y="1446"/>
                  </a:moveTo>
                  <a:cubicBezTo>
                    <a:pt x="990" y="1445"/>
                    <a:pt x="991" y="1451"/>
                    <a:pt x="990" y="1452"/>
                  </a:cubicBezTo>
                  <a:cubicBezTo>
                    <a:pt x="989" y="1453"/>
                    <a:pt x="985" y="1448"/>
                    <a:pt x="988" y="1446"/>
                  </a:cubicBezTo>
                  <a:close/>
                  <a:moveTo>
                    <a:pt x="1170" y="1446"/>
                  </a:moveTo>
                  <a:cubicBezTo>
                    <a:pt x="1177" y="1447"/>
                    <a:pt x="1168" y="1455"/>
                    <a:pt x="1170" y="1446"/>
                  </a:cubicBezTo>
                  <a:close/>
                  <a:moveTo>
                    <a:pt x="1261" y="1446"/>
                  </a:moveTo>
                  <a:cubicBezTo>
                    <a:pt x="1264" y="1448"/>
                    <a:pt x="1264" y="1452"/>
                    <a:pt x="1264" y="1457"/>
                  </a:cubicBezTo>
                  <a:cubicBezTo>
                    <a:pt x="1262" y="1454"/>
                    <a:pt x="1257" y="1450"/>
                    <a:pt x="1261" y="1446"/>
                  </a:cubicBezTo>
                  <a:close/>
                  <a:moveTo>
                    <a:pt x="568" y="1447"/>
                  </a:moveTo>
                  <a:cubicBezTo>
                    <a:pt x="571" y="1447"/>
                    <a:pt x="572" y="1456"/>
                    <a:pt x="567" y="1454"/>
                  </a:cubicBezTo>
                  <a:cubicBezTo>
                    <a:pt x="568" y="1452"/>
                    <a:pt x="569" y="1450"/>
                    <a:pt x="568" y="1447"/>
                  </a:cubicBezTo>
                  <a:close/>
                  <a:moveTo>
                    <a:pt x="287" y="1449"/>
                  </a:moveTo>
                  <a:cubicBezTo>
                    <a:pt x="296" y="1451"/>
                    <a:pt x="281" y="1456"/>
                    <a:pt x="287" y="1449"/>
                  </a:cubicBezTo>
                  <a:close/>
                  <a:moveTo>
                    <a:pt x="598" y="1452"/>
                  </a:moveTo>
                  <a:cubicBezTo>
                    <a:pt x="599" y="1452"/>
                    <a:pt x="600" y="1452"/>
                    <a:pt x="601" y="1452"/>
                  </a:cubicBezTo>
                  <a:cubicBezTo>
                    <a:pt x="601" y="1451"/>
                    <a:pt x="601" y="1450"/>
                    <a:pt x="601" y="1449"/>
                  </a:cubicBezTo>
                  <a:cubicBezTo>
                    <a:pt x="600" y="1449"/>
                    <a:pt x="599" y="1449"/>
                    <a:pt x="598" y="1449"/>
                  </a:cubicBezTo>
                  <a:cubicBezTo>
                    <a:pt x="598" y="1450"/>
                    <a:pt x="598" y="1451"/>
                    <a:pt x="598" y="1452"/>
                  </a:cubicBezTo>
                  <a:close/>
                  <a:moveTo>
                    <a:pt x="1067" y="1452"/>
                  </a:moveTo>
                  <a:cubicBezTo>
                    <a:pt x="1068" y="1448"/>
                    <a:pt x="1074" y="1451"/>
                    <a:pt x="1075" y="1452"/>
                  </a:cubicBezTo>
                  <a:cubicBezTo>
                    <a:pt x="1075" y="1456"/>
                    <a:pt x="1068" y="1453"/>
                    <a:pt x="1067" y="1452"/>
                  </a:cubicBezTo>
                  <a:close/>
                  <a:moveTo>
                    <a:pt x="1275" y="1463"/>
                  </a:moveTo>
                  <a:cubicBezTo>
                    <a:pt x="1274" y="1464"/>
                    <a:pt x="1265" y="1462"/>
                    <a:pt x="1270" y="1465"/>
                  </a:cubicBezTo>
                  <a:cubicBezTo>
                    <a:pt x="1277" y="1464"/>
                    <a:pt x="1274" y="1470"/>
                    <a:pt x="1280" y="1466"/>
                  </a:cubicBezTo>
                  <a:cubicBezTo>
                    <a:pt x="1280" y="1468"/>
                    <a:pt x="1281" y="1468"/>
                    <a:pt x="1281" y="1470"/>
                  </a:cubicBezTo>
                  <a:cubicBezTo>
                    <a:pt x="1281" y="1472"/>
                    <a:pt x="1279" y="1473"/>
                    <a:pt x="1279" y="1476"/>
                  </a:cubicBezTo>
                  <a:cubicBezTo>
                    <a:pt x="1281" y="1476"/>
                    <a:pt x="1284" y="1476"/>
                    <a:pt x="1284" y="1477"/>
                  </a:cubicBezTo>
                  <a:cubicBezTo>
                    <a:pt x="1287" y="1481"/>
                    <a:pt x="1284" y="1484"/>
                    <a:pt x="1284" y="1485"/>
                  </a:cubicBezTo>
                  <a:cubicBezTo>
                    <a:pt x="1284" y="1486"/>
                    <a:pt x="1287" y="1488"/>
                    <a:pt x="1287" y="1489"/>
                  </a:cubicBezTo>
                  <a:cubicBezTo>
                    <a:pt x="1288" y="1491"/>
                    <a:pt x="1287" y="1493"/>
                    <a:pt x="1290" y="1493"/>
                  </a:cubicBezTo>
                  <a:cubicBezTo>
                    <a:pt x="1287" y="1487"/>
                    <a:pt x="1292" y="1486"/>
                    <a:pt x="1293" y="1481"/>
                  </a:cubicBezTo>
                  <a:cubicBezTo>
                    <a:pt x="1291" y="1481"/>
                    <a:pt x="1289" y="1479"/>
                    <a:pt x="1289" y="1477"/>
                  </a:cubicBezTo>
                  <a:cubicBezTo>
                    <a:pt x="1293" y="1473"/>
                    <a:pt x="1293" y="1473"/>
                    <a:pt x="1292" y="1465"/>
                  </a:cubicBezTo>
                  <a:cubicBezTo>
                    <a:pt x="1288" y="1462"/>
                    <a:pt x="1280" y="1458"/>
                    <a:pt x="1277" y="1455"/>
                  </a:cubicBezTo>
                  <a:cubicBezTo>
                    <a:pt x="1276" y="1454"/>
                    <a:pt x="1277" y="1450"/>
                    <a:pt x="1275" y="1454"/>
                  </a:cubicBezTo>
                  <a:cubicBezTo>
                    <a:pt x="1274" y="1458"/>
                    <a:pt x="1277" y="1460"/>
                    <a:pt x="1275" y="1463"/>
                  </a:cubicBezTo>
                  <a:close/>
                  <a:moveTo>
                    <a:pt x="288" y="1457"/>
                  </a:moveTo>
                  <a:cubicBezTo>
                    <a:pt x="288" y="1456"/>
                    <a:pt x="294" y="1454"/>
                    <a:pt x="295" y="1455"/>
                  </a:cubicBezTo>
                  <a:cubicBezTo>
                    <a:pt x="295" y="1456"/>
                    <a:pt x="291" y="1460"/>
                    <a:pt x="288" y="1457"/>
                  </a:cubicBezTo>
                  <a:close/>
                  <a:moveTo>
                    <a:pt x="1215" y="1468"/>
                  </a:moveTo>
                  <a:cubicBezTo>
                    <a:pt x="1213" y="1469"/>
                    <a:pt x="1211" y="1470"/>
                    <a:pt x="1210" y="1471"/>
                  </a:cubicBezTo>
                  <a:cubicBezTo>
                    <a:pt x="1216" y="1470"/>
                    <a:pt x="1215" y="1478"/>
                    <a:pt x="1219" y="1479"/>
                  </a:cubicBezTo>
                  <a:cubicBezTo>
                    <a:pt x="1220" y="1475"/>
                    <a:pt x="1219" y="1473"/>
                    <a:pt x="1218" y="1471"/>
                  </a:cubicBezTo>
                  <a:cubicBezTo>
                    <a:pt x="1219" y="1468"/>
                    <a:pt x="1225" y="1471"/>
                    <a:pt x="1225" y="1468"/>
                  </a:cubicBezTo>
                  <a:cubicBezTo>
                    <a:pt x="1215" y="1471"/>
                    <a:pt x="1223" y="1455"/>
                    <a:pt x="1216" y="1455"/>
                  </a:cubicBezTo>
                  <a:cubicBezTo>
                    <a:pt x="1216" y="1460"/>
                    <a:pt x="1213" y="1462"/>
                    <a:pt x="1215" y="1468"/>
                  </a:cubicBezTo>
                  <a:close/>
                  <a:moveTo>
                    <a:pt x="1074" y="1489"/>
                  </a:moveTo>
                  <a:cubicBezTo>
                    <a:pt x="1071" y="1489"/>
                    <a:pt x="1073" y="1493"/>
                    <a:pt x="1071" y="1493"/>
                  </a:cubicBezTo>
                  <a:cubicBezTo>
                    <a:pt x="1067" y="1493"/>
                    <a:pt x="1066" y="1491"/>
                    <a:pt x="1061" y="1492"/>
                  </a:cubicBezTo>
                  <a:cubicBezTo>
                    <a:pt x="1061" y="1490"/>
                    <a:pt x="1059" y="1489"/>
                    <a:pt x="1058" y="1487"/>
                  </a:cubicBezTo>
                  <a:cubicBezTo>
                    <a:pt x="1057" y="1486"/>
                    <a:pt x="1058" y="1483"/>
                    <a:pt x="1057" y="1482"/>
                  </a:cubicBezTo>
                  <a:cubicBezTo>
                    <a:pt x="1056" y="1482"/>
                    <a:pt x="1054" y="1483"/>
                    <a:pt x="1054" y="1482"/>
                  </a:cubicBezTo>
                  <a:cubicBezTo>
                    <a:pt x="1051" y="1479"/>
                    <a:pt x="1050" y="1474"/>
                    <a:pt x="1046" y="1471"/>
                  </a:cubicBezTo>
                  <a:cubicBezTo>
                    <a:pt x="1047" y="1474"/>
                    <a:pt x="1044" y="1476"/>
                    <a:pt x="1044" y="1477"/>
                  </a:cubicBezTo>
                  <a:cubicBezTo>
                    <a:pt x="1044" y="1479"/>
                    <a:pt x="1046" y="1479"/>
                    <a:pt x="1046" y="1479"/>
                  </a:cubicBezTo>
                  <a:cubicBezTo>
                    <a:pt x="1046" y="1482"/>
                    <a:pt x="1047" y="1488"/>
                    <a:pt x="1047" y="1490"/>
                  </a:cubicBezTo>
                  <a:cubicBezTo>
                    <a:pt x="1049" y="1493"/>
                    <a:pt x="1054" y="1493"/>
                    <a:pt x="1052" y="1496"/>
                  </a:cubicBezTo>
                  <a:cubicBezTo>
                    <a:pt x="1057" y="1496"/>
                    <a:pt x="1065" y="1498"/>
                    <a:pt x="1068" y="1495"/>
                  </a:cubicBezTo>
                  <a:cubicBezTo>
                    <a:pt x="1071" y="1499"/>
                    <a:pt x="1081" y="1496"/>
                    <a:pt x="1083" y="1493"/>
                  </a:cubicBezTo>
                  <a:cubicBezTo>
                    <a:pt x="1083" y="1486"/>
                    <a:pt x="1079" y="1476"/>
                    <a:pt x="1083" y="1470"/>
                  </a:cubicBezTo>
                  <a:cubicBezTo>
                    <a:pt x="1081" y="1468"/>
                    <a:pt x="1078" y="1467"/>
                    <a:pt x="1077" y="1465"/>
                  </a:cubicBezTo>
                  <a:cubicBezTo>
                    <a:pt x="1078" y="1460"/>
                    <a:pt x="1073" y="1462"/>
                    <a:pt x="1074" y="1457"/>
                  </a:cubicBezTo>
                  <a:cubicBezTo>
                    <a:pt x="1072" y="1457"/>
                    <a:pt x="1071" y="1457"/>
                    <a:pt x="1069" y="1457"/>
                  </a:cubicBezTo>
                  <a:cubicBezTo>
                    <a:pt x="1070" y="1468"/>
                    <a:pt x="1074" y="1476"/>
                    <a:pt x="1074" y="1489"/>
                  </a:cubicBezTo>
                  <a:close/>
                  <a:moveTo>
                    <a:pt x="1170" y="1463"/>
                  </a:moveTo>
                  <a:cubicBezTo>
                    <a:pt x="1170" y="1465"/>
                    <a:pt x="1171" y="1464"/>
                    <a:pt x="1171" y="1465"/>
                  </a:cubicBezTo>
                  <a:cubicBezTo>
                    <a:pt x="1173" y="1467"/>
                    <a:pt x="1172" y="1468"/>
                    <a:pt x="1173" y="1471"/>
                  </a:cubicBezTo>
                  <a:cubicBezTo>
                    <a:pt x="1173" y="1474"/>
                    <a:pt x="1176" y="1475"/>
                    <a:pt x="1176" y="1477"/>
                  </a:cubicBezTo>
                  <a:cubicBezTo>
                    <a:pt x="1176" y="1478"/>
                    <a:pt x="1174" y="1478"/>
                    <a:pt x="1174" y="1481"/>
                  </a:cubicBezTo>
                  <a:cubicBezTo>
                    <a:pt x="1174" y="1481"/>
                    <a:pt x="1177" y="1483"/>
                    <a:pt x="1177" y="1484"/>
                  </a:cubicBezTo>
                  <a:cubicBezTo>
                    <a:pt x="1178" y="1486"/>
                    <a:pt x="1177" y="1491"/>
                    <a:pt x="1180" y="1492"/>
                  </a:cubicBezTo>
                  <a:cubicBezTo>
                    <a:pt x="1183" y="1487"/>
                    <a:pt x="1191" y="1488"/>
                    <a:pt x="1197" y="1487"/>
                  </a:cubicBezTo>
                  <a:cubicBezTo>
                    <a:pt x="1196" y="1476"/>
                    <a:pt x="1206" y="1478"/>
                    <a:pt x="1207" y="1470"/>
                  </a:cubicBezTo>
                  <a:cubicBezTo>
                    <a:pt x="1207" y="1466"/>
                    <a:pt x="1204" y="1466"/>
                    <a:pt x="1205" y="1462"/>
                  </a:cubicBezTo>
                  <a:cubicBezTo>
                    <a:pt x="1203" y="1461"/>
                    <a:pt x="1201" y="1462"/>
                    <a:pt x="1199" y="1463"/>
                  </a:cubicBezTo>
                  <a:cubicBezTo>
                    <a:pt x="1198" y="1464"/>
                    <a:pt x="1199" y="1467"/>
                    <a:pt x="1198" y="1468"/>
                  </a:cubicBezTo>
                  <a:cubicBezTo>
                    <a:pt x="1197" y="1468"/>
                    <a:pt x="1195" y="1467"/>
                    <a:pt x="1194" y="1468"/>
                  </a:cubicBezTo>
                  <a:cubicBezTo>
                    <a:pt x="1193" y="1470"/>
                    <a:pt x="1195" y="1475"/>
                    <a:pt x="1191" y="1474"/>
                  </a:cubicBezTo>
                  <a:cubicBezTo>
                    <a:pt x="1189" y="1470"/>
                    <a:pt x="1186" y="1468"/>
                    <a:pt x="1180" y="1468"/>
                  </a:cubicBezTo>
                  <a:cubicBezTo>
                    <a:pt x="1182" y="1462"/>
                    <a:pt x="1176" y="1465"/>
                    <a:pt x="1174" y="1463"/>
                  </a:cubicBezTo>
                  <a:cubicBezTo>
                    <a:pt x="1173" y="1462"/>
                    <a:pt x="1174" y="1459"/>
                    <a:pt x="1173" y="1458"/>
                  </a:cubicBezTo>
                  <a:cubicBezTo>
                    <a:pt x="1172" y="1458"/>
                    <a:pt x="1170" y="1459"/>
                    <a:pt x="1170" y="1458"/>
                  </a:cubicBezTo>
                  <a:cubicBezTo>
                    <a:pt x="1169" y="1458"/>
                    <a:pt x="1167" y="1455"/>
                    <a:pt x="1167" y="1458"/>
                  </a:cubicBezTo>
                  <a:cubicBezTo>
                    <a:pt x="1169" y="1459"/>
                    <a:pt x="1170" y="1460"/>
                    <a:pt x="1170" y="1463"/>
                  </a:cubicBezTo>
                  <a:close/>
                  <a:moveTo>
                    <a:pt x="1092" y="1474"/>
                  </a:moveTo>
                  <a:cubicBezTo>
                    <a:pt x="1092" y="1474"/>
                    <a:pt x="1090" y="1470"/>
                    <a:pt x="1088" y="1471"/>
                  </a:cubicBezTo>
                  <a:cubicBezTo>
                    <a:pt x="1088" y="1472"/>
                    <a:pt x="1088" y="1473"/>
                    <a:pt x="1088" y="1474"/>
                  </a:cubicBezTo>
                  <a:cubicBezTo>
                    <a:pt x="1087" y="1474"/>
                    <a:pt x="1086" y="1474"/>
                    <a:pt x="1086" y="1476"/>
                  </a:cubicBezTo>
                  <a:cubicBezTo>
                    <a:pt x="1091" y="1481"/>
                    <a:pt x="1096" y="1473"/>
                    <a:pt x="1102" y="1473"/>
                  </a:cubicBezTo>
                  <a:cubicBezTo>
                    <a:pt x="1107" y="1473"/>
                    <a:pt x="1110" y="1473"/>
                    <a:pt x="1114" y="1477"/>
                  </a:cubicBezTo>
                  <a:cubicBezTo>
                    <a:pt x="1114" y="1480"/>
                    <a:pt x="1111" y="1479"/>
                    <a:pt x="1111" y="1481"/>
                  </a:cubicBezTo>
                  <a:cubicBezTo>
                    <a:pt x="1114" y="1483"/>
                    <a:pt x="1114" y="1488"/>
                    <a:pt x="1115" y="1492"/>
                  </a:cubicBezTo>
                  <a:cubicBezTo>
                    <a:pt x="1123" y="1490"/>
                    <a:pt x="1122" y="1481"/>
                    <a:pt x="1120" y="1474"/>
                  </a:cubicBezTo>
                  <a:cubicBezTo>
                    <a:pt x="1120" y="1474"/>
                    <a:pt x="1117" y="1471"/>
                    <a:pt x="1117" y="1471"/>
                  </a:cubicBezTo>
                  <a:cubicBezTo>
                    <a:pt x="1115" y="1468"/>
                    <a:pt x="1113" y="1466"/>
                    <a:pt x="1114" y="1462"/>
                  </a:cubicBezTo>
                  <a:cubicBezTo>
                    <a:pt x="1108" y="1462"/>
                    <a:pt x="1110" y="1470"/>
                    <a:pt x="1103" y="1470"/>
                  </a:cubicBezTo>
                  <a:cubicBezTo>
                    <a:pt x="1099" y="1470"/>
                    <a:pt x="1100" y="1457"/>
                    <a:pt x="1095" y="1463"/>
                  </a:cubicBezTo>
                  <a:cubicBezTo>
                    <a:pt x="1100" y="1467"/>
                    <a:pt x="1096" y="1474"/>
                    <a:pt x="1092" y="1474"/>
                  </a:cubicBezTo>
                  <a:close/>
                  <a:moveTo>
                    <a:pt x="1137" y="1476"/>
                  </a:moveTo>
                  <a:cubicBezTo>
                    <a:pt x="1137" y="1478"/>
                    <a:pt x="1134" y="1482"/>
                    <a:pt x="1139" y="1481"/>
                  </a:cubicBezTo>
                  <a:cubicBezTo>
                    <a:pt x="1142" y="1481"/>
                    <a:pt x="1139" y="1476"/>
                    <a:pt x="1140" y="1474"/>
                  </a:cubicBezTo>
                  <a:cubicBezTo>
                    <a:pt x="1141" y="1473"/>
                    <a:pt x="1144" y="1475"/>
                    <a:pt x="1143" y="1473"/>
                  </a:cubicBezTo>
                  <a:cubicBezTo>
                    <a:pt x="1142" y="1472"/>
                    <a:pt x="1141" y="1471"/>
                    <a:pt x="1140" y="1470"/>
                  </a:cubicBezTo>
                  <a:cubicBezTo>
                    <a:pt x="1137" y="1466"/>
                    <a:pt x="1143" y="1462"/>
                    <a:pt x="1137" y="1462"/>
                  </a:cubicBezTo>
                  <a:cubicBezTo>
                    <a:pt x="1137" y="1465"/>
                    <a:pt x="1137" y="1471"/>
                    <a:pt x="1137" y="1476"/>
                  </a:cubicBezTo>
                  <a:close/>
                  <a:moveTo>
                    <a:pt x="1241" y="1476"/>
                  </a:moveTo>
                  <a:cubicBezTo>
                    <a:pt x="1243" y="1476"/>
                    <a:pt x="1245" y="1477"/>
                    <a:pt x="1245" y="1479"/>
                  </a:cubicBezTo>
                  <a:cubicBezTo>
                    <a:pt x="1244" y="1482"/>
                    <a:pt x="1236" y="1478"/>
                    <a:pt x="1235" y="1482"/>
                  </a:cubicBezTo>
                  <a:cubicBezTo>
                    <a:pt x="1237" y="1482"/>
                    <a:pt x="1236" y="1486"/>
                    <a:pt x="1236" y="1489"/>
                  </a:cubicBezTo>
                  <a:cubicBezTo>
                    <a:pt x="1246" y="1490"/>
                    <a:pt x="1250" y="1486"/>
                    <a:pt x="1252" y="1479"/>
                  </a:cubicBezTo>
                  <a:cubicBezTo>
                    <a:pt x="1243" y="1478"/>
                    <a:pt x="1249" y="1472"/>
                    <a:pt x="1249" y="1468"/>
                  </a:cubicBezTo>
                  <a:cubicBezTo>
                    <a:pt x="1248" y="1466"/>
                    <a:pt x="1246" y="1464"/>
                    <a:pt x="1246" y="1463"/>
                  </a:cubicBezTo>
                  <a:cubicBezTo>
                    <a:pt x="1245" y="1462"/>
                    <a:pt x="1245" y="1461"/>
                    <a:pt x="1242" y="1462"/>
                  </a:cubicBezTo>
                  <a:cubicBezTo>
                    <a:pt x="1242" y="1470"/>
                    <a:pt x="1242" y="1470"/>
                    <a:pt x="1241" y="1476"/>
                  </a:cubicBezTo>
                  <a:close/>
                  <a:moveTo>
                    <a:pt x="1252" y="1471"/>
                  </a:moveTo>
                  <a:cubicBezTo>
                    <a:pt x="1253" y="1477"/>
                    <a:pt x="1257" y="1483"/>
                    <a:pt x="1252" y="1487"/>
                  </a:cubicBezTo>
                  <a:cubicBezTo>
                    <a:pt x="1256" y="1488"/>
                    <a:pt x="1256" y="1493"/>
                    <a:pt x="1262" y="1492"/>
                  </a:cubicBezTo>
                  <a:cubicBezTo>
                    <a:pt x="1263" y="1487"/>
                    <a:pt x="1262" y="1481"/>
                    <a:pt x="1269" y="1482"/>
                  </a:cubicBezTo>
                  <a:cubicBezTo>
                    <a:pt x="1269" y="1476"/>
                    <a:pt x="1261" y="1479"/>
                    <a:pt x="1261" y="1474"/>
                  </a:cubicBezTo>
                  <a:cubicBezTo>
                    <a:pt x="1260" y="1471"/>
                    <a:pt x="1261" y="1468"/>
                    <a:pt x="1263" y="1466"/>
                  </a:cubicBezTo>
                  <a:cubicBezTo>
                    <a:pt x="1265" y="1467"/>
                    <a:pt x="1263" y="1460"/>
                    <a:pt x="1259" y="1462"/>
                  </a:cubicBezTo>
                  <a:cubicBezTo>
                    <a:pt x="1257" y="1465"/>
                    <a:pt x="1253" y="1469"/>
                    <a:pt x="1252" y="1471"/>
                  </a:cubicBezTo>
                  <a:close/>
                  <a:moveTo>
                    <a:pt x="865" y="1465"/>
                  </a:moveTo>
                  <a:cubicBezTo>
                    <a:pt x="870" y="1466"/>
                    <a:pt x="866" y="1471"/>
                    <a:pt x="862" y="1471"/>
                  </a:cubicBezTo>
                  <a:cubicBezTo>
                    <a:pt x="862" y="1469"/>
                    <a:pt x="864" y="1467"/>
                    <a:pt x="865" y="1465"/>
                  </a:cubicBezTo>
                  <a:close/>
                  <a:moveTo>
                    <a:pt x="979" y="1476"/>
                  </a:moveTo>
                  <a:cubicBezTo>
                    <a:pt x="978" y="1476"/>
                    <a:pt x="975" y="1476"/>
                    <a:pt x="975" y="1477"/>
                  </a:cubicBezTo>
                  <a:cubicBezTo>
                    <a:pt x="978" y="1478"/>
                    <a:pt x="975" y="1483"/>
                    <a:pt x="973" y="1482"/>
                  </a:cubicBezTo>
                  <a:cubicBezTo>
                    <a:pt x="971" y="1482"/>
                    <a:pt x="967" y="1483"/>
                    <a:pt x="967" y="1481"/>
                  </a:cubicBezTo>
                  <a:cubicBezTo>
                    <a:pt x="968" y="1478"/>
                    <a:pt x="972" y="1476"/>
                    <a:pt x="967" y="1474"/>
                  </a:cubicBezTo>
                  <a:cubicBezTo>
                    <a:pt x="965" y="1478"/>
                    <a:pt x="962" y="1479"/>
                    <a:pt x="962" y="1485"/>
                  </a:cubicBezTo>
                  <a:cubicBezTo>
                    <a:pt x="960" y="1488"/>
                    <a:pt x="955" y="1489"/>
                    <a:pt x="953" y="1492"/>
                  </a:cubicBezTo>
                  <a:cubicBezTo>
                    <a:pt x="956" y="1493"/>
                    <a:pt x="959" y="1495"/>
                    <a:pt x="958" y="1500"/>
                  </a:cubicBezTo>
                  <a:cubicBezTo>
                    <a:pt x="961" y="1500"/>
                    <a:pt x="962" y="1496"/>
                    <a:pt x="964" y="1495"/>
                  </a:cubicBezTo>
                  <a:cubicBezTo>
                    <a:pt x="966" y="1494"/>
                    <a:pt x="968" y="1494"/>
                    <a:pt x="970" y="1493"/>
                  </a:cubicBezTo>
                  <a:cubicBezTo>
                    <a:pt x="970" y="1493"/>
                    <a:pt x="970" y="1492"/>
                    <a:pt x="970" y="1492"/>
                  </a:cubicBezTo>
                  <a:cubicBezTo>
                    <a:pt x="971" y="1490"/>
                    <a:pt x="975" y="1491"/>
                    <a:pt x="976" y="1490"/>
                  </a:cubicBezTo>
                  <a:cubicBezTo>
                    <a:pt x="979" y="1490"/>
                    <a:pt x="978" y="1494"/>
                    <a:pt x="979" y="1495"/>
                  </a:cubicBezTo>
                  <a:cubicBezTo>
                    <a:pt x="980" y="1495"/>
                    <a:pt x="982" y="1495"/>
                    <a:pt x="983" y="1495"/>
                  </a:cubicBezTo>
                  <a:cubicBezTo>
                    <a:pt x="983" y="1495"/>
                    <a:pt x="983" y="1498"/>
                    <a:pt x="984" y="1498"/>
                  </a:cubicBezTo>
                  <a:cubicBezTo>
                    <a:pt x="986" y="1499"/>
                    <a:pt x="988" y="1499"/>
                    <a:pt x="990" y="1500"/>
                  </a:cubicBezTo>
                  <a:cubicBezTo>
                    <a:pt x="992" y="1496"/>
                    <a:pt x="993" y="1493"/>
                    <a:pt x="995" y="1490"/>
                  </a:cubicBezTo>
                  <a:cubicBezTo>
                    <a:pt x="989" y="1491"/>
                    <a:pt x="994" y="1487"/>
                    <a:pt x="993" y="1484"/>
                  </a:cubicBezTo>
                  <a:cubicBezTo>
                    <a:pt x="991" y="1482"/>
                    <a:pt x="989" y="1482"/>
                    <a:pt x="987" y="1479"/>
                  </a:cubicBezTo>
                  <a:cubicBezTo>
                    <a:pt x="988" y="1480"/>
                    <a:pt x="989" y="1477"/>
                    <a:pt x="989" y="1476"/>
                  </a:cubicBezTo>
                  <a:cubicBezTo>
                    <a:pt x="989" y="1476"/>
                    <a:pt x="986" y="1474"/>
                    <a:pt x="986" y="1474"/>
                  </a:cubicBezTo>
                  <a:cubicBezTo>
                    <a:pt x="985" y="1474"/>
                    <a:pt x="984" y="1472"/>
                    <a:pt x="982" y="1471"/>
                  </a:cubicBezTo>
                  <a:cubicBezTo>
                    <a:pt x="986" y="1471"/>
                    <a:pt x="983" y="1464"/>
                    <a:pt x="981" y="1465"/>
                  </a:cubicBezTo>
                  <a:cubicBezTo>
                    <a:pt x="982" y="1470"/>
                    <a:pt x="979" y="1471"/>
                    <a:pt x="979" y="1476"/>
                  </a:cubicBezTo>
                  <a:close/>
                  <a:moveTo>
                    <a:pt x="1030" y="1466"/>
                  </a:moveTo>
                  <a:cubicBezTo>
                    <a:pt x="1030" y="1469"/>
                    <a:pt x="1032" y="1470"/>
                    <a:pt x="1032" y="1473"/>
                  </a:cubicBezTo>
                  <a:cubicBezTo>
                    <a:pt x="1029" y="1475"/>
                    <a:pt x="1030" y="1473"/>
                    <a:pt x="1026" y="1473"/>
                  </a:cubicBezTo>
                  <a:cubicBezTo>
                    <a:pt x="1024" y="1475"/>
                    <a:pt x="1023" y="1479"/>
                    <a:pt x="1021" y="1482"/>
                  </a:cubicBezTo>
                  <a:cubicBezTo>
                    <a:pt x="1027" y="1481"/>
                    <a:pt x="1031" y="1477"/>
                    <a:pt x="1035" y="1482"/>
                  </a:cubicBezTo>
                  <a:cubicBezTo>
                    <a:pt x="1031" y="1474"/>
                    <a:pt x="1038" y="1474"/>
                    <a:pt x="1038" y="1466"/>
                  </a:cubicBezTo>
                  <a:cubicBezTo>
                    <a:pt x="1036" y="1464"/>
                    <a:pt x="1032" y="1464"/>
                    <a:pt x="1030" y="1466"/>
                  </a:cubicBezTo>
                  <a:close/>
                  <a:moveTo>
                    <a:pt x="739" y="1473"/>
                  </a:moveTo>
                  <a:cubicBezTo>
                    <a:pt x="739" y="1471"/>
                    <a:pt x="746" y="1468"/>
                    <a:pt x="741" y="1466"/>
                  </a:cubicBezTo>
                  <a:cubicBezTo>
                    <a:pt x="742" y="1472"/>
                    <a:pt x="732" y="1467"/>
                    <a:pt x="732" y="1471"/>
                  </a:cubicBezTo>
                  <a:cubicBezTo>
                    <a:pt x="736" y="1470"/>
                    <a:pt x="736" y="1473"/>
                    <a:pt x="739" y="1473"/>
                  </a:cubicBezTo>
                  <a:close/>
                  <a:moveTo>
                    <a:pt x="1154" y="1485"/>
                  </a:moveTo>
                  <a:cubicBezTo>
                    <a:pt x="1153" y="1485"/>
                    <a:pt x="1152" y="1485"/>
                    <a:pt x="1151" y="1485"/>
                  </a:cubicBezTo>
                  <a:cubicBezTo>
                    <a:pt x="1152" y="1489"/>
                    <a:pt x="1152" y="1494"/>
                    <a:pt x="1157" y="1493"/>
                  </a:cubicBezTo>
                  <a:cubicBezTo>
                    <a:pt x="1156" y="1489"/>
                    <a:pt x="1160" y="1490"/>
                    <a:pt x="1162" y="1489"/>
                  </a:cubicBezTo>
                  <a:cubicBezTo>
                    <a:pt x="1162" y="1479"/>
                    <a:pt x="1155" y="1478"/>
                    <a:pt x="1159" y="1470"/>
                  </a:cubicBezTo>
                  <a:cubicBezTo>
                    <a:pt x="1156" y="1470"/>
                    <a:pt x="1156" y="1467"/>
                    <a:pt x="1154" y="1466"/>
                  </a:cubicBezTo>
                  <a:cubicBezTo>
                    <a:pt x="1153" y="1473"/>
                    <a:pt x="1152" y="1478"/>
                    <a:pt x="1154" y="1485"/>
                  </a:cubicBezTo>
                  <a:close/>
                  <a:moveTo>
                    <a:pt x="509" y="1470"/>
                  </a:moveTo>
                  <a:cubicBezTo>
                    <a:pt x="509" y="1473"/>
                    <a:pt x="503" y="1468"/>
                    <a:pt x="501" y="1468"/>
                  </a:cubicBezTo>
                  <a:cubicBezTo>
                    <a:pt x="500" y="1475"/>
                    <a:pt x="515" y="1475"/>
                    <a:pt x="509" y="1470"/>
                  </a:cubicBezTo>
                  <a:close/>
                  <a:moveTo>
                    <a:pt x="893" y="1468"/>
                  </a:moveTo>
                  <a:cubicBezTo>
                    <a:pt x="895" y="1469"/>
                    <a:pt x="896" y="1470"/>
                    <a:pt x="896" y="1473"/>
                  </a:cubicBezTo>
                  <a:cubicBezTo>
                    <a:pt x="894" y="1472"/>
                    <a:pt x="893" y="1471"/>
                    <a:pt x="893" y="1468"/>
                  </a:cubicBezTo>
                  <a:close/>
                  <a:moveTo>
                    <a:pt x="569" y="1471"/>
                  </a:moveTo>
                  <a:cubicBezTo>
                    <a:pt x="573" y="1471"/>
                    <a:pt x="573" y="1477"/>
                    <a:pt x="571" y="1479"/>
                  </a:cubicBezTo>
                  <a:cubicBezTo>
                    <a:pt x="569" y="1477"/>
                    <a:pt x="567" y="1473"/>
                    <a:pt x="569" y="1471"/>
                  </a:cubicBezTo>
                  <a:close/>
                  <a:moveTo>
                    <a:pt x="295" y="1473"/>
                  </a:moveTo>
                  <a:cubicBezTo>
                    <a:pt x="298" y="1473"/>
                    <a:pt x="300" y="1473"/>
                    <a:pt x="303" y="1473"/>
                  </a:cubicBezTo>
                  <a:cubicBezTo>
                    <a:pt x="306" y="1478"/>
                    <a:pt x="293" y="1478"/>
                    <a:pt x="295" y="1473"/>
                  </a:cubicBezTo>
                  <a:close/>
                  <a:moveTo>
                    <a:pt x="453" y="1474"/>
                  </a:moveTo>
                  <a:cubicBezTo>
                    <a:pt x="455" y="1469"/>
                    <a:pt x="458" y="1475"/>
                    <a:pt x="459" y="1476"/>
                  </a:cubicBezTo>
                  <a:cubicBezTo>
                    <a:pt x="458" y="1481"/>
                    <a:pt x="454" y="1475"/>
                    <a:pt x="453" y="1474"/>
                  </a:cubicBezTo>
                  <a:close/>
                  <a:moveTo>
                    <a:pt x="938" y="1482"/>
                  </a:moveTo>
                  <a:cubicBezTo>
                    <a:pt x="939" y="1483"/>
                    <a:pt x="936" y="1489"/>
                    <a:pt x="939" y="1489"/>
                  </a:cubicBezTo>
                  <a:cubicBezTo>
                    <a:pt x="943" y="1486"/>
                    <a:pt x="943" y="1481"/>
                    <a:pt x="944" y="1476"/>
                  </a:cubicBezTo>
                  <a:cubicBezTo>
                    <a:pt x="941" y="1476"/>
                    <a:pt x="940" y="1474"/>
                    <a:pt x="938" y="1474"/>
                  </a:cubicBezTo>
                  <a:cubicBezTo>
                    <a:pt x="936" y="1479"/>
                    <a:pt x="936" y="1481"/>
                    <a:pt x="938" y="1482"/>
                  </a:cubicBezTo>
                  <a:close/>
                  <a:moveTo>
                    <a:pt x="393" y="1482"/>
                  </a:moveTo>
                  <a:cubicBezTo>
                    <a:pt x="393" y="1480"/>
                    <a:pt x="393" y="1478"/>
                    <a:pt x="390" y="1479"/>
                  </a:cubicBezTo>
                  <a:cubicBezTo>
                    <a:pt x="389" y="1483"/>
                    <a:pt x="393" y="1482"/>
                    <a:pt x="393" y="1485"/>
                  </a:cubicBezTo>
                  <a:cubicBezTo>
                    <a:pt x="393" y="1487"/>
                    <a:pt x="389" y="1486"/>
                    <a:pt x="387" y="1487"/>
                  </a:cubicBezTo>
                  <a:cubicBezTo>
                    <a:pt x="386" y="1488"/>
                    <a:pt x="388" y="1492"/>
                    <a:pt x="387" y="1493"/>
                  </a:cubicBezTo>
                  <a:cubicBezTo>
                    <a:pt x="387" y="1495"/>
                    <a:pt x="381" y="1492"/>
                    <a:pt x="383" y="1496"/>
                  </a:cubicBezTo>
                  <a:cubicBezTo>
                    <a:pt x="390" y="1499"/>
                    <a:pt x="390" y="1496"/>
                    <a:pt x="397" y="1495"/>
                  </a:cubicBezTo>
                  <a:cubicBezTo>
                    <a:pt x="397" y="1491"/>
                    <a:pt x="394" y="1491"/>
                    <a:pt x="395" y="1487"/>
                  </a:cubicBezTo>
                  <a:cubicBezTo>
                    <a:pt x="396" y="1487"/>
                    <a:pt x="397" y="1486"/>
                    <a:pt x="398" y="1485"/>
                  </a:cubicBezTo>
                  <a:cubicBezTo>
                    <a:pt x="403" y="1484"/>
                    <a:pt x="401" y="1490"/>
                    <a:pt x="406" y="1489"/>
                  </a:cubicBezTo>
                  <a:cubicBezTo>
                    <a:pt x="406" y="1483"/>
                    <a:pt x="398" y="1486"/>
                    <a:pt x="398" y="1481"/>
                  </a:cubicBezTo>
                  <a:cubicBezTo>
                    <a:pt x="398" y="1478"/>
                    <a:pt x="398" y="1475"/>
                    <a:pt x="395" y="1476"/>
                  </a:cubicBezTo>
                  <a:cubicBezTo>
                    <a:pt x="389" y="1476"/>
                    <a:pt x="399" y="1482"/>
                    <a:pt x="393" y="1482"/>
                  </a:cubicBezTo>
                  <a:close/>
                  <a:moveTo>
                    <a:pt x="1528" y="1484"/>
                  </a:moveTo>
                  <a:cubicBezTo>
                    <a:pt x="1534" y="1482"/>
                    <a:pt x="1531" y="1488"/>
                    <a:pt x="1531" y="1490"/>
                  </a:cubicBezTo>
                  <a:cubicBezTo>
                    <a:pt x="1532" y="1491"/>
                    <a:pt x="1534" y="1491"/>
                    <a:pt x="1534" y="1492"/>
                  </a:cubicBezTo>
                  <a:cubicBezTo>
                    <a:pt x="1535" y="1493"/>
                    <a:pt x="1534" y="1495"/>
                    <a:pt x="1534" y="1496"/>
                  </a:cubicBezTo>
                  <a:cubicBezTo>
                    <a:pt x="1535" y="1498"/>
                    <a:pt x="1538" y="1497"/>
                    <a:pt x="1539" y="1498"/>
                  </a:cubicBezTo>
                  <a:cubicBezTo>
                    <a:pt x="1540" y="1499"/>
                    <a:pt x="1539" y="1503"/>
                    <a:pt x="1542" y="1501"/>
                  </a:cubicBezTo>
                  <a:cubicBezTo>
                    <a:pt x="1545" y="1498"/>
                    <a:pt x="1543" y="1495"/>
                    <a:pt x="1542" y="1492"/>
                  </a:cubicBezTo>
                  <a:cubicBezTo>
                    <a:pt x="1540" y="1491"/>
                    <a:pt x="1539" y="1490"/>
                    <a:pt x="1538" y="1489"/>
                  </a:cubicBezTo>
                  <a:cubicBezTo>
                    <a:pt x="1539" y="1483"/>
                    <a:pt x="1535" y="1482"/>
                    <a:pt x="1536" y="1477"/>
                  </a:cubicBezTo>
                  <a:cubicBezTo>
                    <a:pt x="1536" y="1476"/>
                    <a:pt x="1536" y="1476"/>
                    <a:pt x="1535" y="1476"/>
                  </a:cubicBezTo>
                  <a:cubicBezTo>
                    <a:pt x="1534" y="1479"/>
                    <a:pt x="1529" y="1479"/>
                    <a:pt x="1528" y="1484"/>
                  </a:cubicBezTo>
                  <a:close/>
                  <a:moveTo>
                    <a:pt x="342" y="1485"/>
                  </a:moveTo>
                  <a:cubicBezTo>
                    <a:pt x="351" y="1486"/>
                    <a:pt x="342" y="1496"/>
                    <a:pt x="350" y="1496"/>
                  </a:cubicBezTo>
                  <a:cubicBezTo>
                    <a:pt x="349" y="1491"/>
                    <a:pt x="353" y="1492"/>
                    <a:pt x="353" y="1489"/>
                  </a:cubicBezTo>
                  <a:cubicBezTo>
                    <a:pt x="346" y="1487"/>
                    <a:pt x="350" y="1484"/>
                    <a:pt x="350" y="1477"/>
                  </a:cubicBezTo>
                  <a:cubicBezTo>
                    <a:pt x="348" y="1477"/>
                    <a:pt x="347" y="1477"/>
                    <a:pt x="345" y="1477"/>
                  </a:cubicBezTo>
                  <a:cubicBezTo>
                    <a:pt x="347" y="1482"/>
                    <a:pt x="344" y="1483"/>
                    <a:pt x="342" y="1485"/>
                  </a:cubicBezTo>
                  <a:close/>
                  <a:moveTo>
                    <a:pt x="1010" y="1479"/>
                  </a:moveTo>
                  <a:cubicBezTo>
                    <a:pt x="1009" y="1488"/>
                    <a:pt x="1017" y="1480"/>
                    <a:pt x="1010" y="1479"/>
                  </a:cubicBezTo>
                  <a:close/>
                  <a:moveTo>
                    <a:pt x="1224" y="1489"/>
                  </a:moveTo>
                  <a:cubicBezTo>
                    <a:pt x="1225" y="1486"/>
                    <a:pt x="1227" y="1484"/>
                    <a:pt x="1228" y="1481"/>
                  </a:cubicBezTo>
                  <a:cubicBezTo>
                    <a:pt x="1225" y="1481"/>
                    <a:pt x="1225" y="1479"/>
                    <a:pt x="1222" y="1479"/>
                  </a:cubicBezTo>
                  <a:cubicBezTo>
                    <a:pt x="1220" y="1481"/>
                    <a:pt x="1219" y="1489"/>
                    <a:pt x="1224" y="1489"/>
                  </a:cubicBezTo>
                  <a:close/>
                  <a:moveTo>
                    <a:pt x="1366" y="1492"/>
                  </a:moveTo>
                  <a:cubicBezTo>
                    <a:pt x="1366" y="1495"/>
                    <a:pt x="1362" y="1494"/>
                    <a:pt x="1363" y="1498"/>
                  </a:cubicBezTo>
                  <a:cubicBezTo>
                    <a:pt x="1366" y="1499"/>
                    <a:pt x="1366" y="1503"/>
                    <a:pt x="1370" y="1501"/>
                  </a:cubicBezTo>
                  <a:cubicBezTo>
                    <a:pt x="1369" y="1496"/>
                    <a:pt x="1373" y="1497"/>
                    <a:pt x="1372" y="1492"/>
                  </a:cubicBezTo>
                  <a:cubicBezTo>
                    <a:pt x="1370" y="1489"/>
                    <a:pt x="1368" y="1487"/>
                    <a:pt x="1366" y="1485"/>
                  </a:cubicBezTo>
                  <a:cubicBezTo>
                    <a:pt x="1366" y="1482"/>
                    <a:pt x="1366" y="1479"/>
                    <a:pt x="1363" y="1479"/>
                  </a:cubicBezTo>
                  <a:cubicBezTo>
                    <a:pt x="1365" y="1485"/>
                    <a:pt x="1361" y="1488"/>
                    <a:pt x="1366" y="1492"/>
                  </a:cubicBezTo>
                  <a:close/>
                  <a:moveTo>
                    <a:pt x="1450" y="1479"/>
                  </a:moveTo>
                  <a:cubicBezTo>
                    <a:pt x="1454" y="1477"/>
                    <a:pt x="1454" y="1486"/>
                    <a:pt x="1450" y="1484"/>
                  </a:cubicBezTo>
                  <a:cubicBezTo>
                    <a:pt x="1450" y="1482"/>
                    <a:pt x="1450" y="1481"/>
                    <a:pt x="1450" y="1479"/>
                  </a:cubicBezTo>
                  <a:close/>
                  <a:moveTo>
                    <a:pt x="1460" y="1485"/>
                  </a:moveTo>
                  <a:cubicBezTo>
                    <a:pt x="1465" y="1484"/>
                    <a:pt x="1465" y="1484"/>
                    <a:pt x="1470" y="1485"/>
                  </a:cubicBezTo>
                  <a:cubicBezTo>
                    <a:pt x="1472" y="1474"/>
                    <a:pt x="1462" y="1484"/>
                    <a:pt x="1457" y="1479"/>
                  </a:cubicBezTo>
                  <a:cubicBezTo>
                    <a:pt x="1455" y="1484"/>
                    <a:pt x="1462" y="1480"/>
                    <a:pt x="1460" y="1485"/>
                  </a:cubicBezTo>
                  <a:close/>
                  <a:moveTo>
                    <a:pt x="1737" y="1484"/>
                  </a:moveTo>
                  <a:cubicBezTo>
                    <a:pt x="1737" y="1483"/>
                    <a:pt x="1737" y="1482"/>
                    <a:pt x="1739" y="1482"/>
                  </a:cubicBezTo>
                  <a:cubicBezTo>
                    <a:pt x="1739" y="1480"/>
                    <a:pt x="1738" y="1478"/>
                    <a:pt x="1736" y="1479"/>
                  </a:cubicBezTo>
                  <a:cubicBezTo>
                    <a:pt x="1736" y="1481"/>
                    <a:pt x="1735" y="1484"/>
                    <a:pt x="1737" y="1484"/>
                  </a:cubicBezTo>
                  <a:close/>
                  <a:moveTo>
                    <a:pt x="561" y="1492"/>
                  </a:moveTo>
                  <a:cubicBezTo>
                    <a:pt x="560" y="1494"/>
                    <a:pt x="557" y="1495"/>
                    <a:pt x="558" y="1496"/>
                  </a:cubicBezTo>
                  <a:cubicBezTo>
                    <a:pt x="558" y="1497"/>
                    <a:pt x="561" y="1498"/>
                    <a:pt x="561" y="1498"/>
                  </a:cubicBezTo>
                  <a:cubicBezTo>
                    <a:pt x="561" y="1499"/>
                    <a:pt x="562" y="1503"/>
                    <a:pt x="562" y="1503"/>
                  </a:cubicBezTo>
                  <a:cubicBezTo>
                    <a:pt x="563" y="1504"/>
                    <a:pt x="562" y="1506"/>
                    <a:pt x="563" y="1508"/>
                  </a:cubicBezTo>
                  <a:cubicBezTo>
                    <a:pt x="565" y="1507"/>
                    <a:pt x="571" y="1509"/>
                    <a:pt x="570" y="1506"/>
                  </a:cubicBezTo>
                  <a:cubicBezTo>
                    <a:pt x="562" y="1508"/>
                    <a:pt x="567" y="1500"/>
                    <a:pt x="568" y="1498"/>
                  </a:cubicBezTo>
                  <a:cubicBezTo>
                    <a:pt x="565" y="1498"/>
                    <a:pt x="563" y="1497"/>
                    <a:pt x="564" y="1493"/>
                  </a:cubicBezTo>
                  <a:cubicBezTo>
                    <a:pt x="563" y="1489"/>
                    <a:pt x="571" y="1485"/>
                    <a:pt x="566" y="1482"/>
                  </a:cubicBezTo>
                  <a:cubicBezTo>
                    <a:pt x="565" y="1487"/>
                    <a:pt x="562" y="1480"/>
                    <a:pt x="560" y="1481"/>
                  </a:cubicBezTo>
                  <a:cubicBezTo>
                    <a:pt x="556" y="1484"/>
                    <a:pt x="561" y="1488"/>
                    <a:pt x="561" y="1492"/>
                  </a:cubicBezTo>
                  <a:close/>
                  <a:moveTo>
                    <a:pt x="1088" y="1495"/>
                  </a:moveTo>
                  <a:cubicBezTo>
                    <a:pt x="1093" y="1497"/>
                    <a:pt x="1089" y="1489"/>
                    <a:pt x="1092" y="1490"/>
                  </a:cubicBezTo>
                  <a:cubicBezTo>
                    <a:pt x="1095" y="1493"/>
                    <a:pt x="1099" y="1492"/>
                    <a:pt x="1098" y="1487"/>
                  </a:cubicBezTo>
                  <a:cubicBezTo>
                    <a:pt x="1091" y="1489"/>
                    <a:pt x="1092" y="1483"/>
                    <a:pt x="1089" y="1481"/>
                  </a:cubicBezTo>
                  <a:cubicBezTo>
                    <a:pt x="1090" y="1487"/>
                    <a:pt x="1084" y="1491"/>
                    <a:pt x="1088" y="1495"/>
                  </a:cubicBezTo>
                  <a:close/>
                  <a:moveTo>
                    <a:pt x="1170" y="1484"/>
                  </a:moveTo>
                  <a:cubicBezTo>
                    <a:pt x="1170" y="1484"/>
                    <a:pt x="1170" y="1482"/>
                    <a:pt x="1170" y="1482"/>
                  </a:cubicBezTo>
                  <a:cubicBezTo>
                    <a:pt x="1175" y="1483"/>
                    <a:pt x="1167" y="1487"/>
                    <a:pt x="1165" y="1485"/>
                  </a:cubicBezTo>
                  <a:cubicBezTo>
                    <a:pt x="1164" y="1484"/>
                    <a:pt x="1169" y="1484"/>
                    <a:pt x="1170" y="1484"/>
                  </a:cubicBezTo>
                  <a:close/>
                  <a:moveTo>
                    <a:pt x="1618" y="1492"/>
                  </a:moveTo>
                  <a:cubicBezTo>
                    <a:pt x="1615" y="1491"/>
                    <a:pt x="1613" y="1492"/>
                    <a:pt x="1612" y="1493"/>
                  </a:cubicBezTo>
                  <a:cubicBezTo>
                    <a:pt x="1611" y="1495"/>
                    <a:pt x="1605" y="1492"/>
                    <a:pt x="1605" y="1495"/>
                  </a:cubicBezTo>
                  <a:cubicBezTo>
                    <a:pt x="1608" y="1497"/>
                    <a:pt x="1615" y="1494"/>
                    <a:pt x="1621" y="1495"/>
                  </a:cubicBezTo>
                  <a:cubicBezTo>
                    <a:pt x="1621" y="1494"/>
                    <a:pt x="1621" y="1492"/>
                    <a:pt x="1623" y="1492"/>
                  </a:cubicBezTo>
                  <a:cubicBezTo>
                    <a:pt x="1622" y="1488"/>
                    <a:pt x="1619" y="1487"/>
                    <a:pt x="1618" y="1485"/>
                  </a:cubicBezTo>
                  <a:cubicBezTo>
                    <a:pt x="1617" y="1484"/>
                    <a:pt x="1621" y="1482"/>
                    <a:pt x="1617" y="1482"/>
                  </a:cubicBezTo>
                  <a:cubicBezTo>
                    <a:pt x="1612" y="1486"/>
                    <a:pt x="1618" y="1487"/>
                    <a:pt x="1618" y="1492"/>
                  </a:cubicBezTo>
                  <a:close/>
                  <a:moveTo>
                    <a:pt x="381" y="1490"/>
                  </a:moveTo>
                  <a:cubicBezTo>
                    <a:pt x="379" y="1490"/>
                    <a:pt x="380" y="1487"/>
                    <a:pt x="381" y="1485"/>
                  </a:cubicBezTo>
                  <a:cubicBezTo>
                    <a:pt x="374" y="1483"/>
                    <a:pt x="379" y="1497"/>
                    <a:pt x="381" y="1490"/>
                  </a:cubicBezTo>
                  <a:close/>
                  <a:moveTo>
                    <a:pt x="1137" y="1490"/>
                  </a:moveTo>
                  <a:cubicBezTo>
                    <a:pt x="1139" y="1491"/>
                    <a:pt x="1143" y="1490"/>
                    <a:pt x="1142" y="1487"/>
                  </a:cubicBezTo>
                  <a:cubicBezTo>
                    <a:pt x="1142" y="1484"/>
                    <a:pt x="1132" y="1484"/>
                    <a:pt x="1133" y="1487"/>
                  </a:cubicBezTo>
                  <a:cubicBezTo>
                    <a:pt x="1136" y="1486"/>
                    <a:pt x="1135" y="1490"/>
                    <a:pt x="1137" y="1490"/>
                  </a:cubicBezTo>
                  <a:close/>
                  <a:moveTo>
                    <a:pt x="1456" y="1485"/>
                  </a:moveTo>
                  <a:cubicBezTo>
                    <a:pt x="1459" y="1486"/>
                    <a:pt x="1457" y="1491"/>
                    <a:pt x="1460" y="1490"/>
                  </a:cubicBezTo>
                  <a:cubicBezTo>
                    <a:pt x="1458" y="1495"/>
                    <a:pt x="1454" y="1490"/>
                    <a:pt x="1456" y="1485"/>
                  </a:cubicBezTo>
                  <a:close/>
                  <a:moveTo>
                    <a:pt x="1021" y="1489"/>
                  </a:moveTo>
                  <a:cubicBezTo>
                    <a:pt x="1023" y="1493"/>
                    <a:pt x="1018" y="1491"/>
                    <a:pt x="1015" y="1492"/>
                  </a:cubicBezTo>
                  <a:cubicBezTo>
                    <a:pt x="1016" y="1490"/>
                    <a:pt x="1018" y="1489"/>
                    <a:pt x="1021" y="1489"/>
                  </a:cubicBezTo>
                  <a:close/>
                  <a:moveTo>
                    <a:pt x="370" y="1490"/>
                  </a:moveTo>
                  <a:cubicBezTo>
                    <a:pt x="370" y="1494"/>
                    <a:pt x="365" y="1493"/>
                    <a:pt x="361" y="1493"/>
                  </a:cubicBezTo>
                  <a:cubicBezTo>
                    <a:pt x="361" y="1489"/>
                    <a:pt x="366" y="1490"/>
                    <a:pt x="370" y="1490"/>
                  </a:cubicBezTo>
                  <a:close/>
                  <a:moveTo>
                    <a:pt x="950" y="1490"/>
                  </a:moveTo>
                  <a:cubicBezTo>
                    <a:pt x="948" y="1492"/>
                    <a:pt x="944" y="1497"/>
                    <a:pt x="941" y="1493"/>
                  </a:cubicBezTo>
                  <a:cubicBezTo>
                    <a:pt x="943" y="1491"/>
                    <a:pt x="946" y="1490"/>
                    <a:pt x="950" y="1490"/>
                  </a:cubicBezTo>
                  <a:close/>
                  <a:moveTo>
                    <a:pt x="1301" y="1492"/>
                  </a:moveTo>
                  <a:cubicBezTo>
                    <a:pt x="1302" y="1489"/>
                    <a:pt x="1303" y="1493"/>
                    <a:pt x="1303" y="1495"/>
                  </a:cubicBezTo>
                  <a:cubicBezTo>
                    <a:pt x="1302" y="1498"/>
                    <a:pt x="1301" y="1494"/>
                    <a:pt x="1301" y="1492"/>
                  </a:cubicBezTo>
                  <a:close/>
                  <a:moveTo>
                    <a:pt x="326" y="1495"/>
                  </a:moveTo>
                  <a:cubicBezTo>
                    <a:pt x="327" y="1495"/>
                    <a:pt x="328" y="1495"/>
                    <a:pt x="329" y="1495"/>
                  </a:cubicBezTo>
                  <a:cubicBezTo>
                    <a:pt x="329" y="1494"/>
                    <a:pt x="329" y="1493"/>
                    <a:pt x="329" y="1492"/>
                  </a:cubicBezTo>
                  <a:cubicBezTo>
                    <a:pt x="328" y="1492"/>
                    <a:pt x="327" y="1492"/>
                    <a:pt x="326" y="1492"/>
                  </a:cubicBezTo>
                  <a:cubicBezTo>
                    <a:pt x="326" y="1493"/>
                    <a:pt x="326" y="1494"/>
                    <a:pt x="326" y="1495"/>
                  </a:cubicBezTo>
                  <a:close/>
                  <a:moveTo>
                    <a:pt x="1262" y="1496"/>
                  </a:moveTo>
                  <a:cubicBezTo>
                    <a:pt x="1263" y="1496"/>
                    <a:pt x="1264" y="1496"/>
                    <a:pt x="1265" y="1496"/>
                  </a:cubicBezTo>
                  <a:cubicBezTo>
                    <a:pt x="1265" y="1495"/>
                    <a:pt x="1265" y="1494"/>
                    <a:pt x="1265" y="1493"/>
                  </a:cubicBezTo>
                  <a:cubicBezTo>
                    <a:pt x="1264" y="1493"/>
                    <a:pt x="1263" y="1493"/>
                    <a:pt x="1262" y="1493"/>
                  </a:cubicBezTo>
                  <a:cubicBezTo>
                    <a:pt x="1262" y="1494"/>
                    <a:pt x="1262" y="1495"/>
                    <a:pt x="1262" y="1496"/>
                  </a:cubicBezTo>
                  <a:close/>
                  <a:moveTo>
                    <a:pt x="1432" y="1500"/>
                  </a:moveTo>
                  <a:cubicBezTo>
                    <a:pt x="1433" y="1500"/>
                    <a:pt x="1434" y="1500"/>
                    <a:pt x="1435" y="1500"/>
                  </a:cubicBezTo>
                  <a:cubicBezTo>
                    <a:pt x="1435" y="1498"/>
                    <a:pt x="1437" y="1498"/>
                    <a:pt x="1437" y="1496"/>
                  </a:cubicBezTo>
                  <a:cubicBezTo>
                    <a:pt x="1435" y="1496"/>
                    <a:pt x="1435" y="1494"/>
                    <a:pt x="1432" y="1495"/>
                  </a:cubicBezTo>
                  <a:cubicBezTo>
                    <a:pt x="1432" y="1496"/>
                    <a:pt x="1432" y="1498"/>
                    <a:pt x="1432" y="1500"/>
                  </a:cubicBezTo>
                  <a:close/>
                  <a:moveTo>
                    <a:pt x="316" y="1496"/>
                  </a:moveTo>
                  <a:cubicBezTo>
                    <a:pt x="315" y="1496"/>
                    <a:pt x="313" y="1496"/>
                    <a:pt x="312" y="1496"/>
                  </a:cubicBezTo>
                  <a:cubicBezTo>
                    <a:pt x="310" y="1497"/>
                    <a:pt x="307" y="1496"/>
                    <a:pt x="307" y="1498"/>
                  </a:cubicBezTo>
                  <a:cubicBezTo>
                    <a:pt x="310" y="1497"/>
                    <a:pt x="316" y="1500"/>
                    <a:pt x="316" y="1496"/>
                  </a:cubicBezTo>
                  <a:close/>
                  <a:moveTo>
                    <a:pt x="1456" y="1496"/>
                  </a:moveTo>
                  <a:cubicBezTo>
                    <a:pt x="1455" y="1500"/>
                    <a:pt x="1452" y="1500"/>
                    <a:pt x="1448" y="1500"/>
                  </a:cubicBezTo>
                  <a:cubicBezTo>
                    <a:pt x="1446" y="1494"/>
                    <a:pt x="1453" y="1497"/>
                    <a:pt x="1456" y="1496"/>
                  </a:cubicBezTo>
                  <a:close/>
                  <a:moveTo>
                    <a:pt x="2004" y="1496"/>
                  </a:moveTo>
                  <a:cubicBezTo>
                    <a:pt x="2011" y="1496"/>
                    <a:pt x="2010" y="1499"/>
                    <a:pt x="2015" y="1496"/>
                  </a:cubicBezTo>
                  <a:cubicBezTo>
                    <a:pt x="2017" y="1501"/>
                    <a:pt x="2002" y="1501"/>
                    <a:pt x="2004" y="1496"/>
                  </a:cubicBezTo>
                  <a:close/>
                  <a:moveTo>
                    <a:pt x="2027" y="1496"/>
                  </a:moveTo>
                  <a:cubicBezTo>
                    <a:pt x="2026" y="1496"/>
                    <a:pt x="2024" y="1496"/>
                    <a:pt x="2023" y="1496"/>
                  </a:cubicBezTo>
                  <a:cubicBezTo>
                    <a:pt x="2021" y="1497"/>
                    <a:pt x="2018" y="1496"/>
                    <a:pt x="2018" y="1498"/>
                  </a:cubicBezTo>
                  <a:cubicBezTo>
                    <a:pt x="2021" y="1497"/>
                    <a:pt x="2027" y="1500"/>
                    <a:pt x="2027" y="1496"/>
                  </a:cubicBezTo>
                  <a:close/>
                  <a:moveTo>
                    <a:pt x="1967" y="1498"/>
                  </a:moveTo>
                  <a:cubicBezTo>
                    <a:pt x="1960" y="1499"/>
                    <a:pt x="1960" y="1499"/>
                    <a:pt x="1956" y="1498"/>
                  </a:cubicBezTo>
                  <a:cubicBezTo>
                    <a:pt x="1951" y="1497"/>
                    <a:pt x="1948" y="1499"/>
                    <a:pt x="1945" y="1500"/>
                  </a:cubicBezTo>
                  <a:cubicBezTo>
                    <a:pt x="1943" y="1500"/>
                    <a:pt x="1939" y="1499"/>
                    <a:pt x="1939" y="1503"/>
                  </a:cubicBezTo>
                  <a:cubicBezTo>
                    <a:pt x="1946" y="1506"/>
                    <a:pt x="1953" y="1502"/>
                    <a:pt x="1959" y="1503"/>
                  </a:cubicBezTo>
                  <a:cubicBezTo>
                    <a:pt x="1964" y="1503"/>
                    <a:pt x="1962" y="1504"/>
                    <a:pt x="1965" y="1503"/>
                  </a:cubicBezTo>
                  <a:cubicBezTo>
                    <a:pt x="1966" y="1503"/>
                    <a:pt x="1967" y="1503"/>
                    <a:pt x="1968" y="1503"/>
                  </a:cubicBezTo>
                  <a:cubicBezTo>
                    <a:pt x="1974" y="1502"/>
                    <a:pt x="1976" y="1502"/>
                    <a:pt x="1979" y="1501"/>
                  </a:cubicBezTo>
                  <a:cubicBezTo>
                    <a:pt x="1981" y="1501"/>
                    <a:pt x="1980" y="1503"/>
                    <a:pt x="1981" y="1503"/>
                  </a:cubicBezTo>
                  <a:cubicBezTo>
                    <a:pt x="1982" y="1503"/>
                    <a:pt x="1983" y="1501"/>
                    <a:pt x="1984" y="1501"/>
                  </a:cubicBezTo>
                  <a:cubicBezTo>
                    <a:pt x="1988" y="1501"/>
                    <a:pt x="1992" y="1501"/>
                    <a:pt x="1995" y="1498"/>
                  </a:cubicBezTo>
                  <a:cubicBezTo>
                    <a:pt x="1985" y="1498"/>
                    <a:pt x="1974" y="1498"/>
                    <a:pt x="1967" y="1498"/>
                  </a:cubicBezTo>
                  <a:close/>
                  <a:moveTo>
                    <a:pt x="2003" y="1498"/>
                  </a:moveTo>
                  <a:cubicBezTo>
                    <a:pt x="2002" y="1498"/>
                    <a:pt x="2000" y="1498"/>
                    <a:pt x="1999" y="1498"/>
                  </a:cubicBezTo>
                  <a:cubicBezTo>
                    <a:pt x="1991" y="1498"/>
                    <a:pt x="2003" y="1503"/>
                    <a:pt x="2003" y="1498"/>
                  </a:cubicBezTo>
                  <a:close/>
                  <a:moveTo>
                    <a:pt x="1457" y="1501"/>
                  </a:moveTo>
                  <a:cubicBezTo>
                    <a:pt x="1455" y="1505"/>
                    <a:pt x="1449" y="1509"/>
                    <a:pt x="1446" y="1506"/>
                  </a:cubicBezTo>
                  <a:cubicBezTo>
                    <a:pt x="1449" y="1500"/>
                    <a:pt x="1452" y="1503"/>
                    <a:pt x="1457" y="1501"/>
                  </a:cubicBezTo>
                  <a:close/>
                  <a:moveTo>
                    <a:pt x="1411" y="1508"/>
                  </a:moveTo>
                  <a:cubicBezTo>
                    <a:pt x="1410" y="1510"/>
                    <a:pt x="1407" y="1509"/>
                    <a:pt x="1404" y="1509"/>
                  </a:cubicBezTo>
                  <a:cubicBezTo>
                    <a:pt x="1405" y="1505"/>
                    <a:pt x="1409" y="1505"/>
                    <a:pt x="1411" y="1508"/>
                  </a:cubicBezTo>
                  <a:close/>
                  <a:moveTo>
                    <a:pt x="1889" y="1506"/>
                  </a:moveTo>
                  <a:cubicBezTo>
                    <a:pt x="1888" y="1506"/>
                    <a:pt x="1887" y="1506"/>
                    <a:pt x="1886" y="1506"/>
                  </a:cubicBezTo>
                  <a:cubicBezTo>
                    <a:pt x="1878" y="1506"/>
                    <a:pt x="1890" y="1510"/>
                    <a:pt x="1889" y="1506"/>
                  </a:cubicBezTo>
                  <a:close/>
                  <a:moveTo>
                    <a:pt x="1381" y="1509"/>
                  </a:moveTo>
                  <a:cubicBezTo>
                    <a:pt x="1381" y="1516"/>
                    <a:pt x="1386" y="1512"/>
                    <a:pt x="1389" y="1511"/>
                  </a:cubicBezTo>
                  <a:cubicBezTo>
                    <a:pt x="1391" y="1510"/>
                    <a:pt x="1393" y="1510"/>
                    <a:pt x="1394" y="1508"/>
                  </a:cubicBezTo>
                  <a:cubicBezTo>
                    <a:pt x="1386" y="1508"/>
                    <a:pt x="1388" y="1509"/>
                    <a:pt x="1381" y="1509"/>
                  </a:cubicBezTo>
                  <a:close/>
                  <a:moveTo>
                    <a:pt x="327" y="1515"/>
                  </a:moveTo>
                  <a:cubicBezTo>
                    <a:pt x="328" y="1515"/>
                    <a:pt x="329" y="1515"/>
                    <a:pt x="330" y="1515"/>
                  </a:cubicBezTo>
                  <a:cubicBezTo>
                    <a:pt x="331" y="1515"/>
                    <a:pt x="331" y="1515"/>
                    <a:pt x="331" y="1514"/>
                  </a:cubicBezTo>
                  <a:cubicBezTo>
                    <a:pt x="329" y="1514"/>
                    <a:pt x="330" y="1511"/>
                    <a:pt x="328" y="1511"/>
                  </a:cubicBezTo>
                  <a:cubicBezTo>
                    <a:pt x="328" y="1513"/>
                    <a:pt x="326" y="1513"/>
                    <a:pt x="327" y="1515"/>
                  </a:cubicBezTo>
                  <a:close/>
                  <a:moveTo>
                    <a:pt x="356" y="1514"/>
                  </a:moveTo>
                  <a:cubicBezTo>
                    <a:pt x="358" y="1514"/>
                    <a:pt x="360" y="1514"/>
                    <a:pt x="361" y="1515"/>
                  </a:cubicBezTo>
                  <a:cubicBezTo>
                    <a:pt x="363" y="1514"/>
                    <a:pt x="368" y="1515"/>
                    <a:pt x="370" y="1512"/>
                  </a:cubicBezTo>
                  <a:cubicBezTo>
                    <a:pt x="364" y="1511"/>
                    <a:pt x="359" y="1510"/>
                    <a:pt x="356" y="1514"/>
                  </a:cubicBezTo>
                  <a:close/>
                  <a:moveTo>
                    <a:pt x="399" y="1512"/>
                  </a:moveTo>
                  <a:cubicBezTo>
                    <a:pt x="399" y="1516"/>
                    <a:pt x="392" y="1513"/>
                    <a:pt x="390" y="1514"/>
                  </a:cubicBezTo>
                  <a:cubicBezTo>
                    <a:pt x="390" y="1510"/>
                    <a:pt x="397" y="1510"/>
                    <a:pt x="399" y="1512"/>
                  </a:cubicBezTo>
                  <a:close/>
                  <a:moveTo>
                    <a:pt x="1336" y="1512"/>
                  </a:moveTo>
                  <a:cubicBezTo>
                    <a:pt x="1334" y="1513"/>
                    <a:pt x="1327" y="1511"/>
                    <a:pt x="1329" y="1515"/>
                  </a:cubicBezTo>
                  <a:cubicBezTo>
                    <a:pt x="1336" y="1516"/>
                    <a:pt x="1338" y="1513"/>
                    <a:pt x="1342" y="1515"/>
                  </a:cubicBezTo>
                  <a:cubicBezTo>
                    <a:pt x="1343" y="1508"/>
                    <a:pt x="1338" y="1512"/>
                    <a:pt x="1336" y="1512"/>
                  </a:cubicBezTo>
                  <a:close/>
                  <a:moveTo>
                    <a:pt x="303" y="1515"/>
                  </a:moveTo>
                  <a:cubicBezTo>
                    <a:pt x="306" y="1515"/>
                    <a:pt x="311" y="1517"/>
                    <a:pt x="309" y="1512"/>
                  </a:cubicBezTo>
                  <a:cubicBezTo>
                    <a:pt x="306" y="1512"/>
                    <a:pt x="303" y="1512"/>
                    <a:pt x="300" y="1512"/>
                  </a:cubicBezTo>
                  <a:cubicBezTo>
                    <a:pt x="299" y="1515"/>
                    <a:pt x="304" y="1519"/>
                    <a:pt x="303" y="1515"/>
                  </a:cubicBezTo>
                  <a:close/>
                  <a:moveTo>
                    <a:pt x="1278" y="1515"/>
                  </a:moveTo>
                  <a:cubicBezTo>
                    <a:pt x="1277" y="1521"/>
                    <a:pt x="1271" y="1520"/>
                    <a:pt x="1265" y="1520"/>
                  </a:cubicBezTo>
                  <a:cubicBezTo>
                    <a:pt x="1267" y="1517"/>
                    <a:pt x="1274" y="1517"/>
                    <a:pt x="1278" y="1515"/>
                  </a:cubicBezTo>
                  <a:close/>
                  <a:moveTo>
                    <a:pt x="1757" y="1527"/>
                  </a:moveTo>
                  <a:cubicBezTo>
                    <a:pt x="1757" y="1527"/>
                    <a:pt x="1755" y="1526"/>
                    <a:pt x="1754" y="1527"/>
                  </a:cubicBezTo>
                  <a:cubicBezTo>
                    <a:pt x="1751" y="1530"/>
                    <a:pt x="1758" y="1534"/>
                    <a:pt x="1756" y="1538"/>
                  </a:cubicBezTo>
                  <a:cubicBezTo>
                    <a:pt x="1761" y="1541"/>
                    <a:pt x="1759" y="1531"/>
                    <a:pt x="1760" y="1528"/>
                  </a:cubicBezTo>
                  <a:cubicBezTo>
                    <a:pt x="1761" y="1528"/>
                    <a:pt x="1763" y="1529"/>
                    <a:pt x="1764" y="1528"/>
                  </a:cubicBezTo>
                  <a:cubicBezTo>
                    <a:pt x="1767" y="1525"/>
                    <a:pt x="1761" y="1516"/>
                    <a:pt x="1759" y="1517"/>
                  </a:cubicBezTo>
                  <a:cubicBezTo>
                    <a:pt x="1758" y="1520"/>
                    <a:pt x="1759" y="1524"/>
                    <a:pt x="1757" y="1527"/>
                  </a:cubicBezTo>
                  <a:close/>
                  <a:moveTo>
                    <a:pt x="1864" y="1517"/>
                  </a:moveTo>
                  <a:cubicBezTo>
                    <a:pt x="1870" y="1520"/>
                    <a:pt x="1861" y="1520"/>
                    <a:pt x="1861" y="1522"/>
                  </a:cubicBezTo>
                  <a:cubicBezTo>
                    <a:pt x="1855" y="1519"/>
                    <a:pt x="1864" y="1519"/>
                    <a:pt x="1864" y="1517"/>
                  </a:cubicBezTo>
                  <a:close/>
                  <a:moveTo>
                    <a:pt x="1840" y="1519"/>
                  </a:moveTo>
                  <a:cubicBezTo>
                    <a:pt x="1841" y="1524"/>
                    <a:pt x="1835" y="1521"/>
                    <a:pt x="1832" y="1522"/>
                  </a:cubicBezTo>
                  <a:cubicBezTo>
                    <a:pt x="1833" y="1519"/>
                    <a:pt x="1837" y="1520"/>
                    <a:pt x="1840" y="1519"/>
                  </a:cubicBezTo>
                  <a:close/>
                  <a:moveTo>
                    <a:pt x="1245" y="1520"/>
                  </a:moveTo>
                  <a:cubicBezTo>
                    <a:pt x="1245" y="1523"/>
                    <a:pt x="1243" y="1524"/>
                    <a:pt x="1239" y="1523"/>
                  </a:cubicBezTo>
                  <a:cubicBezTo>
                    <a:pt x="1237" y="1519"/>
                    <a:pt x="1242" y="1521"/>
                    <a:pt x="1245" y="1520"/>
                  </a:cubicBezTo>
                  <a:close/>
                  <a:moveTo>
                    <a:pt x="1795" y="1523"/>
                  </a:moveTo>
                  <a:cubicBezTo>
                    <a:pt x="1792" y="1524"/>
                    <a:pt x="1787" y="1522"/>
                    <a:pt x="1787" y="1525"/>
                  </a:cubicBezTo>
                  <a:cubicBezTo>
                    <a:pt x="1791" y="1527"/>
                    <a:pt x="1793" y="1527"/>
                    <a:pt x="1798" y="1525"/>
                  </a:cubicBezTo>
                  <a:cubicBezTo>
                    <a:pt x="1798" y="1527"/>
                    <a:pt x="1798" y="1529"/>
                    <a:pt x="1801" y="1528"/>
                  </a:cubicBezTo>
                  <a:cubicBezTo>
                    <a:pt x="1800" y="1524"/>
                    <a:pt x="1799" y="1521"/>
                    <a:pt x="1796" y="1520"/>
                  </a:cubicBezTo>
                  <a:cubicBezTo>
                    <a:pt x="1796" y="1521"/>
                    <a:pt x="1796" y="1523"/>
                    <a:pt x="1795" y="1523"/>
                  </a:cubicBezTo>
                  <a:close/>
                  <a:moveTo>
                    <a:pt x="612" y="1525"/>
                  </a:moveTo>
                  <a:cubicBezTo>
                    <a:pt x="613" y="1525"/>
                    <a:pt x="614" y="1525"/>
                    <a:pt x="616" y="1525"/>
                  </a:cubicBezTo>
                  <a:cubicBezTo>
                    <a:pt x="615" y="1524"/>
                    <a:pt x="615" y="1523"/>
                    <a:pt x="615" y="1522"/>
                  </a:cubicBezTo>
                  <a:cubicBezTo>
                    <a:pt x="614" y="1522"/>
                    <a:pt x="613" y="1522"/>
                    <a:pt x="612" y="1522"/>
                  </a:cubicBezTo>
                  <a:cubicBezTo>
                    <a:pt x="612" y="1523"/>
                    <a:pt x="612" y="1524"/>
                    <a:pt x="612" y="1525"/>
                  </a:cubicBezTo>
                  <a:close/>
                  <a:moveTo>
                    <a:pt x="1179" y="1523"/>
                  </a:moveTo>
                  <a:cubicBezTo>
                    <a:pt x="1178" y="1529"/>
                    <a:pt x="1171" y="1526"/>
                    <a:pt x="1168" y="1525"/>
                  </a:cubicBezTo>
                  <a:cubicBezTo>
                    <a:pt x="1169" y="1523"/>
                    <a:pt x="1176" y="1521"/>
                    <a:pt x="1179" y="1523"/>
                  </a:cubicBezTo>
                  <a:close/>
                  <a:moveTo>
                    <a:pt x="1706" y="1528"/>
                  </a:moveTo>
                  <a:cubicBezTo>
                    <a:pt x="1703" y="1532"/>
                    <a:pt x="1702" y="1526"/>
                    <a:pt x="1700" y="1525"/>
                  </a:cubicBezTo>
                  <a:cubicBezTo>
                    <a:pt x="1696" y="1524"/>
                    <a:pt x="1695" y="1524"/>
                    <a:pt x="1691" y="1525"/>
                  </a:cubicBezTo>
                  <a:cubicBezTo>
                    <a:pt x="1690" y="1533"/>
                    <a:pt x="1693" y="1537"/>
                    <a:pt x="1694" y="1542"/>
                  </a:cubicBezTo>
                  <a:cubicBezTo>
                    <a:pt x="1699" y="1543"/>
                    <a:pt x="1697" y="1535"/>
                    <a:pt x="1702" y="1535"/>
                  </a:cubicBezTo>
                  <a:cubicBezTo>
                    <a:pt x="1707" y="1536"/>
                    <a:pt x="1708" y="1532"/>
                    <a:pt x="1713" y="1533"/>
                  </a:cubicBezTo>
                  <a:cubicBezTo>
                    <a:pt x="1713" y="1532"/>
                    <a:pt x="1714" y="1531"/>
                    <a:pt x="1716" y="1531"/>
                  </a:cubicBezTo>
                  <a:cubicBezTo>
                    <a:pt x="1716" y="1529"/>
                    <a:pt x="1717" y="1528"/>
                    <a:pt x="1719" y="1527"/>
                  </a:cubicBezTo>
                  <a:cubicBezTo>
                    <a:pt x="1722" y="1527"/>
                    <a:pt x="1722" y="1525"/>
                    <a:pt x="1725" y="1525"/>
                  </a:cubicBezTo>
                  <a:cubicBezTo>
                    <a:pt x="1730" y="1528"/>
                    <a:pt x="1726" y="1540"/>
                    <a:pt x="1734" y="1539"/>
                  </a:cubicBezTo>
                  <a:cubicBezTo>
                    <a:pt x="1736" y="1536"/>
                    <a:pt x="1736" y="1530"/>
                    <a:pt x="1739" y="1528"/>
                  </a:cubicBezTo>
                  <a:cubicBezTo>
                    <a:pt x="1736" y="1528"/>
                    <a:pt x="1734" y="1528"/>
                    <a:pt x="1731" y="1528"/>
                  </a:cubicBezTo>
                  <a:cubicBezTo>
                    <a:pt x="1732" y="1524"/>
                    <a:pt x="1728" y="1525"/>
                    <a:pt x="1725" y="1523"/>
                  </a:cubicBezTo>
                  <a:cubicBezTo>
                    <a:pt x="1722" y="1521"/>
                    <a:pt x="1714" y="1522"/>
                    <a:pt x="1708" y="1522"/>
                  </a:cubicBezTo>
                  <a:cubicBezTo>
                    <a:pt x="1708" y="1524"/>
                    <a:pt x="1709" y="1528"/>
                    <a:pt x="1706" y="1528"/>
                  </a:cubicBezTo>
                  <a:close/>
                  <a:moveTo>
                    <a:pt x="290" y="1528"/>
                  </a:moveTo>
                  <a:cubicBezTo>
                    <a:pt x="291" y="1528"/>
                    <a:pt x="292" y="1528"/>
                    <a:pt x="293" y="1528"/>
                  </a:cubicBezTo>
                  <a:cubicBezTo>
                    <a:pt x="295" y="1524"/>
                    <a:pt x="288" y="1524"/>
                    <a:pt x="288" y="1527"/>
                  </a:cubicBezTo>
                  <a:cubicBezTo>
                    <a:pt x="289" y="1527"/>
                    <a:pt x="290" y="1527"/>
                    <a:pt x="290" y="1528"/>
                  </a:cubicBezTo>
                  <a:close/>
                  <a:moveTo>
                    <a:pt x="329" y="1530"/>
                  </a:moveTo>
                  <a:cubicBezTo>
                    <a:pt x="331" y="1532"/>
                    <a:pt x="336" y="1532"/>
                    <a:pt x="336" y="1528"/>
                  </a:cubicBezTo>
                  <a:cubicBezTo>
                    <a:pt x="335" y="1528"/>
                    <a:pt x="332" y="1528"/>
                    <a:pt x="332" y="1527"/>
                  </a:cubicBezTo>
                  <a:cubicBezTo>
                    <a:pt x="333" y="1527"/>
                    <a:pt x="333" y="1525"/>
                    <a:pt x="330" y="1525"/>
                  </a:cubicBezTo>
                  <a:cubicBezTo>
                    <a:pt x="330" y="1527"/>
                    <a:pt x="329" y="1528"/>
                    <a:pt x="329" y="1530"/>
                  </a:cubicBezTo>
                  <a:close/>
                  <a:moveTo>
                    <a:pt x="1116" y="1528"/>
                  </a:moveTo>
                  <a:cubicBezTo>
                    <a:pt x="1110" y="1527"/>
                    <a:pt x="1107" y="1531"/>
                    <a:pt x="1105" y="1528"/>
                  </a:cubicBezTo>
                  <a:cubicBezTo>
                    <a:pt x="1106" y="1527"/>
                    <a:pt x="1116" y="1521"/>
                    <a:pt x="1116" y="1528"/>
                  </a:cubicBezTo>
                  <a:close/>
                  <a:moveTo>
                    <a:pt x="1773" y="1525"/>
                  </a:moveTo>
                  <a:cubicBezTo>
                    <a:pt x="1773" y="1529"/>
                    <a:pt x="1770" y="1530"/>
                    <a:pt x="1771" y="1535"/>
                  </a:cubicBezTo>
                  <a:cubicBezTo>
                    <a:pt x="1768" y="1533"/>
                    <a:pt x="1767" y="1525"/>
                    <a:pt x="1773" y="1525"/>
                  </a:cubicBezTo>
                  <a:close/>
                  <a:moveTo>
                    <a:pt x="1898" y="1531"/>
                  </a:moveTo>
                  <a:cubicBezTo>
                    <a:pt x="1902" y="1532"/>
                    <a:pt x="1905" y="1532"/>
                    <a:pt x="1906" y="1528"/>
                  </a:cubicBezTo>
                  <a:cubicBezTo>
                    <a:pt x="1900" y="1530"/>
                    <a:pt x="1905" y="1523"/>
                    <a:pt x="1899" y="1525"/>
                  </a:cubicBezTo>
                  <a:cubicBezTo>
                    <a:pt x="1900" y="1528"/>
                    <a:pt x="1898" y="1529"/>
                    <a:pt x="1898" y="1531"/>
                  </a:cubicBezTo>
                  <a:close/>
                  <a:moveTo>
                    <a:pt x="350" y="1533"/>
                  </a:moveTo>
                  <a:cubicBezTo>
                    <a:pt x="354" y="1533"/>
                    <a:pt x="355" y="1530"/>
                    <a:pt x="358" y="1533"/>
                  </a:cubicBezTo>
                  <a:cubicBezTo>
                    <a:pt x="358" y="1530"/>
                    <a:pt x="360" y="1529"/>
                    <a:pt x="359" y="1527"/>
                  </a:cubicBezTo>
                  <a:cubicBezTo>
                    <a:pt x="358" y="1527"/>
                    <a:pt x="355" y="1526"/>
                    <a:pt x="355" y="1528"/>
                  </a:cubicBezTo>
                  <a:cubicBezTo>
                    <a:pt x="359" y="1530"/>
                    <a:pt x="350" y="1527"/>
                    <a:pt x="350" y="1533"/>
                  </a:cubicBezTo>
                  <a:close/>
                  <a:moveTo>
                    <a:pt x="1097" y="1527"/>
                  </a:moveTo>
                  <a:cubicBezTo>
                    <a:pt x="1100" y="1526"/>
                    <a:pt x="1100" y="1528"/>
                    <a:pt x="1102" y="1528"/>
                  </a:cubicBezTo>
                  <a:cubicBezTo>
                    <a:pt x="1102" y="1531"/>
                    <a:pt x="1095" y="1530"/>
                    <a:pt x="1097" y="1527"/>
                  </a:cubicBezTo>
                  <a:close/>
                  <a:moveTo>
                    <a:pt x="1649" y="1530"/>
                  </a:moveTo>
                  <a:cubicBezTo>
                    <a:pt x="1650" y="1530"/>
                    <a:pt x="1651" y="1530"/>
                    <a:pt x="1652" y="1530"/>
                  </a:cubicBezTo>
                  <a:cubicBezTo>
                    <a:pt x="1655" y="1526"/>
                    <a:pt x="1647" y="1525"/>
                    <a:pt x="1648" y="1528"/>
                  </a:cubicBezTo>
                  <a:cubicBezTo>
                    <a:pt x="1649" y="1528"/>
                    <a:pt x="1650" y="1528"/>
                    <a:pt x="1649" y="1530"/>
                  </a:cubicBezTo>
                  <a:close/>
                  <a:moveTo>
                    <a:pt x="1660" y="1536"/>
                  </a:moveTo>
                  <a:cubicBezTo>
                    <a:pt x="1660" y="1535"/>
                    <a:pt x="1663" y="1539"/>
                    <a:pt x="1663" y="1539"/>
                  </a:cubicBezTo>
                  <a:cubicBezTo>
                    <a:pt x="1665" y="1542"/>
                    <a:pt x="1666" y="1545"/>
                    <a:pt x="1669" y="1546"/>
                  </a:cubicBezTo>
                  <a:cubicBezTo>
                    <a:pt x="1671" y="1546"/>
                    <a:pt x="1673" y="1545"/>
                    <a:pt x="1674" y="1544"/>
                  </a:cubicBezTo>
                  <a:cubicBezTo>
                    <a:pt x="1672" y="1543"/>
                    <a:pt x="1670" y="1542"/>
                    <a:pt x="1669" y="1541"/>
                  </a:cubicBezTo>
                  <a:cubicBezTo>
                    <a:pt x="1670" y="1535"/>
                    <a:pt x="1670" y="1536"/>
                    <a:pt x="1669" y="1533"/>
                  </a:cubicBezTo>
                  <a:cubicBezTo>
                    <a:pt x="1669" y="1529"/>
                    <a:pt x="1671" y="1525"/>
                    <a:pt x="1666" y="1527"/>
                  </a:cubicBezTo>
                  <a:cubicBezTo>
                    <a:pt x="1666" y="1531"/>
                    <a:pt x="1660" y="1533"/>
                    <a:pt x="1660" y="1536"/>
                  </a:cubicBezTo>
                  <a:close/>
                  <a:moveTo>
                    <a:pt x="1913" y="1530"/>
                  </a:moveTo>
                  <a:cubicBezTo>
                    <a:pt x="1916" y="1530"/>
                    <a:pt x="1919" y="1530"/>
                    <a:pt x="1918" y="1527"/>
                  </a:cubicBezTo>
                  <a:cubicBezTo>
                    <a:pt x="1917" y="1527"/>
                    <a:pt x="1916" y="1527"/>
                    <a:pt x="1915" y="1527"/>
                  </a:cubicBezTo>
                  <a:cubicBezTo>
                    <a:pt x="1915" y="1528"/>
                    <a:pt x="1914" y="1528"/>
                    <a:pt x="1913" y="1530"/>
                  </a:cubicBezTo>
                  <a:close/>
                  <a:moveTo>
                    <a:pt x="1034" y="1533"/>
                  </a:moveTo>
                  <a:cubicBezTo>
                    <a:pt x="1035" y="1533"/>
                    <a:pt x="1037" y="1533"/>
                    <a:pt x="1038" y="1533"/>
                  </a:cubicBezTo>
                  <a:cubicBezTo>
                    <a:pt x="1038" y="1531"/>
                    <a:pt x="1038" y="1530"/>
                    <a:pt x="1038" y="1528"/>
                  </a:cubicBezTo>
                  <a:cubicBezTo>
                    <a:pt x="1037" y="1528"/>
                    <a:pt x="1035" y="1528"/>
                    <a:pt x="1034" y="1528"/>
                  </a:cubicBezTo>
                  <a:cubicBezTo>
                    <a:pt x="1034" y="1530"/>
                    <a:pt x="1034" y="1531"/>
                    <a:pt x="1034" y="1533"/>
                  </a:cubicBezTo>
                  <a:close/>
                  <a:moveTo>
                    <a:pt x="1635" y="1530"/>
                  </a:moveTo>
                  <a:cubicBezTo>
                    <a:pt x="1634" y="1533"/>
                    <a:pt x="1638" y="1534"/>
                    <a:pt x="1638" y="1536"/>
                  </a:cubicBezTo>
                  <a:cubicBezTo>
                    <a:pt x="1638" y="1536"/>
                    <a:pt x="1635" y="1538"/>
                    <a:pt x="1635" y="1539"/>
                  </a:cubicBezTo>
                  <a:cubicBezTo>
                    <a:pt x="1635" y="1540"/>
                    <a:pt x="1638" y="1541"/>
                    <a:pt x="1638" y="1542"/>
                  </a:cubicBezTo>
                  <a:cubicBezTo>
                    <a:pt x="1638" y="1544"/>
                    <a:pt x="1634" y="1548"/>
                    <a:pt x="1638" y="1550"/>
                  </a:cubicBezTo>
                  <a:cubicBezTo>
                    <a:pt x="1640" y="1544"/>
                    <a:pt x="1645" y="1535"/>
                    <a:pt x="1642" y="1528"/>
                  </a:cubicBezTo>
                  <a:cubicBezTo>
                    <a:pt x="1639" y="1528"/>
                    <a:pt x="1637" y="1529"/>
                    <a:pt x="1635" y="1530"/>
                  </a:cubicBezTo>
                  <a:close/>
                  <a:moveTo>
                    <a:pt x="482" y="1536"/>
                  </a:moveTo>
                  <a:cubicBezTo>
                    <a:pt x="482" y="1537"/>
                    <a:pt x="481" y="1540"/>
                    <a:pt x="483" y="1539"/>
                  </a:cubicBezTo>
                  <a:cubicBezTo>
                    <a:pt x="483" y="1537"/>
                    <a:pt x="487" y="1538"/>
                    <a:pt x="486" y="1535"/>
                  </a:cubicBezTo>
                  <a:cubicBezTo>
                    <a:pt x="480" y="1537"/>
                    <a:pt x="481" y="1531"/>
                    <a:pt x="477" y="1531"/>
                  </a:cubicBezTo>
                  <a:cubicBezTo>
                    <a:pt x="476" y="1536"/>
                    <a:pt x="480" y="1535"/>
                    <a:pt x="482" y="1536"/>
                  </a:cubicBezTo>
                  <a:close/>
                  <a:moveTo>
                    <a:pt x="758" y="1533"/>
                  </a:moveTo>
                  <a:cubicBezTo>
                    <a:pt x="756" y="1538"/>
                    <a:pt x="761" y="1536"/>
                    <a:pt x="764" y="1536"/>
                  </a:cubicBezTo>
                  <a:cubicBezTo>
                    <a:pt x="764" y="1535"/>
                    <a:pt x="764" y="1533"/>
                    <a:pt x="764" y="1531"/>
                  </a:cubicBezTo>
                  <a:cubicBezTo>
                    <a:pt x="761" y="1531"/>
                    <a:pt x="760" y="1533"/>
                    <a:pt x="758" y="1533"/>
                  </a:cubicBezTo>
                  <a:close/>
                  <a:moveTo>
                    <a:pt x="824" y="1533"/>
                  </a:moveTo>
                  <a:cubicBezTo>
                    <a:pt x="823" y="1534"/>
                    <a:pt x="818" y="1532"/>
                    <a:pt x="819" y="1536"/>
                  </a:cubicBezTo>
                  <a:cubicBezTo>
                    <a:pt x="826" y="1535"/>
                    <a:pt x="829" y="1540"/>
                    <a:pt x="832" y="1535"/>
                  </a:cubicBezTo>
                  <a:cubicBezTo>
                    <a:pt x="828" y="1533"/>
                    <a:pt x="825" y="1531"/>
                    <a:pt x="824" y="1533"/>
                  </a:cubicBezTo>
                  <a:close/>
                  <a:moveTo>
                    <a:pt x="859" y="1531"/>
                  </a:moveTo>
                  <a:cubicBezTo>
                    <a:pt x="859" y="1534"/>
                    <a:pt x="854" y="1532"/>
                    <a:pt x="855" y="1536"/>
                  </a:cubicBezTo>
                  <a:cubicBezTo>
                    <a:pt x="851" y="1535"/>
                    <a:pt x="856" y="1530"/>
                    <a:pt x="859" y="1531"/>
                  </a:cubicBezTo>
                  <a:close/>
                  <a:moveTo>
                    <a:pt x="869" y="1533"/>
                  </a:moveTo>
                  <a:cubicBezTo>
                    <a:pt x="868" y="1530"/>
                    <a:pt x="877" y="1530"/>
                    <a:pt x="875" y="1535"/>
                  </a:cubicBezTo>
                  <a:cubicBezTo>
                    <a:pt x="872" y="1535"/>
                    <a:pt x="871" y="1533"/>
                    <a:pt x="869" y="1533"/>
                  </a:cubicBezTo>
                  <a:close/>
                  <a:moveTo>
                    <a:pt x="900" y="1531"/>
                  </a:moveTo>
                  <a:cubicBezTo>
                    <a:pt x="899" y="1534"/>
                    <a:pt x="897" y="1535"/>
                    <a:pt x="893" y="1535"/>
                  </a:cubicBezTo>
                  <a:cubicBezTo>
                    <a:pt x="892" y="1530"/>
                    <a:pt x="897" y="1532"/>
                    <a:pt x="900" y="1531"/>
                  </a:cubicBezTo>
                  <a:close/>
                  <a:moveTo>
                    <a:pt x="934" y="1535"/>
                  </a:moveTo>
                  <a:cubicBezTo>
                    <a:pt x="935" y="1535"/>
                    <a:pt x="936" y="1535"/>
                    <a:pt x="937" y="1535"/>
                  </a:cubicBezTo>
                  <a:cubicBezTo>
                    <a:pt x="939" y="1531"/>
                    <a:pt x="931" y="1530"/>
                    <a:pt x="932" y="1533"/>
                  </a:cubicBezTo>
                  <a:cubicBezTo>
                    <a:pt x="933" y="1533"/>
                    <a:pt x="934" y="1533"/>
                    <a:pt x="934" y="1535"/>
                  </a:cubicBezTo>
                  <a:close/>
                  <a:moveTo>
                    <a:pt x="1578" y="1539"/>
                  </a:moveTo>
                  <a:cubicBezTo>
                    <a:pt x="1583" y="1543"/>
                    <a:pt x="1573" y="1544"/>
                    <a:pt x="1575" y="1549"/>
                  </a:cubicBezTo>
                  <a:cubicBezTo>
                    <a:pt x="1579" y="1549"/>
                    <a:pt x="1580" y="1546"/>
                    <a:pt x="1581" y="1544"/>
                  </a:cubicBezTo>
                  <a:cubicBezTo>
                    <a:pt x="1582" y="1544"/>
                    <a:pt x="1584" y="1545"/>
                    <a:pt x="1584" y="1544"/>
                  </a:cubicBezTo>
                  <a:cubicBezTo>
                    <a:pt x="1585" y="1542"/>
                    <a:pt x="1583" y="1538"/>
                    <a:pt x="1586" y="1538"/>
                  </a:cubicBezTo>
                  <a:cubicBezTo>
                    <a:pt x="1591" y="1536"/>
                    <a:pt x="1588" y="1543"/>
                    <a:pt x="1592" y="1542"/>
                  </a:cubicBezTo>
                  <a:cubicBezTo>
                    <a:pt x="1591" y="1537"/>
                    <a:pt x="1594" y="1535"/>
                    <a:pt x="1595" y="1531"/>
                  </a:cubicBezTo>
                  <a:cubicBezTo>
                    <a:pt x="1589" y="1534"/>
                    <a:pt x="1582" y="1535"/>
                    <a:pt x="1578" y="1539"/>
                  </a:cubicBezTo>
                  <a:close/>
                  <a:moveTo>
                    <a:pt x="789" y="1536"/>
                  </a:moveTo>
                  <a:cubicBezTo>
                    <a:pt x="790" y="1536"/>
                    <a:pt x="790" y="1537"/>
                    <a:pt x="792" y="1538"/>
                  </a:cubicBezTo>
                  <a:cubicBezTo>
                    <a:pt x="791" y="1535"/>
                    <a:pt x="792" y="1532"/>
                    <a:pt x="789" y="1533"/>
                  </a:cubicBezTo>
                  <a:cubicBezTo>
                    <a:pt x="789" y="1534"/>
                    <a:pt x="789" y="1535"/>
                    <a:pt x="789" y="1536"/>
                  </a:cubicBezTo>
                  <a:close/>
                  <a:moveTo>
                    <a:pt x="1629" y="1536"/>
                  </a:moveTo>
                  <a:cubicBezTo>
                    <a:pt x="1630" y="1536"/>
                    <a:pt x="1631" y="1536"/>
                    <a:pt x="1632" y="1536"/>
                  </a:cubicBezTo>
                  <a:cubicBezTo>
                    <a:pt x="1632" y="1535"/>
                    <a:pt x="1632" y="1534"/>
                    <a:pt x="1632" y="1533"/>
                  </a:cubicBezTo>
                  <a:cubicBezTo>
                    <a:pt x="1631" y="1533"/>
                    <a:pt x="1630" y="1533"/>
                    <a:pt x="1629" y="1533"/>
                  </a:cubicBezTo>
                  <a:cubicBezTo>
                    <a:pt x="1629" y="1534"/>
                    <a:pt x="1629" y="1535"/>
                    <a:pt x="1629" y="1536"/>
                  </a:cubicBezTo>
                  <a:close/>
                  <a:moveTo>
                    <a:pt x="468" y="1535"/>
                  </a:moveTo>
                  <a:cubicBezTo>
                    <a:pt x="470" y="1535"/>
                    <a:pt x="471" y="1537"/>
                    <a:pt x="471" y="1539"/>
                  </a:cubicBezTo>
                  <a:cubicBezTo>
                    <a:pt x="469" y="1539"/>
                    <a:pt x="468" y="1537"/>
                    <a:pt x="468" y="1535"/>
                  </a:cubicBezTo>
                  <a:close/>
                  <a:moveTo>
                    <a:pt x="504" y="1544"/>
                  </a:moveTo>
                  <a:cubicBezTo>
                    <a:pt x="511" y="1544"/>
                    <a:pt x="506" y="1537"/>
                    <a:pt x="503" y="1535"/>
                  </a:cubicBezTo>
                  <a:cubicBezTo>
                    <a:pt x="503" y="1538"/>
                    <a:pt x="503" y="1541"/>
                    <a:pt x="504" y="1544"/>
                  </a:cubicBezTo>
                  <a:close/>
                  <a:moveTo>
                    <a:pt x="610" y="1536"/>
                  </a:moveTo>
                  <a:cubicBezTo>
                    <a:pt x="609" y="1540"/>
                    <a:pt x="613" y="1540"/>
                    <a:pt x="616" y="1541"/>
                  </a:cubicBezTo>
                  <a:cubicBezTo>
                    <a:pt x="616" y="1538"/>
                    <a:pt x="616" y="1535"/>
                    <a:pt x="614" y="1535"/>
                  </a:cubicBezTo>
                  <a:cubicBezTo>
                    <a:pt x="614" y="1536"/>
                    <a:pt x="612" y="1536"/>
                    <a:pt x="610" y="1536"/>
                  </a:cubicBezTo>
                  <a:close/>
                  <a:moveTo>
                    <a:pt x="690" y="1536"/>
                  </a:moveTo>
                  <a:cubicBezTo>
                    <a:pt x="689" y="1540"/>
                    <a:pt x="682" y="1537"/>
                    <a:pt x="679" y="1538"/>
                  </a:cubicBezTo>
                  <a:cubicBezTo>
                    <a:pt x="680" y="1532"/>
                    <a:pt x="685" y="1537"/>
                    <a:pt x="690" y="1536"/>
                  </a:cubicBezTo>
                  <a:close/>
                  <a:moveTo>
                    <a:pt x="1831" y="1538"/>
                  </a:moveTo>
                  <a:cubicBezTo>
                    <a:pt x="1833" y="1538"/>
                    <a:pt x="1832" y="1540"/>
                    <a:pt x="1834" y="1541"/>
                  </a:cubicBezTo>
                  <a:cubicBezTo>
                    <a:pt x="1835" y="1539"/>
                    <a:pt x="1837" y="1538"/>
                    <a:pt x="1837" y="1536"/>
                  </a:cubicBezTo>
                  <a:cubicBezTo>
                    <a:pt x="1835" y="1536"/>
                    <a:pt x="1834" y="1535"/>
                    <a:pt x="1833" y="1535"/>
                  </a:cubicBezTo>
                  <a:cubicBezTo>
                    <a:pt x="1833" y="1536"/>
                    <a:pt x="1831" y="1536"/>
                    <a:pt x="1831" y="1538"/>
                  </a:cubicBezTo>
                  <a:close/>
                  <a:moveTo>
                    <a:pt x="567" y="1539"/>
                  </a:moveTo>
                  <a:cubicBezTo>
                    <a:pt x="568" y="1539"/>
                    <a:pt x="569" y="1539"/>
                    <a:pt x="570" y="1539"/>
                  </a:cubicBezTo>
                  <a:cubicBezTo>
                    <a:pt x="570" y="1538"/>
                    <a:pt x="570" y="1537"/>
                    <a:pt x="570" y="1536"/>
                  </a:cubicBezTo>
                  <a:cubicBezTo>
                    <a:pt x="569" y="1536"/>
                    <a:pt x="568" y="1536"/>
                    <a:pt x="566" y="1536"/>
                  </a:cubicBezTo>
                  <a:cubicBezTo>
                    <a:pt x="567" y="1537"/>
                    <a:pt x="567" y="1538"/>
                    <a:pt x="567" y="1539"/>
                  </a:cubicBezTo>
                  <a:close/>
                  <a:moveTo>
                    <a:pt x="583" y="1536"/>
                  </a:moveTo>
                  <a:cubicBezTo>
                    <a:pt x="587" y="1540"/>
                    <a:pt x="590" y="1535"/>
                    <a:pt x="593" y="1538"/>
                  </a:cubicBezTo>
                  <a:cubicBezTo>
                    <a:pt x="593" y="1543"/>
                    <a:pt x="583" y="1541"/>
                    <a:pt x="583" y="1536"/>
                  </a:cubicBezTo>
                  <a:close/>
                  <a:moveTo>
                    <a:pt x="1559" y="1547"/>
                  </a:moveTo>
                  <a:cubicBezTo>
                    <a:pt x="1560" y="1549"/>
                    <a:pt x="1559" y="1551"/>
                    <a:pt x="1562" y="1550"/>
                  </a:cubicBezTo>
                  <a:cubicBezTo>
                    <a:pt x="1565" y="1551"/>
                    <a:pt x="1563" y="1547"/>
                    <a:pt x="1564" y="1546"/>
                  </a:cubicBezTo>
                  <a:cubicBezTo>
                    <a:pt x="1565" y="1544"/>
                    <a:pt x="1568" y="1544"/>
                    <a:pt x="1569" y="1542"/>
                  </a:cubicBezTo>
                  <a:cubicBezTo>
                    <a:pt x="1563" y="1543"/>
                    <a:pt x="1564" y="1537"/>
                    <a:pt x="1560" y="1536"/>
                  </a:cubicBezTo>
                  <a:cubicBezTo>
                    <a:pt x="1558" y="1541"/>
                    <a:pt x="1558" y="1544"/>
                    <a:pt x="1559" y="1547"/>
                  </a:cubicBezTo>
                  <a:close/>
                  <a:moveTo>
                    <a:pt x="1472" y="1541"/>
                  </a:moveTo>
                  <a:cubicBezTo>
                    <a:pt x="1471" y="1544"/>
                    <a:pt x="1468" y="1546"/>
                    <a:pt x="1467" y="1549"/>
                  </a:cubicBezTo>
                  <a:cubicBezTo>
                    <a:pt x="1473" y="1548"/>
                    <a:pt x="1474" y="1556"/>
                    <a:pt x="1478" y="1552"/>
                  </a:cubicBezTo>
                  <a:cubicBezTo>
                    <a:pt x="1478" y="1548"/>
                    <a:pt x="1477" y="1543"/>
                    <a:pt x="1481" y="1542"/>
                  </a:cubicBezTo>
                  <a:cubicBezTo>
                    <a:pt x="1492" y="1541"/>
                    <a:pt x="1494" y="1548"/>
                    <a:pt x="1499" y="1552"/>
                  </a:cubicBezTo>
                  <a:cubicBezTo>
                    <a:pt x="1502" y="1549"/>
                    <a:pt x="1498" y="1543"/>
                    <a:pt x="1496" y="1539"/>
                  </a:cubicBezTo>
                  <a:cubicBezTo>
                    <a:pt x="1485" y="1540"/>
                    <a:pt x="1483" y="1541"/>
                    <a:pt x="1472" y="1541"/>
                  </a:cubicBezTo>
                  <a:close/>
                  <a:moveTo>
                    <a:pt x="1597" y="1546"/>
                  </a:moveTo>
                  <a:cubicBezTo>
                    <a:pt x="1598" y="1546"/>
                    <a:pt x="1600" y="1546"/>
                    <a:pt x="1601" y="1546"/>
                  </a:cubicBezTo>
                  <a:cubicBezTo>
                    <a:pt x="1601" y="1542"/>
                    <a:pt x="1599" y="1541"/>
                    <a:pt x="1597" y="1539"/>
                  </a:cubicBezTo>
                  <a:cubicBezTo>
                    <a:pt x="1597" y="1541"/>
                    <a:pt x="1597" y="1544"/>
                    <a:pt x="1597" y="1546"/>
                  </a:cubicBezTo>
                  <a:close/>
                  <a:moveTo>
                    <a:pt x="1624" y="1550"/>
                  </a:moveTo>
                  <a:cubicBezTo>
                    <a:pt x="1628" y="1547"/>
                    <a:pt x="1622" y="1543"/>
                    <a:pt x="1626" y="1539"/>
                  </a:cubicBezTo>
                  <a:cubicBezTo>
                    <a:pt x="1624" y="1539"/>
                    <a:pt x="1622" y="1539"/>
                    <a:pt x="1620" y="1539"/>
                  </a:cubicBezTo>
                  <a:cubicBezTo>
                    <a:pt x="1621" y="1543"/>
                    <a:pt x="1620" y="1550"/>
                    <a:pt x="1624" y="1550"/>
                  </a:cubicBezTo>
                  <a:close/>
                  <a:moveTo>
                    <a:pt x="1809" y="1542"/>
                  </a:moveTo>
                  <a:cubicBezTo>
                    <a:pt x="1801" y="1543"/>
                    <a:pt x="1808" y="1543"/>
                    <a:pt x="1808" y="1547"/>
                  </a:cubicBezTo>
                  <a:cubicBezTo>
                    <a:pt x="1806" y="1545"/>
                    <a:pt x="1800" y="1545"/>
                    <a:pt x="1800" y="1549"/>
                  </a:cubicBezTo>
                  <a:cubicBezTo>
                    <a:pt x="1805" y="1548"/>
                    <a:pt x="1805" y="1552"/>
                    <a:pt x="1811" y="1550"/>
                  </a:cubicBezTo>
                  <a:cubicBezTo>
                    <a:pt x="1811" y="1549"/>
                    <a:pt x="1811" y="1548"/>
                    <a:pt x="1812" y="1547"/>
                  </a:cubicBezTo>
                  <a:cubicBezTo>
                    <a:pt x="1816" y="1545"/>
                    <a:pt x="1820" y="1544"/>
                    <a:pt x="1822" y="1539"/>
                  </a:cubicBezTo>
                  <a:cubicBezTo>
                    <a:pt x="1816" y="1539"/>
                    <a:pt x="1812" y="1540"/>
                    <a:pt x="1809" y="1542"/>
                  </a:cubicBezTo>
                  <a:close/>
                  <a:moveTo>
                    <a:pt x="1455" y="1555"/>
                  </a:moveTo>
                  <a:cubicBezTo>
                    <a:pt x="1456" y="1553"/>
                    <a:pt x="1456" y="1549"/>
                    <a:pt x="1461" y="1550"/>
                  </a:cubicBezTo>
                  <a:cubicBezTo>
                    <a:pt x="1462" y="1546"/>
                    <a:pt x="1459" y="1546"/>
                    <a:pt x="1459" y="1542"/>
                  </a:cubicBezTo>
                  <a:cubicBezTo>
                    <a:pt x="1454" y="1542"/>
                    <a:pt x="1455" y="1545"/>
                    <a:pt x="1452" y="1542"/>
                  </a:cubicBezTo>
                  <a:cubicBezTo>
                    <a:pt x="1452" y="1547"/>
                    <a:pt x="1452" y="1554"/>
                    <a:pt x="1455" y="1555"/>
                  </a:cubicBezTo>
                  <a:close/>
                  <a:moveTo>
                    <a:pt x="281" y="1544"/>
                  </a:moveTo>
                  <a:cubicBezTo>
                    <a:pt x="287" y="1549"/>
                    <a:pt x="277" y="1549"/>
                    <a:pt x="281" y="1544"/>
                  </a:cubicBezTo>
                  <a:close/>
                  <a:moveTo>
                    <a:pt x="1430" y="1554"/>
                  </a:moveTo>
                  <a:cubicBezTo>
                    <a:pt x="1431" y="1555"/>
                    <a:pt x="1430" y="1557"/>
                    <a:pt x="1431" y="1558"/>
                  </a:cubicBezTo>
                  <a:cubicBezTo>
                    <a:pt x="1433" y="1560"/>
                    <a:pt x="1435" y="1560"/>
                    <a:pt x="1438" y="1560"/>
                  </a:cubicBezTo>
                  <a:cubicBezTo>
                    <a:pt x="1443" y="1551"/>
                    <a:pt x="1429" y="1555"/>
                    <a:pt x="1432" y="1544"/>
                  </a:cubicBezTo>
                  <a:cubicBezTo>
                    <a:pt x="1430" y="1544"/>
                    <a:pt x="1427" y="1544"/>
                    <a:pt x="1425" y="1544"/>
                  </a:cubicBezTo>
                  <a:cubicBezTo>
                    <a:pt x="1424" y="1548"/>
                    <a:pt x="1428" y="1551"/>
                    <a:pt x="1430" y="1554"/>
                  </a:cubicBezTo>
                  <a:close/>
                  <a:moveTo>
                    <a:pt x="1405" y="1547"/>
                  </a:moveTo>
                  <a:cubicBezTo>
                    <a:pt x="1404" y="1547"/>
                    <a:pt x="1402" y="1547"/>
                    <a:pt x="1401" y="1547"/>
                  </a:cubicBezTo>
                  <a:cubicBezTo>
                    <a:pt x="1389" y="1547"/>
                    <a:pt x="1404" y="1552"/>
                    <a:pt x="1405" y="1547"/>
                  </a:cubicBezTo>
                  <a:close/>
                  <a:moveTo>
                    <a:pt x="1356" y="1558"/>
                  </a:moveTo>
                  <a:cubicBezTo>
                    <a:pt x="1356" y="1559"/>
                    <a:pt x="1353" y="1558"/>
                    <a:pt x="1353" y="1558"/>
                  </a:cubicBezTo>
                  <a:cubicBezTo>
                    <a:pt x="1352" y="1559"/>
                    <a:pt x="1353" y="1562"/>
                    <a:pt x="1354" y="1561"/>
                  </a:cubicBezTo>
                  <a:cubicBezTo>
                    <a:pt x="1355" y="1560"/>
                    <a:pt x="1357" y="1560"/>
                    <a:pt x="1359" y="1560"/>
                  </a:cubicBezTo>
                  <a:cubicBezTo>
                    <a:pt x="1359" y="1561"/>
                    <a:pt x="1359" y="1562"/>
                    <a:pt x="1359" y="1563"/>
                  </a:cubicBezTo>
                  <a:cubicBezTo>
                    <a:pt x="1362" y="1565"/>
                    <a:pt x="1364" y="1563"/>
                    <a:pt x="1365" y="1563"/>
                  </a:cubicBezTo>
                  <a:cubicBezTo>
                    <a:pt x="1367" y="1564"/>
                    <a:pt x="1367" y="1568"/>
                    <a:pt x="1370" y="1565"/>
                  </a:cubicBezTo>
                  <a:cubicBezTo>
                    <a:pt x="1370" y="1558"/>
                    <a:pt x="1367" y="1554"/>
                    <a:pt x="1365" y="1552"/>
                  </a:cubicBezTo>
                  <a:cubicBezTo>
                    <a:pt x="1364" y="1551"/>
                    <a:pt x="1365" y="1548"/>
                    <a:pt x="1362" y="1549"/>
                  </a:cubicBezTo>
                  <a:cubicBezTo>
                    <a:pt x="1360" y="1551"/>
                    <a:pt x="1358" y="1555"/>
                    <a:pt x="1356" y="1558"/>
                  </a:cubicBezTo>
                  <a:close/>
                  <a:moveTo>
                    <a:pt x="1767" y="1557"/>
                  </a:moveTo>
                  <a:cubicBezTo>
                    <a:pt x="1773" y="1555"/>
                    <a:pt x="1773" y="1561"/>
                    <a:pt x="1776" y="1561"/>
                  </a:cubicBezTo>
                  <a:cubicBezTo>
                    <a:pt x="1777" y="1555"/>
                    <a:pt x="1774" y="1553"/>
                    <a:pt x="1778" y="1549"/>
                  </a:cubicBezTo>
                  <a:cubicBezTo>
                    <a:pt x="1773" y="1550"/>
                    <a:pt x="1770" y="1553"/>
                    <a:pt x="1767" y="1557"/>
                  </a:cubicBezTo>
                  <a:close/>
                  <a:moveTo>
                    <a:pt x="1399" y="1558"/>
                  </a:moveTo>
                  <a:cubicBezTo>
                    <a:pt x="1401" y="1558"/>
                    <a:pt x="1403" y="1558"/>
                    <a:pt x="1405" y="1558"/>
                  </a:cubicBezTo>
                  <a:cubicBezTo>
                    <a:pt x="1403" y="1554"/>
                    <a:pt x="1410" y="1552"/>
                    <a:pt x="1405" y="1550"/>
                  </a:cubicBezTo>
                  <a:cubicBezTo>
                    <a:pt x="1403" y="1553"/>
                    <a:pt x="1400" y="1554"/>
                    <a:pt x="1399" y="1558"/>
                  </a:cubicBezTo>
                  <a:close/>
                  <a:moveTo>
                    <a:pt x="1320" y="1563"/>
                  </a:moveTo>
                  <a:cubicBezTo>
                    <a:pt x="1325" y="1563"/>
                    <a:pt x="1325" y="1568"/>
                    <a:pt x="1331" y="1566"/>
                  </a:cubicBezTo>
                  <a:cubicBezTo>
                    <a:pt x="1333" y="1563"/>
                    <a:pt x="1330" y="1560"/>
                    <a:pt x="1334" y="1557"/>
                  </a:cubicBezTo>
                  <a:cubicBezTo>
                    <a:pt x="1329" y="1557"/>
                    <a:pt x="1325" y="1548"/>
                    <a:pt x="1319" y="1554"/>
                  </a:cubicBezTo>
                  <a:cubicBezTo>
                    <a:pt x="1322" y="1554"/>
                    <a:pt x="1320" y="1560"/>
                    <a:pt x="1320" y="1563"/>
                  </a:cubicBezTo>
                  <a:close/>
                  <a:moveTo>
                    <a:pt x="1299" y="1555"/>
                  </a:moveTo>
                  <a:cubicBezTo>
                    <a:pt x="1299" y="1553"/>
                    <a:pt x="1307" y="1553"/>
                    <a:pt x="1304" y="1557"/>
                  </a:cubicBezTo>
                  <a:cubicBezTo>
                    <a:pt x="1304" y="1556"/>
                    <a:pt x="1299" y="1555"/>
                    <a:pt x="1299" y="1555"/>
                  </a:cubicBezTo>
                  <a:close/>
                  <a:moveTo>
                    <a:pt x="1345" y="1557"/>
                  </a:moveTo>
                  <a:cubicBezTo>
                    <a:pt x="1346" y="1557"/>
                    <a:pt x="1347" y="1557"/>
                    <a:pt x="1348" y="1557"/>
                  </a:cubicBezTo>
                  <a:cubicBezTo>
                    <a:pt x="1348" y="1556"/>
                    <a:pt x="1348" y="1555"/>
                    <a:pt x="1348" y="1554"/>
                  </a:cubicBezTo>
                  <a:cubicBezTo>
                    <a:pt x="1347" y="1554"/>
                    <a:pt x="1346" y="1554"/>
                    <a:pt x="1345" y="1554"/>
                  </a:cubicBezTo>
                  <a:cubicBezTo>
                    <a:pt x="1345" y="1555"/>
                    <a:pt x="1345" y="1556"/>
                    <a:pt x="1345" y="1557"/>
                  </a:cubicBezTo>
                  <a:close/>
                  <a:moveTo>
                    <a:pt x="1394" y="1554"/>
                  </a:moveTo>
                  <a:cubicBezTo>
                    <a:pt x="1393" y="1554"/>
                    <a:pt x="1391" y="1554"/>
                    <a:pt x="1390" y="1554"/>
                  </a:cubicBezTo>
                  <a:cubicBezTo>
                    <a:pt x="1378" y="1553"/>
                    <a:pt x="1394" y="1558"/>
                    <a:pt x="1394" y="1554"/>
                  </a:cubicBezTo>
                  <a:close/>
                  <a:moveTo>
                    <a:pt x="1448" y="1558"/>
                  </a:moveTo>
                  <a:cubicBezTo>
                    <a:pt x="1448" y="1557"/>
                    <a:pt x="1448" y="1556"/>
                    <a:pt x="1448" y="1555"/>
                  </a:cubicBezTo>
                  <a:cubicBezTo>
                    <a:pt x="1446" y="1550"/>
                    <a:pt x="1441" y="1560"/>
                    <a:pt x="1448" y="1558"/>
                  </a:cubicBezTo>
                  <a:close/>
                  <a:moveTo>
                    <a:pt x="1744" y="1557"/>
                  </a:moveTo>
                  <a:cubicBezTo>
                    <a:pt x="1749" y="1555"/>
                    <a:pt x="1746" y="1562"/>
                    <a:pt x="1750" y="1561"/>
                  </a:cubicBezTo>
                  <a:cubicBezTo>
                    <a:pt x="1749" y="1557"/>
                    <a:pt x="1752" y="1557"/>
                    <a:pt x="1752" y="1554"/>
                  </a:cubicBezTo>
                  <a:cubicBezTo>
                    <a:pt x="1748" y="1553"/>
                    <a:pt x="1744" y="1553"/>
                    <a:pt x="1744" y="1557"/>
                  </a:cubicBezTo>
                  <a:close/>
                  <a:moveTo>
                    <a:pt x="1260" y="1573"/>
                  </a:moveTo>
                  <a:cubicBezTo>
                    <a:pt x="1263" y="1570"/>
                    <a:pt x="1265" y="1566"/>
                    <a:pt x="1265" y="1560"/>
                  </a:cubicBezTo>
                  <a:cubicBezTo>
                    <a:pt x="1262" y="1558"/>
                    <a:pt x="1261" y="1556"/>
                    <a:pt x="1257" y="1555"/>
                  </a:cubicBezTo>
                  <a:cubicBezTo>
                    <a:pt x="1255" y="1561"/>
                    <a:pt x="1255" y="1571"/>
                    <a:pt x="1260" y="1573"/>
                  </a:cubicBezTo>
                  <a:close/>
                  <a:moveTo>
                    <a:pt x="1285" y="1560"/>
                  </a:moveTo>
                  <a:cubicBezTo>
                    <a:pt x="1289" y="1563"/>
                    <a:pt x="1294" y="1564"/>
                    <a:pt x="1297" y="1568"/>
                  </a:cubicBezTo>
                  <a:cubicBezTo>
                    <a:pt x="1297" y="1564"/>
                    <a:pt x="1298" y="1562"/>
                    <a:pt x="1299" y="1560"/>
                  </a:cubicBezTo>
                  <a:cubicBezTo>
                    <a:pt x="1293" y="1561"/>
                    <a:pt x="1294" y="1555"/>
                    <a:pt x="1290" y="1555"/>
                  </a:cubicBezTo>
                  <a:cubicBezTo>
                    <a:pt x="1291" y="1564"/>
                    <a:pt x="1286" y="1556"/>
                    <a:pt x="1285" y="1560"/>
                  </a:cubicBezTo>
                  <a:close/>
                  <a:moveTo>
                    <a:pt x="1234" y="1569"/>
                  </a:moveTo>
                  <a:cubicBezTo>
                    <a:pt x="1236" y="1569"/>
                    <a:pt x="1237" y="1570"/>
                    <a:pt x="1239" y="1571"/>
                  </a:cubicBezTo>
                  <a:cubicBezTo>
                    <a:pt x="1240" y="1568"/>
                    <a:pt x="1242" y="1566"/>
                    <a:pt x="1243" y="1563"/>
                  </a:cubicBezTo>
                  <a:cubicBezTo>
                    <a:pt x="1238" y="1564"/>
                    <a:pt x="1239" y="1558"/>
                    <a:pt x="1236" y="1557"/>
                  </a:cubicBezTo>
                  <a:cubicBezTo>
                    <a:pt x="1236" y="1562"/>
                    <a:pt x="1233" y="1563"/>
                    <a:pt x="1234" y="1569"/>
                  </a:cubicBezTo>
                  <a:close/>
                  <a:moveTo>
                    <a:pt x="1498" y="1558"/>
                  </a:moveTo>
                  <a:cubicBezTo>
                    <a:pt x="1499" y="1554"/>
                    <a:pt x="1499" y="1562"/>
                    <a:pt x="1499" y="1563"/>
                  </a:cubicBezTo>
                  <a:cubicBezTo>
                    <a:pt x="1498" y="1566"/>
                    <a:pt x="1496" y="1564"/>
                    <a:pt x="1498" y="1558"/>
                  </a:cubicBezTo>
                  <a:close/>
                  <a:moveTo>
                    <a:pt x="1732" y="1558"/>
                  </a:moveTo>
                  <a:cubicBezTo>
                    <a:pt x="1732" y="1553"/>
                    <a:pt x="1737" y="1562"/>
                    <a:pt x="1736" y="1557"/>
                  </a:cubicBezTo>
                  <a:cubicBezTo>
                    <a:pt x="1742" y="1559"/>
                    <a:pt x="1733" y="1561"/>
                    <a:pt x="1732" y="1558"/>
                  </a:cubicBezTo>
                  <a:close/>
                  <a:moveTo>
                    <a:pt x="1686" y="1558"/>
                  </a:moveTo>
                  <a:cubicBezTo>
                    <a:pt x="1690" y="1559"/>
                    <a:pt x="1688" y="1566"/>
                    <a:pt x="1682" y="1565"/>
                  </a:cubicBezTo>
                  <a:cubicBezTo>
                    <a:pt x="1683" y="1562"/>
                    <a:pt x="1685" y="1561"/>
                    <a:pt x="1686" y="1558"/>
                  </a:cubicBezTo>
                  <a:close/>
                  <a:moveTo>
                    <a:pt x="293" y="1563"/>
                  </a:moveTo>
                  <a:cubicBezTo>
                    <a:pt x="294" y="1563"/>
                    <a:pt x="295" y="1563"/>
                    <a:pt x="296" y="1563"/>
                  </a:cubicBezTo>
                  <a:cubicBezTo>
                    <a:pt x="296" y="1562"/>
                    <a:pt x="296" y="1561"/>
                    <a:pt x="296" y="1560"/>
                  </a:cubicBezTo>
                  <a:cubicBezTo>
                    <a:pt x="295" y="1560"/>
                    <a:pt x="294" y="1560"/>
                    <a:pt x="293" y="1560"/>
                  </a:cubicBezTo>
                  <a:cubicBezTo>
                    <a:pt x="293" y="1561"/>
                    <a:pt x="293" y="1562"/>
                    <a:pt x="293" y="1563"/>
                  </a:cubicBezTo>
                  <a:close/>
                  <a:moveTo>
                    <a:pt x="1183" y="1565"/>
                  </a:moveTo>
                  <a:cubicBezTo>
                    <a:pt x="1183" y="1570"/>
                    <a:pt x="1188" y="1571"/>
                    <a:pt x="1191" y="1573"/>
                  </a:cubicBezTo>
                  <a:cubicBezTo>
                    <a:pt x="1193" y="1575"/>
                    <a:pt x="1194" y="1577"/>
                    <a:pt x="1196" y="1579"/>
                  </a:cubicBezTo>
                  <a:cubicBezTo>
                    <a:pt x="1198" y="1575"/>
                    <a:pt x="1199" y="1576"/>
                    <a:pt x="1197" y="1571"/>
                  </a:cubicBezTo>
                  <a:cubicBezTo>
                    <a:pt x="1202" y="1570"/>
                    <a:pt x="1206" y="1568"/>
                    <a:pt x="1208" y="1565"/>
                  </a:cubicBezTo>
                  <a:cubicBezTo>
                    <a:pt x="1204" y="1563"/>
                    <a:pt x="1200" y="1563"/>
                    <a:pt x="1196" y="1565"/>
                  </a:cubicBezTo>
                  <a:cubicBezTo>
                    <a:pt x="1196" y="1562"/>
                    <a:pt x="1194" y="1561"/>
                    <a:pt x="1193" y="1560"/>
                  </a:cubicBezTo>
                  <a:cubicBezTo>
                    <a:pt x="1190" y="1562"/>
                    <a:pt x="1185" y="1562"/>
                    <a:pt x="1183" y="1565"/>
                  </a:cubicBezTo>
                  <a:close/>
                  <a:moveTo>
                    <a:pt x="1350" y="1561"/>
                  </a:moveTo>
                  <a:cubicBezTo>
                    <a:pt x="1348" y="1564"/>
                    <a:pt x="1345" y="1564"/>
                    <a:pt x="1342" y="1565"/>
                  </a:cubicBezTo>
                  <a:cubicBezTo>
                    <a:pt x="1343" y="1559"/>
                    <a:pt x="1346" y="1561"/>
                    <a:pt x="1350" y="1561"/>
                  </a:cubicBezTo>
                  <a:close/>
                  <a:moveTo>
                    <a:pt x="1713" y="1560"/>
                  </a:moveTo>
                  <a:cubicBezTo>
                    <a:pt x="1718" y="1562"/>
                    <a:pt x="1713" y="1567"/>
                    <a:pt x="1708" y="1565"/>
                  </a:cubicBezTo>
                  <a:cubicBezTo>
                    <a:pt x="1708" y="1561"/>
                    <a:pt x="1713" y="1563"/>
                    <a:pt x="1713" y="1560"/>
                  </a:cubicBezTo>
                  <a:close/>
                  <a:moveTo>
                    <a:pt x="395" y="1568"/>
                  </a:moveTo>
                  <a:cubicBezTo>
                    <a:pt x="393" y="1569"/>
                    <a:pt x="392" y="1571"/>
                    <a:pt x="392" y="1574"/>
                  </a:cubicBezTo>
                  <a:cubicBezTo>
                    <a:pt x="397" y="1575"/>
                    <a:pt x="401" y="1574"/>
                    <a:pt x="404" y="1573"/>
                  </a:cubicBezTo>
                  <a:cubicBezTo>
                    <a:pt x="407" y="1573"/>
                    <a:pt x="410" y="1572"/>
                    <a:pt x="407" y="1571"/>
                  </a:cubicBezTo>
                  <a:cubicBezTo>
                    <a:pt x="404" y="1571"/>
                    <a:pt x="400" y="1571"/>
                    <a:pt x="397" y="1571"/>
                  </a:cubicBezTo>
                  <a:cubicBezTo>
                    <a:pt x="396" y="1568"/>
                    <a:pt x="399" y="1560"/>
                    <a:pt x="393" y="1561"/>
                  </a:cubicBezTo>
                  <a:cubicBezTo>
                    <a:pt x="390" y="1562"/>
                    <a:pt x="395" y="1566"/>
                    <a:pt x="395" y="1568"/>
                  </a:cubicBezTo>
                  <a:close/>
                  <a:moveTo>
                    <a:pt x="1220" y="1563"/>
                  </a:moveTo>
                  <a:cubicBezTo>
                    <a:pt x="1221" y="1566"/>
                    <a:pt x="1221" y="1570"/>
                    <a:pt x="1223" y="1571"/>
                  </a:cubicBezTo>
                  <a:cubicBezTo>
                    <a:pt x="1226" y="1569"/>
                    <a:pt x="1230" y="1569"/>
                    <a:pt x="1230" y="1563"/>
                  </a:cubicBezTo>
                  <a:cubicBezTo>
                    <a:pt x="1226" y="1563"/>
                    <a:pt x="1223" y="1560"/>
                    <a:pt x="1220" y="1563"/>
                  </a:cubicBezTo>
                  <a:close/>
                  <a:moveTo>
                    <a:pt x="1467" y="1561"/>
                  </a:moveTo>
                  <a:cubicBezTo>
                    <a:pt x="1471" y="1561"/>
                    <a:pt x="1474" y="1561"/>
                    <a:pt x="1473" y="1566"/>
                  </a:cubicBezTo>
                  <a:cubicBezTo>
                    <a:pt x="1470" y="1566"/>
                    <a:pt x="1466" y="1566"/>
                    <a:pt x="1467" y="1561"/>
                  </a:cubicBezTo>
                  <a:close/>
                  <a:moveTo>
                    <a:pt x="344" y="1566"/>
                  </a:moveTo>
                  <a:cubicBezTo>
                    <a:pt x="344" y="1566"/>
                    <a:pt x="343" y="1563"/>
                    <a:pt x="342" y="1563"/>
                  </a:cubicBezTo>
                  <a:cubicBezTo>
                    <a:pt x="340" y="1562"/>
                    <a:pt x="339" y="1565"/>
                    <a:pt x="336" y="1565"/>
                  </a:cubicBezTo>
                  <a:cubicBezTo>
                    <a:pt x="335" y="1564"/>
                    <a:pt x="336" y="1563"/>
                    <a:pt x="333" y="1563"/>
                  </a:cubicBezTo>
                  <a:cubicBezTo>
                    <a:pt x="333" y="1563"/>
                    <a:pt x="332" y="1564"/>
                    <a:pt x="332" y="1565"/>
                  </a:cubicBezTo>
                  <a:cubicBezTo>
                    <a:pt x="331" y="1565"/>
                    <a:pt x="329" y="1565"/>
                    <a:pt x="329" y="1566"/>
                  </a:cubicBezTo>
                  <a:cubicBezTo>
                    <a:pt x="331" y="1569"/>
                    <a:pt x="335" y="1566"/>
                    <a:pt x="338" y="1566"/>
                  </a:cubicBezTo>
                  <a:cubicBezTo>
                    <a:pt x="339" y="1566"/>
                    <a:pt x="340" y="1568"/>
                    <a:pt x="341" y="1568"/>
                  </a:cubicBezTo>
                  <a:cubicBezTo>
                    <a:pt x="347" y="1569"/>
                    <a:pt x="349" y="1566"/>
                    <a:pt x="350" y="1563"/>
                  </a:cubicBezTo>
                  <a:cubicBezTo>
                    <a:pt x="347" y="1561"/>
                    <a:pt x="347" y="1566"/>
                    <a:pt x="344" y="1566"/>
                  </a:cubicBezTo>
                  <a:close/>
                  <a:moveTo>
                    <a:pt x="701" y="1563"/>
                  </a:moveTo>
                  <a:cubicBezTo>
                    <a:pt x="704" y="1563"/>
                    <a:pt x="705" y="1565"/>
                    <a:pt x="707" y="1565"/>
                  </a:cubicBezTo>
                  <a:cubicBezTo>
                    <a:pt x="708" y="1567"/>
                    <a:pt x="699" y="1567"/>
                    <a:pt x="701" y="1563"/>
                  </a:cubicBezTo>
                  <a:close/>
                  <a:moveTo>
                    <a:pt x="1154" y="1568"/>
                  </a:moveTo>
                  <a:cubicBezTo>
                    <a:pt x="1160" y="1570"/>
                    <a:pt x="1160" y="1568"/>
                    <a:pt x="1166" y="1569"/>
                  </a:cubicBezTo>
                  <a:cubicBezTo>
                    <a:pt x="1167" y="1567"/>
                    <a:pt x="1172" y="1569"/>
                    <a:pt x="1173" y="1566"/>
                  </a:cubicBezTo>
                  <a:cubicBezTo>
                    <a:pt x="1168" y="1567"/>
                    <a:pt x="1169" y="1561"/>
                    <a:pt x="1163" y="1563"/>
                  </a:cubicBezTo>
                  <a:cubicBezTo>
                    <a:pt x="1163" y="1565"/>
                    <a:pt x="1163" y="1567"/>
                    <a:pt x="1160" y="1566"/>
                  </a:cubicBezTo>
                  <a:cubicBezTo>
                    <a:pt x="1158" y="1566"/>
                    <a:pt x="1159" y="1562"/>
                    <a:pt x="1156" y="1563"/>
                  </a:cubicBezTo>
                  <a:cubicBezTo>
                    <a:pt x="1156" y="1565"/>
                    <a:pt x="1155" y="1567"/>
                    <a:pt x="1154" y="1568"/>
                  </a:cubicBezTo>
                  <a:close/>
                  <a:moveTo>
                    <a:pt x="1450" y="1563"/>
                  </a:moveTo>
                  <a:cubicBezTo>
                    <a:pt x="1450" y="1566"/>
                    <a:pt x="1446" y="1565"/>
                    <a:pt x="1447" y="1569"/>
                  </a:cubicBezTo>
                  <a:cubicBezTo>
                    <a:pt x="1442" y="1569"/>
                    <a:pt x="1444" y="1562"/>
                    <a:pt x="1450" y="1563"/>
                  </a:cubicBezTo>
                  <a:close/>
                  <a:moveTo>
                    <a:pt x="1675" y="1566"/>
                  </a:moveTo>
                  <a:cubicBezTo>
                    <a:pt x="1678" y="1564"/>
                    <a:pt x="1681" y="1571"/>
                    <a:pt x="1682" y="1566"/>
                  </a:cubicBezTo>
                  <a:cubicBezTo>
                    <a:pt x="1680" y="1566"/>
                    <a:pt x="1680" y="1564"/>
                    <a:pt x="1678" y="1563"/>
                  </a:cubicBezTo>
                  <a:cubicBezTo>
                    <a:pt x="1679" y="1566"/>
                    <a:pt x="1669" y="1564"/>
                    <a:pt x="1675" y="1566"/>
                  </a:cubicBezTo>
                  <a:close/>
                  <a:moveTo>
                    <a:pt x="360" y="1571"/>
                  </a:moveTo>
                  <a:cubicBezTo>
                    <a:pt x="361" y="1571"/>
                    <a:pt x="365" y="1570"/>
                    <a:pt x="364" y="1566"/>
                  </a:cubicBezTo>
                  <a:cubicBezTo>
                    <a:pt x="360" y="1565"/>
                    <a:pt x="360" y="1568"/>
                    <a:pt x="356" y="1568"/>
                  </a:cubicBezTo>
                  <a:cubicBezTo>
                    <a:pt x="359" y="1564"/>
                    <a:pt x="351" y="1563"/>
                    <a:pt x="352" y="1566"/>
                  </a:cubicBezTo>
                  <a:cubicBezTo>
                    <a:pt x="354" y="1568"/>
                    <a:pt x="356" y="1571"/>
                    <a:pt x="360" y="1571"/>
                  </a:cubicBezTo>
                  <a:close/>
                  <a:moveTo>
                    <a:pt x="424" y="1565"/>
                  </a:moveTo>
                  <a:cubicBezTo>
                    <a:pt x="419" y="1563"/>
                    <a:pt x="422" y="1570"/>
                    <a:pt x="421" y="1573"/>
                  </a:cubicBezTo>
                  <a:cubicBezTo>
                    <a:pt x="419" y="1573"/>
                    <a:pt x="413" y="1571"/>
                    <a:pt x="414" y="1574"/>
                  </a:cubicBezTo>
                  <a:cubicBezTo>
                    <a:pt x="415" y="1576"/>
                    <a:pt x="430" y="1581"/>
                    <a:pt x="429" y="1574"/>
                  </a:cubicBezTo>
                  <a:cubicBezTo>
                    <a:pt x="427" y="1568"/>
                    <a:pt x="424" y="1579"/>
                    <a:pt x="423" y="1574"/>
                  </a:cubicBezTo>
                  <a:cubicBezTo>
                    <a:pt x="426" y="1574"/>
                    <a:pt x="423" y="1567"/>
                    <a:pt x="424" y="1565"/>
                  </a:cubicBezTo>
                  <a:close/>
                  <a:moveTo>
                    <a:pt x="1051" y="1573"/>
                  </a:moveTo>
                  <a:cubicBezTo>
                    <a:pt x="1053" y="1574"/>
                    <a:pt x="1057" y="1574"/>
                    <a:pt x="1056" y="1579"/>
                  </a:cubicBezTo>
                  <a:cubicBezTo>
                    <a:pt x="1055" y="1581"/>
                    <a:pt x="1054" y="1581"/>
                    <a:pt x="1052" y="1582"/>
                  </a:cubicBezTo>
                  <a:cubicBezTo>
                    <a:pt x="1045" y="1579"/>
                    <a:pt x="1039" y="1582"/>
                    <a:pt x="1036" y="1588"/>
                  </a:cubicBezTo>
                  <a:cubicBezTo>
                    <a:pt x="1038" y="1591"/>
                    <a:pt x="1043" y="1589"/>
                    <a:pt x="1043" y="1593"/>
                  </a:cubicBezTo>
                  <a:cubicBezTo>
                    <a:pt x="1045" y="1596"/>
                    <a:pt x="1043" y="1602"/>
                    <a:pt x="1048" y="1601"/>
                  </a:cubicBezTo>
                  <a:cubicBezTo>
                    <a:pt x="1053" y="1600"/>
                    <a:pt x="1046" y="1592"/>
                    <a:pt x="1049" y="1593"/>
                  </a:cubicBezTo>
                  <a:cubicBezTo>
                    <a:pt x="1056" y="1593"/>
                    <a:pt x="1059" y="1589"/>
                    <a:pt x="1060" y="1584"/>
                  </a:cubicBezTo>
                  <a:cubicBezTo>
                    <a:pt x="1055" y="1579"/>
                    <a:pt x="1061" y="1571"/>
                    <a:pt x="1056" y="1565"/>
                  </a:cubicBezTo>
                  <a:cubicBezTo>
                    <a:pt x="1054" y="1567"/>
                    <a:pt x="1052" y="1569"/>
                    <a:pt x="1051" y="1573"/>
                  </a:cubicBezTo>
                  <a:close/>
                  <a:moveTo>
                    <a:pt x="1043" y="1585"/>
                  </a:moveTo>
                  <a:cubicBezTo>
                    <a:pt x="1048" y="1590"/>
                    <a:pt x="1048" y="1579"/>
                    <a:pt x="1043" y="1585"/>
                  </a:cubicBezTo>
                  <a:close/>
                  <a:moveTo>
                    <a:pt x="1068" y="1568"/>
                  </a:moveTo>
                  <a:cubicBezTo>
                    <a:pt x="1066" y="1575"/>
                    <a:pt x="1067" y="1581"/>
                    <a:pt x="1068" y="1588"/>
                  </a:cubicBezTo>
                  <a:cubicBezTo>
                    <a:pt x="1074" y="1591"/>
                    <a:pt x="1071" y="1582"/>
                    <a:pt x="1072" y="1579"/>
                  </a:cubicBezTo>
                  <a:cubicBezTo>
                    <a:pt x="1073" y="1579"/>
                    <a:pt x="1074" y="1579"/>
                    <a:pt x="1074" y="1579"/>
                  </a:cubicBezTo>
                  <a:cubicBezTo>
                    <a:pt x="1075" y="1578"/>
                    <a:pt x="1076" y="1574"/>
                    <a:pt x="1076" y="1573"/>
                  </a:cubicBezTo>
                  <a:cubicBezTo>
                    <a:pt x="1076" y="1571"/>
                    <a:pt x="1074" y="1571"/>
                    <a:pt x="1074" y="1569"/>
                  </a:cubicBezTo>
                  <a:cubicBezTo>
                    <a:pt x="1073" y="1568"/>
                    <a:pt x="1074" y="1565"/>
                    <a:pt x="1072" y="1565"/>
                  </a:cubicBezTo>
                  <a:cubicBezTo>
                    <a:pt x="1072" y="1567"/>
                    <a:pt x="1070" y="1568"/>
                    <a:pt x="1068" y="1568"/>
                  </a:cubicBezTo>
                  <a:close/>
                  <a:moveTo>
                    <a:pt x="1131" y="1573"/>
                  </a:moveTo>
                  <a:cubicBezTo>
                    <a:pt x="1134" y="1573"/>
                    <a:pt x="1134" y="1570"/>
                    <a:pt x="1136" y="1569"/>
                  </a:cubicBezTo>
                  <a:cubicBezTo>
                    <a:pt x="1138" y="1569"/>
                    <a:pt x="1143" y="1571"/>
                    <a:pt x="1142" y="1566"/>
                  </a:cubicBezTo>
                  <a:cubicBezTo>
                    <a:pt x="1138" y="1566"/>
                    <a:pt x="1133" y="1567"/>
                    <a:pt x="1131" y="1565"/>
                  </a:cubicBezTo>
                  <a:cubicBezTo>
                    <a:pt x="1130" y="1570"/>
                    <a:pt x="1130" y="1568"/>
                    <a:pt x="1131" y="1573"/>
                  </a:cubicBezTo>
                  <a:close/>
                  <a:moveTo>
                    <a:pt x="438" y="1576"/>
                  </a:moveTo>
                  <a:cubicBezTo>
                    <a:pt x="440" y="1573"/>
                    <a:pt x="445" y="1574"/>
                    <a:pt x="443" y="1568"/>
                  </a:cubicBezTo>
                  <a:cubicBezTo>
                    <a:pt x="440" y="1568"/>
                    <a:pt x="437" y="1567"/>
                    <a:pt x="437" y="1569"/>
                  </a:cubicBezTo>
                  <a:cubicBezTo>
                    <a:pt x="442" y="1570"/>
                    <a:pt x="433" y="1575"/>
                    <a:pt x="438" y="1576"/>
                  </a:cubicBezTo>
                  <a:close/>
                  <a:moveTo>
                    <a:pt x="1005" y="1579"/>
                  </a:moveTo>
                  <a:cubicBezTo>
                    <a:pt x="1011" y="1578"/>
                    <a:pt x="1015" y="1575"/>
                    <a:pt x="1020" y="1574"/>
                  </a:cubicBezTo>
                  <a:cubicBezTo>
                    <a:pt x="1022" y="1576"/>
                    <a:pt x="1024" y="1577"/>
                    <a:pt x="1026" y="1577"/>
                  </a:cubicBezTo>
                  <a:cubicBezTo>
                    <a:pt x="1028" y="1578"/>
                    <a:pt x="1031" y="1580"/>
                    <a:pt x="1034" y="1579"/>
                  </a:cubicBezTo>
                  <a:cubicBezTo>
                    <a:pt x="1032" y="1573"/>
                    <a:pt x="1038" y="1576"/>
                    <a:pt x="1039" y="1573"/>
                  </a:cubicBezTo>
                  <a:cubicBezTo>
                    <a:pt x="1033" y="1568"/>
                    <a:pt x="1022" y="1567"/>
                    <a:pt x="1012" y="1568"/>
                  </a:cubicBezTo>
                  <a:cubicBezTo>
                    <a:pt x="1007" y="1568"/>
                    <a:pt x="1002" y="1574"/>
                    <a:pt x="999" y="1569"/>
                  </a:cubicBezTo>
                  <a:cubicBezTo>
                    <a:pt x="999" y="1571"/>
                    <a:pt x="999" y="1573"/>
                    <a:pt x="999" y="1574"/>
                  </a:cubicBezTo>
                  <a:cubicBezTo>
                    <a:pt x="1003" y="1574"/>
                    <a:pt x="1006" y="1574"/>
                    <a:pt x="1005" y="1579"/>
                  </a:cubicBezTo>
                  <a:close/>
                  <a:moveTo>
                    <a:pt x="1106" y="1568"/>
                  </a:moveTo>
                  <a:cubicBezTo>
                    <a:pt x="1103" y="1571"/>
                    <a:pt x="1100" y="1571"/>
                    <a:pt x="1096" y="1569"/>
                  </a:cubicBezTo>
                  <a:cubicBezTo>
                    <a:pt x="1093" y="1572"/>
                    <a:pt x="1097" y="1576"/>
                    <a:pt x="1097" y="1581"/>
                  </a:cubicBezTo>
                  <a:cubicBezTo>
                    <a:pt x="1104" y="1581"/>
                    <a:pt x="1101" y="1572"/>
                    <a:pt x="1106" y="1571"/>
                  </a:cubicBezTo>
                  <a:cubicBezTo>
                    <a:pt x="1108" y="1572"/>
                    <a:pt x="1106" y="1575"/>
                    <a:pt x="1106" y="1577"/>
                  </a:cubicBezTo>
                  <a:cubicBezTo>
                    <a:pt x="1107" y="1579"/>
                    <a:pt x="1108" y="1579"/>
                    <a:pt x="1108" y="1581"/>
                  </a:cubicBezTo>
                  <a:cubicBezTo>
                    <a:pt x="1108" y="1581"/>
                    <a:pt x="1106" y="1582"/>
                    <a:pt x="1106" y="1584"/>
                  </a:cubicBezTo>
                  <a:cubicBezTo>
                    <a:pt x="1107" y="1585"/>
                    <a:pt x="1108" y="1586"/>
                    <a:pt x="1109" y="1587"/>
                  </a:cubicBezTo>
                  <a:cubicBezTo>
                    <a:pt x="1112" y="1584"/>
                    <a:pt x="1112" y="1578"/>
                    <a:pt x="1114" y="1574"/>
                  </a:cubicBezTo>
                  <a:cubicBezTo>
                    <a:pt x="1110" y="1573"/>
                    <a:pt x="1110" y="1569"/>
                    <a:pt x="1106" y="1568"/>
                  </a:cubicBezTo>
                  <a:close/>
                  <a:moveTo>
                    <a:pt x="1116" y="1571"/>
                  </a:moveTo>
                  <a:cubicBezTo>
                    <a:pt x="1117" y="1571"/>
                    <a:pt x="1118" y="1571"/>
                    <a:pt x="1119" y="1571"/>
                  </a:cubicBezTo>
                  <a:cubicBezTo>
                    <a:pt x="1119" y="1570"/>
                    <a:pt x="1119" y="1569"/>
                    <a:pt x="1119" y="1568"/>
                  </a:cubicBezTo>
                  <a:cubicBezTo>
                    <a:pt x="1118" y="1568"/>
                    <a:pt x="1117" y="1568"/>
                    <a:pt x="1116" y="1568"/>
                  </a:cubicBezTo>
                  <a:cubicBezTo>
                    <a:pt x="1116" y="1569"/>
                    <a:pt x="1116" y="1570"/>
                    <a:pt x="1116" y="1571"/>
                  </a:cubicBezTo>
                  <a:close/>
                  <a:moveTo>
                    <a:pt x="1268" y="1571"/>
                  </a:moveTo>
                  <a:cubicBezTo>
                    <a:pt x="1269" y="1571"/>
                    <a:pt x="1270" y="1571"/>
                    <a:pt x="1271" y="1571"/>
                  </a:cubicBezTo>
                  <a:cubicBezTo>
                    <a:pt x="1271" y="1570"/>
                    <a:pt x="1271" y="1569"/>
                    <a:pt x="1271" y="1568"/>
                  </a:cubicBezTo>
                  <a:cubicBezTo>
                    <a:pt x="1270" y="1568"/>
                    <a:pt x="1269" y="1568"/>
                    <a:pt x="1268" y="1568"/>
                  </a:cubicBezTo>
                  <a:cubicBezTo>
                    <a:pt x="1268" y="1569"/>
                    <a:pt x="1268" y="1570"/>
                    <a:pt x="1268" y="1571"/>
                  </a:cubicBezTo>
                  <a:close/>
                  <a:moveTo>
                    <a:pt x="296" y="1569"/>
                  </a:moveTo>
                  <a:cubicBezTo>
                    <a:pt x="298" y="1574"/>
                    <a:pt x="294" y="1573"/>
                    <a:pt x="294" y="1576"/>
                  </a:cubicBezTo>
                  <a:cubicBezTo>
                    <a:pt x="295" y="1576"/>
                    <a:pt x="296" y="1578"/>
                    <a:pt x="297" y="1579"/>
                  </a:cubicBezTo>
                  <a:cubicBezTo>
                    <a:pt x="298" y="1580"/>
                    <a:pt x="301" y="1580"/>
                    <a:pt x="300" y="1584"/>
                  </a:cubicBezTo>
                  <a:cubicBezTo>
                    <a:pt x="298" y="1584"/>
                    <a:pt x="295" y="1584"/>
                    <a:pt x="293" y="1584"/>
                  </a:cubicBezTo>
                  <a:cubicBezTo>
                    <a:pt x="292" y="1589"/>
                    <a:pt x="297" y="1589"/>
                    <a:pt x="302" y="1588"/>
                  </a:cubicBezTo>
                  <a:cubicBezTo>
                    <a:pt x="302" y="1583"/>
                    <a:pt x="310" y="1585"/>
                    <a:pt x="311" y="1581"/>
                  </a:cubicBezTo>
                  <a:cubicBezTo>
                    <a:pt x="309" y="1579"/>
                    <a:pt x="308" y="1576"/>
                    <a:pt x="306" y="1574"/>
                  </a:cubicBezTo>
                  <a:cubicBezTo>
                    <a:pt x="304" y="1574"/>
                    <a:pt x="302" y="1574"/>
                    <a:pt x="300" y="1574"/>
                  </a:cubicBezTo>
                  <a:cubicBezTo>
                    <a:pt x="298" y="1574"/>
                    <a:pt x="297" y="1576"/>
                    <a:pt x="297" y="1574"/>
                  </a:cubicBezTo>
                  <a:cubicBezTo>
                    <a:pt x="300" y="1574"/>
                    <a:pt x="300" y="1570"/>
                    <a:pt x="296" y="1569"/>
                  </a:cubicBezTo>
                  <a:close/>
                  <a:moveTo>
                    <a:pt x="380" y="1573"/>
                  </a:moveTo>
                  <a:cubicBezTo>
                    <a:pt x="383" y="1573"/>
                    <a:pt x="387" y="1573"/>
                    <a:pt x="391" y="1573"/>
                  </a:cubicBezTo>
                  <a:cubicBezTo>
                    <a:pt x="390" y="1572"/>
                    <a:pt x="390" y="1570"/>
                    <a:pt x="390" y="1569"/>
                  </a:cubicBezTo>
                  <a:cubicBezTo>
                    <a:pt x="387" y="1569"/>
                    <a:pt x="383" y="1569"/>
                    <a:pt x="380" y="1569"/>
                  </a:cubicBezTo>
                  <a:cubicBezTo>
                    <a:pt x="380" y="1570"/>
                    <a:pt x="380" y="1572"/>
                    <a:pt x="380" y="1573"/>
                  </a:cubicBezTo>
                  <a:close/>
                  <a:moveTo>
                    <a:pt x="712" y="1571"/>
                  </a:moveTo>
                  <a:cubicBezTo>
                    <a:pt x="712" y="1575"/>
                    <a:pt x="713" y="1573"/>
                    <a:pt x="715" y="1573"/>
                  </a:cubicBezTo>
                  <a:cubicBezTo>
                    <a:pt x="718" y="1573"/>
                    <a:pt x="723" y="1574"/>
                    <a:pt x="723" y="1571"/>
                  </a:cubicBezTo>
                  <a:cubicBezTo>
                    <a:pt x="720" y="1568"/>
                    <a:pt x="716" y="1570"/>
                    <a:pt x="712" y="1571"/>
                  </a:cubicBezTo>
                  <a:close/>
                  <a:moveTo>
                    <a:pt x="831" y="1584"/>
                  </a:moveTo>
                  <a:cubicBezTo>
                    <a:pt x="836" y="1583"/>
                    <a:pt x="836" y="1578"/>
                    <a:pt x="839" y="1574"/>
                  </a:cubicBezTo>
                  <a:cubicBezTo>
                    <a:pt x="834" y="1575"/>
                    <a:pt x="837" y="1568"/>
                    <a:pt x="832" y="1569"/>
                  </a:cubicBezTo>
                  <a:cubicBezTo>
                    <a:pt x="829" y="1574"/>
                    <a:pt x="827" y="1579"/>
                    <a:pt x="831" y="1584"/>
                  </a:cubicBezTo>
                  <a:close/>
                  <a:moveTo>
                    <a:pt x="846" y="1577"/>
                  </a:moveTo>
                  <a:cubicBezTo>
                    <a:pt x="847" y="1574"/>
                    <a:pt x="852" y="1576"/>
                    <a:pt x="851" y="1571"/>
                  </a:cubicBezTo>
                  <a:cubicBezTo>
                    <a:pt x="849" y="1571"/>
                    <a:pt x="849" y="1569"/>
                    <a:pt x="846" y="1569"/>
                  </a:cubicBezTo>
                  <a:cubicBezTo>
                    <a:pt x="848" y="1573"/>
                    <a:pt x="842" y="1576"/>
                    <a:pt x="846" y="1577"/>
                  </a:cubicBezTo>
                  <a:close/>
                  <a:moveTo>
                    <a:pt x="940" y="1571"/>
                  </a:moveTo>
                  <a:cubicBezTo>
                    <a:pt x="943" y="1577"/>
                    <a:pt x="933" y="1572"/>
                    <a:pt x="934" y="1576"/>
                  </a:cubicBezTo>
                  <a:cubicBezTo>
                    <a:pt x="937" y="1577"/>
                    <a:pt x="932" y="1578"/>
                    <a:pt x="936" y="1581"/>
                  </a:cubicBezTo>
                  <a:cubicBezTo>
                    <a:pt x="934" y="1582"/>
                    <a:pt x="930" y="1582"/>
                    <a:pt x="928" y="1584"/>
                  </a:cubicBezTo>
                  <a:cubicBezTo>
                    <a:pt x="926" y="1580"/>
                    <a:pt x="928" y="1572"/>
                    <a:pt x="923" y="1571"/>
                  </a:cubicBezTo>
                  <a:cubicBezTo>
                    <a:pt x="923" y="1574"/>
                    <a:pt x="918" y="1572"/>
                    <a:pt x="919" y="1576"/>
                  </a:cubicBezTo>
                  <a:cubicBezTo>
                    <a:pt x="923" y="1574"/>
                    <a:pt x="920" y="1579"/>
                    <a:pt x="922" y="1581"/>
                  </a:cubicBezTo>
                  <a:cubicBezTo>
                    <a:pt x="924" y="1584"/>
                    <a:pt x="930" y="1586"/>
                    <a:pt x="931" y="1592"/>
                  </a:cubicBezTo>
                  <a:cubicBezTo>
                    <a:pt x="939" y="1596"/>
                    <a:pt x="944" y="1589"/>
                    <a:pt x="951" y="1587"/>
                  </a:cubicBezTo>
                  <a:cubicBezTo>
                    <a:pt x="954" y="1580"/>
                    <a:pt x="948" y="1579"/>
                    <a:pt x="951" y="1574"/>
                  </a:cubicBezTo>
                  <a:cubicBezTo>
                    <a:pt x="955" y="1575"/>
                    <a:pt x="954" y="1580"/>
                    <a:pt x="960" y="1579"/>
                  </a:cubicBezTo>
                  <a:cubicBezTo>
                    <a:pt x="961" y="1581"/>
                    <a:pt x="962" y="1583"/>
                    <a:pt x="963" y="1584"/>
                  </a:cubicBezTo>
                  <a:cubicBezTo>
                    <a:pt x="965" y="1579"/>
                    <a:pt x="966" y="1575"/>
                    <a:pt x="966" y="1569"/>
                  </a:cubicBezTo>
                  <a:cubicBezTo>
                    <a:pt x="960" y="1568"/>
                    <a:pt x="955" y="1571"/>
                    <a:pt x="954" y="1571"/>
                  </a:cubicBezTo>
                  <a:cubicBezTo>
                    <a:pt x="952" y="1572"/>
                    <a:pt x="952" y="1571"/>
                    <a:pt x="951" y="1573"/>
                  </a:cubicBezTo>
                  <a:cubicBezTo>
                    <a:pt x="947" y="1576"/>
                    <a:pt x="946" y="1569"/>
                    <a:pt x="945" y="1569"/>
                  </a:cubicBezTo>
                  <a:cubicBezTo>
                    <a:pt x="944" y="1571"/>
                    <a:pt x="942" y="1571"/>
                    <a:pt x="940" y="1571"/>
                  </a:cubicBezTo>
                  <a:close/>
                  <a:moveTo>
                    <a:pt x="1333" y="1574"/>
                  </a:moveTo>
                  <a:cubicBezTo>
                    <a:pt x="1334" y="1574"/>
                    <a:pt x="1337" y="1574"/>
                    <a:pt x="1337" y="1576"/>
                  </a:cubicBezTo>
                  <a:cubicBezTo>
                    <a:pt x="1342" y="1574"/>
                    <a:pt x="1346" y="1572"/>
                    <a:pt x="1350" y="1569"/>
                  </a:cubicBezTo>
                  <a:cubicBezTo>
                    <a:pt x="1342" y="1569"/>
                    <a:pt x="1336" y="1570"/>
                    <a:pt x="1333" y="1574"/>
                  </a:cubicBezTo>
                  <a:close/>
                  <a:moveTo>
                    <a:pt x="1176" y="1590"/>
                  </a:moveTo>
                  <a:cubicBezTo>
                    <a:pt x="1176" y="1583"/>
                    <a:pt x="1183" y="1584"/>
                    <a:pt x="1185" y="1579"/>
                  </a:cubicBezTo>
                  <a:cubicBezTo>
                    <a:pt x="1180" y="1580"/>
                    <a:pt x="1184" y="1572"/>
                    <a:pt x="1180" y="1571"/>
                  </a:cubicBezTo>
                  <a:cubicBezTo>
                    <a:pt x="1180" y="1575"/>
                    <a:pt x="1178" y="1569"/>
                    <a:pt x="1174" y="1571"/>
                  </a:cubicBezTo>
                  <a:cubicBezTo>
                    <a:pt x="1175" y="1577"/>
                    <a:pt x="1172" y="1587"/>
                    <a:pt x="1176" y="1590"/>
                  </a:cubicBezTo>
                  <a:close/>
                  <a:moveTo>
                    <a:pt x="1604" y="1571"/>
                  </a:moveTo>
                  <a:cubicBezTo>
                    <a:pt x="1607" y="1571"/>
                    <a:pt x="1604" y="1578"/>
                    <a:pt x="1603" y="1579"/>
                  </a:cubicBezTo>
                  <a:cubicBezTo>
                    <a:pt x="1599" y="1578"/>
                    <a:pt x="1605" y="1575"/>
                    <a:pt x="1604" y="1571"/>
                  </a:cubicBezTo>
                  <a:close/>
                  <a:moveTo>
                    <a:pt x="488" y="1573"/>
                  </a:moveTo>
                  <a:cubicBezTo>
                    <a:pt x="495" y="1574"/>
                    <a:pt x="487" y="1582"/>
                    <a:pt x="488" y="1573"/>
                  </a:cubicBezTo>
                  <a:close/>
                  <a:moveTo>
                    <a:pt x="505" y="1582"/>
                  </a:moveTo>
                  <a:cubicBezTo>
                    <a:pt x="506" y="1578"/>
                    <a:pt x="516" y="1583"/>
                    <a:pt x="514" y="1576"/>
                  </a:cubicBezTo>
                  <a:cubicBezTo>
                    <a:pt x="507" y="1579"/>
                    <a:pt x="501" y="1571"/>
                    <a:pt x="498" y="1574"/>
                  </a:cubicBezTo>
                  <a:cubicBezTo>
                    <a:pt x="500" y="1574"/>
                    <a:pt x="500" y="1577"/>
                    <a:pt x="500" y="1579"/>
                  </a:cubicBezTo>
                  <a:cubicBezTo>
                    <a:pt x="508" y="1576"/>
                    <a:pt x="501" y="1579"/>
                    <a:pt x="505" y="1582"/>
                  </a:cubicBezTo>
                  <a:close/>
                  <a:moveTo>
                    <a:pt x="534" y="1576"/>
                  </a:moveTo>
                  <a:cubicBezTo>
                    <a:pt x="530" y="1576"/>
                    <a:pt x="526" y="1575"/>
                    <a:pt x="526" y="1579"/>
                  </a:cubicBezTo>
                  <a:cubicBezTo>
                    <a:pt x="528" y="1580"/>
                    <a:pt x="529" y="1582"/>
                    <a:pt x="529" y="1585"/>
                  </a:cubicBezTo>
                  <a:cubicBezTo>
                    <a:pt x="535" y="1585"/>
                    <a:pt x="537" y="1588"/>
                    <a:pt x="543" y="1587"/>
                  </a:cubicBezTo>
                  <a:cubicBezTo>
                    <a:pt x="542" y="1582"/>
                    <a:pt x="545" y="1581"/>
                    <a:pt x="546" y="1579"/>
                  </a:cubicBezTo>
                  <a:cubicBezTo>
                    <a:pt x="544" y="1579"/>
                    <a:pt x="545" y="1575"/>
                    <a:pt x="544" y="1573"/>
                  </a:cubicBezTo>
                  <a:cubicBezTo>
                    <a:pt x="540" y="1572"/>
                    <a:pt x="537" y="1575"/>
                    <a:pt x="534" y="1576"/>
                  </a:cubicBezTo>
                  <a:close/>
                  <a:moveTo>
                    <a:pt x="997" y="1579"/>
                  </a:moveTo>
                  <a:cubicBezTo>
                    <a:pt x="994" y="1578"/>
                    <a:pt x="996" y="1573"/>
                    <a:pt x="991" y="1574"/>
                  </a:cubicBezTo>
                  <a:cubicBezTo>
                    <a:pt x="993" y="1569"/>
                    <a:pt x="1002" y="1575"/>
                    <a:pt x="997" y="1579"/>
                  </a:cubicBezTo>
                  <a:close/>
                  <a:moveTo>
                    <a:pt x="651" y="1579"/>
                  </a:moveTo>
                  <a:cubicBezTo>
                    <a:pt x="652" y="1582"/>
                    <a:pt x="652" y="1588"/>
                    <a:pt x="656" y="1588"/>
                  </a:cubicBezTo>
                  <a:cubicBezTo>
                    <a:pt x="659" y="1584"/>
                    <a:pt x="662" y="1577"/>
                    <a:pt x="655" y="1574"/>
                  </a:cubicBezTo>
                  <a:cubicBezTo>
                    <a:pt x="656" y="1578"/>
                    <a:pt x="654" y="1579"/>
                    <a:pt x="651" y="1579"/>
                  </a:cubicBezTo>
                  <a:close/>
                  <a:moveTo>
                    <a:pt x="785" y="1576"/>
                  </a:moveTo>
                  <a:cubicBezTo>
                    <a:pt x="787" y="1581"/>
                    <a:pt x="784" y="1592"/>
                    <a:pt x="791" y="1593"/>
                  </a:cubicBezTo>
                  <a:cubicBezTo>
                    <a:pt x="796" y="1595"/>
                    <a:pt x="793" y="1588"/>
                    <a:pt x="797" y="1588"/>
                  </a:cubicBezTo>
                  <a:cubicBezTo>
                    <a:pt x="797" y="1582"/>
                    <a:pt x="794" y="1580"/>
                    <a:pt x="799" y="1576"/>
                  </a:cubicBezTo>
                  <a:cubicBezTo>
                    <a:pt x="793" y="1577"/>
                    <a:pt x="789" y="1572"/>
                    <a:pt x="785" y="1576"/>
                  </a:cubicBezTo>
                  <a:close/>
                  <a:moveTo>
                    <a:pt x="817" y="1577"/>
                  </a:moveTo>
                  <a:cubicBezTo>
                    <a:pt x="817" y="1579"/>
                    <a:pt x="817" y="1582"/>
                    <a:pt x="817" y="1584"/>
                  </a:cubicBezTo>
                  <a:cubicBezTo>
                    <a:pt x="817" y="1586"/>
                    <a:pt x="813" y="1585"/>
                    <a:pt x="814" y="1588"/>
                  </a:cubicBezTo>
                  <a:cubicBezTo>
                    <a:pt x="816" y="1591"/>
                    <a:pt x="819" y="1592"/>
                    <a:pt x="823" y="1592"/>
                  </a:cubicBezTo>
                  <a:cubicBezTo>
                    <a:pt x="827" y="1585"/>
                    <a:pt x="823" y="1580"/>
                    <a:pt x="822" y="1574"/>
                  </a:cubicBezTo>
                  <a:cubicBezTo>
                    <a:pt x="819" y="1575"/>
                    <a:pt x="814" y="1572"/>
                    <a:pt x="814" y="1576"/>
                  </a:cubicBezTo>
                  <a:cubicBezTo>
                    <a:pt x="815" y="1576"/>
                    <a:pt x="817" y="1576"/>
                    <a:pt x="817" y="1577"/>
                  </a:cubicBezTo>
                  <a:close/>
                  <a:moveTo>
                    <a:pt x="1136" y="1587"/>
                  </a:moveTo>
                  <a:cubicBezTo>
                    <a:pt x="1138" y="1587"/>
                    <a:pt x="1140" y="1587"/>
                    <a:pt x="1142" y="1587"/>
                  </a:cubicBezTo>
                  <a:cubicBezTo>
                    <a:pt x="1142" y="1585"/>
                    <a:pt x="1142" y="1584"/>
                    <a:pt x="1142" y="1582"/>
                  </a:cubicBezTo>
                  <a:cubicBezTo>
                    <a:pt x="1142" y="1581"/>
                    <a:pt x="1140" y="1581"/>
                    <a:pt x="1140" y="1581"/>
                  </a:cubicBezTo>
                  <a:cubicBezTo>
                    <a:pt x="1140" y="1578"/>
                    <a:pt x="1142" y="1573"/>
                    <a:pt x="1137" y="1574"/>
                  </a:cubicBezTo>
                  <a:cubicBezTo>
                    <a:pt x="1134" y="1579"/>
                    <a:pt x="1138" y="1581"/>
                    <a:pt x="1136" y="1587"/>
                  </a:cubicBezTo>
                  <a:close/>
                  <a:moveTo>
                    <a:pt x="1157" y="1577"/>
                  </a:moveTo>
                  <a:cubicBezTo>
                    <a:pt x="1159" y="1580"/>
                    <a:pt x="1157" y="1587"/>
                    <a:pt x="1160" y="1588"/>
                  </a:cubicBezTo>
                  <a:cubicBezTo>
                    <a:pt x="1160" y="1584"/>
                    <a:pt x="1163" y="1583"/>
                    <a:pt x="1163" y="1581"/>
                  </a:cubicBezTo>
                  <a:cubicBezTo>
                    <a:pt x="1163" y="1581"/>
                    <a:pt x="1162" y="1579"/>
                    <a:pt x="1162" y="1577"/>
                  </a:cubicBezTo>
                  <a:cubicBezTo>
                    <a:pt x="1162" y="1576"/>
                    <a:pt x="1163" y="1575"/>
                    <a:pt x="1163" y="1574"/>
                  </a:cubicBezTo>
                  <a:cubicBezTo>
                    <a:pt x="1159" y="1573"/>
                    <a:pt x="1160" y="1577"/>
                    <a:pt x="1157" y="1577"/>
                  </a:cubicBezTo>
                  <a:close/>
                  <a:moveTo>
                    <a:pt x="1223" y="1574"/>
                  </a:moveTo>
                  <a:cubicBezTo>
                    <a:pt x="1229" y="1575"/>
                    <a:pt x="1225" y="1584"/>
                    <a:pt x="1220" y="1584"/>
                  </a:cubicBezTo>
                  <a:cubicBezTo>
                    <a:pt x="1219" y="1579"/>
                    <a:pt x="1225" y="1580"/>
                    <a:pt x="1223" y="1574"/>
                  </a:cubicBezTo>
                  <a:close/>
                  <a:moveTo>
                    <a:pt x="640" y="1584"/>
                  </a:moveTo>
                  <a:cubicBezTo>
                    <a:pt x="635" y="1582"/>
                    <a:pt x="632" y="1588"/>
                    <a:pt x="637" y="1588"/>
                  </a:cubicBezTo>
                  <a:cubicBezTo>
                    <a:pt x="636" y="1580"/>
                    <a:pt x="644" y="1589"/>
                    <a:pt x="645" y="1588"/>
                  </a:cubicBezTo>
                  <a:cubicBezTo>
                    <a:pt x="649" y="1586"/>
                    <a:pt x="643" y="1584"/>
                    <a:pt x="643" y="1582"/>
                  </a:cubicBezTo>
                  <a:cubicBezTo>
                    <a:pt x="645" y="1582"/>
                    <a:pt x="648" y="1582"/>
                    <a:pt x="648" y="1581"/>
                  </a:cubicBezTo>
                  <a:cubicBezTo>
                    <a:pt x="644" y="1581"/>
                    <a:pt x="646" y="1576"/>
                    <a:pt x="643" y="1576"/>
                  </a:cubicBezTo>
                  <a:cubicBezTo>
                    <a:pt x="642" y="1579"/>
                    <a:pt x="639" y="1579"/>
                    <a:pt x="640" y="1584"/>
                  </a:cubicBezTo>
                  <a:close/>
                  <a:moveTo>
                    <a:pt x="700" y="1590"/>
                  </a:moveTo>
                  <a:cubicBezTo>
                    <a:pt x="702" y="1591"/>
                    <a:pt x="707" y="1589"/>
                    <a:pt x="708" y="1590"/>
                  </a:cubicBezTo>
                  <a:cubicBezTo>
                    <a:pt x="708" y="1590"/>
                    <a:pt x="708" y="1593"/>
                    <a:pt x="708" y="1593"/>
                  </a:cubicBezTo>
                  <a:cubicBezTo>
                    <a:pt x="714" y="1595"/>
                    <a:pt x="722" y="1594"/>
                    <a:pt x="728" y="1595"/>
                  </a:cubicBezTo>
                  <a:cubicBezTo>
                    <a:pt x="732" y="1595"/>
                    <a:pt x="734" y="1598"/>
                    <a:pt x="737" y="1596"/>
                  </a:cubicBezTo>
                  <a:cubicBezTo>
                    <a:pt x="737" y="1594"/>
                    <a:pt x="737" y="1591"/>
                    <a:pt x="737" y="1588"/>
                  </a:cubicBezTo>
                  <a:cubicBezTo>
                    <a:pt x="732" y="1590"/>
                    <a:pt x="731" y="1587"/>
                    <a:pt x="729" y="1585"/>
                  </a:cubicBezTo>
                  <a:cubicBezTo>
                    <a:pt x="729" y="1585"/>
                    <a:pt x="727" y="1586"/>
                    <a:pt x="726" y="1585"/>
                  </a:cubicBezTo>
                  <a:cubicBezTo>
                    <a:pt x="723" y="1582"/>
                    <a:pt x="722" y="1577"/>
                    <a:pt x="720" y="1576"/>
                  </a:cubicBezTo>
                  <a:cubicBezTo>
                    <a:pt x="719" y="1578"/>
                    <a:pt x="718" y="1575"/>
                    <a:pt x="715" y="1576"/>
                  </a:cubicBezTo>
                  <a:cubicBezTo>
                    <a:pt x="713" y="1577"/>
                    <a:pt x="715" y="1582"/>
                    <a:pt x="712" y="1582"/>
                  </a:cubicBezTo>
                  <a:cubicBezTo>
                    <a:pt x="710" y="1582"/>
                    <a:pt x="707" y="1583"/>
                    <a:pt x="706" y="1585"/>
                  </a:cubicBezTo>
                  <a:cubicBezTo>
                    <a:pt x="708" y="1586"/>
                    <a:pt x="709" y="1585"/>
                    <a:pt x="710" y="1587"/>
                  </a:cubicBezTo>
                  <a:cubicBezTo>
                    <a:pt x="705" y="1585"/>
                    <a:pt x="702" y="1585"/>
                    <a:pt x="700" y="1590"/>
                  </a:cubicBezTo>
                  <a:close/>
                  <a:moveTo>
                    <a:pt x="713" y="1590"/>
                  </a:moveTo>
                  <a:cubicBezTo>
                    <a:pt x="718" y="1591"/>
                    <a:pt x="719" y="1584"/>
                    <a:pt x="714" y="1584"/>
                  </a:cubicBezTo>
                  <a:cubicBezTo>
                    <a:pt x="714" y="1586"/>
                    <a:pt x="712" y="1587"/>
                    <a:pt x="713" y="1590"/>
                  </a:cubicBezTo>
                  <a:close/>
                  <a:moveTo>
                    <a:pt x="750" y="1588"/>
                  </a:moveTo>
                  <a:cubicBezTo>
                    <a:pt x="747" y="1582"/>
                    <a:pt x="753" y="1583"/>
                    <a:pt x="754" y="1579"/>
                  </a:cubicBezTo>
                  <a:cubicBezTo>
                    <a:pt x="751" y="1578"/>
                    <a:pt x="744" y="1574"/>
                    <a:pt x="743" y="1577"/>
                  </a:cubicBezTo>
                  <a:cubicBezTo>
                    <a:pt x="747" y="1579"/>
                    <a:pt x="745" y="1587"/>
                    <a:pt x="750" y="1588"/>
                  </a:cubicBezTo>
                  <a:close/>
                  <a:moveTo>
                    <a:pt x="574" y="1577"/>
                  </a:moveTo>
                  <a:cubicBezTo>
                    <a:pt x="573" y="1581"/>
                    <a:pt x="565" y="1577"/>
                    <a:pt x="566" y="1582"/>
                  </a:cubicBezTo>
                  <a:cubicBezTo>
                    <a:pt x="573" y="1582"/>
                    <a:pt x="574" y="1581"/>
                    <a:pt x="577" y="1585"/>
                  </a:cubicBezTo>
                  <a:cubicBezTo>
                    <a:pt x="577" y="1584"/>
                    <a:pt x="575" y="1590"/>
                    <a:pt x="579" y="1588"/>
                  </a:cubicBezTo>
                  <a:cubicBezTo>
                    <a:pt x="581" y="1588"/>
                    <a:pt x="580" y="1584"/>
                    <a:pt x="582" y="1584"/>
                  </a:cubicBezTo>
                  <a:cubicBezTo>
                    <a:pt x="584" y="1584"/>
                    <a:pt x="586" y="1584"/>
                    <a:pt x="588" y="1584"/>
                  </a:cubicBezTo>
                  <a:cubicBezTo>
                    <a:pt x="586" y="1586"/>
                    <a:pt x="586" y="1588"/>
                    <a:pt x="588" y="1590"/>
                  </a:cubicBezTo>
                  <a:cubicBezTo>
                    <a:pt x="594" y="1592"/>
                    <a:pt x="594" y="1588"/>
                    <a:pt x="596" y="1587"/>
                  </a:cubicBezTo>
                  <a:cubicBezTo>
                    <a:pt x="597" y="1586"/>
                    <a:pt x="603" y="1586"/>
                    <a:pt x="602" y="1582"/>
                  </a:cubicBezTo>
                  <a:cubicBezTo>
                    <a:pt x="595" y="1578"/>
                    <a:pt x="579" y="1584"/>
                    <a:pt x="574" y="1577"/>
                  </a:cubicBezTo>
                  <a:close/>
                  <a:moveTo>
                    <a:pt x="676" y="1585"/>
                  </a:moveTo>
                  <a:cubicBezTo>
                    <a:pt x="676" y="1585"/>
                    <a:pt x="679" y="1588"/>
                    <a:pt x="679" y="1588"/>
                  </a:cubicBezTo>
                  <a:cubicBezTo>
                    <a:pt x="680" y="1590"/>
                    <a:pt x="682" y="1590"/>
                    <a:pt x="683" y="1592"/>
                  </a:cubicBezTo>
                  <a:cubicBezTo>
                    <a:pt x="682" y="1588"/>
                    <a:pt x="680" y="1582"/>
                    <a:pt x="683" y="1579"/>
                  </a:cubicBezTo>
                  <a:cubicBezTo>
                    <a:pt x="680" y="1579"/>
                    <a:pt x="677" y="1579"/>
                    <a:pt x="675" y="1577"/>
                  </a:cubicBezTo>
                  <a:cubicBezTo>
                    <a:pt x="678" y="1581"/>
                    <a:pt x="675" y="1584"/>
                    <a:pt x="676" y="1585"/>
                  </a:cubicBezTo>
                  <a:close/>
                  <a:moveTo>
                    <a:pt x="852" y="1582"/>
                  </a:moveTo>
                  <a:cubicBezTo>
                    <a:pt x="854" y="1582"/>
                    <a:pt x="855" y="1582"/>
                    <a:pt x="856" y="1582"/>
                  </a:cubicBezTo>
                  <a:cubicBezTo>
                    <a:pt x="856" y="1581"/>
                    <a:pt x="856" y="1580"/>
                    <a:pt x="856" y="1579"/>
                  </a:cubicBezTo>
                  <a:cubicBezTo>
                    <a:pt x="854" y="1579"/>
                    <a:pt x="853" y="1579"/>
                    <a:pt x="852" y="1579"/>
                  </a:cubicBezTo>
                  <a:cubicBezTo>
                    <a:pt x="852" y="1580"/>
                    <a:pt x="852" y="1581"/>
                    <a:pt x="852" y="1582"/>
                  </a:cubicBezTo>
                  <a:close/>
                  <a:moveTo>
                    <a:pt x="1580" y="1584"/>
                  </a:moveTo>
                  <a:cubicBezTo>
                    <a:pt x="1581" y="1584"/>
                    <a:pt x="1582" y="1584"/>
                    <a:pt x="1583" y="1584"/>
                  </a:cubicBezTo>
                  <a:cubicBezTo>
                    <a:pt x="1583" y="1583"/>
                    <a:pt x="1583" y="1582"/>
                    <a:pt x="1583" y="1581"/>
                  </a:cubicBezTo>
                  <a:cubicBezTo>
                    <a:pt x="1582" y="1581"/>
                    <a:pt x="1581" y="1581"/>
                    <a:pt x="1580" y="1581"/>
                  </a:cubicBezTo>
                  <a:cubicBezTo>
                    <a:pt x="1580" y="1582"/>
                    <a:pt x="1580" y="1583"/>
                    <a:pt x="1580" y="1584"/>
                  </a:cubicBezTo>
                  <a:close/>
                  <a:moveTo>
                    <a:pt x="312" y="1582"/>
                  </a:moveTo>
                  <a:cubicBezTo>
                    <a:pt x="315" y="1588"/>
                    <a:pt x="308" y="1585"/>
                    <a:pt x="310" y="1590"/>
                  </a:cubicBezTo>
                  <a:cubicBezTo>
                    <a:pt x="315" y="1592"/>
                    <a:pt x="318" y="1591"/>
                    <a:pt x="324" y="1592"/>
                  </a:cubicBezTo>
                  <a:cubicBezTo>
                    <a:pt x="326" y="1592"/>
                    <a:pt x="337" y="1597"/>
                    <a:pt x="336" y="1590"/>
                  </a:cubicBezTo>
                  <a:cubicBezTo>
                    <a:pt x="327" y="1590"/>
                    <a:pt x="325" y="1589"/>
                    <a:pt x="317" y="1590"/>
                  </a:cubicBezTo>
                  <a:cubicBezTo>
                    <a:pt x="317" y="1588"/>
                    <a:pt x="316" y="1588"/>
                    <a:pt x="316" y="1587"/>
                  </a:cubicBezTo>
                  <a:cubicBezTo>
                    <a:pt x="315" y="1584"/>
                    <a:pt x="318" y="1584"/>
                    <a:pt x="319" y="1582"/>
                  </a:cubicBezTo>
                  <a:cubicBezTo>
                    <a:pt x="317" y="1582"/>
                    <a:pt x="314" y="1582"/>
                    <a:pt x="312" y="1582"/>
                  </a:cubicBezTo>
                  <a:close/>
                  <a:moveTo>
                    <a:pt x="1346" y="1593"/>
                  </a:moveTo>
                  <a:cubicBezTo>
                    <a:pt x="1347" y="1591"/>
                    <a:pt x="1345" y="1591"/>
                    <a:pt x="1345" y="1590"/>
                  </a:cubicBezTo>
                  <a:cubicBezTo>
                    <a:pt x="1344" y="1588"/>
                    <a:pt x="1343" y="1579"/>
                    <a:pt x="1342" y="1584"/>
                  </a:cubicBezTo>
                  <a:cubicBezTo>
                    <a:pt x="1342" y="1590"/>
                    <a:pt x="1338" y="1594"/>
                    <a:pt x="1346" y="1593"/>
                  </a:cubicBezTo>
                  <a:close/>
                  <a:moveTo>
                    <a:pt x="1445" y="1584"/>
                  </a:moveTo>
                  <a:cubicBezTo>
                    <a:pt x="1446" y="1584"/>
                    <a:pt x="1446" y="1587"/>
                    <a:pt x="1448" y="1587"/>
                  </a:cubicBezTo>
                  <a:cubicBezTo>
                    <a:pt x="1447" y="1591"/>
                    <a:pt x="1443" y="1587"/>
                    <a:pt x="1445" y="1584"/>
                  </a:cubicBezTo>
                  <a:close/>
                  <a:moveTo>
                    <a:pt x="810" y="1590"/>
                  </a:moveTo>
                  <a:cubicBezTo>
                    <a:pt x="809" y="1592"/>
                    <a:pt x="808" y="1593"/>
                    <a:pt x="805" y="1593"/>
                  </a:cubicBezTo>
                  <a:cubicBezTo>
                    <a:pt x="804" y="1590"/>
                    <a:pt x="807" y="1590"/>
                    <a:pt x="810" y="1590"/>
                  </a:cubicBezTo>
                  <a:close/>
                  <a:moveTo>
                    <a:pt x="1532" y="1593"/>
                  </a:moveTo>
                  <a:cubicBezTo>
                    <a:pt x="1533" y="1593"/>
                    <a:pt x="1534" y="1593"/>
                    <a:pt x="1535" y="1593"/>
                  </a:cubicBezTo>
                  <a:cubicBezTo>
                    <a:pt x="1535" y="1592"/>
                    <a:pt x="1535" y="1591"/>
                    <a:pt x="1535" y="1590"/>
                  </a:cubicBezTo>
                  <a:cubicBezTo>
                    <a:pt x="1534" y="1590"/>
                    <a:pt x="1533" y="1590"/>
                    <a:pt x="1532" y="1590"/>
                  </a:cubicBezTo>
                  <a:cubicBezTo>
                    <a:pt x="1532" y="1591"/>
                    <a:pt x="1532" y="1592"/>
                    <a:pt x="1532" y="1593"/>
                  </a:cubicBezTo>
                  <a:close/>
                  <a:moveTo>
                    <a:pt x="358" y="1598"/>
                  </a:moveTo>
                  <a:cubicBezTo>
                    <a:pt x="359" y="1598"/>
                    <a:pt x="360" y="1598"/>
                    <a:pt x="361" y="1598"/>
                  </a:cubicBezTo>
                  <a:cubicBezTo>
                    <a:pt x="361" y="1597"/>
                    <a:pt x="361" y="1596"/>
                    <a:pt x="361" y="1595"/>
                  </a:cubicBezTo>
                  <a:cubicBezTo>
                    <a:pt x="360" y="1595"/>
                    <a:pt x="359" y="1595"/>
                    <a:pt x="358" y="1595"/>
                  </a:cubicBezTo>
                  <a:cubicBezTo>
                    <a:pt x="358" y="1596"/>
                    <a:pt x="358" y="1597"/>
                    <a:pt x="358" y="1598"/>
                  </a:cubicBezTo>
                  <a:close/>
                  <a:moveTo>
                    <a:pt x="368" y="1595"/>
                  </a:moveTo>
                  <a:cubicBezTo>
                    <a:pt x="371" y="1595"/>
                    <a:pt x="372" y="1598"/>
                    <a:pt x="372" y="1601"/>
                  </a:cubicBezTo>
                  <a:cubicBezTo>
                    <a:pt x="369" y="1601"/>
                    <a:pt x="368" y="1598"/>
                    <a:pt x="368" y="1595"/>
                  </a:cubicBezTo>
                  <a:close/>
                  <a:moveTo>
                    <a:pt x="415" y="1598"/>
                  </a:moveTo>
                  <a:cubicBezTo>
                    <a:pt x="416" y="1598"/>
                    <a:pt x="417" y="1598"/>
                    <a:pt x="418" y="1598"/>
                  </a:cubicBezTo>
                  <a:cubicBezTo>
                    <a:pt x="418" y="1597"/>
                    <a:pt x="418" y="1596"/>
                    <a:pt x="418" y="1595"/>
                  </a:cubicBezTo>
                  <a:cubicBezTo>
                    <a:pt x="417" y="1595"/>
                    <a:pt x="415" y="1595"/>
                    <a:pt x="414" y="1595"/>
                  </a:cubicBezTo>
                  <a:cubicBezTo>
                    <a:pt x="414" y="1596"/>
                    <a:pt x="415" y="1597"/>
                    <a:pt x="415" y="1598"/>
                  </a:cubicBezTo>
                  <a:close/>
                  <a:moveTo>
                    <a:pt x="916" y="1607"/>
                  </a:moveTo>
                  <a:cubicBezTo>
                    <a:pt x="923" y="1610"/>
                    <a:pt x="924" y="1604"/>
                    <a:pt x="931" y="1607"/>
                  </a:cubicBezTo>
                  <a:cubicBezTo>
                    <a:pt x="932" y="1602"/>
                    <a:pt x="928" y="1600"/>
                    <a:pt x="931" y="1596"/>
                  </a:cubicBezTo>
                  <a:cubicBezTo>
                    <a:pt x="930" y="1596"/>
                    <a:pt x="929" y="1596"/>
                    <a:pt x="928" y="1596"/>
                  </a:cubicBezTo>
                  <a:cubicBezTo>
                    <a:pt x="927" y="1596"/>
                    <a:pt x="926" y="1597"/>
                    <a:pt x="927" y="1598"/>
                  </a:cubicBezTo>
                  <a:cubicBezTo>
                    <a:pt x="932" y="1603"/>
                    <a:pt x="912" y="1598"/>
                    <a:pt x="916" y="1607"/>
                  </a:cubicBezTo>
                  <a:close/>
                  <a:moveTo>
                    <a:pt x="748" y="1601"/>
                  </a:moveTo>
                  <a:cubicBezTo>
                    <a:pt x="749" y="1601"/>
                    <a:pt x="750" y="1601"/>
                    <a:pt x="751" y="1601"/>
                  </a:cubicBezTo>
                  <a:cubicBezTo>
                    <a:pt x="751" y="1600"/>
                    <a:pt x="751" y="1599"/>
                    <a:pt x="751" y="1598"/>
                  </a:cubicBezTo>
                  <a:cubicBezTo>
                    <a:pt x="750" y="1598"/>
                    <a:pt x="749" y="1598"/>
                    <a:pt x="748" y="1598"/>
                  </a:cubicBezTo>
                  <a:cubicBezTo>
                    <a:pt x="748" y="1599"/>
                    <a:pt x="748" y="1600"/>
                    <a:pt x="748" y="1601"/>
                  </a:cubicBezTo>
                  <a:close/>
                  <a:moveTo>
                    <a:pt x="1176" y="1601"/>
                  </a:moveTo>
                  <a:cubicBezTo>
                    <a:pt x="1177" y="1601"/>
                    <a:pt x="1177" y="1602"/>
                    <a:pt x="1179" y="1603"/>
                  </a:cubicBezTo>
                  <a:cubicBezTo>
                    <a:pt x="1178" y="1600"/>
                    <a:pt x="1179" y="1597"/>
                    <a:pt x="1176" y="1598"/>
                  </a:cubicBezTo>
                  <a:cubicBezTo>
                    <a:pt x="1176" y="1599"/>
                    <a:pt x="1176" y="1600"/>
                    <a:pt x="1176" y="1601"/>
                  </a:cubicBezTo>
                  <a:close/>
                  <a:moveTo>
                    <a:pt x="505" y="1603"/>
                  </a:moveTo>
                  <a:cubicBezTo>
                    <a:pt x="506" y="1603"/>
                    <a:pt x="507" y="1603"/>
                    <a:pt x="509" y="1603"/>
                  </a:cubicBezTo>
                  <a:cubicBezTo>
                    <a:pt x="511" y="1599"/>
                    <a:pt x="503" y="1598"/>
                    <a:pt x="504" y="1601"/>
                  </a:cubicBezTo>
                  <a:cubicBezTo>
                    <a:pt x="505" y="1601"/>
                    <a:pt x="506" y="1601"/>
                    <a:pt x="505" y="1603"/>
                  </a:cubicBezTo>
                  <a:close/>
                  <a:moveTo>
                    <a:pt x="653" y="1601"/>
                  </a:moveTo>
                  <a:cubicBezTo>
                    <a:pt x="654" y="1597"/>
                    <a:pt x="659" y="1602"/>
                    <a:pt x="658" y="1606"/>
                  </a:cubicBezTo>
                  <a:cubicBezTo>
                    <a:pt x="655" y="1606"/>
                    <a:pt x="656" y="1601"/>
                    <a:pt x="653" y="1601"/>
                  </a:cubicBezTo>
                  <a:close/>
                  <a:moveTo>
                    <a:pt x="691" y="1601"/>
                  </a:moveTo>
                  <a:cubicBezTo>
                    <a:pt x="694" y="1596"/>
                    <a:pt x="696" y="1603"/>
                    <a:pt x="695" y="1604"/>
                  </a:cubicBezTo>
                  <a:cubicBezTo>
                    <a:pt x="694" y="1605"/>
                    <a:pt x="693" y="1600"/>
                    <a:pt x="691" y="1601"/>
                  </a:cubicBezTo>
                  <a:close/>
                  <a:moveTo>
                    <a:pt x="830" y="1607"/>
                  </a:moveTo>
                  <a:cubicBezTo>
                    <a:pt x="833" y="1607"/>
                    <a:pt x="840" y="1609"/>
                    <a:pt x="841" y="1606"/>
                  </a:cubicBezTo>
                  <a:cubicBezTo>
                    <a:pt x="835" y="1606"/>
                    <a:pt x="835" y="1601"/>
                    <a:pt x="831" y="1600"/>
                  </a:cubicBezTo>
                  <a:cubicBezTo>
                    <a:pt x="834" y="1605"/>
                    <a:pt x="830" y="1602"/>
                    <a:pt x="830" y="1607"/>
                  </a:cubicBezTo>
                  <a:close/>
                  <a:moveTo>
                    <a:pt x="1011" y="1600"/>
                  </a:moveTo>
                  <a:cubicBezTo>
                    <a:pt x="1014" y="1600"/>
                    <a:pt x="1014" y="1604"/>
                    <a:pt x="1014" y="1607"/>
                  </a:cubicBezTo>
                  <a:cubicBezTo>
                    <a:pt x="1009" y="1609"/>
                    <a:pt x="1012" y="1603"/>
                    <a:pt x="1011" y="1600"/>
                  </a:cubicBezTo>
                  <a:close/>
                  <a:moveTo>
                    <a:pt x="1100" y="1603"/>
                  </a:moveTo>
                  <a:cubicBezTo>
                    <a:pt x="1100" y="1605"/>
                    <a:pt x="1096" y="1604"/>
                    <a:pt x="1094" y="1604"/>
                  </a:cubicBezTo>
                  <a:cubicBezTo>
                    <a:pt x="1095" y="1601"/>
                    <a:pt x="1098" y="1601"/>
                    <a:pt x="1100" y="1603"/>
                  </a:cubicBezTo>
                  <a:close/>
                  <a:moveTo>
                    <a:pt x="1108" y="1604"/>
                  </a:moveTo>
                  <a:cubicBezTo>
                    <a:pt x="1109" y="1604"/>
                    <a:pt x="1110" y="1604"/>
                    <a:pt x="1111" y="1604"/>
                  </a:cubicBezTo>
                  <a:cubicBezTo>
                    <a:pt x="1111" y="1603"/>
                    <a:pt x="1111" y="1602"/>
                    <a:pt x="1111" y="1601"/>
                  </a:cubicBezTo>
                  <a:cubicBezTo>
                    <a:pt x="1110" y="1601"/>
                    <a:pt x="1109" y="1601"/>
                    <a:pt x="1108" y="1601"/>
                  </a:cubicBezTo>
                  <a:cubicBezTo>
                    <a:pt x="1108" y="1602"/>
                    <a:pt x="1108" y="1603"/>
                    <a:pt x="1108" y="1604"/>
                  </a:cubicBezTo>
                  <a:close/>
                  <a:moveTo>
                    <a:pt x="547" y="1603"/>
                  </a:moveTo>
                  <a:cubicBezTo>
                    <a:pt x="548" y="1604"/>
                    <a:pt x="550" y="1604"/>
                    <a:pt x="553" y="1604"/>
                  </a:cubicBezTo>
                  <a:cubicBezTo>
                    <a:pt x="554" y="1607"/>
                    <a:pt x="545" y="1607"/>
                    <a:pt x="547" y="1603"/>
                  </a:cubicBezTo>
                  <a:close/>
                  <a:moveTo>
                    <a:pt x="810" y="1603"/>
                  </a:moveTo>
                  <a:cubicBezTo>
                    <a:pt x="814" y="1600"/>
                    <a:pt x="814" y="1610"/>
                    <a:pt x="810" y="1607"/>
                  </a:cubicBezTo>
                  <a:cubicBezTo>
                    <a:pt x="810" y="1606"/>
                    <a:pt x="810" y="1604"/>
                    <a:pt x="810" y="1603"/>
                  </a:cubicBezTo>
                  <a:close/>
                  <a:moveTo>
                    <a:pt x="976" y="1604"/>
                  </a:moveTo>
                  <a:cubicBezTo>
                    <a:pt x="976" y="1605"/>
                    <a:pt x="976" y="1606"/>
                    <a:pt x="976" y="1607"/>
                  </a:cubicBezTo>
                  <a:cubicBezTo>
                    <a:pt x="980" y="1610"/>
                    <a:pt x="980" y="1602"/>
                    <a:pt x="977" y="1603"/>
                  </a:cubicBezTo>
                  <a:cubicBezTo>
                    <a:pt x="977" y="1604"/>
                    <a:pt x="977" y="1605"/>
                    <a:pt x="976" y="1604"/>
                  </a:cubicBezTo>
                  <a:close/>
                  <a:moveTo>
                    <a:pt x="456" y="1607"/>
                  </a:moveTo>
                  <a:cubicBezTo>
                    <a:pt x="460" y="1612"/>
                    <a:pt x="459" y="1605"/>
                    <a:pt x="458" y="1604"/>
                  </a:cubicBezTo>
                  <a:cubicBezTo>
                    <a:pt x="457" y="1604"/>
                    <a:pt x="455" y="1605"/>
                    <a:pt x="455" y="1606"/>
                  </a:cubicBezTo>
                  <a:cubicBezTo>
                    <a:pt x="455" y="1605"/>
                    <a:pt x="457" y="1608"/>
                    <a:pt x="456" y="1607"/>
                  </a:cubicBezTo>
                  <a:close/>
                  <a:moveTo>
                    <a:pt x="936" y="1607"/>
                  </a:moveTo>
                  <a:cubicBezTo>
                    <a:pt x="938" y="1607"/>
                    <a:pt x="941" y="1608"/>
                    <a:pt x="940" y="1604"/>
                  </a:cubicBezTo>
                  <a:cubicBezTo>
                    <a:pt x="939" y="1604"/>
                    <a:pt x="938" y="1604"/>
                    <a:pt x="937" y="1604"/>
                  </a:cubicBezTo>
                  <a:cubicBezTo>
                    <a:pt x="937" y="1606"/>
                    <a:pt x="936" y="1606"/>
                    <a:pt x="936" y="1607"/>
                  </a:cubicBezTo>
                  <a:close/>
                  <a:moveTo>
                    <a:pt x="573" y="1606"/>
                  </a:moveTo>
                  <a:cubicBezTo>
                    <a:pt x="572" y="1606"/>
                    <a:pt x="571" y="1606"/>
                    <a:pt x="570" y="1606"/>
                  </a:cubicBezTo>
                  <a:cubicBezTo>
                    <a:pt x="562" y="1605"/>
                    <a:pt x="574" y="1610"/>
                    <a:pt x="573" y="1606"/>
                  </a:cubicBezTo>
                  <a:close/>
                  <a:moveTo>
                    <a:pt x="572" y="1623"/>
                  </a:moveTo>
                  <a:cubicBezTo>
                    <a:pt x="566" y="1624"/>
                    <a:pt x="565" y="1621"/>
                    <a:pt x="558" y="1622"/>
                  </a:cubicBezTo>
                  <a:cubicBezTo>
                    <a:pt x="552" y="1621"/>
                    <a:pt x="574" y="1617"/>
                    <a:pt x="572" y="1623"/>
                  </a:cubicBezTo>
                  <a:close/>
                  <a:moveTo>
                    <a:pt x="615" y="1628"/>
                  </a:moveTo>
                  <a:cubicBezTo>
                    <a:pt x="617" y="1624"/>
                    <a:pt x="625" y="1627"/>
                    <a:pt x="629" y="1626"/>
                  </a:cubicBezTo>
                  <a:cubicBezTo>
                    <a:pt x="627" y="1630"/>
                    <a:pt x="619" y="1627"/>
                    <a:pt x="615" y="1628"/>
                  </a:cubicBezTo>
                  <a:close/>
                  <a:moveTo>
                    <a:pt x="20" y="781"/>
                  </a:moveTo>
                  <a:cubicBezTo>
                    <a:pt x="22" y="781"/>
                    <a:pt x="20" y="783"/>
                    <a:pt x="22" y="783"/>
                  </a:cubicBezTo>
                  <a:cubicBezTo>
                    <a:pt x="27" y="782"/>
                    <a:pt x="35" y="780"/>
                    <a:pt x="36" y="780"/>
                  </a:cubicBezTo>
                  <a:cubicBezTo>
                    <a:pt x="36" y="780"/>
                    <a:pt x="38" y="776"/>
                    <a:pt x="39" y="780"/>
                  </a:cubicBezTo>
                  <a:cubicBezTo>
                    <a:pt x="37" y="781"/>
                    <a:pt x="33" y="781"/>
                    <a:pt x="29" y="781"/>
                  </a:cubicBezTo>
                  <a:cubicBezTo>
                    <a:pt x="29" y="784"/>
                    <a:pt x="27" y="785"/>
                    <a:pt x="25" y="786"/>
                  </a:cubicBezTo>
                  <a:cubicBezTo>
                    <a:pt x="21" y="788"/>
                    <a:pt x="13" y="785"/>
                    <a:pt x="14" y="791"/>
                  </a:cubicBezTo>
                  <a:cubicBezTo>
                    <a:pt x="18" y="790"/>
                    <a:pt x="20" y="788"/>
                    <a:pt x="25" y="789"/>
                  </a:cubicBezTo>
                  <a:cubicBezTo>
                    <a:pt x="27" y="788"/>
                    <a:pt x="28" y="786"/>
                    <a:pt x="30" y="784"/>
                  </a:cubicBezTo>
                  <a:cubicBezTo>
                    <a:pt x="33" y="783"/>
                    <a:pt x="36" y="784"/>
                    <a:pt x="39" y="783"/>
                  </a:cubicBezTo>
                  <a:cubicBezTo>
                    <a:pt x="40" y="783"/>
                    <a:pt x="41" y="780"/>
                    <a:pt x="42" y="780"/>
                  </a:cubicBezTo>
                  <a:cubicBezTo>
                    <a:pt x="47" y="778"/>
                    <a:pt x="52" y="780"/>
                    <a:pt x="55" y="776"/>
                  </a:cubicBezTo>
                  <a:cubicBezTo>
                    <a:pt x="55" y="776"/>
                    <a:pt x="57" y="777"/>
                    <a:pt x="58" y="776"/>
                  </a:cubicBezTo>
                  <a:cubicBezTo>
                    <a:pt x="58" y="776"/>
                    <a:pt x="58" y="775"/>
                    <a:pt x="58" y="775"/>
                  </a:cubicBezTo>
                  <a:cubicBezTo>
                    <a:pt x="59" y="773"/>
                    <a:pt x="66" y="776"/>
                    <a:pt x="68" y="775"/>
                  </a:cubicBezTo>
                  <a:cubicBezTo>
                    <a:pt x="67" y="779"/>
                    <a:pt x="71" y="778"/>
                    <a:pt x="71" y="781"/>
                  </a:cubicBezTo>
                  <a:cubicBezTo>
                    <a:pt x="67" y="781"/>
                    <a:pt x="66" y="778"/>
                    <a:pt x="66" y="784"/>
                  </a:cubicBezTo>
                  <a:cubicBezTo>
                    <a:pt x="68" y="788"/>
                    <a:pt x="73" y="782"/>
                    <a:pt x="75" y="788"/>
                  </a:cubicBezTo>
                  <a:cubicBezTo>
                    <a:pt x="76" y="794"/>
                    <a:pt x="71" y="796"/>
                    <a:pt x="66" y="797"/>
                  </a:cubicBezTo>
                  <a:cubicBezTo>
                    <a:pt x="67" y="801"/>
                    <a:pt x="63" y="800"/>
                    <a:pt x="63" y="803"/>
                  </a:cubicBezTo>
                  <a:cubicBezTo>
                    <a:pt x="65" y="804"/>
                    <a:pt x="66" y="804"/>
                    <a:pt x="66" y="807"/>
                  </a:cubicBezTo>
                  <a:cubicBezTo>
                    <a:pt x="63" y="808"/>
                    <a:pt x="57" y="805"/>
                    <a:pt x="57" y="808"/>
                  </a:cubicBezTo>
                  <a:cubicBezTo>
                    <a:pt x="63" y="810"/>
                    <a:pt x="65" y="807"/>
                    <a:pt x="70" y="811"/>
                  </a:cubicBezTo>
                  <a:cubicBezTo>
                    <a:pt x="63" y="811"/>
                    <a:pt x="69" y="815"/>
                    <a:pt x="68" y="818"/>
                  </a:cubicBezTo>
                  <a:cubicBezTo>
                    <a:pt x="61" y="817"/>
                    <a:pt x="65" y="827"/>
                    <a:pt x="63" y="830"/>
                  </a:cubicBezTo>
                  <a:cubicBezTo>
                    <a:pt x="71" y="828"/>
                    <a:pt x="67" y="838"/>
                    <a:pt x="73" y="838"/>
                  </a:cubicBezTo>
                  <a:cubicBezTo>
                    <a:pt x="73" y="835"/>
                    <a:pt x="79" y="838"/>
                    <a:pt x="79" y="840"/>
                  </a:cubicBezTo>
                  <a:cubicBezTo>
                    <a:pt x="76" y="844"/>
                    <a:pt x="80" y="842"/>
                    <a:pt x="81" y="845"/>
                  </a:cubicBezTo>
                  <a:cubicBezTo>
                    <a:pt x="80" y="845"/>
                    <a:pt x="78" y="845"/>
                    <a:pt x="78" y="846"/>
                  </a:cubicBezTo>
                  <a:cubicBezTo>
                    <a:pt x="78" y="848"/>
                    <a:pt x="75" y="848"/>
                    <a:pt x="75" y="849"/>
                  </a:cubicBezTo>
                  <a:cubicBezTo>
                    <a:pt x="79" y="851"/>
                    <a:pt x="82" y="846"/>
                    <a:pt x="83" y="849"/>
                  </a:cubicBezTo>
                  <a:cubicBezTo>
                    <a:pt x="83" y="855"/>
                    <a:pt x="77" y="853"/>
                    <a:pt x="75" y="856"/>
                  </a:cubicBezTo>
                  <a:cubicBezTo>
                    <a:pt x="74" y="855"/>
                    <a:pt x="66" y="852"/>
                    <a:pt x="66" y="856"/>
                  </a:cubicBezTo>
                  <a:cubicBezTo>
                    <a:pt x="71" y="858"/>
                    <a:pt x="78" y="857"/>
                    <a:pt x="79" y="864"/>
                  </a:cubicBezTo>
                  <a:cubicBezTo>
                    <a:pt x="75" y="863"/>
                    <a:pt x="73" y="864"/>
                    <a:pt x="72" y="867"/>
                  </a:cubicBezTo>
                  <a:cubicBezTo>
                    <a:pt x="75" y="867"/>
                    <a:pt x="76" y="865"/>
                    <a:pt x="77" y="867"/>
                  </a:cubicBezTo>
                  <a:cubicBezTo>
                    <a:pt x="75" y="869"/>
                    <a:pt x="74" y="870"/>
                    <a:pt x="73" y="873"/>
                  </a:cubicBezTo>
                  <a:cubicBezTo>
                    <a:pt x="72" y="874"/>
                    <a:pt x="73" y="876"/>
                    <a:pt x="71" y="876"/>
                  </a:cubicBezTo>
                  <a:cubicBezTo>
                    <a:pt x="69" y="874"/>
                    <a:pt x="68" y="870"/>
                    <a:pt x="62" y="872"/>
                  </a:cubicBezTo>
                  <a:cubicBezTo>
                    <a:pt x="60" y="876"/>
                    <a:pt x="63" y="877"/>
                    <a:pt x="60" y="878"/>
                  </a:cubicBezTo>
                  <a:cubicBezTo>
                    <a:pt x="59" y="878"/>
                    <a:pt x="58" y="877"/>
                    <a:pt x="57" y="876"/>
                  </a:cubicBezTo>
                  <a:cubicBezTo>
                    <a:pt x="55" y="884"/>
                    <a:pt x="68" y="876"/>
                    <a:pt x="68" y="881"/>
                  </a:cubicBezTo>
                  <a:cubicBezTo>
                    <a:pt x="65" y="885"/>
                    <a:pt x="62" y="880"/>
                    <a:pt x="59" y="881"/>
                  </a:cubicBezTo>
                  <a:cubicBezTo>
                    <a:pt x="58" y="882"/>
                    <a:pt x="60" y="885"/>
                    <a:pt x="57" y="884"/>
                  </a:cubicBezTo>
                  <a:cubicBezTo>
                    <a:pt x="57" y="884"/>
                    <a:pt x="56" y="881"/>
                    <a:pt x="54" y="881"/>
                  </a:cubicBezTo>
                  <a:cubicBezTo>
                    <a:pt x="57" y="887"/>
                    <a:pt x="53" y="889"/>
                    <a:pt x="53" y="895"/>
                  </a:cubicBezTo>
                  <a:cubicBezTo>
                    <a:pt x="52" y="896"/>
                    <a:pt x="50" y="895"/>
                    <a:pt x="50" y="897"/>
                  </a:cubicBezTo>
                  <a:cubicBezTo>
                    <a:pt x="52" y="897"/>
                    <a:pt x="54" y="897"/>
                    <a:pt x="54" y="900"/>
                  </a:cubicBezTo>
                  <a:cubicBezTo>
                    <a:pt x="56" y="900"/>
                    <a:pt x="59" y="900"/>
                    <a:pt x="59" y="903"/>
                  </a:cubicBezTo>
                  <a:cubicBezTo>
                    <a:pt x="67" y="902"/>
                    <a:pt x="77" y="901"/>
                    <a:pt x="82" y="902"/>
                  </a:cubicBezTo>
                  <a:cubicBezTo>
                    <a:pt x="84" y="902"/>
                    <a:pt x="87" y="901"/>
                    <a:pt x="87" y="903"/>
                  </a:cubicBezTo>
                  <a:cubicBezTo>
                    <a:pt x="77" y="907"/>
                    <a:pt x="68" y="904"/>
                    <a:pt x="59" y="908"/>
                  </a:cubicBezTo>
                  <a:cubicBezTo>
                    <a:pt x="59" y="915"/>
                    <a:pt x="65" y="910"/>
                    <a:pt x="65" y="913"/>
                  </a:cubicBezTo>
                  <a:cubicBezTo>
                    <a:pt x="63" y="916"/>
                    <a:pt x="64" y="922"/>
                    <a:pt x="61" y="924"/>
                  </a:cubicBezTo>
                  <a:cubicBezTo>
                    <a:pt x="59" y="923"/>
                    <a:pt x="58" y="925"/>
                    <a:pt x="57" y="926"/>
                  </a:cubicBezTo>
                  <a:cubicBezTo>
                    <a:pt x="55" y="926"/>
                    <a:pt x="55" y="924"/>
                    <a:pt x="55" y="924"/>
                  </a:cubicBezTo>
                  <a:cubicBezTo>
                    <a:pt x="53" y="924"/>
                    <a:pt x="54" y="926"/>
                    <a:pt x="53" y="926"/>
                  </a:cubicBezTo>
                  <a:cubicBezTo>
                    <a:pt x="51" y="926"/>
                    <a:pt x="47" y="925"/>
                    <a:pt x="47" y="927"/>
                  </a:cubicBezTo>
                  <a:cubicBezTo>
                    <a:pt x="53" y="927"/>
                    <a:pt x="59" y="927"/>
                    <a:pt x="65" y="927"/>
                  </a:cubicBezTo>
                  <a:cubicBezTo>
                    <a:pt x="65" y="929"/>
                    <a:pt x="66" y="931"/>
                    <a:pt x="66" y="932"/>
                  </a:cubicBezTo>
                  <a:cubicBezTo>
                    <a:pt x="72" y="931"/>
                    <a:pt x="70" y="936"/>
                    <a:pt x="71" y="937"/>
                  </a:cubicBezTo>
                  <a:cubicBezTo>
                    <a:pt x="72" y="937"/>
                    <a:pt x="74" y="936"/>
                    <a:pt x="75" y="937"/>
                  </a:cubicBezTo>
                  <a:cubicBezTo>
                    <a:pt x="76" y="938"/>
                    <a:pt x="75" y="941"/>
                    <a:pt x="76" y="941"/>
                  </a:cubicBezTo>
                  <a:cubicBezTo>
                    <a:pt x="72" y="938"/>
                    <a:pt x="70" y="943"/>
                    <a:pt x="66" y="945"/>
                  </a:cubicBezTo>
                  <a:cubicBezTo>
                    <a:pt x="68" y="944"/>
                    <a:pt x="57" y="944"/>
                    <a:pt x="59" y="946"/>
                  </a:cubicBezTo>
                  <a:cubicBezTo>
                    <a:pt x="64" y="948"/>
                    <a:pt x="57" y="950"/>
                    <a:pt x="60" y="954"/>
                  </a:cubicBezTo>
                  <a:cubicBezTo>
                    <a:pt x="54" y="955"/>
                    <a:pt x="51" y="957"/>
                    <a:pt x="49" y="959"/>
                  </a:cubicBezTo>
                  <a:cubicBezTo>
                    <a:pt x="47" y="960"/>
                    <a:pt x="45" y="959"/>
                    <a:pt x="43" y="960"/>
                  </a:cubicBezTo>
                  <a:cubicBezTo>
                    <a:pt x="42" y="961"/>
                    <a:pt x="40" y="963"/>
                    <a:pt x="40" y="964"/>
                  </a:cubicBezTo>
                  <a:cubicBezTo>
                    <a:pt x="38" y="965"/>
                    <a:pt x="35" y="964"/>
                    <a:pt x="35" y="967"/>
                  </a:cubicBezTo>
                  <a:cubicBezTo>
                    <a:pt x="36" y="967"/>
                    <a:pt x="38" y="967"/>
                    <a:pt x="38" y="968"/>
                  </a:cubicBezTo>
                  <a:cubicBezTo>
                    <a:pt x="37" y="970"/>
                    <a:pt x="27" y="972"/>
                    <a:pt x="32" y="975"/>
                  </a:cubicBezTo>
                  <a:cubicBezTo>
                    <a:pt x="32" y="972"/>
                    <a:pt x="35" y="974"/>
                    <a:pt x="37" y="973"/>
                  </a:cubicBezTo>
                  <a:cubicBezTo>
                    <a:pt x="38" y="972"/>
                    <a:pt x="38" y="971"/>
                    <a:pt x="40" y="970"/>
                  </a:cubicBezTo>
                  <a:cubicBezTo>
                    <a:pt x="42" y="969"/>
                    <a:pt x="48" y="968"/>
                    <a:pt x="49" y="970"/>
                  </a:cubicBezTo>
                  <a:cubicBezTo>
                    <a:pt x="48" y="972"/>
                    <a:pt x="48" y="976"/>
                    <a:pt x="45" y="976"/>
                  </a:cubicBezTo>
                  <a:cubicBezTo>
                    <a:pt x="48" y="982"/>
                    <a:pt x="42" y="983"/>
                    <a:pt x="42" y="984"/>
                  </a:cubicBezTo>
                  <a:cubicBezTo>
                    <a:pt x="42" y="985"/>
                    <a:pt x="44" y="987"/>
                    <a:pt x="44" y="987"/>
                  </a:cubicBezTo>
                  <a:cubicBezTo>
                    <a:pt x="43" y="988"/>
                    <a:pt x="42" y="986"/>
                    <a:pt x="41" y="986"/>
                  </a:cubicBezTo>
                  <a:cubicBezTo>
                    <a:pt x="39" y="991"/>
                    <a:pt x="40" y="990"/>
                    <a:pt x="43" y="994"/>
                  </a:cubicBezTo>
                  <a:cubicBezTo>
                    <a:pt x="41" y="994"/>
                    <a:pt x="39" y="994"/>
                    <a:pt x="36" y="994"/>
                  </a:cubicBezTo>
                  <a:cubicBezTo>
                    <a:pt x="39" y="998"/>
                    <a:pt x="34" y="1003"/>
                    <a:pt x="37" y="1003"/>
                  </a:cubicBezTo>
                  <a:cubicBezTo>
                    <a:pt x="39" y="998"/>
                    <a:pt x="39" y="1007"/>
                    <a:pt x="40" y="1008"/>
                  </a:cubicBezTo>
                  <a:cubicBezTo>
                    <a:pt x="42" y="1009"/>
                    <a:pt x="47" y="1007"/>
                    <a:pt x="47" y="1010"/>
                  </a:cubicBezTo>
                  <a:cubicBezTo>
                    <a:pt x="44" y="1013"/>
                    <a:pt x="35" y="1011"/>
                    <a:pt x="35" y="1018"/>
                  </a:cubicBezTo>
                  <a:cubicBezTo>
                    <a:pt x="37" y="1018"/>
                    <a:pt x="36" y="1020"/>
                    <a:pt x="38" y="1021"/>
                  </a:cubicBezTo>
                  <a:cubicBezTo>
                    <a:pt x="38" y="1017"/>
                    <a:pt x="44" y="1020"/>
                    <a:pt x="46" y="1019"/>
                  </a:cubicBezTo>
                  <a:cubicBezTo>
                    <a:pt x="48" y="1022"/>
                    <a:pt x="53" y="1023"/>
                    <a:pt x="54" y="1027"/>
                  </a:cubicBezTo>
                  <a:cubicBezTo>
                    <a:pt x="59" y="1027"/>
                    <a:pt x="62" y="1030"/>
                    <a:pt x="64" y="1032"/>
                  </a:cubicBezTo>
                  <a:cubicBezTo>
                    <a:pt x="64" y="1031"/>
                    <a:pt x="62" y="1034"/>
                    <a:pt x="63" y="1035"/>
                  </a:cubicBezTo>
                  <a:cubicBezTo>
                    <a:pt x="63" y="1036"/>
                    <a:pt x="66" y="1035"/>
                    <a:pt x="66" y="1037"/>
                  </a:cubicBezTo>
                  <a:cubicBezTo>
                    <a:pt x="60" y="1033"/>
                    <a:pt x="59" y="1038"/>
                    <a:pt x="56" y="1038"/>
                  </a:cubicBezTo>
                  <a:cubicBezTo>
                    <a:pt x="57" y="1038"/>
                    <a:pt x="55" y="1036"/>
                    <a:pt x="53" y="1037"/>
                  </a:cubicBezTo>
                  <a:cubicBezTo>
                    <a:pt x="51" y="1037"/>
                    <a:pt x="51" y="1038"/>
                    <a:pt x="50" y="1040"/>
                  </a:cubicBezTo>
                  <a:cubicBezTo>
                    <a:pt x="57" y="1040"/>
                    <a:pt x="64" y="1040"/>
                    <a:pt x="71" y="1040"/>
                  </a:cubicBezTo>
                  <a:cubicBezTo>
                    <a:pt x="68" y="1046"/>
                    <a:pt x="71" y="1043"/>
                    <a:pt x="74" y="1046"/>
                  </a:cubicBezTo>
                  <a:cubicBezTo>
                    <a:pt x="72" y="1046"/>
                    <a:pt x="73" y="1049"/>
                    <a:pt x="73" y="1051"/>
                  </a:cubicBezTo>
                  <a:cubicBezTo>
                    <a:pt x="70" y="1048"/>
                    <a:pt x="66" y="1050"/>
                    <a:pt x="65" y="1052"/>
                  </a:cubicBezTo>
                  <a:cubicBezTo>
                    <a:pt x="72" y="1051"/>
                    <a:pt x="73" y="1053"/>
                    <a:pt x="79" y="1051"/>
                  </a:cubicBezTo>
                  <a:cubicBezTo>
                    <a:pt x="81" y="1045"/>
                    <a:pt x="75" y="1048"/>
                    <a:pt x="76" y="1043"/>
                  </a:cubicBezTo>
                  <a:cubicBezTo>
                    <a:pt x="81" y="1044"/>
                    <a:pt x="85" y="1050"/>
                    <a:pt x="88" y="1044"/>
                  </a:cubicBezTo>
                  <a:cubicBezTo>
                    <a:pt x="92" y="1048"/>
                    <a:pt x="98" y="1050"/>
                    <a:pt x="102" y="1054"/>
                  </a:cubicBezTo>
                  <a:cubicBezTo>
                    <a:pt x="103" y="1054"/>
                    <a:pt x="105" y="1057"/>
                    <a:pt x="106" y="1054"/>
                  </a:cubicBezTo>
                  <a:cubicBezTo>
                    <a:pt x="105" y="1054"/>
                    <a:pt x="104" y="1053"/>
                    <a:pt x="105" y="1051"/>
                  </a:cubicBezTo>
                  <a:cubicBezTo>
                    <a:pt x="103" y="1051"/>
                    <a:pt x="101" y="1050"/>
                    <a:pt x="101" y="1048"/>
                  </a:cubicBezTo>
                  <a:cubicBezTo>
                    <a:pt x="104" y="1049"/>
                    <a:pt x="110" y="1049"/>
                    <a:pt x="108" y="1056"/>
                  </a:cubicBezTo>
                  <a:cubicBezTo>
                    <a:pt x="113" y="1058"/>
                    <a:pt x="114" y="1049"/>
                    <a:pt x="117" y="1054"/>
                  </a:cubicBezTo>
                  <a:cubicBezTo>
                    <a:pt x="117" y="1057"/>
                    <a:pt x="110" y="1054"/>
                    <a:pt x="111" y="1059"/>
                  </a:cubicBezTo>
                  <a:cubicBezTo>
                    <a:pt x="115" y="1057"/>
                    <a:pt x="122" y="1058"/>
                    <a:pt x="127" y="1057"/>
                  </a:cubicBezTo>
                  <a:cubicBezTo>
                    <a:pt x="130" y="1057"/>
                    <a:pt x="134" y="1053"/>
                    <a:pt x="135" y="1057"/>
                  </a:cubicBezTo>
                  <a:cubicBezTo>
                    <a:pt x="135" y="1063"/>
                    <a:pt x="127" y="1060"/>
                    <a:pt x="124" y="1060"/>
                  </a:cubicBezTo>
                  <a:cubicBezTo>
                    <a:pt x="117" y="1062"/>
                    <a:pt x="111" y="1065"/>
                    <a:pt x="104" y="1065"/>
                  </a:cubicBezTo>
                  <a:cubicBezTo>
                    <a:pt x="102" y="1067"/>
                    <a:pt x="102" y="1070"/>
                    <a:pt x="98" y="1070"/>
                  </a:cubicBezTo>
                  <a:cubicBezTo>
                    <a:pt x="85" y="1069"/>
                    <a:pt x="80" y="1074"/>
                    <a:pt x="69" y="1071"/>
                  </a:cubicBezTo>
                  <a:cubicBezTo>
                    <a:pt x="70" y="1074"/>
                    <a:pt x="67" y="1071"/>
                    <a:pt x="66" y="1071"/>
                  </a:cubicBezTo>
                  <a:cubicBezTo>
                    <a:pt x="64" y="1072"/>
                    <a:pt x="65" y="1076"/>
                    <a:pt x="62" y="1076"/>
                  </a:cubicBezTo>
                  <a:cubicBezTo>
                    <a:pt x="57" y="1075"/>
                    <a:pt x="56" y="1078"/>
                    <a:pt x="52" y="1078"/>
                  </a:cubicBezTo>
                  <a:cubicBezTo>
                    <a:pt x="51" y="1078"/>
                    <a:pt x="49" y="1078"/>
                    <a:pt x="49" y="1079"/>
                  </a:cubicBezTo>
                  <a:cubicBezTo>
                    <a:pt x="57" y="1079"/>
                    <a:pt x="67" y="1080"/>
                    <a:pt x="73" y="1078"/>
                  </a:cubicBezTo>
                  <a:cubicBezTo>
                    <a:pt x="75" y="1079"/>
                    <a:pt x="74" y="1081"/>
                    <a:pt x="78" y="1081"/>
                  </a:cubicBezTo>
                  <a:cubicBezTo>
                    <a:pt x="80" y="1081"/>
                    <a:pt x="80" y="1078"/>
                    <a:pt x="82" y="1078"/>
                  </a:cubicBezTo>
                  <a:cubicBezTo>
                    <a:pt x="82" y="1078"/>
                    <a:pt x="84" y="1081"/>
                    <a:pt x="86" y="1081"/>
                  </a:cubicBezTo>
                  <a:cubicBezTo>
                    <a:pt x="85" y="1081"/>
                    <a:pt x="87" y="1079"/>
                    <a:pt x="87" y="1079"/>
                  </a:cubicBezTo>
                  <a:cubicBezTo>
                    <a:pt x="91" y="1078"/>
                    <a:pt x="95" y="1080"/>
                    <a:pt x="98" y="1079"/>
                  </a:cubicBezTo>
                  <a:cubicBezTo>
                    <a:pt x="100" y="1079"/>
                    <a:pt x="100" y="1078"/>
                    <a:pt x="101" y="1078"/>
                  </a:cubicBezTo>
                  <a:cubicBezTo>
                    <a:pt x="103" y="1078"/>
                    <a:pt x="103" y="1080"/>
                    <a:pt x="106" y="1079"/>
                  </a:cubicBezTo>
                  <a:cubicBezTo>
                    <a:pt x="106" y="1079"/>
                    <a:pt x="107" y="1078"/>
                    <a:pt x="108" y="1078"/>
                  </a:cubicBezTo>
                  <a:cubicBezTo>
                    <a:pt x="109" y="1077"/>
                    <a:pt x="111" y="1078"/>
                    <a:pt x="112" y="1078"/>
                  </a:cubicBezTo>
                  <a:cubicBezTo>
                    <a:pt x="113" y="1078"/>
                    <a:pt x="114" y="1079"/>
                    <a:pt x="114" y="1079"/>
                  </a:cubicBezTo>
                  <a:cubicBezTo>
                    <a:pt x="116" y="1080"/>
                    <a:pt x="119" y="1076"/>
                    <a:pt x="120" y="1079"/>
                  </a:cubicBezTo>
                  <a:cubicBezTo>
                    <a:pt x="120" y="1081"/>
                    <a:pt x="119" y="1083"/>
                    <a:pt x="117" y="1084"/>
                  </a:cubicBezTo>
                  <a:cubicBezTo>
                    <a:pt x="108" y="1083"/>
                    <a:pt x="97" y="1086"/>
                    <a:pt x="92" y="1084"/>
                  </a:cubicBezTo>
                  <a:cubicBezTo>
                    <a:pt x="90" y="1088"/>
                    <a:pt x="84" y="1087"/>
                    <a:pt x="80" y="1089"/>
                  </a:cubicBezTo>
                  <a:cubicBezTo>
                    <a:pt x="77" y="1089"/>
                    <a:pt x="76" y="1091"/>
                    <a:pt x="80" y="1090"/>
                  </a:cubicBezTo>
                  <a:cubicBezTo>
                    <a:pt x="84" y="1092"/>
                    <a:pt x="84" y="1088"/>
                    <a:pt x="88" y="1089"/>
                  </a:cubicBezTo>
                  <a:cubicBezTo>
                    <a:pt x="88" y="1092"/>
                    <a:pt x="93" y="1090"/>
                    <a:pt x="93" y="1094"/>
                  </a:cubicBezTo>
                  <a:cubicBezTo>
                    <a:pt x="87" y="1093"/>
                    <a:pt x="81" y="1094"/>
                    <a:pt x="79" y="1097"/>
                  </a:cubicBezTo>
                  <a:cubicBezTo>
                    <a:pt x="83" y="1097"/>
                    <a:pt x="90" y="1096"/>
                    <a:pt x="93" y="1098"/>
                  </a:cubicBezTo>
                  <a:cubicBezTo>
                    <a:pt x="93" y="1096"/>
                    <a:pt x="95" y="1098"/>
                    <a:pt x="96" y="1097"/>
                  </a:cubicBezTo>
                  <a:cubicBezTo>
                    <a:pt x="97" y="1096"/>
                    <a:pt x="98" y="1095"/>
                    <a:pt x="99" y="1094"/>
                  </a:cubicBezTo>
                  <a:cubicBezTo>
                    <a:pt x="100" y="1097"/>
                    <a:pt x="103" y="1099"/>
                    <a:pt x="104" y="1102"/>
                  </a:cubicBezTo>
                  <a:cubicBezTo>
                    <a:pt x="104" y="1101"/>
                    <a:pt x="102" y="1102"/>
                    <a:pt x="103" y="1103"/>
                  </a:cubicBezTo>
                  <a:cubicBezTo>
                    <a:pt x="103" y="1106"/>
                    <a:pt x="105" y="1102"/>
                    <a:pt x="106" y="1105"/>
                  </a:cubicBezTo>
                  <a:cubicBezTo>
                    <a:pt x="105" y="1106"/>
                    <a:pt x="104" y="1108"/>
                    <a:pt x="103" y="1108"/>
                  </a:cubicBezTo>
                  <a:cubicBezTo>
                    <a:pt x="97" y="1109"/>
                    <a:pt x="99" y="1105"/>
                    <a:pt x="96" y="1108"/>
                  </a:cubicBezTo>
                  <a:cubicBezTo>
                    <a:pt x="94" y="1111"/>
                    <a:pt x="80" y="1106"/>
                    <a:pt x="81" y="1105"/>
                  </a:cubicBezTo>
                  <a:cubicBezTo>
                    <a:pt x="81" y="1103"/>
                    <a:pt x="87" y="1105"/>
                    <a:pt x="87" y="1102"/>
                  </a:cubicBezTo>
                  <a:cubicBezTo>
                    <a:pt x="84" y="1102"/>
                    <a:pt x="81" y="1102"/>
                    <a:pt x="79" y="1102"/>
                  </a:cubicBezTo>
                  <a:cubicBezTo>
                    <a:pt x="79" y="1105"/>
                    <a:pt x="79" y="1108"/>
                    <a:pt x="76" y="1108"/>
                  </a:cubicBezTo>
                  <a:cubicBezTo>
                    <a:pt x="76" y="1112"/>
                    <a:pt x="79" y="1113"/>
                    <a:pt x="80" y="1116"/>
                  </a:cubicBezTo>
                  <a:cubicBezTo>
                    <a:pt x="77" y="1116"/>
                    <a:pt x="76" y="1118"/>
                    <a:pt x="73" y="1117"/>
                  </a:cubicBezTo>
                  <a:cubicBezTo>
                    <a:pt x="73" y="1113"/>
                    <a:pt x="71" y="1114"/>
                    <a:pt x="73" y="1111"/>
                  </a:cubicBezTo>
                  <a:cubicBezTo>
                    <a:pt x="68" y="1110"/>
                    <a:pt x="67" y="1113"/>
                    <a:pt x="64" y="1114"/>
                  </a:cubicBezTo>
                  <a:cubicBezTo>
                    <a:pt x="62" y="1115"/>
                    <a:pt x="59" y="1114"/>
                    <a:pt x="59" y="1116"/>
                  </a:cubicBezTo>
                  <a:cubicBezTo>
                    <a:pt x="62" y="1116"/>
                    <a:pt x="64" y="1116"/>
                    <a:pt x="65" y="1117"/>
                  </a:cubicBezTo>
                  <a:cubicBezTo>
                    <a:pt x="66" y="1116"/>
                    <a:pt x="66" y="1114"/>
                    <a:pt x="68" y="1114"/>
                  </a:cubicBezTo>
                  <a:cubicBezTo>
                    <a:pt x="69" y="1117"/>
                    <a:pt x="64" y="1116"/>
                    <a:pt x="66" y="1121"/>
                  </a:cubicBezTo>
                  <a:cubicBezTo>
                    <a:pt x="69" y="1120"/>
                    <a:pt x="72" y="1121"/>
                    <a:pt x="72" y="1124"/>
                  </a:cubicBezTo>
                  <a:cubicBezTo>
                    <a:pt x="70" y="1124"/>
                    <a:pt x="70" y="1121"/>
                    <a:pt x="69" y="1124"/>
                  </a:cubicBezTo>
                  <a:cubicBezTo>
                    <a:pt x="71" y="1124"/>
                    <a:pt x="71" y="1126"/>
                    <a:pt x="74" y="1125"/>
                  </a:cubicBezTo>
                  <a:cubicBezTo>
                    <a:pt x="74" y="1124"/>
                    <a:pt x="76" y="1123"/>
                    <a:pt x="77" y="1125"/>
                  </a:cubicBezTo>
                  <a:cubicBezTo>
                    <a:pt x="75" y="1129"/>
                    <a:pt x="67" y="1127"/>
                    <a:pt x="68" y="1133"/>
                  </a:cubicBezTo>
                  <a:cubicBezTo>
                    <a:pt x="80" y="1136"/>
                    <a:pt x="99" y="1138"/>
                    <a:pt x="112" y="1135"/>
                  </a:cubicBezTo>
                  <a:cubicBezTo>
                    <a:pt x="112" y="1137"/>
                    <a:pt x="116" y="1136"/>
                    <a:pt x="115" y="1140"/>
                  </a:cubicBezTo>
                  <a:cubicBezTo>
                    <a:pt x="109" y="1139"/>
                    <a:pt x="105" y="1141"/>
                    <a:pt x="103" y="1144"/>
                  </a:cubicBezTo>
                  <a:cubicBezTo>
                    <a:pt x="96" y="1144"/>
                    <a:pt x="89" y="1144"/>
                    <a:pt x="83" y="1144"/>
                  </a:cubicBezTo>
                  <a:cubicBezTo>
                    <a:pt x="80" y="1145"/>
                    <a:pt x="82" y="1148"/>
                    <a:pt x="78" y="1148"/>
                  </a:cubicBezTo>
                  <a:cubicBezTo>
                    <a:pt x="78" y="1145"/>
                    <a:pt x="77" y="1145"/>
                    <a:pt x="75" y="1144"/>
                  </a:cubicBezTo>
                  <a:cubicBezTo>
                    <a:pt x="69" y="1143"/>
                    <a:pt x="58" y="1145"/>
                    <a:pt x="51" y="1144"/>
                  </a:cubicBezTo>
                  <a:cubicBezTo>
                    <a:pt x="49" y="1151"/>
                    <a:pt x="58" y="1145"/>
                    <a:pt x="58" y="1149"/>
                  </a:cubicBezTo>
                  <a:cubicBezTo>
                    <a:pt x="54" y="1152"/>
                    <a:pt x="52" y="1147"/>
                    <a:pt x="52" y="1152"/>
                  </a:cubicBezTo>
                  <a:cubicBezTo>
                    <a:pt x="56" y="1151"/>
                    <a:pt x="58" y="1155"/>
                    <a:pt x="63" y="1156"/>
                  </a:cubicBezTo>
                  <a:cubicBezTo>
                    <a:pt x="67" y="1156"/>
                    <a:pt x="71" y="1155"/>
                    <a:pt x="75" y="1156"/>
                  </a:cubicBezTo>
                  <a:cubicBezTo>
                    <a:pt x="79" y="1156"/>
                    <a:pt x="86" y="1153"/>
                    <a:pt x="87" y="1159"/>
                  </a:cubicBezTo>
                  <a:cubicBezTo>
                    <a:pt x="82" y="1159"/>
                    <a:pt x="73" y="1157"/>
                    <a:pt x="73" y="1162"/>
                  </a:cubicBezTo>
                  <a:cubicBezTo>
                    <a:pt x="74" y="1162"/>
                    <a:pt x="76" y="1162"/>
                    <a:pt x="76" y="1163"/>
                  </a:cubicBezTo>
                  <a:cubicBezTo>
                    <a:pt x="71" y="1163"/>
                    <a:pt x="66" y="1163"/>
                    <a:pt x="62" y="1163"/>
                  </a:cubicBezTo>
                  <a:cubicBezTo>
                    <a:pt x="62" y="1161"/>
                    <a:pt x="61" y="1160"/>
                    <a:pt x="60" y="1159"/>
                  </a:cubicBezTo>
                  <a:cubicBezTo>
                    <a:pt x="54" y="1157"/>
                    <a:pt x="53" y="1162"/>
                    <a:pt x="50" y="1159"/>
                  </a:cubicBezTo>
                  <a:cubicBezTo>
                    <a:pt x="50" y="1167"/>
                    <a:pt x="55" y="1160"/>
                    <a:pt x="57" y="1163"/>
                  </a:cubicBezTo>
                  <a:cubicBezTo>
                    <a:pt x="57" y="1165"/>
                    <a:pt x="58" y="1165"/>
                    <a:pt x="59" y="1167"/>
                  </a:cubicBezTo>
                  <a:cubicBezTo>
                    <a:pt x="56" y="1167"/>
                    <a:pt x="54" y="1171"/>
                    <a:pt x="59" y="1170"/>
                  </a:cubicBezTo>
                  <a:cubicBezTo>
                    <a:pt x="61" y="1170"/>
                    <a:pt x="60" y="1166"/>
                    <a:pt x="63" y="1167"/>
                  </a:cubicBezTo>
                  <a:cubicBezTo>
                    <a:pt x="63" y="1170"/>
                    <a:pt x="60" y="1171"/>
                    <a:pt x="61" y="1175"/>
                  </a:cubicBezTo>
                  <a:cubicBezTo>
                    <a:pt x="66" y="1175"/>
                    <a:pt x="62" y="1179"/>
                    <a:pt x="63" y="1179"/>
                  </a:cubicBezTo>
                  <a:cubicBezTo>
                    <a:pt x="63" y="1180"/>
                    <a:pt x="66" y="1179"/>
                    <a:pt x="66" y="1181"/>
                  </a:cubicBezTo>
                  <a:cubicBezTo>
                    <a:pt x="61" y="1181"/>
                    <a:pt x="55" y="1180"/>
                    <a:pt x="55" y="1184"/>
                  </a:cubicBezTo>
                  <a:cubicBezTo>
                    <a:pt x="61" y="1185"/>
                    <a:pt x="62" y="1181"/>
                    <a:pt x="67" y="1182"/>
                  </a:cubicBezTo>
                  <a:cubicBezTo>
                    <a:pt x="67" y="1187"/>
                    <a:pt x="75" y="1187"/>
                    <a:pt x="79" y="1187"/>
                  </a:cubicBezTo>
                  <a:cubicBezTo>
                    <a:pt x="86" y="1188"/>
                    <a:pt x="89" y="1188"/>
                    <a:pt x="93" y="1189"/>
                  </a:cubicBezTo>
                  <a:cubicBezTo>
                    <a:pt x="95" y="1189"/>
                    <a:pt x="97" y="1188"/>
                    <a:pt x="98" y="1190"/>
                  </a:cubicBezTo>
                  <a:cubicBezTo>
                    <a:pt x="92" y="1195"/>
                    <a:pt x="81" y="1190"/>
                    <a:pt x="77" y="1190"/>
                  </a:cubicBezTo>
                  <a:cubicBezTo>
                    <a:pt x="75" y="1191"/>
                    <a:pt x="75" y="1192"/>
                    <a:pt x="73" y="1192"/>
                  </a:cubicBezTo>
                  <a:cubicBezTo>
                    <a:pt x="68" y="1193"/>
                    <a:pt x="65" y="1193"/>
                    <a:pt x="63" y="1194"/>
                  </a:cubicBezTo>
                  <a:cubicBezTo>
                    <a:pt x="63" y="1194"/>
                    <a:pt x="61" y="1193"/>
                    <a:pt x="60" y="1194"/>
                  </a:cubicBezTo>
                  <a:cubicBezTo>
                    <a:pt x="59" y="1194"/>
                    <a:pt x="61" y="1197"/>
                    <a:pt x="59" y="1197"/>
                  </a:cubicBezTo>
                  <a:cubicBezTo>
                    <a:pt x="54" y="1197"/>
                    <a:pt x="54" y="1201"/>
                    <a:pt x="50" y="1201"/>
                  </a:cubicBezTo>
                  <a:cubicBezTo>
                    <a:pt x="50" y="1205"/>
                    <a:pt x="53" y="1208"/>
                    <a:pt x="50" y="1211"/>
                  </a:cubicBezTo>
                  <a:cubicBezTo>
                    <a:pt x="58" y="1211"/>
                    <a:pt x="66" y="1215"/>
                    <a:pt x="74" y="1214"/>
                  </a:cubicBezTo>
                  <a:cubicBezTo>
                    <a:pt x="76" y="1214"/>
                    <a:pt x="76" y="1213"/>
                    <a:pt x="79" y="1213"/>
                  </a:cubicBezTo>
                  <a:cubicBezTo>
                    <a:pt x="81" y="1212"/>
                    <a:pt x="84" y="1212"/>
                    <a:pt x="86" y="1213"/>
                  </a:cubicBezTo>
                  <a:cubicBezTo>
                    <a:pt x="89" y="1213"/>
                    <a:pt x="88" y="1215"/>
                    <a:pt x="90" y="1216"/>
                  </a:cubicBezTo>
                  <a:cubicBezTo>
                    <a:pt x="93" y="1217"/>
                    <a:pt x="97" y="1213"/>
                    <a:pt x="98" y="1217"/>
                  </a:cubicBezTo>
                  <a:cubicBezTo>
                    <a:pt x="98" y="1220"/>
                    <a:pt x="94" y="1219"/>
                    <a:pt x="95" y="1222"/>
                  </a:cubicBezTo>
                  <a:cubicBezTo>
                    <a:pt x="98" y="1222"/>
                    <a:pt x="101" y="1220"/>
                    <a:pt x="104" y="1219"/>
                  </a:cubicBezTo>
                  <a:cubicBezTo>
                    <a:pt x="113" y="1224"/>
                    <a:pt x="122" y="1217"/>
                    <a:pt x="131" y="1219"/>
                  </a:cubicBezTo>
                  <a:cubicBezTo>
                    <a:pt x="134" y="1220"/>
                    <a:pt x="133" y="1222"/>
                    <a:pt x="137" y="1222"/>
                  </a:cubicBezTo>
                  <a:cubicBezTo>
                    <a:pt x="143" y="1223"/>
                    <a:pt x="148" y="1223"/>
                    <a:pt x="151" y="1224"/>
                  </a:cubicBezTo>
                  <a:cubicBezTo>
                    <a:pt x="154" y="1224"/>
                    <a:pt x="156" y="1223"/>
                    <a:pt x="158" y="1225"/>
                  </a:cubicBezTo>
                  <a:cubicBezTo>
                    <a:pt x="158" y="1226"/>
                    <a:pt x="162" y="1225"/>
                    <a:pt x="162" y="1225"/>
                  </a:cubicBezTo>
                  <a:cubicBezTo>
                    <a:pt x="164" y="1225"/>
                    <a:pt x="164" y="1227"/>
                    <a:pt x="164" y="1227"/>
                  </a:cubicBezTo>
                  <a:cubicBezTo>
                    <a:pt x="166" y="1227"/>
                    <a:pt x="169" y="1226"/>
                    <a:pt x="172" y="1227"/>
                  </a:cubicBezTo>
                  <a:cubicBezTo>
                    <a:pt x="174" y="1228"/>
                    <a:pt x="177" y="1230"/>
                    <a:pt x="180" y="1230"/>
                  </a:cubicBezTo>
                  <a:cubicBezTo>
                    <a:pt x="180" y="1229"/>
                    <a:pt x="181" y="1228"/>
                    <a:pt x="183" y="1228"/>
                  </a:cubicBezTo>
                  <a:cubicBezTo>
                    <a:pt x="184" y="1222"/>
                    <a:pt x="175" y="1231"/>
                    <a:pt x="175" y="1224"/>
                  </a:cubicBezTo>
                  <a:cubicBezTo>
                    <a:pt x="181" y="1220"/>
                    <a:pt x="192" y="1223"/>
                    <a:pt x="195" y="1224"/>
                  </a:cubicBezTo>
                  <a:cubicBezTo>
                    <a:pt x="200" y="1225"/>
                    <a:pt x="206" y="1224"/>
                    <a:pt x="208" y="1227"/>
                  </a:cubicBezTo>
                  <a:cubicBezTo>
                    <a:pt x="208" y="1227"/>
                    <a:pt x="212" y="1227"/>
                    <a:pt x="213" y="1227"/>
                  </a:cubicBezTo>
                  <a:cubicBezTo>
                    <a:pt x="214" y="1227"/>
                    <a:pt x="214" y="1228"/>
                    <a:pt x="214" y="1228"/>
                  </a:cubicBezTo>
                  <a:cubicBezTo>
                    <a:pt x="220" y="1230"/>
                    <a:pt x="225" y="1229"/>
                    <a:pt x="230" y="1230"/>
                  </a:cubicBezTo>
                  <a:cubicBezTo>
                    <a:pt x="233" y="1230"/>
                    <a:pt x="238" y="1233"/>
                    <a:pt x="239" y="1233"/>
                  </a:cubicBezTo>
                  <a:cubicBezTo>
                    <a:pt x="243" y="1234"/>
                    <a:pt x="242" y="1235"/>
                    <a:pt x="244" y="1236"/>
                  </a:cubicBezTo>
                  <a:cubicBezTo>
                    <a:pt x="246" y="1237"/>
                    <a:pt x="248" y="1237"/>
                    <a:pt x="249" y="1238"/>
                  </a:cubicBezTo>
                  <a:cubicBezTo>
                    <a:pt x="250" y="1239"/>
                    <a:pt x="251" y="1240"/>
                    <a:pt x="252" y="1241"/>
                  </a:cubicBezTo>
                  <a:cubicBezTo>
                    <a:pt x="254" y="1242"/>
                    <a:pt x="255" y="1242"/>
                    <a:pt x="256" y="1244"/>
                  </a:cubicBezTo>
                  <a:cubicBezTo>
                    <a:pt x="254" y="1244"/>
                    <a:pt x="254" y="1246"/>
                    <a:pt x="257" y="1246"/>
                  </a:cubicBezTo>
                  <a:cubicBezTo>
                    <a:pt x="260" y="1246"/>
                    <a:pt x="256" y="1243"/>
                    <a:pt x="259" y="1243"/>
                  </a:cubicBezTo>
                  <a:cubicBezTo>
                    <a:pt x="261" y="1242"/>
                    <a:pt x="262" y="1240"/>
                    <a:pt x="265" y="1241"/>
                  </a:cubicBezTo>
                  <a:cubicBezTo>
                    <a:pt x="261" y="1246"/>
                    <a:pt x="267" y="1243"/>
                    <a:pt x="270" y="1244"/>
                  </a:cubicBezTo>
                  <a:cubicBezTo>
                    <a:pt x="272" y="1245"/>
                    <a:pt x="272" y="1250"/>
                    <a:pt x="273" y="1251"/>
                  </a:cubicBezTo>
                  <a:cubicBezTo>
                    <a:pt x="274" y="1252"/>
                    <a:pt x="278" y="1250"/>
                    <a:pt x="278" y="1252"/>
                  </a:cubicBezTo>
                  <a:cubicBezTo>
                    <a:pt x="271" y="1252"/>
                    <a:pt x="277" y="1259"/>
                    <a:pt x="277" y="1262"/>
                  </a:cubicBezTo>
                  <a:cubicBezTo>
                    <a:pt x="272" y="1258"/>
                    <a:pt x="276" y="1264"/>
                    <a:pt x="271" y="1263"/>
                  </a:cubicBezTo>
                  <a:cubicBezTo>
                    <a:pt x="272" y="1258"/>
                    <a:pt x="272" y="1260"/>
                    <a:pt x="269" y="1257"/>
                  </a:cubicBezTo>
                  <a:cubicBezTo>
                    <a:pt x="271" y="1257"/>
                    <a:pt x="274" y="1253"/>
                    <a:pt x="269" y="1254"/>
                  </a:cubicBezTo>
                  <a:cubicBezTo>
                    <a:pt x="264" y="1253"/>
                    <a:pt x="270" y="1261"/>
                    <a:pt x="266" y="1260"/>
                  </a:cubicBezTo>
                  <a:cubicBezTo>
                    <a:pt x="265" y="1257"/>
                    <a:pt x="261" y="1259"/>
                    <a:pt x="258" y="1259"/>
                  </a:cubicBezTo>
                  <a:cubicBezTo>
                    <a:pt x="256" y="1258"/>
                    <a:pt x="255" y="1257"/>
                    <a:pt x="251" y="1257"/>
                  </a:cubicBezTo>
                  <a:cubicBezTo>
                    <a:pt x="249" y="1257"/>
                    <a:pt x="246" y="1258"/>
                    <a:pt x="247" y="1262"/>
                  </a:cubicBezTo>
                  <a:cubicBezTo>
                    <a:pt x="249" y="1267"/>
                    <a:pt x="259" y="1267"/>
                    <a:pt x="260" y="1263"/>
                  </a:cubicBezTo>
                  <a:cubicBezTo>
                    <a:pt x="260" y="1263"/>
                    <a:pt x="256" y="1263"/>
                    <a:pt x="256" y="1262"/>
                  </a:cubicBezTo>
                  <a:cubicBezTo>
                    <a:pt x="260" y="1263"/>
                    <a:pt x="264" y="1257"/>
                    <a:pt x="266" y="1262"/>
                  </a:cubicBezTo>
                  <a:cubicBezTo>
                    <a:pt x="267" y="1264"/>
                    <a:pt x="261" y="1263"/>
                    <a:pt x="261" y="1265"/>
                  </a:cubicBezTo>
                  <a:cubicBezTo>
                    <a:pt x="261" y="1265"/>
                    <a:pt x="267" y="1265"/>
                    <a:pt x="267" y="1265"/>
                  </a:cubicBezTo>
                  <a:cubicBezTo>
                    <a:pt x="269" y="1266"/>
                    <a:pt x="269" y="1269"/>
                    <a:pt x="271" y="1270"/>
                  </a:cubicBezTo>
                  <a:cubicBezTo>
                    <a:pt x="271" y="1268"/>
                    <a:pt x="273" y="1266"/>
                    <a:pt x="275" y="1267"/>
                  </a:cubicBezTo>
                  <a:cubicBezTo>
                    <a:pt x="277" y="1270"/>
                    <a:pt x="275" y="1271"/>
                    <a:pt x="280" y="1273"/>
                  </a:cubicBezTo>
                  <a:cubicBezTo>
                    <a:pt x="282" y="1271"/>
                    <a:pt x="281" y="1266"/>
                    <a:pt x="286" y="1267"/>
                  </a:cubicBezTo>
                  <a:cubicBezTo>
                    <a:pt x="286" y="1268"/>
                    <a:pt x="288" y="1271"/>
                    <a:pt x="288" y="1268"/>
                  </a:cubicBezTo>
                  <a:cubicBezTo>
                    <a:pt x="288" y="1266"/>
                    <a:pt x="294" y="1265"/>
                    <a:pt x="296" y="1265"/>
                  </a:cubicBezTo>
                  <a:cubicBezTo>
                    <a:pt x="299" y="1264"/>
                    <a:pt x="299" y="1267"/>
                    <a:pt x="302" y="1267"/>
                  </a:cubicBezTo>
                  <a:cubicBezTo>
                    <a:pt x="304" y="1266"/>
                    <a:pt x="304" y="1265"/>
                    <a:pt x="307" y="1265"/>
                  </a:cubicBezTo>
                  <a:cubicBezTo>
                    <a:pt x="310" y="1265"/>
                    <a:pt x="313" y="1268"/>
                    <a:pt x="316" y="1268"/>
                  </a:cubicBezTo>
                  <a:cubicBezTo>
                    <a:pt x="322" y="1269"/>
                    <a:pt x="320" y="1266"/>
                    <a:pt x="322" y="1268"/>
                  </a:cubicBezTo>
                  <a:cubicBezTo>
                    <a:pt x="323" y="1268"/>
                    <a:pt x="325" y="1268"/>
                    <a:pt x="325" y="1268"/>
                  </a:cubicBezTo>
                  <a:cubicBezTo>
                    <a:pt x="331" y="1269"/>
                    <a:pt x="335" y="1268"/>
                    <a:pt x="337" y="1271"/>
                  </a:cubicBezTo>
                  <a:cubicBezTo>
                    <a:pt x="333" y="1271"/>
                    <a:pt x="332" y="1274"/>
                    <a:pt x="329" y="1273"/>
                  </a:cubicBezTo>
                  <a:cubicBezTo>
                    <a:pt x="328" y="1273"/>
                    <a:pt x="326" y="1271"/>
                    <a:pt x="327" y="1271"/>
                  </a:cubicBezTo>
                  <a:cubicBezTo>
                    <a:pt x="322" y="1271"/>
                    <a:pt x="323" y="1274"/>
                    <a:pt x="321" y="1271"/>
                  </a:cubicBezTo>
                  <a:cubicBezTo>
                    <a:pt x="320" y="1270"/>
                    <a:pt x="308" y="1272"/>
                    <a:pt x="305" y="1271"/>
                  </a:cubicBezTo>
                  <a:cubicBezTo>
                    <a:pt x="303" y="1271"/>
                    <a:pt x="301" y="1269"/>
                    <a:pt x="299" y="1270"/>
                  </a:cubicBezTo>
                  <a:cubicBezTo>
                    <a:pt x="298" y="1270"/>
                    <a:pt x="299" y="1275"/>
                    <a:pt x="296" y="1273"/>
                  </a:cubicBezTo>
                  <a:cubicBezTo>
                    <a:pt x="295" y="1272"/>
                    <a:pt x="291" y="1266"/>
                    <a:pt x="290" y="1271"/>
                  </a:cubicBezTo>
                  <a:cubicBezTo>
                    <a:pt x="293" y="1272"/>
                    <a:pt x="289" y="1272"/>
                    <a:pt x="288" y="1273"/>
                  </a:cubicBezTo>
                  <a:cubicBezTo>
                    <a:pt x="287" y="1274"/>
                    <a:pt x="289" y="1278"/>
                    <a:pt x="287" y="1278"/>
                  </a:cubicBezTo>
                  <a:cubicBezTo>
                    <a:pt x="281" y="1275"/>
                    <a:pt x="280" y="1278"/>
                    <a:pt x="274" y="1279"/>
                  </a:cubicBezTo>
                  <a:cubicBezTo>
                    <a:pt x="274" y="1278"/>
                    <a:pt x="273" y="1277"/>
                    <a:pt x="273" y="1276"/>
                  </a:cubicBezTo>
                  <a:cubicBezTo>
                    <a:pt x="274" y="1276"/>
                    <a:pt x="276" y="1276"/>
                    <a:pt x="276" y="1274"/>
                  </a:cubicBezTo>
                  <a:cubicBezTo>
                    <a:pt x="269" y="1273"/>
                    <a:pt x="272" y="1281"/>
                    <a:pt x="267" y="1281"/>
                  </a:cubicBezTo>
                  <a:cubicBezTo>
                    <a:pt x="262" y="1279"/>
                    <a:pt x="257" y="1279"/>
                    <a:pt x="252" y="1278"/>
                  </a:cubicBezTo>
                  <a:cubicBezTo>
                    <a:pt x="252" y="1279"/>
                    <a:pt x="253" y="1280"/>
                    <a:pt x="253" y="1281"/>
                  </a:cubicBezTo>
                  <a:cubicBezTo>
                    <a:pt x="252" y="1283"/>
                    <a:pt x="250" y="1281"/>
                    <a:pt x="250" y="1282"/>
                  </a:cubicBezTo>
                  <a:cubicBezTo>
                    <a:pt x="249" y="1284"/>
                    <a:pt x="251" y="1288"/>
                    <a:pt x="248" y="1289"/>
                  </a:cubicBezTo>
                  <a:cubicBezTo>
                    <a:pt x="248" y="1287"/>
                    <a:pt x="247" y="1285"/>
                    <a:pt x="246" y="1284"/>
                  </a:cubicBezTo>
                  <a:cubicBezTo>
                    <a:pt x="246" y="1281"/>
                    <a:pt x="250" y="1283"/>
                    <a:pt x="249" y="1279"/>
                  </a:cubicBezTo>
                  <a:cubicBezTo>
                    <a:pt x="245" y="1279"/>
                    <a:pt x="240" y="1279"/>
                    <a:pt x="238" y="1281"/>
                  </a:cubicBezTo>
                  <a:cubicBezTo>
                    <a:pt x="236" y="1276"/>
                    <a:pt x="226" y="1278"/>
                    <a:pt x="220" y="1278"/>
                  </a:cubicBezTo>
                  <a:cubicBezTo>
                    <a:pt x="218" y="1278"/>
                    <a:pt x="218" y="1280"/>
                    <a:pt x="217" y="1281"/>
                  </a:cubicBezTo>
                  <a:cubicBezTo>
                    <a:pt x="212" y="1279"/>
                    <a:pt x="210" y="1276"/>
                    <a:pt x="205" y="1274"/>
                  </a:cubicBezTo>
                  <a:cubicBezTo>
                    <a:pt x="204" y="1278"/>
                    <a:pt x="196" y="1275"/>
                    <a:pt x="191" y="1276"/>
                  </a:cubicBezTo>
                  <a:cubicBezTo>
                    <a:pt x="194" y="1281"/>
                    <a:pt x="192" y="1281"/>
                    <a:pt x="187" y="1282"/>
                  </a:cubicBezTo>
                  <a:cubicBezTo>
                    <a:pt x="187" y="1277"/>
                    <a:pt x="185" y="1276"/>
                    <a:pt x="182" y="1274"/>
                  </a:cubicBezTo>
                  <a:cubicBezTo>
                    <a:pt x="181" y="1277"/>
                    <a:pt x="177" y="1275"/>
                    <a:pt x="176" y="1274"/>
                  </a:cubicBezTo>
                  <a:cubicBezTo>
                    <a:pt x="173" y="1274"/>
                    <a:pt x="170" y="1275"/>
                    <a:pt x="168" y="1274"/>
                  </a:cubicBezTo>
                  <a:cubicBezTo>
                    <a:pt x="166" y="1274"/>
                    <a:pt x="166" y="1273"/>
                    <a:pt x="165" y="1273"/>
                  </a:cubicBezTo>
                  <a:cubicBezTo>
                    <a:pt x="163" y="1273"/>
                    <a:pt x="163" y="1271"/>
                    <a:pt x="163" y="1271"/>
                  </a:cubicBezTo>
                  <a:cubicBezTo>
                    <a:pt x="161" y="1271"/>
                    <a:pt x="157" y="1272"/>
                    <a:pt x="154" y="1271"/>
                  </a:cubicBezTo>
                  <a:cubicBezTo>
                    <a:pt x="151" y="1271"/>
                    <a:pt x="151" y="1269"/>
                    <a:pt x="147" y="1270"/>
                  </a:cubicBezTo>
                  <a:cubicBezTo>
                    <a:pt x="146" y="1270"/>
                    <a:pt x="146" y="1271"/>
                    <a:pt x="144" y="1271"/>
                  </a:cubicBezTo>
                  <a:cubicBezTo>
                    <a:pt x="139" y="1272"/>
                    <a:pt x="137" y="1270"/>
                    <a:pt x="133" y="1270"/>
                  </a:cubicBezTo>
                  <a:cubicBezTo>
                    <a:pt x="126" y="1269"/>
                    <a:pt x="119" y="1270"/>
                    <a:pt x="111" y="1270"/>
                  </a:cubicBezTo>
                  <a:cubicBezTo>
                    <a:pt x="110" y="1271"/>
                    <a:pt x="111" y="1276"/>
                    <a:pt x="107" y="1274"/>
                  </a:cubicBezTo>
                  <a:cubicBezTo>
                    <a:pt x="105" y="1272"/>
                    <a:pt x="103" y="1270"/>
                    <a:pt x="99" y="1271"/>
                  </a:cubicBezTo>
                  <a:cubicBezTo>
                    <a:pt x="98" y="1271"/>
                    <a:pt x="97" y="1273"/>
                    <a:pt x="97" y="1273"/>
                  </a:cubicBezTo>
                  <a:cubicBezTo>
                    <a:pt x="96" y="1273"/>
                    <a:pt x="94" y="1270"/>
                    <a:pt x="93" y="1273"/>
                  </a:cubicBezTo>
                  <a:cubicBezTo>
                    <a:pt x="98" y="1274"/>
                    <a:pt x="95" y="1279"/>
                    <a:pt x="95" y="1282"/>
                  </a:cubicBezTo>
                  <a:cubicBezTo>
                    <a:pt x="98" y="1281"/>
                    <a:pt x="101" y="1285"/>
                    <a:pt x="104" y="1286"/>
                  </a:cubicBezTo>
                  <a:cubicBezTo>
                    <a:pt x="106" y="1286"/>
                    <a:pt x="107" y="1284"/>
                    <a:pt x="111" y="1284"/>
                  </a:cubicBezTo>
                  <a:cubicBezTo>
                    <a:pt x="111" y="1284"/>
                    <a:pt x="110" y="1285"/>
                    <a:pt x="111" y="1286"/>
                  </a:cubicBezTo>
                  <a:cubicBezTo>
                    <a:pt x="111" y="1286"/>
                    <a:pt x="113" y="1286"/>
                    <a:pt x="114" y="1286"/>
                  </a:cubicBezTo>
                  <a:cubicBezTo>
                    <a:pt x="116" y="1286"/>
                    <a:pt x="115" y="1289"/>
                    <a:pt x="114" y="1290"/>
                  </a:cubicBezTo>
                  <a:cubicBezTo>
                    <a:pt x="120" y="1292"/>
                    <a:pt x="115" y="1283"/>
                    <a:pt x="120" y="1284"/>
                  </a:cubicBezTo>
                  <a:cubicBezTo>
                    <a:pt x="123" y="1283"/>
                    <a:pt x="132" y="1280"/>
                    <a:pt x="136" y="1284"/>
                  </a:cubicBezTo>
                  <a:cubicBezTo>
                    <a:pt x="138" y="1290"/>
                    <a:pt x="131" y="1287"/>
                    <a:pt x="133" y="1292"/>
                  </a:cubicBezTo>
                  <a:cubicBezTo>
                    <a:pt x="138" y="1291"/>
                    <a:pt x="138" y="1295"/>
                    <a:pt x="144" y="1293"/>
                  </a:cubicBezTo>
                  <a:cubicBezTo>
                    <a:pt x="146" y="1292"/>
                    <a:pt x="148" y="1290"/>
                    <a:pt x="151" y="1289"/>
                  </a:cubicBezTo>
                  <a:cubicBezTo>
                    <a:pt x="158" y="1286"/>
                    <a:pt x="163" y="1288"/>
                    <a:pt x="166" y="1290"/>
                  </a:cubicBezTo>
                  <a:cubicBezTo>
                    <a:pt x="166" y="1291"/>
                    <a:pt x="168" y="1290"/>
                    <a:pt x="169" y="1290"/>
                  </a:cubicBezTo>
                  <a:cubicBezTo>
                    <a:pt x="176" y="1291"/>
                    <a:pt x="184" y="1287"/>
                    <a:pt x="189" y="1290"/>
                  </a:cubicBezTo>
                  <a:cubicBezTo>
                    <a:pt x="192" y="1289"/>
                    <a:pt x="188" y="1283"/>
                    <a:pt x="192" y="1282"/>
                  </a:cubicBezTo>
                  <a:cubicBezTo>
                    <a:pt x="195" y="1283"/>
                    <a:pt x="198" y="1282"/>
                    <a:pt x="200" y="1284"/>
                  </a:cubicBezTo>
                  <a:cubicBezTo>
                    <a:pt x="201" y="1285"/>
                    <a:pt x="200" y="1289"/>
                    <a:pt x="201" y="1290"/>
                  </a:cubicBezTo>
                  <a:cubicBezTo>
                    <a:pt x="202" y="1291"/>
                    <a:pt x="205" y="1290"/>
                    <a:pt x="205" y="1292"/>
                  </a:cubicBezTo>
                  <a:cubicBezTo>
                    <a:pt x="213" y="1293"/>
                    <a:pt x="218" y="1289"/>
                    <a:pt x="222" y="1293"/>
                  </a:cubicBezTo>
                  <a:cubicBezTo>
                    <a:pt x="224" y="1291"/>
                    <a:pt x="222" y="1286"/>
                    <a:pt x="226" y="1286"/>
                  </a:cubicBezTo>
                  <a:cubicBezTo>
                    <a:pt x="231" y="1287"/>
                    <a:pt x="234" y="1287"/>
                    <a:pt x="239" y="1286"/>
                  </a:cubicBezTo>
                  <a:cubicBezTo>
                    <a:pt x="239" y="1287"/>
                    <a:pt x="240" y="1287"/>
                    <a:pt x="240" y="1289"/>
                  </a:cubicBezTo>
                  <a:cubicBezTo>
                    <a:pt x="241" y="1292"/>
                    <a:pt x="238" y="1292"/>
                    <a:pt x="238" y="1293"/>
                  </a:cubicBezTo>
                  <a:cubicBezTo>
                    <a:pt x="243" y="1295"/>
                    <a:pt x="251" y="1297"/>
                    <a:pt x="256" y="1297"/>
                  </a:cubicBezTo>
                  <a:cubicBezTo>
                    <a:pt x="266" y="1296"/>
                    <a:pt x="255" y="1294"/>
                    <a:pt x="263" y="1293"/>
                  </a:cubicBezTo>
                  <a:cubicBezTo>
                    <a:pt x="265" y="1302"/>
                    <a:pt x="257" y="1298"/>
                    <a:pt x="256" y="1298"/>
                  </a:cubicBezTo>
                  <a:cubicBezTo>
                    <a:pt x="256" y="1298"/>
                    <a:pt x="257" y="1302"/>
                    <a:pt x="255" y="1301"/>
                  </a:cubicBezTo>
                  <a:cubicBezTo>
                    <a:pt x="253" y="1302"/>
                    <a:pt x="251" y="1301"/>
                    <a:pt x="250" y="1303"/>
                  </a:cubicBezTo>
                  <a:cubicBezTo>
                    <a:pt x="255" y="1303"/>
                    <a:pt x="259" y="1304"/>
                    <a:pt x="261" y="1301"/>
                  </a:cubicBezTo>
                  <a:cubicBezTo>
                    <a:pt x="261" y="1306"/>
                    <a:pt x="269" y="1303"/>
                    <a:pt x="269" y="1308"/>
                  </a:cubicBezTo>
                  <a:cubicBezTo>
                    <a:pt x="267" y="1308"/>
                    <a:pt x="262" y="1306"/>
                    <a:pt x="263" y="1311"/>
                  </a:cubicBezTo>
                  <a:cubicBezTo>
                    <a:pt x="270" y="1308"/>
                    <a:pt x="267" y="1314"/>
                    <a:pt x="267" y="1314"/>
                  </a:cubicBezTo>
                  <a:cubicBezTo>
                    <a:pt x="268" y="1315"/>
                    <a:pt x="271" y="1313"/>
                    <a:pt x="273" y="1314"/>
                  </a:cubicBezTo>
                  <a:cubicBezTo>
                    <a:pt x="272" y="1317"/>
                    <a:pt x="278" y="1320"/>
                    <a:pt x="278" y="1317"/>
                  </a:cubicBezTo>
                  <a:cubicBezTo>
                    <a:pt x="275" y="1318"/>
                    <a:pt x="275" y="1310"/>
                    <a:pt x="277" y="1311"/>
                  </a:cubicBezTo>
                  <a:cubicBezTo>
                    <a:pt x="279" y="1311"/>
                    <a:pt x="279" y="1313"/>
                    <a:pt x="281" y="1314"/>
                  </a:cubicBezTo>
                  <a:cubicBezTo>
                    <a:pt x="282" y="1315"/>
                    <a:pt x="284" y="1315"/>
                    <a:pt x="284" y="1317"/>
                  </a:cubicBezTo>
                  <a:cubicBezTo>
                    <a:pt x="289" y="1315"/>
                    <a:pt x="294" y="1316"/>
                    <a:pt x="299" y="1317"/>
                  </a:cubicBezTo>
                  <a:cubicBezTo>
                    <a:pt x="303" y="1317"/>
                    <a:pt x="304" y="1313"/>
                    <a:pt x="309" y="1313"/>
                  </a:cubicBezTo>
                  <a:cubicBezTo>
                    <a:pt x="308" y="1317"/>
                    <a:pt x="316" y="1311"/>
                    <a:pt x="315" y="1316"/>
                  </a:cubicBezTo>
                  <a:cubicBezTo>
                    <a:pt x="313" y="1316"/>
                    <a:pt x="313" y="1318"/>
                    <a:pt x="315" y="1319"/>
                  </a:cubicBezTo>
                  <a:cubicBezTo>
                    <a:pt x="315" y="1318"/>
                    <a:pt x="315" y="1316"/>
                    <a:pt x="317" y="1316"/>
                  </a:cubicBezTo>
                  <a:cubicBezTo>
                    <a:pt x="318" y="1316"/>
                    <a:pt x="319" y="1317"/>
                    <a:pt x="320" y="1317"/>
                  </a:cubicBezTo>
                  <a:cubicBezTo>
                    <a:pt x="326" y="1320"/>
                    <a:pt x="322" y="1316"/>
                    <a:pt x="327" y="1316"/>
                  </a:cubicBezTo>
                  <a:cubicBezTo>
                    <a:pt x="331" y="1316"/>
                    <a:pt x="330" y="1320"/>
                    <a:pt x="334" y="1319"/>
                  </a:cubicBezTo>
                  <a:cubicBezTo>
                    <a:pt x="336" y="1319"/>
                    <a:pt x="335" y="1316"/>
                    <a:pt x="337" y="1316"/>
                  </a:cubicBezTo>
                  <a:cubicBezTo>
                    <a:pt x="337" y="1319"/>
                    <a:pt x="338" y="1319"/>
                    <a:pt x="340" y="1317"/>
                  </a:cubicBezTo>
                  <a:cubicBezTo>
                    <a:pt x="343" y="1322"/>
                    <a:pt x="338" y="1324"/>
                    <a:pt x="345" y="1325"/>
                  </a:cubicBezTo>
                  <a:cubicBezTo>
                    <a:pt x="348" y="1324"/>
                    <a:pt x="347" y="1319"/>
                    <a:pt x="351" y="1319"/>
                  </a:cubicBezTo>
                  <a:cubicBezTo>
                    <a:pt x="354" y="1319"/>
                    <a:pt x="356" y="1319"/>
                    <a:pt x="359" y="1319"/>
                  </a:cubicBezTo>
                  <a:cubicBezTo>
                    <a:pt x="359" y="1321"/>
                    <a:pt x="359" y="1324"/>
                    <a:pt x="359" y="1327"/>
                  </a:cubicBezTo>
                  <a:cubicBezTo>
                    <a:pt x="358" y="1326"/>
                    <a:pt x="350" y="1323"/>
                    <a:pt x="350" y="1327"/>
                  </a:cubicBezTo>
                  <a:cubicBezTo>
                    <a:pt x="353" y="1328"/>
                    <a:pt x="358" y="1328"/>
                    <a:pt x="361" y="1330"/>
                  </a:cubicBezTo>
                  <a:cubicBezTo>
                    <a:pt x="360" y="1326"/>
                    <a:pt x="361" y="1324"/>
                    <a:pt x="364" y="1324"/>
                  </a:cubicBezTo>
                  <a:cubicBezTo>
                    <a:pt x="364" y="1326"/>
                    <a:pt x="368" y="1325"/>
                    <a:pt x="370" y="1325"/>
                  </a:cubicBezTo>
                  <a:cubicBezTo>
                    <a:pt x="376" y="1325"/>
                    <a:pt x="379" y="1327"/>
                    <a:pt x="383" y="1327"/>
                  </a:cubicBezTo>
                  <a:cubicBezTo>
                    <a:pt x="388" y="1327"/>
                    <a:pt x="388" y="1324"/>
                    <a:pt x="390" y="1327"/>
                  </a:cubicBezTo>
                  <a:cubicBezTo>
                    <a:pt x="391" y="1327"/>
                    <a:pt x="393" y="1327"/>
                    <a:pt x="393" y="1327"/>
                  </a:cubicBezTo>
                  <a:cubicBezTo>
                    <a:pt x="398" y="1327"/>
                    <a:pt x="400" y="1328"/>
                    <a:pt x="401" y="1328"/>
                  </a:cubicBezTo>
                  <a:cubicBezTo>
                    <a:pt x="406" y="1330"/>
                    <a:pt x="406" y="1329"/>
                    <a:pt x="409" y="1330"/>
                  </a:cubicBezTo>
                  <a:cubicBezTo>
                    <a:pt x="412" y="1330"/>
                    <a:pt x="411" y="1326"/>
                    <a:pt x="415" y="1327"/>
                  </a:cubicBezTo>
                  <a:cubicBezTo>
                    <a:pt x="420" y="1326"/>
                    <a:pt x="420" y="1330"/>
                    <a:pt x="425" y="1330"/>
                  </a:cubicBezTo>
                  <a:cubicBezTo>
                    <a:pt x="424" y="1326"/>
                    <a:pt x="426" y="1325"/>
                    <a:pt x="429" y="1325"/>
                  </a:cubicBezTo>
                  <a:cubicBezTo>
                    <a:pt x="431" y="1326"/>
                    <a:pt x="430" y="1331"/>
                    <a:pt x="433" y="1332"/>
                  </a:cubicBezTo>
                  <a:cubicBezTo>
                    <a:pt x="433" y="1329"/>
                    <a:pt x="432" y="1326"/>
                    <a:pt x="434" y="1325"/>
                  </a:cubicBezTo>
                  <a:cubicBezTo>
                    <a:pt x="439" y="1325"/>
                    <a:pt x="444" y="1324"/>
                    <a:pt x="443" y="1330"/>
                  </a:cubicBezTo>
                  <a:cubicBezTo>
                    <a:pt x="445" y="1330"/>
                    <a:pt x="446" y="1329"/>
                    <a:pt x="446" y="1328"/>
                  </a:cubicBezTo>
                  <a:cubicBezTo>
                    <a:pt x="447" y="1327"/>
                    <a:pt x="449" y="1330"/>
                    <a:pt x="448" y="1330"/>
                  </a:cubicBezTo>
                  <a:cubicBezTo>
                    <a:pt x="451" y="1330"/>
                    <a:pt x="452" y="1328"/>
                    <a:pt x="453" y="1330"/>
                  </a:cubicBezTo>
                  <a:cubicBezTo>
                    <a:pt x="454" y="1334"/>
                    <a:pt x="450" y="1333"/>
                    <a:pt x="450" y="1336"/>
                  </a:cubicBezTo>
                  <a:cubicBezTo>
                    <a:pt x="454" y="1336"/>
                    <a:pt x="461" y="1329"/>
                    <a:pt x="464" y="1336"/>
                  </a:cubicBezTo>
                  <a:cubicBezTo>
                    <a:pt x="461" y="1338"/>
                    <a:pt x="456" y="1339"/>
                    <a:pt x="452" y="1339"/>
                  </a:cubicBezTo>
                  <a:cubicBezTo>
                    <a:pt x="449" y="1340"/>
                    <a:pt x="449" y="1337"/>
                    <a:pt x="447" y="1339"/>
                  </a:cubicBezTo>
                  <a:cubicBezTo>
                    <a:pt x="444" y="1343"/>
                    <a:pt x="426" y="1334"/>
                    <a:pt x="428" y="1344"/>
                  </a:cubicBezTo>
                  <a:cubicBezTo>
                    <a:pt x="433" y="1343"/>
                    <a:pt x="435" y="1340"/>
                    <a:pt x="438" y="1346"/>
                  </a:cubicBezTo>
                  <a:cubicBezTo>
                    <a:pt x="436" y="1345"/>
                    <a:pt x="432" y="1342"/>
                    <a:pt x="433" y="1347"/>
                  </a:cubicBezTo>
                  <a:cubicBezTo>
                    <a:pt x="438" y="1347"/>
                    <a:pt x="441" y="1349"/>
                    <a:pt x="443" y="1352"/>
                  </a:cubicBezTo>
                  <a:cubicBezTo>
                    <a:pt x="435" y="1352"/>
                    <a:pt x="431" y="1355"/>
                    <a:pt x="422" y="1354"/>
                  </a:cubicBezTo>
                  <a:cubicBezTo>
                    <a:pt x="422" y="1356"/>
                    <a:pt x="425" y="1358"/>
                    <a:pt x="423" y="1358"/>
                  </a:cubicBezTo>
                  <a:cubicBezTo>
                    <a:pt x="421" y="1356"/>
                    <a:pt x="418" y="1359"/>
                    <a:pt x="415" y="1358"/>
                  </a:cubicBezTo>
                  <a:cubicBezTo>
                    <a:pt x="413" y="1358"/>
                    <a:pt x="412" y="1356"/>
                    <a:pt x="410" y="1355"/>
                  </a:cubicBezTo>
                  <a:cubicBezTo>
                    <a:pt x="409" y="1358"/>
                    <a:pt x="398" y="1360"/>
                    <a:pt x="404" y="1365"/>
                  </a:cubicBezTo>
                  <a:cubicBezTo>
                    <a:pt x="406" y="1362"/>
                    <a:pt x="405" y="1358"/>
                    <a:pt x="410" y="1358"/>
                  </a:cubicBezTo>
                  <a:cubicBezTo>
                    <a:pt x="414" y="1359"/>
                    <a:pt x="416" y="1361"/>
                    <a:pt x="418" y="1363"/>
                  </a:cubicBezTo>
                  <a:cubicBezTo>
                    <a:pt x="413" y="1365"/>
                    <a:pt x="413" y="1361"/>
                    <a:pt x="410" y="1360"/>
                  </a:cubicBezTo>
                  <a:cubicBezTo>
                    <a:pt x="409" y="1363"/>
                    <a:pt x="405" y="1363"/>
                    <a:pt x="404" y="1366"/>
                  </a:cubicBezTo>
                  <a:cubicBezTo>
                    <a:pt x="407" y="1367"/>
                    <a:pt x="409" y="1366"/>
                    <a:pt x="410" y="1365"/>
                  </a:cubicBezTo>
                  <a:cubicBezTo>
                    <a:pt x="405" y="1368"/>
                    <a:pt x="416" y="1373"/>
                    <a:pt x="411" y="1376"/>
                  </a:cubicBezTo>
                  <a:cubicBezTo>
                    <a:pt x="413" y="1372"/>
                    <a:pt x="405" y="1371"/>
                    <a:pt x="406" y="1374"/>
                  </a:cubicBezTo>
                  <a:cubicBezTo>
                    <a:pt x="410" y="1375"/>
                    <a:pt x="407" y="1381"/>
                    <a:pt x="406" y="1382"/>
                  </a:cubicBezTo>
                  <a:cubicBezTo>
                    <a:pt x="408" y="1383"/>
                    <a:pt x="410" y="1382"/>
                    <a:pt x="410" y="1384"/>
                  </a:cubicBezTo>
                  <a:cubicBezTo>
                    <a:pt x="405" y="1384"/>
                    <a:pt x="402" y="1384"/>
                    <a:pt x="400" y="1387"/>
                  </a:cubicBezTo>
                  <a:cubicBezTo>
                    <a:pt x="403" y="1388"/>
                    <a:pt x="409" y="1385"/>
                    <a:pt x="410" y="1389"/>
                  </a:cubicBezTo>
                  <a:cubicBezTo>
                    <a:pt x="407" y="1392"/>
                    <a:pt x="405" y="1387"/>
                    <a:pt x="402" y="1390"/>
                  </a:cubicBezTo>
                  <a:cubicBezTo>
                    <a:pt x="402" y="1393"/>
                    <a:pt x="402" y="1395"/>
                    <a:pt x="402" y="1398"/>
                  </a:cubicBezTo>
                  <a:cubicBezTo>
                    <a:pt x="400" y="1398"/>
                    <a:pt x="398" y="1398"/>
                    <a:pt x="396" y="1400"/>
                  </a:cubicBezTo>
                  <a:cubicBezTo>
                    <a:pt x="395" y="1406"/>
                    <a:pt x="404" y="1408"/>
                    <a:pt x="395" y="1406"/>
                  </a:cubicBezTo>
                  <a:cubicBezTo>
                    <a:pt x="393" y="1410"/>
                    <a:pt x="399" y="1408"/>
                    <a:pt x="400" y="1409"/>
                  </a:cubicBezTo>
                  <a:cubicBezTo>
                    <a:pt x="400" y="1410"/>
                    <a:pt x="398" y="1412"/>
                    <a:pt x="398" y="1412"/>
                  </a:cubicBezTo>
                  <a:cubicBezTo>
                    <a:pt x="400" y="1413"/>
                    <a:pt x="403" y="1412"/>
                    <a:pt x="404" y="1412"/>
                  </a:cubicBezTo>
                  <a:cubicBezTo>
                    <a:pt x="404" y="1414"/>
                    <a:pt x="406" y="1414"/>
                    <a:pt x="406" y="1416"/>
                  </a:cubicBezTo>
                  <a:cubicBezTo>
                    <a:pt x="406" y="1418"/>
                    <a:pt x="409" y="1418"/>
                    <a:pt x="409" y="1419"/>
                  </a:cubicBezTo>
                  <a:cubicBezTo>
                    <a:pt x="410" y="1420"/>
                    <a:pt x="408" y="1422"/>
                    <a:pt x="408" y="1422"/>
                  </a:cubicBezTo>
                  <a:cubicBezTo>
                    <a:pt x="409" y="1423"/>
                    <a:pt x="414" y="1420"/>
                    <a:pt x="414" y="1425"/>
                  </a:cubicBezTo>
                  <a:cubicBezTo>
                    <a:pt x="413" y="1427"/>
                    <a:pt x="413" y="1429"/>
                    <a:pt x="416" y="1430"/>
                  </a:cubicBezTo>
                  <a:cubicBezTo>
                    <a:pt x="414" y="1425"/>
                    <a:pt x="417" y="1424"/>
                    <a:pt x="419" y="1422"/>
                  </a:cubicBezTo>
                  <a:cubicBezTo>
                    <a:pt x="416" y="1422"/>
                    <a:pt x="413" y="1422"/>
                    <a:pt x="413" y="1420"/>
                  </a:cubicBezTo>
                  <a:cubicBezTo>
                    <a:pt x="411" y="1415"/>
                    <a:pt x="413" y="1413"/>
                    <a:pt x="414" y="1409"/>
                  </a:cubicBezTo>
                  <a:cubicBezTo>
                    <a:pt x="412" y="1409"/>
                    <a:pt x="412" y="1408"/>
                    <a:pt x="412" y="1406"/>
                  </a:cubicBezTo>
                  <a:cubicBezTo>
                    <a:pt x="411" y="1402"/>
                    <a:pt x="406" y="1403"/>
                    <a:pt x="407" y="1398"/>
                  </a:cubicBezTo>
                  <a:cubicBezTo>
                    <a:pt x="410" y="1398"/>
                    <a:pt x="408" y="1393"/>
                    <a:pt x="412" y="1393"/>
                  </a:cubicBezTo>
                  <a:cubicBezTo>
                    <a:pt x="416" y="1393"/>
                    <a:pt x="421" y="1393"/>
                    <a:pt x="423" y="1397"/>
                  </a:cubicBezTo>
                  <a:cubicBezTo>
                    <a:pt x="422" y="1407"/>
                    <a:pt x="431" y="1408"/>
                    <a:pt x="436" y="1412"/>
                  </a:cubicBezTo>
                  <a:cubicBezTo>
                    <a:pt x="435" y="1414"/>
                    <a:pt x="434" y="1416"/>
                    <a:pt x="433" y="1417"/>
                  </a:cubicBezTo>
                  <a:cubicBezTo>
                    <a:pt x="431" y="1416"/>
                    <a:pt x="428" y="1415"/>
                    <a:pt x="425" y="1416"/>
                  </a:cubicBezTo>
                  <a:cubicBezTo>
                    <a:pt x="424" y="1423"/>
                    <a:pt x="432" y="1413"/>
                    <a:pt x="433" y="1420"/>
                  </a:cubicBezTo>
                  <a:cubicBezTo>
                    <a:pt x="428" y="1420"/>
                    <a:pt x="428" y="1425"/>
                    <a:pt x="428" y="1430"/>
                  </a:cubicBezTo>
                  <a:cubicBezTo>
                    <a:pt x="424" y="1429"/>
                    <a:pt x="424" y="1433"/>
                    <a:pt x="419" y="1433"/>
                  </a:cubicBezTo>
                  <a:cubicBezTo>
                    <a:pt x="420" y="1438"/>
                    <a:pt x="420" y="1443"/>
                    <a:pt x="424" y="1443"/>
                  </a:cubicBezTo>
                  <a:cubicBezTo>
                    <a:pt x="424" y="1443"/>
                    <a:pt x="425" y="1437"/>
                    <a:pt x="426" y="1441"/>
                  </a:cubicBezTo>
                  <a:cubicBezTo>
                    <a:pt x="428" y="1447"/>
                    <a:pt x="419" y="1441"/>
                    <a:pt x="421" y="1447"/>
                  </a:cubicBezTo>
                  <a:cubicBezTo>
                    <a:pt x="431" y="1443"/>
                    <a:pt x="424" y="1456"/>
                    <a:pt x="431" y="1455"/>
                  </a:cubicBezTo>
                  <a:cubicBezTo>
                    <a:pt x="435" y="1454"/>
                    <a:pt x="429" y="1451"/>
                    <a:pt x="431" y="1447"/>
                  </a:cubicBezTo>
                  <a:cubicBezTo>
                    <a:pt x="438" y="1448"/>
                    <a:pt x="435" y="1437"/>
                    <a:pt x="443" y="1438"/>
                  </a:cubicBezTo>
                  <a:cubicBezTo>
                    <a:pt x="446" y="1439"/>
                    <a:pt x="446" y="1444"/>
                    <a:pt x="448" y="1447"/>
                  </a:cubicBezTo>
                  <a:cubicBezTo>
                    <a:pt x="449" y="1449"/>
                    <a:pt x="452" y="1448"/>
                    <a:pt x="454" y="1449"/>
                  </a:cubicBezTo>
                  <a:cubicBezTo>
                    <a:pt x="456" y="1450"/>
                    <a:pt x="454" y="1453"/>
                    <a:pt x="457" y="1454"/>
                  </a:cubicBezTo>
                  <a:cubicBezTo>
                    <a:pt x="460" y="1454"/>
                    <a:pt x="461" y="1452"/>
                    <a:pt x="462" y="1450"/>
                  </a:cubicBezTo>
                  <a:cubicBezTo>
                    <a:pt x="453" y="1449"/>
                    <a:pt x="464" y="1446"/>
                    <a:pt x="463" y="1443"/>
                  </a:cubicBezTo>
                  <a:cubicBezTo>
                    <a:pt x="456" y="1444"/>
                    <a:pt x="459" y="1437"/>
                    <a:pt x="458" y="1435"/>
                  </a:cubicBezTo>
                  <a:cubicBezTo>
                    <a:pt x="457" y="1433"/>
                    <a:pt x="454" y="1433"/>
                    <a:pt x="453" y="1431"/>
                  </a:cubicBezTo>
                  <a:cubicBezTo>
                    <a:pt x="452" y="1430"/>
                    <a:pt x="453" y="1427"/>
                    <a:pt x="451" y="1425"/>
                  </a:cubicBezTo>
                  <a:cubicBezTo>
                    <a:pt x="454" y="1425"/>
                    <a:pt x="453" y="1422"/>
                    <a:pt x="454" y="1422"/>
                  </a:cubicBezTo>
                  <a:cubicBezTo>
                    <a:pt x="456" y="1422"/>
                    <a:pt x="457" y="1420"/>
                    <a:pt x="457" y="1419"/>
                  </a:cubicBezTo>
                  <a:cubicBezTo>
                    <a:pt x="455" y="1419"/>
                    <a:pt x="454" y="1417"/>
                    <a:pt x="454" y="1414"/>
                  </a:cubicBezTo>
                  <a:cubicBezTo>
                    <a:pt x="456" y="1414"/>
                    <a:pt x="458" y="1414"/>
                    <a:pt x="460" y="1414"/>
                  </a:cubicBezTo>
                  <a:cubicBezTo>
                    <a:pt x="463" y="1408"/>
                    <a:pt x="461" y="1400"/>
                    <a:pt x="457" y="1397"/>
                  </a:cubicBezTo>
                  <a:cubicBezTo>
                    <a:pt x="459" y="1392"/>
                    <a:pt x="471" y="1392"/>
                    <a:pt x="474" y="1397"/>
                  </a:cubicBezTo>
                  <a:cubicBezTo>
                    <a:pt x="476" y="1391"/>
                    <a:pt x="481" y="1396"/>
                    <a:pt x="486" y="1393"/>
                  </a:cubicBezTo>
                  <a:cubicBezTo>
                    <a:pt x="487" y="1394"/>
                    <a:pt x="487" y="1398"/>
                    <a:pt x="488" y="1398"/>
                  </a:cubicBezTo>
                  <a:cubicBezTo>
                    <a:pt x="489" y="1399"/>
                    <a:pt x="492" y="1397"/>
                    <a:pt x="492" y="1398"/>
                  </a:cubicBezTo>
                  <a:cubicBezTo>
                    <a:pt x="494" y="1399"/>
                    <a:pt x="493" y="1402"/>
                    <a:pt x="494" y="1403"/>
                  </a:cubicBezTo>
                  <a:cubicBezTo>
                    <a:pt x="495" y="1404"/>
                    <a:pt x="498" y="1404"/>
                    <a:pt x="499" y="1406"/>
                  </a:cubicBezTo>
                  <a:cubicBezTo>
                    <a:pt x="499" y="1408"/>
                    <a:pt x="499" y="1409"/>
                    <a:pt x="499" y="1411"/>
                  </a:cubicBezTo>
                  <a:cubicBezTo>
                    <a:pt x="499" y="1413"/>
                    <a:pt x="497" y="1413"/>
                    <a:pt x="496" y="1414"/>
                  </a:cubicBezTo>
                  <a:cubicBezTo>
                    <a:pt x="495" y="1415"/>
                    <a:pt x="494" y="1416"/>
                    <a:pt x="493" y="1417"/>
                  </a:cubicBezTo>
                  <a:cubicBezTo>
                    <a:pt x="491" y="1417"/>
                    <a:pt x="489" y="1417"/>
                    <a:pt x="489" y="1419"/>
                  </a:cubicBezTo>
                  <a:cubicBezTo>
                    <a:pt x="491" y="1419"/>
                    <a:pt x="494" y="1419"/>
                    <a:pt x="493" y="1422"/>
                  </a:cubicBezTo>
                  <a:cubicBezTo>
                    <a:pt x="490" y="1419"/>
                    <a:pt x="491" y="1422"/>
                    <a:pt x="487" y="1422"/>
                  </a:cubicBezTo>
                  <a:cubicBezTo>
                    <a:pt x="487" y="1420"/>
                    <a:pt x="487" y="1417"/>
                    <a:pt x="485" y="1417"/>
                  </a:cubicBezTo>
                  <a:cubicBezTo>
                    <a:pt x="483" y="1424"/>
                    <a:pt x="483" y="1426"/>
                    <a:pt x="483" y="1436"/>
                  </a:cubicBezTo>
                  <a:cubicBezTo>
                    <a:pt x="480" y="1440"/>
                    <a:pt x="480" y="1447"/>
                    <a:pt x="482" y="1449"/>
                  </a:cubicBezTo>
                  <a:cubicBezTo>
                    <a:pt x="488" y="1443"/>
                    <a:pt x="490" y="1455"/>
                    <a:pt x="497" y="1452"/>
                  </a:cubicBezTo>
                  <a:cubicBezTo>
                    <a:pt x="497" y="1447"/>
                    <a:pt x="501" y="1447"/>
                    <a:pt x="500" y="1443"/>
                  </a:cubicBezTo>
                  <a:cubicBezTo>
                    <a:pt x="496" y="1443"/>
                    <a:pt x="495" y="1442"/>
                    <a:pt x="495" y="1438"/>
                  </a:cubicBezTo>
                  <a:cubicBezTo>
                    <a:pt x="496" y="1435"/>
                    <a:pt x="502" y="1437"/>
                    <a:pt x="501" y="1433"/>
                  </a:cubicBezTo>
                  <a:cubicBezTo>
                    <a:pt x="495" y="1434"/>
                    <a:pt x="493" y="1431"/>
                    <a:pt x="493" y="1425"/>
                  </a:cubicBezTo>
                  <a:cubicBezTo>
                    <a:pt x="498" y="1423"/>
                    <a:pt x="504" y="1426"/>
                    <a:pt x="510" y="1424"/>
                  </a:cubicBezTo>
                  <a:cubicBezTo>
                    <a:pt x="512" y="1425"/>
                    <a:pt x="511" y="1427"/>
                    <a:pt x="512" y="1428"/>
                  </a:cubicBezTo>
                  <a:cubicBezTo>
                    <a:pt x="513" y="1430"/>
                    <a:pt x="515" y="1430"/>
                    <a:pt x="515" y="1431"/>
                  </a:cubicBezTo>
                  <a:cubicBezTo>
                    <a:pt x="516" y="1433"/>
                    <a:pt x="515" y="1436"/>
                    <a:pt x="515" y="1438"/>
                  </a:cubicBezTo>
                  <a:cubicBezTo>
                    <a:pt x="519" y="1437"/>
                    <a:pt x="521" y="1438"/>
                    <a:pt x="522" y="1441"/>
                  </a:cubicBezTo>
                  <a:cubicBezTo>
                    <a:pt x="521" y="1443"/>
                    <a:pt x="520" y="1445"/>
                    <a:pt x="521" y="1449"/>
                  </a:cubicBezTo>
                  <a:cubicBezTo>
                    <a:pt x="527" y="1447"/>
                    <a:pt x="524" y="1454"/>
                    <a:pt x="528" y="1454"/>
                  </a:cubicBezTo>
                  <a:cubicBezTo>
                    <a:pt x="528" y="1453"/>
                    <a:pt x="529" y="1452"/>
                    <a:pt x="530" y="1452"/>
                  </a:cubicBezTo>
                  <a:cubicBezTo>
                    <a:pt x="531" y="1452"/>
                    <a:pt x="537" y="1448"/>
                    <a:pt x="533" y="1447"/>
                  </a:cubicBezTo>
                  <a:cubicBezTo>
                    <a:pt x="532" y="1451"/>
                    <a:pt x="528" y="1446"/>
                    <a:pt x="528" y="1446"/>
                  </a:cubicBezTo>
                  <a:cubicBezTo>
                    <a:pt x="528" y="1443"/>
                    <a:pt x="524" y="1445"/>
                    <a:pt x="523" y="1443"/>
                  </a:cubicBezTo>
                  <a:cubicBezTo>
                    <a:pt x="522" y="1438"/>
                    <a:pt x="525" y="1438"/>
                    <a:pt x="525" y="1435"/>
                  </a:cubicBezTo>
                  <a:cubicBezTo>
                    <a:pt x="523" y="1434"/>
                    <a:pt x="521" y="1433"/>
                    <a:pt x="521" y="1430"/>
                  </a:cubicBezTo>
                  <a:cubicBezTo>
                    <a:pt x="525" y="1425"/>
                    <a:pt x="523" y="1419"/>
                    <a:pt x="521" y="1414"/>
                  </a:cubicBezTo>
                  <a:cubicBezTo>
                    <a:pt x="515" y="1410"/>
                    <a:pt x="510" y="1420"/>
                    <a:pt x="505" y="1412"/>
                  </a:cubicBezTo>
                  <a:cubicBezTo>
                    <a:pt x="506" y="1411"/>
                    <a:pt x="509" y="1412"/>
                    <a:pt x="510" y="1411"/>
                  </a:cubicBezTo>
                  <a:cubicBezTo>
                    <a:pt x="511" y="1409"/>
                    <a:pt x="509" y="1404"/>
                    <a:pt x="511" y="1404"/>
                  </a:cubicBezTo>
                  <a:cubicBezTo>
                    <a:pt x="514" y="1405"/>
                    <a:pt x="516" y="1404"/>
                    <a:pt x="517" y="1403"/>
                  </a:cubicBezTo>
                  <a:cubicBezTo>
                    <a:pt x="517" y="1406"/>
                    <a:pt x="518" y="1408"/>
                    <a:pt x="519" y="1409"/>
                  </a:cubicBezTo>
                  <a:cubicBezTo>
                    <a:pt x="524" y="1410"/>
                    <a:pt x="526" y="1408"/>
                    <a:pt x="530" y="1408"/>
                  </a:cubicBezTo>
                  <a:cubicBezTo>
                    <a:pt x="528" y="1403"/>
                    <a:pt x="528" y="1397"/>
                    <a:pt x="534" y="1397"/>
                  </a:cubicBezTo>
                  <a:cubicBezTo>
                    <a:pt x="536" y="1397"/>
                    <a:pt x="538" y="1399"/>
                    <a:pt x="538" y="1401"/>
                  </a:cubicBezTo>
                  <a:cubicBezTo>
                    <a:pt x="538" y="1404"/>
                    <a:pt x="541" y="1403"/>
                    <a:pt x="542" y="1404"/>
                  </a:cubicBezTo>
                  <a:cubicBezTo>
                    <a:pt x="543" y="1403"/>
                    <a:pt x="544" y="1403"/>
                    <a:pt x="545" y="1403"/>
                  </a:cubicBezTo>
                  <a:cubicBezTo>
                    <a:pt x="545" y="1398"/>
                    <a:pt x="545" y="1393"/>
                    <a:pt x="548" y="1392"/>
                  </a:cubicBezTo>
                  <a:cubicBezTo>
                    <a:pt x="553" y="1394"/>
                    <a:pt x="559" y="1399"/>
                    <a:pt x="562" y="1400"/>
                  </a:cubicBezTo>
                  <a:cubicBezTo>
                    <a:pt x="567" y="1401"/>
                    <a:pt x="567" y="1401"/>
                    <a:pt x="569" y="1403"/>
                  </a:cubicBezTo>
                  <a:cubicBezTo>
                    <a:pt x="570" y="1404"/>
                    <a:pt x="572" y="1405"/>
                    <a:pt x="573" y="1406"/>
                  </a:cubicBezTo>
                  <a:cubicBezTo>
                    <a:pt x="573" y="1406"/>
                    <a:pt x="575" y="1404"/>
                    <a:pt x="577" y="1404"/>
                  </a:cubicBezTo>
                  <a:cubicBezTo>
                    <a:pt x="577" y="1405"/>
                    <a:pt x="578" y="1408"/>
                    <a:pt x="578" y="1409"/>
                  </a:cubicBezTo>
                  <a:cubicBezTo>
                    <a:pt x="576" y="1409"/>
                    <a:pt x="577" y="1406"/>
                    <a:pt x="575" y="1406"/>
                  </a:cubicBezTo>
                  <a:cubicBezTo>
                    <a:pt x="574" y="1409"/>
                    <a:pt x="572" y="1412"/>
                    <a:pt x="567" y="1411"/>
                  </a:cubicBezTo>
                  <a:cubicBezTo>
                    <a:pt x="566" y="1413"/>
                    <a:pt x="565" y="1416"/>
                    <a:pt x="561" y="1416"/>
                  </a:cubicBezTo>
                  <a:cubicBezTo>
                    <a:pt x="561" y="1417"/>
                    <a:pt x="561" y="1419"/>
                    <a:pt x="561" y="1420"/>
                  </a:cubicBezTo>
                  <a:cubicBezTo>
                    <a:pt x="556" y="1420"/>
                    <a:pt x="555" y="1425"/>
                    <a:pt x="551" y="1427"/>
                  </a:cubicBezTo>
                  <a:cubicBezTo>
                    <a:pt x="550" y="1427"/>
                    <a:pt x="548" y="1427"/>
                    <a:pt x="548" y="1428"/>
                  </a:cubicBezTo>
                  <a:cubicBezTo>
                    <a:pt x="551" y="1429"/>
                    <a:pt x="560" y="1425"/>
                    <a:pt x="559" y="1431"/>
                  </a:cubicBezTo>
                  <a:cubicBezTo>
                    <a:pt x="562" y="1432"/>
                    <a:pt x="562" y="1429"/>
                    <a:pt x="563" y="1428"/>
                  </a:cubicBezTo>
                  <a:cubicBezTo>
                    <a:pt x="569" y="1429"/>
                    <a:pt x="579" y="1431"/>
                    <a:pt x="582" y="1431"/>
                  </a:cubicBezTo>
                  <a:cubicBezTo>
                    <a:pt x="584" y="1432"/>
                    <a:pt x="583" y="1433"/>
                    <a:pt x="584" y="1433"/>
                  </a:cubicBezTo>
                  <a:cubicBezTo>
                    <a:pt x="589" y="1435"/>
                    <a:pt x="590" y="1432"/>
                    <a:pt x="591" y="1436"/>
                  </a:cubicBezTo>
                  <a:cubicBezTo>
                    <a:pt x="591" y="1436"/>
                    <a:pt x="588" y="1438"/>
                    <a:pt x="588" y="1439"/>
                  </a:cubicBezTo>
                  <a:cubicBezTo>
                    <a:pt x="600" y="1442"/>
                    <a:pt x="616" y="1441"/>
                    <a:pt x="627" y="1439"/>
                  </a:cubicBezTo>
                  <a:cubicBezTo>
                    <a:pt x="630" y="1434"/>
                    <a:pt x="621" y="1433"/>
                    <a:pt x="625" y="1431"/>
                  </a:cubicBezTo>
                  <a:cubicBezTo>
                    <a:pt x="626" y="1433"/>
                    <a:pt x="628" y="1433"/>
                    <a:pt x="630" y="1433"/>
                  </a:cubicBezTo>
                  <a:cubicBezTo>
                    <a:pt x="630" y="1434"/>
                    <a:pt x="631" y="1435"/>
                    <a:pt x="633" y="1435"/>
                  </a:cubicBezTo>
                  <a:cubicBezTo>
                    <a:pt x="631" y="1440"/>
                    <a:pt x="641" y="1444"/>
                    <a:pt x="637" y="1441"/>
                  </a:cubicBezTo>
                  <a:cubicBezTo>
                    <a:pt x="633" y="1438"/>
                    <a:pt x="636" y="1435"/>
                    <a:pt x="636" y="1431"/>
                  </a:cubicBezTo>
                  <a:cubicBezTo>
                    <a:pt x="639" y="1432"/>
                    <a:pt x="639" y="1429"/>
                    <a:pt x="641" y="1428"/>
                  </a:cubicBezTo>
                  <a:cubicBezTo>
                    <a:pt x="643" y="1427"/>
                    <a:pt x="644" y="1426"/>
                    <a:pt x="647" y="1427"/>
                  </a:cubicBezTo>
                  <a:cubicBezTo>
                    <a:pt x="648" y="1431"/>
                    <a:pt x="653" y="1431"/>
                    <a:pt x="653" y="1436"/>
                  </a:cubicBezTo>
                  <a:cubicBezTo>
                    <a:pt x="656" y="1436"/>
                    <a:pt x="658" y="1436"/>
                    <a:pt x="660" y="1436"/>
                  </a:cubicBezTo>
                  <a:cubicBezTo>
                    <a:pt x="660" y="1440"/>
                    <a:pt x="662" y="1441"/>
                    <a:pt x="661" y="1446"/>
                  </a:cubicBezTo>
                  <a:cubicBezTo>
                    <a:pt x="663" y="1446"/>
                    <a:pt x="666" y="1446"/>
                    <a:pt x="668" y="1446"/>
                  </a:cubicBezTo>
                  <a:cubicBezTo>
                    <a:pt x="670" y="1446"/>
                    <a:pt x="669" y="1442"/>
                    <a:pt x="672" y="1443"/>
                  </a:cubicBezTo>
                  <a:cubicBezTo>
                    <a:pt x="669" y="1449"/>
                    <a:pt x="677" y="1445"/>
                    <a:pt x="683" y="1446"/>
                  </a:cubicBezTo>
                  <a:cubicBezTo>
                    <a:pt x="682" y="1440"/>
                    <a:pt x="685" y="1438"/>
                    <a:pt x="689" y="1438"/>
                  </a:cubicBezTo>
                  <a:cubicBezTo>
                    <a:pt x="692" y="1438"/>
                    <a:pt x="690" y="1443"/>
                    <a:pt x="694" y="1443"/>
                  </a:cubicBezTo>
                  <a:cubicBezTo>
                    <a:pt x="694" y="1441"/>
                    <a:pt x="694" y="1438"/>
                    <a:pt x="695" y="1438"/>
                  </a:cubicBezTo>
                  <a:cubicBezTo>
                    <a:pt x="697" y="1438"/>
                    <a:pt x="697" y="1441"/>
                    <a:pt x="699" y="1441"/>
                  </a:cubicBezTo>
                  <a:cubicBezTo>
                    <a:pt x="698" y="1435"/>
                    <a:pt x="699" y="1431"/>
                    <a:pt x="703" y="1430"/>
                  </a:cubicBezTo>
                  <a:cubicBezTo>
                    <a:pt x="707" y="1430"/>
                    <a:pt x="710" y="1430"/>
                    <a:pt x="714" y="1430"/>
                  </a:cubicBezTo>
                  <a:cubicBezTo>
                    <a:pt x="716" y="1433"/>
                    <a:pt x="714" y="1440"/>
                    <a:pt x="719" y="1441"/>
                  </a:cubicBezTo>
                  <a:cubicBezTo>
                    <a:pt x="718" y="1436"/>
                    <a:pt x="720" y="1439"/>
                    <a:pt x="723" y="1439"/>
                  </a:cubicBezTo>
                  <a:cubicBezTo>
                    <a:pt x="723" y="1439"/>
                    <a:pt x="724" y="1437"/>
                    <a:pt x="725" y="1439"/>
                  </a:cubicBezTo>
                  <a:cubicBezTo>
                    <a:pt x="725" y="1441"/>
                    <a:pt x="725" y="1443"/>
                    <a:pt x="725" y="1444"/>
                  </a:cubicBezTo>
                  <a:cubicBezTo>
                    <a:pt x="721" y="1445"/>
                    <a:pt x="714" y="1442"/>
                    <a:pt x="713" y="1446"/>
                  </a:cubicBezTo>
                  <a:cubicBezTo>
                    <a:pt x="721" y="1447"/>
                    <a:pt x="725" y="1446"/>
                    <a:pt x="733" y="1447"/>
                  </a:cubicBezTo>
                  <a:cubicBezTo>
                    <a:pt x="736" y="1445"/>
                    <a:pt x="731" y="1443"/>
                    <a:pt x="734" y="1443"/>
                  </a:cubicBezTo>
                  <a:cubicBezTo>
                    <a:pt x="738" y="1442"/>
                    <a:pt x="736" y="1449"/>
                    <a:pt x="740" y="1447"/>
                  </a:cubicBezTo>
                  <a:cubicBezTo>
                    <a:pt x="747" y="1447"/>
                    <a:pt x="752" y="1445"/>
                    <a:pt x="756" y="1443"/>
                  </a:cubicBezTo>
                  <a:cubicBezTo>
                    <a:pt x="756" y="1446"/>
                    <a:pt x="762" y="1444"/>
                    <a:pt x="762" y="1447"/>
                  </a:cubicBezTo>
                  <a:cubicBezTo>
                    <a:pt x="775" y="1446"/>
                    <a:pt x="792" y="1450"/>
                    <a:pt x="799" y="1444"/>
                  </a:cubicBezTo>
                  <a:cubicBezTo>
                    <a:pt x="801" y="1447"/>
                    <a:pt x="806" y="1445"/>
                    <a:pt x="809" y="1446"/>
                  </a:cubicBezTo>
                  <a:cubicBezTo>
                    <a:pt x="811" y="1446"/>
                    <a:pt x="811" y="1447"/>
                    <a:pt x="813" y="1447"/>
                  </a:cubicBezTo>
                  <a:cubicBezTo>
                    <a:pt x="819" y="1448"/>
                    <a:pt x="821" y="1446"/>
                    <a:pt x="824" y="1446"/>
                  </a:cubicBezTo>
                  <a:cubicBezTo>
                    <a:pt x="841" y="1446"/>
                    <a:pt x="859" y="1449"/>
                    <a:pt x="874" y="1444"/>
                  </a:cubicBezTo>
                  <a:cubicBezTo>
                    <a:pt x="875" y="1446"/>
                    <a:pt x="879" y="1446"/>
                    <a:pt x="881" y="1447"/>
                  </a:cubicBezTo>
                  <a:cubicBezTo>
                    <a:pt x="881" y="1445"/>
                    <a:pt x="884" y="1447"/>
                    <a:pt x="886" y="1446"/>
                  </a:cubicBezTo>
                  <a:cubicBezTo>
                    <a:pt x="887" y="1445"/>
                    <a:pt x="887" y="1443"/>
                    <a:pt x="889" y="1443"/>
                  </a:cubicBezTo>
                  <a:cubicBezTo>
                    <a:pt x="891" y="1442"/>
                    <a:pt x="893" y="1443"/>
                    <a:pt x="895" y="1443"/>
                  </a:cubicBezTo>
                  <a:cubicBezTo>
                    <a:pt x="896" y="1440"/>
                    <a:pt x="893" y="1434"/>
                    <a:pt x="897" y="1435"/>
                  </a:cubicBezTo>
                  <a:cubicBezTo>
                    <a:pt x="900" y="1435"/>
                    <a:pt x="904" y="1435"/>
                    <a:pt x="908" y="1435"/>
                  </a:cubicBezTo>
                  <a:cubicBezTo>
                    <a:pt x="909" y="1437"/>
                    <a:pt x="911" y="1440"/>
                    <a:pt x="915" y="1439"/>
                  </a:cubicBezTo>
                  <a:cubicBezTo>
                    <a:pt x="917" y="1443"/>
                    <a:pt x="920" y="1445"/>
                    <a:pt x="923" y="1447"/>
                  </a:cubicBezTo>
                  <a:cubicBezTo>
                    <a:pt x="923" y="1445"/>
                    <a:pt x="924" y="1444"/>
                    <a:pt x="926" y="1444"/>
                  </a:cubicBezTo>
                  <a:cubicBezTo>
                    <a:pt x="930" y="1447"/>
                    <a:pt x="938" y="1445"/>
                    <a:pt x="943" y="1446"/>
                  </a:cubicBezTo>
                  <a:cubicBezTo>
                    <a:pt x="945" y="1441"/>
                    <a:pt x="947" y="1441"/>
                    <a:pt x="950" y="1439"/>
                  </a:cubicBezTo>
                  <a:cubicBezTo>
                    <a:pt x="951" y="1439"/>
                    <a:pt x="951" y="1435"/>
                    <a:pt x="953" y="1435"/>
                  </a:cubicBezTo>
                  <a:cubicBezTo>
                    <a:pt x="954" y="1434"/>
                    <a:pt x="956" y="1435"/>
                    <a:pt x="957" y="1435"/>
                  </a:cubicBezTo>
                  <a:cubicBezTo>
                    <a:pt x="958" y="1439"/>
                    <a:pt x="956" y="1447"/>
                    <a:pt x="961" y="1447"/>
                  </a:cubicBezTo>
                  <a:cubicBezTo>
                    <a:pt x="963" y="1444"/>
                    <a:pt x="960" y="1444"/>
                    <a:pt x="960" y="1439"/>
                  </a:cubicBezTo>
                  <a:cubicBezTo>
                    <a:pt x="966" y="1437"/>
                    <a:pt x="969" y="1434"/>
                    <a:pt x="974" y="1435"/>
                  </a:cubicBezTo>
                  <a:cubicBezTo>
                    <a:pt x="979" y="1435"/>
                    <a:pt x="982" y="1439"/>
                    <a:pt x="987" y="1443"/>
                  </a:cubicBezTo>
                  <a:cubicBezTo>
                    <a:pt x="987" y="1443"/>
                    <a:pt x="987" y="1441"/>
                    <a:pt x="987" y="1441"/>
                  </a:cubicBezTo>
                  <a:cubicBezTo>
                    <a:pt x="988" y="1440"/>
                    <a:pt x="989" y="1446"/>
                    <a:pt x="991" y="1444"/>
                  </a:cubicBezTo>
                  <a:cubicBezTo>
                    <a:pt x="992" y="1439"/>
                    <a:pt x="995" y="1436"/>
                    <a:pt x="998" y="1433"/>
                  </a:cubicBezTo>
                  <a:cubicBezTo>
                    <a:pt x="1002" y="1434"/>
                    <a:pt x="1010" y="1431"/>
                    <a:pt x="1010" y="1436"/>
                  </a:cubicBezTo>
                  <a:cubicBezTo>
                    <a:pt x="1012" y="1439"/>
                    <a:pt x="1005" y="1441"/>
                    <a:pt x="1010" y="1443"/>
                  </a:cubicBezTo>
                  <a:cubicBezTo>
                    <a:pt x="1013" y="1441"/>
                    <a:pt x="1010" y="1435"/>
                    <a:pt x="1015" y="1436"/>
                  </a:cubicBezTo>
                  <a:cubicBezTo>
                    <a:pt x="1018" y="1438"/>
                    <a:pt x="1020" y="1441"/>
                    <a:pt x="1021" y="1446"/>
                  </a:cubicBezTo>
                  <a:cubicBezTo>
                    <a:pt x="1024" y="1446"/>
                    <a:pt x="1024" y="1444"/>
                    <a:pt x="1026" y="1443"/>
                  </a:cubicBezTo>
                  <a:cubicBezTo>
                    <a:pt x="1029" y="1442"/>
                    <a:pt x="1027" y="1447"/>
                    <a:pt x="1030" y="1447"/>
                  </a:cubicBezTo>
                  <a:cubicBezTo>
                    <a:pt x="1030" y="1443"/>
                    <a:pt x="1035" y="1443"/>
                    <a:pt x="1036" y="1441"/>
                  </a:cubicBezTo>
                  <a:cubicBezTo>
                    <a:pt x="1031" y="1438"/>
                    <a:pt x="1035" y="1436"/>
                    <a:pt x="1033" y="1430"/>
                  </a:cubicBezTo>
                  <a:cubicBezTo>
                    <a:pt x="1037" y="1428"/>
                    <a:pt x="1040" y="1426"/>
                    <a:pt x="1046" y="1427"/>
                  </a:cubicBezTo>
                  <a:cubicBezTo>
                    <a:pt x="1049" y="1430"/>
                    <a:pt x="1056" y="1435"/>
                    <a:pt x="1057" y="1438"/>
                  </a:cubicBezTo>
                  <a:cubicBezTo>
                    <a:pt x="1057" y="1437"/>
                    <a:pt x="1049" y="1443"/>
                    <a:pt x="1055" y="1443"/>
                  </a:cubicBezTo>
                  <a:cubicBezTo>
                    <a:pt x="1055" y="1440"/>
                    <a:pt x="1058" y="1439"/>
                    <a:pt x="1061" y="1439"/>
                  </a:cubicBezTo>
                  <a:cubicBezTo>
                    <a:pt x="1064" y="1444"/>
                    <a:pt x="1075" y="1442"/>
                    <a:pt x="1078" y="1446"/>
                  </a:cubicBezTo>
                  <a:cubicBezTo>
                    <a:pt x="1081" y="1442"/>
                    <a:pt x="1090" y="1442"/>
                    <a:pt x="1095" y="1444"/>
                  </a:cubicBezTo>
                  <a:cubicBezTo>
                    <a:pt x="1099" y="1445"/>
                    <a:pt x="1097" y="1438"/>
                    <a:pt x="1102" y="1439"/>
                  </a:cubicBezTo>
                  <a:cubicBezTo>
                    <a:pt x="1104" y="1439"/>
                    <a:pt x="1103" y="1443"/>
                    <a:pt x="1105" y="1444"/>
                  </a:cubicBezTo>
                  <a:cubicBezTo>
                    <a:pt x="1105" y="1445"/>
                    <a:pt x="1108" y="1443"/>
                    <a:pt x="1109" y="1444"/>
                  </a:cubicBezTo>
                  <a:cubicBezTo>
                    <a:pt x="1110" y="1445"/>
                    <a:pt x="1109" y="1448"/>
                    <a:pt x="1111" y="1447"/>
                  </a:cubicBezTo>
                  <a:cubicBezTo>
                    <a:pt x="1111" y="1446"/>
                    <a:pt x="1112" y="1444"/>
                    <a:pt x="1112" y="1444"/>
                  </a:cubicBezTo>
                  <a:cubicBezTo>
                    <a:pt x="1114" y="1443"/>
                    <a:pt x="1114" y="1446"/>
                    <a:pt x="1114" y="1446"/>
                  </a:cubicBezTo>
                  <a:cubicBezTo>
                    <a:pt x="1116" y="1446"/>
                    <a:pt x="1115" y="1444"/>
                    <a:pt x="1115" y="1444"/>
                  </a:cubicBezTo>
                  <a:cubicBezTo>
                    <a:pt x="1121" y="1443"/>
                    <a:pt x="1128" y="1443"/>
                    <a:pt x="1134" y="1443"/>
                  </a:cubicBezTo>
                  <a:cubicBezTo>
                    <a:pt x="1135" y="1437"/>
                    <a:pt x="1139" y="1435"/>
                    <a:pt x="1142" y="1431"/>
                  </a:cubicBezTo>
                  <a:cubicBezTo>
                    <a:pt x="1148" y="1434"/>
                    <a:pt x="1157" y="1433"/>
                    <a:pt x="1157" y="1441"/>
                  </a:cubicBezTo>
                  <a:cubicBezTo>
                    <a:pt x="1168" y="1444"/>
                    <a:pt x="1177" y="1440"/>
                    <a:pt x="1188" y="1439"/>
                  </a:cubicBezTo>
                  <a:cubicBezTo>
                    <a:pt x="1192" y="1441"/>
                    <a:pt x="1193" y="1444"/>
                    <a:pt x="1198" y="1444"/>
                  </a:cubicBezTo>
                  <a:cubicBezTo>
                    <a:pt x="1199" y="1436"/>
                    <a:pt x="1202" y="1429"/>
                    <a:pt x="1207" y="1424"/>
                  </a:cubicBezTo>
                  <a:cubicBezTo>
                    <a:pt x="1209" y="1421"/>
                    <a:pt x="1216" y="1424"/>
                    <a:pt x="1218" y="1427"/>
                  </a:cubicBezTo>
                  <a:cubicBezTo>
                    <a:pt x="1216" y="1434"/>
                    <a:pt x="1222" y="1432"/>
                    <a:pt x="1221" y="1438"/>
                  </a:cubicBezTo>
                  <a:cubicBezTo>
                    <a:pt x="1224" y="1439"/>
                    <a:pt x="1230" y="1438"/>
                    <a:pt x="1233" y="1439"/>
                  </a:cubicBezTo>
                  <a:cubicBezTo>
                    <a:pt x="1235" y="1440"/>
                    <a:pt x="1235" y="1442"/>
                    <a:pt x="1236" y="1443"/>
                  </a:cubicBezTo>
                  <a:cubicBezTo>
                    <a:pt x="1237" y="1441"/>
                    <a:pt x="1238" y="1439"/>
                    <a:pt x="1241" y="1439"/>
                  </a:cubicBezTo>
                  <a:cubicBezTo>
                    <a:pt x="1244" y="1437"/>
                    <a:pt x="1244" y="1432"/>
                    <a:pt x="1249" y="1431"/>
                  </a:cubicBezTo>
                  <a:cubicBezTo>
                    <a:pt x="1252" y="1433"/>
                    <a:pt x="1254" y="1435"/>
                    <a:pt x="1257" y="1438"/>
                  </a:cubicBezTo>
                  <a:cubicBezTo>
                    <a:pt x="1259" y="1438"/>
                    <a:pt x="1262" y="1438"/>
                    <a:pt x="1264" y="1438"/>
                  </a:cubicBezTo>
                  <a:cubicBezTo>
                    <a:pt x="1265" y="1440"/>
                    <a:pt x="1264" y="1444"/>
                    <a:pt x="1266" y="1444"/>
                  </a:cubicBezTo>
                  <a:cubicBezTo>
                    <a:pt x="1266" y="1441"/>
                    <a:pt x="1267" y="1439"/>
                    <a:pt x="1270" y="1439"/>
                  </a:cubicBezTo>
                  <a:cubicBezTo>
                    <a:pt x="1273" y="1439"/>
                    <a:pt x="1272" y="1442"/>
                    <a:pt x="1274" y="1443"/>
                  </a:cubicBezTo>
                  <a:cubicBezTo>
                    <a:pt x="1274" y="1440"/>
                    <a:pt x="1278" y="1441"/>
                    <a:pt x="1278" y="1443"/>
                  </a:cubicBezTo>
                  <a:cubicBezTo>
                    <a:pt x="1276" y="1442"/>
                    <a:pt x="1274" y="1445"/>
                    <a:pt x="1277" y="1446"/>
                  </a:cubicBezTo>
                  <a:cubicBezTo>
                    <a:pt x="1277" y="1443"/>
                    <a:pt x="1278" y="1446"/>
                    <a:pt x="1280" y="1446"/>
                  </a:cubicBezTo>
                  <a:cubicBezTo>
                    <a:pt x="1286" y="1446"/>
                    <a:pt x="1289" y="1447"/>
                    <a:pt x="1292" y="1447"/>
                  </a:cubicBezTo>
                  <a:cubicBezTo>
                    <a:pt x="1297" y="1448"/>
                    <a:pt x="1301" y="1447"/>
                    <a:pt x="1304" y="1449"/>
                  </a:cubicBezTo>
                  <a:cubicBezTo>
                    <a:pt x="1306" y="1443"/>
                    <a:pt x="1303" y="1442"/>
                    <a:pt x="1301" y="1439"/>
                  </a:cubicBezTo>
                  <a:cubicBezTo>
                    <a:pt x="1308" y="1437"/>
                    <a:pt x="1314" y="1434"/>
                    <a:pt x="1323" y="1435"/>
                  </a:cubicBezTo>
                  <a:cubicBezTo>
                    <a:pt x="1324" y="1437"/>
                    <a:pt x="1326" y="1437"/>
                    <a:pt x="1326" y="1439"/>
                  </a:cubicBezTo>
                  <a:cubicBezTo>
                    <a:pt x="1323" y="1438"/>
                    <a:pt x="1319" y="1442"/>
                    <a:pt x="1325" y="1441"/>
                  </a:cubicBezTo>
                  <a:cubicBezTo>
                    <a:pt x="1326" y="1441"/>
                    <a:pt x="1327" y="1439"/>
                    <a:pt x="1328" y="1438"/>
                  </a:cubicBezTo>
                  <a:cubicBezTo>
                    <a:pt x="1330" y="1438"/>
                    <a:pt x="1329" y="1433"/>
                    <a:pt x="1331" y="1433"/>
                  </a:cubicBezTo>
                  <a:cubicBezTo>
                    <a:pt x="1332" y="1436"/>
                    <a:pt x="1341" y="1432"/>
                    <a:pt x="1342" y="1436"/>
                  </a:cubicBezTo>
                  <a:cubicBezTo>
                    <a:pt x="1342" y="1437"/>
                    <a:pt x="1342" y="1439"/>
                    <a:pt x="1343" y="1439"/>
                  </a:cubicBezTo>
                  <a:cubicBezTo>
                    <a:pt x="1344" y="1437"/>
                    <a:pt x="1342" y="1431"/>
                    <a:pt x="1345" y="1431"/>
                  </a:cubicBezTo>
                  <a:cubicBezTo>
                    <a:pt x="1349" y="1436"/>
                    <a:pt x="1355" y="1431"/>
                    <a:pt x="1360" y="1431"/>
                  </a:cubicBezTo>
                  <a:cubicBezTo>
                    <a:pt x="1364" y="1431"/>
                    <a:pt x="1362" y="1436"/>
                    <a:pt x="1365" y="1436"/>
                  </a:cubicBezTo>
                  <a:cubicBezTo>
                    <a:pt x="1365" y="1434"/>
                    <a:pt x="1369" y="1435"/>
                    <a:pt x="1371" y="1435"/>
                  </a:cubicBezTo>
                  <a:cubicBezTo>
                    <a:pt x="1376" y="1434"/>
                    <a:pt x="1379" y="1432"/>
                    <a:pt x="1377" y="1436"/>
                  </a:cubicBezTo>
                  <a:cubicBezTo>
                    <a:pt x="1381" y="1437"/>
                    <a:pt x="1386" y="1431"/>
                    <a:pt x="1387" y="1435"/>
                  </a:cubicBezTo>
                  <a:cubicBezTo>
                    <a:pt x="1384" y="1438"/>
                    <a:pt x="1380" y="1436"/>
                    <a:pt x="1385" y="1439"/>
                  </a:cubicBezTo>
                  <a:cubicBezTo>
                    <a:pt x="1380" y="1438"/>
                    <a:pt x="1378" y="1443"/>
                    <a:pt x="1374" y="1439"/>
                  </a:cubicBezTo>
                  <a:cubicBezTo>
                    <a:pt x="1373" y="1445"/>
                    <a:pt x="1379" y="1442"/>
                    <a:pt x="1382" y="1443"/>
                  </a:cubicBezTo>
                  <a:cubicBezTo>
                    <a:pt x="1381" y="1446"/>
                    <a:pt x="1385" y="1446"/>
                    <a:pt x="1383" y="1450"/>
                  </a:cubicBezTo>
                  <a:cubicBezTo>
                    <a:pt x="1380" y="1452"/>
                    <a:pt x="1376" y="1453"/>
                    <a:pt x="1374" y="1449"/>
                  </a:cubicBezTo>
                  <a:cubicBezTo>
                    <a:pt x="1375" y="1445"/>
                    <a:pt x="1377" y="1443"/>
                    <a:pt x="1371" y="1443"/>
                  </a:cubicBezTo>
                  <a:cubicBezTo>
                    <a:pt x="1369" y="1443"/>
                    <a:pt x="1370" y="1444"/>
                    <a:pt x="1371" y="1446"/>
                  </a:cubicBezTo>
                  <a:cubicBezTo>
                    <a:pt x="1373" y="1446"/>
                    <a:pt x="1373" y="1448"/>
                    <a:pt x="1373" y="1450"/>
                  </a:cubicBezTo>
                  <a:cubicBezTo>
                    <a:pt x="1372" y="1460"/>
                    <a:pt x="1368" y="1472"/>
                    <a:pt x="1361" y="1476"/>
                  </a:cubicBezTo>
                  <a:cubicBezTo>
                    <a:pt x="1358" y="1472"/>
                    <a:pt x="1346" y="1469"/>
                    <a:pt x="1351" y="1462"/>
                  </a:cubicBezTo>
                  <a:cubicBezTo>
                    <a:pt x="1345" y="1463"/>
                    <a:pt x="1345" y="1458"/>
                    <a:pt x="1342" y="1457"/>
                  </a:cubicBezTo>
                  <a:cubicBezTo>
                    <a:pt x="1342" y="1465"/>
                    <a:pt x="1345" y="1471"/>
                    <a:pt x="1348" y="1477"/>
                  </a:cubicBezTo>
                  <a:cubicBezTo>
                    <a:pt x="1353" y="1479"/>
                    <a:pt x="1349" y="1472"/>
                    <a:pt x="1354" y="1474"/>
                  </a:cubicBezTo>
                  <a:cubicBezTo>
                    <a:pt x="1355" y="1474"/>
                    <a:pt x="1355" y="1475"/>
                    <a:pt x="1355" y="1476"/>
                  </a:cubicBezTo>
                  <a:cubicBezTo>
                    <a:pt x="1359" y="1480"/>
                    <a:pt x="1372" y="1476"/>
                    <a:pt x="1377" y="1476"/>
                  </a:cubicBezTo>
                  <a:cubicBezTo>
                    <a:pt x="1381" y="1480"/>
                    <a:pt x="1394" y="1484"/>
                    <a:pt x="1397" y="1476"/>
                  </a:cubicBezTo>
                  <a:cubicBezTo>
                    <a:pt x="1391" y="1477"/>
                    <a:pt x="1392" y="1471"/>
                    <a:pt x="1391" y="1468"/>
                  </a:cubicBezTo>
                  <a:cubicBezTo>
                    <a:pt x="1391" y="1462"/>
                    <a:pt x="1395" y="1460"/>
                    <a:pt x="1394" y="1454"/>
                  </a:cubicBezTo>
                  <a:cubicBezTo>
                    <a:pt x="1392" y="1454"/>
                    <a:pt x="1394" y="1451"/>
                    <a:pt x="1393" y="1450"/>
                  </a:cubicBezTo>
                  <a:cubicBezTo>
                    <a:pt x="1392" y="1450"/>
                    <a:pt x="1390" y="1451"/>
                    <a:pt x="1390" y="1450"/>
                  </a:cubicBezTo>
                  <a:cubicBezTo>
                    <a:pt x="1389" y="1449"/>
                    <a:pt x="1390" y="1444"/>
                    <a:pt x="1387" y="1444"/>
                  </a:cubicBezTo>
                  <a:cubicBezTo>
                    <a:pt x="1387" y="1445"/>
                    <a:pt x="1385" y="1446"/>
                    <a:pt x="1385" y="1444"/>
                  </a:cubicBezTo>
                  <a:cubicBezTo>
                    <a:pt x="1386" y="1442"/>
                    <a:pt x="1389" y="1441"/>
                    <a:pt x="1393" y="1441"/>
                  </a:cubicBezTo>
                  <a:cubicBezTo>
                    <a:pt x="1395" y="1434"/>
                    <a:pt x="1396" y="1435"/>
                    <a:pt x="1395" y="1427"/>
                  </a:cubicBezTo>
                  <a:cubicBezTo>
                    <a:pt x="1401" y="1428"/>
                    <a:pt x="1403" y="1424"/>
                    <a:pt x="1406" y="1422"/>
                  </a:cubicBezTo>
                  <a:cubicBezTo>
                    <a:pt x="1403" y="1422"/>
                    <a:pt x="1405" y="1419"/>
                    <a:pt x="1407" y="1419"/>
                  </a:cubicBezTo>
                  <a:cubicBezTo>
                    <a:pt x="1411" y="1415"/>
                    <a:pt x="1411" y="1422"/>
                    <a:pt x="1416" y="1419"/>
                  </a:cubicBezTo>
                  <a:cubicBezTo>
                    <a:pt x="1415" y="1424"/>
                    <a:pt x="1419" y="1423"/>
                    <a:pt x="1419" y="1425"/>
                  </a:cubicBezTo>
                  <a:cubicBezTo>
                    <a:pt x="1428" y="1425"/>
                    <a:pt x="1434" y="1427"/>
                    <a:pt x="1441" y="1428"/>
                  </a:cubicBezTo>
                  <a:cubicBezTo>
                    <a:pt x="1442" y="1425"/>
                    <a:pt x="1444" y="1422"/>
                    <a:pt x="1449" y="1424"/>
                  </a:cubicBezTo>
                  <a:cubicBezTo>
                    <a:pt x="1453" y="1423"/>
                    <a:pt x="1450" y="1429"/>
                    <a:pt x="1454" y="1430"/>
                  </a:cubicBezTo>
                  <a:cubicBezTo>
                    <a:pt x="1454" y="1427"/>
                    <a:pt x="1458" y="1429"/>
                    <a:pt x="1458" y="1427"/>
                  </a:cubicBezTo>
                  <a:cubicBezTo>
                    <a:pt x="1458" y="1424"/>
                    <a:pt x="1460" y="1423"/>
                    <a:pt x="1461" y="1422"/>
                  </a:cubicBezTo>
                  <a:cubicBezTo>
                    <a:pt x="1462" y="1425"/>
                    <a:pt x="1463" y="1422"/>
                    <a:pt x="1466" y="1422"/>
                  </a:cubicBezTo>
                  <a:cubicBezTo>
                    <a:pt x="1468" y="1422"/>
                    <a:pt x="1468" y="1425"/>
                    <a:pt x="1469" y="1427"/>
                  </a:cubicBezTo>
                  <a:cubicBezTo>
                    <a:pt x="1478" y="1424"/>
                    <a:pt x="1481" y="1415"/>
                    <a:pt x="1493" y="1416"/>
                  </a:cubicBezTo>
                  <a:cubicBezTo>
                    <a:pt x="1496" y="1417"/>
                    <a:pt x="1498" y="1422"/>
                    <a:pt x="1503" y="1422"/>
                  </a:cubicBezTo>
                  <a:cubicBezTo>
                    <a:pt x="1505" y="1422"/>
                    <a:pt x="1505" y="1419"/>
                    <a:pt x="1506" y="1419"/>
                  </a:cubicBezTo>
                  <a:cubicBezTo>
                    <a:pt x="1509" y="1419"/>
                    <a:pt x="1509" y="1423"/>
                    <a:pt x="1514" y="1422"/>
                  </a:cubicBezTo>
                  <a:cubicBezTo>
                    <a:pt x="1514" y="1425"/>
                    <a:pt x="1515" y="1427"/>
                    <a:pt x="1517" y="1428"/>
                  </a:cubicBezTo>
                  <a:cubicBezTo>
                    <a:pt x="1520" y="1426"/>
                    <a:pt x="1517" y="1419"/>
                    <a:pt x="1522" y="1419"/>
                  </a:cubicBezTo>
                  <a:cubicBezTo>
                    <a:pt x="1529" y="1418"/>
                    <a:pt x="1532" y="1421"/>
                    <a:pt x="1534" y="1424"/>
                  </a:cubicBezTo>
                  <a:cubicBezTo>
                    <a:pt x="1533" y="1428"/>
                    <a:pt x="1537" y="1427"/>
                    <a:pt x="1537" y="1430"/>
                  </a:cubicBezTo>
                  <a:cubicBezTo>
                    <a:pt x="1537" y="1432"/>
                    <a:pt x="1534" y="1433"/>
                    <a:pt x="1537" y="1435"/>
                  </a:cubicBezTo>
                  <a:cubicBezTo>
                    <a:pt x="1537" y="1433"/>
                    <a:pt x="1540" y="1433"/>
                    <a:pt x="1540" y="1435"/>
                  </a:cubicBezTo>
                  <a:cubicBezTo>
                    <a:pt x="1540" y="1437"/>
                    <a:pt x="1540" y="1439"/>
                    <a:pt x="1540" y="1441"/>
                  </a:cubicBezTo>
                  <a:cubicBezTo>
                    <a:pt x="1535" y="1447"/>
                    <a:pt x="1536" y="1458"/>
                    <a:pt x="1530" y="1463"/>
                  </a:cubicBezTo>
                  <a:cubicBezTo>
                    <a:pt x="1538" y="1461"/>
                    <a:pt x="1528" y="1469"/>
                    <a:pt x="1533" y="1470"/>
                  </a:cubicBezTo>
                  <a:cubicBezTo>
                    <a:pt x="1535" y="1467"/>
                    <a:pt x="1540" y="1468"/>
                    <a:pt x="1543" y="1466"/>
                  </a:cubicBezTo>
                  <a:cubicBezTo>
                    <a:pt x="1545" y="1461"/>
                    <a:pt x="1543" y="1461"/>
                    <a:pt x="1543" y="1455"/>
                  </a:cubicBezTo>
                  <a:cubicBezTo>
                    <a:pt x="1546" y="1455"/>
                    <a:pt x="1548" y="1455"/>
                    <a:pt x="1549" y="1454"/>
                  </a:cubicBezTo>
                  <a:cubicBezTo>
                    <a:pt x="1553" y="1459"/>
                    <a:pt x="1558" y="1464"/>
                    <a:pt x="1560" y="1471"/>
                  </a:cubicBezTo>
                  <a:cubicBezTo>
                    <a:pt x="1558" y="1472"/>
                    <a:pt x="1556" y="1473"/>
                    <a:pt x="1555" y="1474"/>
                  </a:cubicBezTo>
                  <a:cubicBezTo>
                    <a:pt x="1557" y="1477"/>
                    <a:pt x="1559" y="1478"/>
                    <a:pt x="1559" y="1482"/>
                  </a:cubicBezTo>
                  <a:cubicBezTo>
                    <a:pt x="1557" y="1483"/>
                    <a:pt x="1560" y="1490"/>
                    <a:pt x="1555" y="1489"/>
                  </a:cubicBezTo>
                  <a:cubicBezTo>
                    <a:pt x="1550" y="1484"/>
                    <a:pt x="1559" y="1485"/>
                    <a:pt x="1558" y="1479"/>
                  </a:cubicBezTo>
                  <a:cubicBezTo>
                    <a:pt x="1555" y="1479"/>
                    <a:pt x="1555" y="1475"/>
                    <a:pt x="1552" y="1474"/>
                  </a:cubicBezTo>
                  <a:cubicBezTo>
                    <a:pt x="1551" y="1477"/>
                    <a:pt x="1554" y="1477"/>
                    <a:pt x="1555" y="1479"/>
                  </a:cubicBezTo>
                  <a:cubicBezTo>
                    <a:pt x="1555" y="1483"/>
                    <a:pt x="1552" y="1484"/>
                    <a:pt x="1552" y="1487"/>
                  </a:cubicBezTo>
                  <a:cubicBezTo>
                    <a:pt x="1553" y="1488"/>
                    <a:pt x="1555" y="1491"/>
                    <a:pt x="1556" y="1493"/>
                  </a:cubicBezTo>
                  <a:cubicBezTo>
                    <a:pt x="1557" y="1495"/>
                    <a:pt x="1555" y="1500"/>
                    <a:pt x="1559" y="1500"/>
                  </a:cubicBezTo>
                  <a:cubicBezTo>
                    <a:pt x="1561" y="1496"/>
                    <a:pt x="1569" y="1499"/>
                    <a:pt x="1573" y="1498"/>
                  </a:cubicBezTo>
                  <a:cubicBezTo>
                    <a:pt x="1575" y="1496"/>
                    <a:pt x="1575" y="1492"/>
                    <a:pt x="1575" y="1489"/>
                  </a:cubicBezTo>
                  <a:cubicBezTo>
                    <a:pt x="1578" y="1489"/>
                    <a:pt x="1581" y="1488"/>
                    <a:pt x="1582" y="1487"/>
                  </a:cubicBezTo>
                  <a:cubicBezTo>
                    <a:pt x="1584" y="1480"/>
                    <a:pt x="1585" y="1473"/>
                    <a:pt x="1594" y="1474"/>
                  </a:cubicBezTo>
                  <a:cubicBezTo>
                    <a:pt x="1592" y="1482"/>
                    <a:pt x="1600" y="1480"/>
                    <a:pt x="1598" y="1489"/>
                  </a:cubicBezTo>
                  <a:cubicBezTo>
                    <a:pt x="1603" y="1489"/>
                    <a:pt x="1606" y="1488"/>
                    <a:pt x="1607" y="1487"/>
                  </a:cubicBezTo>
                  <a:cubicBezTo>
                    <a:pt x="1609" y="1485"/>
                    <a:pt x="1616" y="1490"/>
                    <a:pt x="1613" y="1484"/>
                  </a:cubicBezTo>
                  <a:cubicBezTo>
                    <a:pt x="1609" y="1482"/>
                    <a:pt x="1609" y="1486"/>
                    <a:pt x="1606" y="1485"/>
                  </a:cubicBezTo>
                  <a:cubicBezTo>
                    <a:pt x="1606" y="1483"/>
                    <a:pt x="1602" y="1482"/>
                    <a:pt x="1603" y="1481"/>
                  </a:cubicBezTo>
                  <a:cubicBezTo>
                    <a:pt x="1603" y="1480"/>
                    <a:pt x="1605" y="1481"/>
                    <a:pt x="1604" y="1479"/>
                  </a:cubicBezTo>
                  <a:cubicBezTo>
                    <a:pt x="1603" y="1476"/>
                    <a:pt x="1598" y="1477"/>
                    <a:pt x="1601" y="1474"/>
                  </a:cubicBezTo>
                  <a:cubicBezTo>
                    <a:pt x="1602" y="1473"/>
                    <a:pt x="1600" y="1473"/>
                    <a:pt x="1600" y="1473"/>
                  </a:cubicBezTo>
                  <a:cubicBezTo>
                    <a:pt x="1597" y="1467"/>
                    <a:pt x="1599" y="1464"/>
                    <a:pt x="1597" y="1457"/>
                  </a:cubicBezTo>
                  <a:cubicBezTo>
                    <a:pt x="1600" y="1457"/>
                    <a:pt x="1603" y="1457"/>
                    <a:pt x="1606" y="1457"/>
                  </a:cubicBezTo>
                  <a:cubicBezTo>
                    <a:pt x="1608" y="1454"/>
                    <a:pt x="1608" y="1449"/>
                    <a:pt x="1614" y="1450"/>
                  </a:cubicBezTo>
                  <a:cubicBezTo>
                    <a:pt x="1615" y="1455"/>
                    <a:pt x="1609" y="1459"/>
                    <a:pt x="1614" y="1462"/>
                  </a:cubicBezTo>
                  <a:cubicBezTo>
                    <a:pt x="1613" y="1456"/>
                    <a:pt x="1620" y="1460"/>
                    <a:pt x="1619" y="1463"/>
                  </a:cubicBezTo>
                  <a:cubicBezTo>
                    <a:pt x="1618" y="1465"/>
                    <a:pt x="1617" y="1464"/>
                    <a:pt x="1616" y="1463"/>
                  </a:cubicBezTo>
                  <a:cubicBezTo>
                    <a:pt x="1615" y="1468"/>
                    <a:pt x="1621" y="1469"/>
                    <a:pt x="1617" y="1473"/>
                  </a:cubicBezTo>
                  <a:cubicBezTo>
                    <a:pt x="1625" y="1471"/>
                    <a:pt x="1623" y="1478"/>
                    <a:pt x="1620" y="1481"/>
                  </a:cubicBezTo>
                  <a:cubicBezTo>
                    <a:pt x="1625" y="1482"/>
                    <a:pt x="1631" y="1483"/>
                    <a:pt x="1637" y="1484"/>
                  </a:cubicBezTo>
                  <a:cubicBezTo>
                    <a:pt x="1639" y="1486"/>
                    <a:pt x="1637" y="1491"/>
                    <a:pt x="1640" y="1493"/>
                  </a:cubicBezTo>
                  <a:cubicBezTo>
                    <a:pt x="1643" y="1494"/>
                    <a:pt x="1647" y="1494"/>
                    <a:pt x="1647" y="1490"/>
                  </a:cubicBezTo>
                  <a:cubicBezTo>
                    <a:pt x="1644" y="1490"/>
                    <a:pt x="1644" y="1489"/>
                    <a:pt x="1644" y="1485"/>
                  </a:cubicBezTo>
                  <a:cubicBezTo>
                    <a:pt x="1644" y="1481"/>
                    <a:pt x="1648" y="1474"/>
                    <a:pt x="1649" y="1473"/>
                  </a:cubicBezTo>
                  <a:cubicBezTo>
                    <a:pt x="1651" y="1471"/>
                    <a:pt x="1649" y="1466"/>
                    <a:pt x="1654" y="1468"/>
                  </a:cubicBezTo>
                  <a:cubicBezTo>
                    <a:pt x="1657" y="1470"/>
                    <a:pt x="1660" y="1472"/>
                    <a:pt x="1662" y="1474"/>
                  </a:cubicBezTo>
                  <a:cubicBezTo>
                    <a:pt x="1663" y="1475"/>
                    <a:pt x="1662" y="1478"/>
                    <a:pt x="1663" y="1479"/>
                  </a:cubicBezTo>
                  <a:cubicBezTo>
                    <a:pt x="1664" y="1479"/>
                    <a:pt x="1666" y="1479"/>
                    <a:pt x="1666" y="1479"/>
                  </a:cubicBezTo>
                  <a:cubicBezTo>
                    <a:pt x="1667" y="1480"/>
                    <a:pt x="1668" y="1483"/>
                    <a:pt x="1668" y="1485"/>
                  </a:cubicBezTo>
                  <a:cubicBezTo>
                    <a:pt x="1674" y="1483"/>
                    <a:pt x="1671" y="1491"/>
                    <a:pt x="1677" y="1490"/>
                  </a:cubicBezTo>
                  <a:cubicBezTo>
                    <a:pt x="1678" y="1485"/>
                    <a:pt x="1672" y="1488"/>
                    <a:pt x="1672" y="1484"/>
                  </a:cubicBezTo>
                  <a:cubicBezTo>
                    <a:pt x="1673" y="1481"/>
                    <a:pt x="1677" y="1481"/>
                    <a:pt x="1677" y="1477"/>
                  </a:cubicBezTo>
                  <a:cubicBezTo>
                    <a:pt x="1673" y="1478"/>
                    <a:pt x="1670" y="1477"/>
                    <a:pt x="1671" y="1473"/>
                  </a:cubicBezTo>
                  <a:cubicBezTo>
                    <a:pt x="1679" y="1475"/>
                    <a:pt x="1672" y="1469"/>
                    <a:pt x="1674" y="1468"/>
                  </a:cubicBezTo>
                  <a:cubicBezTo>
                    <a:pt x="1677" y="1466"/>
                    <a:pt x="1688" y="1470"/>
                    <a:pt x="1682" y="1466"/>
                  </a:cubicBezTo>
                  <a:cubicBezTo>
                    <a:pt x="1680" y="1466"/>
                    <a:pt x="1676" y="1467"/>
                    <a:pt x="1676" y="1465"/>
                  </a:cubicBezTo>
                  <a:cubicBezTo>
                    <a:pt x="1674" y="1464"/>
                    <a:pt x="1668" y="1467"/>
                    <a:pt x="1668" y="1463"/>
                  </a:cubicBezTo>
                  <a:cubicBezTo>
                    <a:pt x="1668" y="1457"/>
                    <a:pt x="1674" y="1458"/>
                    <a:pt x="1679" y="1458"/>
                  </a:cubicBezTo>
                  <a:cubicBezTo>
                    <a:pt x="1681" y="1459"/>
                    <a:pt x="1681" y="1461"/>
                    <a:pt x="1682" y="1462"/>
                  </a:cubicBezTo>
                  <a:cubicBezTo>
                    <a:pt x="1684" y="1463"/>
                    <a:pt x="1688" y="1460"/>
                    <a:pt x="1688" y="1463"/>
                  </a:cubicBezTo>
                  <a:cubicBezTo>
                    <a:pt x="1689" y="1466"/>
                    <a:pt x="1686" y="1466"/>
                    <a:pt x="1685" y="1468"/>
                  </a:cubicBezTo>
                  <a:cubicBezTo>
                    <a:pt x="1687" y="1468"/>
                    <a:pt x="1689" y="1468"/>
                    <a:pt x="1690" y="1470"/>
                  </a:cubicBezTo>
                  <a:cubicBezTo>
                    <a:pt x="1692" y="1474"/>
                    <a:pt x="1690" y="1484"/>
                    <a:pt x="1689" y="1487"/>
                  </a:cubicBezTo>
                  <a:cubicBezTo>
                    <a:pt x="1696" y="1486"/>
                    <a:pt x="1695" y="1485"/>
                    <a:pt x="1694" y="1479"/>
                  </a:cubicBezTo>
                  <a:cubicBezTo>
                    <a:pt x="1696" y="1478"/>
                    <a:pt x="1698" y="1477"/>
                    <a:pt x="1702" y="1477"/>
                  </a:cubicBezTo>
                  <a:cubicBezTo>
                    <a:pt x="1702" y="1480"/>
                    <a:pt x="1700" y="1481"/>
                    <a:pt x="1700" y="1484"/>
                  </a:cubicBezTo>
                  <a:cubicBezTo>
                    <a:pt x="1702" y="1483"/>
                    <a:pt x="1708" y="1486"/>
                    <a:pt x="1708" y="1482"/>
                  </a:cubicBezTo>
                  <a:cubicBezTo>
                    <a:pt x="1711" y="1480"/>
                    <a:pt x="1713" y="1482"/>
                    <a:pt x="1714" y="1479"/>
                  </a:cubicBezTo>
                  <a:cubicBezTo>
                    <a:pt x="1714" y="1480"/>
                    <a:pt x="1713" y="1478"/>
                    <a:pt x="1713" y="1477"/>
                  </a:cubicBezTo>
                  <a:cubicBezTo>
                    <a:pt x="1713" y="1476"/>
                    <a:pt x="1714" y="1476"/>
                    <a:pt x="1714" y="1474"/>
                  </a:cubicBezTo>
                  <a:cubicBezTo>
                    <a:pt x="1715" y="1475"/>
                    <a:pt x="1722" y="1478"/>
                    <a:pt x="1721" y="1473"/>
                  </a:cubicBezTo>
                  <a:cubicBezTo>
                    <a:pt x="1716" y="1471"/>
                    <a:pt x="1711" y="1478"/>
                    <a:pt x="1708" y="1473"/>
                  </a:cubicBezTo>
                  <a:cubicBezTo>
                    <a:pt x="1709" y="1468"/>
                    <a:pt x="1715" y="1471"/>
                    <a:pt x="1719" y="1470"/>
                  </a:cubicBezTo>
                  <a:cubicBezTo>
                    <a:pt x="1721" y="1469"/>
                    <a:pt x="1723" y="1465"/>
                    <a:pt x="1725" y="1466"/>
                  </a:cubicBezTo>
                  <a:cubicBezTo>
                    <a:pt x="1728" y="1469"/>
                    <a:pt x="1732" y="1470"/>
                    <a:pt x="1734" y="1473"/>
                  </a:cubicBezTo>
                  <a:cubicBezTo>
                    <a:pt x="1735" y="1474"/>
                    <a:pt x="1732" y="1475"/>
                    <a:pt x="1734" y="1476"/>
                  </a:cubicBezTo>
                  <a:cubicBezTo>
                    <a:pt x="1734" y="1474"/>
                    <a:pt x="1736" y="1475"/>
                    <a:pt x="1738" y="1474"/>
                  </a:cubicBezTo>
                  <a:cubicBezTo>
                    <a:pt x="1741" y="1472"/>
                    <a:pt x="1738" y="1465"/>
                    <a:pt x="1744" y="1466"/>
                  </a:cubicBezTo>
                  <a:cubicBezTo>
                    <a:pt x="1746" y="1466"/>
                    <a:pt x="1749" y="1468"/>
                    <a:pt x="1748" y="1470"/>
                  </a:cubicBezTo>
                  <a:cubicBezTo>
                    <a:pt x="1748" y="1472"/>
                    <a:pt x="1746" y="1472"/>
                    <a:pt x="1750" y="1473"/>
                  </a:cubicBezTo>
                  <a:cubicBezTo>
                    <a:pt x="1754" y="1474"/>
                    <a:pt x="1753" y="1482"/>
                    <a:pt x="1757" y="1481"/>
                  </a:cubicBezTo>
                  <a:cubicBezTo>
                    <a:pt x="1760" y="1481"/>
                    <a:pt x="1758" y="1476"/>
                    <a:pt x="1761" y="1476"/>
                  </a:cubicBezTo>
                  <a:cubicBezTo>
                    <a:pt x="1765" y="1477"/>
                    <a:pt x="1767" y="1477"/>
                    <a:pt x="1772" y="1476"/>
                  </a:cubicBezTo>
                  <a:cubicBezTo>
                    <a:pt x="1770" y="1481"/>
                    <a:pt x="1775" y="1479"/>
                    <a:pt x="1778" y="1479"/>
                  </a:cubicBezTo>
                  <a:cubicBezTo>
                    <a:pt x="1781" y="1476"/>
                    <a:pt x="1777" y="1476"/>
                    <a:pt x="1778" y="1471"/>
                  </a:cubicBezTo>
                  <a:cubicBezTo>
                    <a:pt x="1781" y="1468"/>
                    <a:pt x="1783" y="1468"/>
                    <a:pt x="1781" y="1463"/>
                  </a:cubicBezTo>
                  <a:cubicBezTo>
                    <a:pt x="1789" y="1461"/>
                    <a:pt x="1796" y="1463"/>
                    <a:pt x="1801" y="1466"/>
                  </a:cubicBezTo>
                  <a:cubicBezTo>
                    <a:pt x="1802" y="1465"/>
                    <a:pt x="1801" y="1463"/>
                    <a:pt x="1803" y="1463"/>
                  </a:cubicBezTo>
                  <a:cubicBezTo>
                    <a:pt x="1806" y="1468"/>
                    <a:pt x="1807" y="1464"/>
                    <a:pt x="1811" y="1465"/>
                  </a:cubicBezTo>
                  <a:cubicBezTo>
                    <a:pt x="1811" y="1465"/>
                    <a:pt x="1810" y="1466"/>
                    <a:pt x="1811" y="1466"/>
                  </a:cubicBezTo>
                  <a:cubicBezTo>
                    <a:pt x="1811" y="1467"/>
                    <a:pt x="1813" y="1466"/>
                    <a:pt x="1814" y="1466"/>
                  </a:cubicBezTo>
                  <a:cubicBezTo>
                    <a:pt x="1823" y="1467"/>
                    <a:pt x="1835" y="1466"/>
                    <a:pt x="1845" y="1466"/>
                  </a:cubicBezTo>
                  <a:cubicBezTo>
                    <a:pt x="1845" y="1464"/>
                    <a:pt x="1846" y="1463"/>
                    <a:pt x="1848" y="1462"/>
                  </a:cubicBezTo>
                  <a:cubicBezTo>
                    <a:pt x="1852" y="1464"/>
                    <a:pt x="1860" y="1463"/>
                    <a:pt x="1866" y="1463"/>
                  </a:cubicBezTo>
                  <a:cubicBezTo>
                    <a:pt x="1865" y="1458"/>
                    <a:pt x="1871" y="1460"/>
                    <a:pt x="1873" y="1460"/>
                  </a:cubicBezTo>
                  <a:cubicBezTo>
                    <a:pt x="1876" y="1460"/>
                    <a:pt x="1876" y="1459"/>
                    <a:pt x="1877" y="1460"/>
                  </a:cubicBezTo>
                  <a:cubicBezTo>
                    <a:pt x="1879" y="1463"/>
                    <a:pt x="1890" y="1458"/>
                    <a:pt x="1890" y="1458"/>
                  </a:cubicBezTo>
                  <a:cubicBezTo>
                    <a:pt x="1895" y="1457"/>
                    <a:pt x="1897" y="1457"/>
                    <a:pt x="1898" y="1458"/>
                  </a:cubicBezTo>
                  <a:cubicBezTo>
                    <a:pt x="1899" y="1460"/>
                    <a:pt x="1903" y="1457"/>
                    <a:pt x="1904" y="1457"/>
                  </a:cubicBezTo>
                  <a:cubicBezTo>
                    <a:pt x="1907" y="1456"/>
                    <a:pt x="1908" y="1457"/>
                    <a:pt x="1910" y="1455"/>
                  </a:cubicBezTo>
                  <a:cubicBezTo>
                    <a:pt x="1910" y="1455"/>
                    <a:pt x="1913" y="1455"/>
                    <a:pt x="1913" y="1455"/>
                  </a:cubicBezTo>
                  <a:cubicBezTo>
                    <a:pt x="1924" y="1454"/>
                    <a:pt x="1938" y="1456"/>
                    <a:pt x="1946" y="1454"/>
                  </a:cubicBezTo>
                  <a:cubicBezTo>
                    <a:pt x="1949" y="1456"/>
                    <a:pt x="1956" y="1456"/>
                    <a:pt x="1959" y="1458"/>
                  </a:cubicBezTo>
                  <a:cubicBezTo>
                    <a:pt x="1959" y="1456"/>
                    <a:pt x="1962" y="1458"/>
                    <a:pt x="1963" y="1457"/>
                  </a:cubicBezTo>
                  <a:cubicBezTo>
                    <a:pt x="1963" y="1456"/>
                    <a:pt x="1962" y="1454"/>
                    <a:pt x="1963" y="1454"/>
                  </a:cubicBezTo>
                  <a:cubicBezTo>
                    <a:pt x="1964" y="1452"/>
                    <a:pt x="1966" y="1452"/>
                    <a:pt x="1968" y="1450"/>
                  </a:cubicBezTo>
                  <a:cubicBezTo>
                    <a:pt x="1975" y="1449"/>
                    <a:pt x="1981" y="1447"/>
                    <a:pt x="1985" y="1443"/>
                  </a:cubicBezTo>
                  <a:cubicBezTo>
                    <a:pt x="1983" y="1442"/>
                    <a:pt x="1981" y="1442"/>
                    <a:pt x="1982" y="1439"/>
                  </a:cubicBezTo>
                  <a:cubicBezTo>
                    <a:pt x="1988" y="1439"/>
                    <a:pt x="1990" y="1436"/>
                    <a:pt x="1993" y="1433"/>
                  </a:cubicBezTo>
                  <a:cubicBezTo>
                    <a:pt x="1988" y="1433"/>
                    <a:pt x="1984" y="1433"/>
                    <a:pt x="1979" y="1433"/>
                  </a:cubicBezTo>
                  <a:cubicBezTo>
                    <a:pt x="1977" y="1433"/>
                    <a:pt x="1976" y="1431"/>
                    <a:pt x="1973" y="1430"/>
                  </a:cubicBezTo>
                  <a:cubicBezTo>
                    <a:pt x="1974" y="1430"/>
                    <a:pt x="1972" y="1431"/>
                    <a:pt x="1971" y="1431"/>
                  </a:cubicBezTo>
                  <a:cubicBezTo>
                    <a:pt x="1971" y="1431"/>
                    <a:pt x="1971" y="1430"/>
                    <a:pt x="1968" y="1430"/>
                  </a:cubicBezTo>
                  <a:cubicBezTo>
                    <a:pt x="1966" y="1430"/>
                    <a:pt x="1966" y="1432"/>
                    <a:pt x="1964" y="1430"/>
                  </a:cubicBezTo>
                  <a:cubicBezTo>
                    <a:pt x="1962" y="1427"/>
                    <a:pt x="1950" y="1431"/>
                    <a:pt x="1950" y="1431"/>
                  </a:cubicBezTo>
                  <a:cubicBezTo>
                    <a:pt x="1941" y="1432"/>
                    <a:pt x="1929" y="1431"/>
                    <a:pt x="1923" y="1433"/>
                  </a:cubicBezTo>
                  <a:cubicBezTo>
                    <a:pt x="1919" y="1434"/>
                    <a:pt x="1914" y="1434"/>
                    <a:pt x="1909" y="1435"/>
                  </a:cubicBezTo>
                  <a:cubicBezTo>
                    <a:pt x="1907" y="1435"/>
                    <a:pt x="1907" y="1436"/>
                    <a:pt x="1905" y="1436"/>
                  </a:cubicBezTo>
                  <a:cubicBezTo>
                    <a:pt x="1896" y="1437"/>
                    <a:pt x="1890" y="1437"/>
                    <a:pt x="1886" y="1438"/>
                  </a:cubicBezTo>
                  <a:cubicBezTo>
                    <a:pt x="1882" y="1438"/>
                    <a:pt x="1876" y="1439"/>
                    <a:pt x="1874" y="1438"/>
                  </a:cubicBezTo>
                  <a:cubicBezTo>
                    <a:pt x="1873" y="1438"/>
                    <a:pt x="1874" y="1435"/>
                    <a:pt x="1874" y="1435"/>
                  </a:cubicBezTo>
                  <a:cubicBezTo>
                    <a:pt x="1873" y="1434"/>
                    <a:pt x="1871" y="1435"/>
                    <a:pt x="1871" y="1435"/>
                  </a:cubicBezTo>
                  <a:cubicBezTo>
                    <a:pt x="1867" y="1434"/>
                    <a:pt x="1862" y="1438"/>
                    <a:pt x="1860" y="1433"/>
                  </a:cubicBezTo>
                  <a:cubicBezTo>
                    <a:pt x="1864" y="1431"/>
                    <a:pt x="1869" y="1432"/>
                    <a:pt x="1871" y="1430"/>
                  </a:cubicBezTo>
                  <a:cubicBezTo>
                    <a:pt x="1871" y="1429"/>
                    <a:pt x="1873" y="1430"/>
                    <a:pt x="1874" y="1430"/>
                  </a:cubicBezTo>
                  <a:cubicBezTo>
                    <a:pt x="1877" y="1429"/>
                    <a:pt x="1880" y="1427"/>
                    <a:pt x="1882" y="1430"/>
                  </a:cubicBezTo>
                  <a:cubicBezTo>
                    <a:pt x="1880" y="1425"/>
                    <a:pt x="1884" y="1426"/>
                    <a:pt x="1883" y="1422"/>
                  </a:cubicBezTo>
                  <a:cubicBezTo>
                    <a:pt x="1880" y="1421"/>
                    <a:pt x="1878" y="1419"/>
                    <a:pt x="1873" y="1420"/>
                  </a:cubicBezTo>
                  <a:cubicBezTo>
                    <a:pt x="1870" y="1423"/>
                    <a:pt x="1864" y="1423"/>
                    <a:pt x="1865" y="1417"/>
                  </a:cubicBezTo>
                  <a:cubicBezTo>
                    <a:pt x="1872" y="1417"/>
                    <a:pt x="1881" y="1419"/>
                    <a:pt x="1882" y="1412"/>
                  </a:cubicBezTo>
                  <a:cubicBezTo>
                    <a:pt x="1879" y="1410"/>
                    <a:pt x="1875" y="1416"/>
                    <a:pt x="1875" y="1412"/>
                  </a:cubicBezTo>
                  <a:cubicBezTo>
                    <a:pt x="1876" y="1412"/>
                    <a:pt x="1878" y="1410"/>
                    <a:pt x="1876" y="1409"/>
                  </a:cubicBezTo>
                  <a:cubicBezTo>
                    <a:pt x="1875" y="1412"/>
                    <a:pt x="1874" y="1412"/>
                    <a:pt x="1871" y="1414"/>
                  </a:cubicBezTo>
                  <a:cubicBezTo>
                    <a:pt x="1872" y="1414"/>
                    <a:pt x="1871" y="1412"/>
                    <a:pt x="1870" y="1412"/>
                  </a:cubicBezTo>
                  <a:cubicBezTo>
                    <a:pt x="1869" y="1413"/>
                    <a:pt x="1868" y="1415"/>
                    <a:pt x="1867" y="1416"/>
                  </a:cubicBezTo>
                  <a:cubicBezTo>
                    <a:pt x="1865" y="1416"/>
                    <a:pt x="1863" y="1415"/>
                    <a:pt x="1862" y="1416"/>
                  </a:cubicBezTo>
                  <a:cubicBezTo>
                    <a:pt x="1864" y="1423"/>
                    <a:pt x="1855" y="1426"/>
                    <a:pt x="1852" y="1422"/>
                  </a:cubicBezTo>
                  <a:cubicBezTo>
                    <a:pt x="1853" y="1420"/>
                    <a:pt x="1855" y="1419"/>
                    <a:pt x="1856" y="1417"/>
                  </a:cubicBezTo>
                  <a:cubicBezTo>
                    <a:pt x="1844" y="1414"/>
                    <a:pt x="1829" y="1418"/>
                    <a:pt x="1817" y="1419"/>
                  </a:cubicBezTo>
                  <a:cubicBezTo>
                    <a:pt x="1814" y="1419"/>
                    <a:pt x="1814" y="1417"/>
                    <a:pt x="1812" y="1419"/>
                  </a:cubicBezTo>
                  <a:cubicBezTo>
                    <a:pt x="1810" y="1421"/>
                    <a:pt x="1806" y="1418"/>
                    <a:pt x="1804" y="1420"/>
                  </a:cubicBezTo>
                  <a:cubicBezTo>
                    <a:pt x="1804" y="1421"/>
                    <a:pt x="1802" y="1419"/>
                    <a:pt x="1803" y="1419"/>
                  </a:cubicBezTo>
                  <a:cubicBezTo>
                    <a:pt x="1801" y="1419"/>
                    <a:pt x="1801" y="1421"/>
                    <a:pt x="1798" y="1420"/>
                  </a:cubicBezTo>
                  <a:cubicBezTo>
                    <a:pt x="1796" y="1419"/>
                    <a:pt x="1794" y="1419"/>
                    <a:pt x="1793" y="1422"/>
                  </a:cubicBezTo>
                  <a:cubicBezTo>
                    <a:pt x="1795" y="1422"/>
                    <a:pt x="1798" y="1422"/>
                    <a:pt x="1798" y="1424"/>
                  </a:cubicBezTo>
                  <a:cubicBezTo>
                    <a:pt x="1793" y="1423"/>
                    <a:pt x="1789" y="1421"/>
                    <a:pt x="1784" y="1420"/>
                  </a:cubicBezTo>
                  <a:cubicBezTo>
                    <a:pt x="1784" y="1425"/>
                    <a:pt x="1780" y="1421"/>
                    <a:pt x="1778" y="1424"/>
                  </a:cubicBezTo>
                  <a:cubicBezTo>
                    <a:pt x="1773" y="1428"/>
                    <a:pt x="1761" y="1423"/>
                    <a:pt x="1755" y="1424"/>
                  </a:cubicBezTo>
                  <a:cubicBezTo>
                    <a:pt x="1755" y="1422"/>
                    <a:pt x="1756" y="1422"/>
                    <a:pt x="1756" y="1420"/>
                  </a:cubicBezTo>
                  <a:cubicBezTo>
                    <a:pt x="1752" y="1420"/>
                    <a:pt x="1748" y="1421"/>
                    <a:pt x="1747" y="1424"/>
                  </a:cubicBezTo>
                  <a:cubicBezTo>
                    <a:pt x="1750" y="1423"/>
                    <a:pt x="1752" y="1425"/>
                    <a:pt x="1751" y="1428"/>
                  </a:cubicBezTo>
                  <a:cubicBezTo>
                    <a:pt x="1743" y="1426"/>
                    <a:pt x="1750" y="1437"/>
                    <a:pt x="1746" y="1438"/>
                  </a:cubicBezTo>
                  <a:cubicBezTo>
                    <a:pt x="1745" y="1438"/>
                    <a:pt x="1743" y="1438"/>
                    <a:pt x="1742" y="1438"/>
                  </a:cubicBezTo>
                  <a:cubicBezTo>
                    <a:pt x="1739" y="1434"/>
                    <a:pt x="1744" y="1431"/>
                    <a:pt x="1741" y="1428"/>
                  </a:cubicBezTo>
                  <a:cubicBezTo>
                    <a:pt x="1740" y="1431"/>
                    <a:pt x="1737" y="1429"/>
                    <a:pt x="1736" y="1428"/>
                  </a:cubicBezTo>
                  <a:cubicBezTo>
                    <a:pt x="1735" y="1433"/>
                    <a:pt x="1734" y="1438"/>
                    <a:pt x="1729" y="1438"/>
                  </a:cubicBezTo>
                  <a:cubicBezTo>
                    <a:pt x="1731" y="1431"/>
                    <a:pt x="1724" y="1433"/>
                    <a:pt x="1723" y="1428"/>
                  </a:cubicBezTo>
                  <a:cubicBezTo>
                    <a:pt x="1720" y="1428"/>
                    <a:pt x="1717" y="1428"/>
                    <a:pt x="1714" y="1428"/>
                  </a:cubicBezTo>
                  <a:cubicBezTo>
                    <a:pt x="1714" y="1430"/>
                    <a:pt x="1714" y="1433"/>
                    <a:pt x="1712" y="1433"/>
                  </a:cubicBezTo>
                  <a:cubicBezTo>
                    <a:pt x="1711" y="1436"/>
                    <a:pt x="1717" y="1440"/>
                    <a:pt x="1712" y="1441"/>
                  </a:cubicBezTo>
                  <a:cubicBezTo>
                    <a:pt x="1709" y="1440"/>
                    <a:pt x="1705" y="1439"/>
                    <a:pt x="1700" y="1439"/>
                  </a:cubicBezTo>
                  <a:cubicBezTo>
                    <a:pt x="1698" y="1438"/>
                    <a:pt x="1698" y="1434"/>
                    <a:pt x="1699" y="1430"/>
                  </a:cubicBezTo>
                  <a:cubicBezTo>
                    <a:pt x="1689" y="1430"/>
                    <a:pt x="1680" y="1430"/>
                    <a:pt x="1671" y="1430"/>
                  </a:cubicBezTo>
                  <a:cubicBezTo>
                    <a:pt x="1668" y="1434"/>
                    <a:pt x="1667" y="1440"/>
                    <a:pt x="1664" y="1444"/>
                  </a:cubicBezTo>
                  <a:cubicBezTo>
                    <a:pt x="1656" y="1445"/>
                    <a:pt x="1658" y="1440"/>
                    <a:pt x="1657" y="1436"/>
                  </a:cubicBezTo>
                  <a:cubicBezTo>
                    <a:pt x="1654" y="1437"/>
                    <a:pt x="1653" y="1434"/>
                    <a:pt x="1650" y="1435"/>
                  </a:cubicBezTo>
                  <a:cubicBezTo>
                    <a:pt x="1652" y="1432"/>
                    <a:pt x="1643" y="1432"/>
                    <a:pt x="1644" y="1435"/>
                  </a:cubicBezTo>
                  <a:cubicBezTo>
                    <a:pt x="1650" y="1433"/>
                    <a:pt x="1646" y="1439"/>
                    <a:pt x="1647" y="1441"/>
                  </a:cubicBezTo>
                  <a:cubicBezTo>
                    <a:pt x="1648" y="1442"/>
                    <a:pt x="1651" y="1441"/>
                    <a:pt x="1650" y="1443"/>
                  </a:cubicBezTo>
                  <a:cubicBezTo>
                    <a:pt x="1648" y="1443"/>
                    <a:pt x="1649" y="1446"/>
                    <a:pt x="1650" y="1447"/>
                  </a:cubicBezTo>
                  <a:cubicBezTo>
                    <a:pt x="1648" y="1447"/>
                    <a:pt x="1648" y="1445"/>
                    <a:pt x="1645" y="1446"/>
                  </a:cubicBezTo>
                  <a:cubicBezTo>
                    <a:pt x="1646" y="1449"/>
                    <a:pt x="1648" y="1452"/>
                    <a:pt x="1647" y="1457"/>
                  </a:cubicBezTo>
                  <a:cubicBezTo>
                    <a:pt x="1643" y="1456"/>
                    <a:pt x="1638" y="1463"/>
                    <a:pt x="1634" y="1458"/>
                  </a:cubicBezTo>
                  <a:cubicBezTo>
                    <a:pt x="1636" y="1455"/>
                    <a:pt x="1641" y="1455"/>
                    <a:pt x="1644" y="1452"/>
                  </a:cubicBezTo>
                  <a:cubicBezTo>
                    <a:pt x="1639" y="1451"/>
                    <a:pt x="1629" y="1455"/>
                    <a:pt x="1630" y="1449"/>
                  </a:cubicBezTo>
                  <a:cubicBezTo>
                    <a:pt x="1632" y="1444"/>
                    <a:pt x="1644" y="1451"/>
                    <a:pt x="1644" y="1444"/>
                  </a:cubicBezTo>
                  <a:cubicBezTo>
                    <a:pt x="1638" y="1444"/>
                    <a:pt x="1629" y="1449"/>
                    <a:pt x="1624" y="1444"/>
                  </a:cubicBezTo>
                  <a:cubicBezTo>
                    <a:pt x="1621" y="1436"/>
                    <a:pt x="1631" y="1440"/>
                    <a:pt x="1633" y="1436"/>
                  </a:cubicBezTo>
                  <a:cubicBezTo>
                    <a:pt x="1629" y="1433"/>
                    <a:pt x="1628" y="1438"/>
                    <a:pt x="1626" y="1435"/>
                  </a:cubicBezTo>
                  <a:cubicBezTo>
                    <a:pt x="1623" y="1431"/>
                    <a:pt x="1626" y="1433"/>
                    <a:pt x="1626" y="1428"/>
                  </a:cubicBezTo>
                  <a:cubicBezTo>
                    <a:pt x="1623" y="1428"/>
                    <a:pt x="1622" y="1426"/>
                    <a:pt x="1623" y="1422"/>
                  </a:cubicBezTo>
                  <a:cubicBezTo>
                    <a:pt x="1626" y="1422"/>
                    <a:pt x="1626" y="1420"/>
                    <a:pt x="1629" y="1420"/>
                  </a:cubicBezTo>
                  <a:cubicBezTo>
                    <a:pt x="1629" y="1417"/>
                    <a:pt x="1630" y="1414"/>
                    <a:pt x="1632" y="1414"/>
                  </a:cubicBezTo>
                  <a:cubicBezTo>
                    <a:pt x="1635" y="1415"/>
                    <a:pt x="1636" y="1412"/>
                    <a:pt x="1639" y="1412"/>
                  </a:cubicBezTo>
                  <a:cubicBezTo>
                    <a:pt x="1643" y="1413"/>
                    <a:pt x="1640" y="1417"/>
                    <a:pt x="1643" y="1414"/>
                  </a:cubicBezTo>
                  <a:cubicBezTo>
                    <a:pt x="1648" y="1410"/>
                    <a:pt x="1657" y="1413"/>
                    <a:pt x="1663" y="1414"/>
                  </a:cubicBezTo>
                  <a:cubicBezTo>
                    <a:pt x="1666" y="1414"/>
                    <a:pt x="1669" y="1413"/>
                    <a:pt x="1671" y="1414"/>
                  </a:cubicBezTo>
                  <a:cubicBezTo>
                    <a:pt x="1675" y="1415"/>
                    <a:pt x="1679" y="1416"/>
                    <a:pt x="1680" y="1419"/>
                  </a:cubicBezTo>
                  <a:cubicBezTo>
                    <a:pt x="1682" y="1415"/>
                    <a:pt x="1688" y="1415"/>
                    <a:pt x="1691" y="1414"/>
                  </a:cubicBezTo>
                  <a:cubicBezTo>
                    <a:pt x="1712" y="1411"/>
                    <a:pt x="1741" y="1415"/>
                    <a:pt x="1763" y="1412"/>
                  </a:cubicBezTo>
                  <a:cubicBezTo>
                    <a:pt x="1765" y="1412"/>
                    <a:pt x="1768" y="1409"/>
                    <a:pt x="1771" y="1411"/>
                  </a:cubicBezTo>
                  <a:cubicBezTo>
                    <a:pt x="1774" y="1412"/>
                    <a:pt x="1775" y="1416"/>
                    <a:pt x="1780" y="1416"/>
                  </a:cubicBezTo>
                  <a:cubicBezTo>
                    <a:pt x="1780" y="1413"/>
                    <a:pt x="1781" y="1412"/>
                    <a:pt x="1783" y="1411"/>
                  </a:cubicBezTo>
                  <a:cubicBezTo>
                    <a:pt x="1789" y="1412"/>
                    <a:pt x="1797" y="1409"/>
                    <a:pt x="1799" y="1409"/>
                  </a:cubicBezTo>
                  <a:cubicBezTo>
                    <a:pt x="1801" y="1409"/>
                    <a:pt x="1801" y="1411"/>
                    <a:pt x="1803" y="1411"/>
                  </a:cubicBezTo>
                  <a:cubicBezTo>
                    <a:pt x="1805" y="1411"/>
                    <a:pt x="1806" y="1408"/>
                    <a:pt x="1808" y="1408"/>
                  </a:cubicBezTo>
                  <a:cubicBezTo>
                    <a:pt x="1807" y="1408"/>
                    <a:pt x="1810" y="1409"/>
                    <a:pt x="1811" y="1409"/>
                  </a:cubicBezTo>
                  <a:cubicBezTo>
                    <a:pt x="1816" y="1410"/>
                    <a:pt x="1817" y="1408"/>
                    <a:pt x="1820" y="1408"/>
                  </a:cubicBezTo>
                  <a:cubicBezTo>
                    <a:pt x="1824" y="1407"/>
                    <a:pt x="1829" y="1408"/>
                    <a:pt x="1833" y="1406"/>
                  </a:cubicBezTo>
                  <a:cubicBezTo>
                    <a:pt x="1834" y="1409"/>
                    <a:pt x="1837" y="1410"/>
                    <a:pt x="1839" y="1408"/>
                  </a:cubicBezTo>
                  <a:cubicBezTo>
                    <a:pt x="1839" y="1409"/>
                    <a:pt x="1839" y="1411"/>
                    <a:pt x="1840" y="1411"/>
                  </a:cubicBezTo>
                  <a:cubicBezTo>
                    <a:pt x="1841" y="1409"/>
                    <a:pt x="1840" y="1406"/>
                    <a:pt x="1842" y="1406"/>
                  </a:cubicBezTo>
                  <a:cubicBezTo>
                    <a:pt x="1864" y="1406"/>
                    <a:pt x="1880" y="1400"/>
                    <a:pt x="1901" y="1400"/>
                  </a:cubicBezTo>
                  <a:cubicBezTo>
                    <a:pt x="1904" y="1397"/>
                    <a:pt x="1909" y="1397"/>
                    <a:pt x="1912" y="1397"/>
                  </a:cubicBezTo>
                  <a:cubicBezTo>
                    <a:pt x="1915" y="1396"/>
                    <a:pt x="1914" y="1395"/>
                    <a:pt x="1916" y="1397"/>
                  </a:cubicBezTo>
                  <a:cubicBezTo>
                    <a:pt x="1916" y="1397"/>
                    <a:pt x="1918" y="1397"/>
                    <a:pt x="1919" y="1397"/>
                  </a:cubicBezTo>
                  <a:cubicBezTo>
                    <a:pt x="1921" y="1397"/>
                    <a:pt x="1922" y="1397"/>
                    <a:pt x="1923" y="1398"/>
                  </a:cubicBezTo>
                  <a:cubicBezTo>
                    <a:pt x="1924" y="1399"/>
                    <a:pt x="1928" y="1398"/>
                    <a:pt x="1929" y="1398"/>
                  </a:cubicBezTo>
                  <a:cubicBezTo>
                    <a:pt x="1930" y="1398"/>
                    <a:pt x="1929" y="1401"/>
                    <a:pt x="1929" y="1401"/>
                  </a:cubicBezTo>
                  <a:cubicBezTo>
                    <a:pt x="1930" y="1402"/>
                    <a:pt x="1932" y="1401"/>
                    <a:pt x="1932" y="1401"/>
                  </a:cubicBezTo>
                  <a:cubicBezTo>
                    <a:pt x="1934" y="1402"/>
                    <a:pt x="1934" y="1402"/>
                    <a:pt x="1935" y="1403"/>
                  </a:cubicBezTo>
                  <a:cubicBezTo>
                    <a:pt x="1935" y="1406"/>
                    <a:pt x="1940" y="1404"/>
                    <a:pt x="1940" y="1406"/>
                  </a:cubicBezTo>
                  <a:cubicBezTo>
                    <a:pt x="1938" y="1407"/>
                    <a:pt x="1932" y="1404"/>
                    <a:pt x="1932" y="1408"/>
                  </a:cubicBezTo>
                  <a:cubicBezTo>
                    <a:pt x="1938" y="1408"/>
                    <a:pt x="1929" y="1413"/>
                    <a:pt x="1933" y="1412"/>
                  </a:cubicBezTo>
                  <a:cubicBezTo>
                    <a:pt x="1934" y="1408"/>
                    <a:pt x="1941" y="1408"/>
                    <a:pt x="1941" y="1412"/>
                  </a:cubicBezTo>
                  <a:cubicBezTo>
                    <a:pt x="1938" y="1413"/>
                    <a:pt x="1937" y="1408"/>
                    <a:pt x="1937" y="1414"/>
                  </a:cubicBezTo>
                  <a:cubicBezTo>
                    <a:pt x="1941" y="1414"/>
                    <a:pt x="1945" y="1414"/>
                    <a:pt x="1949" y="1414"/>
                  </a:cubicBezTo>
                  <a:cubicBezTo>
                    <a:pt x="1949" y="1413"/>
                    <a:pt x="1950" y="1412"/>
                    <a:pt x="1952" y="1412"/>
                  </a:cubicBezTo>
                  <a:cubicBezTo>
                    <a:pt x="1954" y="1410"/>
                    <a:pt x="1955" y="1408"/>
                    <a:pt x="1957" y="1406"/>
                  </a:cubicBezTo>
                  <a:cubicBezTo>
                    <a:pt x="1958" y="1403"/>
                    <a:pt x="1964" y="1406"/>
                    <a:pt x="1965" y="1403"/>
                  </a:cubicBezTo>
                  <a:cubicBezTo>
                    <a:pt x="1961" y="1402"/>
                    <a:pt x="1955" y="1400"/>
                    <a:pt x="1950" y="1400"/>
                  </a:cubicBezTo>
                  <a:cubicBezTo>
                    <a:pt x="1943" y="1399"/>
                    <a:pt x="1936" y="1402"/>
                    <a:pt x="1933" y="1398"/>
                  </a:cubicBezTo>
                  <a:cubicBezTo>
                    <a:pt x="1938" y="1388"/>
                    <a:pt x="1954" y="1397"/>
                    <a:pt x="1959" y="1389"/>
                  </a:cubicBezTo>
                  <a:cubicBezTo>
                    <a:pt x="1955" y="1388"/>
                    <a:pt x="1957" y="1381"/>
                    <a:pt x="1954" y="1379"/>
                  </a:cubicBezTo>
                  <a:cubicBezTo>
                    <a:pt x="1955" y="1379"/>
                    <a:pt x="1955" y="1377"/>
                    <a:pt x="1955" y="1374"/>
                  </a:cubicBezTo>
                  <a:cubicBezTo>
                    <a:pt x="1957" y="1374"/>
                    <a:pt x="1957" y="1373"/>
                    <a:pt x="1958" y="1373"/>
                  </a:cubicBezTo>
                  <a:cubicBezTo>
                    <a:pt x="1971" y="1373"/>
                    <a:pt x="1982" y="1372"/>
                    <a:pt x="1993" y="1370"/>
                  </a:cubicBezTo>
                  <a:cubicBezTo>
                    <a:pt x="1995" y="1370"/>
                    <a:pt x="2002" y="1369"/>
                    <a:pt x="1998" y="1368"/>
                  </a:cubicBezTo>
                  <a:cubicBezTo>
                    <a:pt x="1991" y="1368"/>
                    <a:pt x="1985" y="1367"/>
                    <a:pt x="1980" y="1368"/>
                  </a:cubicBezTo>
                  <a:cubicBezTo>
                    <a:pt x="1977" y="1368"/>
                    <a:pt x="1977" y="1369"/>
                    <a:pt x="1976" y="1368"/>
                  </a:cubicBezTo>
                  <a:cubicBezTo>
                    <a:pt x="1976" y="1368"/>
                    <a:pt x="1973" y="1368"/>
                    <a:pt x="1973" y="1368"/>
                  </a:cubicBezTo>
                  <a:cubicBezTo>
                    <a:pt x="1970" y="1368"/>
                    <a:pt x="1969" y="1368"/>
                    <a:pt x="1968" y="1366"/>
                  </a:cubicBezTo>
                  <a:cubicBezTo>
                    <a:pt x="1967" y="1365"/>
                    <a:pt x="1961" y="1368"/>
                    <a:pt x="1962" y="1365"/>
                  </a:cubicBezTo>
                  <a:cubicBezTo>
                    <a:pt x="1965" y="1362"/>
                    <a:pt x="1969" y="1361"/>
                    <a:pt x="1975" y="1362"/>
                  </a:cubicBezTo>
                  <a:cubicBezTo>
                    <a:pt x="1975" y="1359"/>
                    <a:pt x="1975" y="1356"/>
                    <a:pt x="1975" y="1354"/>
                  </a:cubicBezTo>
                  <a:cubicBezTo>
                    <a:pt x="1977" y="1354"/>
                    <a:pt x="1978" y="1353"/>
                    <a:pt x="1980" y="1352"/>
                  </a:cubicBezTo>
                  <a:cubicBezTo>
                    <a:pt x="1992" y="1353"/>
                    <a:pt x="2006" y="1350"/>
                    <a:pt x="2017" y="1349"/>
                  </a:cubicBezTo>
                  <a:cubicBezTo>
                    <a:pt x="2018" y="1349"/>
                    <a:pt x="2021" y="1349"/>
                    <a:pt x="2022" y="1349"/>
                  </a:cubicBezTo>
                  <a:cubicBezTo>
                    <a:pt x="2025" y="1350"/>
                    <a:pt x="2023" y="1350"/>
                    <a:pt x="2026" y="1349"/>
                  </a:cubicBezTo>
                  <a:cubicBezTo>
                    <a:pt x="2030" y="1348"/>
                    <a:pt x="2034" y="1351"/>
                    <a:pt x="2033" y="1346"/>
                  </a:cubicBezTo>
                  <a:cubicBezTo>
                    <a:pt x="2026" y="1350"/>
                    <a:pt x="2018" y="1346"/>
                    <a:pt x="2014" y="1346"/>
                  </a:cubicBezTo>
                  <a:cubicBezTo>
                    <a:pt x="2009" y="1346"/>
                    <a:pt x="2010" y="1349"/>
                    <a:pt x="2008" y="1346"/>
                  </a:cubicBezTo>
                  <a:cubicBezTo>
                    <a:pt x="2008" y="1346"/>
                    <a:pt x="2005" y="1346"/>
                    <a:pt x="2005" y="1346"/>
                  </a:cubicBezTo>
                  <a:cubicBezTo>
                    <a:pt x="1996" y="1345"/>
                    <a:pt x="1986" y="1345"/>
                    <a:pt x="1977" y="1346"/>
                  </a:cubicBezTo>
                  <a:cubicBezTo>
                    <a:pt x="1974" y="1346"/>
                    <a:pt x="1967" y="1350"/>
                    <a:pt x="1964" y="1346"/>
                  </a:cubicBezTo>
                  <a:cubicBezTo>
                    <a:pt x="1964" y="1340"/>
                    <a:pt x="1973" y="1342"/>
                    <a:pt x="1973" y="1336"/>
                  </a:cubicBezTo>
                  <a:cubicBezTo>
                    <a:pt x="1970" y="1336"/>
                    <a:pt x="1967" y="1337"/>
                    <a:pt x="1968" y="1333"/>
                  </a:cubicBezTo>
                  <a:cubicBezTo>
                    <a:pt x="1962" y="1333"/>
                    <a:pt x="1955" y="1334"/>
                    <a:pt x="1956" y="1328"/>
                  </a:cubicBezTo>
                  <a:cubicBezTo>
                    <a:pt x="1959" y="1328"/>
                    <a:pt x="1962" y="1328"/>
                    <a:pt x="1965" y="1328"/>
                  </a:cubicBezTo>
                  <a:cubicBezTo>
                    <a:pt x="1968" y="1327"/>
                    <a:pt x="1969" y="1325"/>
                    <a:pt x="1973" y="1324"/>
                  </a:cubicBezTo>
                  <a:cubicBezTo>
                    <a:pt x="1975" y="1323"/>
                    <a:pt x="1975" y="1325"/>
                    <a:pt x="1976" y="1325"/>
                  </a:cubicBezTo>
                  <a:cubicBezTo>
                    <a:pt x="1976" y="1325"/>
                    <a:pt x="1977" y="1324"/>
                    <a:pt x="1978" y="1324"/>
                  </a:cubicBezTo>
                  <a:cubicBezTo>
                    <a:pt x="1983" y="1322"/>
                    <a:pt x="1988" y="1324"/>
                    <a:pt x="1992" y="1324"/>
                  </a:cubicBezTo>
                  <a:cubicBezTo>
                    <a:pt x="1993" y="1323"/>
                    <a:pt x="1994" y="1322"/>
                    <a:pt x="1995" y="1322"/>
                  </a:cubicBezTo>
                  <a:cubicBezTo>
                    <a:pt x="1997" y="1322"/>
                    <a:pt x="1996" y="1323"/>
                    <a:pt x="1996" y="1324"/>
                  </a:cubicBezTo>
                  <a:cubicBezTo>
                    <a:pt x="1998" y="1324"/>
                    <a:pt x="1999" y="1322"/>
                    <a:pt x="2000" y="1322"/>
                  </a:cubicBezTo>
                  <a:cubicBezTo>
                    <a:pt x="2007" y="1322"/>
                    <a:pt x="2012" y="1322"/>
                    <a:pt x="2015" y="1319"/>
                  </a:cubicBezTo>
                  <a:cubicBezTo>
                    <a:pt x="2002" y="1321"/>
                    <a:pt x="1986" y="1319"/>
                    <a:pt x="1973" y="1320"/>
                  </a:cubicBezTo>
                  <a:cubicBezTo>
                    <a:pt x="1971" y="1321"/>
                    <a:pt x="1971" y="1322"/>
                    <a:pt x="1968" y="1322"/>
                  </a:cubicBezTo>
                  <a:cubicBezTo>
                    <a:pt x="1966" y="1322"/>
                    <a:pt x="1965" y="1321"/>
                    <a:pt x="1962" y="1320"/>
                  </a:cubicBezTo>
                  <a:cubicBezTo>
                    <a:pt x="1960" y="1320"/>
                    <a:pt x="1960" y="1322"/>
                    <a:pt x="1958" y="1322"/>
                  </a:cubicBezTo>
                  <a:cubicBezTo>
                    <a:pt x="1958" y="1322"/>
                    <a:pt x="1957" y="1321"/>
                    <a:pt x="1956" y="1320"/>
                  </a:cubicBezTo>
                  <a:cubicBezTo>
                    <a:pt x="1952" y="1319"/>
                    <a:pt x="1950" y="1322"/>
                    <a:pt x="1948" y="1322"/>
                  </a:cubicBezTo>
                  <a:cubicBezTo>
                    <a:pt x="1946" y="1322"/>
                    <a:pt x="1947" y="1321"/>
                    <a:pt x="1947" y="1320"/>
                  </a:cubicBezTo>
                  <a:cubicBezTo>
                    <a:pt x="1946" y="1320"/>
                    <a:pt x="1943" y="1322"/>
                    <a:pt x="1944" y="1322"/>
                  </a:cubicBezTo>
                  <a:cubicBezTo>
                    <a:pt x="1940" y="1321"/>
                    <a:pt x="1938" y="1321"/>
                    <a:pt x="1939" y="1317"/>
                  </a:cubicBezTo>
                  <a:cubicBezTo>
                    <a:pt x="1944" y="1315"/>
                    <a:pt x="1945" y="1318"/>
                    <a:pt x="1952" y="1317"/>
                  </a:cubicBezTo>
                  <a:cubicBezTo>
                    <a:pt x="1953" y="1317"/>
                    <a:pt x="1955" y="1315"/>
                    <a:pt x="1958" y="1314"/>
                  </a:cubicBezTo>
                  <a:cubicBezTo>
                    <a:pt x="1958" y="1314"/>
                    <a:pt x="1960" y="1316"/>
                    <a:pt x="1961" y="1316"/>
                  </a:cubicBezTo>
                  <a:cubicBezTo>
                    <a:pt x="1963" y="1316"/>
                    <a:pt x="1963" y="1314"/>
                    <a:pt x="1966" y="1314"/>
                  </a:cubicBezTo>
                  <a:cubicBezTo>
                    <a:pt x="1970" y="1314"/>
                    <a:pt x="1976" y="1316"/>
                    <a:pt x="1978" y="1311"/>
                  </a:cubicBezTo>
                  <a:cubicBezTo>
                    <a:pt x="1974" y="1305"/>
                    <a:pt x="1963" y="1305"/>
                    <a:pt x="1954" y="1305"/>
                  </a:cubicBezTo>
                  <a:cubicBezTo>
                    <a:pt x="1954" y="1302"/>
                    <a:pt x="1954" y="1301"/>
                    <a:pt x="1955" y="1300"/>
                  </a:cubicBezTo>
                  <a:cubicBezTo>
                    <a:pt x="1953" y="1300"/>
                    <a:pt x="1950" y="1300"/>
                    <a:pt x="1949" y="1298"/>
                  </a:cubicBezTo>
                  <a:cubicBezTo>
                    <a:pt x="1944" y="1298"/>
                    <a:pt x="1937" y="1299"/>
                    <a:pt x="1932" y="1298"/>
                  </a:cubicBezTo>
                  <a:cubicBezTo>
                    <a:pt x="1931" y="1298"/>
                    <a:pt x="1930" y="1297"/>
                    <a:pt x="1931" y="1297"/>
                  </a:cubicBezTo>
                  <a:cubicBezTo>
                    <a:pt x="1927" y="1296"/>
                    <a:pt x="1921" y="1298"/>
                    <a:pt x="1921" y="1293"/>
                  </a:cubicBezTo>
                  <a:cubicBezTo>
                    <a:pt x="1928" y="1290"/>
                    <a:pt x="1941" y="1292"/>
                    <a:pt x="1947" y="1287"/>
                  </a:cubicBezTo>
                  <a:cubicBezTo>
                    <a:pt x="1939" y="1284"/>
                    <a:pt x="1931" y="1284"/>
                    <a:pt x="1922" y="1286"/>
                  </a:cubicBezTo>
                  <a:cubicBezTo>
                    <a:pt x="1920" y="1284"/>
                    <a:pt x="1917" y="1283"/>
                    <a:pt x="1919" y="1278"/>
                  </a:cubicBezTo>
                  <a:cubicBezTo>
                    <a:pt x="1915" y="1278"/>
                    <a:pt x="1916" y="1275"/>
                    <a:pt x="1911" y="1276"/>
                  </a:cubicBezTo>
                  <a:cubicBezTo>
                    <a:pt x="1915" y="1273"/>
                    <a:pt x="1909" y="1272"/>
                    <a:pt x="1908" y="1270"/>
                  </a:cubicBezTo>
                  <a:cubicBezTo>
                    <a:pt x="1908" y="1266"/>
                    <a:pt x="1912" y="1263"/>
                    <a:pt x="1909" y="1260"/>
                  </a:cubicBezTo>
                  <a:cubicBezTo>
                    <a:pt x="1911" y="1260"/>
                    <a:pt x="1911" y="1258"/>
                    <a:pt x="1913" y="1257"/>
                  </a:cubicBezTo>
                  <a:cubicBezTo>
                    <a:pt x="1920" y="1258"/>
                    <a:pt x="1928" y="1256"/>
                    <a:pt x="1931" y="1255"/>
                  </a:cubicBezTo>
                  <a:cubicBezTo>
                    <a:pt x="1938" y="1254"/>
                    <a:pt x="1948" y="1254"/>
                    <a:pt x="1956" y="1254"/>
                  </a:cubicBezTo>
                  <a:cubicBezTo>
                    <a:pt x="1957" y="1254"/>
                    <a:pt x="1958" y="1252"/>
                    <a:pt x="1959" y="1252"/>
                  </a:cubicBezTo>
                  <a:cubicBezTo>
                    <a:pt x="1960" y="1252"/>
                    <a:pt x="1960" y="1254"/>
                    <a:pt x="1962" y="1254"/>
                  </a:cubicBezTo>
                  <a:cubicBezTo>
                    <a:pt x="1963" y="1254"/>
                    <a:pt x="1963" y="1251"/>
                    <a:pt x="1965" y="1252"/>
                  </a:cubicBezTo>
                  <a:cubicBezTo>
                    <a:pt x="1967" y="1252"/>
                    <a:pt x="1971" y="1252"/>
                    <a:pt x="1968" y="1251"/>
                  </a:cubicBezTo>
                  <a:cubicBezTo>
                    <a:pt x="1958" y="1250"/>
                    <a:pt x="1945" y="1252"/>
                    <a:pt x="1940" y="1252"/>
                  </a:cubicBezTo>
                  <a:cubicBezTo>
                    <a:pt x="1935" y="1253"/>
                    <a:pt x="1931" y="1250"/>
                    <a:pt x="1928" y="1251"/>
                  </a:cubicBezTo>
                  <a:cubicBezTo>
                    <a:pt x="1924" y="1251"/>
                    <a:pt x="1923" y="1256"/>
                    <a:pt x="1920" y="1254"/>
                  </a:cubicBezTo>
                  <a:cubicBezTo>
                    <a:pt x="1921" y="1249"/>
                    <a:pt x="1916" y="1251"/>
                    <a:pt x="1917" y="1246"/>
                  </a:cubicBezTo>
                  <a:cubicBezTo>
                    <a:pt x="1925" y="1245"/>
                    <a:pt x="1934" y="1243"/>
                    <a:pt x="1942" y="1243"/>
                  </a:cubicBezTo>
                  <a:cubicBezTo>
                    <a:pt x="1944" y="1243"/>
                    <a:pt x="1945" y="1244"/>
                    <a:pt x="1947" y="1244"/>
                  </a:cubicBezTo>
                  <a:cubicBezTo>
                    <a:pt x="1950" y="1245"/>
                    <a:pt x="1955" y="1246"/>
                    <a:pt x="1956" y="1241"/>
                  </a:cubicBezTo>
                  <a:cubicBezTo>
                    <a:pt x="1950" y="1243"/>
                    <a:pt x="1942" y="1243"/>
                    <a:pt x="1938" y="1240"/>
                  </a:cubicBezTo>
                  <a:cubicBezTo>
                    <a:pt x="1935" y="1228"/>
                    <a:pt x="1947" y="1232"/>
                    <a:pt x="1955" y="1232"/>
                  </a:cubicBezTo>
                  <a:cubicBezTo>
                    <a:pt x="1959" y="1229"/>
                    <a:pt x="1953" y="1228"/>
                    <a:pt x="1957" y="1227"/>
                  </a:cubicBezTo>
                  <a:cubicBezTo>
                    <a:pt x="1963" y="1226"/>
                    <a:pt x="1971" y="1225"/>
                    <a:pt x="1977" y="1225"/>
                  </a:cubicBezTo>
                  <a:cubicBezTo>
                    <a:pt x="1981" y="1225"/>
                    <a:pt x="1986" y="1227"/>
                    <a:pt x="1988" y="1224"/>
                  </a:cubicBezTo>
                  <a:cubicBezTo>
                    <a:pt x="1986" y="1224"/>
                    <a:pt x="1985" y="1223"/>
                    <a:pt x="1985" y="1221"/>
                  </a:cubicBezTo>
                  <a:cubicBezTo>
                    <a:pt x="1989" y="1222"/>
                    <a:pt x="1993" y="1222"/>
                    <a:pt x="1995" y="1221"/>
                  </a:cubicBezTo>
                  <a:cubicBezTo>
                    <a:pt x="1998" y="1219"/>
                    <a:pt x="2001" y="1220"/>
                    <a:pt x="2004" y="1219"/>
                  </a:cubicBezTo>
                  <a:cubicBezTo>
                    <a:pt x="2005" y="1218"/>
                    <a:pt x="2004" y="1214"/>
                    <a:pt x="2008" y="1216"/>
                  </a:cubicBezTo>
                  <a:cubicBezTo>
                    <a:pt x="2011" y="1215"/>
                    <a:pt x="2011" y="1219"/>
                    <a:pt x="2015" y="1217"/>
                  </a:cubicBezTo>
                  <a:cubicBezTo>
                    <a:pt x="2018" y="1214"/>
                    <a:pt x="2023" y="1214"/>
                    <a:pt x="2028" y="1213"/>
                  </a:cubicBezTo>
                  <a:cubicBezTo>
                    <a:pt x="2034" y="1214"/>
                    <a:pt x="2036" y="1218"/>
                    <a:pt x="2039" y="1211"/>
                  </a:cubicBezTo>
                  <a:cubicBezTo>
                    <a:pt x="2038" y="1209"/>
                    <a:pt x="2035" y="1211"/>
                    <a:pt x="2033" y="1211"/>
                  </a:cubicBezTo>
                  <a:cubicBezTo>
                    <a:pt x="2021" y="1212"/>
                    <a:pt x="2006" y="1212"/>
                    <a:pt x="1998" y="1213"/>
                  </a:cubicBezTo>
                  <a:cubicBezTo>
                    <a:pt x="1993" y="1213"/>
                    <a:pt x="1987" y="1212"/>
                    <a:pt x="1986" y="1211"/>
                  </a:cubicBezTo>
                  <a:cubicBezTo>
                    <a:pt x="1984" y="1210"/>
                    <a:pt x="1983" y="1210"/>
                    <a:pt x="1983" y="1208"/>
                  </a:cubicBezTo>
                  <a:cubicBezTo>
                    <a:pt x="1983" y="1205"/>
                    <a:pt x="1997" y="1208"/>
                    <a:pt x="1992" y="1205"/>
                  </a:cubicBezTo>
                  <a:cubicBezTo>
                    <a:pt x="1988" y="1205"/>
                    <a:pt x="1984" y="1205"/>
                    <a:pt x="1980" y="1205"/>
                  </a:cubicBezTo>
                  <a:cubicBezTo>
                    <a:pt x="1980" y="1212"/>
                    <a:pt x="1971" y="1211"/>
                    <a:pt x="1964" y="1211"/>
                  </a:cubicBezTo>
                  <a:cubicBezTo>
                    <a:pt x="1965" y="1208"/>
                    <a:pt x="1966" y="1209"/>
                    <a:pt x="1962" y="1208"/>
                  </a:cubicBezTo>
                  <a:cubicBezTo>
                    <a:pt x="1959" y="1207"/>
                    <a:pt x="1953" y="1205"/>
                    <a:pt x="1948" y="1206"/>
                  </a:cubicBezTo>
                  <a:cubicBezTo>
                    <a:pt x="1948" y="1208"/>
                    <a:pt x="1948" y="1211"/>
                    <a:pt x="1947" y="1211"/>
                  </a:cubicBezTo>
                  <a:cubicBezTo>
                    <a:pt x="1944" y="1207"/>
                    <a:pt x="1932" y="1212"/>
                    <a:pt x="1929" y="1208"/>
                  </a:cubicBezTo>
                  <a:cubicBezTo>
                    <a:pt x="1928" y="1210"/>
                    <a:pt x="1928" y="1215"/>
                    <a:pt x="1923" y="1214"/>
                  </a:cubicBezTo>
                  <a:cubicBezTo>
                    <a:pt x="1918" y="1214"/>
                    <a:pt x="1917" y="1209"/>
                    <a:pt x="1912" y="1208"/>
                  </a:cubicBezTo>
                  <a:cubicBezTo>
                    <a:pt x="1908" y="1211"/>
                    <a:pt x="1902" y="1209"/>
                    <a:pt x="1898" y="1209"/>
                  </a:cubicBezTo>
                  <a:cubicBezTo>
                    <a:pt x="1896" y="1210"/>
                    <a:pt x="1896" y="1211"/>
                    <a:pt x="1893" y="1211"/>
                  </a:cubicBezTo>
                  <a:cubicBezTo>
                    <a:pt x="1890" y="1211"/>
                    <a:pt x="1889" y="1209"/>
                    <a:pt x="1887" y="1209"/>
                  </a:cubicBezTo>
                  <a:cubicBezTo>
                    <a:pt x="1888" y="1209"/>
                    <a:pt x="1886" y="1211"/>
                    <a:pt x="1885" y="1211"/>
                  </a:cubicBezTo>
                  <a:cubicBezTo>
                    <a:pt x="1882" y="1212"/>
                    <a:pt x="1879" y="1211"/>
                    <a:pt x="1876" y="1211"/>
                  </a:cubicBezTo>
                  <a:cubicBezTo>
                    <a:pt x="1875" y="1211"/>
                    <a:pt x="1874" y="1213"/>
                    <a:pt x="1873" y="1213"/>
                  </a:cubicBezTo>
                  <a:cubicBezTo>
                    <a:pt x="1871" y="1213"/>
                    <a:pt x="1870" y="1211"/>
                    <a:pt x="1868" y="1211"/>
                  </a:cubicBezTo>
                  <a:cubicBezTo>
                    <a:pt x="1865" y="1211"/>
                    <a:pt x="1859" y="1212"/>
                    <a:pt x="1857" y="1208"/>
                  </a:cubicBezTo>
                  <a:cubicBezTo>
                    <a:pt x="1859" y="1208"/>
                    <a:pt x="1862" y="1208"/>
                    <a:pt x="1864" y="1208"/>
                  </a:cubicBezTo>
                  <a:cubicBezTo>
                    <a:pt x="1865" y="1208"/>
                    <a:pt x="1865" y="1206"/>
                    <a:pt x="1865" y="1206"/>
                  </a:cubicBezTo>
                  <a:cubicBezTo>
                    <a:pt x="1867" y="1206"/>
                    <a:pt x="1872" y="1211"/>
                    <a:pt x="1872" y="1205"/>
                  </a:cubicBezTo>
                  <a:cubicBezTo>
                    <a:pt x="1869" y="1202"/>
                    <a:pt x="1863" y="1203"/>
                    <a:pt x="1857" y="1203"/>
                  </a:cubicBezTo>
                  <a:cubicBezTo>
                    <a:pt x="1852" y="1203"/>
                    <a:pt x="1846" y="1205"/>
                    <a:pt x="1843" y="1201"/>
                  </a:cubicBezTo>
                  <a:cubicBezTo>
                    <a:pt x="1845" y="1200"/>
                    <a:pt x="1850" y="1199"/>
                    <a:pt x="1853" y="1198"/>
                  </a:cubicBezTo>
                  <a:cubicBezTo>
                    <a:pt x="1860" y="1198"/>
                    <a:pt x="1869" y="1199"/>
                    <a:pt x="1877" y="1198"/>
                  </a:cubicBezTo>
                  <a:cubicBezTo>
                    <a:pt x="1879" y="1198"/>
                    <a:pt x="1879" y="1197"/>
                    <a:pt x="1881" y="1197"/>
                  </a:cubicBezTo>
                  <a:cubicBezTo>
                    <a:pt x="1886" y="1196"/>
                    <a:pt x="1890" y="1197"/>
                    <a:pt x="1894" y="1197"/>
                  </a:cubicBezTo>
                  <a:cubicBezTo>
                    <a:pt x="1892" y="1191"/>
                    <a:pt x="1901" y="1196"/>
                    <a:pt x="1900" y="1192"/>
                  </a:cubicBezTo>
                  <a:cubicBezTo>
                    <a:pt x="1898" y="1192"/>
                    <a:pt x="1897" y="1192"/>
                    <a:pt x="1897" y="1189"/>
                  </a:cubicBezTo>
                  <a:cubicBezTo>
                    <a:pt x="1900" y="1186"/>
                    <a:pt x="1908" y="1188"/>
                    <a:pt x="1913" y="1187"/>
                  </a:cubicBezTo>
                  <a:cubicBezTo>
                    <a:pt x="1914" y="1185"/>
                    <a:pt x="1915" y="1184"/>
                    <a:pt x="1916" y="1182"/>
                  </a:cubicBezTo>
                  <a:cubicBezTo>
                    <a:pt x="1919" y="1186"/>
                    <a:pt x="1924" y="1186"/>
                    <a:pt x="1930" y="1186"/>
                  </a:cubicBezTo>
                  <a:cubicBezTo>
                    <a:pt x="1930" y="1184"/>
                    <a:pt x="1931" y="1181"/>
                    <a:pt x="1931" y="1179"/>
                  </a:cubicBezTo>
                  <a:cubicBezTo>
                    <a:pt x="1922" y="1177"/>
                    <a:pt x="1909" y="1179"/>
                    <a:pt x="1901" y="1176"/>
                  </a:cubicBezTo>
                  <a:cubicBezTo>
                    <a:pt x="1902" y="1174"/>
                    <a:pt x="1903" y="1173"/>
                    <a:pt x="1903" y="1170"/>
                  </a:cubicBezTo>
                  <a:cubicBezTo>
                    <a:pt x="1898" y="1170"/>
                    <a:pt x="1894" y="1169"/>
                    <a:pt x="1892" y="1167"/>
                  </a:cubicBezTo>
                  <a:cubicBezTo>
                    <a:pt x="1900" y="1164"/>
                    <a:pt x="1910" y="1156"/>
                    <a:pt x="1920" y="1160"/>
                  </a:cubicBezTo>
                  <a:cubicBezTo>
                    <a:pt x="1922" y="1158"/>
                    <a:pt x="1924" y="1158"/>
                    <a:pt x="1927" y="1157"/>
                  </a:cubicBezTo>
                  <a:cubicBezTo>
                    <a:pt x="1936" y="1155"/>
                    <a:pt x="1950" y="1157"/>
                    <a:pt x="1958" y="1154"/>
                  </a:cubicBezTo>
                  <a:cubicBezTo>
                    <a:pt x="1960" y="1154"/>
                    <a:pt x="1963" y="1154"/>
                    <a:pt x="1963" y="1152"/>
                  </a:cubicBezTo>
                  <a:cubicBezTo>
                    <a:pt x="1961" y="1152"/>
                    <a:pt x="1959" y="1152"/>
                    <a:pt x="1957" y="1152"/>
                  </a:cubicBezTo>
                  <a:cubicBezTo>
                    <a:pt x="1949" y="1153"/>
                    <a:pt x="1942" y="1151"/>
                    <a:pt x="1938" y="1151"/>
                  </a:cubicBezTo>
                  <a:cubicBezTo>
                    <a:pt x="1933" y="1150"/>
                    <a:pt x="1926" y="1150"/>
                    <a:pt x="1922" y="1151"/>
                  </a:cubicBezTo>
                  <a:cubicBezTo>
                    <a:pt x="1920" y="1151"/>
                    <a:pt x="1919" y="1153"/>
                    <a:pt x="1918" y="1151"/>
                  </a:cubicBezTo>
                  <a:cubicBezTo>
                    <a:pt x="1917" y="1150"/>
                    <a:pt x="1916" y="1152"/>
                    <a:pt x="1916" y="1152"/>
                  </a:cubicBezTo>
                  <a:cubicBezTo>
                    <a:pt x="1914" y="1152"/>
                    <a:pt x="1914" y="1151"/>
                    <a:pt x="1911" y="1151"/>
                  </a:cubicBezTo>
                  <a:cubicBezTo>
                    <a:pt x="1909" y="1150"/>
                    <a:pt x="1905" y="1152"/>
                    <a:pt x="1904" y="1149"/>
                  </a:cubicBezTo>
                  <a:cubicBezTo>
                    <a:pt x="1904" y="1147"/>
                    <a:pt x="1906" y="1148"/>
                    <a:pt x="1908" y="1148"/>
                  </a:cubicBezTo>
                  <a:cubicBezTo>
                    <a:pt x="1913" y="1147"/>
                    <a:pt x="1917" y="1146"/>
                    <a:pt x="1923" y="1146"/>
                  </a:cubicBezTo>
                  <a:cubicBezTo>
                    <a:pt x="1924" y="1146"/>
                    <a:pt x="1925" y="1144"/>
                    <a:pt x="1926" y="1144"/>
                  </a:cubicBezTo>
                  <a:cubicBezTo>
                    <a:pt x="1927" y="1144"/>
                    <a:pt x="1926" y="1146"/>
                    <a:pt x="1929" y="1146"/>
                  </a:cubicBezTo>
                  <a:cubicBezTo>
                    <a:pt x="1929" y="1146"/>
                    <a:pt x="1929" y="1145"/>
                    <a:pt x="1929" y="1144"/>
                  </a:cubicBezTo>
                  <a:cubicBezTo>
                    <a:pt x="1930" y="1144"/>
                    <a:pt x="1934" y="1143"/>
                    <a:pt x="1935" y="1143"/>
                  </a:cubicBezTo>
                  <a:cubicBezTo>
                    <a:pt x="1939" y="1143"/>
                    <a:pt x="1943" y="1146"/>
                    <a:pt x="1948" y="1144"/>
                  </a:cubicBezTo>
                  <a:cubicBezTo>
                    <a:pt x="1953" y="1142"/>
                    <a:pt x="1960" y="1139"/>
                    <a:pt x="1969" y="1138"/>
                  </a:cubicBezTo>
                  <a:cubicBezTo>
                    <a:pt x="1971" y="1138"/>
                    <a:pt x="1975" y="1139"/>
                    <a:pt x="1978" y="1138"/>
                  </a:cubicBezTo>
                  <a:cubicBezTo>
                    <a:pt x="1980" y="1138"/>
                    <a:pt x="1980" y="1137"/>
                    <a:pt x="1983" y="1136"/>
                  </a:cubicBezTo>
                  <a:cubicBezTo>
                    <a:pt x="1989" y="1136"/>
                    <a:pt x="1997" y="1137"/>
                    <a:pt x="2003" y="1136"/>
                  </a:cubicBezTo>
                  <a:cubicBezTo>
                    <a:pt x="2005" y="1136"/>
                    <a:pt x="2005" y="1135"/>
                    <a:pt x="2006" y="1135"/>
                  </a:cubicBezTo>
                  <a:cubicBezTo>
                    <a:pt x="2008" y="1134"/>
                    <a:pt x="2011" y="1136"/>
                    <a:pt x="2013" y="1135"/>
                  </a:cubicBezTo>
                  <a:cubicBezTo>
                    <a:pt x="2014" y="1134"/>
                    <a:pt x="2014" y="1130"/>
                    <a:pt x="2016" y="1130"/>
                  </a:cubicBezTo>
                  <a:cubicBezTo>
                    <a:pt x="2019" y="1130"/>
                    <a:pt x="2024" y="1132"/>
                    <a:pt x="2023" y="1127"/>
                  </a:cubicBezTo>
                  <a:cubicBezTo>
                    <a:pt x="2013" y="1126"/>
                    <a:pt x="2000" y="1127"/>
                    <a:pt x="1994" y="1129"/>
                  </a:cubicBezTo>
                  <a:cubicBezTo>
                    <a:pt x="1993" y="1129"/>
                    <a:pt x="1993" y="1130"/>
                    <a:pt x="1993" y="1130"/>
                  </a:cubicBezTo>
                  <a:cubicBezTo>
                    <a:pt x="1991" y="1131"/>
                    <a:pt x="1990" y="1129"/>
                    <a:pt x="1989" y="1129"/>
                  </a:cubicBezTo>
                  <a:cubicBezTo>
                    <a:pt x="1991" y="1129"/>
                    <a:pt x="1993" y="1128"/>
                    <a:pt x="1993" y="1127"/>
                  </a:cubicBezTo>
                  <a:cubicBezTo>
                    <a:pt x="1989" y="1127"/>
                    <a:pt x="1985" y="1127"/>
                    <a:pt x="1982" y="1127"/>
                  </a:cubicBezTo>
                  <a:cubicBezTo>
                    <a:pt x="1981" y="1126"/>
                    <a:pt x="1980" y="1125"/>
                    <a:pt x="1979" y="1125"/>
                  </a:cubicBezTo>
                  <a:cubicBezTo>
                    <a:pt x="1977" y="1123"/>
                    <a:pt x="1977" y="1119"/>
                    <a:pt x="1974" y="1119"/>
                  </a:cubicBezTo>
                  <a:cubicBezTo>
                    <a:pt x="1972" y="1121"/>
                    <a:pt x="1963" y="1124"/>
                    <a:pt x="1960" y="1121"/>
                  </a:cubicBezTo>
                  <a:cubicBezTo>
                    <a:pt x="1970" y="1113"/>
                    <a:pt x="1989" y="1117"/>
                    <a:pt x="2006" y="1116"/>
                  </a:cubicBezTo>
                  <a:cubicBezTo>
                    <a:pt x="2007" y="1116"/>
                    <a:pt x="2008" y="1114"/>
                    <a:pt x="2009" y="1114"/>
                  </a:cubicBezTo>
                  <a:cubicBezTo>
                    <a:pt x="2011" y="1114"/>
                    <a:pt x="2011" y="1116"/>
                    <a:pt x="2012" y="1116"/>
                  </a:cubicBezTo>
                  <a:cubicBezTo>
                    <a:pt x="2012" y="1116"/>
                    <a:pt x="2013" y="1114"/>
                    <a:pt x="2014" y="1114"/>
                  </a:cubicBezTo>
                  <a:cubicBezTo>
                    <a:pt x="2021" y="1113"/>
                    <a:pt x="2020" y="1118"/>
                    <a:pt x="2023" y="1114"/>
                  </a:cubicBezTo>
                  <a:cubicBezTo>
                    <a:pt x="2026" y="1111"/>
                    <a:pt x="2046" y="1115"/>
                    <a:pt x="2050" y="1114"/>
                  </a:cubicBezTo>
                  <a:cubicBezTo>
                    <a:pt x="2051" y="1114"/>
                    <a:pt x="2051" y="1113"/>
                    <a:pt x="2052" y="1113"/>
                  </a:cubicBezTo>
                  <a:cubicBezTo>
                    <a:pt x="2053" y="1112"/>
                    <a:pt x="2053" y="1114"/>
                    <a:pt x="2055" y="1114"/>
                  </a:cubicBezTo>
                  <a:cubicBezTo>
                    <a:pt x="2055" y="1114"/>
                    <a:pt x="2055" y="1113"/>
                    <a:pt x="2055" y="1113"/>
                  </a:cubicBezTo>
                  <a:cubicBezTo>
                    <a:pt x="2057" y="1111"/>
                    <a:pt x="2061" y="1113"/>
                    <a:pt x="2063" y="1111"/>
                  </a:cubicBezTo>
                  <a:cubicBezTo>
                    <a:pt x="2068" y="1106"/>
                    <a:pt x="2082" y="1112"/>
                    <a:pt x="2090" y="1110"/>
                  </a:cubicBezTo>
                  <a:cubicBezTo>
                    <a:pt x="2091" y="1105"/>
                    <a:pt x="2085" y="1107"/>
                    <a:pt x="2083" y="1106"/>
                  </a:cubicBezTo>
                  <a:cubicBezTo>
                    <a:pt x="2078" y="1106"/>
                    <a:pt x="2072" y="1108"/>
                    <a:pt x="2071" y="1108"/>
                  </a:cubicBezTo>
                  <a:cubicBezTo>
                    <a:pt x="2071" y="1108"/>
                    <a:pt x="2071" y="1106"/>
                    <a:pt x="2069" y="1106"/>
                  </a:cubicBezTo>
                  <a:cubicBezTo>
                    <a:pt x="2069" y="1106"/>
                    <a:pt x="2069" y="1108"/>
                    <a:pt x="2068" y="1108"/>
                  </a:cubicBezTo>
                  <a:cubicBezTo>
                    <a:pt x="2066" y="1108"/>
                    <a:pt x="2065" y="1107"/>
                    <a:pt x="2063" y="1106"/>
                  </a:cubicBezTo>
                  <a:cubicBezTo>
                    <a:pt x="2057" y="1106"/>
                    <a:pt x="2055" y="1105"/>
                    <a:pt x="2052" y="1105"/>
                  </a:cubicBezTo>
                  <a:cubicBezTo>
                    <a:pt x="2046" y="1104"/>
                    <a:pt x="2047" y="1107"/>
                    <a:pt x="2046" y="1105"/>
                  </a:cubicBezTo>
                  <a:cubicBezTo>
                    <a:pt x="2045" y="1104"/>
                    <a:pt x="2039" y="1105"/>
                    <a:pt x="2038" y="1105"/>
                  </a:cubicBezTo>
                  <a:cubicBezTo>
                    <a:pt x="2033" y="1105"/>
                    <a:pt x="2033" y="1106"/>
                    <a:pt x="2030" y="1105"/>
                  </a:cubicBezTo>
                  <a:cubicBezTo>
                    <a:pt x="2024" y="1103"/>
                    <a:pt x="2020" y="1104"/>
                    <a:pt x="2019" y="1105"/>
                  </a:cubicBezTo>
                  <a:cubicBezTo>
                    <a:pt x="2018" y="1105"/>
                    <a:pt x="2017" y="1105"/>
                    <a:pt x="2016" y="1105"/>
                  </a:cubicBezTo>
                  <a:cubicBezTo>
                    <a:pt x="2010" y="1105"/>
                    <a:pt x="2006" y="1107"/>
                    <a:pt x="2005" y="1105"/>
                  </a:cubicBezTo>
                  <a:cubicBezTo>
                    <a:pt x="2004" y="1103"/>
                    <a:pt x="1992" y="1105"/>
                    <a:pt x="1990" y="1105"/>
                  </a:cubicBezTo>
                  <a:cubicBezTo>
                    <a:pt x="1987" y="1105"/>
                    <a:pt x="1984" y="1106"/>
                    <a:pt x="1981" y="1105"/>
                  </a:cubicBezTo>
                  <a:cubicBezTo>
                    <a:pt x="1983" y="1104"/>
                    <a:pt x="1982" y="1099"/>
                    <a:pt x="1984" y="1098"/>
                  </a:cubicBezTo>
                  <a:cubicBezTo>
                    <a:pt x="1992" y="1097"/>
                    <a:pt x="1992" y="1101"/>
                    <a:pt x="1997" y="1102"/>
                  </a:cubicBezTo>
                  <a:cubicBezTo>
                    <a:pt x="2001" y="1102"/>
                    <a:pt x="1999" y="1097"/>
                    <a:pt x="2002" y="1097"/>
                  </a:cubicBezTo>
                  <a:cubicBezTo>
                    <a:pt x="2005" y="1097"/>
                    <a:pt x="2005" y="1095"/>
                    <a:pt x="2008" y="1095"/>
                  </a:cubicBezTo>
                  <a:cubicBezTo>
                    <a:pt x="2014" y="1098"/>
                    <a:pt x="2019" y="1096"/>
                    <a:pt x="2024" y="1095"/>
                  </a:cubicBezTo>
                  <a:cubicBezTo>
                    <a:pt x="2030" y="1095"/>
                    <a:pt x="2037" y="1096"/>
                    <a:pt x="2041" y="1095"/>
                  </a:cubicBezTo>
                  <a:cubicBezTo>
                    <a:pt x="2044" y="1095"/>
                    <a:pt x="2044" y="1092"/>
                    <a:pt x="2046" y="1092"/>
                  </a:cubicBezTo>
                  <a:cubicBezTo>
                    <a:pt x="2046" y="1092"/>
                    <a:pt x="2049" y="1095"/>
                    <a:pt x="2051" y="1094"/>
                  </a:cubicBezTo>
                  <a:cubicBezTo>
                    <a:pt x="2051" y="1088"/>
                    <a:pt x="2045" y="1090"/>
                    <a:pt x="2042" y="1090"/>
                  </a:cubicBezTo>
                  <a:cubicBezTo>
                    <a:pt x="2036" y="1092"/>
                    <a:pt x="2026" y="1093"/>
                    <a:pt x="2018" y="1092"/>
                  </a:cubicBezTo>
                  <a:cubicBezTo>
                    <a:pt x="2016" y="1092"/>
                    <a:pt x="2016" y="1090"/>
                    <a:pt x="2013" y="1090"/>
                  </a:cubicBezTo>
                  <a:cubicBezTo>
                    <a:pt x="2011" y="1090"/>
                    <a:pt x="2011" y="1092"/>
                    <a:pt x="2008" y="1092"/>
                  </a:cubicBezTo>
                  <a:cubicBezTo>
                    <a:pt x="2005" y="1093"/>
                    <a:pt x="2001" y="1092"/>
                    <a:pt x="1997" y="1092"/>
                  </a:cubicBezTo>
                  <a:cubicBezTo>
                    <a:pt x="1995" y="1092"/>
                    <a:pt x="1988" y="1094"/>
                    <a:pt x="1990" y="1089"/>
                  </a:cubicBezTo>
                  <a:cubicBezTo>
                    <a:pt x="1992" y="1085"/>
                    <a:pt x="1997" y="1088"/>
                    <a:pt x="2001" y="1087"/>
                  </a:cubicBezTo>
                  <a:cubicBezTo>
                    <a:pt x="2003" y="1087"/>
                    <a:pt x="2003" y="1086"/>
                    <a:pt x="2006" y="1086"/>
                  </a:cubicBezTo>
                  <a:cubicBezTo>
                    <a:pt x="2014" y="1085"/>
                    <a:pt x="2022" y="1085"/>
                    <a:pt x="2026" y="1084"/>
                  </a:cubicBezTo>
                  <a:cubicBezTo>
                    <a:pt x="2032" y="1083"/>
                    <a:pt x="2038" y="1084"/>
                    <a:pt x="2042" y="1083"/>
                  </a:cubicBezTo>
                  <a:cubicBezTo>
                    <a:pt x="2043" y="1082"/>
                    <a:pt x="2045" y="1080"/>
                    <a:pt x="2045" y="1079"/>
                  </a:cubicBezTo>
                  <a:cubicBezTo>
                    <a:pt x="2047" y="1079"/>
                    <a:pt x="2050" y="1080"/>
                    <a:pt x="2050" y="1078"/>
                  </a:cubicBezTo>
                  <a:cubicBezTo>
                    <a:pt x="2047" y="1075"/>
                    <a:pt x="2040" y="1077"/>
                    <a:pt x="2034" y="1076"/>
                  </a:cubicBezTo>
                  <a:cubicBezTo>
                    <a:pt x="2031" y="1076"/>
                    <a:pt x="2032" y="1071"/>
                    <a:pt x="2027" y="1071"/>
                  </a:cubicBezTo>
                  <a:cubicBezTo>
                    <a:pt x="2019" y="1075"/>
                    <a:pt x="2008" y="1072"/>
                    <a:pt x="1998" y="1071"/>
                  </a:cubicBezTo>
                  <a:cubicBezTo>
                    <a:pt x="1993" y="1071"/>
                    <a:pt x="1984" y="1074"/>
                    <a:pt x="1981" y="1068"/>
                  </a:cubicBezTo>
                  <a:cubicBezTo>
                    <a:pt x="1986" y="1067"/>
                    <a:pt x="1992" y="1064"/>
                    <a:pt x="1999" y="1064"/>
                  </a:cubicBezTo>
                  <a:cubicBezTo>
                    <a:pt x="2009" y="1062"/>
                    <a:pt x="2019" y="1064"/>
                    <a:pt x="2026" y="1062"/>
                  </a:cubicBezTo>
                  <a:cubicBezTo>
                    <a:pt x="2029" y="1061"/>
                    <a:pt x="2034" y="1058"/>
                    <a:pt x="2038" y="1059"/>
                  </a:cubicBezTo>
                  <a:cubicBezTo>
                    <a:pt x="2039" y="1052"/>
                    <a:pt x="2050" y="1055"/>
                    <a:pt x="2051" y="1049"/>
                  </a:cubicBezTo>
                  <a:cubicBezTo>
                    <a:pt x="2044" y="1049"/>
                    <a:pt x="2035" y="1052"/>
                    <a:pt x="2029" y="1049"/>
                  </a:cubicBezTo>
                  <a:cubicBezTo>
                    <a:pt x="2028" y="1049"/>
                    <a:pt x="2030" y="1044"/>
                    <a:pt x="2026" y="1046"/>
                  </a:cubicBezTo>
                  <a:cubicBezTo>
                    <a:pt x="2015" y="1048"/>
                    <a:pt x="1994" y="1048"/>
                    <a:pt x="1982" y="1048"/>
                  </a:cubicBezTo>
                  <a:cubicBezTo>
                    <a:pt x="1979" y="1047"/>
                    <a:pt x="1972" y="1050"/>
                    <a:pt x="1973" y="1044"/>
                  </a:cubicBezTo>
                  <a:cubicBezTo>
                    <a:pt x="1981" y="1043"/>
                    <a:pt x="1991" y="1044"/>
                    <a:pt x="2001" y="1043"/>
                  </a:cubicBezTo>
                  <a:cubicBezTo>
                    <a:pt x="2003" y="1043"/>
                    <a:pt x="2003" y="1041"/>
                    <a:pt x="2006" y="1041"/>
                  </a:cubicBezTo>
                  <a:cubicBezTo>
                    <a:pt x="2018" y="1041"/>
                    <a:pt x="2031" y="1043"/>
                    <a:pt x="2036" y="1038"/>
                  </a:cubicBezTo>
                  <a:cubicBezTo>
                    <a:pt x="2031" y="1035"/>
                    <a:pt x="2030" y="1039"/>
                    <a:pt x="2025" y="1040"/>
                  </a:cubicBezTo>
                  <a:cubicBezTo>
                    <a:pt x="2025" y="1038"/>
                    <a:pt x="2025" y="1037"/>
                    <a:pt x="2025" y="1035"/>
                  </a:cubicBezTo>
                  <a:cubicBezTo>
                    <a:pt x="2018" y="1034"/>
                    <a:pt x="2004" y="1038"/>
                    <a:pt x="2002" y="1032"/>
                  </a:cubicBezTo>
                  <a:cubicBezTo>
                    <a:pt x="2012" y="1029"/>
                    <a:pt x="2026" y="1029"/>
                    <a:pt x="2038" y="1027"/>
                  </a:cubicBezTo>
                  <a:cubicBezTo>
                    <a:pt x="2040" y="1022"/>
                    <a:pt x="2032" y="1025"/>
                    <a:pt x="2034" y="1019"/>
                  </a:cubicBezTo>
                  <a:cubicBezTo>
                    <a:pt x="2040" y="1018"/>
                    <a:pt x="2040" y="1018"/>
                    <a:pt x="2047" y="1019"/>
                  </a:cubicBezTo>
                  <a:cubicBezTo>
                    <a:pt x="2049" y="1017"/>
                    <a:pt x="2053" y="1016"/>
                    <a:pt x="2056" y="1014"/>
                  </a:cubicBezTo>
                  <a:cubicBezTo>
                    <a:pt x="2069" y="1014"/>
                    <a:pt x="2086" y="1016"/>
                    <a:pt x="2091" y="1011"/>
                  </a:cubicBezTo>
                  <a:cubicBezTo>
                    <a:pt x="2086" y="1012"/>
                    <a:pt x="2082" y="1010"/>
                    <a:pt x="2077" y="1010"/>
                  </a:cubicBezTo>
                  <a:cubicBezTo>
                    <a:pt x="2074" y="1009"/>
                    <a:pt x="2074" y="1011"/>
                    <a:pt x="2072" y="1010"/>
                  </a:cubicBezTo>
                  <a:cubicBezTo>
                    <a:pt x="2072" y="1009"/>
                    <a:pt x="2067" y="1010"/>
                    <a:pt x="2066" y="1010"/>
                  </a:cubicBezTo>
                  <a:cubicBezTo>
                    <a:pt x="2058" y="1008"/>
                    <a:pt x="2049" y="1008"/>
                    <a:pt x="2039" y="1006"/>
                  </a:cubicBezTo>
                  <a:cubicBezTo>
                    <a:pt x="2042" y="999"/>
                    <a:pt x="2035" y="1000"/>
                    <a:pt x="2035" y="995"/>
                  </a:cubicBezTo>
                  <a:cubicBezTo>
                    <a:pt x="2027" y="992"/>
                    <a:pt x="2023" y="1002"/>
                    <a:pt x="2017" y="997"/>
                  </a:cubicBezTo>
                  <a:cubicBezTo>
                    <a:pt x="2021" y="992"/>
                    <a:pt x="2026" y="989"/>
                    <a:pt x="2034" y="989"/>
                  </a:cubicBezTo>
                  <a:cubicBezTo>
                    <a:pt x="2034" y="986"/>
                    <a:pt x="2034" y="983"/>
                    <a:pt x="2037" y="984"/>
                  </a:cubicBezTo>
                  <a:cubicBezTo>
                    <a:pt x="2041" y="984"/>
                    <a:pt x="2038" y="990"/>
                    <a:pt x="2042" y="991"/>
                  </a:cubicBezTo>
                  <a:cubicBezTo>
                    <a:pt x="2044" y="988"/>
                    <a:pt x="2048" y="986"/>
                    <a:pt x="2051" y="984"/>
                  </a:cubicBezTo>
                  <a:cubicBezTo>
                    <a:pt x="2053" y="984"/>
                    <a:pt x="2054" y="984"/>
                    <a:pt x="2055" y="983"/>
                  </a:cubicBezTo>
                  <a:cubicBezTo>
                    <a:pt x="2046" y="982"/>
                    <a:pt x="2033" y="984"/>
                    <a:pt x="2031" y="981"/>
                  </a:cubicBezTo>
                  <a:cubicBezTo>
                    <a:pt x="2030" y="980"/>
                    <a:pt x="2026" y="980"/>
                    <a:pt x="2025" y="979"/>
                  </a:cubicBezTo>
                  <a:cubicBezTo>
                    <a:pt x="2019" y="979"/>
                    <a:pt x="2010" y="984"/>
                    <a:pt x="2007" y="978"/>
                  </a:cubicBezTo>
                  <a:cubicBezTo>
                    <a:pt x="2011" y="978"/>
                    <a:pt x="2011" y="973"/>
                    <a:pt x="2014" y="972"/>
                  </a:cubicBezTo>
                  <a:cubicBezTo>
                    <a:pt x="2012" y="978"/>
                    <a:pt x="2021" y="974"/>
                    <a:pt x="2025" y="975"/>
                  </a:cubicBezTo>
                  <a:cubicBezTo>
                    <a:pt x="2025" y="967"/>
                    <a:pt x="2017" y="977"/>
                    <a:pt x="2017" y="970"/>
                  </a:cubicBezTo>
                  <a:cubicBezTo>
                    <a:pt x="2020" y="968"/>
                    <a:pt x="2019" y="962"/>
                    <a:pt x="2024" y="962"/>
                  </a:cubicBezTo>
                  <a:cubicBezTo>
                    <a:pt x="2029" y="966"/>
                    <a:pt x="2034" y="960"/>
                    <a:pt x="2040" y="959"/>
                  </a:cubicBezTo>
                  <a:cubicBezTo>
                    <a:pt x="2046" y="959"/>
                    <a:pt x="2052" y="959"/>
                    <a:pt x="2056" y="957"/>
                  </a:cubicBezTo>
                  <a:cubicBezTo>
                    <a:pt x="2067" y="956"/>
                    <a:pt x="2054" y="957"/>
                    <a:pt x="2053" y="954"/>
                  </a:cubicBezTo>
                  <a:cubicBezTo>
                    <a:pt x="2053" y="952"/>
                    <a:pt x="2055" y="952"/>
                    <a:pt x="2058" y="953"/>
                  </a:cubicBezTo>
                  <a:cubicBezTo>
                    <a:pt x="2056" y="943"/>
                    <a:pt x="2072" y="953"/>
                    <a:pt x="2072" y="945"/>
                  </a:cubicBezTo>
                  <a:cubicBezTo>
                    <a:pt x="2064" y="945"/>
                    <a:pt x="2064" y="945"/>
                    <a:pt x="2058" y="946"/>
                  </a:cubicBezTo>
                  <a:cubicBezTo>
                    <a:pt x="2056" y="946"/>
                    <a:pt x="2055" y="944"/>
                    <a:pt x="2055" y="941"/>
                  </a:cubicBezTo>
                  <a:cubicBezTo>
                    <a:pt x="2057" y="941"/>
                    <a:pt x="2058" y="941"/>
                    <a:pt x="2060" y="940"/>
                  </a:cubicBezTo>
                  <a:cubicBezTo>
                    <a:pt x="2065" y="941"/>
                    <a:pt x="2070" y="939"/>
                    <a:pt x="2071" y="938"/>
                  </a:cubicBezTo>
                  <a:cubicBezTo>
                    <a:pt x="2073" y="938"/>
                    <a:pt x="2074" y="938"/>
                    <a:pt x="2076" y="937"/>
                  </a:cubicBezTo>
                  <a:cubicBezTo>
                    <a:pt x="2079" y="934"/>
                    <a:pt x="2082" y="936"/>
                    <a:pt x="2085" y="935"/>
                  </a:cubicBezTo>
                  <a:cubicBezTo>
                    <a:pt x="2088" y="935"/>
                    <a:pt x="2088" y="934"/>
                    <a:pt x="2090" y="933"/>
                  </a:cubicBezTo>
                  <a:cubicBezTo>
                    <a:pt x="2092" y="933"/>
                    <a:pt x="2093" y="935"/>
                    <a:pt x="2095" y="935"/>
                  </a:cubicBezTo>
                  <a:cubicBezTo>
                    <a:pt x="2102" y="936"/>
                    <a:pt x="2110" y="934"/>
                    <a:pt x="2113" y="933"/>
                  </a:cubicBezTo>
                  <a:cubicBezTo>
                    <a:pt x="2118" y="932"/>
                    <a:pt x="2117" y="933"/>
                    <a:pt x="2119" y="930"/>
                  </a:cubicBezTo>
                  <a:cubicBezTo>
                    <a:pt x="2126" y="931"/>
                    <a:pt x="2134" y="935"/>
                    <a:pt x="2137" y="927"/>
                  </a:cubicBezTo>
                  <a:cubicBezTo>
                    <a:pt x="2131" y="926"/>
                    <a:pt x="2121" y="933"/>
                    <a:pt x="2121" y="924"/>
                  </a:cubicBezTo>
                  <a:cubicBezTo>
                    <a:pt x="2123" y="922"/>
                    <a:pt x="2129" y="923"/>
                    <a:pt x="2134" y="922"/>
                  </a:cubicBezTo>
                  <a:cubicBezTo>
                    <a:pt x="2143" y="923"/>
                    <a:pt x="2136" y="920"/>
                    <a:pt x="2131" y="921"/>
                  </a:cubicBezTo>
                  <a:cubicBezTo>
                    <a:pt x="2128" y="917"/>
                    <a:pt x="2124" y="921"/>
                    <a:pt x="2123" y="921"/>
                  </a:cubicBezTo>
                  <a:cubicBezTo>
                    <a:pt x="2123" y="921"/>
                    <a:pt x="2122" y="919"/>
                    <a:pt x="2121" y="919"/>
                  </a:cubicBezTo>
                  <a:cubicBezTo>
                    <a:pt x="2114" y="917"/>
                    <a:pt x="2107" y="921"/>
                    <a:pt x="2104" y="921"/>
                  </a:cubicBezTo>
                  <a:cubicBezTo>
                    <a:pt x="2099" y="921"/>
                    <a:pt x="2094" y="921"/>
                    <a:pt x="2089" y="921"/>
                  </a:cubicBezTo>
                  <a:cubicBezTo>
                    <a:pt x="2086" y="920"/>
                    <a:pt x="2079" y="922"/>
                    <a:pt x="2080" y="916"/>
                  </a:cubicBezTo>
                  <a:cubicBezTo>
                    <a:pt x="2088" y="915"/>
                    <a:pt x="2089" y="919"/>
                    <a:pt x="2093" y="916"/>
                  </a:cubicBezTo>
                  <a:cubicBezTo>
                    <a:pt x="2097" y="912"/>
                    <a:pt x="2102" y="916"/>
                    <a:pt x="2105" y="916"/>
                  </a:cubicBezTo>
                  <a:cubicBezTo>
                    <a:pt x="2111" y="916"/>
                    <a:pt x="2117" y="915"/>
                    <a:pt x="2120" y="911"/>
                  </a:cubicBezTo>
                  <a:cubicBezTo>
                    <a:pt x="2120" y="912"/>
                    <a:pt x="2118" y="910"/>
                    <a:pt x="2120" y="910"/>
                  </a:cubicBezTo>
                  <a:cubicBezTo>
                    <a:pt x="2127" y="906"/>
                    <a:pt x="2135" y="914"/>
                    <a:pt x="2139" y="907"/>
                  </a:cubicBezTo>
                  <a:cubicBezTo>
                    <a:pt x="2129" y="905"/>
                    <a:pt x="2117" y="904"/>
                    <a:pt x="2106" y="905"/>
                  </a:cubicBezTo>
                  <a:cubicBezTo>
                    <a:pt x="2104" y="905"/>
                    <a:pt x="2103" y="907"/>
                    <a:pt x="2100" y="907"/>
                  </a:cubicBezTo>
                  <a:cubicBezTo>
                    <a:pt x="2097" y="906"/>
                    <a:pt x="2096" y="905"/>
                    <a:pt x="2093" y="905"/>
                  </a:cubicBezTo>
                  <a:cubicBezTo>
                    <a:pt x="2090" y="905"/>
                    <a:pt x="2086" y="905"/>
                    <a:pt x="2082" y="905"/>
                  </a:cubicBezTo>
                  <a:cubicBezTo>
                    <a:pt x="2081" y="905"/>
                    <a:pt x="2080" y="903"/>
                    <a:pt x="2081" y="903"/>
                  </a:cubicBezTo>
                  <a:cubicBezTo>
                    <a:pt x="2077" y="903"/>
                    <a:pt x="2070" y="905"/>
                    <a:pt x="2071" y="899"/>
                  </a:cubicBezTo>
                  <a:cubicBezTo>
                    <a:pt x="2085" y="897"/>
                    <a:pt x="2100" y="898"/>
                    <a:pt x="2114" y="897"/>
                  </a:cubicBezTo>
                  <a:cubicBezTo>
                    <a:pt x="2116" y="897"/>
                    <a:pt x="2117" y="896"/>
                    <a:pt x="2119" y="895"/>
                  </a:cubicBezTo>
                  <a:cubicBezTo>
                    <a:pt x="2123" y="895"/>
                    <a:pt x="2127" y="896"/>
                    <a:pt x="2130" y="895"/>
                  </a:cubicBezTo>
                  <a:cubicBezTo>
                    <a:pt x="2134" y="895"/>
                    <a:pt x="2138" y="897"/>
                    <a:pt x="2140" y="894"/>
                  </a:cubicBezTo>
                  <a:cubicBezTo>
                    <a:pt x="2134" y="895"/>
                    <a:pt x="2131" y="890"/>
                    <a:pt x="2124" y="889"/>
                  </a:cubicBezTo>
                  <a:cubicBezTo>
                    <a:pt x="2121" y="889"/>
                    <a:pt x="2118" y="890"/>
                    <a:pt x="2115" y="891"/>
                  </a:cubicBezTo>
                  <a:cubicBezTo>
                    <a:pt x="2111" y="891"/>
                    <a:pt x="2099" y="892"/>
                    <a:pt x="2099" y="892"/>
                  </a:cubicBezTo>
                  <a:cubicBezTo>
                    <a:pt x="2097" y="890"/>
                    <a:pt x="2095" y="891"/>
                    <a:pt x="2092" y="889"/>
                  </a:cubicBezTo>
                  <a:cubicBezTo>
                    <a:pt x="2089" y="887"/>
                    <a:pt x="2084" y="889"/>
                    <a:pt x="2081" y="886"/>
                  </a:cubicBezTo>
                  <a:cubicBezTo>
                    <a:pt x="2083" y="881"/>
                    <a:pt x="2095" y="887"/>
                    <a:pt x="2096" y="883"/>
                  </a:cubicBezTo>
                  <a:cubicBezTo>
                    <a:pt x="2089" y="880"/>
                    <a:pt x="2085" y="883"/>
                    <a:pt x="2077" y="883"/>
                  </a:cubicBezTo>
                  <a:cubicBezTo>
                    <a:pt x="2077" y="881"/>
                    <a:pt x="2078" y="881"/>
                    <a:pt x="2079" y="880"/>
                  </a:cubicBezTo>
                  <a:cubicBezTo>
                    <a:pt x="2076" y="881"/>
                    <a:pt x="2062" y="885"/>
                    <a:pt x="2062" y="883"/>
                  </a:cubicBezTo>
                  <a:cubicBezTo>
                    <a:pt x="2063" y="881"/>
                    <a:pt x="2063" y="880"/>
                    <a:pt x="2063" y="878"/>
                  </a:cubicBezTo>
                  <a:cubicBezTo>
                    <a:pt x="2068" y="878"/>
                    <a:pt x="2073" y="878"/>
                    <a:pt x="2079" y="878"/>
                  </a:cubicBezTo>
                  <a:cubicBezTo>
                    <a:pt x="2079" y="876"/>
                    <a:pt x="2079" y="875"/>
                    <a:pt x="2080" y="875"/>
                  </a:cubicBezTo>
                  <a:cubicBezTo>
                    <a:pt x="2086" y="872"/>
                    <a:pt x="2097" y="872"/>
                    <a:pt x="2108" y="872"/>
                  </a:cubicBezTo>
                  <a:cubicBezTo>
                    <a:pt x="2110" y="872"/>
                    <a:pt x="2115" y="875"/>
                    <a:pt x="2116" y="870"/>
                  </a:cubicBezTo>
                  <a:cubicBezTo>
                    <a:pt x="2106" y="868"/>
                    <a:pt x="2096" y="867"/>
                    <a:pt x="2087" y="868"/>
                  </a:cubicBezTo>
                  <a:cubicBezTo>
                    <a:pt x="2085" y="869"/>
                    <a:pt x="2085" y="870"/>
                    <a:pt x="2082" y="870"/>
                  </a:cubicBezTo>
                  <a:cubicBezTo>
                    <a:pt x="2083" y="870"/>
                    <a:pt x="2081" y="869"/>
                    <a:pt x="2081" y="868"/>
                  </a:cubicBezTo>
                  <a:cubicBezTo>
                    <a:pt x="2073" y="866"/>
                    <a:pt x="2071" y="868"/>
                    <a:pt x="2066" y="868"/>
                  </a:cubicBezTo>
                  <a:cubicBezTo>
                    <a:pt x="2061" y="869"/>
                    <a:pt x="2051" y="869"/>
                    <a:pt x="2050" y="867"/>
                  </a:cubicBezTo>
                  <a:cubicBezTo>
                    <a:pt x="2046" y="867"/>
                    <a:pt x="2046" y="872"/>
                    <a:pt x="2039" y="870"/>
                  </a:cubicBezTo>
                  <a:cubicBezTo>
                    <a:pt x="2041" y="868"/>
                    <a:pt x="2041" y="863"/>
                    <a:pt x="2041" y="859"/>
                  </a:cubicBezTo>
                  <a:cubicBezTo>
                    <a:pt x="2046" y="855"/>
                    <a:pt x="2050" y="857"/>
                    <a:pt x="2054" y="857"/>
                  </a:cubicBezTo>
                  <a:cubicBezTo>
                    <a:pt x="2057" y="858"/>
                    <a:pt x="2063" y="858"/>
                    <a:pt x="2067" y="857"/>
                  </a:cubicBezTo>
                  <a:cubicBezTo>
                    <a:pt x="2071" y="856"/>
                    <a:pt x="2070" y="857"/>
                    <a:pt x="2073" y="857"/>
                  </a:cubicBezTo>
                  <a:cubicBezTo>
                    <a:pt x="2081" y="859"/>
                    <a:pt x="2084" y="855"/>
                    <a:pt x="2089" y="854"/>
                  </a:cubicBezTo>
                  <a:cubicBezTo>
                    <a:pt x="2095" y="853"/>
                    <a:pt x="2102" y="855"/>
                    <a:pt x="2109" y="854"/>
                  </a:cubicBezTo>
                  <a:cubicBezTo>
                    <a:pt x="2113" y="854"/>
                    <a:pt x="2116" y="851"/>
                    <a:pt x="2120" y="851"/>
                  </a:cubicBezTo>
                  <a:cubicBezTo>
                    <a:pt x="2127" y="850"/>
                    <a:pt x="2132" y="850"/>
                    <a:pt x="2136" y="849"/>
                  </a:cubicBezTo>
                  <a:cubicBezTo>
                    <a:pt x="2139" y="849"/>
                    <a:pt x="2142" y="851"/>
                    <a:pt x="2144" y="848"/>
                  </a:cubicBezTo>
                  <a:cubicBezTo>
                    <a:pt x="2140" y="847"/>
                    <a:pt x="2132" y="848"/>
                    <a:pt x="2130" y="848"/>
                  </a:cubicBezTo>
                  <a:cubicBezTo>
                    <a:pt x="2129" y="848"/>
                    <a:pt x="2128" y="846"/>
                    <a:pt x="2128" y="846"/>
                  </a:cubicBezTo>
                  <a:cubicBezTo>
                    <a:pt x="2126" y="846"/>
                    <a:pt x="2123" y="848"/>
                    <a:pt x="2120" y="848"/>
                  </a:cubicBezTo>
                  <a:cubicBezTo>
                    <a:pt x="2118" y="848"/>
                    <a:pt x="2118" y="846"/>
                    <a:pt x="2115" y="846"/>
                  </a:cubicBezTo>
                  <a:cubicBezTo>
                    <a:pt x="2113" y="846"/>
                    <a:pt x="2112" y="848"/>
                    <a:pt x="2110" y="848"/>
                  </a:cubicBezTo>
                  <a:cubicBezTo>
                    <a:pt x="2111" y="848"/>
                    <a:pt x="2110" y="846"/>
                    <a:pt x="2109" y="846"/>
                  </a:cubicBezTo>
                  <a:cubicBezTo>
                    <a:pt x="2108" y="846"/>
                    <a:pt x="2107" y="846"/>
                    <a:pt x="2106" y="846"/>
                  </a:cubicBezTo>
                  <a:cubicBezTo>
                    <a:pt x="2097" y="846"/>
                    <a:pt x="2089" y="845"/>
                    <a:pt x="2085" y="845"/>
                  </a:cubicBezTo>
                  <a:cubicBezTo>
                    <a:pt x="2082" y="844"/>
                    <a:pt x="2077" y="845"/>
                    <a:pt x="2076" y="842"/>
                  </a:cubicBezTo>
                  <a:cubicBezTo>
                    <a:pt x="2077" y="834"/>
                    <a:pt x="2083" y="843"/>
                    <a:pt x="2085" y="838"/>
                  </a:cubicBezTo>
                  <a:cubicBezTo>
                    <a:pt x="2082" y="838"/>
                    <a:pt x="2082" y="834"/>
                    <a:pt x="2083" y="830"/>
                  </a:cubicBezTo>
                  <a:cubicBezTo>
                    <a:pt x="2086" y="830"/>
                    <a:pt x="2090" y="830"/>
                    <a:pt x="2094" y="830"/>
                  </a:cubicBezTo>
                  <a:cubicBezTo>
                    <a:pt x="2093" y="833"/>
                    <a:pt x="2090" y="834"/>
                    <a:pt x="2090" y="838"/>
                  </a:cubicBezTo>
                  <a:cubicBezTo>
                    <a:pt x="2095" y="837"/>
                    <a:pt x="2093" y="842"/>
                    <a:pt x="2096" y="843"/>
                  </a:cubicBezTo>
                  <a:cubicBezTo>
                    <a:pt x="2096" y="838"/>
                    <a:pt x="2113" y="842"/>
                    <a:pt x="2109" y="838"/>
                  </a:cubicBezTo>
                  <a:cubicBezTo>
                    <a:pt x="2103" y="839"/>
                    <a:pt x="2102" y="836"/>
                    <a:pt x="2103" y="830"/>
                  </a:cubicBezTo>
                  <a:cubicBezTo>
                    <a:pt x="2113" y="827"/>
                    <a:pt x="2135" y="831"/>
                    <a:pt x="2147" y="826"/>
                  </a:cubicBezTo>
                  <a:cubicBezTo>
                    <a:pt x="2147" y="826"/>
                    <a:pt x="2145" y="829"/>
                    <a:pt x="2145" y="829"/>
                  </a:cubicBezTo>
                  <a:cubicBezTo>
                    <a:pt x="2150" y="831"/>
                    <a:pt x="2159" y="829"/>
                    <a:pt x="2159" y="829"/>
                  </a:cubicBezTo>
                  <a:cubicBezTo>
                    <a:pt x="2161" y="828"/>
                    <a:pt x="2163" y="829"/>
                    <a:pt x="2164" y="829"/>
                  </a:cubicBezTo>
                  <a:cubicBezTo>
                    <a:pt x="2168" y="828"/>
                    <a:pt x="2171" y="827"/>
                    <a:pt x="2175" y="827"/>
                  </a:cubicBezTo>
                  <a:cubicBezTo>
                    <a:pt x="2181" y="828"/>
                    <a:pt x="2180" y="829"/>
                    <a:pt x="2182" y="827"/>
                  </a:cubicBezTo>
                  <a:cubicBezTo>
                    <a:pt x="2182" y="827"/>
                    <a:pt x="2185" y="827"/>
                    <a:pt x="2185" y="827"/>
                  </a:cubicBezTo>
                  <a:cubicBezTo>
                    <a:pt x="2191" y="827"/>
                    <a:pt x="2191" y="826"/>
                    <a:pt x="2196" y="826"/>
                  </a:cubicBezTo>
                  <a:cubicBezTo>
                    <a:pt x="2203" y="825"/>
                    <a:pt x="2207" y="831"/>
                    <a:pt x="2211" y="824"/>
                  </a:cubicBezTo>
                  <a:cubicBezTo>
                    <a:pt x="2195" y="825"/>
                    <a:pt x="2175" y="824"/>
                    <a:pt x="2165" y="822"/>
                  </a:cubicBezTo>
                  <a:cubicBezTo>
                    <a:pt x="2159" y="822"/>
                    <a:pt x="2156" y="824"/>
                    <a:pt x="2150" y="824"/>
                  </a:cubicBezTo>
                  <a:cubicBezTo>
                    <a:pt x="2141" y="825"/>
                    <a:pt x="2130" y="825"/>
                    <a:pt x="2121" y="824"/>
                  </a:cubicBezTo>
                  <a:cubicBezTo>
                    <a:pt x="2118" y="824"/>
                    <a:pt x="2116" y="822"/>
                    <a:pt x="2113" y="822"/>
                  </a:cubicBezTo>
                  <a:cubicBezTo>
                    <a:pt x="2110" y="823"/>
                    <a:pt x="2108" y="824"/>
                    <a:pt x="2105" y="824"/>
                  </a:cubicBezTo>
                  <a:cubicBezTo>
                    <a:pt x="2103" y="824"/>
                    <a:pt x="2100" y="823"/>
                    <a:pt x="2097" y="822"/>
                  </a:cubicBezTo>
                  <a:cubicBezTo>
                    <a:pt x="2094" y="822"/>
                    <a:pt x="2090" y="823"/>
                    <a:pt x="2086" y="822"/>
                  </a:cubicBezTo>
                  <a:cubicBezTo>
                    <a:pt x="2085" y="822"/>
                    <a:pt x="2077" y="825"/>
                    <a:pt x="2078" y="819"/>
                  </a:cubicBezTo>
                  <a:cubicBezTo>
                    <a:pt x="2092" y="817"/>
                    <a:pt x="2113" y="818"/>
                    <a:pt x="2126" y="818"/>
                  </a:cubicBezTo>
                  <a:cubicBezTo>
                    <a:pt x="2130" y="818"/>
                    <a:pt x="2134" y="819"/>
                    <a:pt x="2136" y="816"/>
                  </a:cubicBezTo>
                  <a:cubicBezTo>
                    <a:pt x="2135" y="816"/>
                    <a:pt x="2134" y="815"/>
                    <a:pt x="2135" y="813"/>
                  </a:cubicBezTo>
                  <a:cubicBezTo>
                    <a:pt x="2131" y="811"/>
                    <a:pt x="2130" y="816"/>
                    <a:pt x="2128" y="816"/>
                  </a:cubicBezTo>
                  <a:cubicBezTo>
                    <a:pt x="2126" y="817"/>
                    <a:pt x="2125" y="815"/>
                    <a:pt x="2123" y="815"/>
                  </a:cubicBezTo>
                  <a:cubicBezTo>
                    <a:pt x="2122" y="814"/>
                    <a:pt x="2121" y="817"/>
                    <a:pt x="2120" y="815"/>
                  </a:cubicBezTo>
                  <a:cubicBezTo>
                    <a:pt x="2124" y="815"/>
                    <a:pt x="2122" y="810"/>
                    <a:pt x="2125" y="810"/>
                  </a:cubicBezTo>
                  <a:cubicBezTo>
                    <a:pt x="2130" y="808"/>
                    <a:pt x="2135" y="808"/>
                    <a:pt x="2140" y="810"/>
                  </a:cubicBezTo>
                  <a:cubicBezTo>
                    <a:pt x="2140" y="808"/>
                    <a:pt x="2141" y="808"/>
                    <a:pt x="2143" y="808"/>
                  </a:cubicBezTo>
                  <a:cubicBezTo>
                    <a:pt x="2150" y="807"/>
                    <a:pt x="2152" y="808"/>
                    <a:pt x="2154" y="808"/>
                  </a:cubicBezTo>
                  <a:cubicBezTo>
                    <a:pt x="2161" y="810"/>
                    <a:pt x="2174" y="809"/>
                    <a:pt x="2181" y="808"/>
                  </a:cubicBezTo>
                  <a:cubicBezTo>
                    <a:pt x="2183" y="808"/>
                    <a:pt x="2183" y="807"/>
                    <a:pt x="2185" y="807"/>
                  </a:cubicBezTo>
                  <a:cubicBezTo>
                    <a:pt x="2186" y="807"/>
                    <a:pt x="2187" y="808"/>
                    <a:pt x="2189" y="808"/>
                  </a:cubicBezTo>
                  <a:cubicBezTo>
                    <a:pt x="2202" y="809"/>
                    <a:pt x="2218" y="809"/>
                    <a:pt x="2229" y="808"/>
                  </a:cubicBezTo>
                  <a:cubicBezTo>
                    <a:pt x="2231" y="808"/>
                    <a:pt x="2233" y="807"/>
                    <a:pt x="2234" y="807"/>
                  </a:cubicBezTo>
                  <a:cubicBezTo>
                    <a:pt x="2236" y="807"/>
                    <a:pt x="2236" y="808"/>
                    <a:pt x="2239" y="808"/>
                  </a:cubicBezTo>
                  <a:cubicBezTo>
                    <a:pt x="2247" y="809"/>
                    <a:pt x="2240" y="806"/>
                    <a:pt x="2244" y="805"/>
                  </a:cubicBezTo>
                  <a:cubicBezTo>
                    <a:pt x="2248" y="809"/>
                    <a:pt x="2258" y="808"/>
                    <a:pt x="2266" y="808"/>
                  </a:cubicBezTo>
                  <a:cubicBezTo>
                    <a:pt x="2266" y="805"/>
                    <a:pt x="2268" y="805"/>
                    <a:pt x="2270" y="803"/>
                  </a:cubicBezTo>
                  <a:cubicBezTo>
                    <a:pt x="2263" y="805"/>
                    <a:pt x="2259" y="802"/>
                    <a:pt x="2254" y="802"/>
                  </a:cubicBezTo>
                  <a:cubicBezTo>
                    <a:pt x="2254" y="802"/>
                    <a:pt x="2254" y="803"/>
                    <a:pt x="2254" y="803"/>
                  </a:cubicBezTo>
                  <a:cubicBezTo>
                    <a:pt x="2253" y="804"/>
                    <a:pt x="2252" y="802"/>
                    <a:pt x="2252" y="802"/>
                  </a:cubicBezTo>
                  <a:cubicBezTo>
                    <a:pt x="2251" y="802"/>
                    <a:pt x="2250" y="804"/>
                    <a:pt x="2249" y="803"/>
                  </a:cubicBezTo>
                  <a:cubicBezTo>
                    <a:pt x="2246" y="803"/>
                    <a:pt x="2247" y="802"/>
                    <a:pt x="2246" y="803"/>
                  </a:cubicBezTo>
                  <a:cubicBezTo>
                    <a:pt x="2243" y="806"/>
                    <a:pt x="2231" y="802"/>
                    <a:pt x="2231" y="802"/>
                  </a:cubicBezTo>
                  <a:cubicBezTo>
                    <a:pt x="2229" y="801"/>
                    <a:pt x="2223" y="801"/>
                    <a:pt x="2220" y="802"/>
                  </a:cubicBezTo>
                  <a:cubicBezTo>
                    <a:pt x="2219" y="802"/>
                    <a:pt x="2220" y="806"/>
                    <a:pt x="2218" y="805"/>
                  </a:cubicBezTo>
                  <a:cubicBezTo>
                    <a:pt x="2221" y="800"/>
                    <a:pt x="2216" y="804"/>
                    <a:pt x="2214" y="803"/>
                  </a:cubicBezTo>
                  <a:cubicBezTo>
                    <a:pt x="2210" y="803"/>
                    <a:pt x="2207" y="801"/>
                    <a:pt x="2202" y="802"/>
                  </a:cubicBezTo>
                  <a:cubicBezTo>
                    <a:pt x="2199" y="802"/>
                    <a:pt x="2197" y="806"/>
                    <a:pt x="2194" y="805"/>
                  </a:cubicBezTo>
                  <a:cubicBezTo>
                    <a:pt x="2191" y="803"/>
                    <a:pt x="2188" y="800"/>
                    <a:pt x="2185" y="800"/>
                  </a:cubicBezTo>
                  <a:cubicBezTo>
                    <a:pt x="2184" y="800"/>
                    <a:pt x="2184" y="799"/>
                    <a:pt x="2183" y="799"/>
                  </a:cubicBezTo>
                  <a:cubicBezTo>
                    <a:pt x="2177" y="797"/>
                    <a:pt x="2171" y="800"/>
                    <a:pt x="2166" y="800"/>
                  </a:cubicBezTo>
                  <a:cubicBezTo>
                    <a:pt x="2163" y="800"/>
                    <a:pt x="2162" y="799"/>
                    <a:pt x="2159" y="799"/>
                  </a:cubicBezTo>
                  <a:cubicBezTo>
                    <a:pt x="2154" y="798"/>
                    <a:pt x="2148" y="799"/>
                    <a:pt x="2142" y="799"/>
                  </a:cubicBezTo>
                  <a:cubicBezTo>
                    <a:pt x="2139" y="798"/>
                    <a:pt x="2138" y="797"/>
                    <a:pt x="2137" y="799"/>
                  </a:cubicBezTo>
                  <a:cubicBezTo>
                    <a:pt x="2136" y="800"/>
                    <a:pt x="2131" y="797"/>
                    <a:pt x="2131" y="797"/>
                  </a:cubicBezTo>
                  <a:cubicBezTo>
                    <a:pt x="2131" y="797"/>
                    <a:pt x="2130" y="798"/>
                    <a:pt x="2129" y="799"/>
                  </a:cubicBezTo>
                  <a:cubicBezTo>
                    <a:pt x="2124" y="800"/>
                    <a:pt x="2123" y="797"/>
                    <a:pt x="2121" y="797"/>
                  </a:cubicBezTo>
                  <a:cubicBezTo>
                    <a:pt x="2121" y="797"/>
                    <a:pt x="2120" y="799"/>
                    <a:pt x="2119" y="799"/>
                  </a:cubicBezTo>
                  <a:cubicBezTo>
                    <a:pt x="2113" y="801"/>
                    <a:pt x="2105" y="797"/>
                    <a:pt x="2103" y="797"/>
                  </a:cubicBezTo>
                  <a:cubicBezTo>
                    <a:pt x="2098" y="796"/>
                    <a:pt x="2095" y="798"/>
                    <a:pt x="2092" y="799"/>
                  </a:cubicBezTo>
                  <a:cubicBezTo>
                    <a:pt x="2084" y="800"/>
                    <a:pt x="2072" y="798"/>
                    <a:pt x="2068" y="797"/>
                  </a:cubicBezTo>
                  <a:cubicBezTo>
                    <a:pt x="2066" y="797"/>
                    <a:pt x="2060" y="799"/>
                    <a:pt x="2062" y="794"/>
                  </a:cubicBezTo>
                  <a:cubicBezTo>
                    <a:pt x="2065" y="790"/>
                    <a:pt x="2071" y="794"/>
                    <a:pt x="2075" y="794"/>
                  </a:cubicBezTo>
                  <a:cubicBezTo>
                    <a:pt x="2078" y="794"/>
                    <a:pt x="2081" y="794"/>
                    <a:pt x="2084" y="794"/>
                  </a:cubicBezTo>
                  <a:cubicBezTo>
                    <a:pt x="2085" y="791"/>
                    <a:pt x="2082" y="790"/>
                    <a:pt x="2085" y="789"/>
                  </a:cubicBezTo>
                  <a:cubicBezTo>
                    <a:pt x="2085" y="791"/>
                    <a:pt x="2087" y="790"/>
                    <a:pt x="2089" y="791"/>
                  </a:cubicBezTo>
                  <a:cubicBezTo>
                    <a:pt x="2096" y="792"/>
                    <a:pt x="2095" y="791"/>
                    <a:pt x="2100" y="791"/>
                  </a:cubicBezTo>
                  <a:cubicBezTo>
                    <a:pt x="2110" y="790"/>
                    <a:pt x="2125" y="791"/>
                    <a:pt x="2129" y="792"/>
                  </a:cubicBezTo>
                  <a:cubicBezTo>
                    <a:pt x="2136" y="794"/>
                    <a:pt x="2138" y="789"/>
                    <a:pt x="2142" y="789"/>
                  </a:cubicBezTo>
                  <a:cubicBezTo>
                    <a:pt x="2142" y="789"/>
                    <a:pt x="2144" y="791"/>
                    <a:pt x="2145" y="791"/>
                  </a:cubicBezTo>
                  <a:cubicBezTo>
                    <a:pt x="2152" y="792"/>
                    <a:pt x="2159" y="790"/>
                    <a:pt x="2165" y="791"/>
                  </a:cubicBezTo>
                  <a:cubicBezTo>
                    <a:pt x="2165" y="785"/>
                    <a:pt x="2158" y="788"/>
                    <a:pt x="2155" y="788"/>
                  </a:cubicBezTo>
                  <a:cubicBezTo>
                    <a:pt x="2147" y="787"/>
                    <a:pt x="2140" y="787"/>
                    <a:pt x="2136" y="786"/>
                  </a:cubicBezTo>
                  <a:cubicBezTo>
                    <a:pt x="2129" y="785"/>
                    <a:pt x="2126" y="788"/>
                    <a:pt x="2121" y="788"/>
                  </a:cubicBezTo>
                  <a:cubicBezTo>
                    <a:pt x="2118" y="788"/>
                    <a:pt x="2118" y="786"/>
                    <a:pt x="2115" y="786"/>
                  </a:cubicBezTo>
                  <a:cubicBezTo>
                    <a:pt x="2110" y="785"/>
                    <a:pt x="2103" y="785"/>
                    <a:pt x="2097" y="786"/>
                  </a:cubicBezTo>
                  <a:cubicBezTo>
                    <a:pt x="2095" y="786"/>
                    <a:pt x="2095" y="788"/>
                    <a:pt x="2093" y="788"/>
                  </a:cubicBezTo>
                  <a:cubicBezTo>
                    <a:pt x="2087" y="787"/>
                    <a:pt x="2082" y="785"/>
                    <a:pt x="2077" y="784"/>
                  </a:cubicBezTo>
                  <a:cubicBezTo>
                    <a:pt x="2073" y="784"/>
                    <a:pt x="2068" y="784"/>
                    <a:pt x="2064" y="784"/>
                  </a:cubicBezTo>
                  <a:cubicBezTo>
                    <a:pt x="2062" y="784"/>
                    <a:pt x="2054" y="787"/>
                    <a:pt x="2056" y="781"/>
                  </a:cubicBezTo>
                  <a:cubicBezTo>
                    <a:pt x="2066" y="779"/>
                    <a:pt x="2078" y="781"/>
                    <a:pt x="2082" y="776"/>
                  </a:cubicBezTo>
                  <a:cubicBezTo>
                    <a:pt x="2075" y="775"/>
                    <a:pt x="2065" y="779"/>
                    <a:pt x="2061" y="775"/>
                  </a:cubicBezTo>
                  <a:cubicBezTo>
                    <a:pt x="2062" y="773"/>
                    <a:pt x="2065" y="773"/>
                    <a:pt x="2066" y="772"/>
                  </a:cubicBezTo>
                  <a:cubicBezTo>
                    <a:pt x="2089" y="770"/>
                    <a:pt x="2099" y="771"/>
                    <a:pt x="2121" y="770"/>
                  </a:cubicBezTo>
                  <a:cubicBezTo>
                    <a:pt x="2121" y="765"/>
                    <a:pt x="2114" y="767"/>
                    <a:pt x="2111" y="767"/>
                  </a:cubicBezTo>
                  <a:cubicBezTo>
                    <a:pt x="2106" y="767"/>
                    <a:pt x="2102" y="767"/>
                    <a:pt x="2097" y="767"/>
                  </a:cubicBezTo>
                  <a:cubicBezTo>
                    <a:pt x="2095" y="767"/>
                    <a:pt x="2095" y="766"/>
                    <a:pt x="2092" y="765"/>
                  </a:cubicBezTo>
                  <a:cubicBezTo>
                    <a:pt x="2085" y="765"/>
                    <a:pt x="2072" y="766"/>
                    <a:pt x="2071" y="759"/>
                  </a:cubicBezTo>
                  <a:cubicBezTo>
                    <a:pt x="2094" y="756"/>
                    <a:pt x="2126" y="757"/>
                    <a:pt x="2149" y="759"/>
                  </a:cubicBezTo>
                  <a:cubicBezTo>
                    <a:pt x="2150" y="757"/>
                    <a:pt x="2152" y="756"/>
                    <a:pt x="2154" y="754"/>
                  </a:cubicBezTo>
                  <a:cubicBezTo>
                    <a:pt x="2180" y="754"/>
                    <a:pt x="2198" y="757"/>
                    <a:pt x="2221" y="754"/>
                  </a:cubicBezTo>
                  <a:cubicBezTo>
                    <a:pt x="2223" y="754"/>
                    <a:pt x="2226" y="755"/>
                    <a:pt x="2226" y="753"/>
                  </a:cubicBezTo>
                  <a:cubicBezTo>
                    <a:pt x="2214" y="752"/>
                    <a:pt x="2201" y="754"/>
                    <a:pt x="2189" y="753"/>
                  </a:cubicBezTo>
                  <a:cubicBezTo>
                    <a:pt x="2183" y="752"/>
                    <a:pt x="2186" y="752"/>
                    <a:pt x="2183" y="753"/>
                  </a:cubicBezTo>
                  <a:cubicBezTo>
                    <a:pt x="2172" y="755"/>
                    <a:pt x="2158" y="752"/>
                    <a:pt x="2152" y="751"/>
                  </a:cubicBezTo>
                  <a:cubicBezTo>
                    <a:pt x="2144" y="750"/>
                    <a:pt x="2136" y="751"/>
                    <a:pt x="2128" y="751"/>
                  </a:cubicBezTo>
                  <a:cubicBezTo>
                    <a:pt x="2126" y="751"/>
                    <a:pt x="2126" y="750"/>
                    <a:pt x="2123" y="750"/>
                  </a:cubicBezTo>
                  <a:cubicBezTo>
                    <a:pt x="2116" y="748"/>
                    <a:pt x="2113" y="752"/>
                    <a:pt x="2110" y="750"/>
                  </a:cubicBezTo>
                  <a:cubicBezTo>
                    <a:pt x="2108" y="746"/>
                    <a:pt x="2097" y="753"/>
                    <a:pt x="2101" y="745"/>
                  </a:cubicBezTo>
                  <a:cubicBezTo>
                    <a:pt x="2109" y="745"/>
                    <a:pt x="2117" y="745"/>
                    <a:pt x="2125" y="745"/>
                  </a:cubicBezTo>
                  <a:cubicBezTo>
                    <a:pt x="2127" y="745"/>
                    <a:pt x="2131" y="744"/>
                    <a:pt x="2128" y="743"/>
                  </a:cubicBezTo>
                  <a:cubicBezTo>
                    <a:pt x="2126" y="743"/>
                    <a:pt x="2124" y="743"/>
                    <a:pt x="2122" y="743"/>
                  </a:cubicBezTo>
                  <a:cubicBezTo>
                    <a:pt x="2122" y="740"/>
                    <a:pt x="2121" y="741"/>
                    <a:pt x="2119" y="740"/>
                  </a:cubicBezTo>
                  <a:cubicBezTo>
                    <a:pt x="2115" y="739"/>
                    <a:pt x="2110" y="739"/>
                    <a:pt x="2105" y="738"/>
                  </a:cubicBezTo>
                  <a:cubicBezTo>
                    <a:pt x="2102" y="738"/>
                    <a:pt x="2102" y="737"/>
                    <a:pt x="2098" y="737"/>
                  </a:cubicBezTo>
                  <a:cubicBezTo>
                    <a:pt x="2095" y="737"/>
                    <a:pt x="2091" y="739"/>
                    <a:pt x="2089" y="738"/>
                  </a:cubicBezTo>
                  <a:cubicBezTo>
                    <a:pt x="2087" y="738"/>
                    <a:pt x="2086" y="737"/>
                    <a:pt x="2084" y="737"/>
                  </a:cubicBezTo>
                  <a:cubicBezTo>
                    <a:pt x="2081" y="736"/>
                    <a:pt x="2078" y="735"/>
                    <a:pt x="2076" y="735"/>
                  </a:cubicBezTo>
                  <a:cubicBezTo>
                    <a:pt x="2074" y="735"/>
                    <a:pt x="2072" y="737"/>
                    <a:pt x="2071" y="737"/>
                  </a:cubicBezTo>
                  <a:cubicBezTo>
                    <a:pt x="2071" y="737"/>
                    <a:pt x="2069" y="734"/>
                    <a:pt x="2066" y="735"/>
                  </a:cubicBezTo>
                  <a:cubicBezTo>
                    <a:pt x="2065" y="739"/>
                    <a:pt x="2071" y="740"/>
                    <a:pt x="2064" y="740"/>
                  </a:cubicBezTo>
                  <a:cubicBezTo>
                    <a:pt x="2062" y="741"/>
                    <a:pt x="2065" y="737"/>
                    <a:pt x="2065" y="737"/>
                  </a:cubicBezTo>
                  <a:cubicBezTo>
                    <a:pt x="2062" y="735"/>
                    <a:pt x="2058" y="737"/>
                    <a:pt x="2055" y="735"/>
                  </a:cubicBezTo>
                  <a:cubicBezTo>
                    <a:pt x="2055" y="735"/>
                    <a:pt x="2055" y="732"/>
                    <a:pt x="2055" y="732"/>
                  </a:cubicBezTo>
                  <a:cubicBezTo>
                    <a:pt x="2055" y="732"/>
                    <a:pt x="2053" y="732"/>
                    <a:pt x="2052" y="732"/>
                  </a:cubicBezTo>
                  <a:cubicBezTo>
                    <a:pt x="2050" y="732"/>
                    <a:pt x="2049" y="731"/>
                    <a:pt x="2047" y="730"/>
                  </a:cubicBezTo>
                  <a:cubicBezTo>
                    <a:pt x="2044" y="730"/>
                    <a:pt x="2047" y="727"/>
                    <a:pt x="2046" y="724"/>
                  </a:cubicBezTo>
                  <a:cubicBezTo>
                    <a:pt x="2045" y="723"/>
                    <a:pt x="2042" y="724"/>
                    <a:pt x="2043" y="723"/>
                  </a:cubicBezTo>
                  <a:cubicBezTo>
                    <a:pt x="2047" y="722"/>
                    <a:pt x="2050" y="722"/>
                    <a:pt x="2052" y="719"/>
                  </a:cubicBezTo>
                  <a:cubicBezTo>
                    <a:pt x="2046" y="719"/>
                    <a:pt x="2040" y="719"/>
                    <a:pt x="2033" y="719"/>
                  </a:cubicBezTo>
                  <a:cubicBezTo>
                    <a:pt x="2029" y="725"/>
                    <a:pt x="2022" y="723"/>
                    <a:pt x="2014" y="724"/>
                  </a:cubicBezTo>
                  <a:cubicBezTo>
                    <a:pt x="2012" y="725"/>
                    <a:pt x="2011" y="726"/>
                    <a:pt x="2009" y="726"/>
                  </a:cubicBezTo>
                  <a:cubicBezTo>
                    <a:pt x="2006" y="726"/>
                    <a:pt x="2005" y="725"/>
                    <a:pt x="2002" y="724"/>
                  </a:cubicBezTo>
                  <a:cubicBezTo>
                    <a:pt x="2000" y="724"/>
                    <a:pt x="1996" y="725"/>
                    <a:pt x="1996" y="723"/>
                  </a:cubicBezTo>
                  <a:cubicBezTo>
                    <a:pt x="1999" y="718"/>
                    <a:pt x="2012" y="721"/>
                    <a:pt x="2016" y="718"/>
                  </a:cubicBezTo>
                  <a:cubicBezTo>
                    <a:pt x="2005" y="715"/>
                    <a:pt x="1991" y="716"/>
                    <a:pt x="1979" y="715"/>
                  </a:cubicBezTo>
                  <a:cubicBezTo>
                    <a:pt x="1981" y="710"/>
                    <a:pt x="1980" y="710"/>
                    <a:pt x="1977" y="707"/>
                  </a:cubicBezTo>
                  <a:cubicBezTo>
                    <a:pt x="1984" y="705"/>
                    <a:pt x="1990" y="703"/>
                    <a:pt x="1997" y="702"/>
                  </a:cubicBezTo>
                  <a:cubicBezTo>
                    <a:pt x="1998" y="702"/>
                    <a:pt x="2000" y="702"/>
                    <a:pt x="2000" y="700"/>
                  </a:cubicBezTo>
                  <a:cubicBezTo>
                    <a:pt x="1989" y="703"/>
                    <a:pt x="1976" y="702"/>
                    <a:pt x="1965" y="704"/>
                  </a:cubicBezTo>
                  <a:cubicBezTo>
                    <a:pt x="1963" y="704"/>
                    <a:pt x="1963" y="705"/>
                    <a:pt x="1961" y="705"/>
                  </a:cubicBezTo>
                  <a:cubicBezTo>
                    <a:pt x="1958" y="706"/>
                    <a:pt x="1957" y="705"/>
                    <a:pt x="1955" y="707"/>
                  </a:cubicBezTo>
                  <a:cubicBezTo>
                    <a:pt x="1952" y="710"/>
                    <a:pt x="1939" y="705"/>
                    <a:pt x="1939" y="705"/>
                  </a:cubicBezTo>
                  <a:cubicBezTo>
                    <a:pt x="1936" y="705"/>
                    <a:pt x="1932" y="706"/>
                    <a:pt x="1929" y="704"/>
                  </a:cubicBezTo>
                  <a:cubicBezTo>
                    <a:pt x="1921" y="711"/>
                    <a:pt x="1908" y="704"/>
                    <a:pt x="1897" y="707"/>
                  </a:cubicBezTo>
                  <a:cubicBezTo>
                    <a:pt x="1897" y="705"/>
                    <a:pt x="1896" y="705"/>
                    <a:pt x="1894" y="705"/>
                  </a:cubicBezTo>
                  <a:cubicBezTo>
                    <a:pt x="1894" y="703"/>
                    <a:pt x="1894" y="701"/>
                    <a:pt x="1894" y="699"/>
                  </a:cubicBezTo>
                  <a:cubicBezTo>
                    <a:pt x="1892" y="699"/>
                    <a:pt x="1889" y="699"/>
                    <a:pt x="1889" y="697"/>
                  </a:cubicBezTo>
                  <a:cubicBezTo>
                    <a:pt x="1898" y="696"/>
                    <a:pt x="1899" y="702"/>
                    <a:pt x="1908" y="700"/>
                  </a:cubicBezTo>
                  <a:cubicBezTo>
                    <a:pt x="1909" y="698"/>
                    <a:pt x="1908" y="696"/>
                    <a:pt x="1910" y="696"/>
                  </a:cubicBezTo>
                  <a:cubicBezTo>
                    <a:pt x="1913" y="695"/>
                    <a:pt x="1914" y="697"/>
                    <a:pt x="1917" y="697"/>
                  </a:cubicBezTo>
                  <a:cubicBezTo>
                    <a:pt x="1917" y="697"/>
                    <a:pt x="1917" y="694"/>
                    <a:pt x="1918" y="694"/>
                  </a:cubicBezTo>
                  <a:cubicBezTo>
                    <a:pt x="1918" y="694"/>
                    <a:pt x="1919" y="695"/>
                    <a:pt x="1920" y="696"/>
                  </a:cubicBezTo>
                  <a:cubicBezTo>
                    <a:pt x="1924" y="697"/>
                    <a:pt x="1925" y="694"/>
                    <a:pt x="1928" y="694"/>
                  </a:cubicBezTo>
                  <a:cubicBezTo>
                    <a:pt x="1931" y="694"/>
                    <a:pt x="1935" y="696"/>
                    <a:pt x="1938" y="692"/>
                  </a:cubicBezTo>
                  <a:cubicBezTo>
                    <a:pt x="1937" y="692"/>
                    <a:pt x="1936" y="691"/>
                    <a:pt x="1936" y="689"/>
                  </a:cubicBezTo>
                  <a:cubicBezTo>
                    <a:pt x="1940" y="692"/>
                    <a:pt x="1942" y="688"/>
                    <a:pt x="1943" y="686"/>
                  </a:cubicBezTo>
                  <a:cubicBezTo>
                    <a:pt x="1945" y="682"/>
                    <a:pt x="1947" y="685"/>
                    <a:pt x="1949" y="683"/>
                  </a:cubicBezTo>
                  <a:cubicBezTo>
                    <a:pt x="1950" y="682"/>
                    <a:pt x="1949" y="679"/>
                    <a:pt x="1951" y="680"/>
                  </a:cubicBezTo>
                  <a:cubicBezTo>
                    <a:pt x="1957" y="680"/>
                    <a:pt x="1960" y="679"/>
                    <a:pt x="1964" y="678"/>
                  </a:cubicBezTo>
                  <a:cubicBezTo>
                    <a:pt x="1965" y="674"/>
                    <a:pt x="1962" y="673"/>
                    <a:pt x="1961" y="670"/>
                  </a:cubicBezTo>
                  <a:cubicBezTo>
                    <a:pt x="1974" y="667"/>
                    <a:pt x="1984" y="663"/>
                    <a:pt x="1999" y="662"/>
                  </a:cubicBezTo>
                  <a:cubicBezTo>
                    <a:pt x="1998" y="658"/>
                    <a:pt x="2005" y="661"/>
                    <a:pt x="2005" y="658"/>
                  </a:cubicBezTo>
                  <a:cubicBezTo>
                    <a:pt x="1998" y="659"/>
                    <a:pt x="1990" y="661"/>
                    <a:pt x="1983" y="661"/>
                  </a:cubicBezTo>
                  <a:cubicBezTo>
                    <a:pt x="1980" y="661"/>
                    <a:pt x="1976" y="662"/>
                    <a:pt x="1975" y="659"/>
                  </a:cubicBezTo>
                  <a:cubicBezTo>
                    <a:pt x="1979" y="654"/>
                    <a:pt x="1993" y="656"/>
                    <a:pt x="1996" y="653"/>
                  </a:cubicBezTo>
                  <a:cubicBezTo>
                    <a:pt x="1996" y="652"/>
                    <a:pt x="1999" y="653"/>
                    <a:pt x="1999" y="653"/>
                  </a:cubicBezTo>
                  <a:cubicBezTo>
                    <a:pt x="2003" y="652"/>
                    <a:pt x="2010" y="650"/>
                    <a:pt x="2012" y="650"/>
                  </a:cubicBezTo>
                  <a:cubicBezTo>
                    <a:pt x="2013" y="649"/>
                    <a:pt x="2015" y="650"/>
                    <a:pt x="2015" y="648"/>
                  </a:cubicBezTo>
                  <a:cubicBezTo>
                    <a:pt x="2012" y="647"/>
                    <a:pt x="2017" y="646"/>
                    <a:pt x="2017" y="645"/>
                  </a:cubicBezTo>
                  <a:cubicBezTo>
                    <a:pt x="2018" y="643"/>
                    <a:pt x="2016" y="641"/>
                    <a:pt x="2016" y="640"/>
                  </a:cubicBezTo>
                  <a:cubicBezTo>
                    <a:pt x="2016" y="640"/>
                    <a:pt x="2019" y="638"/>
                    <a:pt x="2018" y="635"/>
                  </a:cubicBezTo>
                  <a:cubicBezTo>
                    <a:pt x="2014" y="635"/>
                    <a:pt x="2014" y="637"/>
                    <a:pt x="2013" y="639"/>
                  </a:cubicBezTo>
                  <a:cubicBezTo>
                    <a:pt x="2008" y="635"/>
                    <a:pt x="1999" y="638"/>
                    <a:pt x="1996" y="639"/>
                  </a:cubicBezTo>
                  <a:cubicBezTo>
                    <a:pt x="1993" y="639"/>
                    <a:pt x="1992" y="638"/>
                    <a:pt x="1990" y="640"/>
                  </a:cubicBezTo>
                  <a:cubicBezTo>
                    <a:pt x="1988" y="642"/>
                    <a:pt x="1976" y="641"/>
                    <a:pt x="1977" y="637"/>
                  </a:cubicBezTo>
                  <a:cubicBezTo>
                    <a:pt x="1983" y="635"/>
                    <a:pt x="1998" y="634"/>
                    <a:pt x="2003" y="632"/>
                  </a:cubicBezTo>
                  <a:cubicBezTo>
                    <a:pt x="2007" y="631"/>
                    <a:pt x="2010" y="630"/>
                    <a:pt x="2013" y="629"/>
                  </a:cubicBezTo>
                  <a:cubicBezTo>
                    <a:pt x="2015" y="629"/>
                    <a:pt x="2015" y="631"/>
                    <a:pt x="2018" y="631"/>
                  </a:cubicBezTo>
                  <a:cubicBezTo>
                    <a:pt x="2018" y="631"/>
                    <a:pt x="2018" y="629"/>
                    <a:pt x="2019" y="629"/>
                  </a:cubicBezTo>
                  <a:cubicBezTo>
                    <a:pt x="2022" y="628"/>
                    <a:pt x="2023" y="628"/>
                    <a:pt x="2024" y="627"/>
                  </a:cubicBezTo>
                  <a:cubicBezTo>
                    <a:pt x="2027" y="626"/>
                    <a:pt x="2031" y="625"/>
                    <a:pt x="2033" y="624"/>
                  </a:cubicBezTo>
                  <a:cubicBezTo>
                    <a:pt x="2042" y="622"/>
                    <a:pt x="2034" y="625"/>
                    <a:pt x="2033" y="621"/>
                  </a:cubicBezTo>
                  <a:cubicBezTo>
                    <a:pt x="2043" y="625"/>
                    <a:pt x="2053" y="621"/>
                    <a:pt x="2065" y="621"/>
                  </a:cubicBezTo>
                  <a:cubicBezTo>
                    <a:pt x="2067" y="619"/>
                    <a:pt x="2071" y="618"/>
                    <a:pt x="2070" y="613"/>
                  </a:cubicBezTo>
                  <a:cubicBezTo>
                    <a:pt x="2050" y="617"/>
                    <a:pt x="2020" y="619"/>
                    <a:pt x="2004" y="623"/>
                  </a:cubicBezTo>
                  <a:cubicBezTo>
                    <a:pt x="2002" y="623"/>
                    <a:pt x="2000" y="622"/>
                    <a:pt x="1999" y="623"/>
                  </a:cubicBezTo>
                  <a:cubicBezTo>
                    <a:pt x="1996" y="623"/>
                    <a:pt x="1997" y="624"/>
                    <a:pt x="1996" y="623"/>
                  </a:cubicBezTo>
                  <a:cubicBezTo>
                    <a:pt x="1994" y="622"/>
                    <a:pt x="1990" y="624"/>
                    <a:pt x="1991" y="621"/>
                  </a:cubicBezTo>
                  <a:cubicBezTo>
                    <a:pt x="1991" y="616"/>
                    <a:pt x="1997" y="619"/>
                    <a:pt x="1999" y="618"/>
                  </a:cubicBezTo>
                  <a:cubicBezTo>
                    <a:pt x="1999" y="618"/>
                    <a:pt x="1999" y="616"/>
                    <a:pt x="1999" y="616"/>
                  </a:cubicBezTo>
                  <a:cubicBezTo>
                    <a:pt x="1999" y="616"/>
                    <a:pt x="2002" y="616"/>
                    <a:pt x="2002" y="616"/>
                  </a:cubicBezTo>
                  <a:cubicBezTo>
                    <a:pt x="2007" y="615"/>
                    <a:pt x="2015" y="615"/>
                    <a:pt x="2017" y="613"/>
                  </a:cubicBezTo>
                  <a:cubicBezTo>
                    <a:pt x="2021" y="611"/>
                    <a:pt x="2021" y="614"/>
                    <a:pt x="2023" y="613"/>
                  </a:cubicBezTo>
                  <a:cubicBezTo>
                    <a:pt x="2024" y="613"/>
                    <a:pt x="2025" y="610"/>
                    <a:pt x="2027" y="610"/>
                  </a:cubicBezTo>
                  <a:cubicBezTo>
                    <a:pt x="2032" y="609"/>
                    <a:pt x="2040" y="609"/>
                    <a:pt x="2042" y="607"/>
                  </a:cubicBezTo>
                  <a:cubicBezTo>
                    <a:pt x="2044" y="604"/>
                    <a:pt x="2054" y="609"/>
                    <a:pt x="2058" y="607"/>
                  </a:cubicBezTo>
                  <a:cubicBezTo>
                    <a:pt x="2058" y="604"/>
                    <a:pt x="2063" y="606"/>
                    <a:pt x="2063" y="602"/>
                  </a:cubicBezTo>
                  <a:cubicBezTo>
                    <a:pt x="2055" y="600"/>
                    <a:pt x="2047" y="605"/>
                    <a:pt x="2042" y="604"/>
                  </a:cubicBezTo>
                  <a:cubicBezTo>
                    <a:pt x="2038" y="603"/>
                    <a:pt x="2040" y="603"/>
                    <a:pt x="2037" y="604"/>
                  </a:cubicBezTo>
                  <a:cubicBezTo>
                    <a:pt x="2033" y="604"/>
                    <a:pt x="2035" y="602"/>
                    <a:pt x="2034" y="600"/>
                  </a:cubicBezTo>
                  <a:cubicBezTo>
                    <a:pt x="2033" y="600"/>
                    <a:pt x="2031" y="601"/>
                    <a:pt x="2030" y="600"/>
                  </a:cubicBezTo>
                  <a:cubicBezTo>
                    <a:pt x="2025" y="600"/>
                    <a:pt x="2025" y="603"/>
                    <a:pt x="2022" y="600"/>
                  </a:cubicBezTo>
                  <a:cubicBezTo>
                    <a:pt x="2022" y="600"/>
                    <a:pt x="2020" y="601"/>
                    <a:pt x="2019" y="600"/>
                  </a:cubicBezTo>
                  <a:cubicBezTo>
                    <a:pt x="2014" y="600"/>
                    <a:pt x="2013" y="599"/>
                    <a:pt x="2009" y="599"/>
                  </a:cubicBezTo>
                  <a:cubicBezTo>
                    <a:pt x="2003" y="598"/>
                    <a:pt x="1998" y="600"/>
                    <a:pt x="1995" y="600"/>
                  </a:cubicBezTo>
                  <a:cubicBezTo>
                    <a:pt x="1992" y="601"/>
                    <a:pt x="1988" y="602"/>
                    <a:pt x="1985" y="599"/>
                  </a:cubicBezTo>
                  <a:cubicBezTo>
                    <a:pt x="1987" y="596"/>
                    <a:pt x="1989" y="594"/>
                    <a:pt x="1992" y="593"/>
                  </a:cubicBezTo>
                  <a:cubicBezTo>
                    <a:pt x="1993" y="596"/>
                    <a:pt x="2000" y="593"/>
                    <a:pt x="2003" y="594"/>
                  </a:cubicBezTo>
                  <a:cubicBezTo>
                    <a:pt x="2006" y="590"/>
                    <a:pt x="1995" y="590"/>
                    <a:pt x="2000" y="588"/>
                  </a:cubicBezTo>
                  <a:cubicBezTo>
                    <a:pt x="2004" y="592"/>
                    <a:pt x="2008" y="587"/>
                    <a:pt x="2012" y="588"/>
                  </a:cubicBezTo>
                  <a:cubicBezTo>
                    <a:pt x="2012" y="588"/>
                    <a:pt x="2011" y="593"/>
                    <a:pt x="2015" y="591"/>
                  </a:cubicBezTo>
                  <a:cubicBezTo>
                    <a:pt x="2020" y="590"/>
                    <a:pt x="2015" y="587"/>
                    <a:pt x="2018" y="586"/>
                  </a:cubicBezTo>
                  <a:cubicBezTo>
                    <a:pt x="2032" y="587"/>
                    <a:pt x="2041" y="583"/>
                    <a:pt x="2052" y="581"/>
                  </a:cubicBezTo>
                  <a:cubicBezTo>
                    <a:pt x="2055" y="582"/>
                    <a:pt x="2059" y="581"/>
                    <a:pt x="2056" y="580"/>
                  </a:cubicBezTo>
                  <a:cubicBezTo>
                    <a:pt x="2045" y="579"/>
                    <a:pt x="2040" y="582"/>
                    <a:pt x="2033" y="583"/>
                  </a:cubicBezTo>
                  <a:cubicBezTo>
                    <a:pt x="2030" y="583"/>
                    <a:pt x="2027" y="583"/>
                    <a:pt x="2025" y="583"/>
                  </a:cubicBezTo>
                  <a:cubicBezTo>
                    <a:pt x="2023" y="583"/>
                    <a:pt x="2023" y="585"/>
                    <a:pt x="2021" y="585"/>
                  </a:cubicBezTo>
                  <a:cubicBezTo>
                    <a:pt x="2021" y="585"/>
                    <a:pt x="2021" y="583"/>
                    <a:pt x="2018" y="583"/>
                  </a:cubicBezTo>
                  <a:cubicBezTo>
                    <a:pt x="2018" y="583"/>
                    <a:pt x="2018" y="584"/>
                    <a:pt x="2018" y="585"/>
                  </a:cubicBezTo>
                  <a:cubicBezTo>
                    <a:pt x="2018" y="585"/>
                    <a:pt x="2016" y="584"/>
                    <a:pt x="2015" y="585"/>
                  </a:cubicBezTo>
                  <a:cubicBezTo>
                    <a:pt x="2010" y="586"/>
                    <a:pt x="2008" y="585"/>
                    <a:pt x="2007" y="586"/>
                  </a:cubicBezTo>
                  <a:cubicBezTo>
                    <a:pt x="2007" y="586"/>
                    <a:pt x="2004" y="586"/>
                    <a:pt x="2004" y="586"/>
                  </a:cubicBezTo>
                  <a:cubicBezTo>
                    <a:pt x="1997" y="587"/>
                    <a:pt x="1994" y="587"/>
                    <a:pt x="1991" y="588"/>
                  </a:cubicBezTo>
                  <a:cubicBezTo>
                    <a:pt x="1984" y="588"/>
                    <a:pt x="1978" y="589"/>
                    <a:pt x="1974" y="589"/>
                  </a:cubicBezTo>
                  <a:cubicBezTo>
                    <a:pt x="1972" y="590"/>
                    <a:pt x="1967" y="589"/>
                    <a:pt x="1965" y="589"/>
                  </a:cubicBezTo>
                  <a:cubicBezTo>
                    <a:pt x="1961" y="589"/>
                    <a:pt x="1957" y="591"/>
                    <a:pt x="1955" y="588"/>
                  </a:cubicBezTo>
                  <a:cubicBezTo>
                    <a:pt x="1958" y="584"/>
                    <a:pt x="1968" y="586"/>
                    <a:pt x="1971" y="581"/>
                  </a:cubicBezTo>
                  <a:cubicBezTo>
                    <a:pt x="1966" y="581"/>
                    <a:pt x="1957" y="584"/>
                    <a:pt x="1957" y="578"/>
                  </a:cubicBezTo>
                  <a:cubicBezTo>
                    <a:pt x="1962" y="577"/>
                    <a:pt x="1960" y="577"/>
                    <a:pt x="1963" y="580"/>
                  </a:cubicBezTo>
                  <a:cubicBezTo>
                    <a:pt x="1965" y="573"/>
                    <a:pt x="1956" y="576"/>
                    <a:pt x="1951" y="575"/>
                  </a:cubicBezTo>
                  <a:cubicBezTo>
                    <a:pt x="1947" y="577"/>
                    <a:pt x="1952" y="579"/>
                    <a:pt x="1949" y="580"/>
                  </a:cubicBezTo>
                  <a:cubicBezTo>
                    <a:pt x="1948" y="579"/>
                    <a:pt x="1947" y="579"/>
                    <a:pt x="1947" y="577"/>
                  </a:cubicBezTo>
                  <a:cubicBezTo>
                    <a:pt x="1945" y="576"/>
                    <a:pt x="1939" y="579"/>
                    <a:pt x="1939" y="575"/>
                  </a:cubicBezTo>
                  <a:cubicBezTo>
                    <a:pt x="1945" y="569"/>
                    <a:pt x="1955" y="572"/>
                    <a:pt x="1964" y="570"/>
                  </a:cubicBezTo>
                  <a:cubicBezTo>
                    <a:pt x="1967" y="570"/>
                    <a:pt x="1971" y="568"/>
                    <a:pt x="1975" y="567"/>
                  </a:cubicBezTo>
                  <a:cubicBezTo>
                    <a:pt x="1983" y="566"/>
                    <a:pt x="1991" y="567"/>
                    <a:pt x="1998" y="566"/>
                  </a:cubicBezTo>
                  <a:cubicBezTo>
                    <a:pt x="2001" y="563"/>
                    <a:pt x="2003" y="561"/>
                    <a:pt x="2006" y="559"/>
                  </a:cubicBezTo>
                  <a:cubicBezTo>
                    <a:pt x="2012" y="559"/>
                    <a:pt x="2021" y="553"/>
                    <a:pt x="2026" y="558"/>
                  </a:cubicBezTo>
                  <a:cubicBezTo>
                    <a:pt x="2025" y="558"/>
                    <a:pt x="2024" y="559"/>
                    <a:pt x="2026" y="559"/>
                  </a:cubicBezTo>
                  <a:cubicBezTo>
                    <a:pt x="2028" y="556"/>
                    <a:pt x="2025" y="555"/>
                    <a:pt x="2028" y="550"/>
                  </a:cubicBezTo>
                  <a:cubicBezTo>
                    <a:pt x="2035" y="547"/>
                    <a:pt x="2043" y="547"/>
                    <a:pt x="2051" y="547"/>
                  </a:cubicBezTo>
                  <a:cubicBezTo>
                    <a:pt x="2054" y="546"/>
                    <a:pt x="2061" y="544"/>
                    <a:pt x="2062" y="543"/>
                  </a:cubicBezTo>
                  <a:cubicBezTo>
                    <a:pt x="2065" y="543"/>
                    <a:pt x="2066" y="543"/>
                    <a:pt x="2067" y="542"/>
                  </a:cubicBezTo>
                  <a:cubicBezTo>
                    <a:pt x="2074" y="538"/>
                    <a:pt x="2084" y="540"/>
                    <a:pt x="2092" y="539"/>
                  </a:cubicBezTo>
                  <a:cubicBezTo>
                    <a:pt x="2095" y="538"/>
                    <a:pt x="2097" y="536"/>
                    <a:pt x="2100" y="535"/>
                  </a:cubicBezTo>
                  <a:cubicBezTo>
                    <a:pt x="2103" y="535"/>
                    <a:pt x="2108" y="536"/>
                    <a:pt x="2111" y="535"/>
                  </a:cubicBezTo>
                  <a:cubicBezTo>
                    <a:pt x="2112" y="535"/>
                    <a:pt x="2114" y="533"/>
                    <a:pt x="2115" y="532"/>
                  </a:cubicBezTo>
                  <a:cubicBezTo>
                    <a:pt x="2117" y="531"/>
                    <a:pt x="2119" y="532"/>
                    <a:pt x="2121" y="531"/>
                  </a:cubicBezTo>
                  <a:cubicBezTo>
                    <a:pt x="2122" y="531"/>
                    <a:pt x="2123" y="529"/>
                    <a:pt x="2121" y="529"/>
                  </a:cubicBezTo>
                  <a:cubicBezTo>
                    <a:pt x="2112" y="531"/>
                    <a:pt x="2097" y="533"/>
                    <a:pt x="2090" y="534"/>
                  </a:cubicBezTo>
                  <a:cubicBezTo>
                    <a:pt x="2084" y="535"/>
                    <a:pt x="2080" y="535"/>
                    <a:pt x="2077" y="535"/>
                  </a:cubicBezTo>
                  <a:cubicBezTo>
                    <a:pt x="2070" y="536"/>
                    <a:pt x="2062" y="535"/>
                    <a:pt x="2056" y="535"/>
                  </a:cubicBezTo>
                  <a:cubicBezTo>
                    <a:pt x="2053" y="536"/>
                    <a:pt x="2052" y="539"/>
                    <a:pt x="2050" y="535"/>
                  </a:cubicBezTo>
                  <a:cubicBezTo>
                    <a:pt x="2051" y="531"/>
                    <a:pt x="2062" y="530"/>
                    <a:pt x="2065" y="529"/>
                  </a:cubicBezTo>
                  <a:cubicBezTo>
                    <a:pt x="2069" y="527"/>
                    <a:pt x="2076" y="527"/>
                    <a:pt x="2079" y="526"/>
                  </a:cubicBezTo>
                  <a:cubicBezTo>
                    <a:pt x="2081" y="525"/>
                    <a:pt x="2084" y="525"/>
                    <a:pt x="2081" y="523"/>
                  </a:cubicBezTo>
                  <a:cubicBezTo>
                    <a:pt x="2079" y="526"/>
                    <a:pt x="2075" y="524"/>
                    <a:pt x="2071" y="524"/>
                  </a:cubicBezTo>
                  <a:cubicBezTo>
                    <a:pt x="2067" y="525"/>
                    <a:pt x="2061" y="529"/>
                    <a:pt x="2058" y="524"/>
                  </a:cubicBezTo>
                  <a:cubicBezTo>
                    <a:pt x="2061" y="519"/>
                    <a:pt x="2067" y="522"/>
                    <a:pt x="2071" y="521"/>
                  </a:cubicBezTo>
                  <a:cubicBezTo>
                    <a:pt x="2073" y="521"/>
                    <a:pt x="2074" y="520"/>
                    <a:pt x="2076" y="520"/>
                  </a:cubicBezTo>
                  <a:cubicBezTo>
                    <a:pt x="2083" y="518"/>
                    <a:pt x="2088" y="519"/>
                    <a:pt x="2094" y="518"/>
                  </a:cubicBezTo>
                  <a:cubicBezTo>
                    <a:pt x="2096" y="518"/>
                    <a:pt x="2097" y="517"/>
                    <a:pt x="2099" y="516"/>
                  </a:cubicBezTo>
                  <a:cubicBezTo>
                    <a:pt x="2106" y="516"/>
                    <a:pt x="2110" y="516"/>
                    <a:pt x="2114" y="515"/>
                  </a:cubicBezTo>
                  <a:cubicBezTo>
                    <a:pt x="2115" y="515"/>
                    <a:pt x="2117" y="515"/>
                    <a:pt x="2119" y="515"/>
                  </a:cubicBezTo>
                  <a:cubicBezTo>
                    <a:pt x="2120" y="515"/>
                    <a:pt x="2121" y="513"/>
                    <a:pt x="2122" y="513"/>
                  </a:cubicBezTo>
                  <a:cubicBezTo>
                    <a:pt x="2125" y="513"/>
                    <a:pt x="2124" y="516"/>
                    <a:pt x="2127" y="513"/>
                  </a:cubicBezTo>
                  <a:cubicBezTo>
                    <a:pt x="2127" y="513"/>
                    <a:pt x="2130" y="513"/>
                    <a:pt x="2130" y="513"/>
                  </a:cubicBezTo>
                  <a:cubicBezTo>
                    <a:pt x="2133" y="513"/>
                    <a:pt x="2134" y="513"/>
                    <a:pt x="2135" y="512"/>
                  </a:cubicBezTo>
                  <a:cubicBezTo>
                    <a:pt x="2136" y="511"/>
                    <a:pt x="2138" y="512"/>
                    <a:pt x="2138" y="512"/>
                  </a:cubicBezTo>
                  <a:cubicBezTo>
                    <a:pt x="2144" y="510"/>
                    <a:pt x="2151" y="511"/>
                    <a:pt x="2155" y="507"/>
                  </a:cubicBezTo>
                  <a:cubicBezTo>
                    <a:pt x="2138" y="509"/>
                    <a:pt x="2121" y="507"/>
                    <a:pt x="2104" y="508"/>
                  </a:cubicBezTo>
                  <a:cubicBezTo>
                    <a:pt x="2102" y="509"/>
                    <a:pt x="2101" y="510"/>
                    <a:pt x="2098" y="510"/>
                  </a:cubicBezTo>
                  <a:cubicBezTo>
                    <a:pt x="2095" y="510"/>
                    <a:pt x="2094" y="509"/>
                    <a:pt x="2091" y="508"/>
                  </a:cubicBezTo>
                  <a:cubicBezTo>
                    <a:pt x="2085" y="508"/>
                    <a:pt x="2080" y="510"/>
                    <a:pt x="2078" y="510"/>
                  </a:cubicBezTo>
                  <a:cubicBezTo>
                    <a:pt x="2076" y="510"/>
                    <a:pt x="2077" y="508"/>
                    <a:pt x="2075" y="510"/>
                  </a:cubicBezTo>
                  <a:cubicBezTo>
                    <a:pt x="2075" y="510"/>
                    <a:pt x="2072" y="510"/>
                    <a:pt x="2072" y="510"/>
                  </a:cubicBezTo>
                  <a:cubicBezTo>
                    <a:pt x="2065" y="510"/>
                    <a:pt x="2060" y="511"/>
                    <a:pt x="2057" y="512"/>
                  </a:cubicBezTo>
                  <a:cubicBezTo>
                    <a:pt x="2052" y="513"/>
                    <a:pt x="2048" y="513"/>
                    <a:pt x="2048" y="507"/>
                  </a:cubicBezTo>
                  <a:cubicBezTo>
                    <a:pt x="2056" y="503"/>
                    <a:pt x="2065" y="505"/>
                    <a:pt x="2074" y="504"/>
                  </a:cubicBezTo>
                  <a:cubicBezTo>
                    <a:pt x="2082" y="502"/>
                    <a:pt x="2089" y="498"/>
                    <a:pt x="2097" y="497"/>
                  </a:cubicBezTo>
                  <a:cubicBezTo>
                    <a:pt x="2097" y="488"/>
                    <a:pt x="2078" y="496"/>
                    <a:pt x="2073" y="491"/>
                  </a:cubicBezTo>
                  <a:cubicBezTo>
                    <a:pt x="2073" y="488"/>
                    <a:pt x="2077" y="489"/>
                    <a:pt x="2076" y="485"/>
                  </a:cubicBezTo>
                  <a:cubicBezTo>
                    <a:pt x="2072" y="483"/>
                    <a:pt x="2066" y="486"/>
                    <a:pt x="2062" y="486"/>
                  </a:cubicBezTo>
                  <a:cubicBezTo>
                    <a:pt x="2058" y="486"/>
                    <a:pt x="2050" y="489"/>
                    <a:pt x="2050" y="483"/>
                  </a:cubicBezTo>
                  <a:cubicBezTo>
                    <a:pt x="2051" y="481"/>
                    <a:pt x="2052" y="482"/>
                    <a:pt x="2054" y="482"/>
                  </a:cubicBezTo>
                  <a:cubicBezTo>
                    <a:pt x="2058" y="480"/>
                    <a:pt x="2062" y="479"/>
                    <a:pt x="2067" y="480"/>
                  </a:cubicBezTo>
                  <a:cubicBezTo>
                    <a:pt x="2068" y="474"/>
                    <a:pt x="2076" y="476"/>
                    <a:pt x="2080" y="475"/>
                  </a:cubicBezTo>
                  <a:cubicBezTo>
                    <a:pt x="2081" y="475"/>
                    <a:pt x="2082" y="472"/>
                    <a:pt x="2083" y="472"/>
                  </a:cubicBezTo>
                  <a:cubicBezTo>
                    <a:pt x="2086" y="471"/>
                    <a:pt x="2091" y="473"/>
                    <a:pt x="2090" y="469"/>
                  </a:cubicBezTo>
                  <a:cubicBezTo>
                    <a:pt x="2087" y="470"/>
                    <a:pt x="2080" y="471"/>
                    <a:pt x="2079" y="472"/>
                  </a:cubicBezTo>
                  <a:cubicBezTo>
                    <a:pt x="2074" y="476"/>
                    <a:pt x="2070" y="471"/>
                    <a:pt x="2067" y="474"/>
                  </a:cubicBezTo>
                  <a:cubicBezTo>
                    <a:pt x="2067" y="474"/>
                    <a:pt x="2064" y="473"/>
                    <a:pt x="2064" y="474"/>
                  </a:cubicBezTo>
                  <a:cubicBezTo>
                    <a:pt x="2059" y="475"/>
                    <a:pt x="2060" y="474"/>
                    <a:pt x="2057" y="474"/>
                  </a:cubicBezTo>
                  <a:cubicBezTo>
                    <a:pt x="2049" y="472"/>
                    <a:pt x="2037" y="475"/>
                    <a:pt x="2033" y="475"/>
                  </a:cubicBezTo>
                  <a:cubicBezTo>
                    <a:pt x="2030" y="476"/>
                    <a:pt x="2027" y="475"/>
                    <a:pt x="2025" y="475"/>
                  </a:cubicBezTo>
                  <a:cubicBezTo>
                    <a:pt x="2017" y="476"/>
                    <a:pt x="2004" y="480"/>
                    <a:pt x="2000" y="474"/>
                  </a:cubicBezTo>
                  <a:cubicBezTo>
                    <a:pt x="2005" y="474"/>
                    <a:pt x="2009" y="471"/>
                    <a:pt x="2013" y="470"/>
                  </a:cubicBezTo>
                  <a:cubicBezTo>
                    <a:pt x="2018" y="470"/>
                    <a:pt x="2022" y="471"/>
                    <a:pt x="2027" y="470"/>
                  </a:cubicBezTo>
                  <a:cubicBezTo>
                    <a:pt x="2028" y="470"/>
                    <a:pt x="2028" y="469"/>
                    <a:pt x="2030" y="469"/>
                  </a:cubicBezTo>
                  <a:cubicBezTo>
                    <a:pt x="2043" y="466"/>
                    <a:pt x="2058" y="468"/>
                    <a:pt x="2074" y="467"/>
                  </a:cubicBezTo>
                  <a:cubicBezTo>
                    <a:pt x="2074" y="464"/>
                    <a:pt x="2080" y="466"/>
                    <a:pt x="2081" y="462"/>
                  </a:cubicBezTo>
                  <a:cubicBezTo>
                    <a:pt x="2077" y="459"/>
                    <a:pt x="2066" y="463"/>
                    <a:pt x="2063" y="459"/>
                  </a:cubicBezTo>
                  <a:cubicBezTo>
                    <a:pt x="2063" y="455"/>
                    <a:pt x="2066" y="454"/>
                    <a:pt x="2068" y="451"/>
                  </a:cubicBezTo>
                  <a:cubicBezTo>
                    <a:pt x="2078" y="451"/>
                    <a:pt x="2091" y="453"/>
                    <a:pt x="2093" y="445"/>
                  </a:cubicBezTo>
                  <a:cubicBezTo>
                    <a:pt x="2084" y="445"/>
                    <a:pt x="2071" y="448"/>
                    <a:pt x="2065" y="448"/>
                  </a:cubicBezTo>
                  <a:cubicBezTo>
                    <a:pt x="2058" y="449"/>
                    <a:pt x="2051" y="448"/>
                    <a:pt x="2044" y="448"/>
                  </a:cubicBezTo>
                  <a:cubicBezTo>
                    <a:pt x="2042" y="448"/>
                    <a:pt x="2041" y="450"/>
                    <a:pt x="2039" y="450"/>
                  </a:cubicBezTo>
                  <a:cubicBezTo>
                    <a:pt x="2025" y="451"/>
                    <a:pt x="2011" y="450"/>
                    <a:pt x="2000" y="450"/>
                  </a:cubicBezTo>
                  <a:cubicBezTo>
                    <a:pt x="1997" y="450"/>
                    <a:pt x="1988" y="452"/>
                    <a:pt x="1988" y="447"/>
                  </a:cubicBezTo>
                  <a:cubicBezTo>
                    <a:pt x="1992" y="443"/>
                    <a:pt x="1999" y="445"/>
                    <a:pt x="2005" y="445"/>
                  </a:cubicBezTo>
                  <a:cubicBezTo>
                    <a:pt x="2011" y="445"/>
                    <a:pt x="2017" y="446"/>
                    <a:pt x="2020" y="442"/>
                  </a:cubicBezTo>
                  <a:cubicBezTo>
                    <a:pt x="2013" y="440"/>
                    <a:pt x="2007" y="440"/>
                    <a:pt x="2002" y="440"/>
                  </a:cubicBezTo>
                  <a:cubicBezTo>
                    <a:pt x="1995" y="441"/>
                    <a:pt x="1997" y="441"/>
                    <a:pt x="1994" y="440"/>
                  </a:cubicBezTo>
                  <a:cubicBezTo>
                    <a:pt x="1987" y="439"/>
                    <a:pt x="1980" y="441"/>
                    <a:pt x="1974" y="440"/>
                  </a:cubicBezTo>
                  <a:cubicBezTo>
                    <a:pt x="1972" y="440"/>
                    <a:pt x="1971" y="439"/>
                    <a:pt x="1968" y="439"/>
                  </a:cubicBezTo>
                  <a:cubicBezTo>
                    <a:pt x="1964" y="439"/>
                    <a:pt x="1962" y="440"/>
                    <a:pt x="1959" y="440"/>
                  </a:cubicBezTo>
                  <a:cubicBezTo>
                    <a:pt x="1953" y="441"/>
                    <a:pt x="1947" y="439"/>
                    <a:pt x="1940" y="439"/>
                  </a:cubicBezTo>
                  <a:cubicBezTo>
                    <a:pt x="1937" y="439"/>
                    <a:pt x="1935" y="440"/>
                    <a:pt x="1932" y="440"/>
                  </a:cubicBezTo>
                  <a:cubicBezTo>
                    <a:pt x="1929" y="440"/>
                    <a:pt x="1926" y="439"/>
                    <a:pt x="1924" y="439"/>
                  </a:cubicBezTo>
                  <a:cubicBezTo>
                    <a:pt x="1913" y="438"/>
                    <a:pt x="1900" y="438"/>
                    <a:pt x="1891" y="439"/>
                  </a:cubicBezTo>
                  <a:cubicBezTo>
                    <a:pt x="1888" y="439"/>
                    <a:pt x="1886" y="441"/>
                    <a:pt x="1883" y="440"/>
                  </a:cubicBezTo>
                  <a:cubicBezTo>
                    <a:pt x="1880" y="440"/>
                    <a:pt x="1876" y="439"/>
                    <a:pt x="1875" y="436"/>
                  </a:cubicBezTo>
                  <a:cubicBezTo>
                    <a:pt x="1876" y="435"/>
                    <a:pt x="1877" y="434"/>
                    <a:pt x="1876" y="432"/>
                  </a:cubicBezTo>
                  <a:cubicBezTo>
                    <a:pt x="1880" y="433"/>
                    <a:pt x="1885" y="434"/>
                    <a:pt x="1889" y="434"/>
                  </a:cubicBezTo>
                  <a:cubicBezTo>
                    <a:pt x="1893" y="434"/>
                    <a:pt x="1893" y="432"/>
                    <a:pt x="1894" y="434"/>
                  </a:cubicBezTo>
                  <a:cubicBezTo>
                    <a:pt x="1897" y="437"/>
                    <a:pt x="1909" y="432"/>
                    <a:pt x="1909" y="432"/>
                  </a:cubicBezTo>
                  <a:cubicBezTo>
                    <a:pt x="1914" y="432"/>
                    <a:pt x="1916" y="431"/>
                    <a:pt x="1917" y="431"/>
                  </a:cubicBezTo>
                  <a:cubicBezTo>
                    <a:pt x="1927" y="429"/>
                    <a:pt x="1936" y="429"/>
                    <a:pt x="1945" y="428"/>
                  </a:cubicBezTo>
                  <a:cubicBezTo>
                    <a:pt x="1948" y="421"/>
                    <a:pt x="1938" y="427"/>
                    <a:pt x="1939" y="423"/>
                  </a:cubicBezTo>
                  <a:cubicBezTo>
                    <a:pt x="1940" y="422"/>
                    <a:pt x="1942" y="423"/>
                    <a:pt x="1942" y="421"/>
                  </a:cubicBezTo>
                  <a:cubicBezTo>
                    <a:pt x="1940" y="421"/>
                    <a:pt x="1938" y="421"/>
                    <a:pt x="1939" y="418"/>
                  </a:cubicBezTo>
                  <a:cubicBezTo>
                    <a:pt x="1933" y="416"/>
                    <a:pt x="1938" y="423"/>
                    <a:pt x="1934" y="423"/>
                  </a:cubicBezTo>
                  <a:cubicBezTo>
                    <a:pt x="1932" y="419"/>
                    <a:pt x="1925" y="420"/>
                    <a:pt x="1926" y="413"/>
                  </a:cubicBezTo>
                  <a:cubicBezTo>
                    <a:pt x="1930" y="415"/>
                    <a:pt x="1935" y="412"/>
                    <a:pt x="1939" y="412"/>
                  </a:cubicBezTo>
                  <a:cubicBezTo>
                    <a:pt x="1946" y="411"/>
                    <a:pt x="1955" y="414"/>
                    <a:pt x="1957" y="409"/>
                  </a:cubicBezTo>
                  <a:cubicBezTo>
                    <a:pt x="1953" y="410"/>
                    <a:pt x="1949" y="408"/>
                    <a:pt x="1948" y="410"/>
                  </a:cubicBezTo>
                  <a:cubicBezTo>
                    <a:pt x="1947" y="411"/>
                    <a:pt x="1937" y="410"/>
                    <a:pt x="1939" y="409"/>
                  </a:cubicBezTo>
                  <a:cubicBezTo>
                    <a:pt x="1944" y="410"/>
                    <a:pt x="1952" y="407"/>
                    <a:pt x="1948" y="404"/>
                  </a:cubicBezTo>
                  <a:cubicBezTo>
                    <a:pt x="1946" y="410"/>
                    <a:pt x="1938" y="400"/>
                    <a:pt x="1936" y="405"/>
                  </a:cubicBezTo>
                  <a:cubicBezTo>
                    <a:pt x="1938" y="406"/>
                    <a:pt x="1940" y="406"/>
                    <a:pt x="1939" y="409"/>
                  </a:cubicBezTo>
                  <a:cubicBezTo>
                    <a:pt x="1936" y="413"/>
                    <a:pt x="1931" y="407"/>
                    <a:pt x="1931" y="410"/>
                  </a:cubicBezTo>
                  <a:cubicBezTo>
                    <a:pt x="1929" y="410"/>
                    <a:pt x="1929" y="408"/>
                    <a:pt x="1928" y="407"/>
                  </a:cubicBezTo>
                  <a:cubicBezTo>
                    <a:pt x="1930" y="407"/>
                    <a:pt x="1932" y="407"/>
                    <a:pt x="1931" y="404"/>
                  </a:cubicBezTo>
                  <a:cubicBezTo>
                    <a:pt x="1913" y="404"/>
                    <a:pt x="1895" y="404"/>
                    <a:pt x="1878" y="404"/>
                  </a:cubicBezTo>
                  <a:cubicBezTo>
                    <a:pt x="1876" y="404"/>
                    <a:pt x="1876" y="405"/>
                    <a:pt x="1874" y="405"/>
                  </a:cubicBezTo>
                  <a:cubicBezTo>
                    <a:pt x="1874" y="405"/>
                    <a:pt x="1874" y="404"/>
                    <a:pt x="1873" y="404"/>
                  </a:cubicBezTo>
                  <a:cubicBezTo>
                    <a:pt x="1871" y="404"/>
                    <a:pt x="1873" y="406"/>
                    <a:pt x="1871" y="404"/>
                  </a:cubicBezTo>
                  <a:cubicBezTo>
                    <a:pt x="1871" y="404"/>
                    <a:pt x="1868" y="404"/>
                    <a:pt x="1868" y="404"/>
                  </a:cubicBezTo>
                  <a:cubicBezTo>
                    <a:pt x="1858" y="404"/>
                    <a:pt x="1847" y="405"/>
                    <a:pt x="1842" y="405"/>
                  </a:cubicBezTo>
                  <a:cubicBezTo>
                    <a:pt x="1837" y="406"/>
                    <a:pt x="1820" y="406"/>
                    <a:pt x="1819" y="405"/>
                  </a:cubicBezTo>
                  <a:cubicBezTo>
                    <a:pt x="1816" y="403"/>
                    <a:pt x="1816" y="405"/>
                    <a:pt x="1812" y="405"/>
                  </a:cubicBezTo>
                  <a:cubicBezTo>
                    <a:pt x="1812" y="405"/>
                    <a:pt x="1811" y="404"/>
                    <a:pt x="1811" y="404"/>
                  </a:cubicBezTo>
                  <a:cubicBezTo>
                    <a:pt x="1808" y="404"/>
                    <a:pt x="1809" y="406"/>
                    <a:pt x="1807" y="404"/>
                  </a:cubicBezTo>
                  <a:cubicBezTo>
                    <a:pt x="1804" y="400"/>
                    <a:pt x="1794" y="408"/>
                    <a:pt x="1793" y="405"/>
                  </a:cubicBezTo>
                  <a:cubicBezTo>
                    <a:pt x="1792" y="403"/>
                    <a:pt x="1786" y="405"/>
                    <a:pt x="1786" y="402"/>
                  </a:cubicBezTo>
                  <a:cubicBezTo>
                    <a:pt x="1788" y="402"/>
                    <a:pt x="1788" y="399"/>
                    <a:pt x="1789" y="399"/>
                  </a:cubicBezTo>
                  <a:cubicBezTo>
                    <a:pt x="1798" y="400"/>
                    <a:pt x="1806" y="398"/>
                    <a:pt x="1814" y="399"/>
                  </a:cubicBezTo>
                  <a:cubicBezTo>
                    <a:pt x="1816" y="399"/>
                    <a:pt x="1816" y="400"/>
                    <a:pt x="1817" y="401"/>
                  </a:cubicBezTo>
                  <a:cubicBezTo>
                    <a:pt x="1817" y="401"/>
                    <a:pt x="1818" y="399"/>
                    <a:pt x="1819" y="399"/>
                  </a:cubicBezTo>
                  <a:cubicBezTo>
                    <a:pt x="1819" y="399"/>
                    <a:pt x="1819" y="401"/>
                    <a:pt x="1819" y="401"/>
                  </a:cubicBezTo>
                  <a:cubicBezTo>
                    <a:pt x="1820" y="402"/>
                    <a:pt x="1824" y="399"/>
                    <a:pt x="1824" y="399"/>
                  </a:cubicBezTo>
                  <a:cubicBezTo>
                    <a:pt x="1829" y="396"/>
                    <a:pt x="1828" y="400"/>
                    <a:pt x="1832" y="399"/>
                  </a:cubicBezTo>
                  <a:cubicBezTo>
                    <a:pt x="1831" y="399"/>
                    <a:pt x="1834" y="397"/>
                    <a:pt x="1834" y="397"/>
                  </a:cubicBezTo>
                  <a:cubicBezTo>
                    <a:pt x="1835" y="396"/>
                    <a:pt x="1834" y="396"/>
                    <a:pt x="1837" y="396"/>
                  </a:cubicBezTo>
                  <a:cubicBezTo>
                    <a:pt x="1851" y="394"/>
                    <a:pt x="1866" y="397"/>
                    <a:pt x="1879" y="396"/>
                  </a:cubicBezTo>
                  <a:cubicBezTo>
                    <a:pt x="1881" y="396"/>
                    <a:pt x="1882" y="395"/>
                    <a:pt x="1884" y="394"/>
                  </a:cubicBezTo>
                  <a:cubicBezTo>
                    <a:pt x="1910" y="392"/>
                    <a:pt x="1940" y="397"/>
                    <a:pt x="1963" y="394"/>
                  </a:cubicBezTo>
                  <a:cubicBezTo>
                    <a:pt x="1969" y="394"/>
                    <a:pt x="1966" y="393"/>
                    <a:pt x="1969" y="394"/>
                  </a:cubicBezTo>
                  <a:cubicBezTo>
                    <a:pt x="1974" y="395"/>
                    <a:pt x="1974" y="393"/>
                    <a:pt x="1978" y="393"/>
                  </a:cubicBezTo>
                  <a:cubicBezTo>
                    <a:pt x="1981" y="392"/>
                    <a:pt x="1992" y="393"/>
                    <a:pt x="1992" y="393"/>
                  </a:cubicBezTo>
                  <a:cubicBezTo>
                    <a:pt x="1995" y="395"/>
                    <a:pt x="1995" y="393"/>
                    <a:pt x="1999" y="393"/>
                  </a:cubicBezTo>
                  <a:cubicBezTo>
                    <a:pt x="2015" y="391"/>
                    <a:pt x="2034" y="393"/>
                    <a:pt x="2048" y="393"/>
                  </a:cubicBezTo>
                  <a:cubicBezTo>
                    <a:pt x="2055" y="393"/>
                    <a:pt x="2061" y="394"/>
                    <a:pt x="2064" y="391"/>
                  </a:cubicBezTo>
                  <a:cubicBezTo>
                    <a:pt x="2058" y="389"/>
                    <a:pt x="2052" y="391"/>
                    <a:pt x="2046" y="391"/>
                  </a:cubicBezTo>
                  <a:cubicBezTo>
                    <a:pt x="2046" y="391"/>
                    <a:pt x="2044" y="390"/>
                    <a:pt x="2045" y="390"/>
                  </a:cubicBezTo>
                  <a:cubicBezTo>
                    <a:pt x="2039" y="390"/>
                    <a:pt x="2035" y="392"/>
                    <a:pt x="2030" y="391"/>
                  </a:cubicBezTo>
                  <a:cubicBezTo>
                    <a:pt x="2028" y="391"/>
                    <a:pt x="2028" y="390"/>
                    <a:pt x="2025" y="390"/>
                  </a:cubicBezTo>
                  <a:cubicBezTo>
                    <a:pt x="2022" y="389"/>
                    <a:pt x="2022" y="391"/>
                    <a:pt x="2019" y="391"/>
                  </a:cubicBezTo>
                  <a:cubicBezTo>
                    <a:pt x="2016" y="391"/>
                    <a:pt x="2016" y="389"/>
                    <a:pt x="2012" y="390"/>
                  </a:cubicBezTo>
                  <a:cubicBezTo>
                    <a:pt x="2008" y="390"/>
                    <a:pt x="2003" y="391"/>
                    <a:pt x="1999" y="391"/>
                  </a:cubicBezTo>
                  <a:cubicBezTo>
                    <a:pt x="1994" y="391"/>
                    <a:pt x="1990" y="390"/>
                    <a:pt x="1986" y="390"/>
                  </a:cubicBezTo>
                  <a:cubicBezTo>
                    <a:pt x="1979" y="389"/>
                    <a:pt x="1973" y="391"/>
                    <a:pt x="1970" y="391"/>
                  </a:cubicBezTo>
                  <a:cubicBezTo>
                    <a:pt x="1966" y="391"/>
                    <a:pt x="1966" y="390"/>
                    <a:pt x="1963" y="390"/>
                  </a:cubicBezTo>
                  <a:cubicBezTo>
                    <a:pt x="1961" y="389"/>
                    <a:pt x="1961" y="391"/>
                    <a:pt x="1958" y="391"/>
                  </a:cubicBezTo>
                  <a:cubicBezTo>
                    <a:pt x="1958" y="391"/>
                    <a:pt x="1957" y="390"/>
                    <a:pt x="1957" y="390"/>
                  </a:cubicBezTo>
                  <a:cubicBezTo>
                    <a:pt x="1956" y="389"/>
                    <a:pt x="1954" y="389"/>
                    <a:pt x="1953" y="390"/>
                  </a:cubicBezTo>
                  <a:cubicBezTo>
                    <a:pt x="1948" y="390"/>
                    <a:pt x="1948" y="391"/>
                    <a:pt x="1945" y="390"/>
                  </a:cubicBezTo>
                  <a:cubicBezTo>
                    <a:pt x="1940" y="388"/>
                    <a:pt x="1937" y="391"/>
                    <a:pt x="1934" y="391"/>
                  </a:cubicBezTo>
                  <a:cubicBezTo>
                    <a:pt x="1932" y="391"/>
                    <a:pt x="1932" y="390"/>
                    <a:pt x="1930" y="390"/>
                  </a:cubicBezTo>
                  <a:cubicBezTo>
                    <a:pt x="1931" y="390"/>
                    <a:pt x="1929" y="391"/>
                    <a:pt x="1929" y="391"/>
                  </a:cubicBezTo>
                  <a:cubicBezTo>
                    <a:pt x="1924" y="392"/>
                    <a:pt x="1923" y="389"/>
                    <a:pt x="1921" y="390"/>
                  </a:cubicBezTo>
                  <a:cubicBezTo>
                    <a:pt x="1920" y="390"/>
                    <a:pt x="1918" y="393"/>
                    <a:pt x="1916" y="391"/>
                  </a:cubicBezTo>
                  <a:cubicBezTo>
                    <a:pt x="1919" y="388"/>
                    <a:pt x="1917" y="386"/>
                    <a:pt x="1919" y="385"/>
                  </a:cubicBezTo>
                  <a:cubicBezTo>
                    <a:pt x="1922" y="385"/>
                    <a:pt x="1922" y="387"/>
                    <a:pt x="1924" y="385"/>
                  </a:cubicBezTo>
                  <a:cubicBezTo>
                    <a:pt x="1924" y="384"/>
                    <a:pt x="1927" y="385"/>
                    <a:pt x="1927" y="385"/>
                  </a:cubicBezTo>
                  <a:cubicBezTo>
                    <a:pt x="1928" y="385"/>
                    <a:pt x="1927" y="383"/>
                    <a:pt x="1927" y="383"/>
                  </a:cubicBezTo>
                  <a:cubicBezTo>
                    <a:pt x="1929" y="381"/>
                    <a:pt x="1944" y="384"/>
                    <a:pt x="1947" y="383"/>
                  </a:cubicBezTo>
                  <a:cubicBezTo>
                    <a:pt x="1949" y="383"/>
                    <a:pt x="1949" y="382"/>
                    <a:pt x="1952" y="382"/>
                  </a:cubicBezTo>
                  <a:cubicBezTo>
                    <a:pt x="1955" y="382"/>
                    <a:pt x="1957" y="383"/>
                    <a:pt x="1960" y="383"/>
                  </a:cubicBezTo>
                  <a:cubicBezTo>
                    <a:pt x="1962" y="383"/>
                    <a:pt x="1963" y="381"/>
                    <a:pt x="1967" y="382"/>
                  </a:cubicBezTo>
                  <a:cubicBezTo>
                    <a:pt x="1968" y="382"/>
                    <a:pt x="1968" y="383"/>
                    <a:pt x="1968" y="383"/>
                  </a:cubicBezTo>
                  <a:cubicBezTo>
                    <a:pt x="1973" y="384"/>
                    <a:pt x="1972" y="380"/>
                    <a:pt x="1975" y="383"/>
                  </a:cubicBezTo>
                  <a:cubicBezTo>
                    <a:pt x="1976" y="385"/>
                    <a:pt x="1994" y="384"/>
                    <a:pt x="1991" y="380"/>
                  </a:cubicBezTo>
                  <a:cubicBezTo>
                    <a:pt x="1987" y="379"/>
                    <a:pt x="1980" y="382"/>
                    <a:pt x="1977" y="380"/>
                  </a:cubicBezTo>
                  <a:cubicBezTo>
                    <a:pt x="1976" y="380"/>
                    <a:pt x="1977" y="377"/>
                    <a:pt x="1977" y="377"/>
                  </a:cubicBezTo>
                  <a:cubicBezTo>
                    <a:pt x="1974" y="376"/>
                    <a:pt x="1970" y="379"/>
                    <a:pt x="1968" y="377"/>
                  </a:cubicBezTo>
                  <a:cubicBezTo>
                    <a:pt x="1972" y="374"/>
                    <a:pt x="1982" y="377"/>
                    <a:pt x="1985" y="374"/>
                  </a:cubicBezTo>
                  <a:cubicBezTo>
                    <a:pt x="1980" y="370"/>
                    <a:pt x="1976" y="374"/>
                    <a:pt x="1970" y="374"/>
                  </a:cubicBezTo>
                  <a:cubicBezTo>
                    <a:pt x="1964" y="374"/>
                    <a:pt x="1964" y="372"/>
                    <a:pt x="1962" y="374"/>
                  </a:cubicBezTo>
                  <a:cubicBezTo>
                    <a:pt x="1962" y="374"/>
                    <a:pt x="1959" y="374"/>
                    <a:pt x="1959" y="374"/>
                  </a:cubicBezTo>
                  <a:cubicBezTo>
                    <a:pt x="1950" y="375"/>
                    <a:pt x="1940" y="373"/>
                    <a:pt x="1936" y="372"/>
                  </a:cubicBezTo>
                  <a:cubicBezTo>
                    <a:pt x="1927" y="371"/>
                    <a:pt x="1922" y="374"/>
                    <a:pt x="1916" y="374"/>
                  </a:cubicBezTo>
                  <a:cubicBezTo>
                    <a:pt x="1914" y="373"/>
                    <a:pt x="1912" y="372"/>
                    <a:pt x="1911" y="372"/>
                  </a:cubicBezTo>
                  <a:cubicBezTo>
                    <a:pt x="1910" y="372"/>
                    <a:pt x="1910" y="374"/>
                    <a:pt x="1910" y="374"/>
                  </a:cubicBezTo>
                  <a:cubicBezTo>
                    <a:pt x="1906" y="374"/>
                    <a:pt x="1907" y="372"/>
                    <a:pt x="1905" y="374"/>
                  </a:cubicBezTo>
                  <a:cubicBezTo>
                    <a:pt x="1905" y="374"/>
                    <a:pt x="1902" y="374"/>
                    <a:pt x="1902" y="374"/>
                  </a:cubicBezTo>
                  <a:cubicBezTo>
                    <a:pt x="1896" y="375"/>
                    <a:pt x="1891" y="375"/>
                    <a:pt x="1890" y="374"/>
                  </a:cubicBezTo>
                  <a:cubicBezTo>
                    <a:pt x="1890" y="373"/>
                    <a:pt x="1887" y="374"/>
                    <a:pt x="1887" y="374"/>
                  </a:cubicBezTo>
                  <a:cubicBezTo>
                    <a:pt x="1871" y="373"/>
                    <a:pt x="1852" y="373"/>
                    <a:pt x="1834" y="374"/>
                  </a:cubicBezTo>
                  <a:cubicBezTo>
                    <a:pt x="1832" y="374"/>
                    <a:pt x="1832" y="375"/>
                    <a:pt x="1829" y="375"/>
                  </a:cubicBezTo>
                  <a:cubicBezTo>
                    <a:pt x="1826" y="376"/>
                    <a:pt x="1817" y="376"/>
                    <a:pt x="1816" y="375"/>
                  </a:cubicBezTo>
                  <a:cubicBezTo>
                    <a:pt x="1815" y="374"/>
                    <a:pt x="1814" y="374"/>
                    <a:pt x="1810" y="374"/>
                  </a:cubicBezTo>
                  <a:cubicBezTo>
                    <a:pt x="1809" y="374"/>
                    <a:pt x="1809" y="372"/>
                    <a:pt x="1808" y="372"/>
                  </a:cubicBezTo>
                  <a:cubicBezTo>
                    <a:pt x="1805" y="371"/>
                    <a:pt x="1798" y="374"/>
                    <a:pt x="1797" y="369"/>
                  </a:cubicBezTo>
                  <a:cubicBezTo>
                    <a:pt x="1795" y="364"/>
                    <a:pt x="1802" y="368"/>
                    <a:pt x="1800" y="363"/>
                  </a:cubicBezTo>
                  <a:cubicBezTo>
                    <a:pt x="1794" y="362"/>
                    <a:pt x="1795" y="368"/>
                    <a:pt x="1790" y="367"/>
                  </a:cubicBezTo>
                  <a:cubicBezTo>
                    <a:pt x="1785" y="363"/>
                    <a:pt x="1775" y="364"/>
                    <a:pt x="1768" y="364"/>
                  </a:cubicBezTo>
                  <a:cubicBezTo>
                    <a:pt x="1766" y="370"/>
                    <a:pt x="1761" y="371"/>
                    <a:pt x="1758" y="372"/>
                  </a:cubicBezTo>
                  <a:cubicBezTo>
                    <a:pt x="1751" y="375"/>
                    <a:pt x="1751" y="372"/>
                    <a:pt x="1745" y="371"/>
                  </a:cubicBezTo>
                  <a:cubicBezTo>
                    <a:pt x="1740" y="370"/>
                    <a:pt x="1737" y="371"/>
                    <a:pt x="1733" y="371"/>
                  </a:cubicBezTo>
                  <a:cubicBezTo>
                    <a:pt x="1734" y="369"/>
                    <a:pt x="1737" y="365"/>
                    <a:pt x="1732" y="366"/>
                  </a:cubicBezTo>
                  <a:cubicBezTo>
                    <a:pt x="1726" y="364"/>
                    <a:pt x="1730" y="373"/>
                    <a:pt x="1725" y="372"/>
                  </a:cubicBezTo>
                  <a:cubicBezTo>
                    <a:pt x="1720" y="374"/>
                    <a:pt x="1706" y="376"/>
                    <a:pt x="1704" y="371"/>
                  </a:cubicBezTo>
                  <a:cubicBezTo>
                    <a:pt x="1706" y="370"/>
                    <a:pt x="1706" y="367"/>
                    <a:pt x="1707" y="366"/>
                  </a:cubicBezTo>
                  <a:cubicBezTo>
                    <a:pt x="1704" y="366"/>
                    <a:pt x="1703" y="364"/>
                    <a:pt x="1704" y="361"/>
                  </a:cubicBezTo>
                  <a:cubicBezTo>
                    <a:pt x="1684" y="360"/>
                    <a:pt x="1656" y="363"/>
                    <a:pt x="1637" y="361"/>
                  </a:cubicBezTo>
                  <a:cubicBezTo>
                    <a:pt x="1637" y="361"/>
                    <a:pt x="1635" y="361"/>
                    <a:pt x="1635" y="361"/>
                  </a:cubicBezTo>
                  <a:cubicBezTo>
                    <a:pt x="1633" y="358"/>
                    <a:pt x="1631" y="361"/>
                    <a:pt x="1627" y="359"/>
                  </a:cubicBezTo>
                  <a:cubicBezTo>
                    <a:pt x="1627" y="359"/>
                    <a:pt x="1625" y="357"/>
                    <a:pt x="1624" y="356"/>
                  </a:cubicBezTo>
                  <a:cubicBezTo>
                    <a:pt x="1622" y="355"/>
                    <a:pt x="1620" y="356"/>
                    <a:pt x="1621" y="353"/>
                  </a:cubicBezTo>
                  <a:cubicBezTo>
                    <a:pt x="1627" y="354"/>
                    <a:pt x="1635" y="352"/>
                    <a:pt x="1639" y="355"/>
                  </a:cubicBezTo>
                  <a:cubicBezTo>
                    <a:pt x="1639" y="352"/>
                    <a:pt x="1645" y="352"/>
                    <a:pt x="1645" y="351"/>
                  </a:cubicBezTo>
                  <a:cubicBezTo>
                    <a:pt x="1646" y="351"/>
                    <a:pt x="1647" y="350"/>
                    <a:pt x="1647" y="350"/>
                  </a:cubicBezTo>
                  <a:cubicBezTo>
                    <a:pt x="1648" y="350"/>
                    <a:pt x="1649" y="352"/>
                    <a:pt x="1650" y="351"/>
                  </a:cubicBezTo>
                  <a:cubicBezTo>
                    <a:pt x="1651" y="351"/>
                    <a:pt x="1651" y="349"/>
                    <a:pt x="1652" y="348"/>
                  </a:cubicBezTo>
                  <a:cubicBezTo>
                    <a:pt x="1653" y="347"/>
                    <a:pt x="1656" y="348"/>
                    <a:pt x="1657" y="347"/>
                  </a:cubicBezTo>
                  <a:cubicBezTo>
                    <a:pt x="1661" y="347"/>
                    <a:pt x="1666" y="346"/>
                    <a:pt x="1668" y="348"/>
                  </a:cubicBezTo>
                  <a:cubicBezTo>
                    <a:pt x="1672" y="345"/>
                    <a:pt x="1684" y="344"/>
                    <a:pt x="1688" y="344"/>
                  </a:cubicBezTo>
                  <a:cubicBezTo>
                    <a:pt x="1691" y="343"/>
                    <a:pt x="1696" y="345"/>
                    <a:pt x="1696" y="342"/>
                  </a:cubicBezTo>
                  <a:cubicBezTo>
                    <a:pt x="1695" y="342"/>
                    <a:pt x="1694" y="341"/>
                    <a:pt x="1695" y="339"/>
                  </a:cubicBezTo>
                  <a:cubicBezTo>
                    <a:pt x="1698" y="342"/>
                    <a:pt x="1703" y="342"/>
                    <a:pt x="1709" y="342"/>
                  </a:cubicBezTo>
                  <a:cubicBezTo>
                    <a:pt x="1711" y="342"/>
                    <a:pt x="1712" y="339"/>
                    <a:pt x="1716" y="339"/>
                  </a:cubicBezTo>
                  <a:cubicBezTo>
                    <a:pt x="1719" y="338"/>
                    <a:pt x="1722" y="340"/>
                    <a:pt x="1724" y="339"/>
                  </a:cubicBezTo>
                  <a:cubicBezTo>
                    <a:pt x="1725" y="339"/>
                    <a:pt x="1727" y="336"/>
                    <a:pt x="1728" y="336"/>
                  </a:cubicBezTo>
                  <a:cubicBezTo>
                    <a:pt x="1729" y="335"/>
                    <a:pt x="1732" y="336"/>
                    <a:pt x="1733" y="334"/>
                  </a:cubicBezTo>
                  <a:cubicBezTo>
                    <a:pt x="1737" y="338"/>
                    <a:pt x="1745" y="337"/>
                    <a:pt x="1754" y="337"/>
                  </a:cubicBezTo>
                  <a:cubicBezTo>
                    <a:pt x="1756" y="332"/>
                    <a:pt x="1748" y="336"/>
                    <a:pt x="1749" y="332"/>
                  </a:cubicBezTo>
                  <a:cubicBezTo>
                    <a:pt x="1752" y="331"/>
                    <a:pt x="1759" y="330"/>
                    <a:pt x="1754" y="326"/>
                  </a:cubicBezTo>
                  <a:cubicBezTo>
                    <a:pt x="1761" y="327"/>
                    <a:pt x="1761" y="321"/>
                    <a:pt x="1766" y="320"/>
                  </a:cubicBezTo>
                  <a:cubicBezTo>
                    <a:pt x="1768" y="320"/>
                    <a:pt x="1769" y="322"/>
                    <a:pt x="1772" y="321"/>
                  </a:cubicBezTo>
                  <a:cubicBezTo>
                    <a:pt x="1774" y="317"/>
                    <a:pt x="1779" y="320"/>
                    <a:pt x="1779" y="317"/>
                  </a:cubicBezTo>
                  <a:cubicBezTo>
                    <a:pt x="1779" y="314"/>
                    <a:pt x="1783" y="316"/>
                    <a:pt x="1784" y="313"/>
                  </a:cubicBezTo>
                  <a:cubicBezTo>
                    <a:pt x="1780" y="310"/>
                    <a:pt x="1788" y="305"/>
                    <a:pt x="1784" y="301"/>
                  </a:cubicBezTo>
                  <a:cubicBezTo>
                    <a:pt x="1788" y="300"/>
                    <a:pt x="1786" y="293"/>
                    <a:pt x="1790" y="293"/>
                  </a:cubicBezTo>
                  <a:cubicBezTo>
                    <a:pt x="1792" y="294"/>
                    <a:pt x="1795" y="296"/>
                    <a:pt x="1794" y="301"/>
                  </a:cubicBezTo>
                  <a:cubicBezTo>
                    <a:pt x="1790" y="300"/>
                    <a:pt x="1787" y="297"/>
                    <a:pt x="1786" y="302"/>
                  </a:cubicBezTo>
                  <a:cubicBezTo>
                    <a:pt x="1788" y="303"/>
                    <a:pt x="1792" y="302"/>
                    <a:pt x="1793" y="304"/>
                  </a:cubicBezTo>
                  <a:cubicBezTo>
                    <a:pt x="1794" y="307"/>
                    <a:pt x="1789" y="307"/>
                    <a:pt x="1789" y="307"/>
                  </a:cubicBezTo>
                  <a:cubicBezTo>
                    <a:pt x="1788" y="309"/>
                    <a:pt x="1789" y="313"/>
                    <a:pt x="1791" y="313"/>
                  </a:cubicBezTo>
                  <a:cubicBezTo>
                    <a:pt x="1793" y="309"/>
                    <a:pt x="1795" y="314"/>
                    <a:pt x="1799" y="313"/>
                  </a:cubicBezTo>
                  <a:cubicBezTo>
                    <a:pt x="1799" y="313"/>
                    <a:pt x="1799" y="312"/>
                    <a:pt x="1799" y="312"/>
                  </a:cubicBezTo>
                  <a:cubicBezTo>
                    <a:pt x="1799" y="311"/>
                    <a:pt x="1802" y="312"/>
                    <a:pt x="1802" y="312"/>
                  </a:cubicBezTo>
                  <a:cubicBezTo>
                    <a:pt x="1803" y="311"/>
                    <a:pt x="1804" y="309"/>
                    <a:pt x="1806" y="309"/>
                  </a:cubicBezTo>
                  <a:cubicBezTo>
                    <a:pt x="1807" y="308"/>
                    <a:pt x="1809" y="309"/>
                    <a:pt x="1810" y="309"/>
                  </a:cubicBezTo>
                  <a:cubicBezTo>
                    <a:pt x="1812" y="308"/>
                    <a:pt x="1812" y="306"/>
                    <a:pt x="1814" y="305"/>
                  </a:cubicBezTo>
                  <a:cubicBezTo>
                    <a:pt x="1816" y="305"/>
                    <a:pt x="1819" y="306"/>
                    <a:pt x="1822" y="305"/>
                  </a:cubicBezTo>
                  <a:cubicBezTo>
                    <a:pt x="1819" y="296"/>
                    <a:pt x="1832" y="304"/>
                    <a:pt x="1834" y="299"/>
                  </a:cubicBezTo>
                  <a:cubicBezTo>
                    <a:pt x="1832" y="299"/>
                    <a:pt x="1833" y="297"/>
                    <a:pt x="1834" y="296"/>
                  </a:cubicBezTo>
                  <a:cubicBezTo>
                    <a:pt x="1831" y="296"/>
                    <a:pt x="1832" y="292"/>
                    <a:pt x="1832" y="290"/>
                  </a:cubicBezTo>
                  <a:cubicBezTo>
                    <a:pt x="1835" y="290"/>
                    <a:pt x="1834" y="287"/>
                    <a:pt x="1836" y="286"/>
                  </a:cubicBezTo>
                  <a:cubicBezTo>
                    <a:pt x="1840" y="284"/>
                    <a:pt x="1848" y="288"/>
                    <a:pt x="1852" y="283"/>
                  </a:cubicBezTo>
                  <a:cubicBezTo>
                    <a:pt x="1848" y="284"/>
                    <a:pt x="1846" y="282"/>
                    <a:pt x="1843" y="282"/>
                  </a:cubicBezTo>
                  <a:cubicBezTo>
                    <a:pt x="1843" y="282"/>
                    <a:pt x="1842" y="283"/>
                    <a:pt x="1841" y="283"/>
                  </a:cubicBezTo>
                  <a:cubicBezTo>
                    <a:pt x="1840" y="283"/>
                    <a:pt x="1840" y="281"/>
                    <a:pt x="1838" y="282"/>
                  </a:cubicBezTo>
                  <a:cubicBezTo>
                    <a:pt x="1837" y="282"/>
                    <a:pt x="1838" y="287"/>
                    <a:pt x="1834" y="285"/>
                  </a:cubicBezTo>
                  <a:cubicBezTo>
                    <a:pt x="1834" y="282"/>
                    <a:pt x="1834" y="282"/>
                    <a:pt x="1831" y="282"/>
                  </a:cubicBezTo>
                  <a:cubicBezTo>
                    <a:pt x="1824" y="281"/>
                    <a:pt x="1811" y="282"/>
                    <a:pt x="1803" y="282"/>
                  </a:cubicBezTo>
                  <a:cubicBezTo>
                    <a:pt x="1803" y="284"/>
                    <a:pt x="1803" y="286"/>
                    <a:pt x="1801" y="286"/>
                  </a:cubicBezTo>
                  <a:cubicBezTo>
                    <a:pt x="1799" y="283"/>
                    <a:pt x="1793" y="283"/>
                    <a:pt x="1792" y="279"/>
                  </a:cubicBezTo>
                  <a:cubicBezTo>
                    <a:pt x="1797" y="277"/>
                    <a:pt x="1799" y="280"/>
                    <a:pt x="1802" y="277"/>
                  </a:cubicBezTo>
                  <a:cubicBezTo>
                    <a:pt x="1797" y="273"/>
                    <a:pt x="1789" y="281"/>
                    <a:pt x="1787" y="274"/>
                  </a:cubicBezTo>
                  <a:cubicBezTo>
                    <a:pt x="1787" y="271"/>
                    <a:pt x="1792" y="273"/>
                    <a:pt x="1792" y="269"/>
                  </a:cubicBezTo>
                  <a:cubicBezTo>
                    <a:pt x="1791" y="269"/>
                    <a:pt x="1790" y="268"/>
                    <a:pt x="1792" y="267"/>
                  </a:cubicBezTo>
                  <a:cubicBezTo>
                    <a:pt x="1791" y="263"/>
                    <a:pt x="1791" y="264"/>
                    <a:pt x="1792" y="259"/>
                  </a:cubicBezTo>
                  <a:cubicBezTo>
                    <a:pt x="1799" y="261"/>
                    <a:pt x="1799" y="257"/>
                    <a:pt x="1801" y="256"/>
                  </a:cubicBezTo>
                  <a:cubicBezTo>
                    <a:pt x="1804" y="255"/>
                    <a:pt x="1808" y="257"/>
                    <a:pt x="1809" y="253"/>
                  </a:cubicBezTo>
                  <a:cubicBezTo>
                    <a:pt x="1804" y="254"/>
                    <a:pt x="1806" y="254"/>
                    <a:pt x="1801" y="253"/>
                  </a:cubicBezTo>
                  <a:cubicBezTo>
                    <a:pt x="1800" y="255"/>
                    <a:pt x="1798" y="255"/>
                    <a:pt x="1796" y="255"/>
                  </a:cubicBezTo>
                  <a:cubicBezTo>
                    <a:pt x="1796" y="256"/>
                    <a:pt x="1793" y="257"/>
                    <a:pt x="1792" y="255"/>
                  </a:cubicBezTo>
                  <a:cubicBezTo>
                    <a:pt x="1793" y="253"/>
                    <a:pt x="1795" y="253"/>
                    <a:pt x="1796" y="252"/>
                  </a:cubicBezTo>
                  <a:cubicBezTo>
                    <a:pt x="1793" y="252"/>
                    <a:pt x="1790" y="253"/>
                    <a:pt x="1789" y="255"/>
                  </a:cubicBezTo>
                  <a:cubicBezTo>
                    <a:pt x="1791" y="255"/>
                    <a:pt x="1793" y="257"/>
                    <a:pt x="1791" y="258"/>
                  </a:cubicBezTo>
                  <a:cubicBezTo>
                    <a:pt x="1788" y="258"/>
                    <a:pt x="1785" y="257"/>
                    <a:pt x="1784" y="255"/>
                  </a:cubicBezTo>
                  <a:cubicBezTo>
                    <a:pt x="1787" y="254"/>
                    <a:pt x="1788" y="252"/>
                    <a:pt x="1789" y="250"/>
                  </a:cubicBezTo>
                  <a:cubicBezTo>
                    <a:pt x="1787" y="250"/>
                    <a:pt x="1783" y="251"/>
                    <a:pt x="1783" y="248"/>
                  </a:cubicBezTo>
                  <a:cubicBezTo>
                    <a:pt x="1787" y="248"/>
                    <a:pt x="1791" y="245"/>
                    <a:pt x="1794" y="247"/>
                  </a:cubicBezTo>
                  <a:cubicBezTo>
                    <a:pt x="1795" y="247"/>
                    <a:pt x="1794" y="252"/>
                    <a:pt x="1798" y="250"/>
                  </a:cubicBezTo>
                  <a:cubicBezTo>
                    <a:pt x="1805" y="250"/>
                    <a:pt x="1807" y="246"/>
                    <a:pt x="1814" y="247"/>
                  </a:cubicBezTo>
                  <a:cubicBezTo>
                    <a:pt x="1814" y="249"/>
                    <a:pt x="1811" y="249"/>
                    <a:pt x="1811" y="252"/>
                  </a:cubicBezTo>
                  <a:cubicBezTo>
                    <a:pt x="1817" y="253"/>
                    <a:pt x="1814" y="246"/>
                    <a:pt x="1818" y="245"/>
                  </a:cubicBezTo>
                  <a:cubicBezTo>
                    <a:pt x="1817" y="249"/>
                    <a:pt x="1823" y="246"/>
                    <a:pt x="1826" y="247"/>
                  </a:cubicBezTo>
                  <a:cubicBezTo>
                    <a:pt x="1829" y="244"/>
                    <a:pt x="1837" y="246"/>
                    <a:pt x="1842" y="245"/>
                  </a:cubicBezTo>
                  <a:cubicBezTo>
                    <a:pt x="1842" y="248"/>
                    <a:pt x="1842" y="250"/>
                    <a:pt x="1844" y="252"/>
                  </a:cubicBezTo>
                  <a:cubicBezTo>
                    <a:pt x="1837" y="253"/>
                    <a:pt x="1843" y="257"/>
                    <a:pt x="1840" y="259"/>
                  </a:cubicBezTo>
                  <a:cubicBezTo>
                    <a:pt x="1841" y="261"/>
                    <a:pt x="1842" y="263"/>
                    <a:pt x="1843" y="264"/>
                  </a:cubicBezTo>
                  <a:cubicBezTo>
                    <a:pt x="1844" y="262"/>
                    <a:pt x="1843" y="258"/>
                    <a:pt x="1845" y="258"/>
                  </a:cubicBezTo>
                  <a:cubicBezTo>
                    <a:pt x="1848" y="258"/>
                    <a:pt x="1852" y="258"/>
                    <a:pt x="1855" y="258"/>
                  </a:cubicBezTo>
                  <a:cubicBezTo>
                    <a:pt x="1855" y="256"/>
                    <a:pt x="1854" y="256"/>
                    <a:pt x="1853" y="255"/>
                  </a:cubicBezTo>
                  <a:cubicBezTo>
                    <a:pt x="1854" y="255"/>
                    <a:pt x="1855" y="253"/>
                    <a:pt x="1853" y="253"/>
                  </a:cubicBezTo>
                  <a:cubicBezTo>
                    <a:pt x="1853" y="255"/>
                    <a:pt x="1845" y="259"/>
                    <a:pt x="1844" y="255"/>
                  </a:cubicBezTo>
                  <a:cubicBezTo>
                    <a:pt x="1850" y="255"/>
                    <a:pt x="1843" y="251"/>
                    <a:pt x="1845" y="247"/>
                  </a:cubicBezTo>
                  <a:cubicBezTo>
                    <a:pt x="1854" y="246"/>
                    <a:pt x="1859" y="246"/>
                    <a:pt x="1864" y="247"/>
                  </a:cubicBezTo>
                  <a:cubicBezTo>
                    <a:pt x="1864" y="247"/>
                    <a:pt x="1866" y="247"/>
                    <a:pt x="1867" y="247"/>
                  </a:cubicBezTo>
                  <a:cubicBezTo>
                    <a:pt x="1867" y="247"/>
                    <a:pt x="1869" y="245"/>
                    <a:pt x="1869" y="245"/>
                  </a:cubicBezTo>
                  <a:cubicBezTo>
                    <a:pt x="1871" y="245"/>
                    <a:pt x="1871" y="248"/>
                    <a:pt x="1873" y="247"/>
                  </a:cubicBezTo>
                  <a:cubicBezTo>
                    <a:pt x="1873" y="247"/>
                    <a:pt x="1875" y="245"/>
                    <a:pt x="1875" y="245"/>
                  </a:cubicBezTo>
                  <a:cubicBezTo>
                    <a:pt x="1877" y="244"/>
                    <a:pt x="1878" y="244"/>
                    <a:pt x="1879" y="242"/>
                  </a:cubicBezTo>
                  <a:cubicBezTo>
                    <a:pt x="1866" y="241"/>
                    <a:pt x="1852" y="245"/>
                    <a:pt x="1839" y="244"/>
                  </a:cubicBezTo>
                  <a:cubicBezTo>
                    <a:pt x="1833" y="243"/>
                    <a:pt x="1836" y="243"/>
                    <a:pt x="1832" y="244"/>
                  </a:cubicBezTo>
                  <a:cubicBezTo>
                    <a:pt x="1831" y="244"/>
                    <a:pt x="1830" y="244"/>
                    <a:pt x="1829" y="244"/>
                  </a:cubicBezTo>
                  <a:cubicBezTo>
                    <a:pt x="1817" y="244"/>
                    <a:pt x="1802" y="244"/>
                    <a:pt x="1794" y="245"/>
                  </a:cubicBezTo>
                  <a:cubicBezTo>
                    <a:pt x="1792" y="246"/>
                    <a:pt x="1790" y="245"/>
                    <a:pt x="1788" y="245"/>
                  </a:cubicBezTo>
                  <a:cubicBezTo>
                    <a:pt x="1782" y="246"/>
                    <a:pt x="1783" y="247"/>
                    <a:pt x="1781" y="245"/>
                  </a:cubicBezTo>
                  <a:cubicBezTo>
                    <a:pt x="1781" y="245"/>
                    <a:pt x="1778" y="245"/>
                    <a:pt x="1778" y="245"/>
                  </a:cubicBezTo>
                  <a:cubicBezTo>
                    <a:pt x="1769" y="244"/>
                    <a:pt x="1761" y="247"/>
                    <a:pt x="1757" y="247"/>
                  </a:cubicBezTo>
                  <a:cubicBezTo>
                    <a:pt x="1748" y="247"/>
                    <a:pt x="1739" y="246"/>
                    <a:pt x="1730" y="247"/>
                  </a:cubicBezTo>
                  <a:cubicBezTo>
                    <a:pt x="1728" y="247"/>
                    <a:pt x="1728" y="248"/>
                    <a:pt x="1725" y="248"/>
                  </a:cubicBezTo>
                  <a:cubicBezTo>
                    <a:pt x="1723" y="248"/>
                    <a:pt x="1723" y="247"/>
                    <a:pt x="1720" y="247"/>
                  </a:cubicBezTo>
                  <a:cubicBezTo>
                    <a:pt x="1718" y="247"/>
                    <a:pt x="1718" y="248"/>
                    <a:pt x="1715" y="248"/>
                  </a:cubicBezTo>
                  <a:cubicBezTo>
                    <a:pt x="1702" y="250"/>
                    <a:pt x="1684" y="249"/>
                    <a:pt x="1676" y="250"/>
                  </a:cubicBezTo>
                  <a:cubicBezTo>
                    <a:pt x="1673" y="250"/>
                    <a:pt x="1668" y="250"/>
                    <a:pt x="1666" y="250"/>
                  </a:cubicBezTo>
                  <a:cubicBezTo>
                    <a:pt x="1661" y="249"/>
                    <a:pt x="1663" y="249"/>
                    <a:pt x="1658" y="250"/>
                  </a:cubicBezTo>
                  <a:cubicBezTo>
                    <a:pt x="1653" y="250"/>
                    <a:pt x="1647" y="249"/>
                    <a:pt x="1643" y="250"/>
                  </a:cubicBezTo>
                  <a:cubicBezTo>
                    <a:pt x="1640" y="250"/>
                    <a:pt x="1639" y="251"/>
                    <a:pt x="1638" y="250"/>
                  </a:cubicBezTo>
                  <a:cubicBezTo>
                    <a:pt x="1636" y="248"/>
                    <a:pt x="1631" y="251"/>
                    <a:pt x="1630" y="252"/>
                  </a:cubicBezTo>
                  <a:cubicBezTo>
                    <a:pt x="1618" y="253"/>
                    <a:pt x="1604" y="251"/>
                    <a:pt x="1598" y="250"/>
                  </a:cubicBezTo>
                  <a:cubicBezTo>
                    <a:pt x="1590" y="249"/>
                    <a:pt x="1587" y="248"/>
                    <a:pt x="1582" y="250"/>
                  </a:cubicBezTo>
                  <a:cubicBezTo>
                    <a:pt x="1578" y="251"/>
                    <a:pt x="1564" y="254"/>
                    <a:pt x="1562" y="250"/>
                  </a:cubicBezTo>
                  <a:cubicBezTo>
                    <a:pt x="1562" y="248"/>
                    <a:pt x="1562" y="247"/>
                    <a:pt x="1562" y="245"/>
                  </a:cubicBezTo>
                  <a:cubicBezTo>
                    <a:pt x="1565" y="245"/>
                    <a:pt x="1567" y="245"/>
                    <a:pt x="1569" y="244"/>
                  </a:cubicBezTo>
                  <a:cubicBezTo>
                    <a:pt x="1573" y="242"/>
                    <a:pt x="1577" y="245"/>
                    <a:pt x="1580" y="245"/>
                  </a:cubicBezTo>
                  <a:cubicBezTo>
                    <a:pt x="1583" y="245"/>
                    <a:pt x="1585" y="243"/>
                    <a:pt x="1587" y="244"/>
                  </a:cubicBezTo>
                  <a:cubicBezTo>
                    <a:pt x="1588" y="244"/>
                    <a:pt x="1587" y="248"/>
                    <a:pt x="1589" y="247"/>
                  </a:cubicBezTo>
                  <a:cubicBezTo>
                    <a:pt x="1589" y="244"/>
                    <a:pt x="1593" y="245"/>
                    <a:pt x="1595" y="245"/>
                  </a:cubicBezTo>
                  <a:cubicBezTo>
                    <a:pt x="1602" y="245"/>
                    <a:pt x="1605" y="244"/>
                    <a:pt x="1608" y="244"/>
                  </a:cubicBezTo>
                  <a:cubicBezTo>
                    <a:pt x="1611" y="243"/>
                    <a:pt x="1614" y="244"/>
                    <a:pt x="1617" y="244"/>
                  </a:cubicBezTo>
                  <a:cubicBezTo>
                    <a:pt x="1620" y="243"/>
                    <a:pt x="1619" y="241"/>
                    <a:pt x="1623" y="240"/>
                  </a:cubicBezTo>
                  <a:cubicBezTo>
                    <a:pt x="1625" y="240"/>
                    <a:pt x="1627" y="242"/>
                    <a:pt x="1630" y="242"/>
                  </a:cubicBezTo>
                  <a:cubicBezTo>
                    <a:pt x="1630" y="242"/>
                    <a:pt x="1630" y="241"/>
                    <a:pt x="1630" y="240"/>
                  </a:cubicBezTo>
                  <a:cubicBezTo>
                    <a:pt x="1630" y="240"/>
                    <a:pt x="1633" y="241"/>
                    <a:pt x="1633" y="240"/>
                  </a:cubicBezTo>
                  <a:cubicBezTo>
                    <a:pt x="1636" y="239"/>
                    <a:pt x="1636" y="237"/>
                    <a:pt x="1640" y="237"/>
                  </a:cubicBezTo>
                  <a:cubicBezTo>
                    <a:pt x="1641" y="240"/>
                    <a:pt x="1646" y="240"/>
                    <a:pt x="1646" y="244"/>
                  </a:cubicBezTo>
                  <a:cubicBezTo>
                    <a:pt x="1652" y="242"/>
                    <a:pt x="1650" y="243"/>
                    <a:pt x="1656" y="244"/>
                  </a:cubicBezTo>
                  <a:cubicBezTo>
                    <a:pt x="1660" y="243"/>
                    <a:pt x="1660" y="238"/>
                    <a:pt x="1666" y="239"/>
                  </a:cubicBezTo>
                  <a:cubicBezTo>
                    <a:pt x="1666" y="237"/>
                    <a:pt x="1667" y="235"/>
                    <a:pt x="1670" y="236"/>
                  </a:cubicBezTo>
                  <a:cubicBezTo>
                    <a:pt x="1673" y="236"/>
                    <a:pt x="1672" y="241"/>
                    <a:pt x="1678" y="240"/>
                  </a:cubicBezTo>
                  <a:cubicBezTo>
                    <a:pt x="1683" y="235"/>
                    <a:pt x="1687" y="240"/>
                    <a:pt x="1696" y="239"/>
                  </a:cubicBezTo>
                  <a:cubicBezTo>
                    <a:pt x="1696" y="234"/>
                    <a:pt x="1701" y="235"/>
                    <a:pt x="1703" y="233"/>
                  </a:cubicBezTo>
                  <a:cubicBezTo>
                    <a:pt x="1706" y="233"/>
                    <a:pt x="1709" y="233"/>
                    <a:pt x="1712" y="233"/>
                  </a:cubicBezTo>
                  <a:cubicBezTo>
                    <a:pt x="1716" y="230"/>
                    <a:pt x="1709" y="228"/>
                    <a:pt x="1716" y="228"/>
                  </a:cubicBezTo>
                  <a:cubicBezTo>
                    <a:pt x="1718" y="231"/>
                    <a:pt x="1722" y="234"/>
                    <a:pt x="1729" y="233"/>
                  </a:cubicBezTo>
                  <a:cubicBezTo>
                    <a:pt x="1729" y="234"/>
                    <a:pt x="1728" y="234"/>
                    <a:pt x="1727" y="236"/>
                  </a:cubicBezTo>
                  <a:cubicBezTo>
                    <a:pt x="1729" y="236"/>
                    <a:pt x="1729" y="237"/>
                    <a:pt x="1730" y="237"/>
                  </a:cubicBezTo>
                  <a:cubicBezTo>
                    <a:pt x="1733" y="231"/>
                    <a:pt x="1741" y="236"/>
                    <a:pt x="1744" y="236"/>
                  </a:cubicBezTo>
                  <a:cubicBezTo>
                    <a:pt x="1746" y="235"/>
                    <a:pt x="1748" y="233"/>
                    <a:pt x="1750" y="233"/>
                  </a:cubicBezTo>
                  <a:cubicBezTo>
                    <a:pt x="1753" y="232"/>
                    <a:pt x="1756" y="233"/>
                    <a:pt x="1759" y="233"/>
                  </a:cubicBezTo>
                  <a:cubicBezTo>
                    <a:pt x="1759" y="233"/>
                    <a:pt x="1759" y="231"/>
                    <a:pt x="1760" y="231"/>
                  </a:cubicBezTo>
                  <a:cubicBezTo>
                    <a:pt x="1761" y="231"/>
                    <a:pt x="1763" y="231"/>
                    <a:pt x="1764" y="231"/>
                  </a:cubicBezTo>
                  <a:cubicBezTo>
                    <a:pt x="1769" y="230"/>
                    <a:pt x="1768" y="230"/>
                    <a:pt x="1770" y="233"/>
                  </a:cubicBezTo>
                  <a:cubicBezTo>
                    <a:pt x="1774" y="225"/>
                    <a:pt x="1789" y="228"/>
                    <a:pt x="1800" y="228"/>
                  </a:cubicBezTo>
                  <a:cubicBezTo>
                    <a:pt x="1800" y="230"/>
                    <a:pt x="1800" y="232"/>
                    <a:pt x="1803" y="231"/>
                  </a:cubicBezTo>
                  <a:cubicBezTo>
                    <a:pt x="1811" y="233"/>
                    <a:pt x="1810" y="226"/>
                    <a:pt x="1817" y="226"/>
                  </a:cubicBezTo>
                  <a:cubicBezTo>
                    <a:pt x="1824" y="228"/>
                    <a:pt x="1833" y="225"/>
                    <a:pt x="1840" y="225"/>
                  </a:cubicBezTo>
                  <a:cubicBezTo>
                    <a:pt x="1842" y="225"/>
                    <a:pt x="1842" y="226"/>
                    <a:pt x="1845" y="226"/>
                  </a:cubicBezTo>
                  <a:cubicBezTo>
                    <a:pt x="1854" y="227"/>
                    <a:pt x="1859" y="224"/>
                    <a:pt x="1866" y="223"/>
                  </a:cubicBezTo>
                  <a:cubicBezTo>
                    <a:pt x="1869" y="223"/>
                    <a:pt x="1871" y="223"/>
                    <a:pt x="1873" y="221"/>
                  </a:cubicBezTo>
                  <a:cubicBezTo>
                    <a:pt x="1873" y="221"/>
                    <a:pt x="1875" y="222"/>
                    <a:pt x="1876" y="221"/>
                  </a:cubicBezTo>
                  <a:cubicBezTo>
                    <a:pt x="1879" y="220"/>
                    <a:pt x="1881" y="220"/>
                    <a:pt x="1883" y="221"/>
                  </a:cubicBezTo>
                  <a:cubicBezTo>
                    <a:pt x="1884" y="216"/>
                    <a:pt x="1877" y="218"/>
                    <a:pt x="1874" y="218"/>
                  </a:cubicBezTo>
                  <a:cubicBezTo>
                    <a:pt x="1872" y="218"/>
                    <a:pt x="1865" y="218"/>
                    <a:pt x="1863" y="218"/>
                  </a:cubicBezTo>
                  <a:cubicBezTo>
                    <a:pt x="1858" y="220"/>
                    <a:pt x="1861" y="223"/>
                    <a:pt x="1858" y="220"/>
                  </a:cubicBezTo>
                  <a:cubicBezTo>
                    <a:pt x="1857" y="219"/>
                    <a:pt x="1855" y="219"/>
                    <a:pt x="1853" y="218"/>
                  </a:cubicBezTo>
                  <a:cubicBezTo>
                    <a:pt x="1850" y="218"/>
                    <a:pt x="1844" y="218"/>
                    <a:pt x="1840" y="218"/>
                  </a:cubicBezTo>
                  <a:cubicBezTo>
                    <a:pt x="1838" y="219"/>
                    <a:pt x="1838" y="220"/>
                    <a:pt x="1836" y="220"/>
                  </a:cubicBezTo>
                  <a:cubicBezTo>
                    <a:pt x="1834" y="220"/>
                    <a:pt x="1834" y="218"/>
                    <a:pt x="1830" y="218"/>
                  </a:cubicBezTo>
                  <a:cubicBezTo>
                    <a:pt x="1827" y="219"/>
                    <a:pt x="1825" y="222"/>
                    <a:pt x="1822" y="221"/>
                  </a:cubicBezTo>
                  <a:cubicBezTo>
                    <a:pt x="1820" y="219"/>
                    <a:pt x="1816" y="219"/>
                    <a:pt x="1813" y="218"/>
                  </a:cubicBezTo>
                  <a:cubicBezTo>
                    <a:pt x="1811" y="218"/>
                    <a:pt x="1812" y="220"/>
                    <a:pt x="1810" y="218"/>
                  </a:cubicBezTo>
                  <a:cubicBezTo>
                    <a:pt x="1810" y="218"/>
                    <a:pt x="1807" y="218"/>
                    <a:pt x="1807" y="218"/>
                  </a:cubicBezTo>
                  <a:cubicBezTo>
                    <a:pt x="1797" y="217"/>
                    <a:pt x="1788" y="220"/>
                    <a:pt x="1782" y="220"/>
                  </a:cubicBezTo>
                  <a:cubicBezTo>
                    <a:pt x="1783" y="217"/>
                    <a:pt x="1780" y="216"/>
                    <a:pt x="1781" y="214"/>
                  </a:cubicBezTo>
                  <a:cubicBezTo>
                    <a:pt x="1786" y="213"/>
                    <a:pt x="1787" y="209"/>
                    <a:pt x="1794" y="210"/>
                  </a:cubicBezTo>
                  <a:cubicBezTo>
                    <a:pt x="1796" y="210"/>
                    <a:pt x="1795" y="213"/>
                    <a:pt x="1797" y="214"/>
                  </a:cubicBezTo>
                  <a:cubicBezTo>
                    <a:pt x="1799" y="213"/>
                    <a:pt x="1801" y="212"/>
                    <a:pt x="1802" y="210"/>
                  </a:cubicBezTo>
                  <a:cubicBezTo>
                    <a:pt x="1793" y="211"/>
                    <a:pt x="1802" y="207"/>
                    <a:pt x="1802" y="204"/>
                  </a:cubicBezTo>
                  <a:cubicBezTo>
                    <a:pt x="1799" y="201"/>
                    <a:pt x="1790" y="204"/>
                    <a:pt x="1788" y="201"/>
                  </a:cubicBezTo>
                  <a:cubicBezTo>
                    <a:pt x="1788" y="199"/>
                    <a:pt x="1791" y="199"/>
                    <a:pt x="1793" y="198"/>
                  </a:cubicBezTo>
                  <a:cubicBezTo>
                    <a:pt x="1802" y="201"/>
                    <a:pt x="1808" y="197"/>
                    <a:pt x="1819" y="198"/>
                  </a:cubicBezTo>
                  <a:cubicBezTo>
                    <a:pt x="1819" y="201"/>
                    <a:pt x="1820" y="203"/>
                    <a:pt x="1824" y="202"/>
                  </a:cubicBezTo>
                  <a:cubicBezTo>
                    <a:pt x="1826" y="202"/>
                    <a:pt x="1826" y="200"/>
                    <a:pt x="1827" y="199"/>
                  </a:cubicBezTo>
                  <a:cubicBezTo>
                    <a:pt x="1833" y="197"/>
                    <a:pt x="1841" y="198"/>
                    <a:pt x="1849" y="198"/>
                  </a:cubicBezTo>
                  <a:cubicBezTo>
                    <a:pt x="1851" y="197"/>
                    <a:pt x="1852" y="196"/>
                    <a:pt x="1855" y="196"/>
                  </a:cubicBezTo>
                  <a:cubicBezTo>
                    <a:pt x="1859" y="196"/>
                    <a:pt x="1859" y="198"/>
                    <a:pt x="1862" y="198"/>
                  </a:cubicBezTo>
                  <a:cubicBezTo>
                    <a:pt x="1864" y="198"/>
                    <a:pt x="1865" y="196"/>
                    <a:pt x="1867" y="196"/>
                  </a:cubicBezTo>
                  <a:cubicBezTo>
                    <a:pt x="1871" y="196"/>
                    <a:pt x="1876" y="198"/>
                    <a:pt x="1879" y="194"/>
                  </a:cubicBezTo>
                  <a:cubicBezTo>
                    <a:pt x="1877" y="194"/>
                    <a:pt x="1875" y="192"/>
                    <a:pt x="1877" y="191"/>
                  </a:cubicBezTo>
                  <a:cubicBezTo>
                    <a:pt x="1878" y="191"/>
                    <a:pt x="1880" y="191"/>
                    <a:pt x="1880" y="190"/>
                  </a:cubicBezTo>
                  <a:cubicBezTo>
                    <a:pt x="1861" y="186"/>
                    <a:pt x="1827" y="190"/>
                    <a:pt x="1813" y="187"/>
                  </a:cubicBezTo>
                  <a:cubicBezTo>
                    <a:pt x="1811" y="191"/>
                    <a:pt x="1796" y="192"/>
                    <a:pt x="1795" y="187"/>
                  </a:cubicBezTo>
                  <a:cubicBezTo>
                    <a:pt x="1796" y="184"/>
                    <a:pt x="1798" y="182"/>
                    <a:pt x="1800" y="180"/>
                  </a:cubicBezTo>
                  <a:cubicBezTo>
                    <a:pt x="1808" y="177"/>
                    <a:pt x="1821" y="179"/>
                    <a:pt x="1825" y="180"/>
                  </a:cubicBezTo>
                  <a:cubicBezTo>
                    <a:pt x="1825" y="177"/>
                    <a:pt x="1823" y="177"/>
                    <a:pt x="1822" y="175"/>
                  </a:cubicBezTo>
                  <a:cubicBezTo>
                    <a:pt x="1826" y="177"/>
                    <a:pt x="1830" y="171"/>
                    <a:pt x="1831" y="175"/>
                  </a:cubicBezTo>
                  <a:cubicBezTo>
                    <a:pt x="1829" y="175"/>
                    <a:pt x="1827" y="177"/>
                    <a:pt x="1826" y="179"/>
                  </a:cubicBezTo>
                  <a:cubicBezTo>
                    <a:pt x="1830" y="180"/>
                    <a:pt x="1834" y="179"/>
                    <a:pt x="1838" y="179"/>
                  </a:cubicBezTo>
                  <a:cubicBezTo>
                    <a:pt x="1841" y="179"/>
                    <a:pt x="1841" y="180"/>
                    <a:pt x="1843" y="179"/>
                  </a:cubicBezTo>
                  <a:cubicBezTo>
                    <a:pt x="1843" y="178"/>
                    <a:pt x="1846" y="179"/>
                    <a:pt x="1846" y="179"/>
                  </a:cubicBezTo>
                  <a:cubicBezTo>
                    <a:pt x="1862" y="177"/>
                    <a:pt x="1877" y="180"/>
                    <a:pt x="1891" y="179"/>
                  </a:cubicBezTo>
                  <a:cubicBezTo>
                    <a:pt x="1892" y="178"/>
                    <a:pt x="1893" y="177"/>
                    <a:pt x="1894" y="177"/>
                  </a:cubicBezTo>
                  <a:cubicBezTo>
                    <a:pt x="1896" y="177"/>
                    <a:pt x="1897" y="179"/>
                    <a:pt x="1901" y="179"/>
                  </a:cubicBezTo>
                  <a:cubicBezTo>
                    <a:pt x="1903" y="179"/>
                    <a:pt x="1903" y="177"/>
                    <a:pt x="1906" y="177"/>
                  </a:cubicBezTo>
                  <a:cubicBezTo>
                    <a:pt x="1912" y="176"/>
                    <a:pt x="1920" y="178"/>
                    <a:pt x="1926" y="177"/>
                  </a:cubicBezTo>
                  <a:cubicBezTo>
                    <a:pt x="1928" y="171"/>
                    <a:pt x="1918" y="176"/>
                    <a:pt x="1919" y="172"/>
                  </a:cubicBezTo>
                  <a:cubicBezTo>
                    <a:pt x="1929" y="172"/>
                    <a:pt x="1913" y="167"/>
                    <a:pt x="1909" y="168"/>
                  </a:cubicBezTo>
                  <a:cubicBezTo>
                    <a:pt x="1907" y="168"/>
                    <a:pt x="1901" y="169"/>
                    <a:pt x="1903" y="172"/>
                  </a:cubicBezTo>
                  <a:cubicBezTo>
                    <a:pt x="1908" y="172"/>
                    <a:pt x="1914" y="172"/>
                    <a:pt x="1916" y="175"/>
                  </a:cubicBezTo>
                  <a:cubicBezTo>
                    <a:pt x="1903" y="175"/>
                    <a:pt x="1897" y="176"/>
                    <a:pt x="1883" y="175"/>
                  </a:cubicBezTo>
                  <a:cubicBezTo>
                    <a:pt x="1882" y="173"/>
                    <a:pt x="1879" y="174"/>
                    <a:pt x="1878" y="172"/>
                  </a:cubicBezTo>
                  <a:cubicBezTo>
                    <a:pt x="1877" y="175"/>
                    <a:pt x="1880" y="175"/>
                    <a:pt x="1881" y="177"/>
                  </a:cubicBezTo>
                  <a:cubicBezTo>
                    <a:pt x="1877" y="178"/>
                    <a:pt x="1876" y="175"/>
                    <a:pt x="1873" y="175"/>
                  </a:cubicBezTo>
                  <a:cubicBezTo>
                    <a:pt x="1870" y="176"/>
                    <a:pt x="1869" y="178"/>
                    <a:pt x="1866" y="177"/>
                  </a:cubicBezTo>
                  <a:cubicBezTo>
                    <a:pt x="1864" y="177"/>
                    <a:pt x="1865" y="173"/>
                    <a:pt x="1861" y="174"/>
                  </a:cubicBezTo>
                  <a:cubicBezTo>
                    <a:pt x="1861" y="174"/>
                    <a:pt x="1861" y="178"/>
                    <a:pt x="1859" y="177"/>
                  </a:cubicBezTo>
                  <a:cubicBezTo>
                    <a:pt x="1857" y="173"/>
                    <a:pt x="1864" y="171"/>
                    <a:pt x="1860" y="171"/>
                  </a:cubicBezTo>
                  <a:cubicBezTo>
                    <a:pt x="1860" y="173"/>
                    <a:pt x="1856" y="171"/>
                    <a:pt x="1853" y="171"/>
                  </a:cubicBezTo>
                  <a:cubicBezTo>
                    <a:pt x="1850" y="171"/>
                    <a:pt x="1846" y="171"/>
                    <a:pt x="1843" y="171"/>
                  </a:cubicBezTo>
                  <a:cubicBezTo>
                    <a:pt x="1844" y="167"/>
                    <a:pt x="1843" y="165"/>
                    <a:pt x="1840" y="164"/>
                  </a:cubicBezTo>
                  <a:cubicBezTo>
                    <a:pt x="1840" y="166"/>
                    <a:pt x="1837" y="166"/>
                    <a:pt x="1835" y="166"/>
                  </a:cubicBezTo>
                  <a:cubicBezTo>
                    <a:pt x="1835" y="169"/>
                    <a:pt x="1834" y="170"/>
                    <a:pt x="1832" y="171"/>
                  </a:cubicBezTo>
                  <a:cubicBezTo>
                    <a:pt x="1828" y="171"/>
                    <a:pt x="1825" y="173"/>
                    <a:pt x="1820" y="172"/>
                  </a:cubicBezTo>
                  <a:cubicBezTo>
                    <a:pt x="1819" y="169"/>
                    <a:pt x="1820" y="165"/>
                    <a:pt x="1815" y="166"/>
                  </a:cubicBezTo>
                  <a:cubicBezTo>
                    <a:pt x="1812" y="165"/>
                    <a:pt x="1812" y="168"/>
                    <a:pt x="1810" y="169"/>
                  </a:cubicBezTo>
                  <a:cubicBezTo>
                    <a:pt x="1813" y="160"/>
                    <a:pt x="1803" y="170"/>
                    <a:pt x="1802" y="163"/>
                  </a:cubicBezTo>
                  <a:cubicBezTo>
                    <a:pt x="1811" y="160"/>
                    <a:pt x="1820" y="165"/>
                    <a:pt x="1827" y="156"/>
                  </a:cubicBezTo>
                  <a:cubicBezTo>
                    <a:pt x="1821" y="157"/>
                    <a:pt x="1827" y="155"/>
                    <a:pt x="1826" y="152"/>
                  </a:cubicBezTo>
                  <a:cubicBezTo>
                    <a:pt x="1828" y="152"/>
                    <a:pt x="1831" y="152"/>
                    <a:pt x="1834" y="152"/>
                  </a:cubicBezTo>
                  <a:cubicBezTo>
                    <a:pt x="1832" y="157"/>
                    <a:pt x="1836" y="156"/>
                    <a:pt x="1837" y="158"/>
                  </a:cubicBezTo>
                  <a:cubicBezTo>
                    <a:pt x="1842" y="157"/>
                    <a:pt x="1848" y="157"/>
                    <a:pt x="1849" y="155"/>
                  </a:cubicBezTo>
                  <a:cubicBezTo>
                    <a:pt x="1849" y="151"/>
                    <a:pt x="1859" y="154"/>
                    <a:pt x="1859" y="150"/>
                  </a:cubicBezTo>
                  <a:cubicBezTo>
                    <a:pt x="1847" y="150"/>
                    <a:pt x="1834" y="150"/>
                    <a:pt x="1822" y="150"/>
                  </a:cubicBezTo>
                  <a:cubicBezTo>
                    <a:pt x="1822" y="148"/>
                    <a:pt x="1823" y="144"/>
                    <a:pt x="1821" y="144"/>
                  </a:cubicBezTo>
                  <a:cubicBezTo>
                    <a:pt x="1821" y="145"/>
                    <a:pt x="1821" y="147"/>
                    <a:pt x="1819" y="147"/>
                  </a:cubicBezTo>
                  <a:cubicBezTo>
                    <a:pt x="1813" y="149"/>
                    <a:pt x="1813" y="145"/>
                    <a:pt x="1811" y="144"/>
                  </a:cubicBezTo>
                  <a:cubicBezTo>
                    <a:pt x="1811" y="144"/>
                    <a:pt x="1809" y="146"/>
                    <a:pt x="1808" y="145"/>
                  </a:cubicBezTo>
                  <a:cubicBezTo>
                    <a:pt x="1806" y="145"/>
                    <a:pt x="1807" y="141"/>
                    <a:pt x="1804" y="144"/>
                  </a:cubicBezTo>
                  <a:cubicBezTo>
                    <a:pt x="1803" y="145"/>
                    <a:pt x="1802" y="142"/>
                    <a:pt x="1803" y="142"/>
                  </a:cubicBezTo>
                  <a:cubicBezTo>
                    <a:pt x="1799" y="142"/>
                    <a:pt x="1794" y="143"/>
                    <a:pt x="1796" y="139"/>
                  </a:cubicBezTo>
                  <a:cubicBezTo>
                    <a:pt x="1780" y="140"/>
                    <a:pt x="1774" y="137"/>
                    <a:pt x="1763" y="139"/>
                  </a:cubicBezTo>
                  <a:cubicBezTo>
                    <a:pt x="1764" y="137"/>
                    <a:pt x="1765" y="136"/>
                    <a:pt x="1763" y="134"/>
                  </a:cubicBezTo>
                  <a:cubicBezTo>
                    <a:pt x="1759" y="133"/>
                    <a:pt x="1757" y="135"/>
                    <a:pt x="1753" y="136"/>
                  </a:cubicBezTo>
                  <a:cubicBezTo>
                    <a:pt x="1744" y="137"/>
                    <a:pt x="1734" y="134"/>
                    <a:pt x="1730" y="134"/>
                  </a:cubicBezTo>
                  <a:cubicBezTo>
                    <a:pt x="1727" y="134"/>
                    <a:pt x="1725" y="134"/>
                    <a:pt x="1722" y="134"/>
                  </a:cubicBezTo>
                  <a:cubicBezTo>
                    <a:pt x="1716" y="135"/>
                    <a:pt x="1717" y="136"/>
                    <a:pt x="1715" y="134"/>
                  </a:cubicBezTo>
                  <a:cubicBezTo>
                    <a:pt x="1715" y="134"/>
                    <a:pt x="1713" y="134"/>
                    <a:pt x="1712" y="134"/>
                  </a:cubicBezTo>
                  <a:cubicBezTo>
                    <a:pt x="1712" y="134"/>
                    <a:pt x="1712" y="133"/>
                    <a:pt x="1712" y="133"/>
                  </a:cubicBezTo>
                  <a:cubicBezTo>
                    <a:pt x="1710" y="130"/>
                    <a:pt x="1696" y="134"/>
                    <a:pt x="1694" y="134"/>
                  </a:cubicBezTo>
                  <a:cubicBezTo>
                    <a:pt x="1692" y="134"/>
                    <a:pt x="1692" y="131"/>
                    <a:pt x="1691" y="131"/>
                  </a:cubicBezTo>
                  <a:cubicBezTo>
                    <a:pt x="1688" y="136"/>
                    <a:pt x="1677" y="134"/>
                    <a:pt x="1676" y="129"/>
                  </a:cubicBezTo>
                  <a:cubicBezTo>
                    <a:pt x="1681" y="128"/>
                    <a:pt x="1690" y="131"/>
                    <a:pt x="1692" y="128"/>
                  </a:cubicBezTo>
                  <a:cubicBezTo>
                    <a:pt x="1690" y="127"/>
                    <a:pt x="1689" y="126"/>
                    <a:pt x="1687" y="125"/>
                  </a:cubicBezTo>
                  <a:cubicBezTo>
                    <a:pt x="1697" y="120"/>
                    <a:pt x="1709" y="127"/>
                    <a:pt x="1717" y="120"/>
                  </a:cubicBezTo>
                  <a:cubicBezTo>
                    <a:pt x="1715" y="120"/>
                    <a:pt x="1712" y="120"/>
                    <a:pt x="1709" y="120"/>
                  </a:cubicBezTo>
                  <a:cubicBezTo>
                    <a:pt x="1711" y="115"/>
                    <a:pt x="1707" y="116"/>
                    <a:pt x="1706" y="114"/>
                  </a:cubicBezTo>
                  <a:cubicBezTo>
                    <a:pt x="1700" y="116"/>
                    <a:pt x="1695" y="113"/>
                    <a:pt x="1693" y="115"/>
                  </a:cubicBezTo>
                  <a:cubicBezTo>
                    <a:pt x="1691" y="117"/>
                    <a:pt x="1685" y="114"/>
                    <a:pt x="1684" y="114"/>
                  </a:cubicBezTo>
                  <a:cubicBezTo>
                    <a:pt x="1673" y="113"/>
                    <a:pt x="1656" y="114"/>
                    <a:pt x="1650" y="115"/>
                  </a:cubicBezTo>
                  <a:cubicBezTo>
                    <a:pt x="1645" y="116"/>
                    <a:pt x="1641" y="115"/>
                    <a:pt x="1638" y="112"/>
                  </a:cubicBezTo>
                  <a:cubicBezTo>
                    <a:pt x="1641" y="107"/>
                    <a:pt x="1651" y="109"/>
                    <a:pt x="1660" y="109"/>
                  </a:cubicBezTo>
                  <a:cubicBezTo>
                    <a:pt x="1672" y="109"/>
                    <a:pt x="1686" y="111"/>
                    <a:pt x="1690" y="106"/>
                  </a:cubicBezTo>
                  <a:cubicBezTo>
                    <a:pt x="1694" y="112"/>
                    <a:pt x="1710" y="107"/>
                    <a:pt x="1714" y="107"/>
                  </a:cubicBezTo>
                  <a:cubicBezTo>
                    <a:pt x="1719" y="107"/>
                    <a:pt x="1734" y="106"/>
                    <a:pt x="1734" y="107"/>
                  </a:cubicBezTo>
                  <a:cubicBezTo>
                    <a:pt x="1737" y="110"/>
                    <a:pt x="1737" y="108"/>
                    <a:pt x="1741" y="107"/>
                  </a:cubicBezTo>
                  <a:cubicBezTo>
                    <a:pt x="1747" y="107"/>
                    <a:pt x="1751" y="106"/>
                    <a:pt x="1754" y="106"/>
                  </a:cubicBezTo>
                  <a:cubicBezTo>
                    <a:pt x="1758" y="105"/>
                    <a:pt x="1762" y="106"/>
                    <a:pt x="1766" y="106"/>
                  </a:cubicBezTo>
                  <a:cubicBezTo>
                    <a:pt x="1767" y="104"/>
                    <a:pt x="1769" y="102"/>
                    <a:pt x="1771" y="101"/>
                  </a:cubicBezTo>
                  <a:cubicBezTo>
                    <a:pt x="1773" y="101"/>
                    <a:pt x="1775" y="100"/>
                    <a:pt x="1774" y="98"/>
                  </a:cubicBezTo>
                  <a:cubicBezTo>
                    <a:pt x="1769" y="100"/>
                    <a:pt x="1762" y="103"/>
                    <a:pt x="1761" y="95"/>
                  </a:cubicBezTo>
                  <a:cubicBezTo>
                    <a:pt x="1772" y="93"/>
                    <a:pt x="1788" y="93"/>
                    <a:pt x="1794" y="91"/>
                  </a:cubicBezTo>
                  <a:cubicBezTo>
                    <a:pt x="1802" y="90"/>
                    <a:pt x="1814" y="89"/>
                    <a:pt x="1819" y="88"/>
                  </a:cubicBezTo>
                  <a:cubicBezTo>
                    <a:pt x="1824" y="88"/>
                    <a:pt x="1830" y="90"/>
                    <a:pt x="1830" y="83"/>
                  </a:cubicBezTo>
                  <a:cubicBezTo>
                    <a:pt x="1824" y="83"/>
                    <a:pt x="1820" y="86"/>
                    <a:pt x="1815" y="87"/>
                  </a:cubicBezTo>
                  <a:cubicBezTo>
                    <a:pt x="1806" y="87"/>
                    <a:pt x="1801" y="85"/>
                    <a:pt x="1796" y="85"/>
                  </a:cubicBezTo>
                  <a:cubicBezTo>
                    <a:pt x="1794" y="85"/>
                    <a:pt x="1794" y="86"/>
                    <a:pt x="1791" y="87"/>
                  </a:cubicBezTo>
                  <a:cubicBezTo>
                    <a:pt x="1789" y="87"/>
                    <a:pt x="1788" y="87"/>
                    <a:pt x="1786" y="88"/>
                  </a:cubicBezTo>
                  <a:cubicBezTo>
                    <a:pt x="1786" y="89"/>
                    <a:pt x="1783" y="88"/>
                    <a:pt x="1783" y="88"/>
                  </a:cubicBezTo>
                  <a:cubicBezTo>
                    <a:pt x="1773" y="89"/>
                    <a:pt x="1761" y="87"/>
                    <a:pt x="1750" y="88"/>
                  </a:cubicBezTo>
                  <a:cubicBezTo>
                    <a:pt x="1748" y="88"/>
                    <a:pt x="1747" y="89"/>
                    <a:pt x="1745" y="90"/>
                  </a:cubicBezTo>
                  <a:cubicBezTo>
                    <a:pt x="1733" y="91"/>
                    <a:pt x="1720" y="90"/>
                    <a:pt x="1708" y="91"/>
                  </a:cubicBezTo>
                  <a:cubicBezTo>
                    <a:pt x="1706" y="92"/>
                    <a:pt x="1706" y="93"/>
                    <a:pt x="1703" y="93"/>
                  </a:cubicBezTo>
                  <a:cubicBezTo>
                    <a:pt x="1700" y="93"/>
                    <a:pt x="1700" y="91"/>
                    <a:pt x="1697" y="91"/>
                  </a:cubicBezTo>
                  <a:cubicBezTo>
                    <a:pt x="1695" y="91"/>
                    <a:pt x="1694" y="93"/>
                    <a:pt x="1692" y="93"/>
                  </a:cubicBezTo>
                  <a:cubicBezTo>
                    <a:pt x="1682" y="94"/>
                    <a:pt x="1673" y="93"/>
                    <a:pt x="1667" y="95"/>
                  </a:cubicBezTo>
                  <a:cubicBezTo>
                    <a:pt x="1664" y="95"/>
                    <a:pt x="1661" y="97"/>
                    <a:pt x="1658" y="96"/>
                  </a:cubicBezTo>
                  <a:cubicBezTo>
                    <a:pt x="1656" y="91"/>
                    <a:pt x="1654" y="86"/>
                    <a:pt x="1659" y="83"/>
                  </a:cubicBezTo>
                  <a:cubicBezTo>
                    <a:pt x="1651" y="82"/>
                    <a:pt x="1644" y="85"/>
                    <a:pt x="1640" y="85"/>
                  </a:cubicBezTo>
                  <a:cubicBezTo>
                    <a:pt x="1638" y="85"/>
                    <a:pt x="1638" y="84"/>
                    <a:pt x="1635" y="83"/>
                  </a:cubicBezTo>
                  <a:cubicBezTo>
                    <a:pt x="1631" y="83"/>
                    <a:pt x="1623" y="84"/>
                    <a:pt x="1619" y="83"/>
                  </a:cubicBezTo>
                  <a:cubicBezTo>
                    <a:pt x="1616" y="83"/>
                    <a:pt x="1616" y="81"/>
                    <a:pt x="1614" y="80"/>
                  </a:cubicBezTo>
                  <a:cubicBezTo>
                    <a:pt x="1614" y="82"/>
                    <a:pt x="1613" y="81"/>
                    <a:pt x="1612" y="82"/>
                  </a:cubicBezTo>
                  <a:cubicBezTo>
                    <a:pt x="1609" y="83"/>
                    <a:pt x="1605" y="84"/>
                    <a:pt x="1602" y="85"/>
                  </a:cubicBezTo>
                  <a:cubicBezTo>
                    <a:pt x="1600" y="86"/>
                    <a:pt x="1596" y="87"/>
                    <a:pt x="1595" y="87"/>
                  </a:cubicBezTo>
                  <a:cubicBezTo>
                    <a:pt x="1594" y="87"/>
                    <a:pt x="1594" y="85"/>
                    <a:pt x="1592" y="85"/>
                  </a:cubicBezTo>
                  <a:cubicBezTo>
                    <a:pt x="1591" y="85"/>
                    <a:pt x="1591" y="84"/>
                    <a:pt x="1591" y="83"/>
                  </a:cubicBezTo>
                  <a:cubicBezTo>
                    <a:pt x="1588" y="83"/>
                    <a:pt x="1586" y="86"/>
                    <a:pt x="1586" y="83"/>
                  </a:cubicBezTo>
                  <a:cubicBezTo>
                    <a:pt x="1586" y="81"/>
                    <a:pt x="1588" y="81"/>
                    <a:pt x="1587" y="79"/>
                  </a:cubicBezTo>
                  <a:cubicBezTo>
                    <a:pt x="1591" y="79"/>
                    <a:pt x="1595" y="79"/>
                    <a:pt x="1596" y="76"/>
                  </a:cubicBezTo>
                  <a:cubicBezTo>
                    <a:pt x="1584" y="75"/>
                    <a:pt x="1573" y="72"/>
                    <a:pt x="1563" y="74"/>
                  </a:cubicBezTo>
                  <a:cubicBezTo>
                    <a:pt x="1560" y="74"/>
                    <a:pt x="1560" y="76"/>
                    <a:pt x="1558" y="76"/>
                  </a:cubicBezTo>
                  <a:cubicBezTo>
                    <a:pt x="1554" y="76"/>
                    <a:pt x="1552" y="74"/>
                    <a:pt x="1549" y="74"/>
                  </a:cubicBezTo>
                  <a:cubicBezTo>
                    <a:pt x="1547" y="74"/>
                    <a:pt x="1547" y="75"/>
                    <a:pt x="1544" y="76"/>
                  </a:cubicBezTo>
                  <a:cubicBezTo>
                    <a:pt x="1543" y="76"/>
                    <a:pt x="1541" y="76"/>
                    <a:pt x="1539" y="76"/>
                  </a:cubicBezTo>
                  <a:cubicBezTo>
                    <a:pt x="1534" y="75"/>
                    <a:pt x="1536" y="75"/>
                    <a:pt x="1533" y="76"/>
                  </a:cubicBezTo>
                  <a:cubicBezTo>
                    <a:pt x="1532" y="76"/>
                    <a:pt x="1530" y="75"/>
                    <a:pt x="1529" y="76"/>
                  </a:cubicBezTo>
                  <a:cubicBezTo>
                    <a:pt x="1522" y="76"/>
                    <a:pt x="1516" y="77"/>
                    <a:pt x="1513" y="77"/>
                  </a:cubicBezTo>
                  <a:cubicBezTo>
                    <a:pt x="1510" y="77"/>
                    <a:pt x="1507" y="77"/>
                    <a:pt x="1504" y="77"/>
                  </a:cubicBezTo>
                  <a:cubicBezTo>
                    <a:pt x="1503" y="77"/>
                    <a:pt x="1502" y="76"/>
                    <a:pt x="1503" y="76"/>
                  </a:cubicBezTo>
                  <a:cubicBezTo>
                    <a:pt x="1500" y="76"/>
                    <a:pt x="1497" y="77"/>
                    <a:pt x="1494" y="77"/>
                  </a:cubicBezTo>
                  <a:cubicBezTo>
                    <a:pt x="1492" y="77"/>
                    <a:pt x="1491" y="76"/>
                    <a:pt x="1488" y="76"/>
                  </a:cubicBezTo>
                  <a:cubicBezTo>
                    <a:pt x="1485" y="76"/>
                    <a:pt x="1484" y="77"/>
                    <a:pt x="1481" y="77"/>
                  </a:cubicBezTo>
                  <a:cubicBezTo>
                    <a:pt x="1473" y="78"/>
                    <a:pt x="1465" y="76"/>
                    <a:pt x="1461" y="76"/>
                  </a:cubicBezTo>
                  <a:cubicBezTo>
                    <a:pt x="1452" y="75"/>
                    <a:pt x="1443" y="78"/>
                    <a:pt x="1433" y="77"/>
                  </a:cubicBezTo>
                  <a:cubicBezTo>
                    <a:pt x="1434" y="74"/>
                    <a:pt x="1431" y="74"/>
                    <a:pt x="1430" y="72"/>
                  </a:cubicBezTo>
                  <a:cubicBezTo>
                    <a:pt x="1412" y="72"/>
                    <a:pt x="1405" y="73"/>
                    <a:pt x="1390" y="74"/>
                  </a:cubicBezTo>
                  <a:cubicBezTo>
                    <a:pt x="1390" y="71"/>
                    <a:pt x="1385" y="72"/>
                    <a:pt x="1387" y="68"/>
                  </a:cubicBezTo>
                  <a:cubicBezTo>
                    <a:pt x="1388" y="65"/>
                    <a:pt x="1393" y="67"/>
                    <a:pt x="1393" y="64"/>
                  </a:cubicBezTo>
                  <a:cubicBezTo>
                    <a:pt x="1386" y="63"/>
                    <a:pt x="1387" y="68"/>
                    <a:pt x="1382" y="68"/>
                  </a:cubicBezTo>
                  <a:cubicBezTo>
                    <a:pt x="1380" y="63"/>
                    <a:pt x="1372" y="61"/>
                    <a:pt x="1368" y="64"/>
                  </a:cubicBezTo>
                  <a:cubicBezTo>
                    <a:pt x="1368" y="63"/>
                    <a:pt x="1369" y="60"/>
                    <a:pt x="1367" y="60"/>
                  </a:cubicBezTo>
                  <a:cubicBezTo>
                    <a:pt x="1365" y="60"/>
                    <a:pt x="1366" y="59"/>
                    <a:pt x="1365" y="58"/>
                  </a:cubicBezTo>
                  <a:cubicBezTo>
                    <a:pt x="1362" y="56"/>
                    <a:pt x="1356" y="54"/>
                    <a:pt x="1355" y="58"/>
                  </a:cubicBezTo>
                  <a:cubicBezTo>
                    <a:pt x="1358" y="58"/>
                    <a:pt x="1361" y="58"/>
                    <a:pt x="1362" y="60"/>
                  </a:cubicBezTo>
                  <a:cubicBezTo>
                    <a:pt x="1358" y="59"/>
                    <a:pt x="1360" y="62"/>
                    <a:pt x="1358" y="63"/>
                  </a:cubicBezTo>
                  <a:cubicBezTo>
                    <a:pt x="1358" y="63"/>
                    <a:pt x="1356" y="62"/>
                    <a:pt x="1355" y="63"/>
                  </a:cubicBezTo>
                  <a:cubicBezTo>
                    <a:pt x="1353" y="64"/>
                    <a:pt x="1353" y="68"/>
                    <a:pt x="1348" y="68"/>
                  </a:cubicBezTo>
                  <a:cubicBezTo>
                    <a:pt x="1349" y="65"/>
                    <a:pt x="1353" y="66"/>
                    <a:pt x="1352" y="63"/>
                  </a:cubicBezTo>
                  <a:cubicBezTo>
                    <a:pt x="1349" y="62"/>
                    <a:pt x="1343" y="64"/>
                    <a:pt x="1345" y="60"/>
                  </a:cubicBezTo>
                  <a:cubicBezTo>
                    <a:pt x="1338" y="60"/>
                    <a:pt x="1332" y="59"/>
                    <a:pt x="1327" y="61"/>
                  </a:cubicBezTo>
                  <a:cubicBezTo>
                    <a:pt x="1326" y="56"/>
                    <a:pt x="1318" y="57"/>
                    <a:pt x="1312" y="57"/>
                  </a:cubicBezTo>
                  <a:cubicBezTo>
                    <a:pt x="1311" y="62"/>
                    <a:pt x="1318" y="59"/>
                    <a:pt x="1314" y="63"/>
                  </a:cubicBezTo>
                  <a:cubicBezTo>
                    <a:pt x="1308" y="62"/>
                    <a:pt x="1309" y="55"/>
                    <a:pt x="1307" y="52"/>
                  </a:cubicBezTo>
                  <a:cubicBezTo>
                    <a:pt x="1313" y="51"/>
                    <a:pt x="1313" y="50"/>
                    <a:pt x="1319" y="52"/>
                  </a:cubicBezTo>
                  <a:cubicBezTo>
                    <a:pt x="1322" y="49"/>
                    <a:pt x="1332" y="49"/>
                    <a:pt x="1334" y="47"/>
                  </a:cubicBezTo>
                  <a:cubicBezTo>
                    <a:pt x="1336" y="45"/>
                    <a:pt x="1342" y="44"/>
                    <a:pt x="1344" y="49"/>
                  </a:cubicBezTo>
                  <a:cubicBezTo>
                    <a:pt x="1338" y="49"/>
                    <a:pt x="1337" y="46"/>
                    <a:pt x="1334" y="50"/>
                  </a:cubicBezTo>
                  <a:cubicBezTo>
                    <a:pt x="1344" y="51"/>
                    <a:pt x="1350" y="52"/>
                    <a:pt x="1359" y="49"/>
                  </a:cubicBezTo>
                  <a:cubicBezTo>
                    <a:pt x="1359" y="51"/>
                    <a:pt x="1359" y="52"/>
                    <a:pt x="1360" y="50"/>
                  </a:cubicBezTo>
                  <a:cubicBezTo>
                    <a:pt x="1361" y="49"/>
                    <a:pt x="1362" y="52"/>
                    <a:pt x="1362" y="52"/>
                  </a:cubicBezTo>
                  <a:cubicBezTo>
                    <a:pt x="1365" y="52"/>
                    <a:pt x="1367" y="52"/>
                    <a:pt x="1370" y="52"/>
                  </a:cubicBezTo>
                  <a:cubicBezTo>
                    <a:pt x="1371" y="46"/>
                    <a:pt x="1360" y="51"/>
                    <a:pt x="1364" y="42"/>
                  </a:cubicBezTo>
                  <a:cubicBezTo>
                    <a:pt x="1360" y="41"/>
                    <a:pt x="1360" y="45"/>
                    <a:pt x="1359" y="45"/>
                  </a:cubicBezTo>
                  <a:cubicBezTo>
                    <a:pt x="1354" y="47"/>
                    <a:pt x="1344" y="46"/>
                    <a:pt x="1344" y="44"/>
                  </a:cubicBezTo>
                  <a:cubicBezTo>
                    <a:pt x="1347" y="44"/>
                    <a:pt x="1345" y="39"/>
                    <a:pt x="1349" y="39"/>
                  </a:cubicBezTo>
                  <a:cubicBezTo>
                    <a:pt x="1352" y="39"/>
                    <a:pt x="1353" y="41"/>
                    <a:pt x="1357" y="41"/>
                  </a:cubicBezTo>
                  <a:cubicBezTo>
                    <a:pt x="1359" y="40"/>
                    <a:pt x="1359" y="39"/>
                    <a:pt x="1362" y="39"/>
                  </a:cubicBezTo>
                  <a:cubicBezTo>
                    <a:pt x="1365" y="39"/>
                    <a:pt x="1365" y="42"/>
                    <a:pt x="1369" y="42"/>
                  </a:cubicBezTo>
                  <a:cubicBezTo>
                    <a:pt x="1371" y="42"/>
                    <a:pt x="1372" y="42"/>
                    <a:pt x="1374" y="41"/>
                  </a:cubicBezTo>
                  <a:cubicBezTo>
                    <a:pt x="1374" y="44"/>
                    <a:pt x="1378" y="43"/>
                    <a:pt x="1377" y="47"/>
                  </a:cubicBezTo>
                  <a:cubicBezTo>
                    <a:pt x="1377" y="50"/>
                    <a:pt x="1371" y="48"/>
                    <a:pt x="1372" y="52"/>
                  </a:cubicBezTo>
                  <a:cubicBezTo>
                    <a:pt x="1376" y="51"/>
                    <a:pt x="1384" y="54"/>
                    <a:pt x="1385" y="50"/>
                  </a:cubicBezTo>
                  <a:cubicBezTo>
                    <a:pt x="1383" y="48"/>
                    <a:pt x="1380" y="46"/>
                    <a:pt x="1380" y="42"/>
                  </a:cubicBezTo>
                  <a:cubicBezTo>
                    <a:pt x="1385" y="40"/>
                    <a:pt x="1390" y="40"/>
                    <a:pt x="1394" y="41"/>
                  </a:cubicBezTo>
                  <a:cubicBezTo>
                    <a:pt x="1399" y="41"/>
                    <a:pt x="1396" y="42"/>
                    <a:pt x="1400" y="41"/>
                  </a:cubicBezTo>
                  <a:cubicBezTo>
                    <a:pt x="1405" y="39"/>
                    <a:pt x="1412" y="43"/>
                    <a:pt x="1415" y="39"/>
                  </a:cubicBezTo>
                  <a:cubicBezTo>
                    <a:pt x="1410" y="36"/>
                    <a:pt x="1403" y="39"/>
                    <a:pt x="1400" y="39"/>
                  </a:cubicBezTo>
                  <a:cubicBezTo>
                    <a:pt x="1400" y="39"/>
                    <a:pt x="1400" y="37"/>
                    <a:pt x="1399" y="37"/>
                  </a:cubicBezTo>
                  <a:cubicBezTo>
                    <a:pt x="1398" y="38"/>
                    <a:pt x="1399" y="39"/>
                    <a:pt x="1397" y="39"/>
                  </a:cubicBezTo>
                  <a:cubicBezTo>
                    <a:pt x="1395" y="39"/>
                    <a:pt x="1394" y="38"/>
                    <a:pt x="1392" y="37"/>
                  </a:cubicBezTo>
                  <a:cubicBezTo>
                    <a:pt x="1386" y="37"/>
                    <a:pt x="1378" y="37"/>
                    <a:pt x="1372" y="37"/>
                  </a:cubicBezTo>
                  <a:cubicBezTo>
                    <a:pt x="1370" y="38"/>
                    <a:pt x="1369" y="39"/>
                    <a:pt x="1365" y="39"/>
                  </a:cubicBezTo>
                  <a:cubicBezTo>
                    <a:pt x="1362" y="39"/>
                    <a:pt x="1358" y="36"/>
                    <a:pt x="1355" y="36"/>
                  </a:cubicBezTo>
                  <a:cubicBezTo>
                    <a:pt x="1353" y="36"/>
                    <a:pt x="1350" y="37"/>
                    <a:pt x="1347" y="37"/>
                  </a:cubicBezTo>
                  <a:cubicBezTo>
                    <a:pt x="1344" y="38"/>
                    <a:pt x="1343" y="36"/>
                    <a:pt x="1340" y="36"/>
                  </a:cubicBezTo>
                  <a:cubicBezTo>
                    <a:pt x="1338" y="36"/>
                    <a:pt x="1339" y="38"/>
                    <a:pt x="1337" y="36"/>
                  </a:cubicBezTo>
                  <a:cubicBezTo>
                    <a:pt x="1336" y="35"/>
                    <a:pt x="1322" y="36"/>
                    <a:pt x="1322" y="36"/>
                  </a:cubicBezTo>
                  <a:cubicBezTo>
                    <a:pt x="1319" y="36"/>
                    <a:pt x="1319" y="37"/>
                    <a:pt x="1317" y="36"/>
                  </a:cubicBezTo>
                  <a:cubicBezTo>
                    <a:pt x="1315" y="34"/>
                    <a:pt x="1302" y="36"/>
                    <a:pt x="1302" y="37"/>
                  </a:cubicBezTo>
                  <a:cubicBezTo>
                    <a:pt x="1306" y="38"/>
                    <a:pt x="1310" y="38"/>
                    <a:pt x="1312" y="41"/>
                  </a:cubicBezTo>
                  <a:cubicBezTo>
                    <a:pt x="1307" y="42"/>
                    <a:pt x="1305" y="40"/>
                    <a:pt x="1302" y="42"/>
                  </a:cubicBezTo>
                  <a:cubicBezTo>
                    <a:pt x="1298" y="45"/>
                    <a:pt x="1300" y="41"/>
                    <a:pt x="1295" y="42"/>
                  </a:cubicBezTo>
                  <a:cubicBezTo>
                    <a:pt x="1295" y="42"/>
                    <a:pt x="1296" y="44"/>
                    <a:pt x="1295" y="44"/>
                  </a:cubicBezTo>
                  <a:cubicBezTo>
                    <a:pt x="1295" y="44"/>
                    <a:pt x="1293" y="44"/>
                    <a:pt x="1292" y="44"/>
                  </a:cubicBezTo>
                  <a:cubicBezTo>
                    <a:pt x="1292" y="44"/>
                    <a:pt x="1292" y="45"/>
                    <a:pt x="1292" y="45"/>
                  </a:cubicBezTo>
                  <a:cubicBezTo>
                    <a:pt x="1289" y="49"/>
                    <a:pt x="1275" y="43"/>
                    <a:pt x="1269" y="45"/>
                  </a:cubicBezTo>
                  <a:cubicBezTo>
                    <a:pt x="1270" y="40"/>
                    <a:pt x="1263" y="43"/>
                    <a:pt x="1264" y="39"/>
                  </a:cubicBezTo>
                  <a:cubicBezTo>
                    <a:pt x="1266" y="37"/>
                    <a:pt x="1269" y="41"/>
                    <a:pt x="1272" y="41"/>
                  </a:cubicBezTo>
                  <a:cubicBezTo>
                    <a:pt x="1272" y="41"/>
                    <a:pt x="1272" y="39"/>
                    <a:pt x="1272" y="39"/>
                  </a:cubicBezTo>
                  <a:cubicBezTo>
                    <a:pt x="1274" y="37"/>
                    <a:pt x="1286" y="39"/>
                    <a:pt x="1287" y="39"/>
                  </a:cubicBezTo>
                  <a:cubicBezTo>
                    <a:pt x="1290" y="39"/>
                    <a:pt x="1290" y="37"/>
                    <a:pt x="1294" y="37"/>
                  </a:cubicBezTo>
                  <a:cubicBezTo>
                    <a:pt x="1296" y="38"/>
                    <a:pt x="1295" y="41"/>
                    <a:pt x="1299" y="41"/>
                  </a:cubicBezTo>
                  <a:cubicBezTo>
                    <a:pt x="1301" y="35"/>
                    <a:pt x="1293" y="38"/>
                    <a:pt x="1292" y="34"/>
                  </a:cubicBezTo>
                  <a:cubicBezTo>
                    <a:pt x="1288" y="33"/>
                    <a:pt x="1289" y="37"/>
                    <a:pt x="1286" y="37"/>
                  </a:cubicBezTo>
                  <a:cubicBezTo>
                    <a:pt x="1281" y="34"/>
                    <a:pt x="1278" y="39"/>
                    <a:pt x="1276" y="36"/>
                  </a:cubicBezTo>
                  <a:cubicBezTo>
                    <a:pt x="1274" y="34"/>
                    <a:pt x="1266" y="38"/>
                    <a:pt x="1264" y="36"/>
                  </a:cubicBezTo>
                  <a:cubicBezTo>
                    <a:pt x="1262" y="36"/>
                    <a:pt x="1262" y="34"/>
                    <a:pt x="1259" y="34"/>
                  </a:cubicBezTo>
                  <a:cubicBezTo>
                    <a:pt x="1259" y="37"/>
                    <a:pt x="1256" y="35"/>
                    <a:pt x="1254" y="36"/>
                  </a:cubicBezTo>
                  <a:cubicBezTo>
                    <a:pt x="1253" y="37"/>
                    <a:pt x="1252" y="40"/>
                    <a:pt x="1249" y="39"/>
                  </a:cubicBezTo>
                  <a:cubicBezTo>
                    <a:pt x="1251" y="34"/>
                    <a:pt x="1246" y="35"/>
                    <a:pt x="1246" y="33"/>
                  </a:cubicBezTo>
                  <a:cubicBezTo>
                    <a:pt x="1238" y="32"/>
                    <a:pt x="1236" y="37"/>
                    <a:pt x="1231" y="37"/>
                  </a:cubicBezTo>
                  <a:cubicBezTo>
                    <a:pt x="1219" y="36"/>
                    <a:pt x="1210" y="36"/>
                    <a:pt x="1199" y="39"/>
                  </a:cubicBezTo>
                  <a:cubicBezTo>
                    <a:pt x="1194" y="38"/>
                    <a:pt x="1191" y="35"/>
                    <a:pt x="1186" y="34"/>
                  </a:cubicBezTo>
                  <a:cubicBezTo>
                    <a:pt x="1187" y="41"/>
                    <a:pt x="1181" y="34"/>
                    <a:pt x="1176" y="36"/>
                  </a:cubicBezTo>
                  <a:cubicBezTo>
                    <a:pt x="1176" y="41"/>
                    <a:pt x="1176" y="45"/>
                    <a:pt x="1172" y="47"/>
                  </a:cubicBezTo>
                  <a:cubicBezTo>
                    <a:pt x="1170" y="46"/>
                    <a:pt x="1170" y="45"/>
                    <a:pt x="1167" y="47"/>
                  </a:cubicBezTo>
                  <a:cubicBezTo>
                    <a:pt x="1167" y="48"/>
                    <a:pt x="1167" y="50"/>
                    <a:pt x="1166" y="50"/>
                  </a:cubicBezTo>
                  <a:cubicBezTo>
                    <a:pt x="1165" y="53"/>
                    <a:pt x="1168" y="53"/>
                    <a:pt x="1169" y="55"/>
                  </a:cubicBezTo>
                  <a:cubicBezTo>
                    <a:pt x="1168" y="56"/>
                    <a:pt x="1160" y="58"/>
                    <a:pt x="1159" y="55"/>
                  </a:cubicBezTo>
                  <a:cubicBezTo>
                    <a:pt x="1160" y="50"/>
                    <a:pt x="1158" y="42"/>
                    <a:pt x="1161" y="39"/>
                  </a:cubicBezTo>
                  <a:cubicBezTo>
                    <a:pt x="1145" y="36"/>
                    <a:pt x="1124" y="39"/>
                    <a:pt x="1109" y="42"/>
                  </a:cubicBezTo>
                  <a:cubicBezTo>
                    <a:pt x="1104" y="44"/>
                    <a:pt x="1100" y="38"/>
                    <a:pt x="1098" y="42"/>
                  </a:cubicBezTo>
                  <a:cubicBezTo>
                    <a:pt x="1100" y="42"/>
                    <a:pt x="1100" y="51"/>
                    <a:pt x="1098" y="50"/>
                  </a:cubicBezTo>
                  <a:cubicBezTo>
                    <a:pt x="1094" y="54"/>
                    <a:pt x="1087" y="46"/>
                    <a:pt x="1091" y="42"/>
                  </a:cubicBezTo>
                  <a:cubicBezTo>
                    <a:pt x="1087" y="43"/>
                    <a:pt x="1083" y="41"/>
                    <a:pt x="1079" y="41"/>
                  </a:cubicBezTo>
                  <a:cubicBezTo>
                    <a:pt x="1074" y="40"/>
                    <a:pt x="1068" y="42"/>
                    <a:pt x="1064" y="39"/>
                  </a:cubicBezTo>
                  <a:cubicBezTo>
                    <a:pt x="1063" y="36"/>
                    <a:pt x="1067" y="36"/>
                    <a:pt x="1068" y="36"/>
                  </a:cubicBezTo>
                  <a:cubicBezTo>
                    <a:pt x="1069" y="34"/>
                    <a:pt x="1067" y="30"/>
                    <a:pt x="1068" y="28"/>
                  </a:cubicBezTo>
                  <a:cubicBezTo>
                    <a:pt x="1071" y="26"/>
                    <a:pt x="1075" y="26"/>
                    <a:pt x="1079" y="25"/>
                  </a:cubicBezTo>
                  <a:cubicBezTo>
                    <a:pt x="1077" y="29"/>
                    <a:pt x="1073" y="30"/>
                    <a:pt x="1073" y="36"/>
                  </a:cubicBezTo>
                  <a:cubicBezTo>
                    <a:pt x="1079" y="36"/>
                    <a:pt x="1084" y="34"/>
                    <a:pt x="1088" y="31"/>
                  </a:cubicBezTo>
                  <a:cubicBezTo>
                    <a:pt x="1085" y="30"/>
                    <a:pt x="1082" y="28"/>
                    <a:pt x="1083" y="23"/>
                  </a:cubicBezTo>
                  <a:cubicBezTo>
                    <a:pt x="1085" y="21"/>
                    <a:pt x="1088" y="21"/>
                    <a:pt x="1093" y="22"/>
                  </a:cubicBezTo>
                  <a:cubicBezTo>
                    <a:pt x="1094" y="31"/>
                    <a:pt x="1094" y="29"/>
                    <a:pt x="1089" y="33"/>
                  </a:cubicBezTo>
                  <a:cubicBezTo>
                    <a:pt x="1092" y="33"/>
                    <a:pt x="1095" y="33"/>
                    <a:pt x="1098" y="33"/>
                  </a:cubicBezTo>
                  <a:cubicBezTo>
                    <a:pt x="1096" y="25"/>
                    <a:pt x="1103" y="26"/>
                    <a:pt x="1101" y="18"/>
                  </a:cubicBezTo>
                  <a:cubicBezTo>
                    <a:pt x="1098" y="16"/>
                    <a:pt x="1090" y="17"/>
                    <a:pt x="1084" y="17"/>
                  </a:cubicBezTo>
                  <a:cubicBezTo>
                    <a:pt x="1084" y="14"/>
                    <a:pt x="1083" y="13"/>
                    <a:pt x="1081" y="12"/>
                  </a:cubicBezTo>
                  <a:cubicBezTo>
                    <a:pt x="1082" y="15"/>
                    <a:pt x="1079" y="15"/>
                    <a:pt x="1078" y="17"/>
                  </a:cubicBezTo>
                  <a:cubicBezTo>
                    <a:pt x="1076" y="18"/>
                    <a:pt x="1076" y="21"/>
                    <a:pt x="1074" y="22"/>
                  </a:cubicBezTo>
                  <a:cubicBezTo>
                    <a:pt x="1070" y="24"/>
                    <a:pt x="1063" y="23"/>
                    <a:pt x="1059" y="26"/>
                  </a:cubicBezTo>
                  <a:cubicBezTo>
                    <a:pt x="1064" y="22"/>
                    <a:pt x="1057" y="25"/>
                    <a:pt x="1058" y="20"/>
                  </a:cubicBezTo>
                  <a:cubicBezTo>
                    <a:pt x="1053" y="20"/>
                    <a:pt x="1050" y="18"/>
                    <a:pt x="1048" y="15"/>
                  </a:cubicBezTo>
                  <a:cubicBezTo>
                    <a:pt x="1047" y="17"/>
                    <a:pt x="1048" y="20"/>
                    <a:pt x="1046" y="20"/>
                  </a:cubicBezTo>
                  <a:cubicBezTo>
                    <a:pt x="1039" y="20"/>
                    <a:pt x="1032" y="20"/>
                    <a:pt x="1028" y="18"/>
                  </a:cubicBezTo>
                  <a:cubicBezTo>
                    <a:pt x="1025" y="21"/>
                    <a:pt x="1025" y="26"/>
                    <a:pt x="1023" y="28"/>
                  </a:cubicBezTo>
                  <a:cubicBezTo>
                    <a:pt x="1017" y="29"/>
                    <a:pt x="1018" y="25"/>
                    <a:pt x="1014" y="25"/>
                  </a:cubicBezTo>
                  <a:cubicBezTo>
                    <a:pt x="1016" y="30"/>
                    <a:pt x="1016" y="28"/>
                    <a:pt x="1014" y="33"/>
                  </a:cubicBezTo>
                  <a:cubicBezTo>
                    <a:pt x="1017" y="34"/>
                    <a:pt x="1021" y="28"/>
                    <a:pt x="1023" y="33"/>
                  </a:cubicBezTo>
                  <a:cubicBezTo>
                    <a:pt x="1021" y="35"/>
                    <a:pt x="1013" y="33"/>
                    <a:pt x="1013" y="37"/>
                  </a:cubicBezTo>
                  <a:cubicBezTo>
                    <a:pt x="1018" y="39"/>
                    <a:pt x="1019" y="36"/>
                    <a:pt x="1023" y="36"/>
                  </a:cubicBezTo>
                  <a:cubicBezTo>
                    <a:pt x="1023" y="37"/>
                    <a:pt x="1024" y="38"/>
                    <a:pt x="1024" y="36"/>
                  </a:cubicBezTo>
                  <a:cubicBezTo>
                    <a:pt x="1026" y="37"/>
                    <a:pt x="1028" y="38"/>
                    <a:pt x="1028" y="41"/>
                  </a:cubicBezTo>
                  <a:cubicBezTo>
                    <a:pt x="1022" y="39"/>
                    <a:pt x="1021" y="45"/>
                    <a:pt x="1018" y="45"/>
                  </a:cubicBezTo>
                  <a:cubicBezTo>
                    <a:pt x="1015" y="46"/>
                    <a:pt x="1013" y="42"/>
                    <a:pt x="1008" y="44"/>
                  </a:cubicBezTo>
                  <a:cubicBezTo>
                    <a:pt x="1007" y="41"/>
                    <a:pt x="1004" y="39"/>
                    <a:pt x="1004" y="34"/>
                  </a:cubicBezTo>
                  <a:cubicBezTo>
                    <a:pt x="1007" y="34"/>
                    <a:pt x="1013" y="36"/>
                    <a:pt x="1011" y="31"/>
                  </a:cubicBezTo>
                  <a:cubicBezTo>
                    <a:pt x="1008" y="28"/>
                    <a:pt x="1005" y="32"/>
                    <a:pt x="1003" y="34"/>
                  </a:cubicBezTo>
                  <a:cubicBezTo>
                    <a:pt x="1002" y="31"/>
                    <a:pt x="993" y="35"/>
                    <a:pt x="993" y="31"/>
                  </a:cubicBezTo>
                  <a:cubicBezTo>
                    <a:pt x="995" y="31"/>
                    <a:pt x="1002" y="29"/>
                    <a:pt x="998" y="28"/>
                  </a:cubicBezTo>
                  <a:cubicBezTo>
                    <a:pt x="993" y="29"/>
                    <a:pt x="993" y="34"/>
                    <a:pt x="986" y="33"/>
                  </a:cubicBezTo>
                  <a:cubicBezTo>
                    <a:pt x="986" y="34"/>
                    <a:pt x="986" y="36"/>
                    <a:pt x="984" y="36"/>
                  </a:cubicBezTo>
                  <a:cubicBezTo>
                    <a:pt x="983" y="42"/>
                    <a:pt x="989" y="40"/>
                    <a:pt x="988" y="45"/>
                  </a:cubicBezTo>
                  <a:cubicBezTo>
                    <a:pt x="988" y="48"/>
                    <a:pt x="984" y="48"/>
                    <a:pt x="985" y="50"/>
                  </a:cubicBezTo>
                  <a:cubicBezTo>
                    <a:pt x="985" y="51"/>
                    <a:pt x="987" y="50"/>
                    <a:pt x="986" y="52"/>
                  </a:cubicBezTo>
                  <a:cubicBezTo>
                    <a:pt x="986" y="52"/>
                    <a:pt x="983" y="51"/>
                    <a:pt x="983" y="52"/>
                  </a:cubicBezTo>
                  <a:cubicBezTo>
                    <a:pt x="982" y="54"/>
                    <a:pt x="984" y="58"/>
                    <a:pt x="981" y="58"/>
                  </a:cubicBezTo>
                  <a:cubicBezTo>
                    <a:pt x="976" y="58"/>
                    <a:pt x="975" y="54"/>
                    <a:pt x="975" y="49"/>
                  </a:cubicBezTo>
                  <a:cubicBezTo>
                    <a:pt x="970" y="49"/>
                    <a:pt x="966" y="49"/>
                    <a:pt x="961" y="49"/>
                  </a:cubicBezTo>
                  <a:cubicBezTo>
                    <a:pt x="961" y="43"/>
                    <a:pt x="955" y="43"/>
                    <a:pt x="955" y="37"/>
                  </a:cubicBezTo>
                  <a:cubicBezTo>
                    <a:pt x="956" y="33"/>
                    <a:pt x="952" y="33"/>
                    <a:pt x="953" y="30"/>
                  </a:cubicBezTo>
                  <a:cubicBezTo>
                    <a:pt x="954" y="30"/>
                    <a:pt x="955" y="27"/>
                    <a:pt x="953" y="26"/>
                  </a:cubicBezTo>
                  <a:cubicBezTo>
                    <a:pt x="953" y="36"/>
                    <a:pt x="944" y="25"/>
                    <a:pt x="941" y="30"/>
                  </a:cubicBezTo>
                  <a:cubicBezTo>
                    <a:pt x="942" y="33"/>
                    <a:pt x="939" y="33"/>
                    <a:pt x="940" y="36"/>
                  </a:cubicBezTo>
                  <a:cubicBezTo>
                    <a:pt x="942" y="36"/>
                    <a:pt x="944" y="36"/>
                    <a:pt x="945" y="37"/>
                  </a:cubicBezTo>
                  <a:cubicBezTo>
                    <a:pt x="942" y="37"/>
                    <a:pt x="939" y="37"/>
                    <a:pt x="936" y="37"/>
                  </a:cubicBezTo>
                  <a:cubicBezTo>
                    <a:pt x="937" y="31"/>
                    <a:pt x="927" y="36"/>
                    <a:pt x="925" y="36"/>
                  </a:cubicBezTo>
                  <a:cubicBezTo>
                    <a:pt x="923" y="36"/>
                    <a:pt x="921" y="36"/>
                    <a:pt x="920" y="36"/>
                  </a:cubicBezTo>
                  <a:cubicBezTo>
                    <a:pt x="918" y="36"/>
                    <a:pt x="915" y="37"/>
                    <a:pt x="918" y="37"/>
                  </a:cubicBezTo>
                  <a:cubicBezTo>
                    <a:pt x="922" y="38"/>
                    <a:pt x="928" y="37"/>
                    <a:pt x="928" y="41"/>
                  </a:cubicBezTo>
                  <a:cubicBezTo>
                    <a:pt x="926" y="39"/>
                    <a:pt x="920" y="40"/>
                    <a:pt x="918" y="42"/>
                  </a:cubicBezTo>
                  <a:cubicBezTo>
                    <a:pt x="920" y="43"/>
                    <a:pt x="920" y="45"/>
                    <a:pt x="920" y="47"/>
                  </a:cubicBezTo>
                  <a:cubicBezTo>
                    <a:pt x="917" y="51"/>
                    <a:pt x="913" y="45"/>
                    <a:pt x="913" y="49"/>
                  </a:cubicBezTo>
                  <a:cubicBezTo>
                    <a:pt x="917" y="49"/>
                    <a:pt x="915" y="57"/>
                    <a:pt x="911" y="57"/>
                  </a:cubicBezTo>
                  <a:cubicBezTo>
                    <a:pt x="903" y="57"/>
                    <a:pt x="901" y="54"/>
                    <a:pt x="893" y="57"/>
                  </a:cubicBezTo>
                  <a:cubicBezTo>
                    <a:pt x="890" y="54"/>
                    <a:pt x="892" y="49"/>
                    <a:pt x="890" y="45"/>
                  </a:cubicBezTo>
                  <a:cubicBezTo>
                    <a:pt x="889" y="44"/>
                    <a:pt x="886" y="44"/>
                    <a:pt x="886" y="41"/>
                  </a:cubicBezTo>
                  <a:cubicBezTo>
                    <a:pt x="886" y="38"/>
                    <a:pt x="891" y="38"/>
                    <a:pt x="888" y="36"/>
                  </a:cubicBezTo>
                  <a:cubicBezTo>
                    <a:pt x="887" y="38"/>
                    <a:pt x="886" y="39"/>
                    <a:pt x="883" y="39"/>
                  </a:cubicBezTo>
                  <a:cubicBezTo>
                    <a:pt x="881" y="42"/>
                    <a:pt x="888" y="44"/>
                    <a:pt x="883" y="45"/>
                  </a:cubicBezTo>
                  <a:cubicBezTo>
                    <a:pt x="881" y="46"/>
                    <a:pt x="881" y="44"/>
                    <a:pt x="880" y="44"/>
                  </a:cubicBezTo>
                  <a:cubicBezTo>
                    <a:pt x="878" y="43"/>
                    <a:pt x="879" y="43"/>
                    <a:pt x="876" y="42"/>
                  </a:cubicBezTo>
                  <a:cubicBezTo>
                    <a:pt x="873" y="42"/>
                    <a:pt x="869" y="43"/>
                    <a:pt x="865" y="42"/>
                  </a:cubicBezTo>
                  <a:cubicBezTo>
                    <a:pt x="863" y="45"/>
                    <a:pt x="860" y="46"/>
                    <a:pt x="862" y="52"/>
                  </a:cubicBezTo>
                  <a:cubicBezTo>
                    <a:pt x="857" y="56"/>
                    <a:pt x="853" y="54"/>
                    <a:pt x="845" y="53"/>
                  </a:cubicBezTo>
                  <a:cubicBezTo>
                    <a:pt x="845" y="55"/>
                    <a:pt x="844" y="55"/>
                    <a:pt x="842" y="55"/>
                  </a:cubicBezTo>
                  <a:cubicBezTo>
                    <a:pt x="840" y="57"/>
                    <a:pt x="840" y="61"/>
                    <a:pt x="837" y="63"/>
                  </a:cubicBezTo>
                  <a:cubicBezTo>
                    <a:pt x="833" y="64"/>
                    <a:pt x="829" y="66"/>
                    <a:pt x="824" y="66"/>
                  </a:cubicBezTo>
                  <a:cubicBezTo>
                    <a:pt x="823" y="64"/>
                    <a:pt x="821" y="65"/>
                    <a:pt x="820" y="63"/>
                  </a:cubicBezTo>
                  <a:cubicBezTo>
                    <a:pt x="821" y="59"/>
                    <a:pt x="823" y="57"/>
                    <a:pt x="822" y="52"/>
                  </a:cubicBezTo>
                  <a:cubicBezTo>
                    <a:pt x="817" y="51"/>
                    <a:pt x="817" y="54"/>
                    <a:pt x="812" y="53"/>
                  </a:cubicBezTo>
                  <a:cubicBezTo>
                    <a:pt x="811" y="51"/>
                    <a:pt x="809" y="51"/>
                    <a:pt x="808" y="49"/>
                  </a:cubicBezTo>
                  <a:cubicBezTo>
                    <a:pt x="808" y="47"/>
                    <a:pt x="809" y="44"/>
                    <a:pt x="807" y="44"/>
                  </a:cubicBezTo>
                  <a:cubicBezTo>
                    <a:pt x="801" y="48"/>
                    <a:pt x="813" y="55"/>
                    <a:pt x="805" y="57"/>
                  </a:cubicBezTo>
                  <a:cubicBezTo>
                    <a:pt x="805" y="54"/>
                    <a:pt x="803" y="53"/>
                    <a:pt x="800" y="53"/>
                  </a:cubicBezTo>
                  <a:cubicBezTo>
                    <a:pt x="797" y="56"/>
                    <a:pt x="795" y="59"/>
                    <a:pt x="790" y="60"/>
                  </a:cubicBezTo>
                  <a:cubicBezTo>
                    <a:pt x="790" y="58"/>
                    <a:pt x="790" y="56"/>
                    <a:pt x="787" y="57"/>
                  </a:cubicBezTo>
                  <a:cubicBezTo>
                    <a:pt x="782" y="58"/>
                    <a:pt x="775" y="58"/>
                    <a:pt x="770" y="60"/>
                  </a:cubicBezTo>
                  <a:cubicBezTo>
                    <a:pt x="768" y="57"/>
                    <a:pt x="769" y="51"/>
                    <a:pt x="763" y="52"/>
                  </a:cubicBezTo>
                  <a:cubicBezTo>
                    <a:pt x="758" y="53"/>
                    <a:pt x="760" y="62"/>
                    <a:pt x="750" y="60"/>
                  </a:cubicBezTo>
                  <a:cubicBezTo>
                    <a:pt x="749" y="55"/>
                    <a:pt x="753" y="56"/>
                    <a:pt x="752" y="52"/>
                  </a:cubicBezTo>
                  <a:cubicBezTo>
                    <a:pt x="748" y="52"/>
                    <a:pt x="745" y="51"/>
                    <a:pt x="744" y="50"/>
                  </a:cubicBezTo>
                  <a:cubicBezTo>
                    <a:pt x="746" y="61"/>
                    <a:pt x="732" y="57"/>
                    <a:pt x="724" y="58"/>
                  </a:cubicBezTo>
                  <a:cubicBezTo>
                    <a:pt x="724" y="62"/>
                    <a:pt x="724" y="66"/>
                    <a:pt x="721" y="66"/>
                  </a:cubicBezTo>
                  <a:cubicBezTo>
                    <a:pt x="720" y="65"/>
                    <a:pt x="720" y="61"/>
                    <a:pt x="719" y="61"/>
                  </a:cubicBezTo>
                  <a:cubicBezTo>
                    <a:pt x="718" y="61"/>
                    <a:pt x="719" y="66"/>
                    <a:pt x="719" y="66"/>
                  </a:cubicBezTo>
                  <a:cubicBezTo>
                    <a:pt x="718" y="67"/>
                    <a:pt x="714" y="66"/>
                    <a:pt x="712" y="66"/>
                  </a:cubicBezTo>
                  <a:cubicBezTo>
                    <a:pt x="711" y="67"/>
                    <a:pt x="710" y="72"/>
                    <a:pt x="706" y="69"/>
                  </a:cubicBezTo>
                  <a:cubicBezTo>
                    <a:pt x="702" y="69"/>
                    <a:pt x="704" y="63"/>
                    <a:pt x="699" y="64"/>
                  </a:cubicBezTo>
                  <a:cubicBezTo>
                    <a:pt x="697" y="65"/>
                    <a:pt x="697" y="66"/>
                    <a:pt x="694" y="66"/>
                  </a:cubicBezTo>
                  <a:cubicBezTo>
                    <a:pt x="693" y="69"/>
                    <a:pt x="690" y="73"/>
                    <a:pt x="689" y="76"/>
                  </a:cubicBezTo>
                  <a:cubicBezTo>
                    <a:pt x="688" y="80"/>
                    <a:pt x="685" y="79"/>
                    <a:pt x="681" y="79"/>
                  </a:cubicBezTo>
                  <a:cubicBezTo>
                    <a:pt x="680" y="74"/>
                    <a:pt x="679" y="69"/>
                    <a:pt x="676" y="66"/>
                  </a:cubicBezTo>
                  <a:cubicBezTo>
                    <a:pt x="679" y="66"/>
                    <a:pt x="680" y="65"/>
                    <a:pt x="681" y="63"/>
                  </a:cubicBezTo>
                  <a:cubicBezTo>
                    <a:pt x="676" y="61"/>
                    <a:pt x="675" y="66"/>
                    <a:pt x="672" y="68"/>
                  </a:cubicBezTo>
                  <a:cubicBezTo>
                    <a:pt x="671" y="69"/>
                    <a:pt x="669" y="68"/>
                    <a:pt x="667" y="69"/>
                  </a:cubicBezTo>
                  <a:cubicBezTo>
                    <a:pt x="666" y="70"/>
                    <a:pt x="666" y="75"/>
                    <a:pt x="663" y="74"/>
                  </a:cubicBezTo>
                  <a:cubicBezTo>
                    <a:pt x="660" y="75"/>
                    <a:pt x="662" y="71"/>
                    <a:pt x="661" y="71"/>
                  </a:cubicBezTo>
                  <a:cubicBezTo>
                    <a:pt x="660" y="70"/>
                    <a:pt x="656" y="72"/>
                    <a:pt x="656" y="69"/>
                  </a:cubicBezTo>
                  <a:cubicBezTo>
                    <a:pt x="649" y="70"/>
                    <a:pt x="648" y="77"/>
                    <a:pt x="641" y="77"/>
                  </a:cubicBezTo>
                  <a:cubicBezTo>
                    <a:pt x="635" y="78"/>
                    <a:pt x="632" y="75"/>
                    <a:pt x="629" y="72"/>
                  </a:cubicBezTo>
                  <a:cubicBezTo>
                    <a:pt x="629" y="75"/>
                    <a:pt x="627" y="75"/>
                    <a:pt x="626" y="77"/>
                  </a:cubicBezTo>
                  <a:cubicBezTo>
                    <a:pt x="629" y="77"/>
                    <a:pt x="631" y="79"/>
                    <a:pt x="628" y="80"/>
                  </a:cubicBezTo>
                  <a:cubicBezTo>
                    <a:pt x="624" y="80"/>
                    <a:pt x="623" y="77"/>
                    <a:pt x="621" y="76"/>
                  </a:cubicBezTo>
                  <a:cubicBezTo>
                    <a:pt x="618" y="79"/>
                    <a:pt x="614" y="80"/>
                    <a:pt x="608" y="80"/>
                  </a:cubicBezTo>
                  <a:cubicBezTo>
                    <a:pt x="603" y="81"/>
                    <a:pt x="605" y="76"/>
                    <a:pt x="600" y="77"/>
                  </a:cubicBezTo>
                  <a:cubicBezTo>
                    <a:pt x="598" y="79"/>
                    <a:pt x="592" y="79"/>
                    <a:pt x="591" y="80"/>
                  </a:cubicBezTo>
                  <a:cubicBezTo>
                    <a:pt x="588" y="83"/>
                    <a:pt x="584" y="81"/>
                    <a:pt x="580" y="82"/>
                  </a:cubicBezTo>
                  <a:cubicBezTo>
                    <a:pt x="576" y="83"/>
                    <a:pt x="576" y="85"/>
                    <a:pt x="573" y="85"/>
                  </a:cubicBezTo>
                  <a:cubicBezTo>
                    <a:pt x="571" y="85"/>
                    <a:pt x="570" y="82"/>
                    <a:pt x="567" y="83"/>
                  </a:cubicBezTo>
                  <a:cubicBezTo>
                    <a:pt x="563" y="84"/>
                    <a:pt x="566" y="89"/>
                    <a:pt x="562" y="88"/>
                  </a:cubicBezTo>
                  <a:cubicBezTo>
                    <a:pt x="561" y="86"/>
                    <a:pt x="559" y="84"/>
                    <a:pt x="557" y="83"/>
                  </a:cubicBezTo>
                  <a:cubicBezTo>
                    <a:pt x="555" y="85"/>
                    <a:pt x="553" y="86"/>
                    <a:pt x="550" y="87"/>
                  </a:cubicBezTo>
                  <a:cubicBezTo>
                    <a:pt x="548" y="87"/>
                    <a:pt x="544" y="88"/>
                    <a:pt x="542" y="88"/>
                  </a:cubicBezTo>
                  <a:cubicBezTo>
                    <a:pt x="533" y="90"/>
                    <a:pt x="521" y="88"/>
                    <a:pt x="512" y="90"/>
                  </a:cubicBezTo>
                  <a:cubicBezTo>
                    <a:pt x="509" y="90"/>
                    <a:pt x="508" y="93"/>
                    <a:pt x="505" y="93"/>
                  </a:cubicBezTo>
                  <a:cubicBezTo>
                    <a:pt x="500" y="93"/>
                    <a:pt x="494" y="93"/>
                    <a:pt x="489" y="93"/>
                  </a:cubicBezTo>
                  <a:cubicBezTo>
                    <a:pt x="486" y="93"/>
                    <a:pt x="487" y="91"/>
                    <a:pt x="486" y="93"/>
                  </a:cubicBezTo>
                  <a:cubicBezTo>
                    <a:pt x="485" y="94"/>
                    <a:pt x="483" y="91"/>
                    <a:pt x="484" y="91"/>
                  </a:cubicBezTo>
                  <a:cubicBezTo>
                    <a:pt x="481" y="91"/>
                    <a:pt x="480" y="93"/>
                    <a:pt x="477" y="93"/>
                  </a:cubicBezTo>
                  <a:cubicBezTo>
                    <a:pt x="479" y="93"/>
                    <a:pt x="471" y="91"/>
                    <a:pt x="472" y="95"/>
                  </a:cubicBezTo>
                  <a:cubicBezTo>
                    <a:pt x="477" y="96"/>
                    <a:pt x="485" y="93"/>
                    <a:pt x="487" y="96"/>
                  </a:cubicBezTo>
                  <a:cubicBezTo>
                    <a:pt x="482" y="96"/>
                    <a:pt x="479" y="98"/>
                    <a:pt x="479" y="102"/>
                  </a:cubicBezTo>
                  <a:cubicBezTo>
                    <a:pt x="480" y="107"/>
                    <a:pt x="484" y="109"/>
                    <a:pt x="486" y="112"/>
                  </a:cubicBezTo>
                  <a:cubicBezTo>
                    <a:pt x="486" y="115"/>
                    <a:pt x="488" y="115"/>
                    <a:pt x="490" y="117"/>
                  </a:cubicBezTo>
                  <a:cubicBezTo>
                    <a:pt x="483" y="119"/>
                    <a:pt x="480" y="121"/>
                    <a:pt x="471" y="118"/>
                  </a:cubicBezTo>
                  <a:cubicBezTo>
                    <a:pt x="471" y="122"/>
                    <a:pt x="472" y="124"/>
                    <a:pt x="473" y="126"/>
                  </a:cubicBezTo>
                  <a:cubicBezTo>
                    <a:pt x="467" y="127"/>
                    <a:pt x="473" y="131"/>
                    <a:pt x="470" y="136"/>
                  </a:cubicBezTo>
                  <a:cubicBezTo>
                    <a:pt x="474" y="136"/>
                    <a:pt x="475" y="133"/>
                    <a:pt x="480" y="134"/>
                  </a:cubicBezTo>
                  <a:cubicBezTo>
                    <a:pt x="481" y="127"/>
                    <a:pt x="475" y="135"/>
                    <a:pt x="475" y="131"/>
                  </a:cubicBezTo>
                  <a:cubicBezTo>
                    <a:pt x="476" y="130"/>
                    <a:pt x="476" y="128"/>
                    <a:pt x="477" y="126"/>
                  </a:cubicBezTo>
                  <a:cubicBezTo>
                    <a:pt x="477" y="126"/>
                    <a:pt x="480" y="127"/>
                    <a:pt x="480" y="126"/>
                  </a:cubicBezTo>
                  <a:cubicBezTo>
                    <a:pt x="481" y="125"/>
                    <a:pt x="478" y="124"/>
                    <a:pt x="478" y="123"/>
                  </a:cubicBezTo>
                  <a:cubicBezTo>
                    <a:pt x="479" y="122"/>
                    <a:pt x="483" y="123"/>
                    <a:pt x="483" y="122"/>
                  </a:cubicBezTo>
                  <a:cubicBezTo>
                    <a:pt x="479" y="126"/>
                    <a:pt x="486" y="124"/>
                    <a:pt x="487" y="128"/>
                  </a:cubicBezTo>
                  <a:cubicBezTo>
                    <a:pt x="485" y="129"/>
                    <a:pt x="485" y="132"/>
                    <a:pt x="484" y="134"/>
                  </a:cubicBezTo>
                  <a:cubicBezTo>
                    <a:pt x="483" y="136"/>
                    <a:pt x="476" y="139"/>
                    <a:pt x="482" y="141"/>
                  </a:cubicBezTo>
                  <a:cubicBezTo>
                    <a:pt x="482" y="138"/>
                    <a:pt x="485" y="137"/>
                    <a:pt x="489" y="137"/>
                  </a:cubicBezTo>
                  <a:cubicBezTo>
                    <a:pt x="489" y="139"/>
                    <a:pt x="487" y="139"/>
                    <a:pt x="487" y="141"/>
                  </a:cubicBezTo>
                  <a:cubicBezTo>
                    <a:pt x="494" y="140"/>
                    <a:pt x="494" y="144"/>
                    <a:pt x="496" y="148"/>
                  </a:cubicBezTo>
                  <a:cubicBezTo>
                    <a:pt x="492" y="149"/>
                    <a:pt x="491" y="152"/>
                    <a:pt x="489" y="152"/>
                  </a:cubicBezTo>
                  <a:cubicBezTo>
                    <a:pt x="488" y="151"/>
                    <a:pt x="489" y="147"/>
                    <a:pt x="486" y="148"/>
                  </a:cubicBezTo>
                  <a:cubicBezTo>
                    <a:pt x="485" y="153"/>
                    <a:pt x="483" y="156"/>
                    <a:pt x="478" y="156"/>
                  </a:cubicBezTo>
                  <a:cubicBezTo>
                    <a:pt x="471" y="156"/>
                    <a:pt x="469" y="150"/>
                    <a:pt x="459" y="152"/>
                  </a:cubicBezTo>
                  <a:cubicBezTo>
                    <a:pt x="460" y="147"/>
                    <a:pt x="455" y="146"/>
                    <a:pt x="454" y="150"/>
                  </a:cubicBezTo>
                  <a:cubicBezTo>
                    <a:pt x="456" y="150"/>
                    <a:pt x="458" y="150"/>
                    <a:pt x="458" y="152"/>
                  </a:cubicBezTo>
                  <a:cubicBezTo>
                    <a:pt x="455" y="154"/>
                    <a:pt x="447" y="154"/>
                    <a:pt x="444" y="152"/>
                  </a:cubicBezTo>
                  <a:cubicBezTo>
                    <a:pt x="445" y="158"/>
                    <a:pt x="443" y="161"/>
                    <a:pt x="440" y="164"/>
                  </a:cubicBezTo>
                  <a:cubicBezTo>
                    <a:pt x="431" y="167"/>
                    <a:pt x="424" y="156"/>
                    <a:pt x="420" y="164"/>
                  </a:cubicBezTo>
                  <a:cubicBezTo>
                    <a:pt x="421" y="165"/>
                    <a:pt x="423" y="164"/>
                    <a:pt x="423" y="166"/>
                  </a:cubicBezTo>
                  <a:cubicBezTo>
                    <a:pt x="416" y="167"/>
                    <a:pt x="418" y="175"/>
                    <a:pt x="419" y="180"/>
                  </a:cubicBezTo>
                  <a:cubicBezTo>
                    <a:pt x="416" y="183"/>
                    <a:pt x="416" y="187"/>
                    <a:pt x="411" y="188"/>
                  </a:cubicBezTo>
                  <a:cubicBezTo>
                    <a:pt x="409" y="189"/>
                    <a:pt x="406" y="188"/>
                    <a:pt x="404" y="188"/>
                  </a:cubicBezTo>
                  <a:cubicBezTo>
                    <a:pt x="403" y="188"/>
                    <a:pt x="402" y="187"/>
                    <a:pt x="403" y="187"/>
                  </a:cubicBezTo>
                  <a:cubicBezTo>
                    <a:pt x="400" y="186"/>
                    <a:pt x="397" y="188"/>
                    <a:pt x="396" y="187"/>
                  </a:cubicBezTo>
                  <a:cubicBezTo>
                    <a:pt x="392" y="179"/>
                    <a:pt x="401" y="178"/>
                    <a:pt x="402" y="171"/>
                  </a:cubicBezTo>
                  <a:cubicBezTo>
                    <a:pt x="399" y="167"/>
                    <a:pt x="392" y="166"/>
                    <a:pt x="392" y="160"/>
                  </a:cubicBezTo>
                  <a:cubicBezTo>
                    <a:pt x="390" y="159"/>
                    <a:pt x="389" y="160"/>
                    <a:pt x="388" y="161"/>
                  </a:cubicBezTo>
                  <a:cubicBezTo>
                    <a:pt x="385" y="164"/>
                    <a:pt x="384" y="168"/>
                    <a:pt x="379" y="169"/>
                  </a:cubicBezTo>
                  <a:cubicBezTo>
                    <a:pt x="377" y="166"/>
                    <a:pt x="374" y="165"/>
                    <a:pt x="374" y="163"/>
                  </a:cubicBezTo>
                  <a:cubicBezTo>
                    <a:pt x="373" y="162"/>
                    <a:pt x="374" y="160"/>
                    <a:pt x="372" y="160"/>
                  </a:cubicBezTo>
                  <a:cubicBezTo>
                    <a:pt x="368" y="163"/>
                    <a:pt x="373" y="165"/>
                    <a:pt x="372" y="171"/>
                  </a:cubicBezTo>
                  <a:cubicBezTo>
                    <a:pt x="371" y="171"/>
                    <a:pt x="370" y="172"/>
                    <a:pt x="371" y="174"/>
                  </a:cubicBezTo>
                  <a:cubicBezTo>
                    <a:pt x="367" y="174"/>
                    <a:pt x="366" y="177"/>
                    <a:pt x="364" y="179"/>
                  </a:cubicBezTo>
                  <a:cubicBezTo>
                    <a:pt x="364" y="176"/>
                    <a:pt x="362" y="180"/>
                    <a:pt x="361" y="177"/>
                  </a:cubicBezTo>
                  <a:cubicBezTo>
                    <a:pt x="361" y="175"/>
                    <a:pt x="368" y="174"/>
                    <a:pt x="362" y="172"/>
                  </a:cubicBezTo>
                  <a:cubicBezTo>
                    <a:pt x="362" y="175"/>
                    <a:pt x="358" y="174"/>
                    <a:pt x="356" y="174"/>
                  </a:cubicBezTo>
                  <a:cubicBezTo>
                    <a:pt x="356" y="172"/>
                    <a:pt x="357" y="170"/>
                    <a:pt x="357" y="169"/>
                  </a:cubicBezTo>
                  <a:cubicBezTo>
                    <a:pt x="352" y="169"/>
                    <a:pt x="350" y="165"/>
                    <a:pt x="344" y="164"/>
                  </a:cubicBezTo>
                  <a:cubicBezTo>
                    <a:pt x="344" y="168"/>
                    <a:pt x="341" y="170"/>
                    <a:pt x="339" y="172"/>
                  </a:cubicBezTo>
                  <a:cubicBezTo>
                    <a:pt x="331" y="175"/>
                    <a:pt x="334" y="166"/>
                    <a:pt x="326" y="168"/>
                  </a:cubicBezTo>
                  <a:cubicBezTo>
                    <a:pt x="323" y="168"/>
                    <a:pt x="325" y="173"/>
                    <a:pt x="321" y="172"/>
                  </a:cubicBezTo>
                  <a:cubicBezTo>
                    <a:pt x="316" y="171"/>
                    <a:pt x="318" y="171"/>
                    <a:pt x="313" y="172"/>
                  </a:cubicBezTo>
                  <a:cubicBezTo>
                    <a:pt x="311" y="170"/>
                    <a:pt x="311" y="166"/>
                    <a:pt x="308" y="166"/>
                  </a:cubicBezTo>
                  <a:cubicBezTo>
                    <a:pt x="308" y="168"/>
                    <a:pt x="306" y="168"/>
                    <a:pt x="304" y="169"/>
                  </a:cubicBezTo>
                  <a:cubicBezTo>
                    <a:pt x="303" y="170"/>
                    <a:pt x="302" y="171"/>
                    <a:pt x="301" y="172"/>
                  </a:cubicBezTo>
                  <a:cubicBezTo>
                    <a:pt x="300" y="172"/>
                    <a:pt x="299" y="174"/>
                    <a:pt x="298" y="174"/>
                  </a:cubicBezTo>
                  <a:cubicBezTo>
                    <a:pt x="291" y="174"/>
                    <a:pt x="284" y="174"/>
                    <a:pt x="277" y="174"/>
                  </a:cubicBezTo>
                  <a:cubicBezTo>
                    <a:pt x="276" y="176"/>
                    <a:pt x="275" y="177"/>
                    <a:pt x="272" y="177"/>
                  </a:cubicBezTo>
                  <a:cubicBezTo>
                    <a:pt x="270" y="179"/>
                    <a:pt x="271" y="184"/>
                    <a:pt x="265" y="183"/>
                  </a:cubicBezTo>
                  <a:cubicBezTo>
                    <a:pt x="259" y="175"/>
                    <a:pt x="247" y="181"/>
                    <a:pt x="241" y="187"/>
                  </a:cubicBezTo>
                  <a:cubicBezTo>
                    <a:pt x="241" y="184"/>
                    <a:pt x="241" y="182"/>
                    <a:pt x="240" y="180"/>
                  </a:cubicBezTo>
                  <a:cubicBezTo>
                    <a:pt x="231" y="183"/>
                    <a:pt x="218" y="185"/>
                    <a:pt x="204" y="187"/>
                  </a:cubicBezTo>
                  <a:cubicBezTo>
                    <a:pt x="200" y="187"/>
                    <a:pt x="196" y="186"/>
                    <a:pt x="191" y="187"/>
                  </a:cubicBezTo>
                  <a:cubicBezTo>
                    <a:pt x="190" y="187"/>
                    <a:pt x="189" y="188"/>
                    <a:pt x="188" y="188"/>
                  </a:cubicBezTo>
                  <a:cubicBezTo>
                    <a:pt x="185" y="189"/>
                    <a:pt x="183" y="188"/>
                    <a:pt x="181" y="190"/>
                  </a:cubicBezTo>
                  <a:cubicBezTo>
                    <a:pt x="180" y="192"/>
                    <a:pt x="168" y="189"/>
                    <a:pt x="165" y="190"/>
                  </a:cubicBezTo>
                  <a:cubicBezTo>
                    <a:pt x="163" y="190"/>
                    <a:pt x="163" y="191"/>
                    <a:pt x="162" y="191"/>
                  </a:cubicBezTo>
                  <a:cubicBezTo>
                    <a:pt x="157" y="192"/>
                    <a:pt x="155" y="193"/>
                    <a:pt x="154" y="193"/>
                  </a:cubicBezTo>
                  <a:cubicBezTo>
                    <a:pt x="148" y="194"/>
                    <a:pt x="148" y="192"/>
                    <a:pt x="150" y="196"/>
                  </a:cubicBezTo>
                  <a:cubicBezTo>
                    <a:pt x="151" y="199"/>
                    <a:pt x="152" y="195"/>
                    <a:pt x="154" y="194"/>
                  </a:cubicBezTo>
                  <a:cubicBezTo>
                    <a:pt x="156" y="193"/>
                    <a:pt x="158" y="194"/>
                    <a:pt x="159" y="194"/>
                  </a:cubicBezTo>
                  <a:cubicBezTo>
                    <a:pt x="161" y="197"/>
                    <a:pt x="170" y="188"/>
                    <a:pt x="170" y="194"/>
                  </a:cubicBezTo>
                  <a:cubicBezTo>
                    <a:pt x="159" y="193"/>
                    <a:pt x="163" y="205"/>
                    <a:pt x="156" y="207"/>
                  </a:cubicBezTo>
                  <a:cubicBezTo>
                    <a:pt x="151" y="207"/>
                    <a:pt x="152" y="210"/>
                    <a:pt x="148" y="210"/>
                  </a:cubicBezTo>
                  <a:cubicBezTo>
                    <a:pt x="144" y="211"/>
                    <a:pt x="137" y="205"/>
                    <a:pt x="136" y="212"/>
                  </a:cubicBezTo>
                  <a:cubicBezTo>
                    <a:pt x="139" y="213"/>
                    <a:pt x="142" y="207"/>
                    <a:pt x="143" y="212"/>
                  </a:cubicBezTo>
                  <a:cubicBezTo>
                    <a:pt x="142" y="214"/>
                    <a:pt x="141" y="216"/>
                    <a:pt x="140" y="217"/>
                  </a:cubicBezTo>
                  <a:cubicBezTo>
                    <a:pt x="138" y="212"/>
                    <a:pt x="119" y="212"/>
                    <a:pt x="118" y="217"/>
                  </a:cubicBezTo>
                  <a:cubicBezTo>
                    <a:pt x="124" y="216"/>
                    <a:pt x="130" y="213"/>
                    <a:pt x="133" y="218"/>
                  </a:cubicBezTo>
                  <a:cubicBezTo>
                    <a:pt x="129" y="217"/>
                    <a:pt x="122" y="221"/>
                    <a:pt x="127" y="223"/>
                  </a:cubicBezTo>
                  <a:cubicBezTo>
                    <a:pt x="128" y="218"/>
                    <a:pt x="131" y="222"/>
                    <a:pt x="132" y="221"/>
                  </a:cubicBezTo>
                  <a:cubicBezTo>
                    <a:pt x="133" y="221"/>
                    <a:pt x="137" y="213"/>
                    <a:pt x="140" y="218"/>
                  </a:cubicBezTo>
                  <a:cubicBezTo>
                    <a:pt x="140" y="225"/>
                    <a:pt x="135" y="219"/>
                    <a:pt x="135" y="223"/>
                  </a:cubicBezTo>
                  <a:cubicBezTo>
                    <a:pt x="135" y="226"/>
                    <a:pt x="129" y="227"/>
                    <a:pt x="134" y="228"/>
                  </a:cubicBezTo>
                  <a:cubicBezTo>
                    <a:pt x="134" y="226"/>
                    <a:pt x="136" y="225"/>
                    <a:pt x="139" y="225"/>
                  </a:cubicBezTo>
                  <a:cubicBezTo>
                    <a:pt x="139" y="226"/>
                    <a:pt x="136" y="227"/>
                    <a:pt x="139" y="228"/>
                  </a:cubicBezTo>
                  <a:cubicBezTo>
                    <a:pt x="141" y="228"/>
                    <a:pt x="141" y="230"/>
                    <a:pt x="142" y="231"/>
                  </a:cubicBezTo>
                  <a:cubicBezTo>
                    <a:pt x="137" y="231"/>
                    <a:pt x="143" y="234"/>
                    <a:pt x="142" y="237"/>
                  </a:cubicBezTo>
                  <a:cubicBezTo>
                    <a:pt x="142" y="240"/>
                    <a:pt x="140" y="240"/>
                    <a:pt x="143" y="242"/>
                  </a:cubicBezTo>
                  <a:cubicBezTo>
                    <a:pt x="143" y="242"/>
                    <a:pt x="142" y="245"/>
                    <a:pt x="143" y="245"/>
                  </a:cubicBezTo>
                  <a:cubicBezTo>
                    <a:pt x="144" y="246"/>
                    <a:pt x="146" y="245"/>
                    <a:pt x="146" y="247"/>
                  </a:cubicBezTo>
                  <a:cubicBezTo>
                    <a:pt x="144" y="247"/>
                    <a:pt x="142" y="247"/>
                    <a:pt x="141" y="248"/>
                  </a:cubicBezTo>
                  <a:cubicBezTo>
                    <a:pt x="148" y="252"/>
                    <a:pt x="152" y="248"/>
                    <a:pt x="160" y="248"/>
                  </a:cubicBezTo>
                  <a:cubicBezTo>
                    <a:pt x="160" y="243"/>
                    <a:pt x="153" y="246"/>
                    <a:pt x="153" y="242"/>
                  </a:cubicBezTo>
                  <a:cubicBezTo>
                    <a:pt x="155" y="242"/>
                    <a:pt x="156" y="240"/>
                    <a:pt x="159" y="240"/>
                  </a:cubicBezTo>
                  <a:cubicBezTo>
                    <a:pt x="157" y="246"/>
                    <a:pt x="165" y="241"/>
                    <a:pt x="164" y="245"/>
                  </a:cubicBezTo>
                  <a:cubicBezTo>
                    <a:pt x="156" y="246"/>
                    <a:pt x="165" y="249"/>
                    <a:pt x="166" y="250"/>
                  </a:cubicBezTo>
                  <a:cubicBezTo>
                    <a:pt x="165" y="250"/>
                    <a:pt x="164" y="251"/>
                    <a:pt x="165" y="253"/>
                  </a:cubicBezTo>
                  <a:cubicBezTo>
                    <a:pt x="160" y="249"/>
                    <a:pt x="153" y="257"/>
                    <a:pt x="148" y="253"/>
                  </a:cubicBezTo>
                  <a:cubicBezTo>
                    <a:pt x="149" y="260"/>
                    <a:pt x="154" y="253"/>
                    <a:pt x="158" y="255"/>
                  </a:cubicBezTo>
                  <a:cubicBezTo>
                    <a:pt x="160" y="260"/>
                    <a:pt x="160" y="258"/>
                    <a:pt x="157" y="261"/>
                  </a:cubicBezTo>
                  <a:cubicBezTo>
                    <a:pt x="159" y="261"/>
                    <a:pt x="161" y="262"/>
                    <a:pt x="160" y="264"/>
                  </a:cubicBezTo>
                  <a:cubicBezTo>
                    <a:pt x="162" y="264"/>
                    <a:pt x="162" y="267"/>
                    <a:pt x="160" y="267"/>
                  </a:cubicBezTo>
                  <a:cubicBezTo>
                    <a:pt x="160" y="267"/>
                    <a:pt x="160" y="264"/>
                    <a:pt x="159" y="264"/>
                  </a:cubicBezTo>
                  <a:cubicBezTo>
                    <a:pt x="159" y="264"/>
                    <a:pt x="157" y="270"/>
                    <a:pt x="157" y="269"/>
                  </a:cubicBezTo>
                  <a:cubicBezTo>
                    <a:pt x="157" y="271"/>
                    <a:pt x="159" y="271"/>
                    <a:pt x="159" y="274"/>
                  </a:cubicBezTo>
                  <a:cubicBezTo>
                    <a:pt x="156" y="273"/>
                    <a:pt x="156" y="276"/>
                    <a:pt x="153" y="275"/>
                  </a:cubicBezTo>
                  <a:cubicBezTo>
                    <a:pt x="152" y="273"/>
                    <a:pt x="153" y="270"/>
                    <a:pt x="154" y="269"/>
                  </a:cubicBezTo>
                  <a:cubicBezTo>
                    <a:pt x="151" y="269"/>
                    <a:pt x="148" y="268"/>
                    <a:pt x="147" y="271"/>
                  </a:cubicBezTo>
                  <a:cubicBezTo>
                    <a:pt x="149" y="271"/>
                    <a:pt x="151" y="271"/>
                    <a:pt x="151" y="274"/>
                  </a:cubicBezTo>
                  <a:cubicBezTo>
                    <a:pt x="144" y="272"/>
                    <a:pt x="147" y="278"/>
                    <a:pt x="143" y="279"/>
                  </a:cubicBezTo>
                  <a:cubicBezTo>
                    <a:pt x="142" y="279"/>
                    <a:pt x="140" y="279"/>
                    <a:pt x="140" y="280"/>
                  </a:cubicBezTo>
                  <a:cubicBezTo>
                    <a:pt x="142" y="280"/>
                    <a:pt x="144" y="281"/>
                    <a:pt x="143" y="283"/>
                  </a:cubicBezTo>
                  <a:cubicBezTo>
                    <a:pt x="143" y="285"/>
                    <a:pt x="146" y="285"/>
                    <a:pt x="147" y="286"/>
                  </a:cubicBezTo>
                  <a:cubicBezTo>
                    <a:pt x="144" y="285"/>
                    <a:pt x="144" y="291"/>
                    <a:pt x="143" y="291"/>
                  </a:cubicBezTo>
                  <a:cubicBezTo>
                    <a:pt x="143" y="292"/>
                    <a:pt x="140" y="289"/>
                    <a:pt x="140" y="290"/>
                  </a:cubicBezTo>
                  <a:cubicBezTo>
                    <a:pt x="139" y="291"/>
                    <a:pt x="139" y="294"/>
                    <a:pt x="139" y="296"/>
                  </a:cubicBezTo>
                  <a:cubicBezTo>
                    <a:pt x="139" y="296"/>
                    <a:pt x="138" y="296"/>
                    <a:pt x="137" y="298"/>
                  </a:cubicBezTo>
                  <a:cubicBezTo>
                    <a:pt x="137" y="299"/>
                    <a:pt x="138" y="301"/>
                    <a:pt x="137" y="302"/>
                  </a:cubicBezTo>
                  <a:cubicBezTo>
                    <a:pt x="139" y="305"/>
                    <a:pt x="144" y="303"/>
                    <a:pt x="144" y="305"/>
                  </a:cubicBezTo>
                  <a:cubicBezTo>
                    <a:pt x="141" y="305"/>
                    <a:pt x="141" y="308"/>
                    <a:pt x="139" y="309"/>
                  </a:cubicBezTo>
                  <a:cubicBezTo>
                    <a:pt x="139" y="306"/>
                    <a:pt x="135" y="308"/>
                    <a:pt x="134" y="305"/>
                  </a:cubicBezTo>
                  <a:cubicBezTo>
                    <a:pt x="134" y="304"/>
                    <a:pt x="137" y="303"/>
                    <a:pt x="134" y="302"/>
                  </a:cubicBezTo>
                  <a:cubicBezTo>
                    <a:pt x="132" y="307"/>
                    <a:pt x="124" y="299"/>
                    <a:pt x="129" y="296"/>
                  </a:cubicBezTo>
                  <a:cubicBezTo>
                    <a:pt x="124" y="296"/>
                    <a:pt x="123" y="300"/>
                    <a:pt x="123" y="304"/>
                  </a:cubicBezTo>
                  <a:cubicBezTo>
                    <a:pt x="125" y="304"/>
                    <a:pt x="125" y="306"/>
                    <a:pt x="125" y="309"/>
                  </a:cubicBezTo>
                  <a:cubicBezTo>
                    <a:pt x="129" y="308"/>
                    <a:pt x="129" y="313"/>
                    <a:pt x="132" y="315"/>
                  </a:cubicBezTo>
                  <a:cubicBezTo>
                    <a:pt x="127" y="316"/>
                    <a:pt x="130" y="325"/>
                    <a:pt x="127" y="328"/>
                  </a:cubicBezTo>
                  <a:cubicBezTo>
                    <a:pt x="132" y="330"/>
                    <a:pt x="131" y="319"/>
                    <a:pt x="134" y="325"/>
                  </a:cubicBezTo>
                  <a:cubicBezTo>
                    <a:pt x="134" y="330"/>
                    <a:pt x="129" y="328"/>
                    <a:pt x="132" y="331"/>
                  </a:cubicBezTo>
                  <a:cubicBezTo>
                    <a:pt x="133" y="332"/>
                    <a:pt x="129" y="335"/>
                    <a:pt x="129" y="336"/>
                  </a:cubicBezTo>
                  <a:cubicBezTo>
                    <a:pt x="131" y="335"/>
                    <a:pt x="132" y="338"/>
                    <a:pt x="133" y="336"/>
                  </a:cubicBezTo>
                  <a:cubicBezTo>
                    <a:pt x="135" y="336"/>
                    <a:pt x="134" y="340"/>
                    <a:pt x="138" y="339"/>
                  </a:cubicBezTo>
                  <a:cubicBezTo>
                    <a:pt x="138" y="337"/>
                    <a:pt x="137" y="336"/>
                    <a:pt x="137" y="334"/>
                  </a:cubicBezTo>
                  <a:cubicBezTo>
                    <a:pt x="137" y="333"/>
                    <a:pt x="139" y="333"/>
                    <a:pt x="139" y="332"/>
                  </a:cubicBezTo>
                  <a:cubicBezTo>
                    <a:pt x="139" y="329"/>
                    <a:pt x="137" y="324"/>
                    <a:pt x="140" y="323"/>
                  </a:cubicBezTo>
                  <a:cubicBezTo>
                    <a:pt x="144" y="323"/>
                    <a:pt x="147" y="325"/>
                    <a:pt x="149" y="328"/>
                  </a:cubicBezTo>
                  <a:cubicBezTo>
                    <a:pt x="149" y="328"/>
                    <a:pt x="148" y="330"/>
                    <a:pt x="149" y="331"/>
                  </a:cubicBezTo>
                  <a:cubicBezTo>
                    <a:pt x="149" y="332"/>
                    <a:pt x="152" y="331"/>
                    <a:pt x="152" y="332"/>
                  </a:cubicBezTo>
                  <a:cubicBezTo>
                    <a:pt x="150" y="333"/>
                    <a:pt x="148" y="334"/>
                    <a:pt x="147" y="336"/>
                  </a:cubicBezTo>
                  <a:cubicBezTo>
                    <a:pt x="147" y="338"/>
                    <a:pt x="152" y="341"/>
                    <a:pt x="152" y="337"/>
                  </a:cubicBezTo>
                  <a:cubicBezTo>
                    <a:pt x="151" y="337"/>
                    <a:pt x="149" y="337"/>
                    <a:pt x="149" y="336"/>
                  </a:cubicBezTo>
                  <a:cubicBezTo>
                    <a:pt x="154" y="335"/>
                    <a:pt x="154" y="339"/>
                    <a:pt x="154" y="344"/>
                  </a:cubicBezTo>
                  <a:cubicBezTo>
                    <a:pt x="159" y="345"/>
                    <a:pt x="160" y="342"/>
                    <a:pt x="164" y="342"/>
                  </a:cubicBezTo>
                  <a:cubicBezTo>
                    <a:pt x="164" y="346"/>
                    <a:pt x="169" y="344"/>
                    <a:pt x="169" y="347"/>
                  </a:cubicBezTo>
                  <a:cubicBezTo>
                    <a:pt x="173" y="344"/>
                    <a:pt x="175" y="347"/>
                    <a:pt x="177" y="347"/>
                  </a:cubicBezTo>
                  <a:cubicBezTo>
                    <a:pt x="178" y="347"/>
                    <a:pt x="179" y="345"/>
                    <a:pt x="179" y="345"/>
                  </a:cubicBezTo>
                  <a:cubicBezTo>
                    <a:pt x="181" y="345"/>
                    <a:pt x="181" y="347"/>
                    <a:pt x="184" y="347"/>
                  </a:cubicBezTo>
                  <a:cubicBezTo>
                    <a:pt x="186" y="347"/>
                    <a:pt x="188" y="345"/>
                    <a:pt x="190" y="345"/>
                  </a:cubicBezTo>
                  <a:cubicBezTo>
                    <a:pt x="192" y="345"/>
                    <a:pt x="192" y="347"/>
                    <a:pt x="194" y="347"/>
                  </a:cubicBezTo>
                  <a:cubicBezTo>
                    <a:pt x="194" y="347"/>
                    <a:pt x="194" y="345"/>
                    <a:pt x="195" y="345"/>
                  </a:cubicBezTo>
                  <a:cubicBezTo>
                    <a:pt x="202" y="343"/>
                    <a:pt x="215" y="343"/>
                    <a:pt x="215" y="350"/>
                  </a:cubicBezTo>
                  <a:cubicBezTo>
                    <a:pt x="208" y="348"/>
                    <a:pt x="206" y="353"/>
                    <a:pt x="204" y="353"/>
                  </a:cubicBezTo>
                  <a:cubicBezTo>
                    <a:pt x="204" y="353"/>
                    <a:pt x="204" y="350"/>
                    <a:pt x="204" y="350"/>
                  </a:cubicBezTo>
                  <a:cubicBezTo>
                    <a:pt x="203" y="349"/>
                    <a:pt x="198" y="350"/>
                    <a:pt x="197" y="350"/>
                  </a:cubicBezTo>
                  <a:cubicBezTo>
                    <a:pt x="197" y="350"/>
                    <a:pt x="195" y="351"/>
                    <a:pt x="196" y="351"/>
                  </a:cubicBezTo>
                  <a:cubicBezTo>
                    <a:pt x="193" y="352"/>
                    <a:pt x="193" y="349"/>
                    <a:pt x="191" y="351"/>
                  </a:cubicBezTo>
                  <a:cubicBezTo>
                    <a:pt x="190" y="352"/>
                    <a:pt x="185" y="353"/>
                    <a:pt x="184" y="353"/>
                  </a:cubicBezTo>
                  <a:cubicBezTo>
                    <a:pt x="182" y="353"/>
                    <a:pt x="179" y="353"/>
                    <a:pt x="176" y="351"/>
                  </a:cubicBezTo>
                  <a:cubicBezTo>
                    <a:pt x="174" y="353"/>
                    <a:pt x="173" y="355"/>
                    <a:pt x="171" y="356"/>
                  </a:cubicBezTo>
                  <a:cubicBezTo>
                    <a:pt x="169" y="356"/>
                    <a:pt x="168" y="353"/>
                    <a:pt x="165" y="353"/>
                  </a:cubicBezTo>
                  <a:cubicBezTo>
                    <a:pt x="163" y="353"/>
                    <a:pt x="162" y="355"/>
                    <a:pt x="160" y="355"/>
                  </a:cubicBezTo>
                  <a:cubicBezTo>
                    <a:pt x="151" y="355"/>
                    <a:pt x="137" y="353"/>
                    <a:pt x="134" y="358"/>
                  </a:cubicBezTo>
                  <a:cubicBezTo>
                    <a:pt x="141" y="362"/>
                    <a:pt x="125" y="365"/>
                    <a:pt x="131" y="367"/>
                  </a:cubicBezTo>
                  <a:cubicBezTo>
                    <a:pt x="131" y="365"/>
                    <a:pt x="133" y="367"/>
                    <a:pt x="134" y="366"/>
                  </a:cubicBezTo>
                  <a:cubicBezTo>
                    <a:pt x="136" y="365"/>
                    <a:pt x="134" y="364"/>
                    <a:pt x="135" y="363"/>
                  </a:cubicBezTo>
                  <a:cubicBezTo>
                    <a:pt x="136" y="362"/>
                    <a:pt x="138" y="362"/>
                    <a:pt x="139" y="361"/>
                  </a:cubicBezTo>
                  <a:cubicBezTo>
                    <a:pt x="140" y="360"/>
                    <a:pt x="138" y="357"/>
                    <a:pt x="142" y="358"/>
                  </a:cubicBezTo>
                  <a:cubicBezTo>
                    <a:pt x="143" y="360"/>
                    <a:pt x="136" y="362"/>
                    <a:pt x="140" y="363"/>
                  </a:cubicBezTo>
                  <a:cubicBezTo>
                    <a:pt x="142" y="360"/>
                    <a:pt x="146" y="362"/>
                    <a:pt x="147" y="363"/>
                  </a:cubicBezTo>
                  <a:cubicBezTo>
                    <a:pt x="145" y="368"/>
                    <a:pt x="150" y="366"/>
                    <a:pt x="151" y="369"/>
                  </a:cubicBezTo>
                  <a:cubicBezTo>
                    <a:pt x="143" y="367"/>
                    <a:pt x="142" y="372"/>
                    <a:pt x="139" y="372"/>
                  </a:cubicBezTo>
                  <a:cubicBezTo>
                    <a:pt x="140" y="372"/>
                    <a:pt x="138" y="371"/>
                    <a:pt x="138" y="371"/>
                  </a:cubicBezTo>
                  <a:cubicBezTo>
                    <a:pt x="132" y="369"/>
                    <a:pt x="132" y="369"/>
                    <a:pt x="129" y="371"/>
                  </a:cubicBezTo>
                  <a:cubicBezTo>
                    <a:pt x="128" y="378"/>
                    <a:pt x="137" y="370"/>
                    <a:pt x="136" y="374"/>
                  </a:cubicBezTo>
                  <a:cubicBezTo>
                    <a:pt x="137" y="380"/>
                    <a:pt x="128" y="377"/>
                    <a:pt x="128" y="382"/>
                  </a:cubicBezTo>
                  <a:cubicBezTo>
                    <a:pt x="134" y="379"/>
                    <a:pt x="128" y="393"/>
                    <a:pt x="133" y="388"/>
                  </a:cubicBezTo>
                  <a:cubicBezTo>
                    <a:pt x="129" y="384"/>
                    <a:pt x="143" y="378"/>
                    <a:pt x="145" y="385"/>
                  </a:cubicBezTo>
                  <a:cubicBezTo>
                    <a:pt x="139" y="387"/>
                    <a:pt x="146" y="391"/>
                    <a:pt x="140" y="393"/>
                  </a:cubicBezTo>
                  <a:cubicBezTo>
                    <a:pt x="140" y="391"/>
                    <a:pt x="140" y="389"/>
                    <a:pt x="137" y="390"/>
                  </a:cubicBezTo>
                  <a:cubicBezTo>
                    <a:pt x="137" y="395"/>
                    <a:pt x="136" y="399"/>
                    <a:pt x="129" y="397"/>
                  </a:cubicBezTo>
                  <a:cubicBezTo>
                    <a:pt x="127" y="402"/>
                    <a:pt x="132" y="401"/>
                    <a:pt x="133" y="404"/>
                  </a:cubicBezTo>
                  <a:cubicBezTo>
                    <a:pt x="131" y="404"/>
                    <a:pt x="128" y="404"/>
                    <a:pt x="128" y="405"/>
                  </a:cubicBezTo>
                  <a:cubicBezTo>
                    <a:pt x="131" y="407"/>
                    <a:pt x="139" y="404"/>
                    <a:pt x="146" y="405"/>
                  </a:cubicBezTo>
                  <a:cubicBezTo>
                    <a:pt x="146" y="408"/>
                    <a:pt x="146" y="411"/>
                    <a:pt x="146" y="413"/>
                  </a:cubicBezTo>
                  <a:cubicBezTo>
                    <a:pt x="152" y="416"/>
                    <a:pt x="147" y="408"/>
                    <a:pt x="151" y="409"/>
                  </a:cubicBezTo>
                  <a:cubicBezTo>
                    <a:pt x="151" y="410"/>
                    <a:pt x="151" y="413"/>
                    <a:pt x="149" y="413"/>
                  </a:cubicBezTo>
                  <a:cubicBezTo>
                    <a:pt x="149" y="416"/>
                    <a:pt x="152" y="417"/>
                    <a:pt x="150" y="418"/>
                  </a:cubicBezTo>
                  <a:cubicBezTo>
                    <a:pt x="146" y="414"/>
                    <a:pt x="140" y="421"/>
                    <a:pt x="136" y="415"/>
                  </a:cubicBezTo>
                  <a:cubicBezTo>
                    <a:pt x="141" y="415"/>
                    <a:pt x="142" y="411"/>
                    <a:pt x="144" y="409"/>
                  </a:cubicBezTo>
                  <a:cubicBezTo>
                    <a:pt x="141" y="411"/>
                    <a:pt x="133" y="409"/>
                    <a:pt x="131" y="412"/>
                  </a:cubicBezTo>
                  <a:cubicBezTo>
                    <a:pt x="134" y="414"/>
                    <a:pt x="133" y="420"/>
                    <a:pt x="135" y="423"/>
                  </a:cubicBezTo>
                  <a:cubicBezTo>
                    <a:pt x="133" y="423"/>
                    <a:pt x="131" y="420"/>
                    <a:pt x="130" y="423"/>
                  </a:cubicBezTo>
                  <a:cubicBezTo>
                    <a:pt x="131" y="425"/>
                    <a:pt x="137" y="423"/>
                    <a:pt x="137" y="426"/>
                  </a:cubicBezTo>
                  <a:cubicBezTo>
                    <a:pt x="138" y="429"/>
                    <a:pt x="135" y="429"/>
                    <a:pt x="134" y="431"/>
                  </a:cubicBezTo>
                  <a:cubicBezTo>
                    <a:pt x="139" y="429"/>
                    <a:pt x="140" y="429"/>
                    <a:pt x="142" y="432"/>
                  </a:cubicBezTo>
                  <a:cubicBezTo>
                    <a:pt x="143" y="433"/>
                    <a:pt x="145" y="432"/>
                    <a:pt x="145" y="432"/>
                  </a:cubicBezTo>
                  <a:cubicBezTo>
                    <a:pt x="149" y="435"/>
                    <a:pt x="148" y="438"/>
                    <a:pt x="151" y="439"/>
                  </a:cubicBezTo>
                  <a:cubicBezTo>
                    <a:pt x="150" y="438"/>
                    <a:pt x="152" y="436"/>
                    <a:pt x="152" y="436"/>
                  </a:cubicBezTo>
                  <a:cubicBezTo>
                    <a:pt x="157" y="434"/>
                    <a:pt x="159" y="440"/>
                    <a:pt x="160" y="436"/>
                  </a:cubicBezTo>
                  <a:cubicBezTo>
                    <a:pt x="158" y="435"/>
                    <a:pt x="158" y="434"/>
                    <a:pt x="157" y="432"/>
                  </a:cubicBezTo>
                  <a:cubicBezTo>
                    <a:pt x="158" y="433"/>
                    <a:pt x="163" y="436"/>
                    <a:pt x="163" y="432"/>
                  </a:cubicBezTo>
                  <a:cubicBezTo>
                    <a:pt x="160" y="432"/>
                    <a:pt x="165" y="427"/>
                    <a:pt x="168" y="428"/>
                  </a:cubicBezTo>
                  <a:cubicBezTo>
                    <a:pt x="169" y="428"/>
                    <a:pt x="170" y="429"/>
                    <a:pt x="170" y="431"/>
                  </a:cubicBezTo>
                  <a:cubicBezTo>
                    <a:pt x="173" y="431"/>
                    <a:pt x="174" y="428"/>
                    <a:pt x="178" y="428"/>
                  </a:cubicBezTo>
                  <a:cubicBezTo>
                    <a:pt x="183" y="426"/>
                    <a:pt x="191" y="427"/>
                    <a:pt x="197" y="426"/>
                  </a:cubicBezTo>
                  <a:cubicBezTo>
                    <a:pt x="200" y="426"/>
                    <a:pt x="200" y="429"/>
                    <a:pt x="202" y="429"/>
                  </a:cubicBezTo>
                  <a:cubicBezTo>
                    <a:pt x="208" y="430"/>
                    <a:pt x="205" y="432"/>
                    <a:pt x="209" y="434"/>
                  </a:cubicBezTo>
                  <a:cubicBezTo>
                    <a:pt x="206" y="428"/>
                    <a:pt x="215" y="425"/>
                    <a:pt x="217" y="429"/>
                  </a:cubicBezTo>
                  <a:cubicBezTo>
                    <a:pt x="218" y="433"/>
                    <a:pt x="211" y="430"/>
                    <a:pt x="212" y="436"/>
                  </a:cubicBezTo>
                  <a:cubicBezTo>
                    <a:pt x="214" y="435"/>
                    <a:pt x="216" y="435"/>
                    <a:pt x="216" y="432"/>
                  </a:cubicBezTo>
                  <a:cubicBezTo>
                    <a:pt x="219" y="433"/>
                    <a:pt x="219" y="430"/>
                    <a:pt x="220" y="429"/>
                  </a:cubicBezTo>
                  <a:cubicBezTo>
                    <a:pt x="224" y="431"/>
                    <a:pt x="227" y="428"/>
                    <a:pt x="230" y="428"/>
                  </a:cubicBezTo>
                  <a:cubicBezTo>
                    <a:pt x="238" y="427"/>
                    <a:pt x="249" y="427"/>
                    <a:pt x="259" y="428"/>
                  </a:cubicBezTo>
                  <a:cubicBezTo>
                    <a:pt x="265" y="428"/>
                    <a:pt x="262" y="429"/>
                    <a:pt x="266" y="428"/>
                  </a:cubicBezTo>
                  <a:cubicBezTo>
                    <a:pt x="273" y="426"/>
                    <a:pt x="286" y="427"/>
                    <a:pt x="292" y="428"/>
                  </a:cubicBezTo>
                  <a:cubicBezTo>
                    <a:pt x="294" y="428"/>
                    <a:pt x="294" y="429"/>
                    <a:pt x="297" y="429"/>
                  </a:cubicBezTo>
                  <a:cubicBezTo>
                    <a:pt x="299" y="429"/>
                    <a:pt x="300" y="427"/>
                    <a:pt x="304" y="428"/>
                  </a:cubicBezTo>
                  <a:cubicBezTo>
                    <a:pt x="305" y="428"/>
                    <a:pt x="305" y="429"/>
                    <a:pt x="305" y="429"/>
                  </a:cubicBezTo>
                  <a:cubicBezTo>
                    <a:pt x="308" y="430"/>
                    <a:pt x="309" y="427"/>
                    <a:pt x="312" y="428"/>
                  </a:cubicBezTo>
                  <a:cubicBezTo>
                    <a:pt x="315" y="428"/>
                    <a:pt x="318" y="431"/>
                    <a:pt x="322" y="429"/>
                  </a:cubicBezTo>
                  <a:cubicBezTo>
                    <a:pt x="324" y="426"/>
                    <a:pt x="332" y="429"/>
                    <a:pt x="334" y="426"/>
                  </a:cubicBezTo>
                  <a:cubicBezTo>
                    <a:pt x="335" y="428"/>
                    <a:pt x="337" y="430"/>
                    <a:pt x="338" y="432"/>
                  </a:cubicBezTo>
                  <a:cubicBezTo>
                    <a:pt x="335" y="432"/>
                    <a:pt x="333" y="437"/>
                    <a:pt x="338" y="436"/>
                  </a:cubicBezTo>
                  <a:cubicBezTo>
                    <a:pt x="337" y="432"/>
                    <a:pt x="340" y="432"/>
                    <a:pt x="341" y="431"/>
                  </a:cubicBezTo>
                  <a:cubicBezTo>
                    <a:pt x="339" y="431"/>
                    <a:pt x="337" y="430"/>
                    <a:pt x="338" y="428"/>
                  </a:cubicBezTo>
                  <a:cubicBezTo>
                    <a:pt x="345" y="425"/>
                    <a:pt x="343" y="432"/>
                    <a:pt x="349" y="431"/>
                  </a:cubicBezTo>
                  <a:cubicBezTo>
                    <a:pt x="351" y="429"/>
                    <a:pt x="352" y="426"/>
                    <a:pt x="356" y="426"/>
                  </a:cubicBezTo>
                  <a:cubicBezTo>
                    <a:pt x="356" y="428"/>
                    <a:pt x="355" y="429"/>
                    <a:pt x="354" y="431"/>
                  </a:cubicBezTo>
                  <a:cubicBezTo>
                    <a:pt x="358" y="431"/>
                    <a:pt x="358" y="428"/>
                    <a:pt x="362" y="429"/>
                  </a:cubicBezTo>
                  <a:cubicBezTo>
                    <a:pt x="362" y="424"/>
                    <a:pt x="360" y="420"/>
                    <a:pt x="359" y="417"/>
                  </a:cubicBezTo>
                  <a:cubicBezTo>
                    <a:pt x="361" y="419"/>
                    <a:pt x="366" y="413"/>
                    <a:pt x="372" y="415"/>
                  </a:cubicBezTo>
                  <a:cubicBezTo>
                    <a:pt x="375" y="416"/>
                    <a:pt x="373" y="417"/>
                    <a:pt x="377" y="420"/>
                  </a:cubicBezTo>
                  <a:cubicBezTo>
                    <a:pt x="377" y="417"/>
                    <a:pt x="379" y="416"/>
                    <a:pt x="383" y="417"/>
                  </a:cubicBezTo>
                  <a:cubicBezTo>
                    <a:pt x="383" y="421"/>
                    <a:pt x="375" y="424"/>
                    <a:pt x="382" y="426"/>
                  </a:cubicBezTo>
                  <a:cubicBezTo>
                    <a:pt x="382" y="424"/>
                    <a:pt x="382" y="422"/>
                    <a:pt x="385" y="423"/>
                  </a:cubicBezTo>
                  <a:cubicBezTo>
                    <a:pt x="384" y="418"/>
                    <a:pt x="386" y="411"/>
                    <a:pt x="383" y="409"/>
                  </a:cubicBezTo>
                  <a:cubicBezTo>
                    <a:pt x="386" y="409"/>
                    <a:pt x="385" y="413"/>
                    <a:pt x="389" y="412"/>
                  </a:cubicBezTo>
                  <a:cubicBezTo>
                    <a:pt x="389" y="409"/>
                    <a:pt x="389" y="408"/>
                    <a:pt x="391" y="407"/>
                  </a:cubicBezTo>
                  <a:cubicBezTo>
                    <a:pt x="393" y="406"/>
                    <a:pt x="407" y="406"/>
                    <a:pt x="404" y="410"/>
                  </a:cubicBezTo>
                  <a:cubicBezTo>
                    <a:pt x="400" y="414"/>
                    <a:pt x="397" y="412"/>
                    <a:pt x="391" y="412"/>
                  </a:cubicBezTo>
                  <a:cubicBezTo>
                    <a:pt x="390" y="418"/>
                    <a:pt x="402" y="412"/>
                    <a:pt x="399" y="420"/>
                  </a:cubicBezTo>
                  <a:cubicBezTo>
                    <a:pt x="399" y="424"/>
                    <a:pt x="391" y="419"/>
                    <a:pt x="393" y="423"/>
                  </a:cubicBezTo>
                  <a:cubicBezTo>
                    <a:pt x="394" y="424"/>
                    <a:pt x="400" y="422"/>
                    <a:pt x="400" y="424"/>
                  </a:cubicBezTo>
                  <a:cubicBezTo>
                    <a:pt x="395" y="426"/>
                    <a:pt x="393" y="424"/>
                    <a:pt x="388" y="428"/>
                  </a:cubicBezTo>
                  <a:cubicBezTo>
                    <a:pt x="393" y="429"/>
                    <a:pt x="402" y="426"/>
                    <a:pt x="405" y="429"/>
                  </a:cubicBezTo>
                  <a:cubicBezTo>
                    <a:pt x="403" y="432"/>
                    <a:pt x="399" y="433"/>
                    <a:pt x="395" y="434"/>
                  </a:cubicBezTo>
                  <a:cubicBezTo>
                    <a:pt x="394" y="436"/>
                    <a:pt x="394" y="438"/>
                    <a:pt x="392" y="439"/>
                  </a:cubicBezTo>
                  <a:cubicBezTo>
                    <a:pt x="387" y="441"/>
                    <a:pt x="384" y="434"/>
                    <a:pt x="382" y="439"/>
                  </a:cubicBezTo>
                  <a:cubicBezTo>
                    <a:pt x="389" y="438"/>
                    <a:pt x="382" y="441"/>
                    <a:pt x="384" y="445"/>
                  </a:cubicBezTo>
                  <a:cubicBezTo>
                    <a:pt x="386" y="445"/>
                    <a:pt x="388" y="446"/>
                    <a:pt x="387" y="448"/>
                  </a:cubicBezTo>
                  <a:cubicBezTo>
                    <a:pt x="386" y="447"/>
                    <a:pt x="384" y="448"/>
                    <a:pt x="383" y="447"/>
                  </a:cubicBezTo>
                  <a:cubicBezTo>
                    <a:pt x="381" y="446"/>
                    <a:pt x="381" y="445"/>
                    <a:pt x="379" y="443"/>
                  </a:cubicBezTo>
                  <a:cubicBezTo>
                    <a:pt x="379" y="449"/>
                    <a:pt x="371" y="446"/>
                    <a:pt x="371" y="451"/>
                  </a:cubicBezTo>
                  <a:cubicBezTo>
                    <a:pt x="377" y="452"/>
                    <a:pt x="377" y="448"/>
                    <a:pt x="383" y="448"/>
                  </a:cubicBezTo>
                  <a:cubicBezTo>
                    <a:pt x="383" y="450"/>
                    <a:pt x="383" y="451"/>
                    <a:pt x="383" y="453"/>
                  </a:cubicBezTo>
                  <a:cubicBezTo>
                    <a:pt x="388" y="455"/>
                    <a:pt x="389" y="451"/>
                    <a:pt x="392" y="450"/>
                  </a:cubicBezTo>
                  <a:cubicBezTo>
                    <a:pt x="393" y="449"/>
                    <a:pt x="395" y="450"/>
                    <a:pt x="396" y="450"/>
                  </a:cubicBezTo>
                  <a:cubicBezTo>
                    <a:pt x="398" y="449"/>
                    <a:pt x="403" y="447"/>
                    <a:pt x="404" y="447"/>
                  </a:cubicBezTo>
                  <a:cubicBezTo>
                    <a:pt x="404" y="447"/>
                    <a:pt x="405" y="450"/>
                    <a:pt x="407" y="450"/>
                  </a:cubicBezTo>
                  <a:cubicBezTo>
                    <a:pt x="406" y="450"/>
                    <a:pt x="409" y="448"/>
                    <a:pt x="409" y="448"/>
                  </a:cubicBezTo>
                  <a:cubicBezTo>
                    <a:pt x="413" y="444"/>
                    <a:pt x="421" y="445"/>
                    <a:pt x="427" y="445"/>
                  </a:cubicBezTo>
                  <a:cubicBezTo>
                    <a:pt x="427" y="448"/>
                    <a:pt x="430" y="449"/>
                    <a:pt x="432" y="451"/>
                  </a:cubicBezTo>
                  <a:cubicBezTo>
                    <a:pt x="426" y="451"/>
                    <a:pt x="427" y="458"/>
                    <a:pt x="422" y="458"/>
                  </a:cubicBezTo>
                  <a:cubicBezTo>
                    <a:pt x="421" y="454"/>
                    <a:pt x="414" y="457"/>
                    <a:pt x="411" y="456"/>
                  </a:cubicBezTo>
                  <a:cubicBezTo>
                    <a:pt x="410" y="461"/>
                    <a:pt x="407" y="463"/>
                    <a:pt x="403" y="464"/>
                  </a:cubicBezTo>
                  <a:cubicBezTo>
                    <a:pt x="398" y="460"/>
                    <a:pt x="392" y="466"/>
                    <a:pt x="385" y="464"/>
                  </a:cubicBezTo>
                  <a:cubicBezTo>
                    <a:pt x="385" y="462"/>
                    <a:pt x="382" y="463"/>
                    <a:pt x="381" y="461"/>
                  </a:cubicBezTo>
                  <a:cubicBezTo>
                    <a:pt x="382" y="457"/>
                    <a:pt x="380" y="454"/>
                    <a:pt x="378" y="453"/>
                  </a:cubicBezTo>
                  <a:cubicBezTo>
                    <a:pt x="376" y="459"/>
                    <a:pt x="383" y="465"/>
                    <a:pt x="378" y="469"/>
                  </a:cubicBezTo>
                  <a:cubicBezTo>
                    <a:pt x="373" y="470"/>
                    <a:pt x="373" y="466"/>
                    <a:pt x="372" y="464"/>
                  </a:cubicBezTo>
                  <a:cubicBezTo>
                    <a:pt x="367" y="465"/>
                    <a:pt x="369" y="465"/>
                    <a:pt x="364" y="464"/>
                  </a:cubicBezTo>
                  <a:cubicBezTo>
                    <a:pt x="363" y="467"/>
                    <a:pt x="366" y="468"/>
                    <a:pt x="366" y="470"/>
                  </a:cubicBezTo>
                  <a:cubicBezTo>
                    <a:pt x="360" y="469"/>
                    <a:pt x="363" y="476"/>
                    <a:pt x="359" y="475"/>
                  </a:cubicBezTo>
                  <a:cubicBezTo>
                    <a:pt x="358" y="475"/>
                    <a:pt x="356" y="475"/>
                    <a:pt x="354" y="475"/>
                  </a:cubicBezTo>
                  <a:cubicBezTo>
                    <a:pt x="355" y="478"/>
                    <a:pt x="349" y="481"/>
                    <a:pt x="350" y="483"/>
                  </a:cubicBezTo>
                  <a:cubicBezTo>
                    <a:pt x="350" y="484"/>
                    <a:pt x="354" y="483"/>
                    <a:pt x="353" y="485"/>
                  </a:cubicBezTo>
                  <a:cubicBezTo>
                    <a:pt x="349" y="485"/>
                    <a:pt x="345" y="485"/>
                    <a:pt x="345" y="482"/>
                  </a:cubicBezTo>
                  <a:cubicBezTo>
                    <a:pt x="347" y="478"/>
                    <a:pt x="349" y="475"/>
                    <a:pt x="349" y="470"/>
                  </a:cubicBezTo>
                  <a:cubicBezTo>
                    <a:pt x="351" y="470"/>
                    <a:pt x="359" y="467"/>
                    <a:pt x="354" y="464"/>
                  </a:cubicBezTo>
                  <a:cubicBezTo>
                    <a:pt x="353" y="467"/>
                    <a:pt x="345" y="468"/>
                    <a:pt x="343" y="466"/>
                  </a:cubicBezTo>
                  <a:cubicBezTo>
                    <a:pt x="342" y="467"/>
                    <a:pt x="343" y="468"/>
                    <a:pt x="343" y="469"/>
                  </a:cubicBezTo>
                  <a:cubicBezTo>
                    <a:pt x="342" y="471"/>
                    <a:pt x="340" y="469"/>
                    <a:pt x="339" y="470"/>
                  </a:cubicBezTo>
                  <a:cubicBezTo>
                    <a:pt x="338" y="473"/>
                    <a:pt x="338" y="478"/>
                    <a:pt x="340" y="478"/>
                  </a:cubicBezTo>
                  <a:cubicBezTo>
                    <a:pt x="340" y="477"/>
                    <a:pt x="341" y="476"/>
                    <a:pt x="343" y="475"/>
                  </a:cubicBezTo>
                  <a:cubicBezTo>
                    <a:pt x="341" y="477"/>
                    <a:pt x="341" y="481"/>
                    <a:pt x="342" y="485"/>
                  </a:cubicBezTo>
                  <a:cubicBezTo>
                    <a:pt x="339" y="483"/>
                    <a:pt x="336" y="489"/>
                    <a:pt x="335" y="485"/>
                  </a:cubicBezTo>
                  <a:cubicBezTo>
                    <a:pt x="334" y="479"/>
                    <a:pt x="338" y="482"/>
                    <a:pt x="340" y="483"/>
                  </a:cubicBezTo>
                  <a:cubicBezTo>
                    <a:pt x="339" y="479"/>
                    <a:pt x="335" y="478"/>
                    <a:pt x="332" y="477"/>
                  </a:cubicBezTo>
                  <a:cubicBezTo>
                    <a:pt x="329" y="477"/>
                    <a:pt x="330" y="480"/>
                    <a:pt x="328" y="480"/>
                  </a:cubicBezTo>
                  <a:cubicBezTo>
                    <a:pt x="326" y="475"/>
                    <a:pt x="322" y="480"/>
                    <a:pt x="320" y="477"/>
                  </a:cubicBezTo>
                  <a:cubicBezTo>
                    <a:pt x="319" y="471"/>
                    <a:pt x="326" y="473"/>
                    <a:pt x="326" y="469"/>
                  </a:cubicBezTo>
                  <a:cubicBezTo>
                    <a:pt x="325" y="468"/>
                    <a:pt x="324" y="470"/>
                    <a:pt x="323" y="470"/>
                  </a:cubicBezTo>
                  <a:cubicBezTo>
                    <a:pt x="323" y="471"/>
                    <a:pt x="319" y="471"/>
                    <a:pt x="318" y="472"/>
                  </a:cubicBezTo>
                  <a:cubicBezTo>
                    <a:pt x="317" y="473"/>
                    <a:pt x="319" y="477"/>
                    <a:pt x="317" y="477"/>
                  </a:cubicBezTo>
                  <a:cubicBezTo>
                    <a:pt x="317" y="475"/>
                    <a:pt x="314" y="475"/>
                    <a:pt x="314" y="474"/>
                  </a:cubicBezTo>
                  <a:cubicBezTo>
                    <a:pt x="315" y="474"/>
                    <a:pt x="315" y="471"/>
                    <a:pt x="313" y="470"/>
                  </a:cubicBezTo>
                  <a:cubicBezTo>
                    <a:pt x="312" y="473"/>
                    <a:pt x="311" y="475"/>
                    <a:pt x="309" y="477"/>
                  </a:cubicBezTo>
                  <a:cubicBezTo>
                    <a:pt x="304" y="475"/>
                    <a:pt x="298" y="479"/>
                    <a:pt x="297" y="477"/>
                  </a:cubicBezTo>
                  <a:cubicBezTo>
                    <a:pt x="297" y="475"/>
                    <a:pt x="299" y="475"/>
                    <a:pt x="301" y="474"/>
                  </a:cubicBezTo>
                  <a:cubicBezTo>
                    <a:pt x="302" y="473"/>
                    <a:pt x="303" y="472"/>
                    <a:pt x="304" y="470"/>
                  </a:cubicBezTo>
                  <a:cubicBezTo>
                    <a:pt x="303" y="465"/>
                    <a:pt x="299" y="468"/>
                    <a:pt x="298" y="464"/>
                  </a:cubicBezTo>
                  <a:cubicBezTo>
                    <a:pt x="299" y="464"/>
                    <a:pt x="302" y="463"/>
                    <a:pt x="302" y="462"/>
                  </a:cubicBezTo>
                  <a:cubicBezTo>
                    <a:pt x="303" y="460"/>
                    <a:pt x="299" y="459"/>
                    <a:pt x="300" y="456"/>
                  </a:cubicBezTo>
                  <a:cubicBezTo>
                    <a:pt x="302" y="452"/>
                    <a:pt x="306" y="459"/>
                    <a:pt x="308" y="455"/>
                  </a:cubicBezTo>
                  <a:cubicBezTo>
                    <a:pt x="303" y="456"/>
                    <a:pt x="304" y="452"/>
                    <a:pt x="300" y="453"/>
                  </a:cubicBezTo>
                  <a:cubicBezTo>
                    <a:pt x="297" y="457"/>
                    <a:pt x="296" y="456"/>
                    <a:pt x="298" y="461"/>
                  </a:cubicBezTo>
                  <a:cubicBezTo>
                    <a:pt x="297" y="461"/>
                    <a:pt x="296" y="460"/>
                    <a:pt x="295" y="459"/>
                  </a:cubicBezTo>
                  <a:cubicBezTo>
                    <a:pt x="294" y="466"/>
                    <a:pt x="301" y="465"/>
                    <a:pt x="300" y="470"/>
                  </a:cubicBezTo>
                  <a:cubicBezTo>
                    <a:pt x="298" y="472"/>
                    <a:pt x="298" y="474"/>
                    <a:pt x="294" y="475"/>
                  </a:cubicBezTo>
                  <a:cubicBezTo>
                    <a:pt x="291" y="476"/>
                    <a:pt x="288" y="474"/>
                    <a:pt x="284" y="474"/>
                  </a:cubicBezTo>
                  <a:cubicBezTo>
                    <a:pt x="284" y="475"/>
                    <a:pt x="285" y="478"/>
                    <a:pt x="283" y="478"/>
                  </a:cubicBezTo>
                  <a:cubicBezTo>
                    <a:pt x="283" y="477"/>
                    <a:pt x="283" y="475"/>
                    <a:pt x="283" y="474"/>
                  </a:cubicBezTo>
                  <a:cubicBezTo>
                    <a:pt x="279" y="474"/>
                    <a:pt x="278" y="476"/>
                    <a:pt x="273" y="475"/>
                  </a:cubicBezTo>
                  <a:cubicBezTo>
                    <a:pt x="273" y="484"/>
                    <a:pt x="269" y="477"/>
                    <a:pt x="266" y="477"/>
                  </a:cubicBezTo>
                  <a:cubicBezTo>
                    <a:pt x="267" y="477"/>
                    <a:pt x="265" y="478"/>
                    <a:pt x="265" y="478"/>
                  </a:cubicBezTo>
                  <a:cubicBezTo>
                    <a:pt x="263" y="479"/>
                    <a:pt x="262" y="481"/>
                    <a:pt x="260" y="482"/>
                  </a:cubicBezTo>
                  <a:cubicBezTo>
                    <a:pt x="259" y="482"/>
                    <a:pt x="257" y="481"/>
                    <a:pt x="255" y="482"/>
                  </a:cubicBezTo>
                  <a:cubicBezTo>
                    <a:pt x="256" y="477"/>
                    <a:pt x="253" y="476"/>
                    <a:pt x="253" y="472"/>
                  </a:cubicBezTo>
                  <a:cubicBezTo>
                    <a:pt x="259" y="471"/>
                    <a:pt x="264" y="468"/>
                    <a:pt x="271" y="467"/>
                  </a:cubicBezTo>
                  <a:cubicBezTo>
                    <a:pt x="274" y="467"/>
                    <a:pt x="272" y="472"/>
                    <a:pt x="276" y="472"/>
                  </a:cubicBezTo>
                  <a:cubicBezTo>
                    <a:pt x="275" y="466"/>
                    <a:pt x="277" y="463"/>
                    <a:pt x="277" y="458"/>
                  </a:cubicBezTo>
                  <a:cubicBezTo>
                    <a:pt x="279" y="458"/>
                    <a:pt x="281" y="457"/>
                    <a:pt x="282" y="456"/>
                  </a:cubicBezTo>
                  <a:cubicBezTo>
                    <a:pt x="284" y="457"/>
                    <a:pt x="292" y="456"/>
                    <a:pt x="287" y="455"/>
                  </a:cubicBezTo>
                  <a:cubicBezTo>
                    <a:pt x="278" y="456"/>
                    <a:pt x="275" y="452"/>
                    <a:pt x="270" y="451"/>
                  </a:cubicBezTo>
                  <a:cubicBezTo>
                    <a:pt x="271" y="451"/>
                    <a:pt x="268" y="453"/>
                    <a:pt x="267" y="453"/>
                  </a:cubicBezTo>
                  <a:cubicBezTo>
                    <a:pt x="260" y="454"/>
                    <a:pt x="258" y="452"/>
                    <a:pt x="256" y="450"/>
                  </a:cubicBezTo>
                  <a:cubicBezTo>
                    <a:pt x="254" y="452"/>
                    <a:pt x="255" y="457"/>
                    <a:pt x="251" y="458"/>
                  </a:cubicBezTo>
                  <a:cubicBezTo>
                    <a:pt x="246" y="458"/>
                    <a:pt x="249" y="464"/>
                    <a:pt x="245" y="464"/>
                  </a:cubicBezTo>
                  <a:cubicBezTo>
                    <a:pt x="244" y="462"/>
                    <a:pt x="238" y="457"/>
                    <a:pt x="236" y="461"/>
                  </a:cubicBezTo>
                  <a:cubicBezTo>
                    <a:pt x="239" y="461"/>
                    <a:pt x="237" y="463"/>
                    <a:pt x="238" y="464"/>
                  </a:cubicBezTo>
                  <a:cubicBezTo>
                    <a:pt x="239" y="465"/>
                    <a:pt x="241" y="464"/>
                    <a:pt x="241" y="464"/>
                  </a:cubicBezTo>
                  <a:cubicBezTo>
                    <a:pt x="243" y="465"/>
                    <a:pt x="247" y="469"/>
                    <a:pt x="243" y="469"/>
                  </a:cubicBezTo>
                  <a:cubicBezTo>
                    <a:pt x="241" y="469"/>
                    <a:pt x="242" y="466"/>
                    <a:pt x="240" y="466"/>
                  </a:cubicBezTo>
                  <a:cubicBezTo>
                    <a:pt x="240" y="466"/>
                    <a:pt x="238" y="469"/>
                    <a:pt x="237" y="469"/>
                  </a:cubicBezTo>
                  <a:cubicBezTo>
                    <a:pt x="239" y="467"/>
                    <a:pt x="239" y="463"/>
                    <a:pt x="235" y="462"/>
                  </a:cubicBezTo>
                  <a:cubicBezTo>
                    <a:pt x="234" y="464"/>
                    <a:pt x="230" y="464"/>
                    <a:pt x="227" y="462"/>
                  </a:cubicBezTo>
                  <a:cubicBezTo>
                    <a:pt x="226" y="464"/>
                    <a:pt x="227" y="466"/>
                    <a:pt x="225" y="466"/>
                  </a:cubicBezTo>
                  <a:cubicBezTo>
                    <a:pt x="222" y="465"/>
                    <a:pt x="222" y="461"/>
                    <a:pt x="217" y="462"/>
                  </a:cubicBezTo>
                  <a:cubicBezTo>
                    <a:pt x="217" y="465"/>
                    <a:pt x="217" y="467"/>
                    <a:pt x="217" y="469"/>
                  </a:cubicBezTo>
                  <a:cubicBezTo>
                    <a:pt x="220" y="469"/>
                    <a:pt x="220" y="467"/>
                    <a:pt x="222" y="466"/>
                  </a:cubicBezTo>
                  <a:cubicBezTo>
                    <a:pt x="221" y="472"/>
                    <a:pt x="228" y="469"/>
                    <a:pt x="229" y="472"/>
                  </a:cubicBezTo>
                  <a:cubicBezTo>
                    <a:pt x="226" y="472"/>
                    <a:pt x="225" y="473"/>
                    <a:pt x="224" y="475"/>
                  </a:cubicBezTo>
                  <a:cubicBezTo>
                    <a:pt x="226" y="475"/>
                    <a:pt x="228" y="476"/>
                    <a:pt x="227" y="478"/>
                  </a:cubicBezTo>
                  <a:cubicBezTo>
                    <a:pt x="225" y="480"/>
                    <a:pt x="215" y="482"/>
                    <a:pt x="213" y="478"/>
                  </a:cubicBezTo>
                  <a:cubicBezTo>
                    <a:pt x="212" y="473"/>
                    <a:pt x="220" y="477"/>
                    <a:pt x="221" y="474"/>
                  </a:cubicBezTo>
                  <a:cubicBezTo>
                    <a:pt x="217" y="474"/>
                    <a:pt x="214" y="474"/>
                    <a:pt x="211" y="474"/>
                  </a:cubicBezTo>
                  <a:cubicBezTo>
                    <a:pt x="212" y="480"/>
                    <a:pt x="208" y="473"/>
                    <a:pt x="206" y="477"/>
                  </a:cubicBezTo>
                  <a:cubicBezTo>
                    <a:pt x="206" y="479"/>
                    <a:pt x="207" y="483"/>
                    <a:pt x="205" y="483"/>
                  </a:cubicBezTo>
                  <a:cubicBezTo>
                    <a:pt x="198" y="480"/>
                    <a:pt x="188" y="486"/>
                    <a:pt x="177" y="485"/>
                  </a:cubicBezTo>
                  <a:cubicBezTo>
                    <a:pt x="177" y="491"/>
                    <a:pt x="184" y="483"/>
                    <a:pt x="186" y="489"/>
                  </a:cubicBezTo>
                  <a:cubicBezTo>
                    <a:pt x="180" y="488"/>
                    <a:pt x="180" y="492"/>
                    <a:pt x="179" y="494"/>
                  </a:cubicBezTo>
                  <a:cubicBezTo>
                    <a:pt x="179" y="495"/>
                    <a:pt x="176" y="497"/>
                    <a:pt x="180" y="497"/>
                  </a:cubicBezTo>
                  <a:cubicBezTo>
                    <a:pt x="180" y="496"/>
                    <a:pt x="184" y="490"/>
                    <a:pt x="186" y="494"/>
                  </a:cubicBezTo>
                  <a:cubicBezTo>
                    <a:pt x="185" y="499"/>
                    <a:pt x="181" y="501"/>
                    <a:pt x="173" y="501"/>
                  </a:cubicBezTo>
                  <a:cubicBezTo>
                    <a:pt x="173" y="508"/>
                    <a:pt x="178" y="501"/>
                    <a:pt x="180" y="505"/>
                  </a:cubicBezTo>
                  <a:cubicBezTo>
                    <a:pt x="178" y="506"/>
                    <a:pt x="179" y="507"/>
                    <a:pt x="180" y="508"/>
                  </a:cubicBezTo>
                  <a:cubicBezTo>
                    <a:pt x="172" y="506"/>
                    <a:pt x="175" y="514"/>
                    <a:pt x="171" y="515"/>
                  </a:cubicBezTo>
                  <a:cubicBezTo>
                    <a:pt x="165" y="515"/>
                    <a:pt x="159" y="515"/>
                    <a:pt x="153" y="515"/>
                  </a:cubicBezTo>
                  <a:cubicBezTo>
                    <a:pt x="153" y="518"/>
                    <a:pt x="155" y="519"/>
                    <a:pt x="158" y="518"/>
                  </a:cubicBezTo>
                  <a:cubicBezTo>
                    <a:pt x="158" y="521"/>
                    <a:pt x="160" y="521"/>
                    <a:pt x="160" y="524"/>
                  </a:cubicBezTo>
                  <a:cubicBezTo>
                    <a:pt x="158" y="524"/>
                    <a:pt x="157" y="523"/>
                    <a:pt x="156" y="521"/>
                  </a:cubicBezTo>
                  <a:cubicBezTo>
                    <a:pt x="154" y="521"/>
                    <a:pt x="150" y="522"/>
                    <a:pt x="150" y="520"/>
                  </a:cubicBezTo>
                  <a:cubicBezTo>
                    <a:pt x="152" y="519"/>
                    <a:pt x="151" y="517"/>
                    <a:pt x="151" y="515"/>
                  </a:cubicBezTo>
                  <a:cubicBezTo>
                    <a:pt x="148" y="514"/>
                    <a:pt x="148" y="517"/>
                    <a:pt x="146" y="518"/>
                  </a:cubicBezTo>
                  <a:cubicBezTo>
                    <a:pt x="140" y="514"/>
                    <a:pt x="134" y="517"/>
                    <a:pt x="130" y="518"/>
                  </a:cubicBezTo>
                  <a:cubicBezTo>
                    <a:pt x="126" y="519"/>
                    <a:pt x="122" y="519"/>
                    <a:pt x="119" y="520"/>
                  </a:cubicBezTo>
                  <a:cubicBezTo>
                    <a:pt x="118" y="526"/>
                    <a:pt x="121" y="528"/>
                    <a:pt x="119" y="529"/>
                  </a:cubicBezTo>
                  <a:cubicBezTo>
                    <a:pt x="119" y="529"/>
                    <a:pt x="120" y="532"/>
                    <a:pt x="119" y="532"/>
                  </a:cubicBezTo>
                  <a:cubicBezTo>
                    <a:pt x="118" y="537"/>
                    <a:pt x="120" y="533"/>
                    <a:pt x="121" y="537"/>
                  </a:cubicBezTo>
                  <a:cubicBezTo>
                    <a:pt x="119" y="537"/>
                    <a:pt x="120" y="541"/>
                    <a:pt x="122" y="542"/>
                  </a:cubicBezTo>
                  <a:cubicBezTo>
                    <a:pt x="121" y="537"/>
                    <a:pt x="125" y="537"/>
                    <a:pt x="128" y="535"/>
                  </a:cubicBezTo>
                  <a:cubicBezTo>
                    <a:pt x="128" y="537"/>
                    <a:pt x="130" y="538"/>
                    <a:pt x="130" y="540"/>
                  </a:cubicBezTo>
                  <a:cubicBezTo>
                    <a:pt x="129" y="544"/>
                    <a:pt x="121" y="542"/>
                    <a:pt x="120" y="545"/>
                  </a:cubicBezTo>
                  <a:cubicBezTo>
                    <a:pt x="125" y="547"/>
                    <a:pt x="130" y="545"/>
                    <a:pt x="135" y="545"/>
                  </a:cubicBezTo>
                  <a:cubicBezTo>
                    <a:pt x="137" y="545"/>
                    <a:pt x="138" y="543"/>
                    <a:pt x="140" y="543"/>
                  </a:cubicBezTo>
                  <a:cubicBezTo>
                    <a:pt x="142" y="543"/>
                    <a:pt x="143" y="545"/>
                    <a:pt x="146" y="545"/>
                  </a:cubicBezTo>
                  <a:cubicBezTo>
                    <a:pt x="148" y="545"/>
                    <a:pt x="148" y="544"/>
                    <a:pt x="149" y="543"/>
                  </a:cubicBezTo>
                  <a:cubicBezTo>
                    <a:pt x="152" y="543"/>
                    <a:pt x="154" y="544"/>
                    <a:pt x="156" y="542"/>
                  </a:cubicBezTo>
                  <a:cubicBezTo>
                    <a:pt x="156" y="541"/>
                    <a:pt x="158" y="542"/>
                    <a:pt x="159" y="542"/>
                  </a:cubicBezTo>
                  <a:cubicBezTo>
                    <a:pt x="163" y="540"/>
                    <a:pt x="162" y="541"/>
                    <a:pt x="167" y="542"/>
                  </a:cubicBezTo>
                  <a:cubicBezTo>
                    <a:pt x="175" y="542"/>
                    <a:pt x="190" y="540"/>
                    <a:pt x="193" y="543"/>
                  </a:cubicBezTo>
                  <a:cubicBezTo>
                    <a:pt x="191" y="543"/>
                    <a:pt x="192" y="546"/>
                    <a:pt x="190" y="547"/>
                  </a:cubicBezTo>
                  <a:cubicBezTo>
                    <a:pt x="186" y="547"/>
                    <a:pt x="171" y="545"/>
                    <a:pt x="175" y="548"/>
                  </a:cubicBezTo>
                  <a:cubicBezTo>
                    <a:pt x="178" y="548"/>
                    <a:pt x="183" y="547"/>
                    <a:pt x="182" y="551"/>
                  </a:cubicBezTo>
                  <a:cubicBezTo>
                    <a:pt x="180" y="549"/>
                    <a:pt x="175" y="550"/>
                    <a:pt x="171" y="550"/>
                  </a:cubicBezTo>
                  <a:cubicBezTo>
                    <a:pt x="169" y="555"/>
                    <a:pt x="176" y="551"/>
                    <a:pt x="174" y="556"/>
                  </a:cubicBezTo>
                  <a:cubicBezTo>
                    <a:pt x="170" y="551"/>
                    <a:pt x="165" y="555"/>
                    <a:pt x="163" y="559"/>
                  </a:cubicBezTo>
                  <a:cubicBezTo>
                    <a:pt x="167" y="562"/>
                    <a:pt x="162" y="563"/>
                    <a:pt x="165" y="567"/>
                  </a:cubicBezTo>
                  <a:cubicBezTo>
                    <a:pt x="161" y="566"/>
                    <a:pt x="159" y="564"/>
                    <a:pt x="159" y="570"/>
                  </a:cubicBezTo>
                  <a:cubicBezTo>
                    <a:pt x="159" y="576"/>
                    <a:pt x="165" y="566"/>
                    <a:pt x="165" y="572"/>
                  </a:cubicBezTo>
                  <a:cubicBezTo>
                    <a:pt x="159" y="574"/>
                    <a:pt x="165" y="580"/>
                    <a:pt x="159" y="581"/>
                  </a:cubicBezTo>
                  <a:cubicBezTo>
                    <a:pt x="153" y="581"/>
                    <a:pt x="159" y="575"/>
                    <a:pt x="156" y="575"/>
                  </a:cubicBezTo>
                  <a:cubicBezTo>
                    <a:pt x="155" y="579"/>
                    <a:pt x="149" y="579"/>
                    <a:pt x="146" y="581"/>
                  </a:cubicBezTo>
                  <a:cubicBezTo>
                    <a:pt x="146" y="579"/>
                    <a:pt x="148" y="579"/>
                    <a:pt x="148" y="577"/>
                  </a:cubicBezTo>
                  <a:cubicBezTo>
                    <a:pt x="143" y="576"/>
                    <a:pt x="145" y="582"/>
                    <a:pt x="138" y="580"/>
                  </a:cubicBezTo>
                  <a:cubicBezTo>
                    <a:pt x="137" y="586"/>
                    <a:pt x="141" y="588"/>
                    <a:pt x="139" y="591"/>
                  </a:cubicBezTo>
                  <a:cubicBezTo>
                    <a:pt x="144" y="590"/>
                    <a:pt x="141" y="596"/>
                    <a:pt x="145" y="596"/>
                  </a:cubicBezTo>
                  <a:cubicBezTo>
                    <a:pt x="146" y="594"/>
                    <a:pt x="147" y="593"/>
                    <a:pt x="148" y="593"/>
                  </a:cubicBezTo>
                  <a:cubicBezTo>
                    <a:pt x="148" y="596"/>
                    <a:pt x="152" y="596"/>
                    <a:pt x="150" y="600"/>
                  </a:cubicBezTo>
                  <a:cubicBezTo>
                    <a:pt x="152" y="603"/>
                    <a:pt x="157" y="601"/>
                    <a:pt x="157" y="604"/>
                  </a:cubicBezTo>
                  <a:cubicBezTo>
                    <a:pt x="158" y="611"/>
                    <a:pt x="158" y="602"/>
                    <a:pt x="160" y="602"/>
                  </a:cubicBezTo>
                  <a:cubicBezTo>
                    <a:pt x="159" y="607"/>
                    <a:pt x="166" y="604"/>
                    <a:pt x="165" y="608"/>
                  </a:cubicBezTo>
                  <a:cubicBezTo>
                    <a:pt x="165" y="612"/>
                    <a:pt x="161" y="612"/>
                    <a:pt x="159" y="615"/>
                  </a:cubicBezTo>
                  <a:cubicBezTo>
                    <a:pt x="163" y="615"/>
                    <a:pt x="163" y="619"/>
                    <a:pt x="161" y="621"/>
                  </a:cubicBezTo>
                  <a:cubicBezTo>
                    <a:pt x="158" y="620"/>
                    <a:pt x="156" y="617"/>
                    <a:pt x="151" y="618"/>
                  </a:cubicBezTo>
                  <a:cubicBezTo>
                    <a:pt x="149" y="620"/>
                    <a:pt x="151" y="625"/>
                    <a:pt x="149" y="627"/>
                  </a:cubicBezTo>
                  <a:cubicBezTo>
                    <a:pt x="145" y="626"/>
                    <a:pt x="142" y="630"/>
                    <a:pt x="139" y="631"/>
                  </a:cubicBezTo>
                  <a:cubicBezTo>
                    <a:pt x="133" y="632"/>
                    <a:pt x="134" y="631"/>
                    <a:pt x="131" y="634"/>
                  </a:cubicBezTo>
                  <a:cubicBezTo>
                    <a:pt x="131" y="634"/>
                    <a:pt x="128" y="633"/>
                    <a:pt x="128" y="634"/>
                  </a:cubicBezTo>
                  <a:cubicBezTo>
                    <a:pt x="126" y="635"/>
                    <a:pt x="125" y="636"/>
                    <a:pt x="123" y="637"/>
                  </a:cubicBezTo>
                  <a:cubicBezTo>
                    <a:pt x="121" y="638"/>
                    <a:pt x="119" y="636"/>
                    <a:pt x="117" y="637"/>
                  </a:cubicBezTo>
                  <a:cubicBezTo>
                    <a:pt x="116" y="637"/>
                    <a:pt x="116" y="638"/>
                    <a:pt x="115" y="639"/>
                  </a:cubicBezTo>
                  <a:cubicBezTo>
                    <a:pt x="111" y="640"/>
                    <a:pt x="112" y="641"/>
                    <a:pt x="109" y="642"/>
                  </a:cubicBezTo>
                  <a:cubicBezTo>
                    <a:pt x="107" y="642"/>
                    <a:pt x="104" y="641"/>
                    <a:pt x="102" y="642"/>
                  </a:cubicBezTo>
                  <a:cubicBezTo>
                    <a:pt x="102" y="642"/>
                    <a:pt x="100" y="645"/>
                    <a:pt x="99" y="645"/>
                  </a:cubicBezTo>
                  <a:cubicBezTo>
                    <a:pt x="97" y="645"/>
                    <a:pt x="95" y="644"/>
                    <a:pt x="93" y="645"/>
                  </a:cubicBezTo>
                  <a:cubicBezTo>
                    <a:pt x="93" y="649"/>
                    <a:pt x="88" y="649"/>
                    <a:pt x="87" y="650"/>
                  </a:cubicBezTo>
                  <a:cubicBezTo>
                    <a:pt x="83" y="651"/>
                    <a:pt x="80" y="652"/>
                    <a:pt x="75" y="651"/>
                  </a:cubicBezTo>
                  <a:cubicBezTo>
                    <a:pt x="71" y="657"/>
                    <a:pt x="62" y="658"/>
                    <a:pt x="55" y="661"/>
                  </a:cubicBezTo>
                  <a:cubicBezTo>
                    <a:pt x="47" y="664"/>
                    <a:pt x="41" y="666"/>
                    <a:pt x="36" y="672"/>
                  </a:cubicBezTo>
                  <a:cubicBezTo>
                    <a:pt x="38" y="673"/>
                    <a:pt x="40" y="674"/>
                    <a:pt x="41" y="675"/>
                  </a:cubicBezTo>
                  <a:cubicBezTo>
                    <a:pt x="37" y="676"/>
                    <a:pt x="41" y="681"/>
                    <a:pt x="42" y="681"/>
                  </a:cubicBezTo>
                  <a:cubicBezTo>
                    <a:pt x="44" y="684"/>
                    <a:pt x="43" y="690"/>
                    <a:pt x="45" y="691"/>
                  </a:cubicBezTo>
                  <a:cubicBezTo>
                    <a:pt x="46" y="689"/>
                    <a:pt x="48" y="687"/>
                    <a:pt x="48" y="689"/>
                  </a:cubicBezTo>
                  <a:cubicBezTo>
                    <a:pt x="50" y="694"/>
                    <a:pt x="45" y="692"/>
                    <a:pt x="46" y="696"/>
                  </a:cubicBezTo>
                  <a:cubicBezTo>
                    <a:pt x="51" y="696"/>
                    <a:pt x="52" y="692"/>
                    <a:pt x="54" y="697"/>
                  </a:cubicBezTo>
                  <a:cubicBezTo>
                    <a:pt x="50" y="700"/>
                    <a:pt x="47" y="697"/>
                    <a:pt x="46" y="699"/>
                  </a:cubicBezTo>
                  <a:cubicBezTo>
                    <a:pt x="48" y="700"/>
                    <a:pt x="52" y="700"/>
                    <a:pt x="52" y="704"/>
                  </a:cubicBezTo>
                  <a:cubicBezTo>
                    <a:pt x="45" y="704"/>
                    <a:pt x="54" y="706"/>
                    <a:pt x="54" y="708"/>
                  </a:cubicBezTo>
                  <a:cubicBezTo>
                    <a:pt x="51" y="708"/>
                    <a:pt x="48" y="709"/>
                    <a:pt x="48" y="711"/>
                  </a:cubicBezTo>
                  <a:cubicBezTo>
                    <a:pt x="50" y="712"/>
                    <a:pt x="53" y="711"/>
                    <a:pt x="53" y="713"/>
                  </a:cubicBezTo>
                  <a:cubicBezTo>
                    <a:pt x="53" y="715"/>
                    <a:pt x="51" y="715"/>
                    <a:pt x="52" y="718"/>
                  </a:cubicBezTo>
                  <a:cubicBezTo>
                    <a:pt x="50" y="720"/>
                    <a:pt x="48" y="717"/>
                    <a:pt x="45" y="718"/>
                  </a:cubicBezTo>
                  <a:cubicBezTo>
                    <a:pt x="45" y="718"/>
                    <a:pt x="41" y="725"/>
                    <a:pt x="40" y="719"/>
                  </a:cubicBezTo>
                  <a:cubicBezTo>
                    <a:pt x="40" y="717"/>
                    <a:pt x="43" y="718"/>
                    <a:pt x="44" y="716"/>
                  </a:cubicBezTo>
                  <a:cubicBezTo>
                    <a:pt x="38" y="715"/>
                    <a:pt x="36" y="718"/>
                    <a:pt x="32" y="719"/>
                  </a:cubicBezTo>
                  <a:cubicBezTo>
                    <a:pt x="31" y="720"/>
                    <a:pt x="29" y="719"/>
                    <a:pt x="29" y="721"/>
                  </a:cubicBezTo>
                  <a:cubicBezTo>
                    <a:pt x="35" y="722"/>
                    <a:pt x="39" y="716"/>
                    <a:pt x="41" y="723"/>
                  </a:cubicBezTo>
                  <a:cubicBezTo>
                    <a:pt x="34" y="723"/>
                    <a:pt x="41" y="724"/>
                    <a:pt x="41" y="726"/>
                  </a:cubicBezTo>
                  <a:cubicBezTo>
                    <a:pt x="41" y="728"/>
                    <a:pt x="36" y="730"/>
                    <a:pt x="39" y="730"/>
                  </a:cubicBezTo>
                  <a:cubicBezTo>
                    <a:pt x="40" y="728"/>
                    <a:pt x="41" y="727"/>
                    <a:pt x="43" y="729"/>
                  </a:cubicBezTo>
                  <a:cubicBezTo>
                    <a:pt x="43" y="729"/>
                    <a:pt x="49" y="726"/>
                    <a:pt x="49" y="726"/>
                  </a:cubicBezTo>
                  <a:cubicBezTo>
                    <a:pt x="50" y="726"/>
                    <a:pt x="51" y="728"/>
                    <a:pt x="52" y="727"/>
                  </a:cubicBezTo>
                  <a:cubicBezTo>
                    <a:pt x="53" y="727"/>
                    <a:pt x="52" y="722"/>
                    <a:pt x="55" y="724"/>
                  </a:cubicBezTo>
                  <a:cubicBezTo>
                    <a:pt x="58" y="724"/>
                    <a:pt x="56" y="729"/>
                    <a:pt x="59" y="729"/>
                  </a:cubicBezTo>
                  <a:cubicBezTo>
                    <a:pt x="61" y="725"/>
                    <a:pt x="62" y="724"/>
                    <a:pt x="60" y="719"/>
                  </a:cubicBezTo>
                  <a:cubicBezTo>
                    <a:pt x="56" y="718"/>
                    <a:pt x="53" y="726"/>
                    <a:pt x="50" y="721"/>
                  </a:cubicBezTo>
                  <a:cubicBezTo>
                    <a:pt x="55" y="719"/>
                    <a:pt x="57" y="715"/>
                    <a:pt x="63" y="718"/>
                  </a:cubicBezTo>
                  <a:cubicBezTo>
                    <a:pt x="63" y="721"/>
                    <a:pt x="63" y="724"/>
                    <a:pt x="65" y="726"/>
                  </a:cubicBezTo>
                  <a:cubicBezTo>
                    <a:pt x="71" y="727"/>
                    <a:pt x="66" y="719"/>
                    <a:pt x="71" y="719"/>
                  </a:cubicBezTo>
                  <a:cubicBezTo>
                    <a:pt x="73" y="723"/>
                    <a:pt x="73" y="727"/>
                    <a:pt x="78" y="727"/>
                  </a:cubicBezTo>
                  <a:cubicBezTo>
                    <a:pt x="78" y="726"/>
                    <a:pt x="78" y="724"/>
                    <a:pt x="79" y="724"/>
                  </a:cubicBezTo>
                  <a:cubicBezTo>
                    <a:pt x="80" y="724"/>
                    <a:pt x="79" y="727"/>
                    <a:pt x="79" y="727"/>
                  </a:cubicBezTo>
                  <a:cubicBezTo>
                    <a:pt x="82" y="728"/>
                    <a:pt x="91" y="727"/>
                    <a:pt x="88" y="730"/>
                  </a:cubicBezTo>
                  <a:cubicBezTo>
                    <a:pt x="86" y="733"/>
                    <a:pt x="81" y="733"/>
                    <a:pt x="85" y="737"/>
                  </a:cubicBezTo>
                  <a:cubicBezTo>
                    <a:pt x="80" y="737"/>
                    <a:pt x="80" y="741"/>
                    <a:pt x="77" y="742"/>
                  </a:cubicBezTo>
                  <a:cubicBezTo>
                    <a:pt x="75" y="742"/>
                    <a:pt x="74" y="739"/>
                    <a:pt x="74" y="742"/>
                  </a:cubicBezTo>
                  <a:cubicBezTo>
                    <a:pt x="76" y="742"/>
                    <a:pt x="74" y="744"/>
                    <a:pt x="72" y="745"/>
                  </a:cubicBezTo>
                  <a:cubicBezTo>
                    <a:pt x="67" y="743"/>
                    <a:pt x="68" y="747"/>
                    <a:pt x="65" y="748"/>
                  </a:cubicBezTo>
                  <a:cubicBezTo>
                    <a:pt x="65" y="745"/>
                    <a:pt x="66" y="743"/>
                    <a:pt x="64" y="742"/>
                  </a:cubicBezTo>
                  <a:cubicBezTo>
                    <a:pt x="64" y="743"/>
                    <a:pt x="63" y="743"/>
                    <a:pt x="61" y="743"/>
                  </a:cubicBezTo>
                  <a:cubicBezTo>
                    <a:pt x="63" y="749"/>
                    <a:pt x="59" y="748"/>
                    <a:pt x="56" y="748"/>
                  </a:cubicBezTo>
                  <a:cubicBezTo>
                    <a:pt x="47" y="748"/>
                    <a:pt x="60" y="749"/>
                    <a:pt x="60" y="751"/>
                  </a:cubicBezTo>
                  <a:cubicBezTo>
                    <a:pt x="60" y="751"/>
                    <a:pt x="55" y="752"/>
                    <a:pt x="55" y="753"/>
                  </a:cubicBezTo>
                  <a:cubicBezTo>
                    <a:pt x="54" y="754"/>
                    <a:pt x="57" y="764"/>
                    <a:pt x="52" y="762"/>
                  </a:cubicBezTo>
                  <a:cubicBezTo>
                    <a:pt x="51" y="762"/>
                    <a:pt x="50" y="762"/>
                    <a:pt x="49" y="762"/>
                  </a:cubicBezTo>
                  <a:cubicBezTo>
                    <a:pt x="49" y="762"/>
                    <a:pt x="47" y="761"/>
                    <a:pt x="48" y="761"/>
                  </a:cubicBezTo>
                  <a:cubicBezTo>
                    <a:pt x="46" y="761"/>
                    <a:pt x="43" y="762"/>
                    <a:pt x="43" y="762"/>
                  </a:cubicBezTo>
                  <a:cubicBezTo>
                    <a:pt x="42" y="762"/>
                    <a:pt x="41" y="758"/>
                    <a:pt x="38" y="759"/>
                  </a:cubicBezTo>
                  <a:cubicBezTo>
                    <a:pt x="38" y="760"/>
                    <a:pt x="38" y="762"/>
                    <a:pt x="36" y="762"/>
                  </a:cubicBezTo>
                  <a:lnTo>
                    <a:pt x="20" y="781"/>
                  </a:lnTo>
                  <a:close/>
                  <a:moveTo>
                    <a:pt x="73" y="659"/>
                  </a:moveTo>
                  <a:cubicBezTo>
                    <a:pt x="72" y="655"/>
                    <a:pt x="80" y="660"/>
                    <a:pt x="77" y="654"/>
                  </a:cubicBezTo>
                  <a:cubicBezTo>
                    <a:pt x="74" y="654"/>
                    <a:pt x="69" y="659"/>
                    <a:pt x="73" y="659"/>
                  </a:cubicBezTo>
                  <a:close/>
                  <a:moveTo>
                    <a:pt x="95" y="651"/>
                  </a:moveTo>
                  <a:cubicBezTo>
                    <a:pt x="95" y="649"/>
                    <a:pt x="97" y="649"/>
                    <a:pt x="98" y="646"/>
                  </a:cubicBezTo>
                  <a:cubicBezTo>
                    <a:pt x="94" y="645"/>
                    <a:pt x="91" y="651"/>
                    <a:pt x="95" y="651"/>
                  </a:cubicBezTo>
                  <a:close/>
                  <a:moveTo>
                    <a:pt x="145" y="432"/>
                  </a:moveTo>
                  <a:cubicBezTo>
                    <a:pt x="145" y="430"/>
                    <a:pt x="147" y="429"/>
                    <a:pt x="147" y="426"/>
                  </a:cubicBezTo>
                  <a:cubicBezTo>
                    <a:pt x="149" y="426"/>
                    <a:pt x="148" y="431"/>
                    <a:pt x="150" y="431"/>
                  </a:cubicBezTo>
                  <a:cubicBezTo>
                    <a:pt x="150" y="433"/>
                    <a:pt x="147" y="432"/>
                    <a:pt x="145" y="432"/>
                  </a:cubicBezTo>
                  <a:close/>
                  <a:moveTo>
                    <a:pt x="181" y="358"/>
                  </a:moveTo>
                  <a:cubicBezTo>
                    <a:pt x="181" y="362"/>
                    <a:pt x="176" y="358"/>
                    <a:pt x="175" y="358"/>
                  </a:cubicBezTo>
                  <a:cubicBezTo>
                    <a:pt x="174" y="359"/>
                    <a:pt x="175" y="359"/>
                    <a:pt x="176" y="359"/>
                  </a:cubicBezTo>
                  <a:cubicBezTo>
                    <a:pt x="176" y="361"/>
                    <a:pt x="174" y="361"/>
                    <a:pt x="173" y="361"/>
                  </a:cubicBezTo>
                  <a:cubicBezTo>
                    <a:pt x="173" y="360"/>
                    <a:pt x="172" y="359"/>
                    <a:pt x="171" y="359"/>
                  </a:cubicBezTo>
                  <a:cubicBezTo>
                    <a:pt x="171" y="355"/>
                    <a:pt x="179" y="356"/>
                    <a:pt x="181" y="358"/>
                  </a:cubicBezTo>
                  <a:close/>
                  <a:moveTo>
                    <a:pt x="143" y="214"/>
                  </a:moveTo>
                  <a:cubicBezTo>
                    <a:pt x="143" y="213"/>
                    <a:pt x="146" y="212"/>
                    <a:pt x="146" y="212"/>
                  </a:cubicBezTo>
                  <a:cubicBezTo>
                    <a:pt x="145" y="212"/>
                    <a:pt x="148" y="215"/>
                    <a:pt x="148" y="214"/>
                  </a:cubicBezTo>
                  <a:cubicBezTo>
                    <a:pt x="149" y="217"/>
                    <a:pt x="141" y="218"/>
                    <a:pt x="143" y="214"/>
                  </a:cubicBezTo>
                  <a:close/>
                  <a:moveTo>
                    <a:pt x="582" y="88"/>
                  </a:moveTo>
                  <a:cubicBezTo>
                    <a:pt x="582" y="85"/>
                    <a:pt x="580" y="84"/>
                    <a:pt x="578" y="83"/>
                  </a:cubicBezTo>
                  <a:cubicBezTo>
                    <a:pt x="578" y="86"/>
                    <a:pt x="580" y="88"/>
                    <a:pt x="582" y="88"/>
                  </a:cubicBezTo>
                  <a:close/>
                  <a:moveTo>
                    <a:pt x="702" y="66"/>
                  </a:moveTo>
                  <a:cubicBezTo>
                    <a:pt x="702" y="69"/>
                    <a:pt x="702" y="71"/>
                    <a:pt x="702" y="74"/>
                  </a:cubicBezTo>
                  <a:cubicBezTo>
                    <a:pt x="699" y="77"/>
                    <a:pt x="700" y="74"/>
                    <a:pt x="696" y="74"/>
                  </a:cubicBezTo>
                  <a:cubicBezTo>
                    <a:pt x="698" y="81"/>
                    <a:pt x="697" y="81"/>
                    <a:pt x="696" y="87"/>
                  </a:cubicBezTo>
                  <a:cubicBezTo>
                    <a:pt x="690" y="87"/>
                    <a:pt x="685" y="89"/>
                    <a:pt x="678" y="88"/>
                  </a:cubicBezTo>
                  <a:cubicBezTo>
                    <a:pt x="679" y="81"/>
                    <a:pt x="685" y="80"/>
                    <a:pt x="694" y="80"/>
                  </a:cubicBezTo>
                  <a:cubicBezTo>
                    <a:pt x="691" y="75"/>
                    <a:pt x="695" y="74"/>
                    <a:pt x="694" y="68"/>
                  </a:cubicBezTo>
                  <a:cubicBezTo>
                    <a:pt x="699" y="69"/>
                    <a:pt x="698" y="65"/>
                    <a:pt x="702" y="66"/>
                  </a:cubicBezTo>
                  <a:close/>
                  <a:moveTo>
                    <a:pt x="835" y="64"/>
                  </a:moveTo>
                  <a:cubicBezTo>
                    <a:pt x="836" y="64"/>
                    <a:pt x="837" y="64"/>
                    <a:pt x="838" y="64"/>
                  </a:cubicBezTo>
                  <a:cubicBezTo>
                    <a:pt x="838" y="65"/>
                    <a:pt x="839" y="67"/>
                    <a:pt x="839" y="68"/>
                  </a:cubicBezTo>
                  <a:cubicBezTo>
                    <a:pt x="837" y="68"/>
                    <a:pt x="836" y="68"/>
                    <a:pt x="835" y="68"/>
                  </a:cubicBezTo>
                  <a:cubicBezTo>
                    <a:pt x="835" y="67"/>
                    <a:pt x="835" y="65"/>
                    <a:pt x="835" y="64"/>
                  </a:cubicBezTo>
                  <a:close/>
                  <a:moveTo>
                    <a:pt x="1292" y="45"/>
                  </a:moveTo>
                  <a:cubicBezTo>
                    <a:pt x="1294" y="46"/>
                    <a:pt x="1294" y="48"/>
                    <a:pt x="1294" y="50"/>
                  </a:cubicBezTo>
                  <a:cubicBezTo>
                    <a:pt x="1290" y="51"/>
                    <a:pt x="1290" y="47"/>
                    <a:pt x="1285" y="49"/>
                  </a:cubicBezTo>
                  <a:cubicBezTo>
                    <a:pt x="1284" y="44"/>
                    <a:pt x="1293" y="50"/>
                    <a:pt x="1292" y="45"/>
                  </a:cubicBezTo>
                  <a:close/>
                  <a:moveTo>
                    <a:pt x="1344" y="37"/>
                  </a:moveTo>
                  <a:cubicBezTo>
                    <a:pt x="1344" y="40"/>
                    <a:pt x="1342" y="41"/>
                    <a:pt x="1342" y="44"/>
                  </a:cubicBezTo>
                  <a:cubicBezTo>
                    <a:pt x="1340" y="42"/>
                    <a:pt x="1334" y="41"/>
                    <a:pt x="1334" y="45"/>
                  </a:cubicBezTo>
                  <a:cubicBezTo>
                    <a:pt x="1330" y="46"/>
                    <a:pt x="1333" y="40"/>
                    <a:pt x="1332" y="37"/>
                  </a:cubicBezTo>
                  <a:cubicBezTo>
                    <a:pt x="1337" y="41"/>
                    <a:pt x="1338" y="39"/>
                    <a:pt x="1344" y="37"/>
                  </a:cubicBezTo>
                  <a:close/>
                  <a:moveTo>
                    <a:pt x="1842" y="153"/>
                  </a:moveTo>
                  <a:cubicBezTo>
                    <a:pt x="1839" y="153"/>
                    <a:pt x="1837" y="153"/>
                    <a:pt x="1836" y="152"/>
                  </a:cubicBezTo>
                  <a:cubicBezTo>
                    <a:pt x="1834" y="157"/>
                    <a:pt x="1842" y="158"/>
                    <a:pt x="1842" y="153"/>
                  </a:cubicBezTo>
                  <a:close/>
                  <a:moveTo>
                    <a:pt x="1805" y="161"/>
                  </a:moveTo>
                  <a:cubicBezTo>
                    <a:pt x="1803" y="160"/>
                    <a:pt x="1802" y="159"/>
                    <a:pt x="1802" y="156"/>
                  </a:cubicBezTo>
                  <a:cubicBezTo>
                    <a:pt x="1805" y="156"/>
                    <a:pt x="1805" y="158"/>
                    <a:pt x="1807" y="158"/>
                  </a:cubicBezTo>
                  <a:cubicBezTo>
                    <a:pt x="1807" y="159"/>
                    <a:pt x="1806" y="160"/>
                    <a:pt x="1805" y="161"/>
                  </a:cubicBezTo>
                  <a:close/>
                  <a:moveTo>
                    <a:pt x="1858" y="172"/>
                  </a:moveTo>
                  <a:cubicBezTo>
                    <a:pt x="1860" y="179"/>
                    <a:pt x="1849" y="172"/>
                    <a:pt x="1855" y="175"/>
                  </a:cubicBezTo>
                  <a:cubicBezTo>
                    <a:pt x="1854" y="179"/>
                    <a:pt x="1847" y="176"/>
                    <a:pt x="1848" y="172"/>
                  </a:cubicBezTo>
                  <a:cubicBezTo>
                    <a:pt x="1851" y="175"/>
                    <a:pt x="1852" y="171"/>
                    <a:pt x="1858" y="172"/>
                  </a:cubicBezTo>
                  <a:close/>
                  <a:moveTo>
                    <a:pt x="1773" y="252"/>
                  </a:moveTo>
                  <a:cubicBezTo>
                    <a:pt x="1770" y="255"/>
                    <a:pt x="1767" y="252"/>
                    <a:pt x="1769" y="258"/>
                  </a:cubicBezTo>
                  <a:cubicBezTo>
                    <a:pt x="1763" y="257"/>
                    <a:pt x="1761" y="255"/>
                    <a:pt x="1756" y="259"/>
                  </a:cubicBezTo>
                  <a:cubicBezTo>
                    <a:pt x="1754" y="259"/>
                    <a:pt x="1756" y="258"/>
                    <a:pt x="1758" y="258"/>
                  </a:cubicBezTo>
                  <a:cubicBezTo>
                    <a:pt x="1758" y="255"/>
                    <a:pt x="1753" y="257"/>
                    <a:pt x="1751" y="256"/>
                  </a:cubicBezTo>
                  <a:cubicBezTo>
                    <a:pt x="1751" y="256"/>
                    <a:pt x="1751" y="252"/>
                    <a:pt x="1748" y="253"/>
                  </a:cubicBezTo>
                  <a:cubicBezTo>
                    <a:pt x="1748" y="249"/>
                    <a:pt x="1753" y="251"/>
                    <a:pt x="1756" y="250"/>
                  </a:cubicBezTo>
                  <a:cubicBezTo>
                    <a:pt x="1757" y="250"/>
                    <a:pt x="1761" y="246"/>
                    <a:pt x="1761" y="247"/>
                  </a:cubicBezTo>
                  <a:cubicBezTo>
                    <a:pt x="1762" y="247"/>
                    <a:pt x="1761" y="248"/>
                    <a:pt x="1761" y="248"/>
                  </a:cubicBezTo>
                  <a:cubicBezTo>
                    <a:pt x="1765" y="249"/>
                    <a:pt x="1770" y="249"/>
                    <a:pt x="1773" y="252"/>
                  </a:cubicBezTo>
                  <a:close/>
                  <a:moveTo>
                    <a:pt x="1830" y="299"/>
                  </a:moveTo>
                  <a:cubicBezTo>
                    <a:pt x="1825" y="297"/>
                    <a:pt x="1825" y="299"/>
                    <a:pt x="1819" y="299"/>
                  </a:cubicBezTo>
                  <a:cubicBezTo>
                    <a:pt x="1821" y="294"/>
                    <a:pt x="1820" y="292"/>
                    <a:pt x="1819" y="286"/>
                  </a:cubicBezTo>
                  <a:cubicBezTo>
                    <a:pt x="1823" y="283"/>
                    <a:pt x="1826" y="289"/>
                    <a:pt x="1828" y="283"/>
                  </a:cubicBezTo>
                  <a:cubicBezTo>
                    <a:pt x="1829" y="284"/>
                    <a:pt x="1830" y="288"/>
                    <a:pt x="1831" y="285"/>
                  </a:cubicBezTo>
                  <a:cubicBezTo>
                    <a:pt x="1835" y="285"/>
                    <a:pt x="1832" y="292"/>
                    <a:pt x="1829" y="291"/>
                  </a:cubicBezTo>
                  <a:cubicBezTo>
                    <a:pt x="1830" y="293"/>
                    <a:pt x="1831" y="295"/>
                    <a:pt x="1830" y="299"/>
                  </a:cubicBezTo>
                  <a:close/>
                  <a:moveTo>
                    <a:pt x="2055" y="619"/>
                  </a:moveTo>
                  <a:cubicBezTo>
                    <a:pt x="2060" y="620"/>
                    <a:pt x="2064" y="619"/>
                    <a:pt x="2065" y="616"/>
                  </a:cubicBezTo>
                  <a:cubicBezTo>
                    <a:pt x="2062" y="617"/>
                    <a:pt x="2054" y="614"/>
                    <a:pt x="2055" y="619"/>
                  </a:cubicBezTo>
                  <a:close/>
                  <a:moveTo>
                    <a:pt x="1438" y="1419"/>
                  </a:moveTo>
                  <a:cubicBezTo>
                    <a:pt x="1438" y="1413"/>
                    <a:pt x="1439" y="1409"/>
                    <a:pt x="1443" y="1408"/>
                  </a:cubicBezTo>
                  <a:cubicBezTo>
                    <a:pt x="1450" y="1409"/>
                    <a:pt x="1453" y="1414"/>
                    <a:pt x="1452" y="1424"/>
                  </a:cubicBezTo>
                  <a:cubicBezTo>
                    <a:pt x="1448" y="1421"/>
                    <a:pt x="1442" y="1421"/>
                    <a:pt x="1438" y="1419"/>
                  </a:cubicBezTo>
                  <a:close/>
                  <a:moveTo>
                    <a:pt x="270" y="1244"/>
                  </a:moveTo>
                  <a:cubicBezTo>
                    <a:pt x="268" y="1237"/>
                    <a:pt x="277" y="1245"/>
                    <a:pt x="276" y="1241"/>
                  </a:cubicBezTo>
                  <a:cubicBezTo>
                    <a:pt x="281" y="1244"/>
                    <a:pt x="273" y="1245"/>
                    <a:pt x="270" y="1244"/>
                  </a:cubicBezTo>
                  <a:close/>
                  <a:moveTo>
                    <a:pt x="53" y="1203"/>
                  </a:moveTo>
                  <a:cubicBezTo>
                    <a:pt x="56" y="1202"/>
                    <a:pt x="59" y="1202"/>
                    <a:pt x="61" y="1200"/>
                  </a:cubicBezTo>
                  <a:cubicBezTo>
                    <a:pt x="57" y="1200"/>
                    <a:pt x="53" y="1200"/>
                    <a:pt x="53" y="1203"/>
                  </a:cubicBezTo>
                  <a:close/>
                  <a:moveTo>
                    <a:pt x="77" y="859"/>
                  </a:moveTo>
                  <a:cubicBezTo>
                    <a:pt x="78" y="857"/>
                    <a:pt x="80" y="856"/>
                    <a:pt x="83" y="856"/>
                  </a:cubicBezTo>
                  <a:cubicBezTo>
                    <a:pt x="83" y="857"/>
                    <a:pt x="83" y="857"/>
                    <a:pt x="82" y="857"/>
                  </a:cubicBezTo>
                  <a:cubicBezTo>
                    <a:pt x="83" y="859"/>
                    <a:pt x="85" y="860"/>
                    <a:pt x="88" y="861"/>
                  </a:cubicBezTo>
                  <a:cubicBezTo>
                    <a:pt x="87" y="867"/>
                    <a:pt x="81" y="860"/>
                    <a:pt x="77" y="859"/>
                  </a:cubicBezTo>
                  <a:close/>
                  <a:moveTo>
                    <a:pt x="1029" y="26"/>
                  </a:moveTo>
                  <a:cubicBezTo>
                    <a:pt x="1030" y="24"/>
                    <a:pt x="1032" y="24"/>
                    <a:pt x="1033" y="22"/>
                  </a:cubicBezTo>
                  <a:cubicBezTo>
                    <a:pt x="1029" y="20"/>
                    <a:pt x="1025" y="26"/>
                    <a:pt x="1029" y="26"/>
                  </a:cubicBezTo>
                  <a:close/>
                  <a:moveTo>
                    <a:pt x="944" y="31"/>
                  </a:moveTo>
                  <a:cubicBezTo>
                    <a:pt x="946" y="32"/>
                    <a:pt x="947" y="33"/>
                    <a:pt x="949" y="33"/>
                  </a:cubicBezTo>
                  <a:cubicBezTo>
                    <a:pt x="949" y="36"/>
                    <a:pt x="947" y="36"/>
                    <a:pt x="945" y="34"/>
                  </a:cubicBezTo>
                  <a:cubicBezTo>
                    <a:pt x="945" y="33"/>
                    <a:pt x="945" y="32"/>
                    <a:pt x="944" y="31"/>
                  </a:cubicBezTo>
                  <a:close/>
                  <a:moveTo>
                    <a:pt x="1056" y="36"/>
                  </a:moveTo>
                  <a:cubicBezTo>
                    <a:pt x="1056" y="39"/>
                    <a:pt x="1054" y="39"/>
                    <a:pt x="1054" y="42"/>
                  </a:cubicBezTo>
                  <a:cubicBezTo>
                    <a:pt x="1050" y="42"/>
                    <a:pt x="1047" y="42"/>
                    <a:pt x="1043" y="42"/>
                  </a:cubicBezTo>
                  <a:cubicBezTo>
                    <a:pt x="1040" y="33"/>
                    <a:pt x="1052" y="33"/>
                    <a:pt x="1056" y="36"/>
                  </a:cubicBezTo>
                  <a:close/>
                  <a:moveTo>
                    <a:pt x="1330" y="45"/>
                  </a:moveTo>
                  <a:cubicBezTo>
                    <a:pt x="1331" y="41"/>
                    <a:pt x="1330" y="39"/>
                    <a:pt x="1327" y="37"/>
                  </a:cubicBezTo>
                  <a:cubicBezTo>
                    <a:pt x="1325" y="40"/>
                    <a:pt x="1325" y="46"/>
                    <a:pt x="1330" y="45"/>
                  </a:cubicBezTo>
                  <a:close/>
                  <a:moveTo>
                    <a:pt x="1219" y="39"/>
                  </a:moveTo>
                  <a:cubicBezTo>
                    <a:pt x="1221" y="47"/>
                    <a:pt x="1213" y="45"/>
                    <a:pt x="1209" y="47"/>
                  </a:cubicBezTo>
                  <a:cubicBezTo>
                    <a:pt x="1208" y="47"/>
                    <a:pt x="1207" y="49"/>
                    <a:pt x="1206" y="49"/>
                  </a:cubicBezTo>
                  <a:cubicBezTo>
                    <a:pt x="1204" y="47"/>
                    <a:pt x="1203" y="44"/>
                    <a:pt x="1204" y="41"/>
                  </a:cubicBezTo>
                  <a:cubicBezTo>
                    <a:pt x="1210" y="41"/>
                    <a:pt x="1212" y="38"/>
                    <a:pt x="1219" y="39"/>
                  </a:cubicBezTo>
                  <a:close/>
                  <a:moveTo>
                    <a:pt x="1317" y="42"/>
                  </a:moveTo>
                  <a:cubicBezTo>
                    <a:pt x="1320" y="42"/>
                    <a:pt x="1321" y="41"/>
                    <a:pt x="1322" y="39"/>
                  </a:cubicBezTo>
                  <a:cubicBezTo>
                    <a:pt x="1320" y="39"/>
                    <a:pt x="1316" y="39"/>
                    <a:pt x="1317" y="42"/>
                  </a:cubicBezTo>
                  <a:close/>
                  <a:moveTo>
                    <a:pt x="1221" y="41"/>
                  </a:moveTo>
                  <a:cubicBezTo>
                    <a:pt x="1222" y="41"/>
                    <a:pt x="1224" y="41"/>
                    <a:pt x="1226" y="41"/>
                  </a:cubicBezTo>
                  <a:cubicBezTo>
                    <a:pt x="1223" y="42"/>
                    <a:pt x="1226" y="48"/>
                    <a:pt x="1221" y="47"/>
                  </a:cubicBezTo>
                  <a:cubicBezTo>
                    <a:pt x="1221" y="45"/>
                    <a:pt x="1221" y="43"/>
                    <a:pt x="1221" y="41"/>
                  </a:cubicBezTo>
                  <a:close/>
                  <a:moveTo>
                    <a:pt x="1044" y="55"/>
                  </a:moveTo>
                  <a:cubicBezTo>
                    <a:pt x="1049" y="55"/>
                    <a:pt x="1054" y="54"/>
                    <a:pt x="1053" y="49"/>
                  </a:cubicBezTo>
                  <a:cubicBezTo>
                    <a:pt x="1048" y="49"/>
                    <a:pt x="1043" y="49"/>
                    <a:pt x="1044" y="55"/>
                  </a:cubicBezTo>
                  <a:close/>
                  <a:moveTo>
                    <a:pt x="1272" y="57"/>
                  </a:moveTo>
                  <a:cubicBezTo>
                    <a:pt x="1276" y="58"/>
                    <a:pt x="1285" y="60"/>
                    <a:pt x="1285" y="53"/>
                  </a:cubicBezTo>
                  <a:cubicBezTo>
                    <a:pt x="1284" y="48"/>
                    <a:pt x="1272" y="51"/>
                    <a:pt x="1272" y="57"/>
                  </a:cubicBezTo>
                  <a:close/>
                  <a:moveTo>
                    <a:pt x="1217" y="52"/>
                  </a:moveTo>
                  <a:cubicBezTo>
                    <a:pt x="1214" y="57"/>
                    <a:pt x="1218" y="57"/>
                    <a:pt x="1219" y="63"/>
                  </a:cubicBezTo>
                  <a:cubicBezTo>
                    <a:pt x="1217" y="63"/>
                    <a:pt x="1215" y="63"/>
                    <a:pt x="1214" y="63"/>
                  </a:cubicBezTo>
                  <a:cubicBezTo>
                    <a:pt x="1213" y="63"/>
                    <a:pt x="1212" y="61"/>
                    <a:pt x="1212" y="61"/>
                  </a:cubicBezTo>
                  <a:cubicBezTo>
                    <a:pt x="1207" y="61"/>
                    <a:pt x="1206" y="64"/>
                    <a:pt x="1201" y="60"/>
                  </a:cubicBezTo>
                  <a:cubicBezTo>
                    <a:pt x="1199" y="58"/>
                    <a:pt x="1197" y="58"/>
                    <a:pt x="1197" y="55"/>
                  </a:cubicBezTo>
                  <a:cubicBezTo>
                    <a:pt x="1202" y="52"/>
                    <a:pt x="1212" y="54"/>
                    <a:pt x="1217" y="52"/>
                  </a:cubicBezTo>
                  <a:close/>
                  <a:moveTo>
                    <a:pt x="946" y="55"/>
                  </a:moveTo>
                  <a:cubicBezTo>
                    <a:pt x="952" y="56"/>
                    <a:pt x="958" y="57"/>
                    <a:pt x="963" y="58"/>
                  </a:cubicBezTo>
                  <a:cubicBezTo>
                    <a:pt x="960" y="61"/>
                    <a:pt x="954" y="62"/>
                    <a:pt x="948" y="61"/>
                  </a:cubicBezTo>
                  <a:cubicBezTo>
                    <a:pt x="947" y="60"/>
                    <a:pt x="946" y="58"/>
                    <a:pt x="946" y="55"/>
                  </a:cubicBezTo>
                  <a:close/>
                  <a:moveTo>
                    <a:pt x="1147" y="60"/>
                  </a:moveTo>
                  <a:cubicBezTo>
                    <a:pt x="1148" y="66"/>
                    <a:pt x="1131" y="62"/>
                    <a:pt x="1128" y="61"/>
                  </a:cubicBezTo>
                  <a:cubicBezTo>
                    <a:pt x="1128" y="60"/>
                    <a:pt x="1128" y="58"/>
                    <a:pt x="1128" y="57"/>
                  </a:cubicBezTo>
                  <a:cubicBezTo>
                    <a:pt x="1130" y="54"/>
                    <a:pt x="1137" y="55"/>
                    <a:pt x="1142" y="55"/>
                  </a:cubicBezTo>
                  <a:cubicBezTo>
                    <a:pt x="1140" y="61"/>
                    <a:pt x="1148" y="56"/>
                    <a:pt x="1147" y="60"/>
                  </a:cubicBezTo>
                  <a:close/>
                  <a:moveTo>
                    <a:pt x="1249" y="63"/>
                  </a:moveTo>
                  <a:cubicBezTo>
                    <a:pt x="1254" y="66"/>
                    <a:pt x="1266" y="59"/>
                    <a:pt x="1262" y="57"/>
                  </a:cubicBezTo>
                  <a:cubicBezTo>
                    <a:pt x="1259" y="60"/>
                    <a:pt x="1249" y="57"/>
                    <a:pt x="1249" y="63"/>
                  </a:cubicBezTo>
                  <a:close/>
                  <a:moveTo>
                    <a:pt x="775" y="72"/>
                  </a:moveTo>
                  <a:cubicBezTo>
                    <a:pt x="774" y="71"/>
                    <a:pt x="774" y="68"/>
                    <a:pt x="772" y="68"/>
                  </a:cubicBezTo>
                  <a:cubicBezTo>
                    <a:pt x="773" y="65"/>
                    <a:pt x="777" y="65"/>
                    <a:pt x="779" y="64"/>
                  </a:cubicBezTo>
                  <a:cubicBezTo>
                    <a:pt x="781" y="63"/>
                    <a:pt x="781" y="60"/>
                    <a:pt x="787" y="60"/>
                  </a:cubicBezTo>
                  <a:cubicBezTo>
                    <a:pt x="788" y="63"/>
                    <a:pt x="788" y="64"/>
                    <a:pt x="787" y="68"/>
                  </a:cubicBezTo>
                  <a:cubicBezTo>
                    <a:pt x="787" y="69"/>
                    <a:pt x="789" y="69"/>
                    <a:pt x="790" y="69"/>
                  </a:cubicBezTo>
                  <a:cubicBezTo>
                    <a:pt x="789" y="74"/>
                    <a:pt x="787" y="68"/>
                    <a:pt x="784" y="69"/>
                  </a:cubicBezTo>
                  <a:cubicBezTo>
                    <a:pt x="779" y="68"/>
                    <a:pt x="781" y="74"/>
                    <a:pt x="775" y="72"/>
                  </a:cubicBezTo>
                  <a:close/>
                  <a:moveTo>
                    <a:pt x="1033" y="60"/>
                  </a:moveTo>
                  <a:cubicBezTo>
                    <a:pt x="1032" y="61"/>
                    <a:pt x="1031" y="63"/>
                    <a:pt x="1031" y="66"/>
                  </a:cubicBezTo>
                  <a:cubicBezTo>
                    <a:pt x="1027" y="66"/>
                    <a:pt x="1022" y="66"/>
                    <a:pt x="1018" y="66"/>
                  </a:cubicBezTo>
                  <a:cubicBezTo>
                    <a:pt x="1018" y="64"/>
                    <a:pt x="1018" y="63"/>
                    <a:pt x="1018" y="61"/>
                  </a:cubicBezTo>
                  <a:cubicBezTo>
                    <a:pt x="1021" y="59"/>
                    <a:pt x="1028" y="60"/>
                    <a:pt x="1033" y="60"/>
                  </a:cubicBezTo>
                  <a:close/>
                  <a:moveTo>
                    <a:pt x="1116" y="69"/>
                  </a:moveTo>
                  <a:cubicBezTo>
                    <a:pt x="1118" y="74"/>
                    <a:pt x="1121" y="77"/>
                    <a:pt x="1126" y="79"/>
                  </a:cubicBezTo>
                  <a:cubicBezTo>
                    <a:pt x="1126" y="84"/>
                    <a:pt x="1121" y="83"/>
                    <a:pt x="1123" y="90"/>
                  </a:cubicBezTo>
                  <a:cubicBezTo>
                    <a:pt x="1116" y="89"/>
                    <a:pt x="1115" y="93"/>
                    <a:pt x="1109" y="91"/>
                  </a:cubicBezTo>
                  <a:cubicBezTo>
                    <a:pt x="1105" y="88"/>
                    <a:pt x="1108" y="87"/>
                    <a:pt x="1108" y="80"/>
                  </a:cubicBezTo>
                  <a:cubicBezTo>
                    <a:pt x="1112" y="81"/>
                    <a:pt x="1111" y="77"/>
                    <a:pt x="1116" y="79"/>
                  </a:cubicBezTo>
                  <a:cubicBezTo>
                    <a:pt x="1116" y="74"/>
                    <a:pt x="1106" y="78"/>
                    <a:pt x="1108" y="71"/>
                  </a:cubicBezTo>
                  <a:cubicBezTo>
                    <a:pt x="1110" y="69"/>
                    <a:pt x="1112" y="69"/>
                    <a:pt x="1116" y="69"/>
                  </a:cubicBezTo>
                  <a:close/>
                  <a:moveTo>
                    <a:pt x="1566" y="77"/>
                  </a:moveTo>
                  <a:cubicBezTo>
                    <a:pt x="1563" y="87"/>
                    <a:pt x="1553" y="87"/>
                    <a:pt x="1542" y="85"/>
                  </a:cubicBezTo>
                  <a:cubicBezTo>
                    <a:pt x="1542" y="77"/>
                    <a:pt x="1552" y="82"/>
                    <a:pt x="1557" y="80"/>
                  </a:cubicBezTo>
                  <a:cubicBezTo>
                    <a:pt x="1561" y="80"/>
                    <a:pt x="1563" y="76"/>
                    <a:pt x="1566" y="77"/>
                  </a:cubicBezTo>
                  <a:close/>
                  <a:moveTo>
                    <a:pt x="737" y="82"/>
                  </a:moveTo>
                  <a:cubicBezTo>
                    <a:pt x="739" y="88"/>
                    <a:pt x="736" y="91"/>
                    <a:pt x="734" y="95"/>
                  </a:cubicBezTo>
                  <a:cubicBezTo>
                    <a:pt x="732" y="92"/>
                    <a:pt x="727" y="94"/>
                    <a:pt x="724" y="91"/>
                  </a:cubicBezTo>
                  <a:cubicBezTo>
                    <a:pt x="724" y="84"/>
                    <a:pt x="729" y="81"/>
                    <a:pt x="737" y="82"/>
                  </a:cubicBezTo>
                  <a:close/>
                  <a:moveTo>
                    <a:pt x="1609" y="93"/>
                  </a:moveTo>
                  <a:cubicBezTo>
                    <a:pt x="1609" y="101"/>
                    <a:pt x="1596" y="96"/>
                    <a:pt x="1589" y="98"/>
                  </a:cubicBezTo>
                  <a:cubicBezTo>
                    <a:pt x="1588" y="94"/>
                    <a:pt x="1588" y="90"/>
                    <a:pt x="1592" y="90"/>
                  </a:cubicBezTo>
                  <a:cubicBezTo>
                    <a:pt x="1594" y="90"/>
                    <a:pt x="1594" y="89"/>
                    <a:pt x="1594" y="88"/>
                  </a:cubicBezTo>
                  <a:cubicBezTo>
                    <a:pt x="1597" y="88"/>
                    <a:pt x="1599" y="90"/>
                    <a:pt x="1599" y="93"/>
                  </a:cubicBezTo>
                  <a:cubicBezTo>
                    <a:pt x="1602" y="93"/>
                    <a:pt x="1605" y="93"/>
                    <a:pt x="1609" y="93"/>
                  </a:cubicBezTo>
                  <a:close/>
                  <a:moveTo>
                    <a:pt x="1625" y="95"/>
                  </a:moveTo>
                  <a:cubicBezTo>
                    <a:pt x="1631" y="94"/>
                    <a:pt x="1637" y="95"/>
                    <a:pt x="1637" y="90"/>
                  </a:cubicBezTo>
                  <a:cubicBezTo>
                    <a:pt x="1633" y="92"/>
                    <a:pt x="1626" y="90"/>
                    <a:pt x="1625" y="95"/>
                  </a:cubicBezTo>
                  <a:close/>
                  <a:moveTo>
                    <a:pt x="1640" y="90"/>
                  </a:moveTo>
                  <a:cubicBezTo>
                    <a:pt x="1644" y="90"/>
                    <a:pt x="1647" y="90"/>
                    <a:pt x="1650" y="90"/>
                  </a:cubicBezTo>
                  <a:cubicBezTo>
                    <a:pt x="1650" y="95"/>
                    <a:pt x="1646" y="97"/>
                    <a:pt x="1640" y="96"/>
                  </a:cubicBezTo>
                  <a:cubicBezTo>
                    <a:pt x="1640" y="94"/>
                    <a:pt x="1640" y="92"/>
                    <a:pt x="1640" y="90"/>
                  </a:cubicBezTo>
                  <a:close/>
                  <a:moveTo>
                    <a:pt x="862" y="93"/>
                  </a:moveTo>
                  <a:cubicBezTo>
                    <a:pt x="861" y="97"/>
                    <a:pt x="864" y="97"/>
                    <a:pt x="864" y="101"/>
                  </a:cubicBezTo>
                  <a:cubicBezTo>
                    <a:pt x="856" y="104"/>
                    <a:pt x="841" y="107"/>
                    <a:pt x="842" y="95"/>
                  </a:cubicBezTo>
                  <a:cubicBezTo>
                    <a:pt x="847" y="90"/>
                    <a:pt x="854" y="92"/>
                    <a:pt x="862" y="93"/>
                  </a:cubicBezTo>
                  <a:close/>
                  <a:moveTo>
                    <a:pt x="496" y="95"/>
                  </a:moveTo>
                  <a:cubicBezTo>
                    <a:pt x="493" y="95"/>
                    <a:pt x="489" y="94"/>
                    <a:pt x="489" y="96"/>
                  </a:cubicBezTo>
                  <a:cubicBezTo>
                    <a:pt x="491" y="98"/>
                    <a:pt x="495" y="98"/>
                    <a:pt x="496" y="95"/>
                  </a:cubicBezTo>
                  <a:close/>
                  <a:moveTo>
                    <a:pt x="507" y="95"/>
                  </a:moveTo>
                  <a:cubicBezTo>
                    <a:pt x="508" y="95"/>
                    <a:pt x="509" y="95"/>
                    <a:pt x="510" y="95"/>
                  </a:cubicBezTo>
                  <a:cubicBezTo>
                    <a:pt x="510" y="96"/>
                    <a:pt x="511" y="97"/>
                    <a:pt x="511" y="98"/>
                  </a:cubicBezTo>
                  <a:cubicBezTo>
                    <a:pt x="509" y="98"/>
                    <a:pt x="508" y="98"/>
                    <a:pt x="507" y="98"/>
                  </a:cubicBezTo>
                  <a:cubicBezTo>
                    <a:pt x="507" y="97"/>
                    <a:pt x="507" y="96"/>
                    <a:pt x="507" y="95"/>
                  </a:cubicBezTo>
                  <a:close/>
                  <a:moveTo>
                    <a:pt x="1517" y="96"/>
                  </a:moveTo>
                  <a:cubicBezTo>
                    <a:pt x="1524" y="96"/>
                    <a:pt x="1526" y="99"/>
                    <a:pt x="1534" y="98"/>
                  </a:cubicBezTo>
                  <a:cubicBezTo>
                    <a:pt x="1532" y="101"/>
                    <a:pt x="1529" y="101"/>
                    <a:pt x="1524" y="101"/>
                  </a:cubicBezTo>
                  <a:cubicBezTo>
                    <a:pt x="1523" y="98"/>
                    <a:pt x="1516" y="101"/>
                    <a:pt x="1517" y="96"/>
                  </a:cubicBezTo>
                  <a:close/>
                  <a:moveTo>
                    <a:pt x="493" y="106"/>
                  </a:moveTo>
                  <a:cubicBezTo>
                    <a:pt x="493" y="104"/>
                    <a:pt x="495" y="103"/>
                    <a:pt x="494" y="99"/>
                  </a:cubicBezTo>
                  <a:cubicBezTo>
                    <a:pt x="488" y="98"/>
                    <a:pt x="488" y="105"/>
                    <a:pt x="493" y="106"/>
                  </a:cubicBezTo>
                  <a:close/>
                  <a:moveTo>
                    <a:pt x="1456" y="101"/>
                  </a:moveTo>
                  <a:cubicBezTo>
                    <a:pt x="1454" y="100"/>
                    <a:pt x="1453" y="99"/>
                    <a:pt x="1449" y="99"/>
                  </a:cubicBezTo>
                  <a:cubicBezTo>
                    <a:pt x="1447" y="104"/>
                    <a:pt x="1456" y="104"/>
                    <a:pt x="1456" y="101"/>
                  </a:cubicBezTo>
                  <a:close/>
                  <a:moveTo>
                    <a:pt x="784" y="109"/>
                  </a:moveTo>
                  <a:cubicBezTo>
                    <a:pt x="785" y="114"/>
                    <a:pt x="781" y="114"/>
                    <a:pt x="776" y="114"/>
                  </a:cubicBezTo>
                  <a:cubicBezTo>
                    <a:pt x="776" y="112"/>
                    <a:pt x="776" y="111"/>
                    <a:pt x="774" y="110"/>
                  </a:cubicBezTo>
                  <a:cubicBezTo>
                    <a:pt x="774" y="106"/>
                    <a:pt x="782" y="107"/>
                    <a:pt x="784" y="109"/>
                  </a:cubicBezTo>
                  <a:close/>
                  <a:moveTo>
                    <a:pt x="1667" y="129"/>
                  </a:moveTo>
                  <a:cubicBezTo>
                    <a:pt x="1670" y="129"/>
                    <a:pt x="1672" y="129"/>
                    <a:pt x="1674" y="129"/>
                  </a:cubicBezTo>
                  <a:cubicBezTo>
                    <a:pt x="1674" y="131"/>
                    <a:pt x="1674" y="132"/>
                    <a:pt x="1674" y="133"/>
                  </a:cubicBezTo>
                  <a:cubicBezTo>
                    <a:pt x="1672" y="133"/>
                    <a:pt x="1670" y="133"/>
                    <a:pt x="1667" y="133"/>
                  </a:cubicBezTo>
                  <a:cubicBezTo>
                    <a:pt x="1667" y="132"/>
                    <a:pt x="1667" y="131"/>
                    <a:pt x="1667" y="129"/>
                  </a:cubicBezTo>
                  <a:close/>
                  <a:moveTo>
                    <a:pt x="1434" y="136"/>
                  </a:moveTo>
                  <a:cubicBezTo>
                    <a:pt x="1438" y="136"/>
                    <a:pt x="1442" y="136"/>
                    <a:pt x="1442" y="133"/>
                  </a:cubicBezTo>
                  <a:cubicBezTo>
                    <a:pt x="1439" y="133"/>
                    <a:pt x="1432" y="130"/>
                    <a:pt x="1434" y="136"/>
                  </a:cubicBezTo>
                  <a:close/>
                  <a:moveTo>
                    <a:pt x="853" y="136"/>
                  </a:moveTo>
                  <a:cubicBezTo>
                    <a:pt x="853" y="140"/>
                    <a:pt x="852" y="143"/>
                    <a:pt x="848" y="142"/>
                  </a:cubicBezTo>
                  <a:cubicBezTo>
                    <a:pt x="847" y="141"/>
                    <a:pt x="846" y="140"/>
                    <a:pt x="846" y="137"/>
                  </a:cubicBezTo>
                  <a:cubicBezTo>
                    <a:pt x="848" y="136"/>
                    <a:pt x="850" y="136"/>
                    <a:pt x="853" y="136"/>
                  </a:cubicBezTo>
                  <a:close/>
                  <a:moveTo>
                    <a:pt x="881" y="141"/>
                  </a:moveTo>
                  <a:cubicBezTo>
                    <a:pt x="880" y="145"/>
                    <a:pt x="874" y="148"/>
                    <a:pt x="869" y="148"/>
                  </a:cubicBezTo>
                  <a:cubicBezTo>
                    <a:pt x="867" y="144"/>
                    <a:pt x="868" y="142"/>
                    <a:pt x="871" y="139"/>
                  </a:cubicBezTo>
                  <a:cubicBezTo>
                    <a:pt x="875" y="139"/>
                    <a:pt x="879" y="139"/>
                    <a:pt x="881" y="141"/>
                  </a:cubicBezTo>
                  <a:close/>
                  <a:moveTo>
                    <a:pt x="1722" y="147"/>
                  </a:moveTo>
                  <a:cubicBezTo>
                    <a:pt x="1719" y="155"/>
                    <a:pt x="1725" y="156"/>
                    <a:pt x="1724" y="163"/>
                  </a:cubicBezTo>
                  <a:cubicBezTo>
                    <a:pt x="1729" y="161"/>
                    <a:pt x="1731" y="162"/>
                    <a:pt x="1734" y="164"/>
                  </a:cubicBezTo>
                  <a:cubicBezTo>
                    <a:pt x="1734" y="167"/>
                    <a:pt x="1729" y="165"/>
                    <a:pt x="1729" y="169"/>
                  </a:cubicBezTo>
                  <a:cubicBezTo>
                    <a:pt x="1728" y="169"/>
                    <a:pt x="1728" y="167"/>
                    <a:pt x="1728" y="166"/>
                  </a:cubicBezTo>
                  <a:cubicBezTo>
                    <a:pt x="1723" y="169"/>
                    <a:pt x="1725" y="169"/>
                    <a:pt x="1719" y="168"/>
                  </a:cubicBezTo>
                  <a:cubicBezTo>
                    <a:pt x="1714" y="166"/>
                    <a:pt x="1709" y="168"/>
                    <a:pt x="1704" y="169"/>
                  </a:cubicBezTo>
                  <a:cubicBezTo>
                    <a:pt x="1703" y="162"/>
                    <a:pt x="1711" y="165"/>
                    <a:pt x="1714" y="163"/>
                  </a:cubicBezTo>
                  <a:cubicBezTo>
                    <a:pt x="1715" y="159"/>
                    <a:pt x="1711" y="159"/>
                    <a:pt x="1708" y="158"/>
                  </a:cubicBezTo>
                  <a:cubicBezTo>
                    <a:pt x="1708" y="152"/>
                    <a:pt x="1715" y="153"/>
                    <a:pt x="1715" y="147"/>
                  </a:cubicBezTo>
                  <a:cubicBezTo>
                    <a:pt x="1717" y="147"/>
                    <a:pt x="1719" y="147"/>
                    <a:pt x="1722" y="147"/>
                  </a:cubicBezTo>
                  <a:close/>
                  <a:moveTo>
                    <a:pt x="540" y="155"/>
                  </a:moveTo>
                  <a:cubicBezTo>
                    <a:pt x="540" y="152"/>
                    <a:pt x="539" y="150"/>
                    <a:pt x="537" y="148"/>
                  </a:cubicBezTo>
                  <a:cubicBezTo>
                    <a:pt x="537" y="151"/>
                    <a:pt x="535" y="156"/>
                    <a:pt x="540" y="155"/>
                  </a:cubicBezTo>
                  <a:close/>
                  <a:moveTo>
                    <a:pt x="1821" y="150"/>
                  </a:moveTo>
                  <a:cubicBezTo>
                    <a:pt x="1819" y="155"/>
                    <a:pt x="1821" y="154"/>
                    <a:pt x="1819" y="158"/>
                  </a:cubicBezTo>
                  <a:cubicBezTo>
                    <a:pt x="1816" y="154"/>
                    <a:pt x="1804" y="160"/>
                    <a:pt x="1806" y="152"/>
                  </a:cubicBezTo>
                  <a:cubicBezTo>
                    <a:pt x="1813" y="154"/>
                    <a:pt x="1816" y="146"/>
                    <a:pt x="1821" y="150"/>
                  </a:cubicBezTo>
                  <a:close/>
                  <a:moveTo>
                    <a:pt x="1799" y="155"/>
                  </a:moveTo>
                  <a:cubicBezTo>
                    <a:pt x="1799" y="157"/>
                    <a:pt x="1799" y="158"/>
                    <a:pt x="1801" y="158"/>
                  </a:cubicBezTo>
                  <a:cubicBezTo>
                    <a:pt x="1799" y="164"/>
                    <a:pt x="1795" y="167"/>
                    <a:pt x="1789" y="169"/>
                  </a:cubicBezTo>
                  <a:cubicBezTo>
                    <a:pt x="1789" y="168"/>
                    <a:pt x="1790" y="168"/>
                    <a:pt x="1790" y="166"/>
                  </a:cubicBezTo>
                  <a:cubicBezTo>
                    <a:pt x="1785" y="165"/>
                    <a:pt x="1783" y="168"/>
                    <a:pt x="1780" y="169"/>
                  </a:cubicBezTo>
                  <a:cubicBezTo>
                    <a:pt x="1781" y="172"/>
                    <a:pt x="1780" y="174"/>
                    <a:pt x="1777" y="174"/>
                  </a:cubicBezTo>
                  <a:cubicBezTo>
                    <a:pt x="1777" y="172"/>
                    <a:pt x="1777" y="171"/>
                    <a:pt x="1779" y="171"/>
                  </a:cubicBezTo>
                  <a:cubicBezTo>
                    <a:pt x="1778" y="169"/>
                    <a:pt x="1775" y="168"/>
                    <a:pt x="1772" y="168"/>
                  </a:cubicBezTo>
                  <a:cubicBezTo>
                    <a:pt x="1772" y="165"/>
                    <a:pt x="1767" y="167"/>
                    <a:pt x="1767" y="164"/>
                  </a:cubicBezTo>
                  <a:cubicBezTo>
                    <a:pt x="1764" y="164"/>
                    <a:pt x="1762" y="167"/>
                    <a:pt x="1759" y="168"/>
                  </a:cubicBezTo>
                  <a:cubicBezTo>
                    <a:pt x="1755" y="168"/>
                    <a:pt x="1755" y="166"/>
                    <a:pt x="1752" y="166"/>
                  </a:cubicBezTo>
                  <a:cubicBezTo>
                    <a:pt x="1750" y="166"/>
                    <a:pt x="1749" y="168"/>
                    <a:pt x="1744" y="168"/>
                  </a:cubicBezTo>
                  <a:cubicBezTo>
                    <a:pt x="1745" y="168"/>
                    <a:pt x="1743" y="166"/>
                    <a:pt x="1742" y="166"/>
                  </a:cubicBezTo>
                  <a:cubicBezTo>
                    <a:pt x="1741" y="166"/>
                    <a:pt x="1740" y="166"/>
                    <a:pt x="1739" y="166"/>
                  </a:cubicBezTo>
                  <a:cubicBezTo>
                    <a:pt x="1739" y="163"/>
                    <a:pt x="1742" y="162"/>
                    <a:pt x="1739" y="161"/>
                  </a:cubicBezTo>
                  <a:cubicBezTo>
                    <a:pt x="1742" y="157"/>
                    <a:pt x="1743" y="162"/>
                    <a:pt x="1746" y="163"/>
                  </a:cubicBezTo>
                  <a:cubicBezTo>
                    <a:pt x="1754" y="165"/>
                    <a:pt x="1764" y="162"/>
                    <a:pt x="1772" y="161"/>
                  </a:cubicBezTo>
                  <a:cubicBezTo>
                    <a:pt x="1774" y="161"/>
                    <a:pt x="1774" y="158"/>
                    <a:pt x="1774" y="156"/>
                  </a:cubicBezTo>
                  <a:cubicBezTo>
                    <a:pt x="1783" y="158"/>
                    <a:pt x="1786" y="150"/>
                    <a:pt x="1791" y="156"/>
                  </a:cubicBezTo>
                  <a:cubicBezTo>
                    <a:pt x="1795" y="157"/>
                    <a:pt x="1794" y="154"/>
                    <a:pt x="1799" y="155"/>
                  </a:cubicBezTo>
                  <a:close/>
                  <a:moveTo>
                    <a:pt x="1807" y="172"/>
                  </a:moveTo>
                  <a:cubicBezTo>
                    <a:pt x="1808" y="172"/>
                    <a:pt x="1810" y="172"/>
                    <a:pt x="1812" y="172"/>
                  </a:cubicBezTo>
                  <a:cubicBezTo>
                    <a:pt x="1812" y="173"/>
                    <a:pt x="1812" y="174"/>
                    <a:pt x="1812" y="175"/>
                  </a:cubicBezTo>
                  <a:cubicBezTo>
                    <a:pt x="1810" y="175"/>
                    <a:pt x="1808" y="175"/>
                    <a:pt x="1807" y="175"/>
                  </a:cubicBezTo>
                  <a:cubicBezTo>
                    <a:pt x="1807" y="174"/>
                    <a:pt x="1807" y="173"/>
                    <a:pt x="1807" y="172"/>
                  </a:cubicBezTo>
                  <a:close/>
                  <a:moveTo>
                    <a:pt x="359" y="177"/>
                  </a:moveTo>
                  <a:cubicBezTo>
                    <a:pt x="354" y="172"/>
                    <a:pt x="355" y="183"/>
                    <a:pt x="359" y="177"/>
                  </a:cubicBezTo>
                  <a:close/>
                  <a:moveTo>
                    <a:pt x="1778" y="187"/>
                  </a:moveTo>
                  <a:cubicBezTo>
                    <a:pt x="1776" y="188"/>
                    <a:pt x="1770" y="188"/>
                    <a:pt x="1765" y="188"/>
                  </a:cubicBezTo>
                  <a:cubicBezTo>
                    <a:pt x="1761" y="188"/>
                    <a:pt x="1753" y="189"/>
                    <a:pt x="1752" y="187"/>
                  </a:cubicBezTo>
                  <a:cubicBezTo>
                    <a:pt x="1747" y="176"/>
                    <a:pt x="1767" y="183"/>
                    <a:pt x="1770" y="180"/>
                  </a:cubicBezTo>
                  <a:cubicBezTo>
                    <a:pt x="1771" y="179"/>
                    <a:pt x="1773" y="178"/>
                    <a:pt x="1773" y="180"/>
                  </a:cubicBezTo>
                  <a:cubicBezTo>
                    <a:pt x="1773" y="184"/>
                    <a:pt x="1780" y="181"/>
                    <a:pt x="1778" y="187"/>
                  </a:cubicBezTo>
                  <a:close/>
                  <a:moveTo>
                    <a:pt x="351" y="183"/>
                  </a:moveTo>
                  <a:cubicBezTo>
                    <a:pt x="353" y="191"/>
                    <a:pt x="346" y="191"/>
                    <a:pt x="342" y="194"/>
                  </a:cubicBezTo>
                  <a:cubicBezTo>
                    <a:pt x="338" y="194"/>
                    <a:pt x="336" y="191"/>
                    <a:pt x="333" y="190"/>
                  </a:cubicBezTo>
                  <a:cubicBezTo>
                    <a:pt x="331" y="188"/>
                    <a:pt x="329" y="187"/>
                    <a:pt x="327" y="185"/>
                  </a:cubicBezTo>
                  <a:cubicBezTo>
                    <a:pt x="328" y="175"/>
                    <a:pt x="345" y="183"/>
                    <a:pt x="351" y="183"/>
                  </a:cubicBezTo>
                  <a:close/>
                  <a:moveTo>
                    <a:pt x="361" y="180"/>
                  </a:moveTo>
                  <a:cubicBezTo>
                    <a:pt x="366" y="180"/>
                    <a:pt x="365" y="185"/>
                    <a:pt x="366" y="188"/>
                  </a:cubicBezTo>
                  <a:cubicBezTo>
                    <a:pt x="365" y="188"/>
                    <a:pt x="365" y="190"/>
                    <a:pt x="363" y="190"/>
                  </a:cubicBezTo>
                  <a:cubicBezTo>
                    <a:pt x="362" y="190"/>
                    <a:pt x="362" y="187"/>
                    <a:pt x="361" y="187"/>
                  </a:cubicBezTo>
                  <a:cubicBezTo>
                    <a:pt x="359" y="186"/>
                    <a:pt x="354" y="188"/>
                    <a:pt x="353" y="185"/>
                  </a:cubicBezTo>
                  <a:cubicBezTo>
                    <a:pt x="350" y="178"/>
                    <a:pt x="362" y="185"/>
                    <a:pt x="361" y="180"/>
                  </a:cubicBezTo>
                  <a:close/>
                  <a:moveTo>
                    <a:pt x="1641" y="182"/>
                  </a:moveTo>
                  <a:cubicBezTo>
                    <a:pt x="1643" y="182"/>
                    <a:pt x="1646" y="182"/>
                    <a:pt x="1648" y="182"/>
                  </a:cubicBezTo>
                  <a:cubicBezTo>
                    <a:pt x="1648" y="183"/>
                    <a:pt x="1648" y="184"/>
                    <a:pt x="1648" y="185"/>
                  </a:cubicBezTo>
                  <a:cubicBezTo>
                    <a:pt x="1646" y="185"/>
                    <a:pt x="1643" y="185"/>
                    <a:pt x="1641" y="185"/>
                  </a:cubicBezTo>
                  <a:cubicBezTo>
                    <a:pt x="1641" y="184"/>
                    <a:pt x="1641" y="183"/>
                    <a:pt x="1641" y="182"/>
                  </a:cubicBezTo>
                  <a:close/>
                  <a:moveTo>
                    <a:pt x="455" y="187"/>
                  </a:moveTo>
                  <a:cubicBezTo>
                    <a:pt x="456" y="189"/>
                    <a:pt x="456" y="191"/>
                    <a:pt x="456" y="193"/>
                  </a:cubicBezTo>
                  <a:cubicBezTo>
                    <a:pt x="450" y="192"/>
                    <a:pt x="448" y="196"/>
                    <a:pt x="444" y="193"/>
                  </a:cubicBezTo>
                  <a:cubicBezTo>
                    <a:pt x="445" y="188"/>
                    <a:pt x="449" y="186"/>
                    <a:pt x="455" y="187"/>
                  </a:cubicBezTo>
                  <a:close/>
                  <a:moveTo>
                    <a:pt x="182" y="194"/>
                  </a:moveTo>
                  <a:cubicBezTo>
                    <a:pt x="181" y="192"/>
                    <a:pt x="191" y="192"/>
                    <a:pt x="185" y="190"/>
                  </a:cubicBezTo>
                  <a:cubicBezTo>
                    <a:pt x="185" y="192"/>
                    <a:pt x="177" y="193"/>
                    <a:pt x="182" y="194"/>
                  </a:cubicBezTo>
                  <a:close/>
                  <a:moveTo>
                    <a:pt x="388" y="194"/>
                  </a:moveTo>
                  <a:cubicBezTo>
                    <a:pt x="388" y="200"/>
                    <a:pt x="382" y="199"/>
                    <a:pt x="377" y="199"/>
                  </a:cubicBezTo>
                  <a:cubicBezTo>
                    <a:pt x="377" y="196"/>
                    <a:pt x="375" y="196"/>
                    <a:pt x="375" y="193"/>
                  </a:cubicBezTo>
                  <a:cubicBezTo>
                    <a:pt x="376" y="192"/>
                    <a:pt x="378" y="191"/>
                    <a:pt x="378" y="193"/>
                  </a:cubicBezTo>
                  <a:cubicBezTo>
                    <a:pt x="381" y="194"/>
                    <a:pt x="388" y="191"/>
                    <a:pt x="388" y="194"/>
                  </a:cubicBezTo>
                  <a:close/>
                  <a:moveTo>
                    <a:pt x="1824" y="191"/>
                  </a:moveTo>
                  <a:cubicBezTo>
                    <a:pt x="1831" y="191"/>
                    <a:pt x="1838" y="191"/>
                    <a:pt x="1842" y="193"/>
                  </a:cubicBezTo>
                  <a:cubicBezTo>
                    <a:pt x="1842" y="195"/>
                    <a:pt x="1838" y="194"/>
                    <a:pt x="1836" y="194"/>
                  </a:cubicBezTo>
                  <a:cubicBezTo>
                    <a:pt x="1831" y="194"/>
                    <a:pt x="1832" y="199"/>
                    <a:pt x="1826" y="198"/>
                  </a:cubicBezTo>
                  <a:cubicBezTo>
                    <a:pt x="1824" y="196"/>
                    <a:pt x="1824" y="194"/>
                    <a:pt x="1824" y="191"/>
                  </a:cubicBezTo>
                  <a:close/>
                  <a:moveTo>
                    <a:pt x="244" y="194"/>
                  </a:moveTo>
                  <a:cubicBezTo>
                    <a:pt x="248" y="195"/>
                    <a:pt x="251" y="194"/>
                    <a:pt x="254" y="194"/>
                  </a:cubicBezTo>
                  <a:cubicBezTo>
                    <a:pt x="255" y="195"/>
                    <a:pt x="254" y="198"/>
                    <a:pt x="254" y="198"/>
                  </a:cubicBezTo>
                  <a:cubicBezTo>
                    <a:pt x="255" y="198"/>
                    <a:pt x="260" y="194"/>
                    <a:pt x="261" y="196"/>
                  </a:cubicBezTo>
                  <a:cubicBezTo>
                    <a:pt x="261" y="196"/>
                    <a:pt x="263" y="199"/>
                    <a:pt x="264" y="198"/>
                  </a:cubicBezTo>
                  <a:cubicBezTo>
                    <a:pt x="266" y="195"/>
                    <a:pt x="267" y="198"/>
                    <a:pt x="269" y="198"/>
                  </a:cubicBezTo>
                  <a:cubicBezTo>
                    <a:pt x="272" y="198"/>
                    <a:pt x="276" y="194"/>
                    <a:pt x="279" y="198"/>
                  </a:cubicBezTo>
                  <a:cubicBezTo>
                    <a:pt x="278" y="201"/>
                    <a:pt x="279" y="207"/>
                    <a:pt x="276" y="210"/>
                  </a:cubicBezTo>
                  <a:cubicBezTo>
                    <a:pt x="272" y="213"/>
                    <a:pt x="269" y="209"/>
                    <a:pt x="262" y="210"/>
                  </a:cubicBezTo>
                  <a:cubicBezTo>
                    <a:pt x="263" y="206"/>
                    <a:pt x="259" y="206"/>
                    <a:pt x="260" y="202"/>
                  </a:cubicBezTo>
                  <a:cubicBezTo>
                    <a:pt x="257" y="203"/>
                    <a:pt x="259" y="208"/>
                    <a:pt x="257" y="209"/>
                  </a:cubicBezTo>
                  <a:cubicBezTo>
                    <a:pt x="254" y="209"/>
                    <a:pt x="251" y="209"/>
                    <a:pt x="248" y="209"/>
                  </a:cubicBezTo>
                  <a:cubicBezTo>
                    <a:pt x="249" y="207"/>
                    <a:pt x="248" y="206"/>
                    <a:pt x="247" y="206"/>
                  </a:cubicBezTo>
                  <a:cubicBezTo>
                    <a:pt x="246" y="202"/>
                    <a:pt x="248" y="201"/>
                    <a:pt x="251" y="201"/>
                  </a:cubicBezTo>
                  <a:cubicBezTo>
                    <a:pt x="250" y="197"/>
                    <a:pt x="242" y="202"/>
                    <a:pt x="244" y="194"/>
                  </a:cubicBezTo>
                  <a:close/>
                  <a:moveTo>
                    <a:pt x="317" y="201"/>
                  </a:moveTo>
                  <a:cubicBezTo>
                    <a:pt x="319" y="196"/>
                    <a:pt x="315" y="196"/>
                    <a:pt x="311" y="196"/>
                  </a:cubicBezTo>
                  <a:cubicBezTo>
                    <a:pt x="310" y="200"/>
                    <a:pt x="313" y="201"/>
                    <a:pt x="317" y="201"/>
                  </a:cubicBezTo>
                  <a:close/>
                  <a:moveTo>
                    <a:pt x="1761" y="199"/>
                  </a:moveTo>
                  <a:cubicBezTo>
                    <a:pt x="1766" y="198"/>
                    <a:pt x="1766" y="202"/>
                    <a:pt x="1771" y="201"/>
                  </a:cubicBezTo>
                  <a:cubicBezTo>
                    <a:pt x="1770" y="206"/>
                    <a:pt x="1760" y="207"/>
                    <a:pt x="1761" y="199"/>
                  </a:cubicBezTo>
                  <a:close/>
                  <a:moveTo>
                    <a:pt x="1740" y="210"/>
                  </a:moveTo>
                  <a:cubicBezTo>
                    <a:pt x="1744" y="213"/>
                    <a:pt x="1750" y="207"/>
                    <a:pt x="1745" y="206"/>
                  </a:cubicBezTo>
                  <a:cubicBezTo>
                    <a:pt x="1744" y="209"/>
                    <a:pt x="1739" y="207"/>
                    <a:pt x="1740" y="210"/>
                  </a:cubicBezTo>
                  <a:close/>
                  <a:moveTo>
                    <a:pt x="435" y="212"/>
                  </a:moveTo>
                  <a:cubicBezTo>
                    <a:pt x="435" y="216"/>
                    <a:pt x="435" y="218"/>
                    <a:pt x="433" y="220"/>
                  </a:cubicBezTo>
                  <a:cubicBezTo>
                    <a:pt x="430" y="222"/>
                    <a:pt x="429" y="218"/>
                    <a:pt x="427" y="217"/>
                  </a:cubicBezTo>
                  <a:cubicBezTo>
                    <a:pt x="424" y="215"/>
                    <a:pt x="421" y="218"/>
                    <a:pt x="422" y="214"/>
                  </a:cubicBezTo>
                  <a:cubicBezTo>
                    <a:pt x="427" y="214"/>
                    <a:pt x="429" y="211"/>
                    <a:pt x="435" y="212"/>
                  </a:cubicBezTo>
                  <a:close/>
                  <a:moveTo>
                    <a:pt x="1754" y="215"/>
                  </a:moveTo>
                  <a:cubicBezTo>
                    <a:pt x="1752" y="221"/>
                    <a:pt x="1737" y="224"/>
                    <a:pt x="1733" y="218"/>
                  </a:cubicBezTo>
                  <a:cubicBezTo>
                    <a:pt x="1726" y="218"/>
                    <a:pt x="1726" y="220"/>
                    <a:pt x="1721" y="218"/>
                  </a:cubicBezTo>
                  <a:cubicBezTo>
                    <a:pt x="1720" y="213"/>
                    <a:pt x="1729" y="217"/>
                    <a:pt x="1731" y="215"/>
                  </a:cubicBezTo>
                  <a:cubicBezTo>
                    <a:pt x="1731" y="215"/>
                    <a:pt x="1731" y="214"/>
                    <a:pt x="1731" y="214"/>
                  </a:cubicBezTo>
                  <a:cubicBezTo>
                    <a:pt x="1739" y="212"/>
                    <a:pt x="1748" y="214"/>
                    <a:pt x="1754" y="215"/>
                  </a:cubicBezTo>
                  <a:close/>
                  <a:moveTo>
                    <a:pt x="1769" y="217"/>
                  </a:moveTo>
                  <a:cubicBezTo>
                    <a:pt x="1768" y="220"/>
                    <a:pt x="1760" y="217"/>
                    <a:pt x="1756" y="218"/>
                  </a:cubicBezTo>
                  <a:cubicBezTo>
                    <a:pt x="1755" y="214"/>
                    <a:pt x="1758" y="214"/>
                    <a:pt x="1761" y="214"/>
                  </a:cubicBezTo>
                  <a:cubicBezTo>
                    <a:pt x="1766" y="213"/>
                    <a:pt x="1767" y="214"/>
                    <a:pt x="1769" y="217"/>
                  </a:cubicBezTo>
                  <a:close/>
                  <a:moveTo>
                    <a:pt x="1695" y="215"/>
                  </a:moveTo>
                  <a:cubicBezTo>
                    <a:pt x="1699" y="215"/>
                    <a:pt x="1701" y="215"/>
                    <a:pt x="1703" y="217"/>
                  </a:cubicBezTo>
                  <a:cubicBezTo>
                    <a:pt x="1703" y="221"/>
                    <a:pt x="1692" y="222"/>
                    <a:pt x="1695" y="215"/>
                  </a:cubicBezTo>
                  <a:close/>
                  <a:moveTo>
                    <a:pt x="1710" y="220"/>
                  </a:moveTo>
                  <a:cubicBezTo>
                    <a:pt x="1708" y="216"/>
                    <a:pt x="1717" y="221"/>
                    <a:pt x="1716" y="217"/>
                  </a:cubicBezTo>
                  <a:cubicBezTo>
                    <a:pt x="1714" y="213"/>
                    <a:pt x="1704" y="217"/>
                    <a:pt x="1710" y="220"/>
                  </a:cubicBezTo>
                  <a:close/>
                  <a:moveTo>
                    <a:pt x="1663" y="220"/>
                  </a:moveTo>
                  <a:cubicBezTo>
                    <a:pt x="1668" y="219"/>
                    <a:pt x="1676" y="222"/>
                    <a:pt x="1677" y="217"/>
                  </a:cubicBezTo>
                  <a:cubicBezTo>
                    <a:pt x="1672" y="217"/>
                    <a:pt x="1664" y="215"/>
                    <a:pt x="1663" y="220"/>
                  </a:cubicBezTo>
                  <a:close/>
                  <a:moveTo>
                    <a:pt x="1553" y="221"/>
                  </a:moveTo>
                  <a:cubicBezTo>
                    <a:pt x="1555" y="221"/>
                    <a:pt x="1556" y="221"/>
                    <a:pt x="1558" y="221"/>
                  </a:cubicBezTo>
                  <a:cubicBezTo>
                    <a:pt x="1558" y="222"/>
                    <a:pt x="1558" y="224"/>
                    <a:pt x="1558" y="225"/>
                  </a:cubicBezTo>
                  <a:cubicBezTo>
                    <a:pt x="1556" y="225"/>
                    <a:pt x="1554" y="225"/>
                    <a:pt x="1553" y="225"/>
                  </a:cubicBezTo>
                  <a:cubicBezTo>
                    <a:pt x="1553" y="224"/>
                    <a:pt x="1553" y="222"/>
                    <a:pt x="1553" y="221"/>
                  </a:cubicBezTo>
                  <a:close/>
                  <a:moveTo>
                    <a:pt x="1831" y="221"/>
                  </a:moveTo>
                  <a:cubicBezTo>
                    <a:pt x="1833" y="221"/>
                    <a:pt x="1834" y="221"/>
                    <a:pt x="1835" y="221"/>
                  </a:cubicBezTo>
                  <a:cubicBezTo>
                    <a:pt x="1835" y="226"/>
                    <a:pt x="1822" y="221"/>
                    <a:pt x="1831" y="221"/>
                  </a:cubicBezTo>
                  <a:close/>
                  <a:moveTo>
                    <a:pt x="1647" y="226"/>
                  </a:moveTo>
                  <a:cubicBezTo>
                    <a:pt x="1647" y="228"/>
                    <a:pt x="1647" y="229"/>
                    <a:pt x="1647" y="231"/>
                  </a:cubicBezTo>
                  <a:cubicBezTo>
                    <a:pt x="1644" y="231"/>
                    <a:pt x="1638" y="233"/>
                    <a:pt x="1640" y="228"/>
                  </a:cubicBezTo>
                  <a:cubicBezTo>
                    <a:pt x="1642" y="227"/>
                    <a:pt x="1644" y="226"/>
                    <a:pt x="1647" y="226"/>
                  </a:cubicBezTo>
                  <a:close/>
                  <a:moveTo>
                    <a:pt x="181" y="250"/>
                  </a:moveTo>
                  <a:cubicBezTo>
                    <a:pt x="184" y="250"/>
                    <a:pt x="185" y="249"/>
                    <a:pt x="186" y="247"/>
                  </a:cubicBezTo>
                  <a:cubicBezTo>
                    <a:pt x="183" y="247"/>
                    <a:pt x="182" y="248"/>
                    <a:pt x="181" y="250"/>
                  </a:cubicBezTo>
                  <a:close/>
                  <a:moveTo>
                    <a:pt x="1516" y="252"/>
                  </a:moveTo>
                  <a:cubicBezTo>
                    <a:pt x="1515" y="257"/>
                    <a:pt x="1501" y="255"/>
                    <a:pt x="1498" y="253"/>
                  </a:cubicBezTo>
                  <a:cubicBezTo>
                    <a:pt x="1498" y="252"/>
                    <a:pt x="1498" y="250"/>
                    <a:pt x="1498" y="248"/>
                  </a:cubicBezTo>
                  <a:cubicBezTo>
                    <a:pt x="1504" y="244"/>
                    <a:pt x="1511" y="250"/>
                    <a:pt x="1516" y="252"/>
                  </a:cubicBezTo>
                  <a:close/>
                  <a:moveTo>
                    <a:pt x="1460" y="248"/>
                  </a:moveTo>
                  <a:cubicBezTo>
                    <a:pt x="1464" y="248"/>
                    <a:pt x="1464" y="249"/>
                    <a:pt x="1467" y="250"/>
                  </a:cubicBezTo>
                  <a:cubicBezTo>
                    <a:pt x="1467" y="252"/>
                    <a:pt x="1467" y="253"/>
                    <a:pt x="1467" y="255"/>
                  </a:cubicBezTo>
                  <a:cubicBezTo>
                    <a:pt x="1464" y="257"/>
                    <a:pt x="1461" y="257"/>
                    <a:pt x="1458" y="255"/>
                  </a:cubicBezTo>
                  <a:cubicBezTo>
                    <a:pt x="1458" y="252"/>
                    <a:pt x="1460" y="251"/>
                    <a:pt x="1460" y="248"/>
                  </a:cubicBezTo>
                  <a:close/>
                  <a:moveTo>
                    <a:pt x="413" y="255"/>
                  </a:moveTo>
                  <a:cubicBezTo>
                    <a:pt x="416" y="254"/>
                    <a:pt x="416" y="256"/>
                    <a:pt x="418" y="256"/>
                  </a:cubicBezTo>
                  <a:cubicBezTo>
                    <a:pt x="418" y="258"/>
                    <a:pt x="417" y="258"/>
                    <a:pt x="417" y="259"/>
                  </a:cubicBezTo>
                  <a:cubicBezTo>
                    <a:pt x="416" y="259"/>
                    <a:pt x="415" y="259"/>
                    <a:pt x="413" y="259"/>
                  </a:cubicBezTo>
                  <a:cubicBezTo>
                    <a:pt x="413" y="258"/>
                    <a:pt x="413" y="256"/>
                    <a:pt x="413" y="255"/>
                  </a:cubicBezTo>
                  <a:close/>
                  <a:moveTo>
                    <a:pt x="1768" y="263"/>
                  </a:moveTo>
                  <a:cubicBezTo>
                    <a:pt x="1768" y="269"/>
                    <a:pt x="1757" y="265"/>
                    <a:pt x="1753" y="267"/>
                  </a:cubicBezTo>
                  <a:cubicBezTo>
                    <a:pt x="1753" y="266"/>
                    <a:pt x="1752" y="265"/>
                    <a:pt x="1751" y="264"/>
                  </a:cubicBezTo>
                  <a:cubicBezTo>
                    <a:pt x="1752" y="261"/>
                    <a:pt x="1765" y="259"/>
                    <a:pt x="1768" y="263"/>
                  </a:cubicBezTo>
                  <a:close/>
                  <a:moveTo>
                    <a:pt x="1743" y="266"/>
                  </a:moveTo>
                  <a:cubicBezTo>
                    <a:pt x="1743" y="269"/>
                    <a:pt x="1737" y="266"/>
                    <a:pt x="1736" y="267"/>
                  </a:cubicBezTo>
                  <a:cubicBezTo>
                    <a:pt x="1736" y="268"/>
                    <a:pt x="1732" y="272"/>
                    <a:pt x="1728" y="271"/>
                  </a:cubicBezTo>
                  <a:cubicBezTo>
                    <a:pt x="1726" y="264"/>
                    <a:pt x="1733" y="267"/>
                    <a:pt x="1733" y="263"/>
                  </a:cubicBezTo>
                  <a:cubicBezTo>
                    <a:pt x="1735" y="263"/>
                    <a:pt x="1737" y="263"/>
                    <a:pt x="1740" y="263"/>
                  </a:cubicBezTo>
                  <a:cubicBezTo>
                    <a:pt x="1741" y="263"/>
                    <a:pt x="1741" y="266"/>
                    <a:pt x="1743" y="266"/>
                  </a:cubicBezTo>
                  <a:close/>
                  <a:moveTo>
                    <a:pt x="1692" y="264"/>
                  </a:moveTo>
                  <a:cubicBezTo>
                    <a:pt x="1692" y="266"/>
                    <a:pt x="1692" y="268"/>
                    <a:pt x="1692" y="271"/>
                  </a:cubicBezTo>
                  <a:cubicBezTo>
                    <a:pt x="1689" y="271"/>
                    <a:pt x="1687" y="271"/>
                    <a:pt x="1685" y="271"/>
                  </a:cubicBezTo>
                  <a:cubicBezTo>
                    <a:pt x="1685" y="267"/>
                    <a:pt x="1688" y="264"/>
                    <a:pt x="1692" y="264"/>
                  </a:cubicBezTo>
                  <a:close/>
                  <a:moveTo>
                    <a:pt x="1626" y="269"/>
                  </a:moveTo>
                  <a:cubicBezTo>
                    <a:pt x="1621" y="270"/>
                    <a:pt x="1627" y="272"/>
                    <a:pt x="1626" y="275"/>
                  </a:cubicBezTo>
                  <a:cubicBezTo>
                    <a:pt x="1621" y="279"/>
                    <a:pt x="1616" y="275"/>
                    <a:pt x="1609" y="275"/>
                  </a:cubicBezTo>
                  <a:cubicBezTo>
                    <a:pt x="1610" y="271"/>
                    <a:pt x="1616" y="272"/>
                    <a:pt x="1614" y="266"/>
                  </a:cubicBezTo>
                  <a:cubicBezTo>
                    <a:pt x="1620" y="268"/>
                    <a:pt x="1630" y="266"/>
                    <a:pt x="1629" y="274"/>
                  </a:cubicBezTo>
                  <a:cubicBezTo>
                    <a:pt x="1627" y="273"/>
                    <a:pt x="1626" y="272"/>
                    <a:pt x="1626" y="269"/>
                  </a:cubicBezTo>
                  <a:close/>
                  <a:moveTo>
                    <a:pt x="1734" y="274"/>
                  </a:moveTo>
                  <a:cubicBezTo>
                    <a:pt x="1737" y="273"/>
                    <a:pt x="1741" y="273"/>
                    <a:pt x="1743" y="271"/>
                  </a:cubicBezTo>
                  <a:cubicBezTo>
                    <a:pt x="1739" y="270"/>
                    <a:pt x="1735" y="270"/>
                    <a:pt x="1734" y="274"/>
                  </a:cubicBezTo>
                  <a:close/>
                  <a:moveTo>
                    <a:pt x="1399" y="274"/>
                  </a:moveTo>
                  <a:cubicBezTo>
                    <a:pt x="1397" y="280"/>
                    <a:pt x="1393" y="283"/>
                    <a:pt x="1386" y="283"/>
                  </a:cubicBezTo>
                  <a:cubicBezTo>
                    <a:pt x="1386" y="276"/>
                    <a:pt x="1392" y="269"/>
                    <a:pt x="1399" y="274"/>
                  </a:cubicBezTo>
                  <a:close/>
                  <a:moveTo>
                    <a:pt x="1754" y="275"/>
                  </a:moveTo>
                  <a:cubicBezTo>
                    <a:pt x="1753" y="281"/>
                    <a:pt x="1739" y="279"/>
                    <a:pt x="1736" y="277"/>
                  </a:cubicBezTo>
                  <a:cubicBezTo>
                    <a:pt x="1736" y="274"/>
                    <a:pt x="1741" y="277"/>
                    <a:pt x="1742" y="275"/>
                  </a:cubicBezTo>
                  <a:cubicBezTo>
                    <a:pt x="1743" y="275"/>
                    <a:pt x="1742" y="274"/>
                    <a:pt x="1743" y="274"/>
                  </a:cubicBezTo>
                  <a:cubicBezTo>
                    <a:pt x="1747" y="273"/>
                    <a:pt x="1751" y="274"/>
                    <a:pt x="1754" y="275"/>
                  </a:cubicBezTo>
                  <a:close/>
                  <a:moveTo>
                    <a:pt x="1670" y="275"/>
                  </a:moveTo>
                  <a:cubicBezTo>
                    <a:pt x="1674" y="274"/>
                    <a:pt x="1671" y="282"/>
                    <a:pt x="1675" y="282"/>
                  </a:cubicBezTo>
                  <a:cubicBezTo>
                    <a:pt x="1675" y="282"/>
                    <a:pt x="1675" y="279"/>
                    <a:pt x="1677" y="280"/>
                  </a:cubicBezTo>
                  <a:cubicBezTo>
                    <a:pt x="1677" y="281"/>
                    <a:pt x="1676" y="284"/>
                    <a:pt x="1678" y="283"/>
                  </a:cubicBezTo>
                  <a:cubicBezTo>
                    <a:pt x="1676" y="290"/>
                    <a:pt x="1664" y="288"/>
                    <a:pt x="1657" y="286"/>
                  </a:cubicBezTo>
                  <a:cubicBezTo>
                    <a:pt x="1657" y="284"/>
                    <a:pt x="1657" y="281"/>
                    <a:pt x="1657" y="279"/>
                  </a:cubicBezTo>
                  <a:cubicBezTo>
                    <a:pt x="1664" y="279"/>
                    <a:pt x="1667" y="281"/>
                    <a:pt x="1670" y="275"/>
                  </a:cubicBezTo>
                  <a:close/>
                  <a:moveTo>
                    <a:pt x="1374" y="282"/>
                  </a:moveTo>
                  <a:cubicBezTo>
                    <a:pt x="1376" y="287"/>
                    <a:pt x="1368" y="284"/>
                    <a:pt x="1364" y="285"/>
                  </a:cubicBezTo>
                  <a:cubicBezTo>
                    <a:pt x="1363" y="277"/>
                    <a:pt x="1371" y="278"/>
                    <a:pt x="1374" y="282"/>
                  </a:cubicBezTo>
                  <a:close/>
                  <a:moveTo>
                    <a:pt x="150" y="282"/>
                  </a:moveTo>
                  <a:cubicBezTo>
                    <a:pt x="144" y="277"/>
                    <a:pt x="145" y="288"/>
                    <a:pt x="150" y="282"/>
                  </a:cubicBezTo>
                  <a:close/>
                  <a:moveTo>
                    <a:pt x="1299" y="282"/>
                  </a:moveTo>
                  <a:cubicBezTo>
                    <a:pt x="1302" y="282"/>
                    <a:pt x="1306" y="282"/>
                    <a:pt x="1310" y="282"/>
                  </a:cubicBezTo>
                  <a:cubicBezTo>
                    <a:pt x="1311" y="285"/>
                    <a:pt x="1309" y="284"/>
                    <a:pt x="1307" y="285"/>
                  </a:cubicBezTo>
                  <a:cubicBezTo>
                    <a:pt x="1304" y="286"/>
                    <a:pt x="1298" y="288"/>
                    <a:pt x="1299" y="282"/>
                  </a:cubicBezTo>
                  <a:close/>
                  <a:moveTo>
                    <a:pt x="1328" y="282"/>
                  </a:moveTo>
                  <a:cubicBezTo>
                    <a:pt x="1331" y="282"/>
                    <a:pt x="1335" y="282"/>
                    <a:pt x="1338" y="282"/>
                  </a:cubicBezTo>
                  <a:cubicBezTo>
                    <a:pt x="1337" y="286"/>
                    <a:pt x="1327" y="289"/>
                    <a:pt x="1328" y="282"/>
                  </a:cubicBezTo>
                  <a:close/>
                  <a:moveTo>
                    <a:pt x="1607" y="286"/>
                  </a:moveTo>
                  <a:cubicBezTo>
                    <a:pt x="1604" y="292"/>
                    <a:pt x="1598" y="286"/>
                    <a:pt x="1593" y="285"/>
                  </a:cubicBezTo>
                  <a:cubicBezTo>
                    <a:pt x="1593" y="281"/>
                    <a:pt x="1598" y="281"/>
                    <a:pt x="1601" y="282"/>
                  </a:cubicBezTo>
                  <a:cubicBezTo>
                    <a:pt x="1606" y="282"/>
                    <a:pt x="1605" y="284"/>
                    <a:pt x="1607" y="286"/>
                  </a:cubicBezTo>
                  <a:close/>
                  <a:moveTo>
                    <a:pt x="1790" y="291"/>
                  </a:moveTo>
                  <a:cubicBezTo>
                    <a:pt x="1795" y="294"/>
                    <a:pt x="1794" y="283"/>
                    <a:pt x="1792" y="283"/>
                  </a:cubicBezTo>
                  <a:cubicBezTo>
                    <a:pt x="1788" y="287"/>
                    <a:pt x="1793" y="288"/>
                    <a:pt x="1790" y="291"/>
                  </a:cubicBezTo>
                  <a:close/>
                  <a:moveTo>
                    <a:pt x="306" y="290"/>
                  </a:moveTo>
                  <a:cubicBezTo>
                    <a:pt x="303" y="290"/>
                    <a:pt x="305" y="285"/>
                    <a:pt x="303" y="285"/>
                  </a:cubicBezTo>
                  <a:cubicBezTo>
                    <a:pt x="301" y="288"/>
                    <a:pt x="306" y="294"/>
                    <a:pt x="306" y="290"/>
                  </a:cubicBezTo>
                  <a:close/>
                  <a:moveTo>
                    <a:pt x="1233" y="285"/>
                  </a:moveTo>
                  <a:cubicBezTo>
                    <a:pt x="1232" y="287"/>
                    <a:pt x="1231" y="289"/>
                    <a:pt x="1228" y="290"/>
                  </a:cubicBezTo>
                  <a:cubicBezTo>
                    <a:pt x="1225" y="290"/>
                    <a:pt x="1220" y="291"/>
                    <a:pt x="1221" y="286"/>
                  </a:cubicBezTo>
                  <a:cubicBezTo>
                    <a:pt x="1223" y="284"/>
                    <a:pt x="1228" y="285"/>
                    <a:pt x="1233" y="285"/>
                  </a:cubicBezTo>
                  <a:close/>
                  <a:moveTo>
                    <a:pt x="263" y="288"/>
                  </a:moveTo>
                  <a:cubicBezTo>
                    <a:pt x="261" y="294"/>
                    <a:pt x="253" y="291"/>
                    <a:pt x="247" y="291"/>
                  </a:cubicBezTo>
                  <a:cubicBezTo>
                    <a:pt x="241" y="292"/>
                    <a:pt x="233" y="294"/>
                    <a:pt x="227" y="293"/>
                  </a:cubicBezTo>
                  <a:cubicBezTo>
                    <a:pt x="226" y="291"/>
                    <a:pt x="225" y="290"/>
                    <a:pt x="227" y="290"/>
                  </a:cubicBezTo>
                  <a:cubicBezTo>
                    <a:pt x="227" y="288"/>
                    <a:pt x="227" y="287"/>
                    <a:pt x="229" y="286"/>
                  </a:cubicBezTo>
                  <a:cubicBezTo>
                    <a:pt x="238" y="288"/>
                    <a:pt x="253" y="284"/>
                    <a:pt x="263" y="288"/>
                  </a:cubicBezTo>
                  <a:close/>
                  <a:moveTo>
                    <a:pt x="216" y="290"/>
                  </a:moveTo>
                  <a:cubicBezTo>
                    <a:pt x="217" y="294"/>
                    <a:pt x="210" y="293"/>
                    <a:pt x="208" y="294"/>
                  </a:cubicBezTo>
                  <a:cubicBezTo>
                    <a:pt x="207" y="293"/>
                    <a:pt x="206" y="292"/>
                    <a:pt x="206" y="290"/>
                  </a:cubicBezTo>
                  <a:cubicBezTo>
                    <a:pt x="207" y="288"/>
                    <a:pt x="215" y="286"/>
                    <a:pt x="216" y="290"/>
                  </a:cubicBezTo>
                  <a:close/>
                  <a:moveTo>
                    <a:pt x="195" y="294"/>
                  </a:moveTo>
                  <a:cubicBezTo>
                    <a:pt x="188" y="294"/>
                    <a:pt x="182" y="294"/>
                    <a:pt x="178" y="296"/>
                  </a:cubicBezTo>
                  <a:cubicBezTo>
                    <a:pt x="174" y="287"/>
                    <a:pt x="196" y="287"/>
                    <a:pt x="195" y="294"/>
                  </a:cubicBezTo>
                  <a:close/>
                  <a:moveTo>
                    <a:pt x="1712" y="296"/>
                  </a:moveTo>
                  <a:cubicBezTo>
                    <a:pt x="1717" y="295"/>
                    <a:pt x="1715" y="300"/>
                    <a:pt x="1720" y="299"/>
                  </a:cubicBezTo>
                  <a:cubicBezTo>
                    <a:pt x="1720" y="301"/>
                    <a:pt x="1718" y="303"/>
                    <a:pt x="1717" y="305"/>
                  </a:cubicBezTo>
                  <a:cubicBezTo>
                    <a:pt x="1713" y="305"/>
                    <a:pt x="1708" y="300"/>
                    <a:pt x="1712" y="296"/>
                  </a:cubicBezTo>
                  <a:close/>
                  <a:moveTo>
                    <a:pt x="1733" y="302"/>
                  </a:moveTo>
                  <a:cubicBezTo>
                    <a:pt x="1737" y="302"/>
                    <a:pt x="1741" y="301"/>
                    <a:pt x="1740" y="296"/>
                  </a:cubicBezTo>
                  <a:cubicBezTo>
                    <a:pt x="1735" y="295"/>
                    <a:pt x="1733" y="297"/>
                    <a:pt x="1733" y="302"/>
                  </a:cubicBezTo>
                  <a:close/>
                  <a:moveTo>
                    <a:pt x="379" y="304"/>
                  </a:moveTo>
                  <a:cubicBezTo>
                    <a:pt x="379" y="307"/>
                    <a:pt x="379" y="309"/>
                    <a:pt x="379" y="312"/>
                  </a:cubicBezTo>
                  <a:cubicBezTo>
                    <a:pt x="376" y="312"/>
                    <a:pt x="375" y="311"/>
                    <a:pt x="373" y="310"/>
                  </a:cubicBezTo>
                  <a:cubicBezTo>
                    <a:pt x="373" y="306"/>
                    <a:pt x="375" y="304"/>
                    <a:pt x="379" y="304"/>
                  </a:cubicBezTo>
                  <a:close/>
                  <a:moveTo>
                    <a:pt x="134" y="309"/>
                  </a:moveTo>
                  <a:cubicBezTo>
                    <a:pt x="135" y="308"/>
                    <a:pt x="140" y="315"/>
                    <a:pt x="140" y="315"/>
                  </a:cubicBezTo>
                  <a:cubicBezTo>
                    <a:pt x="136" y="318"/>
                    <a:pt x="143" y="314"/>
                    <a:pt x="142" y="321"/>
                  </a:cubicBezTo>
                  <a:cubicBezTo>
                    <a:pt x="138" y="318"/>
                    <a:pt x="134" y="316"/>
                    <a:pt x="134" y="309"/>
                  </a:cubicBezTo>
                  <a:close/>
                  <a:moveTo>
                    <a:pt x="1756" y="315"/>
                  </a:moveTo>
                  <a:cubicBezTo>
                    <a:pt x="1760" y="315"/>
                    <a:pt x="1765" y="315"/>
                    <a:pt x="1764" y="310"/>
                  </a:cubicBezTo>
                  <a:cubicBezTo>
                    <a:pt x="1760" y="310"/>
                    <a:pt x="1756" y="311"/>
                    <a:pt x="1756" y="315"/>
                  </a:cubicBezTo>
                  <a:close/>
                  <a:moveTo>
                    <a:pt x="266" y="321"/>
                  </a:moveTo>
                  <a:cubicBezTo>
                    <a:pt x="270" y="322"/>
                    <a:pt x="272" y="321"/>
                    <a:pt x="273" y="318"/>
                  </a:cubicBezTo>
                  <a:cubicBezTo>
                    <a:pt x="269" y="318"/>
                    <a:pt x="267" y="319"/>
                    <a:pt x="266" y="321"/>
                  </a:cubicBezTo>
                  <a:close/>
                  <a:moveTo>
                    <a:pt x="1693" y="326"/>
                  </a:moveTo>
                  <a:cubicBezTo>
                    <a:pt x="1693" y="333"/>
                    <a:pt x="1684" y="327"/>
                    <a:pt x="1680" y="328"/>
                  </a:cubicBezTo>
                  <a:cubicBezTo>
                    <a:pt x="1680" y="323"/>
                    <a:pt x="1692" y="323"/>
                    <a:pt x="1693" y="326"/>
                  </a:cubicBezTo>
                  <a:close/>
                  <a:moveTo>
                    <a:pt x="1621" y="339"/>
                  </a:moveTo>
                  <a:cubicBezTo>
                    <a:pt x="1616" y="334"/>
                    <a:pt x="1616" y="345"/>
                    <a:pt x="1621" y="339"/>
                  </a:cubicBezTo>
                  <a:close/>
                  <a:moveTo>
                    <a:pt x="186" y="358"/>
                  </a:moveTo>
                  <a:cubicBezTo>
                    <a:pt x="189" y="358"/>
                    <a:pt x="196" y="355"/>
                    <a:pt x="191" y="353"/>
                  </a:cubicBezTo>
                  <a:cubicBezTo>
                    <a:pt x="191" y="356"/>
                    <a:pt x="185" y="354"/>
                    <a:pt x="186" y="358"/>
                  </a:cubicBezTo>
                  <a:close/>
                  <a:moveTo>
                    <a:pt x="312" y="359"/>
                  </a:moveTo>
                  <a:cubicBezTo>
                    <a:pt x="313" y="362"/>
                    <a:pt x="326" y="363"/>
                    <a:pt x="324" y="358"/>
                  </a:cubicBezTo>
                  <a:cubicBezTo>
                    <a:pt x="322" y="354"/>
                    <a:pt x="312" y="353"/>
                    <a:pt x="312" y="359"/>
                  </a:cubicBezTo>
                  <a:close/>
                  <a:moveTo>
                    <a:pt x="166" y="359"/>
                  </a:moveTo>
                  <a:cubicBezTo>
                    <a:pt x="170" y="356"/>
                    <a:pt x="161" y="355"/>
                    <a:pt x="161" y="358"/>
                  </a:cubicBezTo>
                  <a:cubicBezTo>
                    <a:pt x="161" y="358"/>
                    <a:pt x="167" y="359"/>
                    <a:pt x="166" y="359"/>
                  </a:cubicBezTo>
                  <a:close/>
                  <a:moveTo>
                    <a:pt x="155" y="358"/>
                  </a:moveTo>
                  <a:cubicBezTo>
                    <a:pt x="158" y="359"/>
                    <a:pt x="156" y="361"/>
                    <a:pt x="153" y="361"/>
                  </a:cubicBezTo>
                  <a:cubicBezTo>
                    <a:pt x="154" y="364"/>
                    <a:pt x="152" y="364"/>
                    <a:pt x="150" y="364"/>
                  </a:cubicBezTo>
                  <a:cubicBezTo>
                    <a:pt x="151" y="361"/>
                    <a:pt x="155" y="361"/>
                    <a:pt x="155" y="358"/>
                  </a:cubicBezTo>
                  <a:close/>
                  <a:moveTo>
                    <a:pt x="258" y="358"/>
                  </a:moveTo>
                  <a:cubicBezTo>
                    <a:pt x="258" y="360"/>
                    <a:pt x="258" y="362"/>
                    <a:pt x="258" y="364"/>
                  </a:cubicBezTo>
                  <a:cubicBezTo>
                    <a:pt x="255" y="365"/>
                    <a:pt x="253" y="364"/>
                    <a:pt x="250" y="363"/>
                  </a:cubicBezTo>
                  <a:cubicBezTo>
                    <a:pt x="247" y="362"/>
                    <a:pt x="245" y="363"/>
                    <a:pt x="245" y="359"/>
                  </a:cubicBezTo>
                  <a:cubicBezTo>
                    <a:pt x="249" y="358"/>
                    <a:pt x="252" y="357"/>
                    <a:pt x="258" y="358"/>
                  </a:cubicBezTo>
                  <a:close/>
                  <a:moveTo>
                    <a:pt x="216" y="359"/>
                  </a:moveTo>
                  <a:cubicBezTo>
                    <a:pt x="217" y="359"/>
                    <a:pt x="218" y="359"/>
                    <a:pt x="219" y="359"/>
                  </a:cubicBezTo>
                  <a:cubicBezTo>
                    <a:pt x="219" y="360"/>
                    <a:pt x="219" y="362"/>
                    <a:pt x="219" y="363"/>
                  </a:cubicBezTo>
                  <a:cubicBezTo>
                    <a:pt x="218" y="363"/>
                    <a:pt x="217" y="363"/>
                    <a:pt x="216" y="363"/>
                  </a:cubicBezTo>
                  <a:cubicBezTo>
                    <a:pt x="216" y="362"/>
                    <a:pt x="216" y="360"/>
                    <a:pt x="216" y="359"/>
                  </a:cubicBezTo>
                  <a:close/>
                  <a:moveTo>
                    <a:pt x="163" y="364"/>
                  </a:moveTo>
                  <a:cubicBezTo>
                    <a:pt x="162" y="363"/>
                    <a:pt x="159" y="365"/>
                    <a:pt x="159" y="366"/>
                  </a:cubicBezTo>
                  <a:cubicBezTo>
                    <a:pt x="157" y="369"/>
                    <a:pt x="165" y="365"/>
                    <a:pt x="163" y="364"/>
                  </a:cubicBezTo>
                  <a:close/>
                  <a:moveTo>
                    <a:pt x="162" y="369"/>
                  </a:moveTo>
                  <a:cubicBezTo>
                    <a:pt x="164" y="369"/>
                    <a:pt x="165" y="369"/>
                    <a:pt x="167" y="369"/>
                  </a:cubicBezTo>
                  <a:cubicBezTo>
                    <a:pt x="166" y="372"/>
                    <a:pt x="165" y="375"/>
                    <a:pt x="159" y="374"/>
                  </a:cubicBezTo>
                  <a:cubicBezTo>
                    <a:pt x="160" y="372"/>
                    <a:pt x="163" y="372"/>
                    <a:pt x="162" y="369"/>
                  </a:cubicBezTo>
                  <a:close/>
                  <a:moveTo>
                    <a:pt x="143" y="380"/>
                  </a:moveTo>
                  <a:cubicBezTo>
                    <a:pt x="144" y="377"/>
                    <a:pt x="145" y="371"/>
                    <a:pt x="141" y="375"/>
                  </a:cubicBezTo>
                  <a:cubicBezTo>
                    <a:pt x="146" y="375"/>
                    <a:pt x="137" y="380"/>
                    <a:pt x="143" y="380"/>
                  </a:cubicBezTo>
                  <a:close/>
                  <a:moveTo>
                    <a:pt x="170" y="374"/>
                  </a:moveTo>
                  <a:cubicBezTo>
                    <a:pt x="173" y="373"/>
                    <a:pt x="174" y="375"/>
                    <a:pt x="174" y="377"/>
                  </a:cubicBezTo>
                  <a:cubicBezTo>
                    <a:pt x="172" y="377"/>
                    <a:pt x="172" y="377"/>
                    <a:pt x="172" y="378"/>
                  </a:cubicBezTo>
                  <a:cubicBezTo>
                    <a:pt x="170" y="378"/>
                    <a:pt x="171" y="376"/>
                    <a:pt x="170" y="374"/>
                  </a:cubicBezTo>
                  <a:close/>
                  <a:moveTo>
                    <a:pt x="301" y="377"/>
                  </a:moveTo>
                  <a:cubicBezTo>
                    <a:pt x="303" y="378"/>
                    <a:pt x="311" y="381"/>
                    <a:pt x="310" y="375"/>
                  </a:cubicBezTo>
                  <a:cubicBezTo>
                    <a:pt x="309" y="372"/>
                    <a:pt x="301" y="374"/>
                    <a:pt x="301" y="377"/>
                  </a:cubicBezTo>
                  <a:close/>
                  <a:moveTo>
                    <a:pt x="169" y="375"/>
                  </a:moveTo>
                  <a:cubicBezTo>
                    <a:pt x="173" y="384"/>
                    <a:pt x="156" y="384"/>
                    <a:pt x="157" y="377"/>
                  </a:cubicBezTo>
                  <a:cubicBezTo>
                    <a:pt x="161" y="374"/>
                    <a:pt x="164" y="378"/>
                    <a:pt x="169" y="375"/>
                  </a:cubicBezTo>
                  <a:close/>
                  <a:moveTo>
                    <a:pt x="1960" y="375"/>
                  </a:moveTo>
                  <a:cubicBezTo>
                    <a:pt x="1953" y="381"/>
                    <a:pt x="1963" y="374"/>
                    <a:pt x="1967" y="378"/>
                  </a:cubicBezTo>
                  <a:cubicBezTo>
                    <a:pt x="1966" y="382"/>
                    <a:pt x="1963" y="378"/>
                    <a:pt x="1964" y="378"/>
                  </a:cubicBezTo>
                  <a:cubicBezTo>
                    <a:pt x="1962" y="379"/>
                    <a:pt x="1961" y="380"/>
                    <a:pt x="1959" y="380"/>
                  </a:cubicBezTo>
                  <a:cubicBezTo>
                    <a:pt x="1956" y="380"/>
                    <a:pt x="1953" y="378"/>
                    <a:pt x="1950" y="378"/>
                  </a:cubicBezTo>
                  <a:cubicBezTo>
                    <a:pt x="1949" y="379"/>
                    <a:pt x="1944" y="379"/>
                    <a:pt x="1944" y="380"/>
                  </a:cubicBezTo>
                  <a:cubicBezTo>
                    <a:pt x="1942" y="382"/>
                    <a:pt x="1943" y="380"/>
                    <a:pt x="1941" y="380"/>
                  </a:cubicBezTo>
                  <a:cubicBezTo>
                    <a:pt x="1938" y="380"/>
                    <a:pt x="1938" y="381"/>
                    <a:pt x="1932" y="380"/>
                  </a:cubicBezTo>
                  <a:cubicBezTo>
                    <a:pt x="1933" y="376"/>
                    <a:pt x="1937" y="376"/>
                    <a:pt x="1939" y="378"/>
                  </a:cubicBezTo>
                  <a:cubicBezTo>
                    <a:pt x="1940" y="375"/>
                    <a:pt x="1943" y="379"/>
                    <a:pt x="1944" y="378"/>
                  </a:cubicBezTo>
                  <a:cubicBezTo>
                    <a:pt x="1945" y="377"/>
                    <a:pt x="1941" y="376"/>
                    <a:pt x="1946" y="375"/>
                  </a:cubicBezTo>
                  <a:cubicBezTo>
                    <a:pt x="1950" y="375"/>
                    <a:pt x="1953" y="376"/>
                    <a:pt x="1960" y="375"/>
                  </a:cubicBezTo>
                  <a:close/>
                  <a:moveTo>
                    <a:pt x="341" y="385"/>
                  </a:moveTo>
                  <a:cubicBezTo>
                    <a:pt x="343" y="387"/>
                    <a:pt x="348" y="386"/>
                    <a:pt x="353" y="386"/>
                  </a:cubicBezTo>
                  <a:cubicBezTo>
                    <a:pt x="354" y="380"/>
                    <a:pt x="341" y="380"/>
                    <a:pt x="341" y="385"/>
                  </a:cubicBezTo>
                  <a:close/>
                  <a:moveTo>
                    <a:pt x="405" y="382"/>
                  </a:moveTo>
                  <a:cubicBezTo>
                    <a:pt x="411" y="383"/>
                    <a:pt x="422" y="379"/>
                    <a:pt x="421" y="386"/>
                  </a:cubicBezTo>
                  <a:cubicBezTo>
                    <a:pt x="415" y="386"/>
                    <a:pt x="412" y="389"/>
                    <a:pt x="405" y="388"/>
                  </a:cubicBezTo>
                  <a:cubicBezTo>
                    <a:pt x="405" y="386"/>
                    <a:pt x="405" y="384"/>
                    <a:pt x="405" y="382"/>
                  </a:cubicBezTo>
                  <a:close/>
                  <a:moveTo>
                    <a:pt x="1891" y="391"/>
                  </a:moveTo>
                  <a:cubicBezTo>
                    <a:pt x="1892" y="387"/>
                    <a:pt x="1888" y="388"/>
                    <a:pt x="1890" y="383"/>
                  </a:cubicBezTo>
                  <a:cubicBezTo>
                    <a:pt x="1892" y="383"/>
                    <a:pt x="1895" y="383"/>
                    <a:pt x="1898" y="383"/>
                  </a:cubicBezTo>
                  <a:cubicBezTo>
                    <a:pt x="1898" y="385"/>
                    <a:pt x="1898" y="387"/>
                    <a:pt x="1898" y="390"/>
                  </a:cubicBezTo>
                  <a:cubicBezTo>
                    <a:pt x="1907" y="385"/>
                    <a:pt x="1898" y="393"/>
                    <a:pt x="1891" y="391"/>
                  </a:cubicBezTo>
                  <a:close/>
                  <a:moveTo>
                    <a:pt x="176" y="385"/>
                  </a:moveTo>
                  <a:cubicBezTo>
                    <a:pt x="177" y="385"/>
                    <a:pt x="179" y="385"/>
                    <a:pt x="181" y="385"/>
                  </a:cubicBezTo>
                  <a:cubicBezTo>
                    <a:pt x="178" y="386"/>
                    <a:pt x="181" y="393"/>
                    <a:pt x="176" y="391"/>
                  </a:cubicBezTo>
                  <a:cubicBezTo>
                    <a:pt x="176" y="389"/>
                    <a:pt x="176" y="387"/>
                    <a:pt x="176" y="385"/>
                  </a:cubicBezTo>
                  <a:close/>
                  <a:moveTo>
                    <a:pt x="1849" y="386"/>
                  </a:moveTo>
                  <a:cubicBezTo>
                    <a:pt x="1850" y="391"/>
                    <a:pt x="1846" y="390"/>
                    <a:pt x="1847" y="394"/>
                  </a:cubicBezTo>
                  <a:cubicBezTo>
                    <a:pt x="1844" y="393"/>
                    <a:pt x="1842" y="392"/>
                    <a:pt x="1842" y="388"/>
                  </a:cubicBezTo>
                  <a:cubicBezTo>
                    <a:pt x="1844" y="387"/>
                    <a:pt x="1846" y="386"/>
                    <a:pt x="1849" y="386"/>
                  </a:cubicBezTo>
                  <a:close/>
                  <a:moveTo>
                    <a:pt x="188" y="397"/>
                  </a:moveTo>
                  <a:cubicBezTo>
                    <a:pt x="188" y="397"/>
                    <a:pt x="190" y="388"/>
                    <a:pt x="186" y="388"/>
                  </a:cubicBezTo>
                  <a:cubicBezTo>
                    <a:pt x="186" y="394"/>
                    <a:pt x="186" y="401"/>
                    <a:pt x="188" y="397"/>
                  </a:cubicBezTo>
                  <a:close/>
                  <a:moveTo>
                    <a:pt x="1692" y="390"/>
                  </a:moveTo>
                  <a:cubicBezTo>
                    <a:pt x="1695" y="398"/>
                    <a:pt x="1678" y="398"/>
                    <a:pt x="1680" y="391"/>
                  </a:cubicBezTo>
                  <a:cubicBezTo>
                    <a:pt x="1682" y="389"/>
                    <a:pt x="1687" y="390"/>
                    <a:pt x="1692" y="390"/>
                  </a:cubicBezTo>
                  <a:close/>
                  <a:moveTo>
                    <a:pt x="142" y="397"/>
                  </a:moveTo>
                  <a:cubicBezTo>
                    <a:pt x="144" y="399"/>
                    <a:pt x="141" y="403"/>
                    <a:pt x="147" y="397"/>
                  </a:cubicBezTo>
                  <a:cubicBezTo>
                    <a:pt x="152" y="400"/>
                    <a:pt x="145" y="405"/>
                    <a:pt x="141" y="404"/>
                  </a:cubicBezTo>
                  <a:cubicBezTo>
                    <a:pt x="141" y="400"/>
                    <a:pt x="138" y="401"/>
                    <a:pt x="136" y="401"/>
                  </a:cubicBezTo>
                  <a:cubicBezTo>
                    <a:pt x="134" y="396"/>
                    <a:pt x="143" y="402"/>
                    <a:pt x="142" y="397"/>
                  </a:cubicBezTo>
                  <a:close/>
                  <a:moveTo>
                    <a:pt x="1742" y="404"/>
                  </a:moveTo>
                  <a:cubicBezTo>
                    <a:pt x="1739" y="406"/>
                    <a:pt x="1730" y="406"/>
                    <a:pt x="1727" y="404"/>
                  </a:cubicBezTo>
                  <a:cubicBezTo>
                    <a:pt x="1730" y="398"/>
                    <a:pt x="1741" y="395"/>
                    <a:pt x="1742" y="404"/>
                  </a:cubicBezTo>
                  <a:close/>
                  <a:moveTo>
                    <a:pt x="1611" y="399"/>
                  </a:moveTo>
                  <a:cubicBezTo>
                    <a:pt x="1613" y="400"/>
                    <a:pt x="1616" y="398"/>
                    <a:pt x="1618" y="399"/>
                  </a:cubicBezTo>
                  <a:cubicBezTo>
                    <a:pt x="1620" y="400"/>
                    <a:pt x="1619" y="402"/>
                    <a:pt x="1621" y="402"/>
                  </a:cubicBezTo>
                  <a:cubicBezTo>
                    <a:pt x="1619" y="406"/>
                    <a:pt x="1609" y="404"/>
                    <a:pt x="1611" y="399"/>
                  </a:cubicBezTo>
                  <a:close/>
                  <a:moveTo>
                    <a:pt x="215" y="409"/>
                  </a:moveTo>
                  <a:cubicBezTo>
                    <a:pt x="216" y="413"/>
                    <a:pt x="211" y="410"/>
                    <a:pt x="210" y="412"/>
                  </a:cubicBezTo>
                  <a:cubicBezTo>
                    <a:pt x="208" y="413"/>
                    <a:pt x="209" y="412"/>
                    <a:pt x="208" y="412"/>
                  </a:cubicBezTo>
                  <a:cubicBezTo>
                    <a:pt x="205" y="411"/>
                    <a:pt x="203" y="412"/>
                    <a:pt x="202" y="410"/>
                  </a:cubicBezTo>
                  <a:cubicBezTo>
                    <a:pt x="203" y="404"/>
                    <a:pt x="208" y="410"/>
                    <a:pt x="215" y="409"/>
                  </a:cubicBezTo>
                  <a:close/>
                  <a:moveTo>
                    <a:pt x="317" y="407"/>
                  </a:moveTo>
                  <a:cubicBezTo>
                    <a:pt x="323" y="407"/>
                    <a:pt x="328" y="407"/>
                    <a:pt x="334" y="407"/>
                  </a:cubicBezTo>
                  <a:cubicBezTo>
                    <a:pt x="334" y="410"/>
                    <a:pt x="336" y="410"/>
                    <a:pt x="336" y="413"/>
                  </a:cubicBezTo>
                  <a:cubicBezTo>
                    <a:pt x="333" y="413"/>
                    <a:pt x="330" y="413"/>
                    <a:pt x="327" y="413"/>
                  </a:cubicBezTo>
                  <a:cubicBezTo>
                    <a:pt x="328" y="417"/>
                    <a:pt x="335" y="414"/>
                    <a:pt x="336" y="417"/>
                  </a:cubicBezTo>
                  <a:cubicBezTo>
                    <a:pt x="336" y="423"/>
                    <a:pt x="330" y="415"/>
                    <a:pt x="328" y="420"/>
                  </a:cubicBezTo>
                  <a:cubicBezTo>
                    <a:pt x="326" y="420"/>
                    <a:pt x="327" y="417"/>
                    <a:pt x="326" y="417"/>
                  </a:cubicBezTo>
                  <a:cubicBezTo>
                    <a:pt x="323" y="413"/>
                    <a:pt x="318" y="412"/>
                    <a:pt x="317" y="407"/>
                  </a:cubicBezTo>
                  <a:close/>
                  <a:moveTo>
                    <a:pt x="1841" y="409"/>
                  </a:moveTo>
                  <a:cubicBezTo>
                    <a:pt x="1843" y="409"/>
                    <a:pt x="1845" y="409"/>
                    <a:pt x="1846" y="409"/>
                  </a:cubicBezTo>
                  <a:cubicBezTo>
                    <a:pt x="1846" y="410"/>
                    <a:pt x="1846" y="411"/>
                    <a:pt x="1846" y="412"/>
                  </a:cubicBezTo>
                  <a:cubicBezTo>
                    <a:pt x="1845" y="412"/>
                    <a:pt x="1843" y="412"/>
                    <a:pt x="1841" y="412"/>
                  </a:cubicBezTo>
                  <a:cubicBezTo>
                    <a:pt x="1841" y="411"/>
                    <a:pt x="1841" y="410"/>
                    <a:pt x="1841" y="409"/>
                  </a:cubicBezTo>
                  <a:close/>
                  <a:moveTo>
                    <a:pt x="1907" y="413"/>
                  </a:moveTo>
                  <a:cubicBezTo>
                    <a:pt x="1910" y="412"/>
                    <a:pt x="1912" y="415"/>
                    <a:pt x="1915" y="415"/>
                  </a:cubicBezTo>
                  <a:cubicBezTo>
                    <a:pt x="1918" y="415"/>
                    <a:pt x="1922" y="411"/>
                    <a:pt x="1924" y="415"/>
                  </a:cubicBezTo>
                  <a:cubicBezTo>
                    <a:pt x="1926" y="422"/>
                    <a:pt x="1912" y="415"/>
                    <a:pt x="1911" y="420"/>
                  </a:cubicBezTo>
                  <a:cubicBezTo>
                    <a:pt x="1910" y="418"/>
                    <a:pt x="1908" y="418"/>
                    <a:pt x="1905" y="418"/>
                  </a:cubicBezTo>
                  <a:cubicBezTo>
                    <a:pt x="1906" y="417"/>
                    <a:pt x="1907" y="416"/>
                    <a:pt x="1907" y="413"/>
                  </a:cubicBezTo>
                  <a:close/>
                  <a:moveTo>
                    <a:pt x="1839" y="420"/>
                  </a:moveTo>
                  <a:cubicBezTo>
                    <a:pt x="1844" y="424"/>
                    <a:pt x="1851" y="419"/>
                    <a:pt x="1853" y="415"/>
                  </a:cubicBezTo>
                  <a:cubicBezTo>
                    <a:pt x="1847" y="415"/>
                    <a:pt x="1840" y="414"/>
                    <a:pt x="1839" y="420"/>
                  </a:cubicBezTo>
                  <a:close/>
                  <a:moveTo>
                    <a:pt x="351" y="420"/>
                  </a:moveTo>
                  <a:cubicBezTo>
                    <a:pt x="353" y="420"/>
                    <a:pt x="354" y="422"/>
                    <a:pt x="354" y="424"/>
                  </a:cubicBezTo>
                  <a:cubicBezTo>
                    <a:pt x="349" y="426"/>
                    <a:pt x="350" y="425"/>
                    <a:pt x="344" y="424"/>
                  </a:cubicBezTo>
                  <a:cubicBezTo>
                    <a:pt x="344" y="423"/>
                    <a:pt x="347" y="423"/>
                    <a:pt x="349" y="423"/>
                  </a:cubicBezTo>
                  <a:cubicBezTo>
                    <a:pt x="351" y="423"/>
                    <a:pt x="350" y="421"/>
                    <a:pt x="351" y="420"/>
                  </a:cubicBezTo>
                  <a:close/>
                  <a:moveTo>
                    <a:pt x="142" y="423"/>
                  </a:moveTo>
                  <a:cubicBezTo>
                    <a:pt x="147" y="428"/>
                    <a:pt x="146" y="417"/>
                    <a:pt x="142" y="423"/>
                  </a:cubicBezTo>
                  <a:close/>
                  <a:moveTo>
                    <a:pt x="1919" y="421"/>
                  </a:moveTo>
                  <a:cubicBezTo>
                    <a:pt x="1918" y="423"/>
                    <a:pt x="1918" y="424"/>
                    <a:pt x="1918" y="426"/>
                  </a:cubicBezTo>
                  <a:cubicBezTo>
                    <a:pt x="1919" y="426"/>
                    <a:pt x="1920" y="426"/>
                    <a:pt x="1921" y="424"/>
                  </a:cubicBezTo>
                  <a:cubicBezTo>
                    <a:pt x="1922" y="422"/>
                    <a:pt x="1923" y="424"/>
                    <a:pt x="1922" y="426"/>
                  </a:cubicBezTo>
                  <a:cubicBezTo>
                    <a:pt x="1921" y="427"/>
                    <a:pt x="1920" y="428"/>
                    <a:pt x="1917" y="428"/>
                  </a:cubicBezTo>
                  <a:cubicBezTo>
                    <a:pt x="1915" y="425"/>
                    <a:pt x="1912" y="421"/>
                    <a:pt x="1919" y="421"/>
                  </a:cubicBezTo>
                  <a:close/>
                  <a:moveTo>
                    <a:pt x="1916" y="428"/>
                  </a:moveTo>
                  <a:cubicBezTo>
                    <a:pt x="1911" y="433"/>
                    <a:pt x="1904" y="426"/>
                    <a:pt x="1905" y="421"/>
                  </a:cubicBezTo>
                  <a:cubicBezTo>
                    <a:pt x="1908" y="421"/>
                    <a:pt x="1911" y="421"/>
                    <a:pt x="1914" y="421"/>
                  </a:cubicBezTo>
                  <a:cubicBezTo>
                    <a:pt x="1912" y="423"/>
                    <a:pt x="1913" y="426"/>
                    <a:pt x="1916" y="428"/>
                  </a:cubicBezTo>
                  <a:close/>
                  <a:moveTo>
                    <a:pt x="1887" y="426"/>
                  </a:moveTo>
                  <a:cubicBezTo>
                    <a:pt x="1889" y="426"/>
                    <a:pt x="1895" y="428"/>
                    <a:pt x="1893" y="423"/>
                  </a:cubicBezTo>
                  <a:cubicBezTo>
                    <a:pt x="1889" y="422"/>
                    <a:pt x="1887" y="423"/>
                    <a:pt x="1887" y="426"/>
                  </a:cubicBezTo>
                  <a:close/>
                  <a:moveTo>
                    <a:pt x="1926" y="428"/>
                  </a:moveTo>
                  <a:cubicBezTo>
                    <a:pt x="1930" y="428"/>
                    <a:pt x="1934" y="427"/>
                    <a:pt x="1936" y="424"/>
                  </a:cubicBezTo>
                  <a:cubicBezTo>
                    <a:pt x="1931" y="424"/>
                    <a:pt x="1927" y="425"/>
                    <a:pt x="1926" y="428"/>
                  </a:cubicBezTo>
                  <a:close/>
                  <a:moveTo>
                    <a:pt x="1974" y="447"/>
                  </a:moveTo>
                  <a:cubicBezTo>
                    <a:pt x="1973" y="452"/>
                    <a:pt x="1966" y="451"/>
                    <a:pt x="1961" y="451"/>
                  </a:cubicBezTo>
                  <a:cubicBezTo>
                    <a:pt x="1960" y="448"/>
                    <a:pt x="1963" y="448"/>
                    <a:pt x="1966" y="448"/>
                  </a:cubicBezTo>
                  <a:cubicBezTo>
                    <a:pt x="1968" y="448"/>
                    <a:pt x="1972" y="442"/>
                    <a:pt x="1974" y="447"/>
                  </a:cubicBezTo>
                  <a:close/>
                  <a:moveTo>
                    <a:pt x="1894" y="450"/>
                  </a:moveTo>
                  <a:cubicBezTo>
                    <a:pt x="1897" y="450"/>
                    <a:pt x="1898" y="449"/>
                    <a:pt x="1899" y="447"/>
                  </a:cubicBezTo>
                  <a:cubicBezTo>
                    <a:pt x="1896" y="447"/>
                    <a:pt x="1893" y="446"/>
                    <a:pt x="1894" y="450"/>
                  </a:cubicBezTo>
                  <a:close/>
                  <a:moveTo>
                    <a:pt x="262" y="458"/>
                  </a:moveTo>
                  <a:cubicBezTo>
                    <a:pt x="263" y="458"/>
                    <a:pt x="265" y="458"/>
                    <a:pt x="266" y="458"/>
                  </a:cubicBezTo>
                  <a:cubicBezTo>
                    <a:pt x="266" y="459"/>
                    <a:pt x="266" y="460"/>
                    <a:pt x="266" y="461"/>
                  </a:cubicBezTo>
                  <a:cubicBezTo>
                    <a:pt x="265" y="461"/>
                    <a:pt x="264" y="461"/>
                    <a:pt x="263" y="461"/>
                  </a:cubicBezTo>
                  <a:cubicBezTo>
                    <a:pt x="262" y="460"/>
                    <a:pt x="262" y="459"/>
                    <a:pt x="262" y="458"/>
                  </a:cubicBezTo>
                  <a:close/>
                  <a:moveTo>
                    <a:pt x="363" y="485"/>
                  </a:moveTo>
                  <a:cubicBezTo>
                    <a:pt x="366" y="484"/>
                    <a:pt x="365" y="492"/>
                    <a:pt x="361" y="489"/>
                  </a:cubicBezTo>
                  <a:cubicBezTo>
                    <a:pt x="361" y="488"/>
                    <a:pt x="361" y="487"/>
                    <a:pt x="361" y="486"/>
                  </a:cubicBezTo>
                  <a:cubicBezTo>
                    <a:pt x="363" y="487"/>
                    <a:pt x="363" y="486"/>
                    <a:pt x="363" y="485"/>
                  </a:cubicBezTo>
                  <a:close/>
                  <a:moveTo>
                    <a:pt x="1878" y="485"/>
                  </a:moveTo>
                  <a:cubicBezTo>
                    <a:pt x="1879" y="485"/>
                    <a:pt x="1880" y="485"/>
                    <a:pt x="1881" y="485"/>
                  </a:cubicBezTo>
                  <a:cubicBezTo>
                    <a:pt x="1881" y="486"/>
                    <a:pt x="1881" y="487"/>
                    <a:pt x="1881" y="488"/>
                  </a:cubicBezTo>
                  <a:cubicBezTo>
                    <a:pt x="1880" y="488"/>
                    <a:pt x="1879" y="488"/>
                    <a:pt x="1878" y="488"/>
                  </a:cubicBezTo>
                  <a:cubicBezTo>
                    <a:pt x="1878" y="487"/>
                    <a:pt x="1878" y="486"/>
                    <a:pt x="1878" y="485"/>
                  </a:cubicBezTo>
                  <a:close/>
                  <a:moveTo>
                    <a:pt x="269" y="493"/>
                  </a:moveTo>
                  <a:cubicBezTo>
                    <a:pt x="269" y="499"/>
                    <a:pt x="261" y="501"/>
                    <a:pt x="258" y="499"/>
                  </a:cubicBezTo>
                  <a:cubicBezTo>
                    <a:pt x="256" y="492"/>
                    <a:pt x="265" y="489"/>
                    <a:pt x="269" y="493"/>
                  </a:cubicBezTo>
                  <a:close/>
                  <a:moveTo>
                    <a:pt x="194" y="493"/>
                  </a:moveTo>
                  <a:cubicBezTo>
                    <a:pt x="198" y="492"/>
                    <a:pt x="198" y="496"/>
                    <a:pt x="202" y="494"/>
                  </a:cubicBezTo>
                  <a:cubicBezTo>
                    <a:pt x="202" y="496"/>
                    <a:pt x="200" y="495"/>
                    <a:pt x="199" y="496"/>
                  </a:cubicBezTo>
                  <a:cubicBezTo>
                    <a:pt x="200" y="499"/>
                    <a:pt x="199" y="501"/>
                    <a:pt x="196" y="501"/>
                  </a:cubicBezTo>
                  <a:cubicBezTo>
                    <a:pt x="197" y="496"/>
                    <a:pt x="193" y="496"/>
                    <a:pt x="194" y="493"/>
                  </a:cubicBezTo>
                  <a:close/>
                  <a:moveTo>
                    <a:pt x="218" y="494"/>
                  </a:moveTo>
                  <a:cubicBezTo>
                    <a:pt x="220" y="494"/>
                    <a:pt x="221" y="494"/>
                    <a:pt x="222" y="494"/>
                  </a:cubicBezTo>
                  <a:cubicBezTo>
                    <a:pt x="222" y="495"/>
                    <a:pt x="222" y="496"/>
                    <a:pt x="222" y="497"/>
                  </a:cubicBezTo>
                  <a:cubicBezTo>
                    <a:pt x="221" y="497"/>
                    <a:pt x="220" y="497"/>
                    <a:pt x="219" y="497"/>
                  </a:cubicBezTo>
                  <a:cubicBezTo>
                    <a:pt x="219" y="496"/>
                    <a:pt x="218" y="495"/>
                    <a:pt x="218" y="494"/>
                  </a:cubicBezTo>
                  <a:close/>
                  <a:moveTo>
                    <a:pt x="261" y="508"/>
                  </a:moveTo>
                  <a:cubicBezTo>
                    <a:pt x="261" y="504"/>
                    <a:pt x="262" y="502"/>
                    <a:pt x="266" y="502"/>
                  </a:cubicBezTo>
                  <a:cubicBezTo>
                    <a:pt x="265" y="507"/>
                    <a:pt x="263" y="509"/>
                    <a:pt x="269" y="507"/>
                  </a:cubicBezTo>
                  <a:cubicBezTo>
                    <a:pt x="268" y="512"/>
                    <a:pt x="265" y="509"/>
                    <a:pt x="261" y="508"/>
                  </a:cubicBezTo>
                  <a:close/>
                  <a:moveTo>
                    <a:pt x="315" y="508"/>
                  </a:moveTo>
                  <a:cubicBezTo>
                    <a:pt x="311" y="508"/>
                    <a:pt x="307" y="508"/>
                    <a:pt x="305" y="505"/>
                  </a:cubicBezTo>
                  <a:cubicBezTo>
                    <a:pt x="304" y="499"/>
                    <a:pt x="319" y="501"/>
                    <a:pt x="315" y="508"/>
                  </a:cubicBezTo>
                  <a:close/>
                  <a:moveTo>
                    <a:pt x="137" y="523"/>
                  </a:moveTo>
                  <a:cubicBezTo>
                    <a:pt x="137" y="521"/>
                    <a:pt x="135" y="522"/>
                    <a:pt x="134" y="521"/>
                  </a:cubicBezTo>
                  <a:cubicBezTo>
                    <a:pt x="134" y="519"/>
                    <a:pt x="136" y="520"/>
                    <a:pt x="138" y="520"/>
                  </a:cubicBezTo>
                  <a:cubicBezTo>
                    <a:pt x="140" y="525"/>
                    <a:pt x="130" y="527"/>
                    <a:pt x="137" y="529"/>
                  </a:cubicBezTo>
                  <a:cubicBezTo>
                    <a:pt x="136" y="534"/>
                    <a:pt x="133" y="527"/>
                    <a:pt x="131" y="528"/>
                  </a:cubicBezTo>
                  <a:cubicBezTo>
                    <a:pt x="132" y="525"/>
                    <a:pt x="133" y="522"/>
                    <a:pt x="137" y="523"/>
                  </a:cubicBezTo>
                  <a:close/>
                  <a:moveTo>
                    <a:pt x="124" y="521"/>
                  </a:moveTo>
                  <a:cubicBezTo>
                    <a:pt x="125" y="521"/>
                    <a:pt x="127" y="521"/>
                    <a:pt x="129" y="521"/>
                  </a:cubicBezTo>
                  <a:cubicBezTo>
                    <a:pt x="129" y="523"/>
                    <a:pt x="129" y="524"/>
                    <a:pt x="129" y="526"/>
                  </a:cubicBezTo>
                  <a:cubicBezTo>
                    <a:pt x="127" y="526"/>
                    <a:pt x="125" y="526"/>
                    <a:pt x="122" y="526"/>
                  </a:cubicBezTo>
                  <a:cubicBezTo>
                    <a:pt x="123" y="525"/>
                    <a:pt x="124" y="523"/>
                    <a:pt x="124" y="521"/>
                  </a:cubicBezTo>
                  <a:close/>
                  <a:moveTo>
                    <a:pt x="200" y="526"/>
                  </a:moveTo>
                  <a:cubicBezTo>
                    <a:pt x="200" y="526"/>
                    <a:pt x="200" y="524"/>
                    <a:pt x="200" y="524"/>
                  </a:cubicBezTo>
                  <a:cubicBezTo>
                    <a:pt x="205" y="528"/>
                    <a:pt x="197" y="528"/>
                    <a:pt x="196" y="528"/>
                  </a:cubicBezTo>
                  <a:cubicBezTo>
                    <a:pt x="196" y="528"/>
                    <a:pt x="197" y="524"/>
                    <a:pt x="197" y="524"/>
                  </a:cubicBezTo>
                  <a:cubicBezTo>
                    <a:pt x="198" y="524"/>
                    <a:pt x="199" y="526"/>
                    <a:pt x="200" y="526"/>
                  </a:cubicBezTo>
                  <a:close/>
                  <a:moveTo>
                    <a:pt x="215" y="526"/>
                  </a:moveTo>
                  <a:cubicBezTo>
                    <a:pt x="211" y="523"/>
                    <a:pt x="218" y="526"/>
                    <a:pt x="220" y="526"/>
                  </a:cubicBezTo>
                  <a:cubicBezTo>
                    <a:pt x="220" y="528"/>
                    <a:pt x="219" y="532"/>
                    <a:pt x="222" y="532"/>
                  </a:cubicBezTo>
                  <a:cubicBezTo>
                    <a:pt x="221" y="537"/>
                    <a:pt x="218" y="531"/>
                    <a:pt x="215" y="532"/>
                  </a:cubicBezTo>
                  <a:cubicBezTo>
                    <a:pt x="215" y="530"/>
                    <a:pt x="217" y="530"/>
                    <a:pt x="217" y="528"/>
                  </a:cubicBezTo>
                  <a:cubicBezTo>
                    <a:pt x="217" y="526"/>
                    <a:pt x="216" y="526"/>
                    <a:pt x="215" y="526"/>
                  </a:cubicBezTo>
                  <a:close/>
                  <a:moveTo>
                    <a:pt x="354" y="547"/>
                  </a:moveTo>
                  <a:cubicBezTo>
                    <a:pt x="355" y="551"/>
                    <a:pt x="357" y="545"/>
                    <a:pt x="360" y="547"/>
                  </a:cubicBezTo>
                  <a:cubicBezTo>
                    <a:pt x="363" y="552"/>
                    <a:pt x="361" y="554"/>
                    <a:pt x="361" y="559"/>
                  </a:cubicBezTo>
                  <a:cubicBezTo>
                    <a:pt x="360" y="565"/>
                    <a:pt x="357" y="553"/>
                    <a:pt x="361" y="554"/>
                  </a:cubicBezTo>
                  <a:cubicBezTo>
                    <a:pt x="359" y="552"/>
                    <a:pt x="355" y="552"/>
                    <a:pt x="352" y="550"/>
                  </a:cubicBezTo>
                  <a:cubicBezTo>
                    <a:pt x="350" y="548"/>
                    <a:pt x="349" y="548"/>
                    <a:pt x="344" y="550"/>
                  </a:cubicBezTo>
                  <a:cubicBezTo>
                    <a:pt x="342" y="550"/>
                    <a:pt x="343" y="553"/>
                    <a:pt x="343" y="554"/>
                  </a:cubicBezTo>
                  <a:cubicBezTo>
                    <a:pt x="341" y="555"/>
                    <a:pt x="338" y="548"/>
                    <a:pt x="336" y="553"/>
                  </a:cubicBezTo>
                  <a:cubicBezTo>
                    <a:pt x="334" y="552"/>
                    <a:pt x="334" y="550"/>
                    <a:pt x="336" y="550"/>
                  </a:cubicBezTo>
                  <a:cubicBezTo>
                    <a:pt x="334" y="549"/>
                    <a:pt x="336" y="546"/>
                    <a:pt x="336" y="547"/>
                  </a:cubicBezTo>
                  <a:cubicBezTo>
                    <a:pt x="335" y="545"/>
                    <a:pt x="334" y="545"/>
                    <a:pt x="333" y="543"/>
                  </a:cubicBezTo>
                  <a:cubicBezTo>
                    <a:pt x="332" y="543"/>
                    <a:pt x="333" y="541"/>
                    <a:pt x="332" y="540"/>
                  </a:cubicBezTo>
                  <a:cubicBezTo>
                    <a:pt x="331" y="539"/>
                    <a:pt x="331" y="537"/>
                    <a:pt x="329" y="534"/>
                  </a:cubicBezTo>
                  <a:cubicBezTo>
                    <a:pt x="328" y="534"/>
                    <a:pt x="327" y="534"/>
                    <a:pt x="327" y="535"/>
                  </a:cubicBezTo>
                  <a:cubicBezTo>
                    <a:pt x="323" y="533"/>
                    <a:pt x="333" y="531"/>
                    <a:pt x="337" y="532"/>
                  </a:cubicBezTo>
                  <a:cubicBezTo>
                    <a:pt x="337" y="535"/>
                    <a:pt x="339" y="540"/>
                    <a:pt x="334" y="539"/>
                  </a:cubicBezTo>
                  <a:cubicBezTo>
                    <a:pt x="337" y="542"/>
                    <a:pt x="338" y="537"/>
                    <a:pt x="342" y="540"/>
                  </a:cubicBezTo>
                  <a:cubicBezTo>
                    <a:pt x="342" y="539"/>
                    <a:pt x="340" y="539"/>
                    <a:pt x="339" y="539"/>
                  </a:cubicBezTo>
                  <a:cubicBezTo>
                    <a:pt x="342" y="536"/>
                    <a:pt x="339" y="533"/>
                    <a:pt x="339" y="529"/>
                  </a:cubicBezTo>
                  <a:cubicBezTo>
                    <a:pt x="342" y="527"/>
                    <a:pt x="341" y="532"/>
                    <a:pt x="342" y="532"/>
                  </a:cubicBezTo>
                  <a:cubicBezTo>
                    <a:pt x="344" y="534"/>
                    <a:pt x="347" y="532"/>
                    <a:pt x="348" y="534"/>
                  </a:cubicBezTo>
                  <a:cubicBezTo>
                    <a:pt x="349" y="537"/>
                    <a:pt x="347" y="537"/>
                    <a:pt x="347" y="540"/>
                  </a:cubicBezTo>
                  <a:cubicBezTo>
                    <a:pt x="348" y="542"/>
                    <a:pt x="351" y="542"/>
                    <a:pt x="351" y="545"/>
                  </a:cubicBezTo>
                  <a:cubicBezTo>
                    <a:pt x="354" y="546"/>
                    <a:pt x="354" y="542"/>
                    <a:pt x="359" y="543"/>
                  </a:cubicBezTo>
                  <a:cubicBezTo>
                    <a:pt x="358" y="545"/>
                    <a:pt x="357" y="547"/>
                    <a:pt x="354" y="547"/>
                  </a:cubicBezTo>
                  <a:close/>
                  <a:moveTo>
                    <a:pt x="131" y="532"/>
                  </a:moveTo>
                  <a:cubicBezTo>
                    <a:pt x="131" y="533"/>
                    <a:pt x="135" y="535"/>
                    <a:pt x="136" y="535"/>
                  </a:cubicBezTo>
                  <a:cubicBezTo>
                    <a:pt x="136" y="530"/>
                    <a:pt x="130" y="530"/>
                    <a:pt x="131" y="532"/>
                  </a:cubicBezTo>
                  <a:close/>
                  <a:moveTo>
                    <a:pt x="197" y="532"/>
                  </a:moveTo>
                  <a:cubicBezTo>
                    <a:pt x="199" y="532"/>
                    <a:pt x="201" y="532"/>
                    <a:pt x="202" y="532"/>
                  </a:cubicBezTo>
                  <a:cubicBezTo>
                    <a:pt x="202" y="533"/>
                    <a:pt x="202" y="534"/>
                    <a:pt x="202" y="535"/>
                  </a:cubicBezTo>
                  <a:cubicBezTo>
                    <a:pt x="201" y="535"/>
                    <a:pt x="199" y="535"/>
                    <a:pt x="198" y="535"/>
                  </a:cubicBezTo>
                  <a:cubicBezTo>
                    <a:pt x="198" y="534"/>
                    <a:pt x="197" y="533"/>
                    <a:pt x="197" y="532"/>
                  </a:cubicBezTo>
                  <a:close/>
                  <a:moveTo>
                    <a:pt x="287" y="539"/>
                  </a:moveTo>
                  <a:cubicBezTo>
                    <a:pt x="292" y="539"/>
                    <a:pt x="294" y="537"/>
                    <a:pt x="293" y="532"/>
                  </a:cubicBezTo>
                  <a:cubicBezTo>
                    <a:pt x="289" y="532"/>
                    <a:pt x="287" y="535"/>
                    <a:pt x="287" y="539"/>
                  </a:cubicBezTo>
                  <a:close/>
                  <a:moveTo>
                    <a:pt x="2043" y="534"/>
                  </a:moveTo>
                  <a:cubicBezTo>
                    <a:pt x="2044" y="534"/>
                    <a:pt x="2045" y="534"/>
                    <a:pt x="2046" y="534"/>
                  </a:cubicBezTo>
                  <a:cubicBezTo>
                    <a:pt x="2046" y="535"/>
                    <a:pt x="2046" y="536"/>
                    <a:pt x="2046" y="537"/>
                  </a:cubicBezTo>
                  <a:cubicBezTo>
                    <a:pt x="2045" y="537"/>
                    <a:pt x="2044" y="537"/>
                    <a:pt x="2043" y="537"/>
                  </a:cubicBezTo>
                  <a:cubicBezTo>
                    <a:pt x="2043" y="536"/>
                    <a:pt x="2043" y="535"/>
                    <a:pt x="2043" y="534"/>
                  </a:cubicBezTo>
                  <a:close/>
                  <a:moveTo>
                    <a:pt x="133" y="539"/>
                  </a:moveTo>
                  <a:cubicBezTo>
                    <a:pt x="134" y="539"/>
                    <a:pt x="135" y="539"/>
                    <a:pt x="136" y="539"/>
                  </a:cubicBezTo>
                  <a:cubicBezTo>
                    <a:pt x="137" y="542"/>
                    <a:pt x="134" y="542"/>
                    <a:pt x="131" y="542"/>
                  </a:cubicBezTo>
                  <a:cubicBezTo>
                    <a:pt x="132" y="540"/>
                    <a:pt x="133" y="540"/>
                    <a:pt x="133" y="539"/>
                  </a:cubicBezTo>
                  <a:close/>
                  <a:moveTo>
                    <a:pt x="271" y="540"/>
                  </a:moveTo>
                  <a:cubicBezTo>
                    <a:pt x="274" y="539"/>
                    <a:pt x="277" y="543"/>
                    <a:pt x="274" y="545"/>
                  </a:cubicBezTo>
                  <a:cubicBezTo>
                    <a:pt x="273" y="546"/>
                    <a:pt x="273" y="543"/>
                    <a:pt x="274" y="543"/>
                  </a:cubicBezTo>
                  <a:cubicBezTo>
                    <a:pt x="273" y="543"/>
                    <a:pt x="274" y="542"/>
                    <a:pt x="273" y="542"/>
                  </a:cubicBezTo>
                  <a:cubicBezTo>
                    <a:pt x="271" y="542"/>
                    <a:pt x="268" y="537"/>
                    <a:pt x="271" y="540"/>
                  </a:cubicBezTo>
                  <a:close/>
                  <a:moveTo>
                    <a:pt x="316" y="545"/>
                  </a:moveTo>
                  <a:cubicBezTo>
                    <a:pt x="316" y="542"/>
                    <a:pt x="318" y="537"/>
                    <a:pt x="313" y="539"/>
                  </a:cubicBezTo>
                  <a:cubicBezTo>
                    <a:pt x="313" y="542"/>
                    <a:pt x="314" y="544"/>
                    <a:pt x="316" y="545"/>
                  </a:cubicBezTo>
                  <a:close/>
                  <a:moveTo>
                    <a:pt x="206" y="543"/>
                  </a:moveTo>
                  <a:cubicBezTo>
                    <a:pt x="206" y="544"/>
                    <a:pt x="209" y="545"/>
                    <a:pt x="209" y="545"/>
                  </a:cubicBezTo>
                  <a:cubicBezTo>
                    <a:pt x="210" y="546"/>
                    <a:pt x="208" y="547"/>
                    <a:pt x="208" y="547"/>
                  </a:cubicBezTo>
                  <a:cubicBezTo>
                    <a:pt x="209" y="549"/>
                    <a:pt x="212" y="550"/>
                    <a:pt x="210" y="553"/>
                  </a:cubicBezTo>
                  <a:cubicBezTo>
                    <a:pt x="207" y="551"/>
                    <a:pt x="206" y="547"/>
                    <a:pt x="206" y="543"/>
                  </a:cubicBezTo>
                  <a:close/>
                  <a:moveTo>
                    <a:pt x="219" y="545"/>
                  </a:moveTo>
                  <a:cubicBezTo>
                    <a:pt x="219" y="543"/>
                    <a:pt x="223" y="544"/>
                    <a:pt x="226" y="543"/>
                  </a:cubicBezTo>
                  <a:cubicBezTo>
                    <a:pt x="226" y="544"/>
                    <a:pt x="226" y="545"/>
                    <a:pt x="226" y="547"/>
                  </a:cubicBezTo>
                  <a:cubicBezTo>
                    <a:pt x="224" y="546"/>
                    <a:pt x="224" y="547"/>
                    <a:pt x="224" y="548"/>
                  </a:cubicBezTo>
                  <a:cubicBezTo>
                    <a:pt x="222" y="547"/>
                    <a:pt x="222" y="544"/>
                    <a:pt x="219" y="545"/>
                  </a:cubicBezTo>
                  <a:close/>
                  <a:moveTo>
                    <a:pt x="260" y="561"/>
                  </a:moveTo>
                  <a:cubicBezTo>
                    <a:pt x="260" y="562"/>
                    <a:pt x="262" y="562"/>
                    <a:pt x="264" y="562"/>
                  </a:cubicBezTo>
                  <a:cubicBezTo>
                    <a:pt x="263" y="567"/>
                    <a:pt x="258" y="566"/>
                    <a:pt x="259" y="561"/>
                  </a:cubicBezTo>
                  <a:cubicBezTo>
                    <a:pt x="252" y="560"/>
                    <a:pt x="251" y="563"/>
                    <a:pt x="246" y="561"/>
                  </a:cubicBezTo>
                  <a:cubicBezTo>
                    <a:pt x="244" y="562"/>
                    <a:pt x="244" y="564"/>
                    <a:pt x="241" y="564"/>
                  </a:cubicBezTo>
                  <a:cubicBezTo>
                    <a:pt x="243" y="562"/>
                    <a:pt x="242" y="557"/>
                    <a:pt x="242" y="553"/>
                  </a:cubicBezTo>
                  <a:cubicBezTo>
                    <a:pt x="246" y="554"/>
                    <a:pt x="246" y="550"/>
                    <a:pt x="250" y="551"/>
                  </a:cubicBezTo>
                  <a:cubicBezTo>
                    <a:pt x="250" y="554"/>
                    <a:pt x="252" y="555"/>
                    <a:pt x="252" y="558"/>
                  </a:cubicBezTo>
                  <a:cubicBezTo>
                    <a:pt x="257" y="556"/>
                    <a:pt x="254" y="555"/>
                    <a:pt x="253" y="551"/>
                  </a:cubicBezTo>
                  <a:cubicBezTo>
                    <a:pt x="255" y="551"/>
                    <a:pt x="255" y="553"/>
                    <a:pt x="257" y="553"/>
                  </a:cubicBezTo>
                  <a:cubicBezTo>
                    <a:pt x="261" y="552"/>
                    <a:pt x="260" y="547"/>
                    <a:pt x="261" y="547"/>
                  </a:cubicBezTo>
                  <a:cubicBezTo>
                    <a:pt x="264" y="545"/>
                    <a:pt x="264" y="549"/>
                    <a:pt x="265" y="550"/>
                  </a:cubicBezTo>
                  <a:cubicBezTo>
                    <a:pt x="266" y="550"/>
                    <a:pt x="273" y="546"/>
                    <a:pt x="278" y="548"/>
                  </a:cubicBezTo>
                  <a:cubicBezTo>
                    <a:pt x="279" y="552"/>
                    <a:pt x="278" y="558"/>
                    <a:pt x="277" y="562"/>
                  </a:cubicBezTo>
                  <a:cubicBezTo>
                    <a:pt x="270" y="563"/>
                    <a:pt x="265" y="562"/>
                    <a:pt x="260" y="561"/>
                  </a:cubicBezTo>
                  <a:close/>
                  <a:moveTo>
                    <a:pt x="182" y="554"/>
                  </a:moveTo>
                  <a:cubicBezTo>
                    <a:pt x="184" y="552"/>
                    <a:pt x="184" y="549"/>
                    <a:pt x="188" y="550"/>
                  </a:cubicBezTo>
                  <a:cubicBezTo>
                    <a:pt x="187" y="551"/>
                    <a:pt x="186" y="554"/>
                    <a:pt x="189" y="554"/>
                  </a:cubicBezTo>
                  <a:cubicBezTo>
                    <a:pt x="190" y="557"/>
                    <a:pt x="185" y="557"/>
                    <a:pt x="184" y="559"/>
                  </a:cubicBezTo>
                  <a:cubicBezTo>
                    <a:pt x="183" y="561"/>
                    <a:pt x="185" y="564"/>
                    <a:pt x="183" y="564"/>
                  </a:cubicBezTo>
                  <a:cubicBezTo>
                    <a:pt x="182" y="564"/>
                    <a:pt x="181" y="564"/>
                    <a:pt x="179" y="564"/>
                  </a:cubicBezTo>
                  <a:cubicBezTo>
                    <a:pt x="179" y="562"/>
                    <a:pt x="179" y="560"/>
                    <a:pt x="179" y="558"/>
                  </a:cubicBezTo>
                  <a:cubicBezTo>
                    <a:pt x="183" y="561"/>
                    <a:pt x="184" y="557"/>
                    <a:pt x="187" y="556"/>
                  </a:cubicBezTo>
                  <a:cubicBezTo>
                    <a:pt x="187" y="554"/>
                    <a:pt x="184" y="555"/>
                    <a:pt x="182" y="554"/>
                  </a:cubicBezTo>
                  <a:close/>
                  <a:moveTo>
                    <a:pt x="208" y="559"/>
                  </a:moveTo>
                  <a:cubicBezTo>
                    <a:pt x="208" y="561"/>
                    <a:pt x="204" y="561"/>
                    <a:pt x="204" y="562"/>
                  </a:cubicBezTo>
                  <a:cubicBezTo>
                    <a:pt x="203" y="564"/>
                    <a:pt x="208" y="566"/>
                    <a:pt x="207" y="570"/>
                  </a:cubicBezTo>
                  <a:cubicBezTo>
                    <a:pt x="203" y="567"/>
                    <a:pt x="198" y="572"/>
                    <a:pt x="193" y="573"/>
                  </a:cubicBezTo>
                  <a:cubicBezTo>
                    <a:pt x="194" y="569"/>
                    <a:pt x="189" y="570"/>
                    <a:pt x="188" y="569"/>
                  </a:cubicBezTo>
                  <a:cubicBezTo>
                    <a:pt x="188" y="564"/>
                    <a:pt x="192" y="564"/>
                    <a:pt x="196" y="562"/>
                  </a:cubicBezTo>
                  <a:cubicBezTo>
                    <a:pt x="195" y="560"/>
                    <a:pt x="190" y="561"/>
                    <a:pt x="192" y="556"/>
                  </a:cubicBezTo>
                  <a:cubicBezTo>
                    <a:pt x="196" y="558"/>
                    <a:pt x="197" y="555"/>
                    <a:pt x="202" y="558"/>
                  </a:cubicBezTo>
                  <a:cubicBezTo>
                    <a:pt x="201" y="560"/>
                    <a:pt x="199" y="560"/>
                    <a:pt x="199" y="562"/>
                  </a:cubicBezTo>
                  <a:cubicBezTo>
                    <a:pt x="204" y="563"/>
                    <a:pt x="204" y="559"/>
                    <a:pt x="208" y="559"/>
                  </a:cubicBezTo>
                  <a:close/>
                  <a:moveTo>
                    <a:pt x="168" y="562"/>
                  </a:moveTo>
                  <a:cubicBezTo>
                    <a:pt x="170" y="564"/>
                    <a:pt x="173" y="565"/>
                    <a:pt x="173" y="569"/>
                  </a:cubicBezTo>
                  <a:cubicBezTo>
                    <a:pt x="171" y="569"/>
                    <a:pt x="169" y="569"/>
                    <a:pt x="167" y="569"/>
                  </a:cubicBezTo>
                  <a:cubicBezTo>
                    <a:pt x="168" y="567"/>
                    <a:pt x="168" y="565"/>
                    <a:pt x="168" y="562"/>
                  </a:cubicBezTo>
                  <a:close/>
                  <a:moveTo>
                    <a:pt x="279" y="570"/>
                  </a:moveTo>
                  <a:cubicBezTo>
                    <a:pt x="280" y="566"/>
                    <a:pt x="273" y="563"/>
                    <a:pt x="272" y="567"/>
                  </a:cubicBezTo>
                  <a:cubicBezTo>
                    <a:pt x="274" y="568"/>
                    <a:pt x="276" y="570"/>
                    <a:pt x="279" y="570"/>
                  </a:cubicBezTo>
                  <a:close/>
                  <a:moveTo>
                    <a:pt x="264" y="570"/>
                  </a:moveTo>
                  <a:cubicBezTo>
                    <a:pt x="267" y="570"/>
                    <a:pt x="267" y="578"/>
                    <a:pt x="263" y="575"/>
                  </a:cubicBezTo>
                  <a:cubicBezTo>
                    <a:pt x="263" y="574"/>
                    <a:pt x="262" y="573"/>
                    <a:pt x="262" y="572"/>
                  </a:cubicBezTo>
                  <a:cubicBezTo>
                    <a:pt x="264" y="572"/>
                    <a:pt x="264" y="571"/>
                    <a:pt x="264" y="570"/>
                  </a:cubicBezTo>
                  <a:close/>
                  <a:moveTo>
                    <a:pt x="188" y="583"/>
                  </a:moveTo>
                  <a:cubicBezTo>
                    <a:pt x="187" y="585"/>
                    <a:pt x="187" y="589"/>
                    <a:pt x="186" y="591"/>
                  </a:cubicBezTo>
                  <a:cubicBezTo>
                    <a:pt x="187" y="593"/>
                    <a:pt x="189" y="593"/>
                    <a:pt x="189" y="596"/>
                  </a:cubicBezTo>
                  <a:cubicBezTo>
                    <a:pt x="188" y="595"/>
                    <a:pt x="187" y="594"/>
                    <a:pt x="186" y="594"/>
                  </a:cubicBezTo>
                  <a:cubicBezTo>
                    <a:pt x="183" y="594"/>
                    <a:pt x="185" y="598"/>
                    <a:pt x="184" y="600"/>
                  </a:cubicBezTo>
                  <a:cubicBezTo>
                    <a:pt x="183" y="602"/>
                    <a:pt x="180" y="602"/>
                    <a:pt x="178" y="604"/>
                  </a:cubicBezTo>
                  <a:cubicBezTo>
                    <a:pt x="177" y="605"/>
                    <a:pt x="175" y="607"/>
                    <a:pt x="173" y="608"/>
                  </a:cubicBezTo>
                  <a:cubicBezTo>
                    <a:pt x="168" y="609"/>
                    <a:pt x="177" y="604"/>
                    <a:pt x="172" y="604"/>
                  </a:cubicBezTo>
                  <a:cubicBezTo>
                    <a:pt x="172" y="601"/>
                    <a:pt x="174" y="604"/>
                    <a:pt x="176" y="604"/>
                  </a:cubicBezTo>
                  <a:cubicBezTo>
                    <a:pt x="177" y="599"/>
                    <a:pt x="172" y="601"/>
                    <a:pt x="173" y="596"/>
                  </a:cubicBezTo>
                  <a:cubicBezTo>
                    <a:pt x="182" y="600"/>
                    <a:pt x="172" y="591"/>
                    <a:pt x="182" y="593"/>
                  </a:cubicBezTo>
                  <a:cubicBezTo>
                    <a:pt x="180" y="590"/>
                    <a:pt x="180" y="589"/>
                    <a:pt x="184" y="588"/>
                  </a:cubicBezTo>
                  <a:cubicBezTo>
                    <a:pt x="183" y="586"/>
                    <a:pt x="182" y="586"/>
                    <a:pt x="182" y="585"/>
                  </a:cubicBezTo>
                  <a:cubicBezTo>
                    <a:pt x="180" y="585"/>
                    <a:pt x="180" y="588"/>
                    <a:pt x="179" y="589"/>
                  </a:cubicBezTo>
                  <a:cubicBezTo>
                    <a:pt x="176" y="591"/>
                    <a:pt x="171" y="589"/>
                    <a:pt x="169" y="593"/>
                  </a:cubicBezTo>
                  <a:cubicBezTo>
                    <a:pt x="166" y="592"/>
                    <a:pt x="171" y="589"/>
                    <a:pt x="169" y="585"/>
                  </a:cubicBezTo>
                  <a:cubicBezTo>
                    <a:pt x="174" y="584"/>
                    <a:pt x="174" y="580"/>
                    <a:pt x="180" y="583"/>
                  </a:cubicBezTo>
                  <a:cubicBezTo>
                    <a:pt x="179" y="580"/>
                    <a:pt x="175" y="580"/>
                    <a:pt x="170" y="580"/>
                  </a:cubicBezTo>
                  <a:cubicBezTo>
                    <a:pt x="170" y="577"/>
                    <a:pt x="175" y="578"/>
                    <a:pt x="173" y="573"/>
                  </a:cubicBezTo>
                  <a:cubicBezTo>
                    <a:pt x="177" y="572"/>
                    <a:pt x="176" y="576"/>
                    <a:pt x="177" y="577"/>
                  </a:cubicBezTo>
                  <a:cubicBezTo>
                    <a:pt x="179" y="578"/>
                    <a:pt x="183" y="576"/>
                    <a:pt x="180" y="578"/>
                  </a:cubicBezTo>
                  <a:cubicBezTo>
                    <a:pt x="181" y="580"/>
                    <a:pt x="182" y="579"/>
                    <a:pt x="182" y="578"/>
                  </a:cubicBezTo>
                  <a:cubicBezTo>
                    <a:pt x="184" y="580"/>
                    <a:pt x="185" y="583"/>
                    <a:pt x="188" y="583"/>
                  </a:cubicBezTo>
                  <a:close/>
                  <a:moveTo>
                    <a:pt x="167" y="583"/>
                  </a:moveTo>
                  <a:cubicBezTo>
                    <a:pt x="169" y="583"/>
                    <a:pt x="168" y="574"/>
                    <a:pt x="166" y="580"/>
                  </a:cubicBezTo>
                  <a:cubicBezTo>
                    <a:pt x="165" y="581"/>
                    <a:pt x="166" y="583"/>
                    <a:pt x="167" y="583"/>
                  </a:cubicBezTo>
                  <a:close/>
                  <a:moveTo>
                    <a:pt x="1902" y="581"/>
                  </a:moveTo>
                  <a:cubicBezTo>
                    <a:pt x="1906" y="582"/>
                    <a:pt x="1910" y="582"/>
                    <a:pt x="1910" y="578"/>
                  </a:cubicBezTo>
                  <a:cubicBezTo>
                    <a:pt x="1907" y="579"/>
                    <a:pt x="1900" y="576"/>
                    <a:pt x="1902" y="581"/>
                  </a:cubicBezTo>
                  <a:close/>
                  <a:moveTo>
                    <a:pt x="153" y="586"/>
                  </a:moveTo>
                  <a:cubicBezTo>
                    <a:pt x="153" y="584"/>
                    <a:pt x="155" y="585"/>
                    <a:pt x="155" y="586"/>
                  </a:cubicBezTo>
                  <a:cubicBezTo>
                    <a:pt x="160" y="588"/>
                    <a:pt x="156" y="581"/>
                    <a:pt x="161" y="583"/>
                  </a:cubicBezTo>
                  <a:cubicBezTo>
                    <a:pt x="161" y="586"/>
                    <a:pt x="160" y="586"/>
                    <a:pt x="160" y="588"/>
                  </a:cubicBezTo>
                  <a:cubicBezTo>
                    <a:pt x="165" y="590"/>
                    <a:pt x="161" y="583"/>
                    <a:pt x="166" y="585"/>
                  </a:cubicBezTo>
                  <a:cubicBezTo>
                    <a:pt x="166" y="586"/>
                    <a:pt x="166" y="588"/>
                    <a:pt x="166" y="589"/>
                  </a:cubicBezTo>
                  <a:cubicBezTo>
                    <a:pt x="161" y="588"/>
                    <a:pt x="159" y="590"/>
                    <a:pt x="155" y="591"/>
                  </a:cubicBezTo>
                  <a:cubicBezTo>
                    <a:pt x="155" y="589"/>
                    <a:pt x="155" y="586"/>
                    <a:pt x="153" y="586"/>
                  </a:cubicBezTo>
                  <a:close/>
                  <a:moveTo>
                    <a:pt x="142" y="589"/>
                  </a:moveTo>
                  <a:cubicBezTo>
                    <a:pt x="143" y="591"/>
                    <a:pt x="151" y="589"/>
                    <a:pt x="145" y="586"/>
                  </a:cubicBezTo>
                  <a:cubicBezTo>
                    <a:pt x="146" y="587"/>
                    <a:pt x="141" y="589"/>
                    <a:pt x="142" y="589"/>
                  </a:cubicBezTo>
                  <a:close/>
                  <a:moveTo>
                    <a:pt x="154" y="599"/>
                  </a:moveTo>
                  <a:cubicBezTo>
                    <a:pt x="156" y="595"/>
                    <a:pt x="159" y="591"/>
                    <a:pt x="166" y="591"/>
                  </a:cubicBezTo>
                  <a:cubicBezTo>
                    <a:pt x="167" y="595"/>
                    <a:pt x="157" y="596"/>
                    <a:pt x="163" y="600"/>
                  </a:cubicBezTo>
                  <a:cubicBezTo>
                    <a:pt x="163" y="602"/>
                    <a:pt x="162" y="601"/>
                    <a:pt x="162" y="600"/>
                  </a:cubicBezTo>
                  <a:cubicBezTo>
                    <a:pt x="157" y="599"/>
                    <a:pt x="158" y="601"/>
                    <a:pt x="154" y="599"/>
                  </a:cubicBezTo>
                  <a:close/>
                  <a:moveTo>
                    <a:pt x="1974" y="607"/>
                  </a:moveTo>
                  <a:cubicBezTo>
                    <a:pt x="1976" y="609"/>
                    <a:pt x="1984" y="609"/>
                    <a:pt x="1983" y="604"/>
                  </a:cubicBezTo>
                  <a:cubicBezTo>
                    <a:pt x="1979" y="604"/>
                    <a:pt x="1974" y="603"/>
                    <a:pt x="1974" y="607"/>
                  </a:cubicBezTo>
                  <a:close/>
                  <a:moveTo>
                    <a:pt x="158" y="623"/>
                  </a:moveTo>
                  <a:cubicBezTo>
                    <a:pt x="159" y="623"/>
                    <a:pt x="160" y="623"/>
                    <a:pt x="161" y="623"/>
                  </a:cubicBezTo>
                  <a:cubicBezTo>
                    <a:pt x="161" y="624"/>
                    <a:pt x="161" y="625"/>
                    <a:pt x="161" y="626"/>
                  </a:cubicBezTo>
                  <a:cubicBezTo>
                    <a:pt x="160" y="626"/>
                    <a:pt x="159" y="626"/>
                    <a:pt x="158" y="626"/>
                  </a:cubicBezTo>
                  <a:cubicBezTo>
                    <a:pt x="158" y="625"/>
                    <a:pt x="158" y="624"/>
                    <a:pt x="158" y="623"/>
                  </a:cubicBezTo>
                  <a:close/>
                  <a:moveTo>
                    <a:pt x="1972" y="640"/>
                  </a:moveTo>
                  <a:cubicBezTo>
                    <a:pt x="1971" y="640"/>
                    <a:pt x="1970" y="639"/>
                    <a:pt x="1969" y="639"/>
                  </a:cubicBezTo>
                  <a:cubicBezTo>
                    <a:pt x="1964" y="642"/>
                    <a:pt x="1972" y="644"/>
                    <a:pt x="1972" y="640"/>
                  </a:cubicBezTo>
                  <a:close/>
                  <a:moveTo>
                    <a:pt x="46" y="677"/>
                  </a:moveTo>
                  <a:cubicBezTo>
                    <a:pt x="47" y="675"/>
                    <a:pt x="51" y="675"/>
                    <a:pt x="54" y="677"/>
                  </a:cubicBezTo>
                  <a:cubicBezTo>
                    <a:pt x="54" y="679"/>
                    <a:pt x="49" y="678"/>
                    <a:pt x="51" y="683"/>
                  </a:cubicBezTo>
                  <a:cubicBezTo>
                    <a:pt x="45" y="684"/>
                    <a:pt x="43" y="681"/>
                    <a:pt x="43" y="677"/>
                  </a:cubicBezTo>
                  <a:cubicBezTo>
                    <a:pt x="45" y="677"/>
                    <a:pt x="44" y="680"/>
                    <a:pt x="46" y="680"/>
                  </a:cubicBezTo>
                  <a:cubicBezTo>
                    <a:pt x="48" y="679"/>
                    <a:pt x="48" y="677"/>
                    <a:pt x="46" y="677"/>
                  </a:cubicBezTo>
                  <a:close/>
                  <a:moveTo>
                    <a:pt x="96" y="699"/>
                  </a:moveTo>
                  <a:cubicBezTo>
                    <a:pt x="95" y="697"/>
                    <a:pt x="94" y="695"/>
                    <a:pt x="92" y="694"/>
                  </a:cubicBezTo>
                  <a:cubicBezTo>
                    <a:pt x="92" y="696"/>
                    <a:pt x="95" y="703"/>
                    <a:pt x="96" y="699"/>
                  </a:cubicBezTo>
                  <a:close/>
                  <a:moveTo>
                    <a:pt x="61" y="715"/>
                  </a:moveTo>
                  <a:cubicBezTo>
                    <a:pt x="60" y="712"/>
                    <a:pt x="63" y="711"/>
                    <a:pt x="64" y="710"/>
                  </a:cubicBezTo>
                  <a:cubicBezTo>
                    <a:pt x="61" y="708"/>
                    <a:pt x="57" y="714"/>
                    <a:pt x="61" y="715"/>
                  </a:cubicBezTo>
                  <a:close/>
                  <a:moveTo>
                    <a:pt x="71" y="711"/>
                  </a:moveTo>
                  <a:cubicBezTo>
                    <a:pt x="72" y="711"/>
                    <a:pt x="73" y="711"/>
                    <a:pt x="74" y="711"/>
                  </a:cubicBezTo>
                  <a:cubicBezTo>
                    <a:pt x="74" y="713"/>
                    <a:pt x="74" y="714"/>
                    <a:pt x="74" y="715"/>
                  </a:cubicBezTo>
                  <a:cubicBezTo>
                    <a:pt x="73" y="715"/>
                    <a:pt x="72" y="715"/>
                    <a:pt x="71" y="715"/>
                  </a:cubicBezTo>
                  <a:cubicBezTo>
                    <a:pt x="71" y="714"/>
                    <a:pt x="71" y="713"/>
                    <a:pt x="71" y="711"/>
                  </a:cubicBezTo>
                  <a:close/>
                  <a:moveTo>
                    <a:pt x="1973" y="724"/>
                  </a:moveTo>
                  <a:cubicBezTo>
                    <a:pt x="1974" y="726"/>
                    <a:pt x="1969" y="729"/>
                    <a:pt x="1965" y="729"/>
                  </a:cubicBezTo>
                  <a:cubicBezTo>
                    <a:pt x="1963" y="729"/>
                    <a:pt x="1957" y="730"/>
                    <a:pt x="1959" y="726"/>
                  </a:cubicBezTo>
                  <a:cubicBezTo>
                    <a:pt x="1962" y="723"/>
                    <a:pt x="1968" y="724"/>
                    <a:pt x="1973" y="724"/>
                  </a:cubicBezTo>
                  <a:close/>
                  <a:moveTo>
                    <a:pt x="2034" y="727"/>
                  </a:moveTo>
                  <a:cubicBezTo>
                    <a:pt x="2034" y="724"/>
                    <a:pt x="2040" y="727"/>
                    <a:pt x="2043" y="726"/>
                  </a:cubicBezTo>
                  <a:cubicBezTo>
                    <a:pt x="2041" y="728"/>
                    <a:pt x="2041" y="730"/>
                    <a:pt x="2044" y="730"/>
                  </a:cubicBezTo>
                  <a:cubicBezTo>
                    <a:pt x="2041" y="735"/>
                    <a:pt x="2041" y="725"/>
                    <a:pt x="2034" y="727"/>
                  </a:cubicBezTo>
                  <a:close/>
                  <a:moveTo>
                    <a:pt x="294" y="735"/>
                  </a:moveTo>
                  <a:cubicBezTo>
                    <a:pt x="291" y="731"/>
                    <a:pt x="298" y="729"/>
                    <a:pt x="293" y="727"/>
                  </a:cubicBezTo>
                  <a:cubicBezTo>
                    <a:pt x="292" y="728"/>
                    <a:pt x="290" y="735"/>
                    <a:pt x="294" y="735"/>
                  </a:cubicBezTo>
                  <a:close/>
                  <a:moveTo>
                    <a:pt x="281" y="729"/>
                  </a:moveTo>
                  <a:cubicBezTo>
                    <a:pt x="282" y="729"/>
                    <a:pt x="284" y="729"/>
                    <a:pt x="285" y="729"/>
                  </a:cubicBezTo>
                  <a:cubicBezTo>
                    <a:pt x="285" y="730"/>
                    <a:pt x="285" y="731"/>
                    <a:pt x="285" y="732"/>
                  </a:cubicBezTo>
                  <a:cubicBezTo>
                    <a:pt x="284" y="732"/>
                    <a:pt x="282" y="732"/>
                    <a:pt x="281" y="732"/>
                  </a:cubicBezTo>
                  <a:cubicBezTo>
                    <a:pt x="281" y="731"/>
                    <a:pt x="281" y="730"/>
                    <a:pt x="281" y="729"/>
                  </a:cubicBezTo>
                  <a:close/>
                  <a:moveTo>
                    <a:pt x="99" y="730"/>
                  </a:moveTo>
                  <a:cubicBezTo>
                    <a:pt x="96" y="734"/>
                    <a:pt x="99" y="734"/>
                    <a:pt x="99" y="738"/>
                  </a:cubicBezTo>
                  <a:cubicBezTo>
                    <a:pt x="98" y="738"/>
                    <a:pt x="97" y="737"/>
                    <a:pt x="94" y="737"/>
                  </a:cubicBezTo>
                  <a:cubicBezTo>
                    <a:pt x="97" y="736"/>
                    <a:pt x="94" y="729"/>
                    <a:pt x="99" y="730"/>
                  </a:cubicBezTo>
                  <a:close/>
                  <a:moveTo>
                    <a:pt x="247" y="732"/>
                  </a:moveTo>
                  <a:cubicBezTo>
                    <a:pt x="248" y="732"/>
                    <a:pt x="250" y="732"/>
                    <a:pt x="252" y="732"/>
                  </a:cubicBezTo>
                  <a:cubicBezTo>
                    <a:pt x="252" y="733"/>
                    <a:pt x="252" y="734"/>
                    <a:pt x="252" y="735"/>
                  </a:cubicBezTo>
                  <a:cubicBezTo>
                    <a:pt x="250" y="735"/>
                    <a:pt x="249" y="735"/>
                    <a:pt x="247" y="735"/>
                  </a:cubicBezTo>
                  <a:cubicBezTo>
                    <a:pt x="247" y="734"/>
                    <a:pt x="247" y="733"/>
                    <a:pt x="247" y="732"/>
                  </a:cubicBezTo>
                  <a:close/>
                  <a:moveTo>
                    <a:pt x="295" y="740"/>
                  </a:moveTo>
                  <a:cubicBezTo>
                    <a:pt x="298" y="739"/>
                    <a:pt x="302" y="739"/>
                    <a:pt x="303" y="737"/>
                  </a:cubicBezTo>
                  <a:cubicBezTo>
                    <a:pt x="300" y="738"/>
                    <a:pt x="294" y="735"/>
                    <a:pt x="295" y="740"/>
                  </a:cubicBezTo>
                  <a:close/>
                  <a:moveTo>
                    <a:pt x="286" y="738"/>
                  </a:moveTo>
                  <a:cubicBezTo>
                    <a:pt x="287" y="738"/>
                    <a:pt x="287" y="739"/>
                    <a:pt x="287" y="740"/>
                  </a:cubicBezTo>
                  <a:cubicBezTo>
                    <a:pt x="287" y="744"/>
                    <a:pt x="294" y="741"/>
                    <a:pt x="293" y="746"/>
                  </a:cubicBezTo>
                  <a:cubicBezTo>
                    <a:pt x="287" y="747"/>
                    <a:pt x="288" y="741"/>
                    <a:pt x="284" y="745"/>
                  </a:cubicBezTo>
                  <a:cubicBezTo>
                    <a:pt x="280" y="743"/>
                    <a:pt x="289" y="743"/>
                    <a:pt x="286" y="738"/>
                  </a:cubicBezTo>
                  <a:close/>
                  <a:moveTo>
                    <a:pt x="120" y="757"/>
                  </a:moveTo>
                  <a:cubicBezTo>
                    <a:pt x="123" y="757"/>
                    <a:pt x="123" y="760"/>
                    <a:pt x="123" y="762"/>
                  </a:cubicBezTo>
                  <a:cubicBezTo>
                    <a:pt x="122" y="762"/>
                    <a:pt x="121" y="761"/>
                    <a:pt x="120" y="761"/>
                  </a:cubicBezTo>
                  <a:cubicBezTo>
                    <a:pt x="120" y="760"/>
                    <a:pt x="120" y="759"/>
                    <a:pt x="120" y="757"/>
                  </a:cubicBezTo>
                  <a:close/>
                  <a:moveTo>
                    <a:pt x="126" y="757"/>
                  </a:moveTo>
                  <a:cubicBezTo>
                    <a:pt x="129" y="757"/>
                    <a:pt x="129" y="765"/>
                    <a:pt x="125" y="762"/>
                  </a:cubicBezTo>
                  <a:cubicBezTo>
                    <a:pt x="125" y="761"/>
                    <a:pt x="125" y="760"/>
                    <a:pt x="125" y="759"/>
                  </a:cubicBezTo>
                  <a:cubicBezTo>
                    <a:pt x="126" y="759"/>
                    <a:pt x="126" y="758"/>
                    <a:pt x="126" y="757"/>
                  </a:cubicBezTo>
                  <a:close/>
                  <a:moveTo>
                    <a:pt x="2051" y="761"/>
                  </a:moveTo>
                  <a:cubicBezTo>
                    <a:pt x="2053" y="756"/>
                    <a:pt x="2041" y="757"/>
                    <a:pt x="2041" y="759"/>
                  </a:cubicBezTo>
                  <a:cubicBezTo>
                    <a:pt x="2043" y="761"/>
                    <a:pt x="2047" y="761"/>
                    <a:pt x="2051" y="761"/>
                  </a:cubicBezTo>
                  <a:close/>
                  <a:moveTo>
                    <a:pt x="75" y="794"/>
                  </a:moveTo>
                  <a:cubicBezTo>
                    <a:pt x="76" y="794"/>
                    <a:pt x="77" y="794"/>
                    <a:pt x="78" y="794"/>
                  </a:cubicBezTo>
                  <a:cubicBezTo>
                    <a:pt x="78" y="795"/>
                    <a:pt x="78" y="796"/>
                    <a:pt x="78" y="797"/>
                  </a:cubicBezTo>
                  <a:cubicBezTo>
                    <a:pt x="77" y="797"/>
                    <a:pt x="76" y="797"/>
                    <a:pt x="75" y="797"/>
                  </a:cubicBezTo>
                  <a:cubicBezTo>
                    <a:pt x="75" y="796"/>
                    <a:pt x="75" y="795"/>
                    <a:pt x="75" y="794"/>
                  </a:cubicBezTo>
                  <a:close/>
                  <a:moveTo>
                    <a:pt x="2157" y="805"/>
                  </a:moveTo>
                  <a:cubicBezTo>
                    <a:pt x="2160" y="800"/>
                    <a:pt x="2149" y="801"/>
                    <a:pt x="2149" y="803"/>
                  </a:cubicBezTo>
                  <a:cubicBezTo>
                    <a:pt x="2154" y="802"/>
                    <a:pt x="2154" y="806"/>
                    <a:pt x="2157" y="805"/>
                  </a:cubicBezTo>
                  <a:close/>
                  <a:moveTo>
                    <a:pt x="76" y="807"/>
                  </a:moveTo>
                  <a:cubicBezTo>
                    <a:pt x="77" y="808"/>
                    <a:pt x="84" y="806"/>
                    <a:pt x="79" y="803"/>
                  </a:cubicBezTo>
                  <a:cubicBezTo>
                    <a:pt x="80" y="805"/>
                    <a:pt x="75" y="806"/>
                    <a:pt x="76" y="807"/>
                  </a:cubicBezTo>
                  <a:close/>
                  <a:moveTo>
                    <a:pt x="2119" y="808"/>
                  </a:moveTo>
                  <a:cubicBezTo>
                    <a:pt x="2119" y="810"/>
                    <a:pt x="2119" y="811"/>
                    <a:pt x="2119" y="813"/>
                  </a:cubicBezTo>
                  <a:cubicBezTo>
                    <a:pt x="2115" y="816"/>
                    <a:pt x="2112" y="811"/>
                    <a:pt x="2109" y="815"/>
                  </a:cubicBezTo>
                  <a:cubicBezTo>
                    <a:pt x="2108" y="815"/>
                    <a:pt x="2107" y="814"/>
                    <a:pt x="2107" y="813"/>
                  </a:cubicBezTo>
                  <a:cubicBezTo>
                    <a:pt x="2108" y="812"/>
                    <a:pt x="2107" y="811"/>
                    <a:pt x="2106" y="811"/>
                  </a:cubicBezTo>
                  <a:cubicBezTo>
                    <a:pt x="2109" y="809"/>
                    <a:pt x="2113" y="808"/>
                    <a:pt x="2119" y="808"/>
                  </a:cubicBezTo>
                  <a:close/>
                  <a:moveTo>
                    <a:pt x="298" y="849"/>
                  </a:moveTo>
                  <a:cubicBezTo>
                    <a:pt x="308" y="848"/>
                    <a:pt x="311" y="853"/>
                    <a:pt x="310" y="862"/>
                  </a:cubicBezTo>
                  <a:cubicBezTo>
                    <a:pt x="305" y="861"/>
                    <a:pt x="307" y="866"/>
                    <a:pt x="302" y="865"/>
                  </a:cubicBezTo>
                  <a:cubicBezTo>
                    <a:pt x="297" y="862"/>
                    <a:pt x="297" y="856"/>
                    <a:pt x="298" y="849"/>
                  </a:cubicBezTo>
                  <a:close/>
                  <a:moveTo>
                    <a:pt x="245" y="859"/>
                  </a:moveTo>
                  <a:cubicBezTo>
                    <a:pt x="245" y="856"/>
                    <a:pt x="239" y="858"/>
                    <a:pt x="236" y="857"/>
                  </a:cubicBezTo>
                  <a:cubicBezTo>
                    <a:pt x="235" y="861"/>
                    <a:pt x="246" y="865"/>
                    <a:pt x="245" y="859"/>
                  </a:cubicBezTo>
                  <a:close/>
                  <a:moveTo>
                    <a:pt x="2037" y="883"/>
                  </a:moveTo>
                  <a:cubicBezTo>
                    <a:pt x="2039" y="885"/>
                    <a:pt x="2043" y="885"/>
                    <a:pt x="2043" y="881"/>
                  </a:cubicBezTo>
                  <a:cubicBezTo>
                    <a:pt x="2041" y="879"/>
                    <a:pt x="2038" y="879"/>
                    <a:pt x="2037" y="883"/>
                  </a:cubicBezTo>
                  <a:close/>
                  <a:moveTo>
                    <a:pt x="113" y="886"/>
                  </a:moveTo>
                  <a:cubicBezTo>
                    <a:pt x="111" y="890"/>
                    <a:pt x="118" y="892"/>
                    <a:pt x="114" y="892"/>
                  </a:cubicBezTo>
                  <a:cubicBezTo>
                    <a:pt x="110" y="892"/>
                    <a:pt x="112" y="891"/>
                    <a:pt x="112" y="889"/>
                  </a:cubicBezTo>
                  <a:cubicBezTo>
                    <a:pt x="106" y="888"/>
                    <a:pt x="103" y="890"/>
                    <a:pt x="99" y="891"/>
                  </a:cubicBezTo>
                  <a:cubicBezTo>
                    <a:pt x="96" y="883"/>
                    <a:pt x="103" y="888"/>
                    <a:pt x="105" y="886"/>
                  </a:cubicBezTo>
                  <a:cubicBezTo>
                    <a:pt x="107" y="884"/>
                    <a:pt x="109" y="886"/>
                    <a:pt x="113" y="886"/>
                  </a:cubicBezTo>
                  <a:close/>
                  <a:moveTo>
                    <a:pt x="117" y="886"/>
                  </a:moveTo>
                  <a:cubicBezTo>
                    <a:pt x="123" y="886"/>
                    <a:pt x="121" y="888"/>
                    <a:pt x="126" y="886"/>
                  </a:cubicBezTo>
                  <a:cubicBezTo>
                    <a:pt x="125" y="887"/>
                    <a:pt x="125" y="888"/>
                    <a:pt x="125" y="891"/>
                  </a:cubicBezTo>
                  <a:cubicBezTo>
                    <a:pt x="121" y="891"/>
                    <a:pt x="115" y="892"/>
                    <a:pt x="117" y="886"/>
                  </a:cubicBezTo>
                  <a:close/>
                  <a:moveTo>
                    <a:pt x="96" y="891"/>
                  </a:moveTo>
                  <a:cubicBezTo>
                    <a:pt x="98" y="892"/>
                    <a:pt x="100" y="893"/>
                    <a:pt x="104" y="892"/>
                  </a:cubicBezTo>
                  <a:cubicBezTo>
                    <a:pt x="103" y="894"/>
                    <a:pt x="94" y="899"/>
                    <a:pt x="96" y="891"/>
                  </a:cubicBezTo>
                  <a:close/>
                  <a:moveTo>
                    <a:pt x="160" y="891"/>
                  </a:moveTo>
                  <a:cubicBezTo>
                    <a:pt x="161" y="891"/>
                    <a:pt x="162" y="891"/>
                    <a:pt x="163" y="891"/>
                  </a:cubicBezTo>
                  <a:cubicBezTo>
                    <a:pt x="163" y="892"/>
                    <a:pt x="163" y="893"/>
                    <a:pt x="163" y="894"/>
                  </a:cubicBezTo>
                  <a:cubicBezTo>
                    <a:pt x="162" y="894"/>
                    <a:pt x="161" y="894"/>
                    <a:pt x="160" y="894"/>
                  </a:cubicBezTo>
                  <a:cubicBezTo>
                    <a:pt x="160" y="893"/>
                    <a:pt x="160" y="892"/>
                    <a:pt x="160" y="891"/>
                  </a:cubicBezTo>
                  <a:close/>
                  <a:moveTo>
                    <a:pt x="55" y="892"/>
                  </a:moveTo>
                  <a:cubicBezTo>
                    <a:pt x="56" y="892"/>
                    <a:pt x="57" y="892"/>
                    <a:pt x="58" y="892"/>
                  </a:cubicBezTo>
                  <a:cubicBezTo>
                    <a:pt x="58" y="893"/>
                    <a:pt x="58" y="894"/>
                    <a:pt x="58" y="895"/>
                  </a:cubicBezTo>
                  <a:cubicBezTo>
                    <a:pt x="57" y="895"/>
                    <a:pt x="56" y="895"/>
                    <a:pt x="55" y="895"/>
                  </a:cubicBezTo>
                  <a:cubicBezTo>
                    <a:pt x="55" y="894"/>
                    <a:pt x="55" y="893"/>
                    <a:pt x="55" y="892"/>
                  </a:cubicBezTo>
                  <a:close/>
                  <a:moveTo>
                    <a:pt x="109" y="894"/>
                  </a:moveTo>
                  <a:cubicBezTo>
                    <a:pt x="108" y="896"/>
                    <a:pt x="107" y="899"/>
                    <a:pt x="103" y="899"/>
                  </a:cubicBezTo>
                  <a:cubicBezTo>
                    <a:pt x="103" y="897"/>
                    <a:pt x="105" y="895"/>
                    <a:pt x="107" y="895"/>
                  </a:cubicBezTo>
                  <a:cubicBezTo>
                    <a:pt x="106" y="892"/>
                    <a:pt x="106" y="892"/>
                    <a:pt x="109" y="894"/>
                  </a:cubicBezTo>
                  <a:close/>
                  <a:moveTo>
                    <a:pt x="2057" y="903"/>
                  </a:moveTo>
                  <a:cubicBezTo>
                    <a:pt x="2059" y="908"/>
                    <a:pt x="2071" y="902"/>
                    <a:pt x="2066" y="900"/>
                  </a:cubicBezTo>
                  <a:cubicBezTo>
                    <a:pt x="2066" y="905"/>
                    <a:pt x="2057" y="899"/>
                    <a:pt x="2057" y="903"/>
                  </a:cubicBezTo>
                  <a:close/>
                  <a:moveTo>
                    <a:pt x="2002" y="995"/>
                  </a:moveTo>
                  <a:cubicBezTo>
                    <a:pt x="2000" y="1000"/>
                    <a:pt x="1995" y="998"/>
                    <a:pt x="1992" y="999"/>
                  </a:cubicBezTo>
                  <a:cubicBezTo>
                    <a:pt x="1985" y="1000"/>
                    <a:pt x="1976" y="1002"/>
                    <a:pt x="1968" y="1002"/>
                  </a:cubicBezTo>
                  <a:cubicBezTo>
                    <a:pt x="1969" y="998"/>
                    <a:pt x="1973" y="996"/>
                    <a:pt x="1979" y="997"/>
                  </a:cubicBezTo>
                  <a:cubicBezTo>
                    <a:pt x="1982" y="998"/>
                    <a:pt x="1982" y="993"/>
                    <a:pt x="1984" y="992"/>
                  </a:cubicBezTo>
                  <a:cubicBezTo>
                    <a:pt x="1990" y="990"/>
                    <a:pt x="1996" y="995"/>
                    <a:pt x="2002" y="995"/>
                  </a:cubicBezTo>
                  <a:close/>
                  <a:moveTo>
                    <a:pt x="96" y="1032"/>
                  </a:moveTo>
                  <a:cubicBezTo>
                    <a:pt x="98" y="1027"/>
                    <a:pt x="87" y="1028"/>
                    <a:pt x="88" y="1030"/>
                  </a:cubicBezTo>
                  <a:cubicBezTo>
                    <a:pt x="89" y="1032"/>
                    <a:pt x="92" y="1032"/>
                    <a:pt x="96" y="1032"/>
                  </a:cubicBezTo>
                  <a:close/>
                  <a:moveTo>
                    <a:pt x="85" y="1037"/>
                  </a:moveTo>
                  <a:cubicBezTo>
                    <a:pt x="80" y="1031"/>
                    <a:pt x="70" y="1039"/>
                    <a:pt x="67" y="1035"/>
                  </a:cubicBezTo>
                  <a:cubicBezTo>
                    <a:pt x="65" y="1031"/>
                    <a:pt x="73" y="1032"/>
                    <a:pt x="77" y="1032"/>
                  </a:cubicBezTo>
                  <a:cubicBezTo>
                    <a:pt x="81" y="1032"/>
                    <a:pt x="86" y="1032"/>
                    <a:pt x="85" y="1037"/>
                  </a:cubicBezTo>
                  <a:close/>
                  <a:moveTo>
                    <a:pt x="435" y="1052"/>
                  </a:moveTo>
                  <a:cubicBezTo>
                    <a:pt x="436" y="1052"/>
                    <a:pt x="437" y="1052"/>
                    <a:pt x="438" y="1052"/>
                  </a:cubicBezTo>
                  <a:cubicBezTo>
                    <a:pt x="438" y="1053"/>
                    <a:pt x="438" y="1055"/>
                    <a:pt x="438" y="1056"/>
                  </a:cubicBezTo>
                  <a:cubicBezTo>
                    <a:pt x="437" y="1056"/>
                    <a:pt x="436" y="1056"/>
                    <a:pt x="435" y="1056"/>
                  </a:cubicBezTo>
                  <a:cubicBezTo>
                    <a:pt x="435" y="1055"/>
                    <a:pt x="435" y="1053"/>
                    <a:pt x="435" y="1052"/>
                  </a:cubicBezTo>
                  <a:close/>
                  <a:moveTo>
                    <a:pt x="259" y="1065"/>
                  </a:moveTo>
                  <a:cubicBezTo>
                    <a:pt x="234" y="1067"/>
                    <a:pt x="210" y="1063"/>
                    <a:pt x="189" y="1065"/>
                  </a:cubicBezTo>
                  <a:cubicBezTo>
                    <a:pt x="189" y="1060"/>
                    <a:pt x="191" y="1058"/>
                    <a:pt x="192" y="1054"/>
                  </a:cubicBezTo>
                  <a:cubicBezTo>
                    <a:pt x="198" y="1053"/>
                    <a:pt x="209" y="1056"/>
                    <a:pt x="216" y="1057"/>
                  </a:cubicBezTo>
                  <a:cubicBezTo>
                    <a:pt x="219" y="1058"/>
                    <a:pt x="219" y="1057"/>
                    <a:pt x="220" y="1059"/>
                  </a:cubicBezTo>
                  <a:cubicBezTo>
                    <a:pt x="222" y="1060"/>
                    <a:pt x="225" y="1057"/>
                    <a:pt x="228" y="1057"/>
                  </a:cubicBezTo>
                  <a:cubicBezTo>
                    <a:pt x="231" y="1057"/>
                    <a:pt x="232" y="1059"/>
                    <a:pt x="235" y="1059"/>
                  </a:cubicBezTo>
                  <a:cubicBezTo>
                    <a:pt x="239" y="1059"/>
                    <a:pt x="241" y="1057"/>
                    <a:pt x="246" y="1057"/>
                  </a:cubicBezTo>
                  <a:cubicBezTo>
                    <a:pt x="249" y="1057"/>
                    <a:pt x="252" y="1059"/>
                    <a:pt x="255" y="1057"/>
                  </a:cubicBezTo>
                  <a:cubicBezTo>
                    <a:pt x="254" y="1062"/>
                    <a:pt x="260" y="1060"/>
                    <a:pt x="259" y="1065"/>
                  </a:cubicBezTo>
                  <a:close/>
                  <a:moveTo>
                    <a:pt x="274" y="1057"/>
                  </a:moveTo>
                  <a:cubicBezTo>
                    <a:pt x="275" y="1051"/>
                    <a:pt x="268" y="1055"/>
                    <a:pt x="264" y="1054"/>
                  </a:cubicBezTo>
                  <a:cubicBezTo>
                    <a:pt x="263" y="1060"/>
                    <a:pt x="271" y="1056"/>
                    <a:pt x="274" y="1057"/>
                  </a:cubicBezTo>
                  <a:close/>
                  <a:moveTo>
                    <a:pt x="183" y="1062"/>
                  </a:moveTo>
                  <a:cubicBezTo>
                    <a:pt x="184" y="1062"/>
                    <a:pt x="186" y="1062"/>
                    <a:pt x="187" y="1062"/>
                  </a:cubicBezTo>
                  <a:cubicBezTo>
                    <a:pt x="187" y="1063"/>
                    <a:pt x="187" y="1064"/>
                    <a:pt x="187" y="1065"/>
                  </a:cubicBezTo>
                  <a:cubicBezTo>
                    <a:pt x="186" y="1065"/>
                    <a:pt x="184" y="1065"/>
                    <a:pt x="183" y="1065"/>
                  </a:cubicBezTo>
                  <a:cubicBezTo>
                    <a:pt x="183" y="1064"/>
                    <a:pt x="183" y="1063"/>
                    <a:pt x="183" y="1062"/>
                  </a:cubicBezTo>
                  <a:close/>
                  <a:moveTo>
                    <a:pt x="312" y="1064"/>
                  </a:moveTo>
                  <a:cubicBezTo>
                    <a:pt x="313" y="1070"/>
                    <a:pt x="304" y="1065"/>
                    <a:pt x="300" y="1067"/>
                  </a:cubicBezTo>
                  <a:cubicBezTo>
                    <a:pt x="299" y="1065"/>
                    <a:pt x="297" y="1065"/>
                    <a:pt x="295" y="1065"/>
                  </a:cubicBezTo>
                  <a:cubicBezTo>
                    <a:pt x="296" y="1059"/>
                    <a:pt x="305" y="1066"/>
                    <a:pt x="312" y="1064"/>
                  </a:cubicBezTo>
                  <a:close/>
                  <a:moveTo>
                    <a:pt x="256" y="1079"/>
                  </a:moveTo>
                  <a:cubicBezTo>
                    <a:pt x="251" y="1075"/>
                    <a:pt x="252" y="1085"/>
                    <a:pt x="256" y="1079"/>
                  </a:cubicBezTo>
                  <a:close/>
                  <a:moveTo>
                    <a:pt x="110" y="1092"/>
                  </a:moveTo>
                  <a:cubicBezTo>
                    <a:pt x="114" y="1092"/>
                    <a:pt x="117" y="1092"/>
                    <a:pt x="121" y="1092"/>
                  </a:cubicBezTo>
                  <a:cubicBezTo>
                    <a:pt x="121" y="1095"/>
                    <a:pt x="123" y="1095"/>
                    <a:pt x="123" y="1098"/>
                  </a:cubicBezTo>
                  <a:cubicBezTo>
                    <a:pt x="121" y="1100"/>
                    <a:pt x="119" y="1100"/>
                    <a:pt x="117" y="1100"/>
                  </a:cubicBezTo>
                  <a:cubicBezTo>
                    <a:pt x="126" y="1092"/>
                    <a:pt x="109" y="1101"/>
                    <a:pt x="110" y="1092"/>
                  </a:cubicBezTo>
                  <a:close/>
                  <a:moveTo>
                    <a:pt x="112" y="1103"/>
                  </a:moveTo>
                  <a:cubicBezTo>
                    <a:pt x="110" y="1103"/>
                    <a:pt x="110" y="1101"/>
                    <a:pt x="107" y="1102"/>
                  </a:cubicBezTo>
                  <a:cubicBezTo>
                    <a:pt x="105" y="1105"/>
                    <a:pt x="113" y="1106"/>
                    <a:pt x="112" y="1103"/>
                  </a:cubicBezTo>
                  <a:close/>
                  <a:moveTo>
                    <a:pt x="1970" y="1102"/>
                  </a:moveTo>
                  <a:cubicBezTo>
                    <a:pt x="1972" y="1102"/>
                    <a:pt x="1973" y="1102"/>
                    <a:pt x="1975" y="1102"/>
                  </a:cubicBezTo>
                  <a:cubicBezTo>
                    <a:pt x="1975" y="1103"/>
                    <a:pt x="1975" y="1104"/>
                    <a:pt x="1975" y="1105"/>
                  </a:cubicBezTo>
                  <a:cubicBezTo>
                    <a:pt x="1973" y="1105"/>
                    <a:pt x="1972" y="1105"/>
                    <a:pt x="1970" y="1105"/>
                  </a:cubicBezTo>
                  <a:cubicBezTo>
                    <a:pt x="1970" y="1104"/>
                    <a:pt x="1970" y="1103"/>
                    <a:pt x="1970" y="1102"/>
                  </a:cubicBezTo>
                  <a:close/>
                  <a:moveTo>
                    <a:pt x="80" y="1124"/>
                  </a:moveTo>
                  <a:cubicBezTo>
                    <a:pt x="81" y="1124"/>
                    <a:pt x="82" y="1124"/>
                    <a:pt x="83" y="1124"/>
                  </a:cubicBezTo>
                  <a:cubicBezTo>
                    <a:pt x="83" y="1125"/>
                    <a:pt x="83" y="1126"/>
                    <a:pt x="83" y="1127"/>
                  </a:cubicBezTo>
                  <a:cubicBezTo>
                    <a:pt x="82" y="1127"/>
                    <a:pt x="81" y="1127"/>
                    <a:pt x="80" y="1127"/>
                  </a:cubicBezTo>
                  <a:cubicBezTo>
                    <a:pt x="80" y="1126"/>
                    <a:pt x="80" y="1125"/>
                    <a:pt x="80" y="1124"/>
                  </a:cubicBezTo>
                  <a:close/>
                  <a:moveTo>
                    <a:pt x="88" y="1132"/>
                  </a:moveTo>
                  <a:cubicBezTo>
                    <a:pt x="85" y="1132"/>
                    <a:pt x="85" y="1130"/>
                    <a:pt x="82" y="1130"/>
                  </a:cubicBezTo>
                  <a:cubicBezTo>
                    <a:pt x="80" y="1135"/>
                    <a:pt x="89" y="1135"/>
                    <a:pt x="88" y="1132"/>
                  </a:cubicBezTo>
                  <a:close/>
                  <a:moveTo>
                    <a:pt x="132" y="1163"/>
                  </a:moveTo>
                  <a:cubicBezTo>
                    <a:pt x="134" y="1168"/>
                    <a:pt x="130" y="1165"/>
                    <a:pt x="128" y="1167"/>
                  </a:cubicBezTo>
                  <a:cubicBezTo>
                    <a:pt x="127" y="1168"/>
                    <a:pt x="127" y="1169"/>
                    <a:pt x="125" y="1170"/>
                  </a:cubicBezTo>
                  <a:cubicBezTo>
                    <a:pt x="123" y="1170"/>
                    <a:pt x="119" y="1170"/>
                    <a:pt x="115" y="1170"/>
                  </a:cubicBezTo>
                  <a:cubicBezTo>
                    <a:pt x="114" y="1170"/>
                    <a:pt x="114" y="1168"/>
                    <a:pt x="112" y="1168"/>
                  </a:cubicBezTo>
                  <a:cubicBezTo>
                    <a:pt x="112" y="1168"/>
                    <a:pt x="112" y="1170"/>
                    <a:pt x="111" y="1170"/>
                  </a:cubicBezTo>
                  <a:cubicBezTo>
                    <a:pt x="105" y="1169"/>
                    <a:pt x="98" y="1168"/>
                    <a:pt x="95" y="1165"/>
                  </a:cubicBezTo>
                  <a:cubicBezTo>
                    <a:pt x="92" y="1165"/>
                    <a:pt x="92" y="1167"/>
                    <a:pt x="89" y="1167"/>
                  </a:cubicBezTo>
                  <a:cubicBezTo>
                    <a:pt x="87" y="1161"/>
                    <a:pt x="94" y="1164"/>
                    <a:pt x="95" y="1160"/>
                  </a:cubicBezTo>
                  <a:cubicBezTo>
                    <a:pt x="106" y="1163"/>
                    <a:pt x="121" y="1161"/>
                    <a:pt x="132" y="1163"/>
                  </a:cubicBezTo>
                  <a:close/>
                  <a:moveTo>
                    <a:pt x="238" y="1162"/>
                  </a:moveTo>
                  <a:cubicBezTo>
                    <a:pt x="243" y="1161"/>
                    <a:pt x="242" y="1167"/>
                    <a:pt x="247" y="1165"/>
                  </a:cubicBezTo>
                  <a:cubicBezTo>
                    <a:pt x="246" y="1166"/>
                    <a:pt x="238" y="1169"/>
                    <a:pt x="243" y="1171"/>
                  </a:cubicBezTo>
                  <a:cubicBezTo>
                    <a:pt x="243" y="1173"/>
                    <a:pt x="240" y="1173"/>
                    <a:pt x="240" y="1171"/>
                  </a:cubicBezTo>
                  <a:cubicBezTo>
                    <a:pt x="239" y="1170"/>
                    <a:pt x="237" y="1170"/>
                    <a:pt x="236" y="1168"/>
                  </a:cubicBezTo>
                  <a:cubicBezTo>
                    <a:pt x="234" y="1171"/>
                    <a:pt x="234" y="1175"/>
                    <a:pt x="234" y="1179"/>
                  </a:cubicBezTo>
                  <a:cubicBezTo>
                    <a:pt x="230" y="1182"/>
                    <a:pt x="229" y="1177"/>
                    <a:pt x="227" y="1176"/>
                  </a:cubicBezTo>
                  <a:cubicBezTo>
                    <a:pt x="225" y="1175"/>
                    <a:pt x="221" y="1177"/>
                    <a:pt x="221" y="1175"/>
                  </a:cubicBezTo>
                  <a:cubicBezTo>
                    <a:pt x="219" y="1173"/>
                    <a:pt x="218" y="1176"/>
                    <a:pt x="218" y="1176"/>
                  </a:cubicBezTo>
                  <a:cubicBezTo>
                    <a:pt x="218" y="1176"/>
                    <a:pt x="213" y="1173"/>
                    <a:pt x="212" y="1175"/>
                  </a:cubicBezTo>
                  <a:cubicBezTo>
                    <a:pt x="211" y="1176"/>
                    <a:pt x="211" y="1175"/>
                    <a:pt x="205" y="1175"/>
                  </a:cubicBezTo>
                  <a:cubicBezTo>
                    <a:pt x="203" y="1174"/>
                    <a:pt x="199" y="1175"/>
                    <a:pt x="199" y="1173"/>
                  </a:cubicBezTo>
                  <a:cubicBezTo>
                    <a:pt x="198" y="1167"/>
                    <a:pt x="205" y="1170"/>
                    <a:pt x="210" y="1170"/>
                  </a:cubicBezTo>
                  <a:cubicBezTo>
                    <a:pt x="217" y="1169"/>
                    <a:pt x="226" y="1170"/>
                    <a:pt x="232" y="1168"/>
                  </a:cubicBezTo>
                  <a:cubicBezTo>
                    <a:pt x="234" y="1167"/>
                    <a:pt x="236" y="1165"/>
                    <a:pt x="238" y="1162"/>
                  </a:cubicBezTo>
                  <a:close/>
                  <a:moveTo>
                    <a:pt x="1777" y="1170"/>
                  </a:moveTo>
                  <a:cubicBezTo>
                    <a:pt x="1772" y="1165"/>
                    <a:pt x="1772" y="1176"/>
                    <a:pt x="1777" y="1170"/>
                  </a:cubicBezTo>
                  <a:close/>
                  <a:moveTo>
                    <a:pt x="174" y="1170"/>
                  </a:moveTo>
                  <a:cubicBezTo>
                    <a:pt x="168" y="1171"/>
                    <a:pt x="159" y="1168"/>
                    <a:pt x="156" y="1171"/>
                  </a:cubicBezTo>
                  <a:cubicBezTo>
                    <a:pt x="160" y="1173"/>
                    <a:pt x="173" y="1175"/>
                    <a:pt x="174" y="1170"/>
                  </a:cubicBezTo>
                  <a:close/>
                  <a:moveTo>
                    <a:pt x="250" y="1181"/>
                  </a:moveTo>
                  <a:cubicBezTo>
                    <a:pt x="248" y="1181"/>
                    <a:pt x="247" y="1179"/>
                    <a:pt x="245" y="1179"/>
                  </a:cubicBezTo>
                  <a:cubicBezTo>
                    <a:pt x="243" y="1183"/>
                    <a:pt x="250" y="1184"/>
                    <a:pt x="250" y="1181"/>
                  </a:cubicBezTo>
                  <a:close/>
                  <a:moveTo>
                    <a:pt x="74" y="1194"/>
                  </a:moveTo>
                  <a:cubicBezTo>
                    <a:pt x="78" y="1194"/>
                    <a:pt x="82" y="1194"/>
                    <a:pt x="85" y="1194"/>
                  </a:cubicBezTo>
                  <a:cubicBezTo>
                    <a:pt x="86" y="1198"/>
                    <a:pt x="74" y="1201"/>
                    <a:pt x="74" y="1194"/>
                  </a:cubicBezTo>
                  <a:close/>
                  <a:moveTo>
                    <a:pt x="1754" y="1197"/>
                  </a:moveTo>
                  <a:cubicBezTo>
                    <a:pt x="1754" y="1194"/>
                    <a:pt x="1750" y="1195"/>
                    <a:pt x="1748" y="1195"/>
                  </a:cubicBezTo>
                  <a:cubicBezTo>
                    <a:pt x="1744" y="1201"/>
                    <a:pt x="1756" y="1202"/>
                    <a:pt x="1754" y="1197"/>
                  </a:cubicBezTo>
                  <a:close/>
                  <a:moveTo>
                    <a:pt x="142" y="1200"/>
                  </a:moveTo>
                  <a:cubicBezTo>
                    <a:pt x="145" y="1199"/>
                    <a:pt x="147" y="1201"/>
                    <a:pt x="150" y="1201"/>
                  </a:cubicBezTo>
                  <a:cubicBezTo>
                    <a:pt x="153" y="1202"/>
                    <a:pt x="156" y="1201"/>
                    <a:pt x="156" y="1203"/>
                  </a:cubicBezTo>
                  <a:cubicBezTo>
                    <a:pt x="157" y="1210"/>
                    <a:pt x="146" y="1205"/>
                    <a:pt x="144" y="1203"/>
                  </a:cubicBezTo>
                  <a:cubicBezTo>
                    <a:pt x="143" y="1202"/>
                    <a:pt x="142" y="1202"/>
                    <a:pt x="142" y="1200"/>
                  </a:cubicBezTo>
                  <a:close/>
                  <a:moveTo>
                    <a:pt x="218" y="1211"/>
                  </a:moveTo>
                  <a:cubicBezTo>
                    <a:pt x="212" y="1208"/>
                    <a:pt x="205" y="1210"/>
                    <a:pt x="199" y="1211"/>
                  </a:cubicBezTo>
                  <a:cubicBezTo>
                    <a:pt x="194" y="1212"/>
                    <a:pt x="194" y="1214"/>
                    <a:pt x="190" y="1214"/>
                  </a:cubicBezTo>
                  <a:cubicBezTo>
                    <a:pt x="183" y="1214"/>
                    <a:pt x="183" y="1207"/>
                    <a:pt x="177" y="1206"/>
                  </a:cubicBezTo>
                  <a:cubicBezTo>
                    <a:pt x="177" y="1205"/>
                    <a:pt x="177" y="1203"/>
                    <a:pt x="177" y="1201"/>
                  </a:cubicBezTo>
                  <a:cubicBezTo>
                    <a:pt x="181" y="1199"/>
                    <a:pt x="185" y="1202"/>
                    <a:pt x="191" y="1200"/>
                  </a:cubicBezTo>
                  <a:cubicBezTo>
                    <a:pt x="193" y="1202"/>
                    <a:pt x="197" y="1202"/>
                    <a:pt x="197" y="1206"/>
                  </a:cubicBezTo>
                  <a:cubicBezTo>
                    <a:pt x="204" y="1208"/>
                    <a:pt x="218" y="1202"/>
                    <a:pt x="218" y="1211"/>
                  </a:cubicBezTo>
                  <a:close/>
                  <a:moveTo>
                    <a:pt x="160" y="1203"/>
                  </a:moveTo>
                  <a:cubicBezTo>
                    <a:pt x="161" y="1198"/>
                    <a:pt x="165" y="1204"/>
                    <a:pt x="166" y="1205"/>
                  </a:cubicBezTo>
                  <a:cubicBezTo>
                    <a:pt x="168" y="1206"/>
                    <a:pt x="173" y="1206"/>
                    <a:pt x="171" y="1209"/>
                  </a:cubicBezTo>
                  <a:cubicBezTo>
                    <a:pt x="166" y="1211"/>
                    <a:pt x="165" y="1208"/>
                    <a:pt x="161" y="1208"/>
                  </a:cubicBezTo>
                  <a:cubicBezTo>
                    <a:pt x="161" y="1206"/>
                    <a:pt x="161" y="1203"/>
                    <a:pt x="160" y="1203"/>
                  </a:cubicBezTo>
                  <a:close/>
                  <a:moveTo>
                    <a:pt x="1616" y="1205"/>
                  </a:moveTo>
                  <a:cubicBezTo>
                    <a:pt x="1621" y="1206"/>
                    <a:pt x="1627" y="1205"/>
                    <a:pt x="1627" y="1211"/>
                  </a:cubicBezTo>
                  <a:cubicBezTo>
                    <a:pt x="1622" y="1213"/>
                    <a:pt x="1614" y="1213"/>
                    <a:pt x="1616" y="1205"/>
                  </a:cubicBezTo>
                  <a:close/>
                  <a:moveTo>
                    <a:pt x="1506" y="1206"/>
                  </a:moveTo>
                  <a:cubicBezTo>
                    <a:pt x="1511" y="1205"/>
                    <a:pt x="1512" y="1209"/>
                    <a:pt x="1515" y="1209"/>
                  </a:cubicBezTo>
                  <a:cubicBezTo>
                    <a:pt x="1514" y="1212"/>
                    <a:pt x="1514" y="1215"/>
                    <a:pt x="1512" y="1217"/>
                  </a:cubicBezTo>
                  <a:cubicBezTo>
                    <a:pt x="1508" y="1217"/>
                    <a:pt x="1506" y="1215"/>
                    <a:pt x="1503" y="1214"/>
                  </a:cubicBezTo>
                  <a:cubicBezTo>
                    <a:pt x="1502" y="1210"/>
                    <a:pt x="1505" y="1209"/>
                    <a:pt x="1506" y="1206"/>
                  </a:cubicBezTo>
                  <a:close/>
                  <a:moveTo>
                    <a:pt x="223" y="1208"/>
                  </a:moveTo>
                  <a:cubicBezTo>
                    <a:pt x="229" y="1208"/>
                    <a:pt x="238" y="1206"/>
                    <a:pt x="241" y="1209"/>
                  </a:cubicBezTo>
                  <a:cubicBezTo>
                    <a:pt x="240" y="1211"/>
                    <a:pt x="240" y="1213"/>
                    <a:pt x="240" y="1216"/>
                  </a:cubicBezTo>
                  <a:cubicBezTo>
                    <a:pt x="231" y="1216"/>
                    <a:pt x="224" y="1216"/>
                    <a:pt x="223" y="1208"/>
                  </a:cubicBezTo>
                  <a:close/>
                  <a:moveTo>
                    <a:pt x="1940" y="1224"/>
                  </a:moveTo>
                  <a:cubicBezTo>
                    <a:pt x="1942" y="1224"/>
                    <a:pt x="1945" y="1224"/>
                    <a:pt x="1948" y="1224"/>
                  </a:cubicBezTo>
                  <a:cubicBezTo>
                    <a:pt x="1947" y="1228"/>
                    <a:pt x="1939" y="1231"/>
                    <a:pt x="1940" y="1224"/>
                  </a:cubicBezTo>
                  <a:close/>
                  <a:moveTo>
                    <a:pt x="1794" y="1225"/>
                  </a:moveTo>
                  <a:cubicBezTo>
                    <a:pt x="1794" y="1227"/>
                    <a:pt x="1794" y="1228"/>
                    <a:pt x="1794" y="1230"/>
                  </a:cubicBezTo>
                  <a:cubicBezTo>
                    <a:pt x="1791" y="1230"/>
                    <a:pt x="1791" y="1228"/>
                    <a:pt x="1788" y="1228"/>
                  </a:cubicBezTo>
                  <a:cubicBezTo>
                    <a:pt x="1788" y="1226"/>
                    <a:pt x="1790" y="1225"/>
                    <a:pt x="1794" y="1225"/>
                  </a:cubicBezTo>
                  <a:close/>
                  <a:moveTo>
                    <a:pt x="252" y="1230"/>
                  </a:moveTo>
                  <a:cubicBezTo>
                    <a:pt x="255" y="1230"/>
                    <a:pt x="256" y="1229"/>
                    <a:pt x="256" y="1227"/>
                  </a:cubicBezTo>
                  <a:cubicBezTo>
                    <a:pt x="254" y="1227"/>
                    <a:pt x="252" y="1228"/>
                    <a:pt x="252" y="1230"/>
                  </a:cubicBezTo>
                  <a:close/>
                  <a:moveTo>
                    <a:pt x="1595" y="1233"/>
                  </a:moveTo>
                  <a:cubicBezTo>
                    <a:pt x="1600" y="1232"/>
                    <a:pt x="1599" y="1236"/>
                    <a:pt x="1602" y="1236"/>
                  </a:cubicBezTo>
                  <a:cubicBezTo>
                    <a:pt x="1602" y="1240"/>
                    <a:pt x="1598" y="1240"/>
                    <a:pt x="1595" y="1240"/>
                  </a:cubicBezTo>
                  <a:cubicBezTo>
                    <a:pt x="1595" y="1237"/>
                    <a:pt x="1595" y="1235"/>
                    <a:pt x="1595" y="1233"/>
                  </a:cubicBezTo>
                  <a:close/>
                  <a:moveTo>
                    <a:pt x="1933" y="1236"/>
                  </a:moveTo>
                  <a:cubicBezTo>
                    <a:pt x="1931" y="1246"/>
                    <a:pt x="1940" y="1237"/>
                    <a:pt x="1933" y="1236"/>
                  </a:cubicBezTo>
                  <a:close/>
                  <a:moveTo>
                    <a:pt x="1541" y="1240"/>
                  </a:moveTo>
                  <a:cubicBezTo>
                    <a:pt x="1541" y="1244"/>
                    <a:pt x="1537" y="1245"/>
                    <a:pt x="1533" y="1246"/>
                  </a:cubicBezTo>
                  <a:cubicBezTo>
                    <a:pt x="1532" y="1244"/>
                    <a:pt x="1530" y="1244"/>
                    <a:pt x="1530" y="1241"/>
                  </a:cubicBezTo>
                  <a:cubicBezTo>
                    <a:pt x="1534" y="1241"/>
                    <a:pt x="1536" y="1239"/>
                    <a:pt x="1541" y="1240"/>
                  </a:cubicBezTo>
                  <a:close/>
                  <a:moveTo>
                    <a:pt x="1150" y="1252"/>
                  </a:moveTo>
                  <a:cubicBezTo>
                    <a:pt x="1148" y="1252"/>
                    <a:pt x="1146" y="1252"/>
                    <a:pt x="1143" y="1252"/>
                  </a:cubicBezTo>
                  <a:cubicBezTo>
                    <a:pt x="1142" y="1245"/>
                    <a:pt x="1152" y="1244"/>
                    <a:pt x="1150" y="1252"/>
                  </a:cubicBezTo>
                  <a:close/>
                  <a:moveTo>
                    <a:pt x="1912" y="1246"/>
                  </a:moveTo>
                  <a:cubicBezTo>
                    <a:pt x="1917" y="1249"/>
                    <a:pt x="1903" y="1259"/>
                    <a:pt x="1904" y="1249"/>
                  </a:cubicBezTo>
                  <a:cubicBezTo>
                    <a:pt x="1908" y="1249"/>
                    <a:pt x="1911" y="1248"/>
                    <a:pt x="1912" y="1246"/>
                  </a:cubicBezTo>
                  <a:close/>
                  <a:moveTo>
                    <a:pt x="287" y="1255"/>
                  </a:moveTo>
                  <a:cubicBezTo>
                    <a:pt x="288" y="1251"/>
                    <a:pt x="282" y="1246"/>
                    <a:pt x="281" y="1249"/>
                  </a:cubicBezTo>
                  <a:cubicBezTo>
                    <a:pt x="285" y="1250"/>
                    <a:pt x="282" y="1257"/>
                    <a:pt x="287" y="1255"/>
                  </a:cubicBezTo>
                  <a:close/>
                  <a:moveTo>
                    <a:pt x="1417" y="1257"/>
                  </a:moveTo>
                  <a:cubicBezTo>
                    <a:pt x="1420" y="1260"/>
                    <a:pt x="1430" y="1260"/>
                    <a:pt x="1430" y="1254"/>
                  </a:cubicBezTo>
                  <a:cubicBezTo>
                    <a:pt x="1427" y="1251"/>
                    <a:pt x="1417" y="1251"/>
                    <a:pt x="1417" y="1257"/>
                  </a:cubicBezTo>
                  <a:close/>
                  <a:moveTo>
                    <a:pt x="1472" y="1259"/>
                  </a:moveTo>
                  <a:cubicBezTo>
                    <a:pt x="1473" y="1254"/>
                    <a:pt x="1471" y="1252"/>
                    <a:pt x="1466" y="1252"/>
                  </a:cubicBezTo>
                  <a:cubicBezTo>
                    <a:pt x="1466" y="1256"/>
                    <a:pt x="1467" y="1260"/>
                    <a:pt x="1472" y="1259"/>
                  </a:cubicBezTo>
                  <a:close/>
                  <a:moveTo>
                    <a:pt x="281" y="1255"/>
                  </a:moveTo>
                  <a:cubicBezTo>
                    <a:pt x="275" y="1250"/>
                    <a:pt x="278" y="1261"/>
                    <a:pt x="281" y="1255"/>
                  </a:cubicBezTo>
                  <a:close/>
                  <a:moveTo>
                    <a:pt x="286" y="1257"/>
                  </a:moveTo>
                  <a:cubicBezTo>
                    <a:pt x="291" y="1258"/>
                    <a:pt x="284" y="1261"/>
                    <a:pt x="286" y="1265"/>
                  </a:cubicBezTo>
                  <a:cubicBezTo>
                    <a:pt x="283" y="1266"/>
                    <a:pt x="281" y="1260"/>
                    <a:pt x="282" y="1267"/>
                  </a:cubicBezTo>
                  <a:cubicBezTo>
                    <a:pt x="277" y="1264"/>
                    <a:pt x="284" y="1259"/>
                    <a:pt x="286" y="1257"/>
                  </a:cubicBezTo>
                  <a:close/>
                  <a:moveTo>
                    <a:pt x="1358" y="1260"/>
                  </a:moveTo>
                  <a:cubicBezTo>
                    <a:pt x="1361" y="1261"/>
                    <a:pt x="1364" y="1260"/>
                    <a:pt x="1364" y="1257"/>
                  </a:cubicBezTo>
                  <a:cubicBezTo>
                    <a:pt x="1361" y="1257"/>
                    <a:pt x="1358" y="1257"/>
                    <a:pt x="1358" y="1260"/>
                  </a:cubicBezTo>
                  <a:close/>
                  <a:moveTo>
                    <a:pt x="332" y="1276"/>
                  </a:moveTo>
                  <a:cubicBezTo>
                    <a:pt x="330" y="1276"/>
                    <a:pt x="330" y="1274"/>
                    <a:pt x="327" y="1274"/>
                  </a:cubicBezTo>
                  <a:cubicBezTo>
                    <a:pt x="325" y="1278"/>
                    <a:pt x="333" y="1279"/>
                    <a:pt x="332" y="1276"/>
                  </a:cubicBezTo>
                  <a:close/>
                  <a:moveTo>
                    <a:pt x="335" y="1274"/>
                  </a:moveTo>
                  <a:cubicBezTo>
                    <a:pt x="336" y="1274"/>
                    <a:pt x="337" y="1274"/>
                    <a:pt x="338" y="1274"/>
                  </a:cubicBezTo>
                  <a:cubicBezTo>
                    <a:pt x="338" y="1277"/>
                    <a:pt x="338" y="1279"/>
                    <a:pt x="339" y="1281"/>
                  </a:cubicBezTo>
                  <a:cubicBezTo>
                    <a:pt x="337" y="1281"/>
                    <a:pt x="336" y="1281"/>
                    <a:pt x="335" y="1281"/>
                  </a:cubicBezTo>
                  <a:cubicBezTo>
                    <a:pt x="335" y="1279"/>
                    <a:pt x="335" y="1277"/>
                    <a:pt x="335" y="1274"/>
                  </a:cubicBezTo>
                  <a:close/>
                  <a:moveTo>
                    <a:pt x="296" y="1276"/>
                  </a:moveTo>
                  <a:cubicBezTo>
                    <a:pt x="300" y="1276"/>
                    <a:pt x="297" y="1281"/>
                    <a:pt x="296" y="1282"/>
                  </a:cubicBezTo>
                  <a:cubicBezTo>
                    <a:pt x="295" y="1282"/>
                    <a:pt x="295" y="1281"/>
                    <a:pt x="293" y="1281"/>
                  </a:cubicBezTo>
                  <a:cubicBezTo>
                    <a:pt x="293" y="1280"/>
                    <a:pt x="293" y="1279"/>
                    <a:pt x="293" y="1278"/>
                  </a:cubicBezTo>
                  <a:cubicBezTo>
                    <a:pt x="295" y="1278"/>
                    <a:pt x="296" y="1277"/>
                    <a:pt x="296" y="1276"/>
                  </a:cubicBezTo>
                  <a:close/>
                  <a:moveTo>
                    <a:pt x="1554" y="1282"/>
                  </a:moveTo>
                  <a:cubicBezTo>
                    <a:pt x="1556" y="1277"/>
                    <a:pt x="1552" y="1275"/>
                    <a:pt x="1547" y="1276"/>
                  </a:cubicBezTo>
                  <a:cubicBezTo>
                    <a:pt x="1546" y="1282"/>
                    <a:pt x="1552" y="1280"/>
                    <a:pt x="1554" y="1282"/>
                  </a:cubicBezTo>
                  <a:close/>
                  <a:moveTo>
                    <a:pt x="1517" y="1282"/>
                  </a:moveTo>
                  <a:cubicBezTo>
                    <a:pt x="1519" y="1277"/>
                    <a:pt x="1511" y="1280"/>
                    <a:pt x="1508" y="1279"/>
                  </a:cubicBezTo>
                  <a:cubicBezTo>
                    <a:pt x="1506" y="1285"/>
                    <a:pt x="1514" y="1281"/>
                    <a:pt x="1517" y="1282"/>
                  </a:cubicBezTo>
                  <a:close/>
                  <a:moveTo>
                    <a:pt x="245" y="1286"/>
                  </a:moveTo>
                  <a:cubicBezTo>
                    <a:pt x="243" y="1286"/>
                    <a:pt x="240" y="1279"/>
                    <a:pt x="239" y="1284"/>
                  </a:cubicBezTo>
                  <a:cubicBezTo>
                    <a:pt x="241" y="1284"/>
                    <a:pt x="245" y="1289"/>
                    <a:pt x="245" y="1286"/>
                  </a:cubicBezTo>
                  <a:close/>
                  <a:moveTo>
                    <a:pt x="1590" y="1284"/>
                  </a:moveTo>
                  <a:cubicBezTo>
                    <a:pt x="1594" y="1284"/>
                    <a:pt x="1595" y="1285"/>
                    <a:pt x="1595" y="1289"/>
                  </a:cubicBezTo>
                  <a:cubicBezTo>
                    <a:pt x="1593" y="1289"/>
                    <a:pt x="1592" y="1289"/>
                    <a:pt x="1590" y="1289"/>
                  </a:cubicBezTo>
                  <a:cubicBezTo>
                    <a:pt x="1590" y="1287"/>
                    <a:pt x="1590" y="1286"/>
                    <a:pt x="1590" y="1284"/>
                  </a:cubicBezTo>
                  <a:close/>
                  <a:moveTo>
                    <a:pt x="1790" y="1289"/>
                  </a:moveTo>
                  <a:cubicBezTo>
                    <a:pt x="1785" y="1284"/>
                    <a:pt x="1785" y="1295"/>
                    <a:pt x="1790" y="1289"/>
                  </a:cubicBezTo>
                  <a:close/>
                  <a:moveTo>
                    <a:pt x="248" y="1290"/>
                  </a:moveTo>
                  <a:cubicBezTo>
                    <a:pt x="247" y="1289"/>
                    <a:pt x="242" y="1291"/>
                    <a:pt x="242" y="1292"/>
                  </a:cubicBezTo>
                  <a:cubicBezTo>
                    <a:pt x="244" y="1295"/>
                    <a:pt x="249" y="1291"/>
                    <a:pt x="248" y="1290"/>
                  </a:cubicBezTo>
                  <a:close/>
                  <a:moveTo>
                    <a:pt x="1737" y="1295"/>
                  </a:moveTo>
                  <a:cubicBezTo>
                    <a:pt x="1740" y="1291"/>
                    <a:pt x="1730" y="1291"/>
                    <a:pt x="1731" y="1293"/>
                  </a:cubicBezTo>
                  <a:cubicBezTo>
                    <a:pt x="1733" y="1294"/>
                    <a:pt x="1734" y="1296"/>
                    <a:pt x="1737" y="1295"/>
                  </a:cubicBezTo>
                  <a:close/>
                  <a:moveTo>
                    <a:pt x="1526" y="1298"/>
                  </a:moveTo>
                  <a:cubicBezTo>
                    <a:pt x="1527" y="1294"/>
                    <a:pt x="1523" y="1294"/>
                    <a:pt x="1520" y="1293"/>
                  </a:cubicBezTo>
                  <a:cubicBezTo>
                    <a:pt x="1518" y="1299"/>
                    <a:pt x="1522" y="1299"/>
                    <a:pt x="1526" y="1298"/>
                  </a:cubicBezTo>
                  <a:close/>
                  <a:moveTo>
                    <a:pt x="1418" y="1301"/>
                  </a:moveTo>
                  <a:cubicBezTo>
                    <a:pt x="1424" y="1302"/>
                    <a:pt x="1430" y="1301"/>
                    <a:pt x="1432" y="1298"/>
                  </a:cubicBezTo>
                  <a:cubicBezTo>
                    <a:pt x="1428" y="1300"/>
                    <a:pt x="1418" y="1295"/>
                    <a:pt x="1418" y="1301"/>
                  </a:cubicBezTo>
                  <a:close/>
                  <a:moveTo>
                    <a:pt x="272" y="1306"/>
                  </a:moveTo>
                  <a:cubicBezTo>
                    <a:pt x="276" y="1307"/>
                    <a:pt x="279" y="1300"/>
                    <a:pt x="275" y="1300"/>
                  </a:cubicBezTo>
                  <a:cubicBezTo>
                    <a:pt x="275" y="1303"/>
                    <a:pt x="271" y="1302"/>
                    <a:pt x="272" y="1306"/>
                  </a:cubicBezTo>
                  <a:close/>
                  <a:moveTo>
                    <a:pt x="1807" y="1309"/>
                  </a:moveTo>
                  <a:cubicBezTo>
                    <a:pt x="1812" y="1308"/>
                    <a:pt x="1813" y="1311"/>
                    <a:pt x="1816" y="1313"/>
                  </a:cubicBezTo>
                  <a:cubicBezTo>
                    <a:pt x="1816" y="1317"/>
                    <a:pt x="1811" y="1316"/>
                    <a:pt x="1806" y="1316"/>
                  </a:cubicBezTo>
                  <a:cubicBezTo>
                    <a:pt x="1807" y="1314"/>
                    <a:pt x="1807" y="1311"/>
                    <a:pt x="1807" y="1309"/>
                  </a:cubicBezTo>
                  <a:close/>
                  <a:moveTo>
                    <a:pt x="1462" y="1314"/>
                  </a:moveTo>
                  <a:cubicBezTo>
                    <a:pt x="1464" y="1314"/>
                    <a:pt x="1464" y="1316"/>
                    <a:pt x="1466" y="1316"/>
                  </a:cubicBezTo>
                  <a:cubicBezTo>
                    <a:pt x="1466" y="1317"/>
                    <a:pt x="1465" y="1317"/>
                    <a:pt x="1465" y="1319"/>
                  </a:cubicBezTo>
                  <a:cubicBezTo>
                    <a:pt x="1464" y="1319"/>
                    <a:pt x="1463" y="1319"/>
                    <a:pt x="1462" y="1319"/>
                  </a:cubicBezTo>
                  <a:cubicBezTo>
                    <a:pt x="1462" y="1317"/>
                    <a:pt x="1462" y="1316"/>
                    <a:pt x="1462" y="1314"/>
                  </a:cubicBezTo>
                  <a:close/>
                  <a:moveTo>
                    <a:pt x="513" y="1320"/>
                  </a:moveTo>
                  <a:cubicBezTo>
                    <a:pt x="508" y="1320"/>
                    <a:pt x="505" y="1321"/>
                    <a:pt x="501" y="1322"/>
                  </a:cubicBezTo>
                  <a:cubicBezTo>
                    <a:pt x="500" y="1318"/>
                    <a:pt x="502" y="1318"/>
                    <a:pt x="505" y="1317"/>
                  </a:cubicBezTo>
                  <a:cubicBezTo>
                    <a:pt x="506" y="1317"/>
                    <a:pt x="514" y="1313"/>
                    <a:pt x="513" y="1320"/>
                  </a:cubicBezTo>
                  <a:close/>
                  <a:moveTo>
                    <a:pt x="1568" y="1316"/>
                  </a:moveTo>
                  <a:cubicBezTo>
                    <a:pt x="1569" y="1316"/>
                    <a:pt x="1570" y="1316"/>
                    <a:pt x="1571" y="1316"/>
                  </a:cubicBezTo>
                  <a:cubicBezTo>
                    <a:pt x="1571" y="1318"/>
                    <a:pt x="1569" y="1318"/>
                    <a:pt x="1569" y="1320"/>
                  </a:cubicBezTo>
                  <a:cubicBezTo>
                    <a:pt x="1568" y="1320"/>
                    <a:pt x="1567" y="1320"/>
                    <a:pt x="1566" y="1320"/>
                  </a:cubicBezTo>
                  <a:cubicBezTo>
                    <a:pt x="1566" y="1318"/>
                    <a:pt x="1568" y="1318"/>
                    <a:pt x="1568" y="1316"/>
                  </a:cubicBezTo>
                  <a:close/>
                  <a:moveTo>
                    <a:pt x="1641" y="1319"/>
                  </a:moveTo>
                  <a:cubicBezTo>
                    <a:pt x="1641" y="1315"/>
                    <a:pt x="1636" y="1318"/>
                    <a:pt x="1633" y="1317"/>
                  </a:cubicBezTo>
                  <a:cubicBezTo>
                    <a:pt x="1630" y="1324"/>
                    <a:pt x="1643" y="1324"/>
                    <a:pt x="1641" y="1319"/>
                  </a:cubicBezTo>
                  <a:close/>
                  <a:moveTo>
                    <a:pt x="612" y="1320"/>
                  </a:moveTo>
                  <a:cubicBezTo>
                    <a:pt x="612" y="1327"/>
                    <a:pt x="622" y="1322"/>
                    <a:pt x="622" y="1319"/>
                  </a:cubicBezTo>
                  <a:cubicBezTo>
                    <a:pt x="618" y="1319"/>
                    <a:pt x="614" y="1318"/>
                    <a:pt x="612" y="1320"/>
                  </a:cubicBezTo>
                  <a:close/>
                  <a:moveTo>
                    <a:pt x="903" y="1325"/>
                  </a:moveTo>
                  <a:cubicBezTo>
                    <a:pt x="901" y="1325"/>
                    <a:pt x="901" y="1323"/>
                    <a:pt x="899" y="1324"/>
                  </a:cubicBezTo>
                  <a:cubicBezTo>
                    <a:pt x="896" y="1328"/>
                    <a:pt x="904" y="1328"/>
                    <a:pt x="903" y="1325"/>
                  </a:cubicBezTo>
                  <a:close/>
                  <a:moveTo>
                    <a:pt x="730" y="1325"/>
                  </a:moveTo>
                  <a:cubicBezTo>
                    <a:pt x="728" y="1325"/>
                    <a:pt x="725" y="1325"/>
                    <a:pt x="722" y="1325"/>
                  </a:cubicBezTo>
                  <a:cubicBezTo>
                    <a:pt x="721" y="1332"/>
                    <a:pt x="732" y="1332"/>
                    <a:pt x="730" y="1325"/>
                  </a:cubicBezTo>
                  <a:close/>
                  <a:moveTo>
                    <a:pt x="1295" y="1330"/>
                  </a:moveTo>
                  <a:cubicBezTo>
                    <a:pt x="1297" y="1330"/>
                    <a:pt x="1298" y="1332"/>
                    <a:pt x="1301" y="1332"/>
                  </a:cubicBezTo>
                  <a:cubicBezTo>
                    <a:pt x="1302" y="1326"/>
                    <a:pt x="1295" y="1325"/>
                    <a:pt x="1295" y="1330"/>
                  </a:cubicBezTo>
                  <a:close/>
                  <a:moveTo>
                    <a:pt x="467" y="1328"/>
                  </a:moveTo>
                  <a:cubicBezTo>
                    <a:pt x="474" y="1327"/>
                    <a:pt x="472" y="1337"/>
                    <a:pt x="481" y="1335"/>
                  </a:cubicBezTo>
                  <a:cubicBezTo>
                    <a:pt x="483" y="1334"/>
                    <a:pt x="485" y="1332"/>
                    <a:pt x="482" y="1332"/>
                  </a:cubicBezTo>
                  <a:cubicBezTo>
                    <a:pt x="483" y="1330"/>
                    <a:pt x="486" y="1330"/>
                    <a:pt x="485" y="1328"/>
                  </a:cubicBezTo>
                  <a:cubicBezTo>
                    <a:pt x="488" y="1331"/>
                    <a:pt x="493" y="1336"/>
                    <a:pt x="489" y="1336"/>
                  </a:cubicBezTo>
                  <a:cubicBezTo>
                    <a:pt x="485" y="1336"/>
                    <a:pt x="491" y="1338"/>
                    <a:pt x="489" y="1344"/>
                  </a:cubicBezTo>
                  <a:cubicBezTo>
                    <a:pt x="482" y="1345"/>
                    <a:pt x="478" y="1341"/>
                    <a:pt x="470" y="1343"/>
                  </a:cubicBezTo>
                  <a:cubicBezTo>
                    <a:pt x="467" y="1336"/>
                    <a:pt x="468" y="1336"/>
                    <a:pt x="467" y="1328"/>
                  </a:cubicBezTo>
                  <a:close/>
                  <a:moveTo>
                    <a:pt x="492" y="1332"/>
                  </a:moveTo>
                  <a:cubicBezTo>
                    <a:pt x="493" y="1332"/>
                    <a:pt x="494" y="1332"/>
                    <a:pt x="495" y="1332"/>
                  </a:cubicBezTo>
                  <a:cubicBezTo>
                    <a:pt x="495" y="1333"/>
                    <a:pt x="495" y="1334"/>
                    <a:pt x="495" y="1335"/>
                  </a:cubicBezTo>
                  <a:cubicBezTo>
                    <a:pt x="494" y="1335"/>
                    <a:pt x="493" y="1335"/>
                    <a:pt x="492" y="1335"/>
                  </a:cubicBezTo>
                  <a:cubicBezTo>
                    <a:pt x="492" y="1334"/>
                    <a:pt x="492" y="1333"/>
                    <a:pt x="492" y="1332"/>
                  </a:cubicBezTo>
                  <a:close/>
                  <a:moveTo>
                    <a:pt x="665" y="1332"/>
                  </a:moveTo>
                  <a:cubicBezTo>
                    <a:pt x="665" y="1334"/>
                    <a:pt x="665" y="1336"/>
                    <a:pt x="663" y="1336"/>
                  </a:cubicBezTo>
                  <a:cubicBezTo>
                    <a:pt x="665" y="1338"/>
                    <a:pt x="668" y="1339"/>
                    <a:pt x="670" y="1341"/>
                  </a:cubicBezTo>
                  <a:cubicBezTo>
                    <a:pt x="668" y="1344"/>
                    <a:pt x="665" y="1346"/>
                    <a:pt x="661" y="1346"/>
                  </a:cubicBezTo>
                  <a:cubicBezTo>
                    <a:pt x="661" y="1349"/>
                    <a:pt x="667" y="1347"/>
                    <a:pt x="665" y="1352"/>
                  </a:cubicBezTo>
                  <a:cubicBezTo>
                    <a:pt x="659" y="1353"/>
                    <a:pt x="655" y="1351"/>
                    <a:pt x="651" y="1349"/>
                  </a:cubicBezTo>
                  <a:cubicBezTo>
                    <a:pt x="653" y="1344"/>
                    <a:pt x="653" y="1336"/>
                    <a:pt x="662" y="1338"/>
                  </a:cubicBezTo>
                  <a:cubicBezTo>
                    <a:pt x="662" y="1333"/>
                    <a:pt x="650" y="1340"/>
                    <a:pt x="652" y="1333"/>
                  </a:cubicBezTo>
                  <a:cubicBezTo>
                    <a:pt x="655" y="1331"/>
                    <a:pt x="660" y="1332"/>
                    <a:pt x="665" y="1332"/>
                  </a:cubicBezTo>
                  <a:close/>
                  <a:moveTo>
                    <a:pt x="553" y="1336"/>
                  </a:moveTo>
                  <a:cubicBezTo>
                    <a:pt x="553" y="1339"/>
                    <a:pt x="553" y="1342"/>
                    <a:pt x="553" y="1344"/>
                  </a:cubicBezTo>
                  <a:cubicBezTo>
                    <a:pt x="548" y="1344"/>
                    <a:pt x="544" y="1344"/>
                    <a:pt x="545" y="1338"/>
                  </a:cubicBezTo>
                  <a:cubicBezTo>
                    <a:pt x="547" y="1337"/>
                    <a:pt x="549" y="1336"/>
                    <a:pt x="553" y="1336"/>
                  </a:cubicBezTo>
                  <a:close/>
                  <a:moveTo>
                    <a:pt x="1514" y="1343"/>
                  </a:moveTo>
                  <a:cubicBezTo>
                    <a:pt x="1517" y="1338"/>
                    <a:pt x="1508" y="1338"/>
                    <a:pt x="1508" y="1341"/>
                  </a:cubicBezTo>
                  <a:cubicBezTo>
                    <a:pt x="1510" y="1342"/>
                    <a:pt x="1511" y="1343"/>
                    <a:pt x="1514" y="1343"/>
                  </a:cubicBezTo>
                  <a:close/>
                  <a:moveTo>
                    <a:pt x="636" y="1343"/>
                  </a:moveTo>
                  <a:cubicBezTo>
                    <a:pt x="640" y="1341"/>
                    <a:pt x="640" y="1345"/>
                    <a:pt x="643" y="1346"/>
                  </a:cubicBezTo>
                  <a:cubicBezTo>
                    <a:pt x="643" y="1352"/>
                    <a:pt x="640" y="1355"/>
                    <a:pt x="639" y="1360"/>
                  </a:cubicBezTo>
                  <a:cubicBezTo>
                    <a:pt x="638" y="1359"/>
                    <a:pt x="637" y="1358"/>
                    <a:pt x="634" y="1358"/>
                  </a:cubicBezTo>
                  <a:cubicBezTo>
                    <a:pt x="636" y="1352"/>
                    <a:pt x="633" y="1350"/>
                    <a:pt x="636" y="1343"/>
                  </a:cubicBezTo>
                  <a:close/>
                  <a:moveTo>
                    <a:pt x="466" y="1346"/>
                  </a:moveTo>
                  <a:cubicBezTo>
                    <a:pt x="465" y="1351"/>
                    <a:pt x="468" y="1352"/>
                    <a:pt x="468" y="1357"/>
                  </a:cubicBezTo>
                  <a:cubicBezTo>
                    <a:pt x="462" y="1356"/>
                    <a:pt x="460" y="1359"/>
                    <a:pt x="460" y="1363"/>
                  </a:cubicBezTo>
                  <a:cubicBezTo>
                    <a:pt x="459" y="1368"/>
                    <a:pt x="464" y="1367"/>
                    <a:pt x="465" y="1370"/>
                  </a:cubicBezTo>
                  <a:cubicBezTo>
                    <a:pt x="467" y="1374"/>
                    <a:pt x="463" y="1374"/>
                    <a:pt x="464" y="1378"/>
                  </a:cubicBezTo>
                  <a:cubicBezTo>
                    <a:pt x="459" y="1375"/>
                    <a:pt x="450" y="1376"/>
                    <a:pt x="449" y="1368"/>
                  </a:cubicBezTo>
                  <a:cubicBezTo>
                    <a:pt x="452" y="1368"/>
                    <a:pt x="453" y="1370"/>
                    <a:pt x="456" y="1370"/>
                  </a:cubicBezTo>
                  <a:cubicBezTo>
                    <a:pt x="456" y="1366"/>
                    <a:pt x="451" y="1368"/>
                    <a:pt x="451" y="1365"/>
                  </a:cubicBezTo>
                  <a:cubicBezTo>
                    <a:pt x="451" y="1362"/>
                    <a:pt x="451" y="1358"/>
                    <a:pt x="455" y="1358"/>
                  </a:cubicBezTo>
                  <a:cubicBezTo>
                    <a:pt x="456" y="1354"/>
                    <a:pt x="453" y="1354"/>
                    <a:pt x="453" y="1349"/>
                  </a:cubicBezTo>
                  <a:cubicBezTo>
                    <a:pt x="456" y="1350"/>
                    <a:pt x="456" y="1348"/>
                    <a:pt x="456" y="1346"/>
                  </a:cubicBezTo>
                  <a:cubicBezTo>
                    <a:pt x="460" y="1346"/>
                    <a:pt x="463" y="1346"/>
                    <a:pt x="466" y="1346"/>
                  </a:cubicBezTo>
                  <a:close/>
                  <a:moveTo>
                    <a:pt x="486" y="1346"/>
                  </a:moveTo>
                  <a:cubicBezTo>
                    <a:pt x="486" y="1349"/>
                    <a:pt x="484" y="1349"/>
                    <a:pt x="485" y="1352"/>
                  </a:cubicBezTo>
                  <a:cubicBezTo>
                    <a:pt x="479" y="1353"/>
                    <a:pt x="478" y="1350"/>
                    <a:pt x="475" y="1349"/>
                  </a:cubicBezTo>
                  <a:cubicBezTo>
                    <a:pt x="475" y="1344"/>
                    <a:pt x="482" y="1346"/>
                    <a:pt x="486" y="1346"/>
                  </a:cubicBezTo>
                  <a:close/>
                  <a:moveTo>
                    <a:pt x="528" y="1349"/>
                  </a:moveTo>
                  <a:cubicBezTo>
                    <a:pt x="526" y="1349"/>
                    <a:pt x="524" y="1349"/>
                    <a:pt x="522" y="1349"/>
                  </a:cubicBezTo>
                  <a:cubicBezTo>
                    <a:pt x="521" y="1355"/>
                    <a:pt x="530" y="1355"/>
                    <a:pt x="528" y="1349"/>
                  </a:cubicBezTo>
                  <a:close/>
                  <a:moveTo>
                    <a:pt x="1492" y="1357"/>
                  </a:moveTo>
                  <a:cubicBezTo>
                    <a:pt x="1491" y="1360"/>
                    <a:pt x="1488" y="1361"/>
                    <a:pt x="1486" y="1362"/>
                  </a:cubicBezTo>
                  <a:cubicBezTo>
                    <a:pt x="1482" y="1362"/>
                    <a:pt x="1480" y="1357"/>
                    <a:pt x="1477" y="1360"/>
                  </a:cubicBezTo>
                  <a:cubicBezTo>
                    <a:pt x="1475" y="1352"/>
                    <a:pt x="1483" y="1356"/>
                    <a:pt x="1486" y="1357"/>
                  </a:cubicBezTo>
                  <a:cubicBezTo>
                    <a:pt x="1488" y="1352"/>
                    <a:pt x="1481" y="1356"/>
                    <a:pt x="1483" y="1351"/>
                  </a:cubicBezTo>
                  <a:cubicBezTo>
                    <a:pt x="1489" y="1345"/>
                    <a:pt x="1489" y="1355"/>
                    <a:pt x="1492" y="1357"/>
                  </a:cubicBezTo>
                  <a:close/>
                  <a:moveTo>
                    <a:pt x="698" y="1351"/>
                  </a:moveTo>
                  <a:cubicBezTo>
                    <a:pt x="701" y="1349"/>
                    <a:pt x="700" y="1353"/>
                    <a:pt x="701" y="1354"/>
                  </a:cubicBezTo>
                  <a:cubicBezTo>
                    <a:pt x="703" y="1355"/>
                    <a:pt x="708" y="1357"/>
                    <a:pt x="708" y="1362"/>
                  </a:cubicBezTo>
                  <a:cubicBezTo>
                    <a:pt x="702" y="1365"/>
                    <a:pt x="701" y="1359"/>
                    <a:pt x="695" y="1358"/>
                  </a:cubicBezTo>
                  <a:cubicBezTo>
                    <a:pt x="695" y="1355"/>
                    <a:pt x="697" y="1354"/>
                    <a:pt x="698" y="1351"/>
                  </a:cubicBezTo>
                  <a:close/>
                  <a:moveTo>
                    <a:pt x="1382" y="1354"/>
                  </a:moveTo>
                  <a:cubicBezTo>
                    <a:pt x="1392" y="1356"/>
                    <a:pt x="1389" y="1367"/>
                    <a:pt x="1386" y="1374"/>
                  </a:cubicBezTo>
                  <a:cubicBezTo>
                    <a:pt x="1380" y="1375"/>
                    <a:pt x="1380" y="1370"/>
                    <a:pt x="1375" y="1370"/>
                  </a:cubicBezTo>
                  <a:cubicBezTo>
                    <a:pt x="1377" y="1364"/>
                    <a:pt x="1377" y="1357"/>
                    <a:pt x="1382" y="1354"/>
                  </a:cubicBezTo>
                  <a:close/>
                  <a:moveTo>
                    <a:pt x="1428" y="1373"/>
                  </a:moveTo>
                  <a:cubicBezTo>
                    <a:pt x="1423" y="1372"/>
                    <a:pt x="1421" y="1376"/>
                    <a:pt x="1416" y="1374"/>
                  </a:cubicBezTo>
                  <a:cubicBezTo>
                    <a:pt x="1411" y="1367"/>
                    <a:pt x="1413" y="1358"/>
                    <a:pt x="1424" y="1358"/>
                  </a:cubicBezTo>
                  <a:cubicBezTo>
                    <a:pt x="1425" y="1363"/>
                    <a:pt x="1430" y="1365"/>
                    <a:pt x="1428" y="1373"/>
                  </a:cubicBezTo>
                  <a:close/>
                  <a:moveTo>
                    <a:pt x="1343" y="1362"/>
                  </a:moveTo>
                  <a:cubicBezTo>
                    <a:pt x="1341" y="1360"/>
                    <a:pt x="1338" y="1363"/>
                    <a:pt x="1338" y="1363"/>
                  </a:cubicBezTo>
                  <a:cubicBezTo>
                    <a:pt x="1336" y="1368"/>
                    <a:pt x="1346" y="1365"/>
                    <a:pt x="1343" y="1362"/>
                  </a:cubicBezTo>
                  <a:close/>
                  <a:moveTo>
                    <a:pt x="566" y="1368"/>
                  </a:moveTo>
                  <a:cubicBezTo>
                    <a:pt x="566" y="1372"/>
                    <a:pt x="568" y="1373"/>
                    <a:pt x="573" y="1373"/>
                  </a:cubicBezTo>
                  <a:cubicBezTo>
                    <a:pt x="573" y="1366"/>
                    <a:pt x="570" y="1366"/>
                    <a:pt x="566" y="1368"/>
                  </a:cubicBezTo>
                  <a:close/>
                  <a:moveTo>
                    <a:pt x="1033" y="1366"/>
                  </a:moveTo>
                  <a:cubicBezTo>
                    <a:pt x="1036" y="1366"/>
                    <a:pt x="1038" y="1366"/>
                    <a:pt x="1041" y="1366"/>
                  </a:cubicBezTo>
                  <a:cubicBezTo>
                    <a:pt x="1043" y="1372"/>
                    <a:pt x="1030" y="1374"/>
                    <a:pt x="1033" y="1366"/>
                  </a:cubicBezTo>
                  <a:close/>
                  <a:moveTo>
                    <a:pt x="422" y="1374"/>
                  </a:moveTo>
                  <a:cubicBezTo>
                    <a:pt x="422" y="1372"/>
                    <a:pt x="424" y="1371"/>
                    <a:pt x="422" y="1370"/>
                  </a:cubicBezTo>
                  <a:cubicBezTo>
                    <a:pt x="421" y="1371"/>
                    <a:pt x="419" y="1373"/>
                    <a:pt x="422" y="1374"/>
                  </a:cubicBezTo>
                  <a:close/>
                  <a:moveTo>
                    <a:pt x="429" y="1370"/>
                  </a:moveTo>
                  <a:cubicBezTo>
                    <a:pt x="432" y="1368"/>
                    <a:pt x="433" y="1372"/>
                    <a:pt x="434" y="1373"/>
                  </a:cubicBezTo>
                  <a:cubicBezTo>
                    <a:pt x="436" y="1373"/>
                    <a:pt x="439" y="1372"/>
                    <a:pt x="440" y="1373"/>
                  </a:cubicBezTo>
                  <a:cubicBezTo>
                    <a:pt x="441" y="1373"/>
                    <a:pt x="440" y="1375"/>
                    <a:pt x="440" y="1376"/>
                  </a:cubicBezTo>
                  <a:cubicBezTo>
                    <a:pt x="441" y="1378"/>
                    <a:pt x="444" y="1377"/>
                    <a:pt x="444" y="1381"/>
                  </a:cubicBezTo>
                  <a:cubicBezTo>
                    <a:pt x="440" y="1376"/>
                    <a:pt x="428" y="1380"/>
                    <a:pt x="429" y="1370"/>
                  </a:cubicBezTo>
                  <a:close/>
                  <a:moveTo>
                    <a:pt x="1473" y="1376"/>
                  </a:moveTo>
                  <a:cubicBezTo>
                    <a:pt x="1469" y="1376"/>
                    <a:pt x="1466" y="1376"/>
                    <a:pt x="1464" y="1374"/>
                  </a:cubicBezTo>
                  <a:cubicBezTo>
                    <a:pt x="1466" y="1372"/>
                    <a:pt x="1474" y="1369"/>
                    <a:pt x="1473" y="1376"/>
                  </a:cubicBezTo>
                  <a:close/>
                  <a:moveTo>
                    <a:pt x="1145" y="1373"/>
                  </a:moveTo>
                  <a:cubicBezTo>
                    <a:pt x="1147" y="1373"/>
                    <a:pt x="1148" y="1373"/>
                    <a:pt x="1150" y="1373"/>
                  </a:cubicBezTo>
                  <a:cubicBezTo>
                    <a:pt x="1151" y="1376"/>
                    <a:pt x="1153" y="1379"/>
                    <a:pt x="1153" y="1384"/>
                  </a:cubicBezTo>
                  <a:cubicBezTo>
                    <a:pt x="1150" y="1386"/>
                    <a:pt x="1148" y="1388"/>
                    <a:pt x="1142" y="1387"/>
                  </a:cubicBezTo>
                  <a:cubicBezTo>
                    <a:pt x="1140" y="1380"/>
                    <a:pt x="1144" y="1377"/>
                    <a:pt x="1145" y="1373"/>
                  </a:cubicBezTo>
                  <a:close/>
                  <a:moveTo>
                    <a:pt x="519" y="1395"/>
                  </a:moveTo>
                  <a:cubicBezTo>
                    <a:pt x="517" y="1397"/>
                    <a:pt x="518" y="1401"/>
                    <a:pt x="514" y="1401"/>
                  </a:cubicBezTo>
                  <a:cubicBezTo>
                    <a:pt x="511" y="1403"/>
                    <a:pt x="512" y="1398"/>
                    <a:pt x="511" y="1398"/>
                  </a:cubicBezTo>
                  <a:cubicBezTo>
                    <a:pt x="507" y="1397"/>
                    <a:pt x="503" y="1398"/>
                    <a:pt x="500" y="1395"/>
                  </a:cubicBezTo>
                  <a:cubicBezTo>
                    <a:pt x="499" y="1394"/>
                    <a:pt x="498" y="1393"/>
                    <a:pt x="497" y="1392"/>
                  </a:cubicBezTo>
                  <a:cubicBezTo>
                    <a:pt x="496" y="1391"/>
                    <a:pt x="497" y="1388"/>
                    <a:pt x="497" y="1387"/>
                  </a:cubicBezTo>
                  <a:cubicBezTo>
                    <a:pt x="496" y="1386"/>
                    <a:pt x="491" y="1384"/>
                    <a:pt x="492" y="1379"/>
                  </a:cubicBezTo>
                  <a:cubicBezTo>
                    <a:pt x="494" y="1379"/>
                    <a:pt x="493" y="1376"/>
                    <a:pt x="493" y="1374"/>
                  </a:cubicBezTo>
                  <a:cubicBezTo>
                    <a:pt x="495" y="1375"/>
                    <a:pt x="498" y="1375"/>
                    <a:pt x="500" y="1376"/>
                  </a:cubicBezTo>
                  <a:cubicBezTo>
                    <a:pt x="500" y="1376"/>
                    <a:pt x="499" y="1377"/>
                    <a:pt x="500" y="1378"/>
                  </a:cubicBezTo>
                  <a:cubicBezTo>
                    <a:pt x="500" y="1378"/>
                    <a:pt x="505" y="1378"/>
                    <a:pt x="506" y="1379"/>
                  </a:cubicBezTo>
                  <a:cubicBezTo>
                    <a:pt x="506" y="1380"/>
                    <a:pt x="505" y="1382"/>
                    <a:pt x="506" y="1382"/>
                  </a:cubicBezTo>
                  <a:cubicBezTo>
                    <a:pt x="506" y="1383"/>
                    <a:pt x="509" y="1383"/>
                    <a:pt x="509" y="1384"/>
                  </a:cubicBezTo>
                  <a:cubicBezTo>
                    <a:pt x="510" y="1384"/>
                    <a:pt x="509" y="1387"/>
                    <a:pt x="509" y="1387"/>
                  </a:cubicBezTo>
                  <a:cubicBezTo>
                    <a:pt x="511" y="1388"/>
                    <a:pt x="514" y="1389"/>
                    <a:pt x="514" y="1393"/>
                  </a:cubicBezTo>
                  <a:cubicBezTo>
                    <a:pt x="514" y="1395"/>
                    <a:pt x="517" y="1395"/>
                    <a:pt x="519" y="1395"/>
                  </a:cubicBezTo>
                  <a:close/>
                  <a:moveTo>
                    <a:pt x="1350" y="1379"/>
                  </a:moveTo>
                  <a:cubicBezTo>
                    <a:pt x="1359" y="1381"/>
                    <a:pt x="1344" y="1387"/>
                    <a:pt x="1350" y="1379"/>
                  </a:cubicBezTo>
                  <a:close/>
                  <a:moveTo>
                    <a:pt x="445" y="1384"/>
                  </a:moveTo>
                  <a:cubicBezTo>
                    <a:pt x="447" y="1390"/>
                    <a:pt x="428" y="1387"/>
                    <a:pt x="430" y="1382"/>
                  </a:cubicBezTo>
                  <a:cubicBezTo>
                    <a:pt x="432" y="1384"/>
                    <a:pt x="432" y="1381"/>
                    <a:pt x="433" y="1381"/>
                  </a:cubicBezTo>
                  <a:cubicBezTo>
                    <a:pt x="434" y="1381"/>
                    <a:pt x="434" y="1382"/>
                    <a:pt x="434" y="1382"/>
                  </a:cubicBezTo>
                  <a:cubicBezTo>
                    <a:pt x="437" y="1382"/>
                    <a:pt x="443" y="1381"/>
                    <a:pt x="445" y="1384"/>
                  </a:cubicBezTo>
                  <a:close/>
                  <a:moveTo>
                    <a:pt x="1182" y="1389"/>
                  </a:moveTo>
                  <a:cubicBezTo>
                    <a:pt x="1186" y="1389"/>
                    <a:pt x="1187" y="1392"/>
                    <a:pt x="1188" y="1387"/>
                  </a:cubicBezTo>
                  <a:cubicBezTo>
                    <a:pt x="1186" y="1385"/>
                    <a:pt x="1183" y="1385"/>
                    <a:pt x="1182" y="1389"/>
                  </a:cubicBezTo>
                  <a:close/>
                  <a:moveTo>
                    <a:pt x="439" y="1389"/>
                  </a:moveTo>
                  <a:cubicBezTo>
                    <a:pt x="446" y="1388"/>
                    <a:pt x="446" y="1394"/>
                    <a:pt x="452" y="1395"/>
                  </a:cubicBezTo>
                  <a:cubicBezTo>
                    <a:pt x="455" y="1398"/>
                    <a:pt x="445" y="1400"/>
                    <a:pt x="449" y="1404"/>
                  </a:cubicBezTo>
                  <a:cubicBezTo>
                    <a:pt x="449" y="1405"/>
                    <a:pt x="452" y="1404"/>
                    <a:pt x="452" y="1404"/>
                  </a:cubicBezTo>
                  <a:cubicBezTo>
                    <a:pt x="452" y="1408"/>
                    <a:pt x="448" y="1409"/>
                    <a:pt x="451" y="1411"/>
                  </a:cubicBezTo>
                  <a:cubicBezTo>
                    <a:pt x="453" y="1415"/>
                    <a:pt x="441" y="1413"/>
                    <a:pt x="447" y="1416"/>
                  </a:cubicBezTo>
                  <a:cubicBezTo>
                    <a:pt x="442" y="1420"/>
                    <a:pt x="437" y="1413"/>
                    <a:pt x="438" y="1406"/>
                  </a:cubicBezTo>
                  <a:cubicBezTo>
                    <a:pt x="441" y="1405"/>
                    <a:pt x="442" y="1404"/>
                    <a:pt x="444" y="1403"/>
                  </a:cubicBezTo>
                  <a:cubicBezTo>
                    <a:pt x="443" y="1401"/>
                    <a:pt x="441" y="1401"/>
                    <a:pt x="441" y="1398"/>
                  </a:cubicBezTo>
                  <a:cubicBezTo>
                    <a:pt x="440" y="1398"/>
                    <a:pt x="438" y="1398"/>
                    <a:pt x="437" y="1398"/>
                  </a:cubicBezTo>
                  <a:cubicBezTo>
                    <a:pt x="436" y="1395"/>
                    <a:pt x="436" y="1393"/>
                    <a:pt x="436" y="1390"/>
                  </a:cubicBezTo>
                  <a:cubicBezTo>
                    <a:pt x="438" y="1390"/>
                    <a:pt x="439" y="1390"/>
                    <a:pt x="439" y="1389"/>
                  </a:cubicBezTo>
                  <a:close/>
                  <a:moveTo>
                    <a:pt x="918" y="1393"/>
                  </a:moveTo>
                  <a:cubicBezTo>
                    <a:pt x="920" y="1401"/>
                    <a:pt x="915" y="1403"/>
                    <a:pt x="914" y="1408"/>
                  </a:cubicBezTo>
                  <a:cubicBezTo>
                    <a:pt x="911" y="1405"/>
                    <a:pt x="906" y="1406"/>
                    <a:pt x="901" y="1406"/>
                  </a:cubicBezTo>
                  <a:cubicBezTo>
                    <a:pt x="900" y="1405"/>
                    <a:pt x="900" y="1402"/>
                    <a:pt x="898" y="1401"/>
                  </a:cubicBezTo>
                  <a:cubicBezTo>
                    <a:pt x="896" y="1391"/>
                    <a:pt x="904" y="1386"/>
                    <a:pt x="912" y="1389"/>
                  </a:cubicBezTo>
                  <a:cubicBezTo>
                    <a:pt x="912" y="1389"/>
                    <a:pt x="912" y="1392"/>
                    <a:pt x="912" y="1392"/>
                  </a:cubicBezTo>
                  <a:cubicBezTo>
                    <a:pt x="913" y="1393"/>
                    <a:pt x="916" y="1393"/>
                    <a:pt x="918" y="1393"/>
                  </a:cubicBezTo>
                  <a:close/>
                  <a:moveTo>
                    <a:pt x="1723" y="1390"/>
                  </a:moveTo>
                  <a:cubicBezTo>
                    <a:pt x="1728" y="1391"/>
                    <a:pt x="1733" y="1392"/>
                    <a:pt x="1734" y="1397"/>
                  </a:cubicBezTo>
                  <a:cubicBezTo>
                    <a:pt x="1730" y="1400"/>
                    <a:pt x="1724" y="1397"/>
                    <a:pt x="1721" y="1395"/>
                  </a:cubicBezTo>
                  <a:cubicBezTo>
                    <a:pt x="1722" y="1394"/>
                    <a:pt x="1723" y="1392"/>
                    <a:pt x="1723" y="1390"/>
                  </a:cubicBezTo>
                  <a:close/>
                  <a:moveTo>
                    <a:pt x="621" y="1395"/>
                  </a:moveTo>
                  <a:cubicBezTo>
                    <a:pt x="622" y="1400"/>
                    <a:pt x="617" y="1399"/>
                    <a:pt x="619" y="1406"/>
                  </a:cubicBezTo>
                  <a:cubicBezTo>
                    <a:pt x="615" y="1406"/>
                    <a:pt x="614" y="1404"/>
                    <a:pt x="611" y="1403"/>
                  </a:cubicBezTo>
                  <a:cubicBezTo>
                    <a:pt x="609" y="1394"/>
                    <a:pt x="617" y="1390"/>
                    <a:pt x="621" y="1395"/>
                  </a:cubicBezTo>
                  <a:close/>
                  <a:moveTo>
                    <a:pt x="1774" y="1393"/>
                  </a:moveTo>
                  <a:cubicBezTo>
                    <a:pt x="1774" y="1395"/>
                    <a:pt x="1773" y="1398"/>
                    <a:pt x="1773" y="1398"/>
                  </a:cubicBezTo>
                  <a:cubicBezTo>
                    <a:pt x="1772" y="1398"/>
                    <a:pt x="1770" y="1396"/>
                    <a:pt x="1768" y="1397"/>
                  </a:cubicBezTo>
                  <a:cubicBezTo>
                    <a:pt x="1765" y="1397"/>
                    <a:pt x="1761" y="1397"/>
                    <a:pt x="1755" y="1398"/>
                  </a:cubicBezTo>
                  <a:cubicBezTo>
                    <a:pt x="1755" y="1398"/>
                    <a:pt x="1750" y="1401"/>
                    <a:pt x="1749" y="1400"/>
                  </a:cubicBezTo>
                  <a:cubicBezTo>
                    <a:pt x="1749" y="1400"/>
                    <a:pt x="1749" y="1398"/>
                    <a:pt x="1749" y="1398"/>
                  </a:cubicBezTo>
                  <a:cubicBezTo>
                    <a:pt x="1747" y="1398"/>
                    <a:pt x="1746" y="1400"/>
                    <a:pt x="1746" y="1400"/>
                  </a:cubicBezTo>
                  <a:cubicBezTo>
                    <a:pt x="1743" y="1399"/>
                    <a:pt x="1741" y="1397"/>
                    <a:pt x="1738" y="1398"/>
                  </a:cubicBezTo>
                  <a:cubicBezTo>
                    <a:pt x="1738" y="1397"/>
                    <a:pt x="1738" y="1395"/>
                    <a:pt x="1739" y="1393"/>
                  </a:cubicBezTo>
                  <a:cubicBezTo>
                    <a:pt x="1753" y="1389"/>
                    <a:pt x="1759" y="1395"/>
                    <a:pt x="1774" y="1393"/>
                  </a:cubicBezTo>
                  <a:close/>
                  <a:moveTo>
                    <a:pt x="1291" y="1395"/>
                  </a:moveTo>
                  <a:cubicBezTo>
                    <a:pt x="1290" y="1401"/>
                    <a:pt x="1303" y="1399"/>
                    <a:pt x="1300" y="1393"/>
                  </a:cubicBezTo>
                  <a:cubicBezTo>
                    <a:pt x="1296" y="1393"/>
                    <a:pt x="1293" y="1393"/>
                    <a:pt x="1291" y="1395"/>
                  </a:cubicBezTo>
                  <a:close/>
                  <a:moveTo>
                    <a:pt x="1693" y="1398"/>
                  </a:moveTo>
                  <a:cubicBezTo>
                    <a:pt x="1688" y="1397"/>
                    <a:pt x="1687" y="1401"/>
                    <a:pt x="1681" y="1400"/>
                  </a:cubicBezTo>
                  <a:cubicBezTo>
                    <a:pt x="1681" y="1398"/>
                    <a:pt x="1681" y="1397"/>
                    <a:pt x="1681" y="1395"/>
                  </a:cubicBezTo>
                  <a:cubicBezTo>
                    <a:pt x="1684" y="1392"/>
                    <a:pt x="1694" y="1392"/>
                    <a:pt x="1693" y="1398"/>
                  </a:cubicBezTo>
                  <a:close/>
                  <a:moveTo>
                    <a:pt x="1797" y="1397"/>
                  </a:moveTo>
                  <a:cubicBezTo>
                    <a:pt x="1800" y="1391"/>
                    <a:pt x="1787" y="1393"/>
                    <a:pt x="1787" y="1395"/>
                  </a:cubicBezTo>
                  <a:cubicBezTo>
                    <a:pt x="1789" y="1397"/>
                    <a:pt x="1793" y="1397"/>
                    <a:pt x="1797" y="1397"/>
                  </a:cubicBezTo>
                  <a:close/>
                  <a:moveTo>
                    <a:pt x="651" y="1395"/>
                  </a:moveTo>
                  <a:cubicBezTo>
                    <a:pt x="653" y="1395"/>
                    <a:pt x="656" y="1395"/>
                    <a:pt x="659" y="1395"/>
                  </a:cubicBezTo>
                  <a:cubicBezTo>
                    <a:pt x="659" y="1401"/>
                    <a:pt x="664" y="1403"/>
                    <a:pt x="664" y="1409"/>
                  </a:cubicBezTo>
                  <a:cubicBezTo>
                    <a:pt x="661" y="1409"/>
                    <a:pt x="657" y="1409"/>
                    <a:pt x="654" y="1409"/>
                  </a:cubicBezTo>
                  <a:cubicBezTo>
                    <a:pt x="654" y="1407"/>
                    <a:pt x="655" y="1405"/>
                    <a:pt x="654" y="1403"/>
                  </a:cubicBezTo>
                  <a:cubicBezTo>
                    <a:pt x="653" y="1400"/>
                    <a:pt x="649" y="1401"/>
                    <a:pt x="651" y="1395"/>
                  </a:cubicBezTo>
                  <a:close/>
                  <a:moveTo>
                    <a:pt x="1027" y="1401"/>
                  </a:moveTo>
                  <a:cubicBezTo>
                    <a:pt x="1023" y="1405"/>
                    <a:pt x="1019" y="1401"/>
                    <a:pt x="1014" y="1401"/>
                  </a:cubicBezTo>
                  <a:cubicBezTo>
                    <a:pt x="1014" y="1393"/>
                    <a:pt x="1026" y="1394"/>
                    <a:pt x="1027" y="1401"/>
                  </a:cubicBezTo>
                  <a:close/>
                  <a:moveTo>
                    <a:pt x="1330" y="1395"/>
                  </a:moveTo>
                  <a:cubicBezTo>
                    <a:pt x="1333" y="1395"/>
                    <a:pt x="1336" y="1395"/>
                    <a:pt x="1339" y="1395"/>
                  </a:cubicBezTo>
                  <a:cubicBezTo>
                    <a:pt x="1340" y="1401"/>
                    <a:pt x="1337" y="1405"/>
                    <a:pt x="1331" y="1404"/>
                  </a:cubicBezTo>
                  <a:cubicBezTo>
                    <a:pt x="1329" y="1400"/>
                    <a:pt x="1332" y="1400"/>
                    <a:pt x="1330" y="1395"/>
                  </a:cubicBezTo>
                  <a:close/>
                  <a:moveTo>
                    <a:pt x="1852" y="1398"/>
                  </a:moveTo>
                  <a:cubicBezTo>
                    <a:pt x="1854" y="1399"/>
                    <a:pt x="1855" y="1400"/>
                    <a:pt x="1858" y="1400"/>
                  </a:cubicBezTo>
                  <a:cubicBezTo>
                    <a:pt x="1859" y="1394"/>
                    <a:pt x="1852" y="1394"/>
                    <a:pt x="1852" y="1398"/>
                  </a:cubicBezTo>
                  <a:close/>
                  <a:moveTo>
                    <a:pt x="962" y="1406"/>
                  </a:moveTo>
                  <a:cubicBezTo>
                    <a:pt x="955" y="1406"/>
                    <a:pt x="949" y="1406"/>
                    <a:pt x="945" y="1404"/>
                  </a:cubicBezTo>
                  <a:cubicBezTo>
                    <a:pt x="945" y="1403"/>
                    <a:pt x="945" y="1401"/>
                    <a:pt x="945" y="1400"/>
                  </a:cubicBezTo>
                  <a:cubicBezTo>
                    <a:pt x="949" y="1397"/>
                    <a:pt x="954" y="1398"/>
                    <a:pt x="959" y="1401"/>
                  </a:cubicBezTo>
                  <a:cubicBezTo>
                    <a:pt x="960" y="1402"/>
                    <a:pt x="962" y="1403"/>
                    <a:pt x="962" y="1406"/>
                  </a:cubicBezTo>
                  <a:close/>
                  <a:moveTo>
                    <a:pt x="1395" y="1401"/>
                  </a:moveTo>
                  <a:cubicBezTo>
                    <a:pt x="1398" y="1403"/>
                    <a:pt x="1400" y="1401"/>
                    <a:pt x="1404" y="1403"/>
                  </a:cubicBezTo>
                  <a:cubicBezTo>
                    <a:pt x="1405" y="1398"/>
                    <a:pt x="1395" y="1396"/>
                    <a:pt x="1395" y="1401"/>
                  </a:cubicBezTo>
                  <a:close/>
                  <a:moveTo>
                    <a:pt x="603" y="1412"/>
                  </a:moveTo>
                  <a:cubicBezTo>
                    <a:pt x="604" y="1414"/>
                    <a:pt x="606" y="1413"/>
                    <a:pt x="606" y="1416"/>
                  </a:cubicBezTo>
                  <a:cubicBezTo>
                    <a:pt x="608" y="1415"/>
                    <a:pt x="608" y="1412"/>
                    <a:pt x="611" y="1412"/>
                  </a:cubicBezTo>
                  <a:cubicBezTo>
                    <a:pt x="614" y="1415"/>
                    <a:pt x="611" y="1419"/>
                    <a:pt x="606" y="1419"/>
                  </a:cubicBezTo>
                  <a:cubicBezTo>
                    <a:pt x="607" y="1423"/>
                    <a:pt x="613" y="1426"/>
                    <a:pt x="605" y="1427"/>
                  </a:cubicBezTo>
                  <a:cubicBezTo>
                    <a:pt x="605" y="1423"/>
                    <a:pt x="608" y="1421"/>
                    <a:pt x="602" y="1422"/>
                  </a:cubicBezTo>
                  <a:cubicBezTo>
                    <a:pt x="602" y="1420"/>
                    <a:pt x="604" y="1421"/>
                    <a:pt x="605" y="1420"/>
                  </a:cubicBezTo>
                  <a:cubicBezTo>
                    <a:pt x="605" y="1419"/>
                    <a:pt x="603" y="1419"/>
                    <a:pt x="603" y="1417"/>
                  </a:cubicBezTo>
                  <a:cubicBezTo>
                    <a:pt x="600" y="1420"/>
                    <a:pt x="601" y="1421"/>
                    <a:pt x="602" y="1425"/>
                  </a:cubicBezTo>
                  <a:cubicBezTo>
                    <a:pt x="602" y="1429"/>
                    <a:pt x="608" y="1426"/>
                    <a:pt x="607" y="1431"/>
                  </a:cubicBezTo>
                  <a:cubicBezTo>
                    <a:pt x="600" y="1430"/>
                    <a:pt x="601" y="1433"/>
                    <a:pt x="602" y="1438"/>
                  </a:cubicBezTo>
                  <a:cubicBezTo>
                    <a:pt x="599" y="1438"/>
                    <a:pt x="598" y="1437"/>
                    <a:pt x="596" y="1436"/>
                  </a:cubicBezTo>
                  <a:cubicBezTo>
                    <a:pt x="595" y="1433"/>
                    <a:pt x="599" y="1434"/>
                    <a:pt x="599" y="1431"/>
                  </a:cubicBezTo>
                  <a:cubicBezTo>
                    <a:pt x="599" y="1428"/>
                    <a:pt x="595" y="1432"/>
                    <a:pt x="594" y="1431"/>
                  </a:cubicBezTo>
                  <a:cubicBezTo>
                    <a:pt x="593" y="1430"/>
                    <a:pt x="593" y="1432"/>
                    <a:pt x="590" y="1431"/>
                  </a:cubicBezTo>
                  <a:cubicBezTo>
                    <a:pt x="588" y="1431"/>
                    <a:pt x="587" y="1429"/>
                    <a:pt x="585" y="1430"/>
                  </a:cubicBezTo>
                  <a:cubicBezTo>
                    <a:pt x="585" y="1425"/>
                    <a:pt x="591" y="1427"/>
                    <a:pt x="596" y="1427"/>
                  </a:cubicBezTo>
                  <a:cubicBezTo>
                    <a:pt x="595" y="1425"/>
                    <a:pt x="592" y="1425"/>
                    <a:pt x="590" y="1425"/>
                  </a:cubicBezTo>
                  <a:cubicBezTo>
                    <a:pt x="589" y="1422"/>
                    <a:pt x="586" y="1421"/>
                    <a:pt x="586" y="1417"/>
                  </a:cubicBezTo>
                  <a:cubicBezTo>
                    <a:pt x="583" y="1417"/>
                    <a:pt x="581" y="1417"/>
                    <a:pt x="582" y="1420"/>
                  </a:cubicBezTo>
                  <a:cubicBezTo>
                    <a:pt x="578" y="1419"/>
                    <a:pt x="583" y="1413"/>
                    <a:pt x="583" y="1411"/>
                  </a:cubicBezTo>
                  <a:cubicBezTo>
                    <a:pt x="582" y="1408"/>
                    <a:pt x="579" y="1407"/>
                    <a:pt x="580" y="1403"/>
                  </a:cubicBezTo>
                  <a:cubicBezTo>
                    <a:pt x="582" y="1400"/>
                    <a:pt x="586" y="1399"/>
                    <a:pt x="592" y="1400"/>
                  </a:cubicBezTo>
                  <a:cubicBezTo>
                    <a:pt x="593" y="1405"/>
                    <a:pt x="603" y="1403"/>
                    <a:pt x="603" y="1409"/>
                  </a:cubicBezTo>
                  <a:cubicBezTo>
                    <a:pt x="605" y="1409"/>
                    <a:pt x="607" y="1410"/>
                    <a:pt x="608" y="1408"/>
                  </a:cubicBezTo>
                  <a:cubicBezTo>
                    <a:pt x="612" y="1412"/>
                    <a:pt x="605" y="1411"/>
                    <a:pt x="603" y="1412"/>
                  </a:cubicBezTo>
                  <a:close/>
                  <a:moveTo>
                    <a:pt x="842" y="1401"/>
                  </a:moveTo>
                  <a:cubicBezTo>
                    <a:pt x="842" y="1404"/>
                    <a:pt x="840" y="1405"/>
                    <a:pt x="841" y="1408"/>
                  </a:cubicBezTo>
                  <a:cubicBezTo>
                    <a:pt x="838" y="1408"/>
                    <a:pt x="835" y="1408"/>
                    <a:pt x="833" y="1408"/>
                  </a:cubicBezTo>
                  <a:cubicBezTo>
                    <a:pt x="833" y="1406"/>
                    <a:pt x="833" y="1403"/>
                    <a:pt x="833" y="1401"/>
                  </a:cubicBezTo>
                  <a:cubicBezTo>
                    <a:pt x="835" y="1399"/>
                    <a:pt x="840" y="1399"/>
                    <a:pt x="842" y="1401"/>
                  </a:cubicBezTo>
                  <a:close/>
                  <a:moveTo>
                    <a:pt x="1504" y="1403"/>
                  </a:moveTo>
                  <a:cubicBezTo>
                    <a:pt x="1506" y="1405"/>
                    <a:pt x="1511" y="1405"/>
                    <a:pt x="1511" y="1401"/>
                  </a:cubicBezTo>
                  <a:cubicBezTo>
                    <a:pt x="1510" y="1399"/>
                    <a:pt x="1504" y="1399"/>
                    <a:pt x="1504" y="1403"/>
                  </a:cubicBezTo>
                  <a:close/>
                  <a:moveTo>
                    <a:pt x="1616" y="1400"/>
                  </a:moveTo>
                  <a:cubicBezTo>
                    <a:pt x="1622" y="1399"/>
                    <a:pt x="1625" y="1402"/>
                    <a:pt x="1623" y="1409"/>
                  </a:cubicBezTo>
                  <a:cubicBezTo>
                    <a:pt x="1619" y="1409"/>
                    <a:pt x="1615" y="1409"/>
                    <a:pt x="1611" y="1409"/>
                  </a:cubicBezTo>
                  <a:cubicBezTo>
                    <a:pt x="1610" y="1404"/>
                    <a:pt x="1616" y="1406"/>
                    <a:pt x="1616" y="1400"/>
                  </a:cubicBezTo>
                  <a:close/>
                  <a:moveTo>
                    <a:pt x="1123" y="1403"/>
                  </a:moveTo>
                  <a:cubicBezTo>
                    <a:pt x="1129" y="1404"/>
                    <a:pt x="1124" y="1410"/>
                    <a:pt x="1119" y="1409"/>
                  </a:cubicBezTo>
                  <a:cubicBezTo>
                    <a:pt x="1119" y="1408"/>
                    <a:pt x="1119" y="1406"/>
                    <a:pt x="1119" y="1404"/>
                  </a:cubicBezTo>
                  <a:cubicBezTo>
                    <a:pt x="1121" y="1405"/>
                    <a:pt x="1123" y="1405"/>
                    <a:pt x="1123" y="1403"/>
                  </a:cubicBezTo>
                  <a:close/>
                  <a:moveTo>
                    <a:pt x="407" y="1404"/>
                  </a:moveTo>
                  <a:cubicBezTo>
                    <a:pt x="414" y="1406"/>
                    <a:pt x="406" y="1414"/>
                    <a:pt x="407" y="1404"/>
                  </a:cubicBezTo>
                  <a:close/>
                  <a:moveTo>
                    <a:pt x="704" y="1406"/>
                  </a:moveTo>
                  <a:cubicBezTo>
                    <a:pt x="702" y="1405"/>
                    <a:pt x="700" y="1404"/>
                    <a:pt x="696" y="1404"/>
                  </a:cubicBezTo>
                  <a:cubicBezTo>
                    <a:pt x="695" y="1410"/>
                    <a:pt x="704" y="1411"/>
                    <a:pt x="704" y="1406"/>
                  </a:cubicBezTo>
                  <a:close/>
                  <a:moveTo>
                    <a:pt x="876" y="1408"/>
                  </a:moveTo>
                  <a:cubicBezTo>
                    <a:pt x="878" y="1409"/>
                    <a:pt x="884" y="1409"/>
                    <a:pt x="884" y="1404"/>
                  </a:cubicBezTo>
                  <a:cubicBezTo>
                    <a:pt x="880" y="1404"/>
                    <a:pt x="876" y="1404"/>
                    <a:pt x="876" y="1408"/>
                  </a:cubicBezTo>
                  <a:close/>
                  <a:moveTo>
                    <a:pt x="1561" y="1409"/>
                  </a:moveTo>
                  <a:cubicBezTo>
                    <a:pt x="1561" y="1414"/>
                    <a:pt x="1552" y="1413"/>
                    <a:pt x="1550" y="1411"/>
                  </a:cubicBezTo>
                  <a:cubicBezTo>
                    <a:pt x="1549" y="1406"/>
                    <a:pt x="1553" y="1408"/>
                    <a:pt x="1553" y="1404"/>
                  </a:cubicBezTo>
                  <a:cubicBezTo>
                    <a:pt x="1559" y="1403"/>
                    <a:pt x="1558" y="1408"/>
                    <a:pt x="1561" y="1409"/>
                  </a:cubicBezTo>
                  <a:close/>
                  <a:moveTo>
                    <a:pt x="1589" y="1463"/>
                  </a:moveTo>
                  <a:cubicBezTo>
                    <a:pt x="1589" y="1465"/>
                    <a:pt x="1597" y="1463"/>
                    <a:pt x="1595" y="1471"/>
                  </a:cubicBezTo>
                  <a:cubicBezTo>
                    <a:pt x="1589" y="1472"/>
                    <a:pt x="1578" y="1474"/>
                    <a:pt x="1581" y="1465"/>
                  </a:cubicBezTo>
                  <a:cubicBezTo>
                    <a:pt x="1582" y="1464"/>
                    <a:pt x="1586" y="1465"/>
                    <a:pt x="1586" y="1465"/>
                  </a:cubicBezTo>
                  <a:cubicBezTo>
                    <a:pt x="1585" y="1461"/>
                    <a:pt x="1575" y="1463"/>
                    <a:pt x="1574" y="1465"/>
                  </a:cubicBezTo>
                  <a:cubicBezTo>
                    <a:pt x="1573" y="1466"/>
                    <a:pt x="1577" y="1467"/>
                    <a:pt x="1577" y="1468"/>
                  </a:cubicBezTo>
                  <a:cubicBezTo>
                    <a:pt x="1577" y="1470"/>
                    <a:pt x="1572" y="1471"/>
                    <a:pt x="1572" y="1474"/>
                  </a:cubicBezTo>
                  <a:cubicBezTo>
                    <a:pt x="1569" y="1474"/>
                    <a:pt x="1567" y="1474"/>
                    <a:pt x="1564" y="1474"/>
                  </a:cubicBezTo>
                  <a:cubicBezTo>
                    <a:pt x="1563" y="1472"/>
                    <a:pt x="1560" y="1457"/>
                    <a:pt x="1568" y="1460"/>
                  </a:cubicBezTo>
                  <a:cubicBezTo>
                    <a:pt x="1567" y="1457"/>
                    <a:pt x="1562" y="1459"/>
                    <a:pt x="1562" y="1457"/>
                  </a:cubicBezTo>
                  <a:cubicBezTo>
                    <a:pt x="1564" y="1451"/>
                    <a:pt x="1563" y="1442"/>
                    <a:pt x="1571" y="1443"/>
                  </a:cubicBezTo>
                  <a:cubicBezTo>
                    <a:pt x="1570" y="1439"/>
                    <a:pt x="1560" y="1443"/>
                    <a:pt x="1562" y="1436"/>
                  </a:cubicBezTo>
                  <a:cubicBezTo>
                    <a:pt x="1569" y="1437"/>
                    <a:pt x="1572" y="1429"/>
                    <a:pt x="1567" y="1427"/>
                  </a:cubicBezTo>
                  <a:cubicBezTo>
                    <a:pt x="1570" y="1424"/>
                    <a:pt x="1569" y="1425"/>
                    <a:pt x="1569" y="1419"/>
                  </a:cubicBezTo>
                  <a:cubicBezTo>
                    <a:pt x="1577" y="1420"/>
                    <a:pt x="1584" y="1416"/>
                    <a:pt x="1581" y="1409"/>
                  </a:cubicBezTo>
                  <a:cubicBezTo>
                    <a:pt x="1583" y="1408"/>
                    <a:pt x="1584" y="1407"/>
                    <a:pt x="1584" y="1409"/>
                  </a:cubicBezTo>
                  <a:cubicBezTo>
                    <a:pt x="1588" y="1408"/>
                    <a:pt x="1588" y="1403"/>
                    <a:pt x="1594" y="1404"/>
                  </a:cubicBezTo>
                  <a:cubicBezTo>
                    <a:pt x="1594" y="1407"/>
                    <a:pt x="1594" y="1409"/>
                    <a:pt x="1594" y="1411"/>
                  </a:cubicBezTo>
                  <a:cubicBezTo>
                    <a:pt x="1590" y="1411"/>
                    <a:pt x="1586" y="1412"/>
                    <a:pt x="1584" y="1414"/>
                  </a:cubicBezTo>
                  <a:cubicBezTo>
                    <a:pt x="1587" y="1418"/>
                    <a:pt x="1589" y="1413"/>
                    <a:pt x="1594" y="1414"/>
                  </a:cubicBezTo>
                  <a:cubicBezTo>
                    <a:pt x="1594" y="1414"/>
                    <a:pt x="1591" y="1417"/>
                    <a:pt x="1592" y="1417"/>
                  </a:cubicBezTo>
                  <a:cubicBezTo>
                    <a:pt x="1594" y="1418"/>
                    <a:pt x="1603" y="1418"/>
                    <a:pt x="1609" y="1419"/>
                  </a:cubicBezTo>
                  <a:cubicBezTo>
                    <a:pt x="1609" y="1420"/>
                    <a:pt x="1609" y="1421"/>
                    <a:pt x="1609" y="1422"/>
                  </a:cubicBezTo>
                  <a:cubicBezTo>
                    <a:pt x="1611" y="1422"/>
                    <a:pt x="1610" y="1419"/>
                    <a:pt x="1611" y="1417"/>
                  </a:cubicBezTo>
                  <a:cubicBezTo>
                    <a:pt x="1616" y="1418"/>
                    <a:pt x="1617" y="1415"/>
                    <a:pt x="1621" y="1416"/>
                  </a:cubicBezTo>
                  <a:cubicBezTo>
                    <a:pt x="1623" y="1422"/>
                    <a:pt x="1616" y="1423"/>
                    <a:pt x="1614" y="1420"/>
                  </a:cubicBezTo>
                  <a:cubicBezTo>
                    <a:pt x="1612" y="1424"/>
                    <a:pt x="1618" y="1425"/>
                    <a:pt x="1612" y="1425"/>
                  </a:cubicBezTo>
                  <a:cubicBezTo>
                    <a:pt x="1612" y="1430"/>
                    <a:pt x="1619" y="1427"/>
                    <a:pt x="1621" y="1430"/>
                  </a:cubicBezTo>
                  <a:cubicBezTo>
                    <a:pt x="1621" y="1433"/>
                    <a:pt x="1617" y="1431"/>
                    <a:pt x="1616" y="1435"/>
                  </a:cubicBezTo>
                  <a:cubicBezTo>
                    <a:pt x="1616" y="1436"/>
                    <a:pt x="1613" y="1437"/>
                    <a:pt x="1612" y="1438"/>
                  </a:cubicBezTo>
                  <a:cubicBezTo>
                    <a:pt x="1611" y="1443"/>
                    <a:pt x="1612" y="1445"/>
                    <a:pt x="1613" y="1449"/>
                  </a:cubicBezTo>
                  <a:cubicBezTo>
                    <a:pt x="1611" y="1448"/>
                    <a:pt x="1610" y="1447"/>
                    <a:pt x="1610" y="1449"/>
                  </a:cubicBezTo>
                  <a:cubicBezTo>
                    <a:pt x="1607" y="1448"/>
                    <a:pt x="1606" y="1446"/>
                    <a:pt x="1608" y="1444"/>
                  </a:cubicBezTo>
                  <a:cubicBezTo>
                    <a:pt x="1605" y="1443"/>
                    <a:pt x="1605" y="1446"/>
                    <a:pt x="1605" y="1449"/>
                  </a:cubicBezTo>
                  <a:cubicBezTo>
                    <a:pt x="1598" y="1448"/>
                    <a:pt x="1595" y="1452"/>
                    <a:pt x="1588" y="1450"/>
                  </a:cubicBezTo>
                  <a:cubicBezTo>
                    <a:pt x="1590" y="1446"/>
                    <a:pt x="1583" y="1441"/>
                    <a:pt x="1590" y="1441"/>
                  </a:cubicBezTo>
                  <a:cubicBezTo>
                    <a:pt x="1589" y="1439"/>
                    <a:pt x="1586" y="1440"/>
                    <a:pt x="1584" y="1439"/>
                  </a:cubicBezTo>
                  <a:cubicBezTo>
                    <a:pt x="1581" y="1438"/>
                    <a:pt x="1584" y="1432"/>
                    <a:pt x="1579" y="1433"/>
                  </a:cubicBezTo>
                  <a:cubicBezTo>
                    <a:pt x="1578" y="1429"/>
                    <a:pt x="1579" y="1423"/>
                    <a:pt x="1575" y="1424"/>
                  </a:cubicBezTo>
                  <a:cubicBezTo>
                    <a:pt x="1571" y="1425"/>
                    <a:pt x="1573" y="1433"/>
                    <a:pt x="1570" y="1435"/>
                  </a:cubicBezTo>
                  <a:cubicBezTo>
                    <a:pt x="1571" y="1437"/>
                    <a:pt x="1575" y="1438"/>
                    <a:pt x="1577" y="1439"/>
                  </a:cubicBezTo>
                  <a:cubicBezTo>
                    <a:pt x="1575" y="1442"/>
                    <a:pt x="1576" y="1443"/>
                    <a:pt x="1577" y="1447"/>
                  </a:cubicBezTo>
                  <a:cubicBezTo>
                    <a:pt x="1577" y="1448"/>
                    <a:pt x="1579" y="1449"/>
                    <a:pt x="1579" y="1449"/>
                  </a:cubicBezTo>
                  <a:cubicBezTo>
                    <a:pt x="1579" y="1450"/>
                    <a:pt x="1578" y="1451"/>
                    <a:pt x="1577" y="1450"/>
                  </a:cubicBezTo>
                  <a:cubicBezTo>
                    <a:pt x="1580" y="1456"/>
                    <a:pt x="1584" y="1457"/>
                    <a:pt x="1592" y="1457"/>
                  </a:cubicBezTo>
                  <a:cubicBezTo>
                    <a:pt x="1593" y="1460"/>
                    <a:pt x="1592" y="1463"/>
                    <a:pt x="1589" y="1463"/>
                  </a:cubicBezTo>
                  <a:close/>
                  <a:moveTo>
                    <a:pt x="1064" y="1408"/>
                  </a:moveTo>
                  <a:cubicBezTo>
                    <a:pt x="1064" y="1413"/>
                    <a:pt x="1063" y="1417"/>
                    <a:pt x="1056" y="1416"/>
                  </a:cubicBezTo>
                  <a:cubicBezTo>
                    <a:pt x="1056" y="1413"/>
                    <a:pt x="1056" y="1411"/>
                    <a:pt x="1056" y="1409"/>
                  </a:cubicBezTo>
                  <a:cubicBezTo>
                    <a:pt x="1058" y="1408"/>
                    <a:pt x="1061" y="1407"/>
                    <a:pt x="1064" y="1408"/>
                  </a:cubicBezTo>
                  <a:close/>
                  <a:moveTo>
                    <a:pt x="1514" y="1416"/>
                  </a:moveTo>
                  <a:cubicBezTo>
                    <a:pt x="1509" y="1416"/>
                    <a:pt x="1506" y="1415"/>
                    <a:pt x="1504" y="1412"/>
                  </a:cubicBezTo>
                  <a:cubicBezTo>
                    <a:pt x="1504" y="1406"/>
                    <a:pt x="1516" y="1411"/>
                    <a:pt x="1514" y="1416"/>
                  </a:cubicBezTo>
                  <a:close/>
                  <a:moveTo>
                    <a:pt x="574" y="1411"/>
                  </a:moveTo>
                  <a:cubicBezTo>
                    <a:pt x="575" y="1412"/>
                    <a:pt x="576" y="1412"/>
                    <a:pt x="578" y="1412"/>
                  </a:cubicBezTo>
                  <a:cubicBezTo>
                    <a:pt x="578" y="1416"/>
                    <a:pt x="576" y="1416"/>
                    <a:pt x="574" y="1414"/>
                  </a:cubicBezTo>
                  <a:cubicBezTo>
                    <a:pt x="574" y="1413"/>
                    <a:pt x="574" y="1412"/>
                    <a:pt x="574" y="1411"/>
                  </a:cubicBezTo>
                  <a:close/>
                  <a:moveTo>
                    <a:pt x="665" y="1412"/>
                  </a:moveTo>
                  <a:cubicBezTo>
                    <a:pt x="665" y="1411"/>
                    <a:pt x="661" y="1410"/>
                    <a:pt x="661" y="1412"/>
                  </a:cubicBezTo>
                  <a:cubicBezTo>
                    <a:pt x="660" y="1416"/>
                    <a:pt x="667" y="1416"/>
                    <a:pt x="665" y="1412"/>
                  </a:cubicBezTo>
                  <a:close/>
                  <a:moveTo>
                    <a:pt x="997" y="1411"/>
                  </a:moveTo>
                  <a:cubicBezTo>
                    <a:pt x="998" y="1414"/>
                    <a:pt x="1001" y="1415"/>
                    <a:pt x="1001" y="1420"/>
                  </a:cubicBezTo>
                  <a:cubicBezTo>
                    <a:pt x="996" y="1419"/>
                    <a:pt x="995" y="1422"/>
                    <a:pt x="991" y="1422"/>
                  </a:cubicBezTo>
                  <a:cubicBezTo>
                    <a:pt x="992" y="1417"/>
                    <a:pt x="987" y="1418"/>
                    <a:pt x="988" y="1412"/>
                  </a:cubicBezTo>
                  <a:cubicBezTo>
                    <a:pt x="990" y="1411"/>
                    <a:pt x="994" y="1411"/>
                    <a:pt x="997" y="1411"/>
                  </a:cubicBezTo>
                  <a:close/>
                  <a:moveTo>
                    <a:pt x="889" y="1412"/>
                  </a:moveTo>
                  <a:cubicBezTo>
                    <a:pt x="890" y="1417"/>
                    <a:pt x="886" y="1418"/>
                    <a:pt x="887" y="1424"/>
                  </a:cubicBezTo>
                  <a:cubicBezTo>
                    <a:pt x="885" y="1424"/>
                    <a:pt x="882" y="1424"/>
                    <a:pt x="880" y="1424"/>
                  </a:cubicBezTo>
                  <a:cubicBezTo>
                    <a:pt x="880" y="1420"/>
                    <a:pt x="880" y="1417"/>
                    <a:pt x="880" y="1414"/>
                  </a:cubicBezTo>
                  <a:cubicBezTo>
                    <a:pt x="884" y="1415"/>
                    <a:pt x="884" y="1411"/>
                    <a:pt x="889" y="1412"/>
                  </a:cubicBezTo>
                  <a:close/>
                  <a:moveTo>
                    <a:pt x="1345" y="1425"/>
                  </a:moveTo>
                  <a:cubicBezTo>
                    <a:pt x="1342" y="1425"/>
                    <a:pt x="1339" y="1425"/>
                    <a:pt x="1336" y="1425"/>
                  </a:cubicBezTo>
                  <a:cubicBezTo>
                    <a:pt x="1337" y="1420"/>
                    <a:pt x="1333" y="1420"/>
                    <a:pt x="1334" y="1416"/>
                  </a:cubicBezTo>
                  <a:cubicBezTo>
                    <a:pt x="1337" y="1414"/>
                    <a:pt x="1340" y="1411"/>
                    <a:pt x="1344" y="1414"/>
                  </a:cubicBezTo>
                  <a:cubicBezTo>
                    <a:pt x="1342" y="1420"/>
                    <a:pt x="1346" y="1420"/>
                    <a:pt x="1345" y="1425"/>
                  </a:cubicBezTo>
                  <a:close/>
                  <a:moveTo>
                    <a:pt x="923" y="1416"/>
                  </a:moveTo>
                  <a:cubicBezTo>
                    <a:pt x="930" y="1415"/>
                    <a:pt x="931" y="1420"/>
                    <a:pt x="931" y="1427"/>
                  </a:cubicBezTo>
                  <a:cubicBezTo>
                    <a:pt x="925" y="1425"/>
                    <a:pt x="923" y="1429"/>
                    <a:pt x="918" y="1428"/>
                  </a:cubicBezTo>
                  <a:cubicBezTo>
                    <a:pt x="918" y="1422"/>
                    <a:pt x="922" y="1420"/>
                    <a:pt x="923" y="1416"/>
                  </a:cubicBezTo>
                  <a:close/>
                  <a:moveTo>
                    <a:pt x="574" y="1417"/>
                  </a:moveTo>
                  <a:cubicBezTo>
                    <a:pt x="578" y="1417"/>
                    <a:pt x="577" y="1422"/>
                    <a:pt x="577" y="1427"/>
                  </a:cubicBezTo>
                  <a:cubicBezTo>
                    <a:pt x="576" y="1426"/>
                    <a:pt x="573" y="1424"/>
                    <a:pt x="573" y="1427"/>
                  </a:cubicBezTo>
                  <a:cubicBezTo>
                    <a:pt x="569" y="1427"/>
                    <a:pt x="572" y="1421"/>
                    <a:pt x="571" y="1419"/>
                  </a:cubicBezTo>
                  <a:cubicBezTo>
                    <a:pt x="573" y="1419"/>
                    <a:pt x="574" y="1418"/>
                    <a:pt x="574" y="1417"/>
                  </a:cubicBezTo>
                  <a:close/>
                  <a:moveTo>
                    <a:pt x="819" y="1417"/>
                  </a:moveTo>
                  <a:cubicBezTo>
                    <a:pt x="820" y="1418"/>
                    <a:pt x="823" y="1419"/>
                    <a:pt x="825" y="1419"/>
                  </a:cubicBezTo>
                  <a:cubicBezTo>
                    <a:pt x="825" y="1424"/>
                    <a:pt x="831" y="1428"/>
                    <a:pt x="827" y="1431"/>
                  </a:cubicBezTo>
                  <a:cubicBezTo>
                    <a:pt x="818" y="1433"/>
                    <a:pt x="813" y="1422"/>
                    <a:pt x="819" y="1417"/>
                  </a:cubicBezTo>
                  <a:close/>
                  <a:moveTo>
                    <a:pt x="1264" y="1419"/>
                  </a:moveTo>
                  <a:cubicBezTo>
                    <a:pt x="1263" y="1424"/>
                    <a:pt x="1271" y="1421"/>
                    <a:pt x="1274" y="1422"/>
                  </a:cubicBezTo>
                  <a:cubicBezTo>
                    <a:pt x="1275" y="1416"/>
                    <a:pt x="1267" y="1416"/>
                    <a:pt x="1264" y="1419"/>
                  </a:cubicBezTo>
                  <a:close/>
                  <a:moveTo>
                    <a:pt x="436" y="1419"/>
                  </a:moveTo>
                  <a:cubicBezTo>
                    <a:pt x="439" y="1419"/>
                    <a:pt x="443" y="1419"/>
                    <a:pt x="447" y="1419"/>
                  </a:cubicBezTo>
                  <a:cubicBezTo>
                    <a:pt x="446" y="1425"/>
                    <a:pt x="436" y="1427"/>
                    <a:pt x="436" y="1419"/>
                  </a:cubicBezTo>
                  <a:close/>
                  <a:moveTo>
                    <a:pt x="1379" y="1419"/>
                  </a:moveTo>
                  <a:cubicBezTo>
                    <a:pt x="1382" y="1419"/>
                    <a:pt x="1385" y="1419"/>
                    <a:pt x="1389" y="1419"/>
                  </a:cubicBezTo>
                  <a:cubicBezTo>
                    <a:pt x="1389" y="1426"/>
                    <a:pt x="1388" y="1432"/>
                    <a:pt x="1381" y="1431"/>
                  </a:cubicBezTo>
                  <a:cubicBezTo>
                    <a:pt x="1378" y="1426"/>
                    <a:pt x="1378" y="1425"/>
                    <a:pt x="1379" y="1419"/>
                  </a:cubicBezTo>
                  <a:close/>
                  <a:moveTo>
                    <a:pt x="1562" y="1425"/>
                  </a:moveTo>
                  <a:cubicBezTo>
                    <a:pt x="1561" y="1425"/>
                    <a:pt x="1559" y="1425"/>
                    <a:pt x="1558" y="1425"/>
                  </a:cubicBezTo>
                  <a:cubicBezTo>
                    <a:pt x="1557" y="1428"/>
                    <a:pt x="1559" y="1428"/>
                    <a:pt x="1559" y="1430"/>
                  </a:cubicBezTo>
                  <a:cubicBezTo>
                    <a:pt x="1559" y="1435"/>
                    <a:pt x="1554" y="1434"/>
                    <a:pt x="1556" y="1441"/>
                  </a:cubicBezTo>
                  <a:cubicBezTo>
                    <a:pt x="1552" y="1441"/>
                    <a:pt x="1547" y="1441"/>
                    <a:pt x="1543" y="1441"/>
                  </a:cubicBezTo>
                  <a:cubicBezTo>
                    <a:pt x="1542" y="1436"/>
                    <a:pt x="1548" y="1438"/>
                    <a:pt x="1547" y="1433"/>
                  </a:cubicBezTo>
                  <a:cubicBezTo>
                    <a:pt x="1546" y="1429"/>
                    <a:pt x="1542" y="1429"/>
                    <a:pt x="1540" y="1431"/>
                  </a:cubicBezTo>
                  <a:cubicBezTo>
                    <a:pt x="1538" y="1430"/>
                    <a:pt x="1542" y="1430"/>
                    <a:pt x="1542" y="1428"/>
                  </a:cubicBezTo>
                  <a:cubicBezTo>
                    <a:pt x="1542" y="1426"/>
                    <a:pt x="1544" y="1423"/>
                    <a:pt x="1545" y="1420"/>
                  </a:cubicBezTo>
                  <a:cubicBezTo>
                    <a:pt x="1550" y="1420"/>
                    <a:pt x="1561" y="1415"/>
                    <a:pt x="1562" y="1425"/>
                  </a:cubicBezTo>
                  <a:close/>
                  <a:moveTo>
                    <a:pt x="1038" y="1424"/>
                  </a:moveTo>
                  <a:cubicBezTo>
                    <a:pt x="1040" y="1426"/>
                    <a:pt x="1047" y="1426"/>
                    <a:pt x="1047" y="1422"/>
                  </a:cubicBezTo>
                  <a:cubicBezTo>
                    <a:pt x="1045" y="1420"/>
                    <a:pt x="1038" y="1419"/>
                    <a:pt x="1038" y="1424"/>
                  </a:cubicBezTo>
                  <a:close/>
                  <a:moveTo>
                    <a:pt x="566" y="1425"/>
                  </a:moveTo>
                  <a:cubicBezTo>
                    <a:pt x="568" y="1424"/>
                    <a:pt x="567" y="1425"/>
                    <a:pt x="565" y="1424"/>
                  </a:cubicBezTo>
                  <a:cubicBezTo>
                    <a:pt x="565" y="1423"/>
                    <a:pt x="563" y="1421"/>
                    <a:pt x="563" y="1424"/>
                  </a:cubicBezTo>
                  <a:cubicBezTo>
                    <a:pt x="563" y="1424"/>
                    <a:pt x="565" y="1423"/>
                    <a:pt x="565" y="1424"/>
                  </a:cubicBezTo>
                  <a:cubicBezTo>
                    <a:pt x="566" y="1425"/>
                    <a:pt x="564" y="1427"/>
                    <a:pt x="566" y="1425"/>
                  </a:cubicBezTo>
                  <a:close/>
                  <a:moveTo>
                    <a:pt x="1818" y="1428"/>
                  </a:moveTo>
                  <a:cubicBezTo>
                    <a:pt x="1812" y="1427"/>
                    <a:pt x="1805" y="1430"/>
                    <a:pt x="1803" y="1428"/>
                  </a:cubicBezTo>
                  <a:cubicBezTo>
                    <a:pt x="1800" y="1422"/>
                    <a:pt x="1810" y="1427"/>
                    <a:pt x="1812" y="1425"/>
                  </a:cubicBezTo>
                  <a:cubicBezTo>
                    <a:pt x="1812" y="1425"/>
                    <a:pt x="1812" y="1423"/>
                    <a:pt x="1812" y="1424"/>
                  </a:cubicBezTo>
                  <a:cubicBezTo>
                    <a:pt x="1815" y="1424"/>
                    <a:pt x="1819" y="1425"/>
                    <a:pt x="1818" y="1428"/>
                  </a:cubicBezTo>
                  <a:close/>
                  <a:moveTo>
                    <a:pt x="1312" y="1425"/>
                  </a:moveTo>
                  <a:cubicBezTo>
                    <a:pt x="1315" y="1425"/>
                    <a:pt x="1315" y="1427"/>
                    <a:pt x="1317" y="1427"/>
                  </a:cubicBezTo>
                  <a:cubicBezTo>
                    <a:pt x="1316" y="1429"/>
                    <a:pt x="1316" y="1433"/>
                    <a:pt x="1311" y="1431"/>
                  </a:cubicBezTo>
                  <a:cubicBezTo>
                    <a:pt x="1310" y="1428"/>
                    <a:pt x="1312" y="1427"/>
                    <a:pt x="1312" y="1425"/>
                  </a:cubicBezTo>
                  <a:close/>
                  <a:moveTo>
                    <a:pt x="1795" y="1427"/>
                  </a:moveTo>
                  <a:cubicBezTo>
                    <a:pt x="1795" y="1429"/>
                    <a:pt x="1795" y="1432"/>
                    <a:pt x="1795" y="1435"/>
                  </a:cubicBezTo>
                  <a:cubicBezTo>
                    <a:pt x="1791" y="1430"/>
                    <a:pt x="1788" y="1437"/>
                    <a:pt x="1793" y="1438"/>
                  </a:cubicBezTo>
                  <a:cubicBezTo>
                    <a:pt x="1790" y="1440"/>
                    <a:pt x="1788" y="1438"/>
                    <a:pt x="1785" y="1438"/>
                  </a:cubicBezTo>
                  <a:cubicBezTo>
                    <a:pt x="1786" y="1433"/>
                    <a:pt x="1784" y="1432"/>
                    <a:pt x="1784" y="1428"/>
                  </a:cubicBezTo>
                  <a:cubicBezTo>
                    <a:pt x="1786" y="1426"/>
                    <a:pt x="1791" y="1427"/>
                    <a:pt x="1795" y="1427"/>
                  </a:cubicBezTo>
                  <a:close/>
                  <a:moveTo>
                    <a:pt x="1782" y="1431"/>
                  </a:moveTo>
                  <a:cubicBezTo>
                    <a:pt x="1777" y="1438"/>
                    <a:pt x="1768" y="1435"/>
                    <a:pt x="1759" y="1435"/>
                  </a:cubicBezTo>
                  <a:cubicBezTo>
                    <a:pt x="1759" y="1433"/>
                    <a:pt x="1759" y="1431"/>
                    <a:pt x="1759" y="1430"/>
                  </a:cubicBezTo>
                  <a:cubicBezTo>
                    <a:pt x="1764" y="1427"/>
                    <a:pt x="1779" y="1427"/>
                    <a:pt x="1782" y="1431"/>
                  </a:cubicBezTo>
                  <a:close/>
                  <a:moveTo>
                    <a:pt x="1393" y="1433"/>
                  </a:moveTo>
                  <a:cubicBezTo>
                    <a:pt x="1391" y="1433"/>
                    <a:pt x="1391" y="1431"/>
                    <a:pt x="1388" y="1431"/>
                  </a:cubicBezTo>
                  <a:cubicBezTo>
                    <a:pt x="1386" y="1435"/>
                    <a:pt x="1394" y="1436"/>
                    <a:pt x="1393" y="1433"/>
                  </a:cubicBezTo>
                  <a:close/>
                  <a:moveTo>
                    <a:pt x="756" y="1441"/>
                  </a:moveTo>
                  <a:cubicBezTo>
                    <a:pt x="751" y="1440"/>
                    <a:pt x="742" y="1443"/>
                    <a:pt x="743" y="1436"/>
                  </a:cubicBezTo>
                  <a:cubicBezTo>
                    <a:pt x="747" y="1434"/>
                    <a:pt x="758" y="1433"/>
                    <a:pt x="756" y="1441"/>
                  </a:cubicBezTo>
                  <a:close/>
                  <a:moveTo>
                    <a:pt x="1844" y="1443"/>
                  </a:moveTo>
                  <a:cubicBezTo>
                    <a:pt x="1842" y="1447"/>
                    <a:pt x="1837" y="1442"/>
                    <a:pt x="1836" y="1439"/>
                  </a:cubicBezTo>
                  <a:cubicBezTo>
                    <a:pt x="1832" y="1439"/>
                    <a:pt x="1827" y="1440"/>
                    <a:pt x="1825" y="1438"/>
                  </a:cubicBezTo>
                  <a:cubicBezTo>
                    <a:pt x="1826" y="1432"/>
                    <a:pt x="1836" y="1435"/>
                    <a:pt x="1841" y="1435"/>
                  </a:cubicBezTo>
                  <a:cubicBezTo>
                    <a:pt x="1842" y="1436"/>
                    <a:pt x="1842" y="1437"/>
                    <a:pt x="1844" y="1438"/>
                  </a:cubicBezTo>
                  <a:cubicBezTo>
                    <a:pt x="1843" y="1439"/>
                    <a:pt x="1842" y="1442"/>
                    <a:pt x="1844" y="1443"/>
                  </a:cubicBezTo>
                  <a:close/>
                  <a:moveTo>
                    <a:pt x="497" y="1446"/>
                  </a:moveTo>
                  <a:cubicBezTo>
                    <a:pt x="496" y="1444"/>
                    <a:pt x="489" y="1446"/>
                    <a:pt x="494" y="1449"/>
                  </a:cubicBezTo>
                  <a:cubicBezTo>
                    <a:pt x="493" y="1448"/>
                    <a:pt x="498" y="1446"/>
                    <a:pt x="497" y="1446"/>
                  </a:cubicBezTo>
                  <a:close/>
                  <a:moveTo>
                    <a:pt x="1776" y="1447"/>
                  </a:moveTo>
                  <a:cubicBezTo>
                    <a:pt x="1774" y="1451"/>
                    <a:pt x="1770" y="1451"/>
                    <a:pt x="1769" y="1455"/>
                  </a:cubicBezTo>
                  <a:cubicBezTo>
                    <a:pt x="1768" y="1454"/>
                    <a:pt x="1762" y="1457"/>
                    <a:pt x="1761" y="1455"/>
                  </a:cubicBezTo>
                  <a:cubicBezTo>
                    <a:pt x="1760" y="1453"/>
                    <a:pt x="1760" y="1457"/>
                    <a:pt x="1757" y="1454"/>
                  </a:cubicBezTo>
                  <a:cubicBezTo>
                    <a:pt x="1754" y="1454"/>
                    <a:pt x="1756" y="1461"/>
                    <a:pt x="1753" y="1462"/>
                  </a:cubicBezTo>
                  <a:cubicBezTo>
                    <a:pt x="1750" y="1460"/>
                    <a:pt x="1743" y="1461"/>
                    <a:pt x="1740" y="1458"/>
                  </a:cubicBezTo>
                  <a:cubicBezTo>
                    <a:pt x="1740" y="1457"/>
                    <a:pt x="1739" y="1456"/>
                    <a:pt x="1738" y="1455"/>
                  </a:cubicBezTo>
                  <a:cubicBezTo>
                    <a:pt x="1739" y="1450"/>
                    <a:pt x="1749" y="1447"/>
                    <a:pt x="1755" y="1449"/>
                  </a:cubicBezTo>
                  <a:cubicBezTo>
                    <a:pt x="1758" y="1449"/>
                    <a:pt x="1758" y="1449"/>
                    <a:pt x="1758" y="1452"/>
                  </a:cubicBezTo>
                  <a:cubicBezTo>
                    <a:pt x="1765" y="1450"/>
                    <a:pt x="1769" y="1444"/>
                    <a:pt x="1776" y="1447"/>
                  </a:cubicBezTo>
                  <a:close/>
                  <a:moveTo>
                    <a:pt x="1653" y="1447"/>
                  </a:moveTo>
                  <a:cubicBezTo>
                    <a:pt x="1654" y="1448"/>
                    <a:pt x="1656" y="1449"/>
                    <a:pt x="1658" y="1449"/>
                  </a:cubicBezTo>
                  <a:cubicBezTo>
                    <a:pt x="1655" y="1451"/>
                    <a:pt x="1656" y="1455"/>
                    <a:pt x="1651" y="1455"/>
                  </a:cubicBezTo>
                  <a:cubicBezTo>
                    <a:pt x="1651" y="1452"/>
                    <a:pt x="1652" y="1449"/>
                    <a:pt x="1653" y="1447"/>
                  </a:cubicBezTo>
                  <a:close/>
                  <a:moveTo>
                    <a:pt x="1685" y="1454"/>
                  </a:moveTo>
                  <a:cubicBezTo>
                    <a:pt x="1684" y="1454"/>
                    <a:pt x="1684" y="1453"/>
                    <a:pt x="1684" y="1452"/>
                  </a:cubicBezTo>
                  <a:cubicBezTo>
                    <a:pt x="1681" y="1456"/>
                    <a:pt x="1676" y="1456"/>
                    <a:pt x="1672" y="1454"/>
                  </a:cubicBezTo>
                  <a:cubicBezTo>
                    <a:pt x="1672" y="1449"/>
                    <a:pt x="1679" y="1452"/>
                    <a:pt x="1679" y="1447"/>
                  </a:cubicBezTo>
                  <a:cubicBezTo>
                    <a:pt x="1681" y="1447"/>
                    <a:pt x="1683" y="1447"/>
                    <a:pt x="1684" y="1447"/>
                  </a:cubicBezTo>
                  <a:cubicBezTo>
                    <a:pt x="1684" y="1450"/>
                    <a:pt x="1686" y="1451"/>
                    <a:pt x="1685" y="1454"/>
                  </a:cubicBezTo>
                  <a:close/>
                  <a:moveTo>
                    <a:pt x="1714" y="1449"/>
                  </a:moveTo>
                  <a:cubicBezTo>
                    <a:pt x="1711" y="1456"/>
                    <a:pt x="1706" y="1451"/>
                    <a:pt x="1701" y="1454"/>
                  </a:cubicBezTo>
                  <a:cubicBezTo>
                    <a:pt x="1699" y="1445"/>
                    <a:pt x="1709" y="1447"/>
                    <a:pt x="1714" y="1449"/>
                  </a:cubicBezTo>
                  <a:close/>
                  <a:moveTo>
                    <a:pt x="1937" y="1449"/>
                  </a:moveTo>
                  <a:cubicBezTo>
                    <a:pt x="1934" y="1449"/>
                    <a:pt x="1931" y="1449"/>
                    <a:pt x="1929" y="1449"/>
                  </a:cubicBezTo>
                  <a:cubicBezTo>
                    <a:pt x="1926" y="1454"/>
                    <a:pt x="1939" y="1454"/>
                    <a:pt x="1937" y="1449"/>
                  </a:cubicBezTo>
                  <a:close/>
                  <a:moveTo>
                    <a:pt x="1729" y="1458"/>
                  </a:moveTo>
                  <a:cubicBezTo>
                    <a:pt x="1723" y="1457"/>
                    <a:pt x="1724" y="1463"/>
                    <a:pt x="1718" y="1462"/>
                  </a:cubicBezTo>
                  <a:cubicBezTo>
                    <a:pt x="1718" y="1459"/>
                    <a:pt x="1718" y="1457"/>
                    <a:pt x="1716" y="1457"/>
                  </a:cubicBezTo>
                  <a:cubicBezTo>
                    <a:pt x="1718" y="1453"/>
                    <a:pt x="1729" y="1452"/>
                    <a:pt x="1729" y="1458"/>
                  </a:cubicBezTo>
                  <a:close/>
                  <a:moveTo>
                    <a:pt x="1380" y="1463"/>
                  </a:moveTo>
                  <a:cubicBezTo>
                    <a:pt x="1381" y="1459"/>
                    <a:pt x="1378" y="1458"/>
                    <a:pt x="1374" y="1458"/>
                  </a:cubicBezTo>
                  <a:cubicBezTo>
                    <a:pt x="1374" y="1463"/>
                    <a:pt x="1376" y="1464"/>
                    <a:pt x="1380" y="1463"/>
                  </a:cubicBezTo>
                  <a:close/>
                  <a:moveTo>
                    <a:pt x="1572" y="1479"/>
                  </a:moveTo>
                  <a:cubicBezTo>
                    <a:pt x="1572" y="1483"/>
                    <a:pt x="1575" y="1486"/>
                    <a:pt x="1572" y="1489"/>
                  </a:cubicBezTo>
                  <a:cubicBezTo>
                    <a:pt x="1566" y="1489"/>
                    <a:pt x="1564" y="1486"/>
                    <a:pt x="1564" y="1481"/>
                  </a:cubicBezTo>
                  <a:cubicBezTo>
                    <a:pt x="1568" y="1481"/>
                    <a:pt x="1567" y="1478"/>
                    <a:pt x="1572" y="1479"/>
                  </a:cubicBezTo>
                  <a:close/>
                  <a:moveTo>
                    <a:pt x="104" y="1281"/>
                  </a:moveTo>
                  <a:cubicBezTo>
                    <a:pt x="107" y="1280"/>
                    <a:pt x="102" y="1271"/>
                    <a:pt x="101" y="1276"/>
                  </a:cubicBezTo>
                  <a:cubicBezTo>
                    <a:pt x="103" y="1276"/>
                    <a:pt x="102" y="1280"/>
                    <a:pt x="104" y="1281"/>
                  </a:cubicBezTo>
                  <a:close/>
                  <a:moveTo>
                    <a:pt x="149" y="1276"/>
                  </a:moveTo>
                  <a:cubicBezTo>
                    <a:pt x="153" y="1279"/>
                    <a:pt x="164" y="1272"/>
                    <a:pt x="164" y="1282"/>
                  </a:cubicBezTo>
                  <a:cubicBezTo>
                    <a:pt x="159" y="1280"/>
                    <a:pt x="157" y="1283"/>
                    <a:pt x="149" y="1282"/>
                  </a:cubicBezTo>
                  <a:cubicBezTo>
                    <a:pt x="149" y="1280"/>
                    <a:pt x="149" y="1278"/>
                    <a:pt x="149" y="1276"/>
                  </a:cubicBezTo>
                  <a:close/>
                  <a:moveTo>
                    <a:pt x="428" y="1422"/>
                  </a:moveTo>
                  <a:cubicBezTo>
                    <a:pt x="426" y="1424"/>
                    <a:pt x="423" y="1427"/>
                    <a:pt x="417" y="1427"/>
                  </a:cubicBezTo>
                  <a:cubicBezTo>
                    <a:pt x="418" y="1422"/>
                    <a:pt x="425" y="1424"/>
                    <a:pt x="428" y="1422"/>
                  </a:cubicBezTo>
                  <a:close/>
                  <a:moveTo>
                    <a:pt x="1352" y="57"/>
                  </a:moveTo>
                  <a:cubicBezTo>
                    <a:pt x="1350" y="59"/>
                    <a:pt x="1346" y="61"/>
                    <a:pt x="1344" y="58"/>
                  </a:cubicBezTo>
                  <a:cubicBezTo>
                    <a:pt x="1346" y="55"/>
                    <a:pt x="1348" y="59"/>
                    <a:pt x="1352" y="57"/>
                  </a:cubicBezTo>
                  <a:close/>
                  <a:moveTo>
                    <a:pt x="1011" y="20"/>
                  </a:moveTo>
                  <a:cubicBezTo>
                    <a:pt x="1015" y="23"/>
                    <a:pt x="1006" y="30"/>
                    <a:pt x="1001" y="31"/>
                  </a:cubicBezTo>
                  <a:cubicBezTo>
                    <a:pt x="1004" y="27"/>
                    <a:pt x="1010" y="26"/>
                    <a:pt x="1011" y="20"/>
                  </a:cubicBezTo>
                  <a:close/>
                  <a:moveTo>
                    <a:pt x="151" y="608"/>
                  </a:moveTo>
                  <a:cubicBezTo>
                    <a:pt x="147" y="605"/>
                    <a:pt x="150" y="604"/>
                    <a:pt x="152" y="602"/>
                  </a:cubicBezTo>
                  <a:cubicBezTo>
                    <a:pt x="145" y="598"/>
                    <a:pt x="147" y="604"/>
                    <a:pt x="146" y="608"/>
                  </a:cubicBezTo>
                  <a:cubicBezTo>
                    <a:pt x="149" y="608"/>
                    <a:pt x="149" y="611"/>
                    <a:pt x="151" y="612"/>
                  </a:cubicBezTo>
                  <a:cubicBezTo>
                    <a:pt x="150" y="607"/>
                    <a:pt x="157" y="610"/>
                    <a:pt x="156" y="605"/>
                  </a:cubicBezTo>
                  <a:cubicBezTo>
                    <a:pt x="152" y="605"/>
                    <a:pt x="152" y="607"/>
                    <a:pt x="151" y="608"/>
                  </a:cubicBezTo>
                  <a:close/>
                  <a:moveTo>
                    <a:pt x="1142" y="25"/>
                  </a:moveTo>
                  <a:cubicBezTo>
                    <a:pt x="1140" y="25"/>
                    <a:pt x="1138" y="26"/>
                    <a:pt x="1138" y="28"/>
                  </a:cubicBezTo>
                  <a:cubicBezTo>
                    <a:pt x="1139" y="28"/>
                    <a:pt x="1141" y="28"/>
                    <a:pt x="1141" y="30"/>
                  </a:cubicBezTo>
                  <a:cubicBezTo>
                    <a:pt x="1140" y="30"/>
                    <a:pt x="1138" y="30"/>
                    <a:pt x="1138" y="31"/>
                  </a:cubicBezTo>
                  <a:cubicBezTo>
                    <a:pt x="1144" y="31"/>
                    <a:pt x="1147" y="28"/>
                    <a:pt x="1148" y="22"/>
                  </a:cubicBezTo>
                  <a:cubicBezTo>
                    <a:pt x="1150" y="21"/>
                    <a:pt x="1151" y="19"/>
                    <a:pt x="1154" y="20"/>
                  </a:cubicBezTo>
                  <a:cubicBezTo>
                    <a:pt x="1153" y="15"/>
                    <a:pt x="1157" y="14"/>
                    <a:pt x="1156" y="9"/>
                  </a:cubicBezTo>
                  <a:cubicBezTo>
                    <a:pt x="1146" y="6"/>
                    <a:pt x="1150" y="17"/>
                    <a:pt x="1141" y="15"/>
                  </a:cubicBezTo>
                  <a:cubicBezTo>
                    <a:pt x="1140" y="20"/>
                    <a:pt x="1144" y="20"/>
                    <a:pt x="1142" y="25"/>
                  </a:cubicBezTo>
                  <a:close/>
                  <a:moveTo>
                    <a:pt x="1142" y="20"/>
                  </a:moveTo>
                  <a:cubicBezTo>
                    <a:pt x="1142" y="17"/>
                    <a:pt x="1144" y="17"/>
                    <a:pt x="1146" y="17"/>
                  </a:cubicBezTo>
                  <a:cubicBezTo>
                    <a:pt x="1146" y="18"/>
                    <a:pt x="1146" y="18"/>
                    <a:pt x="1148" y="18"/>
                  </a:cubicBezTo>
                  <a:cubicBezTo>
                    <a:pt x="1147" y="20"/>
                    <a:pt x="1144" y="20"/>
                    <a:pt x="1142" y="20"/>
                  </a:cubicBezTo>
                  <a:close/>
                  <a:moveTo>
                    <a:pt x="983" y="31"/>
                  </a:moveTo>
                  <a:cubicBezTo>
                    <a:pt x="986" y="31"/>
                    <a:pt x="988" y="30"/>
                    <a:pt x="989" y="28"/>
                  </a:cubicBezTo>
                  <a:cubicBezTo>
                    <a:pt x="985" y="30"/>
                    <a:pt x="980" y="25"/>
                    <a:pt x="979" y="28"/>
                  </a:cubicBezTo>
                  <a:cubicBezTo>
                    <a:pt x="981" y="28"/>
                    <a:pt x="982" y="30"/>
                    <a:pt x="983" y="31"/>
                  </a:cubicBezTo>
                  <a:close/>
                  <a:moveTo>
                    <a:pt x="1597" y="41"/>
                  </a:moveTo>
                  <a:cubicBezTo>
                    <a:pt x="1597" y="41"/>
                    <a:pt x="1600" y="38"/>
                    <a:pt x="1602" y="39"/>
                  </a:cubicBezTo>
                  <a:cubicBezTo>
                    <a:pt x="1602" y="40"/>
                    <a:pt x="1595" y="44"/>
                    <a:pt x="1593" y="41"/>
                  </a:cubicBezTo>
                  <a:cubicBezTo>
                    <a:pt x="1592" y="39"/>
                    <a:pt x="1597" y="39"/>
                    <a:pt x="1597" y="41"/>
                  </a:cubicBezTo>
                  <a:close/>
                  <a:moveTo>
                    <a:pt x="1407" y="63"/>
                  </a:moveTo>
                  <a:cubicBezTo>
                    <a:pt x="1407" y="61"/>
                    <a:pt x="1408" y="59"/>
                    <a:pt x="1410" y="58"/>
                  </a:cubicBezTo>
                  <a:cubicBezTo>
                    <a:pt x="1412" y="65"/>
                    <a:pt x="1421" y="56"/>
                    <a:pt x="1413" y="60"/>
                  </a:cubicBezTo>
                  <a:cubicBezTo>
                    <a:pt x="1413" y="58"/>
                    <a:pt x="1411" y="56"/>
                    <a:pt x="1408" y="57"/>
                  </a:cubicBezTo>
                  <a:cubicBezTo>
                    <a:pt x="1409" y="59"/>
                    <a:pt x="1402" y="61"/>
                    <a:pt x="1407" y="63"/>
                  </a:cubicBezTo>
                  <a:close/>
                  <a:moveTo>
                    <a:pt x="1814" y="141"/>
                  </a:moveTo>
                  <a:cubicBezTo>
                    <a:pt x="1810" y="140"/>
                    <a:pt x="1811" y="143"/>
                    <a:pt x="1808" y="141"/>
                  </a:cubicBezTo>
                  <a:cubicBezTo>
                    <a:pt x="1812" y="135"/>
                    <a:pt x="1817" y="143"/>
                    <a:pt x="1819" y="144"/>
                  </a:cubicBezTo>
                  <a:cubicBezTo>
                    <a:pt x="1818" y="148"/>
                    <a:pt x="1813" y="144"/>
                    <a:pt x="1814" y="141"/>
                  </a:cubicBezTo>
                  <a:close/>
                  <a:moveTo>
                    <a:pt x="2041" y="175"/>
                  </a:moveTo>
                  <a:cubicBezTo>
                    <a:pt x="2043" y="171"/>
                    <a:pt x="2033" y="177"/>
                    <a:pt x="2035" y="172"/>
                  </a:cubicBezTo>
                  <a:cubicBezTo>
                    <a:pt x="2036" y="172"/>
                    <a:pt x="2038" y="172"/>
                    <a:pt x="2038" y="171"/>
                  </a:cubicBezTo>
                  <a:cubicBezTo>
                    <a:pt x="2036" y="170"/>
                    <a:pt x="2035" y="172"/>
                    <a:pt x="2033" y="172"/>
                  </a:cubicBezTo>
                  <a:cubicBezTo>
                    <a:pt x="2029" y="173"/>
                    <a:pt x="2025" y="173"/>
                    <a:pt x="2017" y="174"/>
                  </a:cubicBezTo>
                  <a:cubicBezTo>
                    <a:pt x="2017" y="172"/>
                    <a:pt x="2019" y="171"/>
                    <a:pt x="2015" y="171"/>
                  </a:cubicBezTo>
                  <a:cubicBezTo>
                    <a:pt x="2012" y="171"/>
                    <a:pt x="2014" y="175"/>
                    <a:pt x="2010" y="174"/>
                  </a:cubicBezTo>
                  <a:cubicBezTo>
                    <a:pt x="2010" y="172"/>
                    <a:pt x="2013" y="171"/>
                    <a:pt x="2008" y="171"/>
                  </a:cubicBezTo>
                  <a:cubicBezTo>
                    <a:pt x="2006" y="171"/>
                    <a:pt x="2007" y="175"/>
                    <a:pt x="2003" y="174"/>
                  </a:cubicBezTo>
                  <a:cubicBezTo>
                    <a:pt x="1996" y="172"/>
                    <a:pt x="1986" y="168"/>
                    <a:pt x="1983" y="177"/>
                  </a:cubicBezTo>
                  <a:cubicBezTo>
                    <a:pt x="1995" y="176"/>
                    <a:pt x="2006" y="178"/>
                    <a:pt x="2016" y="177"/>
                  </a:cubicBezTo>
                  <a:cubicBezTo>
                    <a:pt x="2019" y="177"/>
                    <a:pt x="2020" y="175"/>
                    <a:pt x="2021" y="175"/>
                  </a:cubicBezTo>
                  <a:cubicBezTo>
                    <a:pt x="2024" y="175"/>
                    <a:pt x="2024" y="177"/>
                    <a:pt x="2028" y="177"/>
                  </a:cubicBezTo>
                  <a:cubicBezTo>
                    <a:pt x="2030" y="177"/>
                    <a:pt x="2031" y="175"/>
                    <a:pt x="2035" y="175"/>
                  </a:cubicBezTo>
                  <a:cubicBezTo>
                    <a:pt x="2037" y="175"/>
                    <a:pt x="2037" y="177"/>
                    <a:pt x="2040" y="177"/>
                  </a:cubicBezTo>
                  <a:cubicBezTo>
                    <a:pt x="2050" y="178"/>
                    <a:pt x="2062" y="177"/>
                    <a:pt x="2071" y="177"/>
                  </a:cubicBezTo>
                  <a:cubicBezTo>
                    <a:pt x="2074" y="177"/>
                    <a:pt x="2078" y="179"/>
                    <a:pt x="2081" y="175"/>
                  </a:cubicBezTo>
                  <a:cubicBezTo>
                    <a:pt x="2074" y="173"/>
                    <a:pt x="2069" y="175"/>
                    <a:pt x="2059" y="175"/>
                  </a:cubicBezTo>
                  <a:cubicBezTo>
                    <a:pt x="2057" y="176"/>
                    <a:pt x="2055" y="174"/>
                    <a:pt x="2055" y="172"/>
                  </a:cubicBezTo>
                  <a:cubicBezTo>
                    <a:pt x="2057" y="172"/>
                    <a:pt x="2059" y="173"/>
                    <a:pt x="2060" y="171"/>
                  </a:cubicBezTo>
                  <a:cubicBezTo>
                    <a:pt x="2051" y="169"/>
                    <a:pt x="2047" y="174"/>
                    <a:pt x="2041" y="175"/>
                  </a:cubicBezTo>
                  <a:close/>
                  <a:moveTo>
                    <a:pt x="2091" y="174"/>
                  </a:moveTo>
                  <a:cubicBezTo>
                    <a:pt x="2090" y="175"/>
                    <a:pt x="2088" y="176"/>
                    <a:pt x="2086" y="177"/>
                  </a:cubicBezTo>
                  <a:cubicBezTo>
                    <a:pt x="2082" y="176"/>
                    <a:pt x="2089" y="174"/>
                    <a:pt x="2091" y="174"/>
                  </a:cubicBezTo>
                  <a:close/>
                  <a:moveTo>
                    <a:pt x="1991" y="193"/>
                  </a:moveTo>
                  <a:cubicBezTo>
                    <a:pt x="1996" y="188"/>
                    <a:pt x="2003" y="194"/>
                    <a:pt x="2009" y="193"/>
                  </a:cubicBezTo>
                  <a:cubicBezTo>
                    <a:pt x="2015" y="194"/>
                    <a:pt x="2001" y="196"/>
                    <a:pt x="2003" y="193"/>
                  </a:cubicBezTo>
                  <a:cubicBezTo>
                    <a:pt x="1997" y="192"/>
                    <a:pt x="1994" y="197"/>
                    <a:pt x="1991" y="193"/>
                  </a:cubicBezTo>
                  <a:close/>
                  <a:moveTo>
                    <a:pt x="1867" y="209"/>
                  </a:moveTo>
                  <a:cubicBezTo>
                    <a:pt x="1861" y="211"/>
                    <a:pt x="1860" y="208"/>
                    <a:pt x="1857" y="210"/>
                  </a:cubicBezTo>
                  <a:cubicBezTo>
                    <a:pt x="1858" y="211"/>
                    <a:pt x="1860" y="210"/>
                    <a:pt x="1860" y="212"/>
                  </a:cubicBezTo>
                  <a:cubicBezTo>
                    <a:pt x="1863" y="209"/>
                    <a:pt x="1872" y="212"/>
                    <a:pt x="1875" y="209"/>
                  </a:cubicBezTo>
                  <a:cubicBezTo>
                    <a:pt x="1868" y="211"/>
                    <a:pt x="1867" y="199"/>
                    <a:pt x="1863" y="204"/>
                  </a:cubicBezTo>
                  <a:cubicBezTo>
                    <a:pt x="1865" y="205"/>
                    <a:pt x="1867" y="206"/>
                    <a:pt x="1867" y="209"/>
                  </a:cubicBezTo>
                  <a:close/>
                  <a:moveTo>
                    <a:pt x="1895" y="209"/>
                  </a:moveTo>
                  <a:cubicBezTo>
                    <a:pt x="1893" y="209"/>
                    <a:pt x="1890" y="209"/>
                    <a:pt x="1893" y="210"/>
                  </a:cubicBezTo>
                  <a:cubicBezTo>
                    <a:pt x="1896" y="207"/>
                    <a:pt x="1915" y="211"/>
                    <a:pt x="1911" y="207"/>
                  </a:cubicBezTo>
                  <a:cubicBezTo>
                    <a:pt x="1904" y="210"/>
                    <a:pt x="1906" y="203"/>
                    <a:pt x="1900" y="204"/>
                  </a:cubicBezTo>
                  <a:cubicBezTo>
                    <a:pt x="1897" y="204"/>
                    <a:pt x="1898" y="209"/>
                    <a:pt x="1895" y="209"/>
                  </a:cubicBezTo>
                  <a:close/>
                  <a:moveTo>
                    <a:pt x="2018" y="218"/>
                  </a:moveTo>
                  <a:cubicBezTo>
                    <a:pt x="2015" y="219"/>
                    <a:pt x="2015" y="220"/>
                    <a:pt x="2016" y="218"/>
                  </a:cubicBezTo>
                  <a:cubicBezTo>
                    <a:pt x="2018" y="216"/>
                    <a:pt x="2017" y="218"/>
                    <a:pt x="2018" y="218"/>
                  </a:cubicBezTo>
                  <a:close/>
                  <a:moveTo>
                    <a:pt x="124" y="226"/>
                  </a:moveTo>
                  <a:cubicBezTo>
                    <a:pt x="128" y="227"/>
                    <a:pt x="121" y="230"/>
                    <a:pt x="123" y="234"/>
                  </a:cubicBezTo>
                  <a:cubicBezTo>
                    <a:pt x="117" y="232"/>
                    <a:pt x="123" y="228"/>
                    <a:pt x="124" y="226"/>
                  </a:cubicBezTo>
                  <a:close/>
                  <a:moveTo>
                    <a:pt x="1881" y="255"/>
                  </a:moveTo>
                  <a:cubicBezTo>
                    <a:pt x="1881" y="256"/>
                    <a:pt x="1883" y="257"/>
                    <a:pt x="1883" y="255"/>
                  </a:cubicBezTo>
                  <a:cubicBezTo>
                    <a:pt x="1881" y="254"/>
                    <a:pt x="1877" y="252"/>
                    <a:pt x="1873" y="252"/>
                  </a:cubicBezTo>
                  <a:cubicBezTo>
                    <a:pt x="1869" y="251"/>
                    <a:pt x="1861" y="250"/>
                    <a:pt x="1862" y="255"/>
                  </a:cubicBezTo>
                  <a:cubicBezTo>
                    <a:pt x="1869" y="253"/>
                    <a:pt x="1873" y="253"/>
                    <a:pt x="1881" y="255"/>
                  </a:cubicBezTo>
                  <a:close/>
                  <a:moveTo>
                    <a:pt x="1820" y="264"/>
                  </a:moveTo>
                  <a:cubicBezTo>
                    <a:pt x="1819" y="265"/>
                    <a:pt x="1816" y="271"/>
                    <a:pt x="1818" y="271"/>
                  </a:cubicBezTo>
                  <a:cubicBezTo>
                    <a:pt x="1822" y="268"/>
                    <a:pt x="1821" y="262"/>
                    <a:pt x="1825" y="259"/>
                  </a:cubicBezTo>
                  <a:cubicBezTo>
                    <a:pt x="1828" y="260"/>
                    <a:pt x="1832" y="259"/>
                    <a:pt x="1829" y="258"/>
                  </a:cubicBezTo>
                  <a:cubicBezTo>
                    <a:pt x="1824" y="260"/>
                    <a:pt x="1817" y="255"/>
                    <a:pt x="1817" y="258"/>
                  </a:cubicBezTo>
                  <a:cubicBezTo>
                    <a:pt x="1820" y="258"/>
                    <a:pt x="1818" y="263"/>
                    <a:pt x="1820" y="264"/>
                  </a:cubicBezTo>
                  <a:close/>
                  <a:moveTo>
                    <a:pt x="1884" y="266"/>
                  </a:moveTo>
                  <a:cubicBezTo>
                    <a:pt x="1877" y="266"/>
                    <a:pt x="1869" y="266"/>
                    <a:pt x="1863" y="266"/>
                  </a:cubicBezTo>
                  <a:cubicBezTo>
                    <a:pt x="1863" y="266"/>
                    <a:pt x="1863" y="267"/>
                    <a:pt x="1863" y="267"/>
                  </a:cubicBezTo>
                  <a:cubicBezTo>
                    <a:pt x="1860" y="270"/>
                    <a:pt x="1851" y="262"/>
                    <a:pt x="1851" y="267"/>
                  </a:cubicBezTo>
                  <a:cubicBezTo>
                    <a:pt x="1853" y="268"/>
                    <a:pt x="1856" y="267"/>
                    <a:pt x="1856" y="269"/>
                  </a:cubicBezTo>
                  <a:cubicBezTo>
                    <a:pt x="1865" y="268"/>
                    <a:pt x="1876" y="268"/>
                    <a:pt x="1887" y="267"/>
                  </a:cubicBezTo>
                  <a:cubicBezTo>
                    <a:pt x="1892" y="267"/>
                    <a:pt x="1898" y="269"/>
                    <a:pt x="1901" y="266"/>
                  </a:cubicBezTo>
                  <a:cubicBezTo>
                    <a:pt x="1897" y="265"/>
                    <a:pt x="1891" y="266"/>
                    <a:pt x="1884" y="266"/>
                  </a:cubicBezTo>
                  <a:close/>
                  <a:moveTo>
                    <a:pt x="1885" y="283"/>
                  </a:moveTo>
                  <a:cubicBezTo>
                    <a:pt x="1892" y="285"/>
                    <a:pt x="1895" y="284"/>
                    <a:pt x="1902" y="283"/>
                  </a:cubicBezTo>
                  <a:cubicBezTo>
                    <a:pt x="1907" y="283"/>
                    <a:pt x="1914" y="283"/>
                    <a:pt x="1920" y="283"/>
                  </a:cubicBezTo>
                  <a:cubicBezTo>
                    <a:pt x="1925" y="283"/>
                    <a:pt x="1926" y="281"/>
                    <a:pt x="1928" y="283"/>
                  </a:cubicBezTo>
                  <a:cubicBezTo>
                    <a:pt x="1931" y="286"/>
                    <a:pt x="1941" y="281"/>
                    <a:pt x="1940" y="280"/>
                  </a:cubicBezTo>
                  <a:cubicBezTo>
                    <a:pt x="1933" y="282"/>
                    <a:pt x="1928" y="280"/>
                    <a:pt x="1923" y="280"/>
                  </a:cubicBezTo>
                  <a:cubicBezTo>
                    <a:pt x="1921" y="280"/>
                    <a:pt x="1920" y="282"/>
                    <a:pt x="1917" y="282"/>
                  </a:cubicBezTo>
                  <a:cubicBezTo>
                    <a:pt x="1911" y="282"/>
                    <a:pt x="1900" y="282"/>
                    <a:pt x="1899" y="280"/>
                  </a:cubicBezTo>
                  <a:cubicBezTo>
                    <a:pt x="1898" y="279"/>
                    <a:pt x="1896" y="282"/>
                    <a:pt x="1897" y="282"/>
                  </a:cubicBezTo>
                  <a:cubicBezTo>
                    <a:pt x="1889" y="282"/>
                    <a:pt x="1884" y="280"/>
                    <a:pt x="1879" y="280"/>
                  </a:cubicBezTo>
                  <a:cubicBezTo>
                    <a:pt x="1877" y="285"/>
                    <a:pt x="1883" y="283"/>
                    <a:pt x="1885" y="283"/>
                  </a:cubicBezTo>
                  <a:close/>
                  <a:moveTo>
                    <a:pt x="1898" y="298"/>
                  </a:moveTo>
                  <a:cubicBezTo>
                    <a:pt x="1892" y="299"/>
                    <a:pt x="1886" y="292"/>
                    <a:pt x="1883" y="298"/>
                  </a:cubicBezTo>
                  <a:cubicBezTo>
                    <a:pt x="1890" y="295"/>
                    <a:pt x="1888" y="301"/>
                    <a:pt x="1893" y="301"/>
                  </a:cubicBezTo>
                  <a:cubicBezTo>
                    <a:pt x="1897" y="300"/>
                    <a:pt x="1899" y="298"/>
                    <a:pt x="1901" y="298"/>
                  </a:cubicBezTo>
                  <a:cubicBezTo>
                    <a:pt x="1902" y="297"/>
                    <a:pt x="1904" y="298"/>
                    <a:pt x="1904" y="296"/>
                  </a:cubicBezTo>
                  <a:cubicBezTo>
                    <a:pt x="1903" y="293"/>
                    <a:pt x="1901" y="297"/>
                    <a:pt x="1898" y="298"/>
                  </a:cubicBezTo>
                  <a:close/>
                  <a:moveTo>
                    <a:pt x="1867" y="301"/>
                  </a:moveTo>
                  <a:cubicBezTo>
                    <a:pt x="1865" y="300"/>
                    <a:pt x="1866" y="299"/>
                    <a:pt x="1867" y="298"/>
                  </a:cubicBezTo>
                  <a:cubicBezTo>
                    <a:pt x="1864" y="298"/>
                    <a:pt x="1858" y="296"/>
                    <a:pt x="1858" y="299"/>
                  </a:cubicBezTo>
                  <a:cubicBezTo>
                    <a:pt x="1864" y="297"/>
                    <a:pt x="1865" y="305"/>
                    <a:pt x="1867" y="301"/>
                  </a:cubicBezTo>
                  <a:close/>
                  <a:moveTo>
                    <a:pt x="1865" y="304"/>
                  </a:moveTo>
                  <a:cubicBezTo>
                    <a:pt x="1864" y="306"/>
                    <a:pt x="1857" y="310"/>
                    <a:pt x="1858" y="304"/>
                  </a:cubicBezTo>
                  <a:cubicBezTo>
                    <a:pt x="1862" y="308"/>
                    <a:pt x="1861" y="300"/>
                    <a:pt x="1865" y="304"/>
                  </a:cubicBezTo>
                  <a:close/>
                  <a:moveTo>
                    <a:pt x="2047" y="409"/>
                  </a:moveTo>
                  <a:cubicBezTo>
                    <a:pt x="2048" y="409"/>
                    <a:pt x="2048" y="411"/>
                    <a:pt x="2050" y="410"/>
                  </a:cubicBezTo>
                  <a:cubicBezTo>
                    <a:pt x="2052" y="410"/>
                    <a:pt x="2053" y="408"/>
                    <a:pt x="2051" y="407"/>
                  </a:cubicBezTo>
                  <a:cubicBezTo>
                    <a:pt x="2049" y="410"/>
                    <a:pt x="2042" y="405"/>
                    <a:pt x="2036" y="407"/>
                  </a:cubicBezTo>
                  <a:cubicBezTo>
                    <a:pt x="2034" y="413"/>
                    <a:pt x="2044" y="409"/>
                    <a:pt x="2047" y="409"/>
                  </a:cubicBezTo>
                  <a:close/>
                  <a:moveTo>
                    <a:pt x="289" y="432"/>
                  </a:moveTo>
                  <a:cubicBezTo>
                    <a:pt x="285" y="430"/>
                    <a:pt x="277" y="434"/>
                    <a:pt x="274" y="434"/>
                  </a:cubicBezTo>
                  <a:cubicBezTo>
                    <a:pt x="274" y="434"/>
                    <a:pt x="273" y="432"/>
                    <a:pt x="271" y="432"/>
                  </a:cubicBezTo>
                  <a:cubicBezTo>
                    <a:pt x="269" y="433"/>
                    <a:pt x="269" y="434"/>
                    <a:pt x="266" y="434"/>
                  </a:cubicBezTo>
                  <a:cubicBezTo>
                    <a:pt x="264" y="434"/>
                    <a:pt x="263" y="432"/>
                    <a:pt x="260" y="432"/>
                  </a:cubicBezTo>
                  <a:cubicBezTo>
                    <a:pt x="260" y="432"/>
                    <a:pt x="260" y="434"/>
                    <a:pt x="260" y="434"/>
                  </a:cubicBezTo>
                  <a:cubicBezTo>
                    <a:pt x="258" y="436"/>
                    <a:pt x="251" y="432"/>
                    <a:pt x="250" y="432"/>
                  </a:cubicBezTo>
                  <a:cubicBezTo>
                    <a:pt x="247" y="432"/>
                    <a:pt x="245" y="434"/>
                    <a:pt x="243" y="434"/>
                  </a:cubicBezTo>
                  <a:cubicBezTo>
                    <a:pt x="244" y="434"/>
                    <a:pt x="242" y="432"/>
                    <a:pt x="242" y="432"/>
                  </a:cubicBezTo>
                  <a:cubicBezTo>
                    <a:pt x="237" y="431"/>
                    <a:pt x="232" y="434"/>
                    <a:pt x="230" y="431"/>
                  </a:cubicBezTo>
                  <a:cubicBezTo>
                    <a:pt x="232" y="436"/>
                    <a:pt x="225" y="433"/>
                    <a:pt x="226" y="437"/>
                  </a:cubicBezTo>
                  <a:cubicBezTo>
                    <a:pt x="228" y="437"/>
                    <a:pt x="230" y="437"/>
                    <a:pt x="232" y="437"/>
                  </a:cubicBezTo>
                  <a:cubicBezTo>
                    <a:pt x="232" y="435"/>
                    <a:pt x="232" y="433"/>
                    <a:pt x="235" y="434"/>
                  </a:cubicBezTo>
                  <a:cubicBezTo>
                    <a:pt x="239" y="436"/>
                    <a:pt x="245" y="435"/>
                    <a:pt x="248" y="437"/>
                  </a:cubicBezTo>
                  <a:cubicBezTo>
                    <a:pt x="249" y="435"/>
                    <a:pt x="249" y="433"/>
                    <a:pt x="252" y="434"/>
                  </a:cubicBezTo>
                  <a:cubicBezTo>
                    <a:pt x="248" y="441"/>
                    <a:pt x="260" y="434"/>
                    <a:pt x="263" y="434"/>
                  </a:cubicBezTo>
                  <a:cubicBezTo>
                    <a:pt x="264" y="433"/>
                    <a:pt x="265" y="437"/>
                    <a:pt x="265" y="437"/>
                  </a:cubicBezTo>
                  <a:cubicBezTo>
                    <a:pt x="266" y="437"/>
                    <a:pt x="270" y="436"/>
                    <a:pt x="273" y="436"/>
                  </a:cubicBezTo>
                  <a:cubicBezTo>
                    <a:pt x="278" y="435"/>
                    <a:pt x="283" y="436"/>
                    <a:pt x="288" y="436"/>
                  </a:cubicBezTo>
                  <a:cubicBezTo>
                    <a:pt x="289" y="435"/>
                    <a:pt x="290" y="438"/>
                    <a:pt x="291" y="436"/>
                  </a:cubicBezTo>
                  <a:cubicBezTo>
                    <a:pt x="289" y="436"/>
                    <a:pt x="290" y="433"/>
                    <a:pt x="289" y="432"/>
                  </a:cubicBezTo>
                  <a:close/>
                  <a:moveTo>
                    <a:pt x="175" y="434"/>
                  </a:moveTo>
                  <a:cubicBezTo>
                    <a:pt x="176" y="434"/>
                    <a:pt x="181" y="434"/>
                    <a:pt x="180" y="432"/>
                  </a:cubicBezTo>
                  <a:cubicBezTo>
                    <a:pt x="179" y="432"/>
                    <a:pt x="174" y="432"/>
                    <a:pt x="173" y="432"/>
                  </a:cubicBezTo>
                  <a:cubicBezTo>
                    <a:pt x="173" y="432"/>
                    <a:pt x="173" y="434"/>
                    <a:pt x="173" y="434"/>
                  </a:cubicBezTo>
                  <a:cubicBezTo>
                    <a:pt x="171" y="435"/>
                    <a:pt x="173" y="434"/>
                    <a:pt x="175" y="434"/>
                  </a:cubicBezTo>
                  <a:close/>
                  <a:moveTo>
                    <a:pt x="177" y="443"/>
                  </a:moveTo>
                  <a:cubicBezTo>
                    <a:pt x="177" y="441"/>
                    <a:pt x="181" y="443"/>
                    <a:pt x="182" y="440"/>
                  </a:cubicBezTo>
                  <a:cubicBezTo>
                    <a:pt x="180" y="440"/>
                    <a:pt x="180" y="438"/>
                    <a:pt x="178" y="437"/>
                  </a:cubicBezTo>
                  <a:cubicBezTo>
                    <a:pt x="179" y="439"/>
                    <a:pt x="173" y="443"/>
                    <a:pt x="177" y="443"/>
                  </a:cubicBezTo>
                  <a:close/>
                  <a:moveTo>
                    <a:pt x="243" y="456"/>
                  </a:moveTo>
                  <a:cubicBezTo>
                    <a:pt x="243" y="454"/>
                    <a:pt x="244" y="455"/>
                    <a:pt x="244" y="456"/>
                  </a:cubicBezTo>
                  <a:cubicBezTo>
                    <a:pt x="246" y="456"/>
                    <a:pt x="246" y="456"/>
                    <a:pt x="246" y="455"/>
                  </a:cubicBezTo>
                  <a:cubicBezTo>
                    <a:pt x="251" y="457"/>
                    <a:pt x="244" y="459"/>
                    <a:pt x="243" y="456"/>
                  </a:cubicBezTo>
                  <a:close/>
                  <a:moveTo>
                    <a:pt x="338" y="464"/>
                  </a:moveTo>
                  <a:cubicBezTo>
                    <a:pt x="336" y="466"/>
                    <a:pt x="335" y="466"/>
                    <a:pt x="333" y="467"/>
                  </a:cubicBezTo>
                  <a:cubicBezTo>
                    <a:pt x="329" y="467"/>
                    <a:pt x="335" y="464"/>
                    <a:pt x="338" y="464"/>
                  </a:cubicBezTo>
                  <a:close/>
                  <a:moveTo>
                    <a:pt x="260" y="553"/>
                  </a:moveTo>
                  <a:cubicBezTo>
                    <a:pt x="262" y="553"/>
                    <a:pt x="267" y="560"/>
                    <a:pt x="260" y="559"/>
                  </a:cubicBezTo>
                  <a:cubicBezTo>
                    <a:pt x="263" y="556"/>
                    <a:pt x="260" y="557"/>
                    <a:pt x="260" y="553"/>
                  </a:cubicBezTo>
                  <a:close/>
                  <a:moveTo>
                    <a:pt x="1991" y="570"/>
                  </a:moveTo>
                  <a:cubicBezTo>
                    <a:pt x="1988" y="571"/>
                    <a:pt x="1981" y="570"/>
                    <a:pt x="1988" y="572"/>
                  </a:cubicBezTo>
                  <a:cubicBezTo>
                    <a:pt x="1998" y="573"/>
                    <a:pt x="2004" y="570"/>
                    <a:pt x="2011" y="569"/>
                  </a:cubicBezTo>
                  <a:cubicBezTo>
                    <a:pt x="2012" y="569"/>
                    <a:pt x="2013" y="567"/>
                    <a:pt x="2011" y="567"/>
                  </a:cubicBezTo>
                  <a:cubicBezTo>
                    <a:pt x="2005" y="569"/>
                    <a:pt x="1999" y="569"/>
                    <a:pt x="1991" y="570"/>
                  </a:cubicBezTo>
                  <a:close/>
                  <a:moveTo>
                    <a:pt x="2007" y="659"/>
                  </a:moveTo>
                  <a:cubicBezTo>
                    <a:pt x="2014" y="660"/>
                    <a:pt x="2017" y="656"/>
                    <a:pt x="2025" y="658"/>
                  </a:cubicBezTo>
                  <a:cubicBezTo>
                    <a:pt x="2025" y="656"/>
                    <a:pt x="2027" y="654"/>
                    <a:pt x="2025" y="656"/>
                  </a:cubicBezTo>
                  <a:cubicBezTo>
                    <a:pt x="2018" y="656"/>
                    <a:pt x="2009" y="654"/>
                    <a:pt x="2007" y="659"/>
                  </a:cubicBezTo>
                  <a:close/>
                  <a:moveTo>
                    <a:pt x="1982" y="673"/>
                  </a:moveTo>
                  <a:cubicBezTo>
                    <a:pt x="1982" y="676"/>
                    <a:pt x="1977" y="674"/>
                    <a:pt x="1977" y="677"/>
                  </a:cubicBezTo>
                  <a:cubicBezTo>
                    <a:pt x="1973" y="676"/>
                    <a:pt x="1979" y="672"/>
                    <a:pt x="1982" y="673"/>
                  </a:cubicBezTo>
                  <a:close/>
                  <a:moveTo>
                    <a:pt x="1957" y="686"/>
                  </a:moveTo>
                  <a:cubicBezTo>
                    <a:pt x="1955" y="688"/>
                    <a:pt x="1949" y="693"/>
                    <a:pt x="1946" y="689"/>
                  </a:cubicBezTo>
                  <a:cubicBezTo>
                    <a:pt x="1948" y="686"/>
                    <a:pt x="1954" y="688"/>
                    <a:pt x="1957" y="686"/>
                  </a:cubicBezTo>
                  <a:close/>
                  <a:moveTo>
                    <a:pt x="39" y="753"/>
                  </a:moveTo>
                  <a:cubicBezTo>
                    <a:pt x="38" y="754"/>
                    <a:pt x="36" y="755"/>
                    <a:pt x="34" y="756"/>
                  </a:cubicBezTo>
                  <a:cubicBezTo>
                    <a:pt x="30" y="755"/>
                    <a:pt x="37" y="752"/>
                    <a:pt x="39" y="753"/>
                  </a:cubicBezTo>
                  <a:close/>
                  <a:moveTo>
                    <a:pt x="26" y="808"/>
                  </a:moveTo>
                  <a:cubicBezTo>
                    <a:pt x="26" y="810"/>
                    <a:pt x="21" y="809"/>
                    <a:pt x="21" y="811"/>
                  </a:cubicBezTo>
                  <a:cubicBezTo>
                    <a:pt x="17" y="811"/>
                    <a:pt x="23" y="807"/>
                    <a:pt x="26" y="808"/>
                  </a:cubicBezTo>
                  <a:close/>
                  <a:moveTo>
                    <a:pt x="2132" y="872"/>
                  </a:moveTo>
                  <a:cubicBezTo>
                    <a:pt x="2139" y="872"/>
                    <a:pt x="2140" y="869"/>
                    <a:pt x="2144" y="872"/>
                  </a:cubicBezTo>
                  <a:cubicBezTo>
                    <a:pt x="2145" y="869"/>
                    <a:pt x="2149" y="871"/>
                    <a:pt x="2149" y="868"/>
                  </a:cubicBezTo>
                  <a:cubicBezTo>
                    <a:pt x="2143" y="870"/>
                    <a:pt x="2137" y="867"/>
                    <a:pt x="2132" y="872"/>
                  </a:cubicBezTo>
                  <a:close/>
                  <a:moveTo>
                    <a:pt x="2170" y="872"/>
                  </a:moveTo>
                  <a:cubicBezTo>
                    <a:pt x="2170" y="871"/>
                    <a:pt x="2169" y="869"/>
                    <a:pt x="2168" y="868"/>
                  </a:cubicBezTo>
                  <a:cubicBezTo>
                    <a:pt x="2166" y="867"/>
                    <a:pt x="2163" y="869"/>
                    <a:pt x="2165" y="870"/>
                  </a:cubicBezTo>
                  <a:cubicBezTo>
                    <a:pt x="2166" y="870"/>
                    <a:pt x="2168" y="870"/>
                    <a:pt x="2168" y="870"/>
                  </a:cubicBezTo>
                  <a:cubicBezTo>
                    <a:pt x="2168" y="870"/>
                    <a:pt x="2169" y="873"/>
                    <a:pt x="2170" y="872"/>
                  </a:cubicBezTo>
                  <a:close/>
                  <a:moveTo>
                    <a:pt x="26" y="957"/>
                  </a:moveTo>
                  <a:cubicBezTo>
                    <a:pt x="27" y="960"/>
                    <a:pt x="27" y="963"/>
                    <a:pt x="27" y="965"/>
                  </a:cubicBezTo>
                  <a:cubicBezTo>
                    <a:pt x="32" y="967"/>
                    <a:pt x="30" y="962"/>
                    <a:pt x="30" y="959"/>
                  </a:cubicBezTo>
                  <a:cubicBezTo>
                    <a:pt x="31" y="958"/>
                    <a:pt x="33" y="956"/>
                    <a:pt x="31" y="956"/>
                  </a:cubicBezTo>
                  <a:cubicBezTo>
                    <a:pt x="31" y="958"/>
                    <a:pt x="29" y="957"/>
                    <a:pt x="26" y="957"/>
                  </a:cubicBezTo>
                  <a:close/>
                  <a:moveTo>
                    <a:pt x="95" y="1054"/>
                  </a:moveTo>
                  <a:cubicBezTo>
                    <a:pt x="94" y="1058"/>
                    <a:pt x="86" y="1055"/>
                    <a:pt x="84" y="1059"/>
                  </a:cubicBezTo>
                  <a:cubicBezTo>
                    <a:pt x="81" y="1056"/>
                    <a:pt x="90" y="1054"/>
                    <a:pt x="95" y="1054"/>
                  </a:cubicBezTo>
                  <a:close/>
                  <a:moveTo>
                    <a:pt x="57" y="1135"/>
                  </a:moveTo>
                  <a:cubicBezTo>
                    <a:pt x="56" y="1135"/>
                    <a:pt x="55" y="1135"/>
                    <a:pt x="55" y="1136"/>
                  </a:cubicBezTo>
                  <a:cubicBezTo>
                    <a:pt x="62" y="1136"/>
                    <a:pt x="63" y="1131"/>
                    <a:pt x="66" y="1129"/>
                  </a:cubicBezTo>
                  <a:cubicBezTo>
                    <a:pt x="61" y="1128"/>
                    <a:pt x="61" y="1134"/>
                    <a:pt x="57" y="1135"/>
                  </a:cubicBezTo>
                  <a:close/>
                  <a:moveTo>
                    <a:pt x="43" y="1197"/>
                  </a:moveTo>
                  <a:cubicBezTo>
                    <a:pt x="45" y="1197"/>
                    <a:pt x="44" y="1198"/>
                    <a:pt x="43" y="1198"/>
                  </a:cubicBezTo>
                  <a:cubicBezTo>
                    <a:pt x="44" y="1200"/>
                    <a:pt x="47" y="1200"/>
                    <a:pt x="47" y="1203"/>
                  </a:cubicBezTo>
                  <a:cubicBezTo>
                    <a:pt x="44" y="1202"/>
                    <a:pt x="40" y="1200"/>
                    <a:pt x="43" y="1197"/>
                  </a:cubicBezTo>
                  <a:close/>
                  <a:moveTo>
                    <a:pt x="1952" y="1235"/>
                  </a:moveTo>
                  <a:cubicBezTo>
                    <a:pt x="1951" y="1236"/>
                    <a:pt x="1949" y="1237"/>
                    <a:pt x="1947" y="1238"/>
                  </a:cubicBezTo>
                  <a:cubicBezTo>
                    <a:pt x="1943" y="1237"/>
                    <a:pt x="1950" y="1235"/>
                    <a:pt x="1952" y="1235"/>
                  </a:cubicBezTo>
                  <a:close/>
                  <a:moveTo>
                    <a:pt x="388" y="1343"/>
                  </a:moveTo>
                  <a:cubicBezTo>
                    <a:pt x="388" y="1339"/>
                    <a:pt x="392" y="1344"/>
                    <a:pt x="394" y="1344"/>
                  </a:cubicBezTo>
                  <a:cubicBezTo>
                    <a:pt x="393" y="1349"/>
                    <a:pt x="390" y="1342"/>
                    <a:pt x="388" y="1343"/>
                  </a:cubicBezTo>
                  <a:close/>
                  <a:moveTo>
                    <a:pt x="399" y="1343"/>
                  </a:moveTo>
                  <a:cubicBezTo>
                    <a:pt x="399" y="1345"/>
                    <a:pt x="399" y="1347"/>
                    <a:pt x="399" y="1349"/>
                  </a:cubicBezTo>
                  <a:cubicBezTo>
                    <a:pt x="402" y="1349"/>
                    <a:pt x="410" y="1346"/>
                    <a:pt x="407" y="1344"/>
                  </a:cubicBezTo>
                  <a:cubicBezTo>
                    <a:pt x="403" y="1348"/>
                    <a:pt x="405" y="1341"/>
                    <a:pt x="399" y="1343"/>
                  </a:cubicBezTo>
                  <a:close/>
                  <a:moveTo>
                    <a:pt x="379" y="1346"/>
                  </a:moveTo>
                  <a:cubicBezTo>
                    <a:pt x="378" y="1348"/>
                    <a:pt x="376" y="1350"/>
                    <a:pt x="374" y="1351"/>
                  </a:cubicBezTo>
                  <a:cubicBezTo>
                    <a:pt x="369" y="1352"/>
                    <a:pt x="371" y="1346"/>
                    <a:pt x="366" y="1347"/>
                  </a:cubicBezTo>
                  <a:cubicBezTo>
                    <a:pt x="366" y="1349"/>
                    <a:pt x="365" y="1349"/>
                    <a:pt x="363" y="1349"/>
                  </a:cubicBezTo>
                  <a:cubicBezTo>
                    <a:pt x="363" y="1353"/>
                    <a:pt x="369" y="1358"/>
                    <a:pt x="371" y="1354"/>
                  </a:cubicBezTo>
                  <a:cubicBezTo>
                    <a:pt x="369" y="1353"/>
                    <a:pt x="367" y="1351"/>
                    <a:pt x="369" y="1351"/>
                  </a:cubicBezTo>
                  <a:cubicBezTo>
                    <a:pt x="373" y="1355"/>
                    <a:pt x="379" y="1348"/>
                    <a:pt x="387" y="1351"/>
                  </a:cubicBezTo>
                  <a:cubicBezTo>
                    <a:pt x="386" y="1348"/>
                    <a:pt x="385" y="1345"/>
                    <a:pt x="383" y="1344"/>
                  </a:cubicBezTo>
                  <a:cubicBezTo>
                    <a:pt x="383" y="1346"/>
                    <a:pt x="381" y="1346"/>
                    <a:pt x="379" y="1346"/>
                  </a:cubicBezTo>
                  <a:close/>
                  <a:moveTo>
                    <a:pt x="264" y="1370"/>
                  </a:moveTo>
                  <a:cubicBezTo>
                    <a:pt x="265" y="1373"/>
                    <a:pt x="272" y="1363"/>
                    <a:pt x="275" y="1370"/>
                  </a:cubicBezTo>
                  <a:cubicBezTo>
                    <a:pt x="273" y="1371"/>
                    <a:pt x="271" y="1371"/>
                    <a:pt x="269" y="1370"/>
                  </a:cubicBezTo>
                  <a:cubicBezTo>
                    <a:pt x="267" y="1375"/>
                    <a:pt x="274" y="1371"/>
                    <a:pt x="274" y="1374"/>
                  </a:cubicBezTo>
                  <a:cubicBezTo>
                    <a:pt x="268" y="1373"/>
                    <a:pt x="268" y="1377"/>
                    <a:pt x="263" y="1376"/>
                  </a:cubicBezTo>
                  <a:cubicBezTo>
                    <a:pt x="265" y="1381"/>
                    <a:pt x="262" y="1383"/>
                    <a:pt x="262" y="1384"/>
                  </a:cubicBezTo>
                  <a:cubicBezTo>
                    <a:pt x="262" y="1387"/>
                    <a:pt x="265" y="1382"/>
                    <a:pt x="267" y="1384"/>
                  </a:cubicBezTo>
                  <a:cubicBezTo>
                    <a:pt x="267" y="1385"/>
                    <a:pt x="263" y="1390"/>
                    <a:pt x="264" y="1390"/>
                  </a:cubicBezTo>
                  <a:cubicBezTo>
                    <a:pt x="269" y="1391"/>
                    <a:pt x="266" y="1384"/>
                    <a:pt x="270" y="1384"/>
                  </a:cubicBezTo>
                  <a:cubicBezTo>
                    <a:pt x="270" y="1386"/>
                    <a:pt x="272" y="1386"/>
                    <a:pt x="273" y="1387"/>
                  </a:cubicBezTo>
                  <a:cubicBezTo>
                    <a:pt x="273" y="1385"/>
                    <a:pt x="275" y="1384"/>
                    <a:pt x="277" y="1384"/>
                  </a:cubicBezTo>
                  <a:cubicBezTo>
                    <a:pt x="278" y="1381"/>
                    <a:pt x="277" y="1378"/>
                    <a:pt x="279" y="1378"/>
                  </a:cubicBezTo>
                  <a:cubicBezTo>
                    <a:pt x="279" y="1380"/>
                    <a:pt x="282" y="1379"/>
                    <a:pt x="282" y="1381"/>
                  </a:cubicBezTo>
                  <a:cubicBezTo>
                    <a:pt x="279" y="1382"/>
                    <a:pt x="280" y="1388"/>
                    <a:pt x="278" y="1390"/>
                  </a:cubicBezTo>
                  <a:cubicBezTo>
                    <a:pt x="282" y="1389"/>
                    <a:pt x="281" y="1393"/>
                    <a:pt x="283" y="1395"/>
                  </a:cubicBezTo>
                  <a:cubicBezTo>
                    <a:pt x="280" y="1397"/>
                    <a:pt x="275" y="1397"/>
                    <a:pt x="275" y="1403"/>
                  </a:cubicBezTo>
                  <a:cubicBezTo>
                    <a:pt x="281" y="1403"/>
                    <a:pt x="275" y="1407"/>
                    <a:pt x="279" y="1411"/>
                  </a:cubicBezTo>
                  <a:cubicBezTo>
                    <a:pt x="275" y="1412"/>
                    <a:pt x="275" y="1415"/>
                    <a:pt x="273" y="1417"/>
                  </a:cubicBezTo>
                  <a:cubicBezTo>
                    <a:pt x="271" y="1418"/>
                    <a:pt x="268" y="1417"/>
                    <a:pt x="268" y="1420"/>
                  </a:cubicBezTo>
                  <a:cubicBezTo>
                    <a:pt x="271" y="1421"/>
                    <a:pt x="276" y="1418"/>
                    <a:pt x="276" y="1422"/>
                  </a:cubicBezTo>
                  <a:cubicBezTo>
                    <a:pt x="274" y="1422"/>
                    <a:pt x="274" y="1424"/>
                    <a:pt x="275" y="1427"/>
                  </a:cubicBezTo>
                  <a:cubicBezTo>
                    <a:pt x="277" y="1427"/>
                    <a:pt x="280" y="1426"/>
                    <a:pt x="280" y="1430"/>
                  </a:cubicBezTo>
                  <a:cubicBezTo>
                    <a:pt x="275" y="1427"/>
                    <a:pt x="274" y="1431"/>
                    <a:pt x="272" y="1431"/>
                  </a:cubicBezTo>
                  <a:cubicBezTo>
                    <a:pt x="272" y="1431"/>
                    <a:pt x="271" y="1428"/>
                    <a:pt x="270" y="1428"/>
                  </a:cubicBezTo>
                  <a:cubicBezTo>
                    <a:pt x="270" y="1428"/>
                    <a:pt x="269" y="1431"/>
                    <a:pt x="267" y="1430"/>
                  </a:cubicBezTo>
                  <a:cubicBezTo>
                    <a:pt x="266" y="1436"/>
                    <a:pt x="273" y="1432"/>
                    <a:pt x="277" y="1433"/>
                  </a:cubicBezTo>
                  <a:cubicBezTo>
                    <a:pt x="276" y="1431"/>
                    <a:pt x="278" y="1432"/>
                    <a:pt x="280" y="1431"/>
                  </a:cubicBezTo>
                  <a:cubicBezTo>
                    <a:pt x="280" y="1431"/>
                    <a:pt x="282" y="1429"/>
                    <a:pt x="283" y="1428"/>
                  </a:cubicBezTo>
                  <a:cubicBezTo>
                    <a:pt x="285" y="1427"/>
                    <a:pt x="287" y="1425"/>
                    <a:pt x="290" y="1425"/>
                  </a:cubicBezTo>
                  <a:cubicBezTo>
                    <a:pt x="290" y="1427"/>
                    <a:pt x="287" y="1427"/>
                    <a:pt x="287" y="1428"/>
                  </a:cubicBezTo>
                  <a:cubicBezTo>
                    <a:pt x="288" y="1430"/>
                    <a:pt x="291" y="1431"/>
                    <a:pt x="292" y="1433"/>
                  </a:cubicBezTo>
                  <a:cubicBezTo>
                    <a:pt x="293" y="1434"/>
                    <a:pt x="290" y="1435"/>
                    <a:pt x="291" y="1436"/>
                  </a:cubicBezTo>
                  <a:cubicBezTo>
                    <a:pt x="291" y="1436"/>
                    <a:pt x="294" y="1438"/>
                    <a:pt x="294" y="1438"/>
                  </a:cubicBezTo>
                  <a:cubicBezTo>
                    <a:pt x="295" y="1438"/>
                    <a:pt x="293" y="1440"/>
                    <a:pt x="292" y="1439"/>
                  </a:cubicBezTo>
                  <a:cubicBezTo>
                    <a:pt x="293" y="1441"/>
                    <a:pt x="295" y="1442"/>
                    <a:pt x="296" y="1444"/>
                  </a:cubicBezTo>
                  <a:cubicBezTo>
                    <a:pt x="296" y="1446"/>
                    <a:pt x="291" y="1449"/>
                    <a:pt x="296" y="1450"/>
                  </a:cubicBezTo>
                  <a:cubicBezTo>
                    <a:pt x="297" y="1447"/>
                    <a:pt x="305" y="1451"/>
                    <a:pt x="305" y="1454"/>
                  </a:cubicBezTo>
                  <a:cubicBezTo>
                    <a:pt x="305" y="1456"/>
                    <a:pt x="301" y="1455"/>
                    <a:pt x="302" y="1458"/>
                  </a:cubicBezTo>
                  <a:cubicBezTo>
                    <a:pt x="308" y="1460"/>
                    <a:pt x="310" y="1456"/>
                    <a:pt x="315" y="1457"/>
                  </a:cubicBezTo>
                  <a:cubicBezTo>
                    <a:pt x="325" y="1462"/>
                    <a:pt x="346" y="1455"/>
                    <a:pt x="360" y="1460"/>
                  </a:cubicBezTo>
                  <a:cubicBezTo>
                    <a:pt x="361" y="1453"/>
                    <a:pt x="357" y="1452"/>
                    <a:pt x="352" y="1452"/>
                  </a:cubicBezTo>
                  <a:cubicBezTo>
                    <a:pt x="352" y="1448"/>
                    <a:pt x="349" y="1447"/>
                    <a:pt x="347" y="1446"/>
                  </a:cubicBezTo>
                  <a:cubicBezTo>
                    <a:pt x="347" y="1449"/>
                    <a:pt x="347" y="1452"/>
                    <a:pt x="347" y="1455"/>
                  </a:cubicBezTo>
                  <a:cubicBezTo>
                    <a:pt x="340" y="1459"/>
                    <a:pt x="334" y="1454"/>
                    <a:pt x="326" y="1455"/>
                  </a:cubicBezTo>
                  <a:cubicBezTo>
                    <a:pt x="328" y="1450"/>
                    <a:pt x="325" y="1447"/>
                    <a:pt x="321" y="1446"/>
                  </a:cubicBezTo>
                  <a:cubicBezTo>
                    <a:pt x="321" y="1450"/>
                    <a:pt x="322" y="1455"/>
                    <a:pt x="318" y="1455"/>
                  </a:cubicBezTo>
                  <a:cubicBezTo>
                    <a:pt x="316" y="1455"/>
                    <a:pt x="312" y="1455"/>
                    <a:pt x="310" y="1454"/>
                  </a:cubicBezTo>
                  <a:cubicBezTo>
                    <a:pt x="309" y="1453"/>
                    <a:pt x="309" y="1450"/>
                    <a:pt x="308" y="1449"/>
                  </a:cubicBezTo>
                  <a:cubicBezTo>
                    <a:pt x="305" y="1446"/>
                    <a:pt x="299" y="1450"/>
                    <a:pt x="297" y="1444"/>
                  </a:cubicBezTo>
                  <a:cubicBezTo>
                    <a:pt x="303" y="1447"/>
                    <a:pt x="298" y="1439"/>
                    <a:pt x="302" y="1439"/>
                  </a:cubicBezTo>
                  <a:cubicBezTo>
                    <a:pt x="307" y="1441"/>
                    <a:pt x="314" y="1438"/>
                    <a:pt x="317" y="1438"/>
                  </a:cubicBezTo>
                  <a:cubicBezTo>
                    <a:pt x="323" y="1438"/>
                    <a:pt x="334" y="1441"/>
                    <a:pt x="332" y="1433"/>
                  </a:cubicBezTo>
                  <a:cubicBezTo>
                    <a:pt x="326" y="1436"/>
                    <a:pt x="323" y="1436"/>
                    <a:pt x="315" y="1435"/>
                  </a:cubicBezTo>
                  <a:cubicBezTo>
                    <a:pt x="314" y="1430"/>
                    <a:pt x="314" y="1430"/>
                    <a:pt x="315" y="1425"/>
                  </a:cubicBezTo>
                  <a:cubicBezTo>
                    <a:pt x="310" y="1428"/>
                    <a:pt x="311" y="1417"/>
                    <a:pt x="313" y="1417"/>
                  </a:cubicBezTo>
                  <a:cubicBezTo>
                    <a:pt x="318" y="1418"/>
                    <a:pt x="322" y="1418"/>
                    <a:pt x="324" y="1417"/>
                  </a:cubicBezTo>
                  <a:cubicBezTo>
                    <a:pt x="326" y="1417"/>
                    <a:pt x="329" y="1417"/>
                    <a:pt x="332" y="1417"/>
                  </a:cubicBezTo>
                  <a:cubicBezTo>
                    <a:pt x="333" y="1417"/>
                    <a:pt x="334" y="1419"/>
                    <a:pt x="333" y="1419"/>
                  </a:cubicBezTo>
                  <a:cubicBezTo>
                    <a:pt x="336" y="1419"/>
                    <a:pt x="337" y="1417"/>
                    <a:pt x="339" y="1417"/>
                  </a:cubicBezTo>
                  <a:cubicBezTo>
                    <a:pt x="349" y="1416"/>
                    <a:pt x="362" y="1419"/>
                    <a:pt x="367" y="1419"/>
                  </a:cubicBezTo>
                  <a:cubicBezTo>
                    <a:pt x="370" y="1419"/>
                    <a:pt x="372" y="1417"/>
                    <a:pt x="375" y="1417"/>
                  </a:cubicBezTo>
                  <a:cubicBezTo>
                    <a:pt x="379" y="1417"/>
                    <a:pt x="384" y="1420"/>
                    <a:pt x="388" y="1417"/>
                  </a:cubicBezTo>
                  <a:cubicBezTo>
                    <a:pt x="388" y="1418"/>
                    <a:pt x="389" y="1419"/>
                    <a:pt x="391" y="1419"/>
                  </a:cubicBezTo>
                  <a:cubicBezTo>
                    <a:pt x="392" y="1419"/>
                    <a:pt x="392" y="1417"/>
                    <a:pt x="389" y="1417"/>
                  </a:cubicBezTo>
                  <a:cubicBezTo>
                    <a:pt x="386" y="1414"/>
                    <a:pt x="379" y="1416"/>
                    <a:pt x="374" y="1416"/>
                  </a:cubicBezTo>
                  <a:cubicBezTo>
                    <a:pt x="373" y="1412"/>
                    <a:pt x="368" y="1414"/>
                    <a:pt x="367" y="1411"/>
                  </a:cubicBezTo>
                  <a:cubicBezTo>
                    <a:pt x="367" y="1408"/>
                    <a:pt x="367" y="1405"/>
                    <a:pt x="365" y="1404"/>
                  </a:cubicBezTo>
                  <a:cubicBezTo>
                    <a:pt x="362" y="1411"/>
                    <a:pt x="355" y="1404"/>
                    <a:pt x="347" y="1406"/>
                  </a:cubicBezTo>
                  <a:cubicBezTo>
                    <a:pt x="346" y="1408"/>
                    <a:pt x="345" y="1410"/>
                    <a:pt x="344" y="1411"/>
                  </a:cubicBezTo>
                  <a:cubicBezTo>
                    <a:pt x="341" y="1410"/>
                    <a:pt x="338" y="1412"/>
                    <a:pt x="335" y="1411"/>
                  </a:cubicBezTo>
                  <a:cubicBezTo>
                    <a:pt x="334" y="1411"/>
                    <a:pt x="332" y="1409"/>
                    <a:pt x="333" y="1409"/>
                  </a:cubicBezTo>
                  <a:cubicBezTo>
                    <a:pt x="328" y="1409"/>
                    <a:pt x="322" y="1412"/>
                    <a:pt x="318" y="1412"/>
                  </a:cubicBezTo>
                  <a:cubicBezTo>
                    <a:pt x="316" y="1412"/>
                    <a:pt x="312" y="1414"/>
                    <a:pt x="310" y="1411"/>
                  </a:cubicBezTo>
                  <a:cubicBezTo>
                    <a:pt x="313" y="1407"/>
                    <a:pt x="315" y="1405"/>
                    <a:pt x="319" y="1409"/>
                  </a:cubicBezTo>
                  <a:cubicBezTo>
                    <a:pt x="319" y="1407"/>
                    <a:pt x="318" y="1403"/>
                    <a:pt x="320" y="1403"/>
                  </a:cubicBezTo>
                  <a:cubicBezTo>
                    <a:pt x="323" y="1404"/>
                    <a:pt x="322" y="1405"/>
                    <a:pt x="323" y="1401"/>
                  </a:cubicBezTo>
                  <a:cubicBezTo>
                    <a:pt x="323" y="1401"/>
                    <a:pt x="326" y="1400"/>
                    <a:pt x="326" y="1400"/>
                  </a:cubicBezTo>
                  <a:cubicBezTo>
                    <a:pt x="327" y="1398"/>
                    <a:pt x="328" y="1396"/>
                    <a:pt x="329" y="1395"/>
                  </a:cubicBezTo>
                  <a:cubicBezTo>
                    <a:pt x="332" y="1393"/>
                    <a:pt x="336" y="1394"/>
                    <a:pt x="342" y="1392"/>
                  </a:cubicBezTo>
                  <a:cubicBezTo>
                    <a:pt x="342" y="1394"/>
                    <a:pt x="343" y="1393"/>
                    <a:pt x="345" y="1392"/>
                  </a:cubicBezTo>
                  <a:cubicBezTo>
                    <a:pt x="345" y="1393"/>
                    <a:pt x="345" y="1395"/>
                    <a:pt x="345" y="1397"/>
                  </a:cubicBezTo>
                  <a:cubicBezTo>
                    <a:pt x="348" y="1398"/>
                    <a:pt x="350" y="1392"/>
                    <a:pt x="350" y="1398"/>
                  </a:cubicBezTo>
                  <a:cubicBezTo>
                    <a:pt x="356" y="1397"/>
                    <a:pt x="356" y="1398"/>
                    <a:pt x="364" y="1398"/>
                  </a:cubicBezTo>
                  <a:cubicBezTo>
                    <a:pt x="364" y="1396"/>
                    <a:pt x="365" y="1395"/>
                    <a:pt x="366" y="1393"/>
                  </a:cubicBezTo>
                  <a:cubicBezTo>
                    <a:pt x="372" y="1395"/>
                    <a:pt x="375" y="1390"/>
                    <a:pt x="379" y="1390"/>
                  </a:cubicBezTo>
                  <a:cubicBezTo>
                    <a:pt x="382" y="1390"/>
                    <a:pt x="384" y="1394"/>
                    <a:pt x="387" y="1392"/>
                  </a:cubicBezTo>
                  <a:cubicBezTo>
                    <a:pt x="387" y="1396"/>
                    <a:pt x="389" y="1398"/>
                    <a:pt x="393" y="1398"/>
                  </a:cubicBezTo>
                  <a:cubicBezTo>
                    <a:pt x="392" y="1394"/>
                    <a:pt x="396" y="1395"/>
                    <a:pt x="394" y="1390"/>
                  </a:cubicBezTo>
                  <a:cubicBezTo>
                    <a:pt x="397" y="1390"/>
                    <a:pt x="400" y="1390"/>
                    <a:pt x="399" y="1387"/>
                  </a:cubicBezTo>
                  <a:cubicBezTo>
                    <a:pt x="398" y="1381"/>
                    <a:pt x="393" y="1391"/>
                    <a:pt x="393" y="1385"/>
                  </a:cubicBezTo>
                  <a:cubicBezTo>
                    <a:pt x="400" y="1386"/>
                    <a:pt x="391" y="1381"/>
                    <a:pt x="392" y="1378"/>
                  </a:cubicBezTo>
                  <a:cubicBezTo>
                    <a:pt x="390" y="1378"/>
                    <a:pt x="388" y="1378"/>
                    <a:pt x="386" y="1378"/>
                  </a:cubicBezTo>
                  <a:cubicBezTo>
                    <a:pt x="383" y="1382"/>
                    <a:pt x="388" y="1385"/>
                    <a:pt x="382" y="1387"/>
                  </a:cubicBezTo>
                  <a:cubicBezTo>
                    <a:pt x="378" y="1384"/>
                    <a:pt x="372" y="1386"/>
                    <a:pt x="368" y="1385"/>
                  </a:cubicBezTo>
                  <a:cubicBezTo>
                    <a:pt x="365" y="1385"/>
                    <a:pt x="365" y="1383"/>
                    <a:pt x="363" y="1385"/>
                  </a:cubicBezTo>
                  <a:cubicBezTo>
                    <a:pt x="361" y="1387"/>
                    <a:pt x="349" y="1385"/>
                    <a:pt x="349" y="1384"/>
                  </a:cubicBezTo>
                  <a:cubicBezTo>
                    <a:pt x="349" y="1380"/>
                    <a:pt x="350" y="1377"/>
                    <a:pt x="353" y="1376"/>
                  </a:cubicBezTo>
                  <a:cubicBezTo>
                    <a:pt x="359" y="1376"/>
                    <a:pt x="365" y="1376"/>
                    <a:pt x="370" y="1376"/>
                  </a:cubicBezTo>
                  <a:cubicBezTo>
                    <a:pt x="372" y="1374"/>
                    <a:pt x="371" y="1370"/>
                    <a:pt x="375" y="1371"/>
                  </a:cubicBezTo>
                  <a:cubicBezTo>
                    <a:pt x="381" y="1370"/>
                    <a:pt x="379" y="1377"/>
                    <a:pt x="383" y="1378"/>
                  </a:cubicBezTo>
                  <a:cubicBezTo>
                    <a:pt x="383" y="1375"/>
                    <a:pt x="383" y="1372"/>
                    <a:pt x="383" y="1370"/>
                  </a:cubicBezTo>
                  <a:cubicBezTo>
                    <a:pt x="384" y="1369"/>
                    <a:pt x="386" y="1368"/>
                    <a:pt x="387" y="1366"/>
                  </a:cubicBezTo>
                  <a:cubicBezTo>
                    <a:pt x="384" y="1366"/>
                    <a:pt x="384" y="1364"/>
                    <a:pt x="384" y="1360"/>
                  </a:cubicBezTo>
                  <a:cubicBezTo>
                    <a:pt x="378" y="1360"/>
                    <a:pt x="380" y="1366"/>
                    <a:pt x="375" y="1366"/>
                  </a:cubicBezTo>
                  <a:cubicBezTo>
                    <a:pt x="375" y="1364"/>
                    <a:pt x="373" y="1364"/>
                    <a:pt x="373" y="1362"/>
                  </a:cubicBezTo>
                  <a:cubicBezTo>
                    <a:pt x="369" y="1362"/>
                    <a:pt x="367" y="1364"/>
                    <a:pt x="362" y="1363"/>
                  </a:cubicBezTo>
                  <a:cubicBezTo>
                    <a:pt x="361" y="1365"/>
                    <a:pt x="361" y="1369"/>
                    <a:pt x="358" y="1370"/>
                  </a:cubicBezTo>
                  <a:cubicBezTo>
                    <a:pt x="346" y="1369"/>
                    <a:pt x="344" y="1367"/>
                    <a:pt x="336" y="1371"/>
                  </a:cubicBezTo>
                  <a:cubicBezTo>
                    <a:pt x="331" y="1370"/>
                    <a:pt x="328" y="1366"/>
                    <a:pt x="326" y="1362"/>
                  </a:cubicBezTo>
                  <a:cubicBezTo>
                    <a:pt x="330" y="1362"/>
                    <a:pt x="328" y="1357"/>
                    <a:pt x="329" y="1355"/>
                  </a:cubicBezTo>
                  <a:cubicBezTo>
                    <a:pt x="330" y="1353"/>
                    <a:pt x="334" y="1353"/>
                    <a:pt x="332" y="1349"/>
                  </a:cubicBezTo>
                  <a:cubicBezTo>
                    <a:pt x="329" y="1349"/>
                    <a:pt x="329" y="1351"/>
                    <a:pt x="327" y="1352"/>
                  </a:cubicBezTo>
                  <a:cubicBezTo>
                    <a:pt x="316" y="1352"/>
                    <a:pt x="307" y="1354"/>
                    <a:pt x="301" y="1358"/>
                  </a:cubicBezTo>
                  <a:cubicBezTo>
                    <a:pt x="295" y="1358"/>
                    <a:pt x="293" y="1361"/>
                    <a:pt x="287" y="1358"/>
                  </a:cubicBezTo>
                  <a:cubicBezTo>
                    <a:pt x="287" y="1361"/>
                    <a:pt x="290" y="1363"/>
                    <a:pt x="287" y="1363"/>
                  </a:cubicBezTo>
                  <a:cubicBezTo>
                    <a:pt x="285" y="1363"/>
                    <a:pt x="287" y="1368"/>
                    <a:pt x="285" y="1368"/>
                  </a:cubicBezTo>
                  <a:cubicBezTo>
                    <a:pt x="283" y="1366"/>
                    <a:pt x="283" y="1362"/>
                    <a:pt x="280" y="1362"/>
                  </a:cubicBezTo>
                  <a:cubicBezTo>
                    <a:pt x="281" y="1366"/>
                    <a:pt x="283" y="1371"/>
                    <a:pt x="277" y="1371"/>
                  </a:cubicBezTo>
                  <a:cubicBezTo>
                    <a:pt x="276" y="1369"/>
                    <a:pt x="283" y="1367"/>
                    <a:pt x="278" y="1366"/>
                  </a:cubicBezTo>
                  <a:cubicBezTo>
                    <a:pt x="278" y="1371"/>
                    <a:pt x="264" y="1361"/>
                    <a:pt x="264" y="1370"/>
                  </a:cubicBezTo>
                  <a:close/>
                  <a:moveTo>
                    <a:pt x="346" y="1379"/>
                  </a:moveTo>
                  <a:cubicBezTo>
                    <a:pt x="349" y="1386"/>
                    <a:pt x="340" y="1382"/>
                    <a:pt x="340" y="1385"/>
                  </a:cubicBezTo>
                  <a:cubicBezTo>
                    <a:pt x="333" y="1387"/>
                    <a:pt x="326" y="1384"/>
                    <a:pt x="320" y="1385"/>
                  </a:cubicBezTo>
                  <a:cubicBezTo>
                    <a:pt x="317" y="1386"/>
                    <a:pt x="318" y="1389"/>
                    <a:pt x="313" y="1389"/>
                  </a:cubicBezTo>
                  <a:cubicBezTo>
                    <a:pt x="312" y="1380"/>
                    <a:pt x="319" y="1380"/>
                    <a:pt x="327" y="1381"/>
                  </a:cubicBezTo>
                  <a:cubicBezTo>
                    <a:pt x="330" y="1378"/>
                    <a:pt x="331" y="1377"/>
                    <a:pt x="339" y="1378"/>
                  </a:cubicBezTo>
                  <a:cubicBezTo>
                    <a:pt x="342" y="1378"/>
                    <a:pt x="345" y="1377"/>
                    <a:pt x="346" y="1379"/>
                  </a:cubicBezTo>
                  <a:close/>
                  <a:moveTo>
                    <a:pt x="271" y="1379"/>
                  </a:moveTo>
                  <a:cubicBezTo>
                    <a:pt x="272" y="1379"/>
                    <a:pt x="273" y="1379"/>
                    <a:pt x="274" y="1379"/>
                  </a:cubicBezTo>
                  <a:cubicBezTo>
                    <a:pt x="273" y="1380"/>
                    <a:pt x="273" y="1382"/>
                    <a:pt x="273" y="1384"/>
                  </a:cubicBezTo>
                  <a:cubicBezTo>
                    <a:pt x="270" y="1383"/>
                    <a:pt x="269" y="1381"/>
                    <a:pt x="271" y="1379"/>
                  </a:cubicBezTo>
                  <a:close/>
                  <a:moveTo>
                    <a:pt x="307" y="1382"/>
                  </a:moveTo>
                  <a:cubicBezTo>
                    <a:pt x="308" y="1383"/>
                    <a:pt x="309" y="1384"/>
                    <a:pt x="310" y="1384"/>
                  </a:cubicBezTo>
                  <a:cubicBezTo>
                    <a:pt x="310" y="1385"/>
                    <a:pt x="310" y="1386"/>
                    <a:pt x="310" y="1387"/>
                  </a:cubicBezTo>
                  <a:cubicBezTo>
                    <a:pt x="308" y="1387"/>
                    <a:pt x="306" y="1387"/>
                    <a:pt x="306" y="1389"/>
                  </a:cubicBezTo>
                  <a:cubicBezTo>
                    <a:pt x="301" y="1387"/>
                    <a:pt x="306" y="1383"/>
                    <a:pt x="307" y="1382"/>
                  </a:cubicBezTo>
                  <a:close/>
                  <a:moveTo>
                    <a:pt x="371" y="1389"/>
                  </a:moveTo>
                  <a:cubicBezTo>
                    <a:pt x="372" y="1389"/>
                    <a:pt x="373" y="1389"/>
                    <a:pt x="374" y="1389"/>
                  </a:cubicBezTo>
                  <a:cubicBezTo>
                    <a:pt x="375" y="1393"/>
                    <a:pt x="362" y="1388"/>
                    <a:pt x="371" y="1389"/>
                  </a:cubicBezTo>
                  <a:close/>
                  <a:moveTo>
                    <a:pt x="277" y="1416"/>
                  </a:moveTo>
                  <a:cubicBezTo>
                    <a:pt x="280" y="1416"/>
                    <a:pt x="281" y="1414"/>
                    <a:pt x="282" y="1412"/>
                  </a:cubicBezTo>
                  <a:cubicBezTo>
                    <a:pt x="279" y="1412"/>
                    <a:pt x="278" y="1414"/>
                    <a:pt x="277" y="1416"/>
                  </a:cubicBezTo>
                  <a:close/>
                  <a:moveTo>
                    <a:pt x="253" y="1397"/>
                  </a:moveTo>
                  <a:cubicBezTo>
                    <a:pt x="253" y="1394"/>
                    <a:pt x="252" y="1393"/>
                    <a:pt x="250" y="1395"/>
                  </a:cubicBezTo>
                  <a:cubicBezTo>
                    <a:pt x="250" y="1392"/>
                    <a:pt x="245" y="1394"/>
                    <a:pt x="248" y="1395"/>
                  </a:cubicBezTo>
                  <a:cubicBezTo>
                    <a:pt x="250" y="1395"/>
                    <a:pt x="251" y="1397"/>
                    <a:pt x="253" y="1397"/>
                  </a:cubicBezTo>
                  <a:close/>
                  <a:moveTo>
                    <a:pt x="1906" y="1412"/>
                  </a:moveTo>
                  <a:cubicBezTo>
                    <a:pt x="1910" y="1411"/>
                    <a:pt x="1915" y="1409"/>
                    <a:pt x="1920" y="1411"/>
                  </a:cubicBezTo>
                  <a:cubicBezTo>
                    <a:pt x="1920" y="1409"/>
                    <a:pt x="1917" y="1409"/>
                    <a:pt x="1917" y="1408"/>
                  </a:cubicBezTo>
                  <a:cubicBezTo>
                    <a:pt x="1910" y="1407"/>
                    <a:pt x="1906" y="1409"/>
                    <a:pt x="1903" y="1409"/>
                  </a:cubicBezTo>
                  <a:cubicBezTo>
                    <a:pt x="1900" y="1410"/>
                    <a:pt x="1897" y="1409"/>
                    <a:pt x="1896" y="1411"/>
                  </a:cubicBezTo>
                  <a:cubicBezTo>
                    <a:pt x="1901" y="1410"/>
                    <a:pt x="1901" y="1414"/>
                    <a:pt x="1906" y="1412"/>
                  </a:cubicBezTo>
                  <a:close/>
                  <a:moveTo>
                    <a:pt x="270" y="1425"/>
                  </a:moveTo>
                  <a:cubicBezTo>
                    <a:pt x="267" y="1425"/>
                    <a:pt x="266" y="1423"/>
                    <a:pt x="264" y="1424"/>
                  </a:cubicBezTo>
                  <a:cubicBezTo>
                    <a:pt x="266" y="1428"/>
                    <a:pt x="257" y="1429"/>
                    <a:pt x="263" y="1431"/>
                  </a:cubicBezTo>
                  <a:cubicBezTo>
                    <a:pt x="263" y="1430"/>
                    <a:pt x="264" y="1430"/>
                    <a:pt x="266" y="1430"/>
                  </a:cubicBezTo>
                  <a:cubicBezTo>
                    <a:pt x="266" y="1428"/>
                    <a:pt x="265" y="1425"/>
                    <a:pt x="267" y="1425"/>
                  </a:cubicBezTo>
                  <a:cubicBezTo>
                    <a:pt x="267" y="1427"/>
                    <a:pt x="270" y="1427"/>
                    <a:pt x="270" y="1425"/>
                  </a:cubicBezTo>
                  <a:close/>
                  <a:moveTo>
                    <a:pt x="343" y="1428"/>
                  </a:moveTo>
                  <a:cubicBezTo>
                    <a:pt x="345" y="1423"/>
                    <a:pt x="347" y="1432"/>
                    <a:pt x="348" y="1435"/>
                  </a:cubicBezTo>
                  <a:cubicBezTo>
                    <a:pt x="346" y="1439"/>
                    <a:pt x="346" y="1428"/>
                    <a:pt x="343" y="1428"/>
                  </a:cubicBezTo>
                  <a:close/>
                  <a:moveTo>
                    <a:pt x="1413" y="1435"/>
                  </a:moveTo>
                  <a:cubicBezTo>
                    <a:pt x="1412" y="1434"/>
                    <a:pt x="1411" y="1433"/>
                    <a:pt x="1412" y="1431"/>
                  </a:cubicBezTo>
                  <a:cubicBezTo>
                    <a:pt x="1408" y="1431"/>
                    <a:pt x="1407" y="1433"/>
                    <a:pt x="1407" y="1436"/>
                  </a:cubicBezTo>
                  <a:cubicBezTo>
                    <a:pt x="1411" y="1434"/>
                    <a:pt x="1412" y="1437"/>
                    <a:pt x="1413" y="1435"/>
                  </a:cubicBezTo>
                  <a:close/>
                  <a:moveTo>
                    <a:pt x="351" y="1443"/>
                  </a:moveTo>
                  <a:cubicBezTo>
                    <a:pt x="351" y="1440"/>
                    <a:pt x="347" y="1442"/>
                    <a:pt x="347" y="1439"/>
                  </a:cubicBezTo>
                  <a:cubicBezTo>
                    <a:pt x="346" y="1438"/>
                    <a:pt x="345" y="1438"/>
                    <a:pt x="345" y="1441"/>
                  </a:cubicBezTo>
                  <a:cubicBezTo>
                    <a:pt x="347" y="1441"/>
                    <a:pt x="348" y="1443"/>
                    <a:pt x="351" y="1443"/>
                  </a:cubicBezTo>
                  <a:close/>
                  <a:moveTo>
                    <a:pt x="640" y="1443"/>
                  </a:moveTo>
                  <a:cubicBezTo>
                    <a:pt x="639" y="1444"/>
                    <a:pt x="640" y="1447"/>
                    <a:pt x="638" y="1447"/>
                  </a:cubicBezTo>
                  <a:cubicBezTo>
                    <a:pt x="638" y="1446"/>
                    <a:pt x="635" y="1445"/>
                    <a:pt x="635" y="1447"/>
                  </a:cubicBezTo>
                  <a:cubicBezTo>
                    <a:pt x="637" y="1447"/>
                    <a:pt x="639" y="1448"/>
                    <a:pt x="640" y="1449"/>
                  </a:cubicBezTo>
                  <a:cubicBezTo>
                    <a:pt x="639" y="1446"/>
                    <a:pt x="646" y="1442"/>
                    <a:pt x="643" y="1441"/>
                  </a:cubicBezTo>
                  <a:cubicBezTo>
                    <a:pt x="642" y="1442"/>
                    <a:pt x="641" y="1443"/>
                    <a:pt x="640" y="1443"/>
                  </a:cubicBezTo>
                  <a:close/>
                  <a:moveTo>
                    <a:pt x="1308" y="1455"/>
                  </a:moveTo>
                  <a:cubicBezTo>
                    <a:pt x="1307" y="1459"/>
                    <a:pt x="1312" y="1462"/>
                    <a:pt x="1307" y="1462"/>
                  </a:cubicBezTo>
                  <a:cubicBezTo>
                    <a:pt x="1303" y="1462"/>
                    <a:pt x="1309" y="1466"/>
                    <a:pt x="1307" y="1470"/>
                  </a:cubicBezTo>
                  <a:cubicBezTo>
                    <a:pt x="1305" y="1470"/>
                    <a:pt x="1305" y="1472"/>
                    <a:pt x="1303" y="1471"/>
                  </a:cubicBezTo>
                  <a:cubicBezTo>
                    <a:pt x="1305" y="1476"/>
                    <a:pt x="1301" y="1480"/>
                    <a:pt x="1298" y="1484"/>
                  </a:cubicBezTo>
                  <a:cubicBezTo>
                    <a:pt x="1300" y="1484"/>
                    <a:pt x="1302" y="1484"/>
                    <a:pt x="1301" y="1487"/>
                  </a:cubicBezTo>
                  <a:cubicBezTo>
                    <a:pt x="1306" y="1488"/>
                    <a:pt x="1304" y="1483"/>
                    <a:pt x="1307" y="1482"/>
                  </a:cubicBezTo>
                  <a:cubicBezTo>
                    <a:pt x="1312" y="1484"/>
                    <a:pt x="1315" y="1480"/>
                    <a:pt x="1318" y="1481"/>
                  </a:cubicBezTo>
                  <a:cubicBezTo>
                    <a:pt x="1318" y="1481"/>
                    <a:pt x="1319" y="1484"/>
                    <a:pt x="1320" y="1484"/>
                  </a:cubicBezTo>
                  <a:cubicBezTo>
                    <a:pt x="1322" y="1485"/>
                    <a:pt x="1329" y="1484"/>
                    <a:pt x="1329" y="1489"/>
                  </a:cubicBezTo>
                  <a:cubicBezTo>
                    <a:pt x="1326" y="1489"/>
                    <a:pt x="1324" y="1488"/>
                    <a:pt x="1324" y="1492"/>
                  </a:cubicBezTo>
                  <a:cubicBezTo>
                    <a:pt x="1328" y="1496"/>
                    <a:pt x="1325" y="1489"/>
                    <a:pt x="1330" y="1490"/>
                  </a:cubicBezTo>
                  <a:cubicBezTo>
                    <a:pt x="1329" y="1495"/>
                    <a:pt x="1333" y="1501"/>
                    <a:pt x="1335" y="1496"/>
                  </a:cubicBezTo>
                  <a:cubicBezTo>
                    <a:pt x="1330" y="1496"/>
                    <a:pt x="1333" y="1489"/>
                    <a:pt x="1332" y="1485"/>
                  </a:cubicBezTo>
                  <a:cubicBezTo>
                    <a:pt x="1332" y="1485"/>
                    <a:pt x="1329" y="1484"/>
                    <a:pt x="1329" y="1482"/>
                  </a:cubicBezTo>
                  <a:cubicBezTo>
                    <a:pt x="1329" y="1478"/>
                    <a:pt x="1328" y="1475"/>
                    <a:pt x="1329" y="1473"/>
                  </a:cubicBezTo>
                  <a:cubicBezTo>
                    <a:pt x="1330" y="1467"/>
                    <a:pt x="1329" y="1469"/>
                    <a:pt x="1328" y="1463"/>
                  </a:cubicBezTo>
                  <a:cubicBezTo>
                    <a:pt x="1328" y="1461"/>
                    <a:pt x="1330" y="1462"/>
                    <a:pt x="1331" y="1460"/>
                  </a:cubicBezTo>
                  <a:cubicBezTo>
                    <a:pt x="1328" y="1460"/>
                    <a:pt x="1330" y="1455"/>
                    <a:pt x="1328" y="1454"/>
                  </a:cubicBezTo>
                  <a:cubicBezTo>
                    <a:pt x="1323" y="1454"/>
                    <a:pt x="1319" y="1459"/>
                    <a:pt x="1315" y="1455"/>
                  </a:cubicBezTo>
                  <a:cubicBezTo>
                    <a:pt x="1316" y="1456"/>
                    <a:pt x="1317" y="1454"/>
                    <a:pt x="1315" y="1454"/>
                  </a:cubicBezTo>
                  <a:cubicBezTo>
                    <a:pt x="1316" y="1457"/>
                    <a:pt x="1310" y="1454"/>
                    <a:pt x="1308" y="1455"/>
                  </a:cubicBezTo>
                  <a:close/>
                  <a:moveTo>
                    <a:pt x="1311" y="1462"/>
                  </a:moveTo>
                  <a:cubicBezTo>
                    <a:pt x="1317" y="1460"/>
                    <a:pt x="1316" y="1474"/>
                    <a:pt x="1314" y="1476"/>
                  </a:cubicBezTo>
                  <a:cubicBezTo>
                    <a:pt x="1311" y="1477"/>
                    <a:pt x="1311" y="1474"/>
                    <a:pt x="1310" y="1473"/>
                  </a:cubicBezTo>
                  <a:cubicBezTo>
                    <a:pt x="1310" y="1471"/>
                    <a:pt x="1310" y="1467"/>
                    <a:pt x="1311" y="1462"/>
                  </a:cubicBezTo>
                  <a:close/>
                  <a:moveTo>
                    <a:pt x="1006" y="1474"/>
                  </a:moveTo>
                  <a:cubicBezTo>
                    <a:pt x="1007" y="1473"/>
                    <a:pt x="1009" y="1467"/>
                    <a:pt x="1006" y="1466"/>
                  </a:cubicBezTo>
                  <a:cubicBezTo>
                    <a:pt x="1004" y="1464"/>
                    <a:pt x="1004" y="1460"/>
                    <a:pt x="1001" y="1458"/>
                  </a:cubicBezTo>
                  <a:cubicBezTo>
                    <a:pt x="1004" y="1462"/>
                    <a:pt x="1000" y="1473"/>
                    <a:pt x="1006" y="1474"/>
                  </a:cubicBezTo>
                  <a:close/>
                  <a:moveTo>
                    <a:pt x="791" y="1476"/>
                  </a:moveTo>
                  <a:cubicBezTo>
                    <a:pt x="787" y="1475"/>
                    <a:pt x="785" y="1476"/>
                    <a:pt x="783" y="1477"/>
                  </a:cubicBezTo>
                  <a:cubicBezTo>
                    <a:pt x="783" y="1478"/>
                    <a:pt x="783" y="1480"/>
                    <a:pt x="783" y="1481"/>
                  </a:cubicBezTo>
                  <a:cubicBezTo>
                    <a:pt x="783" y="1481"/>
                    <a:pt x="785" y="1483"/>
                    <a:pt x="785" y="1482"/>
                  </a:cubicBezTo>
                  <a:cubicBezTo>
                    <a:pt x="785" y="1484"/>
                    <a:pt x="782" y="1484"/>
                    <a:pt x="783" y="1487"/>
                  </a:cubicBezTo>
                  <a:cubicBezTo>
                    <a:pt x="783" y="1487"/>
                    <a:pt x="786" y="1489"/>
                    <a:pt x="786" y="1490"/>
                  </a:cubicBezTo>
                  <a:cubicBezTo>
                    <a:pt x="787" y="1493"/>
                    <a:pt x="785" y="1496"/>
                    <a:pt x="788" y="1498"/>
                  </a:cubicBezTo>
                  <a:cubicBezTo>
                    <a:pt x="793" y="1498"/>
                    <a:pt x="795" y="1494"/>
                    <a:pt x="802" y="1495"/>
                  </a:cubicBezTo>
                  <a:cubicBezTo>
                    <a:pt x="802" y="1500"/>
                    <a:pt x="807" y="1500"/>
                    <a:pt x="811" y="1501"/>
                  </a:cubicBezTo>
                  <a:cubicBezTo>
                    <a:pt x="816" y="1497"/>
                    <a:pt x="806" y="1486"/>
                    <a:pt x="815" y="1485"/>
                  </a:cubicBezTo>
                  <a:cubicBezTo>
                    <a:pt x="817" y="1478"/>
                    <a:pt x="813" y="1476"/>
                    <a:pt x="812" y="1471"/>
                  </a:cubicBezTo>
                  <a:cubicBezTo>
                    <a:pt x="814" y="1470"/>
                    <a:pt x="818" y="1470"/>
                    <a:pt x="817" y="1465"/>
                  </a:cubicBezTo>
                  <a:cubicBezTo>
                    <a:pt x="814" y="1465"/>
                    <a:pt x="813" y="1467"/>
                    <a:pt x="812" y="1468"/>
                  </a:cubicBezTo>
                  <a:cubicBezTo>
                    <a:pt x="811" y="1469"/>
                    <a:pt x="808" y="1472"/>
                    <a:pt x="808" y="1473"/>
                  </a:cubicBezTo>
                  <a:cubicBezTo>
                    <a:pt x="807" y="1474"/>
                    <a:pt x="808" y="1477"/>
                    <a:pt x="806" y="1477"/>
                  </a:cubicBezTo>
                  <a:cubicBezTo>
                    <a:pt x="804" y="1475"/>
                    <a:pt x="795" y="1478"/>
                    <a:pt x="797" y="1471"/>
                  </a:cubicBezTo>
                  <a:cubicBezTo>
                    <a:pt x="791" y="1472"/>
                    <a:pt x="788" y="1471"/>
                    <a:pt x="789" y="1465"/>
                  </a:cubicBezTo>
                  <a:cubicBezTo>
                    <a:pt x="794" y="1465"/>
                    <a:pt x="801" y="1466"/>
                    <a:pt x="800" y="1460"/>
                  </a:cubicBezTo>
                  <a:cubicBezTo>
                    <a:pt x="783" y="1460"/>
                    <a:pt x="768" y="1460"/>
                    <a:pt x="753" y="1462"/>
                  </a:cubicBezTo>
                  <a:cubicBezTo>
                    <a:pt x="754" y="1466"/>
                    <a:pt x="756" y="1464"/>
                    <a:pt x="756" y="1468"/>
                  </a:cubicBezTo>
                  <a:cubicBezTo>
                    <a:pt x="757" y="1471"/>
                    <a:pt x="761" y="1470"/>
                    <a:pt x="760" y="1474"/>
                  </a:cubicBezTo>
                  <a:cubicBezTo>
                    <a:pt x="758" y="1474"/>
                    <a:pt x="758" y="1476"/>
                    <a:pt x="757" y="1476"/>
                  </a:cubicBezTo>
                  <a:cubicBezTo>
                    <a:pt x="755" y="1476"/>
                    <a:pt x="754" y="1473"/>
                    <a:pt x="753" y="1473"/>
                  </a:cubicBezTo>
                  <a:cubicBezTo>
                    <a:pt x="750" y="1471"/>
                    <a:pt x="745" y="1475"/>
                    <a:pt x="747" y="1470"/>
                  </a:cubicBezTo>
                  <a:cubicBezTo>
                    <a:pt x="742" y="1469"/>
                    <a:pt x="740" y="1473"/>
                    <a:pt x="738" y="1476"/>
                  </a:cubicBezTo>
                  <a:cubicBezTo>
                    <a:pt x="738" y="1474"/>
                    <a:pt x="736" y="1473"/>
                    <a:pt x="735" y="1473"/>
                  </a:cubicBezTo>
                  <a:cubicBezTo>
                    <a:pt x="734" y="1474"/>
                    <a:pt x="735" y="1476"/>
                    <a:pt x="733" y="1476"/>
                  </a:cubicBezTo>
                  <a:cubicBezTo>
                    <a:pt x="731" y="1476"/>
                    <a:pt x="732" y="1479"/>
                    <a:pt x="730" y="1479"/>
                  </a:cubicBezTo>
                  <a:cubicBezTo>
                    <a:pt x="729" y="1477"/>
                    <a:pt x="727" y="1476"/>
                    <a:pt x="726" y="1474"/>
                  </a:cubicBezTo>
                  <a:cubicBezTo>
                    <a:pt x="726" y="1477"/>
                    <a:pt x="726" y="1480"/>
                    <a:pt x="726" y="1482"/>
                  </a:cubicBezTo>
                  <a:cubicBezTo>
                    <a:pt x="722" y="1483"/>
                    <a:pt x="725" y="1490"/>
                    <a:pt x="720" y="1489"/>
                  </a:cubicBezTo>
                  <a:cubicBezTo>
                    <a:pt x="720" y="1490"/>
                    <a:pt x="720" y="1491"/>
                    <a:pt x="720" y="1492"/>
                  </a:cubicBezTo>
                  <a:cubicBezTo>
                    <a:pt x="720" y="1492"/>
                    <a:pt x="718" y="1494"/>
                    <a:pt x="718" y="1493"/>
                  </a:cubicBezTo>
                  <a:cubicBezTo>
                    <a:pt x="718" y="1496"/>
                    <a:pt x="720" y="1497"/>
                    <a:pt x="718" y="1498"/>
                  </a:cubicBezTo>
                  <a:cubicBezTo>
                    <a:pt x="717" y="1498"/>
                    <a:pt x="715" y="1498"/>
                    <a:pt x="715" y="1500"/>
                  </a:cubicBezTo>
                  <a:cubicBezTo>
                    <a:pt x="721" y="1501"/>
                    <a:pt x="726" y="1502"/>
                    <a:pt x="729" y="1498"/>
                  </a:cubicBezTo>
                  <a:cubicBezTo>
                    <a:pt x="723" y="1496"/>
                    <a:pt x="730" y="1485"/>
                    <a:pt x="738" y="1487"/>
                  </a:cubicBezTo>
                  <a:cubicBezTo>
                    <a:pt x="740" y="1495"/>
                    <a:pt x="739" y="1495"/>
                    <a:pt x="735" y="1500"/>
                  </a:cubicBezTo>
                  <a:cubicBezTo>
                    <a:pt x="740" y="1502"/>
                    <a:pt x="741" y="1499"/>
                    <a:pt x="748" y="1500"/>
                  </a:cubicBezTo>
                  <a:cubicBezTo>
                    <a:pt x="751" y="1498"/>
                    <a:pt x="744" y="1492"/>
                    <a:pt x="749" y="1490"/>
                  </a:cubicBezTo>
                  <a:cubicBezTo>
                    <a:pt x="753" y="1490"/>
                    <a:pt x="756" y="1491"/>
                    <a:pt x="758" y="1493"/>
                  </a:cubicBezTo>
                  <a:cubicBezTo>
                    <a:pt x="759" y="1497"/>
                    <a:pt x="751" y="1492"/>
                    <a:pt x="754" y="1498"/>
                  </a:cubicBezTo>
                  <a:cubicBezTo>
                    <a:pt x="755" y="1501"/>
                    <a:pt x="759" y="1499"/>
                    <a:pt x="762" y="1500"/>
                  </a:cubicBezTo>
                  <a:cubicBezTo>
                    <a:pt x="764" y="1500"/>
                    <a:pt x="764" y="1501"/>
                    <a:pt x="766" y="1501"/>
                  </a:cubicBezTo>
                  <a:cubicBezTo>
                    <a:pt x="772" y="1502"/>
                    <a:pt x="777" y="1500"/>
                    <a:pt x="779" y="1500"/>
                  </a:cubicBezTo>
                  <a:cubicBezTo>
                    <a:pt x="780" y="1499"/>
                    <a:pt x="782" y="1500"/>
                    <a:pt x="782" y="1498"/>
                  </a:cubicBezTo>
                  <a:cubicBezTo>
                    <a:pt x="784" y="1497"/>
                    <a:pt x="785" y="1496"/>
                    <a:pt x="785" y="1493"/>
                  </a:cubicBezTo>
                  <a:cubicBezTo>
                    <a:pt x="782" y="1493"/>
                    <a:pt x="780" y="1492"/>
                    <a:pt x="778" y="1490"/>
                  </a:cubicBezTo>
                  <a:cubicBezTo>
                    <a:pt x="780" y="1485"/>
                    <a:pt x="773" y="1488"/>
                    <a:pt x="774" y="1484"/>
                  </a:cubicBezTo>
                  <a:cubicBezTo>
                    <a:pt x="774" y="1482"/>
                    <a:pt x="774" y="1480"/>
                    <a:pt x="774" y="1477"/>
                  </a:cubicBezTo>
                  <a:cubicBezTo>
                    <a:pt x="768" y="1480"/>
                    <a:pt x="769" y="1474"/>
                    <a:pt x="767" y="1473"/>
                  </a:cubicBezTo>
                  <a:cubicBezTo>
                    <a:pt x="765" y="1471"/>
                    <a:pt x="761" y="1474"/>
                    <a:pt x="760" y="1470"/>
                  </a:cubicBezTo>
                  <a:cubicBezTo>
                    <a:pt x="759" y="1467"/>
                    <a:pt x="757" y="1467"/>
                    <a:pt x="758" y="1465"/>
                  </a:cubicBezTo>
                  <a:cubicBezTo>
                    <a:pt x="767" y="1462"/>
                    <a:pt x="775" y="1466"/>
                    <a:pt x="786" y="1463"/>
                  </a:cubicBezTo>
                  <a:cubicBezTo>
                    <a:pt x="783" y="1472"/>
                    <a:pt x="792" y="1469"/>
                    <a:pt x="791" y="1476"/>
                  </a:cubicBezTo>
                  <a:close/>
                  <a:moveTo>
                    <a:pt x="684" y="1470"/>
                  </a:moveTo>
                  <a:cubicBezTo>
                    <a:pt x="686" y="1477"/>
                    <a:pt x="678" y="1478"/>
                    <a:pt x="676" y="1476"/>
                  </a:cubicBezTo>
                  <a:cubicBezTo>
                    <a:pt x="674" y="1479"/>
                    <a:pt x="676" y="1485"/>
                    <a:pt x="673" y="1487"/>
                  </a:cubicBezTo>
                  <a:cubicBezTo>
                    <a:pt x="671" y="1487"/>
                    <a:pt x="668" y="1488"/>
                    <a:pt x="667" y="1485"/>
                  </a:cubicBezTo>
                  <a:cubicBezTo>
                    <a:pt x="666" y="1483"/>
                    <a:pt x="669" y="1481"/>
                    <a:pt x="667" y="1481"/>
                  </a:cubicBezTo>
                  <a:cubicBezTo>
                    <a:pt x="666" y="1485"/>
                    <a:pt x="664" y="1479"/>
                    <a:pt x="661" y="1481"/>
                  </a:cubicBezTo>
                  <a:cubicBezTo>
                    <a:pt x="660" y="1483"/>
                    <a:pt x="660" y="1487"/>
                    <a:pt x="658" y="1489"/>
                  </a:cubicBezTo>
                  <a:cubicBezTo>
                    <a:pt x="656" y="1489"/>
                    <a:pt x="655" y="1486"/>
                    <a:pt x="655" y="1489"/>
                  </a:cubicBezTo>
                  <a:cubicBezTo>
                    <a:pt x="660" y="1490"/>
                    <a:pt x="660" y="1496"/>
                    <a:pt x="658" y="1501"/>
                  </a:cubicBezTo>
                  <a:cubicBezTo>
                    <a:pt x="664" y="1499"/>
                    <a:pt x="667" y="1503"/>
                    <a:pt x="671" y="1503"/>
                  </a:cubicBezTo>
                  <a:cubicBezTo>
                    <a:pt x="672" y="1503"/>
                    <a:pt x="673" y="1497"/>
                    <a:pt x="677" y="1500"/>
                  </a:cubicBezTo>
                  <a:cubicBezTo>
                    <a:pt x="674" y="1496"/>
                    <a:pt x="679" y="1495"/>
                    <a:pt x="680" y="1493"/>
                  </a:cubicBezTo>
                  <a:cubicBezTo>
                    <a:pt x="681" y="1491"/>
                    <a:pt x="680" y="1488"/>
                    <a:pt x="683" y="1487"/>
                  </a:cubicBezTo>
                  <a:cubicBezTo>
                    <a:pt x="683" y="1485"/>
                    <a:pt x="686" y="1485"/>
                    <a:pt x="689" y="1485"/>
                  </a:cubicBezTo>
                  <a:cubicBezTo>
                    <a:pt x="691" y="1492"/>
                    <a:pt x="692" y="1499"/>
                    <a:pt x="697" y="1503"/>
                  </a:cubicBezTo>
                  <a:cubicBezTo>
                    <a:pt x="700" y="1502"/>
                    <a:pt x="706" y="1505"/>
                    <a:pt x="706" y="1501"/>
                  </a:cubicBezTo>
                  <a:cubicBezTo>
                    <a:pt x="703" y="1501"/>
                    <a:pt x="705" y="1496"/>
                    <a:pt x="704" y="1493"/>
                  </a:cubicBezTo>
                  <a:cubicBezTo>
                    <a:pt x="700" y="1492"/>
                    <a:pt x="699" y="1487"/>
                    <a:pt x="696" y="1484"/>
                  </a:cubicBezTo>
                  <a:cubicBezTo>
                    <a:pt x="699" y="1481"/>
                    <a:pt x="697" y="1478"/>
                    <a:pt x="696" y="1474"/>
                  </a:cubicBezTo>
                  <a:cubicBezTo>
                    <a:pt x="699" y="1473"/>
                    <a:pt x="702" y="1471"/>
                    <a:pt x="699" y="1468"/>
                  </a:cubicBezTo>
                  <a:cubicBezTo>
                    <a:pt x="692" y="1467"/>
                    <a:pt x="690" y="1471"/>
                    <a:pt x="684" y="1470"/>
                  </a:cubicBezTo>
                  <a:close/>
                  <a:moveTo>
                    <a:pt x="695" y="1471"/>
                  </a:moveTo>
                  <a:cubicBezTo>
                    <a:pt x="689" y="1466"/>
                    <a:pt x="690" y="1477"/>
                    <a:pt x="695" y="1471"/>
                  </a:cubicBezTo>
                  <a:close/>
                  <a:moveTo>
                    <a:pt x="828" y="1476"/>
                  </a:moveTo>
                  <a:cubicBezTo>
                    <a:pt x="829" y="1476"/>
                    <a:pt x="830" y="1477"/>
                    <a:pt x="831" y="1477"/>
                  </a:cubicBezTo>
                  <a:cubicBezTo>
                    <a:pt x="833" y="1483"/>
                    <a:pt x="824" y="1485"/>
                    <a:pt x="829" y="1489"/>
                  </a:cubicBezTo>
                  <a:cubicBezTo>
                    <a:pt x="830" y="1486"/>
                    <a:pt x="832" y="1485"/>
                    <a:pt x="836" y="1485"/>
                  </a:cubicBezTo>
                  <a:cubicBezTo>
                    <a:pt x="837" y="1491"/>
                    <a:pt x="833" y="1493"/>
                    <a:pt x="834" y="1500"/>
                  </a:cubicBezTo>
                  <a:cubicBezTo>
                    <a:pt x="840" y="1498"/>
                    <a:pt x="842" y="1502"/>
                    <a:pt x="847" y="1501"/>
                  </a:cubicBezTo>
                  <a:cubicBezTo>
                    <a:pt x="849" y="1500"/>
                    <a:pt x="846" y="1494"/>
                    <a:pt x="850" y="1493"/>
                  </a:cubicBezTo>
                  <a:cubicBezTo>
                    <a:pt x="854" y="1495"/>
                    <a:pt x="857" y="1489"/>
                    <a:pt x="862" y="1489"/>
                  </a:cubicBezTo>
                  <a:cubicBezTo>
                    <a:pt x="867" y="1488"/>
                    <a:pt x="875" y="1488"/>
                    <a:pt x="876" y="1490"/>
                  </a:cubicBezTo>
                  <a:cubicBezTo>
                    <a:pt x="876" y="1492"/>
                    <a:pt x="873" y="1492"/>
                    <a:pt x="873" y="1493"/>
                  </a:cubicBezTo>
                  <a:cubicBezTo>
                    <a:pt x="874" y="1495"/>
                    <a:pt x="877" y="1494"/>
                    <a:pt x="879" y="1495"/>
                  </a:cubicBezTo>
                  <a:cubicBezTo>
                    <a:pt x="881" y="1497"/>
                    <a:pt x="879" y="1500"/>
                    <a:pt x="882" y="1501"/>
                  </a:cubicBezTo>
                  <a:cubicBezTo>
                    <a:pt x="885" y="1497"/>
                    <a:pt x="895" y="1501"/>
                    <a:pt x="899" y="1500"/>
                  </a:cubicBezTo>
                  <a:cubicBezTo>
                    <a:pt x="900" y="1499"/>
                    <a:pt x="899" y="1496"/>
                    <a:pt x="901" y="1496"/>
                  </a:cubicBezTo>
                  <a:cubicBezTo>
                    <a:pt x="905" y="1500"/>
                    <a:pt x="904" y="1498"/>
                    <a:pt x="908" y="1498"/>
                  </a:cubicBezTo>
                  <a:cubicBezTo>
                    <a:pt x="911" y="1498"/>
                    <a:pt x="912" y="1499"/>
                    <a:pt x="913" y="1500"/>
                  </a:cubicBezTo>
                  <a:cubicBezTo>
                    <a:pt x="913" y="1498"/>
                    <a:pt x="913" y="1495"/>
                    <a:pt x="913" y="1493"/>
                  </a:cubicBezTo>
                  <a:cubicBezTo>
                    <a:pt x="916" y="1493"/>
                    <a:pt x="916" y="1490"/>
                    <a:pt x="918" y="1489"/>
                  </a:cubicBezTo>
                  <a:cubicBezTo>
                    <a:pt x="919" y="1487"/>
                    <a:pt x="921" y="1485"/>
                    <a:pt x="922" y="1482"/>
                  </a:cubicBezTo>
                  <a:cubicBezTo>
                    <a:pt x="922" y="1482"/>
                    <a:pt x="921" y="1482"/>
                    <a:pt x="921" y="1482"/>
                  </a:cubicBezTo>
                  <a:cubicBezTo>
                    <a:pt x="920" y="1481"/>
                    <a:pt x="929" y="1475"/>
                    <a:pt x="925" y="1471"/>
                  </a:cubicBezTo>
                  <a:cubicBezTo>
                    <a:pt x="921" y="1472"/>
                    <a:pt x="922" y="1468"/>
                    <a:pt x="919" y="1468"/>
                  </a:cubicBezTo>
                  <a:cubicBezTo>
                    <a:pt x="919" y="1472"/>
                    <a:pt x="922" y="1473"/>
                    <a:pt x="917" y="1474"/>
                  </a:cubicBezTo>
                  <a:cubicBezTo>
                    <a:pt x="917" y="1473"/>
                    <a:pt x="917" y="1472"/>
                    <a:pt x="917" y="1471"/>
                  </a:cubicBezTo>
                  <a:cubicBezTo>
                    <a:pt x="915" y="1471"/>
                    <a:pt x="909" y="1476"/>
                    <a:pt x="908" y="1477"/>
                  </a:cubicBezTo>
                  <a:cubicBezTo>
                    <a:pt x="907" y="1480"/>
                    <a:pt x="910" y="1484"/>
                    <a:pt x="907" y="1485"/>
                  </a:cubicBezTo>
                  <a:cubicBezTo>
                    <a:pt x="902" y="1486"/>
                    <a:pt x="899" y="1479"/>
                    <a:pt x="902" y="1476"/>
                  </a:cubicBezTo>
                  <a:cubicBezTo>
                    <a:pt x="896" y="1475"/>
                    <a:pt x="894" y="1474"/>
                    <a:pt x="890" y="1477"/>
                  </a:cubicBezTo>
                  <a:cubicBezTo>
                    <a:pt x="889" y="1482"/>
                    <a:pt x="891" y="1483"/>
                    <a:pt x="891" y="1487"/>
                  </a:cubicBezTo>
                  <a:cubicBezTo>
                    <a:pt x="889" y="1486"/>
                    <a:pt x="886" y="1489"/>
                    <a:pt x="885" y="1489"/>
                  </a:cubicBezTo>
                  <a:cubicBezTo>
                    <a:pt x="885" y="1489"/>
                    <a:pt x="884" y="1486"/>
                    <a:pt x="884" y="1485"/>
                  </a:cubicBezTo>
                  <a:cubicBezTo>
                    <a:pt x="882" y="1484"/>
                    <a:pt x="877" y="1487"/>
                    <a:pt x="876" y="1485"/>
                  </a:cubicBezTo>
                  <a:cubicBezTo>
                    <a:pt x="875" y="1485"/>
                    <a:pt x="876" y="1481"/>
                    <a:pt x="876" y="1481"/>
                  </a:cubicBezTo>
                  <a:cubicBezTo>
                    <a:pt x="873" y="1480"/>
                    <a:pt x="869" y="1481"/>
                    <a:pt x="865" y="1481"/>
                  </a:cubicBezTo>
                  <a:cubicBezTo>
                    <a:pt x="865" y="1479"/>
                    <a:pt x="865" y="1476"/>
                    <a:pt x="863" y="1476"/>
                  </a:cubicBezTo>
                  <a:cubicBezTo>
                    <a:pt x="859" y="1476"/>
                    <a:pt x="857" y="1467"/>
                    <a:pt x="854" y="1468"/>
                  </a:cubicBezTo>
                  <a:cubicBezTo>
                    <a:pt x="854" y="1471"/>
                    <a:pt x="858" y="1476"/>
                    <a:pt x="854" y="1477"/>
                  </a:cubicBezTo>
                  <a:cubicBezTo>
                    <a:pt x="852" y="1476"/>
                    <a:pt x="850" y="1475"/>
                    <a:pt x="846" y="1476"/>
                  </a:cubicBezTo>
                  <a:cubicBezTo>
                    <a:pt x="844" y="1478"/>
                    <a:pt x="837" y="1477"/>
                    <a:pt x="832" y="1477"/>
                  </a:cubicBezTo>
                  <a:cubicBezTo>
                    <a:pt x="831" y="1477"/>
                    <a:pt x="825" y="1469"/>
                    <a:pt x="826" y="1476"/>
                  </a:cubicBezTo>
                  <a:cubicBezTo>
                    <a:pt x="826" y="1477"/>
                    <a:pt x="827" y="1478"/>
                    <a:pt x="828" y="1476"/>
                  </a:cubicBezTo>
                  <a:close/>
                  <a:moveTo>
                    <a:pt x="588" y="1482"/>
                  </a:moveTo>
                  <a:cubicBezTo>
                    <a:pt x="586" y="1482"/>
                    <a:pt x="584" y="1479"/>
                    <a:pt x="583" y="1482"/>
                  </a:cubicBezTo>
                  <a:cubicBezTo>
                    <a:pt x="587" y="1485"/>
                    <a:pt x="590" y="1487"/>
                    <a:pt x="590" y="1493"/>
                  </a:cubicBezTo>
                  <a:cubicBezTo>
                    <a:pt x="591" y="1497"/>
                    <a:pt x="586" y="1495"/>
                    <a:pt x="585" y="1498"/>
                  </a:cubicBezTo>
                  <a:cubicBezTo>
                    <a:pt x="588" y="1500"/>
                    <a:pt x="589" y="1502"/>
                    <a:pt x="590" y="1504"/>
                  </a:cubicBezTo>
                  <a:cubicBezTo>
                    <a:pt x="597" y="1504"/>
                    <a:pt x="598" y="1499"/>
                    <a:pt x="604" y="1498"/>
                  </a:cubicBezTo>
                  <a:cubicBezTo>
                    <a:pt x="608" y="1503"/>
                    <a:pt x="609" y="1500"/>
                    <a:pt x="616" y="1501"/>
                  </a:cubicBezTo>
                  <a:cubicBezTo>
                    <a:pt x="617" y="1499"/>
                    <a:pt x="617" y="1497"/>
                    <a:pt x="619" y="1498"/>
                  </a:cubicBezTo>
                  <a:cubicBezTo>
                    <a:pt x="624" y="1498"/>
                    <a:pt x="629" y="1506"/>
                    <a:pt x="633" y="1501"/>
                  </a:cubicBezTo>
                  <a:cubicBezTo>
                    <a:pt x="631" y="1500"/>
                    <a:pt x="634" y="1490"/>
                    <a:pt x="636" y="1489"/>
                  </a:cubicBezTo>
                  <a:cubicBezTo>
                    <a:pt x="637" y="1485"/>
                    <a:pt x="633" y="1484"/>
                    <a:pt x="631" y="1482"/>
                  </a:cubicBezTo>
                  <a:cubicBezTo>
                    <a:pt x="630" y="1480"/>
                    <a:pt x="629" y="1478"/>
                    <a:pt x="627" y="1476"/>
                  </a:cubicBezTo>
                  <a:cubicBezTo>
                    <a:pt x="627" y="1478"/>
                    <a:pt x="627" y="1479"/>
                    <a:pt x="628" y="1481"/>
                  </a:cubicBezTo>
                  <a:cubicBezTo>
                    <a:pt x="622" y="1480"/>
                    <a:pt x="622" y="1487"/>
                    <a:pt x="618" y="1489"/>
                  </a:cubicBezTo>
                  <a:cubicBezTo>
                    <a:pt x="615" y="1489"/>
                    <a:pt x="616" y="1484"/>
                    <a:pt x="611" y="1485"/>
                  </a:cubicBezTo>
                  <a:cubicBezTo>
                    <a:pt x="610" y="1489"/>
                    <a:pt x="611" y="1494"/>
                    <a:pt x="607" y="1495"/>
                  </a:cubicBezTo>
                  <a:cubicBezTo>
                    <a:pt x="602" y="1497"/>
                    <a:pt x="600" y="1495"/>
                    <a:pt x="595" y="1495"/>
                  </a:cubicBezTo>
                  <a:cubicBezTo>
                    <a:pt x="596" y="1489"/>
                    <a:pt x="590" y="1490"/>
                    <a:pt x="590" y="1485"/>
                  </a:cubicBezTo>
                  <a:cubicBezTo>
                    <a:pt x="590" y="1482"/>
                    <a:pt x="592" y="1481"/>
                    <a:pt x="591" y="1476"/>
                  </a:cubicBezTo>
                  <a:cubicBezTo>
                    <a:pt x="586" y="1478"/>
                    <a:pt x="590" y="1470"/>
                    <a:pt x="586" y="1471"/>
                  </a:cubicBezTo>
                  <a:cubicBezTo>
                    <a:pt x="586" y="1476"/>
                    <a:pt x="589" y="1477"/>
                    <a:pt x="588" y="1482"/>
                  </a:cubicBezTo>
                  <a:close/>
                  <a:moveTo>
                    <a:pt x="546" y="1508"/>
                  </a:moveTo>
                  <a:cubicBezTo>
                    <a:pt x="546" y="1506"/>
                    <a:pt x="547" y="1505"/>
                    <a:pt x="549" y="1504"/>
                  </a:cubicBezTo>
                  <a:cubicBezTo>
                    <a:pt x="549" y="1502"/>
                    <a:pt x="548" y="1499"/>
                    <a:pt x="550" y="1498"/>
                  </a:cubicBezTo>
                  <a:cubicBezTo>
                    <a:pt x="551" y="1495"/>
                    <a:pt x="545" y="1493"/>
                    <a:pt x="551" y="1493"/>
                  </a:cubicBezTo>
                  <a:cubicBezTo>
                    <a:pt x="552" y="1495"/>
                    <a:pt x="552" y="1497"/>
                    <a:pt x="554" y="1496"/>
                  </a:cubicBezTo>
                  <a:cubicBezTo>
                    <a:pt x="555" y="1493"/>
                    <a:pt x="552" y="1493"/>
                    <a:pt x="551" y="1492"/>
                  </a:cubicBezTo>
                  <a:cubicBezTo>
                    <a:pt x="551" y="1490"/>
                    <a:pt x="551" y="1488"/>
                    <a:pt x="551" y="1487"/>
                  </a:cubicBezTo>
                  <a:cubicBezTo>
                    <a:pt x="551" y="1485"/>
                    <a:pt x="549" y="1484"/>
                    <a:pt x="548" y="1482"/>
                  </a:cubicBezTo>
                  <a:cubicBezTo>
                    <a:pt x="550" y="1482"/>
                    <a:pt x="550" y="1479"/>
                    <a:pt x="551" y="1477"/>
                  </a:cubicBezTo>
                  <a:cubicBezTo>
                    <a:pt x="553" y="1477"/>
                    <a:pt x="556" y="1478"/>
                    <a:pt x="555" y="1474"/>
                  </a:cubicBezTo>
                  <a:cubicBezTo>
                    <a:pt x="553" y="1471"/>
                    <a:pt x="551" y="1476"/>
                    <a:pt x="548" y="1473"/>
                  </a:cubicBezTo>
                  <a:cubicBezTo>
                    <a:pt x="546" y="1479"/>
                    <a:pt x="547" y="1479"/>
                    <a:pt x="546" y="1485"/>
                  </a:cubicBezTo>
                  <a:cubicBezTo>
                    <a:pt x="546" y="1487"/>
                    <a:pt x="549" y="1487"/>
                    <a:pt x="550" y="1489"/>
                  </a:cubicBezTo>
                  <a:cubicBezTo>
                    <a:pt x="548" y="1490"/>
                    <a:pt x="549" y="1492"/>
                    <a:pt x="548" y="1493"/>
                  </a:cubicBezTo>
                  <a:cubicBezTo>
                    <a:pt x="547" y="1494"/>
                    <a:pt x="544" y="1494"/>
                    <a:pt x="544" y="1495"/>
                  </a:cubicBezTo>
                  <a:cubicBezTo>
                    <a:pt x="543" y="1496"/>
                    <a:pt x="545" y="1500"/>
                    <a:pt x="542" y="1500"/>
                  </a:cubicBezTo>
                  <a:cubicBezTo>
                    <a:pt x="539" y="1499"/>
                    <a:pt x="536" y="1500"/>
                    <a:pt x="533" y="1500"/>
                  </a:cubicBezTo>
                  <a:cubicBezTo>
                    <a:pt x="530" y="1499"/>
                    <a:pt x="529" y="1495"/>
                    <a:pt x="528" y="1495"/>
                  </a:cubicBezTo>
                  <a:cubicBezTo>
                    <a:pt x="527" y="1495"/>
                    <a:pt x="524" y="1496"/>
                    <a:pt x="524" y="1496"/>
                  </a:cubicBezTo>
                  <a:cubicBezTo>
                    <a:pt x="523" y="1496"/>
                    <a:pt x="525" y="1495"/>
                    <a:pt x="525" y="1495"/>
                  </a:cubicBezTo>
                  <a:cubicBezTo>
                    <a:pt x="525" y="1493"/>
                    <a:pt x="521" y="1490"/>
                    <a:pt x="520" y="1489"/>
                  </a:cubicBezTo>
                  <a:cubicBezTo>
                    <a:pt x="520" y="1487"/>
                    <a:pt x="519" y="1483"/>
                    <a:pt x="518" y="1481"/>
                  </a:cubicBezTo>
                  <a:cubicBezTo>
                    <a:pt x="518" y="1480"/>
                    <a:pt x="517" y="1475"/>
                    <a:pt x="515" y="1477"/>
                  </a:cubicBezTo>
                  <a:cubicBezTo>
                    <a:pt x="516" y="1478"/>
                    <a:pt x="519" y="1484"/>
                    <a:pt x="515" y="1484"/>
                  </a:cubicBezTo>
                  <a:cubicBezTo>
                    <a:pt x="510" y="1479"/>
                    <a:pt x="502" y="1490"/>
                    <a:pt x="495" y="1484"/>
                  </a:cubicBezTo>
                  <a:cubicBezTo>
                    <a:pt x="496" y="1488"/>
                    <a:pt x="495" y="1491"/>
                    <a:pt x="491" y="1490"/>
                  </a:cubicBezTo>
                  <a:cubicBezTo>
                    <a:pt x="489" y="1496"/>
                    <a:pt x="495" y="1495"/>
                    <a:pt x="494" y="1500"/>
                  </a:cubicBezTo>
                  <a:cubicBezTo>
                    <a:pt x="493" y="1500"/>
                    <a:pt x="493" y="1501"/>
                    <a:pt x="493" y="1503"/>
                  </a:cubicBezTo>
                  <a:cubicBezTo>
                    <a:pt x="490" y="1503"/>
                    <a:pt x="488" y="1503"/>
                    <a:pt x="488" y="1506"/>
                  </a:cubicBezTo>
                  <a:cubicBezTo>
                    <a:pt x="491" y="1506"/>
                    <a:pt x="493" y="1506"/>
                    <a:pt x="496" y="1506"/>
                  </a:cubicBezTo>
                  <a:cubicBezTo>
                    <a:pt x="496" y="1504"/>
                    <a:pt x="496" y="1502"/>
                    <a:pt x="496" y="1500"/>
                  </a:cubicBezTo>
                  <a:cubicBezTo>
                    <a:pt x="504" y="1500"/>
                    <a:pt x="504" y="1491"/>
                    <a:pt x="511" y="1490"/>
                  </a:cubicBezTo>
                  <a:cubicBezTo>
                    <a:pt x="513" y="1493"/>
                    <a:pt x="516" y="1494"/>
                    <a:pt x="517" y="1496"/>
                  </a:cubicBezTo>
                  <a:cubicBezTo>
                    <a:pt x="517" y="1498"/>
                    <a:pt x="517" y="1499"/>
                    <a:pt x="517" y="1500"/>
                  </a:cubicBezTo>
                  <a:cubicBezTo>
                    <a:pt x="520" y="1500"/>
                    <a:pt x="523" y="1499"/>
                    <a:pt x="524" y="1501"/>
                  </a:cubicBezTo>
                  <a:cubicBezTo>
                    <a:pt x="525" y="1504"/>
                    <a:pt x="522" y="1509"/>
                    <a:pt x="526" y="1509"/>
                  </a:cubicBezTo>
                  <a:cubicBezTo>
                    <a:pt x="529" y="1505"/>
                    <a:pt x="539" y="1509"/>
                    <a:pt x="546" y="1508"/>
                  </a:cubicBezTo>
                  <a:close/>
                  <a:moveTo>
                    <a:pt x="497" y="1493"/>
                  </a:moveTo>
                  <a:cubicBezTo>
                    <a:pt x="503" y="1495"/>
                    <a:pt x="503" y="1486"/>
                    <a:pt x="497" y="1487"/>
                  </a:cubicBezTo>
                  <a:cubicBezTo>
                    <a:pt x="497" y="1489"/>
                    <a:pt x="497" y="1491"/>
                    <a:pt x="497" y="1493"/>
                  </a:cubicBezTo>
                  <a:close/>
                  <a:moveTo>
                    <a:pt x="414" y="1500"/>
                  </a:moveTo>
                  <a:cubicBezTo>
                    <a:pt x="415" y="1500"/>
                    <a:pt x="416" y="1499"/>
                    <a:pt x="417" y="1500"/>
                  </a:cubicBezTo>
                  <a:cubicBezTo>
                    <a:pt x="418" y="1500"/>
                    <a:pt x="418" y="1502"/>
                    <a:pt x="420" y="1503"/>
                  </a:cubicBezTo>
                  <a:cubicBezTo>
                    <a:pt x="420" y="1503"/>
                    <a:pt x="425" y="1500"/>
                    <a:pt x="426" y="1501"/>
                  </a:cubicBezTo>
                  <a:cubicBezTo>
                    <a:pt x="430" y="1505"/>
                    <a:pt x="429" y="1499"/>
                    <a:pt x="433" y="1503"/>
                  </a:cubicBezTo>
                  <a:cubicBezTo>
                    <a:pt x="434" y="1504"/>
                    <a:pt x="440" y="1501"/>
                    <a:pt x="442" y="1501"/>
                  </a:cubicBezTo>
                  <a:cubicBezTo>
                    <a:pt x="444" y="1501"/>
                    <a:pt x="445" y="1504"/>
                    <a:pt x="446" y="1501"/>
                  </a:cubicBezTo>
                  <a:cubicBezTo>
                    <a:pt x="447" y="1500"/>
                    <a:pt x="448" y="1503"/>
                    <a:pt x="448" y="1503"/>
                  </a:cubicBezTo>
                  <a:cubicBezTo>
                    <a:pt x="456" y="1503"/>
                    <a:pt x="458" y="1504"/>
                    <a:pt x="462" y="1504"/>
                  </a:cubicBezTo>
                  <a:cubicBezTo>
                    <a:pt x="466" y="1505"/>
                    <a:pt x="470" y="1503"/>
                    <a:pt x="474" y="1506"/>
                  </a:cubicBezTo>
                  <a:cubicBezTo>
                    <a:pt x="475" y="1500"/>
                    <a:pt x="466" y="1504"/>
                    <a:pt x="462" y="1503"/>
                  </a:cubicBezTo>
                  <a:cubicBezTo>
                    <a:pt x="460" y="1498"/>
                    <a:pt x="460" y="1496"/>
                    <a:pt x="459" y="1495"/>
                  </a:cubicBezTo>
                  <a:cubicBezTo>
                    <a:pt x="458" y="1495"/>
                    <a:pt x="457" y="1490"/>
                    <a:pt x="457" y="1490"/>
                  </a:cubicBezTo>
                  <a:cubicBezTo>
                    <a:pt x="457" y="1489"/>
                    <a:pt x="457" y="1487"/>
                    <a:pt x="455" y="1487"/>
                  </a:cubicBezTo>
                  <a:cubicBezTo>
                    <a:pt x="450" y="1487"/>
                    <a:pt x="454" y="1476"/>
                    <a:pt x="449" y="1477"/>
                  </a:cubicBezTo>
                  <a:cubicBezTo>
                    <a:pt x="442" y="1476"/>
                    <a:pt x="449" y="1488"/>
                    <a:pt x="441" y="1485"/>
                  </a:cubicBezTo>
                  <a:cubicBezTo>
                    <a:pt x="441" y="1483"/>
                    <a:pt x="443" y="1483"/>
                    <a:pt x="443" y="1481"/>
                  </a:cubicBezTo>
                  <a:cubicBezTo>
                    <a:pt x="436" y="1481"/>
                    <a:pt x="437" y="1488"/>
                    <a:pt x="438" y="1492"/>
                  </a:cubicBezTo>
                  <a:cubicBezTo>
                    <a:pt x="432" y="1492"/>
                    <a:pt x="421" y="1496"/>
                    <a:pt x="417" y="1490"/>
                  </a:cubicBezTo>
                  <a:cubicBezTo>
                    <a:pt x="416" y="1486"/>
                    <a:pt x="414" y="1484"/>
                    <a:pt x="413" y="1479"/>
                  </a:cubicBezTo>
                  <a:cubicBezTo>
                    <a:pt x="407" y="1481"/>
                    <a:pt x="413" y="1472"/>
                    <a:pt x="407" y="1474"/>
                  </a:cubicBezTo>
                  <a:cubicBezTo>
                    <a:pt x="406" y="1479"/>
                    <a:pt x="406" y="1477"/>
                    <a:pt x="407" y="1482"/>
                  </a:cubicBezTo>
                  <a:cubicBezTo>
                    <a:pt x="409" y="1486"/>
                    <a:pt x="411" y="1480"/>
                    <a:pt x="412" y="1484"/>
                  </a:cubicBezTo>
                  <a:cubicBezTo>
                    <a:pt x="411" y="1488"/>
                    <a:pt x="411" y="1490"/>
                    <a:pt x="411" y="1496"/>
                  </a:cubicBezTo>
                  <a:cubicBezTo>
                    <a:pt x="414" y="1495"/>
                    <a:pt x="413" y="1499"/>
                    <a:pt x="414" y="1500"/>
                  </a:cubicBezTo>
                  <a:close/>
                  <a:moveTo>
                    <a:pt x="414" y="1496"/>
                  </a:moveTo>
                  <a:cubicBezTo>
                    <a:pt x="414" y="1496"/>
                    <a:pt x="412" y="1494"/>
                    <a:pt x="412" y="1493"/>
                  </a:cubicBezTo>
                  <a:cubicBezTo>
                    <a:pt x="412" y="1494"/>
                    <a:pt x="415" y="1492"/>
                    <a:pt x="414" y="1492"/>
                  </a:cubicBezTo>
                  <a:cubicBezTo>
                    <a:pt x="417" y="1491"/>
                    <a:pt x="418" y="1498"/>
                    <a:pt x="414" y="1496"/>
                  </a:cubicBezTo>
                  <a:close/>
                  <a:moveTo>
                    <a:pt x="440" y="1487"/>
                  </a:moveTo>
                  <a:cubicBezTo>
                    <a:pt x="442" y="1490"/>
                    <a:pt x="449" y="1487"/>
                    <a:pt x="449" y="1492"/>
                  </a:cubicBezTo>
                  <a:cubicBezTo>
                    <a:pt x="450" y="1496"/>
                    <a:pt x="446" y="1496"/>
                    <a:pt x="442" y="1496"/>
                  </a:cubicBezTo>
                  <a:cubicBezTo>
                    <a:pt x="443" y="1492"/>
                    <a:pt x="439" y="1492"/>
                    <a:pt x="440" y="1487"/>
                  </a:cubicBezTo>
                  <a:close/>
                  <a:moveTo>
                    <a:pt x="719" y="1477"/>
                  </a:moveTo>
                  <a:cubicBezTo>
                    <a:pt x="720" y="1474"/>
                    <a:pt x="726" y="1480"/>
                    <a:pt x="723" y="1482"/>
                  </a:cubicBezTo>
                  <a:cubicBezTo>
                    <a:pt x="720" y="1482"/>
                    <a:pt x="722" y="1477"/>
                    <a:pt x="719" y="1477"/>
                  </a:cubicBezTo>
                  <a:close/>
                  <a:moveTo>
                    <a:pt x="370" y="1477"/>
                  </a:moveTo>
                  <a:cubicBezTo>
                    <a:pt x="373" y="1477"/>
                    <a:pt x="372" y="1481"/>
                    <a:pt x="373" y="1482"/>
                  </a:cubicBezTo>
                  <a:cubicBezTo>
                    <a:pt x="373" y="1482"/>
                    <a:pt x="376" y="1482"/>
                    <a:pt x="376" y="1482"/>
                  </a:cubicBezTo>
                  <a:cubicBezTo>
                    <a:pt x="377" y="1486"/>
                    <a:pt x="370" y="1483"/>
                    <a:pt x="370" y="1477"/>
                  </a:cubicBezTo>
                  <a:close/>
                  <a:moveTo>
                    <a:pt x="1392" y="1492"/>
                  </a:moveTo>
                  <a:cubicBezTo>
                    <a:pt x="1404" y="1491"/>
                    <a:pt x="1389" y="1480"/>
                    <a:pt x="1388" y="1484"/>
                  </a:cubicBezTo>
                  <a:cubicBezTo>
                    <a:pt x="1390" y="1485"/>
                    <a:pt x="1393" y="1487"/>
                    <a:pt x="1392" y="1492"/>
                  </a:cubicBezTo>
                  <a:close/>
                  <a:moveTo>
                    <a:pt x="1400" y="1493"/>
                  </a:moveTo>
                  <a:cubicBezTo>
                    <a:pt x="1400" y="1499"/>
                    <a:pt x="1404" y="1500"/>
                    <a:pt x="1408" y="1503"/>
                  </a:cubicBezTo>
                  <a:cubicBezTo>
                    <a:pt x="1410" y="1496"/>
                    <a:pt x="1402" y="1499"/>
                    <a:pt x="1403" y="1493"/>
                  </a:cubicBezTo>
                  <a:cubicBezTo>
                    <a:pt x="1406" y="1492"/>
                    <a:pt x="1411" y="1493"/>
                    <a:pt x="1411" y="1489"/>
                  </a:cubicBezTo>
                  <a:cubicBezTo>
                    <a:pt x="1404" y="1487"/>
                    <a:pt x="1406" y="1494"/>
                    <a:pt x="1400" y="1493"/>
                  </a:cubicBezTo>
                  <a:close/>
                  <a:moveTo>
                    <a:pt x="261" y="1503"/>
                  </a:moveTo>
                  <a:cubicBezTo>
                    <a:pt x="268" y="1503"/>
                    <a:pt x="265" y="1513"/>
                    <a:pt x="274" y="1511"/>
                  </a:cubicBezTo>
                  <a:cubicBezTo>
                    <a:pt x="275" y="1516"/>
                    <a:pt x="282" y="1515"/>
                    <a:pt x="288" y="1515"/>
                  </a:cubicBezTo>
                  <a:cubicBezTo>
                    <a:pt x="287" y="1509"/>
                    <a:pt x="288" y="1504"/>
                    <a:pt x="294" y="1504"/>
                  </a:cubicBezTo>
                  <a:cubicBezTo>
                    <a:pt x="297" y="1505"/>
                    <a:pt x="298" y="1508"/>
                    <a:pt x="301" y="1508"/>
                  </a:cubicBezTo>
                  <a:cubicBezTo>
                    <a:pt x="303" y="1506"/>
                    <a:pt x="311" y="1504"/>
                    <a:pt x="307" y="1503"/>
                  </a:cubicBezTo>
                  <a:cubicBezTo>
                    <a:pt x="302" y="1509"/>
                    <a:pt x="298" y="1501"/>
                    <a:pt x="290" y="1500"/>
                  </a:cubicBezTo>
                  <a:cubicBezTo>
                    <a:pt x="290" y="1501"/>
                    <a:pt x="290" y="1503"/>
                    <a:pt x="289" y="1503"/>
                  </a:cubicBezTo>
                  <a:cubicBezTo>
                    <a:pt x="283" y="1504"/>
                    <a:pt x="282" y="1500"/>
                    <a:pt x="277" y="1501"/>
                  </a:cubicBezTo>
                  <a:cubicBezTo>
                    <a:pt x="276" y="1500"/>
                    <a:pt x="276" y="1498"/>
                    <a:pt x="275" y="1498"/>
                  </a:cubicBezTo>
                  <a:cubicBezTo>
                    <a:pt x="275" y="1500"/>
                    <a:pt x="272" y="1501"/>
                    <a:pt x="272" y="1503"/>
                  </a:cubicBezTo>
                  <a:cubicBezTo>
                    <a:pt x="272" y="1505"/>
                    <a:pt x="277" y="1505"/>
                    <a:pt x="274" y="1506"/>
                  </a:cubicBezTo>
                  <a:cubicBezTo>
                    <a:pt x="269" y="1506"/>
                    <a:pt x="271" y="1498"/>
                    <a:pt x="266" y="1500"/>
                  </a:cubicBezTo>
                  <a:cubicBezTo>
                    <a:pt x="266" y="1502"/>
                    <a:pt x="261" y="1501"/>
                    <a:pt x="261" y="1503"/>
                  </a:cubicBezTo>
                  <a:close/>
                  <a:moveTo>
                    <a:pt x="266" y="1501"/>
                  </a:moveTo>
                  <a:cubicBezTo>
                    <a:pt x="267" y="1501"/>
                    <a:pt x="268" y="1501"/>
                    <a:pt x="269" y="1501"/>
                  </a:cubicBezTo>
                  <a:cubicBezTo>
                    <a:pt x="269" y="1502"/>
                    <a:pt x="269" y="1503"/>
                    <a:pt x="269" y="1504"/>
                  </a:cubicBezTo>
                  <a:cubicBezTo>
                    <a:pt x="268" y="1504"/>
                    <a:pt x="267" y="1504"/>
                    <a:pt x="266" y="1504"/>
                  </a:cubicBezTo>
                  <a:cubicBezTo>
                    <a:pt x="266" y="1503"/>
                    <a:pt x="266" y="1502"/>
                    <a:pt x="266" y="1501"/>
                  </a:cubicBezTo>
                  <a:close/>
                  <a:moveTo>
                    <a:pt x="259" y="1515"/>
                  </a:moveTo>
                  <a:cubicBezTo>
                    <a:pt x="257" y="1515"/>
                    <a:pt x="257" y="1516"/>
                    <a:pt x="257" y="1517"/>
                  </a:cubicBezTo>
                  <a:cubicBezTo>
                    <a:pt x="252" y="1515"/>
                    <a:pt x="259" y="1512"/>
                    <a:pt x="260" y="1515"/>
                  </a:cubicBezTo>
                  <a:cubicBezTo>
                    <a:pt x="260" y="1517"/>
                    <a:pt x="259" y="1516"/>
                    <a:pt x="259" y="1515"/>
                  </a:cubicBezTo>
                  <a:close/>
                  <a:moveTo>
                    <a:pt x="1784" y="1525"/>
                  </a:moveTo>
                  <a:cubicBezTo>
                    <a:pt x="1777" y="1525"/>
                    <a:pt x="1784" y="1518"/>
                    <a:pt x="1784" y="1515"/>
                  </a:cubicBezTo>
                  <a:cubicBezTo>
                    <a:pt x="1782" y="1515"/>
                    <a:pt x="1780" y="1515"/>
                    <a:pt x="1778" y="1515"/>
                  </a:cubicBezTo>
                  <a:cubicBezTo>
                    <a:pt x="1780" y="1522"/>
                    <a:pt x="1773" y="1521"/>
                    <a:pt x="1771" y="1523"/>
                  </a:cubicBezTo>
                  <a:cubicBezTo>
                    <a:pt x="1775" y="1524"/>
                    <a:pt x="1774" y="1528"/>
                    <a:pt x="1777" y="1528"/>
                  </a:cubicBezTo>
                  <a:cubicBezTo>
                    <a:pt x="1777" y="1522"/>
                    <a:pt x="1787" y="1529"/>
                    <a:pt x="1784" y="1525"/>
                  </a:cubicBezTo>
                  <a:close/>
                  <a:moveTo>
                    <a:pt x="299" y="1528"/>
                  </a:moveTo>
                  <a:cubicBezTo>
                    <a:pt x="299" y="1534"/>
                    <a:pt x="304" y="1530"/>
                    <a:pt x="307" y="1530"/>
                  </a:cubicBezTo>
                  <a:cubicBezTo>
                    <a:pt x="311" y="1530"/>
                    <a:pt x="314" y="1529"/>
                    <a:pt x="316" y="1531"/>
                  </a:cubicBezTo>
                  <a:cubicBezTo>
                    <a:pt x="317" y="1529"/>
                    <a:pt x="319" y="1529"/>
                    <a:pt x="319" y="1527"/>
                  </a:cubicBezTo>
                  <a:cubicBezTo>
                    <a:pt x="317" y="1526"/>
                    <a:pt x="318" y="1522"/>
                    <a:pt x="313" y="1523"/>
                  </a:cubicBezTo>
                  <a:cubicBezTo>
                    <a:pt x="313" y="1527"/>
                    <a:pt x="315" y="1527"/>
                    <a:pt x="316" y="1528"/>
                  </a:cubicBezTo>
                  <a:cubicBezTo>
                    <a:pt x="309" y="1525"/>
                    <a:pt x="306" y="1531"/>
                    <a:pt x="299" y="1528"/>
                  </a:cubicBezTo>
                  <a:close/>
                  <a:moveTo>
                    <a:pt x="404" y="1531"/>
                  </a:moveTo>
                  <a:cubicBezTo>
                    <a:pt x="406" y="1531"/>
                    <a:pt x="407" y="1531"/>
                    <a:pt x="407" y="1530"/>
                  </a:cubicBezTo>
                  <a:cubicBezTo>
                    <a:pt x="405" y="1529"/>
                    <a:pt x="404" y="1528"/>
                    <a:pt x="401" y="1528"/>
                  </a:cubicBezTo>
                  <a:cubicBezTo>
                    <a:pt x="401" y="1531"/>
                    <a:pt x="401" y="1533"/>
                    <a:pt x="401" y="1536"/>
                  </a:cubicBezTo>
                  <a:cubicBezTo>
                    <a:pt x="405" y="1536"/>
                    <a:pt x="408" y="1536"/>
                    <a:pt x="411" y="1536"/>
                  </a:cubicBezTo>
                  <a:cubicBezTo>
                    <a:pt x="410" y="1534"/>
                    <a:pt x="416" y="1530"/>
                    <a:pt x="412" y="1530"/>
                  </a:cubicBezTo>
                  <a:cubicBezTo>
                    <a:pt x="412" y="1532"/>
                    <a:pt x="405" y="1535"/>
                    <a:pt x="404" y="1531"/>
                  </a:cubicBezTo>
                  <a:close/>
                  <a:moveTo>
                    <a:pt x="440" y="1535"/>
                  </a:moveTo>
                  <a:cubicBezTo>
                    <a:pt x="434" y="1535"/>
                    <a:pt x="439" y="1533"/>
                    <a:pt x="438" y="1530"/>
                  </a:cubicBezTo>
                  <a:cubicBezTo>
                    <a:pt x="437" y="1530"/>
                    <a:pt x="436" y="1530"/>
                    <a:pt x="435" y="1530"/>
                  </a:cubicBezTo>
                  <a:cubicBezTo>
                    <a:pt x="435" y="1531"/>
                    <a:pt x="434" y="1532"/>
                    <a:pt x="434" y="1533"/>
                  </a:cubicBezTo>
                  <a:cubicBezTo>
                    <a:pt x="436" y="1533"/>
                    <a:pt x="439" y="1539"/>
                    <a:pt x="440" y="1535"/>
                  </a:cubicBezTo>
                  <a:close/>
                  <a:moveTo>
                    <a:pt x="812" y="1533"/>
                  </a:moveTo>
                  <a:cubicBezTo>
                    <a:pt x="816" y="1535"/>
                    <a:pt x="810" y="1538"/>
                    <a:pt x="807" y="1538"/>
                  </a:cubicBezTo>
                  <a:cubicBezTo>
                    <a:pt x="806" y="1531"/>
                    <a:pt x="811" y="1539"/>
                    <a:pt x="812" y="1533"/>
                  </a:cubicBezTo>
                  <a:close/>
                  <a:moveTo>
                    <a:pt x="545" y="1536"/>
                  </a:moveTo>
                  <a:cubicBezTo>
                    <a:pt x="547" y="1530"/>
                    <a:pt x="547" y="1540"/>
                    <a:pt x="551" y="1538"/>
                  </a:cubicBezTo>
                  <a:cubicBezTo>
                    <a:pt x="550" y="1543"/>
                    <a:pt x="547" y="1536"/>
                    <a:pt x="545" y="1536"/>
                  </a:cubicBezTo>
                  <a:close/>
                  <a:moveTo>
                    <a:pt x="633" y="1536"/>
                  </a:moveTo>
                  <a:cubicBezTo>
                    <a:pt x="633" y="1537"/>
                    <a:pt x="633" y="1538"/>
                    <a:pt x="633" y="1539"/>
                  </a:cubicBezTo>
                  <a:cubicBezTo>
                    <a:pt x="637" y="1541"/>
                    <a:pt x="642" y="1536"/>
                    <a:pt x="637" y="1535"/>
                  </a:cubicBezTo>
                  <a:cubicBezTo>
                    <a:pt x="638" y="1537"/>
                    <a:pt x="635" y="1539"/>
                    <a:pt x="634" y="1536"/>
                  </a:cubicBezTo>
                  <a:cubicBezTo>
                    <a:pt x="635" y="1536"/>
                    <a:pt x="636" y="1535"/>
                    <a:pt x="634" y="1535"/>
                  </a:cubicBezTo>
                  <a:cubicBezTo>
                    <a:pt x="634" y="1535"/>
                    <a:pt x="634" y="1536"/>
                    <a:pt x="633" y="1536"/>
                  </a:cubicBezTo>
                  <a:close/>
                  <a:moveTo>
                    <a:pt x="1532" y="1542"/>
                  </a:moveTo>
                  <a:cubicBezTo>
                    <a:pt x="1528" y="1543"/>
                    <a:pt x="1525" y="1544"/>
                    <a:pt x="1523" y="1546"/>
                  </a:cubicBezTo>
                  <a:cubicBezTo>
                    <a:pt x="1521" y="1544"/>
                    <a:pt x="1521" y="1541"/>
                    <a:pt x="1521" y="1538"/>
                  </a:cubicBezTo>
                  <a:cubicBezTo>
                    <a:pt x="1519" y="1538"/>
                    <a:pt x="1517" y="1538"/>
                    <a:pt x="1515" y="1538"/>
                  </a:cubicBezTo>
                  <a:cubicBezTo>
                    <a:pt x="1516" y="1542"/>
                    <a:pt x="1516" y="1548"/>
                    <a:pt x="1510" y="1549"/>
                  </a:cubicBezTo>
                  <a:cubicBezTo>
                    <a:pt x="1509" y="1552"/>
                    <a:pt x="1512" y="1560"/>
                    <a:pt x="1515" y="1555"/>
                  </a:cubicBezTo>
                  <a:cubicBezTo>
                    <a:pt x="1511" y="1554"/>
                    <a:pt x="1515" y="1551"/>
                    <a:pt x="1516" y="1550"/>
                  </a:cubicBezTo>
                  <a:cubicBezTo>
                    <a:pt x="1525" y="1548"/>
                    <a:pt x="1528" y="1549"/>
                    <a:pt x="1532" y="1552"/>
                  </a:cubicBezTo>
                  <a:cubicBezTo>
                    <a:pt x="1531" y="1546"/>
                    <a:pt x="1536" y="1546"/>
                    <a:pt x="1536" y="1541"/>
                  </a:cubicBezTo>
                  <a:cubicBezTo>
                    <a:pt x="1529" y="1544"/>
                    <a:pt x="1535" y="1535"/>
                    <a:pt x="1529" y="1536"/>
                  </a:cubicBezTo>
                  <a:cubicBezTo>
                    <a:pt x="1528" y="1540"/>
                    <a:pt x="1532" y="1539"/>
                    <a:pt x="1532" y="1542"/>
                  </a:cubicBezTo>
                  <a:close/>
                  <a:moveTo>
                    <a:pt x="281" y="1541"/>
                  </a:moveTo>
                  <a:cubicBezTo>
                    <a:pt x="283" y="1536"/>
                    <a:pt x="284" y="1543"/>
                    <a:pt x="286" y="1542"/>
                  </a:cubicBezTo>
                  <a:cubicBezTo>
                    <a:pt x="285" y="1547"/>
                    <a:pt x="284" y="1540"/>
                    <a:pt x="281" y="1541"/>
                  </a:cubicBezTo>
                  <a:close/>
                  <a:moveTo>
                    <a:pt x="311" y="1542"/>
                  </a:moveTo>
                  <a:cubicBezTo>
                    <a:pt x="308" y="1541"/>
                    <a:pt x="308" y="1545"/>
                    <a:pt x="308" y="1546"/>
                  </a:cubicBezTo>
                  <a:cubicBezTo>
                    <a:pt x="306" y="1546"/>
                    <a:pt x="303" y="1545"/>
                    <a:pt x="303" y="1544"/>
                  </a:cubicBezTo>
                  <a:cubicBezTo>
                    <a:pt x="303" y="1545"/>
                    <a:pt x="307" y="1542"/>
                    <a:pt x="306" y="1542"/>
                  </a:cubicBezTo>
                  <a:cubicBezTo>
                    <a:pt x="300" y="1544"/>
                    <a:pt x="297" y="1543"/>
                    <a:pt x="297" y="1546"/>
                  </a:cubicBezTo>
                  <a:cubicBezTo>
                    <a:pt x="297" y="1549"/>
                    <a:pt x="294" y="1546"/>
                    <a:pt x="292" y="1547"/>
                  </a:cubicBezTo>
                  <a:cubicBezTo>
                    <a:pt x="292" y="1548"/>
                    <a:pt x="293" y="1551"/>
                    <a:pt x="291" y="1550"/>
                  </a:cubicBezTo>
                  <a:cubicBezTo>
                    <a:pt x="289" y="1550"/>
                    <a:pt x="285" y="1551"/>
                    <a:pt x="288" y="1552"/>
                  </a:cubicBezTo>
                  <a:cubicBezTo>
                    <a:pt x="292" y="1553"/>
                    <a:pt x="293" y="1550"/>
                    <a:pt x="296" y="1550"/>
                  </a:cubicBezTo>
                  <a:cubicBezTo>
                    <a:pt x="301" y="1551"/>
                    <a:pt x="305" y="1557"/>
                    <a:pt x="310" y="1554"/>
                  </a:cubicBezTo>
                  <a:cubicBezTo>
                    <a:pt x="309" y="1558"/>
                    <a:pt x="313" y="1558"/>
                    <a:pt x="312" y="1563"/>
                  </a:cubicBezTo>
                  <a:cubicBezTo>
                    <a:pt x="315" y="1563"/>
                    <a:pt x="316" y="1561"/>
                    <a:pt x="319" y="1560"/>
                  </a:cubicBezTo>
                  <a:cubicBezTo>
                    <a:pt x="319" y="1555"/>
                    <a:pt x="316" y="1554"/>
                    <a:pt x="314" y="1552"/>
                  </a:cubicBezTo>
                  <a:cubicBezTo>
                    <a:pt x="320" y="1548"/>
                    <a:pt x="335" y="1553"/>
                    <a:pt x="339" y="1549"/>
                  </a:cubicBezTo>
                  <a:cubicBezTo>
                    <a:pt x="337" y="1551"/>
                    <a:pt x="333" y="1547"/>
                    <a:pt x="331" y="1547"/>
                  </a:cubicBezTo>
                  <a:cubicBezTo>
                    <a:pt x="331" y="1547"/>
                    <a:pt x="330" y="1549"/>
                    <a:pt x="329" y="1549"/>
                  </a:cubicBezTo>
                  <a:cubicBezTo>
                    <a:pt x="325" y="1550"/>
                    <a:pt x="321" y="1549"/>
                    <a:pt x="317" y="1549"/>
                  </a:cubicBezTo>
                  <a:cubicBezTo>
                    <a:pt x="312" y="1549"/>
                    <a:pt x="310" y="1551"/>
                    <a:pt x="309" y="1549"/>
                  </a:cubicBezTo>
                  <a:cubicBezTo>
                    <a:pt x="312" y="1549"/>
                    <a:pt x="311" y="1545"/>
                    <a:pt x="311" y="1542"/>
                  </a:cubicBezTo>
                  <a:close/>
                  <a:moveTo>
                    <a:pt x="298" y="1558"/>
                  </a:moveTo>
                  <a:cubicBezTo>
                    <a:pt x="300" y="1553"/>
                    <a:pt x="303" y="1562"/>
                    <a:pt x="305" y="1561"/>
                  </a:cubicBezTo>
                  <a:cubicBezTo>
                    <a:pt x="304" y="1565"/>
                    <a:pt x="301" y="1558"/>
                    <a:pt x="298" y="1558"/>
                  </a:cubicBezTo>
                  <a:close/>
                  <a:moveTo>
                    <a:pt x="1057" y="1558"/>
                  </a:moveTo>
                  <a:cubicBezTo>
                    <a:pt x="1052" y="1556"/>
                    <a:pt x="1066" y="1558"/>
                    <a:pt x="1060" y="1560"/>
                  </a:cubicBezTo>
                  <a:cubicBezTo>
                    <a:pt x="1058" y="1561"/>
                    <a:pt x="1058" y="1559"/>
                    <a:pt x="1057" y="1558"/>
                  </a:cubicBezTo>
                  <a:close/>
                  <a:moveTo>
                    <a:pt x="611" y="1592"/>
                  </a:moveTo>
                  <a:cubicBezTo>
                    <a:pt x="614" y="1591"/>
                    <a:pt x="615" y="1593"/>
                    <a:pt x="617" y="1593"/>
                  </a:cubicBezTo>
                  <a:cubicBezTo>
                    <a:pt x="616" y="1586"/>
                    <a:pt x="622" y="1587"/>
                    <a:pt x="623" y="1582"/>
                  </a:cubicBezTo>
                  <a:cubicBezTo>
                    <a:pt x="618" y="1581"/>
                    <a:pt x="615" y="1583"/>
                    <a:pt x="611" y="1584"/>
                  </a:cubicBezTo>
                  <a:cubicBezTo>
                    <a:pt x="611" y="1583"/>
                    <a:pt x="610" y="1582"/>
                    <a:pt x="609" y="1584"/>
                  </a:cubicBezTo>
                  <a:cubicBezTo>
                    <a:pt x="613" y="1583"/>
                    <a:pt x="610" y="1589"/>
                    <a:pt x="611" y="1592"/>
                  </a:cubicBezTo>
                  <a:close/>
                  <a:moveTo>
                    <a:pt x="634" y="1598"/>
                  </a:moveTo>
                  <a:cubicBezTo>
                    <a:pt x="633" y="1603"/>
                    <a:pt x="637" y="1603"/>
                    <a:pt x="639" y="1604"/>
                  </a:cubicBezTo>
                  <a:cubicBezTo>
                    <a:pt x="638" y="1600"/>
                    <a:pt x="642" y="1601"/>
                    <a:pt x="641" y="1596"/>
                  </a:cubicBezTo>
                  <a:cubicBezTo>
                    <a:pt x="638" y="1596"/>
                    <a:pt x="636" y="1597"/>
                    <a:pt x="634" y="1598"/>
                  </a:cubicBezTo>
                  <a:close/>
                  <a:moveTo>
                    <a:pt x="1282" y="7"/>
                  </a:moveTo>
                  <a:cubicBezTo>
                    <a:pt x="1282" y="15"/>
                    <a:pt x="1280" y="16"/>
                    <a:pt x="1282" y="23"/>
                  </a:cubicBezTo>
                  <a:cubicBezTo>
                    <a:pt x="1285" y="23"/>
                    <a:pt x="1287" y="23"/>
                    <a:pt x="1289" y="23"/>
                  </a:cubicBezTo>
                  <a:cubicBezTo>
                    <a:pt x="1292" y="20"/>
                    <a:pt x="1288" y="19"/>
                    <a:pt x="1289" y="14"/>
                  </a:cubicBezTo>
                  <a:cubicBezTo>
                    <a:pt x="1291" y="12"/>
                    <a:pt x="1292" y="9"/>
                    <a:pt x="1294" y="7"/>
                  </a:cubicBezTo>
                  <a:cubicBezTo>
                    <a:pt x="1288" y="7"/>
                    <a:pt x="1288" y="5"/>
                    <a:pt x="1282" y="7"/>
                  </a:cubicBezTo>
                  <a:close/>
                  <a:moveTo>
                    <a:pt x="1217" y="14"/>
                  </a:moveTo>
                  <a:cubicBezTo>
                    <a:pt x="1213" y="9"/>
                    <a:pt x="1211" y="16"/>
                    <a:pt x="1204" y="15"/>
                  </a:cubicBezTo>
                  <a:cubicBezTo>
                    <a:pt x="1204" y="17"/>
                    <a:pt x="1204" y="20"/>
                    <a:pt x="1204" y="22"/>
                  </a:cubicBezTo>
                  <a:cubicBezTo>
                    <a:pt x="1211" y="23"/>
                    <a:pt x="1211" y="22"/>
                    <a:pt x="1219" y="22"/>
                  </a:cubicBezTo>
                  <a:cubicBezTo>
                    <a:pt x="1219" y="16"/>
                    <a:pt x="1225" y="16"/>
                    <a:pt x="1224" y="11"/>
                  </a:cubicBezTo>
                  <a:cubicBezTo>
                    <a:pt x="1222" y="10"/>
                    <a:pt x="1222" y="8"/>
                    <a:pt x="1219" y="9"/>
                  </a:cubicBezTo>
                  <a:cubicBezTo>
                    <a:pt x="1219" y="11"/>
                    <a:pt x="1218" y="12"/>
                    <a:pt x="1217" y="14"/>
                  </a:cubicBezTo>
                  <a:close/>
                  <a:moveTo>
                    <a:pt x="1261" y="14"/>
                  </a:moveTo>
                  <a:cubicBezTo>
                    <a:pt x="1259" y="16"/>
                    <a:pt x="1253" y="17"/>
                    <a:pt x="1256" y="22"/>
                  </a:cubicBezTo>
                  <a:cubicBezTo>
                    <a:pt x="1261" y="21"/>
                    <a:pt x="1262" y="24"/>
                    <a:pt x="1267" y="23"/>
                  </a:cubicBezTo>
                  <a:cubicBezTo>
                    <a:pt x="1269" y="21"/>
                    <a:pt x="1273" y="19"/>
                    <a:pt x="1272" y="15"/>
                  </a:cubicBezTo>
                  <a:cubicBezTo>
                    <a:pt x="1272" y="15"/>
                    <a:pt x="1269" y="13"/>
                    <a:pt x="1269" y="12"/>
                  </a:cubicBezTo>
                  <a:cubicBezTo>
                    <a:pt x="1270" y="13"/>
                    <a:pt x="1266" y="14"/>
                    <a:pt x="1266" y="12"/>
                  </a:cubicBezTo>
                  <a:cubicBezTo>
                    <a:pt x="1265" y="10"/>
                    <a:pt x="1267" y="8"/>
                    <a:pt x="1267" y="7"/>
                  </a:cubicBezTo>
                  <a:cubicBezTo>
                    <a:pt x="1261" y="5"/>
                    <a:pt x="1262" y="12"/>
                    <a:pt x="1261" y="14"/>
                  </a:cubicBezTo>
                  <a:close/>
                  <a:moveTo>
                    <a:pt x="1890" y="193"/>
                  </a:moveTo>
                  <a:cubicBezTo>
                    <a:pt x="1888" y="192"/>
                    <a:pt x="1880" y="193"/>
                    <a:pt x="1885" y="194"/>
                  </a:cubicBezTo>
                  <a:cubicBezTo>
                    <a:pt x="1892" y="194"/>
                    <a:pt x="1900" y="194"/>
                    <a:pt x="1907" y="194"/>
                  </a:cubicBezTo>
                  <a:cubicBezTo>
                    <a:pt x="1908" y="187"/>
                    <a:pt x="1899" y="197"/>
                    <a:pt x="1899" y="190"/>
                  </a:cubicBezTo>
                  <a:cubicBezTo>
                    <a:pt x="1901" y="190"/>
                    <a:pt x="1911" y="190"/>
                    <a:pt x="1905" y="188"/>
                  </a:cubicBezTo>
                  <a:cubicBezTo>
                    <a:pt x="1900" y="189"/>
                    <a:pt x="1890" y="186"/>
                    <a:pt x="1887" y="190"/>
                  </a:cubicBezTo>
                  <a:cubicBezTo>
                    <a:pt x="1889" y="190"/>
                    <a:pt x="1890" y="191"/>
                    <a:pt x="1890" y="193"/>
                  </a:cubicBezTo>
                  <a:close/>
                  <a:moveTo>
                    <a:pt x="1838" y="210"/>
                  </a:moveTo>
                  <a:cubicBezTo>
                    <a:pt x="1837" y="210"/>
                    <a:pt x="1849" y="215"/>
                    <a:pt x="1847" y="210"/>
                  </a:cubicBezTo>
                  <a:cubicBezTo>
                    <a:pt x="1838" y="207"/>
                    <a:pt x="1851" y="208"/>
                    <a:pt x="1850" y="202"/>
                  </a:cubicBezTo>
                  <a:cubicBezTo>
                    <a:pt x="1844" y="201"/>
                    <a:pt x="1837" y="201"/>
                    <a:pt x="1830" y="202"/>
                  </a:cubicBezTo>
                  <a:cubicBezTo>
                    <a:pt x="1832" y="211"/>
                    <a:pt x="1820" y="206"/>
                    <a:pt x="1819" y="210"/>
                  </a:cubicBezTo>
                  <a:cubicBezTo>
                    <a:pt x="1824" y="210"/>
                    <a:pt x="1828" y="211"/>
                    <a:pt x="1832" y="212"/>
                  </a:cubicBezTo>
                  <a:cubicBezTo>
                    <a:pt x="1831" y="209"/>
                    <a:pt x="1835" y="205"/>
                    <a:pt x="1835" y="209"/>
                  </a:cubicBezTo>
                  <a:cubicBezTo>
                    <a:pt x="1830" y="213"/>
                    <a:pt x="1838" y="210"/>
                    <a:pt x="1838" y="210"/>
                  </a:cubicBezTo>
                  <a:close/>
                  <a:moveTo>
                    <a:pt x="2018" y="372"/>
                  </a:moveTo>
                  <a:cubicBezTo>
                    <a:pt x="2011" y="371"/>
                    <a:pt x="2004" y="373"/>
                    <a:pt x="1998" y="374"/>
                  </a:cubicBezTo>
                  <a:cubicBezTo>
                    <a:pt x="1994" y="374"/>
                    <a:pt x="1989" y="372"/>
                    <a:pt x="1987" y="375"/>
                  </a:cubicBezTo>
                  <a:cubicBezTo>
                    <a:pt x="1992" y="379"/>
                    <a:pt x="2007" y="370"/>
                    <a:pt x="2011" y="377"/>
                  </a:cubicBezTo>
                  <a:cubicBezTo>
                    <a:pt x="2009" y="377"/>
                    <a:pt x="2008" y="379"/>
                    <a:pt x="2008" y="380"/>
                  </a:cubicBezTo>
                  <a:cubicBezTo>
                    <a:pt x="2013" y="379"/>
                    <a:pt x="2014" y="381"/>
                    <a:pt x="2016" y="383"/>
                  </a:cubicBezTo>
                  <a:cubicBezTo>
                    <a:pt x="2017" y="377"/>
                    <a:pt x="2024" y="381"/>
                    <a:pt x="2029" y="380"/>
                  </a:cubicBezTo>
                  <a:cubicBezTo>
                    <a:pt x="2031" y="379"/>
                    <a:pt x="2032" y="378"/>
                    <a:pt x="2034" y="377"/>
                  </a:cubicBezTo>
                  <a:cubicBezTo>
                    <a:pt x="2036" y="376"/>
                    <a:pt x="2038" y="375"/>
                    <a:pt x="2039" y="374"/>
                  </a:cubicBezTo>
                  <a:cubicBezTo>
                    <a:pt x="2031" y="375"/>
                    <a:pt x="2021" y="371"/>
                    <a:pt x="2016" y="378"/>
                  </a:cubicBezTo>
                  <a:cubicBezTo>
                    <a:pt x="2016" y="376"/>
                    <a:pt x="2013" y="377"/>
                    <a:pt x="2013" y="375"/>
                  </a:cubicBezTo>
                  <a:cubicBezTo>
                    <a:pt x="2015" y="375"/>
                    <a:pt x="2018" y="375"/>
                    <a:pt x="2018" y="372"/>
                  </a:cubicBezTo>
                  <a:close/>
                  <a:moveTo>
                    <a:pt x="182" y="472"/>
                  </a:moveTo>
                  <a:cubicBezTo>
                    <a:pt x="177" y="472"/>
                    <a:pt x="173" y="471"/>
                    <a:pt x="169" y="472"/>
                  </a:cubicBezTo>
                  <a:cubicBezTo>
                    <a:pt x="167" y="472"/>
                    <a:pt x="168" y="473"/>
                    <a:pt x="167" y="474"/>
                  </a:cubicBezTo>
                  <a:cubicBezTo>
                    <a:pt x="163" y="475"/>
                    <a:pt x="157" y="471"/>
                    <a:pt x="157" y="477"/>
                  </a:cubicBezTo>
                  <a:cubicBezTo>
                    <a:pt x="165" y="476"/>
                    <a:pt x="164" y="478"/>
                    <a:pt x="161" y="482"/>
                  </a:cubicBezTo>
                  <a:cubicBezTo>
                    <a:pt x="171" y="482"/>
                    <a:pt x="181" y="478"/>
                    <a:pt x="190" y="477"/>
                  </a:cubicBezTo>
                  <a:cubicBezTo>
                    <a:pt x="195" y="476"/>
                    <a:pt x="199" y="479"/>
                    <a:pt x="203" y="475"/>
                  </a:cubicBezTo>
                  <a:cubicBezTo>
                    <a:pt x="200" y="476"/>
                    <a:pt x="196" y="472"/>
                    <a:pt x="199" y="472"/>
                  </a:cubicBezTo>
                  <a:cubicBezTo>
                    <a:pt x="206" y="473"/>
                    <a:pt x="205" y="473"/>
                    <a:pt x="208" y="472"/>
                  </a:cubicBezTo>
                  <a:cubicBezTo>
                    <a:pt x="211" y="471"/>
                    <a:pt x="217" y="474"/>
                    <a:pt x="217" y="470"/>
                  </a:cubicBezTo>
                  <a:cubicBezTo>
                    <a:pt x="207" y="467"/>
                    <a:pt x="194" y="471"/>
                    <a:pt x="182" y="472"/>
                  </a:cubicBezTo>
                  <a:close/>
                  <a:moveTo>
                    <a:pt x="180" y="475"/>
                  </a:moveTo>
                  <a:cubicBezTo>
                    <a:pt x="178" y="480"/>
                    <a:pt x="173" y="476"/>
                    <a:pt x="166" y="478"/>
                  </a:cubicBezTo>
                  <a:cubicBezTo>
                    <a:pt x="169" y="473"/>
                    <a:pt x="173" y="475"/>
                    <a:pt x="180" y="475"/>
                  </a:cubicBezTo>
                  <a:close/>
                  <a:moveTo>
                    <a:pt x="53" y="781"/>
                  </a:moveTo>
                  <a:cubicBezTo>
                    <a:pt x="56" y="786"/>
                    <a:pt x="50" y="788"/>
                    <a:pt x="49" y="784"/>
                  </a:cubicBezTo>
                  <a:cubicBezTo>
                    <a:pt x="50" y="784"/>
                    <a:pt x="52" y="784"/>
                    <a:pt x="52" y="783"/>
                  </a:cubicBezTo>
                  <a:cubicBezTo>
                    <a:pt x="47" y="783"/>
                    <a:pt x="42" y="784"/>
                    <a:pt x="43" y="789"/>
                  </a:cubicBezTo>
                  <a:cubicBezTo>
                    <a:pt x="47" y="788"/>
                    <a:pt x="52" y="789"/>
                    <a:pt x="57" y="791"/>
                  </a:cubicBezTo>
                  <a:cubicBezTo>
                    <a:pt x="57" y="788"/>
                    <a:pt x="57" y="785"/>
                    <a:pt x="60" y="786"/>
                  </a:cubicBezTo>
                  <a:cubicBezTo>
                    <a:pt x="58" y="791"/>
                    <a:pt x="61" y="792"/>
                    <a:pt x="67" y="792"/>
                  </a:cubicBezTo>
                  <a:cubicBezTo>
                    <a:pt x="69" y="787"/>
                    <a:pt x="61" y="791"/>
                    <a:pt x="62" y="788"/>
                  </a:cubicBezTo>
                  <a:cubicBezTo>
                    <a:pt x="66" y="785"/>
                    <a:pt x="64" y="780"/>
                    <a:pt x="60" y="778"/>
                  </a:cubicBezTo>
                  <a:cubicBezTo>
                    <a:pt x="59" y="780"/>
                    <a:pt x="56" y="781"/>
                    <a:pt x="53" y="781"/>
                  </a:cubicBezTo>
                  <a:close/>
                  <a:moveTo>
                    <a:pt x="396" y="1433"/>
                  </a:moveTo>
                  <a:cubicBezTo>
                    <a:pt x="390" y="1435"/>
                    <a:pt x="389" y="1422"/>
                    <a:pt x="385" y="1427"/>
                  </a:cubicBezTo>
                  <a:cubicBezTo>
                    <a:pt x="386" y="1426"/>
                    <a:pt x="386" y="1429"/>
                    <a:pt x="385" y="1428"/>
                  </a:cubicBezTo>
                  <a:cubicBezTo>
                    <a:pt x="384" y="1428"/>
                    <a:pt x="384" y="1425"/>
                    <a:pt x="383" y="1425"/>
                  </a:cubicBezTo>
                  <a:cubicBezTo>
                    <a:pt x="381" y="1424"/>
                    <a:pt x="380" y="1427"/>
                    <a:pt x="377" y="1427"/>
                  </a:cubicBezTo>
                  <a:cubicBezTo>
                    <a:pt x="377" y="1429"/>
                    <a:pt x="377" y="1432"/>
                    <a:pt x="377" y="1435"/>
                  </a:cubicBezTo>
                  <a:cubicBezTo>
                    <a:pt x="375" y="1433"/>
                    <a:pt x="372" y="1433"/>
                    <a:pt x="371" y="1436"/>
                  </a:cubicBezTo>
                  <a:cubicBezTo>
                    <a:pt x="375" y="1436"/>
                    <a:pt x="378" y="1437"/>
                    <a:pt x="379" y="1439"/>
                  </a:cubicBezTo>
                  <a:cubicBezTo>
                    <a:pt x="379" y="1441"/>
                    <a:pt x="376" y="1441"/>
                    <a:pt x="376" y="1443"/>
                  </a:cubicBezTo>
                  <a:cubicBezTo>
                    <a:pt x="377" y="1443"/>
                    <a:pt x="378" y="1444"/>
                    <a:pt x="376" y="1444"/>
                  </a:cubicBezTo>
                  <a:cubicBezTo>
                    <a:pt x="372" y="1441"/>
                    <a:pt x="369" y="1446"/>
                    <a:pt x="365" y="1441"/>
                  </a:cubicBezTo>
                  <a:cubicBezTo>
                    <a:pt x="366" y="1444"/>
                    <a:pt x="364" y="1445"/>
                    <a:pt x="361" y="1444"/>
                  </a:cubicBezTo>
                  <a:cubicBezTo>
                    <a:pt x="358" y="1440"/>
                    <a:pt x="361" y="1442"/>
                    <a:pt x="362" y="1439"/>
                  </a:cubicBezTo>
                  <a:cubicBezTo>
                    <a:pt x="358" y="1439"/>
                    <a:pt x="355" y="1436"/>
                    <a:pt x="354" y="1441"/>
                  </a:cubicBezTo>
                  <a:cubicBezTo>
                    <a:pt x="362" y="1442"/>
                    <a:pt x="351" y="1443"/>
                    <a:pt x="352" y="1446"/>
                  </a:cubicBezTo>
                  <a:cubicBezTo>
                    <a:pt x="358" y="1446"/>
                    <a:pt x="365" y="1445"/>
                    <a:pt x="369" y="1449"/>
                  </a:cubicBezTo>
                  <a:cubicBezTo>
                    <a:pt x="366" y="1449"/>
                    <a:pt x="365" y="1452"/>
                    <a:pt x="366" y="1455"/>
                  </a:cubicBezTo>
                  <a:cubicBezTo>
                    <a:pt x="367" y="1456"/>
                    <a:pt x="368" y="1457"/>
                    <a:pt x="368" y="1458"/>
                  </a:cubicBezTo>
                  <a:cubicBezTo>
                    <a:pt x="370" y="1458"/>
                    <a:pt x="373" y="1458"/>
                    <a:pt x="375" y="1458"/>
                  </a:cubicBezTo>
                  <a:cubicBezTo>
                    <a:pt x="377" y="1453"/>
                    <a:pt x="375" y="1454"/>
                    <a:pt x="375" y="1447"/>
                  </a:cubicBezTo>
                  <a:cubicBezTo>
                    <a:pt x="379" y="1447"/>
                    <a:pt x="385" y="1446"/>
                    <a:pt x="387" y="1449"/>
                  </a:cubicBezTo>
                  <a:cubicBezTo>
                    <a:pt x="388" y="1447"/>
                    <a:pt x="390" y="1446"/>
                    <a:pt x="393" y="1446"/>
                  </a:cubicBezTo>
                  <a:cubicBezTo>
                    <a:pt x="391" y="1439"/>
                    <a:pt x="393" y="1438"/>
                    <a:pt x="398" y="1441"/>
                  </a:cubicBezTo>
                  <a:cubicBezTo>
                    <a:pt x="398" y="1437"/>
                    <a:pt x="395" y="1438"/>
                    <a:pt x="396" y="1433"/>
                  </a:cubicBezTo>
                  <a:close/>
                  <a:moveTo>
                    <a:pt x="1510" y="1454"/>
                  </a:moveTo>
                  <a:cubicBezTo>
                    <a:pt x="1512" y="1454"/>
                    <a:pt x="1512" y="1454"/>
                    <a:pt x="1512" y="1455"/>
                  </a:cubicBezTo>
                  <a:cubicBezTo>
                    <a:pt x="1513" y="1459"/>
                    <a:pt x="1514" y="1462"/>
                    <a:pt x="1515" y="1465"/>
                  </a:cubicBezTo>
                  <a:cubicBezTo>
                    <a:pt x="1512" y="1472"/>
                    <a:pt x="1512" y="1486"/>
                    <a:pt x="1521" y="1487"/>
                  </a:cubicBezTo>
                  <a:cubicBezTo>
                    <a:pt x="1523" y="1482"/>
                    <a:pt x="1521" y="1475"/>
                    <a:pt x="1521" y="1465"/>
                  </a:cubicBezTo>
                  <a:cubicBezTo>
                    <a:pt x="1524" y="1465"/>
                    <a:pt x="1526" y="1464"/>
                    <a:pt x="1527" y="1462"/>
                  </a:cubicBezTo>
                  <a:cubicBezTo>
                    <a:pt x="1523" y="1462"/>
                    <a:pt x="1525" y="1457"/>
                    <a:pt x="1524" y="1455"/>
                  </a:cubicBezTo>
                  <a:cubicBezTo>
                    <a:pt x="1523" y="1454"/>
                    <a:pt x="1519" y="1451"/>
                    <a:pt x="1518" y="1450"/>
                  </a:cubicBezTo>
                  <a:cubicBezTo>
                    <a:pt x="1518" y="1450"/>
                    <a:pt x="1519" y="1448"/>
                    <a:pt x="1518" y="1447"/>
                  </a:cubicBezTo>
                  <a:cubicBezTo>
                    <a:pt x="1517" y="1446"/>
                    <a:pt x="1516" y="1445"/>
                    <a:pt x="1515" y="1444"/>
                  </a:cubicBezTo>
                  <a:cubicBezTo>
                    <a:pt x="1514" y="1436"/>
                    <a:pt x="1520" y="1430"/>
                    <a:pt x="1513" y="1428"/>
                  </a:cubicBezTo>
                  <a:cubicBezTo>
                    <a:pt x="1514" y="1434"/>
                    <a:pt x="1512" y="1446"/>
                    <a:pt x="1510" y="1454"/>
                  </a:cubicBezTo>
                  <a:close/>
                  <a:moveTo>
                    <a:pt x="655" y="1485"/>
                  </a:moveTo>
                  <a:cubicBezTo>
                    <a:pt x="654" y="1480"/>
                    <a:pt x="659" y="1474"/>
                    <a:pt x="656" y="1471"/>
                  </a:cubicBezTo>
                  <a:cubicBezTo>
                    <a:pt x="654" y="1471"/>
                    <a:pt x="652" y="1471"/>
                    <a:pt x="650" y="1471"/>
                  </a:cubicBezTo>
                  <a:cubicBezTo>
                    <a:pt x="650" y="1478"/>
                    <a:pt x="649" y="1484"/>
                    <a:pt x="655" y="1485"/>
                  </a:cubicBezTo>
                  <a:close/>
                  <a:moveTo>
                    <a:pt x="305" y="1482"/>
                  </a:moveTo>
                  <a:cubicBezTo>
                    <a:pt x="302" y="1479"/>
                    <a:pt x="298" y="1482"/>
                    <a:pt x="296" y="1482"/>
                  </a:cubicBezTo>
                  <a:cubicBezTo>
                    <a:pt x="296" y="1482"/>
                    <a:pt x="295" y="1479"/>
                    <a:pt x="294" y="1479"/>
                  </a:cubicBezTo>
                  <a:cubicBezTo>
                    <a:pt x="292" y="1479"/>
                    <a:pt x="292" y="1481"/>
                    <a:pt x="291" y="1482"/>
                  </a:cubicBezTo>
                  <a:cubicBezTo>
                    <a:pt x="293" y="1482"/>
                    <a:pt x="295" y="1483"/>
                    <a:pt x="294" y="1485"/>
                  </a:cubicBezTo>
                  <a:cubicBezTo>
                    <a:pt x="298" y="1485"/>
                    <a:pt x="299" y="1483"/>
                    <a:pt x="304" y="1484"/>
                  </a:cubicBezTo>
                  <a:cubicBezTo>
                    <a:pt x="305" y="1487"/>
                    <a:pt x="306" y="1490"/>
                    <a:pt x="307" y="1493"/>
                  </a:cubicBezTo>
                  <a:cubicBezTo>
                    <a:pt x="310" y="1493"/>
                    <a:pt x="312" y="1493"/>
                    <a:pt x="315" y="1493"/>
                  </a:cubicBezTo>
                  <a:cubicBezTo>
                    <a:pt x="316" y="1488"/>
                    <a:pt x="310" y="1490"/>
                    <a:pt x="311" y="1485"/>
                  </a:cubicBezTo>
                  <a:cubicBezTo>
                    <a:pt x="315" y="1480"/>
                    <a:pt x="323" y="1485"/>
                    <a:pt x="330" y="1485"/>
                  </a:cubicBezTo>
                  <a:cubicBezTo>
                    <a:pt x="330" y="1480"/>
                    <a:pt x="321" y="1483"/>
                    <a:pt x="326" y="1477"/>
                  </a:cubicBezTo>
                  <a:cubicBezTo>
                    <a:pt x="321" y="1475"/>
                    <a:pt x="310" y="1482"/>
                    <a:pt x="314" y="1476"/>
                  </a:cubicBezTo>
                  <a:cubicBezTo>
                    <a:pt x="311" y="1476"/>
                    <a:pt x="308" y="1476"/>
                    <a:pt x="305" y="1476"/>
                  </a:cubicBezTo>
                  <a:cubicBezTo>
                    <a:pt x="305" y="1478"/>
                    <a:pt x="305" y="1480"/>
                    <a:pt x="305" y="1482"/>
                  </a:cubicBezTo>
                  <a:close/>
                  <a:moveTo>
                    <a:pt x="471" y="1485"/>
                  </a:moveTo>
                  <a:cubicBezTo>
                    <a:pt x="471" y="1492"/>
                    <a:pt x="472" y="1501"/>
                    <a:pt x="476" y="1501"/>
                  </a:cubicBezTo>
                  <a:cubicBezTo>
                    <a:pt x="478" y="1501"/>
                    <a:pt x="477" y="1502"/>
                    <a:pt x="477" y="1503"/>
                  </a:cubicBezTo>
                  <a:cubicBezTo>
                    <a:pt x="480" y="1504"/>
                    <a:pt x="482" y="1507"/>
                    <a:pt x="484" y="1506"/>
                  </a:cubicBezTo>
                  <a:cubicBezTo>
                    <a:pt x="484" y="1502"/>
                    <a:pt x="481" y="1501"/>
                    <a:pt x="482" y="1496"/>
                  </a:cubicBezTo>
                  <a:cubicBezTo>
                    <a:pt x="482" y="1493"/>
                    <a:pt x="486" y="1494"/>
                    <a:pt x="485" y="1490"/>
                  </a:cubicBezTo>
                  <a:cubicBezTo>
                    <a:pt x="481" y="1489"/>
                    <a:pt x="482" y="1480"/>
                    <a:pt x="477" y="1481"/>
                  </a:cubicBezTo>
                  <a:cubicBezTo>
                    <a:pt x="478" y="1486"/>
                    <a:pt x="475" y="1486"/>
                    <a:pt x="471" y="1485"/>
                  </a:cubicBezTo>
                  <a:close/>
                  <a:moveTo>
                    <a:pt x="377" y="1533"/>
                  </a:moveTo>
                  <a:cubicBezTo>
                    <a:pt x="375" y="1529"/>
                    <a:pt x="380" y="1530"/>
                    <a:pt x="379" y="1527"/>
                  </a:cubicBezTo>
                  <a:cubicBezTo>
                    <a:pt x="375" y="1527"/>
                    <a:pt x="371" y="1527"/>
                    <a:pt x="367" y="1527"/>
                  </a:cubicBezTo>
                  <a:cubicBezTo>
                    <a:pt x="366" y="1533"/>
                    <a:pt x="371" y="1533"/>
                    <a:pt x="377" y="1533"/>
                  </a:cubicBezTo>
                  <a:close/>
                  <a:moveTo>
                    <a:pt x="1878" y="1527"/>
                  </a:moveTo>
                  <a:cubicBezTo>
                    <a:pt x="1875" y="1531"/>
                    <a:pt x="1872" y="1536"/>
                    <a:pt x="1864" y="1535"/>
                  </a:cubicBezTo>
                  <a:cubicBezTo>
                    <a:pt x="1864" y="1537"/>
                    <a:pt x="1863" y="1539"/>
                    <a:pt x="1863" y="1541"/>
                  </a:cubicBezTo>
                  <a:cubicBezTo>
                    <a:pt x="1867" y="1541"/>
                    <a:pt x="1871" y="1541"/>
                    <a:pt x="1873" y="1539"/>
                  </a:cubicBezTo>
                  <a:cubicBezTo>
                    <a:pt x="1875" y="1539"/>
                    <a:pt x="1877" y="1540"/>
                    <a:pt x="1877" y="1538"/>
                  </a:cubicBezTo>
                  <a:cubicBezTo>
                    <a:pt x="1875" y="1538"/>
                    <a:pt x="1873" y="1536"/>
                    <a:pt x="1873" y="1535"/>
                  </a:cubicBezTo>
                  <a:cubicBezTo>
                    <a:pt x="1875" y="1532"/>
                    <a:pt x="1880" y="1533"/>
                    <a:pt x="1884" y="1533"/>
                  </a:cubicBezTo>
                  <a:cubicBezTo>
                    <a:pt x="1884" y="1529"/>
                    <a:pt x="1882" y="1527"/>
                    <a:pt x="1878" y="1527"/>
                  </a:cubicBezTo>
                  <a:close/>
                  <a:moveTo>
                    <a:pt x="460" y="1581"/>
                  </a:moveTo>
                  <a:cubicBezTo>
                    <a:pt x="465" y="1582"/>
                    <a:pt x="463" y="1576"/>
                    <a:pt x="466" y="1576"/>
                  </a:cubicBezTo>
                  <a:cubicBezTo>
                    <a:pt x="467" y="1575"/>
                    <a:pt x="469" y="1576"/>
                    <a:pt x="469" y="1574"/>
                  </a:cubicBezTo>
                  <a:cubicBezTo>
                    <a:pt x="467" y="1574"/>
                    <a:pt x="465" y="1574"/>
                    <a:pt x="466" y="1571"/>
                  </a:cubicBezTo>
                  <a:cubicBezTo>
                    <a:pt x="461" y="1572"/>
                    <a:pt x="460" y="1569"/>
                    <a:pt x="457" y="1569"/>
                  </a:cubicBezTo>
                  <a:cubicBezTo>
                    <a:pt x="457" y="1574"/>
                    <a:pt x="459" y="1577"/>
                    <a:pt x="460" y="1581"/>
                  </a:cubicBezTo>
                  <a:close/>
                  <a:moveTo>
                    <a:pt x="891" y="1574"/>
                  </a:moveTo>
                  <a:cubicBezTo>
                    <a:pt x="889" y="1572"/>
                    <a:pt x="887" y="1570"/>
                    <a:pt x="883" y="1569"/>
                  </a:cubicBezTo>
                  <a:cubicBezTo>
                    <a:pt x="881" y="1570"/>
                    <a:pt x="880" y="1572"/>
                    <a:pt x="877" y="1571"/>
                  </a:cubicBezTo>
                  <a:cubicBezTo>
                    <a:pt x="877" y="1573"/>
                    <a:pt x="875" y="1573"/>
                    <a:pt x="875" y="1576"/>
                  </a:cubicBezTo>
                  <a:cubicBezTo>
                    <a:pt x="873" y="1575"/>
                    <a:pt x="873" y="1583"/>
                    <a:pt x="876" y="1582"/>
                  </a:cubicBezTo>
                  <a:cubicBezTo>
                    <a:pt x="877" y="1580"/>
                    <a:pt x="877" y="1575"/>
                    <a:pt x="882" y="1576"/>
                  </a:cubicBezTo>
                  <a:cubicBezTo>
                    <a:pt x="886" y="1576"/>
                    <a:pt x="885" y="1581"/>
                    <a:pt x="885" y="1585"/>
                  </a:cubicBezTo>
                  <a:cubicBezTo>
                    <a:pt x="883" y="1586"/>
                    <a:pt x="873" y="1587"/>
                    <a:pt x="877" y="1588"/>
                  </a:cubicBezTo>
                  <a:cubicBezTo>
                    <a:pt x="883" y="1587"/>
                    <a:pt x="884" y="1591"/>
                    <a:pt x="890" y="1590"/>
                  </a:cubicBezTo>
                  <a:cubicBezTo>
                    <a:pt x="889" y="1588"/>
                    <a:pt x="892" y="1589"/>
                    <a:pt x="893" y="1588"/>
                  </a:cubicBezTo>
                  <a:cubicBezTo>
                    <a:pt x="893" y="1588"/>
                    <a:pt x="892" y="1586"/>
                    <a:pt x="893" y="1585"/>
                  </a:cubicBezTo>
                  <a:cubicBezTo>
                    <a:pt x="893" y="1582"/>
                    <a:pt x="897" y="1582"/>
                    <a:pt x="899" y="1581"/>
                  </a:cubicBezTo>
                  <a:cubicBezTo>
                    <a:pt x="899" y="1582"/>
                    <a:pt x="899" y="1584"/>
                    <a:pt x="902" y="1584"/>
                  </a:cubicBezTo>
                  <a:cubicBezTo>
                    <a:pt x="905" y="1578"/>
                    <a:pt x="901" y="1575"/>
                    <a:pt x="898" y="1571"/>
                  </a:cubicBezTo>
                  <a:cubicBezTo>
                    <a:pt x="894" y="1570"/>
                    <a:pt x="896" y="1575"/>
                    <a:pt x="891" y="1574"/>
                  </a:cubicBezTo>
                  <a:close/>
                  <a:moveTo>
                    <a:pt x="768" y="1574"/>
                  </a:moveTo>
                  <a:cubicBezTo>
                    <a:pt x="763" y="1578"/>
                    <a:pt x="766" y="1589"/>
                    <a:pt x="756" y="1587"/>
                  </a:cubicBezTo>
                  <a:cubicBezTo>
                    <a:pt x="754" y="1588"/>
                    <a:pt x="756" y="1593"/>
                    <a:pt x="753" y="1593"/>
                  </a:cubicBezTo>
                  <a:cubicBezTo>
                    <a:pt x="751" y="1593"/>
                    <a:pt x="750" y="1593"/>
                    <a:pt x="748" y="1593"/>
                  </a:cubicBezTo>
                  <a:cubicBezTo>
                    <a:pt x="746" y="1593"/>
                    <a:pt x="744" y="1594"/>
                    <a:pt x="747" y="1595"/>
                  </a:cubicBezTo>
                  <a:cubicBezTo>
                    <a:pt x="758" y="1595"/>
                    <a:pt x="762" y="1594"/>
                    <a:pt x="771" y="1595"/>
                  </a:cubicBezTo>
                  <a:cubicBezTo>
                    <a:pt x="773" y="1592"/>
                    <a:pt x="775" y="1590"/>
                    <a:pt x="776" y="1587"/>
                  </a:cubicBezTo>
                  <a:cubicBezTo>
                    <a:pt x="773" y="1587"/>
                    <a:pt x="772" y="1585"/>
                    <a:pt x="772" y="1582"/>
                  </a:cubicBezTo>
                  <a:cubicBezTo>
                    <a:pt x="773" y="1578"/>
                    <a:pt x="778" y="1580"/>
                    <a:pt x="779" y="1576"/>
                  </a:cubicBezTo>
                  <a:cubicBezTo>
                    <a:pt x="774" y="1577"/>
                    <a:pt x="773" y="1573"/>
                    <a:pt x="768" y="1574"/>
                  </a:cubicBezTo>
                  <a:close/>
                  <a:moveTo>
                    <a:pt x="1033" y="1606"/>
                  </a:moveTo>
                  <a:cubicBezTo>
                    <a:pt x="1036" y="1606"/>
                    <a:pt x="1039" y="1606"/>
                    <a:pt x="1040" y="1604"/>
                  </a:cubicBezTo>
                  <a:cubicBezTo>
                    <a:pt x="1040" y="1606"/>
                    <a:pt x="1045" y="1606"/>
                    <a:pt x="1045" y="1604"/>
                  </a:cubicBezTo>
                  <a:cubicBezTo>
                    <a:pt x="1037" y="1605"/>
                    <a:pt x="1042" y="1592"/>
                    <a:pt x="1034" y="1592"/>
                  </a:cubicBezTo>
                  <a:cubicBezTo>
                    <a:pt x="1032" y="1594"/>
                    <a:pt x="1033" y="1601"/>
                    <a:pt x="1033" y="1606"/>
                  </a:cubicBezTo>
                  <a:close/>
                </a:path>
              </a:pathLst>
            </a:custGeom>
            <a:solidFill>
              <a:srgbClr val="D55A43"/>
            </a:solidFill>
            <a:ln>
              <a:solidFill>
                <a:srgbClr val="CE9898"/>
              </a:solidFill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charset="0"/>
                <a:sym typeface="宋体" panose="02010600030101010101" pitchFamily="2" charset="-122"/>
              </a:endParaRPr>
            </a:p>
          </p:txBody>
        </p:sp>
        <p:sp>
          <p:nvSpPr>
            <p:cNvPr id="24" name="Freeform 8"/>
            <p:cNvSpPr>
              <a:spLocks noEditPoints="1" noChangeArrowheads="1"/>
            </p:cNvSpPr>
            <p:nvPr/>
          </p:nvSpPr>
          <p:spPr bwMode="auto">
            <a:xfrm rot="16128532" flipH="1">
              <a:off x="-105434" y="3600372"/>
              <a:ext cx="2896633" cy="230837"/>
            </a:xfrm>
            <a:custGeom>
              <a:avLst/>
              <a:gdLst>
                <a:gd name="T0" fmla="*/ 1789 w 2270"/>
                <a:gd name="T1" fmla="*/ 99 h 1630"/>
                <a:gd name="T2" fmla="*/ 1899 w 2270"/>
                <a:gd name="T3" fmla="*/ 223 h 1630"/>
                <a:gd name="T4" fmla="*/ 2001 w 2270"/>
                <a:gd name="T5" fmla="*/ 410 h 1630"/>
                <a:gd name="T6" fmla="*/ 2135 w 2270"/>
                <a:gd name="T7" fmla="*/ 493 h 1630"/>
                <a:gd name="T8" fmla="*/ 2163 w 2270"/>
                <a:gd name="T9" fmla="*/ 848 h 1630"/>
                <a:gd name="T10" fmla="*/ 1905 w 2270"/>
                <a:gd name="T11" fmla="*/ 1194 h 1630"/>
                <a:gd name="T12" fmla="*/ 468 w 2270"/>
                <a:gd name="T13" fmla="*/ 1406 h 1630"/>
                <a:gd name="T14" fmla="*/ 291 w 2270"/>
                <a:gd name="T15" fmla="*/ 1441 h 1630"/>
                <a:gd name="T16" fmla="*/ 1137 w 2270"/>
                <a:gd name="T17" fmla="*/ 1476 h 1630"/>
                <a:gd name="T18" fmla="*/ 1010 w 2270"/>
                <a:gd name="T19" fmla="*/ 1479 h 1630"/>
                <a:gd name="T20" fmla="*/ 1995 w 2270"/>
                <a:gd name="T21" fmla="*/ 1498 h 1630"/>
                <a:gd name="T22" fmla="*/ 1649 w 2270"/>
                <a:gd name="T23" fmla="*/ 1530 h 1630"/>
                <a:gd name="T24" fmla="*/ 1597 w 2270"/>
                <a:gd name="T25" fmla="*/ 1546 h 1630"/>
                <a:gd name="T26" fmla="*/ 404 w 2270"/>
                <a:gd name="T27" fmla="*/ 1573 h 1630"/>
                <a:gd name="T28" fmla="*/ 302 w 2270"/>
                <a:gd name="T29" fmla="*/ 1588 h 1630"/>
                <a:gd name="T30" fmla="*/ 729 w 2270"/>
                <a:gd name="T31" fmla="*/ 1585 h 1630"/>
                <a:gd name="T32" fmla="*/ 1111 w 2270"/>
                <a:gd name="T33" fmla="*/ 1604 h 1630"/>
                <a:gd name="T34" fmla="*/ 40 w 2270"/>
                <a:gd name="T35" fmla="*/ 1008 h 1630"/>
                <a:gd name="T36" fmla="*/ 59 w 2270"/>
                <a:gd name="T37" fmla="*/ 1197 h 1630"/>
                <a:gd name="T38" fmla="*/ 189 w 2270"/>
                <a:gd name="T39" fmla="*/ 1290 h 1630"/>
                <a:gd name="T40" fmla="*/ 457 w 2270"/>
                <a:gd name="T41" fmla="*/ 1454 h 1630"/>
                <a:gd name="T42" fmla="*/ 908 w 2270"/>
                <a:gd name="T43" fmla="*/ 1435 h 1630"/>
                <a:gd name="T44" fmla="*/ 1534 w 2270"/>
                <a:gd name="T45" fmla="*/ 1424 h 1630"/>
                <a:gd name="T46" fmla="*/ 1968 w 2270"/>
                <a:gd name="T47" fmla="*/ 1430 h 1630"/>
                <a:gd name="T48" fmla="*/ 1958 w 2270"/>
                <a:gd name="T49" fmla="*/ 1373 h 1630"/>
                <a:gd name="T50" fmla="*/ 1894 w 2270"/>
                <a:gd name="T51" fmla="*/ 1197 h 1630"/>
                <a:gd name="T52" fmla="*/ 2072 w 2270"/>
                <a:gd name="T53" fmla="*/ 1010 h 1630"/>
                <a:gd name="T54" fmla="*/ 2113 w 2270"/>
                <a:gd name="T55" fmla="*/ 822 h 1630"/>
                <a:gd name="T56" fmla="*/ 1977 w 2270"/>
                <a:gd name="T57" fmla="*/ 707 h 1630"/>
                <a:gd name="T58" fmla="*/ 2121 w 2270"/>
                <a:gd name="T59" fmla="*/ 529 h 1630"/>
                <a:gd name="T60" fmla="*/ 1832 w 2270"/>
                <a:gd name="T61" fmla="*/ 399 h 1630"/>
                <a:gd name="T62" fmla="*/ 1814 w 2270"/>
                <a:gd name="T63" fmla="*/ 305 h 1630"/>
                <a:gd name="T64" fmla="*/ 1883 w 2270"/>
                <a:gd name="T65" fmla="*/ 221 h 1630"/>
                <a:gd name="T66" fmla="*/ 1815 w 2270"/>
                <a:gd name="T67" fmla="*/ 87 h 1630"/>
                <a:gd name="T68" fmla="*/ 1259 w 2270"/>
                <a:gd name="T69" fmla="*/ 34 h 1630"/>
                <a:gd name="T70" fmla="*/ 694 w 2270"/>
                <a:gd name="T71" fmla="*/ 66 h 1630"/>
                <a:gd name="T72" fmla="*/ 140 w 2270"/>
                <a:gd name="T73" fmla="*/ 218 h 1630"/>
                <a:gd name="T74" fmla="*/ 134 w 2270"/>
                <a:gd name="T75" fmla="*/ 431 h 1630"/>
                <a:gd name="T76" fmla="*/ 295 w 2270"/>
                <a:gd name="T77" fmla="*/ 459 h 1630"/>
                <a:gd name="T78" fmla="*/ 36 w 2270"/>
                <a:gd name="T79" fmla="*/ 672 h 1630"/>
                <a:gd name="T80" fmla="*/ 1748 w 2270"/>
                <a:gd name="T81" fmla="*/ 253 h 1630"/>
                <a:gd name="T82" fmla="*/ 1594 w 2270"/>
                <a:gd name="T83" fmla="*/ 88 h 1630"/>
                <a:gd name="T84" fmla="*/ 361 w 2270"/>
                <a:gd name="T85" fmla="*/ 180 h 1630"/>
                <a:gd name="T86" fmla="*/ 1692 w 2270"/>
                <a:gd name="T87" fmla="*/ 264 h 1630"/>
                <a:gd name="T88" fmla="*/ 163 w 2270"/>
                <a:gd name="T89" fmla="*/ 364 h 1630"/>
                <a:gd name="T90" fmla="*/ 1916 w 2270"/>
                <a:gd name="T91" fmla="*/ 428 h 1630"/>
                <a:gd name="T92" fmla="*/ 131 w 2270"/>
                <a:gd name="T93" fmla="*/ 542 h 1630"/>
                <a:gd name="T94" fmla="*/ 158 w 2270"/>
                <a:gd name="T95" fmla="*/ 623 h 1630"/>
                <a:gd name="T96" fmla="*/ 160 w 2270"/>
                <a:gd name="T97" fmla="*/ 891 h 1630"/>
                <a:gd name="T98" fmla="*/ 1748 w 2270"/>
                <a:gd name="T99" fmla="*/ 1195 h 1630"/>
                <a:gd name="T100" fmla="*/ 1418 w 2270"/>
                <a:gd name="T101" fmla="*/ 1301 h 1630"/>
                <a:gd name="T102" fmla="*/ 1343 w 2270"/>
                <a:gd name="T103" fmla="*/ 1362 h 1630"/>
                <a:gd name="T104" fmla="*/ 962 w 2270"/>
                <a:gd name="T105" fmla="*/ 1406 h 1630"/>
                <a:gd name="T106" fmla="*/ 1504 w 2270"/>
                <a:gd name="T107" fmla="*/ 1412 h 1630"/>
                <a:gd name="T108" fmla="*/ 1685 w 2270"/>
                <a:gd name="T109" fmla="*/ 1454 h 1630"/>
                <a:gd name="T110" fmla="*/ 1895 w 2270"/>
                <a:gd name="T111" fmla="*/ 209 h 1630"/>
                <a:gd name="T112" fmla="*/ 26 w 2270"/>
                <a:gd name="T113" fmla="*/ 808 h 1630"/>
                <a:gd name="T114" fmla="*/ 365 w 2270"/>
                <a:gd name="T115" fmla="*/ 1404 h 1630"/>
                <a:gd name="T116" fmla="*/ 1298 w 2270"/>
                <a:gd name="T117" fmla="*/ 1484 h 1630"/>
                <a:gd name="T118" fmla="*/ 873 w 2270"/>
                <a:gd name="T119" fmla="*/ 1493 h 1630"/>
                <a:gd name="T120" fmla="*/ 407 w 2270"/>
                <a:gd name="T121" fmla="*/ 1474 h 1630"/>
                <a:gd name="T122" fmla="*/ 319 w 2270"/>
                <a:gd name="T123" fmla="*/ 1560 h 1630"/>
                <a:gd name="T124" fmla="*/ 368 w 2270"/>
                <a:gd name="T125" fmla="*/ 1458 h 163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270"/>
                <a:gd name="T190" fmla="*/ 0 h 1630"/>
                <a:gd name="T191" fmla="*/ 2270 w 2270"/>
                <a:gd name="T192" fmla="*/ 1630 h 163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270" h="1630">
                  <a:moveTo>
                    <a:pt x="1191" y="3"/>
                  </a:moveTo>
                  <a:cubicBezTo>
                    <a:pt x="1190" y="1"/>
                    <a:pt x="1196" y="0"/>
                    <a:pt x="1197" y="1"/>
                  </a:cubicBezTo>
                  <a:cubicBezTo>
                    <a:pt x="1198" y="2"/>
                    <a:pt x="1193" y="6"/>
                    <a:pt x="1191" y="3"/>
                  </a:cubicBezTo>
                  <a:close/>
                  <a:moveTo>
                    <a:pt x="1234" y="23"/>
                  </a:moveTo>
                  <a:cubicBezTo>
                    <a:pt x="1240" y="23"/>
                    <a:pt x="1247" y="23"/>
                    <a:pt x="1247" y="17"/>
                  </a:cubicBezTo>
                  <a:cubicBezTo>
                    <a:pt x="1245" y="17"/>
                    <a:pt x="1242" y="17"/>
                    <a:pt x="1239" y="17"/>
                  </a:cubicBezTo>
                  <a:cubicBezTo>
                    <a:pt x="1239" y="19"/>
                    <a:pt x="1239" y="21"/>
                    <a:pt x="1236" y="20"/>
                  </a:cubicBezTo>
                  <a:cubicBezTo>
                    <a:pt x="1238" y="16"/>
                    <a:pt x="1240" y="14"/>
                    <a:pt x="1236" y="11"/>
                  </a:cubicBezTo>
                  <a:cubicBezTo>
                    <a:pt x="1238" y="10"/>
                    <a:pt x="1240" y="9"/>
                    <a:pt x="1241" y="7"/>
                  </a:cubicBezTo>
                  <a:cubicBezTo>
                    <a:pt x="1237" y="8"/>
                    <a:pt x="1229" y="5"/>
                    <a:pt x="1227" y="9"/>
                  </a:cubicBezTo>
                  <a:cubicBezTo>
                    <a:pt x="1233" y="11"/>
                    <a:pt x="1230" y="20"/>
                    <a:pt x="1234" y="23"/>
                  </a:cubicBezTo>
                  <a:close/>
                  <a:moveTo>
                    <a:pt x="1172" y="15"/>
                  </a:moveTo>
                  <a:cubicBezTo>
                    <a:pt x="1170" y="15"/>
                    <a:pt x="1170" y="14"/>
                    <a:pt x="1167" y="14"/>
                  </a:cubicBezTo>
                  <a:cubicBezTo>
                    <a:pt x="1164" y="13"/>
                    <a:pt x="1156" y="13"/>
                    <a:pt x="1159" y="15"/>
                  </a:cubicBezTo>
                  <a:cubicBezTo>
                    <a:pt x="1167" y="13"/>
                    <a:pt x="1166" y="19"/>
                    <a:pt x="1166" y="25"/>
                  </a:cubicBezTo>
                  <a:cubicBezTo>
                    <a:pt x="1174" y="25"/>
                    <a:pt x="1175" y="20"/>
                    <a:pt x="1181" y="18"/>
                  </a:cubicBezTo>
                  <a:cubicBezTo>
                    <a:pt x="1187" y="17"/>
                    <a:pt x="1191" y="21"/>
                    <a:pt x="1194" y="18"/>
                  </a:cubicBezTo>
                  <a:cubicBezTo>
                    <a:pt x="1198" y="13"/>
                    <a:pt x="1191" y="13"/>
                    <a:pt x="1194" y="9"/>
                  </a:cubicBezTo>
                  <a:cubicBezTo>
                    <a:pt x="1187" y="9"/>
                    <a:pt x="1192" y="17"/>
                    <a:pt x="1189" y="17"/>
                  </a:cubicBezTo>
                  <a:cubicBezTo>
                    <a:pt x="1186" y="14"/>
                    <a:pt x="1178" y="16"/>
                    <a:pt x="1172" y="15"/>
                  </a:cubicBezTo>
                  <a:close/>
                  <a:moveTo>
                    <a:pt x="1384" y="18"/>
                  </a:moveTo>
                  <a:cubicBezTo>
                    <a:pt x="1380" y="18"/>
                    <a:pt x="1376" y="18"/>
                    <a:pt x="1376" y="22"/>
                  </a:cubicBezTo>
                  <a:cubicBezTo>
                    <a:pt x="1380" y="23"/>
                    <a:pt x="1380" y="19"/>
                    <a:pt x="1384" y="20"/>
                  </a:cubicBezTo>
                  <a:cubicBezTo>
                    <a:pt x="1385" y="23"/>
                    <a:pt x="1379" y="25"/>
                    <a:pt x="1385" y="25"/>
                  </a:cubicBezTo>
                  <a:cubicBezTo>
                    <a:pt x="1389" y="24"/>
                    <a:pt x="1386" y="19"/>
                    <a:pt x="1387" y="17"/>
                  </a:cubicBezTo>
                  <a:cubicBezTo>
                    <a:pt x="1388" y="16"/>
                    <a:pt x="1392" y="15"/>
                    <a:pt x="1391" y="12"/>
                  </a:cubicBezTo>
                  <a:cubicBezTo>
                    <a:pt x="1387" y="12"/>
                    <a:pt x="1386" y="10"/>
                    <a:pt x="1382" y="9"/>
                  </a:cubicBezTo>
                  <a:cubicBezTo>
                    <a:pt x="1384" y="15"/>
                    <a:pt x="1383" y="13"/>
                    <a:pt x="1384" y="18"/>
                  </a:cubicBezTo>
                  <a:close/>
                  <a:moveTo>
                    <a:pt x="1116" y="18"/>
                  </a:moveTo>
                  <a:cubicBezTo>
                    <a:pt x="1121" y="20"/>
                    <a:pt x="1120" y="16"/>
                    <a:pt x="1124" y="17"/>
                  </a:cubicBezTo>
                  <a:cubicBezTo>
                    <a:pt x="1122" y="19"/>
                    <a:pt x="1121" y="28"/>
                    <a:pt x="1126" y="28"/>
                  </a:cubicBezTo>
                  <a:cubicBezTo>
                    <a:pt x="1126" y="23"/>
                    <a:pt x="1125" y="18"/>
                    <a:pt x="1128" y="15"/>
                  </a:cubicBezTo>
                  <a:cubicBezTo>
                    <a:pt x="1123" y="15"/>
                    <a:pt x="1122" y="11"/>
                    <a:pt x="1118" y="11"/>
                  </a:cubicBezTo>
                  <a:cubicBezTo>
                    <a:pt x="1119" y="15"/>
                    <a:pt x="1115" y="15"/>
                    <a:pt x="1116" y="18"/>
                  </a:cubicBezTo>
                  <a:close/>
                  <a:moveTo>
                    <a:pt x="1334" y="20"/>
                  </a:moveTo>
                  <a:cubicBezTo>
                    <a:pt x="1333" y="20"/>
                    <a:pt x="1332" y="21"/>
                    <a:pt x="1332" y="23"/>
                  </a:cubicBezTo>
                  <a:cubicBezTo>
                    <a:pt x="1335" y="23"/>
                    <a:pt x="1337" y="23"/>
                    <a:pt x="1339" y="22"/>
                  </a:cubicBezTo>
                  <a:cubicBezTo>
                    <a:pt x="1339" y="16"/>
                    <a:pt x="1337" y="16"/>
                    <a:pt x="1339" y="11"/>
                  </a:cubicBezTo>
                  <a:cubicBezTo>
                    <a:pt x="1336" y="10"/>
                    <a:pt x="1336" y="13"/>
                    <a:pt x="1334" y="14"/>
                  </a:cubicBezTo>
                  <a:cubicBezTo>
                    <a:pt x="1331" y="16"/>
                    <a:pt x="1323" y="18"/>
                    <a:pt x="1327" y="22"/>
                  </a:cubicBezTo>
                  <a:cubicBezTo>
                    <a:pt x="1328" y="20"/>
                    <a:pt x="1335" y="17"/>
                    <a:pt x="1334" y="20"/>
                  </a:cubicBezTo>
                  <a:close/>
                  <a:moveTo>
                    <a:pt x="1431" y="12"/>
                  </a:moveTo>
                  <a:cubicBezTo>
                    <a:pt x="1430" y="12"/>
                    <a:pt x="1428" y="12"/>
                    <a:pt x="1427" y="12"/>
                  </a:cubicBezTo>
                  <a:cubicBezTo>
                    <a:pt x="1418" y="12"/>
                    <a:pt x="1431" y="17"/>
                    <a:pt x="1431" y="12"/>
                  </a:cubicBezTo>
                  <a:close/>
                  <a:moveTo>
                    <a:pt x="1316" y="23"/>
                  </a:moveTo>
                  <a:cubicBezTo>
                    <a:pt x="1314" y="19"/>
                    <a:pt x="1319" y="20"/>
                    <a:pt x="1319" y="17"/>
                  </a:cubicBezTo>
                  <a:cubicBezTo>
                    <a:pt x="1316" y="16"/>
                    <a:pt x="1314" y="13"/>
                    <a:pt x="1309" y="14"/>
                  </a:cubicBezTo>
                  <a:cubicBezTo>
                    <a:pt x="1311" y="17"/>
                    <a:pt x="1309" y="24"/>
                    <a:pt x="1316" y="23"/>
                  </a:cubicBezTo>
                  <a:close/>
                  <a:moveTo>
                    <a:pt x="1351" y="23"/>
                  </a:moveTo>
                  <a:cubicBezTo>
                    <a:pt x="1356" y="23"/>
                    <a:pt x="1363" y="25"/>
                    <a:pt x="1362" y="18"/>
                  </a:cubicBezTo>
                  <a:cubicBezTo>
                    <a:pt x="1357" y="17"/>
                    <a:pt x="1356" y="20"/>
                    <a:pt x="1352" y="20"/>
                  </a:cubicBezTo>
                  <a:cubicBezTo>
                    <a:pt x="1352" y="18"/>
                    <a:pt x="1353" y="16"/>
                    <a:pt x="1351" y="15"/>
                  </a:cubicBezTo>
                  <a:cubicBezTo>
                    <a:pt x="1347" y="18"/>
                    <a:pt x="1352" y="18"/>
                    <a:pt x="1351" y="23"/>
                  </a:cubicBezTo>
                  <a:close/>
                  <a:moveTo>
                    <a:pt x="1421" y="18"/>
                  </a:moveTo>
                  <a:cubicBezTo>
                    <a:pt x="1426" y="18"/>
                    <a:pt x="1428" y="21"/>
                    <a:pt x="1434" y="20"/>
                  </a:cubicBezTo>
                  <a:cubicBezTo>
                    <a:pt x="1433" y="22"/>
                    <a:pt x="1419" y="24"/>
                    <a:pt x="1421" y="18"/>
                  </a:cubicBezTo>
                  <a:close/>
                  <a:moveTo>
                    <a:pt x="1452" y="25"/>
                  </a:moveTo>
                  <a:cubicBezTo>
                    <a:pt x="1456" y="25"/>
                    <a:pt x="1458" y="24"/>
                    <a:pt x="1459" y="22"/>
                  </a:cubicBezTo>
                  <a:cubicBezTo>
                    <a:pt x="1456" y="22"/>
                    <a:pt x="1454" y="21"/>
                    <a:pt x="1452" y="20"/>
                  </a:cubicBezTo>
                  <a:cubicBezTo>
                    <a:pt x="1452" y="22"/>
                    <a:pt x="1452" y="23"/>
                    <a:pt x="1452" y="25"/>
                  </a:cubicBezTo>
                  <a:close/>
                  <a:moveTo>
                    <a:pt x="1434" y="39"/>
                  </a:moveTo>
                  <a:cubicBezTo>
                    <a:pt x="1433" y="43"/>
                    <a:pt x="1428" y="42"/>
                    <a:pt x="1424" y="42"/>
                  </a:cubicBezTo>
                  <a:cubicBezTo>
                    <a:pt x="1425" y="39"/>
                    <a:pt x="1429" y="39"/>
                    <a:pt x="1434" y="39"/>
                  </a:cubicBezTo>
                  <a:close/>
                  <a:moveTo>
                    <a:pt x="1439" y="39"/>
                  </a:moveTo>
                  <a:cubicBezTo>
                    <a:pt x="1443" y="41"/>
                    <a:pt x="1444" y="38"/>
                    <a:pt x="1449" y="41"/>
                  </a:cubicBezTo>
                  <a:cubicBezTo>
                    <a:pt x="1448" y="43"/>
                    <a:pt x="1436" y="44"/>
                    <a:pt x="1439" y="39"/>
                  </a:cubicBezTo>
                  <a:close/>
                  <a:moveTo>
                    <a:pt x="1570" y="39"/>
                  </a:moveTo>
                  <a:cubicBezTo>
                    <a:pt x="1569" y="44"/>
                    <a:pt x="1560" y="42"/>
                    <a:pt x="1555" y="42"/>
                  </a:cubicBezTo>
                  <a:cubicBezTo>
                    <a:pt x="1556" y="37"/>
                    <a:pt x="1565" y="40"/>
                    <a:pt x="1570" y="39"/>
                  </a:cubicBezTo>
                  <a:close/>
                  <a:moveTo>
                    <a:pt x="1573" y="41"/>
                  </a:moveTo>
                  <a:cubicBezTo>
                    <a:pt x="1575" y="37"/>
                    <a:pt x="1583" y="40"/>
                    <a:pt x="1587" y="39"/>
                  </a:cubicBezTo>
                  <a:cubicBezTo>
                    <a:pt x="1585" y="45"/>
                    <a:pt x="1580" y="39"/>
                    <a:pt x="1573" y="41"/>
                  </a:cubicBezTo>
                  <a:close/>
                  <a:moveTo>
                    <a:pt x="1618" y="41"/>
                  </a:moveTo>
                  <a:cubicBezTo>
                    <a:pt x="1621" y="37"/>
                    <a:pt x="1631" y="40"/>
                    <a:pt x="1636" y="39"/>
                  </a:cubicBezTo>
                  <a:cubicBezTo>
                    <a:pt x="1634" y="43"/>
                    <a:pt x="1624" y="40"/>
                    <a:pt x="1618" y="41"/>
                  </a:cubicBezTo>
                  <a:close/>
                  <a:moveTo>
                    <a:pt x="1470" y="42"/>
                  </a:moveTo>
                  <a:cubicBezTo>
                    <a:pt x="1470" y="42"/>
                    <a:pt x="1470" y="44"/>
                    <a:pt x="1470" y="44"/>
                  </a:cubicBezTo>
                  <a:cubicBezTo>
                    <a:pt x="1472" y="46"/>
                    <a:pt x="1479" y="42"/>
                    <a:pt x="1480" y="42"/>
                  </a:cubicBezTo>
                  <a:cubicBezTo>
                    <a:pt x="1482" y="42"/>
                    <a:pt x="1482" y="44"/>
                    <a:pt x="1485" y="44"/>
                  </a:cubicBezTo>
                  <a:cubicBezTo>
                    <a:pt x="1487" y="44"/>
                    <a:pt x="1488" y="43"/>
                    <a:pt x="1490" y="42"/>
                  </a:cubicBezTo>
                  <a:cubicBezTo>
                    <a:pt x="1492" y="42"/>
                    <a:pt x="1495" y="43"/>
                    <a:pt x="1495" y="41"/>
                  </a:cubicBezTo>
                  <a:cubicBezTo>
                    <a:pt x="1486" y="41"/>
                    <a:pt x="1476" y="41"/>
                    <a:pt x="1467" y="41"/>
                  </a:cubicBezTo>
                  <a:cubicBezTo>
                    <a:pt x="1466" y="41"/>
                    <a:pt x="1464" y="41"/>
                    <a:pt x="1463" y="42"/>
                  </a:cubicBezTo>
                  <a:cubicBezTo>
                    <a:pt x="1466" y="46"/>
                    <a:pt x="1468" y="42"/>
                    <a:pt x="1470" y="42"/>
                  </a:cubicBezTo>
                  <a:close/>
                  <a:moveTo>
                    <a:pt x="1523" y="41"/>
                  </a:moveTo>
                  <a:cubicBezTo>
                    <a:pt x="1522" y="41"/>
                    <a:pt x="1520" y="41"/>
                    <a:pt x="1518" y="41"/>
                  </a:cubicBezTo>
                  <a:cubicBezTo>
                    <a:pt x="1517" y="41"/>
                    <a:pt x="1515" y="41"/>
                    <a:pt x="1515" y="42"/>
                  </a:cubicBezTo>
                  <a:cubicBezTo>
                    <a:pt x="1517" y="41"/>
                    <a:pt x="1524" y="44"/>
                    <a:pt x="1523" y="41"/>
                  </a:cubicBezTo>
                  <a:close/>
                  <a:moveTo>
                    <a:pt x="1418" y="47"/>
                  </a:moveTo>
                  <a:cubicBezTo>
                    <a:pt x="1417" y="47"/>
                    <a:pt x="1415" y="47"/>
                    <a:pt x="1413" y="47"/>
                  </a:cubicBezTo>
                  <a:cubicBezTo>
                    <a:pt x="1412" y="47"/>
                    <a:pt x="1409" y="47"/>
                    <a:pt x="1409" y="49"/>
                  </a:cubicBezTo>
                  <a:cubicBezTo>
                    <a:pt x="1411" y="48"/>
                    <a:pt x="1418" y="51"/>
                    <a:pt x="1418" y="47"/>
                  </a:cubicBezTo>
                  <a:close/>
                  <a:moveTo>
                    <a:pt x="1430" y="57"/>
                  </a:moveTo>
                  <a:cubicBezTo>
                    <a:pt x="1429" y="57"/>
                    <a:pt x="1428" y="57"/>
                    <a:pt x="1427" y="57"/>
                  </a:cubicBezTo>
                  <a:cubicBezTo>
                    <a:pt x="1418" y="56"/>
                    <a:pt x="1430" y="61"/>
                    <a:pt x="1430" y="57"/>
                  </a:cubicBezTo>
                  <a:close/>
                  <a:moveTo>
                    <a:pt x="1373" y="60"/>
                  </a:moveTo>
                  <a:cubicBezTo>
                    <a:pt x="1373" y="57"/>
                    <a:pt x="1384" y="56"/>
                    <a:pt x="1382" y="61"/>
                  </a:cubicBezTo>
                  <a:cubicBezTo>
                    <a:pt x="1378" y="62"/>
                    <a:pt x="1378" y="58"/>
                    <a:pt x="1373" y="60"/>
                  </a:cubicBezTo>
                  <a:close/>
                  <a:moveTo>
                    <a:pt x="1420" y="63"/>
                  </a:moveTo>
                  <a:cubicBezTo>
                    <a:pt x="1425" y="67"/>
                    <a:pt x="1412" y="68"/>
                    <a:pt x="1407" y="68"/>
                  </a:cubicBezTo>
                  <a:cubicBezTo>
                    <a:pt x="1408" y="62"/>
                    <a:pt x="1416" y="68"/>
                    <a:pt x="1420" y="63"/>
                  </a:cubicBezTo>
                  <a:close/>
                  <a:moveTo>
                    <a:pt x="1433" y="64"/>
                  </a:moveTo>
                  <a:cubicBezTo>
                    <a:pt x="1434" y="64"/>
                    <a:pt x="1441" y="64"/>
                    <a:pt x="1440" y="63"/>
                  </a:cubicBezTo>
                  <a:cubicBezTo>
                    <a:pt x="1438" y="60"/>
                    <a:pt x="1437" y="64"/>
                    <a:pt x="1430" y="63"/>
                  </a:cubicBezTo>
                  <a:cubicBezTo>
                    <a:pt x="1427" y="66"/>
                    <a:pt x="1425" y="61"/>
                    <a:pt x="1423" y="66"/>
                  </a:cubicBezTo>
                  <a:cubicBezTo>
                    <a:pt x="1426" y="67"/>
                    <a:pt x="1430" y="65"/>
                    <a:pt x="1433" y="64"/>
                  </a:cubicBezTo>
                  <a:close/>
                  <a:moveTo>
                    <a:pt x="1694" y="82"/>
                  </a:moveTo>
                  <a:cubicBezTo>
                    <a:pt x="1692" y="82"/>
                    <a:pt x="1682" y="80"/>
                    <a:pt x="1682" y="85"/>
                  </a:cubicBezTo>
                  <a:cubicBezTo>
                    <a:pt x="1688" y="84"/>
                    <a:pt x="1705" y="83"/>
                    <a:pt x="1694" y="82"/>
                  </a:cubicBezTo>
                  <a:close/>
                  <a:moveTo>
                    <a:pt x="1794" y="102"/>
                  </a:moveTo>
                  <a:cubicBezTo>
                    <a:pt x="1798" y="102"/>
                    <a:pt x="1805" y="104"/>
                    <a:pt x="1806" y="101"/>
                  </a:cubicBezTo>
                  <a:cubicBezTo>
                    <a:pt x="1801" y="101"/>
                    <a:pt x="1798" y="101"/>
                    <a:pt x="1794" y="101"/>
                  </a:cubicBezTo>
                  <a:cubicBezTo>
                    <a:pt x="1792" y="101"/>
                    <a:pt x="1790" y="99"/>
                    <a:pt x="1789" y="99"/>
                  </a:cubicBezTo>
                  <a:cubicBezTo>
                    <a:pt x="1790" y="99"/>
                    <a:pt x="1788" y="101"/>
                    <a:pt x="1788" y="101"/>
                  </a:cubicBezTo>
                  <a:cubicBezTo>
                    <a:pt x="1782" y="102"/>
                    <a:pt x="1783" y="98"/>
                    <a:pt x="1779" y="99"/>
                  </a:cubicBezTo>
                  <a:cubicBezTo>
                    <a:pt x="1779" y="103"/>
                    <a:pt x="1773" y="101"/>
                    <a:pt x="1773" y="104"/>
                  </a:cubicBezTo>
                  <a:cubicBezTo>
                    <a:pt x="1780" y="104"/>
                    <a:pt x="1785" y="102"/>
                    <a:pt x="1794" y="102"/>
                  </a:cubicBezTo>
                  <a:close/>
                  <a:moveTo>
                    <a:pt x="1807" y="106"/>
                  </a:moveTo>
                  <a:cubicBezTo>
                    <a:pt x="1814" y="106"/>
                    <a:pt x="1818" y="105"/>
                    <a:pt x="1819" y="101"/>
                  </a:cubicBezTo>
                  <a:cubicBezTo>
                    <a:pt x="1816" y="102"/>
                    <a:pt x="1809" y="99"/>
                    <a:pt x="1809" y="102"/>
                  </a:cubicBezTo>
                  <a:cubicBezTo>
                    <a:pt x="1812" y="103"/>
                    <a:pt x="1808" y="104"/>
                    <a:pt x="1807" y="106"/>
                  </a:cubicBezTo>
                  <a:close/>
                  <a:moveTo>
                    <a:pt x="1837" y="101"/>
                  </a:moveTo>
                  <a:cubicBezTo>
                    <a:pt x="1836" y="101"/>
                    <a:pt x="1835" y="101"/>
                    <a:pt x="1834" y="101"/>
                  </a:cubicBezTo>
                  <a:cubicBezTo>
                    <a:pt x="1833" y="101"/>
                    <a:pt x="1831" y="101"/>
                    <a:pt x="1831" y="102"/>
                  </a:cubicBezTo>
                  <a:cubicBezTo>
                    <a:pt x="1833" y="102"/>
                    <a:pt x="1837" y="103"/>
                    <a:pt x="1837" y="101"/>
                  </a:cubicBezTo>
                  <a:close/>
                  <a:moveTo>
                    <a:pt x="1846" y="102"/>
                  </a:moveTo>
                  <a:cubicBezTo>
                    <a:pt x="1844" y="102"/>
                    <a:pt x="1843" y="102"/>
                    <a:pt x="1842" y="102"/>
                  </a:cubicBezTo>
                  <a:cubicBezTo>
                    <a:pt x="1833" y="102"/>
                    <a:pt x="1846" y="107"/>
                    <a:pt x="1846" y="102"/>
                  </a:cubicBezTo>
                  <a:close/>
                  <a:moveTo>
                    <a:pt x="478" y="109"/>
                  </a:moveTo>
                  <a:cubicBezTo>
                    <a:pt x="481" y="110"/>
                    <a:pt x="478" y="112"/>
                    <a:pt x="478" y="114"/>
                  </a:cubicBezTo>
                  <a:cubicBezTo>
                    <a:pt x="475" y="112"/>
                    <a:pt x="478" y="111"/>
                    <a:pt x="478" y="109"/>
                  </a:cubicBezTo>
                  <a:close/>
                  <a:moveTo>
                    <a:pt x="1775" y="117"/>
                  </a:moveTo>
                  <a:cubicBezTo>
                    <a:pt x="1774" y="118"/>
                    <a:pt x="1768" y="115"/>
                    <a:pt x="1769" y="118"/>
                  </a:cubicBezTo>
                  <a:cubicBezTo>
                    <a:pt x="1771" y="121"/>
                    <a:pt x="1770" y="122"/>
                    <a:pt x="1775" y="122"/>
                  </a:cubicBezTo>
                  <a:cubicBezTo>
                    <a:pt x="1779" y="121"/>
                    <a:pt x="1781" y="119"/>
                    <a:pt x="1782" y="117"/>
                  </a:cubicBezTo>
                  <a:cubicBezTo>
                    <a:pt x="1779" y="114"/>
                    <a:pt x="1776" y="116"/>
                    <a:pt x="1775" y="117"/>
                  </a:cubicBezTo>
                  <a:close/>
                  <a:moveTo>
                    <a:pt x="1797" y="118"/>
                  </a:moveTo>
                  <a:cubicBezTo>
                    <a:pt x="1797" y="119"/>
                    <a:pt x="1797" y="120"/>
                    <a:pt x="1799" y="120"/>
                  </a:cubicBezTo>
                  <a:cubicBezTo>
                    <a:pt x="1798" y="115"/>
                    <a:pt x="1803" y="124"/>
                    <a:pt x="1804" y="118"/>
                  </a:cubicBezTo>
                  <a:cubicBezTo>
                    <a:pt x="1801" y="118"/>
                    <a:pt x="1799" y="116"/>
                    <a:pt x="1797" y="115"/>
                  </a:cubicBezTo>
                  <a:cubicBezTo>
                    <a:pt x="1797" y="116"/>
                    <a:pt x="1797" y="117"/>
                    <a:pt x="1797" y="118"/>
                  </a:cubicBezTo>
                  <a:close/>
                  <a:moveTo>
                    <a:pt x="1726" y="122"/>
                  </a:moveTo>
                  <a:cubicBezTo>
                    <a:pt x="1734" y="123"/>
                    <a:pt x="1749" y="122"/>
                    <a:pt x="1752" y="122"/>
                  </a:cubicBezTo>
                  <a:cubicBezTo>
                    <a:pt x="1754" y="121"/>
                    <a:pt x="1757" y="122"/>
                    <a:pt x="1757" y="120"/>
                  </a:cubicBezTo>
                  <a:cubicBezTo>
                    <a:pt x="1752" y="119"/>
                    <a:pt x="1751" y="115"/>
                    <a:pt x="1744" y="117"/>
                  </a:cubicBezTo>
                  <a:cubicBezTo>
                    <a:pt x="1741" y="117"/>
                    <a:pt x="1743" y="121"/>
                    <a:pt x="1739" y="120"/>
                  </a:cubicBezTo>
                  <a:cubicBezTo>
                    <a:pt x="1737" y="120"/>
                    <a:pt x="1738" y="119"/>
                    <a:pt x="1737" y="118"/>
                  </a:cubicBezTo>
                  <a:cubicBezTo>
                    <a:pt x="1734" y="114"/>
                    <a:pt x="1726" y="120"/>
                    <a:pt x="1721" y="117"/>
                  </a:cubicBezTo>
                  <a:cubicBezTo>
                    <a:pt x="1720" y="120"/>
                    <a:pt x="1722" y="121"/>
                    <a:pt x="1726" y="122"/>
                  </a:cubicBezTo>
                  <a:close/>
                  <a:moveTo>
                    <a:pt x="1719" y="126"/>
                  </a:moveTo>
                  <a:cubicBezTo>
                    <a:pt x="1718" y="126"/>
                    <a:pt x="1717" y="126"/>
                    <a:pt x="1716" y="126"/>
                  </a:cubicBezTo>
                  <a:cubicBezTo>
                    <a:pt x="1706" y="126"/>
                    <a:pt x="1719" y="131"/>
                    <a:pt x="1719" y="126"/>
                  </a:cubicBezTo>
                  <a:close/>
                  <a:moveTo>
                    <a:pt x="1745" y="126"/>
                  </a:moveTo>
                  <a:cubicBezTo>
                    <a:pt x="1752" y="128"/>
                    <a:pt x="1754" y="127"/>
                    <a:pt x="1762" y="128"/>
                  </a:cubicBezTo>
                  <a:cubicBezTo>
                    <a:pt x="1762" y="130"/>
                    <a:pt x="1744" y="132"/>
                    <a:pt x="1745" y="126"/>
                  </a:cubicBezTo>
                  <a:close/>
                  <a:moveTo>
                    <a:pt x="413" y="164"/>
                  </a:moveTo>
                  <a:cubicBezTo>
                    <a:pt x="421" y="165"/>
                    <a:pt x="412" y="174"/>
                    <a:pt x="413" y="164"/>
                  </a:cubicBezTo>
                  <a:close/>
                  <a:moveTo>
                    <a:pt x="1873" y="168"/>
                  </a:moveTo>
                  <a:cubicBezTo>
                    <a:pt x="1878" y="162"/>
                    <a:pt x="1878" y="172"/>
                    <a:pt x="1873" y="168"/>
                  </a:cubicBezTo>
                  <a:close/>
                  <a:moveTo>
                    <a:pt x="1876" y="171"/>
                  </a:moveTo>
                  <a:cubicBezTo>
                    <a:pt x="1876" y="174"/>
                    <a:pt x="1869" y="172"/>
                    <a:pt x="1868" y="175"/>
                  </a:cubicBezTo>
                  <a:cubicBezTo>
                    <a:pt x="1863" y="172"/>
                    <a:pt x="1871" y="169"/>
                    <a:pt x="1876" y="171"/>
                  </a:cubicBezTo>
                  <a:close/>
                  <a:moveTo>
                    <a:pt x="1884" y="171"/>
                  </a:moveTo>
                  <a:cubicBezTo>
                    <a:pt x="1891" y="170"/>
                    <a:pt x="1891" y="173"/>
                    <a:pt x="1898" y="172"/>
                  </a:cubicBezTo>
                  <a:cubicBezTo>
                    <a:pt x="1897" y="174"/>
                    <a:pt x="1883" y="176"/>
                    <a:pt x="1884" y="171"/>
                  </a:cubicBezTo>
                  <a:close/>
                  <a:moveTo>
                    <a:pt x="1947" y="172"/>
                  </a:moveTo>
                  <a:cubicBezTo>
                    <a:pt x="1940" y="174"/>
                    <a:pt x="1939" y="170"/>
                    <a:pt x="1932" y="171"/>
                  </a:cubicBezTo>
                  <a:cubicBezTo>
                    <a:pt x="1934" y="177"/>
                    <a:pt x="1926" y="173"/>
                    <a:pt x="1927" y="179"/>
                  </a:cubicBezTo>
                  <a:cubicBezTo>
                    <a:pt x="1932" y="179"/>
                    <a:pt x="1936" y="176"/>
                    <a:pt x="1940" y="175"/>
                  </a:cubicBezTo>
                  <a:cubicBezTo>
                    <a:pt x="1943" y="175"/>
                    <a:pt x="1944" y="177"/>
                    <a:pt x="1947" y="177"/>
                  </a:cubicBezTo>
                  <a:cubicBezTo>
                    <a:pt x="1951" y="178"/>
                    <a:pt x="1956" y="177"/>
                    <a:pt x="1960" y="179"/>
                  </a:cubicBezTo>
                  <a:cubicBezTo>
                    <a:pt x="1962" y="174"/>
                    <a:pt x="1957" y="177"/>
                    <a:pt x="1955" y="175"/>
                  </a:cubicBezTo>
                  <a:cubicBezTo>
                    <a:pt x="1954" y="175"/>
                    <a:pt x="1956" y="171"/>
                    <a:pt x="1952" y="172"/>
                  </a:cubicBezTo>
                  <a:cubicBezTo>
                    <a:pt x="1947" y="170"/>
                    <a:pt x="1951" y="177"/>
                    <a:pt x="1945" y="175"/>
                  </a:cubicBezTo>
                  <a:cubicBezTo>
                    <a:pt x="1945" y="174"/>
                    <a:pt x="1947" y="174"/>
                    <a:pt x="1947" y="172"/>
                  </a:cubicBezTo>
                  <a:close/>
                  <a:moveTo>
                    <a:pt x="2111" y="171"/>
                  </a:moveTo>
                  <a:cubicBezTo>
                    <a:pt x="2110" y="171"/>
                    <a:pt x="2109" y="171"/>
                    <a:pt x="2108" y="171"/>
                  </a:cubicBezTo>
                  <a:cubicBezTo>
                    <a:pt x="2099" y="170"/>
                    <a:pt x="2111" y="175"/>
                    <a:pt x="2111" y="171"/>
                  </a:cubicBezTo>
                  <a:close/>
                  <a:moveTo>
                    <a:pt x="1964" y="172"/>
                  </a:moveTo>
                  <a:cubicBezTo>
                    <a:pt x="1963" y="172"/>
                    <a:pt x="1962" y="172"/>
                    <a:pt x="1960" y="172"/>
                  </a:cubicBezTo>
                  <a:cubicBezTo>
                    <a:pt x="1959" y="173"/>
                    <a:pt x="1957" y="172"/>
                    <a:pt x="1957" y="174"/>
                  </a:cubicBezTo>
                  <a:cubicBezTo>
                    <a:pt x="1960" y="174"/>
                    <a:pt x="1963" y="174"/>
                    <a:pt x="1964" y="172"/>
                  </a:cubicBezTo>
                  <a:close/>
                  <a:moveTo>
                    <a:pt x="1962" y="177"/>
                  </a:moveTo>
                  <a:cubicBezTo>
                    <a:pt x="1966" y="177"/>
                    <a:pt x="1969" y="176"/>
                    <a:pt x="1970" y="174"/>
                  </a:cubicBezTo>
                  <a:cubicBezTo>
                    <a:pt x="1968" y="174"/>
                    <a:pt x="1967" y="173"/>
                    <a:pt x="1965" y="172"/>
                  </a:cubicBezTo>
                  <a:cubicBezTo>
                    <a:pt x="1966" y="175"/>
                    <a:pt x="1963" y="175"/>
                    <a:pt x="1962" y="177"/>
                  </a:cubicBezTo>
                  <a:close/>
                  <a:moveTo>
                    <a:pt x="2167" y="175"/>
                  </a:moveTo>
                  <a:cubicBezTo>
                    <a:pt x="2168" y="173"/>
                    <a:pt x="2175" y="176"/>
                    <a:pt x="2175" y="172"/>
                  </a:cubicBezTo>
                  <a:cubicBezTo>
                    <a:pt x="2170" y="173"/>
                    <a:pt x="2161" y="170"/>
                    <a:pt x="2159" y="174"/>
                  </a:cubicBezTo>
                  <a:cubicBezTo>
                    <a:pt x="2163" y="173"/>
                    <a:pt x="2163" y="176"/>
                    <a:pt x="2167" y="175"/>
                  </a:cubicBezTo>
                  <a:close/>
                  <a:moveTo>
                    <a:pt x="2117" y="177"/>
                  </a:moveTo>
                  <a:cubicBezTo>
                    <a:pt x="2118" y="177"/>
                    <a:pt x="2119" y="177"/>
                    <a:pt x="2120" y="177"/>
                  </a:cubicBezTo>
                  <a:cubicBezTo>
                    <a:pt x="2121" y="176"/>
                    <a:pt x="2121" y="175"/>
                    <a:pt x="2121" y="174"/>
                  </a:cubicBezTo>
                  <a:cubicBezTo>
                    <a:pt x="2120" y="174"/>
                    <a:pt x="2118" y="174"/>
                    <a:pt x="2117" y="174"/>
                  </a:cubicBezTo>
                  <a:cubicBezTo>
                    <a:pt x="2117" y="175"/>
                    <a:pt x="2117" y="176"/>
                    <a:pt x="2117" y="177"/>
                  </a:cubicBezTo>
                  <a:close/>
                  <a:moveTo>
                    <a:pt x="1971" y="193"/>
                  </a:moveTo>
                  <a:cubicBezTo>
                    <a:pt x="1970" y="194"/>
                    <a:pt x="1969" y="191"/>
                    <a:pt x="1970" y="191"/>
                  </a:cubicBezTo>
                  <a:cubicBezTo>
                    <a:pt x="1965" y="191"/>
                    <a:pt x="1957" y="191"/>
                    <a:pt x="1951" y="191"/>
                  </a:cubicBezTo>
                  <a:cubicBezTo>
                    <a:pt x="1946" y="192"/>
                    <a:pt x="1947" y="192"/>
                    <a:pt x="1943" y="191"/>
                  </a:cubicBezTo>
                  <a:cubicBezTo>
                    <a:pt x="1942" y="191"/>
                    <a:pt x="1940" y="192"/>
                    <a:pt x="1938" y="191"/>
                  </a:cubicBezTo>
                  <a:cubicBezTo>
                    <a:pt x="1937" y="189"/>
                    <a:pt x="1931" y="192"/>
                    <a:pt x="1935" y="190"/>
                  </a:cubicBezTo>
                  <a:cubicBezTo>
                    <a:pt x="1935" y="189"/>
                    <a:pt x="1935" y="189"/>
                    <a:pt x="1935" y="188"/>
                  </a:cubicBezTo>
                  <a:cubicBezTo>
                    <a:pt x="1927" y="189"/>
                    <a:pt x="1914" y="186"/>
                    <a:pt x="1910" y="190"/>
                  </a:cubicBezTo>
                  <a:cubicBezTo>
                    <a:pt x="1913" y="191"/>
                    <a:pt x="1919" y="188"/>
                    <a:pt x="1918" y="191"/>
                  </a:cubicBezTo>
                  <a:cubicBezTo>
                    <a:pt x="1914" y="191"/>
                    <a:pt x="1909" y="190"/>
                    <a:pt x="1908" y="194"/>
                  </a:cubicBezTo>
                  <a:cubicBezTo>
                    <a:pt x="1913" y="195"/>
                    <a:pt x="1918" y="194"/>
                    <a:pt x="1923" y="194"/>
                  </a:cubicBezTo>
                  <a:cubicBezTo>
                    <a:pt x="1930" y="195"/>
                    <a:pt x="1931" y="195"/>
                    <a:pt x="1936" y="194"/>
                  </a:cubicBezTo>
                  <a:cubicBezTo>
                    <a:pt x="1943" y="194"/>
                    <a:pt x="1950" y="195"/>
                    <a:pt x="1955" y="194"/>
                  </a:cubicBezTo>
                  <a:cubicBezTo>
                    <a:pt x="1960" y="194"/>
                    <a:pt x="1958" y="193"/>
                    <a:pt x="1961" y="194"/>
                  </a:cubicBezTo>
                  <a:cubicBezTo>
                    <a:pt x="1966" y="196"/>
                    <a:pt x="1972" y="195"/>
                    <a:pt x="1974" y="193"/>
                  </a:cubicBezTo>
                  <a:cubicBezTo>
                    <a:pt x="1972" y="193"/>
                    <a:pt x="1973" y="191"/>
                    <a:pt x="1971" y="193"/>
                  </a:cubicBezTo>
                  <a:close/>
                  <a:moveTo>
                    <a:pt x="1930" y="191"/>
                  </a:moveTo>
                  <a:cubicBezTo>
                    <a:pt x="1925" y="197"/>
                    <a:pt x="1919" y="188"/>
                    <a:pt x="1930" y="191"/>
                  </a:cubicBezTo>
                  <a:close/>
                  <a:moveTo>
                    <a:pt x="1989" y="193"/>
                  </a:moveTo>
                  <a:cubicBezTo>
                    <a:pt x="1988" y="196"/>
                    <a:pt x="1980" y="194"/>
                    <a:pt x="1976" y="194"/>
                  </a:cubicBezTo>
                  <a:cubicBezTo>
                    <a:pt x="1978" y="188"/>
                    <a:pt x="1984" y="193"/>
                    <a:pt x="1989" y="193"/>
                  </a:cubicBezTo>
                  <a:close/>
                  <a:moveTo>
                    <a:pt x="2014" y="193"/>
                  </a:moveTo>
                  <a:cubicBezTo>
                    <a:pt x="2017" y="196"/>
                    <a:pt x="2022" y="193"/>
                    <a:pt x="2026" y="193"/>
                  </a:cubicBezTo>
                  <a:cubicBezTo>
                    <a:pt x="2028" y="195"/>
                    <a:pt x="2039" y="196"/>
                    <a:pt x="2040" y="193"/>
                  </a:cubicBezTo>
                  <a:cubicBezTo>
                    <a:pt x="2039" y="193"/>
                    <a:pt x="2036" y="193"/>
                    <a:pt x="2036" y="191"/>
                  </a:cubicBezTo>
                  <a:cubicBezTo>
                    <a:pt x="2026" y="193"/>
                    <a:pt x="2010" y="188"/>
                    <a:pt x="2014" y="193"/>
                  </a:cubicBezTo>
                  <a:close/>
                  <a:moveTo>
                    <a:pt x="123" y="218"/>
                  </a:moveTo>
                  <a:cubicBezTo>
                    <a:pt x="125" y="224"/>
                    <a:pt x="118" y="221"/>
                    <a:pt x="115" y="221"/>
                  </a:cubicBezTo>
                  <a:cubicBezTo>
                    <a:pt x="117" y="219"/>
                    <a:pt x="119" y="218"/>
                    <a:pt x="123" y="218"/>
                  </a:cubicBezTo>
                  <a:close/>
                  <a:moveTo>
                    <a:pt x="1897" y="221"/>
                  </a:moveTo>
                  <a:cubicBezTo>
                    <a:pt x="1898" y="221"/>
                    <a:pt x="1899" y="223"/>
                    <a:pt x="1899" y="223"/>
                  </a:cubicBezTo>
                  <a:cubicBezTo>
                    <a:pt x="1902" y="223"/>
                    <a:pt x="1903" y="222"/>
                    <a:pt x="1906" y="221"/>
                  </a:cubicBezTo>
                  <a:cubicBezTo>
                    <a:pt x="1908" y="221"/>
                    <a:pt x="1912" y="222"/>
                    <a:pt x="1912" y="220"/>
                  </a:cubicBezTo>
                  <a:cubicBezTo>
                    <a:pt x="1907" y="220"/>
                    <a:pt x="1901" y="218"/>
                    <a:pt x="1896" y="218"/>
                  </a:cubicBezTo>
                  <a:cubicBezTo>
                    <a:pt x="1893" y="218"/>
                    <a:pt x="1889" y="217"/>
                    <a:pt x="1886" y="220"/>
                  </a:cubicBezTo>
                  <a:cubicBezTo>
                    <a:pt x="1889" y="222"/>
                    <a:pt x="1894" y="221"/>
                    <a:pt x="1897" y="221"/>
                  </a:cubicBezTo>
                  <a:close/>
                  <a:moveTo>
                    <a:pt x="1929" y="218"/>
                  </a:moveTo>
                  <a:cubicBezTo>
                    <a:pt x="1924" y="218"/>
                    <a:pt x="1909" y="216"/>
                    <a:pt x="1916" y="221"/>
                  </a:cubicBezTo>
                  <a:cubicBezTo>
                    <a:pt x="1920" y="217"/>
                    <a:pt x="1929" y="222"/>
                    <a:pt x="1935" y="221"/>
                  </a:cubicBezTo>
                  <a:cubicBezTo>
                    <a:pt x="1939" y="221"/>
                    <a:pt x="1940" y="220"/>
                    <a:pt x="1942" y="220"/>
                  </a:cubicBezTo>
                  <a:cubicBezTo>
                    <a:pt x="1944" y="219"/>
                    <a:pt x="1948" y="221"/>
                    <a:pt x="1949" y="218"/>
                  </a:cubicBezTo>
                  <a:cubicBezTo>
                    <a:pt x="1944" y="219"/>
                    <a:pt x="1936" y="218"/>
                    <a:pt x="1929" y="218"/>
                  </a:cubicBezTo>
                  <a:close/>
                  <a:moveTo>
                    <a:pt x="1957" y="221"/>
                  </a:moveTo>
                  <a:cubicBezTo>
                    <a:pt x="1962" y="220"/>
                    <a:pt x="1970" y="221"/>
                    <a:pt x="1972" y="218"/>
                  </a:cubicBezTo>
                  <a:cubicBezTo>
                    <a:pt x="1966" y="219"/>
                    <a:pt x="1955" y="216"/>
                    <a:pt x="1952" y="220"/>
                  </a:cubicBezTo>
                  <a:cubicBezTo>
                    <a:pt x="1954" y="220"/>
                    <a:pt x="1957" y="220"/>
                    <a:pt x="1957" y="221"/>
                  </a:cubicBezTo>
                  <a:close/>
                  <a:moveTo>
                    <a:pt x="1985" y="218"/>
                  </a:moveTo>
                  <a:cubicBezTo>
                    <a:pt x="1984" y="218"/>
                    <a:pt x="1983" y="218"/>
                    <a:pt x="1982" y="218"/>
                  </a:cubicBezTo>
                  <a:cubicBezTo>
                    <a:pt x="1973" y="218"/>
                    <a:pt x="1985" y="223"/>
                    <a:pt x="1985" y="218"/>
                  </a:cubicBezTo>
                  <a:close/>
                  <a:moveTo>
                    <a:pt x="2028" y="220"/>
                  </a:moveTo>
                  <a:cubicBezTo>
                    <a:pt x="2029" y="216"/>
                    <a:pt x="2037" y="219"/>
                    <a:pt x="2041" y="218"/>
                  </a:cubicBezTo>
                  <a:cubicBezTo>
                    <a:pt x="2040" y="222"/>
                    <a:pt x="2032" y="219"/>
                    <a:pt x="2028" y="220"/>
                  </a:cubicBezTo>
                  <a:close/>
                  <a:moveTo>
                    <a:pt x="2071" y="218"/>
                  </a:moveTo>
                  <a:cubicBezTo>
                    <a:pt x="2070" y="218"/>
                    <a:pt x="2068" y="218"/>
                    <a:pt x="2067" y="218"/>
                  </a:cubicBezTo>
                  <a:cubicBezTo>
                    <a:pt x="2058" y="218"/>
                    <a:pt x="2071" y="223"/>
                    <a:pt x="2071" y="218"/>
                  </a:cubicBezTo>
                  <a:close/>
                  <a:moveTo>
                    <a:pt x="1892" y="242"/>
                  </a:moveTo>
                  <a:cubicBezTo>
                    <a:pt x="1891" y="246"/>
                    <a:pt x="1886" y="245"/>
                    <a:pt x="1882" y="245"/>
                  </a:cubicBezTo>
                  <a:cubicBezTo>
                    <a:pt x="1884" y="241"/>
                    <a:pt x="1885" y="244"/>
                    <a:pt x="1892" y="242"/>
                  </a:cubicBezTo>
                  <a:close/>
                  <a:moveTo>
                    <a:pt x="132" y="248"/>
                  </a:moveTo>
                  <a:cubicBezTo>
                    <a:pt x="122" y="248"/>
                    <a:pt x="113" y="245"/>
                    <a:pt x="107" y="250"/>
                  </a:cubicBezTo>
                  <a:cubicBezTo>
                    <a:pt x="110" y="254"/>
                    <a:pt x="115" y="250"/>
                    <a:pt x="120" y="250"/>
                  </a:cubicBezTo>
                  <a:cubicBezTo>
                    <a:pt x="127" y="250"/>
                    <a:pt x="135" y="252"/>
                    <a:pt x="138" y="248"/>
                  </a:cubicBezTo>
                  <a:cubicBezTo>
                    <a:pt x="134" y="248"/>
                    <a:pt x="134" y="243"/>
                    <a:pt x="130" y="244"/>
                  </a:cubicBezTo>
                  <a:cubicBezTo>
                    <a:pt x="130" y="246"/>
                    <a:pt x="131" y="247"/>
                    <a:pt x="132" y="248"/>
                  </a:cubicBezTo>
                  <a:close/>
                  <a:moveTo>
                    <a:pt x="1926" y="253"/>
                  </a:moveTo>
                  <a:cubicBezTo>
                    <a:pt x="1923" y="256"/>
                    <a:pt x="1919" y="253"/>
                    <a:pt x="1916" y="253"/>
                  </a:cubicBezTo>
                  <a:cubicBezTo>
                    <a:pt x="1913" y="253"/>
                    <a:pt x="1910" y="253"/>
                    <a:pt x="1908" y="253"/>
                  </a:cubicBezTo>
                  <a:cubicBezTo>
                    <a:pt x="1903" y="251"/>
                    <a:pt x="1924" y="251"/>
                    <a:pt x="1926" y="253"/>
                  </a:cubicBezTo>
                  <a:close/>
                  <a:moveTo>
                    <a:pt x="1933" y="252"/>
                  </a:moveTo>
                  <a:cubicBezTo>
                    <a:pt x="1932" y="254"/>
                    <a:pt x="1930" y="255"/>
                    <a:pt x="1927" y="255"/>
                  </a:cubicBezTo>
                  <a:cubicBezTo>
                    <a:pt x="1927" y="251"/>
                    <a:pt x="1930" y="252"/>
                    <a:pt x="1933" y="252"/>
                  </a:cubicBezTo>
                  <a:close/>
                  <a:moveTo>
                    <a:pt x="1820" y="256"/>
                  </a:moveTo>
                  <a:cubicBezTo>
                    <a:pt x="1822" y="256"/>
                    <a:pt x="1823" y="256"/>
                    <a:pt x="1824" y="256"/>
                  </a:cubicBezTo>
                  <a:cubicBezTo>
                    <a:pt x="1824" y="255"/>
                    <a:pt x="1824" y="254"/>
                    <a:pt x="1824" y="253"/>
                  </a:cubicBezTo>
                  <a:cubicBezTo>
                    <a:pt x="1823" y="253"/>
                    <a:pt x="1822" y="253"/>
                    <a:pt x="1821" y="253"/>
                  </a:cubicBezTo>
                  <a:cubicBezTo>
                    <a:pt x="1821" y="254"/>
                    <a:pt x="1820" y="255"/>
                    <a:pt x="1820" y="256"/>
                  </a:cubicBezTo>
                  <a:close/>
                  <a:moveTo>
                    <a:pt x="1862" y="258"/>
                  </a:moveTo>
                  <a:cubicBezTo>
                    <a:pt x="1867" y="256"/>
                    <a:pt x="1864" y="261"/>
                    <a:pt x="1865" y="264"/>
                  </a:cubicBezTo>
                  <a:cubicBezTo>
                    <a:pt x="1862" y="264"/>
                    <a:pt x="1861" y="262"/>
                    <a:pt x="1862" y="258"/>
                  </a:cubicBezTo>
                  <a:close/>
                  <a:moveTo>
                    <a:pt x="1965" y="264"/>
                  </a:moveTo>
                  <a:cubicBezTo>
                    <a:pt x="1966" y="260"/>
                    <a:pt x="1968" y="266"/>
                    <a:pt x="1971" y="264"/>
                  </a:cubicBezTo>
                  <a:cubicBezTo>
                    <a:pt x="1971" y="268"/>
                    <a:pt x="1966" y="265"/>
                    <a:pt x="1965" y="264"/>
                  </a:cubicBezTo>
                  <a:close/>
                  <a:moveTo>
                    <a:pt x="1848" y="266"/>
                  </a:moveTo>
                  <a:cubicBezTo>
                    <a:pt x="1846" y="270"/>
                    <a:pt x="1838" y="269"/>
                    <a:pt x="1832" y="269"/>
                  </a:cubicBezTo>
                  <a:cubicBezTo>
                    <a:pt x="1834" y="265"/>
                    <a:pt x="1842" y="266"/>
                    <a:pt x="1848" y="266"/>
                  </a:cubicBezTo>
                  <a:close/>
                  <a:moveTo>
                    <a:pt x="1794" y="271"/>
                  </a:moveTo>
                  <a:cubicBezTo>
                    <a:pt x="1797" y="267"/>
                    <a:pt x="1807" y="270"/>
                    <a:pt x="1813" y="269"/>
                  </a:cubicBezTo>
                  <a:cubicBezTo>
                    <a:pt x="1810" y="273"/>
                    <a:pt x="1800" y="270"/>
                    <a:pt x="1794" y="271"/>
                  </a:cubicBezTo>
                  <a:close/>
                  <a:moveTo>
                    <a:pt x="1857" y="286"/>
                  </a:moveTo>
                  <a:cubicBezTo>
                    <a:pt x="1860" y="286"/>
                    <a:pt x="1863" y="287"/>
                    <a:pt x="1864" y="285"/>
                  </a:cubicBezTo>
                  <a:cubicBezTo>
                    <a:pt x="1855" y="284"/>
                    <a:pt x="1868" y="283"/>
                    <a:pt x="1869" y="282"/>
                  </a:cubicBezTo>
                  <a:cubicBezTo>
                    <a:pt x="1866" y="286"/>
                    <a:pt x="1876" y="286"/>
                    <a:pt x="1875" y="283"/>
                  </a:cubicBezTo>
                  <a:cubicBezTo>
                    <a:pt x="1873" y="283"/>
                    <a:pt x="1871" y="284"/>
                    <a:pt x="1871" y="282"/>
                  </a:cubicBezTo>
                  <a:cubicBezTo>
                    <a:pt x="1872" y="281"/>
                    <a:pt x="1874" y="282"/>
                    <a:pt x="1874" y="280"/>
                  </a:cubicBezTo>
                  <a:cubicBezTo>
                    <a:pt x="1868" y="280"/>
                    <a:pt x="1863" y="280"/>
                    <a:pt x="1857" y="280"/>
                  </a:cubicBezTo>
                  <a:cubicBezTo>
                    <a:pt x="1857" y="282"/>
                    <a:pt x="1857" y="284"/>
                    <a:pt x="1857" y="286"/>
                  </a:cubicBezTo>
                  <a:close/>
                  <a:moveTo>
                    <a:pt x="1951" y="282"/>
                  </a:moveTo>
                  <a:cubicBezTo>
                    <a:pt x="1949" y="282"/>
                    <a:pt x="1948" y="282"/>
                    <a:pt x="1946" y="282"/>
                  </a:cubicBezTo>
                  <a:cubicBezTo>
                    <a:pt x="1945" y="282"/>
                    <a:pt x="1943" y="282"/>
                    <a:pt x="1943" y="283"/>
                  </a:cubicBezTo>
                  <a:cubicBezTo>
                    <a:pt x="1945" y="282"/>
                    <a:pt x="1951" y="285"/>
                    <a:pt x="1951" y="282"/>
                  </a:cubicBezTo>
                  <a:close/>
                  <a:moveTo>
                    <a:pt x="1879" y="285"/>
                  </a:moveTo>
                  <a:cubicBezTo>
                    <a:pt x="1886" y="286"/>
                    <a:pt x="1877" y="294"/>
                    <a:pt x="1879" y="285"/>
                  </a:cubicBezTo>
                  <a:close/>
                  <a:moveTo>
                    <a:pt x="1862" y="291"/>
                  </a:moveTo>
                  <a:cubicBezTo>
                    <a:pt x="1865" y="290"/>
                    <a:pt x="1872" y="293"/>
                    <a:pt x="1872" y="290"/>
                  </a:cubicBezTo>
                  <a:cubicBezTo>
                    <a:pt x="1867" y="291"/>
                    <a:pt x="1868" y="287"/>
                    <a:pt x="1865" y="286"/>
                  </a:cubicBezTo>
                  <a:cubicBezTo>
                    <a:pt x="1865" y="289"/>
                    <a:pt x="1863" y="289"/>
                    <a:pt x="1862" y="291"/>
                  </a:cubicBezTo>
                  <a:close/>
                  <a:moveTo>
                    <a:pt x="115" y="288"/>
                  </a:moveTo>
                  <a:cubicBezTo>
                    <a:pt x="114" y="290"/>
                    <a:pt x="112" y="291"/>
                    <a:pt x="109" y="291"/>
                  </a:cubicBezTo>
                  <a:cubicBezTo>
                    <a:pt x="109" y="288"/>
                    <a:pt x="112" y="288"/>
                    <a:pt x="115" y="288"/>
                  </a:cubicBezTo>
                  <a:close/>
                  <a:moveTo>
                    <a:pt x="1937" y="294"/>
                  </a:moveTo>
                  <a:cubicBezTo>
                    <a:pt x="1938" y="299"/>
                    <a:pt x="1930" y="293"/>
                    <a:pt x="1931" y="298"/>
                  </a:cubicBezTo>
                  <a:cubicBezTo>
                    <a:pt x="1925" y="295"/>
                    <a:pt x="1934" y="293"/>
                    <a:pt x="1937" y="294"/>
                  </a:cubicBezTo>
                  <a:close/>
                  <a:moveTo>
                    <a:pt x="1888" y="299"/>
                  </a:moveTo>
                  <a:cubicBezTo>
                    <a:pt x="1886" y="299"/>
                    <a:pt x="1885" y="299"/>
                    <a:pt x="1883" y="299"/>
                  </a:cubicBezTo>
                  <a:cubicBezTo>
                    <a:pt x="1873" y="299"/>
                    <a:pt x="1888" y="303"/>
                    <a:pt x="1888" y="299"/>
                  </a:cubicBezTo>
                  <a:close/>
                  <a:moveTo>
                    <a:pt x="123" y="313"/>
                  </a:moveTo>
                  <a:cubicBezTo>
                    <a:pt x="129" y="314"/>
                    <a:pt x="119" y="319"/>
                    <a:pt x="125" y="320"/>
                  </a:cubicBezTo>
                  <a:cubicBezTo>
                    <a:pt x="122" y="326"/>
                    <a:pt x="120" y="314"/>
                    <a:pt x="123" y="313"/>
                  </a:cubicBezTo>
                  <a:close/>
                  <a:moveTo>
                    <a:pt x="1794" y="315"/>
                  </a:moveTo>
                  <a:cubicBezTo>
                    <a:pt x="1797" y="315"/>
                    <a:pt x="1797" y="317"/>
                    <a:pt x="1799" y="317"/>
                  </a:cubicBezTo>
                  <a:cubicBezTo>
                    <a:pt x="1799" y="320"/>
                    <a:pt x="1791" y="319"/>
                    <a:pt x="1794" y="315"/>
                  </a:cubicBezTo>
                  <a:close/>
                  <a:moveTo>
                    <a:pt x="1780" y="325"/>
                  </a:moveTo>
                  <a:cubicBezTo>
                    <a:pt x="1780" y="326"/>
                    <a:pt x="1778" y="328"/>
                    <a:pt x="1775" y="328"/>
                  </a:cubicBezTo>
                  <a:cubicBezTo>
                    <a:pt x="1775" y="324"/>
                    <a:pt x="1778" y="325"/>
                    <a:pt x="1780" y="325"/>
                  </a:cubicBezTo>
                  <a:close/>
                  <a:moveTo>
                    <a:pt x="1803" y="325"/>
                  </a:moveTo>
                  <a:cubicBezTo>
                    <a:pt x="1799" y="325"/>
                    <a:pt x="1791" y="322"/>
                    <a:pt x="1792" y="328"/>
                  </a:cubicBezTo>
                  <a:cubicBezTo>
                    <a:pt x="1796" y="327"/>
                    <a:pt x="1801" y="326"/>
                    <a:pt x="1807" y="326"/>
                  </a:cubicBezTo>
                  <a:cubicBezTo>
                    <a:pt x="1810" y="326"/>
                    <a:pt x="1815" y="329"/>
                    <a:pt x="1816" y="325"/>
                  </a:cubicBezTo>
                  <a:cubicBezTo>
                    <a:pt x="1813" y="325"/>
                    <a:pt x="1808" y="324"/>
                    <a:pt x="1803" y="325"/>
                  </a:cubicBezTo>
                  <a:close/>
                  <a:moveTo>
                    <a:pt x="1769" y="331"/>
                  </a:moveTo>
                  <a:cubicBezTo>
                    <a:pt x="1767" y="331"/>
                    <a:pt x="1765" y="331"/>
                    <a:pt x="1764" y="331"/>
                  </a:cubicBezTo>
                  <a:cubicBezTo>
                    <a:pt x="1762" y="331"/>
                    <a:pt x="1759" y="331"/>
                    <a:pt x="1759" y="332"/>
                  </a:cubicBezTo>
                  <a:cubicBezTo>
                    <a:pt x="1762" y="332"/>
                    <a:pt x="1768" y="334"/>
                    <a:pt x="1769" y="331"/>
                  </a:cubicBezTo>
                  <a:close/>
                  <a:moveTo>
                    <a:pt x="139" y="339"/>
                  </a:moveTo>
                  <a:cubicBezTo>
                    <a:pt x="144" y="333"/>
                    <a:pt x="145" y="344"/>
                    <a:pt x="139" y="339"/>
                  </a:cubicBezTo>
                  <a:close/>
                  <a:moveTo>
                    <a:pt x="2069" y="393"/>
                  </a:moveTo>
                  <a:cubicBezTo>
                    <a:pt x="2070" y="389"/>
                    <a:pt x="2077" y="392"/>
                    <a:pt x="2081" y="391"/>
                  </a:cubicBezTo>
                  <a:cubicBezTo>
                    <a:pt x="2080" y="395"/>
                    <a:pt x="2073" y="392"/>
                    <a:pt x="2069" y="393"/>
                  </a:cubicBezTo>
                  <a:close/>
                  <a:moveTo>
                    <a:pt x="2092" y="391"/>
                  </a:moveTo>
                  <a:cubicBezTo>
                    <a:pt x="2091" y="391"/>
                    <a:pt x="2090" y="391"/>
                    <a:pt x="2089" y="391"/>
                  </a:cubicBezTo>
                  <a:cubicBezTo>
                    <a:pt x="2080" y="391"/>
                    <a:pt x="2092" y="396"/>
                    <a:pt x="2092" y="391"/>
                  </a:cubicBezTo>
                  <a:close/>
                  <a:moveTo>
                    <a:pt x="2011" y="409"/>
                  </a:moveTo>
                  <a:cubicBezTo>
                    <a:pt x="2011" y="409"/>
                    <a:pt x="2011" y="406"/>
                    <a:pt x="2010" y="407"/>
                  </a:cubicBezTo>
                  <a:cubicBezTo>
                    <a:pt x="2011" y="411"/>
                    <a:pt x="1996" y="407"/>
                    <a:pt x="2001" y="410"/>
                  </a:cubicBezTo>
                  <a:cubicBezTo>
                    <a:pt x="2007" y="410"/>
                    <a:pt x="2012" y="410"/>
                    <a:pt x="2018" y="410"/>
                  </a:cubicBezTo>
                  <a:cubicBezTo>
                    <a:pt x="2019" y="404"/>
                    <a:pt x="2014" y="409"/>
                    <a:pt x="2011" y="409"/>
                  </a:cubicBezTo>
                  <a:close/>
                  <a:moveTo>
                    <a:pt x="2096" y="407"/>
                  </a:moveTo>
                  <a:cubicBezTo>
                    <a:pt x="2078" y="408"/>
                    <a:pt x="2105" y="410"/>
                    <a:pt x="2104" y="407"/>
                  </a:cubicBezTo>
                  <a:cubicBezTo>
                    <a:pt x="2102" y="407"/>
                    <a:pt x="2099" y="407"/>
                    <a:pt x="2096" y="407"/>
                  </a:cubicBezTo>
                  <a:close/>
                  <a:moveTo>
                    <a:pt x="2114" y="407"/>
                  </a:moveTo>
                  <a:cubicBezTo>
                    <a:pt x="2113" y="407"/>
                    <a:pt x="2112" y="407"/>
                    <a:pt x="2111" y="407"/>
                  </a:cubicBezTo>
                  <a:cubicBezTo>
                    <a:pt x="2102" y="407"/>
                    <a:pt x="2114" y="411"/>
                    <a:pt x="2114" y="407"/>
                  </a:cubicBezTo>
                  <a:close/>
                  <a:moveTo>
                    <a:pt x="1997" y="409"/>
                  </a:moveTo>
                  <a:cubicBezTo>
                    <a:pt x="1996" y="412"/>
                    <a:pt x="1992" y="412"/>
                    <a:pt x="1988" y="412"/>
                  </a:cubicBezTo>
                  <a:cubicBezTo>
                    <a:pt x="1989" y="408"/>
                    <a:pt x="1993" y="408"/>
                    <a:pt x="1997" y="409"/>
                  </a:cubicBezTo>
                  <a:close/>
                  <a:moveTo>
                    <a:pt x="1952" y="420"/>
                  </a:moveTo>
                  <a:cubicBezTo>
                    <a:pt x="1950" y="420"/>
                    <a:pt x="1949" y="420"/>
                    <a:pt x="1947" y="420"/>
                  </a:cubicBezTo>
                  <a:cubicBezTo>
                    <a:pt x="1946" y="420"/>
                    <a:pt x="1944" y="420"/>
                    <a:pt x="1944" y="421"/>
                  </a:cubicBezTo>
                  <a:cubicBezTo>
                    <a:pt x="1946" y="420"/>
                    <a:pt x="1952" y="423"/>
                    <a:pt x="1952" y="420"/>
                  </a:cubicBezTo>
                  <a:close/>
                  <a:moveTo>
                    <a:pt x="1978" y="426"/>
                  </a:moveTo>
                  <a:cubicBezTo>
                    <a:pt x="1975" y="429"/>
                    <a:pt x="1971" y="429"/>
                    <a:pt x="1970" y="428"/>
                  </a:cubicBezTo>
                  <a:cubicBezTo>
                    <a:pt x="1969" y="427"/>
                    <a:pt x="1976" y="423"/>
                    <a:pt x="1978" y="426"/>
                  </a:cubicBezTo>
                  <a:close/>
                  <a:moveTo>
                    <a:pt x="182" y="437"/>
                  </a:moveTo>
                  <a:cubicBezTo>
                    <a:pt x="185" y="437"/>
                    <a:pt x="188" y="435"/>
                    <a:pt x="191" y="434"/>
                  </a:cubicBezTo>
                  <a:cubicBezTo>
                    <a:pt x="194" y="433"/>
                    <a:pt x="197" y="435"/>
                    <a:pt x="198" y="432"/>
                  </a:cubicBezTo>
                  <a:cubicBezTo>
                    <a:pt x="193" y="430"/>
                    <a:pt x="179" y="429"/>
                    <a:pt x="182" y="437"/>
                  </a:cubicBezTo>
                  <a:close/>
                  <a:moveTo>
                    <a:pt x="203" y="442"/>
                  </a:moveTo>
                  <a:cubicBezTo>
                    <a:pt x="205" y="442"/>
                    <a:pt x="206" y="442"/>
                    <a:pt x="208" y="442"/>
                  </a:cubicBezTo>
                  <a:cubicBezTo>
                    <a:pt x="208" y="440"/>
                    <a:pt x="208" y="437"/>
                    <a:pt x="206" y="437"/>
                  </a:cubicBezTo>
                  <a:cubicBezTo>
                    <a:pt x="206" y="439"/>
                    <a:pt x="203" y="440"/>
                    <a:pt x="203" y="442"/>
                  </a:cubicBezTo>
                  <a:close/>
                  <a:moveTo>
                    <a:pt x="2145" y="437"/>
                  </a:moveTo>
                  <a:cubicBezTo>
                    <a:pt x="2145" y="441"/>
                    <a:pt x="2141" y="441"/>
                    <a:pt x="2137" y="440"/>
                  </a:cubicBezTo>
                  <a:cubicBezTo>
                    <a:pt x="2139" y="438"/>
                    <a:pt x="2142" y="438"/>
                    <a:pt x="2145" y="437"/>
                  </a:cubicBezTo>
                  <a:close/>
                  <a:moveTo>
                    <a:pt x="151" y="440"/>
                  </a:moveTo>
                  <a:cubicBezTo>
                    <a:pt x="150" y="443"/>
                    <a:pt x="147" y="442"/>
                    <a:pt x="146" y="443"/>
                  </a:cubicBezTo>
                  <a:cubicBezTo>
                    <a:pt x="143" y="444"/>
                    <a:pt x="135" y="441"/>
                    <a:pt x="135" y="445"/>
                  </a:cubicBezTo>
                  <a:cubicBezTo>
                    <a:pt x="145" y="446"/>
                    <a:pt x="150" y="443"/>
                    <a:pt x="159" y="443"/>
                  </a:cubicBezTo>
                  <a:cubicBezTo>
                    <a:pt x="160" y="438"/>
                    <a:pt x="154" y="441"/>
                    <a:pt x="151" y="440"/>
                  </a:cubicBezTo>
                  <a:close/>
                  <a:moveTo>
                    <a:pt x="167" y="440"/>
                  </a:moveTo>
                  <a:cubicBezTo>
                    <a:pt x="166" y="440"/>
                    <a:pt x="165" y="440"/>
                    <a:pt x="164" y="440"/>
                  </a:cubicBezTo>
                  <a:cubicBezTo>
                    <a:pt x="155" y="440"/>
                    <a:pt x="168" y="445"/>
                    <a:pt x="167" y="440"/>
                  </a:cubicBezTo>
                  <a:close/>
                  <a:moveTo>
                    <a:pt x="324" y="450"/>
                  </a:moveTo>
                  <a:cubicBezTo>
                    <a:pt x="324" y="450"/>
                    <a:pt x="323" y="449"/>
                    <a:pt x="322" y="448"/>
                  </a:cubicBezTo>
                  <a:cubicBezTo>
                    <a:pt x="319" y="438"/>
                    <a:pt x="322" y="446"/>
                    <a:pt x="325" y="442"/>
                  </a:cubicBezTo>
                  <a:cubicBezTo>
                    <a:pt x="319" y="437"/>
                    <a:pt x="318" y="445"/>
                    <a:pt x="312" y="445"/>
                  </a:cubicBezTo>
                  <a:cubicBezTo>
                    <a:pt x="314" y="450"/>
                    <a:pt x="310" y="449"/>
                    <a:pt x="311" y="453"/>
                  </a:cubicBezTo>
                  <a:cubicBezTo>
                    <a:pt x="317" y="453"/>
                    <a:pt x="313" y="445"/>
                    <a:pt x="319" y="445"/>
                  </a:cubicBezTo>
                  <a:cubicBezTo>
                    <a:pt x="319" y="449"/>
                    <a:pt x="319" y="451"/>
                    <a:pt x="321" y="453"/>
                  </a:cubicBezTo>
                  <a:cubicBezTo>
                    <a:pt x="315" y="451"/>
                    <a:pt x="320" y="458"/>
                    <a:pt x="314" y="456"/>
                  </a:cubicBezTo>
                  <a:cubicBezTo>
                    <a:pt x="314" y="458"/>
                    <a:pt x="315" y="460"/>
                    <a:pt x="316" y="461"/>
                  </a:cubicBezTo>
                  <a:cubicBezTo>
                    <a:pt x="313" y="460"/>
                    <a:pt x="316" y="473"/>
                    <a:pt x="317" y="467"/>
                  </a:cubicBezTo>
                  <a:cubicBezTo>
                    <a:pt x="315" y="461"/>
                    <a:pt x="321" y="462"/>
                    <a:pt x="319" y="456"/>
                  </a:cubicBezTo>
                  <a:cubicBezTo>
                    <a:pt x="321" y="456"/>
                    <a:pt x="324" y="456"/>
                    <a:pt x="324" y="455"/>
                  </a:cubicBezTo>
                  <a:cubicBezTo>
                    <a:pt x="321" y="454"/>
                    <a:pt x="324" y="451"/>
                    <a:pt x="324" y="450"/>
                  </a:cubicBezTo>
                  <a:close/>
                  <a:moveTo>
                    <a:pt x="2042" y="443"/>
                  </a:moveTo>
                  <a:cubicBezTo>
                    <a:pt x="2042" y="441"/>
                    <a:pt x="2038" y="442"/>
                    <a:pt x="2036" y="442"/>
                  </a:cubicBezTo>
                  <a:cubicBezTo>
                    <a:pt x="2032" y="441"/>
                    <a:pt x="2026" y="439"/>
                    <a:pt x="2023" y="443"/>
                  </a:cubicBezTo>
                  <a:cubicBezTo>
                    <a:pt x="2029" y="443"/>
                    <a:pt x="2036" y="443"/>
                    <a:pt x="2042" y="443"/>
                  </a:cubicBezTo>
                  <a:close/>
                  <a:moveTo>
                    <a:pt x="2051" y="442"/>
                  </a:moveTo>
                  <a:cubicBezTo>
                    <a:pt x="2047" y="447"/>
                    <a:pt x="2044" y="436"/>
                    <a:pt x="2051" y="442"/>
                  </a:cubicBezTo>
                  <a:close/>
                  <a:moveTo>
                    <a:pt x="2127" y="442"/>
                  </a:moveTo>
                  <a:cubicBezTo>
                    <a:pt x="2130" y="442"/>
                    <a:pt x="2131" y="440"/>
                    <a:pt x="2127" y="440"/>
                  </a:cubicBezTo>
                  <a:cubicBezTo>
                    <a:pt x="2122" y="440"/>
                    <a:pt x="2116" y="440"/>
                    <a:pt x="2111" y="440"/>
                  </a:cubicBezTo>
                  <a:cubicBezTo>
                    <a:pt x="2111" y="443"/>
                    <a:pt x="2106" y="441"/>
                    <a:pt x="2106" y="443"/>
                  </a:cubicBezTo>
                  <a:cubicBezTo>
                    <a:pt x="2115" y="444"/>
                    <a:pt x="2118" y="441"/>
                    <a:pt x="2127" y="442"/>
                  </a:cubicBezTo>
                  <a:close/>
                  <a:moveTo>
                    <a:pt x="275" y="442"/>
                  </a:moveTo>
                  <a:cubicBezTo>
                    <a:pt x="274" y="442"/>
                    <a:pt x="273" y="442"/>
                    <a:pt x="271" y="442"/>
                  </a:cubicBezTo>
                  <a:cubicBezTo>
                    <a:pt x="263" y="441"/>
                    <a:pt x="275" y="446"/>
                    <a:pt x="275" y="442"/>
                  </a:cubicBezTo>
                  <a:close/>
                  <a:moveTo>
                    <a:pt x="296" y="447"/>
                  </a:moveTo>
                  <a:cubicBezTo>
                    <a:pt x="297" y="444"/>
                    <a:pt x="298" y="448"/>
                    <a:pt x="298" y="450"/>
                  </a:cubicBezTo>
                  <a:cubicBezTo>
                    <a:pt x="297" y="453"/>
                    <a:pt x="296" y="449"/>
                    <a:pt x="296" y="447"/>
                  </a:cubicBezTo>
                  <a:close/>
                  <a:moveTo>
                    <a:pt x="334" y="447"/>
                  </a:moveTo>
                  <a:cubicBezTo>
                    <a:pt x="336" y="441"/>
                    <a:pt x="338" y="449"/>
                    <a:pt x="337" y="450"/>
                  </a:cubicBezTo>
                  <a:cubicBezTo>
                    <a:pt x="336" y="450"/>
                    <a:pt x="335" y="446"/>
                    <a:pt x="334" y="447"/>
                  </a:cubicBezTo>
                  <a:close/>
                  <a:moveTo>
                    <a:pt x="233" y="456"/>
                  </a:moveTo>
                  <a:cubicBezTo>
                    <a:pt x="237" y="450"/>
                    <a:pt x="244" y="460"/>
                    <a:pt x="233" y="456"/>
                  </a:cubicBezTo>
                  <a:close/>
                  <a:moveTo>
                    <a:pt x="290" y="458"/>
                  </a:moveTo>
                  <a:cubicBezTo>
                    <a:pt x="291" y="458"/>
                    <a:pt x="292" y="458"/>
                    <a:pt x="293" y="458"/>
                  </a:cubicBezTo>
                  <a:cubicBezTo>
                    <a:pt x="293" y="457"/>
                    <a:pt x="293" y="456"/>
                    <a:pt x="293" y="455"/>
                  </a:cubicBezTo>
                  <a:cubicBezTo>
                    <a:pt x="292" y="455"/>
                    <a:pt x="291" y="455"/>
                    <a:pt x="290" y="455"/>
                  </a:cubicBezTo>
                  <a:cubicBezTo>
                    <a:pt x="290" y="456"/>
                    <a:pt x="290" y="457"/>
                    <a:pt x="290" y="458"/>
                  </a:cubicBezTo>
                  <a:close/>
                  <a:moveTo>
                    <a:pt x="2153" y="458"/>
                  </a:moveTo>
                  <a:cubicBezTo>
                    <a:pt x="2151" y="458"/>
                    <a:pt x="2150" y="458"/>
                    <a:pt x="2149" y="458"/>
                  </a:cubicBezTo>
                  <a:cubicBezTo>
                    <a:pt x="2140" y="457"/>
                    <a:pt x="2153" y="462"/>
                    <a:pt x="2153" y="458"/>
                  </a:cubicBezTo>
                  <a:close/>
                  <a:moveTo>
                    <a:pt x="189" y="461"/>
                  </a:moveTo>
                  <a:cubicBezTo>
                    <a:pt x="188" y="464"/>
                    <a:pt x="184" y="464"/>
                    <a:pt x="180" y="464"/>
                  </a:cubicBezTo>
                  <a:cubicBezTo>
                    <a:pt x="181" y="462"/>
                    <a:pt x="185" y="461"/>
                    <a:pt x="189" y="461"/>
                  </a:cubicBezTo>
                  <a:close/>
                  <a:moveTo>
                    <a:pt x="2120" y="462"/>
                  </a:moveTo>
                  <a:cubicBezTo>
                    <a:pt x="2117" y="463"/>
                    <a:pt x="2114" y="462"/>
                    <a:pt x="2113" y="464"/>
                  </a:cubicBezTo>
                  <a:cubicBezTo>
                    <a:pt x="2120" y="464"/>
                    <a:pt x="2130" y="466"/>
                    <a:pt x="2133" y="461"/>
                  </a:cubicBezTo>
                  <a:cubicBezTo>
                    <a:pt x="2128" y="460"/>
                    <a:pt x="2123" y="462"/>
                    <a:pt x="2120" y="462"/>
                  </a:cubicBezTo>
                  <a:close/>
                  <a:moveTo>
                    <a:pt x="281" y="470"/>
                  </a:moveTo>
                  <a:cubicBezTo>
                    <a:pt x="282" y="467"/>
                    <a:pt x="291" y="470"/>
                    <a:pt x="295" y="469"/>
                  </a:cubicBezTo>
                  <a:cubicBezTo>
                    <a:pt x="293" y="474"/>
                    <a:pt x="286" y="473"/>
                    <a:pt x="281" y="470"/>
                  </a:cubicBezTo>
                  <a:close/>
                  <a:moveTo>
                    <a:pt x="353" y="477"/>
                  </a:moveTo>
                  <a:cubicBezTo>
                    <a:pt x="346" y="476"/>
                    <a:pt x="353" y="468"/>
                    <a:pt x="356" y="472"/>
                  </a:cubicBezTo>
                  <a:cubicBezTo>
                    <a:pt x="355" y="474"/>
                    <a:pt x="353" y="474"/>
                    <a:pt x="353" y="477"/>
                  </a:cubicBezTo>
                  <a:close/>
                  <a:moveTo>
                    <a:pt x="166" y="486"/>
                  </a:moveTo>
                  <a:cubicBezTo>
                    <a:pt x="165" y="489"/>
                    <a:pt x="163" y="492"/>
                    <a:pt x="160" y="489"/>
                  </a:cubicBezTo>
                  <a:cubicBezTo>
                    <a:pt x="161" y="487"/>
                    <a:pt x="163" y="486"/>
                    <a:pt x="166" y="486"/>
                  </a:cubicBezTo>
                  <a:close/>
                  <a:moveTo>
                    <a:pt x="168" y="488"/>
                  </a:moveTo>
                  <a:cubicBezTo>
                    <a:pt x="167" y="485"/>
                    <a:pt x="177" y="485"/>
                    <a:pt x="174" y="489"/>
                  </a:cubicBezTo>
                  <a:cubicBezTo>
                    <a:pt x="173" y="488"/>
                    <a:pt x="171" y="488"/>
                    <a:pt x="168" y="488"/>
                  </a:cubicBezTo>
                  <a:close/>
                  <a:moveTo>
                    <a:pt x="145" y="489"/>
                  </a:moveTo>
                  <a:cubicBezTo>
                    <a:pt x="145" y="486"/>
                    <a:pt x="150" y="489"/>
                    <a:pt x="151" y="489"/>
                  </a:cubicBezTo>
                  <a:cubicBezTo>
                    <a:pt x="151" y="494"/>
                    <a:pt x="148" y="488"/>
                    <a:pt x="145" y="489"/>
                  </a:cubicBezTo>
                  <a:close/>
                  <a:moveTo>
                    <a:pt x="2146" y="494"/>
                  </a:moveTo>
                  <a:cubicBezTo>
                    <a:pt x="2150" y="494"/>
                    <a:pt x="2157" y="496"/>
                    <a:pt x="2156" y="491"/>
                  </a:cubicBezTo>
                  <a:cubicBezTo>
                    <a:pt x="2149" y="491"/>
                    <a:pt x="2141" y="495"/>
                    <a:pt x="2136" y="491"/>
                  </a:cubicBezTo>
                  <a:cubicBezTo>
                    <a:pt x="2134" y="496"/>
                    <a:pt x="2142" y="494"/>
                    <a:pt x="2146" y="494"/>
                  </a:cubicBezTo>
                  <a:close/>
                  <a:moveTo>
                    <a:pt x="2107" y="494"/>
                  </a:moveTo>
                  <a:cubicBezTo>
                    <a:pt x="2107" y="494"/>
                    <a:pt x="2106" y="492"/>
                    <a:pt x="2105" y="493"/>
                  </a:cubicBezTo>
                  <a:cubicBezTo>
                    <a:pt x="2105" y="493"/>
                    <a:pt x="2104" y="496"/>
                    <a:pt x="2103" y="496"/>
                  </a:cubicBezTo>
                  <a:cubicBezTo>
                    <a:pt x="2108" y="494"/>
                    <a:pt x="2119" y="499"/>
                    <a:pt x="2118" y="493"/>
                  </a:cubicBezTo>
                  <a:cubicBezTo>
                    <a:pt x="2113" y="492"/>
                    <a:pt x="2110" y="493"/>
                    <a:pt x="2107" y="494"/>
                  </a:cubicBezTo>
                  <a:close/>
                  <a:moveTo>
                    <a:pt x="2123" y="494"/>
                  </a:moveTo>
                  <a:cubicBezTo>
                    <a:pt x="2124" y="491"/>
                    <a:pt x="2131" y="494"/>
                    <a:pt x="2135" y="493"/>
                  </a:cubicBezTo>
                  <a:cubicBezTo>
                    <a:pt x="2134" y="496"/>
                    <a:pt x="2126" y="493"/>
                    <a:pt x="2123" y="494"/>
                  </a:cubicBezTo>
                  <a:close/>
                  <a:moveTo>
                    <a:pt x="172" y="507"/>
                  </a:moveTo>
                  <a:cubicBezTo>
                    <a:pt x="168" y="507"/>
                    <a:pt x="166" y="507"/>
                    <a:pt x="164" y="505"/>
                  </a:cubicBezTo>
                  <a:cubicBezTo>
                    <a:pt x="165" y="502"/>
                    <a:pt x="172" y="500"/>
                    <a:pt x="172" y="507"/>
                  </a:cubicBezTo>
                  <a:close/>
                  <a:moveTo>
                    <a:pt x="138" y="508"/>
                  </a:moveTo>
                  <a:cubicBezTo>
                    <a:pt x="138" y="508"/>
                    <a:pt x="141" y="506"/>
                    <a:pt x="143" y="507"/>
                  </a:cubicBezTo>
                  <a:cubicBezTo>
                    <a:pt x="144" y="508"/>
                    <a:pt x="136" y="512"/>
                    <a:pt x="138" y="508"/>
                  </a:cubicBezTo>
                  <a:close/>
                  <a:moveTo>
                    <a:pt x="2084" y="524"/>
                  </a:moveTo>
                  <a:cubicBezTo>
                    <a:pt x="2082" y="523"/>
                    <a:pt x="2098" y="521"/>
                    <a:pt x="2092" y="524"/>
                  </a:cubicBezTo>
                  <a:cubicBezTo>
                    <a:pt x="2090" y="526"/>
                    <a:pt x="2090" y="525"/>
                    <a:pt x="2084" y="524"/>
                  </a:cubicBezTo>
                  <a:close/>
                  <a:moveTo>
                    <a:pt x="267" y="556"/>
                  </a:moveTo>
                  <a:cubicBezTo>
                    <a:pt x="270" y="557"/>
                    <a:pt x="267" y="559"/>
                    <a:pt x="267" y="561"/>
                  </a:cubicBezTo>
                  <a:cubicBezTo>
                    <a:pt x="264" y="560"/>
                    <a:pt x="266" y="558"/>
                    <a:pt x="267" y="556"/>
                  </a:cubicBezTo>
                  <a:close/>
                  <a:moveTo>
                    <a:pt x="139" y="570"/>
                  </a:moveTo>
                  <a:cubicBezTo>
                    <a:pt x="141" y="571"/>
                    <a:pt x="140" y="573"/>
                    <a:pt x="143" y="573"/>
                  </a:cubicBezTo>
                  <a:cubicBezTo>
                    <a:pt x="142" y="578"/>
                    <a:pt x="138" y="574"/>
                    <a:pt x="139" y="570"/>
                  </a:cubicBezTo>
                  <a:close/>
                  <a:moveTo>
                    <a:pt x="1973" y="573"/>
                  </a:moveTo>
                  <a:cubicBezTo>
                    <a:pt x="1972" y="573"/>
                    <a:pt x="1971" y="573"/>
                    <a:pt x="1970" y="573"/>
                  </a:cubicBezTo>
                  <a:cubicBezTo>
                    <a:pt x="1961" y="573"/>
                    <a:pt x="1973" y="578"/>
                    <a:pt x="1973" y="573"/>
                  </a:cubicBezTo>
                  <a:close/>
                  <a:moveTo>
                    <a:pt x="2072" y="578"/>
                  </a:moveTo>
                  <a:cubicBezTo>
                    <a:pt x="2071" y="581"/>
                    <a:pt x="2064" y="581"/>
                    <a:pt x="2059" y="581"/>
                  </a:cubicBezTo>
                  <a:cubicBezTo>
                    <a:pt x="2061" y="578"/>
                    <a:pt x="2066" y="578"/>
                    <a:pt x="2072" y="578"/>
                  </a:cubicBezTo>
                  <a:close/>
                  <a:moveTo>
                    <a:pt x="139" y="600"/>
                  </a:moveTo>
                  <a:cubicBezTo>
                    <a:pt x="141" y="600"/>
                    <a:pt x="141" y="602"/>
                    <a:pt x="142" y="602"/>
                  </a:cubicBezTo>
                  <a:cubicBezTo>
                    <a:pt x="142" y="600"/>
                    <a:pt x="142" y="597"/>
                    <a:pt x="139" y="597"/>
                  </a:cubicBezTo>
                  <a:cubicBezTo>
                    <a:pt x="139" y="598"/>
                    <a:pt x="139" y="599"/>
                    <a:pt x="139" y="600"/>
                  </a:cubicBezTo>
                  <a:close/>
                  <a:moveTo>
                    <a:pt x="2086" y="599"/>
                  </a:moveTo>
                  <a:cubicBezTo>
                    <a:pt x="2084" y="599"/>
                    <a:pt x="2082" y="599"/>
                    <a:pt x="2081" y="599"/>
                  </a:cubicBezTo>
                  <a:cubicBezTo>
                    <a:pt x="2071" y="599"/>
                    <a:pt x="2086" y="603"/>
                    <a:pt x="2086" y="599"/>
                  </a:cubicBezTo>
                  <a:close/>
                  <a:moveTo>
                    <a:pt x="124" y="618"/>
                  </a:moveTo>
                  <a:cubicBezTo>
                    <a:pt x="129" y="621"/>
                    <a:pt x="122" y="622"/>
                    <a:pt x="121" y="621"/>
                  </a:cubicBezTo>
                  <a:cubicBezTo>
                    <a:pt x="120" y="620"/>
                    <a:pt x="125" y="619"/>
                    <a:pt x="124" y="618"/>
                  </a:cubicBezTo>
                  <a:close/>
                  <a:moveTo>
                    <a:pt x="132" y="623"/>
                  </a:moveTo>
                  <a:cubicBezTo>
                    <a:pt x="132" y="623"/>
                    <a:pt x="139" y="622"/>
                    <a:pt x="137" y="621"/>
                  </a:cubicBezTo>
                  <a:cubicBezTo>
                    <a:pt x="135" y="620"/>
                    <a:pt x="126" y="621"/>
                    <a:pt x="127" y="623"/>
                  </a:cubicBezTo>
                  <a:cubicBezTo>
                    <a:pt x="131" y="623"/>
                    <a:pt x="131" y="624"/>
                    <a:pt x="132" y="623"/>
                  </a:cubicBezTo>
                  <a:close/>
                  <a:moveTo>
                    <a:pt x="2042" y="640"/>
                  </a:moveTo>
                  <a:cubicBezTo>
                    <a:pt x="2041" y="645"/>
                    <a:pt x="2032" y="644"/>
                    <a:pt x="2030" y="642"/>
                  </a:cubicBezTo>
                  <a:cubicBezTo>
                    <a:pt x="2034" y="639"/>
                    <a:pt x="2038" y="639"/>
                    <a:pt x="2042" y="640"/>
                  </a:cubicBezTo>
                  <a:close/>
                  <a:moveTo>
                    <a:pt x="2047" y="653"/>
                  </a:moveTo>
                  <a:cubicBezTo>
                    <a:pt x="2046" y="653"/>
                    <a:pt x="2044" y="653"/>
                    <a:pt x="2043" y="653"/>
                  </a:cubicBezTo>
                  <a:cubicBezTo>
                    <a:pt x="2041" y="653"/>
                    <a:pt x="2038" y="653"/>
                    <a:pt x="2038" y="654"/>
                  </a:cubicBezTo>
                  <a:cubicBezTo>
                    <a:pt x="2041" y="653"/>
                    <a:pt x="2047" y="656"/>
                    <a:pt x="2047" y="653"/>
                  </a:cubicBezTo>
                  <a:close/>
                  <a:moveTo>
                    <a:pt x="1988" y="673"/>
                  </a:moveTo>
                  <a:cubicBezTo>
                    <a:pt x="1994" y="668"/>
                    <a:pt x="1994" y="678"/>
                    <a:pt x="1988" y="673"/>
                  </a:cubicBezTo>
                  <a:close/>
                  <a:moveTo>
                    <a:pt x="35" y="678"/>
                  </a:moveTo>
                  <a:cubicBezTo>
                    <a:pt x="36" y="678"/>
                    <a:pt x="37" y="678"/>
                    <a:pt x="38" y="678"/>
                  </a:cubicBezTo>
                  <a:cubicBezTo>
                    <a:pt x="38" y="677"/>
                    <a:pt x="38" y="676"/>
                    <a:pt x="38" y="675"/>
                  </a:cubicBezTo>
                  <a:cubicBezTo>
                    <a:pt x="37" y="675"/>
                    <a:pt x="36" y="675"/>
                    <a:pt x="35" y="675"/>
                  </a:cubicBezTo>
                  <a:cubicBezTo>
                    <a:pt x="35" y="676"/>
                    <a:pt x="35" y="677"/>
                    <a:pt x="35" y="678"/>
                  </a:cubicBezTo>
                  <a:close/>
                  <a:moveTo>
                    <a:pt x="42" y="686"/>
                  </a:moveTo>
                  <a:cubicBezTo>
                    <a:pt x="42" y="689"/>
                    <a:pt x="39" y="690"/>
                    <a:pt x="36" y="689"/>
                  </a:cubicBezTo>
                  <a:cubicBezTo>
                    <a:pt x="37" y="687"/>
                    <a:pt x="39" y="686"/>
                    <a:pt x="42" y="686"/>
                  </a:cubicBezTo>
                  <a:close/>
                  <a:moveTo>
                    <a:pt x="39" y="694"/>
                  </a:moveTo>
                  <a:cubicBezTo>
                    <a:pt x="43" y="694"/>
                    <a:pt x="44" y="695"/>
                    <a:pt x="44" y="699"/>
                  </a:cubicBezTo>
                  <a:cubicBezTo>
                    <a:pt x="41" y="699"/>
                    <a:pt x="39" y="697"/>
                    <a:pt x="39" y="694"/>
                  </a:cubicBezTo>
                  <a:close/>
                  <a:moveTo>
                    <a:pt x="39" y="700"/>
                  </a:moveTo>
                  <a:cubicBezTo>
                    <a:pt x="44" y="699"/>
                    <a:pt x="44" y="703"/>
                    <a:pt x="48" y="702"/>
                  </a:cubicBezTo>
                  <a:cubicBezTo>
                    <a:pt x="48" y="705"/>
                    <a:pt x="37" y="705"/>
                    <a:pt x="39" y="700"/>
                  </a:cubicBezTo>
                  <a:close/>
                  <a:moveTo>
                    <a:pt x="39" y="715"/>
                  </a:moveTo>
                  <a:cubicBezTo>
                    <a:pt x="43" y="715"/>
                    <a:pt x="43" y="711"/>
                    <a:pt x="43" y="707"/>
                  </a:cubicBezTo>
                  <a:cubicBezTo>
                    <a:pt x="41" y="707"/>
                    <a:pt x="40" y="707"/>
                    <a:pt x="38" y="707"/>
                  </a:cubicBezTo>
                  <a:cubicBezTo>
                    <a:pt x="40" y="712"/>
                    <a:pt x="39" y="710"/>
                    <a:pt x="39" y="715"/>
                  </a:cubicBezTo>
                  <a:close/>
                  <a:moveTo>
                    <a:pt x="1990" y="711"/>
                  </a:moveTo>
                  <a:cubicBezTo>
                    <a:pt x="1991" y="708"/>
                    <a:pt x="1999" y="711"/>
                    <a:pt x="2003" y="710"/>
                  </a:cubicBezTo>
                  <a:cubicBezTo>
                    <a:pt x="2002" y="713"/>
                    <a:pt x="1994" y="710"/>
                    <a:pt x="1990" y="711"/>
                  </a:cubicBezTo>
                  <a:close/>
                  <a:moveTo>
                    <a:pt x="51" y="729"/>
                  </a:moveTo>
                  <a:cubicBezTo>
                    <a:pt x="51" y="732"/>
                    <a:pt x="47" y="732"/>
                    <a:pt x="43" y="732"/>
                  </a:cubicBezTo>
                  <a:cubicBezTo>
                    <a:pt x="44" y="729"/>
                    <a:pt x="48" y="726"/>
                    <a:pt x="51" y="729"/>
                  </a:cubicBezTo>
                  <a:close/>
                  <a:moveTo>
                    <a:pt x="60" y="730"/>
                  </a:moveTo>
                  <a:cubicBezTo>
                    <a:pt x="61" y="730"/>
                    <a:pt x="64" y="728"/>
                    <a:pt x="65" y="729"/>
                  </a:cubicBezTo>
                  <a:cubicBezTo>
                    <a:pt x="69" y="732"/>
                    <a:pt x="59" y="736"/>
                    <a:pt x="60" y="730"/>
                  </a:cubicBezTo>
                  <a:close/>
                  <a:moveTo>
                    <a:pt x="73" y="732"/>
                  </a:moveTo>
                  <a:cubicBezTo>
                    <a:pt x="76" y="732"/>
                    <a:pt x="79" y="732"/>
                    <a:pt x="78" y="729"/>
                  </a:cubicBezTo>
                  <a:cubicBezTo>
                    <a:pt x="77" y="729"/>
                    <a:pt x="76" y="729"/>
                    <a:pt x="75" y="729"/>
                  </a:cubicBezTo>
                  <a:cubicBezTo>
                    <a:pt x="75" y="731"/>
                    <a:pt x="74" y="731"/>
                    <a:pt x="73" y="732"/>
                  </a:cubicBezTo>
                  <a:close/>
                  <a:moveTo>
                    <a:pt x="0" y="738"/>
                  </a:moveTo>
                  <a:cubicBezTo>
                    <a:pt x="1" y="738"/>
                    <a:pt x="2" y="740"/>
                    <a:pt x="3" y="740"/>
                  </a:cubicBezTo>
                  <a:cubicBezTo>
                    <a:pt x="3" y="738"/>
                    <a:pt x="3" y="735"/>
                    <a:pt x="0" y="735"/>
                  </a:cubicBezTo>
                  <a:cubicBezTo>
                    <a:pt x="0" y="736"/>
                    <a:pt x="0" y="737"/>
                    <a:pt x="0" y="738"/>
                  </a:cubicBezTo>
                  <a:close/>
                  <a:moveTo>
                    <a:pt x="47" y="757"/>
                  </a:moveTo>
                  <a:cubicBezTo>
                    <a:pt x="48" y="756"/>
                    <a:pt x="47" y="754"/>
                    <a:pt x="49" y="754"/>
                  </a:cubicBezTo>
                  <a:cubicBezTo>
                    <a:pt x="50" y="757"/>
                    <a:pt x="51" y="757"/>
                    <a:pt x="49" y="759"/>
                  </a:cubicBezTo>
                  <a:cubicBezTo>
                    <a:pt x="51" y="759"/>
                    <a:pt x="52" y="759"/>
                    <a:pt x="54" y="759"/>
                  </a:cubicBezTo>
                  <a:cubicBezTo>
                    <a:pt x="53" y="755"/>
                    <a:pt x="51" y="752"/>
                    <a:pt x="46" y="753"/>
                  </a:cubicBezTo>
                  <a:cubicBezTo>
                    <a:pt x="46" y="755"/>
                    <a:pt x="45" y="757"/>
                    <a:pt x="47" y="757"/>
                  </a:cubicBezTo>
                  <a:close/>
                  <a:moveTo>
                    <a:pt x="2232" y="753"/>
                  </a:moveTo>
                  <a:cubicBezTo>
                    <a:pt x="2221" y="753"/>
                    <a:pt x="2233" y="754"/>
                    <a:pt x="2239" y="754"/>
                  </a:cubicBezTo>
                  <a:cubicBezTo>
                    <a:pt x="2243" y="754"/>
                    <a:pt x="2247" y="756"/>
                    <a:pt x="2250" y="753"/>
                  </a:cubicBezTo>
                  <a:cubicBezTo>
                    <a:pt x="2244" y="753"/>
                    <a:pt x="2237" y="752"/>
                    <a:pt x="2232" y="753"/>
                  </a:cubicBezTo>
                  <a:close/>
                  <a:moveTo>
                    <a:pt x="2166" y="791"/>
                  </a:moveTo>
                  <a:cubicBezTo>
                    <a:pt x="2174" y="790"/>
                    <a:pt x="2185" y="793"/>
                    <a:pt x="2189" y="788"/>
                  </a:cubicBezTo>
                  <a:cubicBezTo>
                    <a:pt x="2181" y="789"/>
                    <a:pt x="2169" y="785"/>
                    <a:pt x="2166" y="791"/>
                  </a:cubicBezTo>
                  <a:close/>
                  <a:moveTo>
                    <a:pt x="60" y="792"/>
                  </a:moveTo>
                  <a:cubicBezTo>
                    <a:pt x="60" y="795"/>
                    <a:pt x="56" y="797"/>
                    <a:pt x="53" y="797"/>
                  </a:cubicBezTo>
                  <a:cubicBezTo>
                    <a:pt x="52" y="792"/>
                    <a:pt x="56" y="792"/>
                    <a:pt x="60" y="792"/>
                  </a:cubicBezTo>
                  <a:close/>
                  <a:moveTo>
                    <a:pt x="61" y="802"/>
                  </a:moveTo>
                  <a:cubicBezTo>
                    <a:pt x="56" y="808"/>
                    <a:pt x="55" y="797"/>
                    <a:pt x="61" y="802"/>
                  </a:cubicBezTo>
                  <a:close/>
                  <a:moveTo>
                    <a:pt x="2161" y="819"/>
                  </a:moveTo>
                  <a:cubicBezTo>
                    <a:pt x="2157" y="817"/>
                    <a:pt x="2157" y="820"/>
                    <a:pt x="2150" y="819"/>
                  </a:cubicBezTo>
                  <a:cubicBezTo>
                    <a:pt x="2150" y="815"/>
                    <a:pt x="2163" y="814"/>
                    <a:pt x="2161" y="819"/>
                  </a:cubicBezTo>
                  <a:close/>
                  <a:moveTo>
                    <a:pt x="43" y="827"/>
                  </a:moveTo>
                  <a:cubicBezTo>
                    <a:pt x="47" y="828"/>
                    <a:pt x="50" y="825"/>
                    <a:pt x="53" y="824"/>
                  </a:cubicBezTo>
                  <a:cubicBezTo>
                    <a:pt x="55" y="823"/>
                    <a:pt x="58" y="825"/>
                    <a:pt x="57" y="821"/>
                  </a:cubicBezTo>
                  <a:cubicBezTo>
                    <a:pt x="52" y="823"/>
                    <a:pt x="45" y="823"/>
                    <a:pt x="43" y="827"/>
                  </a:cubicBezTo>
                  <a:close/>
                  <a:moveTo>
                    <a:pt x="76" y="843"/>
                  </a:moveTo>
                  <a:cubicBezTo>
                    <a:pt x="76" y="842"/>
                    <a:pt x="76" y="841"/>
                    <a:pt x="76" y="840"/>
                  </a:cubicBezTo>
                  <a:cubicBezTo>
                    <a:pt x="73" y="835"/>
                    <a:pt x="68" y="845"/>
                    <a:pt x="76" y="843"/>
                  </a:cubicBezTo>
                  <a:close/>
                  <a:moveTo>
                    <a:pt x="2184" y="851"/>
                  </a:moveTo>
                  <a:cubicBezTo>
                    <a:pt x="2184" y="849"/>
                    <a:pt x="2184" y="848"/>
                    <a:pt x="2182" y="848"/>
                  </a:cubicBezTo>
                  <a:cubicBezTo>
                    <a:pt x="2181" y="847"/>
                    <a:pt x="2181" y="849"/>
                    <a:pt x="2181" y="849"/>
                  </a:cubicBezTo>
                  <a:cubicBezTo>
                    <a:pt x="2179" y="850"/>
                    <a:pt x="2179" y="848"/>
                    <a:pt x="2179" y="848"/>
                  </a:cubicBezTo>
                  <a:cubicBezTo>
                    <a:pt x="2175" y="847"/>
                    <a:pt x="2169" y="848"/>
                    <a:pt x="2163" y="848"/>
                  </a:cubicBezTo>
                  <a:cubicBezTo>
                    <a:pt x="2157" y="848"/>
                    <a:pt x="2150" y="847"/>
                    <a:pt x="2147" y="849"/>
                  </a:cubicBezTo>
                  <a:cubicBezTo>
                    <a:pt x="2160" y="849"/>
                    <a:pt x="2173" y="849"/>
                    <a:pt x="2184" y="851"/>
                  </a:cubicBezTo>
                  <a:close/>
                  <a:moveTo>
                    <a:pt x="2080" y="880"/>
                  </a:moveTo>
                  <a:cubicBezTo>
                    <a:pt x="2081" y="880"/>
                    <a:pt x="2082" y="880"/>
                    <a:pt x="2083" y="880"/>
                  </a:cubicBezTo>
                  <a:cubicBezTo>
                    <a:pt x="2083" y="879"/>
                    <a:pt x="2083" y="877"/>
                    <a:pt x="2084" y="876"/>
                  </a:cubicBezTo>
                  <a:cubicBezTo>
                    <a:pt x="2082" y="876"/>
                    <a:pt x="2081" y="876"/>
                    <a:pt x="2080" y="876"/>
                  </a:cubicBezTo>
                  <a:cubicBezTo>
                    <a:pt x="2080" y="877"/>
                    <a:pt x="2080" y="879"/>
                    <a:pt x="2080" y="880"/>
                  </a:cubicBezTo>
                  <a:close/>
                  <a:moveTo>
                    <a:pt x="51" y="881"/>
                  </a:moveTo>
                  <a:cubicBezTo>
                    <a:pt x="56" y="883"/>
                    <a:pt x="51" y="889"/>
                    <a:pt x="50" y="891"/>
                  </a:cubicBezTo>
                  <a:cubicBezTo>
                    <a:pt x="45" y="888"/>
                    <a:pt x="52" y="885"/>
                    <a:pt x="51" y="881"/>
                  </a:cubicBezTo>
                  <a:close/>
                  <a:moveTo>
                    <a:pt x="2110" y="881"/>
                  </a:moveTo>
                  <a:cubicBezTo>
                    <a:pt x="2111" y="885"/>
                    <a:pt x="2103" y="880"/>
                    <a:pt x="2104" y="884"/>
                  </a:cubicBezTo>
                  <a:cubicBezTo>
                    <a:pt x="2109" y="883"/>
                    <a:pt x="2117" y="886"/>
                    <a:pt x="2120" y="883"/>
                  </a:cubicBezTo>
                  <a:cubicBezTo>
                    <a:pt x="2115" y="884"/>
                    <a:pt x="2115" y="880"/>
                    <a:pt x="2110" y="881"/>
                  </a:cubicBezTo>
                  <a:close/>
                  <a:moveTo>
                    <a:pt x="2145" y="883"/>
                  </a:moveTo>
                  <a:cubicBezTo>
                    <a:pt x="2144" y="883"/>
                    <a:pt x="2142" y="883"/>
                    <a:pt x="2141" y="883"/>
                  </a:cubicBezTo>
                  <a:cubicBezTo>
                    <a:pt x="2139" y="883"/>
                    <a:pt x="2136" y="882"/>
                    <a:pt x="2136" y="884"/>
                  </a:cubicBezTo>
                  <a:cubicBezTo>
                    <a:pt x="2139" y="883"/>
                    <a:pt x="2145" y="886"/>
                    <a:pt x="2145" y="883"/>
                  </a:cubicBezTo>
                  <a:close/>
                  <a:moveTo>
                    <a:pt x="2172" y="892"/>
                  </a:moveTo>
                  <a:cubicBezTo>
                    <a:pt x="2169" y="892"/>
                    <a:pt x="2167" y="891"/>
                    <a:pt x="2164" y="891"/>
                  </a:cubicBezTo>
                  <a:cubicBezTo>
                    <a:pt x="2162" y="891"/>
                    <a:pt x="2161" y="892"/>
                    <a:pt x="2159" y="892"/>
                  </a:cubicBezTo>
                  <a:cubicBezTo>
                    <a:pt x="2155" y="893"/>
                    <a:pt x="2148" y="891"/>
                    <a:pt x="2148" y="895"/>
                  </a:cubicBezTo>
                  <a:cubicBezTo>
                    <a:pt x="2163" y="896"/>
                    <a:pt x="2169" y="892"/>
                    <a:pt x="2183" y="895"/>
                  </a:cubicBezTo>
                  <a:cubicBezTo>
                    <a:pt x="2184" y="890"/>
                    <a:pt x="2176" y="893"/>
                    <a:pt x="2172" y="892"/>
                  </a:cubicBezTo>
                  <a:close/>
                  <a:moveTo>
                    <a:pt x="16" y="905"/>
                  </a:moveTo>
                  <a:cubicBezTo>
                    <a:pt x="15" y="907"/>
                    <a:pt x="14" y="908"/>
                    <a:pt x="11" y="908"/>
                  </a:cubicBezTo>
                  <a:cubicBezTo>
                    <a:pt x="12" y="906"/>
                    <a:pt x="13" y="905"/>
                    <a:pt x="16" y="905"/>
                  </a:cubicBezTo>
                  <a:close/>
                  <a:moveTo>
                    <a:pt x="2077" y="945"/>
                  </a:moveTo>
                  <a:cubicBezTo>
                    <a:pt x="2071" y="946"/>
                    <a:pt x="2077" y="946"/>
                    <a:pt x="2082" y="946"/>
                  </a:cubicBezTo>
                  <a:cubicBezTo>
                    <a:pt x="2084" y="946"/>
                    <a:pt x="2087" y="950"/>
                    <a:pt x="2088" y="945"/>
                  </a:cubicBezTo>
                  <a:cubicBezTo>
                    <a:pt x="2083" y="945"/>
                    <a:pt x="2079" y="944"/>
                    <a:pt x="2077" y="945"/>
                  </a:cubicBezTo>
                  <a:close/>
                  <a:moveTo>
                    <a:pt x="50" y="948"/>
                  </a:moveTo>
                  <a:cubicBezTo>
                    <a:pt x="51" y="953"/>
                    <a:pt x="43" y="950"/>
                    <a:pt x="41" y="953"/>
                  </a:cubicBezTo>
                  <a:cubicBezTo>
                    <a:pt x="41" y="949"/>
                    <a:pt x="46" y="949"/>
                    <a:pt x="50" y="948"/>
                  </a:cubicBezTo>
                  <a:close/>
                  <a:moveTo>
                    <a:pt x="2023" y="970"/>
                  </a:moveTo>
                  <a:cubicBezTo>
                    <a:pt x="2023" y="967"/>
                    <a:pt x="2032" y="967"/>
                    <a:pt x="2030" y="972"/>
                  </a:cubicBezTo>
                  <a:cubicBezTo>
                    <a:pt x="2026" y="972"/>
                    <a:pt x="2026" y="970"/>
                    <a:pt x="2023" y="970"/>
                  </a:cubicBezTo>
                  <a:close/>
                  <a:moveTo>
                    <a:pt x="26" y="976"/>
                  </a:moveTo>
                  <a:cubicBezTo>
                    <a:pt x="20" y="975"/>
                    <a:pt x="22" y="976"/>
                    <a:pt x="16" y="975"/>
                  </a:cubicBezTo>
                  <a:cubicBezTo>
                    <a:pt x="15" y="983"/>
                    <a:pt x="26" y="979"/>
                    <a:pt x="26" y="976"/>
                  </a:cubicBezTo>
                  <a:close/>
                  <a:moveTo>
                    <a:pt x="2064" y="983"/>
                  </a:moveTo>
                  <a:cubicBezTo>
                    <a:pt x="2047" y="983"/>
                    <a:pt x="2073" y="986"/>
                    <a:pt x="2072" y="983"/>
                  </a:cubicBezTo>
                  <a:cubicBezTo>
                    <a:pt x="2069" y="983"/>
                    <a:pt x="2067" y="983"/>
                    <a:pt x="2064" y="983"/>
                  </a:cubicBezTo>
                  <a:close/>
                  <a:moveTo>
                    <a:pt x="2049" y="1024"/>
                  </a:moveTo>
                  <a:cubicBezTo>
                    <a:pt x="2048" y="1024"/>
                    <a:pt x="2046" y="1024"/>
                    <a:pt x="2045" y="1024"/>
                  </a:cubicBezTo>
                  <a:cubicBezTo>
                    <a:pt x="2043" y="1024"/>
                    <a:pt x="2040" y="1024"/>
                    <a:pt x="2040" y="1025"/>
                  </a:cubicBezTo>
                  <a:cubicBezTo>
                    <a:pt x="2043" y="1025"/>
                    <a:pt x="2049" y="1027"/>
                    <a:pt x="2049" y="1024"/>
                  </a:cubicBezTo>
                  <a:close/>
                  <a:moveTo>
                    <a:pt x="2050" y="1038"/>
                  </a:moveTo>
                  <a:cubicBezTo>
                    <a:pt x="2049" y="1038"/>
                    <a:pt x="2048" y="1038"/>
                    <a:pt x="2047" y="1038"/>
                  </a:cubicBezTo>
                  <a:cubicBezTo>
                    <a:pt x="2039" y="1038"/>
                    <a:pt x="2051" y="1043"/>
                    <a:pt x="2050" y="1038"/>
                  </a:cubicBezTo>
                  <a:close/>
                  <a:moveTo>
                    <a:pt x="2059" y="1049"/>
                  </a:moveTo>
                  <a:cubicBezTo>
                    <a:pt x="2063" y="1049"/>
                    <a:pt x="2065" y="1050"/>
                    <a:pt x="2067" y="1051"/>
                  </a:cubicBezTo>
                  <a:cubicBezTo>
                    <a:pt x="2067" y="1053"/>
                    <a:pt x="2057" y="1054"/>
                    <a:pt x="2059" y="1049"/>
                  </a:cubicBezTo>
                  <a:close/>
                  <a:moveTo>
                    <a:pt x="75" y="1059"/>
                  </a:moveTo>
                  <a:cubicBezTo>
                    <a:pt x="85" y="1062"/>
                    <a:pt x="79" y="1053"/>
                    <a:pt x="75" y="1059"/>
                  </a:cubicBezTo>
                  <a:close/>
                  <a:moveTo>
                    <a:pt x="10" y="1060"/>
                  </a:moveTo>
                  <a:cubicBezTo>
                    <a:pt x="14" y="1061"/>
                    <a:pt x="14" y="1066"/>
                    <a:pt x="12" y="1068"/>
                  </a:cubicBezTo>
                  <a:cubicBezTo>
                    <a:pt x="9" y="1069"/>
                    <a:pt x="11" y="1063"/>
                    <a:pt x="10" y="1060"/>
                  </a:cubicBezTo>
                  <a:close/>
                  <a:moveTo>
                    <a:pt x="62" y="1084"/>
                  </a:moveTo>
                  <a:cubicBezTo>
                    <a:pt x="59" y="1086"/>
                    <a:pt x="64" y="1088"/>
                    <a:pt x="61" y="1089"/>
                  </a:cubicBezTo>
                  <a:cubicBezTo>
                    <a:pt x="56" y="1090"/>
                    <a:pt x="54" y="1087"/>
                    <a:pt x="51" y="1086"/>
                  </a:cubicBezTo>
                  <a:cubicBezTo>
                    <a:pt x="52" y="1090"/>
                    <a:pt x="48" y="1089"/>
                    <a:pt x="48" y="1092"/>
                  </a:cubicBezTo>
                  <a:cubicBezTo>
                    <a:pt x="59" y="1090"/>
                    <a:pt x="61" y="1091"/>
                    <a:pt x="75" y="1090"/>
                  </a:cubicBezTo>
                  <a:cubicBezTo>
                    <a:pt x="75" y="1088"/>
                    <a:pt x="76" y="1087"/>
                    <a:pt x="76" y="1086"/>
                  </a:cubicBezTo>
                  <a:cubicBezTo>
                    <a:pt x="73" y="1086"/>
                    <a:pt x="65" y="1090"/>
                    <a:pt x="64" y="1087"/>
                  </a:cubicBezTo>
                  <a:cubicBezTo>
                    <a:pt x="63" y="1083"/>
                    <a:pt x="73" y="1089"/>
                    <a:pt x="70" y="1083"/>
                  </a:cubicBezTo>
                  <a:cubicBezTo>
                    <a:pt x="66" y="1082"/>
                    <a:pt x="67" y="1085"/>
                    <a:pt x="62" y="1084"/>
                  </a:cubicBezTo>
                  <a:close/>
                  <a:moveTo>
                    <a:pt x="45" y="1089"/>
                  </a:moveTo>
                  <a:cubicBezTo>
                    <a:pt x="49" y="1090"/>
                    <a:pt x="45" y="1095"/>
                    <a:pt x="40" y="1094"/>
                  </a:cubicBezTo>
                  <a:cubicBezTo>
                    <a:pt x="40" y="1091"/>
                    <a:pt x="46" y="1093"/>
                    <a:pt x="45" y="1089"/>
                  </a:cubicBezTo>
                  <a:close/>
                  <a:moveTo>
                    <a:pt x="73" y="1105"/>
                  </a:moveTo>
                  <a:cubicBezTo>
                    <a:pt x="79" y="1107"/>
                    <a:pt x="69" y="1107"/>
                    <a:pt x="70" y="1110"/>
                  </a:cubicBezTo>
                  <a:cubicBezTo>
                    <a:pt x="64" y="1107"/>
                    <a:pt x="73" y="1107"/>
                    <a:pt x="73" y="1105"/>
                  </a:cubicBezTo>
                  <a:close/>
                  <a:moveTo>
                    <a:pt x="37" y="1148"/>
                  </a:moveTo>
                  <a:cubicBezTo>
                    <a:pt x="43" y="1152"/>
                    <a:pt x="33" y="1153"/>
                    <a:pt x="37" y="1148"/>
                  </a:cubicBezTo>
                  <a:close/>
                  <a:moveTo>
                    <a:pt x="1982" y="1154"/>
                  </a:moveTo>
                  <a:cubicBezTo>
                    <a:pt x="1985" y="1155"/>
                    <a:pt x="1987" y="1153"/>
                    <a:pt x="1988" y="1152"/>
                  </a:cubicBezTo>
                  <a:cubicBezTo>
                    <a:pt x="1992" y="1152"/>
                    <a:pt x="1996" y="1154"/>
                    <a:pt x="1998" y="1151"/>
                  </a:cubicBezTo>
                  <a:cubicBezTo>
                    <a:pt x="1994" y="1151"/>
                    <a:pt x="1990" y="1151"/>
                    <a:pt x="1985" y="1151"/>
                  </a:cubicBezTo>
                  <a:cubicBezTo>
                    <a:pt x="1985" y="1153"/>
                    <a:pt x="1983" y="1152"/>
                    <a:pt x="1982" y="1154"/>
                  </a:cubicBezTo>
                  <a:close/>
                  <a:moveTo>
                    <a:pt x="1999" y="1152"/>
                  </a:moveTo>
                  <a:cubicBezTo>
                    <a:pt x="2002" y="1149"/>
                    <a:pt x="2010" y="1152"/>
                    <a:pt x="2015" y="1151"/>
                  </a:cubicBezTo>
                  <a:cubicBezTo>
                    <a:pt x="2013" y="1154"/>
                    <a:pt x="2004" y="1151"/>
                    <a:pt x="1999" y="1152"/>
                  </a:cubicBezTo>
                  <a:close/>
                  <a:moveTo>
                    <a:pt x="71" y="1160"/>
                  </a:moveTo>
                  <a:cubicBezTo>
                    <a:pt x="71" y="1164"/>
                    <a:pt x="65" y="1161"/>
                    <a:pt x="63" y="1162"/>
                  </a:cubicBezTo>
                  <a:cubicBezTo>
                    <a:pt x="64" y="1157"/>
                    <a:pt x="67" y="1160"/>
                    <a:pt x="71" y="1160"/>
                  </a:cubicBezTo>
                  <a:close/>
                  <a:moveTo>
                    <a:pt x="1910" y="1173"/>
                  </a:moveTo>
                  <a:cubicBezTo>
                    <a:pt x="1911" y="1173"/>
                    <a:pt x="1913" y="1171"/>
                    <a:pt x="1912" y="1171"/>
                  </a:cubicBezTo>
                  <a:cubicBezTo>
                    <a:pt x="1914" y="1171"/>
                    <a:pt x="1915" y="1173"/>
                    <a:pt x="1918" y="1173"/>
                  </a:cubicBezTo>
                  <a:cubicBezTo>
                    <a:pt x="1921" y="1173"/>
                    <a:pt x="1921" y="1172"/>
                    <a:pt x="1925" y="1171"/>
                  </a:cubicBezTo>
                  <a:cubicBezTo>
                    <a:pt x="1929" y="1171"/>
                    <a:pt x="1935" y="1172"/>
                    <a:pt x="1939" y="1171"/>
                  </a:cubicBezTo>
                  <a:cubicBezTo>
                    <a:pt x="1949" y="1170"/>
                    <a:pt x="1943" y="1170"/>
                    <a:pt x="1937" y="1170"/>
                  </a:cubicBezTo>
                  <a:cubicBezTo>
                    <a:pt x="1934" y="1170"/>
                    <a:pt x="1930" y="1170"/>
                    <a:pt x="1926" y="1170"/>
                  </a:cubicBezTo>
                  <a:cubicBezTo>
                    <a:pt x="1926" y="1168"/>
                    <a:pt x="1926" y="1169"/>
                    <a:pt x="1925" y="1170"/>
                  </a:cubicBezTo>
                  <a:cubicBezTo>
                    <a:pt x="1922" y="1173"/>
                    <a:pt x="1903" y="1165"/>
                    <a:pt x="1907" y="1173"/>
                  </a:cubicBezTo>
                  <a:cubicBezTo>
                    <a:pt x="1908" y="1173"/>
                    <a:pt x="1909" y="1173"/>
                    <a:pt x="1910" y="1173"/>
                  </a:cubicBezTo>
                  <a:close/>
                  <a:moveTo>
                    <a:pt x="1943" y="1178"/>
                  </a:moveTo>
                  <a:cubicBezTo>
                    <a:pt x="1943" y="1178"/>
                    <a:pt x="1943" y="1179"/>
                    <a:pt x="1943" y="1179"/>
                  </a:cubicBezTo>
                  <a:cubicBezTo>
                    <a:pt x="1941" y="1181"/>
                    <a:pt x="1935" y="1177"/>
                    <a:pt x="1935" y="1181"/>
                  </a:cubicBezTo>
                  <a:cubicBezTo>
                    <a:pt x="1940" y="1183"/>
                    <a:pt x="1953" y="1178"/>
                    <a:pt x="1959" y="1182"/>
                  </a:cubicBezTo>
                  <a:cubicBezTo>
                    <a:pt x="1960" y="1176"/>
                    <a:pt x="1949" y="1177"/>
                    <a:pt x="1943" y="1178"/>
                  </a:cubicBezTo>
                  <a:close/>
                  <a:moveTo>
                    <a:pt x="1964" y="1179"/>
                  </a:moveTo>
                  <a:cubicBezTo>
                    <a:pt x="1963" y="1177"/>
                    <a:pt x="1974" y="1176"/>
                    <a:pt x="1971" y="1181"/>
                  </a:cubicBezTo>
                  <a:cubicBezTo>
                    <a:pt x="1968" y="1182"/>
                    <a:pt x="1968" y="1178"/>
                    <a:pt x="1964" y="1179"/>
                  </a:cubicBezTo>
                  <a:close/>
                  <a:moveTo>
                    <a:pt x="1979" y="1178"/>
                  </a:moveTo>
                  <a:cubicBezTo>
                    <a:pt x="1978" y="1178"/>
                    <a:pt x="1977" y="1178"/>
                    <a:pt x="1976" y="1178"/>
                  </a:cubicBezTo>
                  <a:cubicBezTo>
                    <a:pt x="1968" y="1177"/>
                    <a:pt x="1980" y="1182"/>
                    <a:pt x="1979" y="1178"/>
                  </a:cubicBezTo>
                  <a:close/>
                  <a:moveTo>
                    <a:pt x="59" y="1195"/>
                  </a:moveTo>
                  <a:cubicBezTo>
                    <a:pt x="56" y="1193"/>
                    <a:pt x="52" y="1197"/>
                    <a:pt x="46" y="1195"/>
                  </a:cubicBezTo>
                  <a:cubicBezTo>
                    <a:pt x="46" y="1192"/>
                    <a:pt x="59" y="1189"/>
                    <a:pt x="59" y="1195"/>
                  </a:cubicBezTo>
                  <a:close/>
                  <a:moveTo>
                    <a:pt x="1905" y="1194"/>
                  </a:moveTo>
                  <a:cubicBezTo>
                    <a:pt x="1906" y="1191"/>
                    <a:pt x="1909" y="1192"/>
                    <a:pt x="1911" y="1192"/>
                  </a:cubicBezTo>
                  <a:cubicBezTo>
                    <a:pt x="1911" y="1196"/>
                    <a:pt x="1907" y="1196"/>
                    <a:pt x="1905" y="1194"/>
                  </a:cubicBezTo>
                  <a:close/>
                  <a:moveTo>
                    <a:pt x="1894" y="1201"/>
                  </a:moveTo>
                  <a:cubicBezTo>
                    <a:pt x="1889" y="1201"/>
                    <a:pt x="1884" y="1201"/>
                    <a:pt x="1880" y="1201"/>
                  </a:cubicBezTo>
                  <a:cubicBezTo>
                    <a:pt x="1880" y="1209"/>
                    <a:pt x="1891" y="1205"/>
                    <a:pt x="1894" y="1201"/>
                  </a:cubicBezTo>
                  <a:close/>
                  <a:moveTo>
                    <a:pt x="2058" y="1208"/>
                  </a:moveTo>
                  <a:cubicBezTo>
                    <a:pt x="2057" y="1210"/>
                    <a:pt x="2056" y="1211"/>
                    <a:pt x="2053" y="1211"/>
                  </a:cubicBezTo>
                  <a:cubicBezTo>
                    <a:pt x="2053" y="1208"/>
                    <a:pt x="2056" y="1208"/>
                    <a:pt x="2058" y="1208"/>
                  </a:cubicBezTo>
                  <a:close/>
                  <a:moveTo>
                    <a:pt x="216" y="1232"/>
                  </a:moveTo>
                  <a:cubicBezTo>
                    <a:pt x="211" y="1232"/>
                    <a:pt x="206" y="1231"/>
                    <a:pt x="203" y="1230"/>
                  </a:cubicBezTo>
                  <a:cubicBezTo>
                    <a:pt x="203" y="1230"/>
                    <a:pt x="201" y="1228"/>
                    <a:pt x="202" y="1228"/>
                  </a:cubicBezTo>
                  <a:cubicBezTo>
                    <a:pt x="200" y="1228"/>
                    <a:pt x="200" y="1230"/>
                    <a:pt x="197" y="1230"/>
                  </a:cubicBezTo>
                  <a:cubicBezTo>
                    <a:pt x="197" y="1230"/>
                    <a:pt x="196" y="1229"/>
                    <a:pt x="195" y="1228"/>
                  </a:cubicBezTo>
                  <a:cubicBezTo>
                    <a:pt x="194" y="1228"/>
                    <a:pt x="192" y="1229"/>
                    <a:pt x="192" y="1230"/>
                  </a:cubicBezTo>
                  <a:cubicBezTo>
                    <a:pt x="197" y="1233"/>
                    <a:pt x="212" y="1238"/>
                    <a:pt x="216" y="1232"/>
                  </a:cubicBezTo>
                  <a:close/>
                  <a:moveTo>
                    <a:pt x="227" y="1238"/>
                  </a:moveTo>
                  <a:cubicBezTo>
                    <a:pt x="228" y="1236"/>
                    <a:pt x="231" y="1237"/>
                    <a:pt x="233" y="1236"/>
                  </a:cubicBezTo>
                  <a:cubicBezTo>
                    <a:pt x="233" y="1240"/>
                    <a:pt x="229" y="1240"/>
                    <a:pt x="227" y="1238"/>
                  </a:cubicBezTo>
                  <a:close/>
                  <a:moveTo>
                    <a:pt x="152" y="1243"/>
                  </a:moveTo>
                  <a:cubicBezTo>
                    <a:pt x="149" y="1247"/>
                    <a:pt x="143" y="1241"/>
                    <a:pt x="137" y="1243"/>
                  </a:cubicBezTo>
                  <a:cubicBezTo>
                    <a:pt x="139" y="1237"/>
                    <a:pt x="147" y="1241"/>
                    <a:pt x="152" y="1243"/>
                  </a:cubicBezTo>
                  <a:close/>
                  <a:moveTo>
                    <a:pt x="156" y="1255"/>
                  </a:moveTo>
                  <a:cubicBezTo>
                    <a:pt x="156" y="1252"/>
                    <a:pt x="164" y="1254"/>
                    <a:pt x="159" y="1257"/>
                  </a:cubicBezTo>
                  <a:cubicBezTo>
                    <a:pt x="158" y="1257"/>
                    <a:pt x="158" y="1255"/>
                    <a:pt x="156" y="1255"/>
                  </a:cubicBezTo>
                  <a:close/>
                  <a:moveTo>
                    <a:pt x="258" y="1255"/>
                  </a:moveTo>
                  <a:cubicBezTo>
                    <a:pt x="258" y="1251"/>
                    <a:pt x="261" y="1257"/>
                    <a:pt x="264" y="1255"/>
                  </a:cubicBezTo>
                  <a:cubicBezTo>
                    <a:pt x="264" y="1259"/>
                    <a:pt x="259" y="1256"/>
                    <a:pt x="258" y="1255"/>
                  </a:cubicBezTo>
                  <a:close/>
                  <a:moveTo>
                    <a:pt x="114" y="1259"/>
                  </a:moveTo>
                  <a:cubicBezTo>
                    <a:pt x="115" y="1259"/>
                    <a:pt x="120" y="1260"/>
                    <a:pt x="120" y="1260"/>
                  </a:cubicBezTo>
                  <a:cubicBezTo>
                    <a:pt x="120" y="1260"/>
                    <a:pt x="120" y="1259"/>
                    <a:pt x="120" y="1259"/>
                  </a:cubicBezTo>
                  <a:cubicBezTo>
                    <a:pt x="123" y="1255"/>
                    <a:pt x="133" y="1261"/>
                    <a:pt x="134" y="1260"/>
                  </a:cubicBezTo>
                  <a:cubicBezTo>
                    <a:pt x="135" y="1255"/>
                    <a:pt x="128" y="1257"/>
                    <a:pt x="125" y="1257"/>
                  </a:cubicBezTo>
                  <a:cubicBezTo>
                    <a:pt x="120" y="1257"/>
                    <a:pt x="115" y="1257"/>
                    <a:pt x="112" y="1257"/>
                  </a:cubicBezTo>
                  <a:cubicBezTo>
                    <a:pt x="112" y="1256"/>
                    <a:pt x="112" y="1255"/>
                    <a:pt x="111" y="1255"/>
                  </a:cubicBezTo>
                  <a:cubicBezTo>
                    <a:pt x="111" y="1258"/>
                    <a:pt x="112" y="1258"/>
                    <a:pt x="114" y="1259"/>
                  </a:cubicBezTo>
                  <a:close/>
                  <a:moveTo>
                    <a:pt x="163" y="1262"/>
                  </a:moveTo>
                  <a:cubicBezTo>
                    <a:pt x="161" y="1262"/>
                    <a:pt x="159" y="1262"/>
                    <a:pt x="158" y="1262"/>
                  </a:cubicBezTo>
                  <a:cubicBezTo>
                    <a:pt x="157" y="1262"/>
                    <a:pt x="155" y="1262"/>
                    <a:pt x="155" y="1263"/>
                  </a:cubicBezTo>
                  <a:cubicBezTo>
                    <a:pt x="157" y="1262"/>
                    <a:pt x="163" y="1265"/>
                    <a:pt x="163" y="1262"/>
                  </a:cubicBezTo>
                  <a:close/>
                  <a:moveTo>
                    <a:pt x="174" y="1265"/>
                  </a:moveTo>
                  <a:cubicBezTo>
                    <a:pt x="173" y="1262"/>
                    <a:pt x="182" y="1263"/>
                    <a:pt x="178" y="1267"/>
                  </a:cubicBezTo>
                  <a:cubicBezTo>
                    <a:pt x="179" y="1266"/>
                    <a:pt x="174" y="1265"/>
                    <a:pt x="174" y="1265"/>
                  </a:cubicBezTo>
                  <a:close/>
                  <a:moveTo>
                    <a:pt x="232" y="1267"/>
                  </a:moveTo>
                  <a:cubicBezTo>
                    <a:pt x="231" y="1267"/>
                    <a:pt x="229" y="1267"/>
                    <a:pt x="228" y="1267"/>
                  </a:cubicBezTo>
                  <a:cubicBezTo>
                    <a:pt x="220" y="1266"/>
                    <a:pt x="232" y="1271"/>
                    <a:pt x="232" y="1267"/>
                  </a:cubicBezTo>
                  <a:close/>
                  <a:moveTo>
                    <a:pt x="202" y="1268"/>
                  </a:moveTo>
                  <a:cubicBezTo>
                    <a:pt x="205" y="1268"/>
                    <a:pt x="205" y="1270"/>
                    <a:pt x="208" y="1270"/>
                  </a:cubicBezTo>
                  <a:cubicBezTo>
                    <a:pt x="209" y="1272"/>
                    <a:pt x="200" y="1273"/>
                    <a:pt x="202" y="1268"/>
                  </a:cubicBezTo>
                  <a:close/>
                  <a:moveTo>
                    <a:pt x="85" y="1276"/>
                  </a:moveTo>
                  <a:cubicBezTo>
                    <a:pt x="85" y="1276"/>
                    <a:pt x="85" y="1274"/>
                    <a:pt x="83" y="1274"/>
                  </a:cubicBezTo>
                  <a:cubicBezTo>
                    <a:pt x="83" y="1274"/>
                    <a:pt x="83" y="1278"/>
                    <a:pt x="82" y="1278"/>
                  </a:cubicBezTo>
                  <a:cubicBezTo>
                    <a:pt x="86" y="1277"/>
                    <a:pt x="93" y="1280"/>
                    <a:pt x="94" y="1276"/>
                  </a:cubicBezTo>
                  <a:cubicBezTo>
                    <a:pt x="93" y="1275"/>
                    <a:pt x="88" y="1276"/>
                    <a:pt x="85" y="1276"/>
                  </a:cubicBezTo>
                  <a:close/>
                  <a:moveTo>
                    <a:pt x="230" y="1308"/>
                  </a:moveTo>
                  <a:cubicBezTo>
                    <a:pt x="229" y="1308"/>
                    <a:pt x="227" y="1308"/>
                    <a:pt x="227" y="1309"/>
                  </a:cubicBezTo>
                  <a:cubicBezTo>
                    <a:pt x="230" y="1308"/>
                    <a:pt x="235" y="1311"/>
                    <a:pt x="235" y="1308"/>
                  </a:cubicBezTo>
                  <a:cubicBezTo>
                    <a:pt x="231" y="1307"/>
                    <a:pt x="231" y="1302"/>
                    <a:pt x="225" y="1303"/>
                  </a:cubicBezTo>
                  <a:cubicBezTo>
                    <a:pt x="223" y="1309"/>
                    <a:pt x="231" y="1304"/>
                    <a:pt x="230" y="1308"/>
                  </a:cubicBezTo>
                  <a:close/>
                  <a:moveTo>
                    <a:pt x="265" y="1319"/>
                  </a:moveTo>
                  <a:cubicBezTo>
                    <a:pt x="265" y="1321"/>
                    <a:pt x="263" y="1322"/>
                    <a:pt x="261" y="1322"/>
                  </a:cubicBezTo>
                  <a:cubicBezTo>
                    <a:pt x="261" y="1320"/>
                    <a:pt x="263" y="1319"/>
                    <a:pt x="265" y="1319"/>
                  </a:cubicBezTo>
                  <a:close/>
                  <a:moveTo>
                    <a:pt x="297" y="1324"/>
                  </a:moveTo>
                  <a:cubicBezTo>
                    <a:pt x="293" y="1324"/>
                    <a:pt x="291" y="1323"/>
                    <a:pt x="289" y="1322"/>
                  </a:cubicBezTo>
                  <a:cubicBezTo>
                    <a:pt x="292" y="1328"/>
                    <a:pt x="289" y="1325"/>
                    <a:pt x="286" y="1328"/>
                  </a:cubicBezTo>
                  <a:cubicBezTo>
                    <a:pt x="288" y="1332"/>
                    <a:pt x="290" y="1326"/>
                    <a:pt x="291" y="1330"/>
                  </a:cubicBezTo>
                  <a:cubicBezTo>
                    <a:pt x="288" y="1332"/>
                    <a:pt x="283" y="1331"/>
                    <a:pt x="282" y="1335"/>
                  </a:cubicBezTo>
                  <a:cubicBezTo>
                    <a:pt x="285" y="1335"/>
                    <a:pt x="288" y="1335"/>
                    <a:pt x="291" y="1335"/>
                  </a:cubicBezTo>
                  <a:cubicBezTo>
                    <a:pt x="291" y="1333"/>
                    <a:pt x="291" y="1332"/>
                    <a:pt x="292" y="1332"/>
                  </a:cubicBezTo>
                  <a:cubicBezTo>
                    <a:pt x="295" y="1330"/>
                    <a:pt x="300" y="1330"/>
                    <a:pt x="301" y="1327"/>
                  </a:cubicBezTo>
                  <a:cubicBezTo>
                    <a:pt x="305" y="1326"/>
                    <a:pt x="312" y="1329"/>
                    <a:pt x="312" y="1325"/>
                  </a:cubicBezTo>
                  <a:cubicBezTo>
                    <a:pt x="309" y="1323"/>
                    <a:pt x="301" y="1325"/>
                    <a:pt x="298" y="1322"/>
                  </a:cubicBezTo>
                  <a:cubicBezTo>
                    <a:pt x="300" y="1326"/>
                    <a:pt x="294" y="1330"/>
                    <a:pt x="294" y="1327"/>
                  </a:cubicBezTo>
                  <a:cubicBezTo>
                    <a:pt x="295" y="1326"/>
                    <a:pt x="296" y="1325"/>
                    <a:pt x="297" y="1324"/>
                  </a:cubicBezTo>
                  <a:close/>
                  <a:moveTo>
                    <a:pt x="280" y="1330"/>
                  </a:moveTo>
                  <a:cubicBezTo>
                    <a:pt x="281" y="1330"/>
                    <a:pt x="282" y="1330"/>
                    <a:pt x="283" y="1330"/>
                  </a:cubicBezTo>
                  <a:cubicBezTo>
                    <a:pt x="283" y="1329"/>
                    <a:pt x="283" y="1328"/>
                    <a:pt x="283" y="1327"/>
                  </a:cubicBezTo>
                  <a:cubicBezTo>
                    <a:pt x="282" y="1327"/>
                    <a:pt x="281" y="1327"/>
                    <a:pt x="280" y="1327"/>
                  </a:cubicBezTo>
                  <a:cubicBezTo>
                    <a:pt x="280" y="1328"/>
                    <a:pt x="280" y="1329"/>
                    <a:pt x="280" y="1330"/>
                  </a:cubicBezTo>
                  <a:close/>
                  <a:moveTo>
                    <a:pt x="381" y="1333"/>
                  </a:moveTo>
                  <a:cubicBezTo>
                    <a:pt x="382" y="1330"/>
                    <a:pt x="390" y="1332"/>
                    <a:pt x="389" y="1336"/>
                  </a:cubicBezTo>
                  <a:cubicBezTo>
                    <a:pt x="384" y="1337"/>
                    <a:pt x="386" y="1332"/>
                    <a:pt x="381" y="1333"/>
                  </a:cubicBezTo>
                  <a:close/>
                  <a:moveTo>
                    <a:pt x="427" y="1338"/>
                  </a:moveTo>
                  <a:cubicBezTo>
                    <a:pt x="425" y="1338"/>
                    <a:pt x="424" y="1338"/>
                    <a:pt x="424" y="1339"/>
                  </a:cubicBezTo>
                  <a:cubicBezTo>
                    <a:pt x="430" y="1341"/>
                    <a:pt x="429" y="1336"/>
                    <a:pt x="431" y="1333"/>
                  </a:cubicBezTo>
                  <a:cubicBezTo>
                    <a:pt x="428" y="1333"/>
                    <a:pt x="426" y="1333"/>
                    <a:pt x="425" y="1332"/>
                  </a:cubicBezTo>
                  <a:cubicBezTo>
                    <a:pt x="425" y="1335"/>
                    <a:pt x="427" y="1335"/>
                    <a:pt x="427" y="1338"/>
                  </a:cubicBezTo>
                  <a:close/>
                  <a:moveTo>
                    <a:pt x="402" y="1338"/>
                  </a:moveTo>
                  <a:cubicBezTo>
                    <a:pt x="408" y="1340"/>
                    <a:pt x="419" y="1341"/>
                    <a:pt x="422" y="1336"/>
                  </a:cubicBezTo>
                  <a:cubicBezTo>
                    <a:pt x="414" y="1338"/>
                    <a:pt x="405" y="1336"/>
                    <a:pt x="397" y="1335"/>
                  </a:cubicBezTo>
                  <a:cubicBezTo>
                    <a:pt x="396" y="1339"/>
                    <a:pt x="399" y="1337"/>
                    <a:pt x="402" y="1338"/>
                  </a:cubicBezTo>
                  <a:close/>
                  <a:moveTo>
                    <a:pt x="358" y="1343"/>
                  </a:moveTo>
                  <a:cubicBezTo>
                    <a:pt x="360" y="1342"/>
                    <a:pt x="366" y="1344"/>
                    <a:pt x="366" y="1341"/>
                  </a:cubicBezTo>
                  <a:cubicBezTo>
                    <a:pt x="365" y="1341"/>
                    <a:pt x="364" y="1340"/>
                    <a:pt x="364" y="1338"/>
                  </a:cubicBezTo>
                  <a:cubicBezTo>
                    <a:pt x="362" y="1338"/>
                    <a:pt x="358" y="1337"/>
                    <a:pt x="358" y="1339"/>
                  </a:cubicBezTo>
                  <a:cubicBezTo>
                    <a:pt x="360" y="1340"/>
                    <a:pt x="359" y="1341"/>
                    <a:pt x="358" y="1343"/>
                  </a:cubicBezTo>
                  <a:close/>
                  <a:moveTo>
                    <a:pt x="2044" y="1346"/>
                  </a:moveTo>
                  <a:cubicBezTo>
                    <a:pt x="2042" y="1348"/>
                    <a:pt x="2038" y="1349"/>
                    <a:pt x="2034" y="1349"/>
                  </a:cubicBezTo>
                  <a:cubicBezTo>
                    <a:pt x="2033" y="1343"/>
                    <a:pt x="2041" y="1347"/>
                    <a:pt x="2044" y="1346"/>
                  </a:cubicBezTo>
                  <a:close/>
                  <a:moveTo>
                    <a:pt x="401" y="1363"/>
                  </a:moveTo>
                  <a:cubicBezTo>
                    <a:pt x="399" y="1365"/>
                    <a:pt x="401" y="1369"/>
                    <a:pt x="397" y="1368"/>
                  </a:cubicBezTo>
                  <a:cubicBezTo>
                    <a:pt x="396" y="1365"/>
                    <a:pt x="398" y="1363"/>
                    <a:pt x="401" y="1363"/>
                  </a:cubicBezTo>
                  <a:close/>
                  <a:moveTo>
                    <a:pt x="2019" y="1366"/>
                  </a:moveTo>
                  <a:cubicBezTo>
                    <a:pt x="2018" y="1366"/>
                    <a:pt x="2017" y="1366"/>
                    <a:pt x="2016" y="1366"/>
                  </a:cubicBezTo>
                  <a:cubicBezTo>
                    <a:pt x="2008" y="1366"/>
                    <a:pt x="2020" y="1371"/>
                    <a:pt x="2019" y="1366"/>
                  </a:cubicBezTo>
                  <a:close/>
                  <a:moveTo>
                    <a:pt x="401" y="1368"/>
                  </a:moveTo>
                  <a:cubicBezTo>
                    <a:pt x="404" y="1368"/>
                    <a:pt x="404" y="1370"/>
                    <a:pt x="406" y="1370"/>
                  </a:cubicBezTo>
                  <a:cubicBezTo>
                    <a:pt x="407" y="1373"/>
                    <a:pt x="399" y="1372"/>
                    <a:pt x="401" y="1368"/>
                  </a:cubicBezTo>
                  <a:close/>
                  <a:moveTo>
                    <a:pt x="909" y="1401"/>
                  </a:moveTo>
                  <a:cubicBezTo>
                    <a:pt x="909" y="1400"/>
                    <a:pt x="909" y="1399"/>
                    <a:pt x="909" y="1398"/>
                  </a:cubicBezTo>
                  <a:cubicBezTo>
                    <a:pt x="906" y="1393"/>
                    <a:pt x="901" y="1403"/>
                    <a:pt x="909" y="1401"/>
                  </a:cubicBezTo>
                  <a:close/>
                  <a:moveTo>
                    <a:pt x="486" y="1401"/>
                  </a:moveTo>
                  <a:cubicBezTo>
                    <a:pt x="486" y="1405"/>
                    <a:pt x="481" y="1404"/>
                    <a:pt x="477" y="1404"/>
                  </a:cubicBezTo>
                  <a:cubicBezTo>
                    <a:pt x="477" y="1400"/>
                    <a:pt x="482" y="1401"/>
                    <a:pt x="486" y="1401"/>
                  </a:cubicBezTo>
                  <a:close/>
                  <a:moveTo>
                    <a:pt x="476" y="1414"/>
                  </a:moveTo>
                  <a:cubicBezTo>
                    <a:pt x="473" y="1412"/>
                    <a:pt x="472" y="1407"/>
                    <a:pt x="468" y="1406"/>
                  </a:cubicBezTo>
                  <a:cubicBezTo>
                    <a:pt x="466" y="1413"/>
                    <a:pt x="473" y="1418"/>
                    <a:pt x="476" y="1414"/>
                  </a:cubicBezTo>
                  <a:close/>
                  <a:moveTo>
                    <a:pt x="262" y="1412"/>
                  </a:moveTo>
                  <a:cubicBezTo>
                    <a:pt x="265" y="1414"/>
                    <a:pt x="266" y="1420"/>
                    <a:pt x="260" y="1420"/>
                  </a:cubicBezTo>
                  <a:cubicBezTo>
                    <a:pt x="260" y="1417"/>
                    <a:pt x="260" y="1414"/>
                    <a:pt x="262" y="1412"/>
                  </a:cubicBezTo>
                  <a:close/>
                  <a:moveTo>
                    <a:pt x="1955" y="1416"/>
                  </a:moveTo>
                  <a:cubicBezTo>
                    <a:pt x="1960" y="1418"/>
                    <a:pt x="1953" y="1420"/>
                    <a:pt x="1952" y="1419"/>
                  </a:cubicBezTo>
                  <a:cubicBezTo>
                    <a:pt x="1951" y="1418"/>
                    <a:pt x="1956" y="1417"/>
                    <a:pt x="1955" y="1416"/>
                  </a:cubicBezTo>
                  <a:close/>
                  <a:moveTo>
                    <a:pt x="1706" y="1425"/>
                  </a:moveTo>
                  <a:cubicBezTo>
                    <a:pt x="1713" y="1423"/>
                    <a:pt x="1715" y="1426"/>
                    <a:pt x="1717" y="1424"/>
                  </a:cubicBezTo>
                  <a:cubicBezTo>
                    <a:pt x="1714" y="1422"/>
                    <a:pt x="1707" y="1418"/>
                    <a:pt x="1706" y="1425"/>
                  </a:cubicBezTo>
                  <a:close/>
                  <a:moveTo>
                    <a:pt x="1727" y="1425"/>
                  </a:moveTo>
                  <a:cubicBezTo>
                    <a:pt x="1728" y="1425"/>
                    <a:pt x="1729" y="1425"/>
                    <a:pt x="1730" y="1425"/>
                  </a:cubicBezTo>
                  <a:cubicBezTo>
                    <a:pt x="1730" y="1424"/>
                    <a:pt x="1730" y="1423"/>
                    <a:pt x="1730" y="1422"/>
                  </a:cubicBezTo>
                  <a:cubicBezTo>
                    <a:pt x="1729" y="1422"/>
                    <a:pt x="1728" y="1422"/>
                    <a:pt x="1727" y="1422"/>
                  </a:cubicBezTo>
                  <a:cubicBezTo>
                    <a:pt x="1727" y="1423"/>
                    <a:pt x="1727" y="1424"/>
                    <a:pt x="1727" y="1425"/>
                  </a:cubicBezTo>
                  <a:close/>
                  <a:moveTo>
                    <a:pt x="1644" y="1424"/>
                  </a:moveTo>
                  <a:cubicBezTo>
                    <a:pt x="1648" y="1423"/>
                    <a:pt x="1649" y="1425"/>
                    <a:pt x="1649" y="1428"/>
                  </a:cubicBezTo>
                  <a:cubicBezTo>
                    <a:pt x="1646" y="1429"/>
                    <a:pt x="1644" y="1427"/>
                    <a:pt x="1644" y="1424"/>
                  </a:cubicBezTo>
                  <a:close/>
                  <a:moveTo>
                    <a:pt x="1694" y="1425"/>
                  </a:moveTo>
                  <a:cubicBezTo>
                    <a:pt x="1696" y="1425"/>
                    <a:pt x="1700" y="1425"/>
                    <a:pt x="1697" y="1424"/>
                  </a:cubicBezTo>
                  <a:cubicBezTo>
                    <a:pt x="1690" y="1425"/>
                    <a:pt x="1678" y="1420"/>
                    <a:pt x="1675" y="1427"/>
                  </a:cubicBezTo>
                  <a:cubicBezTo>
                    <a:pt x="1683" y="1425"/>
                    <a:pt x="1685" y="1427"/>
                    <a:pt x="1694" y="1425"/>
                  </a:cubicBezTo>
                  <a:close/>
                  <a:moveTo>
                    <a:pt x="542" y="1436"/>
                  </a:moveTo>
                  <a:cubicBezTo>
                    <a:pt x="540" y="1436"/>
                    <a:pt x="532" y="1436"/>
                    <a:pt x="537" y="1438"/>
                  </a:cubicBezTo>
                  <a:cubicBezTo>
                    <a:pt x="543" y="1437"/>
                    <a:pt x="546" y="1441"/>
                    <a:pt x="553" y="1439"/>
                  </a:cubicBezTo>
                  <a:cubicBezTo>
                    <a:pt x="555" y="1433"/>
                    <a:pt x="546" y="1439"/>
                    <a:pt x="546" y="1435"/>
                  </a:cubicBezTo>
                  <a:cubicBezTo>
                    <a:pt x="544" y="1432"/>
                    <a:pt x="548" y="1429"/>
                    <a:pt x="543" y="1427"/>
                  </a:cubicBezTo>
                  <a:cubicBezTo>
                    <a:pt x="541" y="1429"/>
                    <a:pt x="541" y="1432"/>
                    <a:pt x="542" y="1436"/>
                  </a:cubicBezTo>
                  <a:close/>
                  <a:moveTo>
                    <a:pt x="1444" y="1449"/>
                  </a:moveTo>
                  <a:cubicBezTo>
                    <a:pt x="1441" y="1449"/>
                    <a:pt x="1439" y="1448"/>
                    <a:pt x="1438" y="1446"/>
                  </a:cubicBezTo>
                  <a:cubicBezTo>
                    <a:pt x="1442" y="1442"/>
                    <a:pt x="1437" y="1437"/>
                    <a:pt x="1435" y="1435"/>
                  </a:cubicBezTo>
                  <a:cubicBezTo>
                    <a:pt x="1438" y="1442"/>
                    <a:pt x="1430" y="1445"/>
                    <a:pt x="1436" y="1450"/>
                  </a:cubicBezTo>
                  <a:cubicBezTo>
                    <a:pt x="1433" y="1450"/>
                    <a:pt x="1432" y="1452"/>
                    <a:pt x="1431" y="1454"/>
                  </a:cubicBezTo>
                  <a:cubicBezTo>
                    <a:pt x="1430" y="1454"/>
                    <a:pt x="1428" y="1455"/>
                    <a:pt x="1427" y="1457"/>
                  </a:cubicBezTo>
                  <a:cubicBezTo>
                    <a:pt x="1429" y="1457"/>
                    <a:pt x="1428" y="1459"/>
                    <a:pt x="1428" y="1462"/>
                  </a:cubicBezTo>
                  <a:cubicBezTo>
                    <a:pt x="1426" y="1461"/>
                    <a:pt x="1421" y="1463"/>
                    <a:pt x="1419" y="1462"/>
                  </a:cubicBezTo>
                  <a:cubicBezTo>
                    <a:pt x="1418" y="1461"/>
                    <a:pt x="1419" y="1458"/>
                    <a:pt x="1417" y="1458"/>
                  </a:cubicBezTo>
                  <a:cubicBezTo>
                    <a:pt x="1416" y="1461"/>
                    <a:pt x="1413" y="1462"/>
                    <a:pt x="1413" y="1465"/>
                  </a:cubicBezTo>
                  <a:cubicBezTo>
                    <a:pt x="1424" y="1463"/>
                    <a:pt x="1412" y="1477"/>
                    <a:pt x="1417" y="1479"/>
                  </a:cubicBezTo>
                  <a:cubicBezTo>
                    <a:pt x="1418" y="1478"/>
                    <a:pt x="1418" y="1476"/>
                    <a:pt x="1419" y="1474"/>
                  </a:cubicBezTo>
                  <a:cubicBezTo>
                    <a:pt x="1419" y="1474"/>
                    <a:pt x="1420" y="1474"/>
                    <a:pt x="1420" y="1474"/>
                  </a:cubicBezTo>
                  <a:cubicBezTo>
                    <a:pt x="1421" y="1472"/>
                    <a:pt x="1419" y="1466"/>
                    <a:pt x="1422" y="1465"/>
                  </a:cubicBezTo>
                  <a:cubicBezTo>
                    <a:pt x="1425" y="1465"/>
                    <a:pt x="1426" y="1466"/>
                    <a:pt x="1427" y="1468"/>
                  </a:cubicBezTo>
                  <a:cubicBezTo>
                    <a:pt x="1427" y="1472"/>
                    <a:pt x="1424" y="1473"/>
                    <a:pt x="1423" y="1476"/>
                  </a:cubicBezTo>
                  <a:cubicBezTo>
                    <a:pt x="1427" y="1477"/>
                    <a:pt x="1427" y="1481"/>
                    <a:pt x="1429" y="1484"/>
                  </a:cubicBezTo>
                  <a:cubicBezTo>
                    <a:pt x="1426" y="1484"/>
                    <a:pt x="1428" y="1491"/>
                    <a:pt x="1431" y="1490"/>
                  </a:cubicBezTo>
                  <a:cubicBezTo>
                    <a:pt x="1432" y="1485"/>
                    <a:pt x="1429" y="1475"/>
                    <a:pt x="1436" y="1476"/>
                  </a:cubicBezTo>
                  <a:cubicBezTo>
                    <a:pt x="1436" y="1472"/>
                    <a:pt x="1433" y="1472"/>
                    <a:pt x="1434" y="1468"/>
                  </a:cubicBezTo>
                  <a:cubicBezTo>
                    <a:pt x="1438" y="1467"/>
                    <a:pt x="1439" y="1463"/>
                    <a:pt x="1444" y="1463"/>
                  </a:cubicBezTo>
                  <a:cubicBezTo>
                    <a:pt x="1448" y="1465"/>
                    <a:pt x="1451" y="1469"/>
                    <a:pt x="1450" y="1477"/>
                  </a:cubicBezTo>
                  <a:cubicBezTo>
                    <a:pt x="1458" y="1475"/>
                    <a:pt x="1463" y="1474"/>
                    <a:pt x="1471" y="1476"/>
                  </a:cubicBezTo>
                  <a:cubicBezTo>
                    <a:pt x="1473" y="1473"/>
                    <a:pt x="1473" y="1469"/>
                    <a:pt x="1478" y="1470"/>
                  </a:cubicBezTo>
                  <a:cubicBezTo>
                    <a:pt x="1480" y="1471"/>
                    <a:pt x="1484" y="1471"/>
                    <a:pt x="1485" y="1474"/>
                  </a:cubicBezTo>
                  <a:cubicBezTo>
                    <a:pt x="1488" y="1477"/>
                    <a:pt x="1486" y="1484"/>
                    <a:pt x="1490" y="1485"/>
                  </a:cubicBezTo>
                  <a:cubicBezTo>
                    <a:pt x="1491" y="1483"/>
                    <a:pt x="1491" y="1482"/>
                    <a:pt x="1493" y="1481"/>
                  </a:cubicBezTo>
                  <a:cubicBezTo>
                    <a:pt x="1492" y="1489"/>
                    <a:pt x="1498" y="1481"/>
                    <a:pt x="1499" y="1487"/>
                  </a:cubicBezTo>
                  <a:cubicBezTo>
                    <a:pt x="1497" y="1487"/>
                    <a:pt x="1495" y="1487"/>
                    <a:pt x="1494" y="1489"/>
                  </a:cubicBezTo>
                  <a:cubicBezTo>
                    <a:pt x="1499" y="1489"/>
                    <a:pt x="1492" y="1491"/>
                    <a:pt x="1493" y="1493"/>
                  </a:cubicBezTo>
                  <a:cubicBezTo>
                    <a:pt x="1499" y="1493"/>
                    <a:pt x="1494" y="1497"/>
                    <a:pt x="1494" y="1498"/>
                  </a:cubicBezTo>
                  <a:cubicBezTo>
                    <a:pt x="1494" y="1497"/>
                    <a:pt x="1496" y="1501"/>
                    <a:pt x="1496" y="1501"/>
                  </a:cubicBezTo>
                  <a:cubicBezTo>
                    <a:pt x="1496" y="1503"/>
                    <a:pt x="1497" y="1504"/>
                    <a:pt x="1499" y="1504"/>
                  </a:cubicBezTo>
                  <a:cubicBezTo>
                    <a:pt x="1499" y="1499"/>
                    <a:pt x="1499" y="1494"/>
                    <a:pt x="1497" y="1490"/>
                  </a:cubicBezTo>
                  <a:cubicBezTo>
                    <a:pt x="1499" y="1490"/>
                    <a:pt x="1501" y="1489"/>
                    <a:pt x="1502" y="1489"/>
                  </a:cubicBezTo>
                  <a:cubicBezTo>
                    <a:pt x="1502" y="1495"/>
                    <a:pt x="1507" y="1498"/>
                    <a:pt x="1513" y="1495"/>
                  </a:cubicBezTo>
                  <a:cubicBezTo>
                    <a:pt x="1512" y="1499"/>
                    <a:pt x="1506" y="1498"/>
                    <a:pt x="1506" y="1503"/>
                  </a:cubicBezTo>
                  <a:cubicBezTo>
                    <a:pt x="1510" y="1503"/>
                    <a:pt x="1511" y="1506"/>
                    <a:pt x="1516" y="1504"/>
                  </a:cubicBezTo>
                  <a:cubicBezTo>
                    <a:pt x="1517" y="1500"/>
                    <a:pt x="1514" y="1499"/>
                    <a:pt x="1514" y="1495"/>
                  </a:cubicBezTo>
                  <a:cubicBezTo>
                    <a:pt x="1518" y="1495"/>
                    <a:pt x="1519" y="1494"/>
                    <a:pt x="1519" y="1490"/>
                  </a:cubicBezTo>
                  <a:cubicBezTo>
                    <a:pt x="1515" y="1489"/>
                    <a:pt x="1516" y="1490"/>
                    <a:pt x="1510" y="1489"/>
                  </a:cubicBezTo>
                  <a:cubicBezTo>
                    <a:pt x="1509" y="1490"/>
                    <a:pt x="1510" y="1493"/>
                    <a:pt x="1508" y="1493"/>
                  </a:cubicBezTo>
                  <a:cubicBezTo>
                    <a:pt x="1504" y="1491"/>
                    <a:pt x="1503" y="1487"/>
                    <a:pt x="1502" y="1482"/>
                  </a:cubicBezTo>
                  <a:cubicBezTo>
                    <a:pt x="1500" y="1482"/>
                    <a:pt x="1498" y="1481"/>
                    <a:pt x="1498" y="1479"/>
                  </a:cubicBezTo>
                  <a:cubicBezTo>
                    <a:pt x="1499" y="1479"/>
                    <a:pt x="1499" y="1478"/>
                    <a:pt x="1499" y="1476"/>
                  </a:cubicBezTo>
                  <a:cubicBezTo>
                    <a:pt x="1497" y="1476"/>
                    <a:pt x="1495" y="1476"/>
                    <a:pt x="1495" y="1474"/>
                  </a:cubicBezTo>
                  <a:cubicBezTo>
                    <a:pt x="1498" y="1475"/>
                    <a:pt x="1495" y="1469"/>
                    <a:pt x="1496" y="1466"/>
                  </a:cubicBezTo>
                  <a:cubicBezTo>
                    <a:pt x="1499" y="1466"/>
                    <a:pt x="1501" y="1465"/>
                    <a:pt x="1503" y="1463"/>
                  </a:cubicBezTo>
                  <a:cubicBezTo>
                    <a:pt x="1493" y="1463"/>
                    <a:pt x="1497" y="1449"/>
                    <a:pt x="1495" y="1446"/>
                  </a:cubicBezTo>
                  <a:cubicBezTo>
                    <a:pt x="1489" y="1445"/>
                    <a:pt x="1490" y="1451"/>
                    <a:pt x="1483" y="1449"/>
                  </a:cubicBezTo>
                  <a:cubicBezTo>
                    <a:pt x="1482" y="1442"/>
                    <a:pt x="1475" y="1441"/>
                    <a:pt x="1478" y="1435"/>
                  </a:cubicBezTo>
                  <a:cubicBezTo>
                    <a:pt x="1476" y="1435"/>
                    <a:pt x="1473" y="1435"/>
                    <a:pt x="1471" y="1435"/>
                  </a:cubicBezTo>
                  <a:cubicBezTo>
                    <a:pt x="1469" y="1439"/>
                    <a:pt x="1473" y="1439"/>
                    <a:pt x="1472" y="1444"/>
                  </a:cubicBezTo>
                  <a:cubicBezTo>
                    <a:pt x="1474" y="1444"/>
                    <a:pt x="1476" y="1444"/>
                    <a:pt x="1477" y="1446"/>
                  </a:cubicBezTo>
                  <a:cubicBezTo>
                    <a:pt x="1477" y="1449"/>
                    <a:pt x="1475" y="1451"/>
                    <a:pt x="1475" y="1454"/>
                  </a:cubicBezTo>
                  <a:cubicBezTo>
                    <a:pt x="1474" y="1458"/>
                    <a:pt x="1477" y="1463"/>
                    <a:pt x="1473" y="1466"/>
                  </a:cubicBezTo>
                  <a:cubicBezTo>
                    <a:pt x="1468" y="1465"/>
                    <a:pt x="1467" y="1469"/>
                    <a:pt x="1462" y="1468"/>
                  </a:cubicBezTo>
                  <a:cubicBezTo>
                    <a:pt x="1462" y="1466"/>
                    <a:pt x="1464" y="1466"/>
                    <a:pt x="1464" y="1463"/>
                  </a:cubicBezTo>
                  <a:cubicBezTo>
                    <a:pt x="1459" y="1460"/>
                    <a:pt x="1456" y="1456"/>
                    <a:pt x="1453" y="1450"/>
                  </a:cubicBezTo>
                  <a:cubicBezTo>
                    <a:pt x="1452" y="1449"/>
                    <a:pt x="1454" y="1446"/>
                    <a:pt x="1453" y="1444"/>
                  </a:cubicBezTo>
                  <a:cubicBezTo>
                    <a:pt x="1453" y="1444"/>
                    <a:pt x="1452" y="1444"/>
                    <a:pt x="1452" y="1443"/>
                  </a:cubicBezTo>
                  <a:cubicBezTo>
                    <a:pt x="1452" y="1442"/>
                    <a:pt x="1452" y="1440"/>
                    <a:pt x="1452" y="1439"/>
                  </a:cubicBezTo>
                  <a:cubicBezTo>
                    <a:pt x="1451" y="1439"/>
                    <a:pt x="1448" y="1440"/>
                    <a:pt x="1449" y="1438"/>
                  </a:cubicBezTo>
                  <a:cubicBezTo>
                    <a:pt x="1451" y="1438"/>
                    <a:pt x="1454" y="1432"/>
                    <a:pt x="1449" y="1433"/>
                  </a:cubicBezTo>
                  <a:cubicBezTo>
                    <a:pt x="1446" y="1437"/>
                    <a:pt x="1450" y="1448"/>
                    <a:pt x="1444" y="1449"/>
                  </a:cubicBezTo>
                  <a:close/>
                  <a:moveTo>
                    <a:pt x="1481" y="1455"/>
                  </a:moveTo>
                  <a:cubicBezTo>
                    <a:pt x="1482" y="1456"/>
                    <a:pt x="1483" y="1457"/>
                    <a:pt x="1484" y="1457"/>
                  </a:cubicBezTo>
                  <a:cubicBezTo>
                    <a:pt x="1484" y="1458"/>
                    <a:pt x="1482" y="1458"/>
                    <a:pt x="1482" y="1460"/>
                  </a:cubicBezTo>
                  <a:cubicBezTo>
                    <a:pt x="1481" y="1460"/>
                    <a:pt x="1481" y="1458"/>
                    <a:pt x="1479" y="1458"/>
                  </a:cubicBezTo>
                  <a:cubicBezTo>
                    <a:pt x="1480" y="1457"/>
                    <a:pt x="1481" y="1457"/>
                    <a:pt x="1481" y="1455"/>
                  </a:cubicBezTo>
                  <a:close/>
                  <a:moveTo>
                    <a:pt x="1482" y="1462"/>
                  </a:moveTo>
                  <a:cubicBezTo>
                    <a:pt x="1484" y="1462"/>
                    <a:pt x="1487" y="1462"/>
                    <a:pt x="1489" y="1462"/>
                  </a:cubicBezTo>
                  <a:cubicBezTo>
                    <a:pt x="1489" y="1463"/>
                    <a:pt x="1489" y="1464"/>
                    <a:pt x="1489" y="1465"/>
                  </a:cubicBezTo>
                  <a:cubicBezTo>
                    <a:pt x="1487" y="1465"/>
                    <a:pt x="1484" y="1465"/>
                    <a:pt x="1482" y="1465"/>
                  </a:cubicBezTo>
                  <a:cubicBezTo>
                    <a:pt x="1482" y="1464"/>
                    <a:pt x="1482" y="1463"/>
                    <a:pt x="1482" y="1462"/>
                  </a:cubicBezTo>
                  <a:close/>
                  <a:moveTo>
                    <a:pt x="1612" y="1435"/>
                  </a:moveTo>
                  <a:cubicBezTo>
                    <a:pt x="1610" y="1435"/>
                    <a:pt x="1609" y="1435"/>
                    <a:pt x="1607" y="1435"/>
                  </a:cubicBezTo>
                  <a:cubicBezTo>
                    <a:pt x="1606" y="1435"/>
                    <a:pt x="1604" y="1435"/>
                    <a:pt x="1604" y="1436"/>
                  </a:cubicBezTo>
                  <a:cubicBezTo>
                    <a:pt x="1606" y="1435"/>
                    <a:pt x="1612" y="1438"/>
                    <a:pt x="1612" y="1435"/>
                  </a:cubicBezTo>
                  <a:close/>
                  <a:moveTo>
                    <a:pt x="567" y="1439"/>
                  </a:moveTo>
                  <a:cubicBezTo>
                    <a:pt x="568" y="1439"/>
                    <a:pt x="570" y="1439"/>
                    <a:pt x="571" y="1439"/>
                  </a:cubicBezTo>
                  <a:cubicBezTo>
                    <a:pt x="574" y="1438"/>
                    <a:pt x="579" y="1439"/>
                    <a:pt x="581" y="1436"/>
                  </a:cubicBezTo>
                  <a:cubicBezTo>
                    <a:pt x="576" y="1438"/>
                    <a:pt x="566" y="1433"/>
                    <a:pt x="567" y="1439"/>
                  </a:cubicBezTo>
                  <a:close/>
                  <a:moveTo>
                    <a:pt x="288" y="1441"/>
                  </a:moveTo>
                  <a:cubicBezTo>
                    <a:pt x="289" y="1441"/>
                    <a:pt x="290" y="1441"/>
                    <a:pt x="291" y="1441"/>
                  </a:cubicBezTo>
                  <a:cubicBezTo>
                    <a:pt x="291" y="1440"/>
                    <a:pt x="291" y="1439"/>
                    <a:pt x="291" y="1438"/>
                  </a:cubicBezTo>
                  <a:cubicBezTo>
                    <a:pt x="290" y="1438"/>
                    <a:pt x="289" y="1438"/>
                    <a:pt x="288" y="1438"/>
                  </a:cubicBezTo>
                  <a:cubicBezTo>
                    <a:pt x="288" y="1439"/>
                    <a:pt x="288" y="1440"/>
                    <a:pt x="288" y="1441"/>
                  </a:cubicBezTo>
                  <a:close/>
                  <a:moveTo>
                    <a:pt x="697" y="1449"/>
                  </a:moveTo>
                  <a:cubicBezTo>
                    <a:pt x="701" y="1450"/>
                    <a:pt x="709" y="1447"/>
                    <a:pt x="705" y="1444"/>
                  </a:cubicBezTo>
                  <a:cubicBezTo>
                    <a:pt x="705" y="1446"/>
                    <a:pt x="702" y="1446"/>
                    <a:pt x="700" y="1446"/>
                  </a:cubicBezTo>
                  <a:cubicBezTo>
                    <a:pt x="700" y="1445"/>
                    <a:pt x="700" y="1444"/>
                    <a:pt x="699" y="1444"/>
                  </a:cubicBezTo>
                  <a:cubicBezTo>
                    <a:pt x="699" y="1446"/>
                    <a:pt x="698" y="1448"/>
                    <a:pt x="697" y="1449"/>
                  </a:cubicBezTo>
                  <a:close/>
                  <a:moveTo>
                    <a:pt x="988" y="1446"/>
                  </a:moveTo>
                  <a:cubicBezTo>
                    <a:pt x="990" y="1445"/>
                    <a:pt x="991" y="1451"/>
                    <a:pt x="990" y="1452"/>
                  </a:cubicBezTo>
                  <a:cubicBezTo>
                    <a:pt x="989" y="1453"/>
                    <a:pt x="985" y="1448"/>
                    <a:pt x="988" y="1446"/>
                  </a:cubicBezTo>
                  <a:close/>
                  <a:moveTo>
                    <a:pt x="1170" y="1446"/>
                  </a:moveTo>
                  <a:cubicBezTo>
                    <a:pt x="1177" y="1447"/>
                    <a:pt x="1168" y="1455"/>
                    <a:pt x="1170" y="1446"/>
                  </a:cubicBezTo>
                  <a:close/>
                  <a:moveTo>
                    <a:pt x="1261" y="1446"/>
                  </a:moveTo>
                  <a:cubicBezTo>
                    <a:pt x="1264" y="1448"/>
                    <a:pt x="1264" y="1452"/>
                    <a:pt x="1264" y="1457"/>
                  </a:cubicBezTo>
                  <a:cubicBezTo>
                    <a:pt x="1262" y="1454"/>
                    <a:pt x="1257" y="1450"/>
                    <a:pt x="1261" y="1446"/>
                  </a:cubicBezTo>
                  <a:close/>
                  <a:moveTo>
                    <a:pt x="568" y="1447"/>
                  </a:moveTo>
                  <a:cubicBezTo>
                    <a:pt x="571" y="1447"/>
                    <a:pt x="572" y="1456"/>
                    <a:pt x="567" y="1454"/>
                  </a:cubicBezTo>
                  <a:cubicBezTo>
                    <a:pt x="568" y="1452"/>
                    <a:pt x="569" y="1450"/>
                    <a:pt x="568" y="1447"/>
                  </a:cubicBezTo>
                  <a:close/>
                  <a:moveTo>
                    <a:pt x="287" y="1449"/>
                  </a:moveTo>
                  <a:cubicBezTo>
                    <a:pt x="296" y="1451"/>
                    <a:pt x="281" y="1456"/>
                    <a:pt x="287" y="1449"/>
                  </a:cubicBezTo>
                  <a:close/>
                  <a:moveTo>
                    <a:pt x="598" y="1452"/>
                  </a:moveTo>
                  <a:cubicBezTo>
                    <a:pt x="599" y="1452"/>
                    <a:pt x="600" y="1452"/>
                    <a:pt x="601" y="1452"/>
                  </a:cubicBezTo>
                  <a:cubicBezTo>
                    <a:pt x="601" y="1451"/>
                    <a:pt x="601" y="1450"/>
                    <a:pt x="601" y="1449"/>
                  </a:cubicBezTo>
                  <a:cubicBezTo>
                    <a:pt x="600" y="1449"/>
                    <a:pt x="599" y="1449"/>
                    <a:pt x="598" y="1449"/>
                  </a:cubicBezTo>
                  <a:cubicBezTo>
                    <a:pt x="598" y="1450"/>
                    <a:pt x="598" y="1451"/>
                    <a:pt x="598" y="1452"/>
                  </a:cubicBezTo>
                  <a:close/>
                  <a:moveTo>
                    <a:pt x="1067" y="1452"/>
                  </a:moveTo>
                  <a:cubicBezTo>
                    <a:pt x="1068" y="1448"/>
                    <a:pt x="1074" y="1451"/>
                    <a:pt x="1075" y="1452"/>
                  </a:cubicBezTo>
                  <a:cubicBezTo>
                    <a:pt x="1075" y="1456"/>
                    <a:pt x="1068" y="1453"/>
                    <a:pt x="1067" y="1452"/>
                  </a:cubicBezTo>
                  <a:close/>
                  <a:moveTo>
                    <a:pt x="1275" y="1463"/>
                  </a:moveTo>
                  <a:cubicBezTo>
                    <a:pt x="1274" y="1464"/>
                    <a:pt x="1265" y="1462"/>
                    <a:pt x="1270" y="1465"/>
                  </a:cubicBezTo>
                  <a:cubicBezTo>
                    <a:pt x="1277" y="1464"/>
                    <a:pt x="1274" y="1470"/>
                    <a:pt x="1280" y="1466"/>
                  </a:cubicBezTo>
                  <a:cubicBezTo>
                    <a:pt x="1280" y="1468"/>
                    <a:pt x="1281" y="1468"/>
                    <a:pt x="1281" y="1470"/>
                  </a:cubicBezTo>
                  <a:cubicBezTo>
                    <a:pt x="1281" y="1472"/>
                    <a:pt x="1279" y="1473"/>
                    <a:pt x="1279" y="1476"/>
                  </a:cubicBezTo>
                  <a:cubicBezTo>
                    <a:pt x="1281" y="1476"/>
                    <a:pt x="1284" y="1476"/>
                    <a:pt x="1284" y="1477"/>
                  </a:cubicBezTo>
                  <a:cubicBezTo>
                    <a:pt x="1287" y="1481"/>
                    <a:pt x="1284" y="1484"/>
                    <a:pt x="1284" y="1485"/>
                  </a:cubicBezTo>
                  <a:cubicBezTo>
                    <a:pt x="1284" y="1486"/>
                    <a:pt x="1287" y="1488"/>
                    <a:pt x="1287" y="1489"/>
                  </a:cubicBezTo>
                  <a:cubicBezTo>
                    <a:pt x="1288" y="1491"/>
                    <a:pt x="1287" y="1493"/>
                    <a:pt x="1290" y="1493"/>
                  </a:cubicBezTo>
                  <a:cubicBezTo>
                    <a:pt x="1287" y="1487"/>
                    <a:pt x="1292" y="1486"/>
                    <a:pt x="1293" y="1481"/>
                  </a:cubicBezTo>
                  <a:cubicBezTo>
                    <a:pt x="1291" y="1481"/>
                    <a:pt x="1289" y="1479"/>
                    <a:pt x="1289" y="1477"/>
                  </a:cubicBezTo>
                  <a:cubicBezTo>
                    <a:pt x="1293" y="1473"/>
                    <a:pt x="1293" y="1473"/>
                    <a:pt x="1292" y="1465"/>
                  </a:cubicBezTo>
                  <a:cubicBezTo>
                    <a:pt x="1288" y="1462"/>
                    <a:pt x="1280" y="1458"/>
                    <a:pt x="1277" y="1455"/>
                  </a:cubicBezTo>
                  <a:cubicBezTo>
                    <a:pt x="1276" y="1454"/>
                    <a:pt x="1277" y="1450"/>
                    <a:pt x="1275" y="1454"/>
                  </a:cubicBezTo>
                  <a:cubicBezTo>
                    <a:pt x="1274" y="1458"/>
                    <a:pt x="1277" y="1460"/>
                    <a:pt x="1275" y="1463"/>
                  </a:cubicBezTo>
                  <a:close/>
                  <a:moveTo>
                    <a:pt x="288" y="1457"/>
                  </a:moveTo>
                  <a:cubicBezTo>
                    <a:pt x="288" y="1456"/>
                    <a:pt x="294" y="1454"/>
                    <a:pt x="295" y="1455"/>
                  </a:cubicBezTo>
                  <a:cubicBezTo>
                    <a:pt x="295" y="1456"/>
                    <a:pt x="291" y="1460"/>
                    <a:pt x="288" y="1457"/>
                  </a:cubicBezTo>
                  <a:close/>
                  <a:moveTo>
                    <a:pt x="1215" y="1468"/>
                  </a:moveTo>
                  <a:cubicBezTo>
                    <a:pt x="1213" y="1469"/>
                    <a:pt x="1211" y="1470"/>
                    <a:pt x="1210" y="1471"/>
                  </a:cubicBezTo>
                  <a:cubicBezTo>
                    <a:pt x="1216" y="1470"/>
                    <a:pt x="1215" y="1478"/>
                    <a:pt x="1219" y="1479"/>
                  </a:cubicBezTo>
                  <a:cubicBezTo>
                    <a:pt x="1220" y="1475"/>
                    <a:pt x="1219" y="1473"/>
                    <a:pt x="1218" y="1471"/>
                  </a:cubicBezTo>
                  <a:cubicBezTo>
                    <a:pt x="1219" y="1468"/>
                    <a:pt x="1225" y="1471"/>
                    <a:pt x="1225" y="1468"/>
                  </a:cubicBezTo>
                  <a:cubicBezTo>
                    <a:pt x="1215" y="1471"/>
                    <a:pt x="1223" y="1455"/>
                    <a:pt x="1216" y="1455"/>
                  </a:cubicBezTo>
                  <a:cubicBezTo>
                    <a:pt x="1216" y="1460"/>
                    <a:pt x="1213" y="1462"/>
                    <a:pt x="1215" y="1468"/>
                  </a:cubicBezTo>
                  <a:close/>
                  <a:moveTo>
                    <a:pt x="1074" y="1489"/>
                  </a:moveTo>
                  <a:cubicBezTo>
                    <a:pt x="1071" y="1489"/>
                    <a:pt x="1073" y="1493"/>
                    <a:pt x="1071" y="1493"/>
                  </a:cubicBezTo>
                  <a:cubicBezTo>
                    <a:pt x="1067" y="1493"/>
                    <a:pt x="1066" y="1491"/>
                    <a:pt x="1061" y="1492"/>
                  </a:cubicBezTo>
                  <a:cubicBezTo>
                    <a:pt x="1061" y="1490"/>
                    <a:pt x="1059" y="1489"/>
                    <a:pt x="1058" y="1487"/>
                  </a:cubicBezTo>
                  <a:cubicBezTo>
                    <a:pt x="1057" y="1486"/>
                    <a:pt x="1058" y="1483"/>
                    <a:pt x="1057" y="1482"/>
                  </a:cubicBezTo>
                  <a:cubicBezTo>
                    <a:pt x="1056" y="1482"/>
                    <a:pt x="1054" y="1483"/>
                    <a:pt x="1054" y="1482"/>
                  </a:cubicBezTo>
                  <a:cubicBezTo>
                    <a:pt x="1051" y="1479"/>
                    <a:pt x="1050" y="1474"/>
                    <a:pt x="1046" y="1471"/>
                  </a:cubicBezTo>
                  <a:cubicBezTo>
                    <a:pt x="1047" y="1474"/>
                    <a:pt x="1044" y="1476"/>
                    <a:pt x="1044" y="1477"/>
                  </a:cubicBezTo>
                  <a:cubicBezTo>
                    <a:pt x="1044" y="1479"/>
                    <a:pt x="1046" y="1479"/>
                    <a:pt x="1046" y="1479"/>
                  </a:cubicBezTo>
                  <a:cubicBezTo>
                    <a:pt x="1046" y="1482"/>
                    <a:pt x="1047" y="1488"/>
                    <a:pt x="1047" y="1490"/>
                  </a:cubicBezTo>
                  <a:cubicBezTo>
                    <a:pt x="1049" y="1493"/>
                    <a:pt x="1054" y="1493"/>
                    <a:pt x="1052" y="1496"/>
                  </a:cubicBezTo>
                  <a:cubicBezTo>
                    <a:pt x="1057" y="1496"/>
                    <a:pt x="1065" y="1498"/>
                    <a:pt x="1068" y="1495"/>
                  </a:cubicBezTo>
                  <a:cubicBezTo>
                    <a:pt x="1071" y="1499"/>
                    <a:pt x="1081" y="1496"/>
                    <a:pt x="1083" y="1493"/>
                  </a:cubicBezTo>
                  <a:cubicBezTo>
                    <a:pt x="1083" y="1486"/>
                    <a:pt x="1079" y="1476"/>
                    <a:pt x="1083" y="1470"/>
                  </a:cubicBezTo>
                  <a:cubicBezTo>
                    <a:pt x="1081" y="1468"/>
                    <a:pt x="1078" y="1467"/>
                    <a:pt x="1077" y="1465"/>
                  </a:cubicBezTo>
                  <a:cubicBezTo>
                    <a:pt x="1078" y="1460"/>
                    <a:pt x="1073" y="1462"/>
                    <a:pt x="1074" y="1457"/>
                  </a:cubicBezTo>
                  <a:cubicBezTo>
                    <a:pt x="1072" y="1457"/>
                    <a:pt x="1071" y="1457"/>
                    <a:pt x="1069" y="1457"/>
                  </a:cubicBezTo>
                  <a:cubicBezTo>
                    <a:pt x="1070" y="1468"/>
                    <a:pt x="1074" y="1476"/>
                    <a:pt x="1074" y="1489"/>
                  </a:cubicBezTo>
                  <a:close/>
                  <a:moveTo>
                    <a:pt x="1170" y="1463"/>
                  </a:moveTo>
                  <a:cubicBezTo>
                    <a:pt x="1170" y="1465"/>
                    <a:pt x="1171" y="1464"/>
                    <a:pt x="1171" y="1465"/>
                  </a:cubicBezTo>
                  <a:cubicBezTo>
                    <a:pt x="1173" y="1467"/>
                    <a:pt x="1172" y="1468"/>
                    <a:pt x="1173" y="1471"/>
                  </a:cubicBezTo>
                  <a:cubicBezTo>
                    <a:pt x="1173" y="1474"/>
                    <a:pt x="1176" y="1475"/>
                    <a:pt x="1176" y="1477"/>
                  </a:cubicBezTo>
                  <a:cubicBezTo>
                    <a:pt x="1176" y="1478"/>
                    <a:pt x="1174" y="1478"/>
                    <a:pt x="1174" y="1481"/>
                  </a:cubicBezTo>
                  <a:cubicBezTo>
                    <a:pt x="1174" y="1481"/>
                    <a:pt x="1177" y="1483"/>
                    <a:pt x="1177" y="1484"/>
                  </a:cubicBezTo>
                  <a:cubicBezTo>
                    <a:pt x="1178" y="1486"/>
                    <a:pt x="1177" y="1491"/>
                    <a:pt x="1180" y="1492"/>
                  </a:cubicBezTo>
                  <a:cubicBezTo>
                    <a:pt x="1183" y="1487"/>
                    <a:pt x="1191" y="1488"/>
                    <a:pt x="1197" y="1487"/>
                  </a:cubicBezTo>
                  <a:cubicBezTo>
                    <a:pt x="1196" y="1476"/>
                    <a:pt x="1206" y="1478"/>
                    <a:pt x="1207" y="1470"/>
                  </a:cubicBezTo>
                  <a:cubicBezTo>
                    <a:pt x="1207" y="1466"/>
                    <a:pt x="1204" y="1466"/>
                    <a:pt x="1205" y="1462"/>
                  </a:cubicBezTo>
                  <a:cubicBezTo>
                    <a:pt x="1203" y="1461"/>
                    <a:pt x="1201" y="1462"/>
                    <a:pt x="1199" y="1463"/>
                  </a:cubicBezTo>
                  <a:cubicBezTo>
                    <a:pt x="1198" y="1464"/>
                    <a:pt x="1199" y="1467"/>
                    <a:pt x="1198" y="1468"/>
                  </a:cubicBezTo>
                  <a:cubicBezTo>
                    <a:pt x="1197" y="1468"/>
                    <a:pt x="1195" y="1467"/>
                    <a:pt x="1194" y="1468"/>
                  </a:cubicBezTo>
                  <a:cubicBezTo>
                    <a:pt x="1193" y="1470"/>
                    <a:pt x="1195" y="1475"/>
                    <a:pt x="1191" y="1474"/>
                  </a:cubicBezTo>
                  <a:cubicBezTo>
                    <a:pt x="1189" y="1470"/>
                    <a:pt x="1186" y="1468"/>
                    <a:pt x="1180" y="1468"/>
                  </a:cubicBezTo>
                  <a:cubicBezTo>
                    <a:pt x="1182" y="1462"/>
                    <a:pt x="1176" y="1465"/>
                    <a:pt x="1174" y="1463"/>
                  </a:cubicBezTo>
                  <a:cubicBezTo>
                    <a:pt x="1173" y="1462"/>
                    <a:pt x="1174" y="1459"/>
                    <a:pt x="1173" y="1458"/>
                  </a:cubicBezTo>
                  <a:cubicBezTo>
                    <a:pt x="1172" y="1458"/>
                    <a:pt x="1170" y="1459"/>
                    <a:pt x="1170" y="1458"/>
                  </a:cubicBezTo>
                  <a:cubicBezTo>
                    <a:pt x="1169" y="1458"/>
                    <a:pt x="1167" y="1455"/>
                    <a:pt x="1167" y="1458"/>
                  </a:cubicBezTo>
                  <a:cubicBezTo>
                    <a:pt x="1169" y="1459"/>
                    <a:pt x="1170" y="1460"/>
                    <a:pt x="1170" y="1463"/>
                  </a:cubicBezTo>
                  <a:close/>
                  <a:moveTo>
                    <a:pt x="1092" y="1474"/>
                  </a:moveTo>
                  <a:cubicBezTo>
                    <a:pt x="1092" y="1474"/>
                    <a:pt x="1090" y="1470"/>
                    <a:pt x="1088" y="1471"/>
                  </a:cubicBezTo>
                  <a:cubicBezTo>
                    <a:pt x="1088" y="1472"/>
                    <a:pt x="1088" y="1473"/>
                    <a:pt x="1088" y="1474"/>
                  </a:cubicBezTo>
                  <a:cubicBezTo>
                    <a:pt x="1087" y="1474"/>
                    <a:pt x="1086" y="1474"/>
                    <a:pt x="1086" y="1476"/>
                  </a:cubicBezTo>
                  <a:cubicBezTo>
                    <a:pt x="1091" y="1481"/>
                    <a:pt x="1096" y="1473"/>
                    <a:pt x="1102" y="1473"/>
                  </a:cubicBezTo>
                  <a:cubicBezTo>
                    <a:pt x="1107" y="1473"/>
                    <a:pt x="1110" y="1473"/>
                    <a:pt x="1114" y="1477"/>
                  </a:cubicBezTo>
                  <a:cubicBezTo>
                    <a:pt x="1114" y="1480"/>
                    <a:pt x="1111" y="1479"/>
                    <a:pt x="1111" y="1481"/>
                  </a:cubicBezTo>
                  <a:cubicBezTo>
                    <a:pt x="1114" y="1483"/>
                    <a:pt x="1114" y="1488"/>
                    <a:pt x="1115" y="1492"/>
                  </a:cubicBezTo>
                  <a:cubicBezTo>
                    <a:pt x="1123" y="1490"/>
                    <a:pt x="1122" y="1481"/>
                    <a:pt x="1120" y="1474"/>
                  </a:cubicBezTo>
                  <a:cubicBezTo>
                    <a:pt x="1120" y="1474"/>
                    <a:pt x="1117" y="1471"/>
                    <a:pt x="1117" y="1471"/>
                  </a:cubicBezTo>
                  <a:cubicBezTo>
                    <a:pt x="1115" y="1468"/>
                    <a:pt x="1113" y="1466"/>
                    <a:pt x="1114" y="1462"/>
                  </a:cubicBezTo>
                  <a:cubicBezTo>
                    <a:pt x="1108" y="1462"/>
                    <a:pt x="1110" y="1470"/>
                    <a:pt x="1103" y="1470"/>
                  </a:cubicBezTo>
                  <a:cubicBezTo>
                    <a:pt x="1099" y="1470"/>
                    <a:pt x="1100" y="1457"/>
                    <a:pt x="1095" y="1463"/>
                  </a:cubicBezTo>
                  <a:cubicBezTo>
                    <a:pt x="1100" y="1467"/>
                    <a:pt x="1096" y="1474"/>
                    <a:pt x="1092" y="1474"/>
                  </a:cubicBezTo>
                  <a:close/>
                  <a:moveTo>
                    <a:pt x="1137" y="1476"/>
                  </a:moveTo>
                  <a:cubicBezTo>
                    <a:pt x="1137" y="1478"/>
                    <a:pt x="1134" y="1482"/>
                    <a:pt x="1139" y="1481"/>
                  </a:cubicBezTo>
                  <a:cubicBezTo>
                    <a:pt x="1142" y="1481"/>
                    <a:pt x="1139" y="1476"/>
                    <a:pt x="1140" y="1474"/>
                  </a:cubicBezTo>
                  <a:cubicBezTo>
                    <a:pt x="1141" y="1473"/>
                    <a:pt x="1144" y="1475"/>
                    <a:pt x="1143" y="1473"/>
                  </a:cubicBezTo>
                  <a:cubicBezTo>
                    <a:pt x="1142" y="1472"/>
                    <a:pt x="1141" y="1471"/>
                    <a:pt x="1140" y="1470"/>
                  </a:cubicBezTo>
                  <a:cubicBezTo>
                    <a:pt x="1137" y="1466"/>
                    <a:pt x="1143" y="1462"/>
                    <a:pt x="1137" y="1462"/>
                  </a:cubicBezTo>
                  <a:cubicBezTo>
                    <a:pt x="1137" y="1465"/>
                    <a:pt x="1137" y="1471"/>
                    <a:pt x="1137" y="1476"/>
                  </a:cubicBezTo>
                  <a:close/>
                  <a:moveTo>
                    <a:pt x="1241" y="1476"/>
                  </a:moveTo>
                  <a:cubicBezTo>
                    <a:pt x="1243" y="1476"/>
                    <a:pt x="1245" y="1477"/>
                    <a:pt x="1245" y="1479"/>
                  </a:cubicBezTo>
                  <a:cubicBezTo>
                    <a:pt x="1244" y="1482"/>
                    <a:pt x="1236" y="1478"/>
                    <a:pt x="1235" y="1482"/>
                  </a:cubicBezTo>
                  <a:cubicBezTo>
                    <a:pt x="1237" y="1482"/>
                    <a:pt x="1236" y="1486"/>
                    <a:pt x="1236" y="1489"/>
                  </a:cubicBezTo>
                  <a:cubicBezTo>
                    <a:pt x="1246" y="1490"/>
                    <a:pt x="1250" y="1486"/>
                    <a:pt x="1252" y="1479"/>
                  </a:cubicBezTo>
                  <a:cubicBezTo>
                    <a:pt x="1243" y="1478"/>
                    <a:pt x="1249" y="1472"/>
                    <a:pt x="1249" y="1468"/>
                  </a:cubicBezTo>
                  <a:cubicBezTo>
                    <a:pt x="1248" y="1466"/>
                    <a:pt x="1246" y="1464"/>
                    <a:pt x="1246" y="1463"/>
                  </a:cubicBezTo>
                  <a:cubicBezTo>
                    <a:pt x="1245" y="1462"/>
                    <a:pt x="1245" y="1461"/>
                    <a:pt x="1242" y="1462"/>
                  </a:cubicBezTo>
                  <a:cubicBezTo>
                    <a:pt x="1242" y="1470"/>
                    <a:pt x="1242" y="1470"/>
                    <a:pt x="1241" y="1476"/>
                  </a:cubicBezTo>
                  <a:close/>
                  <a:moveTo>
                    <a:pt x="1252" y="1471"/>
                  </a:moveTo>
                  <a:cubicBezTo>
                    <a:pt x="1253" y="1477"/>
                    <a:pt x="1257" y="1483"/>
                    <a:pt x="1252" y="1487"/>
                  </a:cubicBezTo>
                  <a:cubicBezTo>
                    <a:pt x="1256" y="1488"/>
                    <a:pt x="1256" y="1493"/>
                    <a:pt x="1262" y="1492"/>
                  </a:cubicBezTo>
                  <a:cubicBezTo>
                    <a:pt x="1263" y="1487"/>
                    <a:pt x="1262" y="1481"/>
                    <a:pt x="1269" y="1482"/>
                  </a:cubicBezTo>
                  <a:cubicBezTo>
                    <a:pt x="1269" y="1476"/>
                    <a:pt x="1261" y="1479"/>
                    <a:pt x="1261" y="1474"/>
                  </a:cubicBezTo>
                  <a:cubicBezTo>
                    <a:pt x="1260" y="1471"/>
                    <a:pt x="1261" y="1468"/>
                    <a:pt x="1263" y="1466"/>
                  </a:cubicBezTo>
                  <a:cubicBezTo>
                    <a:pt x="1265" y="1467"/>
                    <a:pt x="1263" y="1460"/>
                    <a:pt x="1259" y="1462"/>
                  </a:cubicBezTo>
                  <a:cubicBezTo>
                    <a:pt x="1257" y="1465"/>
                    <a:pt x="1253" y="1469"/>
                    <a:pt x="1252" y="1471"/>
                  </a:cubicBezTo>
                  <a:close/>
                  <a:moveTo>
                    <a:pt x="865" y="1465"/>
                  </a:moveTo>
                  <a:cubicBezTo>
                    <a:pt x="870" y="1466"/>
                    <a:pt x="866" y="1471"/>
                    <a:pt x="862" y="1471"/>
                  </a:cubicBezTo>
                  <a:cubicBezTo>
                    <a:pt x="862" y="1469"/>
                    <a:pt x="864" y="1467"/>
                    <a:pt x="865" y="1465"/>
                  </a:cubicBezTo>
                  <a:close/>
                  <a:moveTo>
                    <a:pt x="979" y="1476"/>
                  </a:moveTo>
                  <a:cubicBezTo>
                    <a:pt x="978" y="1476"/>
                    <a:pt x="975" y="1476"/>
                    <a:pt x="975" y="1477"/>
                  </a:cubicBezTo>
                  <a:cubicBezTo>
                    <a:pt x="978" y="1478"/>
                    <a:pt x="975" y="1483"/>
                    <a:pt x="973" y="1482"/>
                  </a:cubicBezTo>
                  <a:cubicBezTo>
                    <a:pt x="971" y="1482"/>
                    <a:pt x="967" y="1483"/>
                    <a:pt x="967" y="1481"/>
                  </a:cubicBezTo>
                  <a:cubicBezTo>
                    <a:pt x="968" y="1478"/>
                    <a:pt x="972" y="1476"/>
                    <a:pt x="967" y="1474"/>
                  </a:cubicBezTo>
                  <a:cubicBezTo>
                    <a:pt x="965" y="1478"/>
                    <a:pt x="962" y="1479"/>
                    <a:pt x="962" y="1485"/>
                  </a:cubicBezTo>
                  <a:cubicBezTo>
                    <a:pt x="960" y="1488"/>
                    <a:pt x="955" y="1489"/>
                    <a:pt x="953" y="1492"/>
                  </a:cubicBezTo>
                  <a:cubicBezTo>
                    <a:pt x="956" y="1493"/>
                    <a:pt x="959" y="1495"/>
                    <a:pt x="958" y="1500"/>
                  </a:cubicBezTo>
                  <a:cubicBezTo>
                    <a:pt x="961" y="1500"/>
                    <a:pt x="962" y="1496"/>
                    <a:pt x="964" y="1495"/>
                  </a:cubicBezTo>
                  <a:cubicBezTo>
                    <a:pt x="966" y="1494"/>
                    <a:pt x="968" y="1494"/>
                    <a:pt x="970" y="1493"/>
                  </a:cubicBezTo>
                  <a:cubicBezTo>
                    <a:pt x="970" y="1493"/>
                    <a:pt x="970" y="1492"/>
                    <a:pt x="970" y="1492"/>
                  </a:cubicBezTo>
                  <a:cubicBezTo>
                    <a:pt x="971" y="1490"/>
                    <a:pt x="975" y="1491"/>
                    <a:pt x="976" y="1490"/>
                  </a:cubicBezTo>
                  <a:cubicBezTo>
                    <a:pt x="979" y="1490"/>
                    <a:pt x="978" y="1494"/>
                    <a:pt x="979" y="1495"/>
                  </a:cubicBezTo>
                  <a:cubicBezTo>
                    <a:pt x="980" y="1495"/>
                    <a:pt x="982" y="1495"/>
                    <a:pt x="983" y="1495"/>
                  </a:cubicBezTo>
                  <a:cubicBezTo>
                    <a:pt x="983" y="1495"/>
                    <a:pt x="983" y="1498"/>
                    <a:pt x="984" y="1498"/>
                  </a:cubicBezTo>
                  <a:cubicBezTo>
                    <a:pt x="986" y="1499"/>
                    <a:pt x="988" y="1499"/>
                    <a:pt x="990" y="1500"/>
                  </a:cubicBezTo>
                  <a:cubicBezTo>
                    <a:pt x="992" y="1496"/>
                    <a:pt x="993" y="1493"/>
                    <a:pt x="995" y="1490"/>
                  </a:cubicBezTo>
                  <a:cubicBezTo>
                    <a:pt x="989" y="1491"/>
                    <a:pt x="994" y="1487"/>
                    <a:pt x="993" y="1484"/>
                  </a:cubicBezTo>
                  <a:cubicBezTo>
                    <a:pt x="991" y="1482"/>
                    <a:pt x="989" y="1482"/>
                    <a:pt x="987" y="1479"/>
                  </a:cubicBezTo>
                  <a:cubicBezTo>
                    <a:pt x="988" y="1480"/>
                    <a:pt x="989" y="1477"/>
                    <a:pt x="989" y="1476"/>
                  </a:cubicBezTo>
                  <a:cubicBezTo>
                    <a:pt x="989" y="1476"/>
                    <a:pt x="986" y="1474"/>
                    <a:pt x="986" y="1474"/>
                  </a:cubicBezTo>
                  <a:cubicBezTo>
                    <a:pt x="985" y="1474"/>
                    <a:pt x="984" y="1472"/>
                    <a:pt x="982" y="1471"/>
                  </a:cubicBezTo>
                  <a:cubicBezTo>
                    <a:pt x="986" y="1471"/>
                    <a:pt x="983" y="1464"/>
                    <a:pt x="981" y="1465"/>
                  </a:cubicBezTo>
                  <a:cubicBezTo>
                    <a:pt x="982" y="1470"/>
                    <a:pt x="979" y="1471"/>
                    <a:pt x="979" y="1476"/>
                  </a:cubicBezTo>
                  <a:close/>
                  <a:moveTo>
                    <a:pt x="1030" y="1466"/>
                  </a:moveTo>
                  <a:cubicBezTo>
                    <a:pt x="1030" y="1469"/>
                    <a:pt x="1032" y="1470"/>
                    <a:pt x="1032" y="1473"/>
                  </a:cubicBezTo>
                  <a:cubicBezTo>
                    <a:pt x="1029" y="1475"/>
                    <a:pt x="1030" y="1473"/>
                    <a:pt x="1026" y="1473"/>
                  </a:cubicBezTo>
                  <a:cubicBezTo>
                    <a:pt x="1024" y="1475"/>
                    <a:pt x="1023" y="1479"/>
                    <a:pt x="1021" y="1482"/>
                  </a:cubicBezTo>
                  <a:cubicBezTo>
                    <a:pt x="1027" y="1481"/>
                    <a:pt x="1031" y="1477"/>
                    <a:pt x="1035" y="1482"/>
                  </a:cubicBezTo>
                  <a:cubicBezTo>
                    <a:pt x="1031" y="1474"/>
                    <a:pt x="1038" y="1474"/>
                    <a:pt x="1038" y="1466"/>
                  </a:cubicBezTo>
                  <a:cubicBezTo>
                    <a:pt x="1036" y="1464"/>
                    <a:pt x="1032" y="1464"/>
                    <a:pt x="1030" y="1466"/>
                  </a:cubicBezTo>
                  <a:close/>
                  <a:moveTo>
                    <a:pt x="739" y="1473"/>
                  </a:moveTo>
                  <a:cubicBezTo>
                    <a:pt x="739" y="1471"/>
                    <a:pt x="746" y="1468"/>
                    <a:pt x="741" y="1466"/>
                  </a:cubicBezTo>
                  <a:cubicBezTo>
                    <a:pt x="742" y="1472"/>
                    <a:pt x="732" y="1467"/>
                    <a:pt x="732" y="1471"/>
                  </a:cubicBezTo>
                  <a:cubicBezTo>
                    <a:pt x="736" y="1470"/>
                    <a:pt x="736" y="1473"/>
                    <a:pt x="739" y="1473"/>
                  </a:cubicBezTo>
                  <a:close/>
                  <a:moveTo>
                    <a:pt x="1154" y="1485"/>
                  </a:moveTo>
                  <a:cubicBezTo>
                    <a:pt x="1153" y="1485"/>
                    <a:pt x="1152" y="1485"/>
                    <a:pt x="1151" y="1485"/>
                  </a:cubicBezTo>
                  <a:cubicBezTo>
                    <a:pt x="1152" y="1489"/>
                    <a:pt x="1152" y="1494"/>
                    <a:pt x="1157" y="1493"/>
                  </a:cubicBezTo>
                  <a:cubicBezTo>
                    <a:pt x="1156" y="1489"/>
                    <a:pt x="1160" y="1490"/>
                    <a:pt x="1162" y="1489"/>
                  </a:cubicBezTo>
                  <a:cubicBezTo>
                    <a:pt x="1162" y="1479"/>
                    <a:pt x="1155" y="1478"/>
                    <a:pt x="1159" y="1470"/>
                  </a:cubicBezTo>
                  <a:cubicBezTo>
                    <a:pt x="1156" y="1470"/>
                    <a:pt x="1156" y="1467"/>
                    <a:pt x="1154" y="1466"/>
                  </a:cubicBezTo>
                  <a:cubicBezTo>
                    <a:pt x="1153" y="1473"/>
                    <a:pt x="1152" y="1478"/>
                    <a:pt x="1154" y="1485"/>
                  </a:cubicBezTo>
                  <a:close/>
                  <a:moveTo>
                    <a:pt x="509" y="1470"/>
                  </a:moveTo>
                  <a:cubicBezTo>
                    <a:pt x="509" y="1473"/>
                    <a:pt x="503" y="1468"/>
                    <a:pt x="501" y="1468"/>
                  </a:cubicBezTo>
                  <a:cubicBezTo>
                    <a:pt x="500" y="1475"/>
                    <a:pt x="515" y="1475"/>
                    <a:pt x="509" y="1470"/>
                  </a:cubicBezTo>
                  <a:close/>
                  <a:moveTo>
                    <a:pt x="893" y="1468"/>
                  </a:moveTo>
                  <a:cubicBezTo>
                    <a:pt x="895" y="1469"/>
                    <a:pt x="896" y="1470"/>
                    <a:pt x="896" y="1473"/>
                  </a:cubicBezTo>
                  <a:cubicBezTo>
                    <a:pt x="894" y="1472"/>
                    <a:pt x="893" y="1471"/>
                    <a:pt x="893" y="1468"/>
                  </a:cubicBezTo>
                  <a:close/>
                  <a:moveTo>
                    <a:pt x="569" y="1471"/>
                  </a:moveTo>
                  <a:cubicBezTo>
                    <a:pt x="573" y="1471"/>
                    <a:pt x="573" y="1477"/>
                    <a:pt x="571" y="1479"/>
                  </a:cubicBezTo>
                  <a:cubicBezTo>
                    <a:pt x="569" y="1477"/>
                    <a:pt x="567" y="1473"/>
                    <a:pt x="569" y="1471"/>
                  </a:cubicBezTo>
                  <a:close/>
                  <a:moveTo>
                    <a:pt x="295" y="1473"/>
                  </a:moveTo>
                  <a:cubicBezTo>
                    <a:pt x="298" y="1473"/>
                    <a:pt x="300" y="1473"/>
                    <a:pt x="303" y="1473"/>
                  </a:cubicBezTo>
                  <a:cubicBezTo>
                    <a:pt x="306" y="1478"/>
                    <a:pt x="293" y="1478"/>
                    <a:pt x="295" y="1473"/>
                  </a:cubicBezTo>
                  <a:close/>
                  <a:moveTo>
                    <a:pt x="453" y="1474"/>
                  </a:moveTo>
                  <a:cubicBezTo>
                    <a:pt x="455" y="1469"/>
                    <a:pt x="458" y="1475"/>
                    <a:pt x="459" y="1476"/>
                  </a:cubicBezTo>
                  <a:cubicBezTo>
                    <a:pt x="458" y="1481"/>
                    <a:pt x="454" y="1475"/>
                    <a:pt x="453" y="1474"/>
                  </a:cubicBezTo>
                  <a:close/>
                  <a:moveTo>
                    <a:pt x="938" y="1482"/>
                  </a:moveTo>
                  <a:cubicBezTo>
                    <a:pt x="939" y="1483"/>
                    <a:pt x="936" y="1489"/>
                    <a:pt x="939" y="1489"/>
                  </a:cubicBezTo>
                  <a:cubicBezTo>
                    <a:pt x="943" y="1486"/>
                    <a:pt x="943" y="1481"/>
                    <a:pt x="944" y="1476"/>
                  </a:cubicBezTo>
                  <a:cubicBezTo>
                    <a:pt x="941" y="1476"/>
                    <a:pt x="940" y="1474"/>
                    <a:pt x="938" y="1474"/>
                  </a:cubicBezTo>
                  <a:cubicBezTo>
                    <a:pt x="936" y="1479"/>
                    <a:pt x="936" y="1481"/>
                    <a:pt x="938" y="1482"/>
                  </a:cubicBezTo>
                  <a:close/>
                  <a:moveTo>
                    <a:pt x="393" y="1482"/>
                  </a:moveTo>
                  <a:cubicBezTo>
                    <a:pt x="393" y="1480"/>
                    <a:pt x="393" y="1478"/>
                    <a:pt x="390" y="1479"/>
                  </a:cubicBezTo>
                  <a:cubicBezTo>
                    <a:pt x="389" y="1483"/>
                    <a:pt x="393" y="1482"/>
                    <a:pt x="393" y="1485"/>
                  </a:cubicBezTo>
                  <a:cubicBezTo>
                    <a:pt x="393" y="1487"/>
                    <a:pt x="389" y="1486"/>
                    <a:pt x="387" y="1487"/>
                  </a:cubicBezTo>
                  <a:cubicBezTo>
                    <a:pt x="386" y="1488"/>
                    <a:pt x="388" y="1492"/>
                    <a:pt x="387" y="1493"/>
                  </a:cubicBezTo>
                  <a:cubicBezTo>
                    <a:pt x="387" y="1495"/>
                    <a:pt x="381" y="1492"/>
                    <a:pt x="383" y="1496"/>
                  </a:cubicBezTo>
                  <a:cubicBezTo>
                    <a:pt x="390" y="1499"/>
                    <a:pt x="390" y="1496"/>
                    <a:pt x="397" y="1495"/>
                  </a:cubicBezTo>
                  <a:cubicBezTo>
                    <a:pt x="397" y="1491"/>
                    <a:pt x="394" y="1491"/>
                    <a:pt x="395" y="1487"/>
                  </a:cubicBezTo>
                  <a:cubicBezTo>
                    <a:pt x="396" y="1487"/>
                    <a:pt x="397" y="1486"/>
                    <a:pt x="398" y="1485"/>
                  </a:cubicBezTo>
                  <a:cubicBezTo>
                    <a:pt x="403" y="1484"/>
                    <a:pt x="401" y="1490"/>
                    <a:pt x="406" y="1489"/>
                  </a:cubicBezTo>
                  <a:cubicBezTo>
                    <a:pt x="406" y="1483"/>
                    <a:pt x="398" y="1486"/>
                    <a:pt x="398" y="1481"/>
                  </a:cubicBezTo>
                  <a:cubicBezTo>
                    <a:pt x="398" y="1478"/>
                    <a:pt x="398" y="1475"/>
                    <a:pt x="395" y="1476"/>
                  </a:cubicBezTo>
                  <a:cubicBezTo>
                    <a:pt x="389" y="1476"/>
                    <a:pt x="399" y="1482"/>
                    <a:pt x="393" y="1482"/>
                  </a:cubicBezTo>
                  <a:close/>
                  <a:moveTo>
                    <a:pt x="1528" y="1484"/>
                  </a:moveTo>
                  <a:cubicBezTo>
                    <a:pt x="1534" y="1482"/>
                    <a:pt x="1531" y="1488"/>
                    <a:pt x="1531" y="1490"/>
                  </a:cubicBezTo>
                  <a:cubicBezTo>
                    <a:pt x="1532" y="1491"/>
                    <a:pt x="1534" y="1491"/>
                    <a:pt x="1534" y="1492"/>
                  </a:cubicBezTo>
                  <a:cubicBezTo>
                    <a:pt x="1535" y="1493"/>
                    <a:pt x="1534" y="1495"/>
                    <a:pt x="1534" y="1496"/>
                  </a:cubicBezTo>
                  <a:cubicBezTo>
                    <a:pt x="1535" y="1498"/>
                    <a:pt x="1538" y="1497"/>
                    <a:pt x="1539" y="1498"/>
                  </a:cubicBezTo>
                  <a:cubicBezTo>
                    <a:pt x="1540" y="1499"/>
                    <a:pt x="1539" y="1503"/>
                    <a:pt x="1542" y="1501"/>
                  </a:cubicBezTo>
                  <a:cubicBezTo>
                    <a:pt x="1545" y="1498"/>
                    <a:pt x="1543" y="1495"/>
                    <a:pt x="1542" y="1492"/>
                  </a:cubicBezTo>
                  <a:cubicBezTo>
                    <a:pt x="1540" y="1491"/>
                    <a:pt x="1539" y="1490"/>
                    <a:pt x="1538" y="1489"/>
                  </a:cubicBezTo>
                  <a:cubicBezTo>
                    <a:pt x="1539" y="1483"/>
                    <a:pt x="1535" y="1482"/>
                    <a:pt x="1536" y="1477"/>
                  </a:cubicBezTo>
                  <a:cubicBezTo>
                    <a:pt x="1536" y="1476"/>
                    <a:pt x="1536" y="1476"/>
                    <a:pt x="1535" y="1476"/>
                  </a:cubicBezTo>
                  <a:cubicBezTo>
                    <a:pt x="1534" y="1479"/>
                    <a:pt x="1529" y="1479"/>
                    <a:pt x="1528" y="1484"/>
                  </a:cubicBezTo>
                  <a:close/>
                  <a:moveTo>
                    <a:pt x="342" y="1485"/>
                  </a:moveTo>
                  <a:cubicBezTo>
                    <a:pt x="351" y="1486"/>
                    <a:pt x="342" y="1496"/>
                    <a:pt x="350" y="1496"/>
                  </a:cubicBezTo>
                  <a:cubicBezTo>
                    <a:pt x="349" y="1491"/>
                    <a:pt x="353" y="1492"/>
                    <a:pt x="353" y="1489"/>
                  </a:cubicBezTo>
                  <a:cubicBezTo>
                    <a:pt x="346" y="1487"/>
                    <a:pt x="350" y="1484"/>
                    <a:pt x="350" y="1477"/>
                  </a:cubicBezTo>
                  <a:cubicBezTo>
                    <a:pt x="348" y="1477"/>
                    <a:pt x="347" y="1477"/>
                    <a:pt x="345" y="1477"/>
                  </a:cubicBezTo>
                  <a:cubicBezTo>
                    <a:pt x="347" y="1482"/>
                    <a:pt x="344" y="1483"/>
                    <a:pt x="342" y="1485"/>
                  </a:cubicBezTo>
                  <a:close/>
                  <a:moveTo>
                    <a:pt x="1010" y="1479"/>
                  </a:moveTo>
                  <a:cubicBezTo>
                    <a:pt x="1009" y="1488"/>
                    <a:pt x="1017" y="1480"/>
                    <a:pt x="1010" y="1479"/>
                  </a:cubicBezTo>
                  <a:close/>
                  <a:moveTo>
                    <a:pt x="1224" y="1489"/>
                  </a:moveTo>
                  <a:cubicBezTo>
                    <a:pt x="1225" y="1486"/>
                    <a:pt x="1227" y="1484"/>
                    <a:pt x="1228" y="1481"/>
                  </a:cubicBezTo>
                  <a:cubicBezTo>
                    <a:pt x="1225" y="1481"/>
                    <a:pt x="1225" y="1479"/>
                    <a:pt x="1222" y="1479"/>
                  </a:cubicBezTo>
                  <a:cubicBezTo>
                    <a:pt x="1220" y="1481"/>
                    <a:pt x="1219" y="1489"/>
                    <a:pt x="1224" y="1489"/>
                  </a:cubicBezTo>
                  <a:close/>
                  <a:moveTo>
                    <a:pt x="1366" y="1492"/>
                  </a:moveTo>
                  <a:cubicBezTo>
                    <a:pt x="1366" y="1495"/>
                    <a:pt x="1362" y="1494"/>
                    <a:pt x="1363" y="1498"/>
                  </a:cubicBezTo>
                  <a:cubicBezTo>
                    <a:pt x="1366" y="1499"/>
                    <a:pt x="1366" y="1503"/>
                    <a:pt x="1370" y="1501"/>
                  </a:cubicBezTo>
                  <a:cubicBezTo>
                    <a:pt x="1369" y="1496"/>
                    <a:pt x="1373" y="1497"/>
                    <a:pt x="1372" y="1492"/>
                  </a:cubicBezTo>
                  <a:cubicBezTo>
                    <a:pt x="1370" y="1489"/>
                    <a:pt x="1368" y="1487"/>
                    <a:pt x="1366" y="1485"/>
                  </a:cubicBezTo>
                  <a:cubicBezTo>
                    <a:pt x="1366" y="1482"/>
                    <a:pt x="1366" y="1479"/>
                    <a:pt x="1363" y="1479"/>
                  </a:cubicBezTo>
                  <a:cubicBezTo>
                    <a:pt x="1365" y="1485"/>
                    <a:pt x="1361" y="1488"/>
                    <a:pt x="1366" y="1492"/>
                  </a:cubicBezTo>
                  <a:close/>
                  <a:moveTo>
                    <a:pt x="1450" y="1479"/>
                  </a:moveTo>
                  <a:cubicBezTo>
                    <a:pt x="1454" y="1477"/>
                    <a:pt x="1454" y="1486"/>
                    <a:pt x="1450" y="1484"/>
                  </a:cubicBezTo>
                  <a:cubicBezTo>
                    <a:pt x="1450" y="1482"/>
                    <a:pt x="1450" y="1481"/>
                    <a:pt x="1450" y="1479"/>
                  </a:cubicBezTo>
                  <a:close/>
                  <a:moveTo>
                    <a:pt x="1460" y="1485"/>
                  </a:moveTo>
                  <a:cubicBezTo>
                    <a:pt x="1465" y="1484"/>
                    <a:pt x="1465" y="1484"/>
                    <a:pt x="1470" y="1485"/>
                  </a:cubicBezTo>
                  <a:cubicBezTo>
                    <a:pt x="1472" y="1474"/>
                    <a:pt x="1462" y="1484"/>
                    <a:pt x="1457" y="1479"/>
                  </a:cubicBezTo>
                  <a:cubicBezTo>
                    <a:pt x="1455" y="1484"/>
                    <a:pt x="1462" y="1480"/>
                    <a:pt x="1460" y="1485"/>
                  </a:cubicBezTo>
                  <a:close/>
                  <a:moveTo>
                    <a:pt x="1737" y="1484"/>
                  </a:moveTo>
                  <a:cubicBezTo>
                    <a:pt x="1737" y="1483"/>
                    <a:pt x="1737" y="1482"/>
                    <a:pt x="1739" y="1482"/>
                  </a:cubicBezTo>
                  <a:cubicBezTo>
                    <a:pt x="1739" y="1480"/>
                    <a:pt x="1738" y="1478"/>
                    <a:pt x="1736" y="1479"/>
                  </a:cubicBezTo>
                  <a:cubicBezTo>
                    <a:pt x="1736" y="1481"/>
                    <a:pt x="1735" y="1484"/>
                    <a:pt x="1737" y="1484"/>
                  </a:cubicBezTo>
                  <a:close/>
                  <a:moveTo>
                    <a:pt x="561" y="1492"/>
                  </a:moveTo>
                  <a:cubicBezTo>
                    <a:pt x="560" y="1494"/>
                    <a:pt x="557" y="1495"/>
                    <a:pt x="558" y="1496"/>
                  </a:cubicBezTo>
                  <a:cubicBezTo>
                    <a:pt x="558" y="1497"/>
                    <a:pt x="561" y="1498"/>
                    <a:pt x="561" y="1498"/>
                  </a:cubicBezTo>
                  <a:cubicBezTo>
                    <a:pt x="561" y="1499"/>
                    <a:pt x="562" y="1503"/>
                    <a:pt x="562" y="1503"/>
                  </a:cubicBezTo>
                  <a:cubicBezTo>
                    <a:pt x="563" y="1504"/>
                    <a:pt x="562" y="1506"/>
                    <a:pt x="563" y="1508"/>
                  </a:cubicBezTo>
                  <a:cubicBezTo>
                    <a:pt x="565" y="1507"/>
                    <a:pt x="571" y="1509"/>
                    <a:pt x="570" y="1506"/>
                  </a:cubicBezTo>
                  <a:cubicBezTo>
                    <a:pt x="562" y="1508"/>
                    <a:pt x="567" y="1500"/>
                    <a:pt x="568" y="1498"/>
                  </a:cubicBezTo>
                  <a:cubicBezTo>
                    <a:pt x="565" y="1498"/>
                    <a:pt x="563" y="1497"/>
                    <a:pt x="564" y="1493"/>
                  </a:cubicBezTo>
                  <a:cubicBezTo>
                    <a:pt x="563" y="1489"/>
                    <a:pt x="571" y="1485"/>
                    <a:pt x="566" y="1482"/>
                  </a:cubicBezTo>
                  <a:cubicBezTo>
                    <a:pt x="565" y="1487"/>
                    <a:pt x="562" y="1480"/>
                    <a:pt x="560" y="1481"/>
                  </a:cubicBezTo>
                  <a:cubicBezTo>
                    <a:pt x="556" y="1484"/>
                    <a:pt x="561" y="1488"/>
                    <a:pt x="561" y="1492"/>
                  </a:cubicBezTo>
                  <a:close/>
                  <a:moveTo>
                    <a:pt x="1088" y="1495"/>
                  </a:moveTo>
                  <a:cubicBezTo>
                    <a:pt x="1093" y="1497"/>
                    <a:pt x="1089" y="1489"/>
                    <a:pt x="1092" y="1490"/>
                  </a:cubicBezTo>
                  <a:cubicBezTo>
                    <a:pt x="1095" y="1493"/>
                    <a:pt x="1099" y="1492"/>
                    <a:pt x="1098" y="1487"/>
                  </a:cubicBezTo>
                  <a:cubicBezTo>
                    <a:pt x="1091" y="1489"/>
                    <a:pt x="1092" y="1483"/>
                    <a:pt x="1089" y="1481"/>
                  </a:cubicBezTo>
                  <a:cubicBezTo>
                    <a:pt x="1090" y="1487"/>
                    <a:pt x="1084" y="1491"/>
                    <a:pt x="1088" y="1495"/>
                  </a:cubicBezTo>
                  <a:close/>
                  <a:moveTo>
                    <a:pt x="1170" y="1484"/>
                  </a:moveTo>
                  <a:cubicBezTo>
                    <a:pt x="1170" y="1484"/>
                    <a:pt x="1170" y="1482"/>
                    <a:pt x="1170" y="1482"/>
                  </a:cubicBezTo>
                  <a:cubicBezTo>
                    <a:pt x="1175" y="1483"/>
                    <a:pt x="1167" y="1487"/>
                    <a:pt x="1165" y="1485"/>
                  </a:cubicBezTo>
                  <a:cubicBezTo>
                    <a:pt x="1164" y="1484"/>
                    <a:pt x="1169" y="1484"/>
                    <a:pt x="1170" y="1484"/>
                  </a:cubicBezTo>
                  <a:close/>
                  <a:moveTo>
                    <a:pt x="1618" y="1492"/>
                  </a:moveTo>
                  <a:cubicBezTo>
                    <a:pt x="1615" y="1491"/>
                    <a:pt x="1613" y="1492"/>
                    <a:pt x="1612" y="1493"/>
                  </a:cubicBezTo>
                  <a:cubicBezTo>
                    <a:pt x="1611" y="1495"/>
                    <a:pt x="1605" y="1492"/>
                    <a:pt x="1605" y="1495"/>
                  </a:cubicBezTo>
                  <a:cubicBezTo>
                    <a:pt x="1608" y="1497"/>
                    <a:pt x="1615" y="1494"/>
                    <a:pt x="1621" y="1495"/>
                  </a:cubicBezTo>
                  <a:cubicBezTo>
                    <a:pt x="1621" y="1494"/>
                    <a:pt x="1621" y="1492"/>
                    <a:pt x="1623" y="1492"/>
                  </a:cubicBezTo>
                  <a:cubicBezTo>
                    <a:pt x="1622" y="1488"/>
                    <a:pt x="1619" y="1487"/>
                    <a:pt x="1618" y="1485"/>
                  </a:cubicBezTo>
                  <a:cubicBezTo>
                    <a:pt x="1617" y="1484"/>
                    <a:pt x="1621" y="1482"/>
                    <a:pt x="1617" y="1482"/>
                  </a:cubicBezTo>
                  <a:cubicBezTo>
                    <a:pt x="1612" y="1486"/>
                    <a:pt x="1618" y="1487"/>
                    <a:pt x="1618" y="1492"/>
                  </a:cubicBezTo>
                  <a:close/>
                  <a:moveTo>
                    <a:pt x="381" y="1490"/>
                  </a:moveTo>
                  <a:cubicBezTo>
                    <a:pt x="379" y="1490"/>
                    <a:pt x="380" y="1487"/>
                    <a:pt x="381" y="1485"/>
                  </a:cubicBezTo>
                  <a:cubicBezTo>
                    <a:pt x="374" y="1483"/>
                    <a:pt x="379" y="1497"/>
                    <a:pt x="381" y="1490"/>
                  </a:cubicBezTo>
                  <a:close/>
                  <a:moveTo>
                    <a:pt x="1137" y="1490"/>
                  </a:moveTo>
                  <a:cubicBezTo>
                    <a:pt x="1139" y="1491"/>
                    <a:pt x="1143" y="1490"/>
                    <a:pt x="1142" y="1487"/>
                  </a:cubicBezTo>
                  <a:cubicBezTo>
                    <a:pt x="1142" y="1484"/>
                    <a:pt x="1132" y="1484"/>
                    <a:pt x="1133" y="1487"/>
                  </a:cubicBezTo>
                  <a:cubicBezTo>
                    <a:pt x="1136" y="1486"/>
                    <a:pt x="1135" y="1490"/>
                    <a:pt x="1137" y="1490"/>
                  </a:cubicBezTo>
                  <a:close/>
                  <a:moveTo>
                    <a:pt x="1456" y="1485"/>
                  </a:moveTo>
                  <a:cubicBezTo>
                    <a:pt x="1459" y="1486"/>
                    <a:pt x="1457" y="1491"/>
                    <a:pt x="1460" y="1490"/>
                  </a:cubicBezTo>
                  <a:cubicBezTo>
                    <a:pt x="1458" y="1495"/>
                    <a:pt x="1454" y="1490"/>
                    <a:pt x="1456" y="1485"/>
                  </a:cubicBezTo>
                  <a:close/>
                  <a:moveTo>
                    <a:pt x="1021" y="1489"/>
                  </a:moveTo>
                  <a:cubicBezTo>
                    <a:pt x="1023" y="1493"/>
                    <a:pt x="1018" y="1491"/>
                    <a:pt x="1015" y="1492"/>
                  </a:cubicBezTo>
                  <a:cubicBezTo>
                    <a:pt x="1016" y="1490"/>
                    <a:pt x="1018" y="1489"/>
                    <a:pt x="1021" y="1489"/>
                  </a:cubicBezTo>
                  <a:close/>
                  <a:moveTo>
                    <a:pt x="370" y="1490"/>
                  </a:moveTo>
                  <a:cubicBezTo>
                    <a:pt x="370" y="1494"/>
                    <a:pt x="365" y="1493"/>
                    <a:pt x="361" y="1493"/>
                  </a:cubicBezTo>
                  <a:cubicBezTo>
                    <a:pt x="361" y="1489"/>
                    <a:pt x="366" y="1490"/>
                    <a:pt x="370" y="1490"/>
                  </a:cubicBezTo>
                  <a:close/>
                  <a:moveTo>
                    <a:pt x="950" y="1490"/>
                  </a:moveTo>
                  <a:cubicBezTo>
                    <a:pt x="948" y="1492"/>
                    <a:pt x="944" y="1497"/>
                    <a:pt x="941" y="1493"/>
                  </a:cubicBezTo>
                  <a:cubicBezTo>
                    <a:pt x="943" y="1491"/>
                    <a:pt x="946" y="1490"/>
                    <a:pt x="950" y="1490"/>
                  </a:cubicBezTo>
                  <a:close/>
                  <a:moveTo>
                    <a:pt x="1301" y="1492"/>
                  </a:moveTo>
                  <a:cubicBezTo>
                    <a:pt x="1302" y="1489"/>
                    <a:pt x="1303" y="1493"/>
                    <a:pt x="1303" y="1495"/>
                  </a:cubicBezTo>
                  <a:cubicBezTo>
                    <a:pt x="1302" y="1498"/>
                    <a:pt x="1301" y="1494"/>
                    <a:pt x="1301" y="1492"/>
                  </a:cubicBezTo>
                  <a:close/>
                  <a:moveTo>
                    <a:pt x="326" y="1495"/>
                  </a:moveTo>
                  <a:cubicBezTo>
                    <a:pt x="327" y="1495"/>
                    <a:pt x="328" y="1495"/>
                    <a:pt x="329" y="1495"/>
                  </a:cubicBezTo>
                  <a:cubicBezTo>
                    <a:pt x="329" y="1494"/>
                    <a:pt x="329" y="1493"/>
                    <a:pt x="329" y="1492"/>
                  </a:cubicBezTo>
                  <a:cubicBezTo>
                    <a:pt x="328" y="1492"/>
                    <a:pt x="327" y="1492"/>
                    <a:pt x="326" y="1492"/>
                  </a:cubicBezTo>
                  <a:cubicBezTo>
                    <a:pt x="326" y="1493"/>
                    <a:pt x="326" y="1494"/>
                    <a:pt x="326" y="1495"/>
                  </a:cubicBezTo>
                  <a:close/>
                  <a:moveTo>
                    <a:pt x="1262" y="1496"/>
                  </a:moveTo>
                  <a:cubicBezTo>
                    <a:pt x="1263" y="1496"/>
                    <a:pt x="1264" y="1496"/>
                    <a:pt x="1265" y="1496"/>
                  </a:cubicBezTo>
                  <a:cubicBezTo>
                    <a:pt x="1265" y="1495"/>
                    <a:pt x="1265" y="1494"/>
                    <a:pt x="1265" y="1493"/>
                  </a:cubicBezTo>
                  <a:cubicBezTo>
                    <a:pt x="1264" y="1493"/>
                    <a:pt x="1263" y="1493"/>
                    <a:pt x="1262" y="1493"/>
                  </a:cubicBezTo>
                  <a:cubicBezTo>
                    <a:pt x="1262" y="1494"/>
                    <a:pt x="1262" y="1495"/>
                    <a:pt x="1262" y="1496"/>
                  </a:cubicBezTo>
                  <a:close/>
                  <a:moveTo>
                    <a:pt x="1432" y="1500"/>
                  </a:moveTo>
                  <a:cubicBezTo>
                    <a:pt x="1433" y="1500"/>
                    <a:pt x="1434" y="1500"/>
                    <a:pt x="1435" y="1500"/>
                  </a:cubicBezTo>
                  <a:cubicBezTo>
                    <a:pt x="1435" y="1498"/>
                    <a:pt x="1437" y="1498"/>
                    <a:pt x="1437" y="1496"/>
                  </a:cubicBezTo>
                  <a:cubicBezTo>
                    <a:pt x="1435" y="1496"/>
                    <a:pt x="1435" y="1494"/>
                    <a:pt x="1432" y="1495"/>
                  </a:cubicBezTo>
                  <a:cubicBezTo>
                    <a:pt x="1432" y="1496"/>
                    <a:pt x="1432" y="1498"/>
                    <a:pt x="1432" y="1500"/>
                  </a:cubicBezTo>
                  <a:close/>
                  <a:moveTo>
                    <a:pt x="316" y="1496"/>
                  </a:moveTo>
                  <a:cubicBezTo>
                    <a:pt x="315" y="1496"/>
                    <a:pt x="313" y="1496"/>
                    <a:pt x="312" y="1496"/>
                  </a:cubicBezTo>
                  <a:cubicBezTo>
                    <a:pt x="310" y="1497"/>
                    <a:pt x="307" y="1496"/>
                    <a:pt x="307" y="1498"/>
                  </a:cubicBezTo>
                  <a:cubicBezTo>
                    <a:pt x="310" y="1497"/>
                    <a:pt x="316" y="1500"/>
                    <a:pt x="316" y="1496"/>
                  </a:cubicBezTo>
                  <a:close/>
                  <a:moveTo>
                    <a:pt x="1456" y="1496"/>
                  </a:moveTo>
                  <a:cubicBezTo>
                    <a:pt x="1455" y="1500"/>
                    <a:pt x="1452" y="1500"/>
                    <a:pt x="1448" y="1500"/>
                  </a:cubicBezTo>
                  <a:cubicBezTo>
                    <a:pt x="1446" y="1494"/>
                    <a:pt x="1453" y="1497"/>
                    <a:pt x="1456" y="1496"/>
                  </a:cubicBezTo>
                  <a:close/>
                  <a:moveTo>
                    <a:pt x="2004" y="1496"/>
                  </a:moveTo>
                  <a:cubicBezTo>
                    <a:pt x="2011" y="1496"/>
                    <a:pt x="2010" y="1499"/>
                    <a:pt x="2015" y="1496"/>
                  </a:cubicBezTo>
                  <a:cubicBezTo>
                    <a:pt x="2017" y="1501"/>
                    <a:pt x="2002" y="1501"/>
                    <a:pt x="2004" y="1496"/>
                  </a:cubicBezTo>
                  <a:close/>
                  <a:moveTo>
                    <a:pt x="2027" y="1496"/>
                  </a:moveTo>
                  <a:cubicBezTo>
                    <a:pt x="2026" y="1496"/>
                    <a:pt x="2024" y="1496"/>
                    <a:pt x="2023" y="1496"/>
                  </a:cubicBezTo>
                  <a:cubicBezTo>
                    <a:pt x="2021" y="1497"/>
                    <a:pt x="2018" y="1496"/>
                    <a:pt x="2018" y="1498"/>
                  </a:cubicBezTo>
                  <a:cubicBezTo>
                    <a:pt x="2021" y="1497"/>
                    <a:pt x="2027" y="1500"/>
                    <a:pt x="2027" y="1496"/>
                  </a:cubicBezTo>
                  <a:close/>
                  <a:moveTo>
                    <a:pt x="1967" y="1498"/>
                  </a:moveTo>
                  <a:cubicBezTo>
                    <a:pt x="1960" y="1499"/>
                    <a:pt x="1960" y="1499"/>
                    <a:pt x="1956" y="1498"/>
                  </a:cubicBezTo>
                  <a:cubicBezTo>
                    <a:pt x="1951" y="1497"/>
                    <a:pt x="1948" y="1499"/>
                    <a:pt x="1945" y="1500"/>
                  </a:cubicBezTo>
                  <a:cubicBezTo>
                    <a:pt x="1943" y="1500"/>
                    <a:pt x="1939" y="1499"/>
                    <a:pt x="1939" y="1503"/>
                  </a:cubicBezTo>
                  <a:cubicBezTo>
                    <a:pt x="1946" y="1506"/>
                    <a:pt x="1953" y="1502"/>
                    <a:pt x="1959" y="1503"/>
                  </a:cubicBezTo>
                  <a:cubicBezTo>
                    <a:pt x="1964" y="1503"/>
                    <a:pt x="1962" y="1504"/>
                    <a:pt x="1965" y="1503"/>
                  </a:cubicBezTo>
                  <a:cubicBezTo>
                    <a:pt x="1966" y="1503"/>
                    <a:pt x="1967" y="1503"/>
                    <a:pt x="1968" y="1503"/>
                  </a:cubicBezTo>
                  <a:cubicBezTo>
                    <a:pt x="1974" y="1502"/>
                    <a:pt x="1976" y="1502"/>
                    <a:pt x="1979" y="1501"/>
                  </a:cubicBezTo>
                  <a:cubicBezTo>
                    <a:pt x="1981" y="1501"/>
                    <a:pt x="1980" y="1503"/>
                    <a:pt x="1981" y="1503"/>
                  </a:cubicBezTo>
                  <a:cubicBezTo>
                    <a:pt x="1982" y="1503"/>
                    <a:pt x="1983" y="1501"/>
                    <a:pt x="1984" y="1501"/>
                  </a:cubicBezTo>
                  <a:cubicBezTo>
                    <a:pt x="1988" y="1501"/>
                    <a:pt x="1992" y="1501"/>
                    <a:pt x="1995" y="1498"/>
                  </a:cubicBezTo>
                  <a:cubicBezTo>
                    <a:pt x="1985" y="1498"/>
                    <a:pt x="1974" y="1498"/>
                    <a:pt x="1967" y="1498"/>
                  </a:cubicBezTo>
                  <a:close/>
                  <a:moveTo>
                    <a:pt x="2003" y="1498"/>
                  </a:moveTo>
                  <a:cubicBezTo>
                    <a:pt x="2002" y="1498"/>
                    <a:pt x="2000" y="1498"/>
                    <a:pt x="1999" y="1498"/>
                  </a:cubicBezTo>
                  <a:cubicBezTo>
                    <a:pt x="1991" y="1498"/>
                    <a:pt x="2003" y="1503"/>
                    <a:pt x="2003" y="1498"/>
                  </a:cubicBezTo>
                  <a:close/>
                  <a:moveTo>
                    <a:pt x="1457" y="1501"/>
                  </a:moveTo>
                  <a:cubicBezTo>
                    <a:pt x="1455" y="1505"/>
                    <a:pt x="1449" y="1509"/>
                    <a:pt x="1446" y="1506"/>
                  </a:cubicBezTo>
                  <a:cubicBezTo>
                    <a:pt x="1449" y="1500"/>
                    <a:pt x="1452" y="1503"/>
                    <a:pt x="1457" y="1501"/>
                  </a:cubicBezTo>
                  <a:close/>
                  <a:moveTo>
                    <a:pt x="1411" y="1508"/>
                  </a:moveTo>
                  <a:cubicBezTo>
                    <a:pt x="1410" y="1510"/>
                    <a:pt x="1407" y="1509"/>
                    <a:pt x="1404" y="1509"/>
                  </a:cubicBezTo>
                  <a:cubicBezTo>
                    <a:pt x="1405" y="1505"/>
                    <a:pt x="1409" y="1505"/>
                    <a:pt x="1411" y="1508"/>
                  </a:cubicBezTo>
                  <a:close/>
                  <a:moveTo>
                    <a:pt x="1889" y="1506"/>
                  </a:moveTo>
                  <a:cubicBezTo>
                    <a:pt x="1888" y="1506"/>
                    <a:pt x="1887" y="1506"/>
                    <a:pt x="1886" y="1506"/>
                  </a:cubicBezTo>
                  <a:cubicBezTo>
                    <a:pt x="1878" y="1506"/>
                    <a:pt x="1890" y="1510"/>
                    <a:pt x="1889" y="1506"/>
                  </a:cubicBezTo>
                  <a:close/>
                  <a:moveTo>
                    <a:pt x="1381" y="1509"/>
                  </a:moveTo>
                  <a:cubicBezTo>
                    <a:pt x="1381" y="1516"/>
                    <a:pt x="1386" y="1512"/>
                    <a:pt x="1389" y="1511"/>
                  </a:cubicBezTo>
                  <a:cubicBezTo>
                    <a:pt x="1391" y="1510"/>
                    <a:pt x="1393" y="1510"/>
                    <a:pt x="1394" y="1508"/>
                  </a:cubicBezTo>
                  <a:cubicBezTo>
                    <a:pt x="1386" y="1508"/>
                    <a:pt x="1388" y="1509"/>
                    <a:pt x="1381" y="1509"/>
                  </a:cubicBezTo>
                  <a:close/>
                  <a:moveTo>
                    <a:pt x="327" y="1515"/>
                  </a:moveTo>
                  <a:cubicBezTo>
                    <a:pt x="328" y="1515"/>
                    <a:pt x="329" y="1515"/>
                    <a:pt x="330" y="1515"/>
                  </a:cubicBezTo>
                  <a:cubicBezTo>
                    <a:pt x="331" y="1515"/>
                    <a:pt x="331" y="1515"/>
                    <a:pt x="331" y="1514"/>
                  </a:cubicBezTo>
                  <a:cubicBezTo>
                    <a:pt x="329" y="1514"/>
                    <a:pt x="330" y="1511"/>
                    <a:pt x="328" y="1511"/>
                  </a:cubicBezTo>
                  <a:cubicBezTo>
                    <a:pt x="328" y="1513"/>
                    <a:pt x="326" y="1513"/>
                    <a:pt x="327" y="1515"/>
                  </a:cubicBezTo>
                  <a:close/>
                  <a:moveTo>
                    <a:pt x="356" y="1514"/>
                  </a:moveTo>
                  <a:cubicBezTo>
                    <a:pt x="358" y="1514"/>
                    <a:pt x="360" y="1514"/>
                    <a:pt x="361" y="1515"/>
                  </a:cubicBezTo>
                  <a:cubicBezTo>
                    <a:pt x="363" y="1514"/>
                    <a:pt x="368" y="1515"/>
                    <a:pt x="370" y="1512"/>
                  </a:cubicBezTo>
                  <a:cubicBezTo>
                    <a:pt x="364" y="1511"/>
                    <a:pt x="359" y="1510"/>
                    <a:pt x="356" y="1514"/>
                  </a:cubicBezTo>
                  <a:close/>
                  <a:moveTo>
                    <a:pt x="399" y="1512"/>
                  </a:moveTo>
                  <a:cubicBezTo>
                    <a:pt x="399" y="1516"/>
                    <a:pt x="392" y="1513"/>
                    <a:pt x="390" y="1514"/>
                  </a:cubicBezTo>
                  <a:cubicBezTo>
                    <a:pt x="390" y="1510"/>
                    <a:pt x="397" y="1510"/>
                    <a:pt x="399" y="1512"/>
                  </a:cubicBezTo>
                  <a:close/>
                  <a:moveTo>
                    <a:pt x="1336" y="1512"/>
                  </a:moveTo>
                  <a:cubicBezTo>
                    <a:pt x="1334" y="1513"/>
                    <a:pt x="1327" y="1511"/>
                    <a:pt x="1329" y="1515"/>
                  </a:cubicBezTo>
                  <a:cubicBezTo>
                    <a:pt x="1336" y="1516"/>
                    <a:pt x="1338" y="1513"/>
                    <a:pt x="1342" y="1515"/>
                  </a:cubicBezTo>
                  <a:cubicBezTo>
                    <a:pt x="1343" y="1508"/>
                    <a:pt x="1338" y="1512"/>
                    <a:pt x="1336" y="1512"/>
                  </a:cubicBezTo>
                  <a:close/>
                  <a:moveTo>
                    <a:pt x="303" y="1515"/>
                  </a:moveTo>
                  <a:cubicBezTo>
                    <a:pt x="306" y="1515"/>
                    <a:pt x="311" y="1517"/>
                    <a:pt x="309" y="1512"/>
                  </a:cubicBezTo>
                  <a:cubicBezTo>
                    <a:pt x="306" y="1512"/>
                    <a:pt x="303" y="1512"/>
                    <a:pt x="300" y="1512"/>
                  </a:cubicBezTo>
                  <a:cubicBezTo>
                    <a:pt x="299" y="1515"/>
                    <a:pt x="304" y="1519"/>
                    <a:pt x="303" y="1515"/>
                  </a:cubicBezTo>
                  <a:close/>
                  <a:moveTo>
                    <a:pt x="1278" y="1515"/>
                  </a:moveTo>
                  <a:cubicBezTo>
                    <a:pt x="1277" y="1521"/>
                    <a:pt x="1271" y="1520"/>
                    <a:pt x="1265" y="1520"/>
                  </a:cubicBezTo>
                  <a:cubicBezTo>
                    <a:pt x="1267" y="1517"/>
                    <a:pt x="1274" y="1517"/>
                    <a:pt x="1278" y="1515"/>
                  </a:cubicBezTo>
                  <a:close/>
                  <a:moveTo>
                    <a:pt x="1757" y="1527"/>
                  </a:moveTo>
                  <a:cubicBezTo>
                    <a:pt x="1757" y="1527"/>
                    <a:pt x="1755" y="1526"/>
                    <a:pt x="1754" y="1527"/>
                  </a:cubicBezTo>
                  <a:cubicBezTo>
                    <a:pt x="1751" y="1530"/>
                    <a:pt x="1758" y="1534"/>
                    <a:pt x="1756" y="1538"/>
                  </a:cubicBezTo>
                  <a:cubicBezTo>
                    <a:pt x="1761" y="1541"/>
                    <a:pt x="1759" y="1531"/>
                    <a:pt x="1760" y="1528"/>
                  </a:cubicBezTo>
                  <a:cubicBezTo>
                    <a:pt x="1761" y="1528"/>
                    <a:pt x="1763" y="1529"/>
                    <a:pt x="1764" y="1528"/>
                  </a:cubicBezTo>
                  <a:cubicBezTo>
                    <a:pt x="1767" y="1525"/>
                    <a:pt x="1761" y="1516"/>
                    <a:pt x="1759" y="1517"/>
                  </a:cubicBezTo>
                  <a:cubicBezTo>
                    <a:pt x="1758" y="1520"/>
                    <a:pt x="1759" y="1524"/>
                    <a:pt x="1757" y="1527"/>
                  </a:cubicBezTo>
                  <a:close/>
                  <a:moveTo>
                    <a:pt x="1864" y="1517"/>
                  </a:moveTo>
                  <a:cubicBezTo>
                    <a:pt x="1870" y="1520"/>
                    <a:pt x="1861" y="1520"/>
                    <a:pt x="1861" y="1522"/>
                  </a:cubicBezTo>
                  <a:cubicBezTo>
                    <a:pt x="1855" y="1519"/>
                    <a:pt x="1864" y="1519"/>
                    <a:pt x="1864" y="1517"/>
                  </a:cubicBezTo>
                  <a:close/>
                  <a:moveTo>
                    <a:pt x="1840" y="1519"/>
                  </a:moveTo>
                  <a:cubicBezTo>
                    <a:pt x="1841" y="1524"/>
                    <a:pt x="1835" y="1521"/>
                    <a:pt x="1832" y="1522"/>
                  </a:cubicBezTo>
                  <a:cubicBezTo>
                    <a:pt x="1833" y="1519"/>
                    <a:pt x="1837" y="1520"/>
                    <a:pt x="1840" y="1519"/>
                  </a:cubicBezTo>
                  <a:close/>
                  <a:moveTo>
                    <a:pt x="1245" y="1520"/>
                  </a:moveTo>
                  <a:cubicBezTo>
                    <a:pt x="1245" y="1523"/>
                    <a:pt x="1243" y="1524"/>
                    <a:pt x="1239" y="1523"/>
                  </a:cubicBezTo>
                  <a:cubicBezTo>
                    <a:pt x="1237" y="1519"/>
                    <a:pt x="1242" y="1521"/>
                    <a:pt x="1245" y="1520"/>
                  </a:cubicBezTo>
                  <a:close/>
                  <a:moveTo>
                    <a:pt x="1795" y="1523"/>
                  </a:moveTo>
                  <a:cubicBezTo>
                    <a:pt x="1792" y="1524"/>
                    <a:pt x="1787" y="1522"/>
                    <a:pt x="1787" y="1525"/>
                  </a:cubicBezTo>
                  <a:cubicBezTo>
                    <a:pt x="1791" y="1527"/>
                    <a:pt x="1793" y="1527"/>
                    <a:pt x="1798" y="1525"/>
                  </a:cubicBezTo>
                  <a:cubicBezTo>
                    <a:pt x="1798" y="1527"/>
                    <a:pt x="1798" y="1529"/>
                    <a:pt x="1801" y="1528"/>
                  </a:cubicBezTo>
                  <a:cubicBezTo>
                    <a:pt x="1800" y="1524"/>
                    <a:pt x="1799" y="1521"/>
                    <a:pt x="1796" y="1520"/>
                  </a:cubicBezTo>
                  <a:cubicBezTo>
                    <a:pt x="1796" y="1521"/>
                    <a:pt x="1796" y="1523"/>
                    <a:pt x="1795" y="1523"/>
                  </a:cubicBezTo>
                  <a:close/>
                  <a:moveTo>
                    <a:pt x="612" y="1525"/>
                  </a:moveTo>
                  <a:cubicBezTo>
                    <a:pt x="613" y="1525"/>
                    <a:pt x="614" y="1525"/>
                    <a:pt x="616" y="1525"/>
                  </a:cubicBezTo>
                  <a:cubicBezTo>
                    <a:pt x="615" y="1524"/>
                    <a:pt x="615" y="1523"/>
                    <a:pt x="615" y="1522"/>
                  </a:cubicBezTo>
                  <a:cubicBezTo>
                    <a:pt x="614" y="1522"/>
                    <a:pt x="613" y="1522"/>
                    <a:pt x="612" y="1522"/>
                  </a:cubicBezTo>
                  <a:cubicBezTo>
                    <a:pt x="612" y="1523"/>
                    <a:pt x="612" y="1524"/>
                    <a:pt x="612" y="1525"/>
                  </a:cubicBezTo>
                  <a:close/>
                  <a:moveTo>
                    <a:pt x="1179" y="1523"/>
                  </a:moveTo>
                  <a:cubicBezTo>
                    <a:pt x="1178" y="1529"/>
                    <a:pt x="1171" y="1526"/>
                    <a:pt x="1168" y="1525"/>
                  </a:cubicBezTo>
                  <a:cubicBezTo>
                    <a:pt x="1169" y="1523"/>
                    <a:pt x="1176" y="1521"/>
                    <a:pt x="1179" y="1523"/>
                  </a:cubicBezTo>
                  <a:close/>
                  <a:moveTo>
                    <a:pt x="1706" y="1528"/>
                  </a:moveTo>
                  <a:cubicBezTo>
                    <a:pt x="1703" y="1532"/>
                    <a:pt x="1702" y="1526"/>
                    <a:pt x="1700" y="1525"/>
                  </a:cubicBezTo>
                  <a:cubicBezTo>
                    <a:pt x="1696" y="1524"/>
                    <a:pt x="1695" y="1524"/>
                    <a:pt x="1691" y="1525"/>
                  </a:cubicBezTo>
                  <a:cubicBezTo>
                    <a:pt x="1690" y="1533"/>
                    <a:pt x="1693" y="1537"/>
                    <a:pt x="1694" y="1542"/>
                  </a:cubicBezTo>
                  <a:cubicBezTo>
                    <a:pt x="1699" y="1543"/>
                    <a:pt x="1697" y="1535"/>
                    <a:pt x="1702" y="1535"/>
                  </a:cubicBezTo>
                  <a:cubicBezTo>
                    <a:pt x="1707" y="1536"/>
                    <a:pt x="1708" y="1532"/>
                    <a:pt x="1713" y="1533"/>
                  </a:cubicBezTo>
                  <a:cubicBezTo>
                    <a:pt x="1713" y="1532"/>
                    <a:pt x="1714" y="1531"/>
                    <a:pt x="1716" y="1531"/>
                  </a:cubicBezTo>
                  <a:cubicBezTo>
                    <a:pt x="1716" y="1529"/>
                    <a:pt x="1717" y="1528"/>
                    <a:pt x="1719" y="1527"/>
                  </a:cubicBezTo>
                  <a:cubicBezTo>
                    <a:pt x="1722" y="1527"/>
                    <a:pt x="1722" y="1525"/>
                    <a:pt x="1725" y="1525"/>
                  </a:cubicBezTo>
                  <a:cubicBezTo>
                    <a:pt x="1730" y="1528"/>
                    <a:pt x="1726" y="1540"/>
                    <a:pt x="1734" y="1539"/>
                  </a:cubicBezTo>
                  <a:cubicBezTo>
                    <a:pt x="1736" y="1536"/>
                    <a:pt x="1736" y="1530"/>
                    <a:pt x="1739" y="1528"/>
                  </a:cubicBezTo>
                  <a:cubicBezTo>
                    <a:pt x="1736" y="1528"/>
                    <a:pt x="1734" y="1528"/>
                    <a:pt x="1731" y="1528"/>
                  </a:cubicBezTo>
                  <a:cubicBezTo>
                    <a:pt x="1732" y="1524"/>
                    <a:pt x="1728" y="1525"/>
                    <a:pt x="1725" y="1523"/>
                  </a:cubicBezTo>
                  <a:cubicBezTo>
                    <a:pt x="1722" y="1521"/>
                    <a:pt x="1714" y="1522"/>
                    <a:pt x="1708" y="1522"/>
                  </a:cubicBezTo>
                  <a:cubicBezTo>
                    <a:pt x="1708" y="1524"/>
                    <a:pt x="1709" y="1528"/>
                    <a:pt x="1706" y="1528"/>
                  </a:cubicBezTo>
                  <a:close/>
                  <a:moveTo>
                    <a:pt x="290" y="1528"/>
                  </a:moveTo>
                  <a:cubicBezTo>
                    <a:pt x="291" y="1528"/>
                    <a:pt x="292" y="1528"/>
                    <a:pt x="293" y="1528"/>
                  </a:cubicBezTo>
                  <a:cubicBezTo>
                    <a:pt x="295" y="1524"/>
                    <a:pt x="288" y="1524"/>
                    <a:pt x="288" y="1527"/>
                  </a:cubicBezTo>
                  <a:cubicBezTo>
                    <a:pt x="289" y="1527"/>
                    <a:pt x="290" y="1527"/>
                    <a:pt x="290" y="1528"/>
                  </a:cubicBezTo>
                  <a:close/>
                  <a:moveTo>
                    <a:pt x="329" y="1530"/>
                  </a:moveTo>
                  <a:cubicBezTo>
                    <a:pt x="331" y="1532"/>
                    <a:pt x="336" y="1532"/>
                    <a:pt x="336" y="1528"/>
                  </a:cubicBezTo>
                  <a:cubicBezTo>
                    <a:pt x="335" y="1528"/>
                    <a:pt x="332" y="1528"/>
                    <a:pt x="332" y="1527"/>
                  </a:cubicBezTo>
                  <a:cubicBezTo>
                    <a:pt x="333" y="1527"/>
                    <a:pt x="333" y="1525"/>
                    <a:pt x="330" y="1525"/>
                  </a:cubicBezTo>
                  <a:cubicBezTo>
                    <a:pt x="330" y="1527"/>
                    <a:pt x="329" y="1528"/>
                    <a:pt x="329" y="1530"/>
                  </a:cubicBezTo>
                  <a:close/>
                  <a:moveTo>
                    <a:pt x="1116" y="1528"/>
                  </a:moveTo>
                  <a:cubicBezTo>
                    <a:pt x="1110" y="1527"/>
                    <a:pt x="1107" y="1531"/>
                    <a:pt x="1105" y="1528"/>
                  </a:cubicBezTo>
                  <a:cubicBezTo>
                    <a:pt x="1106" y="1527"/>
                    <a:pt x="1116" y="1521"/>
                    <a:pt x="1116" y="1528"/>
                  </a:cubicBezTo>
                  <a:close/>
                  <a:moveTo>
                    <a:pt x="1773" y="1525"/>
                  </a:moveTo>
                  <a:cubicBezTo>
                    <a:pt x="1773" y="1529"/>
                    <a:pt x="1770" y="1530"/>
                    <a:pt x="1771" y="1535"/>
                  </a:cubicBezTo>
                  <a:cubicBezTo>
                    <a:pt x="1768" y="1533"/>
                    <a:pt x="1767" y="1525"/>
                    <a:pt x="1773" y="1525"/>
                  </a:cubicBezTo>
                  <a:close/>
                  <a:moveTo>
                    <a:pt x="1898" y="1531"/>
                  </a:moveTo>
                  <a:cubicBezTo>
                    <a:pt x="1902" y="1532"/>
                    <a:pt x="1905" y="1532"/>
                    <a:pt x="1906" y="1528"/>
                  </a:cubicBezTo>
                  <a:cubicBezTo>
                    <a:pt x="1900" y="1530"/>
                    <a:pt x="1905" y="1523"/>
                    <a:pt x="1899" y="1525"/>
                  </a:cubicBezTo>
                  <a:cubicBezTo>
                    <a:pt x="1900" y="1528"/>
                    <a:pt x="1898" y="1529"/>
                    <a:pt x="1898" y="1531"/>
                  </a:cubicBezTo>
                  <a:close/>
                  <a:moveTo>
                    <a:pt x="350" y="1533"/>
                  </a:moveTo>
                  <a:cubicBezTo>
                    <a:pt x="354" y="1533"/>
                    <a:pt x="355" y="1530"/>
                    <a:pt x="358" y="1533"/>
                  </a:cubicBezTo>
                  <a:cubicBezTo>
                    <a:pt x="358" y="1530"/>
                    <a:pt x="360" y="1529"/>
                    <a:pt x="359" y="1527"/>
                  </a:cubicBezTo>
                  <a:cubicBezTo>
                    <a:pt x="358" y="1527"/>
                    <a:pt x="355" y="1526"/>
                    <a:pt x="355" y="1528"/>
                  </a:cubicBezTo>
                  <a:cubicBezTo>
                    <a:pt x="359" y="1530"/>
                    <a:pt x="350" y="1527"/>
                    <a:pt x="350" y="1533"/>
                  </a:cubicBezTo>
                  <a:close/>
                  <a:moveTo>
                    <a:pt x="1097" y="1527"/>
                  </a:moveTo>
                  <a:cubicBezTo>
                    <a:pt x="1100" y="1526"/>
                    <a:pt x="1100" y="1528"/>
                    <a:pt x="1102" y="1528"/>
                  </a:cubicBezTo>
                  <a:cubicBezTo>
                    <a:pt x="1102" y="1531"/>
                    <a:pt x="1095" y="1530"/>
                    <a:pt x="1097" y="1527"/>
                  </a:cubicBezTo>
                  <a:close/>
                  <a:moveTo>
                    <a:pt x="1649" y="1530"/>
                  </a:moveTo>
                  <a:cubicBezTo>
                    <a:pt x="1650" y="1530"/>
                    <a:pt x="1651" y="1530"/>
                    <a:pt x="1652" y="1530"/>
                  </a:cubicBezTo>
                  <a:cubicBezTo>
                    <a:pt x="1655" y="1526"/>
                    <a:pt x="1647" y="1525"/>
                    <a:pt x="1648" y="1528"/>
                  </a:cubicBezTo>
                  <a:cubicBezTo>
                    <a:pt x="1649" y="1528"/>
                    <a:pt x="1650" y="1528"/>
                    <a:pt x="1649" y="1530"/>
                  </a:cubicBezTo>
                  <a:close/>
                  <a:moveTo>
                    <a:pt x="1660" y="1536"/>
                  </a:moveTo>
                  <a:cubicBezTo>
                    <a:pt x="1660" y="1535"/>
                    <a:pt x="1663" y="1539"/>
                    <a:pt x="1663" y="1539"/>
                  </a:cubicBezTo>
                  <a:cubicBezTo>
                    <a:pt x="1665" y="1542"/>
                    <a:pt x="1666" y="1545"/>
                    <a:pt x="1669" y="1546"/>
                  </a:cubicBezTo>
                  <a:cubicBezTo>
                    <a:pt x="1671" y="1546"/>
                    <a:pt x="1673" y="1545"/>
                    <a:pt x="1674" y="1544"/>
                  </a:cubicBezTo>
                  <a:cubicBezTo>
                    <a:pt x="1672" y="1543"/>
                    <a:pt x="1670" y="1542"/>
                    <a:pt x="1669" y="1541"/>
                  </a:cubicBezTo>
                  <a:cubicBezTo>
                    <a:pt x="1670" y="1535"/>
                    <a:pt x="1670" y="1536"/>
                    <a:pt x="1669" y="1533"/>
                  </a:cubicBezTo>
                  <a:cubicBezTo>
                    <a:pt x="1669" y="1529"/>
                    <a:pt x="1671" y="1525"/>
                    <a:pt x="1666" y="1527"/>
                  </a:cubicBezTo>
                  <a:cubicBezTo>
                    <a:pt x="1666" y="1531"/>
                    <a:pt x="1660" y="1533"/>
                    <a:pt x="1660" y="1536"/>
                  </a:cubicBezTo>
                  <a:close/>
                  <a:moveTo>
                    <a:pt x="1913" y="1530"/>
                  </a:moveTo>
                  <a:cubicBezTo>
                    <a:pt x="1916" y="1530"/>
                    <a:pt x="1919" y="1530"/>
                    <a:pt x="1918" y="1527"/>
                  </a:cubicBezTo>
                  <a:cubicBezTo>
                    <a:pt x="1917" y="1527"/>
                    <a:pt x="1916" y="1527"/>
                    <a:pt x="1915" y="1527"/>
                  </a:cubicBezTo>
                  <a:cubicBezTo>
                    <a:pt x="1915" y="1528"/>
                    <a:pt x="1914" y="1528"/>
                    <a:pt x="1913" y="1530"/>
                  </a:cubicBezTo>
                  <a:close/>
                  <a:moveTo>
                    <a:pt x="1034" y="1533"/>
                  </a:moveTo>
                  <a:cubicBezTo>
                    <a:pt x="1035" y="1533"/>
                    <a:pt x="1037" y="1533"/>
                    <a:pt x="1038" y="1533"/>
                  </a:cubicBezTo>
                  <a:cubicBezTo>
                    <a:pt x="1038" y="1531"/>
                    <a:pt x="1038" y="1530"/>
                    <a:pt x="1038" y="1528"/>
                  </a:cubicBezTo>
                  <a:cubicBezTo>
                    <a:pt x="1037" y="1528"/>
                    <a:pt x="1035" y="1528"/>
                    <a:pt x="1034" y="1528"/>
                  </a:cubicBezTo>
                  <a:cubicBezTo>
                    <a:pt x="1034" y="1530"/>
                    <a:pt x="1034" y="1531"/>
                    <a:pt x="1034" y="1533"/>
                  </a:cubicBezTo>
                  <a:close/>
                  <a:moveTo>
                    <a:pt x="1635" y="1530"/>
                  </a:moveTo>
                  <a:cubicBezTo>
                    <a:pt x="1634" y="1533"/>
                    <a:pt x="1638" y="1534"/>
                    <a:pt x="1638" y="1536"/>
                  </a:cubicBezTo>
                  <a:cubicBezTo>
                    <a:pt x="1638" y="1536"/>
                    <a:pt x="1635" y="1538"/>
                    <a:pt x="1635" y="1539"/>
                  </a:cubicBezTo>
                  <a:cubicBezTo>
                    <a:pt x="1635" y="1540"/>
                    <a:pt x="1638" y="1541"/>
                    <a:pt x="1638" y="1542"/>
                  </a:cubicBezTo>
                  <a:cubicBezTo>
                    <a:pt x="1638" y="1544"/>
                    <a:pt x="1634" y="1548"/>
                    <a:pt x="1638" y="1550"/>
                  </a:cubicBezTo>
                  <a:cubicBezTo>
                    <a:pt x="1640" y="1544"/>
                    <a:pt x="1645" y="1535"/>
                    <a:pt x="1642" y="1528"/>
                  </a:cubicBezTo>
                  <a:cubicBezTo>
                    <a:pt x="1639" y="1528"/>
                    <a:pt x="1637" y="1529"/>
                    <a:pt x="1635" y="1530"/>
                  </a:cubicBezTo>
                  <a:close/>
                  <a:moveTo>
                    <a:pt x="482" y="1536"/>
                  </a:moveTo>
                  <a:cubicBezTo>
                    <a:pt x="482" y="1537"/>
                    <a:pt x="481" y="1540"/>
                    <a:pt x="483" y="1539"/>
                  </a:cubicBezTo>
                  <a:cubicBezTo>
                    <a:pt x="483" y="1537"/>
                    <a:pt x="487" y="1538"/>
                    <a:pt x="486" y="1535"/>
                  </a:cubicBezTo>
                  <a:cubicBezTo>
                    <a:pt x="480" y="1537"/>
                    <a:pt x="481" y="1531"/>
                    <a:pt x="477" y="1531"/>
                  </a:cubicBezTo>
                  <a:cubicBezTo>
                    <a:pt x="476" y="1536"/>
                    <a:pt x="480" y="1535"/>
                    <a:pt x="482" y="1536"/>
                  </a:cubicBezTo>
                  <a:close/>
                  <a:moveTo>
                    <a:pt x="758" y="1533"/>
                  </a:moveTo>
                  <a:cubicBezTo>
                    <a:pt x="756" y="1538"/>
                    <a:pt x="761" y="1536"/>
                    <a:pt x="764" y="1536"/>
                  </a:cubicBezTo>
                  <a:cubicBezTo>
                    <a:pt x="764" y="1535"/>
                    <a:pt x="764" y="1533"/>
                    <a:pt x="764" y="1531"/>
                  </a:cubicBezTo>
                  <a:cubicBezTo>
                    <a:pt x="761" y="1531"/>
                    <a:pt x="760" y="1533"/>
                    <a:pt x="758" y="1533"/>
                  </a:cubicBezTo>
                  <a:close/>
                  <a:moveTo>
                    <a:pt x="824" y="1533"/>
                  </a:moveTo>
                  <a:cubicBezTo>
                    <a:pt x="823" y="1534"/>
                    <a:pt x="818" y="1532"/>
                    <a:pt x="819" y="1536"/>
                  </a:cubicBezTo>
                  <a:cubicBezTo>
                    <a:pt x="826" y="1535"/>
                    <a:pt x="829" y="1540"/>
                    <a:pt x="832" y="1535"/>
                  </a:cubicBezTo>
                  <a:cubicBezTo>
                    <a:pt x="828" y="1533"/>
                    <a:pt x="825" y="1531"/>
                    <a:pt x="824" y="1533"/>
                  </a:cubicBezTo>
                  <a:close/>
                  <a:moveTo>
                    <a:pt x="859" y="1531"/>
                  </a:moveTo>
                  <a:cubicBezTo>
                    <a:pt x="859" y="1534"/>
                    <a:pt x="854" y="1532"/>
                    <a:pt x="855" y="1536"/>
                  </a:cubicBezTo>
                  <a:cubicBezTo>
                    <a:pt x="851" y="1535"/>
                    <a:pt x="856" y="1530"/>
                    <a:pt x="859" y="1531"/>
                  </a:cubicBezTo>
                  <a:close/>
                  <a:moveTo>
                    <a:pt x="869" y="1533"/>
                  </a:moveTo>
                  <a:cubicBezTo>
                    <a:pt x="868" y="1530"/>
                    <a:pt x="877" y="1530"/>
                    <a:pt x="875" y="1535"/>
                  </a:cubicBezTo>
                  <a:cubicBezTo>
                    <a:pt x="872" y="1535"/>
                    <a:pt x="871" y="1533"/>
                    <a:pt x="869" y="1533"/>
                  </a:cubicBezTo>
                  <a:close/>
                  <a:moveTo>
                    <a:pt x="900" y="1531"/>
                  </a:moveTo>
                  <a:cubicBezTo>
                    <a:pt x="899" y="1534"/>
                    <a:pt x="897" y="1535"/>
                    <a:pt x="893" y="1535"/>
                  </a:cubicBezTo>
                  <a:cubicBezTo>
                    <a:pt x="892" y="1530"/>
                    <a:pt x="897" y="1532"/>
                    <a:pt x="900" y="1531"/>
                  </a:cubicBezTo>
                  <a:close/>
                  <a:moveTo>
                    <a:pt x="934" y="1535"/>
                  </a:moveTo>
                  <a:cubicBezTo>
                    <a:pt x="935" y="1535"/>
                    <a:pt x="936" y="1535"/>
                    <a:pt x="937" y="1535"/>
                  </a:cubicBezTo>
                  <a:cubicBezTo>
                    <a:pt x="939" y="1531"/>
                    <a:pt x="931" y="1530"/>
                    <a:pt x="932" y="1533"/>
                  </a:cubicBezTo>
                  <a:cubicBezTo>
                    <a:pt x="933" y="1533"/>
                    <a:pt x="934" y="1533"/>
                    <a:pt x="934" y="1535"/>
                  </a:cubicBezTo>
                  <a:close/>
                  <a:moveTo>
                    <a:pt x="1578" y="1539"/>
                  </a:moveTo>
                  <a:cubicBezTo>
                    <a:pt x="1583" y="1543"/>
                    <a:pt x="1573" y="1544"/>
                    <a:pt x="1575" y="1549"/>
                  </a:cubicBezTo>
                  <a:cubicBezTo>
                    <a:pt x="1579" y="1549"/>
                    <a:pt x="1580" y="1546"/>
                    <a:pt x="1581" y="1544"/>
                  </a:cubicBezTo>
                  <a:cubicBezTo>
                    <a:pt x="1582" y="1544"/>
                    <a:pt x="1584" y="1545"/>
                    <a:pt x="1584" y="1544"/>
                  </a:cubicBezTo>
                  <a:cubicBezTo>
                    <a:pt x="1585" y="1542"/>
                    <a:pt x="1583" y="1538"/>
                    <a:pt x="1586" y="1538"/>
                  </a:cubicBezTo>
                  <a:cubicBezTo>
                    <a:pt x="1591" y="1536"/>
                    <a:pt x="1588" y="1543"/>
                    <a:pt x="1592" y="1542"/>
                  </a:cubicBezTo>
                  <a:cubicBezTo>
                    <a:pt x="1591" y="1537"/>
                    <a:pt x="1594" y="1535"/>
                    <a:pt x="1595" y="1531"/>
                  </a:cubicBezTo>
                  <a:cubicBezTo>
                    <a:pt x="1589" y="1534"/>
                    <a:pt x="1582" y="1535"/>
                    <a:pt x="1578" y="1539"/>
                  </a:cubicBezTo>
                  <a:close/>
                  <a:moveTo>
                    <a:pt x="789" y="1536"/>
                  </a:moveTo>
                  <a:cubicBezTo>
                    <a:pt x="790" y="1536"/>
                    <a:pt x="790" y="1537"/>
                    <a:pt x="792" y="1538"/>
                  </a:cubicBezTo>
                  <a:cubicBezTo>
                    <a:pt x="791" y="1535"/>
                    <a:pt x="792" y="1532"/>
                    <a:pt x="789" y="1533"/>
                  </a:cubicBezTo>
                  <a:cubicBezTo>
                    <a:pt x="789" y="1534"/>
                    <a:pt x="789" y="1535"/>
                    <a:pt x="789" y="1536"/>
                  </a:cubicBezTo>
                  <a:close/>
                  <a:moveTo>
                    <a:pt x="1629" y="1536"/>
                  </a:moveTo>
                  <a:cubicBezTo>
                    <a:pt x="1630" y="1536"/>
                    <a:pt x="1631" y="1536"/>
                    <a:pt x="1632" y="1536"/>
                  </a:cubicBezTo>
                  <a:cubicBezTo>
                    <a:pt x="1632" y="1535"/>
                    <a:pt x="1632" y="1534"/>
                    <a:pt x="1632" y="1533"/>
                  </a:cubicBezTo>
                  <a:cubicBezTo>
                    <a:pt x="1631" y="1533"/>
                    <a:pt x="1630" y="1533"/>
                    <a:pt x="1629" y="1533"/>
                  </a:cubicBezTo>
                  <a:cubicBezTo>
                    <a:pt x="1629" y="1534"/>
                    <a:pt x="1629" y="1535"/>
                    <a:pt x="1629" y="1536"/>
                  </a:cubicBezTo>
                  <a:close/>
                  <a:moveTo>
                    <a:pt x="468" y="1535"/>
                  </a:moveTo>
                  <a:cubicBezTo>
                    <a:pt x="470" y="1535"/>
                    <a:pt x="471" y="1537"/>
                    <a:pt x="471" y="1539"/>
                  </a:cubicBezTo>
                  <a:cubicBezTo>
                    <a:pt x="469" y="1539"/>
                    <a:pt x="468" y="1537"/>
                    <a:pt x="468" y="1535"/>
                  </a:cubicBezTo>
                  <a:close/>
                  <a:moveTo>
                    <a:pt x="504" y="1544"/>
                  </a:moveTo>
                  <a:cubicBezTo>
                    <a:pt x="511" y="1544"/>
                    <a:pt x="506" y="1537"/>
                    <a:pt x="503" y="1535"/>
                  </a:cubicBezTo>
                  <a:cubicBezTo>
                    <a:pt x="503" y="1538"/>
                    <a:pt x="503" y="1541"/>
                    <a:pt x="504" y="1544"/>
                  </a:cubicBezTo>
                  <a:close/>
                  <a:moveTo>
                    <a:pt x="610" y="1536"/>
                  </a:moveTo>
                  <a:cubicBezTo>
                    <a:pt x="609" y="1540"/>
                    <a:pt x="613" y="1540"/>
                    <a:pt x="616" y="1541"/>
                  </a:cubicBezTo>
                  <a:cubicBezTo>
                    <a:pt x="616" y="1538"/>
                    <a:pt x="616" y="1535"/>
                    <a:pt x="614" y="1535"/>
                  </a:cubicBezTo>
                  <a:cubicBezTo>
                    <a:pt x="614" y="1536"/>
                    <a:pt x="612" y="1536"/>
                    <a:pt x="610" y="1536"/>
                  </a:cubicBezTo>
                  <a:close/>
                  <a:moveTo>
                    <a:pt x="690" y="1536"/>
                  </a:moveTo>
                  <a:cubicBezTo>
                    <a:pt x="689" y="1540"/>
                    <a:pt x="682" y="1537"/>
                    <a:pt x="679" y="1538"/>
                  </a:cubicBezTo>
                  <a:cubicBezTo>
                    <a:pt x="680" y="1532"/>
                    <a:pt x="685" y="1537"/>
                    <a:pt x="690" y="1536"/>
                  </a:cubicBezTo>
                  <a:close/>
                  <a:moveTo>
                    <a:pt x="1831" y="1538"/>
                  </a:moveTo>
                  <a:cubicBezTo>
                    <a:pt x="1833" y="1538"/>
                    <a:pt x="1832" y="1540"/>
                    <a:pt x="1834" y="1541"/>
                  </a:cubicBezTo>
                  <a:cubicBezTo>
                    <a:pt x="1835" y="1539"/>
                    <a:pt x="1837" y="1538"/>
                    <a:pt x="1837" y="1536"/>
                  </a:cubicBezTo>
                  <a:cubicBezTo>
                    <a:pt x="1835" y="1536"/>
                    <a:pt x="1834" y="1535"/>
                    <a:pt x="1833" y="1535"/>
                  </a:cubicBezTo>
                  <a:cubicBezTo>
                    <a:pt x="1833" y="1536"/>
                    <a:pt x="1831" y="1536"/>
                    <a:pt x="1831" y="1538"/>
                  </a:cubicBezTo>
                  <a:close/>
                  <a:moveTo>
                    <a:pt x="567" y="1539"/>
                  </a:moveTo>
                  <a:cubicBezTo>
                    <a:pt x="568" y="1539"/>
                    <a:pt x="569" y="1539"/>
                    <a:pt x="570" y="1539"/>
                  </a:cubicBezTo>
                  <a:cubicBezTo>
                    <a:pt x="570" y="1538"/>
                    <a:pt x="570" y="1537"/>
                    <a:pt x="570" y="1536"/>
                  </a:cubicBezTo>
                  <a:cubicBezTo>
                    <a:pt x="569" y="1536"/>
                    <a:pt x="568" y="1536"/>
                    <a:pt x="566" y="1536"/>
                  </a:cubicBezTo>
                  <a:cubicBezTo>
                    <a:pt x="567" y="1537"/>
                    <a:pt x="567" y="1538"/>
                    <a:pt x="567" y="1539"/>
                  </a:cubicBezTo>
                  <a:close/>
                  <a:moveTo>
                    <a:pt x="583" y="1536"/>
                  </a:moveTo>
                  <a:cubicBezTo>
                    <a:pt x="587" y="1540"/>
                    <a:pt x="590" y="1535"/>
                    <a:pt x="593" y="1538"/>
                  </a:cubicBezTo>
                  <a:cubicBezTo>
                    <a:pt x="593" y="1543"/>
                    <a:pt x="583" y="1541"/>
                    <a:pt x="583" y="1536"/>
                  </a:cubicBezTo>
                  <a:close/>
                  <a:moveTo>
                    <a:pt x="1559" y="1547"/>
                  </a:moveTo>
                  <a:cubicBezTo>
                    <a:pt x="1560" y="1549"/>
                    <a:pt x="1559" y="1551"/>
                    <a:pt x="1562" y="1550"/>
                  </a:cubicBezTo>
                  <a:cubicBezTo>
                    <a:pt x="1565" y="1551"/>
                    <a:pt x="1563" y="1547"/>
                    <a:pt x="1564" y="1546"/>
                  </a:cubicBezTo>
                  <a:cubicBezTo>
                    <a:pt x="1565" y="1544"/>
                    <a:pt x="1568" y="1544"/>
                    <a:pt x="1569" y="1542"/>
                  </a:cubicBezTo>
                  <a:cubicBezTo>
                    <a:pt x="1563" y="1543"/>
                    <a:pt x="1564" y="1537"/>
                    <a:pt x="1560" y="1536"/>
                  </a:cubicBezTo>
                  <a:cubicBezTo>
                    <a:pt x="1558" y="1541"/>
                    <a:pt x="1558" y="1544"/>
                    <a:pt x="1559" y="1547"/>
                  </a:cubicBezTo>
                  <a:close/>
                  <a:moveTo>
                    <a:pt x="1472" y="1541"/>
                  </a:moveTo>
                  <a:cubicBezTo>
                    <a:pt x="1471" y="1544"/>
                    <a:pt x="1468" y="1546"/>
                    <a:pt x="1467" y="1549"/>
                  </a:cubicBezTo>
                  <a:cubicBezTo>
                    <a:pt x="1473" y="1548"/>
                    <a:pt x="1474" y="1556"/>
                    <a:pt x="1478" y="1552"/>
                  </a:cubicBezTo>
                  <a:cubicBezTo>
                    <a:pt x="1478" y="1548"/>
                    <a:pt x="1477" y="1543"/>
                    <a:pt x="1481" y="1542"/>
                  </a:cubicBezTo>
                  <a:cubicBezTo>
                    <a:pt x="1492" y="1541"/>
                    <a:pt x="1494" y="1548"/>
                    <a:pt x="1499" y="1552"/>
                  </a:cubicBezTo>
                  <a:cubicBezTo>
                    <a:pt x="1502" y="1549"/>
                    <a:pt x="1498" y="1543"/>
                    <a:pt x="1496" y="1539"/>
                  </a:cubicBezTo>
                  <a:cubicBezTo>
                    <a:pt x="1485" y="1540"/>
                    <a:pt x="1483" y="1541"/>
                    <a:pt x="1472" y="1541"/>
                  </a:cubicBezTo>
                  <a:close/>
                  <a:moveTo>
                    <a:pt x="1597" y="1546"/>
                  </a:moveTo>
                  <a:cubicBezTo>
                    <a:pt x="1598" y="1546"/>
                    <a:pt x="1600" y="1546"/>
                    <a:pt x="1601" y="1546"/>
                  </a:cubicBezTo>
                  <a:cubicBezTo>
                    <a:pt x="1601" y="1542"/>
                    <a:pt x="1599" y="1541"/>
                    <a:pt x="1597" y="1539"/>
                  </a:cubicBezTo>
                  <a:cubicBezTo>
                    <a:pt x="1597" y="1541"/>
                    <a:pt x="1597" y="1544"/>
                    <a:pt x="1597" y="1546"/>
                  </a:cubicBezTo>
                  <a:close/>
                  <a:moveTo>
                    <a:pt x="1624" y="1550"/>
                  </a:moveTo>
                  <a:cubicBezTo>
                    <a:pt x="1628" y="1547"/>
                    <a:pt x="1622" y="1543"/>
                    <a:pt x="1626" y="1539"/>
                  </a:cubicBezTo>
                  <a:cubicBezTo>
                    <a:pt x="1624" y="1539"/>
                    <a:pt x="1622" y="1539"/>
                    <a:pt x="1620" y="1539"/>
                  </a:cubicBezTo>
                  <a:cubicBezTo>
                    <a:pt x="1621" y="1543"/>
                    <a:pt x="1620" y="1550"/>
                    <a:pt x="1624" y="1550"/>
                  </a:cubicBezTo>
                  <a:close/>
                  <a:moveTo>
                    <a:pt x="1809" y="1542"/>
                  </a:moveTo>
                  <a:cubicBezTo>
                    <a:pt x="1801" y="1543"/>
                    <a:pt x="1808" y="1543"/>
                    <a:pt x="1808" y="1547"/>
                  </a:cubicBezTo>
                  <a:cubicBezTo>
                    <a:pt x="1806" y="1545"/>
                    <a:pt x="1800" y="1545"/>
                    <a:pt x="1800" y="1549"/>
                  </a:cubicBezTo>
                  <a:cubicBezTo>
                    <a:pt x="1805" y="1548"/>
                    <a:pt x="1805" y="1552"/>
                    <a:pt x="1811" y="1550"/>
                  </a:cubicBezTo>
                  <a:cubicBezTo>
                    <a:pt x="1811" y="1549"/>
                    <a:pt x="1811" y="1548"/>
                    <a:pt x="1812" y="1547"/>
                  </a:cubicBezTo>
                  <a:cubicBezTo>
                    <a:pt x="1816" y="1545"/>
                    <a:pt x="1820" y="1544"/>
                    <a:pt x="1822" y="1539"/>
                  </a:cubicBezTo>
                  <a:cubicBezTo>
                    <a:pt x="1816" y="1539"/>
                    <a:pt x="1812" y="1540"/>
                    <a:pt x="1809" y="1542"/>
                  </a:cubicBezTo>
                  <a:close/>
                  <a:moveTo>
                    <a:pt x="1455" y="1555"/>
                  </a:moveTo>
                  <a:cubicBezTo>
                    <a:pt x="1456" y="1553"/>
                    <a:pt x="1456" y="1549"/>
                    <a:pt x="1461" y="1550"/>
                  </a:cubicBezTo>
                  <a:cubicBezTo>
                    <a:pt x="1462" y="1546"/>
                    <a:pt x="1459" y="1546"/>
                    <a:pt x="1459" y="1542"/>
                  </a:cubicBezTo>
                  <a:cubicBezTo>
                    <a:pt x="1454" y="1542"/>
                    <a:pt x="1455" y="1545"/>
                    <a:pt x="1452" y="1542"/>
                  </a:cubicBezTo>
                  <a:cubicBezTo>
                    <a:pt x="1452" y="1547"/>
                    <a:pt x="1452" y="1554"/>
                    <a:pt x="1455" y="1555"/>
                  </a:cubicBezTo>
                  <a:close/>
                  <a:moveTo>
                    <a:pt x="281" y="1544"/>
                  </a:moveTo>
                  <a:cubicBezTo>
                    <a:pt x="287" y="1549"/>
                    <a:pt x="277" y="1549"/>
                    <a:pt x="281" y="1544"/>
                  </a:cubicBezTo>
                  <a:close/>
                  <a:moveTo>
                    <a:pt x="1430" y="1554"/>
                  </a:moveTo>
                  <a:cubicBezTo>
                    <a:pt x="1431" y="1555"/>
                    <a:pt x="1430" y="1557"/>
                    <a:pt x="1431" y="1558"/>
                  </a:cubicBezTo>
                  <a:cubicBezTo>
                    <a:pt x="1433" y="1560"/>
                    <a:pt x="1435" y="1560"/>
                    <a:pt x="1438" y="1560"/>
                  </a:cubicBezTo>
                  <a:cubicBezTo>
                    <a:pt x="1443" y="1551"/>
                    <a:pt x="1429" y="1555"/>
                    <a:pt x="1432" y="1544"/>
                  </a:cubicBezTo>
                  <a:cubicBezTo>
                    <a:pt x="1430" y="1544"/>
                    <a:pt x="1427" y="1544"/>
                    <a:pt x="1425" y="1544"/>
                  </a:cubicBezTo>
                  <a:cubicBezTo>
                    <a:pt x="1424" y="1548"/>
                    <a:pt x="1428" y="1551"/>
                    <a:pt x="1430" y="1554"/>
                  </a:cubicBezTo>
                  <a:close/>
                  <a:moveTo>
                    <a:pt x="1405" y="1547"/>
                  </a:moveTo>
                  <a:cubicBezTo>
                    <a:pt x="1404" y="1547"/>
                    <a:pt x="1402" y="1547"/>
                    <a:pt x="1401" y="1547"/>
                  </a:cubicBezTo>
                  <a:cubicBezTo>
                    <a:pt x="1389" y="1547"/>
                    <a:pt x="1404" y="1552"/>
                    <a:pt x="1405" y="1547"/>
                  </a:cubicBezTo>
                  <a:close/>
                  <a:moveTo>
                    <a:pt x="1356" y="1558"/>
                  </a:moveTo>
                  <a:cubicBezTo>
                    <a:pt x="1356" y="1559"/>
                    <a:pt x="1353" y="1558"/>
                    <a:pt x="1353" y="1558"/>
                  </a:cubicBezTo>
                  <a:cubicBezTo>
                    <a:pt x="1352" y="1559"/>
                    <a:pt x="1353" y="1562"/>
                    <a:pt x="1354" y="1561"/>
                  </a:cubicBezTo>
                  <a:cubicBezTo>
                    <a:pt x="1355" y="1560"/>
                    <a:pt x="1357" y="1560"/>
                    <a:pt x="1359" y="1560"/>
                  </a:cubicBezTo>
                  <a:cubicBezTo>
                    <a:pt x="1359" y="1561"/>
                    <a:pt x="1359" y="1562"/>
                    <a:pt x="1359" y="1563"/>
                  </a:cubicBezTo>
                  <a:cubicBezTo>
                    <a:pt x="1362" y="1565"/>
                    <a:pt x="1364" y="1563"/>
                    <a:pt x="1365" y="1563"/>
                  </a:cubicBezTo>
                  <a:cubicBezTo>
                    <a:pt x="1367" y="1564"/>
                    <a:pt x="1367" y="1568"/>
                    <a:pt x="1370" y="1565"/>
                  </a:cubicBezTo>
                  <a:cubicBezTo>
                    <a:pt x="1370" y="1558"/>
                    <a:pt x="1367" y="1554"/>
                    <a:pt x="1365" y="1552"/>
                  </a:cubicBezTo>
                  <a:cubicBezTo>
                    <a:pt x="1364" y="1551"/>
                    <a:pt x="1365" y="1548"/>
                    <a:pt x="1362" y="1549"/>
                  </a:cubicBezTo>
                  <a:cubicBezTo>
                    <a:pt x="1360" y="1551"/>
                    <a:pt x="1358" y="1555"/>
                    <a:pt x="1356" y="1558"/>
                  </a:cubicBezTo>
                  <a:close/>
                  <a:moveTo>
                    <a:pt x="1767" y="1557"/>
                  </a:moveTo>
                  <a:cubicBezTo>
                    <a:pt x="1773" y="1555"/>
                    <a:pt x="1773" y="1561"/>
                    <a:pt x="1776" y="1561"/>
                  </a:cubicBezTo>
                  <a:cubicBezTo>
                    <a:pt x="1777" y="1555"/>
                    <a:pt x="1774" y="1553"/>
                    <a:pt x="1778" y="1549"/>
                  </a:cubicBezTo>
                  <a:cubicBezTo>
                    <a:pt x="1773" y="1550"/>
                    <a:pt x="1770" y="1553"/>
                    <a:pt x="1767" y="1557"/>
                  </a:cubicBezTo>
                  <a:close/>
                  <a:moveTo>
                    <a:pt x="1399" y="1558"/>
                  </a:moveTo>
                  <a:cubicBezTo>
                    <a:pt x="1401" y="1558"/>
                    <a:pt x="1403" y="1558"/>
                    <a:pt x="1405" y="1558"/>
                  </a:cubicBezTo>
                  <a:cubicBezTo>
                    <a:pt x="1403" y="1554"/>
                    <a:pt x="1410" y="1552"/>
                    <a:pt x="1405" y="1550"/>
                  </a:cubicBezTo>
                  <a:cubicBezTo>
                    <a:pt x="1403" y="1553"/>
                    <a:pt x="1400" y="1554"/>
                    <a:pt x="1399" y="1558"/>
                  </a:cubicBezTo>
                  <a:close/>
                  <a:moveTo>
                    <a:pt x="1320" y="1563"/>
                  </a:moveTo>
                  <a:cubicBezTo>
                    <a:pt x="1325" y="1563"/>
                    <a:pt x="1325" y="1568"/>
                    <a:pt x="1331" y="1566"/>
                  </a:cubicBezTo>
                  <a:cubicBezTo>
                    <a:pt x="1333" y="1563"/>
                    <a:pt x="1330" y="1560"/>
                    <a:pt x="1334" y="1557"/>
                  </a:cubicBezTo>
                  <a:cubicBezTo>
                    <a:pt x="1329" y="1557"/>
                    <a:pt x="1325" y="1548"/>
                    <a:pt x="1319" y="1554"/>
                  </a:cubicBezTo>
                  <a:cubicBezTo>
                    <a:pt x="1322" y="1554"/>
                    <a:pt x="1320" y="1560"/>
                    <a:pt x="1320" y="1563"/>
                  </a:cubicBezTo>
                  <a:close/>
                  <a:moveTo>
                    <a:pt x="1299" y="1555"/>
                  </a:moveTo>
                  <a:cubicBezTo>
                    <a:pt x="1299" y="1553"/>
                    <a:pt x="1307" y="1553"/>
                    <a:pt x="1304" y="1557"/>
                  </a:cubicBezTo>
                  <a:cubicBezTo>
                    <a:pt x="1304" y="1556"/>
                    <a:pt x="1299" y="1555"/>
                    <a:pt x="1299" y="1555"/>
                  </a:cubicBezTo>
                  <a:close/>
                  <a:moveTo>
                    <a:pt x="1345" y="1557"/>
                  </a:moveTo>
                  <a:cubicBezTo>
                    <a:pt x="1346" y="1557"/>
                    <a:pt x="1347" y="1557"/>
                    <a:pt x="1348" y="1557"/>
                  </a:cubicBezTo>
                  <a:cubicBezTo>
                    <a:pt x="1348" y="1556"/>
                    <a:pt x="1348" y="1555"/>
                    <a:pt x="1348" y="1554"/>
                  </a:cubicBezTo>
                  <a:cubicBezTo>
                    <a:pt x="1347" y="1554"/>
                    <a:pt x="1346" y="1554"/>
                    <a:pt x="1345" y="1554"/>
                  </a:cubicBezTo>
                  <a:cubicBezTo>
                    <a:pt x="1345" y="1555"/>
                    <a:pt x="1345" y="1556"/>
                    <a:pt x="1345" y="1557"/>
                  </a:cubicBezTo>
                  <a:close/>
                  <a:moveTo>
                    <a:pt x="1394" y="1554"/>
                  </a:moveTo>
                  <a:cubicBezTo>
                    <a:pt x="1393" y="1554"/>
                    <a:pt x="1391" y="1554"/>
                    <a:pt x="1390" y="1554"/>
                  </a:cubicBezTo>
                  <a:cubicBezTo>
                    <a:pt x="1378" y="1553"/>
                    <a:pt x="1394" y="1558"/>
                    <a:pt x="1394" y="1554"/>
                  </a:cubicBezTo>
                  <a:close/>
                  <a:moveTo>
                    <a:pt x="1448" y="1558"/>
                  </a:moveTo>
                  <a:cubicBezTo>
                    <a:pt x="1448" y="1557"/>
                    <a:pt x="1448" y="1556"/>
                    <a:pt x="1448" y="1555"/>
                  </a:cubicBezTo>
                  <a:cubicBezTo>
                    <a:pt x="1446" y="1550"/>
                    <a:pt x="1441" y="1560"/>
                    <a:pt x="1448" y="1558"/>
                  </a:cubicBezTo>
                  <a:close/>
                  <a:moveTo>
                    <a:pt x="1744" y="1557"/>
                  </a:moveTo>
                  <a:cubicBezTo>
                    <a:pt x="1749" y="1555"/>
                    <a:pt x="1746" y="1562"/>
                    <a:pt x="1750" y="1561"/>
                  </a:cubicBezTo>
                  <a:cubicBezTo>
                    <a:pt x="1749" y="1557"/>
                    <a:pt x="1752" y="1557"/>
                    <a:pt x="1752" y="1554"/>
                  </a:cubicBezTo>
                  <a:cubicBezTo>
                    <a:pt x="1748" y="1553"/>
                    <a:pt x="1744" y="1553"/>
                    <a:pt x="1744" y="1557"/>
                  </a:cubicBezTo>
                  <a:close/>
                  <a:moveTo>
                    <a:pt x="1260" y="1573"/>
                  </a:moveTo>
                  <a:cubicBezTo>
                    <a:pt x="1263" y="1570"/>
                    <a:pt x="1265" y="1566"/>
                    <a:pt x="1265" y="1560"/>
                  </a:cubicBezTo>
                  <a:cubicBezTo>
                    <a:pt x="1262" y="1558"/>
                    <a:pt x="1261" y="1556"/>
                    <a:pt x="1257" y="1555"/>
                  </a:cubicBezTo>
                  <a:cubicBezTo>
                    <a:pt x="1255" y="1561"/>
                    <a:pt x="1255" y="1571"/>
                    <a:pt x="1260" y="1573"/>
                  </a:cubicBezTo>
                  <a:close/>
                  <a:moveTo>
                    <a:pt x="1285" y="1560"/>
                  </a:moveTo>
                  <a:cubicBezTo>
                    <a:pt x="1289" y="1563"/>
                    <a:pt x="1294" y="1564"/>
                    <a:pt x="1297" y="1568"/>
                  </a:cubicBezTo>
                  <a:cubicBezTo>
                    <a:pt x="1297" y="1564"/>
                    <a:pt x="1298" y="1562"/>
                    <a:pt x="1299" y="1560"/>
                  </a:cubicBezTo>
                  <a:cubicBezTo>
                    <a:pt x="1293" y="1561"/>
                    <a:pt x="1294" y="1555"/>
                    <a:pt x="1290" y="1555"/>
                  </a:cubicBezTo>
                  <a:cubicBezTo>
                    <a:pt x="1291" y="1564"/>
                    <a:pt x="1286" y="1556"/>
                    <a:pt x="1285" y="1560"/>
                  </a:cubicBezTo>
                  <a:close/>
                  <a:moveTo>
                    <a:pt x="1234" y="1569"/>
                  </a:moveTo>
                  <a:cubicBezTo>
                    <a:pt x="1236" y="1569"/>
                    <a:pt x="1237" y="1570"/>
                    <a:pt x="1239" y="1571"/>
                  </a:cubicBezTo>
                  <a:cubicBezTo>
                    <a:pt x="1240" y="1568"/>
                    <a:pt x="1242" y="1566"/>
                    <a:pt x="1243" y="1563"/>
                  </a:cubicBezTo>
                  <a:cubicBezTo>
                    <a:pt x="1238" y="1564"/>
                    <a:pt x="1239" y="1558"/>
                    <a:pt x="1236" y="1557"/>
                  </a:cubicBezTo>
                  <a:cubicBezTo>
                    <a:pt x="1236" y="1562"/>
                    <a:pt x="1233" y="1563"/>
                    <a:pt x="1234" y="1569"/>
                  </a:cubicBezTo>
                  <a:close/>
                  <a:moveTo>
                    <a:pt x="1498" y="1558"/>
                  </a:moveTo>
                  <a:cubicBezTo>
                    <a:pt x="1499" y="1554"/>
                    <a:pt x="1499" y="1562"/>
                    <a:pt x="1499" y="1563"/>
                  </a:cubicBezTo>
                  <a:cubicBezTo>
                    <a:pt x="1498" y="1566"/>
                    <a:pt x="1496" y="1564"/>
                    <a:pt x="1498" y="1558"/>
                  </a:cubicBezTo>
                  <a:close/>
                  <a:moveTo>
                    <a:pt x="1732" y="1558"/>
                  </a:moveTo>
                  <a:cubicBezTo>
                    <a:pt x="1732" y="1553"/>
                    <a:pt x="1737" y="1562"/>
                    <a:pt x="1736" y="1557"/>
                  </a:cubicBezTo>
                  <a:cubicBezTo>
                    <a:pt x="1742" y="1559"/>
                    <a:pt x="1733" y="1561"/>
                    <a:pt x="1732" y="1558"/>
                  </a:cubicBezTo>
                  <a:close/>
                  <a:moveTo>
                    <a:pt x="1686" y="1558"/>
                  </a:moveTo>
                  <a:cubicBezTo>
                    <a:pt x="1690" y="1559"/>
                    <a:pt x="1688" y="1566"/>
                    <a:pt x="1682" y="1565"/>
                  </a:cubicBezTo>
                  <a:cubicBezTo>
                    <a:pt x="1683" y="1562"/>
                    <a:pt x="1685" y="1561"/>
                    <a:pt x="1686" y="1558"/>
                  </a:cubicBezTo>
                  <a:close/>
                  <a:moveTo>
                    <a:pt x="293" y="1563"/>
                  </a:moveTo>
                  <a:cubicBezTo>
                    <a:pt x="294" y="1563"/>
                    <a:pt x="295" y="1563"/>
                    <a:pt x="296" y="1563"/>
                  </a:cubicBezTo>
                  <a:cubicBezTo>
                    <a:pt x="296" y="1562"/>
                    <a:pt x="296" y="1561"/>
                    <a:pt x="296" y="1560"/>
                  </a:cubicBezTo>
                  <a:cubicBezTo>
                    <a:pt x="295" y="1560"/>
                    <a:pt x="294" y="1560"/>
                    <a:pt x="293" y="1560"/>
                  </a:cubicBezTo>
                  <a:cubicBezTo>
                    <a:pt x="293" y="1561"/>
                    <a:pt x="293" y="1562"/>
                    <a:pt x="293" y="1563"/>
                  </a:cubicBezTo>
                  <a:close/>
                  <a:moveTo>
                    <a:pt x="1183" y="1565"/>
                  </a:moveTo>
                  <a:cubicBezTo>
                    <a:pt x="1183" y="1570"/>
                    <a:pt x="1188" y="1571"/>
                    <a:pt x="1191" y="1573"/>
                  </a:cubicBezTo>
                  <a:cubicBezTo>
                    <a:pt x="1193" y="1575"/>
                    <a:pt x="1194" y="1577"/>
                    <a:pt x="1196" y="1579"/>
                  </a:cubicBezTo>
                  <a:cubicBezTo>
                    <a:pt x="1198" y="1575"/>
                    <a:pt x="1199" y="1576"/>
                    <a:pt x="1197" y="1571"/>
                  </a:cubicBezTo>
                  <a:cubicBezTo>
                    <a:pt x="1202" y="1570"/>
                    <a:pt x="1206" y="1568"/>
                    <a:pt x="1208" y="1565"/>
                  </a:cubicBezTo>
                  <a:cubicBezTo>
                    <a:pt x="1204" y="1563"/>
                    <a:pt x="1200" y="1563"/>
                    <a:pt x="1196" y="1565"/>
                  </a:cubicBezTo>
                  <a:cubicBezTo>
                    <a:pt x="1196" y="1562"/>
                    <a:pt x="1194" y="1561"/>
                    <a:pt x="1193" y="1560"/>
                  </a:cubicBezTo>
                  <a:cubicBezTo>
                    <a:pt x="1190" y="1562"/>
                    <a:pt x="1185" y="1562"/>
                    <a:pt x="1183" y="1565"/>
                  </a:cubicBezTo>
                  <a:close/>
                  <a:moveTo>
                    <a:pt x="1350" y="1561"/>
                  </a:moveTo>
                  <a:cubicBezTo>
                    <a:pt x="1348" y="1564"/>
                    <a:pt x="1345" y="1564"/>
                    <a:pt x="1342" y="1565"/>
                  </a:cubicBezTo>
                  <a:cubicBezTo>
                    <a:pt x="1343" y="1559"/>
                    <a:pt x="1346" y="1561"/>
                    <a:pt x="1350" y="1561"/>
                  </a:cubicBezTo>
                  <a:close/>
                  <a:moveTo>
                    <a:pt x="1713" y="1560"/>
                  </a:moveTo>
                  <a:cubicBezTo>
                    <a:pt x="1718" y="1562"/>
                    <a:pt x="1713" y="1567"/>
                    <a:pt x="1708" y="1565"/>
                  </a:cubicBezTo>
                  <a:cubicBezTo>
                    <a:pt x="1708" y="1561"/>
                    <a:pt x="1713" y="1563"/>
                    <a:pt x="1713" y="1560"/>
                  </a:cubicBezTo>
                  <a:close/>
                  <a:moveTo>
                    <a:pt x="395" y="1568"/>
                  </a:moveTo>
                  <a:cubicBezTo>
                    <a:pt x="393" y="1569"/>
                    <a:pt x="392" y="1571"/>
                    <a:pt x="392" y="1574"/>
                  </a:cubicBezTo>
                  <a:cubicBezTo>
                    <a:pt x="397" y="1575"/>
                    <a:pt x="401" y="1574"/>
                    <a:pt x="404" y="1573"/>
                  </a:cubicBezTo>
                  <a:cubicBezTo>
                    <a:pt x="407" y="1573"/>
                    <a:pt x="410" y="1572"/>
                    <a:pt x="407" y="1571"/>
                  </a:cubicBezTo>
                  <a:cubicBezTo>
                    <a:pt x="404" y="1571"/>
                    <a:pt x="400" y="1571"/>
                    <a:pt x="397" y="1571"/>
                  </a:cubicBezTo>
                  <a:cubicBezTo>
                    <a:pt x="396" y="1568"/>
                    <a:pt x="399" y="1560"/>
                    <a:pt x="393" y="1561"/>
                  </a:cubicBezTo>
                  <a:cubicBezTo>
                    <a:pt x="390" y="1562"/>
                    <a:pt x="395" y="1566"/>
                    <a:pt x="395" y="1568"/>
                  </a:cubicBezTo>
                  <a:close/>
                  <a:moveTo>
                    <a:pt x="1220" y="1563"/>
                  </a:moveTo>
                  <a:cubicBezTo>
                    <a:pt x="1221" y="1566"/>
                    <a:pt x="1221" y="1570"/>
                    <a:pt x="1223" y="1571"/>
                  </a:cubicBezTo>
                  <a:cubicBezTo>
                    <a:pt x="1226" y="1569"/>
                    <a:pt x="1230" y="1569"/>
                    <a:pt x="1230" y="1563"/>
                  </a:cubicBezTo>
                  <a:cubicBezTo>
                    <a:pt x="1226" y="1563"/>
                    <a:pt x="1223" y="1560"/>
                    <a:pt x="1220" y="1563"/>
                  </a:cubicBezTo>
                  <a:close/>
                  <a:moveTo>
                    <a:pt x="1467" y="1561"/>
                  </a:moveTo>
                  <a:cubicBezTo>
                    <a:pt x="1471" y="1561"/>
                    <a:pt x="1474" y="1561"/>
                    <a:pt x="1473" y="1566"/>
                  </a:cubicBezTo>
                  <a:cubicBezTo>
                    <a:pt x="1470" y="1566"/>
                    <a:pt x="1466" y="1566"/>
                    <a:pt x="1467" y="1561"/>
                  </a:cubicBezTo>
                  <a:close/>
                  <a:moveTo>
                    <a:pt x="344" y="1566"/>
                  </a:moveTo>
                  <a:cubicBezTo>
                    <a:pt x="344" y="1566"/>
                    <a:pt x="343" y="1563"/>
                    <a:pt x="342" y="1563"/>
                  </a:cubicBezTo>
                  <a:cubicBezTo>
                    <a:pt x="340" y="1562"/>
                    <a:pt x="339" y="1565"/>
                    <a:pt x="336" y="1565"/>
                  </a:cubicBezTo>
                  <a:cubicBezTo>
                    <a:pt x="335" y="1564"/>
                    <a:pt x="336" y="1563"/>
                    <a:pt x="333" y="1563"/>
                  </a:cubicBezTo>
                  <a:cubicBezTo>
                    <a:pt x="333" y="1563"/>
                    <a:pt x="332" y="1564"/>
                    <a:pt x="332" y="1565"/>
                  </a:cubicBezTo>
                  <a:cubicBezTo>
                    <a:pt x="331" y="1565"/>
                    <a:pt x="329" y="1565"/>
                    <a:pt x="329" y="1566"/>
                  </a:cubicBezTo>
                  <a:cubicBezTo>
                    <a:pt x="331" y="1569"/>
                    <a:pt x="335" y="1566"/>
                    <a:pt x="338" y="1566"/>
                  </a:cubicBezTo>
                  <a:cubicBezTo>
                    <a:pt x="339" y="1566"/>
                    <a:pt x="340" y="1568"/>
                    <a:pt x="341" y="1568"/>
                  </a:cubicBezTo>
                  <a:cubicBezTo>
                    <a:pt x="347" y="1569"/>
                    <a:pt x="349" y="1566"/>
                    <a:pt x="350" y="1563"/>
                  </a:cubicBezTo>
                  <a:cubicBezTo>
                    <a:pt x="347" y="1561"/>
                    <a:pt x="347" y="1566"/>
                    <a:pt x="344" y="1566"/>
                  </a:cubicBezTo>
                  <a:close/>
                  <a:moveTo>
                    <a:pt x="701" y="1563"/>
                  </a:moveTo>
                  <a:cubicBezTo>
                    <a:pt x="704" y="1563"/>
                    <a:pt x="705" y="1565"/>
                    <a:pt x="707" y="1565"/>
                  </a:cubicBezTo>
                  <a:cubicBezTo>
                    <a:pt x="708" y="1567"/>
                    <a:pt x="699" y="1567"/>
                    <a:pt x="701" y="1563"/>
                  </a:cubicBezTo>
                  <a:close/>
                  <a:moveTo>
                    <a:pt x="1154" y="1568"/>
                  </a:moveTo>
                  <a:cubicBezTo>
                    <a:pt x="1160" y="1570"/>
                    <a:pt x="1160" y="1568"/>
                    <a:pt x="1166" y="1569"/>
                  </a:cubicBezTo>
                  <a:cubicBezTo>
                    <a:pt x="1167" y="1567"/>
                    <a:pt x="1172" y="1569"/>
                    <a:pt x="1173" y="1566"/>
                  </a:cubicBezTo>
                  <a:cubicBezTo>
                    <a:pt x="1168" y="1567"/>
                    <a:pt x="1169" y="1561"/>
                    <a:pt x="1163" y="1563"/>
                  </a:cubicBezTo>
                  <a:cubicBezTo>
                    <a:pt x="1163" y="1565"/>
                    <a:pt x="1163" y="1567"/>
                    <a:pt x="1160" y="1566"/>
                  </a:cubicBezTo>
                  <a:cubicBezTo>
                    <a:pt x="1158" y="1566"/>
                    <a:pt x="1159" y="1562"/>
                    <a:pt x="1156" y="1563"/>
                  </a:cubicBezTo>
                  <a:cubicBezTo>
                    <a:pt x="1156" y="1565"/>
                    <a:pt x="1155" y="1567"/>
                    <a:pt x="1154" y="1568"/>
                  </a:cubicBezTo>
                  <a:close/>
                  <a:moveTo>
                    <a:pt x="1450" y="1563"/>
                  </a:moveTo>
                  <a:cubicBezTo>
                    <a:pt x="1450" y="1566"/>
                    <a:pt x="1446" y="1565"/>
                    <a:pt x="1447" y="1569"/>
                  </a:cubicBezTo>
                  <a:cubicBezTo>
                    <a:pt x="1442" y="1569"/>
                    <a:pt x="1444" y="1562"/>
                    <a:pt x="1450" y="1563"/>
                  </a:cubicBezTo>
                  <a:close/>
                  <a:moveTo>
                    <a:pt x="1675" y="1566"/>
                  </a:moveTo>
                  <a:cubicBezTo>
                    <a:pt x="1678" y="1564"/>
                    <a:pt x="1681" y="1571"/>
                    <a:pt x="1682" y="1566"/>
                  </a:cubicBezTo>
                  <a:cubicBezTo>
                    <a:pt x="1680" y="1566"/>
                    <a:pt x="1680" y="1564"/>
                    <a:pt x="1678" y="1563"/>
                  </a:cubicBezTo>
                  <a:cubicBezTo>
                    <a:pt x="1679" y="1566"/>
                    <a:pt x="1669" y="1564"/>
                    <a:pt x="1675" y="1566"/>
                  </a:cubicBezTo>
                  <a:close/>
                  <a:moveTo>
                    <a:pt x="360" y="1571"/>
                  </a:moveTo>
                  <a:cubicBezTo>
                    <a:pt x="361" y="1571"/>
                    <a:pt x="365" y="1570"/>
                    <a:pt x="364" y="1566"/>
                  </a:cubicBezTo>
                  <a:cubicBezTo>
                    <a:pt x="360" y="1565"/>
                    <a:pt x="360" y="1568"/>
                    <a:pt x="356" y="1568"/>
                  </a:cubicBezTo>
                  <a:cubicBezTo>
                    <a:pt x="359" y="1564"/>
                    <a:pt x="351" y="1563"/>
                    <a:pt x="352" y="1566"/>
                  </a:cubicBezTo>
                  <a:cubicBezTo>
                    <a:pt x="354" y="1568"/>
                    <a:pt x="356" y="1571"/>
                    <a:pt x="360" y="1571"/>
                  </a:cubicBezTo>
                  <a:close/>
                  <a:moveTo>
                    <a:pt x="424" y="1565"/>
                  </a:moveTo>
                  <a:cubicBezTo>
                    <a:pt x="419" y="1563"/>
                    <a:pt x="422" y="1570"/>
                    <a:pt x="421" y="1573"/>
                  </a:cubicBezTo>
                  <a:cubicBezTo>
                    <a:pt x="419" y="1573"/>
                    <a:pt x="413" y="1571"/>
                    <a:pt x="414" y="1574"/>
                  </a:cubicBezTo>
                  <a:cubicBezTo>
                    <a:pt x="415" y="1576"/>
                    <a:pt x="430" y="1581"/>
                    <a:pt x="429" y="1574"/>
                  </a:cubicBezTo>
                  <a:cubicBezTo>
                    <a:pt x="427" y="1568"/>
                    <a:pt x="424" y="1579"/>
                    <a:pt x="423" y="1574"/>
                  </a:cubicBezTo>
                  <a:cubicBezTo>
                    <a:pt x="426" y="1574"/>
                    <a:pt x="423" y="1567"/>
                    <a:pt x="424" y="1565"/>
                  </a:cubicBezTo>
                  <a:close/>
                  <a:moveTo>
                    <a:pt x="1051" y="1573"/>
                  </a:moveTo>
                  <a:cubicBezTo>
                    <a:pt x="1053" y="1574"/>
                    <a:pt x="1057" y="1574"/>
                    <a:pt x="1056" y="1579"/>
                  </a:cubicBezTo>
                  <a:cubicBezTo>
                    <a:pt x="1055" y="1581"/>
                    <a:pt x="1054" y="1581"/>
                    <a:pt x="1052" y="1582"/>
                  </a:cubicBezTo>
                  <a:cubicBezTo>
                    <a:pt x="1045" y="1579"/>
                    <a:pt x="1039" y="1582"/>
                    <a:pt x="1036" y="1588"/>
                  </a:cubicBezTo>
                  <a:cubicBezTo>
                    <a:pt x="1038" y="1591"/>
                    <a:pt x="1043" y="1589"/>
                    <a:pt x="1043" y="1593"/>
                  </a:cubicBezTo>
                  <a:cubicBezTo>
                    <a:pt x="1045" y="1596"/>
                    <a:pt x="1043" y="1602"/>
                    <a:pt x="1048" y="1601"/>
                  </a:cubicBezTo>
                  <a:cubicBezTo>
                    <a:pt x="1053" y="1600"/>
                    <a:pt x="1046" y="1592"/>
                    <a:pt x="1049" y="1593"/>
                  </a:cubicBezTo>
                  <a:cubicBezTo>
                    <a:pt x="1056" y="1593"/>
                    <a:pt x="1059" y="1589"/>
                    <a:pt x="1060" y="1584"/>
                  </a:cubicBezTo>
                  <a:cubicBezTo>
                    <a:pt x="1055" y="1579"/>
                    <a:pt x="1061" y="1571"/>
                    <a:pt x="1056" y="1565"/>
                  </a:cubicBezTo>
                  <a:cubicBezTo>
                    <a:pt x="1054" y="1567"/>
                    <a:pt x="1052" y="1569"/>
                    <a:pt x="1051" y="1573"/>
                  </a:cubicBezTo>
                  <a:close/>
                  <a:moveTo>
                    <a:pt x="1043" y="1585"/>
                  </a:moveTo>
                  <a:cubicBezTo>
                    <a:pt x="1048" y="1590"/>
                    <a:pt x="1048" y="1579"/>
                    <a:pt x="1043" y="1585"/>
                  </a:cubicBezTo>
                  <a:close/>
                  <a:moveTo>
                    <a:pt x="1068" y="1568"/>
                  </a:moveTo>
                  <a:cubicBezTo>
                    <a:pt x="1066" y="1575"/>
                    <a:pt x="1067" y="1581"/>
                    <a:pt x="1068" y="1588"/>
                  </a:cubicBezTo>
                  <a:cubicBezTo>
                    <a:pt x="1074" y="1591"/>
                    <a:pt x="1071" y="1582"/>
                    <a:pt x="1072" y="1579"/>
                  </a:cubicBezTo>
                  <a:cubicBezTo>
                    <a:pt x="1073" y="1579"/>
                    <a:pt x="1074" y="1579"/>
                    <a:pt x="1074" y="1579"/>
                  </a:cubicBezTo>
                  <a:cubicBezTo>
                    <a:pt x="1075" y="1578"/>
                    <a:pt x="1076" y="1574"/>
                    <a:pt x="1076" y="1573"/>
                  </a:cubicBezTo>
                  <a:cubicBezTo>
                    <a:pt x="1076" y="1571"/>
                    <a:pt x="1074" y="1571"/>
                    <a:pt x="1074" y="1569"/>
                  </a:cubicBezTo>
                  <a:cubicBezTo>
                    <a:pt x="1073" y="1568"/>
                    <a:pt x="1074" y="1565"/>
                    <a:pt x="1072" y="1565"/>
                  </a:cubicBezTo>
                  <a:cubicBezTo>
                    <a:pt x="1072" y="1567"/>
                    <a:pt x="1070" y="1568"/>
                    <a:pt x="1068" y="1568"/>
                  </a:cubicBezTo>
                  <a:close/>
                  <a:moveTo>
                    <a:pt x="1131" y="1573"/>
                  </a:moveTo>
                  <a:cubicBezTo>
                    <a:pt x="1134" y="1573"/>
                    <a:pt x="1134" y="1570"/>
                    <a:pt x="1136" y="1569"/>
                  </a:cubicBezTo>
                  <a:cubicBezTo>
                    <a:pt x="1138" y="1569"/>
                    <a:pt x="1143" y="1571"/>
                    <a:pt x="1142" y="1566"/>
                  </a:cubicBezTo>
                  <a:cubicBezTo>
                    <a:pt x="1138" y="1566"/>
                    <a:pt x="1133" y="1567"/>
                    <a:pt x="1131" y="1565"/>
                  </a:cubicBezTo>
                  <a:cubicBezTo>
                    <a:pt x="1130" y="1570"/>
                    <a:pt x="1130" y="1568"/>
                    <a:pt x="1131" y="1573"/>
                  </a:cubicBezTo>
                  <a:close/>
                  <a:moveTo>
                    <a:pt x="438" y="1576"/>
                  </a:moveTo>
                  <a:cubicBezTo>
                    <a:pt x="440" y="1573"/>
                    <a:pt x="445" y="1574"/>
                    <a:pt x="443" y="1568"/>
                  </a:cubicBezTo>
                  <a:cubicBezTo>
                    <a:pt x="440" y="1568"/>
                    <a:pt x="437" y="1567"/>
                    <a:pt x="437" y="1569"/>
                  </a:cubicBezTo>
                  <a:cubicBezTo>
                    <a:pt x="442" y="1570"/>
                    <a:pt x="433" y="1575"/>
                    <a:pt x="438" y="1576"/>
                  </a:cubicBezTo>
                  <a:close/>
                  <a:moveTo>
                    <a:pt x="1005" y="1579"/>
                  </a:moveTo>
                  <a:cubicBezTo>
                    <a:pt x="1011" y="1578"/>
                    <a:pt x="1015" y="1575"/>
                    <a:pt x="1020" y="1574"/>
                  </a:cubicBezTo>
                  <a:cubicBezTo>
                    <a:pt x="1022" y="1576"/>
                    <a:pt x="1024" y="1577"/>
                    <a:pt x="1026" y="1577"/>
                  </a:cubicBezTo>
                  <a:cubicBezTo>
                    <a:pt x="1028" y="1578"/>
                    <a:pt x="1031" y="1580"/>
                    <a:pt x="1034" y="1579"/>
                  </a:cubicBezTo>
                  <a:cubicBezTo>
                    <a:pt x="1032" y="1573"/>
                    <a:pt x="1038" y="1576"/>
                    <a:pt x="1039" y="1573"/>
                  </a:cubicBezTo>
                  <a:cubicBezTo>
                    <a:pt x="1033" y="1568"/>
                    <a:pt x="1022" y="1567"/>
                    <a:pt x="1012" y="1568"/>
                  </a:cubicBezTo>
                  <a:cubicBezTo>
                    <a:pt x="1007" y="1568"/>
                    <a:pt x="1002" y="1574"/>
                    <a:pt x="999" y="1569"/>
                  </a:cubicBezTo>
                  <a:cubicBezTo>
                    <a:pt x="999" y="1571"/>
                    <a:pt x="999" y="1573"/>
                    <a:pt x="999" y="1574"/>
                  </a:cubicBezTo>
                  <a:cubicBezTo>
                    <a:pt x="1003" y="1574"/>
                    <a:pt x="1006" y="1574"/>
                    <a:pt x="1005" y="1579"/>
                  </a:cubicBezTo>
                  <a:close/>
                  <a:moveTo>
                    <a:pt x="1106" y="1568"/>
                  </a:moveTo>
                  <a:cubicBezTo>
                    <a:pt x="1103" y="1571"/>
                    <a:pt x="1100" y="1571"/>
                    <a:pt x="1096" y="1569"/>
                  </a:cubicBezTo>
                  <a:cubicBezTo>
                    <a:pt x="1093" y="1572"/>
                    <a:pt x="1097" y="1576"/>
                    <a:pt x="1097" y="1581"/>
                  </a:cubicBezTo>
                  <a:cubicBezTo>
                    <a:pt x="1104" y="1581"/>
                    <a:pt x="1101" y="1572"/>
                    <a:pt x="1106" y="1571"/>
                  </a:cubicBezTo>
                  <a:cubicBezTo>
                    <a:pt x="1108" y="1572"/>
                    <a:pt x="1106" y="1575"/>
                    <a:pt x="1106" y="1577"/>
                  </a:cubicBezTo>
                  <a:cubicBezTo>
                    <a:pt x="1107" y="1579"/>
                    <a:pt x="1108" y="1579"/>
                    <a:pt x="1108" y="1581"/>
                  </a:cubicBezTo>
                  <a:cubicBezTo>
                    <a:pt x="1108" y="1581"/>
                    <a:pt x="1106" y="1582"/>
                    <a:pt x="1106" y="1584"/>
                  </a:cubicBezTo>
                  <a:cubicBezTo>
                    <a:pt x="1107" y="1585"/>
                    <a:pt x="1108" y="1586"/>
                    <a:pt x="1109" y="1587"/>
                  </a:cubicBezTo>
                  <a:cubicBezTo>
                    <a:pt x="1112" y="1584"/>
                    <a:pt x="1112" y="1578"/>
                    <a:pt x="1114" y="1574"/>
                  </a:cubicBezTo>
                  <a:cubicBezTo>
                    <a:pt x="1110" y="1573"/>
                    <a:pt x="1110" y="1569"/>
                    <a:pt x="1106" y="1568"/>
                  </a:cubicBezTo>
                  <a:close/>
                  <a:moveTo>
                    <a:pt x="1116" y="1571"/>
                  </a:moveTo>
                  <a:cubicBezTo>
                    <a:pt x="1117" y="1571"/>
                    <a:pt x="1118" y="1571"/>
                    <a:pt x="1119" y="1571"/>
                  </a:cubicBezTo>
                  <a:cubicBezTo>
                    <a:pt x="1119" y="1570"/>
                    <a:pt x="1119" y="1569"/>
                    <a:pt x="1119" y="1568"/>
                  </a:cubicBezTo>
                  <a:cubicBezTo>
                    <a:pt x="1118" y="1568"/>
                    <a:pt x="1117" y="1568"/>
                    <a:pt x="1116" y="1568"/>
                  </a:cubicBezTo>
                  <a:cubicBezTo>
                    <a:pt x="1116" y="1569"/>
                    <a:pt x="1116" y="1570"/>
                    <a:pt x="1116" y="1571"/>
                  </a:cubicBezTo>
                  <a:close/>
                  <a:moveTo>
                    <a:pt x="1268" y="1571"/>
                  </a:moveTo>
                  <a:cubicBezTo>
                    <a:pt x="1269" y="1571"/>
                    <a:pt x="1270" y="1571"/>
                    <a:pt x="1271" y="1571"/>
                  </a:cubicBezTo>
                  <a:cubicBezTo>
                    <a:pt x="1271" y="1570"/>
                    <a:pt x="1271" y="1569"/>
                    <a:pt x="1271" y="1568"/>
                  </a:cubicBezTo>
                  <a:cubicBezTo>
                    <a:pt x="1270" y="1568"/>
                    <a:pt x="1269" y="1568"/>
                    <a:pt x="1268" y="1568"/>
                  </a:cubicBezTo>
                  <a:cubicBezTo>
                    <a:pt x="1268" y="1569"/>
                    <a:pt x="1268" y="1570"/>
                    <a:pt x="1268" y="1571"/>
                  </a:cubicBezTo>
                  <a:close/>
                  <a:moveTo>
                    <a:pt x="296" y="1569"/>
                  </a:moveTo>
                  <a:cubicBezTo>
                    <a:pt x="298" y="1574"/>
                    <a:pt x="294" y="1573"/>
                    <a:pt x="294" y="1576"/>
                  </a:cubicBezTo>
                  <a:cubicBezTo>
                    <a:pt x="295" y="1576"/>
                    <a:pt x="296" y="1578"/>
                    <a:pt x="297" y="1579"/>
                  </a:cubicBezTo>
                  <a:cubicBezTo>
                    <a:pt x="298" y="1580"/>
                    <a:pt x="301" y="1580"/>
                    <a:pt x="300" y="1584"/>
                  </a:cubicBezTo>
                  <a:cubicBezTo>
                    <a:pt x="298" y="1584"/>
                    <a:pt x="295" y="1584"/>
                    <a:pt x="293" y="1584"/>
                  </a:cubicBezTo>
                  <a:cubicBezTo>
                    <a:pt x="292" y="1589"/>
                    <a:pt x="297" y="1589"/>
                    <a:pt x="302" y="1588"/>
                  </a:cubicBezTo>
                  <a:cubicBezTo>
                    <a:pt x="302" y="1583"/>
                    <a:pt x="310" y="1585"/>
                    <a:pt x="311" y="1581"/>
                  </a:cubicBezTo>
                  <a:cubicBezTo>
                    <a:pt x="309" y="1579"/>
                    <a:pt x="308" y="1576"/>
                    <a:pt x="306" y="1574"/>
                  </a:cubicBezTo>
                  <a:cubicBezTo>
                    <a:pt x="304" y="1574"/>
                    <a:pt x="302" y="1574"/>
                    <a:pt x="300" y="1574"/>
                  </a:cubicBezTo>
                  <a:cubicBezTo>
                    <a:pt x="298" y="1574"/>
                    <a:pt x="297" y="1576"/>
                    <a:pt x="297" y="1574"/>
                  </a:cubicBezTo>
                  <a:cubicBezTo>
                    <a:pt x="300" y="1574"/>
                    <a:pt x="300" y="1570"/>
                    <a:pt x="296" y="1569"/>
                  </a:cubicBezTo>
                  <a:close/>
                  <a:moveTo>
                    <a:pt x="380" y="1573"/>
                  </a:moveTo>
                  <a:cubicBezTo>
                    <a:pt x="383" y="1573"/>
                    <a:pt x="387" y="1573"/>
                    <a:pt x="391" y="1573"/>
                  </a:cubicBezTo>
                  <a:cubicBezTo>
                    <a:pt x="390" y="1572"/>
                    <a:pt x="390" y="1570"/>
                    <a:pt x="390" y="1569"/>
                  </a:cubicBezTo>
                  <a:cubicBezTo>
                    <a:pt x="387" y="1569"/>
                    <a:pt x="383" y="1569"/>
                    <a:pt x="380" y="1569"/>
                  </a:cubicBezTo>
                  <a:cubicBezTo>
                    <a:pt x="380" y="1570"/>
                    <a:pt x="380" y="1572"/>
                    <a:pt x="380" y="1573"/>
                  </a:cubicBezTo>
                  <a:close/>
                  <a:moveTo>
                    <a:pt x="712" y="1571"/>
                  </a:moveTo>
                  <a:cubicBezTo>
                    <a:pt x="712" y="1575"/>
                    <a:pt x="713" y="1573"/>
                    <a:pt x="715" y="1573"/>
                  </a:cubicBezTo>
                  <a:cubicBezTo>
                    <a:pt x="718" y="1573"/>
                    <a:pt x="723" y="1574"/>
                    <a:pt x="723" y="1571"/>
                  </a:cubicBezTo>
                  <a:cubicBezTo>
                    <a:pt x="720" y="1568"/>
                    <a:pt x="716" y="1570"/>
                    <a:pt x="712" y="1571"/>
                  </a:cubicBezTo>
                  <a:close/>
                  <a:moveTo>
                    <a:pt x="831" y="1584"/>
                  </a:moveTo>
                  <a:cubicBezTo>
                    <a:pt x="836" y="1583"/>
                    <a:pt x="836" y="1578"/>
                    <a:pt x="839" y="1574"/>
                  </a:cubicBezTo>
                  <a:cubicBezTo>
                    <a:pt x="834" y="1575"/>
                    <a:pt x="837" y="1568"/>
                    <a:pt x="832" y="1569"/>
                  </a:cubicBezTo>
                  <a:cubicBezTo>
                    <a:pt x="829" y="1574"/>
                    <a:pt x="827" y="1579"/>
                    <a:pt x="831" y="1584"/>
                  </a:cubicBezTo>
                  <a:close/>
                  <a:moveTo>
                    <a:pt x="846" y="1577"/>
                  </a:moveTo>
                  <a:cubicBezTo>
                    <a:pt x="847" y="1574"/>
                    <a:pt x="852" y="1576"/>
                    <a:pt x="851" y="1571"/>
                  </a:cubicBezTo>
                  <a:cubicBezTo>
                    <a:pt x="849" y="1571"/>
                    <a:pt x="849" y="1569"/>
                    <a:pt x="846" y="1569"/>
                  </a:cubicBezTo>
                  <a:cubicBezTo>
                    <a:pt x="848" y="1573"/>
                    <a:pt x="842" y="1576"/>
                    <a:pt x="846" y="1577"/>
                  </a:cubicBezTo>
                  <a:close/>
                  <a:moveTo>
                    <a:pt x="940" y="1571"/>
                  </a:moveTo>
                  <a:cubicBezTo>
                    <a:pt x="943" y="1577"/>
                    <a:pt x="933" y="1572"/>
                    <a:pt x="934" y="1576"/>
                  </a:cubicBezTo>
                  <a:cubicBezTo>
                    <a:pt x="937" y="1577"/>
                    <a:pt x="932" y="1578"/>
                    <a:pt x="936" y="1581"/>
                  </a:cubicBezTo>
                  <a:cubicBezTo>
                    <a:pt x="934" y="1582"/>
                    <a:pt x="930" y="1582"/>
                    <a:pt x="928" y="1584"/>
                  </a:cubicBezTo>
                  <a:cubicBezTo>
                    <a:pt x="926" y="1580"/>
                    <a:pt x="928" y="1572"/>
                    <a:pt x="923" y="1571"/>
                  </a:cubicBezTo>
                  <a:cubicBezTo>
                    <a:pt x="923" y="1574"/>
                    <a:pt x="918" y="1572"/>
                    <a:pt x="919" y="1576"/>
                  </a:cubicBezTo>
                  <a:cubicBezTo>
                    <a:pt x="923" y="1574"/>
                    <a:pt x="920" y="1579"/>
                    <a:pt x="922" y="1581"/>
                  </a:cubicBezTo>
                  <a:cubicBezTo>
                    <a:pt x="924" y="1584"/>
                    <a:pt x="930" y="1586"/>
                    <a:pt x="931" y="1592"/>
                  </a:cubicBezTo>
                  <a:cubicBezTo>
                    <a:pt x="939" y="1596"/>
                    <a:pt x="944" y="1589"/>
                    <a:pt x="951" y="1587"/>
                  </a:cubicBezTo>
                  <a:cubicBezTo>
                    <a:pt x="954" y="1580"/>
                    <a:pt x="948" y="1579"/>
                    <a:pt x="951" y="1574"/>
                  </a:cubicBezTo>
                  <a:cubicBezTo>
                    <a:pt x="955" y="1575"/>
                    <a:pt x="954" y="1580"/>
                    <a:pt x="960" y="1579"/>
                  </a:cubicBezTo>
                  <a:cubicBezTo>
                    <a:pt x="961" y="1581"/>
                    <a:pt x="962" y="1583"/>
                    <a:pt x="963" y="1584"/>
                  </a:cubicBezTo>
                  <a:cubicBezTo>
                    <a:pt x="965" y="1579"/>
                    <a:pt x="966" y="1575"/>
                    <a:pt x="966" y="1569"/>
                  </a:cubicBezTo>
                  <a:cubicBezTo>
                    <a:pt x="960" y="1568"/>
                    <a:pt x="955" y="1571"/>
                    <a:pt x="954" y="1571"/>
                  </a:cubicBezTo>
                  <a:cubicBezTo>
                    <a:pt x="952" y="1572"/>
                    <a:pt x="952" y="1571"/>
                    <a:pt x="951" y="1573"/>
                  </a:cubicBezTo>
                  <a:cubicBezTo>
                    <a:pt x="947" y="1576"/>
                    <a:pt x="946" y="1569"/>
                    <a:pt x="945" y="1569"/>
                  </a:cubicBezTo>
                  <a:cubicBezTo>
                    <a:pt x="944" y="1571"/>
                    <a:pt x="942" y="1571"/>
                    <a:pt x="940" y="1571"/>
                  </a:cubicBezTo>
                  <a:close/>
                  <a:moveTo>
                    <a:pt x="1333" y="1574"/>
                  </a:moveTo>
                  <a:cubicBezTo>
                    <a:pt x="1334" y="1574"/>
                    <a:pt x="1337" y="1574"/>
                    <a:pt x="1337" y="1576"/>
                  </a:cubicBezTo>
                  <a:cubicBezTo>
                    <a:pt x="1342" y="1574"/>
                    <a:pt x="1346" y="1572"/>
                    <a:pt x="1350" y="1569"/>
                  </a:cubicBezTo>
                  <a:cubicBezTo>
                    <a:pt x="1342" y="1569"/>
                    <a:pt x="1336" y="1570"/>
                    <a:pt x="1333" y="1574"/>
                  </a:cubicBezTo>
                  <a:close/>
                  <a:moveTo>
                    <a:pt x="1176" y="1590"/>
                  </a:moveTo>
                  <a:cubicBezTo>
                    <a:pt x="1176" y="1583"/>
                    <a:pt x="1183" y="1584"/>
                    <a:pt x="1185" y="1579"/>
                  </a:cubicBezTo>
                  <a:cubicBezTo>
                    <a:pt x="1180" y="1580"/>
                    <a:pt x="1184" y="1572"/>
                    <a:pt x="1180" y="1571"/>
                  </a:cubicBezTo>
                  <a:cubicBezTo>
                    <a:pt x="1180" y="1575"/>
                    <a:pt x="1178" y="1569"/>
                    <a:pt x="1174" y="1571"/>
                  </a:cubicBezTo>
                  <a:cubicBezTo>
                    <a:pt x="1175" y="1577"/>
                    <a:pt x="1172" y="1587"/>
                    <a:pt x="1176" y="1590"/>
                  </a:cubicBezTo>
                  <a:close/>
                  <a:moveTo>
                    <a:pt x="1604" y="1571"/>
                  </a:moveTo>
                  <a:cubicBezTo>
                    <a:pt x="1607" y="1571"/>
                    <a:pt x="1604" y="1578"/>
                    <a:pt x="1603" y="1579"/>
                  </a:cubicBezTo>
                  <a:cubicBezTo>
                    <a:pt x="1599" y="1578"/>
                    <a:pt x="1605" y="1575"/>
                    <a:pt x="1604" y="1571"/>
                  </a:cubicBezTo>
                  <a:close/>
                  <a:moveTo>
                    <a:pt x="488" y="1573"/>
                  </a:moveTo>
                  <a:cubicBezTo>
                    <a:pt x="495" y="1574"/>
                    <a:pt x="487" y="1582"/>
                    <a:pt x="488" y="1573"/>
                  </a:cubicBezTo>
                  <a:close/>
                  <a:moveTo>
                    <a:pt x="505" y="1582"/>
                  </a:moveTo>
                  <a:cubicBezTo>
                    <a:pt x="506" y="1578"/>
                    <a:pt x="516" y="1583"/>
                    <a:pt x="514" y="1576"/>
                  </a:cubicBezTo>
                  <a:cubicBezTo>
                    <a:pt x="507" y="1579"/>
                    <a:pt x="501" y="1571"/>
                    <a:pt x="498" y="1574"/>
                  </a:cubicBezTo>
                  <a:cubicBezTo>
                    <a:pt x="500" y="1574"/>
                    <a:pt x="500" y="1577"/>
                    <a:pt x="500" y="1579"/>
                  </a:cubicBezTo>
                  <a:cubicBezTo>
                    <a:pt x="508" y="1576"/>
                    <a:pt x="501" y="1579"/>
                    <a:pt x="505" y="1582"/>
                  </a:cubicBezTo>
                  <a:close/>
                  <a:moveTo>
                    <a:pt x="534" y="1576"/>
                  </a:moveTo>
                  <a:cubicBezTo>
                    <a:pt x="530" y="1576"/>
                    <a:pt x="526" y="1575"/>
                    <a:pt x="526" y="1579"/>
                  </a:cubicBezTo>
                  <a:cubicBezTo>
                    <a:pt x="528" y="1580"/>
                    <a:pt x="529" y="1582"/>
                    <a:pt x="529" y="1585"/>
                  </a:cubicBezTo>
                  <a:cubicBezTo>
                    <a:pt x="535" y="1585"/>
                    <a:pt x="537" y="1588"/>
                    <a:pt x="543" y="1587"/>
                  </a:cubicBezTo>
                  <a:cubicBezTo>
                    <a:pt x="542" y="1582"/>
                    <a:pt x="545" y="1581"/>
                    <a:pt x="546" y="1579"/>
                  </a:cubicBezTo>
                  <a:cubicBezTo>
                    <a:pt x="544" y="1579"/>
                    <a:pt x="545" y="1575"/>
                    <a:pt x="544" y="1573"/>
                  </a:cubicBezTo>
                  <a:cubicBezTo>
                    <a:pt x="540" y="1572"/>
                    <a:pt x="537" y="1575"/>
                    <a:pt x="534" y="1576"/>
                  </a:cubicBezTo>
                  <a:close/>
                  <a:moveTo>
                    <a:pt x="997" y="1579"/>
                  </a:moveTo>
                  <a:cubicBezTo>
                    <a:pt x="994" y="1578"/>
                    <a:pt x="996" y="1573"/>
                    <a:pt x="991" y="1574"/>
                  </a:cubicBezTo>
                  <a:cubicBezTo>
                    <a:pt x="993" y="1569"/>
                    <a:pt x="1002" y="1575"/>
                    <a:pt x="997" y="1579"/>
                  </a:cubicBezTo>
                  <a:close/>
                  <a:moveTo>
                    <a:pt x="651" y="1579"/>
                  </a:moveTo>
                  <a:cubicBezTo>
                    <a:pt x="652" y="1582"/>
                    <a:pt x="652" y="1588"/>
                    <a:pt x="656" y="1588"/>
                  </a:cubicBezTo>
                  <a:cubicBezTo>
                    <a:pt x="659" y="1584"/>
                    <a:pt x="662" y="1577"/>
                    <a:pt x="655" y="1574"/>
                  </a:cubicBezTo>
                  <a:cubicBezTo>
                    <a:pt x="656" y="1578"/>
                    <a:pt x="654" y="1579"/>
                    <a:pt x="651" y="1579"/>
                  </a:cubicBezTo>
                  <a:close/>
                  <a:moveTo>
                    <a:pt x="785" y="1576"/>
                  </a:moveTo>
                  <a:cubicBezTo>
                    <a:pt x="787" y="1581"/>
                    <a:pt x="784" y="1592"/>
                    <a:pt x="791" y="1593"/>
                  </a:cubicBezTo>
                  <a:cubicBezTo>
                    <a:pt x="796" y="1595"/>
                    <a:pt x="793" y="1588"/>
                    <a:pt x="797" y="1588"/>
                  </a:cubicBezTo>
                  <a:cubicBezTo>
                    <a:pt x="797" y="1582"/>
                    <a:pt x="794" y="1580"/>
                    <a:pt x="799" y="1576"/>
                  </a:cubicBezTo>
                  <a:cubicBezTo>
                    <a:pt x="793" y="1577"/>
                    <a:pt x="789" y="1572"/>
                    <a:pt x="785" y="1576"/>
                  </a:cubicBezTo>
                  <a:close/>
                  <a:moveTo>
                    <a:pt x="817" y="1577"/>
                  </a:moveTo>
                  <a:cubicBezTo>
                    <a:pt x="817" y="1579"/>
                    <a:pt x="817" y="1582"/>
                    <a:pt x="817" y="1584"/>
                  </a:cubicBezTo>
                  <a:cubicBezTo>
                    <a:pt x="817" y="1586"/>
                    <a:pt x="813" y="1585"/>
                    <a:pt x="814" y="1588"/>
                  </a:cubicBezTo>
                  <a:cubicBezTo>
                    <a:pt x="816" y="1591"/>
                    <a:pt x="819" y="1592"/>
                    <a:pt x="823" y="1592"/>
                  </a:cubicBezTo>
                  <a:cubicBezTo>
                    <a:pt x="827" y="1585"/>
                    <a:pt x="823" y="1580"/>
                    <a:pt x="822" y="1574"/>
                  </a:cubicBezTo>
                  <a:cubicBezTo>
                    <a:pt x="819" y="1575"/>
                    <a:pt x="814" y="1572"/>
                    <a:pt x="814" y="1576"/>
                  </a:cubicBezTo>
                  <a:cubicBezTo>
                    <a:pt x="815" y="1576"/>
                    <a:pt x="817" y="1576"/>
                    <a:pt x="817" y="1577"/>
                  </a:cubicBezTo>
                  <a:close/>
                  <a:moveTo>
                    <a:pt x="1136" y="1587"/>
                  </a:moveTo>
                  <a:cubicBezTo>
                    <a:pt x="1138" y="1587"/>
                    <a:pt x="1140" y="1587"/>
                    <a:pt x="1142" y="1587"/>
                  </a:cubicBezTo>
                  <a:cubicBezTo>
                    <a:pt x="1142" y="1585"/>
                    <a:pt x="1142" y="1584"/>
                    <a:pt x="1142" y="1582"/>
                  </a:cubicBezTo>
                  <a:cubicBezTo>
                    <a:pt x="1142" y="1581"/>
                    <a:pt x="1140" y="1581"/>
                    <a:pt x="1140" y="1581"/>
                  </a:cubicBezTo>
                  <a:cubicBezTo>
                    <a:pt x="1140" y="1578"/>
                    <a:pt x="1142" y="1573"/>
                    <a:pt x="1137" y="1574"/>
                  </a:cubicBezTo>
                  <a:cubicBezTo>
                    <a:pt x="1134" y="1579"/>
                    <a:pt x="1138" y="1581"/>
                    <a:pt x="1136" y="1587"/>
                  </a:cubicBezTo>
                  <a:close/>
                  <a:moveTo>
                    <a:pt x="1157" y="1577"/>
                  </a:moveTo>
                  <a:cubicBezTo>
                    <a:pt x="1159" y="1580"/>
                    <a:pt x="1157" y="1587"/>
                    <a:pt x="1160" y="1588"/>
                  </a:cubicBezTo>
                  <a:cubicBezTo>
                    <a:pt x="1160" y="1584"/>
                    <a:pt x="1163" y="1583"/>
                    <a:pt x="1163" y="1581"/>
                  </a:cubicBezTo>
                  <a:cubicBezTo>
                    <a:pt x="1163" y="1581"/>
                    <a:pt x="1162" y="1579"/>
                    <a:pt x="1162" y="1577"/>
                  </a:cubicBezTo>
                  <a:cubicBezTo>
                    <a:pt x="1162" y="1576"/>
                    <a:pt x="1163" y="1575"/>
                    <a:pt x="1163" y="1574"/>
                  </a:cubicBezTo>
                  <a:cubicBezTo>
                    <a:pt x="1159" y="1573"/>
                    <a:pt x="1160" y="1577"/>
                    <a:pt x="1157" y="1577"/>
                  </a:cubicBezTo>
                  <a:close/>
                  <a:moveTo>
                    <a:pt x="1223" y="1574"/>
                  </a:moveTo>
                  <a:cubicBezTo>
                    <a:pt x="1229" y="1575"/>
                    <a:pt x="1225" y="1584"/>
                    <a:pt x="1220" y="1584"/>
                  </a:cubicBezTo>
                  <a:cubicBezTo>
                    <a:pt x="1219" y="1579"/>
                    <a:pt x="1225" y="1580"/>
                    <a:pt x="1223" y="1574"/>
                  </a:cubicBezTo>
                  <a:close/>
                  <a:moveTo>
                    <a:pt x="640" y="1584"/>
                  </a:moveTo>
                  <a:cubicBezTo>
                    <a:pt x="635" y="1582"/>
                    <a:pt x="632" y="1588"/>
                    <a:pt x="637" y="1588"/>
                  </a:cubicBezTo>
                  <a:cubicBezTo>
                    <a:pt x="636" y="1580"/>
                    <a:pt x="644" y="1589"/>
                    <a:pt x="645" y="1588"/>
                  </a:cubicBezTo>
                  <a:cubicBezTo>
                    <a:pt x="649" y="1586"/>
                    <a:pt x="643" y="1584"/>
                    <a:pt x="643" y="1582"/>
                  </a:cubicBezTo>
                  <a:cubicBezTo>
                    <a:pt x="645" y="1582"/>
                    <a:pt x="648" y="1582"/>
                    <a:pt x="648" y="1581"/>
                  </a:cubicBezTo>
                  <a:cubicBezTo>
                    <a:pt x="644" y="1581"/>
                    <a:pt x="646" y="1576"/>
                    <a:pt x="643" y="1576"/>
                  </a:cubicBezTo>
                  <a:cubicBezTo>
                    <a:pt x="642" y="1579"/>
                    <a:pt x="639" y="1579"/>
                    <a:pt x="640" y="1584"/>
                  </a:cubicBezTo>
                  <a:close/>
                  <a:moveTo>
                    <a:pt x="700" y="1590"/>
                  </a:moveTo>
                  <a:cubicBezTo>
                    <a:pt x="702" y="1591"/>
                    <a:pt x="707" y="1589"/>
                    <a:pt x="708" y="1590"/>
                  </a:cubicBezTo>
                  <a:cubicBezTo>
                    <a:pt x="708" y="1590"/>
                    <a:pt x="708" y="1593"/>
                    <a:pt x="708" y="1593"/>
                  </a:cubicBezTo>
                  <a:cubicBezTo>
                    <a:pt x="714" y="1595"/>
                    <a:pt x="722" y="1594"/>
                    <a:pt x="728" y="1595"/>
                  </a:cubicBezTo>
                  <a:cubicBezTo>
                    <a:pt x="732" y="1595"/>
                    <a:pt x="734" y="1598"/>
                    <a:pt x="737" y="1596"/>
                  </a:cubicBezTo>
                  <a:cubicBezTo>
                    <a:pt x="737" y="1594"/>
                    <a:pt x="737" y="1591"/>
                    <a:pt x="737" y="1588"/>
                  </a:cubicBezTo>
                  <a:cubicBezTo>
                    <a:pt x="732" y="1590"/>
                    <a:pt x="731" y="1587"/>
                    <a:pt x="729" y="1585"/>
                  </a:cubicBezTo>
                  <a:cubicBezTo>
                    <a:pt x="729" y="1585"/>
                    <a:pt x="727" y="1586"/>
                    <a:pt x="726" y="1585"/>
                  </a:cubicBezTo>
                  <a:cubicBezTo>
                    <a:pt x="723" y="1582"/>
                    <a:pt x="722" y="1577"/>
                    <a:pt x="720" y="1576"/>
                  </a:cubicBezTo>
                  <a:cubicBezTo>
                    <a:pt x="719" y="1578"/>
                    <a:pt x="718" y="1575"/>
                    <a:pt x="715" y="1576"/>
                  </a:cubicBezTo>
                  <a:cubicBezTo>
                    <a:pt x="713" y="1577"/>
                    <a:pt x="715" y="1582"/>
                    <a:pt x="712" y="1582"/>
                  </a:cubicBezTo>
                  <a:cubicBezTo>
                    <a:pt x="710" y="1582"/>
                    <a:pt x="707" y="1583"/>
                    <a:pt x="706" y="1585"/>
                  </a:cubicBezTo>
                  <a:cubicBezTo>
                    <a:pt x="708" y="1586"/>
                    <a:pt x="709" y="1585"/>
                    <a:pt x="710" y="1587"/>
                  </a:cubicBezTo>
                  <a:cubicBezTo>
                    <a:pt x="705" y="1585"/>
                    <a:pt x="702" y="1585"/>
                    <a:pt x="700" y="1590"/>
                  </a:cubicBezTo>
                  <a:close/>
                  <a:moveTo>
                    <a:pt x="713" y="1590"/>
                  </a:moveTo>
                  <a:cubicBezTo>
                    <a:pt x="718" y="1591"/>
                    <a:pt x="719" y="1584"/>
                    <a:pt x="714" y="1584"/>
                  </a:cubicBezTo>
                  <a:cubicBezTo>
                    <a:pt x="714" y="1586"/>
                    <a:pt x="712" y="1587"/>
                    <a:pt x="713" y="1590"/>
                  </a:cubicBezTo>
                  <a:close/>
                  <a:moveTo>
                    <a:pt x="750" y="1588"/>
                  </a:moveTo>
                  <a:cubicBezTo>
                    <a:pt x="747" y="1582"/>
                    <a:pt x="753" y="1583"/>
                    <a:pt x="754" y="1579"/>
                  </a:cubicBezTo>
                  <a:cubicBezTo>
                    <a:pt x="751" y="1578"/>
                    <a:pt x="744" y="1574"/>
                    <a:pt x="743" y="1577"/>
                  </a:cubicBezTo>
                  <a:cubicBezTo>
                    <a:pt x="747" y="1579"/>
                    <a:pt x="745" y="1587"/>
                    <a:pt x="750" y="1588"/>
                  </a:cubicBezTo>
                  <a:close/>
                  <a:moveTo>
                    <a:pt x="574" y="1577"/>
                  </a:moveTo>
                  <a:cubicBezTo>
                    <a:pt x="573" y="1581"/>
                    <a:pt x="565" y="1577"/>
                    <a:pt x="566" y="1582"/>
                  </a:cubicBezTo>
                  <a:cubicBezTo>
                    <a:pt x="573" y="1582"/>
                    <a:pt x="574" y="1581"/>
                    <a:pt x="577" y="1585"/>
                  </a:cubicBezTo>
                  <a:cubicBezTo>
                    <a:pt x="577" y="1584"/>
                    <a:pt x="575" y="1590"/>
                    <a:pt x="579" y="1588"/>
                  </a:cubicBezTo>
                  <a:cubicBezTo>
                    <a:pt x="581" y="1588"/>
                    <a:pt x="580" y="1584"/>
                    <a:pt x="582" y="1584"/>
                  </a:cubicBezTo>
                  <a:cubicBezTo>
                    <a:pt x="584" y="1584"/>
                    <a:pt x="586" y="1584"/>
                    <a:pt x="588" y="1584"/>
                  </a:cubicBezTo>
                  <a:cubicBezTo>
                    <a:pt x="586" y="1586"/>
                    <a:pt x="586" y="1588"/>
                    <a:pt x="588" y="1590"/>
                  </a:cubicBezTo>
                  <a:cubicBezTo>
                    <a:pt x="594" y="1592"/>
                    <a:pt x="594" y="1588"/>
                    <a:pt x="596" y="1587"/>
                  </a:cubicBezTo>
                  <a:cubicBezTo>
                    <a:pt x="597" y="1586"/>
                    <a:pt x="603" y="1586"/>
                    <a:pt x="602" y="1582"/>
                  </a:cubicBezTo>
                  <a:cubicBezTo>
                    <a:pt x="595" y="1578"/>
                    <a:pt x="579" y="1584"/>
                    <a:pt x="574" y="1577"/>
                  </a:cubicBezTo>
                  <a:close/>
                  <a:moveTo>
                    <a:pt x="676" y="1585"/>
                  </a:moveTo>
                  <a:cubicBezTo>
                    <a:pt x="676" y="1585"/>
                    <a:pt x="679" y="1588"/>
                    <a:pt x="679" y="1588"/>
                  </a:cubicBezTo>
                  <a:cubicBezTo>
                    <a:pt x="680" y="1590"/>
                    <a:pt x="682" y="1590"/>
                    <a:pt x="683" y="1592"/>
                  </a:cubicBezTo>
                  <a:cubicBezTo>
                    <a:pt x="682" y="1588"/>
                    <a:pt x="680" y="1582"/>
                    <a:pt x="683" y="1579"/>
                  </a:cubicBezTo>
                  <a:cubicBezTo>
                    <a:pt x="680" y="1579"/>
                    <a:pt x="677" y="1579"/>
                    <a:pt x="675" y="1577"/>
                  </a:cubicBezTo>
                  <a:cubicBezTo>
                    <a:pt x="678" y="1581"/>
                    <a:pt x="675" y="1584"/>
                    <a:pt x="676" y="1585"/>
                  </a:cubicBezTo>
                  <a:close/>
                  <a:moveTo>
                    <a:pt x="852" y="1582"/>
                  </a:moveTo>
                  <a:cubicBezTo>
                    <a:pt x="854" y="1582"/>
                    <a:pt x="855" y="1582"/>
                    <a:pt x="856" y="1582"/>
                  </a:cubicBezTo>
                  <a:cubicBezTo>
                    <a:pt x="856" y="1581"/>
                    <a:pt x="856" y="1580"/>
                    <a:pt x="856" y="1579"/>
                  </a:cubicBezTo>
                  <a:cubicBezTo>
                    <a:pt x="854" y="1579"/>
                    <a:pt x="853" y="1579"/>
                    <a:pt x="852" y="1579"/>
                  </a:cubicBezTo>
                  <a:cubicBezTo>
                    <a:pt x="852" y="1580"/>
                    <a:pt x="852" y="1581"/>
                    <a:pt x="852" y="1582"/>
                  </a:cubicBezTo>
                  <a:close/>
                  <a:moveTo>
                    <a:pt x="1580" y="1584"/>
                  </a:moveTo>
                  <a:cubicBezTo>
                    <a:pt x="1581" y="1584"/>
                    <a:pt x="1582" y="1584"/>
                    <a:pt x="1583" y="1584"/>
                  </a:cubicBezTo>
                  <a:cubicBezTo>
                    <a:pt x="1583" y="1583"/>
                    <a:pt x="1583" y="1582"/>
                    <a:pt x="1583" y="1581"/>
                  </a:cubicBezTo>
                  <a:cubicBezTo>
                    <a:pt x="1582" y="1581"/>
                    <a:pt x="1581" y="1581"/>
                    <a:pt x="1580" y="1581"/>
                  </a:cubicBezTo>
                  <a:cubicBezTo>
                    <a:pt x="1580" y="1582"/>
                    <a:pt x="1580" y="1583"/>
                    <a:pt x="1580" y="1584"/>
                  </a:cubicBezTo>
                  <a:close/>
                  <a:moveTo>
                    <a:pt x="312" y="1582"/>
                  </a:moveTo>
                  <a:cubicBezTo>
                    <a:pt x="315" y="1588"/>
                    <a:pt x="308" y="1585"/>
                    <a:pt x="310" y="1590"/>
                  </a:cubicBezTo>
                  <a:cubicBezTo>
                    <a:pt x="315" y="1592"/>
                    <a:pt x="318" y="1591"/>
                    <a:pt x="324" y="1592"/>
                  </a:cubicBezTo>
                  <a:cubicBezTo>
                    <a:pt x="326" y="1592"/>
                    <a:pt x="337" y="1597"/>
                    <a:pt x="336" y="1590"/>
                  </a:cubicBezTo>
                  <a:cubicBezTo>
                    <a:pt x="327" y="1590"/>
                    <a:pt x="325" y="1589"/>
                    <a:pt x="317" y="1590"/>
                  </a:cubicBezTo>
                  <a:cubicBezTo>
                    <a:pt x="317" y="1588"/>
                    <a:pt x="316" y="1588"/>
                    <a:pt x="316" y="1587"/>
                  </a:cubicBezTo>
                  <a:cubicBezTo>
                    <a:pt x="315" y="1584"/>
                    <a:pt x="318" y="1584"/>
                    <a:pt x="319" y="1582"/>
                  </a:cubicBezTo>
                  <a:cubicBezTo>
                    <a:pt x="317" y="1582"/>
                    <a:pt x="314" y="1582"/>
                    <a:pt x="312" y="1582"/>
                  </a:cubicBezTo>
                  <a:close/>
                  <a:moveTo>
                    <a:pt x="1346" y="1593"/>
                  </a:moveTo>
                  <a:cubicBezTo>
                    <a:pt x="1347" y="1591"/>
                    <a:pt x="1345" y="1591"/>
                    <a:pt x="1345" y="1590"/>
                  </a:cubicBezTo>
                  <a:cubicBezTo>
                    <a:pt x="1344" y="1588"/>
                    <a:pt x="1343" y="1579"/>
                    <a:pt x="1342" y="1584"/>
                  </a:cubicBezTo>
                  <a:cubicBezTo>
                    <a:pt x="1342" y="1590"/>
                    <a:pt x="1338" y="1594"/>
                    <a:pt x="1346" y="1593"/>
                  </a:cubicBezTo>
                  <a:close/>
                  <a:moveTo>
                    <a:pt x="1445" y="1584"/>
                  </a:moveTo>
                  <a:cubicBezTo>
                    <a:pt x="1446" y="1584"/>
                    <a:pt x="1446" y="1587"/>
                    <a:pt x="1448" y="1587"/>
                  </a:cubicBezTo>
                  <a:cubicBezTo>
                    <a:pt x="1447" y="1591"/>
                    <a:pt x="1443" y="1587"/>
                    <a:pt x="1445" y="1584"/>
                  </a:cubicBezTo>
                  <a:close/>
                  <a:moveTo>
                    <a:pt x="810" y="1590"/>
                  </a:moveTo>
                  <a:cubicBezTo>
                    <a:pt x="809" y="1592"/>
                    <a:pt x="808" y="1593"/>
                    <a:pt x="805" y="1593"/>
                  </a:cubicBezTo>
                  <a:cubicBezTo>
                    <a:pt x="804" y="1590"/>
                    <a:pt x="807" y="1590"/>
                    <a:pt x="810" y="1590"/>
                  </a:cubicBezTo>
                  <a:close/>
                  <a:moveTo>
                    <a:pt x="1532" y="1593"/>
                  </a:moveTo>
                  <a:cubicBezTo>
                    <a:pt x="1533" y="1593"/>
                    <a:pt x="1534" y="1593"/>
                    <a:pt x="1535" y="1593"/>
                  </a:cubicBezTo>
                  <a:cubicBezTo>
                    <a:pt x="1535" y="1592"/>
                    <a:pt x="1535" y="1591"/>
                    <a:pt x="1535" y="1590"/>
                  </a:cubicBezTo>
                  <a:cubicBezTo>
                    <a:pt x="1534" y="1590"/>
                    <a:pt x="1533" y="1590"/>
                    <a:pt x="1532" y="1590"/>
                  </a:cubicBezTo>
                  <a:cubicBezTo>
                    <a:pt x="1532" y="1591"/>
                    <a:pt x="1532" y="1592"/>
                    <a:pt x="1532" y="1593"/>
                  </a:cubicBezTo>
                  <a:close/>
                  <a:moveTo>
                    <a:pt x="358" y="1598"/>
                  </a:moveTo>
                  <a:cubicBezTo>
                    <a:pt x="359" y="1598"/>
                    <a:pt x="360" y="1598"/>
                    <a:pt x="361" y="1598"/>
                  </a:cubicBezTo>
                  <a:cubicBezTo>
                    <a:pt x="361" y="1597"/>
                    <a:pt x="361" y="1596"/>
                    <a:pt x="361" y="1595"/>
                  </a:cubicBezTo>
                  <a:cubicBezTo>
                    <a:pt x="360" y="1595"/>
                    <a:pt x="359" y="1595"/>
                    <a:pt x="358" y="1595"/>
                  </a:cubicBezTo>
                  <a:cubicBezTo>
                    <a:pt x="358" y="1596"/>
                    <a:pt x="358" y="1597"/>
                    <a:pt x="358" y="1598"/>
                  </a:cubicBezTo>
                  <a:close/>
                  <a:moveTo>
                    <a:pt x="368" y="1595"/>
                  </a:moveTo>
                  <a:cubicBezTo>
                    <a:pt x="371" y="1595"/>
                    <a:pt x="372" y="1598"/>
                    <a:pt x="372" y="1601"/>
                  </a:cubicBezTo>
                  <a:cubicBezTo>
                    <a:pt x="369" y="1601"/>
                    <a:pt x="368" y="1598"/>
                    <a:pt x="368" y="1595"/>
                  </a:cubicBezTo>
                  <a:close/>
                  <a:moveTo>
                    <a:pt x="415" y="1598"/>
                  </a:moveTo>
                  <a:cubicBezTo>
                    <a:pt x="416" y="1598"/>
                    <a:pt x="417" y="1598"/>
                    <a:pt x="418" y="1598"/>
                  </a:cubicBezTo>
                  <a:cubicBezTo>
                    <a:pt x="418" y="1597"/>
                    <a:pt x="418" y="1596"/>
                    <a:pt x="418" y="1595"/>
                  </a:cubicBezTo>
                  <a:cubicBezTo>
                    <a:pt x="417" y="1595"/>
                    <a:pt x="415" y="1595"/>
                    <a:pt x="414" y="1595"/>
                  </a:cubicBezTo>
                  <a:cubicBezTo>
                    <a:pt x="414" y="1596"/>
                    <a:pt x="415" y="1597"/>
                    <a:pt x="415" y="1598"/>
                  </a:cubicBezTo>
                  <a:close/>
                  <a:moveTo>
                    <a:pt x="916" y="1607"/>
                  </a:moveTo>
                  <a:cubicBezTo>
                    <a:pt x="923" y="1610"/>
                    <a:pt x="924" y="1604"/>
                    <a:pt x="931" y="1607"/>
                  </a:cubicBezTo>
                  <a:cubicBezTo>
                    <a:pt x="932" y="1602"/>
                    <a:pt x="928" y="1600"/>
                    <a:pt x="931" y="1596"/>
                  </a:cubicBezTo>
                  <a:cubicBezTo>
                    <a:pt x="930" y="1596"/>
                    <a:pt x="929" y="1596"/>
                    <a:pt x="928" y="1596"/>
                  </a:cubicBezTo>
                  <a:cubicBezTo>
                    <a:pt x="927" y="1596"/>
                    <a:pt x="926" y="1597"/>
                    <a:pt x="927" y="1598"/>
                  </a:cubicBezTo>
                  <a:cubicBezTo>
                    <a:pt x="932" y="1603"/>
                    <a:pt x="912" y="1598"/>
                    <a:pt x="916" y="1607"/>
                  </a:cubicBezTo>
                  <a:close/>
                  <a:moveTo>
                    <a:pt x="748" y="1601"/>
                  </a:moveTo>
                  <a:cubicBezTo>
                    <a:pt x="749" y="1601"/>
                    <a:pt x="750" y="1601"/>
                    <a:pt x="751" y="1601"/>
                  </a:cubicBezTo>
                  <a:cubicBezTo>
                    <a:pt x="751" y="1600"/>
                    <a:pt x="751" y="1599"/>
                    <a:pt x="751" y="1598"/>
                  </a:cubicBezTo>
                  <a:cubicBezTo>
                    <a:pt x="750" y="1598"/>
                    <a:pt x="749" y="1598"/>
                    <a:pt x="748" y="1598"/>
                  </a:cubicBezTo>
                  <a:cubicBezTo>
                    <a:pt x="748" y="1599"/>
                    <a:pt x="748" y="1600"/>
                    <a:pt x="748" y="1601"/>
                  </a:cubicBezTo>
                  <a:close/>
                  <a:moveTo>
                    <a:pt x="1176" y="1601"/>
                  </a:moveTo>
                  <a:cubicBezTo>
                    <a:pt x="1177" y="1601"/>
                    <a:pt x="1177" y="1602"/>
                    <a:pt x="1179" y="1603"/>
                  </a:cubicBezTo>
                  <a:cubicBezTo>
                    <a:pt x="1178" y="1600"/>
                    <a:pt x="1179" y="1597"/>
                    <a:pt x="1176" y="1598"/>
                  </a:cubicBezTo>
                  <a:cubicBezTo>
                    <a:pt x="1176" y="1599"/>
                    <a:pt x="1176" y="1600"/>
                    <a:pt x="1176" y="1601"/>
                  </a:cubicBezTo>
                  <a:close/>
                  <a:moveTo>
                    <a:pt x="505" y="1603"/>
                  </a:moveTo>
                  <a:cubicBezTo>
                    <a:pt x="506" y="1603"/>
                    <a:pt x="507" y="1603"/>
                    <a:pt x="509" y="1603"/>
                  </a:cubicBezTo>
                  <a:cubicBezTo>
                    <a:pt x="511" y="1599"/>
                    <a:pt x="503" y="1598"/>
                    <a:pt x="504" y="1601"/>
                  </a:cubicBezTo>
                  <a:cubicBezTo>
                    <a:pt x="505" y="1601"/>
                    <a:pt x="506" y="1601"/>
                    <a:pt x="505" y="1603"/>
                  </a:cubicBezTo>
                  <a:close/>
                  <a:moveTo>
                    <a:pt x="653" y="1601"/>
                  </a:moveTo>
                  <a:cubicBezTo>
                    <a:pt x="654" y="1597"/>
                    <a:pt x="659" y="1602"/>
                    <a:pt x="658" y="1606"/>
                  </a:cubicBezTo>
                  <a:cubicBezTo>
                    <a:pt x="655" y="1606"/>
                    <a:pt x="656" y="1601"/>
                    <a:pt x="653" y="1601"/>
                  </a:cubicBezTo>
                  <a:close/>
                  <a:moveTo>
                    <a:pt x="691" y="1601"/>
                  </a:moveTo>
                  <a:cubicBezTo>
                    <a:pt x="694" y="1596"/>
                    <a:pt x="696" y="1603"/>
                    <a:pt x="695" y="1604"/>
                  </a:cubicBezTo>
                  <a:cubicBezTo>
                    <a:pt x="694" y="1605"/>
                    <a:pt x="693" y="1600"/>
                    <a:pt x="691" y="1601"/>
                  </a:cubicBezTo>
                  <a:close/>
                  <a:moveTo>
                    <a:pt x="830" y="1607"/>
                  </a:moveTo>
                  <a:cubicBezTo>
                    <a:pt x="833" y="1607"/>
                    <a:pt x="840" y="1609"/>
                    <a:pt x="841" y="1606"/>
                  </a:cubicBezTo>
                  <a:cubicBezTo>
                    <a:pt x="835" y="1606"/>
                    <a:pt x="835" y="1601"/>
                    <a:pt x="831" y="1600"/>
                  </a:cubicBezTo>
                  <a:cubicBezTo>
                    <a:pt x="834" y="1605"/>
                    <a:pt x="830" y="1602"/>
                    <a:pt x="830" y="1607"/>
                  </a:cubicBezTo>
                  <a:close/>
                  <a:moveTo>
                    <a:pt x="1011" y="1600"/>
                  </a:moveTo>
                  <a:cubicBezTo>
                    <a:pt x="1014" y="1600"/>
                    <a:pt x="1014" y="1604"/>
                    <a:pt x="1014" y="1607"/>
                  </a:cubicBezTo>
                  <a:cubicBezTo>
                    <a:pt x="1009" y="1609"/>
                    <a:pt x="1012" y="1603"/>
                    <a:pt x="1011" y="1600"/>
                  </a:cubicBezTo>
                  <a:close/>
                  <a:moveTo>
                    <a:pt x="1100" y="1603"/>
                  </a:moveTo>
                  <a:cubicBezTo>
                    <a:pt x="1100" y="1605"/>
                    <a:pt x="1096" y="1604"/>
                    <a:pt x="1094" y="1604"/>
                  </a:cubicBezTo>
                  <a:cubicBezTo>
                    <a:pt x="1095" y="1601"/>
                    <a:pt x="1098" y="1601"/>
                    <a:pt x="1100" y="1603"/>
                  </a:cubicBezTo>
                  <a:close/>
                  <a:moveTo>
                    <a:pt x="1108" y="1604"/>
                  </a:moveTo>
                  <a:cubicBezTo>
                    <a:pt x="1109" y="1604"/>
                    <a:pt x="1110" y="1604"/>
                    <a:pt x="1111" y="1604"/>
                  </a:cubicBezTo>
                  <a:cubicBezTo>
                    <a:pt x="1111" y="1603"/>
                    <a:pt x="1111" y="1602"/>
                    <a:pt x="1111" y="1601"/>
                  </a:cubicBezTo>
                  <a:cubicBezTo>
                    <a:pt x="1110" y="1601"/>
                    <a:pt x="1109" y="1601"/>
                    <a:pt x="1108" y="1601"/>
                  </a:cubicBezTo>
                  <a:cubicBezTo>
                    <a:pt x="1108" y="1602"/>
                    <a:pt x="1108" y="1603"/>
                    <a:pt x="1108" y="1604"/>
                  </a:cubicBezTo>
                  <a:close/>
                  <a:moveTo>
                    <a:pt x="547" y="1603"/>
                  </a:moveTo>
                  <a:cubicBezTo>
                    <a:pt x="548" y="1604"/>
                    <a:pt x="550" y="1604"/>
                    <a:pt x="553" y="1604"/>
                  </a:cubicBezTo>
                  <a:cubicBezTo>
                    <a:pt x="554" y="1607"/>
                    <a:pt x="545" y="1607"/>
                    <a:pt x="547" y="1603"/>
                  </a:cubicBezTo>
                  <a:close/>
                  <a:moveTo>
                    <a:pt x="810" y="1603"/>
                  </a:moveTo>
                  <a:cubicBezTo>
                    <a:pt x="814" y="1600"/>
                    <a:pt x="814" y="1610"/>
                    <a:pt x="810" y="1607"/>
                  </a:cubicBezTo>
                  <a:cubicBezTo>
                    <a:pt x="810" y="1606"/>
                    <a:pt x="810" y="1604"/>
                    <a:pt x="810" y="1603"/>
                  </a:cubicBezTo>
                  <a:close/>
                  <a:moveTo>
                    <a:pt x="976" y="1604"/>
                  </a:moveTo>
                  <a:cubicBezTo>
                    <a:pt x="976" y="1605"/>
                    <a:pt x="976" y="1606"/>
                    <a:pt x="976" y="1607"/>
                  </a:cubicBezTo>
                  <a:cubicBezTo>
                    <a:pt x="980" y="1610"/>
                    <a:pt x="980" y="1602"/>
                    <a:pt x="977" y="1603"/>
                  </a:cubicBezTo>
                  <a:cubicBezTo>
                    <a:pt x="977" y="1604"/>
                    <a:pt x="977" y="1605"/>
                    <a:pt x="976" y="1604"/>
                  </a:cubicBezTo>
                  <a:close/>
                  <a:moveTo>
                    <a:pt x="456" y="1607"/>
                  </a:moveTo>
                  <a:cubicBezTo>
                    <a:pt x="460" y="1612"/>
                    <a:pt x="459" y="1605"/>
                    <a:pt x="458" y="1604"/>
                  </a:cubicBezTo>
                  <a:cubicBezTo>
                    <a:pt x="457" y="1604"/>
                    <a:pt x="455" y="1605"/>
                    <a:pt x="455" y="1606"/>
                  </a:cubicBezTo>
                  <a:cubicBezTo>
                    <a:pt x="455" y="1605"/>
                    <a:pt x="457" y="1608"/>
                    <a:pt x="456" y="1607"/>
                  </a:cubicBezTo>
                  <a:close/>
                  <a:moveTo>
                    <a:pt x="936" y="1607"/>
                  </a:moveTo>
                  <a:cubicBezTo>
                    <a:pt x="938" y="1607"/>
                    <a:pt x="941" y="1608"/>
                    <a:pt x="940" y="1604"/>
                  </a:cubicBezTo>
                  <a:cubicBezTo>
                    <a:pt x="939" y="1604"/>
                    <a:pt x="938" y="1604"/>
                    <a:pt x="937" y="1604"/>
                  </a:cubicBezTo>
                  <a:cubicBezTo>
                    <a:pt x="937" y="1606"/>
                    <a:pt x="936" y="1606"/>
                    <a:pt x="936" y="1607"/>
                  </a:cubicBezTo>
                  <a:close/>
                  <a:moveTo>
                    <a:pt x="573" y="1606"/>
                  </a:moveTo>
                  <a:cubicBezTo>
                    <a:pt x="572" y="1606"/>
                    <a:pt x="571" y="1606"/>
                    <a:pt x="570" y="1606"/>
                  </a:cubicBezTo>
                  <a:cubicBezTo>
                    <a:pt x="562" y="1605"/>
                    <a:pt x="574" y="1610"/>
                    <a:pt x="573" y="1606"/>
                  </a:cubicBezTo>
                  <a:close/>
                  <a:moveTo>
                    <a:pt x="572" y="1623"/>
                  </a:moveTo>
                  <a:cubicBezTo>
                    <a:pt x="566" y="1624"/>
                    <a:pt x="565" y="1621"/>
                    <a:pt x="558" y="1622"/>
                  </a:cubicBezTo>
                  <a:cubicBezTo>
                    <a:pt x="552" y="1621"/>
                    <a:pt x="574" y="1617"/>
                    <a:pt x="572" y="1623"/>
                  </a:cubicBezTo>
                  <a:close/>
                  <a:moveTo>
                    <a:pt x="615" y="1628"/>
                  </a:moveTo>
                  <a:cubicBezTo>
                    <a:pt x="617" y="1624"/>
                    <a:pt x="625" y="1627"/>
                    <a:pt x="629" y="1626"/>
                  </a:cubicBezTo>
                  <a:cubicBezTo>
                    <a:pt x="627" y="1630"/>
                    <a:pt x="619" y="1627"/>
                    <a:pt x="615" y="1628"/>
                  </a:cubicBezTo>
                  <a:close/>
                  <a:moveTo>
                    <a:pt x="20" y="781"/>
                  </a:moveTo>
                  <a:cubicBezTo>
                    <a:pt x="22" y="781"/>
                    <a:pt x="20" y="783"/>
                    <a:pt x="22" y="783"/>
                  </a:cubicBezTo>
                  <a:cubicBezTo>
                    <a:pt x="27" y="782"/>
                    <a:pt x="35" y="780"/>
                    <a:pt x="36" y="780"/>
                  </a:cubicBezTo>
                  <a:cubicBezTo>
                    <a:pt x="36" y="780"/>
                    <a:pt x="38" y="776"/>
                    <a:pt x="39" y="780"/>
                  </a:cubicBezTo>
                  <a:cubicBezTo>
                    <a:pt x="37" y="781"/>
                    <a:pt x="33" y="781"/>
                    <a:pt x="29" y="781"/>
                  </a:cubicBezTo>
                  <a:cubicBezTo>
                    <a:pt x="29" y="784"/>
                    <a:pt x="27" y="785"/>
                    <a:pt x="25" y="786"/>
                  </a:cubicBezTo>
                  <a:cubicBezTo>
                    <a:pt x="21" y="788"/>
                    <a:pt x="13" y="785"/>
                    <a:pt x="14" y="791"/>
                  </a:cubicBezTo>
                  <a:cubicBezTo>
                    <a:pt x="18" y="790"/>
                    <a:pt x="20" y="788"/>
                    <a:pt x="25" y="789"/>
                  </a:cubicBezTo>
                  <a:cubicBezTo>
                    <a:pt x="27" y="788"/>
                    <a:pt x="28" y="786"/>
                    <a:pt x="30" y="784"/>
                  </a:cubicBezTo>
                  <a:cubicBezTo>
                    <a:pt x="33" y="783"/>
                    <a:pt x="36" y="784"/>
                    <a:pt x="39" y="783"/>
                  </a:cubicBezTo>
                  <a:cubicBezTo>
                    <a:pt x="40" y="783"/>
                    <a:pt x="41" y="780"/>
                    <a:pt x="42" y="780"/>
                  </a:cubicBezTo>
                  <a:cubicBezTo>
                    <a:pt x="47" y="778"/>
                    <a:pt x="52" y="780"/>
                    <a:pt x="55" y="776"/>
                  </a:cubicBezTo>
                  <a:cubicBezTo>
                    <a:pt x="55" y="776"/>
                    <a:pt x="57" y="777"/>
                    <a:pt x="58" y="776"/>
                  </a:cubicBezTo>
                  <a:cubicBezTo>
                    <a:pt x="58" y="776"/>
                    <a:pt x="58" y="775"/>
                    <a:pt x="58" y="775"/>
                  </a:cubicBezTo>
                  <a:cubicBezTo>
                    <a:pt x="59" y="773"/>
                    <a:pt x="66" y="776"/>
                    <a:pt x="68" y="775"/>
                  </a:cubicBezTo>
                  <a:cubicBezTo>
                    <a:pt x="67" y="779"/>
                    <a:pt x="71" y="778"/>
                    <a:pt x="71" y="781"/>
                  </a:cubicBezTo>
                  <a:cubicBezTo>
                    <a:pt x="67" y="781"/>
                    <a:pt x="66" y="778"/>
                    <a:pt x="66" y="784"/>
                  </a:cubicBezTo>
                  <a:cubicBezTo>
                    <a:pt x="68" y="788"/>
                    <a:pt x="73" y="782"/>
                    <a:pt x="75" y="788"/>
                  </a:cubicBezTo>
                  <a:cubicBezTo>
                    <a:pt x="76" y="794"/>
                    <a:pt x="71" y="796"/>
                    <a:pt x="66" y="797"/>
                  </a:cubicBezTo>
                  <a:cubicBezTo>
                    <a:pt x="67" y="801"/>
                    <a:pt x="63" y="800"/>
                    <a:pt x="63" y="803"/>
                  </a:cubicBezTo>
                  <a:cubicBezTo>
                    <a:pt x="65" y="804"/>
                    <a:pt x="66" y="804"/>
                    <a:pt x="66" y="807"/>
                  </a:cubicBezTo>
                  <a:cubicBezTo>
                    <a:pt x="63" y="808"/>
                    <a:pt x="57" y="805"/>
                    <a:pt x="57" y="808"/>
                  </a:cubicBezTo>
                  <a:cubicBezTo>
                    <a:pt x="63" y="810"/>
                    <a:pt x="65" y="807"/>
                    <a:pt x="70" y="811"/>
                  </a:cubicBezTo>
                  <a:cubicBezTo>
                    <a:pt x="63" y="811"/>
                    <a:pt x="69" y="815"/>
                    <a:pt x="68" y="818"/>
                  </a:cubicBezTo>
                  <a:cubicBezTo>
                    <a:pt x="61" y="817"/>
                    <a:pt x="65" y="827"/>
                    <a:pt x="63" y="830"/>
                  </a:cubicBezTo>
                  <a:cubicBezTo>
                    <a:pt x="71" y="828"/>
                    <a:pt x="67" y="838"/>
                    <a:pt x="73" y="838"/>
                  </a:cubicBezTo>
                  <a:cubicBezTo>
                    <a:pt x="73" y="835"/>
                    <a:pt x="79" y="838"/>
                    <a:pt x="79" y="840"/>
                  </a:cubicBezTo>
                  <a:cubicBezTo>
                    <a:pt x="76" y="844"/>
                    <a:pt x="80" y="842"/>
                    <a:pt x="81" y="845"/>
                  </a:cubicBezTo>
                  <a:cubicBezTo>
                    <a:pt x="80" y="845"/>
                    <a:pt x="78" y="845"/>
                    <a:pt x="78" y="846"/>
                  </a:cubicBezTo>
                  <a:cubicBezTo>
                    <a:pt x="78" y="848"/>
                    <a:pt x="75" y="848"/>
                    <a:pt x="75" y="849"/>
                  </a:cubicBezTo>
                  <a:cubicBezTo>
                    <a:pt x="79" y="851"/>
                    <a:pt x="82" y="846"/>
                    <a:pt x="83" y="849"/>
                  </a:cubicBezTo>
                  <a:cubicBezTo>
                    <a:pt x="83" y="855"/>
                    <a:pt x="77" y="853"/>
                    <a:pt x="75" y="856"/>
                  </a:cubicBezTo>
                  <a:cubicBezTo>
                    <a:pt x="74" y="855"/>
                    <a:pt x="66" y="852"/>
                    <a:pt x="66" y="856"/>
                  </a:cubicBezTo>
                  <a:cubicBezTo>
                    <a:pt x="71" y="858"/>
                    <a:pt x="78" y="857"/>
                    <a:pt x="79" y="864"/>
                  </a:cubicBezTo>
                  <a:cubicBezTo>
                    <a:pt x="75" y="863"/>
                    <a:pt x="73" y="864"/>
                    <a:pt x="72" y="867"/>
                  </a:cubicBezTo>
                  <a:cubicBezTo>
                    <a:pt x="75" y="867"/>
                    <a:pt x="76" y="865"/>
                    <a:pt x="77" y="867"/>
                  </a:cubicBezTo>
                  <a:cubicBezTo>
                    <a:pt x="75" y="869"/>
                    <a:pt x="74" y="870"/>
                    <a:pt x="73" y="873"/>
                  </a:cubicBezTo>
                  <a:cubicBezTo>
                    <a:pt x="72" y="874"/>
                    <a:pt x="73" y="876"/>
                    <a:pt x="71" y="876"/>
                  </a:cubicBezTo>
                  <a:cubicBezTo>
                    <a:pt x="69" y="874"/>
                    <a:pt x="68" y="870"/>
                    <a:pt x="62" y="872"/>
                  </a:cubicBezTo>
                  <a:cubicBezTo>
                    <a:pt x="60" y="876"/>
                    <a:pt x="63" y="877"/>
                    <a:pt x="60" y="878"/>
                  </a:cubicBezTo>
                  <a:cubicBezTo>
                    <a:pt x="59" y="878"/>
                    <a:pt x="58" y="877"/>
                    <a:pt x="57" y="876"/>
                  </a:cubicBezTo>
                  <a:cubicBezTo>
                    <a:pt x="55" y="884"/>
                    <a:pt x="68" y="876"/>
                    <a:pt x="68" y="881"/>
                  </a:cubicBezTo>
                  <a:cubicBezTo>
                    <a:pt x="65" y="885"/>
                    <a:pt x="62" y="880"/>
                    <a:pt x="59" y="881"/>
                  </a:cubicBezTo>
                  <a:cubicBezTo>
                    <a:pt x="58" y="882"/>
                    <a:pt x="60" y="885"/>
                    <a:pt x="57" y="884"/>
                  </a:cubicBezTo>
                  <a:cubicBezTo>
                    <a:pt x="57" y="884"/>
                    <a:pt x="56" y="881"/>
                    <a:pt x="54" y="881"/>
                  </a:cubicBezTo>
                  <a:cubicBezTo>
                    <a:pt x="57" y="887"/>
                    <a:pt x="53" y="889"/>
                    <a:pt x="53" y="895"/>
                  </a:cubicBezTo>
                  <a:cubicBezTo>
                    <a:pt x="52" y="896"/>
                    <a:pt x="50" y="895"/>
                    <a:pt x="50" y="897"/>
                  </a:cubicBezTo>
                  <a:cubicBezTo>
                    <a:pt x="52" y="897"/>
                    <a:pt x="54" y="897"/>
                    <a:pt x="54" y="900"/>
                  </a:cubicBezTo>
                  <a:cubicBezTo>
                    <a:pt x="56" y="900"/>
                    <a:pt x="59" y="900"/>
                    <a:pt x="59" y="903"/>
                  </a:cubicBezTo>
                  <a:cubicBezTo>
                    <a:pt x="67" y="902"/>
                    <a:pt x="77" y="901"/>
                    <a:pt x="82" y="902"/>
                  </a:cubicBezTo>
                  <a:cubicBezTo>
                    <a:pt x="84" y="902"/>
                    <a:pt x="87" y="901"/>
                    <a:pt x="87" y="903"/>
                  </a:cubicBezTo>
                  <a:cubicBezTo>
                    <a:pt x="77" y="907"/>
                    <a:pt x="68" y="904"/>
                    <a:pt x="59" y="908"/>
                  </a:cubicBezTo>
                  <a:cubicBezTo>
                    <a:pt x="59" y="915"/>
                    <a:pt x="65" y="910"/>
                    <a:pt x="65" y="913"/>
                  </a:cubicBezTo>
                  <a:cubicBezTo>
                    <a:pt x="63" y="916"/>
                    <a:pt x="64" y="922"/>
                    <a:pt x="61" y="924"/>
                  </a:cubicBezTo>
                  <a:cubicBezTo>
                    <a:pt x="59" y="923"/>
                    <a:pt x="58" y="925"/>
                    <a:pt x="57" y="926"/>
                  </a:cubicBezTo>
                  <a:cubicBezTo>
                    <a:pt x="55" y="926"/>
                    <a:pt x="55" y="924"/>
                    <a:pt x="55" y="924"/>
                  </a:cubicBezTo>
                  <a:cubicBezTo>
                    <a:pt x="53" y="924"/>
                    <a:pt x="54" y="926"/>
                    <a:pt x="53" y="926"/>
                  </a:cubicBezTo>
                  <a:cubicBezTo>
                    <a:pt x="51" y="926"/>
                    <a:pt x="47" y="925"/>
                    <a:pt x="47" y="927"/>
                  </a:cubicBezTo>
                  <a:cubicBezTo>
                    <a:pt x="53" y="927"/>
                    <a:pt x="59" y="927"/>
                    <a:pt x="65" y="927"/>
                  </a:cubicBezTo>
                  <a:cubicBezTo>
                    <a:pt x="65" y="929"/>
                    <a:pt x="66" y="931"/>
                    <a:pt x="66" y="932"/>
                  </a:cubicBezTo>
                  <a:cubicBezTo>
                    <a:pt x="72" y="931"/>
                    <a:pt x="70" y="936"/>
                    <a:pt x="71" y="937"/>
                  </a:cubicBezTo>
                  <a:cubicBezTo>
                    <a:pt x="72" y="937"/>
                    <a:pt x="74" y="936"/>
                    <a:pt x="75" y="937"/>
                  </a:cubicBezTo>
                  <a:cubicBezTo>
                    <a:pt x="76" y="938"/>
                    <a:pt x="75" y="941"/>
                    <a:pt x="76" y="941"/>
                  </a:cubicBezTo>
                  <a:cubicBezTo>
                    <a:pt x="72" y="938"/>
                    <a:pt x="70" y="943"/>
                    <a:pt x="66" y="945"/>
                  </a:cubicBezTo>
                  <a:cubicBezTo>
                    <a:pt x="68" y="944"/>
                    <a:pt x="57" y="944"/>
                    <a:pt x="59" y="946"/>
                  </a:cubicBezTo>
                  <a:cubicBezTo>
                    <a:pt x="64" y="948"/>
                    <a:pt x="57" y="950"/>
                    <a:pt x="60" y="954"/>
                  </a:cubicBezTo>
                  <a:cubicBezTo>
                    <a:pt x="54" y="955"/>
                    <a:pt x="51" y="957"/>
                    <a:pt x="49" y="959"/>
                  </a:cubicBezTo>
                  <a:cubicBezTo>
                    <a:pt x="47" y="960"/>
                    <a:pt x="45" y="959"/>
                    <a:pt x="43" y="960"/>
                  </a:cubicBezTo>
                  <a:cubicBezTo>
                    <a:pt x="42" y="961"/>
                    <a:pt x="40" y="963"/>
                    <a:pt x="40" y="964"/>
                  </a:cubicBezTo>
                  <a:cubicBezTo>
                    <a:pt x="38" y="965"/>
                    <a:pt x="35" y="964"/>
                    <a:pt x="35" y="967"/>
                  </a:cubicBezTo>
                  <a:cubicBezTo>
                    <a:pt x="36" y="967"/>
                    <a:pt x="38" y="967"/>
                    <a:pt x="38" y="968"/>
                  </a:cubicBezTo>
                  <a:cubicBezTo>
                    <a:pt x="37" y="970"/>
                    <a:pt x="27" y="972"/>
                    <a:pt x="32" y="975"/>
                  </a:cubicBezTo>
                  <a:cubicBezTo>
                    <a:pt x="32" y="972"/>
                    <a:pt x="35" y="974"/>
                    <a:pt x="37" y="973"/>
                  </a:cubicBezTo>
                  <a:cubicBezTo>
                    <a:pt x="38" y="972"/>
                    <a:pt x="38" y="971"/>
                    <a:pt x="40" y="970"/>
                  </a:cubicBezTo>
                  <a:cubicBezTo>
                    <a:pt x="42" y="969"/>
                    <a:pt x="48" y="968"/>
                    <a:pt x="49" y="970"/>
                  </a:cubicBezTo>
                  <a:cubicBezTo>
                    <a:pt x="48" y="972"/>
                    <a:pt x="48" y="976"/>
                    <a:pt x="45" y="976"/>
                  </a:cubicBezTo>
                  <a:cubicBezTo>
                    <a:pt x="48" y="982"/>
                    <a:pt x="42" y="983"/>
                    <a:pt x="42" y="984"/>
                  </a:cubicBezTo>
                  <a:cubicBezTo>
                    <a:pt x="42" y="985"/>
                    <a:pt x="44" y="987"/>
                    <a:pt x="44" y="987"/>
                  </a:cubicBezTo>
                  <a:cubicBezTo>
                    <a:pt x="43" y="988"/>
                    <a:pt x="42" y="986"/>
                    <a:pt x="41" y="986"/>
                  </a:cubicBezTo>
                  <a:cubicBezTo>
                    <a:pt x="39" y="991"/>
                    <a:pt x="40" y="990"/>
                    <a:pt x="43" y="994"/>
                  </a:cubicBezTo>
                  <a:cubicBezTo>
                    <a:pt x="41" y="994"/>
                    <a:pt x="39" y="994"/>
                    <a:pt x="36" y="994"/>
                  </a:cubicBezTo>
                  <a:cubicBezTo>
                    <a:pt x="39" y="998"/>
                    <a:pt x="34" y="1003"/>
                    <a:pt x="37" y="1003"/>
                  </a:cubicBezTo>
                  <a:cubicBezTo>
                    <a:pt x="39" y="998"/>
                    <a:pt x="39" y="1007"/>
                    <a:pt x="40" y="1008"/>
                  </a:cubicBezTo>
                  <a:cubicBezTo>
                    <a:pt x="42" y="1009"/>
                    <a:pt x="47" y="1007"/>
                    <a:pt x="47" y="1010"/>
                  </a:cubicBezTo>
                  <a:cubicBezTo>
                    <a:pt x="44" y="1013"/>
                    <a:pt x="35" y="1011"/>
                    <a:pt x="35" y="1018"/>
                  </a:cubicBezTo>
                  <a:cubicBezTo>
                    <a:pt x="37" y="1018"/>
                    <a:pt x="36" y="1020"/>
                    <a:pt x="38" y="1021"/>
                  </a:cubicBezTo>
                  <a:cubicBezTo>
                    <a:pt x="38" y="1017"/>
                    <a:pt x="44" y="1020"/>
                    <a:pt x="46" y="1019"/>
                  </a:cubicBezTo>
                  <a:cubicBezTo>
                    <a:pt x="48" y="1022"/>
                    <a:pt x="53" y="1023"/>
                    <a:pt x="54" y="1027"/>
                  </a:cubicBezTo>
                  <a:cubicBezTo>
                    <a:pt x="59" y="1027"/>
                    <a:pt x="62" y="1030"/>
                    <a:pt x="64" y="1032"/>
                  </a:cubicBezTo>
                  <a:cubicBezTo>
                    <a:pt x="64" y="1031"/>
                    <a:pt x="62" y="1034"/>
                    <a:pt x="63" y="1035"/>
                  </a:cubicBezTo>
                  <a:cubicBezTo>
                    <a:pt x="63" y="1036"/>
                    <a:pt x="66" y="1035"/>
                    <a:pt x="66" y="1037"/>
                  </a:cubicBezTo>
                  <a:cubicBezTo>
                    <a:pt x="60" y="1033"/>
                    <a:pt x="59" y="1038"/>
                    <a:pt x="56" y="1038"/>
                  </a:cubicBezTo>
                  <a:cubicBezTo>
                    <a:pt x="57" y="1038"/>
                    <a:pt x="55" y="1036"/>
                    <a:pt x="53" y="1037"/>
                  </a:cubicBezTo>
                  <a:cubicBezTo>
                    <a:pt x="51" y="1037"/>
                    <a:pt x="51" y="1038"/>
                    <a:pt x="50" y="1040"/>
                  </a:cubicBezTo>
                  <a:cubicBezTo>
                    <a:pt x="57" y="1040"/>
                    <a:pt x="64" y="1040"/>
                    <a:pt x="71" y="1040"/>
                  </a:cubicBezTo>
                  <a:cubicBezTo>
                    <a:pt x="68" y="1046"/>
                    <a:pt x="71" y="1043"/>
                    <a:pt x="74" y="1046"/>
                  </a:cubicBezTo>
                  <a:cubicBezTo>
                    <a:pt x="72" y="1046"/>
                    <a:pt x="73" y="1049"/>
                    <a:pt x="73" y="1051"/>
                  </a:cubicBezTo>
                  <a:cubicBezTo>
                    <a:pt x="70" y="1048"/>
                    <a:pt x="66" y="1050"/>
                    <a:pt x="65" y="1052"/>
                  </a:cubicBezTo>
                  <a:cubicBezTo>
                    <a:pt x="72" y="1051"/>
                    <a:pt x="73" y="1053"/>
                    <a:pt x="79" y="1051"/>
                  </a:cubicBezTo>
                  <a:cubicBezTo>
                    <a:pt x="81" y="1045"/>
                    <a:pt x="75" y="1048"/>
                    <a:pt x="76" y="1043"/>
                  </a:cubicBezTo>
                  <a:cubicBezTo>
                    <a:pt x="81" y="1044"/>
                    <a:pt x="85" y="1050"/>
                    <a:pt x="88" y="1044"/>
                  </a:cubicBezTo>
                  <a:cubicBezTo>
                    <a:pt x="92" y="1048"/>
                    <a:pt x="98" y="1050"/>
                    <a:pt x="102" y="1054"/>
                  </a:cubicBezTo>
                  <a:cubicBezTo>
                    <a:pt x="103" y="1054"/>
                    <a:pt x="105" y="1057"/>
                    <a:pt x="106" y="1054"/>
                  </a:cubicBezTo>
                  <a:cubicBezTo>
                    <a:pt x="105" y="1054"/>
                    <a:pt x="104" y="1053"/>
                    <a:pt x="105" y="1051"/>
                  </a:cubicBezTo>
                  <a:cubicBezTo>
                    <a:pt x="103" y="1051"/>
                    <a:pt x="101" y="1050"/>
                    <a:pt x="101" y="1048"/>
                  </a:cubicBezTo>
                  <a:cubicBezTo>
                    <a:pt x="104" y="1049"/>
                    <a:pt x="110" y="1049"/>
                    <a:pt x="108" y="1056"/>
                  </a:cubicBezTo>
                  <a:cubicBezTo>
                    <a:pt x="113" y="1058"/>
                    <a:pt x="114" y="1049"/>
                    <a:pt x="117" y="1054"/>
                  </a:cubicBezTo>
                  <a:cubicBezTo>
                    <a:pt x="117" y="1057"/>
                    <a:pt x="110" y="1054"/>
                    <a:pt x="111" y="1059"/>
                  </a:cubicBezTo>
                  <a:cubicBezTo>
                    <a:pt x="115" y="1057"/>
                    <a:pt x="122" y="1058"/>
                    <a:pt x="127" y="1057"/>
                  </a:cubicBezTo>
                  <a:cubicBezTo>
                    <a:pt x="130" y="1057"/>
                    <a:pt x="134" y="1053"/>
                    <a:pt x="135" y="1057"/>
                  </a:cubicBezTo>
                  <a:cubicBezTo>
                    <a:pt x="135" y="1063"/>
                    <a:pt x="127" y="1060"/>
                    <a:pt x="124" y="1060"/>
                  </a:cubicBezTo>
                  <a:cubicBezTo>
                    <a:pt x="117" y="1062"/>
                    <a:pt x="111" y="1065"/>
                    <a:pt x="104" y="1065"/>
                  </a:cubicBezTo>
                  <a:cubicBezTo>
                    <a:pt x="102" y="1067"/>
                    <a:pt x="102" y="1070"/>
                    <a:pt x="98" y="1070"/>
                  </a:cubicBezTo>
                  <a:cubicBezTo>
                    <a:pt x="85" y="1069"/>
                    <a:pt x="80" y="1074"/>
                    <a:pt x="69" y="1071"/>
                  </a:cubicBezTo>
                  <a:cubicBezTo>
                    <a:pt x="70" y="1074"/>
                    <a:pt x="67" y="1071"/>
                    <a:pt x="66" y="1071"/>
                  </a:cubicBezTo>
                  <a:cubicBezTo>
                    <a:pt x="64" y="1072"/>
                    <a:pt x="65" y="1076"/>
                    <a:pt x="62" y="1076"/>
                  </a:cubicBezTo>
                  <a:cubicBezTo>
                    <a:pt x="57" y="1075"/>
                    <a:pt x="56" y="1078"/>
                    <a:pt x="52" y="1078"/>
                  </a:cubicBezTo>
                  <a:cubicBezTo>
                    <a:pt x="51" y="1078"/>
                    <a:pt x="49" y="1078"/>
                    <a:pt x="49" y="1079"/>
                  </a:cubicBezTo>
                  <a:cubicBezTo>
                    <a:pt x="57" y="1079"/>
                    <a:pt x="67" y="1080"/>
                    <a:pt x="73" y="1078"/>
                  </a:cubicBezTo>
                  <a:cubicBezTo>
                    <a:pt x="75" y="1079"/>
                    <a:pt x="74" y="1081"/>
                    <a:pt x="78" y="1081"/>
                  </a:cubicBezTo>
                  <a:cubicBezTo>
                    <a:pt x="80" y="1081"/>
                    <a:pt x="80" y="1078"/>
                    <a:pt x="82" y="1078"/>
                  </a:cubicBezTo>
                  <a:cubicBezTo>
                    <a:pt x="82" y="1078"/>
                    <a:pt x="84" y="1081"/>
                    <a:pt x="86" y="1081"/>
                  </a:cubicBezTo>
                  <a:cubicBezTo>
                    <a:pt x="85" y="1081"/>
                    <a:pt x="87" y="1079"/>
                    <a:pt x="87" y="1079"/>
                  </a:cubicBezTo>
                  <a:cubicBezTo>
                    <a:pt x="91" y="1078"/>
                    <a:pt x="95" y="1080"/>
                    <a:pt x="98" y="1079"/>
                  </a:cubicBezTo>
                  <a:cubicBezTo>
                    <a:pt x="100" y="1079"/>
                    <a:pt x="100" y="1078"/>
                    <a:pt x="101" y="1078"/>
                  </a:cubicBezTo>
                  <a:cubicBezTo>
                    <a:pt x="103" y="1078"/>
                    <a:pt x="103" y="1080"/>
                    <a:pt x="106" y="1079"/>
                  </a:cubicBezTo>
                  <a:cubicBezTo>
                    <a:pt x="106" y="1079"/>
                    <a:pt x="107" y="1078"/>
                    <a:pt x="108" y="1078"/>
                  </a:cubicBezTo>
                  <a:cubicBezTo>
                    <a:pt x="109" y="1077"/>
                    <a:pt x="111" y="1078"/>
                    <a:pt x="112" y="1078"/>
                  </a:cubicBezTo>
                  <a:cubicBezTo>
                    <a:pt x="113" y="1078"/>
                    <a:pt x="114" y="1079"/>
                    <a:pt x="114" y="1079"/>
                  </a:cubicBezTo>
                  <a:cubicBezTo>
                    <a:pt x="116" y="1080"/>
                    <a:pt x="119" y="1076"/>
                    <a:pt x="120" y="1079"/>
                  </a:cubicBezTo>
                  <a:cubicBezTo>
                    <a:pt x="120" y="1081"/>
                    <a:pt x="119" y="1083"/>
                    <a:pt x="117" y="1084"/>
                  </a:cubicBezTo>
                  <a:cubicBezTo>
                    <a:pt x="108" y="1083"/>
                    <a:pt x="97" y="1086"/>
                    <a:pt x="92" y="1084"/>
                  </a:cubicBezTo>
                  <a:cubicBezTo>
                    <a:pt x="90" y="1088"/>
                    <a:pt x="84" y="1087"/>
                    <a:pt x="80" y="1089"/>
                  </a:cubicBezTo>
                  <a:cubicBezTo>
                    <a:pt x="77" y="1089"/>
                    <a:pt x="76" y="1091"/>
                    <a:pt x="80" y="1090"/>
                  </a:cubicBezTo>
                  <a:cubicBezTo>
                    <a:pt x="84" y="1092"/>
                    <a:pt x="84" y="1088"/>
                    <a:pt x="88" y="1089"/>
                  </a:cubicBezTo>
                  <a:cubicBezTo>
                    <a:pt x="88" y="1092"/>
                    <a:pt x="93" y="1090"/>
                    <a:pt x="93" y="1094"/>
                  </a:cubicBezTo>
                  <a:cubicBezTo>
                    <a:pt x="87" y="1093"/>
                    <a:pt x="81" y="1094"/>
                    <a:pt x="79" y="1097"/>
                  </a:cubicBezTo>
                  <a:cubicBezTo>
                    <a:pt x="83" y="1097"/>
                    <a:pt x="90" y="1096"/>
                    <a:pt x="93" y="1098"/>
                  </a:cubicBezTo>
                  <a:cubicBezTo>
                    <a:pt x="93" y="1096"/>
                    <a:pt x="95" y="1098"/>
                    <a:pt x="96" y="1097"/>
                  </a:cubicBezTo>
                  <a:cubicBezTo>
                    <a:pt x="97" y="1096"/>
                    <a:pt x="98" y="1095"/>
                    <a:pt x="99" y="1094"/>
                  </a:cubicBezTo>
                  <a:cubicBezTo>
                    <a:pt x="100" y="1097"/>
                    <a:pt x="103" y="1099"/>
                    <a:pt x="104" y="1102"/>
                  </a:cubicBezTo>
                  <a:cubicBezTo>
                    <a:pt x="104" y="1101"/>
                    <a:pt x="102" y="1102"/>
                    <a:pt x="103" y="1103"/>
                  </a:cubicBezTo>
                  <a:cubicBezTo>
                    <a:pt x="103" y="1106"/>
                    <a:pt x="105" y="1102"/>
                    <a:pt x="106" y="1105"/>
                  </a:cubicBezTo>
                  <a:cubicBezTo>
                    <a:pt x="105" y="1106"/>
                    <a:pt x="104" y="1108"/>
                    <a:pt x="103" y="1108"/>
                  </a:cubicBezTo>
                  <a:cubicBezTo>
                    <a:pt x="97" y="1109"/>
                    <a:pt x="99" y="1105"/>
                    <a:pt x="96" y="1108"/>
                  </a:cubicBezTo>
                  <a:cubicBezTo>
                    <a:pt x="94" y="1111"/>
                    <a:pt x="80" y="1106"/>
                    <a:pt x="81" y="1105"/>
                  </a:cubicBezTo>
                  <a:cubicBezTo>
                    <a:pt x="81" y="1103"/>
                    <a:pt x="87" y="1105"/>
                    <a:pt x="87" y="1102"/>
                  </a:cubicBezTo>
                  <a:cubicBezTo>
                    <a:pt x="84" y="1102"/>
                    <a:pt x="81" y="1102"/>
                    <a:pt x="79" y="1102"/>
                  </a:cubicBezTo>
                  <a:cubicBezTo>
                    <a:pt x="79" y="1105"/>
                    <a:pt x="79" y="1108"/>
                    <a:pt x="76" y="1108"/>
                  </a:cubicBezTo>
                  <a:cubicBezTo>
                    <a:pt x="76" y="1112"/>
                    <a:pt x="79" y="1113"/>
                    <a:pt x="80" y="1116"/>
                  </a:cubicBezTo>
                  <a:cubicBezTo>
                    <a:pt x="77" y="1116"/>
                    <a:pt x="76" y="1118"/>
                    <a:pt x="73" y="1117"/>
                  </a:cubicBezTo>
                  <a:cubicBezTo>
                    <a:pt x="73" y="1113"/>
                    <a:pt x="71" y="1114"/>
                    <a:pt x="73" y="1111"/>
                  </a:cubicBezTo>
                  <a:cubicBezTo>
                    <a:pt x="68" y="1110"/>
                    <a:pt x="67" y="1113"/>
                    <a:pt x="64" y="1114"/>
                  </a:cubicBezTo>
                  <a:cubicBezTo>
                    <a:pt x="62" y="1115"/>
                    <a:pt x="59" y="1114"/>
                    <a:pt x="59" y="1116"/>
                  </a:cubicBezTo>
                  <a:cubicBezTo>
                    <a:pt x="62" y="1116"/>
                    <a:pt x="64" y="1116"/>
                    <a:pt x="65" y="1117"/>
                  </a:cubicBezTo>
                  <a:cubicBezTo>
                    <a:pt x="66" y="1116"/>
                    <a:pt x="66" y="1114"/>
                    <a:pt x="68" y="1114"/>
                  </a:cubicBezTo>
                  <a:cubicBezTo>
                    <a:pt x="69" y="1117"/>
                    <a:pt x="64" y="1116"/>
                    <a:pt x="66" y="1121"/>
                  </a:cubicBezTo>
                  <a:cubicBezTo>
                    <a:pt x="69" y="1120"/>
                    <a:pt x="72" y="1121"/>
                    <a:pt x="72" y="1124"/>
                  </a:cubicBezTo>
                  <a:cubicBezTo>
                    <a:pt x="70" y="1124"/>
                    <a:pt x="70" y="1121"/>
                    <a:pt x="69" y="1124"/>
                  </a:cubicBezTo>
                  <a:cubicBezTo>
                    <a:pt x="71" y="1124"/>
                    <a:pt x="71" y="1126"/>
                    <a:pt x="74" y="1125"/>
                  </a:cubicBezTo>
                  <a:cubicBezTo>
                    <a:pt x="74" y="1124"/>
                    <a:pt x="76" y="1123"/>
                    <a:pt x="77" y="1125"/>
                  </a:cubicBezTo>
                  <a:cubicBezTo>
                    <a:pt x="75" y="1129"/>
                    <a:pt x="67" y="1127"/>
                    <a:pt x="68" y="1133"/>
                  </a:cubicBezTo>
                  <a:cubicBezTo>
                    <a:pt x="80" y="1136"/>
                    <a:pt x="99" y="1138"/>
                    <a:pt x="112" y="1135"/>
                  </a:cubicBezTo>
                  <a:cubicBezTo>
                    <a:pt x="112" y="1137"/>
                    <a:pt x="116" y="1136"/>
                    <a:pt x="115" y="1140"/>
                  </a:cubicBezTo>
                  <a:cubicBezTo>
                    <a:pt x="109" y="1139"/>
                    <a:pt x="105" y="1141"/>
                    <a:pt x="103" y="1144"/>
                  </a:cubicBezTo>
                  <a:cubicBezTo>
                    <a:pt x="96" y="1144"/>
                    <a:pt x="89" y="1144"/>
                    <a:pt x="83" y="1144"/>
                  </a:cubicBezTo>
                  <a:cubicBezTo>
                    <a:pt x="80" y="1145"/>
                    <a:pt x="82" y="1148"/>
                    <a:pt x="78" y="1148"/>
                  </a:cubicBezTo>
                  <a:cubicBezTo>
                    <a:pt x="78" y="1145"/>
                    <a:pt x="77" y="1145"/>
                    <a:pt x="75" y="1144"/>
                  </a:cubicBezTo>
                  <a:cubicBezTo>
                    <a:pt x="69" y="1143"/>
                    <a:pt x="58" y="1145"/>
                    <a:pt x="51" y="1144"/>
                  </a:cubicBezTo>
                  <a:cubicBezTo>
                    <a:pt x="49" y="1151"/>
                    <a:pt x="58" y="1145"/>
                    <a:pt x="58" y="1149"/>
                  </a:cubicBezTo>
                  <a:cubicBezTo>
                    <a:pt x="54" y="1152"/>
                    <a:pt x="52" y="1147"/>
                    <a:pt x="52" y="1152"/>
                  </a:cubicBezTo>
                  <a:cubicBezTo>
                    <a:pt x="56" y="1151"/>
                    <a:pt x="58" y="1155"/>
                    <a:pt x="63" y="1156"/>
                  </a:cubicBezTo>
                  <a:cubicBezTo>
                    <a:pt x="67" y="1156"/>
                    <a:pt x="71" y="1155"/>
                    <a:pt x="75" y="1156"/>
                  </a:cubicBezTo>
                  <a:cubicBezTo>
                    <a:pt x="79" y="1156"/>
                    <a:pt x="86" y="1153"/>
                    <a:pt x="87" y="1159"/>
                  </a:cubicBezTo>
                  <a:cubicBezTo>
                    <a:pt x="82" y="1159"/>
                    <a:pt x="73" y="1157"/>
                    <a:pt x="73" y="1162"/>
                  </a:cubicBezTo>
                  <a:cubicBezTo>
                    <a:pt x="74" y="1162"/>
                    <a:pt x="76" y="1162"/>
                    <a:pt x="76" y="1163"/>
                  </a:cubicBezTo>
                  <a:cubicBezTo>
                    <a:pt x="71" y="1163"/>
                    <a:pt x="66" y="1163"/>
                    <a:pt x="62" y="1163"/>
                  </a:cubicBezTo>
                  <a:cubicBezTo>
                    <a:pt x="62" y="1161"/>
                    <a:pt x="61" y="1160"/>
                    <a:pt x="60" y="1159"/>
                  </a:cubicBezTo>
                  <a:cubicBezTo>
                    <a:pt x="54" y="1157"/>
                    <a:pt x="53" y="1162"/>
                    <a:pt x="50" y="1159"/>
                  </a:cubicBezTo>
                  <a:cubicBezTo>
                    <a:pt x="50" y="1167"/>
                    <a:pt x="55" y="1160"/>
                    <a:pt x="57" y="1163"/>
                  </a:cubicBezTo>
                  <a:cubicBezTo>
                    <a:pt x="57" y="1165"/>
                    <a:pt x="58" y="1165"/>
                    <a:pt x="59" y="1167"/>
                  </a:cubicBezTo>
                  <a:cubicBezTo>
                    <a:pt x="56" y="1167"/>
                    <a:pt x="54" y="1171"/>
                    <a:pt x="59" y="1170"/>
                  </a:cubicBezTo>
                  <a:cubicBezTo>
                    <a:pt x="61" y="1170"/>
                    <a:pt x="60" y="1166"/>
                    <a:pt x="63" y="1167"/>
                  </a:cubicBezTo>
                  <a:cubicBezTo>
                    <a:pt x="63" y="1170"/>
                    <a:pt x="60" y="1171"/>
                    <a:pt x="61" y="1175"/>
                  </a:cubicBezTo>
                  <a:cubicBezTo>
                    <a:pt x="66" y="1175"/>
                    <a:pt x="62" y="1179"/>
                    <a:pt x="63" y="1179"/>
                  </a:cubicBezTo>
                  <a:cubicBezTo>
                    <a:pt x="63" y="1180"/>
                    <a:pt x="66" y="1179"/>
                    <a:pt x="66" y="1181"/>
                  </a:cubicBezTo>
                  <a:cubicBezTo>
                    <a:pt x="61" y="1181"/>
                    <a:pt x="55" y="1180"/>
                    <a:pt x="55" y="1184"/>
                  </a:cubicBezTo>
                  <a:cubicBezTo>
                    <a:pt x="61" y="1185"/>
                    <a:pt x="62" y="1181"/>
                    <a:pt x="67" y="1182"/>
                  </a:cubicBezTo>
                  <a:cubicBezTo>
                    <a:pt x="67" y="1187"/>
                    <a:pt x="75" y="1187"/>
                    <a:pt x="79" y="1187"/>
                  </a:cubicBezTo>
                  <a:cubicBezTo>
                    <a:pt x="86" y="1188"/>
                    <a:pt x="89" y="1188"/>
                    <a:pt x="93" y="1189"/>
                  </a:cubicBezTo>
                  <a:cubicBezTo>
                    <a:pt x="95" y="1189"/>
                    <a:pt x="97" y="1188"/>
                    <a:pt x="98" y="1190"/>
                  </a:cubicBezTo>
                  <a:cubicBezTo>
                    <a:pt x="92" y="1195"/>
                    <a:pt x="81" y="1190"/>
                    <a:pt x="77" y="1190"/>
                  </a:cubicBezTo>
                  <a:cubicBezTo>
                    <a:pt x="75" y="1191"/>
                    <a:pt x="75" y="1192"/>
                    <a:pt x="73" y="1192"/>
                  </a:cubicBezTo>
                  <a:cubicBezTo>
                    <a:pt x="68" y="1193"/>
                    <a:pt x="65" y="1193"/>
                    <a:pt x="63" y="1194"/>
                  </a:cubicBezTo>
                  <a:cubicBezTo>
                    <a:pt x="63" y="1194"/>
                    <a:pt x="61" y="1193"/>
                    <a:pt x="60" y="1194"/>
                  </a:cubicBezTo>
                  <a:cubicBezTo>
                    <a:pt x="59" y="1194"/>
                    <a:pt x="61" y="1197"/>
                    <a:pt x="59" y="1197"/>
                  </a:cubicBezTo>
                  <a:cubicBezTo>
                    <a:pt x="54" y="1197"/>
                    <a:pt x="54" y="1201"/>
                    <a:pt x="50" y="1201"/>
                  </a:cubicBezTo>
                  <a:cubicBezTo>
                    <a:pt x="50" y="1205"/>
                    <a:pt x="53" y="1208"/>
                    <a:pt x="50" y="1211"/>
                  </a:cubicBezTo>
                  <a:cubicBezTo>
                    <a:pt x="58" y="1211"/>
                    <a:pt x="66" y="1215"/>
                    <a:pt x="74" y="1214"/>
                  </a:cubicBezTo>
                  <a:cubicBezTo>
                    <a:pt x="76" y="1214"/>
                    <a:pt x="76" y="1213"/>
                    <a:pt x="79" y="1213"/>
                  </a:cubicBezTo>
                  <a:cubicBezTo>
                    <a:pt x="81" y="1212"/>
                    <a:pt x="84" y="1212"/>
                    <a:pt x="86" y="1213"/>
                  </a:cubicBezTo>
                  <a:cubicBezTo>
                    <a:pt x="89" y="1213"/>
                    <a:pt x="88" y="1215"/>
                    <a:pt x="90" y="1216"/>
                  </a:cubicBezTo>
                  <a:cubicBezTo>
                    <a:pt x="93" y="1217"/>
                    <a:pt x="97" y="1213"/>
                    <a:pt x="98" y="1217"/>
                  </a:cubicBezTo>
                  <a:cubicBezTo>
                    <a:pt x="98" y="1220"/>
                    <a:pt x="94" y="1219"/>
                    <a:pt x="95" y="1222"/>
                  </a:cubicBezTo>
                  <a:cubicBezTo>
                    <a:pt x="98" y="1222"/>
                    <a:pt x="101" y="1220"/>
                    <a:pt x="104" y="1219"/>
                  </a:cubicBezTo>
                  <a:cubicBezTo>
                    <a:pt x="113" y="1224"/>
                    <a:pt x="122" y="1217"/>
                    <a:pt x="131" y="1219"/>
                  </a:cubicBezTo>
                  <a:cubicBezTo>
                    <a:pt x="134" y="1220"/>
                    <a:pt x="133" y="1222"/>
                    <a:pt x="137" y="1222"/>
                  </a:cubicBezTo>
                  <a:cubicBezTo>
                    <a:pt x="143" y="1223"/>
                    <a:pt x="148" y="1223"/>
                    <a:pt x="151" y="1224"/>
                  </a:cubicBezTo>
                  <a:cubicBezTo>
                    <a:pt x="154" y="1224"/>
                    <a:pt x="156" y="1223"/>
                    <a:pt x="158" y="1225"/>
                  </a:cubicBezTo>
                  <a:cubicBezTo>
                    <a:pt x="158" y="1226"/>
                    <a:pt x="162" y="1225"/>
                    <a:pt x="162" y="1225"/>
                  </a:cubicBezTo>
                  <a:cubicBezTo>
                    <a:pt x="164" y="1225"/>
                    <a:pt x="164" y="1227"/>
                    <a:pt x="164" y="1227"/>
                  </a:cubicBezTo>
                  <a:cubicBezTo>
                    <a:pt x="166" y="1227"/>
                    <a:pt x="169" y="1226"/>
                    <a:pt x="172" y="1227"/>
                  </a:cubicBezTo>
                  <a:cubicBezTo>
                    <a:pt x="174" y="1228"/>
                    <a:pt x="177" y="1230"/>
                    <a:pt x="180" y="1230"/>
                  </a:cubicBezTo>
                  <a:cubicBezTo>
                    <a:pt x="180" y="1229"/>
                    <a:pt x="181" y="1228"/>
                    <a:pt x="183" y="1228"/>
                  </a:cubicBezTo>
                  <a:cubicBezTo>
                    <a:pt x="184" y="1222"/>
                    <a:pt x="175" y="1231"/>
                    <a:pt x="175" y="1224"/>
                  </a:cubicBezTo>
                  <a:cubicBezTo>
                    <a:pt x="181" y="1220"/>
                    <a:pt x="192" y="1223"/>
                    <a:pt x="195" y="1224"/>
                  </a:cubicBezTo>
                  <a:cubicBezTo>
                    <a:pt x="200" y="1225"/>
                    <a:pt x="206" y="1224"/>
                    <a:pt x="208" y="1227"/>
                  </a:cubicBezTo>
                  <a:cubicBezTo>
                    <a:pt x="208" y="1227"/>
                    <a:pt x="212" y="1227"/>
                    <a:pt x="213" y="1227"/>
                  </a:cubicBezTo>
                  <a:cubicBezTo>
                    <a:pt x="214" y="1227"/>
                    <a:pt x="214" y="1228"/>
                    <a:pt x="214" y="1228"/>
                  </a:cubicBezTo>
                  <a:cubicBezTo>
                    <a:pt x="220" y="1230"/>
                    <a:pt x="225" y="1229"/>
                    <a:pt x="230" y="1230"/>
                  </a:cubicBezTo>
                  <a:cubicBezTo>
                    <a:pt x="233" y="1230"/>
                    <a:pt x="238" y="1233"/>
                    <a:pt x="239" y="1233"/>
                  </a:cubicBezTo>
                  <a:cubicBezTo>
                    <a:pt x="243" y="1234"/>
                    <a:pt x="242" y="1235"/>
                    <a:pt x="244" y="1236"/>
                  </a:cubicBezTo>
                  <a:cubicBezTo>
                    <a:pt x="246" y="1237"/>
                    <a:pt x="248" y="1237"/>
                    <a:pt x="249" y="1238"/>
                  </a:cubicBezTo>
                  <a:cubicBezTo>
                    <a:pt x="250" y="1239"/>
                    <a:pt x="251" y="1240"/>
                    <a:pt x="252" y="1241"/>
                  </a:cubicBezTo>
                  <a:cubicBezTo>
                    <a:pt x="254" y="1242"/>
                    <a:pt x="255" y="1242"/>
                    <a:pt x="256" y="1244"/>
                  </a:cubicBezTo>
                  <a:cubicBezTo>
                    <a:pt x="254" y="1244"/>
                    <a:pt x="254" y="1246"/>
                    <a:pt x="257" y="1246"/>
                  </a:cubicBezTo>
                  <a:cubicBezTo>
                    <a:pt x="260" y="1246"/>
                    <a:pt x="256" y="1243"/>
                    <a:pt x="259" y="1243"/>
                  </a:cubicBezTo>
                  <a:cubicBezTo>
                    <a:pt x="261" y="1242"/>
                    <a:pt x="262" y="1240"/>
                    <a:pt x="265" y="1241"/>
                  </a:cubicBezTo>
                  <a:cubicBezTo>
                    <a:pt x="261" y="1246"/>
                    <a:pt x="267" y="1243"/>
                    <a:pt x="270" y="1244"/>
                  </a:cubicBezTo>
                  <a:cubicBezTo>
                    <a:pt x="272" y="1245"/>
                    <a:pt x="272" y="1250"/>
                    <a:pt x="273" y="1251"/>
                  </a:cubicBezTo>
                  <a:cubicBezTo>
                    <a:pt x="274" y="1252"/>
                    <a:pt x="278" y="1250"/>
                    <a:pt x="278" y="1252"/>
                  </a:cubicBezTo>
                  <a:cubicBezTo>
                    <a:pt x="271" y="1252"/>
                    <a:pt x="277" y="1259"/>
                    <a:pt x="277" y="1262"/>
                  </a:cubicBezTo>
                  <a:cubicBezTo>
                    <a:pt x="272" y="1258"/>
                    <a:pt x="276" y="1264"/>
                    <a:pt x="271" y="1263"/>
                  </a:cubicBezTo>
                  <a:cubicBezTo>
                    <a:pt x="272" y="1258"/>
                    <a:pt x="272" y="1260"/>
                    <a:pt x="269" y="1257"/>
                  </a:cubicBezTo>
                  <a:cubicBezTo>
                    <a:pt x="271" y="1257"/>
                    <a:pt x="274" y="1253"/>
                    <a:pt x="269" y="1254"/>
                  </a:cubicBezTo>
                  <a:cubicBezTo>
                    <a:pt x="264" y="1253"/>
                    <a:pt x="270" y="1261"/>
                    <a:pt x="266" y="1260"/>
                  </a:cubicBezTo>
                  <a:cubicBezTo>
                    <a:pt x="265" y="1257"/>
                    <a:pt x="261" y="1259"/>
                    <a:pt x="258" y="1259"/>
                  </a:cubicBezTo>
                  <a:cubicBezTo>
                    <a:pt x="256" y="1258"/>
                    <a:pt x="255" y="1257"/>
                    <a:pt x="251" y="1257"/>
                  </a:cubicBezTo>
                  <a:cubicBezTo>
                    <a:pt x="249" y="1257"/>
                    <a:pt x="246" y="1258"/>
                    <a:pt x="247" y="1262"/>
                  </a:cubicBezTo>
                  <a:cubicBezTo>
                    <a:pt x="249" y="1267"/>
                    <a:pt x="259" y="1267"/>
                    <a:pt x="260" y="1263"/>
                  </a:cubicBezTo>
                  <a:cubicBezTo>
                    <a:pt x="260" y="1263"/>
                    <a:pt x="256" y="1263"/>
                    <a:pt x="256" y="1262"/>
                  </a:cubicBezTo>
                  <a:cubicBezTo>
                    <a:pt x="260" y="1263"/>
                    <a:pt x="264" y="1257"/>
                    <a:pt x="266" y="1262"/>
                  </a:cubicBezTo>
                  <a:cubicBezTo>
                    <a:pt x="267" y="1264"/>
                    <a:pt x="261" y="1263"/>
                    <a:pt x="261" y="1265"/>
                  </a:cubicBezTo>
                  <a:cubicBezTo>
                    <a:pt x="261" y="1265"/>
                    <a:pt x="267" y="1265"/>
                    <a:pt x="267" y="1265"/>
                  </a:cubicBezTo>
                  <a:cubicBezTo>
                    <a:pt x="269" y="1266"/>
                    <a:pt x="269" y="1269"/>
                    <a:pt x="271" y="1270"/>
                  </a:cubicBezTo>
                  <a:cubicBezTo>
                    <a:pt x="271" y="1268"/>
                    <a:pt x="273" y="1266"/>
                    <a:pt x="275" y="1267"/>
                  </a:cubicBezTo>
                  <a:cubicBezTo>
                    <a:pt x="277" y="1270"/>
                    <a:pt x="275" y="1271"/>
                    <a:pt x="280" y="1273"/>
                  </a:cubicBezTo>
                  <a:cubicBezTo>
                    <a:pt x="282" y="1271"/>
                    <a:pt x="281" y="1266"/>
                    <a:pt x="286" y="1267"/>
                  </a:cubicBezTo>
                  <a:cubicBezTo>
                    <a:pt x="286" y="1268"/>
                    <a:pt x="288" y="1271"/>
                    <a:pt x="288" y="1268"/>
                  </a:cubicBezTo>
                  <a:cubicBezTo>
                    <a:pt x="288" y="1266"/>
                    <a:pt x="294" y="1265"/>
                    <a:pt x="296" y="1265"/>
                  </a:cubicBezTo>
                  <a:cubicBezTo>
                    <a:pt x="299" y="1264"/>
                    <a:pt x="299" y="1267"/>
                    <a:pt x="302" y="1267"/>
                  </a:cubicBezTo>
                  <a:cubicBezTo>
                    <a:pt x="304" y="1266"/>
                    <a:pt x="304" y="1265"/>
                    <a:pt x="307" y="1265"/>
                  </a:cubicBezTo>
                  <a:cubicBezTo>
                    <a:pt x="310" y="1265"/>
                    <a:pt x="313" y="1268"/>
                    <a:pt x="316" y="1268"/>
                  </a:cubicBezTo>
                  <a:cubicBezTo>
                    <a:pt x="322" y="1269"/>
                    <a:pt x="320" y="1266"/>
                    <a:pt x="322" y="1268"/>
                  </a:cubicBezTo>
                  <a:cubicBezTo>
                    <a:pt x="323" y="1268"/>
                    <a:pt x="325" y="1268"/>
                    <a:pt x="325" y="1268"/>
                  </a:cubicBezTo>
                  <a:cubicBezTo>
                    <a:pt x="331" y="1269"/>
                    <a:pt x="335" y="1268"/>
                    <a:pt x="337" y="1271"/>
                  </a:cubicBezTo>
                  <a:cubicBezTo>
                    <a:pt x="333" y="1271"/>
                    <a:pt x="332" y="1274"/>
                    <a:pt x="329" y="1273"/>
                  </a:cubicBezTo>
                  <a:cubicBezTo>
                    <a:pt x="328" y="1273"/>
                    <a:pt x="326" y="1271"/>
                    <a:pt x="327" y="1271"/>
                  </a:cubicBezTo>
                  <a:cubicBezTo>
                    <a:pt x="322" y="1271"/>
                    <a:pt x="323" y="1274"/>
                    <a:pt x="321" y="1271"/>
                  </a:cubicBezTo>
                  <a:cubicBezTo>
                    <a:pt x="320" y="1270"/>
                    <a:pt x="308" y="1272"/>
                    <a:pt x="305" y="1271"/>
                  </a:cubicBezTo>
                  <a:cubicBezTo>
                    <a:pt x="303" y="1271"/>
                    <a:pt x="301" y="1269"/>
                    <a:pt x="299" y="1270"/>
                  </a:cubicBezTo>
                  <a:cubicBezTo>
                    <a:pt x="298" y="1270"/>
                    <a:pt x="299" y="1275"/>
                    <a:pt x="296" y="1273"/>
                  </a:cubicBezTo>
                  <a:cubicBezTo>
                    <a:pt x="295" y="1272"/>
                    <a:pt x="291" y="1266"/>
                    <a:pt x="290" y="1271"/>
                  </a:cubicBezTo>
                  <a:cubicBezTo>
                    <a:pt x="293" y="1272"/>
                    <a:pt x="289" y="1272"/>
                    <a:pt x="288" y="1273"/>
                  </a:cubicBezTo>
                  <a:cubicBezTo>
                    <a:pt x="287" y="1274"/>
                    <a:pt x="289" y="1278"/>
                    <a:pt x="287" y="1278"/>
                  </a:cubicBezTo>
                  <a:cubicBezTo>
                    <a:pt x="281" y="1275"/>
                    <a:pt x="280" y="1278"/>
                    <a:pt x="274" y="1279"/>
                  </a:cubicBezTo>
                  <a:cubicBezTo>
                    <a:pt x="274" y="1278"/>
                    <a:pt x="273" y="1277"/>
                    <a:pt x="273" y="1276"/>
                  </a:cubicBezTo>
                  <a:cubicBezTo>
                    <a:pt x="274" y="1276"/>
                    <a:pt x="276" y="1276"/>
                    <a:pt x="276" y="1274"/>
                  </a:cubicBezTo>
                  <a:cubicBezTo>
                    <a:pt x="269" y="1273"/>
                    <a:pt x="272" y="1281"/>
                    <a:pt x="267" y="1281"/>
                  </a:cubicBezTo>
                  <a:cubicBezTo>
                    <a:pt x="262" y="1279"/>
                    <a:pt x="257" y="1279"/>
                    <a:pt x="252" y="1278"/>
                  </a:cubicBezTo>
                  <a:cubicBezTo>
                    <a:pt x="252" y="1279"/>
                    <a:pt x="253" y="1280"/>
                    <a:pt x="253" y="1281"/>
                  </a:cubicBezTo>
                  <a:cubicBezTo>
                    <a:pt x="252" y="1283"/>
                    <a:pt x="250" y="1281"/>
                    <a:pt x="250" y="1282"/>
                  </a:cubicBezTo>
                  <a:cubicBezTo>
                    <a:pt x="249" y="1284"/>
                    <a:pt x="251" y="1288"/>
                    <a:pt x="248" y="1289"/>
                  </a:cubicBezTo>
                  <a:cubicBezTo>
                    <a:pt x="248" y="1287"/>
                    <a:pt x="247" y="1285"/>
                    <a:pt x="246" y="1284"/>
                  </a:cubicBezTo>
                  <a:cubicBezTo>
                    <a:pt x="246" y="1281"/>
                    <a:pt x="250" y="1283"/>
                    <a:pt x="249" y="1279"/>
                  </a:cubicBezTo>
                  <a:cubicBezTo>
                    <a:pt x="245" y="1279"/>
                    <a:pt x="240" y="1279"/>
                    <a:pt x="238" y="1281"/>
                  </a:cubicBezTo>
                  <a:cubicBezTo>
                    <a:pt x="236" y="1276"/>
                    <a:pt x="226" y="1278"/>
                    <a:pt x="220" y="1278"/>
                  </a:cubicBezTo>
                  <a:cubicBezTo>
                    <a:pt x="218" y="1278"/>
                    <a:pt x="218" y="1280"/>
                    <a:pt x="217" y="1281"/>
                  </a:cubicBezTo>
                  <a:cubicBezTo>
                    <a:pt x="212" y="1279"/>
                    <a:pt x="210" y="1276"/>
                    <a:pt x="205" y="1274"/>
                  </a:cubicBezTo>
                  <a:cubicBezTo>
                    <a:pt x="204" y="1278"/>
                    <a:pt x="196" y="1275"/>
                    <a:pt x="191" y="1276"/>
                  </a:cubicBezTo>
                  <a:cubicBezTo>
                    <a:pt x="194" y="1281"/>
                    <a:pt x="192" y="1281"/>
                    <a:pt x="187" y="1282"/>
                  </a:cubicBezTo>
                  <a:cubicBezTo>
                    <a:pt x="187" y="1277"/>
                    <a:pt x="185" y="1276"/>
                    <a:pt x="182" y="1274"/>
                  </a:cubicBezTo>
                  <a:cubicBezTo>
                    <a:pt x="181" y="1277"/>
                    <a:pt x="177" y="1275"/>
                    <a:pt x="176" y="1274"/>
                  </a:cubicBezTo>
                  <a:cubicBezTo>
                    <a:pt x="173" y="1274"/>
                    <a:pt x="170" y="1275"/>
                    <a:pt x="168" y="1274"/>
                  </a:cubicBezTo>
                  <a:cubicBezTo>
                    <a:pt x="166" y="1274"/>
                    <a:pt x="166" y="1273"/>
                    <a:pt x="165" y="1273"/>
                  </a:cubicBezTo>
                  <a:cubicBezTo>
                    <a:pt x="163" y="1273"/>
                    <a:pt x="163" y="1271"/>
                    <a:pt x="163" y="1271"/>
                  </a:cubicBezTo>
                  <a:cubicBezTo>
                    <a:pt x="161" y="1271"/>
                    <a:pt x="157" y="1272"/>
                    <a:pt x="154" y="1271"/>
                  </a:cubicBezTo>
                  <a:cubicBezTo>
                    <a:pt x="151" y="1271"/>
                    <a:pt x="151" y="1269"/>
                    <a:pt x="147" y="1270"/>
                  </a:cubicBezTo>
                  <a:cubicBezTo>
                    <a:pt x="146" y="1270"/>
                    <a:pt x="146" y="1271"/>
                    <a:pt x="144" y="1271"/>
                  </a:cubicBezTo>
                  <a:cubicBezTo>
                    <a:pt x="139" y="1272"/>
                    <a:pt x="137" y="1270"/>
                    <a:pt x="133" y="1270"/>
                  </a:cubicBezTo>
                  <a:cubicBezTo>
                    <a:pt x="126" y="1269"/>
                    <a:pt x="119" y="1270"/>
                    <a:pt x="111" y="1270"/>
                  </a:cubicBezTo>
                  <a:cubicBezTo>
                    <a:pt x="110" y="1271"/>
                    <a:pt x="111" y="1276"/>
                    <a:pt x="107" y="1274"/>
                  </a:cubicBezTo>
                  <a:cubicBezTo>
                    <a:pt x="105" y="1272"/>
                    <a:pt x="103" y="1270"/>
                    <a:pt x="99" y="1271"/>
                  </a:cubicBezTo>
                  <a:cubicBezTo>
                    <a:pt x="98" y="1271"/>
                    <a:pt x="97" y="1273"/>
                    <a:pt x="97" y="1273"/>
                  </a:cubicBezTo>
                  <a:cubicBezTo>
                    <a:pt x="96" y="1273"/>
                    <a:pt x="94" y="1270"/>
                    <a:pt x="93" y="1273"/>
                  </a:cubicBezTo>
                  <a:cubicBezTo>
                    <a:pt x="98" y="1274"/>
                    <a:pt x="95" y="1279"/>
                    <a:pt x="95" y="1282"/>
                  </a:cubicBezTo>
                  <a:cubicBezTo>
                    <a:pt x="98" y="1281"/>
                    <a:pt x="101" y="1285"/>
                    <a:pt x="104" y="1286"/>
                  </a:cubicBezTo>
                  <a:cubicBezTo>
                    <a:pt x="106" y="1286"/>
                    <a:pt x="107" y="1284"/>
                    <a:pt x="111" y="1284"/>
                  </a:cubicBezTo>
                  <a:cubicBezTo>
                    <a:pt x="111" y="1284"/>
                    <a:pt x="110" y="1285"/>
                    <a:pt x="111" y="1286"/>
                  </a:cubicBezTo>
                  <a:cubicBezTo>
                    <a:pt x="111" y="1286"/>
                    <a:pt x="113" y="1286"/>
                    <a:pt x="114" y="1286"/>
                  </a:cubicBezTo>
                  <a:cubicBezTo>
                    <a:pt x="116" y="1286"/>
                    <a:pt x="115" y="1289"/>
                    <a:pt x="114" y="1290"/>
                  </a:cubicBezTo>
                  <a:cubicBezTo>
                    <a:pt x="120" y="1292"/>
                    <a:pt x="115" y="1283"/>
                    <a:pt x="120" y="1284"/>
                  </a:cubicBezTo>
                  <a:cubicBezTo>
                    <a:pt x="123" y="1283"/>
                    <a:pt x="132" y="1280"/>
                    <a:pt x="136" y="1284"/>
                  </a:cubicBezTo>
                  <a:cubicBezTo>
                    <a:pt x="138" y="1290"/>
                    <a:pt x="131" y="1287"/>
                    <a:pt x="133" y="1292"/>
                  </a:cubicBezTo>
                  <a:cubicBezTo>
                    <a:pt x="138" y="1291"/>
                    <a:pt x="138" y="1295"/>
                    <a:pt x="144" y="1293"/>
                  </a:cubicBezTo>
                  <a:cubicBezTo>
                    <a:pt x="146" y="1292"/>
                    <a:pt x="148" y="1290"/>
                    <a:pt x="151" y="1289"/>
                  </a:cubicBezTo>
                  <a:cubicBezTo>
                    <a:pt x="158" y="1286"/>
                    <a:pt x="163" y="1288"/>
                    <a:pt x="166" y="1290"/>
                  </a:cubicBezTo>
                  <a:cubicBezTo>
                    <a:pt x="166" y="1291"/>
                    <a:pt x="168" y="1290"/>
                    <a:pt x="169" y="1290"/>
                  </a:cubicBezTo>
                  <a:cubicBezTo>
                    <a:pt x="176" y="1291"/>
                    <a:pt x="184" y="1287"/>
                    <a:pt x="189" y="1290"/>
                  </a:cubicBezTo>
                  <a:cubicBezTo>
                    <a:pt x="192" y="1289"/>
                    <a:pt x="188" y="1283"/>
                    <a:pt x="192" y="1282"/>
                  </a:cubicBezTo>
                  <a:cubicBezTo>
                    <a:pt x="195" y="1283"/>
                    <a:pt x="198" y="1282"/>
                    <a:pt x="200" y="1284"/>
                  </a:cubicBezTo>
                  <a:cubicBezTo>
                    <a:pt x="201" y="1285"/>
                    <a:pt x="200" y="1289"/>
                    <a:pt x="201" y="1290"/>
                  </a:cubicBezTo>
                  <a:cubicBezTo>
                    <a:pt x="202" y="1291"/>
                    <a:pt x="205" y="1290"/>
                    <a:pt x="205" y="1292"/>
                  </a:cubicBezTo>
                  <a:cubicBezTo>
                    <a:pt x="213" y="1293"/>
                    <a:pt x="218" y="1289"/>
                    <a:pt x="222" y="1293"/>
                  </a:cubicBezTo>
                  <a:cubicBezTo>
                    <a:pt x="224" y="1291"/>
                    <a:pt x="222" y="1286"/>
                    <a:pt x="226" y="1286"/>
                  </a:cubicBezTo>
                  <a:cubicBezTo>
                    <a:pt x="231" y="1287"/>
                    <a:pt x="234" y="1287"/>
                    <a:pt x="239" y="1286"/>
                  </a:cubicBezTo>
                  <a:cubicBezTo>
                    <a:pt x="239" y="1287"/>
                    <a:pt x="240" y="1287"/>
                    <a:pt x="240" y="1289"/>
                  </a:cubicBezTo>
                  <a:cubicBezTo>
                    <a:pt x="241" y="1292"/>
                    <a:pt x="238" y="1292"/>
                    <a:pt x="238" y="1293"/>
                  </a:cubicBezTo>
                  <a:cubicBezTo>
                    <a:pt x="243" y="1295"/>
                    <a:pt x="251" y="1297"/>
                    <a:pt x="256" y="1297"/>
                  </a:cubicBezTo>
                  <a:cubicBezTo>
                    <a:pt x="266" y="1296"/>
                    <a:pt x="255" y="1294"/>
                    <a:pt x="263" y="1293"/>
                  </a:cubicBezTo>
                  <a:cubicBezTo>
                    <a:pt x="265" y="1302"/>
                    <a:pt x="257" y="1298"/>
                    <a:pt x="256" y="1298"/>
                  </a:cubicBezTo>
                  <a:cubicBezTo>
                    <a:pt x="256" y="1298"/>
                    <a:pt x="257" y="1302"/>
                    <a:pt x="255" y="1301"/>
                  </a:cubicBezTo>
                  <a:cubicBezTo>
                    <a:pt x="253" y="1302"/>
                    <a:pt x="251" y="1301"/>
                    <a:pt x="250" y="1303"/>
                  </a:cubicBezTo>
                  <a:cubicBezTo>
                    <a:pt x="255" y="1303"/>
                    <a:pt x="259" y="1304"/>
                    <a:pt x="261" y="1301"/>
                  </a:cubicBezTo>
                  <a:cubicBezTo>
                    <a:pt x="261" y="1306"/>
                    <a:pt x="269" y="1303"/>
                    <a:pt x="269" y="1308"/>
                  </a:cubicBezTo>
                  <a:cubicBezTo>
                    <a:pt x="267" y="1308"/>
                    <a:pt x="262" y="1306"/>
                    <a:pt x="263" y="1311"/>
                  </a:cubicBezTo>
                  <a:cubicBezTo>
                    <a:pt x="270" y="1308"/>
                    <a:pt x="267" y="1314"/>
                    <a:pt x="267" y="1314"/>
                  </a:cubicBezTo>
                  <a:cubicBezTo>
                    <a:pt x="268" y="1315"/>
                    <a:pt x="271" y="1313"/>
                    <a:pt x="273" y="1314"/>
                  </a:cubicBezTo>
                  <a:cubicBezTo>
                    <a:pt x="272" y="1317"/>
                    <a:pt x="278" y="1320"/>
                    <a:pt x="278" y="1317"/>
                  </a:cubicBezTo>
                  <a:cubicBezTo>
                    <a:pt x="275" y="1318"/>
                    <a:pt x="275" y="1310"/>
                    <a:pt x="277" y="1311"/>
                  </a:cubicBezTo>
                  <a:cubicBezTo>
                    <a:pt x="279" y="1311"/>
                    <a:pt x="279" y="1313"/>
                    <a:pt x="281" y="1314"/>
                  </a:cubicBezTo>
                  <a:cubicBezTo>
                    <a:pt x="282" y="1315"/>
                    <a:pt x="284" y="1315"/>
                    <a:pt x="284" y="1317"/>
                  </a:cubicBezTo>
                  <a:cubicBezTo>
                    <a:pt x="289" y="1315"/>
                    <a:pt x="294" y="1316"/>
                    <a:pt x="299" y="1317"/>
                  </a:cubicBezTo>
                  <a:cubicBezTo>
                    <a:pt x="303" y="1317"/>
                    <a:pt x="304" y="1313"/>
                    <a:pt x="309" y="1313"/>
                  </a:cubicBezTo>
                  <a:cubicBezTo>
                    <a:pt x="308" y="1317"/>
                    <a:pt x="316" y="1311"/>
                    <a:pt x="315" y="1316"/>
                  </a:cubicBezTo>
                  <a:cubicBezTo>
                    <a:pt x="313" y="1316"/>
                    <a:pt x="313" y="1318"/>
                    <a:pt x="315" y="1319"/>
                  </a:cubicBezTo>
                  <a:cubicBezTo>
                    <a:pt x="315" y="1318"/>
                    <a:pt x="315" y="1316"/>
                    <a:pt x="317" y="1316"/>
                  </a:cubicBezTo>
                  <a:cubicBezTo>
                    <a:pt x="318" y="1316"/>
                    <a:pt x="319" y="1317"/>
                    <a:pt x="320" y="1317"/>
                  </a:cubicBezTo>
                  <a:cubicBezTo>
                    <a:pt x="326" y="1320"/>
                    <a:pt x="322" y="1316"/>
                    <a:pt x="327" y="1316"/>
                  </a:cubicBezTo>
                  <a:cubicBezTo>
                    <a:pt x="331" y="1316"/>
                    <a:pt x="330" y="1320"/>
                    <a:pt x="334" y="1319"/>
                  </a:cubicBezTo>
                  <a:cubicBezTo>
                    <a:pt x="336" y="1319"/>
                    <a:pt x="335" y="1316"/>
                    <a:pt x="337" y="1316"/>
                  </a:cubicBezTo>
                  <a:cubicBezTo>
                    <a:pt x="337" y="1319"/>
                    <a:pt x="338" y="1319"/>
                    <a:pt x="340" y="1317"/>
                  </a:cubicBezTo>
                  <a:cubicBezTo>
                    <a:pt x="343" y="1322"/>
                    <a:pt x="338" y="1324"/>
                    <a:pt x="345" y="1325"/>
                  </a:cubicBezTo>
                  <a:cubicBezTo>
                    <a:pt x="348" y="1324"/>
                    <a:pt x="347" y="1319"/>
                    <a:pt x="351" y="1319"/>
                  </a:cubicBezTo>
                  <a:cubicBezTo>
                    <a:pt x="354" y="1319"/>
                    <a:pt x="356" y="1319"/>
                    <a:pt x="359" y="1319"/>
                  </a:cubicBezTo>
                  <a:cubicBezTo>
                    <a:pt x="359" y="1321"/>
                    <a:pt x="359" y="1324"/>
                    <a:pt x="359" y="1327"/>
                  </a:cubicBezTo>
                  <a:cubicBezTo>
                    <a:pt x="358" y="1326"/>
                    <a:pt x="350" y="1323"/>
                    <a:pt x="350" y="1327"/>
                  </a:cubicBezTo>
                  <a:cubicBezTo>
                    <a:pt x="353" y="1328"/>
                    <a:pt x="358" y="1328"/>
                    <a:pt x="361" y="1330"/>
                  </a:cubicBezTo>
                  <a:cubicBezTo>
                    <a:pt x="360" y="1326"/>
                    <a:pt x="361" y="1324"/>
                    <a:pt x="364" y="1324"/>
                  </a:cubicBezTo>
                  <a:cubicBezTo>
                    <a:pt x="364" y="1326"/>
                    <a:pt x="368" y="1325"/>
                    <a:pt x="370" y="1325"/>
                  </a:cubicBezTo>
                  <a:cubicBezTo>
                    <a:pt x="376" y="1325"/>
                    <a:pt x="379" y="1327"/>
                    <a:pt x="383" y="1327"/>
                  </a:cubicBezTo>
                  <a:cubicBezTo>
                    <a:pt x="388" y="1327"/>
                    <a:pt x="388" y="1324"/>
                    <a:pt x="390" y="1327"/>
                  </a:cubicBezTo>
                  <a:cubicBezTo>
                    <a:pt x="391" y="1327"/>
                    <a:pt x="393" y="1327"/>
                    <a:pt x="393" y="1327"/>
                  </a:cubicBezTo>
                  <a:cubicBezTo>
                    <a:pt x="398" y="1327"/>
                    <a:pt x="400" y="1328"/>
                    <a:pt x="401" y="1328"/>
                  </a:cubicBezTo>
                  <a:cubicBezTo>
                    <a:pt x="406" y="1330"/>
                    <a:pt x="406" y="1329"/>
                    <a:pt x="409" y="1330"/>
                  </a:cubicBezTo>
                  <a:cubicBezTo>
                    <a:pt x="412" y="1330"/>
                    <a:pt x="411" y="1326"/>
                    <a:pt x="415" y="1327"/>
                  </a:cubicBezTo>
                  <a:cubicBezTo>
                    <a:pt x="420" y="1326"/>
                    <a:pt x="420" y="1330"/>
                    <a:pt x="425" y="1330"/>
                  </a:cubicBezTo>
                  <a:cubicBezTo>
                    <a:pt x="424" y="1326"/>
                    <a:pt x="426" y="1325"/>
                    <a:pt x="429" y="1325"/>
                  </a:cubicBezTo>
                  <a:cubicBezTo>
                    <a:pt x="431" y="1326"/>
                    <a:pt x="430" y="1331"/>
                    <a:pt x="433" y="1332"/>
                  </a:cubicBezTo>
                  <a:cubicBezTo>
                    <a:pt x="433" y="1329"/>
                    <a:pt x="432" y="1326"/>
                    <a:pt x="434" y="1325"/>
                  </a:cubicBezTo>
                  <a:cubicBezTo>
                    <a:pt x="439" y="1325"/>
                    <a:pt x="444" y="1324"/>
                    <a:pt x="443" y="1330"/>
                  </a:cubicBezTo>
                  <a:cubicBezTo>
                    <a:pt x="445" y="1330"/>
                    <a:pt x="446" y="1329"/>
                    <a:pt x="446" y="1328"/>
                  </a:cubicBezTo>
                  <a:cubicBezTo>
                    <a:pt x="447" y="1327"/>
                    <a:pt x="449" y="1330"/>
                    <a:pt x="448" y="1330"/>
                  </a:cubicBezTo>
                  <a:cubicBezTo>
                    <a:pt x="451" y="1330"/>
                    <a:pt x="452" y="1328"/>
                    <a:pt x="453" y="1330"/>
                  </a:cubicBezTo>
                  <a:cubicBezTo>
                    <a:pt x="454" y="1334"/>
                    <a:pt x="450" y="1333"/>
                    <a:pt x="450" y="1336"/>
                  </a:cubicBezTo>
                  <a:cubicBezTo>
                    <a:pt x="454" y="1336"/>
                    <a:pt x="461" y="1329"/>
                    <a:pt x="464" y="1336"/>
                  </a:cubicBezTo>
                  <a:cubicBezTo>
                    <a:pt x="461" y="1338"/>
                    <a:pt x="456" y="1339"/>
                    <a:pt x="452" y="1339"/>
                  </a:cubicBezTo>
                  <a:cubicBezTo>
                    <a:pt x="449" y="1340"/>
                    <a:pt x="449" y="1337"/>
                    <a:pt x="447" y="1339"/>
                  </a:cubicBezTo>
                  <a:cubicBezTo>
                    <a:pt x="444" y="1343"/>
                    <a:pt x="426" y="1334"/>
                    <a:pt x="428" y="1344"/>
                  </a:cubicBezTo>
                  <a:cubicBezTo>
                    <a:pt x="433" y="1343"/>
                    <a:pt x="435" y="1340"/>
                    <a:pt x="438" y="1346"/>
                  </a:cubicBezTo>
                  <a:cubicBezTo>
                    <a:pt x="436" y="1345"/>
                    <a:pt x="432" y="1342"/>
                    <a:pt x="433" y="1347"/>
                  </a:cubicBezTo>
                  <a:cubicBezTo>
                    <a:pt x="438" y="1347"/>
                    <a:pt x="441" y="1349"/>
                    <a:pt x="443" y="1352"/>
                  </a:cubicBezTo>
                  <a:cubicBezTo>
                    <a:pt x="435" y="1352"/>
                    <a:pt x="431" y="1355"/>
                    <a:pt x="422" y="1354"/>
                  </a:cubicBezTo>
                  <a:cubicBezTo>
                    <a:pt x="422" y="1356"/>
                    <a:pt x="425" y="1358"/>
                    <a:pt x="423" y="1358"/>
                  </a:cubicBezTo>
                  <a:cubicBezTo>
                    <a:pt x="421" y="1356"/>
                    <a:pt x="418" y="1359"/>
                    <a:pt x="415" y="1358"/>
                  </a:cubicBezTo>
                  <a:cubicBezTo>
                    <a:pt x="413" y="1358"/>
                    <a:pt x="412" y="1356"/>
                    <a:pt x="410" y="1355"/>
                  </a:cubicBezTo>
                  <a:cubicBezTo>
                    <a:pt x="409" y="1358"/>
                    <a:pt x="398" y="1360"/>
                    <a:pt x="404" y="1365"/>
                  </a:cubicBezTo>
                  <a:cubicBezTo>
                    <a:pt x="406" y="1362"/>
                    <a:pt x="405" y="1358"/>
                    <a:pt x="410" y="1358"/>
                  </a:cubicBezTo>
                  <a:cubicBezTo>
                    <a:pt x="414" y="1359"/>
                    <a:pt x="416" y="1361"/>
                    <a:pt x="418" y="1363"/>
                  </a:cubicBezTo>
                  <a:cubicBezTo>
                    <a:pt x="413" y="1365"/>
                    <a:pt x="413" y="1361"/>
                    <a:pt x="410" y="1360"/>
                  </a:cubicBezTo>
                  <a:cubicBezTo>
                    <a:pt x="409" y="1363"/>
                    <a:pt x="405" y="1363"/>
                    <a:pt x="404" y="1366"/>
                  </a:cubicBezTo>
                  <a:cubicBezTo>
                    <a:pt x="407" y="1367"/>
                    <a:pt x="409" y="1366"/>
                    <a:pt x="410" y="1365"/>
                  </a:cubicBezTo>
                  <a:cubicBezTo>
                    <a:pt x="405" y="1368"/>
                    <a:pt x="416" y="1373"/>
                    <a:pt x="411" y="1376"/>
                  </a:cubicBezTo>
                  <a:cubicBezTo>
                    <a:pt x="413" y="1372"/>
                    <a:pt x="405" y="1371"/>
                    <a:pt x="406" y="1374"/>
                  </a:cubicBezTo>
                  <a:cubicBezTo>
                    <a:pt x="410" y="1375"/>
                    <a:pt x="407" y="1381"/>
                    <a:pt x="406" y="1382"/>
                  </a:cubicBezTo>
                  <a:cubicBezTo>
                    <a:pt x="408" y="1383"/>
                    <a:pt x="410" y="1382"/>
                    <a:pt x="410" y="1384"/>
                  </a:cubicBezTo>
                  <a:cubicBezTo>
                    <a:pt x="405" y="1384"/>
                    <a:pt x="402" y="1384"/>
                    <a:pt x="400" y="1387"/>
                  </a:cubicBezTo>
                  <a:cubicBezTo>
                    <a:pt x="403" y="1388"/>
                    <a:pt x="409" y="1385"/>
                    <a:pt x="410" y="1389"/>
                  </a:cubicBezTo>
                  <a:cubicBezTo>
                    <a:pt x="407" y="1392"/>
                    <a:pt x="405" y="1387"/>
                    <a:pt x="402" y="1390"/>
                  </a:cubicBezTo>
                  <a:cubicBezTo>
                    <a:pt x="402" y="1393"/>
                    <a:pt x="402" y="1395"/>
                    <a:pt x="402" y="1398"/>
                  </a:cubicBezTo>
                  <a:cubicBezTo>
                    <a:pt x="400" y="1398"/>
                    <a:pt x="398" y="1398"/>
                    <a:pt x="396" y="1400"/>
                  </a:cubicBezTo>
                  <a:cubicBezTo>
                    <a:pt x="395" y="1406"/>
                    <a:pt x="404" y="1408"/>
                    <a:pt x="395" y="1406"/>
                  </a:cubicBezTo>
                  <a:cubicBezTo>
                    <a:pt x="393" y="1410"/>
                    <a:pt x="399" y="1408"/>
                    <a:pt x="400" y="1409"/>
                  </a:cubicBezTo>
                  <a:cubicBezTo>
                    <a:pt x="400" y="1410"/>
                    <a:pt x="398" y="1412"/>
                    <a:pt x="398" y="1412"/>
                  </a:cubicBezTo>
                  <a:cubicBezTo>
                    <a:pt x="400" y="1413"/>
                    <a:pt x="403" y="1412"/>
                    <a:pt x="404" y="1412"/>
                  </a:cubicBezTo>
                  <a:cubicBezTo>
                    <a:pt x="404" y="1414"/>
                    <a:pt x="406" y="1414"/>
                    <a:pt x="406" y="1416"/>
                  </a:cubicBezTo>
                  <a:cubicBezTo>
                    <a:pt x="406" y="1418"/>
                    <a:pt x="409" y="1418"/>
                    <a:pt x="409" y="1419"/>
                  </a:cubicBezTo>
                  <a:cubicBezTo>
                    <a:pt x="410" y="1420"/>
                    <a:pt x="408" y="1422"/>
                    <a:pt x="408" y="1422"/>
                  </a:cubicBezTo>
                  <a:cubicBezTo>
                    <a:pt x="409" y="1423"/>
                    <a:pt x="414" y="1420"/>
                    <a:pt x="414" y="1425"/>
                  </a:cubicBezTo>
                  <a:cubicBezTo>
                    <a:pt x="413" y="1427"/>
                    <a:pt x="413" y="1429"/>
                    <a:pt x="416" y="1430"/>
                  </a:cubicBezTo>
                  <a:cubicBezTo>
                    <a:pt x="414" y="1425"/>
                    <a:pt x="417" y="1424"/>
                    <a:pt x="419" y="1422"/>
                  </a:cubicBezTo>
                  <a:cubicBezTo>
                    <a:pt x="416" y="1422"/>
                    <a:pt x="413" y="1422"/>
                    <a:pt x="413" y="1420"/>
                  </a:cubicBezTo>
                  <a:cubicBezTo>
                    <a:pt x="411" y="1415"/>
                    <a:pt x="413" y="1413"/>
                    <a:pt x="414" y="1409"/>
                  </a:cubicBezTo>
                  <a:cubicBezTo>
                    <a:pt x="412" y="1409"/>
                    <a:pt x="412" y="1408"/>
                    <a:pt x="412" y="1406"/>
                  </a:cubicBezTo>
                  <a:cubicBezTo>
                    <a:pt x="411" y="1402"/>
                    <a:pt x="406" y="1403"/>
                    <a:pt x="407" y="1398"/>
                  </a:cubicBezTo>
                  <a:cubicBezTo>
                    <a:pt x="410" y="1398"/>
                    <a:pt x="408" y="1393"/>
                    <a:pt x="412" y="1393"/>
                  </a:cubicBezTo>
                  <a:cubicBezTo>
                    <a:pt x="416" y="1393"/>
                    <a:pt x="421" y="1393"/>
                    <a:pt x="423" y="1397"/>
                  </a:cubicBezTo>
                  <a:cubicBezTo>
                    <a:pt x="422" y="1407"/>
                    <a:pt x="431" y="1408"/>
                    <a:pt x="436" y="1412"/>
                  </a:cubicBezTo>
                  <a:cubicBezTo>
                    <a:pt x="435" y="1414"/>
                    <a:pt x="434" y="1416"/>
                    <a:pt x="433" y="1417"/>
                  </a:cubicBezTo>
                  <a:cubicBezTo>
                    <a:pt x="431" y="1416"/>
                    <a:pt x="428" y="1415"/>
                    <a:pt x="425" y="1416"/>
                  </a:cubicBezTo>
                  <a:cubicBezTo>
                    <a:pt x="424" y="1423"/>
                    <a:pt x="432" y="1413"/>
                    <a:pt x="433" y="1420"/>
                  </a:cubicBezTo>
                  <a:cubicBezTo>
                    <a:pt x="428" y="1420"/>
                    <a:pt x="428" y="1425"/>
                    <a:pt x="428" y="1430"/>
                  </a:cubicBezTo>
                  <a:cubicBezTo>
                    <a:pt x="424" y="1429"/>
                    <a:pt x="424" y="1433"/>
                    <a:pt x="419" y="1433"/>
                  </a:cubicBezTo>
                  <a:cubicBezTo>
                    <a:pt x="420" y="1438"/>
                    <a:pt x="420" y="1443"/>
                    <a:pt x="424" y="1443"/>
                  </a:cubicBezTo>
                  <a:cubicBezTo>
                    <a:pt x="424" y="1443"/>
                    <a:pt x="425" y="1437"/>
                    <a:pt x="426" y="1441"/>
                  </a:cubicBezTo>
                  <a:cubicBezTo>
                    <a:pt x="428" y="1447"/>
                    <a:pt x="419" y="1441"/>
                    <a:pt x="421" y="1447"/>
                  </a:cubicBezTo>
                  <a:cubicBezTo>
                    <a:pt x="431" y="1443"/>
                    <a:pt x="424" y="1456"/>
                    <a:pt x="431" y="1455"/>
                  </a:cubicBezTo>
                  <a:cubicBezTo>
                    <a:pt x="435" y="1454"/>
                    <a:pt x="429" y="1451"/>
                    <a:pt x="431" y="1447"/>
                  </a:cubicBezTo>
                  <a:cubicBezTo>
                    <a:pt x="438" y="1448"/>
                    <a:pt x="435" y="1437"/>
                    <a:pt x="443" y="1438"/>
                  </a:cubicBezTo>
                  <a:cubicBezTo>
                    <a:pt x="446" y="1439"/>
                    <a:pt x="446" y="1444"/>
                    <a:pt x="448" y="1447"/>
                  </a:cubicBezTo>
                  <a:cubicBezTo>
                    <a:pt x="449" y="1449"/>
                    <a:pt x="452" y="1448"/>
                    <a:pt x="454" y="1449"/>
                  </a:cubicBezTo>
                  <a:cubicBezTo>
                    <a:pt x="456" y="1450"/>
                    <a:pt x="454" y="1453"/>
                    <a:pt x="457" y="1454"/>
                  </a:cubicBezTo>
                  <a:cubicBezTo>
                    <a:pt x="460" y="1454"/>
                    <a:pt x="461" y="1452"/>
                    <a:pt x="462" y="1450"/>
                  </a:cubicBezTo>
                  <a:cubicBezTo>
                    <a:pt x="453" y="1449"/>
                    <a:pt x="464" y="1446"/>
                    <a:pt x="463" y="1443"/>
                  </a:cubicBezTo>
                  <a:cubicBezTo>
                    <a:pt x="456" y="1444"/>
                    <a:pt x="459" y="1437"/>
                    <a:pt x="458" y="1435"/>
                  </a:cubicBezTo>
                  <a:cubicBezTo>
                    <a:pt x="457" y="1433"/>
                    <a:pt x="454" y="1433"/>
                    <a:pt x="453" y="1431"/>
                  </a:cubicBezTo>
                  <a:cubicBezTo>
                    <a:pt x="452" y="1430"/>
                    <a:pt x="453" y="1427"/>
                    <a:pt x="451" y="1425"/>
                  </a:cubicBezTo>
                  <a:cubicBezTo>
                    <a:pt x="454" y="1425"/>
                    <a:pt x="453" y="1422"/>
                    <a:pt x="454" y="1422"/>
                  </a:cubicBezTo>
                  <a:cubicBezTo>
                    <a:pt x="456" y="1422"/>
                    <a:pt x="457" y="1420"/>
                    <a:pt x="457" y="1419"/>
                  </a:cubicBezTo>
                  <a:cubicBezTo>
                    <a:pt x="455" y="1419"/>
                    <a:pt x="454" y="1417"/>
                    <a:pt x="454" y="1414"/>
                  </a:cubicBezTo>
                  <a:cubicBezTo>
                    <a:pt x="456" y="1414"/>
                    <a:pt x="458" y="1414"/>
                    <a:pt x="460" y="1414"/>
                  </a:cubicBezTo>
                  <a:cubicBezTo>
                    <a:pt x="463" y="1408"/>
                    <a:pt x="461" y="1400"/>
                    <a:pt x="457" y="1397"/>
                  </a:cubicBezTo>
                  <a:cubicBezTo>
                    <a:pt x="459" y="1392"/>
                    <a:pt x="471" y="1392"/>
                    <a:pt x="474" y="1397"/>
                  </a:cubicBezTo>
                  <a:cubicBezTo>
                    <a:pt x="476" y="1391"/>
                    <a:pt x="481" y="1396"/>
                    <a:pt x="486" y="1393"/>
                  </a:cubicBezTo>
                  <a:cubicBezTo>
                    <a:pt x="487" y="1394"/>
                    <a:pt x="487" y="1398"/>
                    <a:pt x="488" y="1398"/>
                  </a:cubicBezTo>
                  <a:cubicBezTo>
                    <a:pt x="489" y="1399"/>
                    <a:pt x="492" y="1397"/>
                    <a:pt x="492" y="1398"/>
                  </a:cubicBezTo>
                  <a:cubicBezTo>
                    <a:pt x="494" y="1399"/>
                    <a:pt x="493" y="1402"/>
                    <a:pt x="494" y="1403"/>
                  </a:cubicBezTo>
                  <a:cubicBezTo>
                    <a:pt x="495" y="1404"/>
                    <a:pt x="498" y="1404"/>
                    <a:pt x="499" y="1406"/>
                  </a:cubicBezTo>
                  <a:cubicBezTo>
                    <a:pt x="499" y="1408"/>
                    <a:pt x="499" y="1409"/>
                    <a:pt x="499" y="1411"/>
                  </a:cubicBezTo>
                  <a:cubicBezTo>
                    <a:pt x="499" y="1413"/>
                    <a:pt x="497" y="1413"/>
                    <a:pt x="496" y="1414"/>
                  </a:cubicBezTo>
                  <a:cubicBezTo>
                    <a:pt x="495" y="1415"/>
                    <a:pt x="494" y="1416"/>
                    <a:pt x="493" y="1417"/>
                  </a:cubicBezTo>
                  <a:cubicBezTo>
                    <a:pt x="491" y="1417"/>
                    <a:pt x="489" y="1417"/>
                    <a:pt x="489" y="1419"/>
                  </a:cubicBezTo>
                  <a:cubicBezTo>
                    <a:pt x="491" y="1419"/>
                    <a:pt x="494" y="1419"/>
                    <a:pt x="493" y="1422"/>
                  </a:cubicBezTo>
                  <a:cubicBezTo>
                    <a:pt x="490" y="1419"/>
                    <a:pt x="491" y="1422"/>
                    <a:pt x="487" y="1422"/>
                  </a:cubicBezTo>
                  <a:cubicBezTo>
                    <a:pt x="487" y="1420"/>
                    <a:pt x="487" y="1417"/>
                    <a:pt x="485" y="1417"/>
                  </a:cubicBezTo>
                  <a:cubicBezTo>
                    <a:pt x="483" y="1424"/>
                    <a:pt x="483" y="1426"/>
                    <a:pt x="483" y="1436"/>
                  </a:cubicBezTo>
                  <a:cubicBezTo>
                    <a:pt x="480" y="1440"/>
                    <a:pt x="480" y="1447"/>
                    <a:pt x="482" y="1449"/>
                  </a:cubicBezTo>
                  <a:cubicBezTo>
                    <a:pt x="488" y="1443"/>
                    <a:pt x="490" y="1455"/>
                    <a:pt x="497" y="1452"/>
                  </a:cubicBezTo>
                  <a:cubicBezTo>
                    <a:pt x="497" y="1447"/>
                    <a:pt x="501" y="1447"/>
                    <a:pt x="500" y="1443"/>
                  </a:cubicBezTo>
                  <a:cubicBezTo>
                    <a:pt x="496" y="1443"/>
                    <a:pt x="495" y="1442"/>
                    <a:pt x="495" y="1438"/>
                  </a:cubicBezTo>
                  <a:cubicBezTo>
                    <a:pt x="496" y="1435"/>
                    <a:pt x="502" y="1437"/>
                    <a:pt x="501" y="1433"/>
                  </a:cubicBezTo>
                  <a:cubicBezTo>
                    <a:pt x="495" y="1434"/>
                    <a:pt x="493" y="1431"/>
                    <a:pt x="493" y="1425"/>
                  </a:cubicBezTo>
                  <a:cubicBezTo>
                    <a:pt x="498" y="1423"/>
                    <a:pt x="504" y="1426"/>
                    <a:pt x="510" y="1424"/>
                  </a:cubicBezTo>
                  <a:cubicBezTo>
                    <a:pt x="512" y="1425"/>
                    <a:pt x="511" y="1427"/>
                    <a:pt x="512" y="1428"/>
                  </a:cubicBezTo>
                  <a:cubicBezTo>
                    <a:pt x="513" y="1430"/>
                    <a:pt x="515" y="1430"/>
                    <a:pt x="515" y="1431"/>
                  </a:cubicBezTo>
                  <a:cubicBezTo>
                    <a:pt x="516" y="1433"/>
                    <a:pt x="515" y="1436"/>
                    <a:pt x="515" y="1438"/>
                  </a:cubicBezTo>
                  <a:cubicBezTo>
                    <a:pt x="519" y="1437"/>
                    <a:pt x="521" y="1438"/>
                    <a:pt x="522" y="1441"/>
                  </a:cubicBezTo>
                  <a:cubicBezTo>
                    <a:pt x="521" y="1443"/>
                    <a:pt x="520" y="1445"/>
                    <a:pt x="521" y="1449"/>
                  </a:cubicBezTo>
                  <a:cubicBezTo>
                    <a:pt x="527" y="1447"/>
                    <a:pt x="524" y="1454"/>
                    <a:pt x="528" y="1454"/>
                  </a:cubicBezTo>
                  <a:cubicBezTo>
                    <a:pt x="528" y="1453"/>
                    <a:pt x="529" y="1452"/>
                    <a:pt x="530" y="1452"/>
                  </a:cubicBezTo>
                  <a:cubicBezTo>
                    <a:pt x="531" y="1452"/>
                    <a:pt x="537" y="1448"/>
                    <a:pt x="533" y="1447"/>
                  </a:cubicBezTo>
                  <a:cubicBezTo>
                    <a:pt x="532" y="1451"/>
                    <a:pt x="528" y="1446"/>
                    <a:pt x="528" y="1446"/>
                  </a:cubicBezTo>
                  <a:cubicBezTo>
                    <a:pt x="528" y="1443"/>
                    <a:pt x="524" y="1445"/>
                    <a:pt x="523" y="1443"/>
                  </a:cubicBezTo>
                  <a:cubicBezTo>
                    <a:pt x="522" y="1438"/>
                    <a:pt x="525" y="1438"/>
                    <a:pt x="525" y="1435"/>
                  </a:cubicBezTo>
                  <a:cubicBezTo>
                    <a:pt x="523" y="1434"/>
                    <a:pt x="521" y="1433"/>
                    <a:pt x="521" y="1430"/>
                  </a:cubicBezTo>
                  <a:cubicBezTo>
                    <a:pt x="525" y="1425"/>
                    <a:pt x="523" y="1419"/>
                    <a:pt x="521" y="1414"/>
                  </a:cubicBezTo>
                  <a:cubicBezTo>
                    <a:pt x="515" y="1410"/>
                    <a:pt x="510" y="1420"/>
                    <a:pt x="505" y="1412"/>
                  </a:cubicBezTo>
                  <a:cubicBezTo>
                    <a:pt x="506" y="1411"/>
                    <a:pt x="509" y="1412"/>
                    <a:pt x="510" y="1411"/>
                  </a:cubicBezTo>
                  <a:cubicBezTo>
                    <a:pt x="511" y="1409"/>
                    <a:pt x="509" y="1404"/>
                    <a:pt x="511" y="1404"/>
                  </a:cubicBezTo>
                  <a:cubicBezTo>
                    <a:pt x="514" y="1405"/>
                    <a:pt x="516" y="1404"/>
                    <a:pt x="517" y="1403"/>
                  </a:cubicBezTo>
                  <a:cubicBezTo>
                    <a:pt x="517" y="1406"/>
                    <a:pt x="518" y="1408"/>
                    <a:pt x="519" y="1409"/>
                  </a:cubicBezTo>
                  <a:cubicBezTo>
                    <a:pt x="524" y="1410"/>
                    <a:pt x="526" y="1408"/>
                    <a:pt x="530" y="1408"/>
                  </a:cubicBezTo>
                  <a:cubicBezTo>
                    <a:pt x="528" y="1403"/>
                    <a:pt x="528" y="1397"/>
                    <a:pt x="534" y="1397"/>
                  </a:cubicBezTo>
                  <a:cubicBezTo>
                    <a:pt x="536" y="1397"/>
                    <a:pt x="538" y="1399"/>
                    <a:pt x="538" y="1401"/>
                  </a:cubicBezTo>
                  <a:cubicBezTo>
                    <a:pt x="538" y="1404"/>
                    <a:pt x="541" y="1403"/>
                    <a:pt x="542" y="1404"/>
                  </a:cubicBezTo>
                  <a:cubicBezTo>
                    <a:pt x="543" y="1403"/>
                    <a:pt x="544" y="1403"/>
                    <a:pt x="545" y="1403"/>
                  </a:cubicBezTo>
                  <a:cubicBezTo>
                    <a:pt x="545" y="1398"/>
                    <a:pt x="545" y="1393"/>
                    <a:pt x="548" y="1392"/>
                  </a:cubicBezTo>
                  <a:cubicBezTo>
                    <a:pt x="553" y="1394"/>
                    <a:pt x="559" y="1399"/>
                    <a:pt x="562" y="1400"/>
                  </a:cubicBezTo>
                  <a:cubicBezTo>
                    <a:pt x="567" y="1401"/>
                    <a:pt x="567" y="1401"/>
                    <a:pt x="569" y="1403"/>
                  </a:cubicBezTo>
                  <a:cubicBezTo>
                    <a:pt x="570" y="1404"/>
                    <a:pt x="572" y="1405"/>
                    <a:pt x="573" y="1406"/>
                  </a:cubicBezTo>
                  <a:cubicBezTo>
                    <a:pt x="573" y="1406"/>
                    <a:pt x="575" y="1404"/>
                    <a:pt x="577" y="1404"/>
                  </a:cubicBezTo>
                  <a:cubicBezTo>
                    <a:pt x="577" y="1405"/>
                    <a:pt x="578" y="1408"/>
                    <a:pt x="578" y="1409"/>
                  </a:cubicBezTo>
                  <a:cubicBezTo>
                    <a:pt x="576" y="1409"/>
                    <a:pt x="577" y="1406"/>
                    <a:pt x="575" y="1406"/>
                  </a:cubicBezTo>
                  <a:cubicBezTo>
                    <a:pt x="574" y="1409"/>
                    <a:pt x="572" y="1412"/>
                    <a:pt x="567" y="1411"/>
                  </a:cubicBezTo>
                  <a:cubicBezTo>
                    <a:pt x="566" y="1413"/>
                    <a:pt x="565" y="1416"/>
                    <a:pt x="561" y="1416"/>
                  </a:cubicBezTo>
                  <a:cubicBezTo>
                    <a:pt x="561" y="1417"/>
                    <a:pt x="561" y="1419"/>
                    <a:pt x="561" y="1420"/>
                  </a:cubicBezTo>
                  <a:cubicBezTo>
                    <a:pt x="556" y="1420"/>
                    <a:pt x="555" y="1425"/>
                    <a:pt x="551" y="1427"/>
                  </a:cubicBezTo>
                  <a:cubicBezTo>
                    <a:pt x="550" y="1427"/>
                    <a:pt x="548" y="1427"/>
                    <a:pt x="548" y="1428"/>
                  </a:cubicBezTo>
                  <a:cubicBezTo>
                    <a:pt x="551" y="1429"/>
                    <a:pt x="560" y="1425"/>
                    <a:pt x="559" y="1431"/>
                  </a:cubicBezTo>
                  <a:cubicBezTo>
                    <a:pt x="562" y="1432"/>
                    <a:pt x="562" y="1429"/>
                    <a:pt x="563" y="1428"/>
                  </a:cubicBezTo>
                  <a:cubicBezTo>
                    <a:pt x="569" y="1429"/>
                    <a:pt x="579" y="1431"/>
                    <a:pt x="582" y="1431"/>
                  </a:cubicBezTo>
                  <a:cubicBezTo>
                    <a:pt x="584" y="1432"/>
                    <a:pt x="583" y="1433"/>
                    <a:pt x="584" y="1433"/>
                  </a:cubicBezTo>
                  <a:cubicBezTo>
                    <a:pt x="589" y="1435"/>
                    <a:pt x="590" y="1432"/>
                    <a:pt x="591" y="1436"/>
                  </a:cubicBezTo>
                  <a:cubicBezTo>
                    <a:pt x="591" y="1436"/>
                    <a:pt x="588" y="1438"/>
                    <a:pt x="588" y="1439"/>
                  </a:cubicBezTo>
                  <a:cubicBezTo>
                    <a:pt x="600" y="1442"/>
                    <a:pt x="616" y="1441"/>
                    <a:pt x="627" y="1439"/>
                  </a:cubicBezTo>
                  <a:cubicBezTo>
                    <a:pt x="630" y="1434"/>
                    <a:pt x="621" y="1433"/>
                    <a:pt x="625" y="1431"/>
                  </a:cubicBezTo>
                  <a:cubicBezTo>
                    <a:pt x="626" y="1433"/>
                    <a:pt x="628" y="1433"/>
                    <a:pt x="630" y="1433"/>
                  </a:cubicBezTo>
                  <a:cubicBezTo>
                    <a:pt x="630" y="1434"/>
                    <a:pt x="631" y="1435"/>
                    <a:pt x="633" y="1435"/>
                  </a:cubicBezTo>
                  <a:cubicBezTo>
                    <a:pt x="631" y="1440"/>
                    <a:pt x="641" y="1444"/>
                    <a:pt x="637" y="1441"/>
                  </a:cubicBezTo>
                  <a:cubicBezTo>
                    <a:pt x="633" y="1438"/>
                    <a:pt x="636" y="1435"/>
                    <a:pt x="636" y="1431"/>
                  </a:cubicBezTo>
                  <a:cubicBezTo>
                    <a:pt x="639" y="1432"/>
                    <a:pt x="639" y="1429"/>
                    <a:pt x="641" y="1428"/>
                  </a:cubicBezTo>
                  <a:cubicBezTo>
                    <a:pt x="643" y="1427"/>
                    <a:pt x="644" y="1426"/>
                    <a:pt x="647" y="1427"/>
                  </a:cubicBezTo>
                  <a:cubicBezTo>
                    <a:pt x="648" y="1431"/>
                    <a:pt x="653" y="1431"/>
                    <a:pt x="653" y="1436"/>
                  </a:cubicBezTo>
                  <a:cubicBezTo>
                    <a:pt x="656" y="1436"/>
                    <a:pt x="658" y="1436"/>
                    <a:pt x="660" y="1436"/>
                  </a:cubicBezTo>
                  <a:cubicBezTo>
                    <a:pt x="660" y="1440"/>
                    <a:pt x="662" y="1441"/>
                    <a:pt x="661" y="1446"/>
                  </a:cubicBezTo>
                  <a:cubicBezTo>
                    <a:pt x="663" y="1446"/>
                    <a:pt x="666" y="1446"/>
                    <a:pt x="668" y="1446"/>
                  </a:cubicBezTo>
                  <a:cubicBezTo>
                    <a:pt x="670" y="1446"/>
                    <a:pt x="669" y="1442"/>
                    <a:pt x="672" y="1443"/>
                  </a:cubicBezTo>
                  <a:cubicBezTo>
                    <a:pt x="669" y="1449"/>
                    <a:pt x="677" y="1445"/>
                    <a:pt x="683" y="1446"/>
                  </a:cubicBezTo>
                  <a:cubicBezTo>
                    <a:pt x="682" y="1440"/>
                    <a:pt x="685" y="1438"/>
                    <a:pt x="689" y="1438"/>
                  </a:cubicBezTo>
                  <a:cubicBezTo>
                    <a:pt x="692" y="1438"/>
                    <a:pt x="690" y="1443"/>
                    <a:pt x="694" y="1443"/>
                  </a:cubicBezTo>
                  <a:cubicBezTo>
                    <a:pt x="694" y="1441"/>
                    <a:pt x="694" y="1438"/>
                    <a:pt x="695" y="1438"/>
                  </a:cubicBezTo>
                  <a:cubicBezTo>
                    <a:pt x="697" y="1438"/>
                    <a:pt x="697" y="1441"/>
                    <a:pt x="699" y="1441"/>
                  </a:cubicBezTo>
                  <a:cubicBezTo>
                    <a:pt x="698" y="1435"/>
                    <a:pt x="699" y="1431"/>
                    <a:pt x="703" y="1430"/>
                  </a:cubicBezTo>
                  <a:cubicBezTo>
                    <a:pt x="707" y="1430"/>
                    <a:pt x="710" y="1430"/>
                    <a:pt x="714" y="1430"/>
                  </a:cubicBezTo>
                  <a:cubicBezTo>
                    <a:pt x="716" y="1433"/>
                    <a:pt x="714" y="1440"/>
                    <a:pt x="719" y="1441"/>
                  </a:cubicBezTo>
                  <a:cubicBezTo>
                    <a:pt x="718" y="1436"/>
                    <a:pt x="720" y="1439"/>
                    <a:pt x="723" y="1439"/>
                  </a:cubicBezTo>
                  <a:cubicBezTo>
                    <a:pt x="723" y="1439"/>
                    <a:pt x="724" y="1437"/>
                    <a:pt x="725" y="1439"/>
                  </a:cubicBezTo>
                  <a:cubicBezTo>
                    <a:pt x="725" y="1441"/>
                    <a:pt x="725" y="1443"/>
                    <a:pt x="725" y="1444"/>
                  </a:cubicBezTo>
                  <a:cubicBezTo>
                    <a:pt x="721" y="1445"/>
                    <a:pt x="714" y="1442"/>
                    <a:pt x="713" y="1446"/>
                  </a:cubicBezTo>
                  <a:cubicBezTo>
                    <a:pt x="721" y="1447"/>
                    <a:pt x="725" y="1446"/>
                    <a:pt x="733" y="1447"/>
                  </a:cubicBezTo>
                  <a:cubicBezTo>
                    <a:pt x="736" y="1445"/>
                    <a:pt x="731" y="1443"/>
                    <a:pt x="734" y="1443"/>
                  </a:cubicBezTo>
                  <a:cubicBezTo>
                    <a:pt x="738" y="1442"/>
                    <a:pt x="736" y="1449"/>
                    <a:pt x="740" y="1447"/>
                  </a:cubicBezTo>
                  <a:cubicBezTo>
                    <a:pt x="747" y="1447"/>
                    <a:pt x="752" y="1445"/>
                    <a:pt x="756" y="1443"/>
                  </a:cubicBezTo>
                  <a:cubicBezTo>
                    <a:pt x="756" y="1446"/>
                    <a:pt x="762" y="1444"/>
                    <a:pt x="762" y="1447"/>
                  </a:cubicBezTo>
                  <a:cubicBezTo>
                    <a:pt x="775" y="1446"/>
                    <a:pt x="792" y="1450"/>
                    <a:pt x="799" y="1444"/>
                  </a:cubicBezTo>
                  <a:cubicBezTo>
                    <a:pt x="801" y="1447"/>
                    <a:pt x="806" y="1445"/>
                    <a:pt x="809" y="1446"/>
                  </a:cubicBezTo>
                  <a:cubicBezTo>
                    <a:pt x="811" y="1446"/>
                    <a:pt x="811" y="1447"/>
                    <a:pt x="813" y="1447"/>
                  </a:cubicBezTo>
                  <a:cubicBezTo>
                    <a:pt x="819" y="1448"/>
                    <a:pt x="821" y="1446"/>
                    <a:pt x="824" y="1446"/>
                  </a:cubicBezTo>
                  <a:cubicBezTo>
                    <a:pt x="841" y="1446"/>
                    <a:pt x="859" y="1449"/>
                    <a:pt x="874" y="1444"/>
                  </a:cubicBezTo>
                  <a:cubicBezTo>
                    <a:pt x="875" y="1446"/>
                    <a:pt x="879" y="1446"/>
                    <a:pt x="881" y="1447"/>
                  </a:cubicBezTo>
                  <a:cubicBezTo>
                    <a:pt x="881" y="1445"/>
                    <a:pt x="884" y="1447"/>
                    <a:pt x="886" y="1446"/>
                  </a:cubicBezTo>
                  <a:cubicBezTo>
                    <a:pt x="887" y="1445"/>
                    <a:pt x="887" y="1443"/>
                    <a:pt x="889" y="1443"/>
                  </a:cubicBezTo>
                  <a:cubicBezTo>
                    <a:pt x="891" y="1442"/>
                    <a:pt x="893" y="1443"/>
                    <a:pt x="895" y="1443"/>
                  </a:cubicBezTo>
                  <a:cubicBezTo>
                    <a:pt x="896" y="1440"/>
                    <a:pt x="893" y="1434"/>
                    <a:pt x="897" y="1435"/>
                  </a:cubicBezTo>
                  <a:cubicBezTo>
                    <a:pt x="900" y="1435"/>
                    <a:pt x="904" y="1435"/>
                    <a:pt x="908" y="1435"/>
                  </a:cubicBezTo>
                  <a:cubicBezTo>
                    <a:pt x="909" y="1437"/>
                    <a:pt x="911" y="1440"/>
                    <a:pt x="915" y="1439"/>
                  </a:cubicBezTo>
                  <a:cubicBezTo>
                    <a:pt x="917" y="1443"/>
                    <a:pt x="920" y="1445"/>
                    <a:pt x="923" y="1447"/>
                  </a:cubicBezTo>
                  <a:cubicBezTo>
                    <a:pt x="923" y="1445"/>
                    <a:pt x="924" y="1444"/>
                    <a:pt x="926" y="1444"/>
                  </a:cubicBezTo>
                  <a:cubicBezTo>
                    <a:pt x="930" y="1447"/>
                    <a:pt x="938" y="1445"/>
                    <a:pt x="943" y="1446"/>
                  </a:cubicBezTo>
                  <a:cubicBezTo>
                    <a:pt x="945" y="1441"/>
                    <a:pt x="947" y="1441"/>
                    <a:pt x="950" y="1439"/>
                  </a:cubicBezTo>
                  <a:cubicBezTo>
                    <a:pt x="951" y="1439"/>
                    <a:pt x="951" y="1435"/>
                    <a:pt x="953" y="1435"/>
                  </a:cubicBezTo>
                  <a:cubicBezTo>
                    <a:pt x="954" y="1434"/>
                    <a:pt x="956" y="1435"/>
                    <a:pt x="957" y="1435"/>
                  </a:cubicBezTo>
                  <a:cubicBezTo>
                    <a:pt x="958" y="1439"/>
                    <a:pt x="956" y="1447"/>
                    <a:pt x="961" y="1447"/>
                  </a:cubicBezTo>
                  <a:cubicBezTo>
                    <a:pt x="963" y="1444"/>
                    <a:pt x="960" y="1444"/>
                    <a:pt x="960" y="1439"/>
                  </a:cubicBezTo>
                  <a:cubicBezTo>
                    <a:pt x="966" y="1437"/>
                    <a:pt x="969" y="1434"/>
                    <a:pt x="974" y="1435"/>
                  </a:cubicBezTo>
                  <a:cubicBezTo>
                    <a:pt x="979" y="1435"/>
                    <a:pt x="982" y="1439"/>
                    <a:pt x="987" y="1443"/>
                  </a:cubicBezTo>
                  <a:cubicBezTo>
                    <a:pt x="987" y="1443"/>
                    <a:pt x="987" y="1441"/>
                    <a:pt x="987" y="1441"/>
                  </a:cubicBezTo>
                  <a:cubicBezTo>
                    <a:pt x="988" y="1440"/>
                    <a:pt x="989" y="1446"/>
                    <a:pt x="991" y="1444"/>
                  </a:cubicBezTo>
                  <a:cubicBezTo>
                    <a:pt x="992" y="1439"/>
                    <a:pt x="995" y="1436"/>
                    <a:pt x="998" y="1433"/>
                  </a:cubicBezTo>
                  <a:cubicBezTo>
                    <a:pt x="1002" y="1434"/>
                    <a:pt x="1010" y="1431"/>
                    <a:pt x="1010" y="1436"/>
                  </a:cubicBezTo>
                  <a:cubicBezTo>
                    <a:pt x="1012" y="1439"/>
                    <a:pt x="1005" y="1441"/>
                    <a:pt x="1010" y="1443"/>
                  </a:cubicBezTo>
                  <a:cubicBezTo>
                    <a:pt x="1013" y="1441"/>
                    <a:pt x="1010" y="1435"/>
                    <a:pt x="1015" y="1436"/>
                  </a:cubicBezTo>
                  <a:cubicBezTo>
                    <a:pt x="1018" y="1438"/>
                    <a:pt x="1020" y="1441"/>
                    <a:pt x="1021" y="1446"/>
                  </a:cubicBezTo>
                  <a:cubicBezTo>
                    <a:pt x="1024" y="1446"/>
                    <a:pt x="1024" y="1444"/>
                    <a:pt x="1026" y="1443"/>
                  </a:cubicBezTo>
                  <a:cubicBezTo>
                    <a:pt x="1029" y="1442"/>
                    <a:pt x="1027" y="1447"/>
                    <a:pt x="1030" y="1447"/>
                  </a:cubicBezTo>
                  <a:cubicBezTo>
                    <a:pt x="1030" y="1443"/>
                    <a:pt x="1035" y="1443"/>
                    <a:pt x="1036" y="1441"/>
                  </a:cubicBezTo>
                  <a:cubicBezTo>
                    <a:pt x="1031" y="1438"/>
                    <a:pt x="1035" y="1436"/>
                    <a:pt x="1033" y="1430"/>
                  </a:cubicBezTo>
                  <a:cubicBezTo>
                    <a:pt x="1037" y="1428"/>
                    <a:pt x="1040" y="1426"/>
                    <a:pt x="1046" y="1427"/>
                  </a:cubicBezTo>
                  <a:cubicBezTo>
                    <a:pt x="1049" y="1430"/>
                    <a:pt x="1056" y="1435"/>
                    <a:pt x="1057" y="1438"/>
                  </a:cubicBezTo>
                  <a:cubicBezTo>
                    <a:pt x="1057" y="1437"/>
                    <a:pt x="1049" y="1443"/>
                    <a:pt x="1055" y="1443"/>
                  </a:cubicBezTo>
                  <a:cubicBezTo>
                    <a:pt x="1055" y="1440"/>
                    <a:pt x="1058" y="1439"/>
                    <a:pt x="1061" y="1439"/>
                  </a:cubicBezTo>
                  <a:cubicBezTo>
                    <a:pt x="1064" y="1444"/>
                    <a:pt x="1075" y="1442"/>
                    <a:pt x="1078" y="1446"/>
                  </a:cubicBezTo>
                  <a:cubicBezTo>
                    <a:pt x="1081" y="1442"/>
                    <a:pt x="1090" y="1442"/>
                    <a:pt x="1095" y="1444"/>
                  </a:cubicBezTo>
                  <a:cubicBezTo>
                    <a:pt x="1099" y="1445"/>
                    <a:pt x="1097" y="1438"/>
                    <a:pt x="1102" y="1439"/>
                  </a:cubicBezTo>
                  <a:cubicBezTo>
                    <a:pt x="1104" y="1439"/>
                    <a:pt x="1103" y="1443"/>
                    <a:pt x="1105" y="1444"/>
                  </a:cubicBezTo>
                  <a:cubicBezTo>
                    <a:pt x="1105" y="1445"/>
                    <a:pt x="1108" y="1443"/>
                    <a:pt x="1109" y="1444"/>
                  </a:cubicBezTo>
                  <a:cubicBezTo>
                    <a:pt x="1110" y="1445"/>
                    <a:pt x="1109" y="1448"/>
                    <a:pt x="1111" y="1447"/>
                  </a:cubicBezTo>
                  <a:cubicBezTo>
                    <a:pt x="1111" y="1446"/>
                    <a:pt x="1112" y="1444"/>
                    <a:pt x="1112" y="1444"/>
                  </a:cubicBezTo>
                  <a:cubicBezTo>
                    <a:pt x="1114" y="1443"/>
                    <a:pt x="1114" y="1446"/>
                    <a:pt x="1114" y="1446"/>
                  </a:cubicBezTo>
                  <a:cubicBezTo>
                    <a:pt x="1116" y="1446"/>
                    <a:pt x="1115" y="1444"/>
                    <a:pt x="1115" y="1444"/>
                  </a:cubicBezTo>
                  <a:cubicBezTo>
                    <a:pt x="1121" y="1443"/>
                    <a:pt x="1128" y="1443"/>
                    <a:pt x="1134" y="1443"/>
                  </a:cubicBezTo>
                  <a:cubicBezTo>
                    <a:pt x="1135" y="1437"/>
                    <a:pt x="1139" y="1435"/>
                    <a:pt x="1142" y="1431"/>
                  </a:cubicBezTo>
                  <a:cubicBezTo>
                    <a:pt x="1148" y="1434"/>
                    <a:pt x="1157" y="1433"/>
                    <a:pt x="1157" y="1441"/>
                  </a:cubicBezTo>
                  <a:cubicBezTo>
                    <a:pt x="1168" y="1444"/>
                    <a:pt x="1177" y="1440"/>
                    <a:pt x="1188" y="1439"/>
                  </a:cubicBezTo>
                  <a:cubicBezTo>
                    <a:pt x="1192" y="1441"/>
                    <a:pt x="1193" y="1444"/>
                    <a:pt x="1198" y="1444"/>
                  </a:cubicBezTo>
                  <a:cubicBezTo>
                    <a:pt x="1199" y="1436"/>
                    <a:pt x="1202" y="1429"/>
                    <a:pt x="1207" y="1424"/>
                  </a:cubicBezTo>
                  <a:cubicBezTo>
                    <a:pt x="1209" y="1421"/>
                    <a:pt x="1216" y="1424"/>
                    <a:pt x="1218" y="1427"/>
                  </a:cubicBezTo>
                  <a:cubicBezTo>
                    <a:pt x="1216" y="1434"/>
                    <a:pt x="1222" y="1432"/>
                    <a:pt x="1221" y="1438"/>
                  </a:cubicBezTo>
                  <a:cubicBezTo>
                    <a:pt x="1224" y="1439"/>
                    <a:pt x="1230" y="1438"/>
                    <a:pt x="1233" y="1439"/>
                  </a:cubicBezTo>
                  <a:cubicBezTo>
                    <a:pt x="1235" y="1440"/>
                    <a:pt x="1235" y="1442"/>
                    <a:pt x="1236" y="1443"/>
                  </a:cubicBezTo>
                  <a:cubicBezTo>
                    <a:pt x="1237" y="1441"/>
                    <a:pt x="1238" y="1439"/>
                    <a:pt x="1241" y="1439"/>
                  </a:cubicBezTo>
                  <a:cubicBezTo>
                    <a:pt x="1244" y="1437"/>
                    <a:pt x="1244" y="1432"/>
                    <a:pt x="1249" y="1431"/>
                  </a:cubicBezTo>
                  <a:cubicBezTo>
                    <a:pt x="1252" y="1433"/>
                    <a:pt x="1254" y="1435"/>
                    <a:pt x="1257" y="1438"/>
                  </a:cubicBezTo>
                  <a:cubicBezTo>
                    <a:pt x="1259" y="1438"/>
                    <a:pt x="1262" y="1438"/>
                    <a:pt x="1264" y="1438"/>
                  </a:cubicBezTo>
                  <a:cubicBezTo>
                    <a:pt x="1265" y="1440"/>
                    <a:pt x="1264" y="1444"/>
                    <a:pt x="1266" y="1444"/>
                  </a:cubicBezTo>
                  <a:cubicBezTo>
                    <a:pt x="1266" y="1441"/>
                    <a:pt x="1267" y="1439"/>
                    <a:pt x="1270" y="1439"/>
                  </a:cubicBezTo>
                  <a:cubicBezTo>
                    <a:pt x="1273" y="1439"/>
                    <a:pt x="1272" y="1442"/>
                    <a:pt x="1274" y="1443"/>
                  </a:cubicBezTo>
                  <a:cubicBezTo>
                    <a:pt x="1274" y="1440"/>
                    <a:pt x="1278" y="1441"/>
                    <a:pt x="1278" y="1443"/>
                  </a:cubicBezTo>
                  <a:cubicBezTo>
                    <a:pt x="1276" y="1442"/>
                    <a:pt x="1274" y="1445"/>
                    <a:pt x="1277" y="1446"/>
                  </a:cubicBezTo>
                  <a:cubicBezTo>
                    <a:pt x="1277" y="1443"/>
                    <a:pt x="1278" y="1446"/>
                    <a:pt x="1280" y="1446"/>
                  </a:cubicBezTo>
                  <a:cubicBezTo>
                    <a:pt x="1286" y="1446"/>
                    <a:pt x="1289" y="1447"/>
                    <a:pt x="1292" y="1447"/>
                  </a:cubicBezTo>
                  <a:cubicBezTo>
                    <a:pt x="1297" y="1448"/>
                    <a:pt x="1301" y="1447"/>
                    <a:pt x="1304" y="1449"/>
                  </a:cubicBezTo>
                  <a:cubicBezTo>
                    <a:pt x="1306" y="1443"/>
                    <a:pt x="1303" y="1442"/>
                    <a:pt x="1301" y="1439"/>
                  </a:cubicBezTo>
                  <a:cubicBezTo>
                    <a:pt x="1308" y="1437"/>
                    <a:pt x="1314" y="1434"/>
                    <a:pt x="1323" y="1435"/>
                  </a:cubicBezTo>
                  <a:cubicBezTo>
                    <a:pt x="1324" y="1437"/>
                    <a:pt x="1326" y="1437"/>
                    <a:pt x="1326" y="1439"/>
                  </a:cubicBezTo>
                  <a:cubicBezTo>
                    <a:pt x="1323" y="1438"/>
                    <a:pt x="1319" y="1442"/>
                    <a:pt x="1325" y="1441"/>
                  </a:cubicBezTo>
                  <a:cubicBezTo>
                    <a:pt x="1326" y="1441"/>
                    <a:pt x="1327" y="1439"/>
                    <a:pt x="1328" y="1438"/>
                  </a:cubicBezTo>
                  <a:cubicBezTo>
                    <a:pt x="1330" y="1438"/>
                    <a:pt x="1329" y="1433"/>
                    <a:pt x="1331" y="1433"/>
                  </a:cubicBezTo>
                  <a:cubicBezTo>
                    <a:pt x="1332" y="1436"/>
                    <a:pt x="1341" y="1432"/>
                    <a:pt x="1342" y="1436"/>
                  </a:cubicBezTo>
                  <a:cubicBezTo>
                    <a:pt x="1342" y="1437"/>
                    <a:pt x="1342" y="1439"/>
                    <a:pt x="1343" y="1439"/>
                  </a:cubicBezTo>
                  <a:cubicBezTo>
                    <a:pt x="1344" y="1437"/>
                    <a:pt x="1342" y="1431"/>
                    <a:pt x="1345" y="1431"/>
                  </a:cubicBezTo>
                  <a:cubicBezTo>
                    <a:pt x="1349" y="1436"/>
                    <a:pt x="1355" y="1431"/>
                    <a:pt x="1360" y="1431"/>
                  </a:cubicBezTo>
                  <a:cubicBezTo>
                    <a:pt x="1364" y="1431"/>
                    <a:pt x="1362" y="1436"/>
                    <a:pt x="1365" y="1436"/>
                  </a:cubicBezTo>
                  <a:cubicBezTo>
                    <a:pt x="1365" y="1434"/>
                    <a:pt x="1369" y="1435"/>
                    <a:pt x="1371" y="1435"/>
                  </a:cubicBezTo>
                  <a:cubicBezTo>
                    <a:pt x="1376" y="1434"/>
                    <a:pt x="1379" y="1432"/>
                    <a:pt x="1377" y="1436"/>
                  </a:cubicBezTo>
                  <a:cubicBezTo>
                    <a:pt x="1381" y="1437"/>
                    <a:pt x="1386" y="1431"/>
                    <a:pt x="1387" y="1435"/>
                  </a:cubicBezTo>
                  <a:cubicBezTo>
                    <a:pt x="1384" y="1438"/>
                    <a:pt x="1380" y="1436"/>
                    <a:pt x="1385" y="1439"/>
                  </a:cubicBezTo>
                  <a:cubicBezTo>
                    <a:pt x="1380" y="1438"/>
                    <a:pt x="1378" y="1443"/>
                    <a:pt x="1374" y="1439"/>
                  </a:cubicBezTo>
                  <a:cubicBezTo>
                    <a:pt x="1373" y="1445"/>
                    <a:pt x="1379" y="1442"/>
                    <a:pt x="1382" y="1443"/>
                  </a:cubicBezTo>
                  <a:cubicBezTo>
                    <a:pt x="1381" y="1446"/>
                    <a:pt x="1385" y="1446"/>
                    <a:pt x="1383" y="1450"/>
                  </a:cubicBezTo>
                  <a:cubicBezTo>
                    <a:pt x="1380" y="1452"/>
                    <a:pt x="1376" y="1453"/>
                    <a:pt x="1374" y="1449"/>
                  </a:cubicBezTo>
                  <a:cubicBezTo>
                    <a:pt x="1375" y="1445"/>
                    <a:pt x="1377" y="1443"/>
                    <a:pt x="1371" y="1443"/>
                  </a:cubicBezTo>
                  <a:cubicBezTo>
                    <a:pt x="1369" y="1443"/>
                    <a:pt x="1370" y="1444"/>
                    <a:pt x="1371" y="1446"/>
                  </a:cubicBezTo>
                  <a:cubicBezTo>
                    <a:pt x="1373" y="1446"/>
                    <a:pt x="1373" y="1448"/>
                    <a:pt x="1373" y="1450"/>
                  </a:cubicBezTo>
                  <a:cubicBezTo>
                    <a:pt x="1372" y="1460"/>
                    <a:pt x="1368" y="1472"/>
                    <a:pt x="1361" y="1476"/>
                  </a:cubicBezTo>
                  <a:cubicBezTo>
                    <a:pt x="1358" y="1472"/>
                    <a:pt x="1346" y="1469"/>
                    <a:pt x="1351" y="1462"/>
                  </a:cubicBezTo>
                  <a:cubicBezTo>
                    <a:pt x="1345" y="1463"/>
                    <a:pt x="1345" y="1458"/>
                    <a:pt x="1342" y="1457"/>
                  </a:cubicBezTo>
                  <a:cubicBezTo>
                    <a:pt x="1342" y="1465"/>
                    <a:pt x="1345" y="1471"/>
                    <a:pt x="1348" y="1477"/>
                  </a:cubicBezTo>
                  <a:cubicBezTo>
                    <a:pt x="1353" y="1479"/>
                    <a:pt x="1349" y="1472"/>
                    <a:pt x="1354" y="1474"/>
                  </a:cubicBezTo>
                  <a:cubicBezTo>
                    <a:pt x="1355" y="1474"/>
                    <a:pt x="1355" y="1475"/>
                    <a:pt x="1355" y="1476"/>
                  </a:cubicBezTo>
                  <a:cubicBezTo>
                    <a:pt x="1359" y="1480"/>
                    <a:pt x="1372" y="1476"/>
                    <a:pt x="1377" y="1476"/>
                  </a:cubicBezTo>
                  <a:cubicBezTo>
                    <a:pt x="1381" y="1480"/>
                    <a:pt x="1394" y="1484"/>
                    <a:pt x="1397" y="1476"/>
                  </a:cubicBezTo>
                  <a:cubicBezTo>
                    <a:pt x="1391" y="1477"/>
                    <a:pt x="1392" y="1471"/>
                    <a:pt x="1391" y="1468"/>
                  </a:cubicBezTo>
                  <a:cubicBezTo>
                    <a:pt x="1391" y="1462"/>
                    <a:pt x="1395" y="1460"/>
                    <a:pt x="1394" y="1454"/>
                  </a:cubicBezTo>
                  <a:cubicBezTo>
                    <a:pt x="1392" y="1454"/>
                    <a:pt x="1394" y="1451"/>
                    <a:pt x="1393" y="1450"/>
                  </a:cubicBezTo>
                  <a:cubicBezTo>
                    <a:pt x="1392" y="1450"/>
                    <a:pt x="1390" y="1451"/>
                    <a:pt x="1390" y="1450"/>
                  </a:cubicBezTo>
                  <a:cubicBezTo>
                    <a:pt x="1389" y="1449"/>
                    <a:pt x="1390" y="1444"/>
                    <a:pt x="1387" y="1444"/>
                  </a:cubicBezTo>
                  <a:cubicBezTo>
                    <a:pt x="1387" y="1445"/>
                    <a:pt x="1385" y="1446"/>
                    <a:pt x="1385" y="1444"/>
                  </a:cubicBezTo>
                  <a:cubicBezTo>
                    <a:pt x="1386" y="1442"/>
                    <a:pt x="1389" y="1441"/>
                    <a:pt x="1393" y="1441"/>
                  </a:cubicBezTo>
                  <a:cubicBezTo>
                    <a:pt x="1395" y="1434"/>
                    <a:pt x="1396" y="1435"/>
                    <a:pt x="1395" y="1427"/>
                  </a:cubicBezTo>
                  <a:cubicBezTo>
                    <a:pt x="1401" y="1428"/>
                    <a:pt x="1403" y="1424"/>
                    <a:pt x="1406" y="1422"/>
                  </a:cubicBezTo>
                  <a:cubicBezTo>
                    <a:pt x="1403" y="1422"/>
                    <a:pt x="1405" y="1419"/>
                    <a:pt x="1407" y="1419"/>
                  </a:cubicBezTo>
                  <a:cubicBezTo>
                    <a:pt x="1411" y="1415"/>
                    <a:pt x="1411" y="1422"/>
                    <a:pt x="1416" y="1419"/>
                  </a:cubicBezTo>
                  <a:cubicBezTo>
                    <a:pt x="1415" y="1424"/>
                    <a:pt x="1419" y="1423"/>
                    <a:pt x="1419" y="1425"/>
                  </a:cubicBezTo>
                  <a:cubicBezTo>
                    <a:pt x="1428" y="1425"/>
                    <a:pt x="1434" y="1427"/>
                    <a:pt x="1441" y="1428"/>
                  </a:cubicBezTo>
                  <a:cubicBezTo>
                    <a:pt x="1442" y="1425"/>
                    <a:pt x="1444" y="1422"/>
                    <a:pt x="1449" y="1424"/>
                  </a:cubicBezTo>
                  <a:cubicBezTo>
                    <a:pt x="1453" y="1423"/>
                    <a:pt x="1450" y="1429"/>
                    <a:pt x="1454" y="1430"/>
                  </a:cubicBezTo>
                  <a:cubicBezTo>
                    <a:pt x="1454" y="1427"/>
                    <a:pt x="1458" y="1429"/>
                    <a:pt x="1458" y="1427"/>
                  </a:cubicBezTo>
                  <a:cubicBezTo>
                    <a:pt x="1458" y="1424"/>
                    <a:pt x="1460" y="1423"/>
                    <a:pt x="1461" y="1422"/>
                  </a:cubicBezTo>
                  <a:cubicBezTo>
                    <a:pt x="1462" y="1425"/>
                    <a:pt x="1463" y="1422"/>
                    <a:pt x="1466" y="1422"/>
                  </a:cubicBezTo>
                  <a:cubicBezTo>
                    <a:pt x="1468" y="1422"/>
                    <a:pt x="1468" y="1425"/>
                    <a:pt x="1469" y="1427"/>
                  </a:cubicBezTo>
                  <a:cubicBezTo>
                    <a:pt x="1478" y="1424"/>
                    <a:pt x="1481" y="1415"/>
                    <a:pt x="1493" y="1416"/>
                  </a:cubicBezTo>
                  <a:cubicBezTo>
                    <a:pt x="1496" y="1417"/>
                    <a:pt x="1498" y="1422"/>
                    <a:pt x="1503" y="1422"/>
                  </a:cubicBezTo>
                  <a:cubicBezTo>
                    <a:pt x="1505" y="1422"/>
                    <a:pt x="1505" y="1419"/>
                    <a:pt x="1506" y="1419"/>
                  </a:cubicBezTo>
                  <a:cubicBezTo>
                    <a:pt x="1509" y="1419"/>
                    <a:pt x="1509" y="1423"/>
                    <a:pt x="1514" y="1422"/>
                  </a:cubicBezTo>
                  <a:cubicBezTo>
                    <a:pt x="1514" y="1425"/>
                    <a:pt x="1515" y="1427"/>
                    <a:pt x="1517" y="1428"/>
                  </a:cubicBezTo>
                  <a:cubicBezTo>
                    <a:pt x="1520" y="1426"/>
                    <a:pt x="1517" y="1419"/>
                    <a:pt x="1522" y="1419"/>
                  </a:cubicBezTo>
                  <a:cubicBezTo>
                    <a:pt x="1529" y="1418"/>
                    <a:pt x="1532" y="1421"/>
                    <a:pt x="1534" y="1424"/>
                  </a:cubicBezTo>
                  <a:cubicBezTo>
                    <a:pt x="1533" y="1428"/>
                    <a:pt x="1537" y="1427"/>
                    <a:pt x="1537" y="1430"/>
                  </a:cubicBezTo>
                  <a:cubicBezTo>
                    <a:pt x="1537" y="1432"/>
                    <a:pt x="1534" y="1433"/>
                    <a:pt x="1537" y="1435"/>
                  </a:cubicBezTo>
                  <a:cubicBezTo>
                    <a:pt x="1537" y="1433"/>
                    <a:pt x="1540" y="1433"/>
                    <a:pt x="1540" y="1435"/>
                  </a:cubicBezTo>
                  <a:cubicBezTo>
                    <a:pt x="1540" y="1437"/>
                    <a:pt x="1540" y="1439"/>
                    <a:pt x="1540" y="1441"/>
                  </a:cubicBezTo>
                  <a:cubicBezTo>
                    <a:pt x="1535" y="1447"/>
                    <a:pt x="1536" y="1458"/>
                    <a:pt x="1530" y="1463"/>
                  </a:cubicBezTo>
                  <a:cubicBezTo>
                    <a:pt x="1538" y="1461"/>
                    <a:pt x="1528" y="1469"/>
                    <a:pt x="1533" y="1470"/>
                  </a:cubicBezTo>
                  <a:cubicBezTo>
                    <a:pt x="1535" y="1467"/>
                    <a:pt x="1540" y="1468"/>
                    <a:pt x="1543" y="1466"/>
                  </a:cubicBezTo>
                  <a:cubicBezTo>
                    <a:pt x="1545" y="1461"/>
                    <a:pt x="1543" y="1461"/>
                    <a:pt x="1543" y="1455"/>
                  </a:cubicBezTo>
                  <a:cubicBezTo>
                    <a:pt x="1546" y="1455"/>
                    <a:pt x="1548" y="1455"/>
                    <a:pt x="1549" y="1454"/>
                  </a:cubicBezTo>
                  <a:cubicBezTo>
                    <a:pt x="1553" y="1459"/>
                    <a:pt x="1558" y="1464"/>
                    <a:pt x="1560" y="1471"/>
                  </a:cubicBezTo>
                  <a:cubicBezTo>
                    <a:pt x="1558" y="1472"/>
                    <a:pt x="1556" y="1473"/>
                    <a:pt x="1555" y="1474"/>
                  </a:cubicBezTo>
                  <a:cubicBezTo>
                    <a:pt x="1557" y="1477"/>
                    <a:pt x="1559" y="1478"/>
                    <a:pt x="1559" y="1482"/>
                  </a:cubicBezTo>
                  <a:cubicBezTo>
                    <a:pt x="1557" y="1483"/>
                    <a:pt x="1560" y="1490"/>
                    <a:pt x="1555" y="1489"/>
                  </a:cubicBezTo>
                  <a:cubicBezTo>
                    <a:pt x="1550" y="1484"/>
                    <a:pt x="1559" y="1485"/>
                    <a:pt x="1558" y="1479"/>
                  </a:cubicBezTo>
                  <a:cubicBezTo>
                    <a:pt x="1555" y="1479"/>
                    <a:pt x="1555" y="1475"/>
                    <a:pt x="1552" y="1474"/>
                  </a:cubicBezTo>
                  <a:cubicBezTo>
                    <a:pt x="1551" y="1477"/>
                    <a:pt x="1554" y="1477"/>
                    <a:pt x="1555" y="1479"/>
                  </a:cubicBezTo>
                  <a:cubicBezTo>
                    <a:pt x="1555" y="1483"/>
                    <a:pt x="1552" y="1484"/>
                    <a:pt x="1552" y="1487"/>
                  </a:cubicBezTo>
                  <a:cubicBezTo>
                    <a:pt x="1553" y="1488"/>
                    <a:pt x="1555" y="1491"/>
                    <a:pt x="1556" y="1493"/>
                  </a:cubicBezTo>
                  <a:cubicBezTo>
                    <a:pt x="1557" y="1495"/>
                    <a:pt x="1555" y="1500"/>
                    <a:pt x="1559" y="1500"/>
                  </a:cubicBezTo>
                  <a:cubicBezTo>
                    <a:pt x="1561" y="1496"/>
                    <a:pt x="1569" y="1499"/>
                    <a:pt x="1573" y="1498"/>
                  </a:cubicBezTo>
                  <a:cubicBezTo>
                    <a:pt x="1575" y="1496"/>
                    <a:pt x="1575" y="1492"/>
                    <a:pt x="1575" y="1489"/>
                  </a:cubicBezTo>
                  <a:cubicBezTo>
                    <a:pt x="1578" y="1489"/>
                    <a:pt x="1581" y="1488"/>
                    <a:pt x="1582" y="1487"/>
                  </a:cubicBezTo>
                  <a:cubicBezTo>
                    <a:pt x="1584" y="1480"/>
                    <a:pt x="1585" y="1473"/>
                    <a:pt x="1594" y="1474"/>
                  </a:cubicBezTo>
                  <a:cubicBezTo>
                    <a:pt x="1592" y="1482"/>
                    <a:pt x="1600" y="1480"/>
                    <a:pt x="1598" y="1489"/>
                  </a:cubicBezTo>
                  <a:cubicBezTo>
                    <a:pt x="1603" y="1489"/>
                    <a:pt x="1606" y="1488"/>
                    <a:pt x="1607" y="1487"/>
                  </a:cubicBezTo>
                  <a:cubicBezTo>
                    <a:pt x="1609" y="1485"/>
                    <a:pt x="1616" y="1490"/>
                    <a:pt x="1613" y="1484"/>
                  </a:cubicBezTo>
                  <a:cubicBezTo>
                    <a:pt x="1609" y="1482"/>
                    <a:pt x="1609" y="1486"/>
                    <a:pt x="1606" y="1485"/>
                  </a:cubicBezTo>
                  <a:cubicBezTo>
                    <a:pt x="1606" y="1483"/>
                    <a:pt x="1602" y="1482"/>
                    <a:pt x="1603" y="1481"/>
                  </a:cubicBezTo>
                  <a:cubicBezTo>
                    <a:pt x="1603" y="1480"/>
                    <a:pt x="1605" y="1481"/>
                    <a:pt x="1604" y="1479"/>
                  </a:cubicBezTo>
                  <a:cubicBezTo>
                    <a:pt x="1603" y="1476"/>
                    <a:pt x="1598" y="1477"/>
                    <a:pt x="1601" y="1474"/>
                  </a:cubicBezTo>
                  <a:cubicBezTo>
                    <a:pt x="1602" y="1473"/>
                    <a:pt x="1600" y="1473"/>
                    <a:pt x="1600" y="1473"/>
                  </a:cubicBezTo>
                  <a:cubicBezTo>
                    <a:pt x="1597" y="1467"/>
                    <a:pt x="1599" y="1464"/>
                    <a:pt x="1597" y="1457"/>
                  </a:cubicBezTo>
                  <a:cubicBezTo>
                    <a:pt x="1600" y="1457"/>
                    <a:pt x="1603" y="1457"/>
                    <a:pt x="1606" y="1457"/>
                  </a:cubicBezTo>
                  <a:cubicBezTo>
                    <a:pt x="1608" y="1454"/>
                    <a:pt x="1608" y="1449"/>
                    <a:pt x="1614" y="1450"/>
                  </a:cubicBezTo>
                  <a:cubicBezTo>
                    <a:pt x="1615" y="1455"/>
                    <a:pt x="1609" y="1459"/>
                    <a:pt x="1614" y="1462"/>
                  </a:cubicBezTo>
                  <a:cubicBezTo>
                    <a:pt x="1613" y="1456"/>
                    <a:pt x="1620" y="1460"/>
                    <a:pt x="1619" y="1463"/>
                  </a:cubicBezTo>
                  <a:cubicBezTo>
                    <a:pt x="1618" y="1465"/>
                    <a:pt x="1617" y="1464"/>
                    <a:pt x="1616" y="1463"/>
                  </a:cubicBezTo>
                  <a:cubicBezTo>
                    <a:pt x="1615" y="1468"/>
                    <a:pt x="1621" y="1469"/>
                    <a:pt x="1617" y="1473"/>
                  </a:cubicBezTo>
                  <a:cubicBezTo>
                    <a:pt x="1625" y="1471"/>
                    <a:pt x="1623" y="1478"/>
                    <a:pt x="1620" y="1481"/>
                  </a:cubicBezTo>
                  <a:cubicBezTo>
                    <a:pt x="1625" y="1482"/>
                    <a:pt x="1631" y="1483"/>
                    <a:pt x="1637" y="1484"/>
                  </a:cubicBezTo>
                  <a:cubicBezTo>
                    <a:pt x="1639" y="1486"/>
                    <a:pt x="1637" y="1491"/>
                    <a:pt x="1640" y="1493"/>
                  </a:cubicBezTo>
                  <a:cubicBezTo>
                    <a:pt x="1643" y="1494"/>
                    <a:pt x="1647" y="1494"/>
                    <a:pt x="1647" y="1490"/>
                  </a:cubicBezTo>
                  <a:cubicBezTo>
                    <a:pt x="1644" y="1490"/>
                    <a:pt x="1644" y="1489"/>
                    <a:pt x="1644" y="1485"/>
                  </a:cubicBezTo>
                  <a:cubicBezTo>
                    <a:pt x="1644" y="1481"/>
                    <a:pt x="1648" y="1474"/>
                    <a:pt x="1649" y="1473"/>
                  </a:cubicBezTo>
                  <a:cubicBezTo>
                    <a:pt x="1651" y="1471"/>
                    <a:pt x="1649" y="1466"/>
                    <a:pt x="1654" y="1468"/>
                  </a:cubicBezTo>
                  <a:cubicBezTo>
                    <a:pt x="1657" y="1470"/>
                    <a:pt x="1660" y="1472"/>
                    <a:pt x="1662" y="1474"/>
                  </a:cubicBezTo>
                  <a:cubicBezTo>
                    <a:pt x="1663" y="1475"/>
                    <a:pt x="1662" y="1478"/>
                    <a:pt x="1663" y="1479"/>
                  </a:cubicBezTo>
                  <a:cubicBezTo>
                    <a:pt x="1664" y="1479"/>
                    <a:pt x="1666" y="1479"/>
                    <a:pt x="1666" y="1479"/>
                  </a:cubicBezTo>
                  <a:cubicBezTo>
                    <a:pt x="1667" y="1480"/>
                    <a:pt x="1668" y="1483"/>
                    <a:pt x="1668" y="1485"/>
                  </a:cubicBezTo>
                  <a:cubicBezTo>
                    <a:pt x="1674" y="1483"/>
                    <a:pt x="1671" y="1491"/>
                    <a:pt x="1677" y="1490"/>
                  </a:cubicBezTo>
                  <a:cubicBezTo>
                    <a:pt x="1678" y="1485"/>
                    <a:pt x="1672" y="1488"/>
                    <a:pt x="1672" y="1484"/>
                  </a:cubicBezTo>
                  <a:cubicBezTo>
                    <a:pt x="1673" y="1481"/>
                    <a:pt x="1677" y="1481"/>
                    <a:pt x="1677" y="1477"/>
                  </a:cubicBezTo>
                  <a:cubicBezTo>
                    <a:pt x="1673" y="1478"/>
                    <a:pt x="1670" y="1477"/>
                    <a:pt x="1671" y="1473"/>
                  </a:cubicBezTo>
                  <a:cubicBezTo>
                    <a:pt x="1679" y="1475"/>
                    <a:pt x="1672" y="1469"/>
                    <a:pt x="1674" y="1468"/>
                  </a:cubicBezTo>
                  <a:cubicBezTo>
                    <a:pt x="1677" y="1466"/>
                    <a:pt x="1688" y="1470"/>
                    <a:pt x="1682" y="1466"/>
                  </a:cubicBezTo>
                  <a:cubicBezTo>
                    <a:pt x="1680" y="1466"/>
                    <a:pt x="1676" y="1467"/>
                    <a:pt x="1676" y="1465"/>
                  </a:cubicBezTo>
                  <a:cubicBezTo>
                    <a:pt x="1674" y="1464"/>
                    <a:pt x="1668" y="1467"/>
                    <a:pt x="1668" y="1463"/>
                  </a:cubicBezTo>
                  <a:cubicBezTo>
                    <a:pt x="1668" y="1457"/>
                    <a:pt x="1674" y="1458"/>
                    <a:pt x="1679" y="1458"/>
                  </a:cubicBezTo>
                  <a:cubicBezTo>
                    <a:pt x="1681" y="1459"/>
                    <a:pt x="1681" y="1461"/>
                    <a:pt x="1682" y="1462"/>
                  </a:cubicBezTo>
                  <a:cubicBezTo>
                    <a:pt x="1684" y="1463"/>
                    <a:pt x="1688" y="1460"/>
                    <a:pt x="1688" y="1463"/>
                  </a:cubicBezTo>
                  <a:cubicBezTo>
                    <a:pt x="1689" y="1466"/>
                    <a:pt x="1686" y="1466"/>
                    <a:pt x="1685" y="1468"/>
                  </a:cubicBezTo>
                  <a:cubicBezTo>
                    <a:pt x="1687" y="1468"/>
                    <a:pt x="1689" y="1468"/>
                    <a:pt x="1690" y="1470"/>
                  </a:cubicBezTo>
                  <a:cubicBezTo>
                    <a:pt x="1692" y="1474"/>
                    <a:pt x="1690" y="1484"/>
                    <a:pt x="1689" y="1487"/>
                  </a:cubicBezTo>
                  <a:cubicBezTo>
                    <a:pt x="1696" y="1486"/>
                    <a:pt x="1695" y="1485"/>
                    <a:pt x="1694" y="1479"/>
                  </a:cubicBezTo>
                  <a:cubicBezTo>
                    <a:pt x="1696" y="1478"/>
                    <a:pt x="1698" y="1477"/>
                    <a:pt x="1702" y="1477"/>
                  </a:cubicBezTo>
                  <a:cubicBezTo>
                    <a:pt x="1702" y="1480"/>
                    <a:pt x="1700" y="1481"/>
                    <a:pt x="1700" y="1484"/>
                  </a:cubicBezTo>
                  <a:cubicBezTo>
                    <a:pt x="1702" y="1483"/>
                    <a:pt x="1708" y="1486"/>
                    <a:pt x="1708" y="1482"/>
                  </a:cubicBezTo>
                  <a:cubicBezTo>
                    <a:pt x="1711" y="1480"/>
                    <a:pt x="1713" y="1482"/>
                    <a:pt x="1714" y="1479"/>
                  </a:cubicBezTo>
                  <a:cubicBezTo>
                    <a:pt x="1714" y="1480"/>
                    <a:pt x="1713" y="1478"/>
                    <a:pt x="1713" y="1477"/>
                  </a:cubicBezTo>
                  <a:cubicBezTo>
                    <a:pt x="1713" y="1476"/>
                    <a:pt x="1714" y="1476"/>
                    <a:pt x="1714" y="1474"/>
                  </a:cubicBezTo>
                  <a:cubicBezTo>
                    <a:pt x="1715" y="1475"/>
                    <a:pt x="1722" y="1478"/>
                    <a:pt x="1721" y="1473"/>
                  </a:cubicBezTo>
                  <a:cubicBezTo>
                    <a:pt x="1716" y="1471"/>
                    <a:pt x="1711" y="1478"/>
                    <a:pt x="1708" y="1473"/>
                  </a:cubicBezTo>
                  <a:cubicBezTo>
                    <a:pt x="1709" y="1468"/>
                    <a:pt x="1715" y="1471"/>
                    <a:pt x="1719" y="1470"/>
                  </a:cubicBezTo>
                  <a:cubicBezTo>
                    <a:pt x="1721" y="1469"/>
                    <a:pt x="1723" y="1465"/>
                    <a:pt x="1725" y="1466"/>
                  </a:cubicBezTo>
                  <a:cubicBezTo>
                    <a:pt x="1728" y="1469"/>
                    <a:pt x="1732" y="1470"/>
                    <a:pt x="1734" y="1473"/>
                  </a:cubicBezTo>
                  <a:cubicBezTo>
                    <a:pt x="1735" y="1474"/>
                    <a:pt x="1732" y="1475"/>
                    <a:pt x="1734" y="1476"/>
                  </a:cubicBezTo>
                  <a:cubicBezTo>
                    <a:pt x="1734" y="1474"/>
                    <a:pt x="1736" y="1475"/>
                    <a:pt x="1738" y="1474"/>
                  </a:cubicBezTo>
                  <a:cubicBezTo>
                    <a:pt x="1741" y="1472"/>
                    <a:pt x="1738" y="1465"/>
                    <a:pt x="1744" y="1466"/>
                  </a:cubicBezTo>
                  <a:cubicBezTo>
                    <a:pt x="1746" y="1466"/>
                    <a:pt x="1749" y="1468"/>
                    <a:pt x="1748" y="1470"/>
                  </a:cubicBezTo>
                  <a:cubicBezTo>
                    <a:pt x="1748" y="1472"/>
                    <a:pt x="1746" y="1472"/>
                    <a:pt x="1750" y="1473"/>
                  </a:cubicBezTo>
                  <a:cubicBezTo>
                    <a:pt x="1754" y="1474"/>
                    <a:pt x="1753" y="1482"/>
                    <a:pt x="1757" y="1481"/>
                  </a:cubicBezTo>
                  <a:cubicBezTo>
                    <a:pt x="1760" y="1481"/>
                    <a:pt x="1758" y="1476"/>
                    <a:pt x="1761" y="1476"/>
                  </a:cubicBezTo>
                  <a:cubicBezTo>
                    <a:pt x="1765" y="1477"/>
                    <a:pt x="1767" y="1477"/>
                    <a:pt x="1772" y="1476"/>
                  </a:cubicBezTo>
                  <a:cubicBezTo>
                    <a:pt x="1770" y="1481"/>
                    <a:pt x="1775" y="1479"/>
                    <a:pt x="1778" y="1479"/>
                  </a:cubicBezTo>
                  <a:cubicBezTo>
                    <a:pt x="1781" y="1476"/>
                    <a:pt x="1777" y="1476"/>
                    <a:pt x="1778" y="1471"/>
                  </a:cubicBezTo>
                  <a:cubicBezTo>
                    <a:pt x="1781" y="1468"/>
                    <a:pt x="1783" y="1468"/>
                    <a:pt x="1781" y="1463"/>
                  </a:cubicBezTo>
                  <a:cubicBezTo>
                    <a:pt x="1789" y="1461"/>
                    <a:pt x="1796" y="1463"/>
                    <a:pt x="1801" y="1466"/>
                  </a:cubicBezTo>
                  <a:cubicBezTo>
                    <a:pt x="1802" y="1465"/>
                    <a:pt x="1801" y="1463"/>
                    <a:pt x="1803" y="1463"/>
                  </a:cubicBezTo>
                  <a:cubicBezTo>
                    <a:pt x="1806" y="1468"/>
                    <a:pt x="1807" y="1464"/>
                    <a:pt x="1811" y="1465"/>
                  </a:cubicBezTo>
                  <a:cubicBezTo>
                    <a:pt x="1811" y="1465"/>
                    <a:pt x="1810" y="1466"/>
                    <a:pt x="1811" y="1466"/>
                  </a:cubicBezTo>
                  <a:cubicBezTo>
                    <a:pt x="1811" y="1467"/>
                    <a:pt x="1813" y="1466"/>
                    <a:pt x="1814" y="1466"/>
                  </a:cubicBezTo>
                  <a:cubicBezTo>
                    <a:pt x="1823" y="1467"/>
                    <a:pt x="1835" y="1466"/>
                    <a:pt x="1845" y="1466"/>
                  </a:cubicBezTo>
                  <a:cubicBezTo>
                    <a:pt x="1845" y="1464"/>
                    <a:pt x="1846" y="1463"/>
                    <a:pt x="1848" y="1462"/>
                  </a:cubicBezTo>
                  <a:cubicBezTo>
                    <a:pt x="1852" y="1464"/>
                    <a:pt x="1860" y="1463"/>
                    <a:pt x="1866" y="1463"/>
                  </a:cubicBezTo>
                  <a:cubicBezTo>
                    <a:pt x="1865" y="1458"/>
                    <a:pt x="1871" y="1460"/>
                    <a:pt x="1873" y="1460"/>
                  </a:cubicBezTo>
                  <a:cubicBezTo>
                    <a:pt x="1876" y="1460"/>
                    <a:pt x="1876" y="1459"/>
                    <a:pt x="1877" y="1460"/>
                  </a:cubicBezTo>
                  <a:cubicBezTo>
                    <a:pt x="1879" y="1463"/>
                    <a:pt x="1890" y="1458"/>
                    <a:pt x="1890" y="1458"/>
                  </a:cubicBezTo>
                  <a:cubicBezTo>
                    <a:pt x="1895" y="1457"/>
                    <a:pt x="1897" y="1457"/>
                    <a:pt x="1898" y="1458"/>
                  </a:cubicBezTo>
                  <a:cubicBezTo>
                    <a:pt x="1899" y="1460"/>
                    <a:pt x="1903" y="1457"/>
                    <a:pt x="1904" y="1457"/>
                  </a:cubicBezTo>
                  <a:cubicBezTo>
                    <a:pt x="1907" y="1456"/>
                    <a:pt x="1908" y="1457"/>
                    <a:pt x="1910" y="1455"/>
                  </a:cubicBezTo>
                  <a:cubicBezTo>
                    <a:pt x="1910" y="1455"/>
                    <a:pt x="1913" y="1455"/>
                    <a:pt x="1913" y="1455"/>
                  </a:cubicBezTo>
                  <a:cubicBezTo>
                    <a:pt x="1924" y="1454"/>
                    <a:pt x="1938" y="1456"/>
                    <a:pt x="1946" y="1454"/>
                  </a:cubicBezTo>
                  <a:cubicBezTo>
                    <a:pt x="1949" y="1456"/>
                    <a:pt x="1956" y="1456"/>
                    <a:pt x="1959" y="1458"/>
                  </a:cubicBezTo>
                  <a:cubicBezTo>
                    <a:pt x="1959" y="1456"/>
                    <a:pt x="1962" y="1458"/>
                    <a:pt x="1963" y="1457"/>
                  </a:cubicBezTo>
                  <a:cubicBezTo>
                    <a:pt x="1963" y="1456"/>
                    <a:pt x="1962" y="1454"/>
                    <a:pt x="1963" y="1454"/>
                  </a:cubicBezTo>
                  <a:cubicBezTo>
                    <a:pt x="1964" y="1452"/>
                    <a:pt x="1966" y="1452"/>
                    <a:pt x="1968" y="1450"/>
                  </a:cubicBezTo>
                  <a:cubicBezTo>
                    <a:pt x="1975" y="1449"/>
                    <a:pt x="1981" y="1447"/>
                    <a:pt x="1985" y="1443"/>
                  </a:cubicBezTo>
                  <a:cubicBezTo>
                    <a:pt x="1983" y="1442"/>
                    <a:pt x="1981" y="1442"/>
                    <a:pt x="1982" y="1439"/>
                  </a:cubicBezTo>
                  <a:cubicBezTo>
                    <a:pt x="1988" y="1439"/>
                    <a:pt x="1990" y="1436"/>
                    <a:pt x="1993" y="1433"/>
                  </a:cubicBezTo>
                  <a:cubicBezTo>
                    <a:pt x="1988" y="1433"/>
                    <a:pt x="1984" y="1433"/>
                    <a:pt x="1979" y="1433"/>
                  </a:cubicBezTo>
                  <a:cubicBezTo>
                    <a:pt x="1977" y="1433"/>
                    <a:pt x="1976" y="1431"/>
                    <a:pt x="1973" y="1430"/>
                  </a:cubicBezTo>
                  <a:cubicBezTo>
                    <a:pt x="1974" y="1430"/>
                    <a:pt x="1972" y="1431"/>
                    <a:pt x="1971" y="1431"/>
                  </a:cubicBezTo>
                  <a:cubicBezTo>
                    <a:pt x="1971" y="1431"/>
                    <a:pt x="1971" y="1430"/>
                    <a:pt x="1968" y="1430"/>
                  </a:cubicBezTo>
                  <a:cubicBezTo>
                    <a:pt x="1966" y="1430"/>
                    <a:pt x="1966" y="1432"/>
                    <a:pt x="1964" y="1430"/>
                  </a:cubicBezTo>
                  <a:cubicBezTo>
                    <a:pt x="1962" y="1427"/>
                    <a:pt x="1950" y="1431"/>
                    <a:pt x="1950" y="1431"/>
                  </a:cubicBezTo>
                  <a:cubicBezTo>
                    <a:pt x="1941" y="1432"/>
                    <a:pt x="1929" y="1431"/>
                    <a:pt x="1923" y="1433"/>
                  </a:cubicBezTo>
                  <a:cubicBezTo>
                    <a:pt x="1919" y="1434"/>
                    <a:pt x="1914" y="1434"/>
                    <a:pt x="1909" y="1435"/>
                  </a:cubicBezTo>
                  <a:cubicBezTo>
                    <a:pt x="1907" y="1435"/>
                    <a:pt x="1907" y="1436"/>
                    <a:pt x="1905" y="1436"/>
                  </a:cubicBezTo>
                  <a:cubicBezTo>
                    <a:pt x="1896" y="1437"/>
                    <a:pt x="1890" y="1437"/>
                    <a:pt x="1886" y="1438"/>
                  </a:cubicBezTo>
                  <a:cubicBezTo>
                    <a:pt x="1882" y="1438"/>
                    <a:pt x="1876" y="1439"/>
                    <a:pt x="1874" y="1438"/>
                  </a:cubicBezTo>
                  <a:cubicBezTo>
                    <a:pt x="1873" y="1438"/>
                    <a:pt x="1874" y="1435"/>
                    <a:pt x="1874" y="1435"/>
                  </a:cubicBezTo>
                  <a:cubicBezTo>
                    <a:pt x="1873" y="1434"/>
                    <a:pt x="1871" y="1435"/>
                    <a:pt x="1871" y="1435"/>
                  </a:cubicBezTo>
                  <a:cubicBezTo>
                    <a:pt x="1867" y="1434"/>
                    <a:pt x="1862" y="1438"/>
                    <a:pt x="1860" y="1433"/>
                  </a:cubicBezTo>
                  <a:cubicBezTo>
                    <a:pt x="1864" y="1431"/>
                    <a:pt x="1869" y="1432"/>
                    <a:pt x="1871" y="1430"/>
                  </a:cubicBezTo>
                  <a:cubicBezTo>
                    <a:pt x="1871" y="1429"/>
                    <a:pt x="1873" y="1430"/>
                    <a:pt x="1874" y="1430"/>
                  </a:cubicBezTo>
                  <a:cubicBezTo>
                    <a:pt x="1877" y="1429"/>
                    <a:pt x="1880" y="1427"/>
                    <a:pt x="1882" y="1430"/>
                  </a:cubicBezTo>
                  <a:cubicBezTo>
                    <a:pt x="1880" y="1425"/>
                    <a:pt x="1884" y="1426"/>
                    <a:pt x="1883" y="1422"/>
                  </a:cubicBezTo>
                  <a:cubicBezTo>
                    <a:pt x="1880" y="1421"/>
                    <a:pt x="1878" y="1419"/>
                    <a:pt x="1873" y="1420"/>
                  </a:cubicBezTo>
                  <a:cubicBezTo>
                    <a:pt x="1870" y="1423"/>
                    <a:pt x="1864" y="1423"/>
                    <a:pt x="1865" y="1417"/>
                  </a:cubicBezTo>
                  <a:cubicBezTo>
                    <a:pt x="1872" y="1417"/>
                    <a:pt x="1881" y="1419"/>
                    <a:pt x="1882" y="1412"/>
                  </a:cubicBezTo>
                  <a:cubicBezTo>
                    <a:pt x="1879" y="1410"/>
                    <a:pt x="1875" y="1416"/>
                    <a:pt x="1875" y="1412"/>
                  </a:cubicBezTo>
                  <a:cubicBezTo>
                    <a:pt x="1876" y="1412"/>
                    <a:pt x="1878" y="1410"/>
                    <a:pt x="1876" y="1409"/>
                  </a:cubicBezTo>
                  <a:cubicBezTo>
                    <a:pt x="1875" y="1412"/>
                    <a:pt x="1874" y="1412"/>
                    <a:pt x="1871" y="1414"/>
                  </a:cubicBezTo>
                  <a:cubicBezTo>
                    <a:pt x="1872" y="1414"/>
                    <a:pt x="1871" y="1412"/>
                    <a:pt x="1870" y="1412"/>
                  </a:cubicBezTo>
                  <a:cubicBezTo>
                    <a:pt x="1869" y="1413"/>
                    <a:pt x="1868" y="1415"/>
                    <a:pt x="1867" y="1416"/>
                  </a:cubicBezTo>
                  <a:cubicBezTo>
                    <a:pt x="1865" y="1416"/>
                    <a:pt x="1863" y="1415"/>
                    <a:pt x="1862" y="1416"/>
                  </a:cubicBezTo>
                  <a:cubicBezTo>
                    <a:pt x="1864" y="1423"/>
                    <a:pt x="1855" y="1426"/>
                    <a:pt x="1852" y="1422"/>
                  </a:cubicBezTo>
                  <a:cubicBezTo>
                    <a:pt x="1853" y="1420"/>
                    <a:pt x="1855" y="1419"/>
                    <a:pt x="1856" y="1417"/>
                  </a:cubicBezTo>
                  <a:cubicBezTo>
                    <a:pt x="1844" y="1414"/>
                    <a:pt x="1829" y="1418"/>
                    <a:pt x="1817" y="1419"/>
                  </a:cubicBezTo>
                  <a:cubicBezTo>
                    <a:pt x="1814" y="1419"/>
                    <a:pt x="1814" y="1417"/>
                    <a:pt x="1812" y="1419"/>
                  </a:cubicBezTo>
                  <a:cubicBezTo>
                    <a:pt x="1810" y="1421"/>
                    <a:pt x="1806" y="1418"/>
                    <a:pt x="1804" y="1420"/>
                  </a:cubicBezTo>
                  <a:cubicBezTo>
                    <a:pt x="1804" y="1421"/>
                    <a:pt x="1802" y="1419"/>
                    <a:pt x="1803" y="1419"/>
                  </a:cubicBezTo>
                  <a:cubicBezTo>
                    <a:pt x="1801" y="1419"/>
                    <a:pt x="1801" y="1421"/>
                    <a:pt x="1798" y="1420"/>
                  </a:cubicBezTo>
                  <a:cubicBezTo>
                    <a:pt x="1796" y="1419"/>
                    <a:pt x="1794" y="1419"/>
                    <a:pt x="1793" y="1422"/>
                  </a:cubicBezTo>
                  <a:cubicBezTo>
                    <a:pt x="1795" y="1422"/>
                    <a:pt x="1798" y="1422"/>
                    <a:pt x="1798" y="1424"/>
                  </a:cubicBezTo>
                  <a:cubicBezTo>
                    <a:pt x="1793" y="1423"/>
                    <a:pt x="1789" y="1421"/>
                    <a:pt x="1784" y="1420"/>
                  </a:cubicBezTo>
                  <a:cubicBezTo>
                    <a:pt x="1784" y="1425"/>
                    <a:pt x="1780" y="1421"/>
                    <a:pt x="1778" y="1424"/>
                  </a:cubicBezTo>
                  <a:cubicBezTo>
                    <a:pt x="1773" y="1428"/>
                    <a:pt x="1761" y="1423"/>
                    <a:pt x="1755" y="1424"/>
                  </a:cubicBezTo>
                  <a:cubicBezTo>
                    <a:pt x="1755" y="1422"/>
                    <a:pt x="1756" y="1422"/>
                    <a:pt x="1756" y="1420"/>
                  </a:cubicBezTo>
                  <a:cubicBezTo>
                    <a:pt x="1752" y="1420"/>
                    <a:pt x="1748" y="1421"/>
                    <a:pt x="1747" y="1424"/>
                  </a:cubicBezTo>
                  <a:cubicBezTo>
                    <a:pt x="1750" y="1423"/>
                    <a:pt x="1752" y="1425"/>
                    <a:pt x="1751" y="1428"/>
                  </a:cubicBezTo>
                  <a:cubicBezTo>
                    <a:pt x="1743" y="1426"/>
                    <a:pt x="1750" y="1437"/>
                    <a:pt x="1746" y="1438"/>
                  </a:cubicBezTo>
                  <a:cubicBezTo>
                    <a:pt x="1745" y="1438"/>
                    <a:pt x="1743" y="1438"/>
                    <a:pt x="1742" y="1438"/>
                  </a:cubicBezTo>
                  <a:cubicBezTo>
                    <a:pt x="1739" y="1434"/>
                    <a:pt x="1744" y="1431"/>
                    <a:pt x="1741" y="1428"/>
                  </a:cubicBezTo>
                  <a:cubicBezTo>
                    <a:pt x="1740" y="1431"/>
                    <a:pt x="1737" y="1429"/>
                    <a:pt x="1736" y="1428"/>
                  </a:cubicBezTo>
                  <a:cubicBezTo>
                    <a:pt x="1735" y="1433"/>
                    <a:pt x="1734" y="1438"/>
                    <a:pt x="1729" y="1438"/>
                  </a:cubicBezTo>
                  <a:cubicBezTo>
                    <a:pt x="1731" y="1431"/>
                    <a:pt x="1724" y="1433"/>
                    <a:pt x="1723" y="1428"/>
                  </a:cubicBezTo>
                  <a:cubicBezTo>
                    <a:pt x="1720" y="1428"/>
                    <a:pt x="1717" y="1428"/>
                    <a:pt x="1714" y="1428"/>
                  </a:cubicBezTo>
                  <a:cubicBezTo>
                    <a:pt x="1714" y="1430"/>
                    <a:pt x="1714" y="1433"/>
                    <a:pt x="1712" y="1433"/>
                  </a:cubicBezTo>
                  <a:cubicBezTo>
                    <a:pt x="1711" y="1436"/>
                    <a:pt x="1717" y="1440"/>
                    <a:pt x="1712" y="1441"/>
                  </a:cubicBezTo>
                  <a:cubicBezTo>
                    <a:pt x="1709" y="1440"/>
                    <a:pt x="1705" y="1439"/>
                    <a:pt x="1700" y="1439"/>
                  </a:cubicBezTo>
                  <a:cubicBezTo>
                    <a:pt x="1698" y="1438"/>
                    <a:pt x="1698" y="1434"/>
                    <a:pt x="1699" y="1430"/>
                  </a:cubicBezTo>
                  <a:cubicBezTo>
                    <a:pt x="1689" y="1430"/>
                    <a:pt x="1680" y="1430"/>
                    <a:pt x="1671" y="1430"/>
                  </a:cubicBezTo>
                  <a:cubicBezTo>
                    <a:pt x="1668" y="1434"/>
                    <a:pt x="1667" y="1440"/>
                    <a:pt x="1664" y="1444"/>
                  </a:cubicBezTo>
                  <a:cubicBezTo>
                    <a:pt x="1656" y="1445"/>
                    <a:pt x="1658" y="1440"/>
                    <a:pt x="1657" y="1436"/>
                  </a:cubicBezTo>
                  <a:cubicBezTo>
                    <a:pt x="1654" y="1437"/>
                    <a:pt x="1653" y="1434"/>
                    <a:pt x="1650" y="1435"/>
                  </a:cubicBezTo>
                  <a:cubicBezTo>
                    <a:pt x="1652" y="1432"/>
                    <a:pt x="1643" y="1432"/>
                    <a:pt x="1644" y="1435"/>
                  </a:cubicBezTo>
                  <a:cubicBezTo>
                    <a:pt x="1650" y="1433"/>
                    <a:pt x="1646" y="1439"/>
                    <a:pt x="1647" y="1441"/>
                  </a:cubicBezTo>
                  <a:cubicBezTo>
                    <a:pt x="1648" y="1442"/>
                    <a:pt x="1651" y="1441"/>
                    <a:pt x="1650" y="1443"/>
                  </a:cubicBezTo>
                  <a:cubicBezTo>
                    <a:pt x="1648" y="1443"/>
                    <a:pt x="1649" y="1446"/>
                    <a:pt x="1650" y="1447"/>
                  </a:cubicBezTo>
                  <a:cubicBezTo>
                    <a:pt x="1648" y="1447"/>
                    <a:pt x="1648" y="1445"/>
                    <a:pt x="1645" y="1446"/>
                  </a:cubicBezTo>
                  <a:cubicBezTo>
                    <a:pt x="1646" y="1449"/>
                    <a:pt x="1648" y="1452"/>
                    <a:pt x="1647" y="1457"/>
                  </a:cubicBezTo>
                  <a:cubicBezTo>
                    <a:pt x="1643" y="1456"/>
                    <a:pt x="1638" y="1463"/>
                    <a:pt x="1634" y="1458"/>
                  </a:cubicBezTo>
                  <a:cubicBezTo>
                    <a:pt x="1636" y="1455"/>
                    <a:pt x="1641" y="1455"/>
                    <a:pt x="1644" y="1452"/>
                  </a:cubicBezTo>
                  <a:cubicBezTo>
                    <a:pt x="1639" y="1451"/>
                    <a:pt x="1629" y="1455"/>
                    <a:pt x="1630" y="1449"/>
                  </a:cubicBezTo>
                  <a:cubicBezTo>
                    <a:pt x="1632" y="1444"/>
                    <a:pt x="1644" y="1451"/>
                    <a:pt x="1644" y="1444"/>
                  </a:cubicBezTo>
                  <a:cubicBezTo>
                    <a:pt x="1638" y="1444"/>
                    <a:pt x="1629" y="1449"/>
                    <a:pt x="1624" y="1444"/>
                  </a:cubicBezTo>
                  <a:cubicBezTo>
                    <a:pt x="1621" y="1436"/>
                    <a:pt x="1631" y="1440"/>
                    <a:pt x="1633" y="1436"/>
                  </a:cubicBezTo>
                  <a:cubicBezTo>
                    <a:pt x="1629" y="1433"/>
                    <a:pt x="1628" y="1438"/>
                    <a:pt x="1626" y="1435"/>
                  </a:cubicBezTo>
                  <a:cubicBezTo>
                    <a:pt x="1623" y="1431"/>
                    <a:pt x="1626" y="1433"/>
                    <a:pt x="1626" y="1428"/>
                  </a:cubicBezTo>
                  <a:cubicBezTo>
                    <a:pt x="1623" y="1428"/>
                    <a:pt x="1622" y="1426"/>
                    <a:pt x="1623" y="1422"/>
                  </a:cubicBezTo>
                  <a:cubicBezTo>
                    <a:pt x="1626" y="1422"/>
                    <a:pt x="1626" y="1420"/>
                    <a:pt x="1629" y="1420"/>
                  </a:cubicBezTo>
                  <a:cubicBezTo>
                    <a:pt x="1629" y="1417"/>
                    <a:pt x="1630" y="1414"/>
                    <a:pt x="1632" y="1414"/>
                  </a:cubicBezTo>
                  <a:cubicBezTo>
                    <a:pt x="1635" y="1415"/>
                    <a:pt x="1636" y="1412"/>
                    <a:pt x="1639" y="1412"/>
                  </a:cubicBezTo>
                  <a:cubicBezTo>
                    <a:pt x="1643" y="1413"/>
                    <a:pt x="1640" y="1417"/>
                    <a:pt x="1643" y="1414"/>
                  </a:cubicBezTo>
                  <a:cubicBezTo>
                    <a:pt x="1648" y="1410"/>
                    <a:pt x="1657" y="1413"/>
                    <a:pt x="1663" y="1414"/>
                  </a:cubicBezTo>
                  <a:cubicBezTo>
                    <a:pt x="1666" y="1414"/>
                    <a:pt x="1669" y="1413"/>
                    <a:pt x="1671" y="1414"/>
                  </a:cubicBezTo>
                  <a:cubicBezTo>
                    <a:pt x="1675" y="1415"/>
                    <a:pt x="1679" y="1416"/>
                    <a:pt x="1680" y="1419"/>
                  </a:cubicBezTo>
                  <a:cubicBezTo>
                    <a:pt x="1682" y="1415"/>
                    <a:pt x="1688" y="1415"/>
                    <a:pt x="1691" y="1414"/>
                  </a:cubicBezTo>
                  <a:cubicBezTo>
                    <a:pt x="1712" y="1411"/>
                    <a:pt x="1741" y="1415"/>
                    <a:pt x="1763" y="1412"/>
                  </a:cubicBezTo>
                  <a:cubicBezTo>
                    <a:pt x="1765" y="1412"/>
                    <a:pt x="1768" y="1409"/>
                    <a:pt x="1771" y="1411"/>
                  </a:cubicBezTo>
                  <a:cubicBezTo>
                    <a:pt x="1774" y="1412"/>
                    <a:pt x="1775" y="1416"/>
                    <a:pt x="1780" y="1416"/>
                  </a:cubicBezTo>
                  <a:cubicBezTo>
                    <a:pt x="1780" y="1413"/>
                    <a:pt x="1781" y="1412"/>
                    <a:pt x="1783" y="1411"/>
                  </a:cubicBezTo>
                  <a:cubicBezTo>
                    <a:pt x="1789" y="1412"/>
                    <a:pt x="1797" y="1409"/>
                    <a:pt x="1799" y="1409"/>
                  </a:cubicBezTo>
                  <a:cubicBezTo>
                    <a:pt x="1801" y="1409"/>
                    <a:pt x="1801" y="1411"/>
                    <a:pt x="1803" y="1411"/>
                  </a:cubicBezTo>
                  <a:cubicBezTo>
                    <a:pt x="1805" y="1411"/>
                    <a:pt x="1806" y="1408"/>
                    <a:pt x="1808" y="1408"/>
                  </a:cubicBezTo>
                  <a:cubicBezTo>
                    <a:pt x="1807" y="1408"/>
                    <a:pt x="1810" y="1409"/>
                    <a:pt x="1811" y="1409"/>
                  </a:cubicBezTo>
                  <a:cubicBezTo>
                    <a:pt x="1816" y="1410"/>
                    <a:pt x="1817" y="1408"/>
                    <a:pt x="1820" y="1408"/>
                  </a:cubicBezTo>
                  <a:cubicBezTo>
                    <a:pt x="1824" y="1407"/>
                    <a:pt x="1829" y="1408"/>
                    <a:pt x="1833" y="1406"/>
                  </a:cubicBezTo>
                  <a:cubicBezTo>
                    <a:pt x="1834" y="1409"/>
                    <a:pt x="1837" y="1410"/>
                    <a:pt x="1839" y="1408"/>
                  </a:cubicBezTo>
                  <a:cubicBezTo>
                    <a:pt x="1839" y="1409"/>
                    <a:pt x="1839" y="1411"/>
                    <a:pt x="1840" y="1411"/>
                  </a:cubicBezTo>
                  <a:cubicBezTo>
                    <a:pt x="1841" y="1409"/>
                    <a:pt x="1840" y="1406"/>
                    <a:pt x="1842" y="1406"/>
                  </a:cubicBezTo>
                  <a:cubicBezTo>
                    <a:pt x="1864" y="1406"/>
                    <a:pt x="1880" y="1400"/>
                    <a:pt x="1901" y="1400"/>
                  </a:cubicBezTo>
                  <a:cubicBezTo>
                    <a:pt x="1904" y="1397"/>
                    <a:pt x="1909" y="1397"/>
                    <a:pt x="1912" y="1397"/>
                  </a:cubicBezTo>
                  <a:cubicBezTo>
                    <a:pt x="1915" y="1396"/>
                    <a:pt x="1914" y="1395"/>
                    <a:pt x="1916" y="1397"/>
                  </a:cubicBezTo>
                  <a:cubicBezTo>
                    <a:pt x="1916" y="1397"/>
                    <a:pt x="1918" y="1397"/>
                    <a:pt x="1919" y="1397"/>
                  </a:cubicBezTo>
                  <a:cubicBezTo>
                    <a:pt x="1921" y="1397"/>
                    <a:pt x="1922" y="1397"/>
                    <a:pt x="1923" y="1398"/>
                  </a:cubicBezTo>
                  <a:cubicBezTo>
                    <a:pt x="1924" y="1399"/>
                    <a:pt x="1928" y="1398"/>
                    <a:pt x="1929" y="1398"/>
                  </a:cubicBezTo>
                  <a:cubicBezTo>
                    <a:pt x="1930" y="1398"/>
                    <a:pt x="1929" y="1401"/>
                    <a:pt x="1929" y="1401"/>
                  </a:cubicBezTo>
                  <a:cubicBezTo>
                    <a:pt x="1930" y="1402"/>
                    <a:pt x="1932" y="1401"/>
                    <a:pt x="1932" y="1401"/>
                  </a:cubicBezTo>
                  <a:cubicBezTo>
                    <a:pt x="1934" y="1402"/>
                    <a:pt x="1934" y="1402"/>
                    <a:pt x="1935" y="1403"/>
                  </a:cubicBezTo>
                  <a:cubicBezTo>
                    <a:pt x="1935" y="1406"/>
                    <a:pt x="1940" y="1404"/>
                    <a:pt x="1940" y="1406"/>
                  </a:cubicBezTo>
                  <a:cubicBezTo>
                    <a:pt x="1938" y="1407"/>
                    <a:pt x="1932" y="1404"/>
                    <a:pt x="1932" y="1408"/>
                  </a:cubicBezTo>
                  <a:cubicBezTo>
                    <a:pt x="1938" y="1408"/>
                    <a:pt x="1929" y="1413"/>
                    <a:pt x="1933" y="1412"/>
                  </a:cubicBezTo>
                  <a:cubicBezTo>
                    <a:pt x="1934" y="1408"/>
                    <a:pt x="1941" y="1408"/>
                    <a:pt x="1941" y="1412"/>
                  </a:cubicBezTo>
                  <a:cubicBezTo>
                    <a:pt x="1938" y="1413"/>
                    <a:pt x="1937" y="1408"/>
                    <a:pt x="1937" y="1414"/>
                  </a:cubicBezTo>
                  <a:cubicBezTo>
                    <a:pt x="1941" y="1414"/>
                    <a:pt x="1945" y="1414"/>
                    <a:pt x="1949" y="1414"/>
                  </a:cubicBezTo>
                  <a:cubicBezTo>
                    <a:pt x="1949" y="1413"/>
                    <a:pt x="1950" y="1412"/>
                    <a:pt x="1952" y="1412"/>
                  </a:cubicBezTo>
                  <a:cubicBezTo>
                    <a:pt x="1954" y="1410"/>
                    <a:pt x="1955" y="1408"/>
                    <a:pt x="1957" y="1406"/>
                  </a:cubicBezTo>
                  <a:cubicBezTo>
                    <a:pt x="1958" y="1403"/>
                    <a:pt x="1964" y="1406"/>
                    <a:pt x="1965" y="1403"/>
                  </a:cubicBezTo>
                  <a:cubicBezTo>
                    <a:pt x="1961" y="1402"/>
                    <a:pt x="1955" y="1400"/>
                    <a:pt x="1950" y="1400"/>
                  </a:cubicBezTo>
                  <a:cubicBezTo>
                    <a:pt x="1943" y="1399"/>
                    <a:pt x="1936" y="1402"/>
                    <a:pt x="1933" y="1398"/>
                  </a:cubicBezTo>
                  <a:cubicBezTo>
                    <a:pt x="1938" y="1388"/>
                    <a:pt x="1954" y="1397"/>
                    <a:pt x="1959" y="1389"/>
                  </a:cubicBezTo>
                  <a:cubicBezTo>
                    <a:pt x="1955" y="1388"/>
                    <a:pt x="1957" y="1381"/>
                    <a:pt x="1954" y="1379"/>
                  </a:cubicBezTo>
                  <a:cubicBezTo>
                    <a:pt x="1955" y="1379"/>
                    <a:pt x="1955" y="1377"/>
                    <a:pt x="1955" y="1374"/>
                  </a:cubicBezTo>
                  <a:cubicBezTo>
                    <a:pt x="1957" y="1374"/>
                    <a:pt x="1957" y="1373"/>
                    <a:pt x="1958" y="1373"/>
                  </a:cubicBezTo>
                  <a:cubicBezTo>
                    <a:pt x="1971" y="1373"/>
                    <a:pt x="1982" y="1372"/>
                    <a:pt x="1993" y="1370"/>
                  </a:cubicBezTo>
                  <a:cubicBezTo>
                    <a:pt x="1995" y="1370"/>
                    <a:pt x="2002" y="1369"/>
                    <a:pt x="1998" y="1368"/>
                  </a:cubicBezTo>
                  <a:cubicBezTo>
                    <a:pt x="1991" y="1368"/>
                    <a:pt x="1985" y="1367"/>
                    <a:pt x="1980" y="1368"/>
                  </a:cubicBezTo>
                  <a:cubicBezTo>
                    <a:pt x="1977" y="1368"/>
                    <a:pt x="1977" y="1369"/>
                    <a:pt x="1976" y="1368"/>
                  </a:cubicBezTo>
                  <a:cubicBezTo>
                    <a:pt x="1976" y="1368"/>
                    <a:pt x="1973" y="1368"/>
                    <a:pt x="1973" y="1368"/>
                  </a:cubicBezTo>
                  <a:cubicBezTo>
                    <a:pt x="1970" y="1368"/>
                    <a:pt x="1969" y="1368"/>
                    <a:pt x="1968" y="1366"/>
                  </a:cubicBezTo>
                  <a:cubicBezTo>
                    <a:pt x="1967" y="1365"/>
                    <a:pt x="1961" y="1368"/>
                    <a:pt x="1962" y="1365"/>
                  </a:cubicBezTo>
                  <a:cubicBezTo>
                    <a:pt x="1965" y="1362"/>
                    <a:pt x="1969" y="1361"/>
                    <a:pt x="1975" y="1362"/>
                  </a:cubicBezTo>
                  <a:cubicBezTo>
                    <a:pt x="1975" y="1359"/>
                    <a:pt x="1975" y="1356"/>
                    <a:pt x="1975" y="1354"/>
                  </a:cubicBezTo>
                  <a:cubicBezTo>
                    <a:pt x="1977" y="1354"/>
                    <a:pt x="1978" y="1353"/>
                    <a:pt x="1980" y="1352"/>
                  </a:cubicBezTo>
                  <a:cubicBezTo>
                    <a:pt x="1992" y="1353"/>
                    <a:pt x="2006" y="1350"/>
                    <a:pt x="2017" y="1349"/>
                  </a:cubicBezTo>
                  <a:cubicBezTo>
                    <a:pt x="2018" y="1349"/>
                    <a:pt x="2021" y="1349"/>
                    <a:pt x="2022" y="1349"/>
                  </a:cubicBezTo>
                  <a:cubicBezTo>
                    <a:pt x="2025" y="1350"/>
                    <a:pt x="2023" y="1350"/>
                    <a:pt x="2026" y="1349"/>
                  </a:cubicBezTo>
                  <a:cubicBezTo>
                    <a:pt x="2030" y="1348"/>
                    <a:pt x="2034" y="1351"/>
                    <a:pt x="2033" y="1346"/>
                  </a:cubicBezTo>
                  <a:cubicBezTo>
                    <a:pt x="2026" y="1350"/>
                    <a:pt x="2018" y="1346"/>
                    <a:pt x="2014" y="1346"/>
                  </a:cubicBezTo>
                  <a:cubicBezTo>
                    <a:pt x="2009" y="1346"/>
                    <a:pt x="2010" y="1349"/>
                    <a:pt x="2008" y="1346"/>
                  </a:cubicBezTo>
                  <a:cubicBezTo>
                    <a:pt x="2008" y="1346"/>
                    <a:pt x="2005" y="1346"/>
                    <a:pt x="2005" y="1346"/>
                  </a:cubicBezTo>
                  <a:cubicBezTo>
                    <a:pt x="1996" y="1345"/>
                    <a:pt x="1986" y="1345"/>
                    <a:pt x="1977" y="1346"/>
                  </a:cubicBezTo>
                  <a:cubicBezTo>
                    <a:pt x="1974" y="1346"/>
                    <a:pt x="1967" y="1350"/>
                    <a:pt x="1964" y="1346"/>
                  </a:cubicBezTo>
                  <a:cubicBezTo>
                    <a:pt x="1964" y="1340"/>
                    <a:pt x="1973" y="1342"/>
                    <a:pt x="1973" y="1336"/>
                  </a:cubicBezTo>
                  <a:cubicBezTo>
                    <a:pt x="1970" y="1336"/>
                    <a:pt x="1967" y="1337"/>
                    <a:pt x="1968" y="1333"/>
                  </a:cubicBezTo>
                  <a:cubicBezTo>
                    <a:pt x="1962" y="1333"/>
                    <a:pt x="1955" y="1334"/>
                    <a:pt x="1956" y="1328"/>
                  </a:cubicBezTo>
                  <a:cubicBezTo>
                    <a:pt x="1959" y="1328"/>
                    <a:pt x="1962" y="1328"/>
                    <a:pt x="1965" y="1328"/>
                  </a:cubicBezTo>
                  <a:cubicBezTo>
                    <a:pt x="1968" y="1327"/>
                    <a:pt x="1969" y="1325"/>
                    <a:pt x="1973" y="1324"/>
                  </a:cubicBezTo>
                  <a:cubicBezTo>
                    <a:pt x="1975" y="1323"/>
                    <a:pt x="1975" y="1325"/>
                    <a:pt x="1976" y="1325"/>
                  </a:cubicBezTo>
                  <a:cubicBezTo>
                    <a:pt x="1976" y="1325"/>
                    <a:pt x="1977" y="1324"/>
                    <a:pt x="1978" y="1324"/>
                  </a:cubicBezTo>
                  <a:cubicBezTo>
                    <a:pt x="1983" y="1322"/>
                    <a:pt x="1988" y="1324"/>
                    <a:pt x="1992" y="1324"/>
                  </a:cubicBezTo>
                  <a:cubicBezTo>
                    <a:pt x="1993" y="1323"/>
                    <a:pt x="1994" y="1322"/>
                    <a:pt x="1995" y="1322"/>
                  </a:cubicBezTo>
                  <a:cubicBezTo>
                    <a:pt x="1997" y="1322"/>
                    <a:pt x="1996" y="1323"/>
                    <a:pt x="1996" y="1324"/>
                  </a:cubicBezTo>
                  <a:cubicBezTo>
                    <a:pt x="1998" y="1324"/>
                    <a:pt x="1999" y="1322"/>
                    <a:pt x="2000" y="1322"/>
                  </a:cubicBezTo>
                  <a:cubicBezTo>
                    <a:pt x="2007" y="1322"/>
                    <a:pt x="2012" y="1322"/>
                    <a:pt x="2015" y="1319"/>
                  </a:cubicBezTo>
                  <a:cubicBezTo>
                    <a:pt x="2002" y="1321"/>
                    <a:pt x="1986" y="1319"/>
                    <a:pt x="1973" y="1320"/>
                  </a:cubicBezTo>
                  <a:cubicBezTo>
                    <a:pt x="1971" y="1321"/>
                    <a:pt x="1971" y="1322"/>
                    <a:pt x="1968" y="1322"/>
                  </a:cubicBezTo>
                  <a:cubicBezTo>
                    <a:pt x="1966" y="1322"/>
                    <a:pt x="1965" y="1321"/>
                    <a:pt x="1962" y="1320"/>
                  </a:cubicBezTo>
                  <a:cubicBezTo>
                    <a:pt x="1960" y="1320"/>
                    <a:pt x="1960" y="1322"/>
                    <a:pt x="1958" y="1322"/>
                  </a:cubicBezTo>
                  <a:cubicBezTo>
                    <a:pt x="1958" y="1322"/>
                    <a:pt x="1957" y="1321"/>
                    <a:pt x="1956" y="1320"/>
                  </a:cubicBezTo>
                  <a:cubicBezTo>
                    <a:pt x="1952" y="1319"/>
                    <a:pt x="1950" y="1322"/>
                    <a:pt x="1948" y="1322"/>
                  </a:cubicBezTo>
                  <a:cubicBezTo>
                    <a:pt x="1946" y="1322"/>
                    <a:pt x="1947" y="1321"/>
                    <a:pt x="1947" y="1320"/>
                  </a:cubicBezTo>
                  <a:cubicBezTo>
                    <a:pt x="1946" y="1320"/>
                    <a:pt x="1943" y="1322"/>
                    <a:pt x="1944" y="1322"/>
                  </a:cubicBezTo>
                  <a:cubicBezTo>
                    <a:pt x="1940" y="1321"/>
                    <a:pt x="1938" y="1321"/>
                    <a:pt x="1939" y="1317"/>
                  </a:cubicBezTo>
                  <a:cubicBezTo>
                    <a:pt x="1944" y="1315"/>
                    <a:pt x="1945" y="1318"/>
                    <a:pt x="1952" y="1317"/>
                  </a:cubicBezTo>
                  <a:cubicBezTo>
                    <a:pt x="1953" y="1317"/>
                    <a:pt x="1955" y="1315"/>
                    <a:pt x="1958" y="1314"/>
                  </a:cubicBezTo>
                  <a:cubicBezTo>
                    <a:pt x="1958" y="1314"/>
                    <a:pt x="1960" y="1316"/>
                    <a:pt x="1961" y="1316"/>
                  </a:cubicBezTo>
                  <a:cubicBezTo>
                    <a:pt x="1963" y="1316"/>
                    <a:pt x="1963" y="1314"/>
                    <a:pt x="1966" y="1314"/>
                  </a:cubicBezTo>
                  <a:cubicBezTo>
                    <a:pt x="1970" y="1314"/>
                    <a:pt x="1976" y="1316"/>
                    <a:pt x="1978" y="1311"/>
                  </a:cubicBezTo>
                  <a:cubicBezTo>
                    <a:pt x="1974" y="1305"/>
                    <a:pt x="1963" y="1305"/>
                    <a:pt x="1954" y="1305"/>
                  </a:cubicBezTo>
                  <a:cubicBezTo>
                    <a:pt x="1954" y="1302"/>
                    <a:pt x="1954" y="1301"/>
                    <a:pt x="1955" y="1300"/>
                  </a:cubicBezTo>
                  <a:cubicBezTo>
                    <a:pt x="1953" y="1300"/>
                    <a:pt x="1950" y="1300"/>
                    <a:pt x="1949" y="1298"/>
                  </a:cubicBezTo>
                  <a:cubicBezTo>
                    <a:pt x="1944" y="1298"/>
                    <a:pt x="1937" y="1299"/>
                    <a:pt x="1932" y="1298"/>
                  </a:cubicBezTo>
                  <a:cubicBezTo>
                    <a:pt x="1931" y="1298"/>
                    <a:pt x="1930" y="1297"/>
                    <a:pt x="1931" y="1297"/>
                  </a:cubicBezTo>
                  <a:cubicBezTo>
                    <a:pt x="1927" y="1296"/>
                    <a:pt x="1921" y="1298"/>
                    <a:pt x="1921" y="1293"/>
                  </a:cubicBezTo>
                  <a:cubicBezTo>
                    <a:pt x="1928" y="1290"/>
                    <a:pt x="1941" y="1292"/>
                    <a:pt x="1947" y="1287"/>
                  </a:cubicBezTo>
                  <a:cubicBezTo>
                    <a:pt x="1939" y="1284"/>
                    <a:pt x="1931" y="1284"/>
                    <a:pt x="1922" y="1286"/>
                  </a:cubicBezTo>
                  <a:cubicBezTo>
                    <a:pt x="1920" y="1284"/>
                    <a:pt x="1917" y="1283"/>
                    <a:pt x="1919" y="1278"/>
                  </a:cubicBezTo>
                  <a:cubicBezTo>
                    <a:pt x="1915" y="1278"/>
                    <a:pt x="1916" y="1275"/>
                    <a:pt x="1911" y="1276"/>
                  </a:cubicBezTo>
                  <a:cubicBezTo>
                    <a:pt x="1915" y="1273"/>
                    <a:pt x="1909" y="1272"/>
                    <a:pt x="1908" y="1270"/>
                  </a:cubicBezTo>
                  <a:cubicBezTo>
                    <a:pt x="1908" y="1266"/>
                    <a:pt x="1912" y="1263"/>
                    <a:pt x="1909" y="1260"/>
                  </a:cubicBezTo>
                  <a:cubicBezTo>
                    <a:pt x="1911" y="1260"/>
                    <a:pt x="1911" y="1258"/>
                    <a:pt x="1913" y="1257"/>
                  </a:cubicBezTo>
                  <a:cubicBezTo>
                    <a:pt x="1920" y="1258"/>
                    <a:pt x="1928" y="1256"/>
                    <a:pt x="1931" y="1255"/>
                  </a:cubicBezTo>
                  <a:cubicBezTo>
                    <a:pt x="1938" y="1254"/>
                    <a:pt x="1948" y="1254"/>
                    <a:pt x="1956" y="1254"/>
                  </a:cubicBezTo>
                  <a:cubicBezTo>
                    <a:pt x="1957" y="1254"/>
                    <a:pt x="1958" y="1252"/>
                    <a:pt x="1959" y="1252"/>
                  </a:cubicBezTo>
                  <a:cubicBezTo>
                    <a:pt x="1960" y="1252"/>
                    <a:pt x="1960" y="1254"/>
                    <a:pt x="1962" y="1254"/>
                  </a:cubicBezTo>
                  <a:cubicBezTo>
                    <a:pt x="1963" y="1254"/>
                    <a:pt x="1963" y="1251"/>
                    <a:pt x="1965" y="1252"/>
                  </a:cubicBezTo>
                  <a:cubicBezTo>
                    <a:pt x="1967" y="1252"/>
                    <a:pt x="1971" y="1252"/>
                    <a:pt x="1968" y="1251"/>
                  </a:cubicBezTo>
                  <a:cubicBezTo>
                    <a:pt x="1958" y="1250"/>
                    <a:pt x="1945" y="1252"/>
                    <a:pt x="1940" y="1252"/>
                  </a:cubicBezTo>
                  <a:cubicBezTo>
                    <a:pt x="1935" y="1253"/>
                    <a:pt x="1931" y="1250"/>
                    <a:pt x="1928" y="1251"/>
                  </a:cubicBezTo>
                  <a:cubicBezTo>
                    <a:pt x="1924" y="1251"/>
                    <a:pt x="1923" y="1256"/>
                    <a:pt x="1920" y="1254"/>
                  </a:cubicBezTo>
                  <a:cubicBezTo>
                    <a:pt x="1921" y="1249"/>
                    <a:pt x="1916" y="1251"/>
                    <a:pt x="1917" y="1246"/>
                  </a:cubicBezTo>
                  <a:cubicBezTo>
                    <a:pt x="1925" y="1245"/>
                    <a:pt x="1934" y="1243"/>
                    <a:pt x="1942" y="1243"/>
                  </a:cubicBezTo>
                  <a:cubicBezTo>
                    <a:pt x="1944" y="1243"/>
                    <a:pt x="1945" y="1244"/>
                    <a:pt x="1947" y="1244"/>
                  </a:cubicBezTo>
                  <a:cubicBezTo>
                    <a:pt x="1950" y="1245"/>
                    <a:pt x="1955" y="1246"/>
                    <a:pt x="1956" y="1241"/>
                  </a:cubicBezTo>
                  <a:cubicBezTo>
                    <a:pt x="1950" y="1243"/>
                    <a:pt x="1942" y="1243"/>
                    <a:pt x="1938" y="1240"/>
                  </a:cubicBezTo>
                  <a:cubicBezTo>
                    <a:pt x="1935" y="1228"/>
                    <a:pt x="1947" y="1232"/>
                    <a:pt x="1955" y="1232"/>
                  </a:cubicBezTo>
                  <a:cubicBezTo>
                    <a:pt x="1959" y="1229"/>
                    <a:pt x="1953" y="1228"/>
                    <a:pt x="1957" y="1227"/>
                  </a:cubicBezTo>
                  <a:cubicBezTo>
                    <a:pt x="1963" y="1226"/>
                    <a:pt x="1971" y="1225"/>
                    <a:pt x="1977" y="1225"/>
                  </a:cubicBezTo>
                  <a:cubicBezTo>
                    <a:pt x="1981" y="1225"/>
                    <a:pt x="1986" y="1227"/>
                    <a:pt x="1988" y="1224"/>
                  </a:cubicBezTo>
                  <a:cubicBezTo>
                    <a:pt x="1986" y="1224"/>
                    <a:pt x="1985" y="1223"/>
                    <a:pt x="1985" y="1221"/>
                  </a:cubicBezTo>
                  <a:cubicBezTo>
                    <a:pt x="1989" y="1222"/>
                    <a:pt x="1993" y="1222"/>
                    <a:pt x="1995" y="1221"/>
                  </a:cubicBezTo>
                  <a:cubicBezTo>
                    <a:pt x="1998" y="1219"/>
                    <a:pt x="2001" y="1220"/>
                    <a:pt x="2004" y="1219"/>
                  </a:cubicBezTo>
                  <a:cubicBezTo>
                    <a:pt x="2005" y="1218"/>
                    <a:pt x="2004" y="1214"/>
                    <a:pt x="2008" y="1216"/>
                  </a:cubicBezTo>
                  <a:cubicBezTo>
                    <a:pt x="2011" y="1215"/>
                    <a:pt x="2011" y="1219"/>
                    <a:pt x="2015" y="1217"/>
                  </a:cubicBezTo>
                  <a:cubicBezTo>
                    <a:pt x="2018" y="1214"/>
                    <a:pt x="2023" y="1214"/>
                    <a:pt x="2028" y="1213"/>
                  </a:cubicBezTo>
                  <a:cubicBezTo>
                    <a:pt x="2034" y="1214"/>
                    <a:pt x="2036" y="1218"/>
                    <a:pt x="2039" y="1211"/>
                  </a:cubicBezTo>
                  <a:cubicBezTo>
                    <a:pt x="2038" y="1209"/>
                    <a:pt x="2035" y="1211"/>
                    <a:pt x="2033" y="1211"/>
                  </a:cubicBezTo>
                  <a:cubicBezTo>
                    <a:pt x="2021" y="1212"/>
                    <a:pt x="2006" y="1212"/>
                    <a:pt x="1998" y="1213"/>
                  </a:cubicBezTo>
                  <a:cubicBezTo>
                    <a:pt x="1993" y="1213"/>
                    <a:pt x="1987" y="1212"/>
                    <a:pt x="1986" y="1211"/>
                  </a:cubicBezTo>
                  <a:cubicBezTo>
                    <a:pt x="1984" y="1210"/>
                    <a:pt x="1983" y="1210"/>
                    <a:pt x="1983" y="1208"/>
                  </a:cubicBezTo>
                  <a:cubicBezTo>
                    <a:pt x="1983" y="1205"/>
                    <a:pt x="1997" y="1208"/>
                    <a:pt x="1992" y="1205"/>
                  </a:cubicBezTo>
                  <a:cubicBezTo>
                    <a:pt x="1988" y="1205"/>
                    <a:pt x="1984" y="1205"/>
                    <a:pt x="1980" y="1205"/>
                  </a:cubicBezTo>
                  <a:cubicBezTo>
                    <a:pt x="1980" y="1212"/>
                    <a:pt x="1971" y="1211"/>
                    <a:pt x="1964" y="1211"/>
                  </a:cubicBezTo>
                  <a:cubicBezTo>
                    <a:pt x="1965" y="1208"/>
                    <a:pt x="1966" y="1209"/>
                    <a:pt x="1962" y="1208"/>
                  </a:cubicBezTo>
                  <a:cubicBezTo>
                    <a:pt x="1959" y="1207"/>
                    <a:pt x="1953" y="1205"/>
                    <a:pt x="1948" y="1206"/>
                  </a:cubicBezTo>
                  <a:cubicBezTo>
                    <a:pt x="1948" y="1208"/>
                    <a:pt x="1948" y="1211"/>
                    <a:pt x="1947" y="1211"/>
                  </a:cubicBezTo>
                  <a:cubicBezTo>
                    <a:pt x="1944" y="1207"/>
                    <a:pt x="1932" y="1212"/>
                    <a:pt x="1929" y="1208"/>
                  </a:cubicBezTo>
                  <a:cubicBezTo>
                    <a:pt x="1928" y="1210"/>
                    <a:pt x="1928" y="1215"/>
                    <a:pt x="1923" y="1214"/>
                  </a:cubicBezTo>
                  <a:cubicBezTo>
                    <a:pt x="1918" y="1214"/>
                    <a:pt x="1917" y="1209"/>
                    <a:pt x="1912" y="1208"/>
                  </a:cubicBezTo>
                  <a:cubicBezTo>
                    <a:pt x="1908" y="1211"/>
                    <a:pt x="1902" y="1209"/>
                    <a:pt x="1898" y="1209"/>
                  </a:cubicBezTo>
                  <a:cubicBezTo>
                    <a:pt x="1896" y="1210"/>
                    <a:pt x="1896" y="1211"/>
                    <a:pt x="1893" y="1211"/>
                  </a:cubicBezTo>
                  <a:cubicBezTo>
                    <a:pt x="1890" y="1211"/>
                    <a:pt x="1889" y="1209"/>
                    <a:pt x="1887" y="1209"/>
                  </a:cubicBezTo>
                  <a:cubicBezTo>
                    <a:pt x="1888" y="1209"/>
                    <a:pt x="1886" y="1211"/>
                    <a:pt x="1885" y="1211"/>
                  </a:cubicBezTo>
                  <a:cubicBezTo>
                    <a:pt x="1882" y="1212"/>
                    <a:pt x="1879" y="1211"/>
                    <a:pt x="1876" y="1211"/>
                  </a:cubicBezTo>
                  <a:cubicBezTo>
                    <a:pt x="1875" y="1211"/>
                    <a:pt x="1874" y="1213"/>
                    <a:pt x="1873" y="1213"/>
                  </a:cubicBezTo>
                  <a:cubicBezTo>
                    <a:pt x="1871" y="1213"/>
                    <a:pt x="1870" y="1211"/>
                    <a:pt x="1868" y="1211"/>
                  </a:cubicBezTo>
                  <a:cubicBezTo>
                    <a:pt x="1865" y="1211"/>
                    <a:pt x="1859" y="1212"/>
                    <a:pt x="1857" y="1208"/>
                  </a:cubicBezTo>
                  <a:cubicBezTo>
                    <a:pt x="1859" y="1208"/>
                    <a:pt x="1862" y="1208"/>
                    <a:pt x="1864" y="1208"/>
                  </a:cubicBezTo>
                  <a:cubicBezTo>
                    <a:pt x="1865" y="1208"/>
                    <a:pt x="1865" y="1206"/>
                    <a:pt x="1865" y="1206"/>
                  </a:cubicBezTo>
                  <a:cubicBezTo>
                    <a:pt x="1867" y="1206"/>
                    <a:pt x="1872" y="1211"/>
                    <a:pt x="1872" y="1205"/>
                  </a:cubicBezTo>
                  <a:cubicBezTo>
                    <a:pt x="1869" y="1202"/>
                    <a:pt x="1863" y="1203"/>
                    <a:pt x="1857" y="1203"/>
                  </a:cubicBezTo>
                  <a:cubicBezTo>
                    <a:pt x="1852" y="1203"/>
                    <a:pt x="1846" y="1205"/>
                    <a:pt x="1843" y="1201"/>
                  </a:cubicBezTo>
                  <a:cubicBezTo>
                    <a:pt x="1845" y="1200"/>
                    <a:pt x="1850" y="1199"/>
                    <a:pt x="1853" y="1198"/>
                  </a:cubicBezTo>
                  <a:cubicBezTo>
                    <a:pt x="1860" y="1198"/>
                    <a:pt x="1869" y="1199"/>
                    <a:pt x="1877" y="1198"/>
                  </a:cubicBezTo>
                  <a:cubicBezTo>
                    <a:pt x="1879" y="1198"/>
                    <a:pt x="1879" y="1197"/>
                    <a:pt x="1881" y="1197"/>
                  </a:cubicBezTo>
                  <a:cubicBezTo>
                    <a:pt x="1886" y="1196"/>
                    <a:pt x="1890" y="1197"/>
                    <a:pt x="1894" y="1197"/>
                  </a:cubicBezTo>
                  <a:cubicBezTo>
                    <a:pt x="1892" y="1191"/>
                    <a:pt x="1901" y="1196"/>
                    <a:pt x="1900" y="1192"/>
                  </a:cubicBezTo>
                  <a:cubicBezTo>
                    <a:pt x="1898" y="1192"/>
                    <a:pt x="1897" y="1192"/>
                    <a:pt x="1897" y="1189"/>
                  </a:cubicBezTo>
                  <a:cubicBezTo>
                    <a:pt x="1900" y="1186"/>
                    <a:pt x="1908" y="1188"/>
                    <a:pt x="1913" y="1187"/>
                  </a:cubicBezTo>
                  <a:cubicBezTo>
                    <a:pt x="1914" y="1185"/>
                    <a:pt x="1915" y="1184"/>
                    <a:pt x="1916" y="1182"/>
                  </a:cubicBezTo>
                  <a:cubicBezTo>
                    <a:pt x="1919" y="1186"/>
                    <a:pt x="1924" y="1186"/>
                    <a:pt x="1930" y="1186"/>
                  </a:cubicBezTo>
                  <a:cubicBezTo>
                    <a:pt x="1930" y="1184"/>
                    <a:pt x="1931" y="1181"/>
                    <a:pt x="1931" y="1179"/>
                  </a:cubicBezTo>
                  <a:cubicBezTo>
                    <a:pt x="1922" y="1177"/>
                    <a:pt x="1909" y="1179"/>
                    <a:pt x="1901" y="1176"/>
                  </a:cubicBezTo>
                  <a:cubicBezTo>
                    <a:pt x="1902" y="1174"/>
                    <a:pt x="1903" y="1173"/>
                    <a:pt x="1903" y="1170"/>
                  </a:cubicBezTo>
                  <a:cubicBezTo>
                    <a:pt x="1898" y="1170"/>
                    <a:pt x="1894" y="1169"/>
                    <a:pt x="1892" y="1167"/>
                  </a:cubicBezTo>
                  <a:cubicBezTo>
                    <a:pt x="1900" y="1164"/>
                    <a:pt x="1910" y="1156"/>
                    <a:pt x="1920" y="1160"/>
                  </a:cubicBezTo>
                  <a:cubicBezTo>
                    <a:pt x="1922" y="1158"/>
                    <a:pt x="1924" y="1158"/>
                    <a:pt x="1927" y="1157"/>
                  </a:cubicBezTo>
                  <a:cubicBezTo>
                    <a:pt x="1936" y="1155"/>
                    <a:pt x="1950" y="1157"/>
                    <a:pt x="1958" y="1154"/>
                  </a:cubicBezTo>
                  <a:cubicBezTo>
                    <a:pt x="1960" y="1154"/>
                    <a:pt x="1963" y="1154"/>
                    <a:pt x="1963" y="1152"/>
                  </a:cubicBezTo>
                  <a:cubicBezTo>
                    <a:pt x="1961" y="1152"/>
                    <a:pt x="1959" y="1152"/>
                    <a:pt x="1957" y="1152"/>
                  </a:cubicBezTo>
                  <a:cubicBezTo>
                    <a:pt x="1949" y="1153"/>
                    <a:pt x="1942" y="1151"/>
                    <a:pt x="1938" y="1151"/>
                  </a:cubicBezTo>
                  <a:cubicBezTo>
                    <a:pt x="1933" y="1150"/>
                    <a:pt x="1926" y="1150"/>
                    <a:pt x="1922" y="1151"/>
                  </a:cubicBezTo>
                  <a:cubicBezTo>
                    <a:pt x="1920" y="1151"/>
                    <a:pt x="1919" y="1153"/>
                    <a:pt x="1918" y="1151"/>
                  </a:cubicBezTo>
                  <a:cubicBezTo>
                    <a:pt x="1917" y="1150"/>
                    <a:pt x="1916" y="1152"/>
                    <a:pt x="1916" y="1152"/>
                  </a:cubicBezTo>
                  <a:cubicBezTo>
                    <a:pt x="1914" y="1152"/>
                    <a:pt x="1914" y="1151"/>
                    <a:pt x="1911" y="1151"/>
                  </a:cubicBezTo>
                  <a:cubicBezTo>
                    <a:pt x="1909" y="1150"/>
                    <a:pt x="1905" y="1152"/>
                    <a:pt x="1904" y="1149"/>
                  </a:cubicBezTo>
                  <a:cubicBezTo>
                    <a:pt x="1904" y="1147"/>
                    <a:pt x="1906" y="1148"/>
                    <a:pt x="1908" y="1148"/>
                  </a:cubicBezTo>
                  <a:cubicBezTo>
                    <a:pt x="1913" y="1147"/>
                    <a:pt x="1917" y="1146"/>
                    <a:pt x="1923" y="1146"/>
                  </a:cubicBezTo>
                  <a:cubicBezTo>
                    <a:pt x="1924" y="1146"/>
                    <a:pt x="1925" y="1144"/>
                    <a:pt x="1926" y="1144"/>
                  </a:cubicBezTo>
                  <a:cubicBezTo>
                    <a:pt x="1927" y="1144"/>
                    <a:pt x="1926" y="1146"/>
                    <a:pt x="1929" y="1146"/>
                  </a:cubicBezTo>
                  <a:cubicBezTo>
                    <a:pt x="1929" y="1146"/>
                    <a:pt x="1929" y="1145"/>
                    <a:pt x="1929" y="1144"/>
                  </a:cubicBezTo>
                  <a:cubicBezTo>
                    <a:pt x="1930" y="1144"/>
                    <a:pt x="1934" y="1143"/>
                    <a:pt x="1935" y="1143"/>
                  </a:cubicBezTo>
                  <a:cubicBezTo>
                    <a:pt x="1939" y="1143"/>
                    <a:pt x="1943" y="1146"/>
                    <a:pt x="1948" y="1144"/>
                  </a:cubicBezTo>
                  <a:cubicBezTo>
                    <a:pt x="1953" y="1142"/>
                    <a:pt x="1960" y="1139"/>
                    <a:pt x="1969" y="1138"/>
                  </a:cubicBezTo>
                  <a:cubicBezTo>
                    <a:pt x="1971" y="1138"/>
                    <a:pt x="1975" y="1139"/>
                    <a:pt x="1978" y="1138"/>
                  </a:cubicBezTo>
                  <a:cubicBezTo>
                    <a:pt x="1980" y="1138"/>
                    <a:pt x="1980" y="1137"/>
                    <a:pt x="1983" y="1136"/>
                  </a:cubicBezTo>
                  <a:cubicBezTo>
                    <a:pt x="1989" y="1136"/>
                    <a:pt x="1997" y="1137"/>
                    <a:pt x="2003" y="1136"/>
                  </a:cubicBezTo>
                  <a:cubicBezTo>
                    <a:pt x="2005" y="1136"/>
                    <a:pt x="2005" y="1135"/>
                    <a:pt x="2006" y="1135"/>
                  </a:cubicBezTo>
                  <a:cubicBezTo>
                    <a:pt x="2008" y="1134"/>
                    <a:pt x="2011" y="1136"/>
                    <a:pt x="2013" y="1135"/>
                  </a:cubicBezTo>
                  <a:cubicBezTo>
                    <a:pt x="2014" y="1134"/>
                    <a:pt x="2014" y="1130"/>
                    <a:pt x="2016" y="1130"/>
                  </a:cubicBezTo>
                  <a:cubicBezTo>
                    <a:pt x="2019" y="1130"/>
                    <a:pt x="2024" y="1132"/>
                    <a:pt x="2023" y="1127"/>
                  </a:cubicBezTo>
                  <a:cubicBezTo>
                    <a:pt x="2013" y="1126"/>
                    <a:pt x="2000" y="1127"/>
                    <a:pt x="1994" y="1129"/>
                  </a:cubicBezTo>
                  <a:cubicBezTo>
                    <a:pt x="1993" y="1129"/>
                    <a:pt x="1993" y="1130"/>
                    <a:pt x="1993" y="1130"/>
                  </a:cubicBezTo>
                  <a:cubicBezTo>
                    <a:pt x="1991" y="1131"/>
                    <a:pt x="1990" y="1129"/>
                    <a:pt x="1989" y="1129"/>
                  </a:cubicBezTo>
                  <a:cubicBezTo>
                    <a:pt x="1991" y="1129"/>
                    <a:pt x="1993" y="1128"/>
                    <a:pt x="1993" y="1127"/>
                  </a:cubicBezTo>
                  <a:cubicBezTo>
                    <a:pt x="1989" y="1127"/>
                    <a:pt x="1985" y="1127"/>
                    <a:pt x="1982" y="1127"/>
                  </a:cubicBezTo>
                  <a:cubicBezTo>
                    <a:pt x="1981" y="1126"/>
                    <a:pt x="1980" y="1125"/>
                    <a:pt x="1979" y="1125"/>
                  </a:cubicBezTo>
                  <a:cubicBezTo>
                    <a:pt x="1977" y="1123"/>
                    <a:pt x="1977" y="1119"/>
                    <a:pt x="1974" y="1119"/>
                  </a:cubicBezTo>
                  <a:cubicBezTo>
                    <a:pt x="1972" y="1121"/>
                    <a:pt x="1963" y="1124"/>
                    <a:pt x="1960" y="1121"/>
                  </a:cubicBezTo>
                  <a:cubicBezTo>
                    <a:pt x="1970" y="1113"/>
                    <a:pt x="1989" y="1117"/>
                    <a:pt x="2006" y="1116"/>
                  </a:cubicBezTo>
                  <a:cubicBezTo>
                    <a:pt x="2007" y="1116"/>
                    <a:pt x="2008" y="1114"/>
                    <a:pt x="2009" y="1114"/>
                  </a:cubicBezTo>
                  <a:cubicBezTo>
                    <a:pt x="2011" y="1114"/>
                    <a:pt x="2011" y="1116"/>
                    <a:pt x="2012" y="1116"/>
                  </a:cubicBezTo>
                  <a:cubicBezTo>
                    <a:pt x="2012" y="1116"/>
                    <a:pt x="2013" y="1114"/>
                    <a:pt x="2014" y="1114"/>
                  </a:cubicBezTo>
                  <a:cubicBezTo>
                    <a:pt x="2021" y="1113"/>
                    <a:pt x="2020" y="1118"/>
                    <a:pt x="2023" y="1114"/>
                  </a:cubicBezTo>
                  <a:cubicBezTo>
                    <a:pt x="2026" y="1111"/>
                    <a:pt x="2046" y="1115"/>
                    <a:pt x="2050" y="1114"/>
                  </a:cubicBezTo>
                  <a:cubicBezTo>
                    <a:pt x="2051" y="1114"/>
                    <a:pt x="2051" y="1113"/>
                    <a:pt x="2052" y="1113"/>
                  </a:cubicBezTo>
                  <a:cubicBezTo>
                    <a:pt x="2053" y="1112"/>
                    <a:pt x="2053" y="1114"/>
                    <a:pt x="2055" y="1114"/>
                  </a:cubicBezTo>
                  <a:cubicBezTo>
                    <a:pt x="2055" y="1114"/>
                    <a:pt x="2055" y="1113"/>
                    <a:pt x="2055" y="1113"/>
                  </a:cubicBezTo>
                  <a:cubicBezTo>
                    <a:pt x="2057" y="1111"/>
                    <a:pt x="2061" y="1113"/>
                    <a:pt x="2063" y="1111"/>
                  </a:cubicBezTo>
                  <a:cubicBezTo>
                    <a:pt x="2068" y="1106"/>
                    <a:pt x="2082" y="1112"/>
                    <a:pt x="2090" y="1110"/>
                  </a:cubicBezTo>
                  <a:cubicBezTo>
                    <a:pt x="2091" y="1105"/>
                    <a:pt x="2085" y="1107"/>
                    <a:pt x="2083" y="1106"/>
                  </a:cubicBezTo>
                  <a:cubicBezTo>
                    <a:pt x="2078" y="1106"/>
                    <a:pt x="2072" y="1108"/>
                    <a:pt x="2071" y="1108"/>
                  </a:cubicBezTo>
                  <a:cubicBezTo>
                    <a:pt x="2071" y="1108"/>
                    <a:pt x="2071" y="1106"/>
                    <a:pt x="2069" y="1106"/>
                  </a:cubicBezTo>
                  <a:cubicBezTo>
                    <a:pt x="2069" y="1106"/>
                    <a:pt x="2069" y="1108"/>
                    <a:pt x="2068" y="1108"/>
                  </a:cubicBezTo>
                  <a:cubicBezTo>
                    <a:pt x="2066" y="1108"/>
                    <a:pt x="2065" y="1107"/>
                    <a:pt x="2063" y="1106"/>
                  </a:cubicBezTo>
                  <a:cubicBezTo>
                    <a:pt x="2057" y="1106"/>
                    <a:pt x="2055" y="1105"/>
                    <a:pt x="2052" y="1105"/>
                  </a:cubicBezTo>
                  <a:cubicBezTo>
                    <a:pt x="2046" y="1104"/>
                    <a:pt x="2047" y="1107"/>
                    <a:pt x="2046" y="1105"/>
                  </a:cubicBezTo>
                  <a:cubicBezTo>
                    <a:pt x="2045" y="1104"/>
                    <a:pt x="2039" y="1105"/>
                    <a:pt x="2038" y="1105"/>
                  </a:cubicBezTo>
                  <a:cubicBezTo>
                    <a:pt x="2033" y="1105"/>
                    <a:pt x="2033" y="1106"/>
                    <a:pt x="2030" y="1105"/>
                  </a:cubicBezTo>
                  <a:cubicBezTo>
                    <a:pt x="2024" y="1103"/>
                    <a:pt x="2020" y="1104"/>
                    <a:pt x="2019" y="1105"/>
                  </a:cubicBezTo>
                  <a:cubicBezTo>
                    <a:pt x="2018" y="1105"/>
                    <a:pt x="2017" y="1105"/>
                    <a:pt x="2016" y="1105"/>
                  </a:cubicBezTo>
                  <a:cubicBezTo>
                    <a:pt x="2010" y="1105"/>
                    <a:pt x="2006" y="1107"/>
                    <a:pt x="2005" y="1105"/>
                  </a:cubicBezTo>
                  <a:cubicBezTo>
                    <a:pt x="2004" y="1103"/>
                    <a:pt x="1992" y="1105"/>
                    <a:pt x="1990" y="1105"/>
                  </a:cubicBezTo>
                  <a:cubicBezTo>
                    <a:pt x="1987" y="1105"/>
                    <a:pt x="1984" y="1106"/>
                    <a:pt x="1981" y="1105"/>
                  </a:cubicBezTo>
                  <a:cubicBezTo>
                    <a:pt x="1983" y="1104"/>
                    <a:pt x="1982" y="1099"/>
                    <a:pt x="1984" y="1098"/>
                  </a:cubicBezTo>
                  <a:cubicBezTo>
                    <a:pt x="1992" y="1097"/>
                    <a:pt x="1992" y="1101"/>
                    <a:pt x="1997" y="1102"/>
                  </a:cubicBezTo>
                  <a:cubicBezTo>
                    <a:pt x="2001" y="1102"/>
                    <a:pt x="1999" y="1097"/>
                    <a:pt x="2002" y="1097"/>
                  </a:cubicBezTo>
                  <a:cubicBezTo>
                    <a:pt x="2005" y="1097"/>
                    <a:pt x="2005" y="1095"/>
                    <a:pt x="2008" y="1095"/>
                  </a:cubicBezTo>
                  <a:cubicBezTo>
                    <a:pt x="2014" y="1098"/>
                    <a:pt x="2019" y="1096"/>
                    <a:pt x="2024" y="1095"/>
                  </a:cubicBezTo>
                  <a:cubicBezTo>
                    <a:pt x="2030" y="1095"/>
                    <a:pt x="2037" y="1096"/>
                    <a:pt x="2041" y="1095"/>
                  </a:cubicBezTo>
                  <a:cubicBezTo>
                    <a:pt x="2044" y="1095"/>
                    <a:pt x="2044" y="1092"/>
                    <a:pt x="2046" y="1092"/>
                  </a:cubicBezTo>
                  <a:cubicBezTo>
                    <a:pt x="2046" y="1092"/>
                    <a:pt x="2049" y="1095"/>
                    <a:pt x="2051" y="1094"/>
                  </a:cubicBezTo>
                  <a:cubicBezTo>
                    <a:pt x="2051" y="1088"/>
                    <a:pt x="2045" y="1090"/>
                    <a:pt x="2042" y="1090"/>
                  </a:cubicBezTo>
                  <a:cubicBezTo>
                    <a:pt x="2036" y="1092"/>
                    <a:pt x="2026" y="1093"/>
                    <a:pt x="2018" y="1092"/>
                  </a:cubicBezTo>
                  <a:cubicBezTo>
                    <a:pt x="2016" y="1092"/>
                    <a:pt x="2016" y="1090"/>
                    <a:pt x="2013" y="1090"/>
                  </a:cubicBezTo>
                  <a:cubicBezTo>
                    <a:pt x="2011" y="1090"/>
                    <a:pt x="2011" y="1092"/>
                    <a:pt x="2008" y="1092"/>
                  </a:cubicBezTo>
                  <a:cubicBezTo>
                    <a:pt x="2005" y="1093"/>
                    <a:pt x="2001" y="1092"/>
                    <a:pt x="1997" y="1092"/>
                  </a:cubicBezTo>
                  <a:cubicBezTo>
                    <a:pt x="1995" y="1092"/>
                    <a:pt x="1988" y="1094"/>
                    <a:pt x="1990" y="1089"/>
                  </a:cubicBezTo>
                  <a:cubicBezTo>
                    <a:pt x="1992" y="1085"/>
                    <a:pt x="1997" y="1088"/>
                    <a:pt x="2001" y="1087"/>
                  </a:cubicBezTo>
                  <a:cubicBezTo>
                    <a:pt x="2003" y="1087"/>
                    <a:pt x="2003" y="1086"/>
                    <a:pt x="2006" y="1086"/>
                  </a:cubicBezTo>
                  <a:cubicBezTo>
                    <a:pt x="2014" y="1085"/>
                    <a:pt x="2022" y="1085"/>
                    <a:pt x="2026" y="1084"/>
                  </a:cubicBezTo>
                  <a:cubicBezTo>
                    <a:pt x="2032" y="1083"/>
                    <a:pt x="2038" y="1084"/>
                    <a:pt x="2042" y="1083"/>
                  </a:cubicBezTo>
                  <a:cubicBezTo>
                    <a:pt x="2043" y="1082"/>
                    <a:pt x="2045" y="1080"/>
                    <a:pt x="2045" y="1079"/>
                  </a:cubicBezTo>
                  <a:cubicBezTo>
                    <a:pt x="2047" y="1079"/>
                    <a:pt x="2050" y="1080"/>
                    <a:pt x="2050" y="1078"/>
                  </a:cubicBezTo>
                  <a:cubicBezTo>
                    <a:pt x="2047" y="1075"/>
                    <a:pt x="2040" y="1077"/>
                    <a:pt x="2034" y="1076"/>
                  </a:cubicBezTo>
                  <a:cubicBezTo>
                    <a:pt x="2031" y="1076"/>
                    <a:pt x="2032" y="1071"/>
                    <a:pt x="2027" y="1071"/>
                  </a:cubicBezTo>
                  <a:cubicBezTo>
                    <a:pt x="2019" y="1075"/>
                    <a:pt x="2008" y="1072"/>
                    <a:pt x="1998" y="1071"/>
                  </a:cubicBezTo>
                  <a:cubicBezTo>
                    <a:pt x="1993" y="1071"/>
                    <a:pt x="1984" y="1074"/>
                    <a:pt x="1981" y="1068"/>
                  </a:cubicBezTo>
                  <a:cubicBezTo>
                    <a:pt x="1986" y="1067"/>
                    <a:pt x="1992" y="1064"/>
                    <a:pt x="1999" y="1064"/>
                  </a:cubicBezTo>
                  <a:cubicBezTo>
                    <a:pt x="2009" y="1062"/>
                    <a:pt x="2019" y="1064"/>
                    <a:pt x="2026" y="1062"/>
                  </a:cubicBezTo>
                  <a:cubicBezTo>
                    <a:pt x="2029" y="1061"/>
                    <a:pt x="2034" y="1058"/>
                    <a:pt x="2038" y="1059"/>
                  </a:cubicBezTo>
                  <a:cubicBezTo>
                    <a:pt x="2039" y="1052"/>
                    <a:pt x="2050" y="1055"/>
                    <a:pt x="2051" y="1049"/>
                  </a:cubicBezTo>
                  <a:cubicBezTo>
                    <a:pt x="2044" y="1049"/>
                    <a:pt x="2035" y="1052"/>
                    <a:pt x="2029" y="1049"/>
                  </a:cubicBezTo>
                  <a:cubicBezTo>
                    <a:pt x="2028" y="1049"/>
                    <a:pt x="2030" y="1044"/>
                    <a:pt x="2026" y="1046"/>
                  </a:cubicBezTo>
                  <a:cubicBezTo>
                    <a:pt x="2015" y="1048"/>
                    <a:pt x="1994" y="1048"/>
                    <a:pt x="1982" y="1048"/>
                  </a:cubicBezTo>
                  <a:cubicBezTo>
                    <a:pt x="1979" y="1047"/>
                    <a:pt x="1972" y="1050"/>
                    <a:pt x="1973" y="1044"/>
                  </a:cubicBezTo>
                  <a:cubicBezTo>
                    <a:pt x="1981" y="1043"/>
                    <a:pt x="1991" y="1044"/>
                    <a:pt x="2001" y="1043"/>
                  </a:cubicBezTo>
                  <a:cubicBezTo>
                    <a:pt x="2003" y="1043"/>
                    <a:pt x="2003" y="1041"/>
                    <a:pt x="2006" y="1041"/>
                  </a:cubicBezTo>
                  <a:cubicBezTo>
                    <a:pt x="2018" y="1041"/>
                    <a:pt x="2031" y="1043"/>
                    <a:pt x="2036" y="1038"/>
                  </a:cubicBezTo>
                  <a:cubicBezTo>
                    <a:pt x="2031" y="1035"/>
                    <a:pt x="2030" y="1039"/>
                    <a:pt x="2025" y="1040"/>
                  </a:cubicBezTo>
                  <a:cubicBezTo>
                    <a:pt x="2025" y="1038"/>
                    <a:pt x="2025" y="1037"/>
                    <a:pt x="2025" y="1035"/>
                  </a:cubicBezTo>
                  <a:cubicBezTo>
                    <a:pt x="2018" y="1034"/>
                    <a:pt x="2004" y="1038"/>
                    <a:pt x="2002" y="1032"/>
                  </a:cubicBezTo>
                  <a:cubicBezTo>
                    <a:pt x="2012" y="1029"/>
                    <a:pt x="2026" y="1029"/>
                    <a:pt x="2038" y="1027"/>
                  </a:cubicBezTo>
                  <a:cubicBezTo>
                    <a:pt x="2040" y="1022"/>
                    <a:pt x="2032" y="1025"/>
                    <a:pt x="2034" y="1019"/>
                  </a:cubicBezTo>
                  <a:cubicBezTo>
                    <a:pt x="2040" y="1018"/>
                    <a:pt x="2040" y="1018"/>
                    <a:pt x="2047" y="1019"/>
                  </a:cubicBezTo>
                  <a:cubicBezTo>
                    <a:pt x="2049" y="1017"/>
                    <a:pt x="2053" y="1016"/>
                    <a:pt x="2056" y="1014"/>
                  </a:cubicBezTo>
                  <a:cubicBezTo>
                    <a:pt x="2069" y="1014"/>
                    <a:pt x="2086" y="1016"/>
                    <a:pt x="2091" y="1011"/>
                  </a:cubicBezTo>
                  <a:cubicBezTo>
                    <a:pt x="2086" y="1012"/>
                    <a:pt x="2082" y="1010"/>
                    <a:pt x="2077" y="1010"/>
                  </a:cubicBezTo>
                  <a:cubicBezTo>
                    <a:pt x="2074" y="1009"/>
                    <a:pt x="2074" y="1011"/>
                    <a:pt x="2072" y="1010"/>
                  </a:cubicBezTo>
                  <a:cubicBezTo>
                    <a:pt x="2072" y="1009"/>
                    <a:pt x="2067" y="1010"/>
                    <a:pt x="2066" y="1010"/>
                  </a:cubicBezTo>
                  <a:cubicBezTo>
                    <a:pt x="2058" y="1008"/>
                    <a:pt x="2049" y="1008"/>
                    <a:pt x="2039" y="1006"/>
                  </a:cubicBezTo>
                  <a:cubicBezTo>
                    <a:pt x="2042" y="999"/>
                    <a:pt x="2035" y="1000"/>
                    <a:pt x="2035" y="995"/>
                  </a:cubicBezTo>
                  <a:cubicBezTo>
                    <a:pt x="2027" y="992"/>
                    <a:pt x="2023" y="1002"/>
                    <a:pt x="2017" y="997"/>
                  </a:cubicBezTo>
                  <a:cubicBezTo>
                    <a:pt x="2021" y="992"/>
                    <a:pt x="2026" y="989"/>
                    <a:pt x="2034" y="989"/>
                  </a:cubicBezTo>
                  <a:cubicBezTo>
                    <a:pt x="2034" y="986"/>
                    <a:pt x="2034" y="983"/>
                    <a:pt x="2037" y="984"/>
                  </a:cubicBezTo>
                  <a:cubicBezTo>
                    <a:pt x="2041" y="984"/>
                    <a:pt x="2038" y="990"/>
                    <a:pt x="2042" y="991"/>
                  </a:cubicBezTo>
                  <a:cubicBezTo>
                    <a:pt x="2044" y="988"/>
                    <a:pt x="2048" y="986"/>
                    <a:pt x="2051" y="984"/>
                  </a:cubicBezTo>
                  <a:cubicBezTo>
                    <a:pt x="2053" y="984"/>
                    <a:pt x="2054" y="984"/>
                    <a:pt x="2055" y="983"/>
                  </a:cubicBezTo>
                  <a:cubicBezTo>
                    <a:pt x="2046" y="982"/>
                    <a:pt x="2033" y="984"/>
                    <a:pt x="2031" y="981"/>
                  </a:cubicBezTo>
                  <a:cubicBezTo>
                    <a:pt x="2030" y="980"/>
                    <a:pt x="2026" y="980"/>
                    <a:pt x="2025" y="979"/>
                  </a:cubicBezTo>
                  <a:cubicBezTo>
                    <a:pt x="2019" y="979"/>
                    <a:pt x="2010" y="984"/>
                    <a:pt x="2007" y="978"/>
                  </a:cubicBezTo>
                  <a:cubicBezTo>
                    <a:pt x="2011" y="978"/>
                    <a:pt x="2011" y="973"/>
                    <a:pt x="2014" y="972"/>
                  </a:cubicBezTo>
                  <a:cubicBezTo>
                    <a:pt x="2012" y="978"/>
                    <a:pt x="2021" y="974"/>
                    <a:pt x="2025" y="975"/>
                  </a:cubicBezTo>
                  <a:cubicBezTo>
                    <a:pt x="2025" y="967"/>
                    <a:pt x="2017" y="977"/>
                    <a:pt x="2017" y="970"/>
                  </a:cubicBezTo>
                  <a:cubicBezTo>
                    <a:pt x="2020" y="968"/>
                    <a:pt x="2019" y="962"/>
                    <a:pt x="2024" y="962"/>
                  </a:cubicBezTo>
                  <a:cubicBezTo>
                    <a:pt x="2029" y="966"/>
                    <a:pt x="2034" y="960"/>
                    <a:pt x="2040" y="959"/>
                  </a:cubicBezTo>
                  <a:cubicBezTo>
                    <a:pt x="2046" y="959"/>
                    <a:pt x="2052" y="959"/>
                    <a:pt x="2056" y="957"/>
                  </a:cubicBezTo>
                  <a:cubicBezTo>
                    <a:pt x="2067" y="956"/>
                    <a:pt x="2054" y="957"/>
                    <a:pt x="2053" y="954"/>
                  </a:cubicBezTo>
                  <a:cubicBezTo>
                    <a:pt x="2053" y="952"/>
                    <a:pt x="2055" y="952"/>
                    <a:pt x="2058" y="953"/>
                  </a:cubicBezTo>
                  <a:cubicBezTo>
                    <a:pt x="2056" y="943"/>
                    <a:pt x="2072" y="953"/>
                    <a:pt x="2072" y="945"/>
                  </a:cubicBezTo>
                  <a:cubicBezTo>
                    <a:pt x="2064" y="945"/>
                    <a:pt x="2064" y="945"/>
                    <a:pt x="2058" y="946"/>
                  </a:cubicBezTo>
                  <a:cubicBezTo>
                    <a:pt x="2056" y="946"/>
                    <a:pt x="2055" y="944"/>
                    <a:pt x="2055" y="941"/>
                  </a:cubicBezTo>
                  <a:cubicBezTo>
                    <a:pt x="2057" y="941"/>
                    <a:pt x="2058" y="941"/>
                    <a:pt x="2060" y="940"/>
                  </a:cubicBezTo>
                  <a:cubicBezTo>
                    <a:pt x="2065" y="941"/>
                    <a:pt x="2070" y="939"/>
                    <a:pt x="2071" y="938"/>
                  </a:cubicBezTo>
                  <a:cubicBezTo>
                    <a:pt x="2073" y="938"/>
                    <a:pt x="2074" y="938"/>
                    <a:pt x="2076" y="937"/>
                  </a:cubicBezTo>
                  <a:cubicBezTo>
                    <a:pt x="2079" y="934"/>
                    <a:pt x="2082" y="936"/>
                    <a:pt x="2085" y="935"/>
                  </a:cubicBezTo>
                  <a:cubicBezTo>
                    <a:pt x="2088" y="935"/>
                    <a:pt x="2088" y="934"/>
                    <a:pt x="2090" y="933"/>
                  </a:cubicBezTo>
                  <a:cubicBezTo>
                    <a:pt x="2092" y="933"/>
                    <a:pt x="2093" y="935"/>
                    <a:pt x="2095" y="935"/>
                  </a:cubicBezTo>
                  <a:cubicBezTo>
                    <a:pt x="2102" y="936"/>
                    <a:pt x="2110" y="934"/>
                    <a:pt x="2113" y="933"/>
                  </a:cubicBezTo>
                  <a:cubicBezTo>
                    <a:pt x="2118" y="932"/>
                    <a:pt x="2117" y="933"/>
                    <a:pt x="2119" y="930"/>
                  </a:cubicBezTo>
                  <a:cubicBezTo>
                    <a:pt x="2126" y="931"/>
                    <a:pt x="2134" y="935"/>
                    <a:pt x="2137" y="927"/>
                  </a:cubicBezTo>
                  <a:cubicBezTo>
                    <a:pt x="2131" y="926"/>
                    <a:pt x="2121" y="933"/>
                    <a:pt x="2121" y="924"/>
                  </a:cubicBezTo>
                  <a:cubicBezTo>
                    <a:pt x="2123" y="922"/>
                    <a:pt x="2129" y="923"/>
                    <a:pt x="2134" y="922"/>
                  </a:cubicBezTo>
                  <a:cubicBezTo>
                    <a:pt x="2143" y="923"/>
                    <a:pt x="2136" y="920"/>
                    <a:pt x="2131" y="921"/>
                  </a:cubicBezTo>
                  <a:cubicBezTo>
                    <a:pt x="2128" y="917"/>
                    <a:pt x="2124" y="921"/>
                    <a:pt x="2123" y="921"/>
                  </a:cubicBezTo>
                  <a:cubicBezTo>
                    <a:pt x="2123" y="921"/>
                    <a:pt x="2122" y="919"/>
                    <a:pt x="2121" y="919"/>
                  </a:cubicBezTo>
                  <a:cubicBezTo>
                    <a:pt x="2114" y="917"/>
                    <a:pt x="2107" y="921"/>
                    <a:pt x="2104" y="921"/>
                  </a:cubicBezTo>
                  <a:cubicBezTo>
                    <a:pt x="2099" y="921"/>
                    <a:pt x="2094" y="921"/>
                    <a:pt x="2089" y="921"/>
                  </a:cubicBezTo>
                  <a:cubicBezTo>
                    <a:pt x="2086" y="920"/>
                    <a:pt x="2079" y="922"/>
                    <a:pt x="2080" y="916"/>
                  </a:cubicBezTo>
                  <a:cubicBezTo>
                    <a:pt x="2088" y="915"/>
                    <a:pt x="2089" y="919"/>
                    <a:pt x="2093" y="916"/>
                  </a:cubicBezTo>
                  <a:cubicBezTo>
                    <a:pt x="2097" y="912"/>
                    <a:pt x="2102" y="916"/>
                    <a:pt x="2105" y="916"/>
                  </a:cubicBezTo>
                  <a:cubicBezTo>
                    <a:pt x="2111" y="916"/>
                    <a:pt x="2117" y="915"/>
                    <a:pt x="2120" y="911"/>
                  </a:cubicBezTo>
                  <a:cubicBezTo>
                    <a:pt x="2120" y="912"/>
                    <a:pt x="2118" y="910"/>
                    <a:pt x="2120" y="910"/>
                  </a:cubicBezTo>
                  <a:cubicBezTo>
                    <a:pt x="2127" y="906"/>
                    <a:pt x="2135" y="914"/>
                    <a:pt x="2139" y="907"/>
                  </a:cubicBezTo>
                  <a:cubicBezTo>
                    <a:pt x="2129" y="905"/>
                    <a:pt x="2117" y="904"/>
                    <a:pt x="2106" y="905"/>
                  </a:cubicBezTo>
                  <a:cubicBezTo>
                    <a:pt x="2104" y="905"/>
                    <a:pt x="2103" y="907"/>
                    <a:pt x="2100" y="907"/>
                  </a:cubicBezTo>
                  <a:cubicBezTo>
                    <a:pt x="2097" y="906"/>
                    <a:pt x="2096" y="905"/>
                    <a:pt x="2093" y="905"/>
                  </a:cubicBezTo>
                  <a:cubicBezTo>
                    <a:pt x="2090" y="905"/>
                    <a:pt x="2086" y="905"/>
                    <a:pt x="2082" y="905"/>
                  </a:cubicBezTo>
                  <a:cubicBezTo>
                    <a:pt x="2081" y="905"/>
                    <a:pt x="2080" y="903"/>
                    <a:pt x="2081" y="903"/>
                  </a:cubicBezTo>
                  <a:cubicBezTo>
                    <a:pt x="2077" y="903"/>
                    <a:pt x="2070" y="905"/>
                    <a:pt x="2071" y="899"/>
                  </a:cubicBezTo>
                  <a:cubicBezTo>
                    <a:pt x="2085" y="897"/>
                    <a:pt x="2100" y="898"/>
                    <a:pt x="2114" y="897"/>
                  </a:cubicBezTo>
                  <a:cubicBezTo>
                    <a:pt x="2116" y="897"/>
                    <a:pt x="2117" y="896"/>
                    <a:pt x="2119" y="895"/>
                  </a:cubicBezTo>
                  <a:cubicBezTo>
                    <a:pt x="2123" y="895"/>
                    <a:pt x="2127" y="896"/>
                    <a:pt x="2130" y="895"/>
                  </a:cubicBezTo>
                  <a:cubicBezTo>
                    <a:pt x="2134" y="895"/>
                    <a:pt x="2138" y="897"/>
                    <a:pt x="2140" y="894"/>
                  </a:cubicBezTo>
                  <a:cubicBezTo>
                    <a:pt x="2134" y="895"/>
                    <a:pt x="2131" y="890"/>
                    <a:pt x="2124" y="889"/>
                  </a:cubicBezTo>
                  <a:cubicBezTo>
                    <a:pt x="2121" y="889"/>
                    <a:pt x="2118" y="890"/>
                    <a:pt x="2115" y="891"/>
                  </a:cubicBezTo>
                  <a:cubicBezTo>
                    <a:pt x="2111" y="891"/>
                    <a:pt x="2099" y="892"/>
                    <a:pt x="2099" y="892"/>
                  </a:cubicBezTo>
                  <a:cubicBezTo>
                    <a:pt x="2097" y="890"/>
                    <a:pt x="2095" y="891"/>
                    <a:pt x="2092" y="889"/>
                  </a:cubicBezTo>
                  <a:cubicBezTo>
                    <a:pt x="2089" y="887"/>
                    <a:pt x="2084" y="889"/>
                    <a:pt x="2081" y="886"/>
                  </a:cubicBezTo>
                  <a:cubicBezTo>
                    <a:pt x="2083" y="881"/>
                    <a:pt x="2095" y="887"/>
                    <a:pt x="2096" y="883"/>
                  </a:cubicBezTo>
                  <a:cubicBezTo>
                    <a:pt x="2089" y="880"/>
                    <a:pt x="2085" y="883"/>
                    <a:pt x="2077" y="883"/>
                  </a:cubicBezTo>
                  <a:cubicBezTo>
                    <a:pt x="2077" y="881"/>
                    <a:pt x="2078" y="881"/>
                    <a:pt x="2079" y="880"/>
                  </a:cubicBezTo>
                  <a:cubicBezTo>
                    <a:pt x="2076" y="881"/>
                    <a:pt x="2062" y="885"/>
                    <a:pt x="2062" y="883"/>
                  </a:cubicBezTo>
                  <a:cubicBezTo>
                    <a:pt x="2063" y="881"/>
                    <a:pt x="2063" y="880"/>
                    <a:pt x="2063" y="878"/>
                  </a:cubicBezTo>
                  <a:cubicBezTo>
                    <a:pt x="2068" y="878"/>
                    <a:pt x="2073" y="878"/>
                    <a:pt x="2079" y="878"/>
                  </a:cubicBezTo>
                  <a:cubicBezTo>
                    <a:pt x="2079" y="876"/>
                    <a:pt x="2079" y="875"/>
                    <a:pt x="2080" y="875"/>
                  </a:cubicBezTo>
                  <a:cubicBezTo>
                    <a:pt x="2086" y="872"/>
                    <a:pt x="2097" y="872"/>
                    <a:pt x="2108" y="872"/>
                  </a:cubicBezTo>
                  <a:cubicBezTo>
                    <a:pt x="2110" y="872"/>
                    <a:pt x="2115" y="875"/>
                    <a:pt x="2116" y="870"/>
                  </a:cubicBezTo>
                  <a:cubicBezTo>
                    <a:pt x="2106" y="868"/>
                    <a:pt x="2096" y="867"/>
                    <a:pt x="2087" y="868"/>
                  </a:cubicBezTo>
                  <a:cubicBezTo>
                    <a:pt x="2085" y="869"/>
                    <a:pt x="2085" y="870"/>
                    <a:pt x="2082" y="870"/>
                  </a:cubicBezTo>
                  <a:cubicBezTo>
                    <a:pt x="2083" y="870"/>
                    <a:pt x="2081" y="869"/>
                    <a:pt x="2081" y="868"/>
                  </a:cubicBezTo>
                  <a:cubicBezTo>
                    <a:pt x="2073" y="866"/>
                    <a:pt x="2071" y="868"/>
                    <a:pt x="2066" y="868"/>
                  </a:cubicBezTo>
                  <a:cubicBezTo>
                    <a:pt x="2061" y="869"/>
                    <a:pt x="2051" y="869"/>
                    <a:pt x="2050" y="867"/>
                  </a:cubicBezTo>
                  <a:cubicBezTo>
                    <a:pt x="2046" y="867"/>
                    <a:pt x="2046" y="872"/>
                    <a:pt x="2039" y="870"/>
                  </a:cubicBezTo>
                  <a:cubicBezTo>
                    <a:pt x="2041" y="868"/>
                    <a:pt x="2041" y="863"/>
                    <a:pt x="2041" y="859"/>
                  </a:cubicBezTo>
                  <a:cubicBezTo>
                    <a:pt x="2046" y="855"/>
                    <a:pt x="2050" y="857"/>
                    <a:pt x="2054" y="857"/>
                  </a:cubicBezTo>
                  <a:cubicBezTo>
                    <a:pt x="2057" y="858"/>
                    <a:pt x="2063" y="858"/>
                    <a:pt x="2067" y="857"/>
                  </a:cubicBezTo>
                  <a:cubicBezTo>
                    <a:pt x="2071" y="856"/>
                    <a:pt x="2070" y="857"/>
                    <a:pt x="2073" y="857"/>
                  </a:cubicBezTo>
                  <a:cubicBezTo>
                    <a:pt x="2081" y="859"/>
                    <a:pt x="2084" y="855"/>
                    <a:pt x="2089" y="854"/>
                  </a:cubicBezTo>
                  <a:cubicBezTo>
                    <a:pt x="2095" y="853"/>
                    <a:pt x="2102" y="855"/>
                    <a:pt x="2109" y="854"/>
                  </a:cubicBezTo>
                  <a:cubicBezTo>
                    <a:pt x="2113" y="854"/>
                    <a:pt x="2116" y="851"/>
                    <a:pt x="2120" y="851"/>
                  </a:cubicBezTo>
                  <a:cubicBezTo>
                    <a:pt x="2127" y="850"/>
                    <a:pt x="2132" y="850"/>
                    <a:pt x="2136" y="849"/>
                  </a:cubicBezTo>
                  <a:cubicBezTo>
                    <a:pt x="2139" y="849"/>
                    <a:pt x="2142" y="851"/>
                    <a:pt x="2144" y="848"/>
                  </a:cubicBezTo>
                  <a:cubicBezTo>
                    <a:pt x="2140" y="847"/>
                    <a:pt x="2132" y="848"/>
                    <a:pt x="2130" y="848"/>
                  </a:cubicBezTo>
                  <a:cubicBezTo>
                    <a:pt x="2129" y="848"/>
                    <a:pt x="2128" y="846"/>
                    <a:pt x="2128" y="846"/>
                  </a:cubicBezTo>
                  <a:cubicBezTo>
                    <a:pt x="2126" y="846"/>
                    <a:pt x="2123" y="848"/>
                    <a:pt x="2120" y="848"/>
                  </a:cubicBezTo>
                  <a:cubicBezTo>
                    <a:pt x="2118" y="848"/>
                    <a:pt x="2118" y="846"/>
                    <a:pt x="2115" y="846"/>
                  </a:cubicBezTo>
                  <a:cubicBezTo>
                    <a:pt x="2113" y="846"/>
                    <a:pt x="2112" y="848"/>
                    <a:pt x="2110" y="848"/>
                  </a:cubicBezTo>
                  <a:cubicBezTo>
                    <a:pt x="2111" y="848"/>
                    <a:pt x="2110" y="846"/>
                    <a:pt x="2109" y="846"/>
                  </a:cubicBezTo>
                  <a:cubicBezTo>
                    <a:pt x="2108" y="846"/>
                    <a:pt x="2107" y="846"/>
                    <a:pt x="2106" y="846"/>
                  </a:cubicBezTo>
                  <a:cubicBezTo>
                    <a:pt x="2097" y="846"/>
                    <a:pt x="2089" y="845"/>
                    <a:pt x="2085" y="845"/>
                  </a:cubicBezTo>
                  <a:cubicBezTo>
                    <a:pt x="2082" y="844"/>
                    <a:pt x="2077" y="845"/>
                    <a:pt x="2076" y="842"/>
                  </a:cubicBezTo>
                  <a:cubicBezTo>
                    <a:pt x="2077" y="834"/>
                    <a:pt x="2083" y="843"/>
                    <a:pt x="2085" y="838"/>
                  </a:cubicBezTo>
                  <a:cubicBezTo>
                    <a:pt x="2082" y="838"/>
                    <a:pt x="2082" y="834"/>
                    <a:pt x="2083" y="830"/>
                  </a:cubicBezTo>
                  <a:cubicBezTo>
                    <a:pt x="2086" y="830"/>
                    <a:pt x="2090" y="830"/>
                    <a:pt x="2094" y="830"/>
                  </a:cubicBezTo>
                  <a:cubicBezTo>
                    <a:pt x="2093" y="833"/>
                    <a:pt x="2090" y="834"/>
                    <a:pt x="2090" y="838"/>
                  </a:cubicBezTo>
                  <a:cubicBezTo>
                    <a:pt x="2095" y="837"/>
                    <a:pt x="2093" y="842"/>
                    <a:pt x="2096" y="843"/>
                  </a:cubicBezTo>
                  <a:cubicBezTo>
                    <a:pt x="2096" y="838"/>
                    <a:pt x="2113" y="842"/>
                    <a:pt x="2109" y="838"/>
                  </a:cubicBezTo>
                  <a:cubicBezTo>
                    <a:pt x="2103" y="839"/>
                    <a:pt x="2102" y="836"/>
                    <a:pt x="2103" y="830"/>
                  </a:cubicBezTo>
                  <a:cubicBezTo>
                    <a:pt x="2113" y="827"/>
                    <a:pt x="2135" y="831"/>
                    <a:pt x="2147" y="826"/>
                  </a:cubicBezTo>
                  <a:cubicBezTo>
                    <a:pt x="2147" y="826"/>
                    <a:pt x="2145" y="829"/>
                    <a:pt x="2145" y="829"/>
                  </a:cubicBezTo>
                  <a:cubicBezTo>
                    <a:pt x="2150" y="831"/>
                    <a:pt x="2159" y="829"/>
                    <a:pt x="2159" y="829"/>
                  </a:cubicBezTo>
                  <a:cubicBezTo>
                    <a:pt x="2161" y="828"/>
                    <a:pt x="2163" y="829"/>
                    <a:pt x="2164" y="829"/>
                  </a:cubicBezTo>
                  <a:cubicBezTo>
                    <a:pt x="2168" y="828"/>
                    <a:pt x="2171" y="827"/>
                    <a:pt x="2175" y="827"/>
                  </a:cubicBezTo>
                  <a:cubicBezTo>
                    <a:pt x="2181" y="828"/>
                    <a:pt x="2180" y="829"/>
                    <a:pt x="2182" y="827"/>
                  </a:cubicBezTo>
                  <a:cubicBezTo>
                    <a:pt x="2182" y="827"/>
                    <a:pt x="2185" y="827"/>
                    <a:pt x="2185" y="827"/>
                  </a:cubicBezTo>
                  <a:cubicBezTo>
                    <a:pt x="2191" y="827"/>
                    <a:pt x="2191" y="826"/>
                    <a:pt x="2196" y="826"/>
                  </a:cubicBezTo>
                  <a:cubicBezTo>
                    <a:pt x="2203" y="825"/>
                    <a:pt x="2207" y="831"/>
                    <a:pt x="2211" y="824"/>
                  </a:cubicBezTo>
                  <a:cubicBezTo>
                    <a:pt x="2195" y="825"/>
                    <a:pt x="2175" y="824"/>
                    <a:pt x="2165" y="822"/>
                  </a:cubicBezTo>
                  <a:cubicBezTo>
                    <a:pt x="2159" y="822"/>
                    <a:pt x="2156" y="824"/>
                    <a:pt x="2150" y="824"/>
                  </a:cubicBezTo>
                  <a:cubicBezTo>
                    <a:pt x="2141" y="825"/>
                    <a:pt x="2130" y="825"/>
                    <a:pt x="2121" y="824"/>
                  </a:cubicBezTo>
                  <a:cubicBezTo>
                    <a:pt x="2118" y="824"/>
                    <a:pt x="2116" y="822"/>
                    <a:pt x="2113" y="822"/>
                  </a:cubicBezTo>
                  <a:cubicBezTo>
                    <a:pt x="2110" y="823"/>
                    <a:pt x="2108" y="824"/>
                    <a:pt x="2105" y="824"/>
                  </a:cubicBezTo>
                  <a:cubicBezTo>
                    <a:pt x="2103" y="824"/>
                    <a:pt x="2100" y="823"/>
                    <a:pt x="2097" y="822"/>
                  </a:cubicBezTo>
                  <a:cubicBezTo>
                    <a:pt x="2094" y="822"/>
                    <a:pt x="2090" y="823"/>
                    <a:pt x="2086" y="822"/>
                  </a:cubicBezTo>
                  <a:cubicBezTo>
                    <a:pt x="2085" y="822"/>
                    <a:pt x="2077" y="825"/>
                    <a:pt x="2078" y="819"/>
                  </a:cubicBezTo>
                  <a:cubicBezTo>
                    <a:pt x="2092" y="817"/>
                    <a:pt x="2113" y="818"/>
                    <a:pt x="2126" y="818"/>
                  </a:cubicBezTo>
                  <a:cubicBezTo>
                    <a:pt x="2130" y="818"/>
                    <a:pt x="2134" y="819"/>
                    <a:pt x="2136" y="816"/>
                  </a:cubicBezTo>
                  <a:cubicBezTo>
                    <a:pt x="2135" y="816"/>
                    <a:pt x="2134" y="815"/>
                    <a:pt x="2135" y="813"/>
                  </a:cubicBezTo>
                  <a:cubicBezTo>
                    <a:pt x="2131" y="811"/>
                    <a:pt x="2130" y="816"/>
                    <a:pt x="2128" y="816"/>
                  </a:cubicBezTo>
                  <a:cubicBezTo>
                    <a:pt x="2126" y="817"/>
                    <a:pt x="2125" y="815"/>
                    <a:pt x="2123" y="815"/>
                  </a:cubicBezTo>
                  <a:cubicBezTo>
                    <a:pt x="2122" y="814"/>
                    <a:pt x="2121" y="817"/>
                    <a:pt x="2120" y="815"/>
                  </a:cubicBezTo>
                  <a:cubicBezTo>
                    <a:pt x="2124" y="815"/>
                    <a:pt x="2122" y="810"/>
                    <a:pt x="2125" y="810"/>
                  </a:cubicBezTo>
                  <a:cubicBezTo>
                    <a:pt x="2130" y="808"/>
                    <a:pt x="2135" y="808"/>
                    <a:pt x="2140" y="810"/>
                  </a:cubicBezTo>
                  <a:cubicBezTo>
                    <a:pt x="2140" y="808"/>
                    <a:pt x="2141" y="808"/>
                    <a:pt x="2143" y="808"/>
                  </a:cubicBezTo>
                  <a:cubicBezTo>
                    <a:pt x="2150" y="807"/>
                    <a:pt x="2152" y="808"/>
                    <a:pt x="2154" y="808"/>
                  </a:cubicBezTo>
                  <a:cubicBezTo>
                    <a:pt x="2161" y="810"/>
                    <a:pt x="2174" y="809"/>
                    <a:pt x="2181" y="808"/>
                  </a:cubicBezTo>
                  <a:cubicBezTo>
                    <a:pt x="2183" y="808"/>
                    <a:pt x="2183" y="807"/>
                    <a:pt x="2185" y="807"/>
                  </a:cubicBezTo>
                  <a:cubicBezTo>
                    <a:pt x="2186" y="807"/>
                    <a:pt x="2187" y="808"/>
                    <a:pt x="2189" y="808"/>
                  </a:cubicBezTo>
                  <a:cubicBezTo>
                    <a:pt x="2202" y="809"/>
                    <a:pt x="2218" y="809"/>
                    <a:pt x="2229" y="808"/>
                  </a:cubicBezTo>
                  <a:cubicBezTo>
                    <a:pt x="2231" y="808"/>
                    <a:pt x="2233" y="807"/>
                    <a:pt x="2234" y="807"/>
                  </a:cubicBezTo>
                  <a:cubicBezTo>
                    <a:pt x="2236" y="807"/>
                    <a:pt x="2236" y="808"/>
                    <a:pt x="2239" y="808"/>
                  </a:cubicBezTo>
                  <a:cubicBezTo>
                    <a:pt x="2247" y="809"/>
                    <a:pt x="2240" y="806"/>
                    <a:pt x="2244" y="805"/>
                  </a:cubicBezTo>
                  <a:cubicBezTo>
                    <a:pt x="2248" y="809"/>
                    <a:pt x="2258" y="808"/>
                    <a:pt x="2266" y="808"/>
                  </a:cubicBezTo>
                  <a:cubicBezTo>
                    <a:pt x="2266" y="805"/>
                    <a:pt x="2268" y="805"/>
                    <a:pt x="2270" y="803"/>
                  </a:cubicBezTo>
                  <a:cubicBezTo>
                    <a:pt x="2263" y="805"/>
                    <a:pt x="2259" y="802"/>
                    <a:pt x="2254" y="802"/>
                  </a:cubicBezTo>
                  <a:cubicBezTo>
                    <a:pt x="2254" y="802"/>
                    <a:pt x="2254" y="803"/>
                    <a:pt x="2254" y="803"/>
                  </a:cubicBezTo>
                  <a:cubicBezTo>
                    <a:pt x="2253" y="804"/>
                    <a:pt x="2252" y="802"/>
                    <a:pt x="2252" y="802"/>
                  </a:cubicBezTo>
                  <a:cubicBezTo>
                    <a:pt x="2251" y="802"/>
                    <a:pt x="2250" y="804"/>
                    <a:pt x="2249" y="803"/>
                  </a:cubicBezTo>
                  <a:cubicBezTo>
                    <a:pt x="2246" y="803"/>
                    <a:pt x="2247" y="802"/>
                    <a:pt x="2246" y="803"/>
                  </a:cubicBezTo>
                  <a:cubicBezTo>
                    <a:pt x="2243" y="806"/>
                    <a:pt x="2231" y="802"/>
                    <a:pt x="2231" y="802"/>
                  </a:cubicBezTo>
                  <a:cubicBezTo>
                    <a:pt x="2229" y="801"/>
                    <a:pt x="2223" y="801"/>
                    <a:pt x="2220" y="802"/>
                  </a:cubicBezTo>
                  <a:cubicBezTo>
                    <a:pt x="2219" y="802"/>
                    <a:pt x="2220" y="806"/>
                    <a:pt x="2218" y="805"/>
                  </a:cubicBezTo>
                  <a:cubicBezTo>
                    <a:pt x="2221" y="800"/>
                    <a:pt x="2216" y="804"/>
                    <a:pt x="2214" y="803"/>
                  </a:cubicBezTo>
                  <a:cubicBezTo>
                    <a:pt x="2210" y="803"/>
                    <a:pt x="2207" y="801"/>
                    <a:pt x="2202" y="802"/>
                  </a:cubicBezTo>
                  <a:cubicBezTo>
                    <a:pt x="2199" y="802"/>
                    <a:pt x="2197" y="806"/>
                    <a:pt x="2194" y="805"/>
                  </a:cubicBezTo>
                  <a:cubicBezTo>
                    <a:pt x="2191" y="803"/>
                    <a:pt x="2188" y="800"/>
                    <a:pt x="2185" y="800"/>
                  </a:cubicBezTo>
                  <a:cubicBezTo>
                    <a:pt x="2184" y="800"/>
                    <a:pt x="2184" y="799"/>
                    <a:pt x="2183" y="799"/>
                  </a:cubicBezTo>
                  <a:cubicBezTo>
                    <a:pt x="2177" y="797"/>
                    <a:pt x="2171" y="800"/>
                    <a:pt x="2166" y="800"/>
                  </a:cubicBezTo>
                  <a:cubicBezTo>
                    <a:pt x="2163" y="800"/>
                    <a:pt x="2162" y="799"/>
                    <a:pt x="2159" y="799"/>
                  </a:cubicBezTo>
                  <a:cubicBezTo>
                    <a:pt x="2154" y="798"/>
                    <a:pt x="2148" y="799"/>
                    <a:pt x="2142" y="799"/>
                  </a:cubicBezTo>
                  <a:cubicBezTo>
                    <a:pt x="2139" y="798"/>
                    <a:pt x="2138" y="797"/>
                    <a:pt x="2137" y="799"/>
                  </a:cubicBezTo>
                  <a:cubicBezTo>
                    <a:pt x="2136" y="800"/>
                    <a:pt x="2131" y="797"/>
                    <a:pt x="2131" y="797"/>
                  </a:cubicBezTo>
                  <a:cubicBezTo>
                    <a:pt x="2131" y="797"/>
                    <a:pt x="2130" y="798"/>
                    <a:pt x="2129" y="799"/>
                  </a:cubicBezTo>
                  <a:cubicBezTo>
                    <a:pt x="2124" y="800"/>
                    <a:pt x="2123" y="797"/>
                    <a:pt x="2121" y="797"/>
                  </a:cubicBezTo>
                  <a:cubicBezTo>
                    <a:pt x="2121" y="797"/>
                    <a:pt x="2120" y="799"/>
                    <a:pt x="2119" y="799"/>
                  </a:cubicBezTo>
                  <a:cubicBezTo>
                    <a:pt x="2113" y="801"/>
                    <a:pt x="2105" y="797"/>
                    <a:pt x="2103" y="797"/>
                  </a:cubicBezTo>
                  <a:cubicBezTo>
                    <a:pt x="2098" y="796"/>
                    <a:pt x="2095" y="798"/>
                    <a:pt x="2092" y="799"/>
                  </a:cubicBezTo>
                  <a:cubicBezTo>
                    <a:pt x="2084" y="800"/>
                    <a:pt x="2072" y="798"/>
                    <a:pt x="2068" y="797"/>
                  </a:cubicBezTo>
                  <a:cubicBezTo>
                    <a:pt x="2066" y="797"/>
                    <a:pt x="2060" y="799"/>
                    <a:pt x="2062" y="794"/>
                  </a:cubicBezTo>
                  <a:cubicBezTo>
                    <a:pt x="2065" y="790"/>
                    <a:pt x="2071" y="794"/>
                    <a:pt x="2075" y="794"/>
                  </a:cubicBezTo>
                  <a:cubicBezTo>
                    <a:pt x="2078" y="794"/>
                    <a:pt x="2081" y="794"/>
                    <a:pt x="2084" y="794"/>
                  </a:cubicBezTo>
                  <a:cubicBezTo>
                    <a:pt x="2085" y="791"/>
                    <a:pt x="2082" y="790"/>
                    <a:pt x="2085" y="789"/>
                  </a:cubicBezTo>
                  <a:cubicBezTo>
                    <a:pt x="2085" y="791"/>
                    <a:pt x="2087" y="790"/>
                    <a:pt x="2089" y="791"/>
                  </a:cubicBezTo>
                  <a:cubicBezTo>
                    <a:pt x="2096" y="792"/>
                    <a:pt x="2095" y="791"/>
                    <a:pt x="2100" y="791"/>
                  </a:cubicBezTo>
                  <a:cubicBezTo>
                    <a:pt x="2110" y="790"/>
                    <a:pt x="2125" y="791"/>
                    <a:pt x="2129" y="792"/>
                  </a:cubicBezTo>
                  <a:cubicBezTo>
                    <a:pt x="2136" y="794"/>
                    <a:pt x="2138" y="789"/>
                    <a:pt x="2142" y="789"/>
                  </a:cubicBezTo>
                  <a:cubicBezTo>
                    <a:pt x="2142" y="789"/>
                    <a:pt x="2144" y="791"/>
                    <a:pt x="2145" y="791"/>
                  </a:cubicBezTo>
                  <a:cubicBezTo>
                    <a:pt x="2152" y="792"/>
                    <a:pt x="2159" y="790"/>
                    <a:pt x="2165" y="791"/>
                  </a:cubicBezTo>
                  <a:cubicBezTo>
                    <a:pt x="2165" y="785"/>
                    <a:pt x="2158" y="788"/>
                    <a:pt x="2155" y="788"/>
                  </a:cubicBezTo>
                  <a:cubicBezTo>
                    <a:pt x="2147" y="787"/>
                    <a:pt x="2140" y="787"/>
                    <a:pt x="2136" y="786"/>
                  </a:cubicBezTo>
                  <a:cubicBezTo>
                    <a:pt x="2129" y="785"/>
                    <a:pt x="2126" y="788"/>
                    <a:pt x="2121" y="788"/>
                  </a:cubicBezTo>
                  <a:cubicBezTo>
                    <a:pt x="2118" y="788"/>
                    <a:pt x="2118" y="786"/>
                    <a:pt x="2115" y="786"/>
                  </a:cubicBezTo>
                  <a:cubicBezTo>
                    <a:pt x="2110" y="785"/>
                    <a:pt x="2103" y="785"/>
                    <a:pt x="2097" y="786"/>
                  </a:cubicBezTo>
                  <a:cubicBezTo>
                    <a:pt x="2095" y="786"/>
                    <a:pt x="2095" y="788"/>
                    <a:pt x="2093" y="788"/>
                  </a:cubicBezTo>
                  <a:cubicBezTo>
                    <a:pt x="2087" y="787"/>
                    <a:pt x="2082" y="785"/>
                    <a:pt x="2077" y="784"/>
                  </a:cubicBezTo>
                  <a:cubicBezTo>
                    <a:pt x="2073" y="784"/>
                    <a:pt x="2068" y="784"/>
                    <a:pt x="2064" y="784"/>
                  </a:cubicBezTo>
                  <a:cubicBezTo>
                    <a:pt x="2062" y="784"/>
                    <a:pt x="2054" y="787"/>
                    <a:pt x="2056" y="781"/>
                  </a:cubicBezTo>
                  <a:cubicBezTo>
                    <a:pt x="2066" y="779"/>
                    <a:pt x="2078" y="781"/>
                    <a:pt x="2082" y="776"/>
                  </a:cubicBezTo>
                  <a:cubicBezTo>
                    <a:pt x="2075" y="775"/>
                    <a:pt x="2065" y="779"/>
                    <a:pt x="2061" y="775"/>
                  </a:cubicBezTo>
                  <a:cubicBezTo>
                    <a:pt x="2062" y="773"/>
                    <a:pt x="2065" y="773"/>
                    <a:pt x="2066" y="772"/>
                  </a:cubicBezTo>
                  <a:cubicBezTo>
                    <a:pt x="2089" y="770"/>
                    <a:pt x="2099" y="771"/>
                    <a:pt x="2121" y="770"/>
                  </a:cubicBezTo>
                  <a:cubicBezTo>
                    <a:pt x="2121" y="765"/>
                    <a:pt x="2114" y="767"/>
                    <a:pt x="2111" y="767"/>
                  </a:cubicBezTo>
                  <a:cubicBezTo>
                    <a:pt x="2106" y="767"/>
                    <a:pt x="2102" y="767"/>
                    <a:pt x="2097" y="767"/>
                  </a:cubicBezTo>
                  <a:cubicBezTo>
                    <a:pt x="2095" y="767"/>
                    <a:pt x="2095" y="766"/>
                    <a:pt x="2092" y="765"/>
                  </a:cubicBezTo>
                  <a:cubicBezTo>
                    <a:pt x="2085" y="765"/>
                    <a:pt x="2072" y="766"/>
                    <a:pt x="2071" y="759"/>
                  </a:cubicBezTo>
                  <a:cubicBezTo>
                    <a:pt x="2094" y="756"/>
                    <a:pt x="2126" y="757"/>
                    <a:pt x="2149" y="759"/>
                  </a:cubicBezTo>
                  <a:cubicBezTo>
                    <a:pt x="2150" y="757"/>
                    <a:pt x="2152" y="756"/>
                    <a:pt x="2154" y="754"/>
                  </a:cubicBezTo>
                  <a:cubicBezTo>
                    <a:pt x="2180" y="754"/>
                    <a:pt x="2198" y="757"/>
                    <a:pt x="2221" y="754"/>
                  </a:cubicBezTo>
                  <a:cubicBezTo>
                    <a:pt x="2223" y="754"/>
                    <a:pt x="2226" y="755"/>
                    <a:pt x="2226" y="753"/>
                  </a:cubicBezTo>
                  <a:cubicBezTo>
                    <a:pt x="2214" y="752"/>
                    <a:pt x="2201" y="754"/>
                    <a:pt x="2189" y="753"/>
                  </a:cubicBezTo>
                  <a:cubicBezTo>
                    <a:pt x="2183" y="752"/>
                    <a:pt x="2186" y="752"/>
                    <a:pt x="2183" y="753"/>
                  </a:cubicBezTo>
                  <a:cubicBezTo>
                    <a:pt x="2172" y="755"/>
                    <a:pt x="2158" y="752"/>
                    <a:pt x="2152" y="751"/>
                  </a:cubicBezTo>
                  <a:cubicBezTo>
                    <a:pt x="2144" y="750"/>
                    <a:pt x="2136" y="751"/>
                    <a:pt x="2128" y="751"/>
                  </a:cubicBezTo>
                  <a:cubicBezTo>
                    <a:pt x="2126" y="751"/>
                    <a:pt x="2126" y="750"/>
                    <a:pt x="2123" y="750"/>
                  </a:cubicBezTo>
                  <a:cubicBezTo>
                    <a:pt x="2116" y="748"/>
                    <a:pt x="2113" y="752"/>
                    <a:pt x="2110" y="750"/>
                  </a:cubicBezTo>
                  <a:cubicBezTo>
                    <a:pt x="2108" y="746"/>
                    <a:pt x="2097" y="753"/>
                    <a:pt x="2101" y="745"/>
                  </a:cubicBezTo>
                  <a:cubicBezTo>
                    <a:pt x="2109" y="745"/>
                    <a:pt x="2117" y="745"/>
                    <a:pt x="2125" y="745"/>
                  </a:cubicBezTo>
                  <a:cubicBezTo>
                    <a:pt x="2127" y="745"/>
                    <a:pt x="2131" y="744"/>
                    <a:pt x="2128" y="743"/>
                  </a:cubicBezTo>
                  <a:cubicBezTo>
                    <a:pt x="2126" y="743"/>
                    <a:pt x="2124" y="743"/>
                    <a:pt x="2122" y="743"/>
                  </a:cubicBezTo>
                  <a:cubicBezTo>
                    <a:pt x="2122" y="740"/>
                    <a:pt x="2121" y="741"/>
                    <a:pt x="2119" y="740"/>
                  </a:cubicBezTo>
                  <a:cubicBezTo>
                    <a:pt x="2115" y="739"/>
                    <a:pt x="2110" y="739"/>
                    <a:pt x="2105" y="738"/>
                  </a:cubicBezTo>
                  <a:cubicBezTo>
                    <a:pt x="2102" y="738"/>
                    <a:pt x="2102" y="737"/>
                    <a:pt x="2098" y="737"/>
                  </a:cubicBezTo>
                  <a:cubicBezTo>
                    <a:pt x="2095" y="737"/>
                    <a:pt x="2091" y="739"/>
                    <a:pt x="2089" y="738"/>
                  </a:cubicBezTo>
                  <a:cubicBezTo>
                    <a:pt x="2087" y="738"/>
                    <a:pt x="2086" y="737"/>
                    <a:pt x="2084" y="737"/>
                  </a:cubicBezTo>
                  <a:cubicBezTo>
                    <a:pt x="2081" y="736"/>
                    <a:pt x="2078" y="735"/>
                    <a:pt x="2076" y="735"/>
                  </a:cubicBezTo>
                  <a:cubicBezTo>
                    <a:pt x="2074" y="735"/>
                    <a:pt x="2072" y="737"/>
                    <a:pt x="2071" y="737"/>
                  </a:cubicBezTo>
                  <a:cubicBezTo>
                    <a:pt x="2071" y="737"/>
                    <a:pt x="2069" y="734"/>
                    <a:pt x="2066" y="735"/>
                  </a:cubicBezTo>
                  <a:cubicBezTo>
                    <a:pt x="2065" y="739"/>
                    <a:pt x="2071" y="740"/>
                    <a:pt x="2064" y="740"/>
                  </a:cubicBezTo>
                  <a:cubicBezTo>
                    <a:pt x="2062" y="741"/>
                    <a:pt x="2065" y="737"/>
                    <a:pt x="2065" y="737"/>
                  </a:cubicBezTo>
                  <a:cubicBezTo>
                    <a:pt x="2062" y="735"/>
                    <a:pt x="2058" y="737"/>
                    <a:pt x="2055" y="735"/>
                  </a:cubicBezTo>
                  <a:cubicBezTo>
                    <a:pt x="2055" y="735"/>
                    <a:pt x="2055" y="732"/>
                    <a:pt x="2055" y="732"/>
                  </a:cubicBezTo>
                  <a:cubicBezTo>
                    <a:pt x="2055" y="732"/>
                    <a:pt x="2053" y="732"/>
                    <a:pt x="2052" y="732"/>
                  </a:cubicBezTo>
                  <a:cubicBezTo>
                    <a:pt x="2050" y="732"/>
                    <a:pt x="2049" y="731"/>
                    <a:pt x="2047" y="730"/>
                  </a:cubicBezTo>
                  <a:cubicBezTo>
                    <a:pt x="2044" y="730"/>
                    <a:pt x="2047" y="727"/>
                    <a:pt x="2046" y="724"/>
                  </a:cubicBezTo>
                  <a:cubicBezTo>
                    <a:pt x="2045" y="723"/>
                    <a:pt x="2042" y="724"/>
                    <a:pt x="2043" y="723"/>
                  </a:cubicBezTo>
                  <a:cubicBezTo>
                    <a:pt x="2047" y="722"/>
                    <a:pt x="2050" y="722"/>
                    <a:pt x="2052" y="719"/>
                  </a:cubicBezTo>
                  <a:cubicBezTo>
                    <a:pt x="2046" y="719"/>
                    <a:pt x="2040" y="719"/>
                    <a:pt x="2033" y="719"/>
                  </a:cubicBezTo>
                  <a:cubicBezTo>
                    <a:pt x="2029" y="725"/>
                    <a:pt x="2022" y="723"/>
                    <a:pt x="2014" y="724"/>
                  </a:cubicBezTo>
                  <a:cubicBezTo>
                    <a:pt x="2012" y="725"/>
                    <a:pt x="2011" y="726"/>
                    <a:pt x="2009" y="726"/>
                  </a:cubicBezTo>
                  <a:cubicBezTo>
                    <a:pt x="2006" y="726"/>
                    <a:pt x="2005" y="725"/>
                    <a:pt x="2002" y="724"/>
                  </a:cubicBezTo>
                  <a:cubicBezTo>
                    <a:pt x="2000" y="724"/>
                    <a:pt x="1996" y="725"/>
                    <a:pt x="1996" y="723"/>
                  </a:cubicBezTo>
                  <a:cubicBezTo>
                    <a:pt x="1999" y="718"/>
                    <a:pt x="2012" y="721"/>
                    <a:pt x="2016" y="718"/>
                  </a:cubicBezTo>
                  <a:cubicBezTo>
                    <a:pt x="2005" y="715"/>
                    <a:pt x="1991" y="716"/>
                    <a:pt x="1979" y="715"/>
                  </a:cubicBezTo>
                  <a:cubicBezTo>
                    <a:pt x="1981" y="710"/>
                    <a:pt x="1980" y="710"/>
                    <a:pt x="1977" y="707"/>
                  </a:cubicBezTo>
                  <a:cubicBezTo>
                    <a:pt x="1984" y="705"/>
                    <a:pt x="1990" y="703"/>
                    <a:pt x="1997" y="702"/>
                  </a:cubicBezTo>
                  <a:cubicBezTo>
                    <a:pt x="1998" y="702"/>
                    <a:pt x="2000" y="702"/>
                    <a:pt x="2000" y="700"/>
                  </a:cubicBezTo>
                  <a:cubicBezTo>
                    <a:pt x="1989" y="703"/>
                    <a:pt x="1976" y="702"/>
                    <a:pt x="1965" y="704"/>
                  </a:cubicBezTo>
                  <a:cubicBezTo>
                    <a:pt x="1963" y="704"/>
                    <a:pt x="1963" y="705"/>
                    <a:pt x="1961" y="705"/>
                  </a:cubicBezTo>
                  <a:cubicBezTo>
                    <a:pt x="1958" y="706"/>
                    <a:pt x="1957" y="705"/>
                    <a:pt x="1955" y="707"/>
                  </a:cubicBezTo>
                  <a:cubicBezTo>
                    <a:pt x="1952" y="710"/>
                    <a:pt x="1939" y="705"/>
                    <a:pt x="1939" y="705"/>
                  </a:cubicBezTo>
                  <a:cubicBezTo>
                    <a:pt x="1936" y="705"/>
                    <a:pt x="1932" y="706"/>
                    <a:pt x="1929" y="704"/>
                  </a:cubicBezTo>
                  <a:cubicBezTo>
                    <a:pt x="1921" y="711"/>
                    <a:pt x="1908" y="704"/>
                    <a:pt x="1897" y="707"/>
                  </a:cubicBezTo>
                  <a:cubicBezTo>
                    <a:pt x="1897" y="705"/>
                    <a:pt x="1896" y="705"/>
                    <a:pt x="1894" y="705"/>
                  </a:cubicBezTo>
                  <a:cubicBezTo>
                    <a:pt x="1894" y="703"/>
                    <a:pt x="1894" y="701"/>
                    <a:pt x="1894" y="699"/>
                  </a:cubicBezTo>
                  <a:cubicBezTo>
                    <a:pt x="1892" y="699"/>
                    <a:pt x="1889" y="699"/>
                    <a:pt x="1889" y="697"/>
                  </a:cubicBezTo>
                  <a:cubicBezTo>
                    <a:pt x="1898" y="696"/>
                    <a:pt x="1899" y="702"/>
                    <a:pt x="1908" y="700"/>
                  </a:cubicBezTo>
                  <a:cubicBezTo>
                    <a:pt x="1909" y="698"/>
                    <a:pt x="1908" y="696"/>
                    <a:pt x="1910" y="696"/>
                  </a:cubicBezTo>
                  <a:cubicBezTo>
                    <a:pt x="1913" y="695"/>
                    <a:pt x="1914" y="697"/>
                    <a:pt x="1917" y="697"/>
                  </a:cubicBezTo>
                  <a:cubicBezTo>
                    <a:pt x="1917" y="697"/>
                    <a:pt x="1917" y="694"/>
                    <a:pt x="1918" y="694"/>
                  </a:cubicBezTo>
                  <a:cubicBezTo>
                    <a:pt x="1918" y="694"/>
                    <a:pt x="1919" y="695"/>
                    <a:pt x="1920" y="696"/>
                  </a:cubicBezTo>
                  <a:cubicBezTo>
                    <a:pt x="1924" y="697"/>
                    <a:pt x="1925" y="694"/>
                    <a:pt x="1928" y="694"/>
                  </a:cubicBezTo>
                  <a:cubicBezTo>
                    <a:pt x="1931" y="694"/>
                    <a:pt x="1935" y="696"/>
                    <a:pt x="1938" y="692"/>
                  </a:cubicBezTo>
                  <a:cubicBezTo>
                    <a:pt x="1937" y="692"/>
                    <a:pt x="1936" y="691"/>
                    <a:pt x="1936" y="689"/>
                  </a:cubicBezTo>
                  <a:cubicBezTo>
                    <a:pt x="1940" y="692"/>
                    <a:pt x="1942" y="688"/>
                    <a:pt x="1943" y="686"/>
                  </a:cubicBezTo>
                  <a:cubicBezTo>
                    <a:pt x="1945" y="682"/>
                    <a:pt x="1947" y="685"/>
                    <a:pt x="1949" y="683"/>
                  </a:cubicBezTo>
                  <a:cubicBezTo>
                    <a:pt x="1950" y="682"/>
                    <a:pt x="1949" y="679"/>
                    <a:pt x="1951" y="680"/>
                  </a:cubicBezTo>
                  <a:cubicBezTo>
                    <a:pt x="1957" y="680"/>
                    <a:pt x="1960" y="679"/>
                    <a:pt x="1964" y="678"/>
                  </a:cubicBezTo>
                  <a:cubicBezTo>
                    <a:pt x="1965" y="674"/>
                    <a:pt x="1962" y="673"/>
                    <a:pt x="1961" y="670"/>
                  </a:cubicBezTo>
                  <a:cubicBezTo>
                    <a:pt x="1974" y="667"/>
                    <a:pt x="1984" y="663"/>
                    <a:pt x="1999" y="662"/>
                  </a:cubicBezTo>
                  <a:cubicBezTo>
                    <a:pt x="1998" y="658"/>
                    <a:pt x="2005" y="661"/>
                    <a:pt x="2005" y="658"/>
                  </a:cubicBezTo>
                  <a:cubicBezTo>
                    <a:pt x="1998" y="659"/>
                    <a:pt x="1990" y="661"/>
                    <a:pt x="1983" y="661"/>
                  </a:cubicBezTo>
                  <a:cubicBezTo>
                    <a:pt x="1980" y="661"/>
                    <a:pt x="1976" y="662"/>
                    <a:pt x="1975" y="659"/>
                  </a:cubicBezTo>
                  <a:cubicBezTo>
                    <a:pt x="1979" y="654"/>
                    <a:pt x="1993" y="656"/>
                    <a:pt x="1996" y="653"/>
                  </a:cubicBezTo>
                  <a:cubicBezTo>
                    <a:pt x="1996" y="652"/>
                    <a:pt x="1999" y="653"/>
                    <a:pt x="1999" y="653"/>
                  </a:cubicBezTo>
                  <a:cubicBezTo>
                    <a:pt x="2003" y="652"/>
                    <a:pt x="2010" y="650"/>
                    <a:pt x="2012" y="650"/>
                  </a:cubicBezTo>
                  <a:cubicBezTo>
                    <a:pt x="2013" y="649"/>
                    <a:pt x="2015" y="650"/>
                    <a:pt x="2015" y="648"/>
                  </a:cubicBezTo>
                  <a:cubicBezTo>
                    <a:pt x="2012" y="647"/>
                    <a:pt x="2017" y="646"/>
                    <a:pt x="2017" y="645"/>
                  </a:cubicBezTo>
                  <a:cubicBezTo>
                    <a:pt x="2018" y="643"/>
                    <a:pt x="2016" y="641"/>
                    <a:pt x="2016" y="640"/>
                  </a:cubicBezTo>
                  <a:cubicBezTo>
                    <a:pt x="2016" y="640"/>
                    <a:pt x="2019" y="638"/>
                    <a:pt x="2018" y="635"/>
                  </a:cubicBezTo>
                  <a:cubicBezTo>
                    <a:pt x="2014" y="635"/>
                    <a:pt x="2014" y="637"/>
                    <a:pt x="2013" y="639"/>
                  </a:cubicBezTo>
                  <a:cubicBezTo>
                    <a:pt x="2008" y="635"/>
                    <a:pt x="1999" y="638"/>
                    <a:pt x="1996" y="639"/>
                  </a:cubicBezTo>
                  <a:cubicBezTo>
                    <a:pt x="1993" y="639"/>
                    <a:pt x="1992" y="638"/>
                    <a:pt x="1990" y="640"/>
                  </a:cubicBezTo>
                  <a:cubicBezTo>
                    <a:pt x="1988" y="642"/>
                    <a:pt x="1976" y="641"/>
                    <a:pt x="1977" y="637"/>
                  </a:cubicBezTo>
                  <a:cubicBezTo>
                    <a:pt x="1983" y="635"/>
                    <a:pt x="1998" y="634"/>
                    <a:pt x="2003" y="632"/>
                  </a:cubicBezTo>
                  <a:cubicBezTo>
                    <a:pt x="2007" y="631"/>
                    <a:pt x="2010" y="630"/>
                    <a:pt x="2013" y="629"/>
                  </a:cubicBezTo>
                  <a:cubicBezTo>
                    <a:pt x="2015" y="629"/>
                    <a:pt x="2015" y="631"/>
                    <a:pt x="2018" y="631"/>
                  </a:cubicBezTo>
                  <a:cubicBezTo>
                    <a:pt x="2018" y="631"/>
                    <a:pt x="2018" y="629"/>
                    <a:pt x="2019" y="629"/>
                  </a:cubicBezTo>
                  <a:cubicBezTo>
                    <a:pt x="2022" y="628"/>
                    <a:pt x="2023" y="628"/>
                    <a:pt x="2024" y="627"/>
                  </a:cubicBezTo>
                  <a:cubicBezTo>
                    <a:pt x="2027" y="626"/>
                    <a:pt x="2031" y="625"/>
                    <a:pt x="2033" y="624"/>
                  </a:cubicBezTo>
                  <a:cubicBezTo>
                    <a:pt x="2042" y="622"/>
                    <a:pt x="2034" y="625"/>
                    <a:pt x="2033" y="621"/>
                  </a:cubicBezTo>
                  <a:cubicBezTo>
                    <a:pt x="2043" y="625"/>
                    <a:pt x="2053" y="621"/>
                    <a:pt x="2065" y="621"/>
                  </a:cubicBezTo>
                  <a:cubicBezTo>
                    <a:pt x="2067" y="619"/>
                    <a:pt x="2071" y="618"/>
                    <a:pt x="2070" y="613"/>
                  </a:cubicBezTo>
                  <a:cubicBezTo>
                    <a:pt x="2050" y="617"/>
                    <a:pt x="2020" y="619"/>
                    <a:pt x="2004" y="623"/>
                  </a:cubicBezTo>
                  <a:cubicBezTo>
                    <a:pt x="2002" y="623"/>
                    <a:pt x="2000" y="622"/>
                    <a:pt x="1999" y="623"/>
                  </a:cubicBezTo>
                  <a:cubicBezTo>
                    <a:pt x="1996" y="623"/>
                    <a:pt x="1997" y="624"/>
                    <a:pt x="1996" y="623"/>
                  </a:cubicBezTo>
                  <a:cubicBezTo>
                    <a:pt x="1994" y="622"/>
                    <a:pt x="1990" y="624"/>
                    <a:pt x="1991" y="621"/>
                  </a:cubicBezTo>
                  <a:cubicBezTo>
                    <a:pt x="1991" y="616"/>
                    <a:pt x="1997" y="619"/>
                    <a:pt x="1999" y="618"/>
                  </a:cubicBezTo>
                  <a:cubicBezTo>
                    <a:pt x="1999" y="618"/>
                    <a:pt x="1999" y="616"/>
                    <a:pt x="1999" y="616"/>
                  </a:cubicBezTo>
                  <a:cubicBezTo>
                    <a:pt x="1999" y="616"/>
                    <a:pt x="2002" y="616"/>
                    <a:pt x="2002" y="616"/>
                  </a:cubicBezTo>
                  <a:cubicBezTo>
                    <a:pt x="2007" y="615"/>
                    <a:pt x="2015" y="615"/>
                    <a:pt x="2017" y="613"/>
                  </a:cubicBezTo>
                  <a:cubicBezTo>
                    <a:pt x="2021" y="611"/>
                    <a:pt x="2021" y="614"/>
                    <a:pt x="2023" y="613"/>
                  </a:cubicBezTo>
                  <a:cubicBezTo>
                    <a:pt x="2024" y="613"/>
                    <a:pt x="2025" y="610"/>
                    <a:pt x="2027" y="610"/>
                  </a:cubicBezTo>
                  <a:cubicBezTo>
                    <a:pt x="2032" y="609"/>
                    <a:pt x="2040" y="609"/>
                    <a:pt x="2042" y="607"/>
                  </a:cubicBezTo>
                  <a:cubicBezTo>
                    <a:pt x="2044" y="604"/>
                    <a:pt x="2054" y="609"/>
                    <a:pt x="2058" y="607"/>
                  </a:cubicBezTo>
                  <a:cubicBezTo>
                    <a:pt x="2058" y="604"/>
                    <a:pt x="2063" y="606"/>
                    <a:pt x="2063" y="602"/>
                  </a:cubicBezTo>
                  <a:cubicBezTo>
                    <a:pt x="2055" y="600"/>
                    <a:pt x="2047" y="605"/>
                    <a:pt x="2042" y="604"/>
                  </a:cubicBezTo>
                  <a:cubicBezTo>
                    <a:pt x="2038" y="603"/>
                    <a:pt x="2040" y="603"/>
                    <a:pt x="2037" y="604"/>
                  </a:cubicBezTo>
                  <a:cubicBezTo>
                    <a:pt x="2033" y="604"/>
                    <a:pt x="2035" y="602"/>
                    <a:pt x="2034" y="600"/>
                  </a:cubicBezTo>
                  <a:cubicBezTo>
                    <a:pt x="2033" y="600"/>
                    <a:pt x="2031" y="601"/>
                    <a:pt x="2030" y="600"/>
                  </a:cubicBezTo>
                  <a:cubicBezTo>
                    <a:pt x="2025" y="600"/>
                    <a:pt x="2025" y="603"/>
                    <a:pt x="2022" y="600"/>
                  </a:cubicBezTo>
                  <a:cubicBezTo>
                    <a:pt x="2022" y="600"/>
                    <a:pt x="2020" y="601"/>
                    <a:pt x="2019" y="600"/>
                  </a:cubicBezTo>
                  <a:cubicBezTo>
                    <a:pt x="2014" y="600"/>
                    <a:pt x="2013" y="599"/>
                    <a:pt x="2009" y="599"/>
                  </a:cubicBezTo>
                  <a:cubicBezTo>
                    <a:pt x="2003" y="598"/>
                    <a:pt x="1998" y="600"/>
                    <a:pt x="1995" y="600"/>
                  </a:cubicBezTo>
                  <a:cubicBezTo>
                    <a:pt x="1992" y="601"/>
                    <a:pt x="1988" y="602"/>
                    <a:pt x="1985" y="599"/>
                  </a:cubicBezTo>
                  <a:cubicBezTo>
                    <a:pt x="1987" y="596"/>
                    <a:pt x="1989" y="594"/>
                    <a:pt x="1992" y="593"/>
                  </a:cubicBezTo>
                  <a:cubicBezTo>
                    <a:pt x="1993" y="596"/>
                    <a:pt x="2000" y="593"/>
                    <a:pt x="2003" y="594"/>
                  </a:cubicBezTo>
                  <a:cubicBezTo>
                    <a:pt x="2006" y="590"/>
                    <a:pt x="1995" y="590"/>
                    <a:pt x="2000" y="588"/>
                  </a:cubicBezTo>
                  <a:cubicBezTo>
                    <a:pt x="2004" y="592"/>
                    <a:pt x="2008" y="587"/>
                    <a:pt x="2012" y="588"/>
                  </a:cubicBezTo>
                  <a:cubicBezTo>
                    <a:pt x="2012" y="588"/>
                    <a:pt x="2011" y="593"/>
                    <a:pt x="2015" y="591"/>
                  </a:cubicBezTo>
                  <a:cubicBezTo>
                    <a:pt x="2020" y="590"/>
                    <a:pt x="2015" y="587"/>
                    <a:pt x="2018" y="586"/>
                  </a:cubicBezTo>
                  <a:cubicBezTo>
                    <a:pt x="2032" y="587"/>
                    <a:pt x="2041" y="583"/>
                    <a:pt x="2052" y="581"/>
                  </a:cubicBezTo>
                  <a:cubicBezTo>
                    <a:pt x="2055" y="582"/>
                    <a:pt x="2059" y="581"/>
                    <a:pt x="2056" y="580"/>
                  </a:cubicBezTo>
                  <a:cubicBezTo>
                    <a:pt x="2045" y="579"/>
                    <a:pt x="2040" y="582"/>
                    <a:pt x="2033" y="583"/>
                  </a:cubicBezTo>
                  <a:cubicBezTo>
                    <a:pt x="2030" y="583"/>
                    <a:pt x="2027" y="583"/>
                    <a:pt x="2025" y="583"/>
                  </a:cubicBezTo>
                  <a:cubicBezTo>
                    <a:pt x="2023" y="583"/>
                    <a:pt x="2023" y="585"/>
                    <a:pt x="2021" y="585"/>
                  </a:cubicBezTo>
                  <a:cubicBezTo>
                    <a:pt x="2021" y="585"/>
                    <a:pt x="2021" y="583"/>
                    <a:pt x="2018" y="583"/>
                  </a:cubicBezTo>
                  <a:cubicBezTo>
                    <a:pt x="2018" y="583"/>
                    <a:pt x="2018" y="584"/>
                    <a:pt x="2018" y="585"/>
                  </a:cubicBezTo>
                  <a:cubicBezTo>
                    <a:pt x="2018" y="585"/>
                    <a:pt x="2016" y="584"/>
                    <a:pt x="2015" y="585"/>
                  </a:cubicBezTo>
                  <a:cubicBezTo>
                    <a:pt x="2010" y="586"/>
                    <a:pt x="2008" y="585"/>
                    <a:pt x="2007" y="586"/>
                  </a:cubicBezTo>
                  <a:cubicBezTo>
                    <a:pt x="2007" y="586"/>
                    <a:pt x="2004" y="586"/>
                    <a:pt x="2004" y="586"/>
                  </a:cubicBezTo>
                  <a:cubicBezTo>
                    <a:pt x="1997" y="587"/>
                    <a:pt x="1994" y="587"/>
                    <a:pt x="1991" y="588"/>
                  </a:cubicBezTo>
                  <a:cubicBezTo>
                    <a:pt x="1984" y="588"/>
                    <a:pt x="1978" y="589"/>
                    <a:pt x="1974" y="589"/>
                  </a:cubicBezTo>
                  <a:cubicBezTo>
                    <a:pt x="1972" y="590"/>
                    <a:pt x="1967" y="589"/>
                    <a:pt x="1965" y="589"/>
                  </a:cubicBezTo>
                  <a:cubicBezTo>
                    <a:pt x="1961" y="589"/>
                    <a:pt x="1957" y="591"/>
                    <a:pt x="1955" y="588"/>
                  </a:cubicBezTo>
                  <a:cubicBezTo>
                    <a:pt x="1958" y="584"/>
                    <a:pt x="1968" y="586"/>
                    <a:pt x="1971" y="581"/>
                  </a:cubicBezTo>
                  <a:cubicBezTo>
                    <a:pt x="1966" y="581"/>
                    <a:pt x="1957" y="584"/>
                    <a:pt x="1957" y="578"/>
                  </a:cubicBezTo>
                  <a:cubicBezTo>
                    <a:pt x="1962" y="577"/>
                    <a:pt x="1960" y="577"/>
                    <a:pt x="1963" y="580"/>
                  </a:cubicBezTo>
                  <a:cubicBezTo>
                    <a:pt x="1965" y="573"/>
                    <a:pt x="1956" y="576"/>
                    <a:pt x="1951" y="575"/>
                  </a:cubicBezTo>
                  <a:cubicBezTo>
                    <a:pt x="1947" y="577"/>
                    <a:pt x="1952" y="579"/>
                    <a:pt x="1949" y="580"/>
                  </a:cubicBezTo>
                  <a:cubicBezTo>
                    <a:pt x="1948" y="579"/>
                    <a:pt x="1947" y="579"/>
                    <a:pt x="1947" y="577"/>
                  </a:cubicBezTo>
                  <a:cubicBezTo>
                    <a:pt x="1945" y="576"/>
                    <a:pt x="1939" y="579"/>
                    <a:pt x="1939" y="575"/>
                  </a:cubicBezTo>
                  <a:cubicBezTo>
                    <a:pt x="1945" y="569"/>
                    <a:pt x="1955" y="572"/>
                    <a:pt x="1964" y="570"/>
                  </a:cubicBezTo>
                  <a:cubicBezTo>
                    <a:pt x="1967" y="570"/>
                    <a:pt x="1971" y="568"/>
                    <a:pt x="1975" y="567"/>
                  </a:cubicBezTo>
                  <a:cubicBezTo>
                    <a:pt x="1983" y="566"/>
                    <a:pt x="1991" y="567"/>
                    <a:pt x="1998" y="566"/>
                  </a:cubicBezTo>
                  <a:cubicBezTo>
                    <a:pt x="2001" y="563"/>
                    <a:pt x="2003" y="561"/>
                    <a:pt x="2006" y="559"/>
                  </a:cubicBezTo>
                  <a:cubicBezTo>
                    <a:pt x="2012" y="559"/>
                    <a:pt x="2021" y="553"/>
                    <a:pt x="2026" y="558"/>
                  </a:cubicBezTo>
                  <a:cubicBezTo>
                    <a:pt x="2025" y="558"/>
                    <a:pt x="2024" y="559"/>
                    <a:pt x="2026" y="559"/>
                  </a:cubicBezTo>
                  <a:cubicBezTo>
                    <a:pt x="2028" y="556"/>
                    <a:pt x="2025" y="555"/>
                    <a:pt x="2028" y="550"/>
                  </a:cubicBezTo>
                  <a:cubicBezTo>
                    <a:pt x="2035" y="547"/>
                    <a:pt x="2043" y="547"/>
                    <a:pt x="2051" y="547"/>
                  </a:cubicBezTo>
                  <a:cubicBezTo>
                    <a:pt x="2054" y="546"/>
                    <a:pt x="2061" y="544"/>
                    <a:pt x="2062" y="543"/>
                  </a:cubicBezTo>
                  <a:cubicBezTo>
                    <a:pt x="2065" y="543"/>
                    <a:pt x="2066" y="543"/>
                    <a:pt x="2067" y="542"/>
                  </a:cubicBezTo>
                  <a:cubicBezTo>
                    <a:pt x="2074" y="538"/>
                    <a:pt x="2084" y="540"/>
                    <a:pt x="2092" y="539"/>
                  </a:cubicBezTo>
                  <a:cubicBezTo>
                    <a:pt x="2095" y="538"/>
                    <a:pt x="2097" y="536"/>
                    <a:pt x="2100" y="535"/>
                  </a:cubicBezTo>
                  <a:cubicBezTo>
                    <a:pt x="2103" y="535"/>
                    <a:pt x="2108" y="536"/>
                    <a:pt x="2111" y="535"/>
                  </a:cubicBezTo>
                  <a:cubicBezTo>
                    <a:pt x="2112" y="535"/>
                    <a:pt x="2114" y="533"/>
                    <a:pt x="2115" y="532"/>
                  </a:cubicBezTo>
                  <a:cubicBezTo>
                    <a:pt x="2117" y="531"/>
                    <a:pt x="2119" y="532"/>
                    <a:pt x="2121" y="531"/>
                  </a:cubicBezTo>
                  <a:cubicBezTo>
                    <a:pt x="2122" y="531"/>
                    <a:pt x="2123" y="529"/>
                    <a:pt x="2121" y="529"/>
                  </a:cubicBezTo>
                  <a:cubicBezTo>
                    <a:pt x="2112" y="531"/>
                    <a:pt x="2097" y="533"/>
                    <a:pt x="2090" y="534"/>
                  </a:cubicBezTo>
                  <a:cubicBezTo>
                    <a:pt x="2084" y="535"/>
                    <a:pt x="2080" y="535"/>
                    <a:pt x="2077" y="535"/>
                  </a:cubicBezTo>
                  <a:cubicBezTo>
                    <a:pt x="2070" y="536"/>
                    <a:pt x="2062" y="535"/>
                    <a:pt x="2056" y="535"/>
                  </a:cubicBezTo>
                  <a:cubicBezTo>
                    <a:pt x="2053" y="536"/>
                    <a:pt x="2052" y="539"/>
                    <a:pt x="2050" y="535"/>
                  </a:cubicBezTo>
                  <a:cubicBezTo>
                    <a:pt x="2051" y="531"/>
                    <a:pt x="2062" y="530"/>
                    <a:pt x="2065" y="529"/>
                  </a:cubicBezTo>
                  <a:cubicBezTo>
                    <a:pt x="2069" y="527"/>
                    <a:pt x="2076" y="527"/>
                    <a:pt x="2079" y="526"/>
                  </a:cubicBezTo>
                  <a:cubicBezTo>
                    <a:pt x="2081" y="525"/>
                    <a:pt x="2084" y="525"/>
                    <a:pt x="2081" y="523"/>
                  </a:cubicBezTo>
                  <a:cubicBezTo>
                    <a:pt x="2079" y="526"/>
                    <a:pt x="2075" y="524"/>
                    <a:pt x="2071" y="524"/>
                  </a:cubicBezTo>
                  <a:cubicBezTo>
                    <a:pt x="2067" y="525"/>
                    <a:pt x="2061" y="529"/>
                    <a:pt x="2058" y="524"/>
                  </a:cubicBezTo>
                  <a:cubicBezTo>
                    <a:pt x="2061" y="519"/>
                    <a:pt x="2067" y="522"/>
                    <a:pt x="2071" y="521"/>
                  </a:cubicBezTo>
                  <a:cubicBezTo>
                    <a:pt x="2073" y="521"/>
                    <a:pt x="2074" y="520"/>
                    <a:pt x="2076" y="520"/>
                  </a:cubicBezTo>
                  <a:cubicBezTo>
                    <a:pt x="2083" y="518"/>
                    <a:pt x="2088" y="519"/>
                    <a:pt x="2094" y="518"/>
                  </a:cubicBezTo>
                  <a:cubicBezTo>
                    <a:pt x="2096" y="518"/>
                    <a:pt x="2097" y="517"/>
                    <a:pt x="2099" y="516"/>
                  </a:cubicBezTo>
                  <a:cubicBezTo>
                    <a:pt x="2106" y="516"/>
                    <a:pt x="2110" y="516"/>
                    <a:pt x="2114" y="515"/>
                  </a:cubicBezTo>
                  <a:cubicBezTo>
                    <a:pt x="2115" y="515"/>
                    <a:pt x="2117" y="515"/>
                    <a:pt x="2119" y="515"/>
                  </a:cubicBezTo>
                  <a:cubicBezTo>
                    <a:pt x="2120" y="515"/>
                    <a:pt x="2121" y="513"/>
                    <a:pt x="2122" y="513"/>
                  </a:cubicBezTo>
                  <a:cubicBezTo>
                    <a:pt x="2125" y="513"/>
                    <a:pt x="2124" y="516"/>
                    <a:pt x="2127" y="513"/>
                  </a:cubicBezTo>
                  <a:cubicBezTo>
                    <a:pt x="2127" y="513"/>
                    <a:pt x="2130" y="513"/>
                    <a:pt x="2130" y="513"/>
                  </a:cubicBezTo>
                  <a:cubicBezTo>
                    <a:pt x="2133" y="513"/>
                    <a:pt x="2134" y="513"/>
                    <a:pt x="2135" y="512"/>
                  </a:cubicBezTo>
                  <a:cubicBezTo>
                    <a:pt x="2136" y="511"/>
                    <a:pt x="2138" y="512"/>
                    <a:pt x="2138" y="512"/>
                  </a:cubicBezTo>
                  <a:cubicBezTo>
                    <a:pt x="2144" y="510"/>
                    <a:pt x="2151" y="511"/>
                    <a:pt x="2155" y="507"/>
                  </a:cubicBezTo>
                  <a:cubicBezTo>
                    <a:pt x="2138" y="509"/>
                    <a:pt x="2121" y="507"/>
                    <a:pt x="2104" y="508"/>
                  </a:cubicBezTo>
                  <a:cubicBezTo>
                    <a:pt x="2102" y="509"/>
                    <a:pt x="2101" y="510"/>
                    <a:pt x="2098" y="510"/>
                  </a:cubicBezTo>
                  <a:cubicBezTo>
                    <a:pt x="2095" y="510"/>
                    <a:pt x="2094" y="509"/>
                    <a:pt x="2091" y="508"/>
                  </a:cubicBezTo>
                  <a:cubicBezTo>
                    <a:pt x="2085" y="508"/>
                    <a:pt x="2080" y="510"/>
                    <a:pt x="2078" y="510"/>
                  </a:cubicBezTo>
                  <a:cubicBezTo>
                    <a:pt x="2076" y="510"/>
                    <a:pt x="2077" y="508"/>
                    <a:pt x="2075" y="510"/>
                  </a:cubicBezTo>
                  <a:cubicBezTo>
                    <a:pt x="2075" y="510"/>
                    <a:pt x="2072" y="510"/>
                    <a:pt x="2072" y="510"/>
                  </a:cubicBezTo>
                  <a:cubicBezTo>
                    <a:pt x="2065" y="510"/>
                    <a:pt x="2060" y="511"/>
                    <a:pt x="2057" y="512"/>
                  </a:cubicBezTo>
                  <a:cubicBezTo>
                    <a:pt x="2052" y="513"/>
                    <a:pt x="2048" y="513"/>
                    <a:pt x="2048" y="507"/>
                  </a:cubicBezTo>
                  <a:cubicBezTo>
                    <a:pt x="2056" y="503"/>
                    <a:pt x="2065" y="505"/>
                    <a:pt x="2074" y="504"/>
                  </a:cubicBezTo>
                  <a:cubicBezTo>
                    <a:pt x="2082" y="502"/>
                    <a:pt x="2089" y="498"/>
                    <a:pt x="2097" y="497"/>
                  </a:cubicBezTo>
                  <a:cubicBezTo>
                    <a:pt x="2097" y="488"/>
                    <a:pt x="2078" y="496"/>
                    <a:pt x="2073" y="491"/>
                  </a:cubicBezTo>
                  <a:cubicBezTo>
                    <a:pt x="2073" y="488"/>
                    <a:pt x="2077" y="489"/>
                    <a:pt x="2076" y="485"/>
                  </a:cubicBezTo>
                  <a:cubicBezTo>
                    <a:pt x="2072" y="483"/>
                    <a:pt x="2066" y="486"/>
                    <a:pt x="2062" y="486"/>
                  </a:cubicBezTo>
                  <a:cubicBezTo>
                    <a:pt x="2058" y="486"/>
                    <a:pt x="2050" y="489"/>
                    <a:pt x="2050" y="483"/>
                  </a:cubicBezTo>
                  <a:cubicBezTo>
                    <a:pt x="2051" y="481"/>
                    <a:pt x="2052" y="482"/>
                    <a:pt x="2054" y="482"/>
                  </a:cubicBezTo>
                  <a:cubicBezTo>
                    <a:pt x="2058" y="480"/>
                    <a:pt x="2062" y="479"/>
                    <a:pt x="2067" y="480"/>
                  </a:cubicBezTo>
                  <a:cubicBezTo>
                    <a:pt x="2068" y="474"/>
                    <a:pt x="2076" y="476"/>
                    <a:pt x="2080" y="475"/>
                  </a:cubicBezTo>
                  <a:cubicBezTo>
                    <a:pt x="2081" y="475"/>
                    <a:pt x="2082" y="472"/>
                    <a:pt x="2083" y="472"/>
                  </a:cubicBezTo>
                  <a:cubicBezTo>
                    <a:pt x="2086" y="471"/>
                    <a:pt x="2091" y="473"/>
                    <a:pt x="2090" y="469"/>
                  </a:cubicBezTo>
                  <a:cubicBezTo>
                    <a:pt x="2087" y="470"/>
                    <a:pt x="2080" y="471"/>
                    <a:pt x="2079" y="472"/>
                  </a:cubicBezTo>
                  <a:cubicBezTo>
                    <a:pt x="2074" y="476"/>
                    <a:pt x="2070" y="471"/>
                    <a:pt x="2067" y="474"/>
                  </a:cubicBezTo>
                  <a:cubicBezTo>
                    <a:pt x="2067" y="474"/>
                    <a:pt x="2064" y="473"/>
                    <a:pt x="2064" y="474"/>
                  </a:cubicBezTo>
                  <a:cubicBezTo>
                    <a:pt x="2059" y="475"/>
                    <a:pt x="2060" y="474"/>
                    <a:pt x="2057" y="474"/>
                  </a:cubicBezTo>
                  <a:cubicBezTo>
                    <a:pt x="2049" y="472"/>
                    <a:pt x="2037" y="475"/>
                    <a:pt x="2033" y="475"/>
                  </a:cubicBezTo>
                  <a:cubicBezTo>
                    <a:pt x="2030" y="476"/>
                    <a:pt x="2027" y="475"/>
                    <a:pt x="2025" y="475"/>
                  </a:cubicBezTo>
                  <a:cubicBezTo>
                    <a:pt x="2017" y="476"/>
                    <a:pt x="2004" y="480"/>
                    <a:pt x="2000" y="474"/>
                  </a:cubicBezTo>
                  <a:cubicBezTo>
                    <a:pt x="2005" y="474"/>
                    <a:pt x="2009" y="471"/>
                    <a:pt x="2013" y="470"/>
                  </a:cubicBezTo>
                  <a:cubicBezTo>
                    <a:pt x="2018" y="470"/>
                    <a:pt x="2022" y="471"/>
                    <a:pt x="2027" y="470"/>
                  </a:cubicBezTo>
                  <a:cubicBezTo>
                    <a:pt x="2028" y="470"/>
                    <a:pt x="2028" y="469"/>
                    <a:pt x="2030" y="469"/>
                  </a:cubicBezTo>
                  <a:cubicBezTo>
                    <a:pt x="2043" y="466"/>
                    <a:pt x="2058" y="468"/>
                    <a:pt x="2074" y="467"/>
                  </a:cubicBezTo>
                  <a:cubicBezTo>
                    <a:pt x="2074" y="464"/>
                    <a:pt x="2080" y="466"/>
                    <a:pt x="2081" y="462"/>
                  </a:cubicBezTo>
                  <a:cubicBezTo>
                    <a:pt x="2077" y="459"/>
                    <a:pt x="2066" y="463"/>
                    <a:pt x="2063" y="459"/>
                  </a:cubicBezTo>
                  <a:cubicBezTo>
                    <a:pt x="2063" y="455"/>
                    <a:pt x="2066" y="454"/>
                    <a:pt x="2068" y="451"/>
                  </a:cubicBezTo>
                  <a:cubicBezTo>
                    <a:pt x="2078" y="451"/>
                    <a:pt x="2091" y="453"/>
                    <a:pt x="2093" y="445"/>
                  </a:cubicBezTo>
                  <a:cubicBezTo>
                    <a:pt x="2084" y="445"/>
                    <a:pt x="2071" y="448"/>
                    <a:pt x="2065" y="448"/>
                  </a:cubicBezTo>
                  <a:cubicBezTo>
                    <a:pt x="2058" y="449"/>
                    <a:pt x="2051" y="448"/>
                    <a:pt x="2044" y="448"/>
                  </a:cubicBezTo>
                  <a:cubicBezTo>
                    <a:pt x="2042" y="448"/>
                    <a:pt x="2041" y="450"/>
                    <a:pt x="2039" y="450"/>
                  </a:cubicBezTo>
                  <a:cubicBezTo>
                    <a:pt x="2025" y="451"/>
                    <a:pt x="2011" y="450"/>
                    <a:pt x="2000" y="450"/>
                  </a:cubicBezTo>
                  <a:cubicBezTo>
                    <a:pt x="1997" y="450"/>
                    <a:pt x="1988" y="452"/>
                    <a:pt x="1988" y="447"/>
                  </a:cubicBezTo>
                  <a:cubicBezTo>
                    <a:pt x="1992" y="443"/>
                    <a:pt x="1999" y="445"/>
                    <a:pt x="2005" y="445"/>
                  </a:cubicBezTo>
                  <a:cubicBezTo>
                    <a:pt x="2011" y="445"/>
                    <a:pt x="2017" y="446"/>
                    <a:pt x="2020" y="442"/>
                  </a:cubicBezTo>
                  <a:cubicBezTo>
                    <a:pt x="2013" y="440"/>
                    <a:pt x="2007" y="440"/>
                    <a:pt x="2002" y="440"/>
                  </a:cubicBezTo>
                  <a:cubicBezTo>
                    <a:pt x="1995" y="441"/>
                    <a:pt x="1997" y="441"/>
                    <a:pt x="1994" y="440"/>
                  </a:cubicBezTo>
                  <a:cubicBezTo>
                    <a:pt x="1987" y="439"/>
                    <a:pt x="1980" y="441"/>
                    <a:pt x="1974" y="440"/>
                  </a:cubicBezTo>
                  <a:cubicBezTo>
                    <a:pt x="1972" y="440"/>
                    <a:pt x="1971" y="439"/>
                    <a:pt x="1968" y="439"/>
                  </a:cubicBezTo>
                  <a:cubicBezTo>
                    <a:pt x="1964" y="439"/>
                    <a:pt x="1962" y="440"/>
                    <a:pt x="1959" y="440"/>
                  </a:cubicBezTo>
                  <a:cubicBezTo>
                    <a:pt x="1953" y="441"/>
                    <a:pt x="1947" y="439"/>
                    <a:pt x="1940" y="439"/>
                  </a:cubicBezTo>
                  <a:cubicBezTo>
                    <a:pt x="1937" y="439"/>
                    <a:pt x="1935" y="440"/>
                    <a:pt x="1932" y="440"/>
                  </a:cubicBezTo>
                  <a:cubicBezTo>
                    <a:pt x="1929" y="440"/>
                    <a:pt x="1926" y="439"/>
                    <a:pt x="1924" y="439"/>
                  </a:cubicBezTo>
                  <a:cubicBezTo>
                    <a:pt x="1913" y="438"/>
                    <a:pt x="1900" y="438"/>
                    <a:pt x="1891" y="439"/>
                  </a:cubicBezTo>
                  <a:cubicBezTo>
                    <a:pt x="1888" y="439"/>
                    <a:pt x="1886" y="441"/>
                    <a:pt x="1883" y="440"/>
                  </a:cubicBezTo>
                  <a:cubicBezTo>
                    <a:pt x="1880" y="440"/>
                    <a:pt x="1876" y="439"/>
                    <a:pt x="1875" y="436"/>
                  </a:cubicBezTo>
                  <a:cubicBezTo>
                    <a:pt x="1876" y="435"/>
                    <a:pt x="1877" y="434"/>
                    <a:pt x="1876" y="432"/>
                  </a:cubicBezTo>
                  <a:cubicBezTo>
                    <a:pt x="1880" y="433"/>
                    <a:pt x="1885" y="434"/>
                    <a:pt x="1889" y="434"/>
                  </a:cubicBezTo>
                  <a:cubicBezTo>
                    <a:pt x="1893" y="434"/>
                    <a:pt x="1893" y="432"/>
                    <a:pt x="1894" y="434"/>
                  </a:cubicBezTo>
                  <a:cubicBezTo>
                    <a:pt x="1897" y="437"/>
                    <a:pt x="1909" y="432"/>
                    <a:pt x="1909" y="432"/>
                  </a:cubicBezTo>
                  <a:cubicBezTo>
                    <a:pt x="1914" y="432"/>
                    <a:pt x="1916" y="431"/>
                    <a:pt x="1917" y="431"/>
                  </a:cubicBezTo>
                  <a:cubicBezTo>
                    <a:pt x="1927" y="429"/>
                    <a:pt x="1936" y="429"/>
                    <a:pt x="1945" y="428"/>
                  </a:cubicBezTo>
                  <a:cubicBezTo>
                    <a:pt x="1948" y="421"/>
                    <a:pt x="1938" y="427"/>
                    <a:pt x="1939" y="423"/>
                  </a:cubicBezTo>
                  <a:cubicBezTo>
                    <a:pt x="1940" y="422"/>
                    <a:pt x="1942" y="423"/>
                    <a:pt x="1942" y="421"/>
                  </a:cubicBezTo>
                  <a:cubicBezTo>
                    <a:pt x="1940" y="421"/>
                    <a:pt x="1938" y="421"/>
                    <a:pt x="1939" y="418"/>
                  </a:cubicBezTo>
                  <a:cubicBezTo>
                    <a:pt x="1933" y="416"/>
                    <a:pt x="1938" y="423"/>
                    <a:pt x="1934" y="423"/>
                  </a:cubicBezTo>
                  <a:cubicBezTo>
                    <a:pt x="1932" y="419"/>
                    <a:pt x="1925" y="420"/>
                    <a:pt x="1926" y="413"/>
                  </a:cubicBezTo>
                  <a:cubicBezTo>
                    <a:pt x="1930" y="415"/>
                    <a:pt x="1935" y="412"/>
                    <a:pt x="1939" y="412"/>
                  </a:cubicBezTo>
                  <a:cubicBezTo>
                    <a:pt x="1946" y="411"/>
                    <a:pt x="1955" y="414"/>
                    <a:pt x="1957" y="409"/>
                  </a:cubicBezTo>
                  <a:cubicBezTo>
                    <a:pt x="1953" y="410"/>
                    <a:pt x="1949" y="408"/>
                    <a:pt x="1948" y="410"/>
                  </a:cubicBezTo>
                  <a:cubicBezTo>
                    <a:pt x="1947" y="411"/>
                    <a:pt x="1937" y="410"/>
                    <a:pt x="1939" y="409"/>
                  </a:cubicBezTo>
                  <a:cubicBezTo>
                    <a:pt x="1944" y="410"/>
                    <a:pt x="1952" y="407"/>
                    <a:pt x="1948" y="404"/>
                  </a:cubicBezTo>
                  <a:cubicBezTo>
                    <a:pt x="1946" y="410"/>
                    <a:pt x="1938" y="400"/>
                    <a:pt x="1936" y="405"/>
                  </a:cubicBezTo>
                  <a:cubicBezTo>
                    <a:pt x="1938" y="406"/>
                    <a:pt x="1940" y="406"/>
                    <a:pt x="1939" y="409"/>
                  </a:cubicBezTo>
                  <a:cubicBezTo>
                    <a:pt x="1936" y="413"/>
                    <a:pt x="1931" y="407"/>
                    <a:pt x="1931" y="410"/>
                  </a:cubicBezTo>
                  <a:cubicBezTo>
                    <a:pt x="1929" y="410"/>
                    <a:pt x="1929" y="408"/>
                    <a:pt x="1928" y="407"/>
                  </a:cubicBezTo>
                  <a:cubicBezTo>
                    <a:pt x="1930" y="407"/>
                    <a:pt x="1932" y="407"/>
                    <a:pt x="1931" y="404"/>
                  </a:cubicBezTo>
                  <a:cubicBezTo>
                    <a:pt x="1913" y="404"/>
                    <a:pt x="1895" y="404"/>
                    <a:pt x="1878" y="404"/>
                  </a:cubicBezTo>
                  <a:cubicBezTo>
                    <a:pt x="1876" y="404"/>
                    <a:pt x="1876" y="405"/>
                    <a:pt x="1874" y="405"/>
                  </a:cubicBezTo>
                  <a:cubicBezTo>
                    <a:pt x="1874" y="405"/>
                    <a:pt x="1874" y="404"/>
                    <a:pt x="1873" y="404"/>
                  </a:cubicBezTo>
                  <a:cubicBezTo>
                    <a:pt x="1871" y="404"/>
                    <a:pt x="1873" y="406"/>
                    <a:pt x="1871" y="404"/>
                  </a:cubicBezTo>
                  <a:cubicBezTo>
                    <a:pt x="1871" y="404"/>
                    <a:pt x="1868" y="404"/>
                    <a:pt x="1868" y="404"/>
                  </a:cubicBezTo>
                  <a:cubicBezTo>
                    <a:pt x="1858" y="404"/>
                    <a:pt x="1847" y="405"/>
                    <a:pt x="1842" y="405"/>
                  </a:cubicBezTo>
                  <a:cubicBezTo>
                    <a:pt x="1837" y="406"/>
                    <a:pt x="1820" y="406"/>
                    <a:pt x="1819" y="405"/>
                  </a:cubicBezTo>
                  <a:cubicBezTo>
                    <a:pt x="1816" y="403"/>
                    <a:pt x="1816" y="405"/>
                    <a:pt x="1812" y="405"/>
                  </a:cubicBezTo>
                  <a:cubicBezTo>
                    <a:pt x="1812" y="405"/>
                    <a:pt x="1811" y="404"/>
                    <a:pt x="1811" y="404"/>
                  </a:cubicBezTo>
                  <a:cubicBezTo>
                    <a:pt x="1808" y="404"/>
                    <a:pt x="1809" y="406"/>
                    <a:pt x="1807" y="404"/>
                  </a:cubicBezTo>
                  <a:cubicBezTo>
                    <a:pt x="1804" y="400"/>
                    <a:pt x="1794" y="408"/>
                    <a:pt x="1793" y="405"/>
                  </a:cubicBezTo>
                  <a:cubicBezTo>
                    <a:pt x="1792" y="403"/>
                    <a:pt x="1786" y="405"/>
                    <a:pt x="1786" y="402"/>
                  </a:cubicBezTo>
                  <a:cubicBezTo>
                    <a:pt x="1788" y="402"/>
                    <a:pt x="1788" y="399"/>
                    <a:pt x="1789" y="399"/>
                  </a:cubicBezTo>
                  <a:cubicBezTo>
                    <a:pt x="1798" y="400"/>
                    <a:pt x="1806" y="398"/>
                    <a:pt x="1814" y="399"/>
                  </a:cubicBezTo>
                  <a:cubicBezTo>
                    <a:pt x="1816" y="399"/>
                    <a:pt x="1816" y="400"/>
                    <a:pt x="1817" y="401"/>
                  </a:cubicBezTo>
                  <a:cubicBezTo>
                    <a:pt x="1817" y="401"/>
                    <a:pt x="1818" y="399"/>
                    <a:pt x="1819" y="399"/>
                  </a:cubicBezTo>
                  <a:cubicBezTo>
                    <a:pt x="1819" y="399"/>
                    <a:pt x="1819" y="401"/>
                    <a:pt x="1819" y="401"/>
                  </a:cubicBezTo>
                  <a:cubicBezTo>
                    <a:pt x="1820" y="402"/>
                    <a:pt x="1824" y="399"/>
                    <a:pt x="1824" y="399"/>
                  </a:cubicBezTo>
                  <a:cubicBezTo>
                    <a:pt x="1829" y="396"/>
                    <a:pt x="1828" y="400"/>
                    <a:pt x="1832" y="399"/>
                  </a:cubicBezTo>
                  <a:cubicBezTo>
                    <a:pt x="1831" y="399"/>
                    <a:pt x="1834" y="397"/>
                    <a:pt x="1834" y="397"/>
                  </a:cubicBezTo>
                  <a:cubicBezTo>
                    <a:pt x="1835" y="396"/>
                    <a:pt x="1834" y="396"/>
                    <a:pt x="1837" y="396"/>
                  </a:cubicBezTo>
                  <a:cubicBezTo>
                    <a:pt x="1851" y="394"/>
                    <a:pt x="1866" y="397"/>
                    <a:pt x="1879" y="396"/>
                  </a:cubicBezTo>
                  <a:cubicBezTo>
                    <a:pt x="1881" y="396"/>
                    <a:pt x="1882" y="395"/>
                    <a:pt x="1884" y="394"/>
                  </a:cubicBezTo>
                  <a:cubicBezTo>
                    <a:pt x="1910" y="392"/>
                    <a:pt x="1940" y="397"/>
                    <a:pt x="1963" y="394"/>
                  </a:cubicBezTo>
                  <a:cubicBezTo>
                    <a:pt x="1969" y="394"/>
                    <a:pt x="1966" y="393"/>
                    <a:pt x="1969" y="394"/>
                  </a:cubicBezTo>
                  <a:cubicBezTo>
                    <a:pt x="1974" y="395"/>
                    <a:pt x="1974" y="393"/>
                    <a:pt x="1978" y="393"/>
                  </a:cubicBezTo>
                  <a:cubicBezTo>
                    <a:pt x="1981" y="392"/>
                    <a:pt x="1992" y="393"/>
                    <a:pt x="1992" y="393"/>
                  </a:cubicBezTo>
                  <a:cubicBezTo>
                    <a:pt x="1995" y="395"/>
                    <a:pt x="1995" y="393"/>
                    <a:pt x="1999" y="393"/>
                  </a:cubicBezTo>
                  <a:cubicBezTo>
                    <a:pt x="2015" y="391"/>
                    <a:pt x="2034" y="393"/>
                    <a:pt x="2048" y="393"/>
                  </a:cubicBezTo>
                  <a:cubicBezTo>
                    <a:pt x="2055" y="393"/>
                    <a:pt x="2061" y="394"/>
                    <a:pt x="2064" y="391"/>
                  </a:cubicBezTo>
                  <a:cubicBezTo>
                    <a:pt x="2058" y="389"/>
                    <a:pt x="2052" y="391"/>
                    <a:pt x="2046" y="391"/>
                  </a:cubicBezTo>
                  <a:cubicBezTo>
                    <a:pt x="2046" y="391"/>
                    <a:pt x="2044" y="390"/>
                    <a:pt x="2045" y="390"/>
                  </a:cubicBezTo>
                  <a:cubicBezTo>
                    <a:pt x="2039" y="390"/>
                    <a:pt x="2035" y="392"/>
                    <a:pt x="2030" y="391"/>
                  </a:cubicBezTo>
                  <a:cubicBezTo>
                    <a:pt x="2028" y="391"/>
                    <a:pt x="2028" y="390"/>
                    <a:pt x="2025" y="390"/>
                  </a:cubicBezTo>
                  <a:cubicBezTo>
                    <a:pt x="2022" y="389"/>
                    <a:pt x="2022" y="391"/>
                    <a:pt x="2019" y="391"/>
                  </a:cubicBezTo>
                  <a:cubicBezTo>
                    <a:pt x="2016" y="391"/>
                    <a:pt x="2016" y="389"/>
                    <a:pt x="2012" y="390"/>
                  </a:cubicBezTo>
                  <a:cubicBezTo>
                    <a:pt x="2008" y="390"/>
                    <a:pt x="2003" y="391"/>
                    <a:pt x="1999" y="391"/>
                  </a:cubicBezTo>
                  <a:cubicBezTo>
                    <a:pt x="1994" y="391"/>
                    <a:pt x="1990" y="390"/>
                    <a:pt x="1986" y="390"/>
                  </a:cubicBezTo>
                  <a:cubicBezTo>
                    <a:pt x="1979" y="389"/>
                    <a:pt x="1973" y="391"/>
                    <a:pt x="1970" y="391"/>
                  </a:cubicBezTo>
                  <a:cubicBezTo>
                    <a:pt x="1966" y="391"/>
                    <a:pt x="1966" y="390"/>
                    <a:pt x="1963" y="390"/>
                  </a:cubicBezTo>
                  <a:cubicBezTo>
                    <a:pt x="1961" y="389"/>
                    <a:pt x="1961" y="391"/>
                    <a:pt x="1958" y="391"/>
                  </a:cubicBezTo>
                  <a:cubicBezTo>
                    <a:pt x="1958" y="391"/>
                    <a:pt x="1957" y="390"/>
                    <a:pt x="1957" y="390"/>
                  </a:cubicBezTo>
                  <a:cubicBezTo>
                    <a:pt x="1956" y="389"/>
                    <a:pt x="1954" y="389"/>
                    <a:pt x="1953" y="390"/>
                  </a:cubicBezTo>
                  <a:cubicBezTo>
                    <a:pt x="1948" y="390"/>
                    <a:pt x="1948" y="391"/>
                    <a:pt x="1945" y="390"/>
                  </a:cubicBezTo>
                  <a:cubicBezTo>
                    <a:pt x="1940" y="388"/>
                    <a:pt x="1937" y="391"/>
                    <a:pt x="1934" y="391"/>
                  </a:cubicBezTo>
                  <a:cubicBezTo>
                    <a:pt x="1932" y="391"/>
                    <a:pt x="1932" y="390"/>
                    <a:pt x="1930" y="390"/>
                  </a:cubicBezTo>
                  <a:cubicBezTo>
                    <a:pt x="1931" y="390"/>
                    <a:pt x="1929" y="391"/>
                    <a:pt x="1929" y="391"/>
                  </a:cubicBezTo>
                  <a:cubicBezTo>
                    <a:pt x="1924" y="392"/>
                    <a:pt x="1923" y="389"/>
                    <a:pt x="1921" y="390"/>
                  </a:cubicBezTo>
                  <a:cubicBezTo>
                    <a:pt x="1920" y="390"/>
                    <a:pt x="1918" y="393"/>
                    <a:pt x="1916" y="391"/>
                  </a:cubicBezTo>
                  <a:cubicBezTo>
                    <a:pt x="1919" y="388"/>
                    <a:pt x="1917" y="386"/>
                    <a:pt x="1919" y="385"/>
                  </a:cubicBezTo>
                  <a:cubicBezTo>
                    <a:pt x="1922" y="385"/>
                    <a:pt x="1922" y="387"/>
                    <a:pt x="1924" y="385"/>
                  </a:cubicBezTo>
                  <a:cubicBezTo>
                    <a:pt x="1924" y="384"/>
                    <a:pt x="1927" y="385"/>
                    <a:pt x="1927" y="385"/>
                  </a:cubicBezTo>
                  <a:cubicBezTo>
                    <a:pt x="1928" y="385"/>
                    <a:pt x="1927" y="383"/>
                    <a:pt x="1927" y="383"/>
                  </a:cubicBezTo>
                  <a:cubicBezTo>
                    <a:pt x="1929" y="381"/>
                    <a:pt x="1944" y="384"/>
                    <a:pt x="1947" y="383"/>
                  </a:cubicBezTo>
                  <a:cubicBezTo>
                    <a:pt x="1949" y="383"/>
                    <a:pt x="1949" y="382"/>
                    <a:pt x="1952" y="382"/>
                  </a:cubicBezTo>
                  <a:cubicBezTo>
                    <a:pt x="1955" y="382"/>
                    <a:pt x="1957" y="383"/>
                    <a:pt x="1960" y="383"/>
                  </a:cubicBezTo>
                  <a:cubicBezTo>
                    <a:pt x="1962" y="383"/>
                    <a:pt x="1963" y="381"/>
                    <a:pt x="1967" y="382"/>
                  </a:cubicBezTo>
                  <a:cubicBezTo>
                    <a:pt x="1968" y="382"/>
                    <a:pt x="1968" y="383"/>
                    <a:pt x="1968" y="383"/>
                  </a:cubicBezTo>
                  <a:cubicBezTo>
                    <a:pt x="1973" y="384"/>
                    <a:pt x="1972" y="380"/>
                    <a:pt x="1975" y="383"/>
                  </a:cubicBezTo>
                  <a:cubicBezTo>
                    <a:pt x="1976" y="385"/>
                    <a:pt x="1994" y="384"/>
                    <a:pt x="1991" y="380"/>
                  </a:cubicBezTo>
                  <a:cubicBezTo>
                    <a:pt x="1987" y="379"/>
                    <a:pt x="1980" y="382"/>
                    <a:pt x="1977" y="380"/>
                  </a:cubicBezTo>
                  <a:cubicBezTo>
                    <a:pt x="1976" y="380"/>
                    <a:pt x="1977" y="377"/>
                    <a:pt x="1977" y="377"/>
                  </a:cubicBezTo>
                  <a:cubicBezTo>
                    <a:pt x="1974" y="376"/>
                    <a:pt x="1970" y="379"/>
                    <a:pt x="1968" y="377"/>
                  </a:cubicBezTo>
                  <a:cubicBezTo>
                    <a:pt x="1972" y="374"/>
                    <a:pt x="1982" y="377"/>
                    <a:pt x="1985" y="374"/>
                  </a:cubicBezTo>
                  <a:cubicBezTo>
                    <a:pt x="1980" y="370"/>
                    <a:pt x="1976" y="374"/>
                    <a:pt x="1970" y="374"/>
                  </a:cubicBezTo>
                  <a:cubicBezTo>
                    <a:pt x="1964" y="374"/>
                    <a:pt x="1964" y="372"/>
                    <a:pt x="1962" y="374"/>
                  </a:cubicBezTo>
                  <a:cubicBezTo>
                    <a:pt x="1962" y="374"/>
                    <a:pt x="1959" y="374"/>
                    <a:pt x="1959" y="374"/>
                  </a:cubicBezTo>
                  <a:cubicBezTo>
                    <a:pt x="1950" y="375"/>
                    <a:pt x="1940" y="373"/>
                    <a:pt x="1936" y="372"/>
                  </a:cubicBezTo>
                  <a:cubicBezTo>
                    <a:pt x="1927" y="371"/>
                    <a:pt x="1922" y="374"/>
                    <a:pt x="1916" y="374"/>
                  </a:cubicBezTo>
                  <a:cubicBezTo>
                    <a:pt x="1914" y="373"/>
                    <a:pt x="1912" y="372"/>
                    <a:pt x="1911" y="372"/>
                  </a:cubicBezTo>
                  <a:cubicBezTo>
                    <a:pt x="1910" y="372"/>
                    <a:pt x="1910" y="374"/>
                    <a:pt x="1910" y="374"/>
                  </a:cubicBezTo>
                  <a:cubicBezTo>
                    <a:pt x="1906" y="374"/>
                    <a:pt x="1907" y="372"/>
                    <a:pt x="1905" y="374"/>
                  </a:cubicBezTo>
                  <a:cubicBezTo>
                    <a:pt x="1905" y="374"/>
                    <a:pt x="1902" y="374"/>
                    <a:pt x="1902" y="374"/>
                  </a:cubicBezTo>
                  <a:cubicBezTo>
                    <a:pt x="1896" y="375"/>
                    <a:pt x="1891" y="375"/>
                    <a:pt x="1890" y="374"/>
                  </a:cubicBezTo>
                  <a:cubicBezTo>
                    <a:pt x="1890" y="373"/>
                    <a:pt x="1887" y="374"/>
                    <a:pt x="1887" y="374"/>
                  </a:cubicBezTo>
                  <a:cubicBezTo>
                    <a:pt x="1871" y="373"/>
                    <a:pt x="1852" y="373"/>
                    <a:pt x="1834" y="374"/>
                  </a:cubicBezTo>
                  <a:cubicBezTo>
                    <a:pt x="1832" y="374"/>
                    <a:pt x="1832" y="375"/>
                    <a:pt x="1829" y="375"/>
                  </a:cubicBezTo>
                  <a:cubicBezTo>
                    <a:pt x="1826" y="376"/>
                    <a:pt x="1817" y="376"/>
                    <a:pt x="1816" y="375"/>
                  </a:cubicBezTo>
                  <a:cubicBezTo>
                    <a:pt x="1815" y="374"/>
                    <a:pt x="1814" y="374"/>
                    <a:pt x="1810" y="374"/>
                  </a:cubicBezTo>
                  <a:cubicBezTo>
                    <a:pt x="1809" y="374"/>
                    <a:pt x="1809" y="372"/>
                    <a:pt x="1808" y="372"/>
                  </a:cubicBezTo>
                  <a:cubicBezTo>
                    <a:pt x="1805" y="371"/>
                    <a:pt x="1798" y="374"/>
                    <a:pt x="1797" y="369"/>
                  </a:cubicBezTo>
                  <a:cubicBezTo>
                    <a:pt x="1795" y="364"/>
                    <a:pt x="1802" y="368"/>
                    <a:pt x="1800" y="363"/>
                  </a:cubicBezTo>
                  <a:cubicBezTo>
                    <a:pt x="1794" y="362"/>
                    <a:pt x="1795" y="368"/>
                    <a:pt x="1790" y="367"/>
                  </a:cubicBezTo>
                  <a:cubicBezTo>
                    <a:pt x="1785" y="363"/>
                    <a:pt x="1775" y="364"/>
                    <a:pt x="1768" y="364"/>
                  </a:cubicBezTo>
                  <a:cubicBezTo>
                    <a:pt x="1766" y="370"/>
                    <a:pt x="1761" y="371"/>
                    <a:pt x="1758" y="372"/>
                  </a:cubicBezTo>
                  <a:cubicBezTo>
                    <a:pt x="1751" y="375"/>
                    <a:pt x="1751" y="372"/>
                    <a:pt x="1745" y="371"/>
                  </a:cubicBezTo>
                  <a:cubicBezTo>
                    <a:pt x="1740" y="370"/>
                    <a:pt x="1737" y="371"/>
                    <a:pt x="1733" y="371"/>
                  </a:cubicBezTo>
                  <a:cubicBezTo>
                    <a:pt x="1734" y="369"/>
                    <a:pt x="1737" y="365"/>
                    <a:pt x="1732" y="366"/>
                  </a:cubicBezTo>
                  <a:cubicBezTo>
                    <a:pt x="1726" y="364"/>
                    <a:pt x="1730" y="373"/>
                    <a:pt x="1725" y="372"/>
                  </a:cubicBezTo>
                  <a:cubicBezTo>
                    <a:pt x="1720" y="374"/>
                    <a:pt x="1706" y="376"/>
                    <a:pt x="1704" y="371"/>
                  </a:cubicBezTo>
                  <a:cubicBezTo>
                    <a:pt x="1706" y="370"/>
                    <a:pt x="1706" y="367"/>
                    <a:pt x="1707" y="366"/>
                  </a:cubicBezTo>
                  <a:cubicBezTo>
                    <a:pt x="1704" y="366"/>
                    <a:pt x="1703" y="364"/>
                    <a:pt x="1704" y="361"/>
                  </a:cubicBezTo>
                  <a:cubicBezTo>
                    <a:pt x="1684" y="360"/>
                    <a:pt x="1656" y="363"/>
                    <a:pt x="1637" y="361"/>
                  </a:cubicBezTo>
                  <a:cubicBezTo>
                    <a:pt x="1637" y="361"/>
                    <a:pt x="1635" y="361"/>
                    <a:pt x="1635" y="361"/>
                  </a:cubicBezTo>
                  <a:cubicBezTo>
                    <a:pt x="1633" y="358"/>
                    <a:pt x="1631" y="361"/>
                    <a:pt x="1627" y="359"/>
                  </a:cubicBezTo>
                  <a:cubicBezTo>
                    <a:pt x="1627" y="359"/>
                    <a:pt x="1625" y="357"/>
                    <a:pt x="1624" y="356"/>
                  </a:cubicBezTo>
                  <a:cubicBezTo>
                    <a:pt x="1622" y="355"/>
                    <a:pt x="1620" y="356"/>
                    <a:pt x="1621" y="353"/>
                  </a:cubicBezTo>
                  <a:cubicBezTo>
                    <a:pt x="1627" y="354"/>
                    <a:pt x="1635" y="352"/>
                    <a:pt x="1639" y="355"/>
                  </a:cubicBezTo>
                  <a:cubicBezTo>
                    <a:pt x="1639" y="352"/>
                    <a:pt x="1645" y="352"/>
                    <a:pt x="1645" y="351"/>
                  </a:cubicBezTo>
                  <a:cubicBezTo>
                    <a:pt x="1646" y="351"/>
                    <a:pt x="1647" y="350"/>
                    <a:pt x="1647" y="350"/>
                  </a:cubicBezTo>
                  <a:cubicBezTo>
                    <a:pt x="1648" y="350"/>
                    <a:pt x="1649" y="352"/>
                    <a:pt x="1650" y="351"/>
                  </a:cubicBezTo>
                  <a:cubicBezTo>
                    <a:pt x="1651" y="351"/>
                    <a:pt x="1651" y="349"/>
                    <a:pt x="1652" y="348"/>
                  </a:cubicBezTo>
                  <a:cubicBezTo>
                    <a:pt x="1653" y="347"/>
                    <a:pt x="1656" y="348"/>
                    <a:pt x="1657" y="347"/>
                  </a:cubicBezTo>
                  <a:cubicBezTo>
                    <a:pt x="1661" y="347"/>
                    <a:pt x="1666" y="346"/>
                    <a:pt x="1668" y="348"/>
                  </a:cubicBezTo>
                  <a:cubicBezTo>
                    <a:pt x="1672" y="345"/>
                    <a:pt x="1684" y="344"/>
                    <a:pt x="1688" y="344"/>
                  </a:cubicBezTo>
                  <a:cubicBezTo>
                    <a:pt x="1691" y="343"/>
                    <a:pt x="1696" y="345"/>
                    <a:pt x="1696" y="342"/>
                  </a:cubicBezTo>
                  <a:cubicBezTo>
                    <a:pt x="1695" y="342"/>
                    <a:pt x="1694" y="341"/>
                    <a:pt x="1695" y="339"/>
                  </a:cubicBezTo>
                  <a:cubicBezTo>
                    <a:pt x="1698" y="342"/>
                    <a:pt x="1703" y="342"/>
                    <a:pt x="1709" y="342"/>
                  </a:cubicBezTo>
                  <a:cubicBezTo>
                    <a:pt x="1711" y="342"/>
                    <a:pt x="1712" y="339"/>
                    <a:pt x="1716" y="339"/>
                  </a:cubicBezTo>
                  <a:cubicBezTo>
                    <a:pt x="1719" y="338"/>
                    <a:pt x="1722" y="340"/>
                    <a:pt x="1724" y="339"/>
                  </a:cubicBezTo>
                  <a:cubicBezTo>
                    <a:pt x="1725" y="339"/>
                    <a:pt x="1727" y="336"/>
                    <a:pt x="1728" y="336"/>
                  </a:cubicBezTo>
                  <a:cubicBezTo>
                    <a:pt x="1729" y="335"/>
                    <a:pt x="1732" y="336"/>
                    <a:pt x="1733" y="334"/>
                  </a:cubicBezTo>
                  <a:cubicBezTo>
                    <a:pt x="1737" y="338"/>
                    <a:pt x="1745" y="337"/>
                    <a:pt x="1754" y="337"/>
                  </a:cubicBezTo>
                  <a:cubicBezTo>
                    <a:pt x="1756" y="332"/>
                    <a:pt x="1748" y="336"/>
                    <a:pt x="1749" y="332"/>
                  </a:cubicBezTo>
                  <a:cubicBezTo>
                    <a:pt x="1752" y="331"/>
                    <a:pt x="1759" y="330"/>
                    <a:pt x="1754" y="326"/>
                  </a:cubicBezTo>
                  <a:cubicBezTo>
                    <a:pt x="1761" y="327"/>
                    <a:pt x="1761" y="321"/>
                    <a:pt x="1766" y="320"/>
                  </a:cubicBezTo>
                  <a:cubicBezTo>
                    <a:pt x="1768" y="320"/>
                    <a:pt x="1769" y="322"/>
                    <a:pt x="1772" y="321"/>
                  </a:cubicBezTo>
                  <a:cubicBezTo>
                    <a:pt x="1774" y="317"/>
                    <a:pt x="1779" y="320"/>
                    <a:pt x="1779" y="317"/>
                  </a:cubicBezTo>
                  <a:cubicBezTo>
                    <a:pt x="1779" y="314"/>
                    <a:pt x="1783" y="316"/>
                    <a:pt x="1784" y="313"/>
                  </a:cubicBezTo>
                  <a:cubicBezTo>
                    <a:pt x="1780" y="310"/>
                    <a:pt x="1788" y="305"/>
                    <a:pt x="1784" y="301"/>
                  </a:cubicBezTo>
                  <a:cubicBezTo>
                    <a:pt x="1788" y="300"/>
                    <a:pt x="1786" y="293"/>
                    <a:pt x="1790" y="293"/>
                  </a:cubicBezTo>
                  <a:cubicBezTo>
                    <a:pt x="1792" y="294"/>
                    <a:pt x="1795" y="296"/>
                    <a:pt x="1794" y="301"/>
                  </a:cubicBezTo>
                  <a:cubicBezTo>
                    <a:pt x="1790" y="300"/>
                    <a:pt x="1787" y="297"/>
                    <a:pt x="1786" y="302"/>
                  </a:cubicBezTo>
                  <a:cubicBezTo>
                    <a:pt x="1788" y="303"/>
                    <a:pt x="1792" y="302"/>
                    <a:pt x="1793" y="304"/>
                  </a:cubicBezTo>
                  <a:cubicBezTo>
                    <a:pt x="1794" y="307"/>
                    <a:pt x="1789" y="307"/>
                    <a:pt x="1789" y="307"/>
                  </a:cubicBezTo>
                  <a:cubicBezTo>
                    <a:pt x="1788" y="309"/>
                    <a:pt x="1789" y="313"/>
                    <a:pt x="1791" y="313"/>
                  </a:cubicBezTo>
                  <a:cubicBezTo>
                    <a:pt x="1793" y="309"/>
                    <a:pt x="1795" y="314"/>
                    <a:pt x="1799" y="313"/>
                  </a:cubicBezTo>
                  <a:cubicBezTo>
                    <a:pt x="1799" y="313"/>
                    <a:pt x="1799" y="312"/>
                    <a:pt x="1799" y="312"/>
                  </a:cubicBezTo>
                  <a:cubicBezTo>
                    <a:pt x="1799" y="311"/>
                    <a:pt x="1802" y="312"/>
                    <a:pt x="1802" y="312"/>
                  </a:cubicBezTo>
                  <a:cubicBezTo>
                    <a:pt x="1803" y="311"/>
                    <a:pt x="1804" y="309"/>
                    <a:pt x="1806" y="309"/>
                  </a:cubicBezTo>
                  <a:cubicBezTo>
                    <a:pt x="1807" y="308"/>
                    <a:pt x="1809" y="309"/>
                    <a:pt x="1810" y="309"/>
                  </a:cubicBezTo>
                  <a:cubicBezTo>
                    <a:pt x="1812" y="308"/>
                    <a:pt x="1812" y="306"/>
                    <a:pt x="1814" y="305"/>
                  </a:cubicBezTo>
                  <a:cubicBezTo>
                    <a:pt x="1816" y="305"/>
                    <a:pt x="1819" y="306"/>
                    <a:pt x="1822" y="305"/>
                  </a:cubicBezTo>
                  <a:cubicBezTo>
                    <a:pt x="1819" y="296"/>
                    <a:pt x="1832" y="304"/>
                    <a:pt x="1834" y="299"/>
                  </a:cubicBezTo>
                  <a:cubicBezTo>
                    <a:pt x="1832" y="299"/>
                    <a:pt x="1833" y="297"/>
                    <a:pt x="1834" y="296"/>
                  </a:cubicBezTo>
                  <a:cubicBezTo>
                    <a:pt x="1831" y="296"/>
                    <a:pt x="1832" y="292"/>
                    <a:pt x="1832" y="290"/>
                  </a:cubicBezTo>
                  <a:cubicBezTo>
                    <a:pt x="1835" y="290"/>
                    <a:pt x="1834" y="287"/>
                    <a:pt x="1836" y="286"/>
                  </a:cubicBezTo>
                  <a:cubicBezTo>
                    <a:pt x="1840" y="284"/>
                    <a:pt x="1848" y="288"/>
                    <a:pt x="1852" y="283"/>
                  </a:cubicBezTo>
                  <a:cubicBezTo>
                    <a:pt x="1848" y="284"/>
                    <a:pt x="1846" y="282"/>
                    <a:pt x="1843" y="282"/>
                  </a:cubicBezTo>
                  <a:cubicBezTo>
                    <a:pt x="1843" y="282"/>
                    <a:pt x="1842" y="283"/>
                    <a:pt x="1841" y="283"/>
                  </a:cubicBezTo>
                  <a:cubicBezTo>
                    <a:pt x="1840" y="283"/>
                    <a:pt x="1840" y="281"/>
                    <a:pt x="1838" y="282"/>
                  </a:cubicBezTo>
                  <a:cubicBezTo>
                    <a:pt x="1837" y="282"/>
                    <a:pt x="1838" y="287"/>
                    <a:pt x="1834" y="285"/>
                  </a:cubicBezTo>
                  <a:cubicBezTo>
                    <a:pt x="1834" y="282"/>
                    <a:pt x="1834" y="282"/>
                    <a:pt x="1831" y="282"/>
                  </a:cubicBezTo>
                  <a:cubicBezTo>
                    <a:pt x="1824" y="281"/>
                    <a:pt x="1811" y="282"/>
                    <a:pt x="1803" y="282"/>
                  </a:cubicBezTo>
                  <a:cubicBezTo>
                    <a:pt x="1803" y="284"/>
                    <a:pt x="1803" y="286"/>
                    <a:pt x="1801" y="286"/>
                  </a:cubicBezTo>
                  <a:cubicBezTo>
                    <a:pt x="1799" y="283"/>
                    <a:pt x="1793" y="283"/>
                    <a:pt x="1792" y="279"/>
                  </a:cubicBezTo>
                  <a:cubicBezTo>
                    <a:pt x="1797" y="277"/>
                    <a:pt x="1799" y="280"/>
                    <a:pt x="1802" y="277"/>
                  </a:cubicBezTo>
                  <a:cubicBezTo>
                    <a:pt x="1797" y="273"/>
                    <a:pt x="1789" y="281"/>
                    <a:pt x="1787" y="274"/>
                  </a:cubicBezTo>
                  <a:cubicBezTo>
                    <a:pt x="1787" y="271"/>
                    <a:pt x="1792" y="273"/>
                    <a:pt x="1792" y="269"/>
                  </a:cubicBezTo>
                  <a:cubicBezTo>
                    <a:pt x="1791" y="269"/>
                    <a:pt x="1790" y="268"/>
                    <a:pt x="1792" y="267"/>
                  </a:cubicBezTo>
                  <a:cubicBezTo>
                    <a:pt x="1791" y="263"/>
                    <a:pt x="1791" y="264"/>
                    <a:pt x="1792" y="259"/>
                  </a:cubicBezTo>
                  <a:cubicBezTo>
                    <a:pt x="1799" y="261"/>
                    <a:pt x="1799" y="257"/>
                    <a:pt x="1801" y="256"/>
                  </a:cubicBezTo>
                  <a:cubicBezTo>
                    <a:pt x="1804" y="255"/>
                    <a:pt x="1808" y="257"/>
                    <a:pt x="1809" y="253"/>
                  </a:cubicBezTo>
                  <a:cubicBezTo>
                    <a:pt x="1804" y="254"/>
                    <a:pt x="1806" y="254"/>
                    <a:pt x="1801" y="253"/>
                  </a:cubicBezTo>
                  <a:cubicBezTo>
                    <a:pt x="1800" y="255"/>
                    <a:pt x="1798" y="255"/>
                    <a:pt x="1796" y="255"/>
                  </a:cubicBezTo>
                  <a:cubicBezTo>
                    <a:pt x="1796" y="256"/>
                    <a:pt x="1793" y="257"/>
                    <a:pt x="1792" y="255"/>
                  </a:cubicBezTo>
                  <a:cubicBezTo>
                    <a:pt x="1793" y="253"/>
                    <a:pt x="1795" y="253"/>
                    <a:pt x="1796" y="252"/>
                  </a:cubicBezTo>
                  <a:cubicBezTo>
                    <a:pt x="1793" y="252"/>
                    <a:pt x="1790" y="253"/>
                    <a:pt x="1789" y="255"/>
                  </a:cubicBezTo>
                  <a:cubicBezTo>
                    <a:pt x="1791" y="255"/>
                    <a:pt x="1793" y="257"/>
                    <a:pt x="1791" y="258"/>
                  </a:cubicBezTo>
                  <a:cubicBezTo>
                    <a:pt x="1788" y="258"/>
                    <a:pt x="1785" y="257"/>
                    <a:pt x="1784" y="255"/>
                  </a:cubicBezTo>
                  <a:cubicBezTo>
                    <a:pt x="1787" y="254"/>
                    <a:pt x="1788" y="252"/>
                    <a:pt x="1789" y="250"/>
                  </a:cubicBezTo>
                  <a:cubicBezTo>
                    <a:pt x="1787" y="250"/>
                    <a:pt x="1783" y="251"/>
                    <a:pt x="1783" y="248"/>
                  </a:cubicBezTo>
                  <a:cubicBezTo>
                    <a:pt x="1787" y="248"/>
                    <a:pt x="1791" y="245"/>
                    <a:pt x="1794" y="247"/>
                  </a:cubicBezTo>
                  <a:cubicBezTo>
                    <a:pt x="1795" y="247"/>
                    <a:pt x="1794" y="252"/>
                    <a:pt x="1798" y="250"/>
                  </a:cubicBezTo>
                  <a:cubicBezTo>
                    <a:pt x="1805" y="250"/>
                    <a:pt x="1807" y="246"/>
                    <a:pt x="1814" y="247"/>
                  </a:cubicBezTo>
                  <a:cubicBezTo>
                    <a:pt x="1814" y="249"/>
                    <a:pt x="1811" y="249"/>
                    <a:pt x="1811" y="252"/>
                  </a:cubicBezTo>
                  <a:cubicBezTo>
                    <a:pt x="1817" y="253"/>
                    <a:pt x="1814" y="246"/>
                    <a:pt x="1818" y="245"/>
                  </a:cubicBezTo>
                  <a:cubicBezTo>
                    <a:pt x="1817" y="249"/>
                    <a:pt x="1823" y="246"/>
                    <a:pt x="1826" y="247"/>
                  </a:cubicBezTo>
                  <a:cubicBezTo>
                    <a:pt x="1829" y="244"/>
                    <a:pt x="1837" y="246"/>
                    <a:pt x="1842" y="245"/>
                  </a:cubicBezTo>
                  <a:cubicBezTo>
                    <a:pt x="1842" y="248"/>
                    <a:pt x="1842" y="250"/>
                    <a:pt x="1844" y="252"/>
                  </a:cubicBezTo>
                  <a:cubicBezTo>
                    <a:pt x="1837" y="253"/>
                    <a:pt x="1843" y="257"/>
                    <a:pt x="1840" y="259"/>
                  </a:cubicBezTo>
                  <a:cubicBezTo>
                    <a:pt x="1841" y="261"/>
                    <a:pt x="1842" y="263"/>
                    <a:pt x="1843" y="264"/>
                  </a:cubicBezTo>
                  <a:cubicBezTo>
                    <a:pt x="1844" y="262"/>
                    <a:pt x="1843" y="258"/>
                    <a:pt x="1845" y="258"/>
                  </a:cubicBezTo>
                  <a:cubicBezTo>
                    <a:pt x="1848" y="258"/>
                    <a:pt x="1852" y="258"/>
                    <a:pt x="1855" y="258"/>
                  </a:cubicBezTo>
                  <a:cubicBezTo>
                    <a:pt x="1855" y="256"/>
                    <a:pt x="1854" y="256"/>
                    <a:pt x="1853" y="255"/>
                  </a:cubicBezTo>
                  <a:cubicBezTo>
                    <a:pt x="1854" y="255"/>
                    <a:pt x="1855" y="253"/>
                    <a:pt x="1853" y="253"/>
                  </a:cubicBezTo>
                  <a:cubicBezTo>
                    <a:pt x="1853" y="255"/>
                    <a:pt x="1845" y="259"/>
                    <a:pt x="1844" y="255"/>
                  </a:cubicBezTo>
                  <a:cubicBezTo>
                    <a:pt x="1850" y="255"/>
                    <a:pt x="1843" y="251"/>
                    <a:pt x="1845" y="247"/>
                  </a:cubicBezTo>
                  <a:cubicBezTo>
                    <a:pt x="1854" y="246"/>
                    <a:pt x="1859" y="246"/>
                    <a:pt x="1864" y="247"/>
                  </a:cubicBezTo>
                  <a:cubicBezTo>
                    <a:pt x="1864" y="247"/>
                    <a:pt x="1866" y="247"/>
                    <a:pt x="1867" y="247"/>
                  </a:cubicBezTo>
                  <a:cubicBezTo>
                    <a:pt x="1867" y="247"/>
                    <a:pt x="1869" y="245"/>
                    <a:pt x="1869" y="245"/>
                  </a:cubicBezTo>
                  <a:cubicBezTo>
                    <a:pt x="1871" y="245"/>
                    <a:pt x="1871" y="248"/>
                    <a:pt x="1873" y="247"/>
                  </a:cubicBezTo>
                  <a:cubicBezTo>
                    <a:pt x="1873" y="247"/>
                    <a:pt x="1875" y="245"/>
                    <a:pt x="1875" y="245"/>
                  </a:cubicBezTo>
                  <a:cubicBezTo>
                    <a:pt x="1877" y="244"/>
                    <a:pt x="1878" y="244"/>
                    <a:pt x="1879" y="242"/>
                  </a:cubicBezTo>
                  <a:cubicBezTo>
                    <a:pt x="1866" y="241"/>
                    <a:pt x="1852" y="245"/>
                    <a:pt x="1839" y="244"/>
                  </a:cubicBezTo>
                  <a:cubicBezTo>
                    <a:pt x="1833" y="243"/>
                    <a:pt x="1836" y="243"/>
                    <a:pt x="1832" y="244"/>
                  </a:cubicBezTo>
                  <a:cubicBezTo>
                    <a:pt x="1831" y="244"/>
                    <a:pt x="1830" y="244"/>
                    <a:pt x="1829" y="244"/>
                  </a:cubicBezTo>
                  <a:cubicBezTo>
                    <a:pt x="1817" y="244"/>
                    <a:pt x="1802" y="244"/>
                    <a:pt x="1794" y="245"/>
                  </a:cubicBezTo>
                  <a:cubicBezTo>
                    <a:pt x="1792" y="246"/>
                    <a:pt x="1790" y="245"/>
                    <a:pt x="1788" y="245"/>
                  </a:cubicBezTo>
                  <a:cubicBezTo>
                    <a:pt x="1782" y="246"/>
                    <a:pt x="1783" y="247"/>
                    <a:pt x="1781" y="245"/>
                  </a:cubicBezTo>
                  <a:cubicBezTo>
                    <a:pt x="1781" y="245"/>
                    <a:pt x="1778" y="245"/>
                    <a:pt x="1778" y="245"/>
                  </a:cubicBezTo>
                  <a:cubicBezTo>
                    <a:pt x="1769" y="244"/>
                    <a:pt x="1761" y="247"/>
                    <a:pt x="1757" y="247"/>
                  </a:cubicBezTo>
                  <a:cubicBezTo>
                    <a:pt x="1748" y="247"/>
                    <a:pt x="1739" y="246"/>
                    <a:pt x="1730" y="247"/>
                  </a:cubicBezTo>
                  <a:cubicBezTo>
                    <a:pt x="1728" y="247"/>
                    <a:pt x="1728" y="248"/>
                    <a:pt x="1725" y="248"/>
                  </a:cubicBezTo>
                  <a:cubicBezTo>
                    <a:pt x="1723" y="248"/>
                    <a:pt x="1723" y="247"/>
                    <a:pt x="1720" y="247"/>
                  </a:cubicBezTo>
                  <a:cubicBezTo>
                    <a:pt x="1718" y="247"/>
                    <a:pt x="1718" y="248"/>
                    <a:pt x="1715" y="248"/>
                  </a:cubicBezTo>
                  <a:cubicBezTo>
                    <a:pt x="1702" y="250"/>
                    <a:pt x="1684" y="249"/>
                    <a:pt x="1676" y="250"/>
                  </a:cubicBezTo>
                  <a:cubicBezTo>
                    <a:pt x="1673" y="250"/>
                    <a:pt x="1668" y="250"/>
                    <a:pt x="1666" y="250"/>
                  </a:cubicBezTo>
                  <a:cubicBezTo>
                    <a:pt x="1661" y="249"/>
                    <a:pt x="1663" y="249"/>
                    <a:pt x="1658" y="250"/>
                  </a:cubicBezTo>
                  <a:cubicBezTo>
                    <a:pt x="1653" y="250"/>
                    <a:pt x="1647" y="249"/>
                    <a:pt x="1643" y="250"/>
                  </a:cubicBezTo>
                  <a:cubicBezTo>
                    <a:pt x="1640" y="250"/>
                    <a:pt x="1639" y="251"/>
                    <a:pt x="1638" y="250"/>
                  </a:cubicBezTo>
                  <a:cubicBezTo>
                    <a:pt x="1636" y="248"/>
                    <a:pt x="1631" y="251"/>
                    <a:pt x="1630" y="252"/>
                  </a:cubicBezTo>
                  <a:cubicBezTo>
                    <a:pt x="1618" y="253"/>
                    <a:pt x="1604" y="251"/>
                    <a:pt x="1598" y="250"/>
                  </a:cubicBezTo>
                  <a:cubicBezTo>
                    <a:pt x="1590" y="249"/>
                    <a:pt x="1587" y="248"/>
                    <a:pt x="1582" y="250"/>
                  </a:cubicBezTo>
                  <a:cubicBezTo>
                    <a:pt x="1578" y="251"/>
                    <a:pt x="1564" y="254"/>
                    <a:pt x="1562" y="250"/>
                  </a:cubicBezTo>
                  <a:cubicBezTo>
                    <a:pt x="1562" y="248"/>
                    <a:pt x="1562" y="247"/>
                    <a:pt x="1562" y="245"/>
                  </a:cubicBezTo>
                  <a:cubicBezTo>
                    <a:pt x="1565" y="245"/>
                    <a:pt x="1567" y="245"/>
                    <a:pt x="1569" y="244"/>
                  </a:cubicBezTo>
                  <a:cubicBezTo>
                    <a:pt x="1573" y="242"/>
                    <a:pt x="1577" y="245"/>
                    <a:pt x="1580" y="245"/>
                  </a:cubicBezTo>
                  <a:cubicBezTo>
                    <a:pt x="1583" y="245"/>
                    <a:pt x="1585" y="243"/>
                    <a:pt x="1587" y="244"/>
                  </a:cubicBezTo>
                  <a:cubicBezTo>
                    <a:pt x="1588" y="244"/>
                    <a:pt x="1587" y="248"/>
                    <a:pt x="1589" y="247"/>
                  </a:cubicBezTo>
                  <a:cubicBezTo>
                    <a:pt x="1589" y="244"/>
                    <a:pt x="1593" y="245"/>
                    <a:pt x="1595" y="245"/>
                  </a:cubicBezTo>
                  <a:cubicBezTo>
                    <a:pt x="1602" y="245"/>
                    <a:pt x="1605" y="244"/>
                    <a:pt x="1608" y="244"/>
                  </a:cubicBezTo>
                  <a:cubicBezTo>
                    <a:pt x="1611" y="243"/>
                    <a:pt x="1614" y="244"/>
                    <a:pt x="1617" y="244"/>
                  </a:cubicBezTo>
                  <a:cubicBezTo>
                    <a:pt x="1620" y="243"/>
                    <a:pt x="1619" y="241"/>
                    <a:pt x="1623" y="240"/>
                  </a:cubicBezTo>
                  <a:cubicBezTo>
                    <a:pt x="1625" y="240"/>
                    <a:pt x="1627" y="242"/>
                    <a:pt x="1630" y="242"/>
                  </a:cubicBezTo>
                  <a:cubicBezTo>
                    <a:pt x="1630" y="242"/>
                    <a:pt x="1630" y="241"/>
                    <a:pt x="1630" y="240"/>
                  </a:cubicBezTo>
                  <a:cubicBezTo>
                    <a:pt x="1630" y="240"/>
                    <a:pt x="1633" y="241"/>
                    <a:pt x="1633" y="240"/>
                  </a:cubicBezTo>
                  <a:cubicBezTo>
                    <a:pt x="1636" y="239"/>
                    <a:pt x="1636" y="237"/>
                    <a:pt x="1640" y="237"/>
                  </a:cubicBezTo>
                  <a:cubicBezTo>
                    <a:pt x="1641" y="240"/>
                    <a:pt x="1646" y="240"/>
                    <a:pt x="1646" y="244"/>
                  </a:cubicBezTo>
                  <a:cubicBezTo>
                    <a:pt x="1652" y="242"/>
                    <a:pt x="1650" y="243"/>
                    <a:pt x="1656" y="244"/>
                  </a:cubicBezTo>
                  <a:cubicBezTo>
                    <a:pt x="1660" y="243"/>
                    <a:pt x="1660" y="238"/>
                    <a:pt x="1666" y="239"/>
                  </a:cubicBezTo>
                  <a:cubicBezTo>
                    <a:pt x="1666" y="237"/>
                    <a:pt x="1667" y="235"/>
                    <a:pt x="1670" y="236"/>
                  </a:cubicBezTo>
                  <a:cubicBezTo>
                    <a:pt x="1673" y="236"/>
                    <a:pt x="1672" y="241"/>
                    <a:pt x="1678" y="240"/>
                  </a:cubicBezTo>
                  <a:cubicBezTo>
                    <a:pt x="1683" y="235"/>
                    <a:pt x="1687" y="240"/>
                    <a:pt x="1696" y="239"/>
                  </a:cubicBezTo>
                  <a:cubicBezTo>
                    <a:pt x="1696" y="234"/>
                    <a:pt x="1701" y="235"/>
                    <a:pt x="1703" y="233"/>
                  </a:cubicBezTo>
                  <a:cubicBezTo>
                    <a:pt x="1706" y="233"/>
                    <a:pt x="1709" y="233"/>
                    <a:pt x="1712" y="233"/>
                  </a:cubicBezTo>
                  <a:cubicBezTo>
                    <a:pt x="1716" y="230"/>
                    <a:pt x="1709" y="228"/>
                    <a:pt x="1716" y="228"/>
                  </a:cubicBezTo>
                  <a:cubicBezTo>
                    <a:pt x="1718" y="231"/>
                    <a:pt x="1722" y="234"/>
                    <a:pt x="1729" y="233"/>
                  </a:cubicBezTo>
                  <a:cubicBezTo>
                    <a:pt x="1729" y="234"/>
                    <a:pt x="1728" y="234"/>
                    <a:pt x="1727" y="236"/>
                  </a:cubicBezTo>
                  <a:cubicBezTo>
                    <a:pt x="1729" y="236"/>
                    <a:pt x="1729" y="237"/>
                    <a:pt x="1730" y="237"/>
                  </a:cubicBezTo>
                  <a:cubicBezTo>
                    <a:pt x="1733" y="231"/>
                    <a:pt x="1741" y="236"/>
                    <a:pt x="1744" y="236"/>
                  </a:cubicBezTo>
                  <a:cubicBezTo>
                    <a:pt x="1746" y="235"/>
                    <a:pt x="1748" y="233"/>
                    <a:pt x="1750" y="233"/>
                  </a:cubicBezTo>
                  <a:cubicBezTo>
                    <a:pt x="1753" y="232"/>
                    <a:pt x="1756" y="233"/>
                    <a:pt x="1759" y="233"/>
                  </a:cubicBezTo>
                  <a:cubicBezTo>
                    <a:pt x="1759" y="233"/>
                    <a:pt x="1759" y="231"/>
                    <a:pt x="1760" y="231"/>
                  </a:cubicBezTo>
                  <a:cubicBezTo>
                    <a:pt x="1761" y="231"/>
                    <a:pt x="1763" y="231"/>
                    <a:pt x="1764" y="231"/>
                  </a:cubicBezTo>
                  <a:cubicBezTo>
                    <a:pt x="1769" y="230"/>
                    <a:pt x="1768" y="230"/>
                    <a:pt x="1770" y="233"/>
                  </a:cubicBezTo>
                  <a:cubicBezTo>
                    <a:pt x="1774" y="225"/>
                    <a:pt x="1789" y="228"/>
                    <a:pt x="1800" y="228"/>
                  </a:cubicBezTo>
                  <a:cubicBezTo>
                    <a:pt x="1800" y="230"/>
                    <a:pt x="1800" y="232"/>
                    <a:pt x="1803" y="231"/>
                  </a:cubicBezTo>
                  <a:cubicBezTo>
                    <a:pt x="1811" y="233"/>
                    <a:pt x="1810" y="226"/>
                    <a:pt x="1817" y="226"/>
                  </a:cubicBezTo>
                  <a:cubicBezTo>
                    <a:pt x="1824" y="228"/>
                    <a:pt x="1833" y="225"/>
                    <a:pt x="1840" y="225"/>
                  </a:cubicBezTo>
                  <a:cubicBezTo>
                    <a:pt x="1842" y="225"/>
                    <a:pt x="1842" y="226"/>
                    <a:pt x="1845" y="226"/>
                  </a:cubicBezTo>
                  <a:cubicBezTo>
                    <a:pt x="1854" y="227"/>
                    <a:pt x="1859" y="224"/>
                    <a:pt x="1866" y="223"/>
                  </a:cubicBezTo>
                  <a:cubicBezTo>
                    <a:pt x="1869" y="223"/>
                    <a:pt x="1871" y="223"/>
                    <a:pt x="1873" y="221"/>
                  </a:cubicBezTo>
                  <a:cubicBezTo>
                    <a:pt x="1873" y="221"/>
                    <a:pt x="1875" y="222"/>
                    <a:pt x="1876" y="221"/>
                  </a:cubicBezTo>
                  <a:cubicBezTo>
                    <a:pt x="1879" y="220"/>
                    <a:pt x="1881" y="220"/>
                    <a:pt x="1883" y="221"/>
                  </a:cubicBezTo>
                  <a:cubicBezTo>
                    <a:pt x="1884" y="216"/>
                    <a:pt x="1877" y="218"/>
                    <a:pt x="1874" y="218"/>
                  </a:cubicBezTo>
                  <a:cubicBezTo>
                    <a:pt x="1872" y="218"/>
                    <a:pt x="1865" y="218"/>
                    <a:pt x="1863" y="218"/>
                  </a:cubicBezTo>
                  <a:cubicBezTo>
                    <a:pt x="1858" y="220"/>
                    <a:pt x="1861" y="223"/>
                    <a:pt x="1858" y="220"/>
                  </a:cubicBezTo>
                  <a:cubicBezTo>
                    <a:pt x="1857" y="219"/>
                    <a:pt x="1855" y="219"/>
                    <a:pt x="1853" y="218"/>
                  </a:cubicBezTo>
                  <a:cubicBezTo>
                    <a:pt x="1850" y="218"/>
                    <a:pt x="1844" y="218"/>
                    <a:pt x="1840" y="218"/>
                  </a:cubicBezTo>
                  <a:cubicBezTo>
                    <a:pt x="1838" y="219"/>
                    <a:pt x="1838" y="220"/>
                    <a:pt x="1836" y="220"/>
                  </a:cubicBezTo>
                  <a:cubicBezTo>
                    <a:pt x="1834" y="220"/>
                    <a:pt x="1834" y="218"/>
                    <a:pt x="1830" y="218"/>
                  </a:cubicBezTo>
                  <a:cubicBezTo>
                    <a:pt x="1827" y="219"/>
                    <a:pt x="1825" y="222"/>
                    <a:pt x="1822" y="221"/>
                  </a:cubicBezTo>
                  <a:cubicBezTo>
                    <a:pt x="1820" y="219"/>
                    <a:pt x="1816" y="219"/>
                    <a:pt x="1813" y="218"/>
                  </a:cubicBezTo>
                  <a:cubicBezTo>
                    <a:pt x="1811" y="218"/>
                    <a:pt x="1812" y="220"/>
                    <a:pt x="1810" y="218"/>
                  </a:cubicBezTo>
                  <a:cubicBezTo>
                    <a:pt x="1810" y="218"/>
                    <a:pt x="1807" y="218"/>
                    <a:pt x="1807" y="218"/>
                  </a:cubicBezTo>
                  <a:cubicBezTo>
                    <a:pt x="1797" y="217"/>
                    <a:pt x="1788" y="220"/>
                    <a:pt x="1782" y="220"/>
                  </a:cubicBezTo>
                  <a:cubicBezTo>
                    <a:pt x="1783" y="217"/>
                    <a:pt x="1780" y="216"/>
                    <a:pt x="1781" y="214"/>
                  </a:cubicBezTo>
                  <a:cubicBezTo>
                    <a:pt x="1786" y="213"/>
                    <a:pt x="1787" y="209"/>
                    <a:pt x="1794" y="210"/>
                  </a:cubicBezTo>
                  <a:cubicBezTo>
                    <a:pt x="1796" y="210"/>
                    <a:pt x="1795" y="213"/>
                    <a:pt x="1797" y="214"/>
                  </a:cubicBezTo>
                  <a:cubicBezTo>
                    <a:pt x="1799" y="213"/>
                    <a:pt x="1801" y="212"/>
                    <a:pt x="1802" y="210"/>
                  </a:cubicBezTo>
                  <a:cubicBezTo>
                    <a:pt x="1793" y="211"/>
                    <a:pt x="1802" y="207"/>
                    <a:pt x="1802" y="204"/>
                  </a:cubicBezTo>
                  <a:cubicBezTo>
                    <a:pt x="1799" y="201"/>
                    <a:pt x="1790" y="204"/>
                    <a:pt x="1788" y="201"/>
                  </a:cubicBezTo>
                  <a:cubicBezTo>
                    <a:pt x="1788" y="199"/>
                    <a:pt x="1791" y="199"/>
                    <a:pt x="1793" y="198"/>
                  </a:cubicBezTo>
                  <a:cubicBezTo>
                    <a:pt x="1802" y="201"/>
                    <a:pt x="1808" y="197"/>
                    <a:pt x="1819" y="198"/>
                  </a:cubicBezTo>
                  <a:cubicBezTo>
                    <a:pt x="1819" y="201"/>
                    <a:pt x="1820" y="203"/>
                    <a:pt x="1824" y="202"/>
                  </a:cubicBezTo>
                  <a:cubicBezTo>
                    <a:pt x="1826" y="202"/>
                    <a:pt x="1826" y="200"/>
                    <a:pt x="1827" y="199"/>
                  </a:cubicBezTo>
                  <a:cubicBezTo>
                    <a:pt x="1833" y="197"/>
                    <a:pt x="1841" y="198"/>
                    <a:pt x="1849" y="198"/>
                  </a:cubicBezTo>
                  <a:cubicBezTo>
                    <a:pt x="1851" y="197"/>
                    <a:pt x="1852" y="196"/>
                    <a:pt x="1855" y="196"/>
                  </a:cubicBezTo>
                  <a:cubicBezTo>
                    <a:pt x="1859" y="196"/>
                    <a:pt x="1859" y="198"/>
                    <a:pt x="1862" y="198"/>
                  </a:cubicBezTo>
                  <a:cubicBezTo>
                    <a:pt x="1864" y="198"/>
                    <a:pt x="1865" y="196"/>
                    <a:pt x="1867" y="196"/>
                  </a:cubicBezTo>
                  <a:cubicBezTo>
                    <a:pt x="1871" y="196"/>
                    <a:pt x="1876" y="198"/>
                    <a:pt x="1879" y="194"/>
                  </a:cubicBezTo>
                  <a:cubicBezTo>
                    <a:pt x="1877" y="194"/>
                    <a:pt x="1875" y="192"/>
                    <a:pt x="1877" y="191"/>
                  </a:cubicBezTo>
                  <a:cubicBezTo>
                    <a:pt x="1878" y="191"/>
                    <a:pt x="1880" y="191"/>
                    <a:pt x="1880" y="190"/>
                  </a:cubicBezTo>
                  <a:cubicBezTo>
                    <a:pt x="1861" y="186"/>
                    <a:pt x="1827" y="190"/>
                    <a:pt x="1813" y="187"/>
                  </a:cubicBezTo>
                  <a:cubicBezTo>
                    <a:pt x="1811" y="191"/>
                    <a:pt x="1796" y="192"/>
                    <a:pt x="1795" y="187"/>
                  </a:cubicBezTo>
                  <a:cubicBezTo>
                    <a:pt x="1796" y="184"/>
                    <a:pt x="1798" y="182"/>
                    <a:pt x="1800" y="180"/>
                  </a:cubicBezTo>
                  <a:cubicBezTo>
                    <a:pt x="1808" y="177"/>
                    <a:pt x="1821" y="179"/>
                    <a:pt x="1825" y="180"/>
                  </a:cubicBezTo>
                  <a:cubicBezTo>
                    <a:pt x="1825" y="177"/>
                    <a:pt x="1823" y="177"/>
                    <a:pt x="1822" y="175"/>
                  </a:cubicBezTo>
                  <a:cubicBezTo>
                    <a:pt x="1826" y="177"/>
                    <a:pt x="1830" y="171"/>
                    <a:pt x="1831" y="175"/>
                  </a:cubicBezTo>
                  <a:cubicBezTo>
                    <a:pt x="1829" y="175"/>
                    <a:pt x="1827" y="177"/>
                    <a:pt x="1826" y="179"/>
                  </a:cubicBezTo>
                  <a:cubicBezTo>
                    <a:pt x="1830" y="180"/>
                    <a:pt x="1834" y="179"/>
                    <a:pt x="1838" y="179"/>
                  </a:cubicBezTo>
                  <a:cubicBezTo>
                    <a:pt x="1841" y="179"/>
                    <a:pt x="1841" y="180"/>
                    <a:pt x="1843" y="179"/>
                  </a:cubicBezTo>
                  <a:cubicBezTo>
                    <a:pt x="1843" y="178"/>
                    <a:pt x="1846" y="179"/>
                    <a:pt x="1846" y="179"/>
                  </a:cubicBezTo>
                  <a:cubicBezTo>
                    <a:pt x="1862" y="177"/>
                    <a:pt x="1877" y="180"/>
                    <a:pt x="1891" y="179"/>
                  </a:cubicBezTo>
                  <a:cubicBezTo>
                    <a:pt x="1892" y="178"/>
                    <a:pt x="1893" y="177"/>
                    <a:pt x="1894" y="177"/>
                  </a:cubicBezTo>
                  <a:cubicBezTo>
                    <a:pt x="1896" y="177"/>
                    <a:pt x="1897" y="179"/>
                    <a:pt x="1901" y="179"/>
                  </a:cubicBezTo>
                  <a:cubicBezTo>
                    <a:pt x="1903" y="179"/>
                    <a:pt x="1903" y="177"/>
                    <a:pt x="1906" y="177"/>
                  </a:cubicBezTo>
                  <a:cubicBezTo>
                    <a:pt x="1912" y="176"/>
                    <a:pt x="1920" y="178"/>
                    <a:pt x="1926" y="177"/>
                  </a:cubicBezTo>
                  <a:cubicBezTo>
                    <a:pt x="1928" y="171"/>
                    <a:pt x="1918" y="176"/>
                    <a:pt x="1919" y="172"/>
                  </a:cubicBezTo>
                  <a:cubicBezTo>
                    <a:pt x="1929" y="172"/>
                    <a:pt x="1913" y="167"/>
                    <a:pt x="1909" y="168"/>
                  </a:cubicBezTo>
                  <a:cubicBezTo>
                    <a:pt x="1907" y="168"/>
                    <a:pt x="1901" y="169"/>
                    <a:pt x="1903" y="172"/>
                  </a:cubicBezTo>
                  <a:cubicBezTo>
                    <a:pt x="1908" y="172"/>
                    <a:pt x="1914" y="172"/>
                    <a:pt x="1916" y="175"/>
                  </a:cubicBezTo>
                  <a:cubicBezTo>
                    <a:pt x="1903" y="175"/>
                    <a:pt x="1897" y="176"/>
                    <a:pt x="1883" y="175"/>
                  </a:cubicBezTo>
                  <a:cubicBezTo>
                    <a:pt x="1882" y="173"/>
                    <a:pt x="1879" y="174"/>
                    <a:pt x="1878" y="172"/>
                  </a:cubicBezTo>
                  <a:cubicBezTo>
                    <a:pt x="1877" y="175"/>
                    <a:pt x="1880" y="175"/>
                    <a:pt x="1881" y="177"/>
                  </a:cubicBezTo>
                  <a:cubicBezTo>
                    <a:pt x="1877" y="178"/>
                    <a:pt x="1876" y="175"/>
                    <a:pt x="1873" y="175"/>
                  </a:cubicBezTo>
                  <a:cubicBezTo>
                    <a:pt x="1870" y="176"/>
                    <a:pt x="1869" y="178"/>
                    <a:pt x="1866" y="177"/>
                  </a:cubicBezTo>
                  <a:cubicBezTo>
                    <a:pt x="1864" y="177"/>
                    <a:pt x="1865" y="173"/>
                    <a:pt x="1861" y="174"/>
                  </a:cubicBezTo>
                  <a:cubicBezTo>
                    <a:pt x="1861" y="174"/>
                    <a:pt x="1861" y="178"/>
                    <a:pt x="1859" y="177"/>
                  </a:cubicBezTo>
                  <a:cubicBezTo>
                    <a:pt x="1857" y="173"/>
                    <a:pt x="1864" y="171"/>
                    <a:pt x="1860" y="171"/>
                  </a:cubicBezTo>
                  <a:cubicBezTo>
                    <a:pt x="1860" y="173"/>
                    <a:pt x="1856" y="171"/>
                    <a:pt x="1853" y="171"/>
                  </a:cubicBezTo>
                  <a:cubicBezTo>
                    <a:pt x="1850" y="171"/>
                    <a:pt x="1846" y="171"/>
                    <a:pt x="1843" y="171"/>
                  </a:cubicBezTo>
                  <a:cubicBezTo>
                    <a:pt x="1844" y="167"/>
                    <a:pt x="1843" y="165"/>
                    <a:pt x="1840" y="164"/>
                  </a:cubicBezTo>
                  <a:cubicBezTo>
                    <a:pt x="1840" y="166"/>
                    <a:pt x="1837" y="166"/>
                    <a:pt x="1835" y="166"/>
                  </a:cubicBezTo>
                  <a:cubicBezTo>
                    <a:pt x="1835" y="169"/>
                    <a:pt x="1834" y="170"/>
                    <a:pt x="1832" y="171"/>
                  </a:cubicBezTo>
                  <a:cubicBezTo>
                    <a:pt x="1828" y="171"/>
                    <a:pt x="1825" y="173"/>
                    <a:pt x="1820" y="172"/>
                  </a:cubicBezTo>
                  <a:cubicBezTo>
                    <a:pt x="1819" y="169"/>
                    <a:pt x="1820" y="165"/>
                    <a:pt x="1815" y="166"/>
                  </a:cubicBezTo>
                  <a:cubicBezTo>
                    <a:pt x="1812" y="165"/>
                    <a:pt x="1812" y="168"/>
                    <a:pt x="1810" y="169"/>
                  </a:cubicBezTo>
                  <a:cubicBezTo>
                    <a:pt x="1813" y="160"/>
                    <a:pt x="1803" y="170"/>
                    <a:pt x="1802" y="163"/>
                  </a:cubicBezTo>
                  <a:cubicBezTo>
                    <a:pt x="1811" y="160"/>
                    <a:pt x="1820" y="165"/>
                    <a:pt x="1827" y="156"/>
                  </a:cubicBezTo>
                  <a:cubicBezTo>
                    <a:pt x="1821" y="157"/>
                    <a:pt x="1827" y="155"/>
                    <a:pt x="1826" y="152"/>
                  </a:cubicBezTo>
                  <a:cubicBezTo>
                    <a:pt x="1828" y="152"/>
                    <a:pt x="1831" y="152"/>
                    <a:pt x="1834" y="152"/>
                  </a:cubicBezTo>
                  <a:cubicBezTo>
                    <a:pt x="1832" y="157"/>
                    <a:pt x="1836" y="156"/>
                    <a:pt x="1837" y="158"/>
                  </a:cubicBezTo>
                  <a:cubicBezTo>
                    <a:pt x="1842" y="157"/>
                    <a:pt x="1848" y="157"/>
                    <a:pt x="1849" y="155"/>
                  </a:cubicBezTo>
                  <a:cubicBezTo>
                    <a:pt x="1849" y="151"/>
                    <a:pt x="1859" y="154"/>
                    <a:pt x="1859" y="150"/>
                  </a:cubicBezTo>
                  <a:cubicBezTo>
                    <a:pt x="1847" y="150"/>
                    <a:pt x="1834" y="150"/>
                    <a:pt x="1822" y="150"/>
                  </a:cubicBezTo>
                  <a:cubicBezTo>
                    <a:pt x="1822" y="148"/>
                    <a:pt x="1823" y="144"/>
                    <a:pt x="1821" y="144"/>
                  </a:cubicBezTo>
                  <a:cubicBezTo>
                    <a:pt x="1821" y="145"/>
                    <a:pt x="1821" y="147"/>
                    <a:pt x="1819" y="147"/>
                  </a:cubicBezTo>
                  <a:cubicBezTo>
                    <a:pt x="1813" y="149"/>
                    <a:pt x="1813" y="145"/>
                    <a:pt x="1811" y="144"/>
                  </a:cubicBezTo>
                  <a:cubicBezTo>
                    <a:pt x="1811" y="144"/>
                    <a:pt x="1809" y="146"/>
                    <a:pt x="1808" y="145"/>
                  </a:cubicBezTo>
                  <a:cubicBezTo>
                    <a:pt x="1806" y="145"/>
                    <a:pt x="1807" y="141"/>
                    <a:pt x="1804" y="144"/>
                  </a:cubicBezTo>
                  <a:cubicBezTo>
                    <a:pt x="1803" y="145"/>
                    <a:pt x="1802" y="142"/>
                    <a:pt x="1803" y="142"/>
                  </a:cubicBezTo>
                  <a:cubicBezTo>
                    <a:pt x="1799" y="142"/>
                    <a:pt x="1794" y="143"/>
                    <a:pt x="1796" y="139"/>
                  </a:cubicBezTo>
                  <a:cubicBezTo>
                    <a:pt x="1780" y="140"/>
                    <a:pt x="1774" y="137"/>
                    <a:pt x="1763" y="139"/>
                  </a:cubicBezTo>
                  <a:cubicBezTo>
                    <a:pt x="1764" y="137"/>
                    <a:pt x="1765" y="136"/>
                    <a:pt x="1763" y="134"/>
                  </a:cubicBezTo>
                  <a:cubicBezTo>
                    <a:pt x="1759" y="133"/>
                    <a:pt x="1757" y="135"/>
                    <a:pt x="1753" y="136"/>
                  </a:cubicBezTo>
                  <a:cubicBezTo>
                    <a:pt x="1744" y="137"/>
                    <a:pt x="1734" y="134"/>
                    <a:pt x="1730" y="134"/>
                  </a:cubicBezTo>
                  <a:cubicBezTo>
                    <a:pt x="1727" y="134"/>
                    <a:pt x="1725" y="134"/>
                    <a:pt x="1722" y="134"/>
                  </a:cubicBezTo>
                  <a:cubicBezTo>
                    <a:pt x="1716" y="135"/>
                    <a:pt x="1717" y="136"/>
                    <a:pt x="1715" y="134"/>
                  </a:cubicBezTo>
                  <a:cubicBezTo>
                    <a:pt x="1715" y="134"/>
                    <a:pt x="1713" y="134"/>
                    <a:pt x="1712" y="134"/>
                  </a:cubicBezTo>
                  <a:cubicBezTo>
                    <a:pt x="1712" y="134"/>
                    <a:pt x="1712" y="133"/>
                    <a:pt x="1712" y="133"/>
                  </a:cubicBezTo>
                  <a:cubicBezTo>
                    <a:pt x="1710" y="130"/>
                    <a:pt x="1696" y="134"/>
                    <a:pt x="1694" y="134"/>
                  </a:cubicBezTo>
                  <a:cubicBezTo>
                    <a:pt x="1692" y="134"/>
                    <a:pt x="1692" y="131"/>
                    <a:pt x="1691" y="131"/>
                  </a:cubicBezTo>
                  <a:cubicBezTo>
                    <a:pt x="1688" y="136"/>
                    <a:pt x="1677" y="134"/>
                    <a:pt x="1676" y="129"/>
                  </a:cubicBezTo>
                  <a:cubicBezTo>
                    <a:pt x="1681" y="128"/>
                    <a:pt x="1690" y="131"/>
                    <a:pt x="1692" y="128"/>
                  </a:cubicBezTo>
                  <a:cubicBezTo>
                    <a:pt x="1690" y="127"/>
                    <a:pt x="1689" y="126"/>
                    <a:pt x="1687" y="125"/>
                  </a:cubicBezTo>
                  <a:cubicBezTo>
                    <a:pt x="1697" y="120"/>
                    <a:pt x="1709" y="127"/>
                    <a:pt x="1717" y="120"/>
                  </a:cubicBezTo>
                  <a:cubicBezTo>
                    <a:pt x="1715" y="120"/>
                    <a:pt x="1712" y="120"/>
                    <a:pt x="1709" y="120"/>
                  </a:cubicBezTo>
                  <a:cubicBezTo>
                    <a:pt x="1711" y="115"/>
                    <a:pt x="1707" y="116"/>
                    <a:pt x="1706" y="114"/>
                  </a:cubicBezTo>
                  <a:cubicBezTo>
                    <a:pt x="1700" y="116"/>
                    <a:pt x="1695" y="113"/>
                    <a:pt x="1693" y="115"/>
                  </a:cubicBezTo>
                  <a:cubicBezTo>
                    <a:pt x="1691" y="117"/>
                    <a:pt x="1685" y="114"/>
                    <a:pt x="1684" y="114"/>
                  </a:cubicBezTo>
                  <a:cubicBezTo>
                    <a:pt x="1673" y="113"/>
                    <a:pt x="1656" y="114"/>
                    <a:pt x="1650" y="115"/>
                  </a:cubicBezTo>
                  <a:cubicBezTo>
                    <a:pt x="1645" y="116"/>
                    <a:pt x="1641" y="115"/>
                    <a:pt x="1638" y="112"/>
                  </a:cubicBezTo>
                  <a:cubicBezTo>
                    <a:pt x="1641" y="107"/>
                    <a:pt x="1651" y="109"/>
                    <a:pt x="1660" y="109"/>
                  </a:cubicBezTo>
                  <a:cubicBezTo>
                    <a:pt x="1672" y="109"/>
                    <a:pt x="1686" y="111"/>
                    <a:pt x="1690" y="106"/>
                  </a:cubicBezTo>
                  <a:cubicBezTo>
                    <a:pt x="1694" y="112"/>
                    <a:pt x="1710" y="107"/>
                    <a:pt x="1714" y="107"/>
                  </a:cubicBezTo>
                  <a:cubicBezTo>
                    <a:pt x="1719" y="107"/>
                    <a:pt x="1734" y="106"/>
                    <a:pt x="1734" y="107"/>
                  </a:cubicBezTo>
                  <a:cubicBezTo>
                    <a:pt x="1737" y="110"/>
                    <a:pt x="1737" y="108"/>
                    <a:pt x="1741" y="107"/>
                  </a:cubicBezTo>
                  <a:cubicBezTo>
                    <a:pt x="1747" y="107"/>
                    <a:pt x="1751" y="106"/>
                    <a:pt x="1754" y="106"/>
                  </a:cubicBezTo>
                  <a:cubicBezTo>
                    <a:pt x="1758" y="105"/>
                    <a:pt x="1762" y="106"/>
                    <a:pt x="1766" y="106"/>
                  </a:cubicBezTo>
                  <a:cubicBezTo>
                    <a:pt x="1767" y="104"/>
                    <a:pt x="1769" y="102"/>
                    <a:pt x="1771" y="101"/>
                  </a:cubicBezTo>
                  <a:cubicBezTo>
                    <a:pt x="1773" y="101"/>
                    <a:pt x="1775" y="100"/>
                    <a:pt x="1774" y="98"/>
                  </a:cubicBezTo>
                  <a:cubicBezTo>
                    <a:pt x="1769" y="100"/>
                    <a:pt x="1762" y="103"/>
                    <a:pt x="1761" y="95"/>
                  </a:cubicBezTo>
                  <a:cubicBezTo>
                    <a:pt x="1772" y="93"/>
                    <a:pt x="1788" y="93"/>
                    <a:pt x="1794" y="91"/>
                  </a:cubicBezTo>
                  <a:cubicBezTo>
                    <a:pt x="1802" y="90"/>
                    <a:pt x="1814" y="89"/>
                    <a:pt x="1819" y="88"/>
                  </a:cubicBezTo>
                  <a:cubicBezTo>
                    <a:pt x="1824" y="88"/>
                    <a:pt x="1830" y="90"/>
                    <a:pt x="1830" y="83"/>
                  </a:cubicBezTo>
                  <a:cubicBezTo>
                    <a:pt x="1824" y="83"/>
                    <a:pt x="1820" y="86"/>
                    <a:pt x="1815" y="87"/>
                  </a:cubicBezTo>
                  <a:cubicBezTo>
                    <a:pt x="1806" y="87"/>
                    <a:pt x="1801" y="85"/>
                    <a:pt x="1796" y="85"/>
                  </a:cubicBezTo>
                  <a:cubicBezTo>
                    <a:pt x="1794" y="85"/>
                    <a:pt x="1794" y="86"/>
                    <a:pt x="1791" y="87"/>
                  </a:cubicBezTo>
                  <a:cubicBezTo>
                    <a:pt x="1789" y="87"/>
                    <a:pt x="1788" y="87"/>
                    <a:pt x="1786" y="88"/>
                  </a:cubicBezTo>
                  <a:cubicBezTo>
                    <a:pt x="1786" y="89"/>
                    <a:pt x="1783" y="88"/>
                    <a:pt x="1783" y="88"/>
                  </a:cubicBezTo>
                  <a:cubicBezTo>
                    <a:pt x="1773" y="89"/>
                    <a:pt x="1761" y="87"/>
                    <a:pt x="1750" y="88"/>
                  </a:cubicBezTo>
                  <a:cubicBezTo>
                    <a:pt x="1748" y="88"/>
                    <a:pt x="1747" y="89"/>
                    <a:pt x="1745" y="90"/>
                  </a:cubicBezTo>
                  <a:cubicBezTo>
                    <a:pt x="1733" y="91"/>
                    <a:pt x="1720" y="90"/>
                    <a:pt x="1708" y="91"/>
                  </a:cubicBezTo>
                  <a:cubicBezTo>
                    <a:pt x="1706" y="92"/>
                    <a:pt x="1706" y="93"/>
                    <a:pt x="1703" y="93"/>
                  </a:cubicBezTo>
                  <a:cubicBezTo>
                    <a:pt x="1700" y="93"/>
                    <a:pt x="1700" y="91"/>
                    <a:pt x="1697" y="91"/>
                  </a:cubicBezTo>
                  <a:cubicBezTo>
                    <a:pt x="1695" y="91"/>
                    <a:pt x="1694" y="93"/>
                    <a:pt x="1692" y="93"/>
                  </a:cubicBezTo>
                  <a:cubicBezTo>
                    <a:pt x="1682" y="94"/>
                    <a:pt x="1673" y="93"/>
                    <a:pt x="1667" y="95"/>
                  </a:cubicBezTo>
                  <a:cubicBezTo>
                    <a:pt x="1664" y="95"/>
                    <a:pt x="1661" y="97"/>
                    <a:pt x="1658" y="96"/>
                  </a:cubicBezTo>
                  <a:cubicBezTo>
                    <a:pt x="1656" y="91"/>
                    <a:pt x="1654" y="86"/>
                    <a:pt x="1659" y="83"/>
                  </a:cubicBezTo>
                  <a:cubicBezTo>
                    <a:pt x="1651" y="82"/>
                    <a:pt x="1644" y="85"/>
                    <a:pt x="1640" y="85"/>
                  </a:cubicBezTo>
                  <a:cubicBezTo>
                    <a:pt x="1638" y="85"/>
                    <a:pt x="1638" y="84"/>
                    <a:pt x="1635" y="83"/>
                  </a:cubicBezTo>
                  <a:cubicBezTo>
                    <a:pt x="1631" y="83"/>
                    <a:pt x="1623" y="84"/>
                    <a:pt x="1619" y="83"/>
                  </a:cubicBezTo>
                  <a:cubicBezTo>
                    <a:pt x="1616" y="83"/>
                    <a:pt x="1616" y="81"/>
                    <a:pt x="1614" y="80"/>
                  </a:cubicBezTo>
                  <a:cubicBezTo>
                    <a:pt x="1614" y="82"/>
                    <a:pt x="1613" y="81"/>
                    <a:pt x="1612" y="82"/>
                  </a:cubicBezTo>
                  <a:cubicBezTo>
                    <a:pt x="1609" y="83"/>
                    <a:pt x="1605" y="84"/>
                    <a:pt x="1602" y="85"/>
                  </a:cubicBezTo>
                  <a:cubicBezTo>
                    <a:pt x="1600" y="86"/>
                    <a:pt x="1596" y="87"/>
                    <a:pt x="1595" y="87"/>
                  </a:cubicBezTo>
                  <a:cubicBezTo>
                    <a:pt x="1594" y="87"/>
                    <a:pt x="1594" y="85"/>
                    <a:pt x="1592" y="85"/>
                  </a:cubicBezTo>
                  <a:cubicBezTo>
                    <a:pt x="1591" y="85"/>
                    <a:pt x="1591" y="84"/>
                    <a:pt x="1591" y="83"/>
                  </a:cubicBezTo>
                  <a:cubicBezTo>
                    <a:pt x="1588" y="83"/>
                    <a:pt x="1586" y="86"/>
                    <a:pt x="1586" y="83"/>
                  </a:cubicBezTo>
                  <a:cubicBezTo>
                    <a:pt x="1586" y="81"/>
                    <a:pt x="1588" y="81"/>
                    <a:pt x="1587" y="79"/>
                  </a:cubicBezTo>
                  <a:cubicBezTo>
                    <a:pt x="1591" y="79"/>
                    <a:pt x="1595" y="79"/>
                    <a:pt x="1596" y="76"/>
                  </a:cubicBezTo>
                  <a:cubicBezTo>
                    <a:pt x="1584" y="75"/>
                    <a:pt x="1573" y="72"/>
                    <a:pt x="1563" y="74"/>
                  </a:cubicBezTo>
                  <a:cubicBezTo>
                    <a:pt x="1560" y="74"/>
                    <a:pt x="1560" y="76"/>
                    <a:pt x="1558" y="76"/>
                  </a:cubicBezTo>
                  <a:cubicBezTo>
                    <a:pt x="1554" y="76"/>
                    <a:pt x="1552" y="74"/>
                    <a:pt x="1549" y="74"/>
                  </a:cubicBezTo>
                  <a:cubicBezTo>
                    <a:pt x="1547" y="74"/>
                    <a:pt x="1547" y="75"/>
                    <a:pt x="1544" y="76"/>
                  </a:cubicBezTo>
                  <a:cubicBezTo>
                    <a:pt x="1543" y="76"/>
                    <a:pt x="1541" y="76"/>
                    <a:pt x="1539" y="76"/>
                  </a:cubicBezTo>
                  <a:cubicBezTo>
                    <a:pt x="1534" y="75"/>
                    <a:pt x="1536" y="75"/>
                    <a:pt x="1533" y="76"/>
                  </a:cubicBezTo>
                  <a:cubicBezTo>
                    <a:pt x="1532" y="76"/>
                    <a:pt x="1530" y="75"/>
                    <a:pt x="1529" y="76"/>
                  </a:cubicBezTo>
                  <a:cubicBezTo>
                    <a:pt x="1522" y="76"/>
                    <a:pt x="1516" y="77"/>
                    <a:pt x="1513" y="77"/>
                  </a:cubicBezTo>
                  <a:cubicBezTo>
                    <a:pt x="1510" y="77"/>
                    <a:pt x="1507" y="77"/>
                    <a:pt x="1504" y="77"/>
                  </a:cubicBezTo>
                  <a:cubicBezTo>
                    <a:pt x="1503" y="77"/>
                    <a:pt x="1502" y="76"/>
                    <a:pt x="1503" y="76"/>
                  </a:cubicBezTo>
                  <a:cubicBezTo>
                    <a:pt x="1500" y="76"/>
                    <a:pt x="1497" y="77"/>
                    <a:pt x="1494" y="77"/>
                  </a:cubicBezTo>
                  <a:cubicBezTo>
                    <a:pt x="1492" y="77"/>
                    <a:pt x="1491" y="76"/>
                    <a:pt x="1488" y="76"/>
                  </a:cubicBezTo>
                  <a:cubicBezTo>
                    <a:pt x="1485" y="76"/>
                    <a:pt x="1484" y="77"/>
                    <a:pt x="1481" y="77"/>
                  </a:cubicBezTo>
                  <a:cubicBezTo>
                    <a:pt x="1473" y="78"/>
                    <a:pt x="1465" y="76"/>
                    <a:pt x="1461" y="76"/>
                  </a:cubicBezTo>
                  <a:cubicBezTo>
                    <a:pt x="1452" y="75"/>
                    <a:pt x="1443" y="78"/>
                    <a:pt x="1433" y="77"/>
                  </a:cubicBezTo>
                  <a:cubicBezTo>
                    <a:pt x="1434" y="74"/>
                    <a:pt x="1431" y="74"/>
                    <a:pt x="1430" y="72"/>
                  </a:cubicBezTo>
                  <a:cubicBezTo>
                    <a:pt x="1412" y="72"/>
                    <a:pt x="1405" y="73"/>
                    <a:pt x="1390" y="74"/>
                  </a:cubicBezTo>
                  <a:cubicBezTo>
                    <a:pt x="1390" y="71"/>
                    <a:pt x="1385" y="72"/>
                    <a:pt x="1387" y="68"/>
                  </a:cubicBezTo>
                  <a:cubicBezTo>
                    <a:pt x="1388" y="65"/>
                    <a:pt x="1393" y="67"/>
                    <a:pt x="1393" y="64"/>
                  </a:cubicBezTo>
                  <a:cubicBezTo>
                    <a:pt x="1386" y="63"/>
                    <a:pt x="1387" y="68"/>
                    <a:pt x="1382" y="68"/>
                  </a:cubicBezTo>
                  <a:cubicBezTo>
                    <a:pt x="1380" y="63"/>
                    <a:pt x="1372" y="61"/>
                    <a:pt x="1368" y="64"/>
                  </a:cubicBezTo>
                  <a:cubicBezTo>
                    <a:pt x="1368" y="63"/>
                    <a:pt x="1369" y="60"/>
                    <a:pt x="1367" y="60"/>
                  </a:cubicBezTo>
                  <a:cubicBezTo>
                    <a:pt x="1365" y="60"/>
                    <a:pt x="1366" y="59"/>
                    <a:pt x="1365" y="58"/>
                  </a:cubicBezTo>
                  <a:cubicBezTo>
                    <a:pt x="1362" y="56"/>
                    <a:pt x="1356" y="54"/>
                    <a:pt x="1355" y="58"/>
                  </a:cubicBezTo>
                  <a:cubicBezTo>
                    <a:pt x="1358" y="58"/>
                    <a:pt x="1361" y="58"/>
                    <a:pt x="1362" y="60"/>
                  </a:cubicBezTo>
                  <a:cubicBezTo>
                    <a:pt x="1358" y="59"/>
                    <a:pt x="1360" y="62"/>
                    <a:pt x="1358" y="63"/>
                  </a:cubicBezTo>
                  <a:cubicBezTo>
                    <a:pt x="1358" y="63"/>
                    <a:pt x="1356" y="62"/>
                    <a:pt x="1355" y="63"/>
                  </a:cubicBezTo>
                  <a:cubicBezTo>
                    <a:pt x="1353" y="64"/>
                    <a:pt x="1353" y="68"/>
                    <a:pt x="1348" y="68"/>
                  </a:cubicBezTo>
                  <a:cubicBezTo>
                    <a:pt x="1349" y="65"/>
                    <a:pt x="1353" y="66"/>
                    <a:pt x="1352" y="63"/>
                  </a:cubicBezTo>
                  <a:cubicBezTo>
                    <a:pt x="1349" y="62"/>
                    <a:pt x="1343" y="64"/>
                    <a:pt x="1345" y="60"/>
                  </a:cubicBezTo>
                  <a:cubicBezTo>
                    <a:pt x="1338" y="60"/>
                    <a:pt x="1332" y="59"/>
                    <a:pt x="1327" y="61"/>
                  </a:cubicBezTo>
                  <a:cubicBezTo>
                    <a:pt x="1326" y="56"/>
                    <a:pt x="1318" y="57"/>
                    <a:pt x="1312" y="57"/>
                  </a:cubicBezTo>
                  <a:cubicBezTo>
                    <a:pt x="1311" y="62"/>
                    <a:pt x="1318" y="59"/>
                    <a:pt x="1314" y="63"/>
                  </a:cubicBezTo>
                  <a:cubicBezTo>
                    <a:pt x="1308" y="62"/>
                    <a:pt x="1309" y="55"/>
                    <a:pt x="1307" y="52"/>
                  </a:cubicBezTo>
                  <a:cubicBezTo>
                    <a:pt x="1313" y="51"/>
                    <a:pt x="1313" y="50"/>
                    <a:pt x="1319" y="52"/>
                  </a:cubicBezTo>
                  <a:cubicBezTo>
                    <a:pt x="1322" y="49"/>
                    <a:pt x="1332" y="49"/>
                    <a:pt x="1334" y="47"/>
                  </a:cubicBezTo>
                  <a:cubicBezTo>
                    <a:pt x="1336" y="45"/>
                    <a:pt x="1342" y="44"/>
                    <a:pt x="1344" y="49"/>
                  </a:cubicBezTo>
                  <a:cubicBezTo>
                    <a:pt x="1338" y="49"/>
                    <a:pt x="1337" y="46"/>
                    <a:pt x="1334" y="50"/>
                  </a:cubicBezTo>
                  <a:cubicBezTo>
                    <a:pt x="1344" y="51"/>
                    <a:pt x="1350" y="52"/>
                    <a:pt x="1359" y="49"/>
                  </a:cubicBezTo>
                  <a:cubicBezTo>
                    <a:pt x="1359" y="51"/>
                    <a:pt x="1359" y="52"/>
                    <a:pt x="1360" y="50"/>
                  </a:cubicBezTo>
                  <a:cubicBezTo>
                    <a:pt x="1361" y="49"/>
                    <a:pt x="1362" y="52"/>
                    <a:pt x="1362" y="52"/>
                  </a:cubicBezTo>
                  <a:cubicBezTo>
                    <a:pt x="1365" y="52"/>
                    <a:pt x="1367" y="52"/>
                    <a:pt x="1370" y="52"/>
                  </a:cubicBezTo>
                  <a:cubicBezTo>
                    <a:pt x="1371" y="46"/>
                    <a:pt x="1360" y="51"/>
                    <a:pt x="1364" y="42"/>
                  </a:cubicBezTo>
                  <a:cubicBezTo>
                    <a:pt x="1360" y="41"/>
                    <a:pt x="1360" y="45"/>
                    <a:pt x="1359" y="45"/>
                  </a:cubicBezTo>
                  <a:cubicBezTo>
                    <a:pt x="1354" y="47"/>
                    <a:pt x="1344" y="46"/>
                    <a:pt x="1344" y="44"/>
                  </a:cubicBezTo>
                  <a:cubicBezTo>
                    <a:pt x="1347" y="44"/>
                    <a:pt x="1345" y="39"/>
                    <a:pt x="1349" y="39"/>
                  </a:cubicBezTo>
                  <a:cubicBezTo>
                    <a:pt x="1352" y="39"/>
                    <a:pt x="1353" y="41"/>
                    <a:pt x="1357" y="41"/>
                  </a:cubicBezTo>
                  <a:cubicBezTo>
                    <a:pt x="1359" y="40"/>
                    <a:pt x="1359" y="39"/>
                    <a:pt x="1362" y="39"/>
                  </a:cubicBezTo>
                  <a:cubicBezTo>
                    <a:pt x="1365" y="39"/>
                    <a:pt x="1365" y="42"/>
                    <a:pt x="1369" y="42"/>
                  </a:cubicBezTo>
                  <a:cubicBezTo>
                    <a:pt x="1371" y="42"/>
                    <a:pt x="1372" y="42"/>
                    <a:pt x="1374" y="41"/>
                  </a:cubicBezTo>
                  <a:cubicBezTo>
                    <a:pt x="1374" y="44"/>
                    <a:pt x="1378" y="43"/>
                    <a:pt x="1377" y="47"/>
                  </a:cubicBezTo>
                  <a:cubicBezTo>
                    <a:pt x="1377" y="50"/>
                    <a:pt x="1371" y="48"/>
                    <a:pt x="1372" y="52"/>
                  </a:cubicBezTo>
                  <a:cubicBezTo>
                    <a:pt x="1376" y="51"/>
                    <a:pt x="1384" y="54"/>
                    <a:pt x="1385" y="50"/>
                  </a:cubicBezTo>
                  <a:cubicBezTo>
                    <a:pt x="1383" y="48"/>
                    <a:pt x="1380" y="46"/>
                    <a:pt x="1380" y="42"/>
                  </a:cubicBezTo>
                  <a:cubicBezTo>
                    <a:pt x="1385" y="40"/>
                    <a:pt x="1390" y="40"/>
                    <a:pt x="1394" y="41"/>
                  </a:cubicBezTo>
                  <a:cubicBezTo>
                    <a:pt x="1399" y="41"/>
                    <a:pt x="1396" y="42"/>
                    <a:pt x="1400" y="41"/>
                  </a:cubicBezTo>
                  <a:cubicBezTo>
                    <a:pt x="1405" y="39"/>
                    <a:pt x="1412" y="43"/>
                    <a:pt x="1415" y="39"/>
                  </a:cubicBezTo>
                  <a:cubicBezTo>
                    <a:pt x="1410" y="36"/>
                    <a:pt x="1403" y="39"/>
                    <a:pt x="1400" y="39"/>
                  </a:cubicBezTo>
                  <a:cubicBezTo>
                    <a:pt x="1400" y="39"/>
                    <a:pt x="1400" y="37"/>
                    <a:pt x="1399" y="37"/>
                  </a:cubicBezTo>
                  <a:cubicBezTo>
                    <a:pt x="1398" y="38"/>
                    <a:pt x="1399" y="39"/>
                    <a:pt x="1397" y="39"/>
                  </a:cubicBezTo>
                  <a:cubicBezTo>
                    <a:pt x="1395" y="39"/>
                    <a:pt x="1394" y="38"/>
                    <a:pt x="1392" y="37"/>
                  </a:cubicBezTo>
                  <a:cubicBezTo>
                    <a:pt x="1386" y="37"/>
                    <a:pt x="1378" y="37"/>
                    <a:pt x="1372" y="37"/>
                  </a:cubicBezTo>
                  <a:cubicBezTo>
                    <a:pt x="1370" y="38"/>
                    <a:pt x="1369" y="39"/>
                    <a:pt x="1365" y="39"/>
                  </a:cubicBezTo>
                  <a:cubicBezTo>
                    <a:pt x="1362" y="39"/>
                    <a:pt x="1358" y="36"/>
                    <a:pt x="1355" y="36"/>
                  </a:cubicBezTo>
                  <a:cubicBezTo>
                    <a:pt x="1353" y="36"/>
                    <a:pt x="1350" y="37"/>
                    <a:pt x="1347" y="37"/>
                  </a:cubicBezTo>
                  <a:cubicBezTo>
                    <a:pt x="1344" y="38"/>
                    <a:pt x="1343" y="36"/>
                    <a:pt x="1340" y="36"/>
                  </a:cubicBezTo>
                  <a:cubicBezTo>
                    <a:pt x="1338" y="36"/>
                    <a:pt x="1339" y="38"/>
                    <a:pt x="1337" y="36"/>
                  </a:cubicBezTo>
                  <a:cubicBezTo>
                    <a:pt x="1336" y="35"/>
                    <a:pt x="1322" y="36"/>
                    <a:pt x="1322" y="36"/>
                  </a:cubicBezTo>
                  <a:cubicBezTo>
                    <a:pt x="1319" y="36"/>
                    <a:pt x="1319" y="37"/>
                    <a:pt x="1317" y="36"/>
                  </a:cubicBezTo>
                  <a:cubicBezTo>
                    <a:pt x="1315" y="34"/>
                    <a:pt x="1302" y="36"/>
                    <a:pt x="1302" y="37"/>
                  </a:cubicBezTo>
                  <a:cubicBezTo>
                    <a:pt x="1306" y="38"/>
                    <a:pt x="1310" y="38"/>
                    <a:pt x="1312" y="41"/>
                  </a:cubicBezTo>
                  <a:cubicBezTo>
                    <a:pt x="1307" y="42"/>
                    <a:pt x="1305" y="40"/>
                    <a:pt x="1302" y="42"/>
                  </a:cubicBezTo>
                  <a:cubicBezTo>
                    <a:pt x="1298" y="45"/>
                    <a:pt x="1300" y="41"/>
                    <a:pt x="1295" y="42"/>
                  </a:cubicBezTo>
                  <a:cubicBezTo>
                    <a:pt x="1295" y="42"/>
                    <a:pt x="1296" y="44"/>
                    <a:pt x="1295" y="44"/>
                  </a:cubicBezTo>
                  <a:cubicBezTo>
                    <a:pt x="1295" y="44"/>
                    <a:pt x="1293" y="44"/>
                    <a:pt x="1292" y="44"/>
                  </a:cubicBezTo>
                  <a:cubicBezTo>
                    <a:pt x="1292" y="44"/>
                    <a:pt x="1292" y="45"/>
                    <a:pt x="1292" y="45"/>
                  </a:cubicBezTo>
                  <a:cubicBezTo>
                    <a:pt x="1289" y="49"/>
                    <a:pt x="1275" y="43"/>
                    <a:pt x="1269" y="45"/>
                  </a:cubicBezTo>
                  <a:cubicBezTo>
                    <a:pt x="1270" y="40"/>
                    <a:pt x="1263" y="43"/>
                    <a:pt x="1264" y="39"/>
                  </a:cubicBezTo>
                  <a:cubicBezTo>
                    <a:pt x="1266" y="37"/>
                    <a:pt x="1269" y="41"/>
                    <a:pt x="1272" y="41"/>
                  </a:cubicBezTo>
                  <a:cubicBezTo>
                    <a:pt x="1272" y="41"/>
                    <a:pt x="1272" y="39"/>
                    <a:pt x="1272" y="39"/>
                  </a:cubicBezTo>
                  <a:cubicBezTo>
                    <a:pt x="1274" y="37"/>
                    <a:pt x="1286" y="39"/>
                    <a:pt x="1287" y="39"/>
                  </a:cubicBezTo>
                  <a:cubicBezTo>
                    <a:pt x="1290" y="39"/>
                    <a:pt x="1290" y="37"/>
                    <a:pt x="1294" y="37"/>
                  </a:cubicBezTo>
                  <a:cubicBezTo>
                    <a:pt x="1296" y="38"/>
                    <a:pt x="1295" y="41"/>
                    <a:pt x="1299" y="41"/>
                  </a:cubicBezTo>
                  <a:cubicBezTo>
                    <a:pt x="1301" y="35"/>
                    <a:pt x="1293" y="38"/>
                    <a:pt x="1292" y="34"/>
                  </a:cubicBezTo>
                  <a:cubicBezTo>
                    <a:pt x="1288" y="33"/>
                    <a:pt x="1289" y="37"/>
                    <a:pt x="1286" y="37"/>
                  </a:cubicBezTo>
                  <a:cubicBezTo>
                    <a:pt x="1281" y="34"/>
                    <a:pt x="1278" y="39"/>
                    <a:pt x="1276" y="36"/>
                  </a:cubicBezTo>
                  <a:cubicBezTo>
                    <a:pt x="1274" y="34"/>
                    <a:pt x="1266" y="38"/>
                    <a:pt x="1264" y="36"/>
                  </a:cubicBezTo>
                  <a:cubicBezTo>
                    <a:pt x="1262" y="36"/>
                    <a:pt x="1262" y="34"/>
                    <a:pt x="1259" y="34"/>
                  </a:cubicBezTo>
                  <a:cubicBezTo>
                    <a:pt x="1259" y="37"/>
                    <a:pt x="1256" y="35"/>
                    <a:pt x="1254" y="36"/>
                  </a:cubicBezTo>
                  <a:cubicBezTo>
                    <a:pt x="1253" y="37"/>
                    <a:pt x="1252" y="40"/>
                    <a:pt x="1249" y="39"/>
                  </a:cubicBezTo>
                  <a:cubicBezTo>
                    <a:pt x="1251" y="34"/>
                    <a:pt x="1246" y="35"/>
                    <a:pt x="1246" y="33"/>
                  </a:cubicBezTo>
                  <a:cubicBezTo>
                    <a:pt x="1238" y="32"/>
                    <a:pt x="1236" y="37"/>
                    <a:pt x="1231" y="37"/>
                  </a:cubicBezTo>
                  <a:cubicBezTo>
                    <a:pt x="1219" y="36"/>
                    <a:pt x="1210" y="36"/>
                    <a:pt x="1199" y="39"/>
                  </a:cubicBezTo>
                  <a:cubicBezTo>
                    <a:pt x="1194" y="38"/>
                    <a:pt x="1191" y="35"/>
                    <a:pt x="1186" y="34"/>
                  </a:cubicBezTo>
                  <a:cubicBezTo>
                    <a:pt x="1187" y="41"/>
                    <a:pt x="1181" y="34"/>
                    <a:pt x="1176" y="36"/>
                  </a:cubicBezTo>
                  <a:cubicBezTo>
                    <a:pt x="1176" y="41"/>
                    <a:pt x="1176" y="45"/>
                    <a:pt x="1172" y="47"/>
                  </a:cubicBezTo>
                  <a:cubicBezTo>
                    <a:pt x="1170" y="46"/>
                    <a:pt x="1170" y="45"/>
                    <a:pt x="1167" y="47"/>
                  </a:cubicBezTo>
                  <a:cubicBezTo>
                    <a:pt x="1167" y="48"/>
                    <a:pt x="1167" y="50"/>
                    <a:pt x="1166" y="50"/>
                  </a:cubicBezTo>
                  <a:cubicBezTo>
                    <a:pt x="1165" y="53"/>
                    <a:pt x="1168" y="53"/>
                    <a:pt x="1169" y="55"/>
                  </a:cubicBezTo>
                  <a:cubicBezTo>
                    <a:pt x="1168" y="56"/>
                    <a:pt x="1160" y="58"/>
                    <a:pt x="1159" y="55"/>
                  </a:cubicBezTo>
                  <a:cubicBezTo>
                    <a:pt x="1160" y="50"/>
                    <a:pt x="1158" y="42"/>
                    <a:pt x="1161" y="39"/>
                  </a:cubicBezTo>
                  <a:cubicBezTo>
                    <a:pt x="1145" y="36"/>
                    <a:pt x="1124" y="39"/>
                    <a:pt x="1109" y="42"/>
                  </a:cubicBezTo>
                  <a:cubicBezTo>
                    <a:pt x="1104" y="44"/>
                    <a:pt x="1100" y="38"/>
                    <a:pt x="1098" y="42"/>
                  </a:cubicBezTo>
                  <a:cubicBezTo>
                    <a:pt x="1100" y="42"/>
                    <a:pt x="1100" y="51"/>
                    <a:pt x="1098" y="50"/>
                  </a:cubicBezTo>
                  <a:cubicBezTo>
                    <a:pt x="1094" y="54"/>
                    <a:pt x="1087" y="46"/>
                    <a:pt x="1091" y="42"/>
                  </a:cubicBezTo>
                  <a:cubicBezTo>
                    <a:pt x="1087" y="43"/>
                    <a:pt x="1083" y="41"/>
                    <a:pt x="1079" y="41"/>
                  </a:cubicBezTo>
                  <a:cubicBezTo>
                    <a:pt x="1074" y="40"/>
                    <a:pt x="1068" y="42"/>
                    <a:pt x="1064" y="39"/>
                  </a:cubicBezTo>
                  <a:cubicBezTo>
                    <a:pt x="1063" y="36"/>
                    <a:pt x="1067" y="36"/>
                    <a:pt x="1068" y="36"/>
                  </a:cubicBezTo>
                  <a:cubicBezTo>
                    <a:pt x="1069" y="34"/>
                    <a:pt x="1067" y="30"/>
                    <a:pt x="1068" y="28"/>
                  </a:cubicBezTo>
                  <a:cubicBezTo>
                    <a:pt x="1071" y="26"/>
                    <a:pt x="1075" y="26"/>
                    <a:pt x="1079" y="25"/>
                  </a:cubicBezTo>
                  <a:cubicBezTo>
                    <a:pt x="1077" y="29"/>
                    <a:pt x="1073" y="30"/>
                    <a:pt x="1073" y="36"/>
                  </a:cubicBezTo>
                  <a:cubicBezTo>
                    <a:pt x="1079" y="36"/>
                    <a:pt x="1084" y="34"/>
                    <a:pt x="1088" y="31"/>
                  </a:cubicBezTo>
                  <a:cubicBezTo>
                    <a:pt x="1085" y="30"/>
                    <a:pt x="1082" y="28"/>
                    <a:pt x="1083" y="23"/>
                  </a:cubicBezTo>
                  <a:cubicBezTo>
                    <a:pt x="1085" y="21"/>
                    <a:pt x="1088" y="21"/>
                    <a:pt x="1093" y="22"/>
                  </a:cubicBezTo>
                  <a:cubicBezTo>
                    <a:pt x="1094" y="31"/>
                    <a:pt x="1094" y="29"/>
                    <a:pt x="1089" y="33"/>
                  </a:cubicBezTo>
                  <a:cubicBezTo>
                    <a:pt x="1092" y="33"/>
                    <a:pt x="1095" y="33"/>
                    <a:pt x="1098" y="33"/>
                  </a:cubicBezTo>
                  <a:cubicBezTo>
                    <a:pt x="1096" y="25"/>
                    <a:pt x="1103" y="26"/>
                    <a:pt x="1101" y="18"/>
                  </a:cubicBezTo>
                  <a:cubicBezTo>
                    <a:pt x="1098" y="16"/>
                    <a:pt x="1090" y="17"/>
                    <a:pt x="1084" y="17"/>
                  </a:cubicBezTo>
                  <a:cubicBezTo>
                    <a:pt x="1084" y="14"/>
                    <a:pt x="1083" y="13"/>
                    <a:pt x="1081" y="12"/>
                  </a:cubicBezTo>
                  <a:cubicBezTo>
                    <a:pt x="1082" y="15"/>
                    <a:pt x="1079" y="15"/>
                    <a:pt x="1078" y="17"/>
                  </a:cubicBezTo>
                  <a:cubicBezTo>
                    <a:pt x="1076" y="18"/>
                    <a:pt x="1076" y="21"/>
                    <a:pt x="1074" y="22"/>
                  </a:cubicBezTo>
                  <a:cubicBezTo>
                    <a:pt x="1070" y="24"/>
                    <a:pt x="1063" y="23"/>
                    <a:pt x="1059" y="26"/>
                  </a:cubicBezTo>
                  <a:cubicBezTo>
                    <a:pt x="1064" y="22"/>
                    <a:pt x="1057" y="25"/>
                    <a:pt x="1058" y="20"/>
                  </a:cubicBezTo>
                  <a:cubicBezTo>
                    <a:pt x="1053" y="20"/>
                    <a:pt x="1050" y="18"/>
                    <a:pt x="1048" y="15"/>
                  </a:cubicBezTo>
                  <a:cubicBezTo>
                    <a:pt x="1047" y="17"/>
                    <a:pt x="1048" y="20"/>
                    <a:pt x="1046" y="20"/>
                  </a:cubicBezTo>
                  <a:cubicBezTo>
                    <a:pt x="1039" y="20"/>
                    <a:pt x="1032" y="20"/>
                    <a:pt x="1028" y="18"/>
                  </a:cubicBezTo>
                  <a:cubicBezTo>
                    <a:pt x="1025" y="21"/>
                    <a:pt x="1025" y="26"/>
                    <a:pt x="1023" y="28"/>
                  </a:cubicBezTo>
                  <a:cubicBezTo>
                    <a:pt x="1017" y="29"/>
                    <a:pt x="1018" y="25"/>
                    <a:pt x="1014" y="25"/>
                  </a:cubicBezTo>
                  <a:cubicBezTo>
                    <a:pt x="1016" y="30"/>
                    <a:pt x="1016" y="28"/>
                    <a:pt x="1014" y="33"/>
                  </a:cubicBezTo>
                  <a:cubicBezTo>
                    <a:pt x="1017" y="34"/>
                    <a:pt x="1021" y="28"/>
                    <a:pt x="1023" y="33"/>
                  </a:cubicBezTo>
                  <a:cubicBezTo>
                    <a:pt x="1021" y="35"/>
                    <a:pt x="1013" y="33"/>
                    <a:pt x="1013" y="37"/>
                  </a:cubicBezTo>
                  <a:cubicBezTo>
                    <a:pt x="1018" y="39"/>
                    <a:pt x="1019" y="36"/>
                    <a:pt x="1023" y="36"/>
                  </a:cubicBezTo>
                  <a:cubicBezTo>
                    <a:pt x="1023" y="37"/>
                    <a:pt x="1024" y="38"/>
                    <a:pt x="1024" y="36"/>
                  </a:cubicBezTo>
                  <a:cubicBezTo>
                    <a:pt x="1026" y="37"/>
                    <a:pt x="1028" y="38"/>
                    <a:pt x="1028" y="41"/>
                  </a:cubicBezTo>
                  <a:cubicBezTo>
                    <a:pt x="1022" y="39"/>
                    <a:pt x="1021" y="45"/>
                    <a:pt x="1018" y="45"/>
                  </a:cubicBezTo>
                  <a:cubicBezTo>
                    <a:pt x="1015" y="46"/>
                    <a:pt x="1013" y="42"/>
                    <a:pt x="1008" y="44"/>
                  </a:cubicBezTo>
                  <a:cubicBezTo>
                    <a:pt x="1007" y="41"/>
                    <a:pt x="1004" y="39"/>
                    <a:pt x="1004" y="34"/>
                  </a:cubicBezTo>
                  <a:cubicBezTo>
                    <a:pt x="1007" y="34"/>
                    <a:pt x="1013" y="36"/>
                    <a:pt x="1011" y="31"/>
                  </a:cubicBezTo>
                  <a:cubicBezTo>
                    <a:pt x="1008" y="28"/>
                    <a:pt x="1005" y="32"/>
                    <a:pt x="1003" y="34"/>
                  </a:cubicBezTo>
                  <a:cubicBezTo>
                    <a:pt x="1002" y="31"/>
                    <a:pt x="993" y="35"/>
                    <a:pt x="993" y="31"/>
                  </a:cubicBezTo>
                  <a:cubicBezTo>
                    <a:pt x="995" y="31"/>
                    <a:pt x="1002" y="29"/>
                    <a:pt x="998" y="28"/>
                  </a:cubicBezTo>
                  <a:cubicBezTo>
                    <a:pt x="993" y="29"/>
                    <a:pt x="993" y="34"/>
                    <a:pt x="986" y="33"/>
                  </a:cubicBezTo>
                  <a:cubicBezTo>
                    <a:pt x="986" y="34"/>
                    <a:pt x="986" y="36"/>
                    <a:pt x="984" y="36"/>
                  </a:cubicBezTo>
                  <a:cubicBezTo>
                    <a:pt x="983" y="42"/>
                    <a:pt x="989" y="40"/>
                    <a:pt x="988" y="45"/>
                  </a:cubicBezTo>
                  <a:cubicBezTo>
                    <a:pt x="988" y="48"/>
                    <a:pt x="984" y="48"/>
                    <a:pt x="985" y="50"/>
                  </a:cubicBezTo>
                  <a:cubicBezTo>
                    <a:pt x="985" y="51"/>
                    <a:pt x="987" y="50"/>
                    <a:pt x="986" y="52"/>
                  </a:cubicBezTo>
                  <a:cubicBezTo>
                    <a:pt x="986" y="52"/>
                    <a:pt x="983" y="51"/>
                    <a:pt x="983" y="52"/>
                  </a:cubicBezTo>
                  <a:cubicBezTo>
                    <a:pt x="982" y="54"/>
                    <a:pt x="984" y="58"/>
                    <a:pt x="981" y="58"/>
                  </a:cubicBezTo>
                  <a:cubicBezTo>
                    <a:pt x="976" y="58"/>
                    <a:pt x="975" y="54"/>
                    <a:pt x="975" y="49"/>
                  </a:cubicBezTo>
                  <a:cubicBezTo>
                    <a:pt x="970" y="49"/>
                    <a:pt x="966" y="49"/>
                    <a:pt x="961" y="49"/>
                  </a:cubicBezTo>
                  <a:cubicBezTo>
                    <a:pt x="961" y="43"/>
                    <a:pt x="955" y="43"/>
                    <a:pt x="955" y="37"/>
                  </a:cubicBezTo>
                  <a:cubicBezTo>
                    <a:pt x="956" y="33"/>
                    <a:pt x="952" y="33"/>
                    <a:pt x="953" y="30"/>
                  </a:cubicBezTo>
                  <a:cubicBezTo>
                    <a:pt x="954" y="30"/>
                    <a:pt x="955" y="27"/>
                    <a:pt x="953" y="26"/>
                  </a:cubicBezTo>
                  <a:cubicBezTo>
                    <a:pt x="953" y="36"/>
                    <a:pt x="944" y="25"/>
                    <a:pt x="941" y="30"/>
                  </a:cubicBezTo>
                  <a:cubicBezTo>
                    <a:pt x="942" y="33"/>
                    <a:pt x="939" y="33"/>
                    <a:pt x="940" y="36"/>
                  </a:cubicBezTo>
                  <a:cubicBezTo>
                    <a:pt x="942" y="36"/>
                    <a:pt x="944" y="36"/>
                    <a:pt x="945" y="37"/>
                  </a:cubicBezTo>
                  <a:cubicBezTo>
                    <a:pt x="942" y="37"/>
                    <a:pt x="939" y="37"/>
                    <a:pt x="936" y="37"/>
                  </a:cubicBezTo>
                  <a:cubicBezTo>
                    <a:pt x="937" y="31"/>
                    <a:pt x="927" y="36"/>
                    <a:pt x="925" y="36"/>
                  </a:cubicBezTo>
                  <a:cubicBezTo>
                    <a:pt x="923" y="36"/>
                    <a:pt x="921" y="36"/>
                    <a:pt x="920" y="36"/>
                  </a:cubicBezTo>
                  <a:cubicBezTo>
                    <a:pt x="918" y="36"/>
                    <a:pt x="915" y="37"/>
                    <a:pt x="918" y="37"/>
                  </a:cubicBezTo>
                  <a:cubicBezTo>
                    <a:pt x="922" y="38"/>
                    <a:pt x="928" y="37"/>
                    <a:pt x="928" y="41"/>
                  </a:cubicBezTo>
                  <a:cubicBezTo>
                    <a:pt x="926" y="39"/>
                    <a:pt x="920" y="40"/>
                    <a:pt x="918" y="42"/>
                  </a:cubicBezTo>
                  <a:cubicBezTo>
                    <a:pt x="920" y="43"/>
                    <a:pt x="920" y="45"/>
                    <a:pt x="920" y="47"/>
                  </a:cubicBezTo>
                  <a:cubicBezTo>
                    <a:pt x="917" y="51"/>
                    <a:pt x="913" y="45"/>
                    <a:pt x="913" y="49"/>
                  </a:cubicBezTo>
                  <a:cubicBezTo>
                    <a:pt x="917" y="49"/>
                    <a:pt x="915" y="57"/>
                    <a:pt x="911" y="57"/>
                  </a:cubicBezTo>
                  <a:cubicBezTo>
                    <a:pt x="903" y="57"/>
                    <a:pt x="901" y="54"/>
                    <a:pt x="893" y="57"/>
                  </a:cubicBezTo>
                  <a:cubicBezTo>
                    <a:pt x="890" y="54"/>
                    <a:pt x="892" y="49"/>
                    <a:pt x="890" y="45"/>
                  </a:cubicBezTo>
                  <a:cubicBezTo>
                    <a:pt x="889" y="44"/>
                    <a:pt x="886" y="44"/>
                    <a:pt x="886" y="41"/>
                  </a:cubicBezTo>
                  <a:cubicBezTo>
                    <a:pt x="886" y="38"/>
                    <a:pt x="891" y="38"/>
                    <a:pt x="888" y="36"/>
                  </a:cubicBezTo>
                  <a:cubicBezTo>
                    <a:pt x="887" y="38"/>
                    <a:pt x="886" y="39"/>
                    <a:pt x="883" y="39"/>
                  </a:cubicBezTo>
                  <a:cubicBezTo>
                    <a:pt x="881" y="42"/>
                    <a:pt x="888" y="44"/>
                    <a:pt x="883" y="45"/>
                  </a:cubicBezTo>
                  <a:cubicBezTo>
                    <a:pt x="881" y="46"/>
                    <a:pt x="881" y="44"/>
                    <a:pt x="880" y="44"/>
                  </a:cubicBezTo>
                  <a:cubicBezTo>
                    <a:pt x="878" y="43"/>
                    <a:pt x="879" y="43"/>
                    <a:pt x="876" y="42"/>
                  </a:cubicBezTo>
                  <a:cubicBezTo>
                    <a:pt x="873" y="42"/>
                    <a:pt x="869" y="43"/>
                    <a:pt x="865" y="42"/>
                  </a:cubicBezTo>
                  <a:cubicBezTo>
                    <a:pt x="863" y="45"/>
                    <a:pt x="860" y="46"/>
                    <a:pt x="862" y="52"/>
                  </a:cubicBezTo>
                  <a:cubicBezTo>
                    <a:pt x="857" y="56"/>
                    <a:pt x="853" y="54"/>
                    <a:pt x="845" y="53"/>
                  </a:cubicBezTo>
                  <a:cubicBezTo>
                    <a:pt x="845" y="55"/>
                    <a:pt x="844" y="55"/>
                    <a:pt x="842" y="55"/>
                  </a:cubicBezTo>
                  <a:cubicBezTo>
                    <a:pt x="840" y="57"/>
                    <a:pt x="840" y="61"/>
                    <a:pt x="837" y="63"/>
                  </a:cubicBezTo>
                  <a:cubicBezTo>
                    <a:pt x="833" y="64"/>
                    <a:pt x="829" y="66"/>
                    <a:pt x="824" y="66"/>
                  </a:cubicBezTo>
                  <a:cubicBezTo>
                    <a:pt x="823" y="64"/>
                    <a:pt x="821" y="65"/>
                    <a:pt x="820" y="63"/>
                  </a:cubicBezTo>
                  <a:cubicBezTo>
                    <a:pt x="821" y="59"/>
                    <a:pt x="823" y="57"/>
                    <a:pt x="822" y="52"/>
                  </a:cubicBezTo>
                  <a:cubicBezTo>
                    <a:pt x="817" y="51"/>
                    <a:pt x="817" y="54"/>
                    <a:pt x="812" y="53"/>
                  </a:cubicBezTo>
                  <a:cubicBezTo>
                    <a:pt x="811" y="51"/>
                    <a:pt x="809" y="51"/>
                    <a:pt x="808" y="49"/>
                  </a:cubicBezTo>
                  <a:cubicBezTo>
                    <a:pt x="808" y="47"/>
                    <a:pt x="809" y="44"/>
                    <a:pt x="807" y="44"/>
                  </a:cubicBezTo>
                  <a:cubicBezTo>
                    <a:pt x="801" y="48"/>
                    <a:pt x="813" y="55"/>
                    <a:pt x="805" y="57"/>
                  </a:cubicBezTo>
                  <a:cubicBezTo>
                    <a:pt x="805" y="54"/>
                    <a:pt x="803" y="53"/>
                    <a:pt x="800" y="53"/>
                  </a:cubicBezTo>
                  <a:cubicBezTo>
                    <a:pt x="797" y="56"/>
                    <a:pt x="795" y="59"/>
                    <a:pt x="790" y="60"/>
                  </a:cubicBezTo>
                  <a:cubicBezTo>
                    <a:pt x="790" y="58"/>
                    <a:pt x="790" y="56"/>
                    <a:pt x="787" y="57"/>
                  </a:cubicBezTo>
                  <a:cubicBezTo>
                    <a:pt x="782" y="58"/>
                    <a:pt x="775" y="58"/>
                    <a:pt x="770" y="60"/>
                  </a:cubicBezTo>
                  <a:cubicBezTo>
                    <a:pt x="768" y="57"/>
                    <a:pt x="769" y="51"/>
                    <a:pt x="763" y="52"/>
                  </a:cubicBezTo>
                  <a:cubicBezTo>
                    <a:pt x="758" y="53"/>
                    <a:pt x="760" y="62"/>
                    <a:pt x="750" y="60"/>
                  </a:cubicBezTo>
                  <a:cubicBezTo>
                    <a:pt x="749" y="55"/>
                    <a:pt x="753" y="56"/>
                    <a:pt x="752" y="52"/>
                  </a:cubicBezTo>
                  <a:cubicBezTo>
                    <a:pt x="748" y="52"/>
                    <a:pt x="745" y="51"/>
                    <a:pt x="744" y="50"/>
                  </a:cubicBezTo>
                  <a:cubicBezTo>
                    <a:pt x="746" y="61"/>
                    <a:pt x="732" y="57"/>
                    <a:pt x="724" y="58"/>
                  </a:cubicBezTo>
                  <a:cubicBezTo>
                    <a:pt x="724" y="62"/>
                    <a:pt x="724" y="66"/>
                    <a:pt x="721" y="66"/>
                  </a:cubicBezTo>
                  <a:cubicBezTo>
                    <a:pt x="720" y="65"/>
                    <a:pt x="720" y="61"/>
                    <a:pt x="719" y="61"/>
                  </a:cubicBezTo>
                  <a:cubicBezTo>
                    <a:pt x="718" y="61"/>
                    <a:pt x="719" y="66"/>
                    <a:pt x="719" y="66"/>
                  </a:cubicBezTo>
                  <a:cubicBezTo>
                    <a:pt x="718" y="67"/>
                    <a:pt x="714" y="66"/>
                    <a:pt x="712" y="66"/>
                  </a:cubicBezTo>
                  <a:cubicBezTo>
                    <a:pt x="711" y="67"/>
                    <a:pt x="710" y="72"/>
                    <a:pt x="706" y="69"/>
                  </a:cubicBezTo>
                  <a:cubicBezTo>
                    <a:pt x="702" y="69"/>
                    <a:pt x="704" y="63"/>
                    <a:pt x="699" y="64"/>
                  </a:cubicBezTo>
                  <a:cubicBezTo>
                    <a:pt x="697" y="65"/>
                    <a:pt x="697" y="66"/>
                    <a:pt x="694" y="66"/>
                  </a:cubicBezTo>
                  <a:cubicBezTo>
                    <a:pt x="693" y="69"/>
                    <a:pt x="690" y="73"/>
                    <a:pt x="689" y="76"/>
                  </a:cubicBezTo>
                  <a:cubicBezTo>
                    <a:pt x="688" y="80"/>
                    <a:pt x="685" y="79"/>
                    <a:pt x="681" y="79"/>
                  </a:cubicBezTo>
                  <a:cubicBezTo>
                    <a:pt x="680" y="74"/>
                    <a:pt x="679" y="69"/>
                    <a:pt x="676" y="66"/>
                  </a:cubicBezTo>
                  <a:cubicBezTo>
                    <a:pt x="679" y="66"/>
                    <a:pt x="680" y="65"/>
                    <a:pt x="681" y="63"/>
                  </a:cubicBezTo>
                  <a:cubicBezTo>
                    <a:pt x="676" y="61"/>
                    <a:pt x="675" y="66"/>
                    <a:pt x="672" y="68"/>
                  </a:cubicBezTo>
                  <a:cubicBezTo>
                    <a:pt x="671" y="69"/>
                    <a:pt x="669" y="68"/>
                    <a:pt x="667" y="69"/>
                  </a:cubicBezTo>
                  <a:cubicBezTo>
                    <a:pt x="666" y="70"/>
                    <a:pt x="666" y="75"/>
                    <a:pt x="663" y="74"/>
                  </a:cubicBezTo>
                  <a:cubicBezTo>
                    <a:pt x="660" y="75"/>
                    <a:pt x="662" y="71"/>
                    <a:pt x="661" y="71"/>
                  </a:cubicBezTo>
                  <a:cubicBezTo>
                    <a:pt x="660" y="70"/>
                    <a:pt x="656" y="72"/>
                    <a:pt x="656" y="69"/>
                  </a:cubicBezTo>
                  <a:cubicBezTo>
                    <a:pt x="649" y="70"/>
                    <a:pt x="648" y="77"/>
                    <a:pt x="641" y="77"/>
                  </a:cubicBezTo>
                  <a:cubicBezTo>
                    <a:pt x="635" y="78"/>
                    <a:pt x="632" y="75"/>
                    <a:pt x="629" y="72"/>
                  </a:cubicBezTo>
                  <a:cubicBezTo>
                    <a:pt x="629" y="75"/>
                    <a:pt x="627" y="75"/>
                    <a:pt x="626" y="77"/>
                  </a:cubicBezTo>
                  <a:cubicBezTo>
                    <a:pt x="629" y="77"/>
                    <a:pt x="631" y="79"/>
                    <a:pt x="628" y="80"/>
                  </a:cubicBezTo>
                  <a:cubicBezTo>
                    <a:pt x="624" y="80"/>
                    <a:pt x="623" y="77"/>
                    <a:pt x="621" y="76"/>
                  </a:cubicBezTo>
                  <a:cubicBezTo>
                    <a:pt x="618" y="79"/>
                    <a:pt x="614" y="80"/>
                    <a:pt x="608" y="80"/>
                  </a:cubicBezTo>
                  <a:cubicBezTo>
                    <a:pt x="603" y="81"/>
                    <a:pt x="605" y="76"/>
                    <a:pt x="600" y="77"/>
                  </a:cubicBezTo>
                  <a:cubicBezTo>
                    <a:pt x="598" y="79"/>
                    <a:pt x="592" y="79"/>
                    <a:pt x="591" y="80"/>
                  </a:cubicBezTo>
                  <a:cubicBezTo>
                    <a:pt x="588" y="83"/>
                    <a:pt x="584" y="81"/>
                    <a:pt x="580" y="82"/>
                  </a:cubicBezTo>
                  <a:cubicBezTo>
                    <a:pt x="576" y="83"/>
                    <a:pt x="576" y="85"/>
                    <a:pt x="573" y="85"/>
                  </a:cubicBezTo>
                  <a:cubicBezTo>
                    <a:pt x="571" y="85"/>
                    <a:pt x="570" y="82"/>
                    <a:pt x="567" y="83"/>
                  </a:cubicBezTo>
                  <a:cubicBezTo>
                    <a:pt x="563" y="84"/>
                    <a:pt x="566" y="89"/>
                    <a:pt x="562" y="88"/>
                  </a:cubicBezTo>
                  <a:cubicBezTo>
                    <a:pt x="561" y="86"/>
                    <a:pt x="559" y="84"/>
                    <a:pt x="557" y="83"/>
                  </a:cubicBezTo>
                  <a:cubicBezTo>
                    <a:pt x="555" y="85"/>
                    <a:pt x="553" y="86"/>
                    <a:pt x="550" y="87"/>
                  </a:cubicBezTo>
                  <a:cubicBezTo>
                    <a:pt x="548" y="87"/>
                    <a:pt x="544" y="88"/>
                    <a:pt x="542" y="88"/>
                  </a:cubicBezTo>
                  <a:cubicBezTo>
                    <a:pt x="533" y="90"/>
                    <a:pt x="521" y="88"/>
                    <a:pt x="512" y="90"/>
                  </a:cubicBezTo>
                  <a:cubicBezTo>
                    <a:pt x="509" y="90"/>
                    <a:pt x="508" y="93"/>
                    <a:pt x="505" y="93"/>
                  </a:cubicBezTo>
                  <a:cubicBezTo>
                    <a:pt x="500" y="93"/>
                    <a:pt x="494" y="93"/>
                    <a:pt x="489" y="93"/>
                  </a:cubicBezTo>
                  <a:cubicBezTo>
                    <a:pt x="486" y="93"/>
                    <a:pt x="487" y="91"/>
                    <a:pt x="486" y="93"/>
                  </a:cubicBezTo>
                  <a:cubicBezTo>
                    <a:pt x="485" y="94"/>
                    <a:pt x="483" y="91"/>
                    <a:pt x="484" y="91"/>
                  </a:cubicBezTo>
                  <a:cubicBezTo>
                    <a:pt x="481" y="91"/>
                    <a:pt x="480" y="93"/>
                    <a:pt x="477" y="93"/>
                  </a:cubicBezTo>
                  <a:cubicBezTo>
                    <a:pt x="479" y="93"/>
                    <a:pt x="471" y="91"/>
                    <a:pt x="472" y="95"/>
                  </a:cubicBezTo>
                  <a:cubicBezTo>
                    <a:pt x="477" y="96"/>
                    <a:pt x="485" y="93"/>
                    <a:pt x="487" y="96"/>
                  </a:cubicBezTo>
                  <a:cubicBezTo>
                    <a:pt x="482" y="96"/>
                    <a:pt x="479" y="98"/>
                    <a:pt x="479" y="102"/>
                  </a:cubicBezTo>
                  <a:cubicBezTo>
                    <a:pt x="480" y="107"/>
                    <a:pt x="484" y="109"/>
                    <a:pt x="486" y="112"/>
                  </a:cubicBezTo>
                  <a:cubicBezTo>
                    <a:pt x="486" y="115"/>
                    <a:pt x="488" y="115"/>
                    <a:pt x="490" y="117"/>
                  </a:cubicBezTo>
                  <a:cubicBezTo>
                    <a:pt x="483" y="119"/>
                    <a:pt x="480" y="121"/>
                    <a:pt x="471" y="118"/>
                  </a:cubicBezTo>
                  <a:cubicBezTo>
                    <a:pt x="471" y="122"/>
                    <a:pt x="472" y="124"/>
                    <a:pt x="473" y="126"/>
                  </a:cubicBezTo>
                  <a:cubicBezTo>
                    <a:pt x="467" y="127"/>
                    <a:pt x="473" y="131"/>
                    <a:pt x="470" y="136"/>
                  </a:cubicBezTo>
                  <a:cubicBezTo>
                    <a:pt x="474" y="136"/>
                    <a:pt x="475" y="133"/>
                    <a:pt x="480" y="134"/>
                  </a:cubicBezTo>
                  <a:cubicBezTo>
                    <a:pt x="481" y="127"/>
                    <a:pt x="475" y="135"/>
                    <a:pt x="475" y="131"/>
                  </a:cubicBezTo>
                  <a:cubicBezTo>
                    <a:pt x="476" y="130"/>
                    <a:pt x="476" y="128"/>
                    <a:pt x="477" y="126"/>
                  </a:cubicBezTo>
                  <a:cubicBezTo>
                    <a:pt x="477" y="126"/>
                    <a:pt x="480" y="127"/>
                    <a:pt x="480" y="126"/>
                  </a:cubicBezTo>
                  <a:cubicBezTo>
                    <a:pt x="481" y="125"/>
                    <a:pt x="478" y="124"/>
                    <a:pt x="478" y="123"/>
                  </a:cubicBezTo>
                  <a:cubicBezTo>
                    <a:pt x="479" y="122"/>
                    <a:pt x="483" y="123"/>
                    <a:pt x="483" y="122"/>
                  </a:cubicBezTo>
                  <a:cubicBezTo>
                    <a:pt x="479" y="126"/>
                    <a:pt x="486" y="124"/>
                    <a:pt x="487" y="128"/>
                  </a:cubicBezTo>
                  <a:cubicBezTo>
                    <a:pt x="485" y="129"/>
                    <a:pt x="485" y="132"/>
                    <a:pt x="484" y="134"/>
                  </a:cubicBezTo>
                  <a:cubicBezTo>
                    <a:pt x="483" y="136"/>
                    <a:pt x="476" y="139"/>
                    <a:pt x="482" y="141"/>
                  </a:cubicBezTo>
                  <a:cubicBezTo>
                    <a:pt x="482" y="138"/>
                    <a:pt x="485" y="137"/>
                    <a:pt x="489" y="137"/>
                  </a:cubicBezTo>
                  <a:cubicBezTo>
                    <a:pt x="489" y="139"/>
                    <a:pt x="487" y="139"/>
                    <a:pt x="487" y="141"/>
                  </a:cubicBezTo>
                  <a:cubicBezTo>
                    <a:pt x="494" y="140"/>
                    <a:pt x="494" y="144"/>
                    <a:pt x="496" y="148"/>
                  </a:cubicBezTo>
                  <a:cubicBezTo>
                    <a:pt x="492" y="149"/>
                    <a:pt x="491" y="152"/>
                    <a:pt x="489" y="152"/>
                  </a:cubicBezTo>
                  <a:cubicBezTo>
                    <a:pt x="488" y="151"/>
                    <a:pt x="489" y="147"/>
                    <a:pt x="486" y="148"/>
                  </a:cubicBezTo>
                  <a:cubicBezTo>
                    <a:pt x="485" y="153"/>
                    <a:pt x="483" y="156"/>
                    <a:pt x="478" y="156"/>
                  </a:cubicBezTo>
                  <a:cubicBezTo>
                    <a:pt x="471" y="156"/>
                    <a:pt x="469" y="150"/>
                    <a:pt x="459" y="152"/>
                  </a:cubicBezTo>
                  <a:cubicBezTo>
                    <a:pt x="460" y="147"/>
                    <a:pt x="455" y="146"/>
                    <a:pt x="454" y="150"/>
                  </a:cubicBezTo>
                  <a:cubicBezTo>
                    <a:pt x="456" y="150"/>
                    <a:pt x="458" y="150"/>
                    <a:pt x="458" y="152"/>
                  </a:cubicBezTo>
                  <a:cubicBezTo>
                    <a:pt x="455" y="154"/>
                    <a:pt x="447" y="154"/>
                    <a:pt x="444" y="152"/>
                  </a:cubicBezTo>
                  <a:cubicBezTo>
                    <a:pt x="445" y="158"/>
                    <a:pt x="443" y="161"/>
                    <a:pt x="440" y="164"/>
                  </a:cubicBezTo>
                  <a:cubicBezTo>
                    <a:pt x="431" y="167"/>
                    <a:pt x="424" y="156"/>
                    <a:pt x="420" y="164"/>
                  </a:cubicBezTo>
                  <a:cubicBezTo>
                    <a:pt x="421" y="165"/>
                    <a:pt x="423" y="164"/>
                    <a:pt x="423" y="166"/>
                  </a:cubicBezTo>
                  <a:cubicBezTo>
                    <a:pt x="416" y="167"/>
                    <a:pt x="418" y="175"/>
                    <a:pt x="419" y="180"/>
                  </a:cubicBezTo>
                  <a:cubicBezTo>
                    <a:pt x="416" y="183"/>
                    <a:pt x="416" y="187"/>
                    <a:pt x="411" y="188"/>
                  </a:cubicBezTo>
                  <a:cubicBezTo>
                    <a:pt x="409" y="189"/>
                    <a:pt x="406" y="188"/>
                    <a:pt x="404" y="188"/>
                  </a:cubicBezTo>
                  <a:cubicBezTo>
                    <a:pt x="403" y="188"/>
                    <a:pt x="402" y="187"/>
                    <a:pt x="403" y="187"/>
                  </a:cubicBezTo>
                  <a:cubicBezTo>
                    <a:pt x="400" y="186"/>
                    <a:pt x="397" y="188"/>
                    <a:pt x="396" y="187"/>
                  </a:cubicBezTo>
                  <a:cubicBezTo>
                    <a:pt x="392" y="179"/>
                    <a:pt x="401" y="178"/>
                    <a:pt x="402" y="171"/>
                  </a:cubicBezTo>
                  <a:cubicBezTo>
                    <a:pt x="399" y="167"/>
                    <a:pt x="392" y="166"/>
                    <a:pt x="392" y="160"/>
                  </a:cubicBezTo>
                  <a:cubicBezTo>
                    <a:pt x="390" y="159"/>
                    <a:pt x="389" y="160"/>
                    <a:pt x="388" y="161"/>
                  </a:cubicBezTo>
                  <a:cubicBezTo>
                    <a:pt x="385" y="164"/>
                    <a:pt x="384" y="168"/>
                    <a:pt x="379" y="169"/>
                  </a:cubicBezTo>
                  <a:cubicBezTo>
                    <a:pt x="377" y="166"/>
                    <a:pt x="374" y="165"/>
                    <a:pt x="374" y="163"/>
                  </a:cubicBezTo>
                  <a:cubicBezTo>
                    <a:pt x="373" y="162"/>
                    <a:pt x="374" y="160"/>
                    <a:pt x="372" y="160"/>
                  </a:cubicBezTo>
                  <a:cubicBezTo>
                    <a:pt x="368" y="163"/>
                    <a:pt x="373" y="165"/>
                    <a:pt x="372" y="171"/>
                  </a:cubicBezTo>
                  <a:cubicBezTo>
                    <a:pt x="371" y="171"/>
                    <a:pt x="370" y="172"/>
                    <a:pt x="371" y="174"/>
                  </a:cubicBezTo>
                  <a:cubicBezTo>
                    <a:pt x="367" y="174"/>
                    <a:pt x="366" y="177"/>
                    <a:pt x="364" y="179"/>
                  </a:cubicBezTo>
                  <a:cubicBezTo>
                    <a:pt x="364" y="176"/>
                    <a:pt x="362" y="180"/>
                    <a:pt x="361" y="177"/>
                  </a:cubicBezTo>
                  <a:cubicBezTo>
                    <a:pt x="361" y="175"/>
                    <a:pt x="368" y="174"/>
                    <a:pt x="362" y="172"/>
                  </a:cubicBezTo>
                  <a:cubicBezTo>
                    <a:pt x="362" y="175"/>
                    <a:pt x="358" y="174"/>
                    <a:pt x="356" y="174"/>
                  </a:cubicBezTo>
                  <a:cubicBezTo>
                    <a:pt x="356" y="172"/>
                    <a:pt x="357" y="170"/>
                    <a:pt x="357" y="169"/>
                  </a:cubicBezTo>
                  <a:cubicBezTo>
                    <a:pt x="352" y="169"/>
                    <a:pt x="350" y="165"/>
                    <a:pt x="344" y="164"/>
                  </a:cubicBezTo>
                  <a:cubicBezTo>
                    <a:pt x="344" y="168"/>
                    <a:pt x="341" y="170"/>
                    <a:pt x="339" y="172"/>
                  </a:cubicBezTo>
                  <a:cubicBezTo>
                    <a:pt x="331" y="175"/>
                    <a:pt x="334" y="166"/>
                    <a:pt x="326" y="168"/>
                  </a:cubicBezTo>
                  <a:cubicBezTo>
                    <a:pt x="323" y="168"/>
                    <a:pt x="325" y="173"/>
                    <a:pt x="321" y="172"/>
                  </a:cubicBezTo>
                  <a:cubicBezTo>
                    <a:pt x="316" y="171"/>
                    <a:pt x="318" y="171"/>
                    <a:pt x="313" y="172"/>
                  </a:cubicBezTo>
                  <a:cubicBezTo>
                    <a:pt x="311" y="170"/>
                    <a:pt x="311" y="166"/>
                    <a:pt x="308" y="166"/>
                  </a:cubicBezTo>
                  <a:cubicBezTo>
                    <a:pt x="308" y="168"/>
                    <a:pt x="306" y="168"/>
                    <a:pt x="304" y="169"/>
                  </a:cubicBezTo>
                  <a:cubicBezTo>
                    <a:pt x="303" y="170"/>
                    <a:pt x="302" y="171"/>
                    <a:pt x="301" y="172"/>
                  </a:cubicBezTo>
                  <a:cubicBezTo>
                    <a:pt x="300" y="172"/>
                    <a:pt x="299" y="174"/>
                    <a:pt x="298" y="174"/>
                  </a:cubicBezTo>
                  <a:cubicBezTo>
                    <a:pt x="291" y="174"/>
                    <a:pt x="284" y="174"/>
                    <a:pt x="277" y="174"/>
                  </a:cubicBezTo>
                  <a:cubicBezTo>
                    <a:pt x="276" y="176"/>
                    <a:pt x="275" y="177"/>
                    <a:pt x="272" y="177"/>
                  </a:cubicBezTo>
                  <a:cubicBezTo>
                    <a:pt x="270" y="179"/>
                    <a:pt x="271" y="184"/>
                    <a:pt x="265" y="183"/>
                  </a:cubicBezTo>
                  <a:cubicBezTo>
                    <a:pt x="259" y="175"/>
                    <a:pt x="247" y="181"/>
                    <a:pt x="241" y="187"/>
                  </a:cubicBezTo>
                  <a:cubicBezTo>
                    <a:pt x="241" y="184"/>
                    <a:pt x="241" y="182"/>
                    <a:pt x="240" y="180"/>
                  </a:cubicBezTo>
                  <a:cubicBezTo>
                    <a:pt x="231" y="183"/>
                    <a:pt x="218" y="185"/>
                    <a:pt x="204" y="187"/>
                  </a:cubicBezTo>
                  <a:cubicBezTo>
                    <a:pt x="200" y="187"/>
                    <a:pt x="196" y="186"/>
                    <a:pt x="191" y="187"/>
                  </a:cubicBezTo>
                  <a:cubicBezTo>
                    <a:pt x="190" y="187"/>
                    <a:pt x="189" y="188"/>
                    <a:pt x="188" y="188"/>
                  </a:cubicBezTo>
                  <a:cubicBezTo>
                    <a:pt x="185" y="189"/>
                    <a:pt x="183" y="188"/>
                    <a:pt x="181" y="190"/>
                  </a:cubicBezTo>
                  <a:cubicBezTo>
                    <a:pt x="180" y="192"/>
                    <a:pt x="168" y="189"/>
                    <a:pt x="165" y="190"/>
                  </a:cubicBezTo>
                  <a:cubicBezTo>
                    <a:pt x="163" y="190"/>
                    <a:pt x="163" y="191"/>
                    <a:pt x="162" y="191"/>
                  </a:cubicBezTo>
                  <a:cubicBezTo>
                    <a:pt x="157" y="192"/>
                    <a:pt x="155" y="193"/>
                    <a:pt x="154" y="193"/>
                  </a:cubicBezTo>
                  <a:cubicBezTo>
                    <a:pt x="148" y="194"/>
                    <a:pt x="148" y="192"/>
                    <a:pt x="150" y="196"/>
                  </a:cubicBezTo>
                  <a:cubicBezTo>
                    <a:pt x="151" y="199"/>
                    <a:pt x="152" y="195"/>
                    <a:pt x="154" y="194"/>
                  </a:cubicBezTo>
                  <a:cubicBezTo>
                    <a:pt x="156" y="193"/>
                    <a:pt x="158" y="194"/>
                    <a:pt x="159" y="194"/>
                  </a:cubicBezTo>
                  <a:cubicBezTo>
                    <a:pt x="161" y="197"/>
                    <a:pt x="170" y="188"/>
                    <a:pt x="170" y="194"/>
                  </a:cubicBezTo>
                  <a:cubicBezTo>
                    <a:pt x="159" y="193"/>
                    <a:pt x="163" y="205"/>
                    <a:pt x="156" y="207"/>
                  </a:cubicBezTo>
                  <a:cubicBezTo>
                    <a:pt x="151" y="207"/>
                    <a:pt x="152" y="210"/>
                    <a:pt x="148" y="210"/>
                  </a:cubicBezTo>
                  <a:cubicBezTo>
                    <a:pt x="144" y="211"/>
                    <a:pt x="137" y="205"/>
                    <a:pt x="136" y="212"/>
                  </a:cubicBezTo>
                  <a:cubicBezTo>
                    <a:pt x="139" y="213"/>
                    <a:pt x="142" y="207"/>
                    <a:pt x="143" y="212"/>
                  </a:cubicBezTo>
                  <a:cubicBezTo>
                    <a:pt x="142" y="214"/>
                    <a:pt x="141" y="216"/>
                    <a:pt x="140" y="217"/>
                  </a:cubicBezTo>
                  <a:cubicBezTo>
                    <a:pt x="138" y="212"/>
                    <a:pt x="119" y="212"/>
                    <a:pt x="118" y="217"/>
                  </a:cubicBezTo>
                  <a:cubicBezTo>
                    <a:pt x="124" y="216"/>
                    <a:pt x="130" y="213"/>
                    <a:pt x="133" y="218"/>
                  </a:cubicBezTo>
                  <a:cubicBezTo>
                    <a:pt x="129" y="217"/>
                    <a:pt x="122" y="221"/>
                    <a:pt x="127" y="223"/>
                  </a:cubicBezTo>
                  <a:cubicBezTo>
                    <a:pt x="128" y="218"/>
                    <a:pt x="131" y="222"/>
                    <a:pt x="132" y="221"/>
                  </a:cubicBezTo>
                  <a:cubicBezTo>
                    <a:pt x="133" y="221"/>
                    <a:pt x="137" y="213"/>
                    <a:pt x="140" y="218"/>
                  </a:cubicBezTo>
                  <a:cubicBezTo>
                    <a:pt x="140" y="225"/>
                    <a:pt x="135" y="219"/>
                    <a:pt x="135" y="223"/>
                  </a:cubicBezTo>
                  <a:cubicBezTo>
                    <a:pt x="135" y="226"/>
                    <a:pt x="129" y="227"/>
                    <a:pt x="134" y="228"/>
                  </a:cubicBezTo>
                  <a:cubicBezTo>
                    <a:pt x="134" y="226"/>
                    <a:pt x="136" y="225"/>
                    <a:pt x="139" y="225"/>
                  </a:cubicBezTo>
                  <a:cubicBezTo>
                    <a:pt x="139" y="226"/>
                    <a:pt x="136" y="227"/>
                    <a:pt x="139" y="228"/>
                  </a:cubicBezTo>
                  <a:cubicBezTo>
                    <a:pt x="141" y="228"/>
                    <a:pt x="141" y="230"/>
                    <a:pt x="142" y="231"/>
                  </a:cubicBezTo>
                  <a:cubicBezTo>
                    <a:pt x="137" y="231"/>
                    <a:pt x="143" y="234"/>
                    <a:pt x="142" y="237"/>
                  </a:cubicBezTo>
                  <a:cubicBezTo>
                    <a:pt x="142" y="240"/>
                    <a:pt x="140" y="240"/>
                    <a:pt x="143" y="242"/>
                  </a:cubicBezTo>
                  <a:cubicBezTo>
                    <a:pt x="143" y="242"/>
                    <a:pt x="142" y="245"/>
                    <a:pt x="143" y="245"/>
                  </a:cubicBezTo>
                  <a:cubicBezTo>
                    <a:pt x="144" y="246"/>
                    <a:pt x="146" y="245"/>
                    <a:pt x="146" y="247"/>
                  </a:cubicBezTo>
                  <a:cubicBezTo>
                    <a:pt x="144" y="247"/>
                    <a:pt x="142" y="247"/>
                    <a:pt x="141" y="248"/>
                  </a:cubicBezTo>
                  <a:cubicBezTo>
                    <a:pt x="148" y="252"/>
                    <a:pt x="152" y="248"/>
                    <a:pt x="160" y="248"/>
                  </a:cubicBezTo>
                  <a:cubicBezTo>
                    <a:pt x="160" y="243"/>
                    <a:pt x="153" y="246"/>
                    <a:pt x="153" y="242"/>
                  </a:cubicBezTo>
                  <a:cubicBezTo>
                    <a:pt x="155" y="242"/>
                    <a:pt x="156" y="240"/>
                    <a:pt x="159" y="240"/>
                  </a:cubicBezTo>
                  <a:cubicBezTo>
                    <a:pt x="157" y="246"/>
                    <a:pt x="165" y="241"/>
                    <a:pt x="164" y="245"/>
                  </a:cubicBezTo>
                  <a:cubicBezTo>
                    <a:pt x="156" y="246"/>
                    <a:pt x="165" y="249"/>
                    <a:pt x="166" y="250"/>
                  </a:cubicBezTo>
                  <a:cubicBezTo>
                    <a:pt x="165" y="250"/>
                    <a:pt x="164" y="251"/>
                    <a:pt x="165" y="253"/>
                  </a:cubicBezTo>
                  <a:cubicBezTo>
                    <a:pt x="160" y="249"/>
                    <a:pt x="153" y="257"/>
                    <a:pt x="148" y="253"/>
                  </a:cubicBezTo>
                  <a:cubicBezTo>
                    <a:pt x="149" y="260"/>
                    <a:pt x="154" y="253"/>
                    <a:pt x="158" y="255"/>
                  </a:cubicBezTo>
                  <a:cubicBezTo>
                    <a:pt x="160" y="260"/>
                    <a:pt x="160" y="258"/>
                    <a:pt x="157" y="261"/>
                  </a:cubicBezTo>
                  <a:cubicBezTo>
                    <a:pt x="159" y="261"/>
                    <a:pt x="161" y="262"/>
                    <a:pt x="160" y="264"/>
                  </a:cubicBezTo>
                  <a:cubicBezTo>
                    <a:pt x="162" y="264"/>
                    <a:pt x="162" y="267"/>
                    <a:pt x="160" y="267"/>
                  </a:cubicBezTo>
                  <a:cubicBezTo>
                    <a:pt x="160" y="267"/>
                    <a:pt x="160" y="264"/>
                    <a:pt x="159" y="264"/>
                  </a:cubicBezTo>
                  <a:cubicBezTo>
                    <a:pt x="159" y="264"/>
                    <a:pt x="157" y="270"/>
                    <a:pt x="157" y="269"/>
                  </a:cubicBezTo>
                  <a:cubicBezTo>
                    <a:pt x="157" y="271"/>
                    <a:pt x="159" y="271"/>
                    <a:pt x="159" y="274"/>
                  </a:cubicBezTo>
                  <a:cubicBezTo>
                    <a:pt x="156" y="273"/>
                    <a:pt x="156" y="276"/>
                    <a:pt x="153" y="275"/>
                  </a:cubicBezTo>
                  <a:cubicBezTo>
                    <a:pt x="152" y="273"/>
                    <a:pt x="153" y="270"/>
                    <a:pt x="154" y="269"/>
                  </a:cubicBezTo>
                  <a:cubicBezTo>
                    <a:pt x="151" y="269"/>
                    <a:pt x="148" y="268"/>
                    <a:pt x="147" y="271"/>
                  </a:cubicBezTo>
                  <a:cubicBezTo>
                    <a:pt x="149" y="271"/>
                    <a:pt x="151" y="271"/>
                    <a:pt x="151" y="274"/>
                  </a:cubicBezTo>
                  <a:cubicBezTo>
                    <a:pt x="144" y="272"/>
                    <a:pt x="147" y="278"/>
                    <a:pt x="143" y="279"/>
                  </a:cubicBezTo>
                  <a:cubicBezTo>
                    <a:pt x="142" y="279"/>
                    <a:pt x="140" y="279"/>
                    <a:pt x="140" y="280"/>
                  </a:cubicBezTo>
                  <a:cubicBezTo>
                    <a:pt x="142" y="280"/>
                    <a:pt x="144" y="281"/>
                    <a:pt x="143" y="283"/>
                  </a:cubicBezTo>
                  <a:cubicBezTo>
                    <a:pt x="143" y="285"/>
                    <a:pt x="146" y="285"/>
                    <a:pt x="147" y="286"/>
                  </a:cubicBezTo>
                  <a:cubicBezTo>
                    <a:pt x="144" y="285"/>
                    <a:pt x="144" y="291"/>
                    <a:pt x="143" y="291"/>
                  </a:cubicBezTo>
                  <a:cubicBezTo>
                    <a:pt x="143" y="292"/>
                    <a:pt x="140" y="289"/>
                    <a:pt x="140" y="290"/>
                  </a:cubicBezTo>
                  <a:cubicBezTo>
                    <a:pt x="139" y="291"/>
                    <a:pt x="139" y="294"/>
                    <a:pt x="139" y="296"/>
                  </a:cubicBezTo>
                  <a:cubicBezTo>
                    <a:pt x="139" y="296"/>
                    <a:pt x="138" y="296"/>
                    <a:pt x="137" y="298"/>
                  </a:cubicBezTo>
                  <a:cubicBezTo>
                    <a:pt x="137" y="299"/>
                    <a:pt x="138" y="301"/>
                    <a:pt x="137" y="302"/>
                  </a:cubicBezTo>
                  <a:cubicBezTo>
                    <a:pt x="139" y="305"/>
                    <a:pt x="144" y="303"/>
                    <a:pt x="144" y="305"/>
                  </a:cubicBezTo>
                  <a:cubicBezTo>
                    <a:pt x="141" y="305"/>
                    <a:pt x="141" y="308"/>
                    <a:pt x="139" y="309"/>
                  </a:cubicBezTo>
                  <a:cubicBezTo>
                    <a:pt x="139" y="306"/>
                    <a:pt x="135" y="308"/>
                    <a:pt x="134" y="305"/>
                  </a:cubicBezTo>
                  <a:cubicBezTo>
                    <a:pt x="134" y="304"/>
                    <a:pt x="137" y="303"/>
                    <a:pt x="134" y="302"/>
                  </a:cubicBezTo>
                  <a:cubicBezTo>
                    <a:pt x="132" y="307"/>
                    <a:pt x="124" y="299"/>
                    <a:pt x="129" y="296"/>
                  </a:cubicBezTo>
                  <a:cubicBezTo>
                    <a:pt x="124" y="296"/>
                    <a:pt x="123" y="300"/>
                    <a:pt x="123" y="304"/>
                  </a:cubicBezTo>
                  <a:cubicBezTo>
                    <a:pt x="125" y="304"/>
                    <a:pt x="125" y="306"/>
                    <a:pt x="125" y="309"/>
                  </a:cubicBezTo>
                  <a:cubicBezTo>
                    <a:pt x="129" y="308"/>
                    <a:pt x="129" y="313"/>
                    <a:pt x="132" y="315"/>
                  </a:cubicBezTo>
                  <a:cubicBezTo>
                    <a:pt x="127" y="316"/>
                    <a:pt x="130" y="325"/>
                    <a:pt x="127" y="328"/>
                  </a:cubicBezTo>
                  <a:cubicBezTo>
                    <a:pt x="132" y="330"/>
                    <a:pt x="131" y="319"/>
                    <a:pt x="134" y="325"/>
                  </a:cubicBezTo>
                  <a:cubicBezTo>
                    <a:pt x="134" y="330"/>
                    <a:pt x="129" y="328"/>
                    <a:pt x="132" y="331"/>
                  </a:cubicBezTo>
                  <a:cubicBezTo>
                    <a:pt x="133" y="332"/>
                    <a:pt x="129" y="335"/>
                    <a:pt x="129" y="336"/>
                  </a:cubicBezTo>
                  <a:cubicBezTo>
                    <a:pt x="131" y="335"/>
                    <a:pt x="132" y="338"/>
                    <a:pt x="133" y="336"/>
                  </a:cubicBezTo>
                  <a:cubicBezTo>
                    <a:pt x="135" y="336"/>
                    <a:pt x="134" y="340"/>
                    <a:pt x="138" y="339"/>
                  </a:cubicBezTo>
                  <a:cubicBezTo>
                    <a:pt x="138" y="337"/>
                    <a:pt x="137" y="336"/>
                    <a:pt x="137" y="334"/>
                  </a:cubicBezTo>
                  <a:cubicBezTo>
                    <a:pt x="137" y="333"/>
                    <a:pt x="139" y="333"/>
                    <a:pt x="139" y="332"/>
                  </a:cubicBezTo>
                  <a:cubicBezTo>
                    <a:pt x="139" y="329"/>
                    <a:pt x="137" y="324"/>
                    <a:pt x="140" y="323"/>
                  </a:cubicBezTo>
                  <a:cubicBezTo>
                    <a:pt x="144" y="323"/>
                    <a:pt x="147" y="325"/>
                    <a:pt x="149" y="328"/>
                  </a:cubicBezTo>
                  <a:cubicBezTo>
                    <a:pt x="149" y="328"/>
                    <a:pt x="148" y="330"/>
                    <a:pt x="149" y="331"/>
                  </a:cubicBezTo>
                  <a:cubicBezTo>
                    <a:pt x="149" y="332"/>
                    <a:pt x="152" y="331"/>
                    <a:pt x="152" y="332"/>
                  </a:cubicBezTo>
                  <a:cubicBezTo>
                    <a:pt x="150" y="333"/>
                    <a:pt x="148" y="334"/>
                    <a:pt x="147" y="336"/>
                  </a:cubicBezTo>
                  <a:cubicBezTo>
                    <a:pt x="147" y="338"/>
                    <a:pt x="152" y="341"/>
                    <a:pt x="152" y="337"/>
                  </a:cubicBezTo>
                  <a:cubicBezTo>
                    <a:pt x="151" y="337"/>
                    <a:pt x="149" y="337"/>
                    <a:pt x="149" y="336"/>
                  </a:cubicBezTo>
                  <a:cubicBezTo>
                    <a:pt x="154" y="335"/>
                    <a:pt x="154" y="339"/>
                    <a:pt x="154" y="344"/>
                  </a:cubicBezTo>
                  <a:cubicBezTo>
                    <a:pt x="159" y="345"/>
                    <a:pt x="160" y="342"/>
                    <a:pt x="164" y="342"/>
                  </a:cubicBezTo>
                  <a:cubicBezTo>
                    <a:pt x="164" y="346"/>
                    <a:pt x="169" y="344"/>
                    <a:pt x="169" y="347"/>
                  </a:cubicBezTo>
                  <a:cubicBezTo>
                    <a:pt x="173" y="344"/>
                    <a:pt x="175" y="347"/>
                    <a:pt x="177" y="347"/>
                  </a:cubicBezTo>
                  <a:cubicBezTo>
                    <a:pt x="178" y="347"/>
                    <a:pt x="179" y="345"/>
                    <a:pt x="179" y="345"/>
                  </a:cubicBezTo>
                  <a:cubicBezTo>
                    <a:pt x="181" y="345"/>
                    <a:pt x="181" y="347"/>
                    <a:pt x="184" y="347"/>
                  </a:cubicBezTo>
                  <a:cubicBezTo>
                    <a:pt x="186" y="347"/>
                    <a:pt x="188" y="345"/>
                    <a:pt x="190" y="345"/>
                  </a:cubicBezTo>
                  <a:cubicBezTo>
                    <a:pt x="192" y="345"/>
                    <a:pt x="192" y="347"/>
                    <a:pt x="194" y="347"/>
                  </a:cubicBezTo>
                  <a:cubicBezTo>
                    <a:pt x="194" y="347"/>
                    <a:pt x="194" y="345"/>
                    <a:pt x="195" y="345"/>
                  </a:cubicBezTo>
                  <a:cubicBezTo>
                    <a:pt x="202" y="343"/>
                    <a:pt x="215" y="343"/>
                    <a:pt x="215" y="350"/>
                  </a:cubicBezTo>
                  <a:cubicBezTo>
                    <a:pt x="208" y="348"/>
                    <a:pt x="206" y="353"/>
                    <a:pt x="204" y="353"/>
                  </a:cubicBezTo>
                  <a:cubicBezTo>
                    <a:pt x="204" y="353"/>
                    <a:pt x="204" y="350"/>
                    <a:pt x="204" y="350"/>
                  </a:cubicBezTo>
                  <a:cubicBezTo>
                    <a:pt x="203" y="349"/>
                    <a:pt x="198" y="350"/>
                    <a:pt x="197" y="350"/>
                  </a:cubicBezTo>
                  <a:cubicBezTo>
                    <a:pt x="197" y="350"/>
                    <a:pt x="195" y="351"/>
                    <a:pt x="196" y="351"/>
                  </a:cubicBezTo>
                  <a:cubicBezTo>
                    <a:pt x="193" y="352"/>
                    <a:pt x="193" y="349"/>
                    <a:pt x="191" y="351"/>
                  </a:cubicBezTo>
                  <a:cubicBezTo>
                    <a:pt x="190" y="352"/>
                    <a:pt x="185" y="353"/>
                    <a:pt x="184" y="353"/>
                  </a:cubicBezTo>
                  <a:cubicBezTo>
                    <a:pt x="182" y="353"/>
                    <a:pt x="179" y="353"/>
                    <a:pt x="176" y="351"/>
                  </a:cubicBezTo>
                  <a:cubicBezTo>
                    <a:pt x="174" y="353"/>
                    <a:pt x="173" y="355"/>
                    <a:pt x="171" y="356"/>
                  </a:cubicBezTo>
                  <a:cubicBezTo>
                    <a:pt x="169" y="356"/>
                    <a:pt x="168" y="353"/>
                    <a:pt x="165" y="353"/>
                  </a:cubicBezTo>
                  <a:cubicBezTo>
                    <a:pt x="163" y="353"/>
                    <a:pt x="162" y="355"/>
                    <a:pt x="160" y="355"/>
                  </a:cubicBezTo>
                  <a:cubicBezTo>
                    <a:pt x="151" y="355"/>
                    <a:pt x="137" y="353"/>
                    <a:pt x="134" y="358"/>
                  </a:cubicBezTo>
                  <a:cubicBezTo>
                    <a:pt x="141" y="362"/>
                    <a:pt x="125" y="365"/>
                    <a:pt x="131" y="367"/>
                  </a:cubicBezTo>
                  <a:cubicBezTo>
                    <a:pt x="131" y="365"/>
                    <a:pt x="133" y="367"/>
                    <a:pt x="134" y="366"/>
                  </a:cubicBezTo>
                  <a:cubicBezTo>
                    <a:pt x="136" y="365"/>
                    <a:pt x="134" y="364"/>
                    <a:pt x="135" y="363"/>
                  </a:cubicBezTo>
                  <a:cubicBezTo>
                    <a:pt x="136" y="362"/>
                    <a:pt x="138" y="362"/>
                    <a:pt x="139" y="361"/>
                  </a:cubicBezTo>
                  <a:cubicBezTo>
                    <a:pt x="140" y="360"/>
                    <a:pt x="138" y="357"/>
                    <a:pt x="142" y="358"/>
                  </a:cubicBezTo>
                  <a:cubicBezTo>
                    <a:pt x="143" y="360"/>
                    <a:pt x="136" y="362"/>
                    <a:pt x="140" y="363"/>
                  </a:cubicBezTo>
                  <a:cubicBezTo>
                    <a:pt x="142" y="360"/>
                    <a:pt x="146" y="362"/>
                    <a:pt x="147" y="363"/>
                  </a:cubicBezTo>
                  <a:cubicBezTo>
                    <a:pt x="145" y="368"/>
                    <a:pt x="150" y="366"/>
                    <a:pt x="151" y="369"/>
                  </a:cubicBezTo>
                  <a:cubicBezTo>
                    <a:pt x="143" y="367"/>
                    <a:pt x="142" y="372"/>
                    <a:pt x="139" y="372"/>
                  </a:cubicBezTo>
                  <a:cubicBezTo>
                    <a:pt x="140" y="372"/>
                    <a:pt x="138" y="371"/>
                    <a:pt x="138" y="371"/>
                  </a:cubicBezTo>
                  <a:cubicBezTo>
                    <a:pt x="132" y="369"/>
                    <a:pt x="132" y="369"/>
                    <a:pt x="129" y="371"/>
                  </a:cubicBezTo>
                  <a:cubicBezTo>
                    <a:pt x="128" y="378"/>
                    <a:pt x="137" y="370"/>
                    <a:pt x="136" y="374"/>
                  </a:cubicBezTo>
                  <a:cubicBezTo>
                    <a:pt x="137" y="380"/>
                    <a:pt x="128" y="377"/>
                    <a:pt x="128" y="382"/>
                  </a:cubicBezTo>
                  <a:cubicBezTo>
                    <a:pt x="134" y="379"/>
                    <a:pt x="128" y="393"/>
                    <a:pt x="133" y="388"/>
                  </a:cubicBezTo>
                  <a:cubicBezTo>
                    <a:pt x="129" y="384"/>
                    <a:pt x="143" y="378"/>
                    <a:pt x="145" y="385"/>
                  </a:cubicBezTo>
                  <a:cubicBezTo>
                    <a:pt x="139" y="387"/>
                    <a:pt x="146" y="391"/>
                    <a:pt x="140" y="393"/>
                  </a:cubicBezTo>
                  <a:cubicBezTo>
                    <a:pt x="140" y="391"/>
                    <a:pt x="140" y="389"/>
                    <a:pt x="137" y="390"/>
                  </a:cubicBezTo>
                  <a:cubicBezTo>
                    <a:pt x="137" y="395"/>
                    <a:pt x="136" y="399"/>
                    <a:pt x="129" y="397"/>
                  </a:cubicBezTo>
                  <a:cubicBezTo>
                    <a:pt x="127" y="402"/>
                    <a:pt x="132" y="401"/>
                    <a:pt x="133" y="404"/>
                  </a:cubicBezTo>
                  <a:cubicBezTo>
                    <a:pt x="131" y="404"/>
                    <a:pt x="128" y="404"/>
                    <a:pt x="128" y="405"/>
                  </a:cubicBezTo>
                  <a:cubicBezTo>
                    <a:pt x="131" y="407"/>
                    <a:pt x="139" y="404"/>
                    <a:pt x="146" y="405"/>
                  </a:cubicBezTo>
                  <a:cubicBezTo>
                    <a:pt x="146" y="408"/>
                    <a:pt x="146" y="411"/>
                    <a:pt x="146" y="413"/>
                  </a:cubicBezTo>
                  <a:cubicBezTo>
                    <a:pt x="152" y="416"/>
                    <a:pt x="147" y="408"/>
                    <a:pt x="151" y="409"/>
                  </a:cubicBezTo>
                  <a:cubicBezTo>
                    <a:pt x="151" y="410"/>
                    <a:pt x="151" y="413"/>
                    <a:pt x="149" y="413"/>
                  </a:cubicBezTo>
                  <a:cubicBezTo>
                    <a:pt x="149" y="416"/>
                    <a:pt x="152" y="417"/>
                    <a:pt x="150" y="418"/>
                  </a:cubicBezTo>
                  <a:cubicBezTo>
                    <a:pt x="146" y="414"/>
                    <a:pt x="140" y="421"/>
                    <a:pt x="136" y="415"/>
                  </a:cubicBezTo>
                  <a:cubicBezTo>
                    <a:pt x="141" y="415"/>
                    <a:pt x="142" y="411"/>
                    <a:pt x="144" y="409"/>
                  </a:cubicBezTo>
                  <a:cubicBezTo>
                    <a:pt x="141" y="411"/>
                    <a:pt x="133" y="409"/>
                    <a:pt x="131" y="412"/>
                  </a:cubicBezTo>
                  <a:cubicBezTo>
                    <a:pt x="134" y="414"/>
                    <a:pt x="133" y="420"/>
                    <a:pt x="135" y="423"/>
                  </a:cubicBezTo>
                  <a:cubicBezTo>
                    <a:pt x="133" y="423"/>
                    <a:pt x="131" y="420"/>
                    <a:pt x="130" y="423"/>
                  </a:cubicBezTo>
                  <a:cubicBezTo>
                    <a:pt x="131" y="425"/>
                    <a:pt x="137" y="423"/>
                    <a:pt x="137" y="426"/>
                  </a:cubicBezTo>
                  <a:cubicBezTo>
                    <a:pt x="138" y="429"/>
                    <a:pt x="135" y="429"/>
                    <a:pt x="134" y="431"/>
                  </a:cubicBezTo>
                  <a:cubicBezTo>
                    <a:pt x="139" y="429"/>
                    <a:pt x="140" y="429"/>
                    <a:pt x="142" y="432"/>
                  </a:cubicBezTo>
                  <a:cubicBezTo>
                    <a:pt x="143" y="433"/>
                    <a:pt x="145" y="432"/>
                    <a:pt x="145" y="432"/>
                  </a:cubicBezTo>
                  <a:cubicBezTo>
                    <a:pt x="149" y="435"/>
                    <a:pt x="148" y="438"/>
                    <a:pt x="151" y="439"/>
                  </a:cubicBezTo>
                  <a:cubicBezTo>
                    <a:pt x="150" y="438"/>
                    <a:pt x="152" y="436"/>
                    <a:pt x="152" y="436"/>
                  </a:cubicBezTo>
                  <a:cubicBezTo>
                    <a:pt x="157" y="434"/>
                    <a:pt x="159" y="440"/>
                    <a:pt x="160" y="436"/>
                  </a:cubicBezTo>
                  <a:cubicBezTo>
                    <a:pt x="158" y="435"/>
                    <a:pt x="158" y="434"/>
                    <a:pt x="157" y="432"/>
                  </a:cubicBezTo>
                  <a:cubicBezTo>
                    <a:pt x="158" y="433"/>
                    <a:pt x="163" y="436"/>
                    <a:pt x="163" y="432"/>
                  </a:cubicBezTo>
                  <a:cubicBezTo>
                    <a:pt x="160" y="432"/>
                    <a:pt x="165" y="427"/>
                    <a:pt x="168" y="428"/>
                  </a:cubicBezTo>
                  <a:cubicBezTo>
                    <a:pt x="169" y="428"/>
                    <a:pt x="170" y="429"/>
                    <a:pt x="170" y="431"/>
                  </a:cubicBezTo>
                  <a:cubicBezTo>
                    <a:pt x="173" y="431"/>
                    <a:pt x="174" y="428"/>
                    <a:pt x="178" y="428"/>
                  </a:cubicBezTo>
                  <a:cubicBezTo>
                    <a:pt x="183" y="426"/>
                    <a:pt x="191" y="427"/>
                    <a:pt x="197" y="426"/>
                  </a:cubicBezTo>
                  <a:cubicBezTo>
                    <a:pt x="200" y="426"/>
                    <a:pt x="200" y="429"/>
                    <a:pt x="202" y="429"/>
                  </a:cubicBezTo>
                  <a:cubicBezTo>
                    <a:pt x="208" y="430"/>
                    <a:pt x="205" y="432"/>
                    <a:pt x="209" y="434"/>
                  </a:cubicBezTo>
                  <a:cubicBezTo>
                    <a:pt x="206" y="428"/>
                    <a:pt x="215" y="425"/>
                    <a:pt x="217" y="429"/>
                  </a:cubicBezTo>
                  <a:cubicBezTo>
                    <a:pt x="218" y="433"/>
                    <a:pt x="211" y="430"/>
                    <a:pt x="212" y="436"/>
                  </a:cubicBezTo>
                  <a:cubicBezTo>
                    <a:pt x="214" y="435"/>
                    <a:pt x="216" y="435"/>
                    <a:pt x="216" y="432"/>
                  </a:cubicBezTo>
                  <a:cubicBezTo>
                    <a:pt x="219" y="433"/>
                    <a:pt x="219" y="430"/>
                    <a:pt x="220" y="429"/>
                  </a:cubicBezTo>
                  <a:cubicBezTo>
                    <a:pt x="224" y="431"/>
                    <a:pt x="227" y="428"/>
                    <a:pt x="230" y="428"/>
                  </a:cubicBezTo>
                  <a:cubicBezTo>
                    <a:pt x="238" y="427"/>
                    <a:pt x="249" y="427"/>
                    <a:pt x="259" y="428"/>
                  </a:cubicBezTo>
                  <a:cubicBezTo>
                    <a:pt x="265" y="428"/>
                    <a:pt x="262" y="429"/>
                    <a:pt x="266" y="428"/>
                  </a:cubicBezTo>
                  <a:cubicBezTo>
                    <a:pt x="273" y="426"/>
                    <a:pt x="286" y="427"/>
                    <a:pt x="292" y="428"/>
                  </a:cubicBezTo>
                  <a:cubicBezTo>
                    <a:pt x="294" y="428"/>
                    <a:pt x="294" y="429"/>
                    <a:pt x="297" y="429"/>
                  </a:cubicBezTo>
                  <a:cubicBezTo>
                    <a:pt x="299" y="429"/>
                    <a:pt x="300" y="427"/>
                    <a:pt x="304" y="428"/>
                  </a:cubicBezTo>
                  <a:cubicBezTo>
                    <a:pt x="305" y="428"/>
                    <a:pt x="305" y="429"/>
                    <a:pt x="305" y="429"/>
                  </a:cubicBezTo>
                  <a:cubicBezTo>
                    <a:pt x="308" y="430"/>
                    <a:pt x="309" y="427"/>
                    <a:pt x="312" y="428"/>
                  </a:cubicBezTo>
                  <a:cubicBezTo>
                    <a:pt x="315" y="428"/>
                    <a:pt x="318" y="431"/>
                    <a:pt x="322" y="429"/>
                  </a:cubicBezTo>
                  <a:cubicBezTo>
                    <a:pt x="324" y="426"/>
                    <a:pt x="332" y="429"/>
                    <a:pt x="334" y="426"/>
                  </a:cubicBezTo>
                  <a:cubicBezTo>
                    <a:pt x="335" y="428"/>
                    <a:pt x="337" y="430"/>
                    <a:pt x="338" y="432"/>
                  </a:cubicBezTo>
                  <a:cubicBezTo>
                    <a:pt x="335" y="432"/>
                    <a:pt x="333" y="437"/>
                    <a:pt x="338" y="436"/>
                  </a:cubicBezTo>
                  <a:cubicBezTo>
                    <a:pt x="337" y="432"/>
                    <a:pt x="340" y="432"/>
                    <a:pt x="341" y="431"/>
                  </a:cubicBezTo>
                  <a:cubicBezTo>
                    <a:pt x="339" y="431"/>
                    <a:pt x="337" y="430"/>
                    <a:pt x="338" y="428"/>
                  </a:cubicBezTo>
                  <a:cubicBezTo>
                    <a:pt x="345" y="425"/>
                    <a:pt x="343" y="432"/>
                    <a:pt x="349" y="431"/>
                  </a:cubicBezTo>
                  <a:cubicBezTo>
                    <a:pt x="351" y="429"/>
                    <a:pt x="352" y="426"/>
                    <a:pt x="356" y="426"/>
                  </a:cubicBezTo>
                  <a:cubicBezTo>
                    <a:pt x="356" y="428"/>
                    <a:pt x="355" y="429"/>
                    <a:pt x="354" y="431"/>
                  </a:cubicBezTo>
                  <a:cubicBezTo>
                    <a:pt x="358" y="431"/>
                    <a:pt x="358" y="428"/>
                    <a:pt x="362" y="429"/>
                  </a:cubicBezTo>
                  <a:cubicBezTo>
                    <a:pt x="362" y="424"/>
                    <a:pt x="360" y="420"/>
                    <a:pt x="359" y="417"/>
                  </a:cubicBezTo>
                  <a:cubicBezTo>
                    <a:pt x="361" y="419"/>
                    <a:pt x="366" y="413"/>
                    <a:pt x="372" y="415"/>
                  </a:cubicBezTo>
                  <a:cubicBezTo>
                    <a:pt x="375" y="416"/>
                    <a:pt x="373" y="417"/>
                    <a:pt x="377" y="420"/>
                  </a:cubicBezTo>
                  <a:cubicBezTo>
                    <a:pt x="377" y="417"/>
                    <a:pt x="379" y="416"/>
                    <a:pt x="383" y="417"/>
                  </a:cubicBezTo>
                  <a:cubicBezTo>
                    <a:pt x="383" y="421"/>
                    <a:pt x="375" y="424"/>
                    <a:pt x="382" y="426"/>
                  </a:cubicBezTo>
                  <a:cubicBezTo>
                    <a:pt x="382" y="424"/>
                    <a:pt x="382" y="422"/>
                    <a:pt x="385" y="423"/>
                  </a:cubicBezTo>
                  <a:cubicBezTo>
                    <a:pt x="384" y="418"/>
                    <a:pt x="386" y="411"/>
                    <a:pt x="383" y="409"/>
                  </a:cubicBezTo>
                  <a:cubicBezTo>
                    <a:pt x="386" y="409"/>
                    <a:pt x="385" y="413"/>
                    <a:pt x="389" y="412"/>
                  </a:cubicBezTo>
                  <a:cubicBezTo>
                    <a:pt x="389" y="409"/>
                    <a:pt x="389" y="408"/>
                    <a:pt x="391" y="407"/>
                  </a:cubicBezTo>
                  <a:cubicBezTo>
                    <a:pt x="393" y="406"/>
                    <a:pt x="407" y="406"/>
                    <a:pt x="404" y="410"/>
                  </a:cubicBezTo>
                  <a:cubicBezTo>
                    <a:pt x="400" y="414"/>
                    <a:pt x="397" y="412"/>
                    <a:pt x="391" y="412"/>
                  </a:cubicBezTo>
                  <a:cubicBezTo>
                    <a:pt x="390" y="418"/>
                    <a:pt x="402" y="412"/>
                    <a:pt x="399" y="420"/>
                  </a:cubicBezTo>
                  <a:cubicBezTo>
                    <a:pt x="399" y="424"/>
                    <a:pt x="391" y="419"/>
                    <a:pt x="393" y="423"/>
                  </a:cubicBezTo>
                  <a:cubicBezTo>
                    <a:pt x="394" y="424"/>
                    <a:pt x="400" y="422"/>
                    <a:pt x="400" y="424"/>
                  </a:cubicBezTo>
                  <a:cubicBezTo>
                    <a:pt x="395" y="426"/>
                    <a:pt x="393" y="424"/>
                    <a:pt x="388" y="428"/>
                  </a:cubicBezTo>
                  <a:cubicBezTo>
                    <a:pt x="393" y="429"/>
                    <a:pt x="402" y="426"/>
                    <a:pt x="405" y="429"/>
                  </a:cubicBezTo>
                  <a:cubicBezTo>
                    <a:pt x="403" y="432"/>
                    <a:pt x="399" y="433"/>
                    <a:pt x="395" y="434"/>
                  </a:cubicBezTo>
                  <a:cubicBezTo>
                    <a:pt x="394" y="436"/>
                    <a:pt x="394" y="438"/>
                    <a:pt x="392" y="439"/>
                  </a:cubicBezTo>
                  <a:cubicBezTo>
                    <a:pt x="387" y="441"/>
                    <a:pt x="384" y="434"/>
                    <a:pt x="382" y="439"/>
                  </a:cubicBezTo>
                  <a:cubicBezTo>
                    <a:pt x="389" y="438"/>
                    <a:pt x="382" y="441"/>
                    <a:pt x="384" y="445"/>
                  </a:cubicBezTo>
                  <a:cubicBezTo>
                    <a:pt x="386" y="445"/>
                    <a:pt x="388" y="446"/>
                    <a:pt x="387" y="448"/>
                  </a:cubicBezTo>
                  <a:cubicBezTo>
                    <a:pt x="386" y="447"/>
                    <a:pt x="384" y="448"/>
                    <a:pt x="383" y="447"/>
                  </a:cubicBezTo>
                  <a:cubicBezTo>
                    <a:pt x="381" y="446"/>
                    <a:pt x="381" y="445"/>
                    <a:pt x="379" y="443"/>
                  </a:cubicBezTo>
                  <a:cubicBezTo>
                    <a:pt x="379" y="449"/>
                    <a:pt x="371" y="446"/>
                    <a:pt x="371" y="451"/>
                  </a:cubicBezTo>
                  <a:cubicBezTo>
                    <a:pt x="377" y="452"/>
                    <a:pt x="377" y="448"/>
                    <a:pt x="383" y="448"/>
                  </a:cubicBezTo>
                  <a:cubicBezTo>
                    <a:pt x="383" y="450"/>
                    <a:pt x="383" y="451"/>
                    <a:pt x="383" y="453"/>
                  </a:cubicBezTo>
                  <a:cubicBezTo>
                    <a:pt x="388" y="455"/>
                    <a:pt x="389" y="451"/>
                    <a:pt x="392" y="450"/>
                  </a:cubicBezTo>
                  <a:cubicBezTo>
                    <a:pt x="393" y="449"/>
                    <a:pt x="395" y="450"/>
                    <a:pt x="396" y="450"/>
                  </a:cubicBezTo>
                  <a:cubicBezTo>
                    <a:pt x="398" y="449"/>
                    <a:pt x="403" y="447"/>
                    <a:pt x="404" y="447"/>
                  </a:cubicBezTo>
                  <a:cubicBezTo>
                    <a:pt x="404" y="447"/>
                    <a:pt x="405" y="450"/>
                    <a:pt x="407" y="450"/>
                  </a:cubicBezTo>
                  <a:cubicBezTo>
                    <a:pt x="406" y="450"/>
                    <a:pt x="409" y="448"/>
                    <a:pt x="409" y="448"/>
                  </a:cubicBezTo>
                  <a:cubicBezTo>
                    <a:pt x="413" y="444"/>
                    <a:pt x="421" y="445"/>
                    <a:pt x="427" y="445"/>
                  </a:cubicBezTo>
                  <a:cubicBezTo>
                    <a:pt x="427" y="448"/>
                    <a:pt x="430" y="449"/>
                    <a:pt x="432" y="451"/>
                  </a:cubicBezTo>
                  <a:cubicBezTo>
                    <a:pt x="426" y="451"/>
                    <a:pt x="427" y="458"/>
                    <a:pt x="422" y="458"/>
                  </a:cubicBezTo>
                  <a:cubicBezTo>
                    <a:pt x="421" y="454"/>
                    <a:pt x="414" y="457"/>
                    <a:pt x="411" y="456"/>
                  </a:cubicBezTo>
                  <a:cubicBezTo>
                    <a:pt x="410" y="461"/>
                    <a:pt x="407" y="463"/>
                    <a:pt x="403" y="464"/>
                  </a:cubicBezTo>
                  <a:cubicBezTo>
                    <a:pt x="398" y="460"/>
                    <a:pt x="392" y="466"/>
                    <a:pt x="385" y="464"/>
                  </a:cubicBezTo>
                  <a:cubicBezTo>
                    <a:pt x="385" y="462"/>
                    <a:pt x="382" y="463"/>
                    <a:pt x="381" y="461"/>
                  </a:cubicBezTo>
                  <a:cubicBezTo>
                    <a:pt x="382" y="457"/>
                    <a:pt x="380" y="454"/>
                    <a:pt x="378" y="453"/>
                  </a:cubicBezTo>
                  <a:cubicBezTo>
                    <a:pt x="376" y="459"/>
                    <a:pt x="383" y="465"/>
                    <a:pt x="378" y="469"/>
                  </a:cubicBezTo>
                  <a:cubicBezTo>
                    <a:pt x="373" y="470"/>
                    <a:pt x="373" y="466"/>
                    <a:pt x="372" y="464"/>
                  </a:cubicBezTo>
                  <a:cubicBezTo>
                    <a:pt x="367" y="465"/>
                    <a:pt x="369" y="465"/>
                    <a:pt x="364" y="464"/>
                  </a:cubicBezTo>
                  <a:cubicBezTo>
                    <a:pt x="363" y="467"/>
                    <a:pt x="366" y="468"/>
                    <a:pt x="366" y="470"/>
                  </a:cubicBezTo>
                  <a:cubicBezTo>
                    <a:pt x="360" y="469"/>
                    <a:pt x="363" y="476"/>
                    <a:pt x="359" y="475"/>
                  </a:cubicBezTo>
                  <a:cubicBezTo>
                    <a:pt x="358" y="475"/>
                    <a:pt x="356" y="475"/>
                    <a:pt x="354" y="475"/>
                  </a:cubicBezTo>
                  <a:cubicBezTo>
                    <a:pt x="355" y="478"/>
                    <a:pt x="349" y="481"/>
                    <a:pt x="350" y="483"/>
                  </a:cubicBezTo>
                  <a:cubicBezTo>
                    <a:pt x="350" y="484"/>
                    <a:pt x="354" y="483"/>
                    <a:pt x="353" y="485"/>
                  </a:cubicBezTo>
                  <a:cubicBezTo>
                    <a:pt x="349" y="485"/>
                    <a:pt x="345" y="485"/>
                    <a:pt x="345" y="482"/>
                  </a:cubicBezTo>
                  <a:cubicBezTo>
                    <a:pt x="347" y="478"/>
                    <a:pt x="349" y="475"/>
                    <a:pt x="349" y="470"/>
                  </a:cubicBezTo>
                  <a:cubicBezTo>
                    <a:pt x="351" y="470"/>
                    <a:pt x="359" y="467"/>
                    <a:pt x="354" y="464"/>
                  </a:cubicBezTo>
                  <a:cubicBezTo>
                    <a:pt x="353" y="467"/>
                    <a:pt x="345" y="468"/>
                    <a:pt x="343" y="466"/>
                  </a:cubicBezTo>
                  <a:cubicBezTo>
                    <a:pt x="342" y="467"/>
                    <a:pt x="343" y="468"/>
                    <a:pt x="343" y="469"/>
                  </a:cubicBezTo>
                  <a:cubicBezTo>
                    <a:pt x="342" y="471"/>
                    <a:pt x="340" y="469"/>
                    <a:pt x="339" y="470"/>
                  </a:cubicBezTo>
                  <a:cubicBezTo>
                    <a:pt x="338" y="473"/>
                    <a:pt x="338" y="478"/>
                    <a:pt x="340" y="478"/>
                  </a:cubicBezTo>
                  <a:cubicBezTo>
                    <a:pt x="340" y="477"/>
                    <a:pt x="341" y="476"/>
                    <a:pt x="343" y="475"/>
                  </a:cubicBezTo>
                  <a:cubicBezTo>
                    <a:pt x="341" y="477"/>
                    <a:pt x="341" y="481"/>
                    <a:pt x="342" y="485"/>
                  </a:cubicBezTo>
                  <a:cubicBezTo>
                    <a:pt x="339" y="483"/>
                    <a:pt x="336" y="489"/>
                    <a:pt x="335" y="485"/>
                  </a:cubicBezTo>
                  <a:cubicBezTo>
                    <a:pt x="334" y="479"/>
                    <a:pt x="338" y="482"/>
                    <a:pt x="340" y="483"/>
                  </a:cubicBezTo>
                  <a:cubicBezTo>
                    <a:pt x="339" y="479"/>
                    <a:pt x="335" y="478"/>
                    <a:pt x="332" y="477"/>
                  </a:cubicBezTo>
                  <a:cubicBezTo>
                    <a:pt x="329" y="477"/>
                    <a:pt x="330" y="480"/>
                    <a:pt x="328" y="480"/>
                  </a:cubicBezTo>
                  <a:cubicBezTo>
                    <a:pt x="326" y="475"/>
                    <a:pt x="322" y="480"/>
                    <a:pt x="320" y="477"/>
                  </a:cubicBezTo>
                  <a:cubicBezTo>
                    <a:pt x="319" y="471"/>
                    <a:pt x="326" y="473"/>
                    <a:pt x="326" y="469"/>
                  </a:cubicBezTo>
                  <a:cubicBezTo>
                    <a:pt x="325" y="468"/>
                    <a:pt x="324" y="470"/>
                    <a:pt x="323" y="470"/>
                  </a:cubicBezTo>
                  <a:cubicBezTo>
                    <a:pt x="323" y="471"/>
                    <a:pt x="319" y="471"/>
                    <a:pt x="318" y="472"/>
                  </a:cubicBezTo>
                  <a:cubicBezTo>
                    <a:pt x="317" y="473"/>
                    <a:pt x="319" y="477"/>
                    <a:pt x="317" y="477"/>
                  </a:cubicBezTo>
                  <a:cubicBezTo>
                    <a:pt x="317" y="475"/>
                    <a:pt x="314" y="475"/>
                    <a:pt x="314" y="474"/>
                  </a:cubicBezTo>
                  <a:cubicBezTo>
                    <a:pt x="315" y="474"/>
                    <a:pt x="315" y="471"/>
                    <a:pt x="313" y="470"/>
                  </a:cubicBezTo>
                  <a:cubicBezTo>
                    <a:pt x="312" y="473"/>
                    <a:pt x="311" y="475"/>
                    <a:pt x="309" y="477"/>
                  </a:cubicBezTo>
                  <a:cubicBezTo>
                    <a:pt x="304" y="475"/>
                    <a:pt x="298" y="479"/>
                    <a:pt x="297" y="477"/>
                  </a:cubicBezTo>
                  <a:cubicBezTo>
                    <a:pt x="297" y="475"/>
                    <a:pt x="299" y="475"/>
                    <a:pt x="301" y="474"/>
                  </a:cubicBezTo>
                  <a:cubicBezTo>
                    <a:pt x="302" y="473"/>
                    <a:pt x="303" y="472"/>
                    <a:pt x="304" y="470"/>
                  </a:cubicBezTo>
                  <a:cubicBezTo>
                    <a:pt x="303" y="465"/>
                    <a:pt x="299" y="468"/>
                    <a:pt x="298" y="464"/>
                  </a:cubicBezTo>
                  <a:cubicBezTo>
                    <a:pt x="299" y="464"/>
                    <a:pt x="302" y="463"/>
                    <a:pt x="302" y="462"/>
                  </a:cubicBezTo>
                  <a:cubicBezTo>
                    <a:pt x="303" y="460"/>
                    <a:pt x="299" y="459"/>
                    <a:pt x="300" y="456"/>
                  </a:cubicBezTo>
                  <a:cubicBezTo>
                    <a:pt x="302" y="452"/>
                    <a:pt x="306" y="459"/>
                    <a:pt x="308" y="455"/>
                  </a:cubicBezTo>
                  <a:cubicBezTo>
                    <a:pt x="303" y="456"/>
                    <a:pt x="304" y="452"/>
                    <a:pt x="300" y="453"/>
                  </a:cubicBezTo>
                  <a:cubicBezTo>
                    <a:pt x="297" y="457"/>
                    <a:pt x="296" y="456"/>
                    <a:pt x="298" y="461"/>
                  </a:cubicBezTo>
                  <a:cubicBezTo>
                    <a:pt x="297" y="461"/>
                    <a:pt x="296" y="460"/>
                    <a:pt x="295" y="459"/>
                  </a:cubicBezTo>
                  <a:cubicBezTo>
                    <a:pt x="294" y="466"/>
                    <a:pt x="301" y="465"/>
                    <a:pt x="300" y="470"/>
                  </a:cubicBezTo>
                  <a:cubicBezTo>
                    <a:pt x="298" y="472"/>
                    <a:pt x="298" y="474"/>
                    <a:pt x="294" y="475"/>
                  </a:cubicBezTo>
                  <a:cubicBezTo>
                    <a:pt x="291" y="476"/>
                    <a:pt x="288" y="474"/>
                    <a:pt x="284" y="474"/>
                  </a:cubicBezTo>
                  <a:cubicBezTo>
                    <a:pt x="284" y="475"/>
                    <a:pt x="285" y="478"/>
                    <a:pt x="283" y="478"/>
                  </a:cubicBezTo>
                  <a:cubicBezTo>
                    <a:pt x="283" y="477"/>
                    <a:pt x="283" y="475"/>
                    <a:pt x="283" y="474"/>
                  </a:cubicBezTo>
                  <a:cubicBezTo>
                    <a:pt x="279" y="474"/>
                    <a:pt x="278" y="476"/>
                    <a:pt x="273" y="475"/>
                  </a:cubicBezTo>
                  <a:cubicBezTo>
                    <a:pt x="273" y="484"/>
                    <a:pt x="269" y="477"/>
                    <a:pt x="266" y="477"/>
                  </a:cubicBezTo>
                  <a:cubicBezTo>
                    <a:pt x="267" y="477"/>
                    <a:pt x="265" y="478"/>
                    <a:pt x="265" y="478"/>
                  </a:cubicBezTo>
                  <a:cubicBezTo>
                    <a:pt x="263" y="479"/>
                    <a:pt x="262" y="481"/>
                    <a:pt x="260" y="482"/>
                  </a:cubicBezTo>
                  <a:cubicBezTo>
                    <a:pt x="259" y="482"/>
                    <a:pt x="257" y="481"/>
                    <a:pt x="255" y="482"/>
                  </a:cubicBezTo>
                  <a:cubicBezTo>
                    <a:pt x="256" y="477"/>
                    <a:pt x="253" y="476"/>
                    <a:pt x="253" y="472"/>
                  </a:cubicBezTo>
                  <a:cubicBezTo>
                    <a:pt x="259" y="471"/>
                    <a:pt x="264" y="468"/>
                    <a:pt x="271" y="467"/>
                  </a:cubicBezTo>
                  <a:cubicBezTo>
                    <a:pt x="274" y="467"/>
                    <a:pt x="272" y="472"/>
                    <a:pt x="276" y="472"/>
                  </a:cubicBezTo>
                  <a:cubicBezTo>
                    <a:pt x="275" y="466"/>
                    <a:pt x="277" y="463"/>
                    <a:pt x="277" y="458"/>
                  </a:cubicBezTo>
                  <a:cubicBezTo>
                    <a:pt x="279" y="458"/>
                    <a:pt x="281" y="457"/>
                    <a:pt x="282" y="456"/>
                  </a:cubicBezTo>
                  <a:cubicBezTo>
                    <a:pt x="284" y="457"/>
                    <a:pt x="292" y="456"/>
                    <a:pt x="287" y="455"/>
                  </a:cubicBezTo>
                  <a:cubicBezTo>
                    <a:pt x="278" y="456"/>
                    <a:pt x="275" y="452"/>
                    <a:pt x="270" y="451"/>
                  </a:cubicBezTo>
                  <a:cubicBezTo>
                    <a:pt x="271" y="451"/>
                    <a:pt x="268" y="453"/>
                    <a:pt x="267" y="453"/>
                  </a:cubicBezTo>
                  <a:cubicBezTo>
                    <a:pt x="260" y="454"/>
                    <a:pt x="258" y="452"/>
                    <a:pt x="256" y="450"/>
                  </a:cubicBezTo>
                  <a:cubicBezTo>
                    <a:pt x="254" y="452"/>
                    <a:pt x="255" y="457"/>
                    <a:pt x="251" y="458"/>
                  </a:cubicBezTo>
                  <a:cubicBezTo>
                    <a:pt x="246" y="458"/>
                    <a:pt x="249" y="464"/>
                    <a:pt x="245" y="464"/>
                  </a:cubicBezTo>
                  <a:cubicBezTo>
                    <a:pt x="244" y="462"/>
                    <a:pt x="238" y="457"/>
                    <a:pt x="236" y="461"/>
                  </a:cubicBezTo>
                  <a:cubicBezTo>
                    <a:pt x="239" y="461"/>
                    <a:pt x="237" y="463"/>
                    <a:pt x="238" y="464"/>
                  </a:cubicBezTo>
                  <a:cubicBezTo>
                    <a:pt x="239" y="465"/>
                    <a:pt x="241" y="464"/>
                    <a:pt x="241" y="464"/>
                  </a:cubicBezTo>
                  <a:cubicBezTo>
                    <a:pt x="243" y="465"/>
                    <a:pt x="247" y="469"/>
                    <a:pt x="243" y="469"/>
                  </a:cubicBezTo>
                  <a:cubicBezTo>
                    <a:pt x="241" y="469"/>
                    <a:pt x="242" y="466"/>
                    <a:pt x="240" y="466"/>
                  </a:cubicBezTo>
                  <a:cubicBezTo>
                    <a:pt x="240" y="466"/>
                    <a:pt x="238" y="469"/>
                    <a:pt x="237" y="469"/>
                  </a:cubicBezTo>
                  <a:cubicBezTo>
                    <a:pt x="239" y="467"/>
                    <a:pt x="239" y="463"/>
                    <a:pt x="235" y="462"/>
                  </a:cubicBezTo>
                  <a:cubicBezTo>
                    <a:pt x="234" y="464"/>
                    <a:pt x="230" y="464"/>
                    <a:pt x="227" y="462"/>
                  </a:cubicBezTo>
                  <a:cubicBezTo>
                    <a:pt x="226" y="464"/>
                    <a:pt x="227" y="466"/>
                    <a:pt x="225" y="466"/>
                  </a:cubicBezTo>
                  <a:cubicBezTo>
                    <a:pt x="222" y="465"/>
                    <a:pt x="222" y="461"/>
                    <a:pt x="217" y="462"/>
                  </a:cubicBezTo>
                  <a:cubicBezTo>
                    <a:pt x="217" y="465"/>
                    <a:pt x="217" y="467"/>
                    <a:pt x="217" y="469"/>
                  </a:cubicBezTo>
                  <a:cubicBezTo>
                    <a:pt x="220" y="469"/>
                    <a:pt x="220" y="467"/>
                    <a:pt x="222" y="466"/>
                  </a:cubicBezTo>
                  <a:cubicBezTo>
                    <a:pt x="221" y="472"/>
                    <a:pt x="228" y="469"/>
                    <a:pt x="229" y="472"/>
                  </a:cubicBezTo>
                  <a:cubicBezTo>
                    <a:pt x="226" y="472"/>
                    <a:pt x="225" y="473"/>
                    <a:pt x="224" y="475"/>
                  </a:cubicBezTo>
                  <a:cubicBezTo>
                    <a:pt x="226" y="475"/>
                    <a:pt x="228" y="476"/>
                    <a:pt x="227" y="478"/>
                  </a:cubicBezTo>
                  <a:cubicBezTo>
                    <a:pt x="225" y="480"/>
                    <a:pt x="215" y="482"/>
                    <a:pt x="213" y="478"/>
                  </a:cubicBezTo>
                  <a:cubicBezTo>
                    <a:pt x="212" y="473"/>
                    <a:pt x="220" y="477"/>
                    <a:pt x="221" y="474"/>
                  </a:cubicBezTo>
                  <a:cubicBezTo>
                    <a:pt x="217" y="474"/>
                    <a:pt x="214" y="474"/>
                    <a:pt x="211" y="474"/>
                  </a:cubicBezTo>
                  <a:cubicBezTo>
                    <a:pt x="212" y="480"/>
                    <a:pt x="208" y="473"/>
                    <a:pt x="206" y="477"/>
                  </a:cubicBezTo>
                  <a:cubicBezTo>
                    <a:pt x="206" y="479"/>
                    <a:pt x="207" y="483"/>
                    <a:pt x="205" y="483"/>
                  </a:cubicBezTo>
                  <a:cubicBezTo>
                    <a:pt x="198" y="480"/>
                    <a:pt x="188" y="486"/>
                    <a:pt x="177" y="485"/>
                  </a:cubicBezTo>
                  <a:cubicBezTo>
                    <a:pt x="177" y="491"/>
                    <a:pt x="184" y="483"/>
                    <a:pt x="186" y="489"/>
                  </a:cubicBezTo>
                  <a:cubicBezTo>
                    <a:pt x="180" y="488"/>
                    <a:pt x="180" y="492"/>
                    <a:pt x="179" y="494"/>
                  </a:cubicBezTo>
                  <a:cubicBezTo>
                    <a:pt x="179" y="495"/>
                    <a:pt x="176" y="497"/>
                    <a:pt x="180" y="497"/>
                  </a:cubicBezTo>
                  <a:cubicBezTo>
                    <a:pt x="180" y="496"/>
                    <a:pt x="184" y="490"/>
                    <a:pt x="186" y="494"/>
                  </a:cubicBezTo>
                  <a:cubicBezTo>
                    <a:pt x="185" y="499"/>
                    <a:pt x="181" y="501"/>
                    <a:pt x="173" y="501"/>
                  </a:cubicBezTo>
                  <a:cubicBezTo>
                    <a:pt x="173" y="508"/>
                    <a:pt x="178" y="501"/>
                    <a:pt x="180" y="505"/>
                  </a:cubicBezTo>
                  <a:cubicBezTo>
                    <a:pt x="178" y="506"/>
                    <a:pt x="179" y="507"/>
                    <a:pt x="180" y="508"/>
                  </a:cubicBezTo>
                  <a:cubicBezTo>
                    <a:pt x="172" y="506"/>
                    <a:pt x="175" y="514"/>
                    <a:pt x="171" y="515"/>
                  </a:cubicBezTo>
                  <a:cubicBezTo>
                    <a:pt x="165" y="515"/>
                    <a:pt x="159" y="515"/>
                    <a:pt x="153" y="515"/>
                  </a:cubicBezTo>
                  <a:cubicBezTo>
                    <a:pt x="153" y="518"/>
                    <a:pt x="155" y="519"/>
                    <a:pt x="158" y="518"/>
                  </a:cubicBezTo>
                  <a:cubicBezTo>
                    <a:pt x="158" y="521"/>
                    <a:pt x="160" y="521"/>
                    <a:pt x="160" y="524"/>
                  </a:cubicBezTo>
                  <a:cubicBezTo>
                    <a:pt x="158" y="524"/>
                    <a:pt x="157" y="523"/>
                    <a:pt x="156" y="521"/>
                  </a:cubicBezTo>
                  <a:cubicBezTo>
                    <a:pt x="154" y="521"/>
                    <a:pt x="150" y="522"/>
                    <a:pt x="150" y="520"/>
                  </a:cubicBezTo>
                  <a:cubicBezTo>
                    <a:pt x="152" y="519"/>
                    <a:pt x="151" y="517"/>
                    <a:pt x="151" y="515"/>
                  </a:cubicBezTo>
                  <a:cubicBezTo>
                    <a:pt x="148" y="514"/>
                    <a:pt x="148" y="517"/>
                    <a:pt x="146" y="518"/>
                  </a:cubicBezTo>
                  <a:cubicBezTo>
                    <a:pt x="140" y="514"/>
                    <a:pt x="134" y="517"/>
                    <a:pt x="130" y="518"/>
                  </a:cubicBezTo>
                  <a:cubicBezTo>
                    <a:pt x="126" y="519"/>
                    <a:pt x="122" y="519"/>
                    <a:pt x="119" y="520"/>
                  </a:cubicBezTo>
                  <a:cubicBezTo>
                    <a:pt x="118" y="526"/>
                    <a:pt x="121" y="528"/>
                    <a:pt x="119" y="529"/>
                  </a:cubicBezTo>
                  <a:cubicBezTo>
                    <a:pt x="119" y="529"/>
                    <a:pt x="120" y="532"/>
                    <a:pt x="119" y="532"/>
                  </a:cubicBezTo>
                  <a:cubicBezTo>
                    <a:pt x="118" y="537"/>
                    <a:pt x="120" y="533"/>
                    <a:pt x="121" y="537"/>
                  </a:cubicBezTo>
                  <a:cubicBezTo>
                    <a:pt x="119" y="537"/>
                    <a:pt x="120" y="541"/>
                    <a:pt x="122" y="542"/>
                  </a:cubicBezTo>
                  <a:cubicBezTo>
                    <a:pt x="121" y="537"/>
                    <a:pt x="125" y="537"/>
                    <a:pt x="128" y="535"/>
                  </a:cubicBezTo>
                  <a:cubicBezTo>
                    <a:pt x="128" y="537"/>
                    <a:pt x="130" y="538"/>
                    <a:pt x="130" y="540"/>
                  </a:cubicBezTo>
                  <a:cubicBezTo>
                    <a:pt x="129" y="544"/>
                    <a:pt x="121" y="542"/>
                    <a:pt x="120" y="545"/>
                  </a:cubicBezTo>
                  <a:cubicBezTo>
                    <a:pt x="125" y="547"/>
                    <a:pt x="130" y="545"/>
                    <a:pt x="135" y="545"/>
                  </a:cubicBezTo>
                  <a:cubicBezTo>
                    <a:pt x="137" y="545"/>
                    <a:pt x="138" y="543"/>
                    <a:pt x="140" y="543"/>
                  </a:cubicBezTo>
                  <a:cubicBezTo>
                    <a:pt x="142" y="543"/>
                    <a:pt x="143" y="545"/>
                    <a:pt x="146" y="545"/>
                  </a:cubicBezTo>
                  <a:cubicBezTo>
                    <a:pt x="148" y="545"/>
                    <a:pt x="148" y="544"/>
                    <a:pt x="149" y="543"/>
                  </a:cubicBezTo>
                  <a:cubicBezTo>
                    <a:pt x="152" y="543"/>
                    <a:pt x="154" y="544"/>
                    <a:pt x="156" y="542"/>
                  </a:cubicBezTo>
                  <a:cubicBezTo>
                    <a:pt x="156" y="541"/>
                    <a:pt x="158" y="542"/>
                    <a:pt x="159" y="542"/>
                  </a:cubicBezTo>
                  <a:cubicBezTo>
                    <a:pt x="163" y="540"/>
                    <a:pt x="162" y="541"/>
                    <a:pt x="167" y="542"/>
                  </a:cubicBezTo>
                  <a:cubicBezTo>
                    <a:pt x="175" y="542"/>
                    <a:pt x="190" y="540"/>
                    <a:pt x="193" y="543"/>
                  </a:cubicBezTo>
                  <a:cubicBezTo>
                    <a:pt x="191" y="543"/>
                    <a:pt x="192" y="546"/>
                    <a:pt x="190" y="547"/>
                  </a:cubicBezTo>
                  <a:cubicBezTo>
                    <a:pt x="186" y="547"/>
                    <a:pt x="171" y="545"/>
                    <a:pt x="175" y="548"/>
                  </a:cubicBezTo>
                  <a:cubicBezTo>
                    <a:pt x="178" y="548"/>
                    <a:pt x="183" y="547"/>
                    <a:pt x="182" y="551"/>
                  </a:cubicBezTo>
                  <a:cubicBezTo>
                    <a:pt x="180" y="549"/>
                    <a:pt x="175" y="550"/>
                    <a:pt x="171" y="550"/>
                  </a:cubicBezTo>
                  <a:cubicBezTo>
                    <a:pt x="169" y="555"/>
                    <a:pt x="176" y="551"/>
                    <a:pt x="174" y="556"/>
                  </a:cubicBezTo>
                  <a:cubicBezTo>
                    <a:pt x="170" y="551"/>
                    <a:pt x="165" y="555"/>
                    <a:pt x="163" y="559"/>
                  </a:cubicBezTo>
                  <a:cubicBezTo>
                    <a:pt x="167" y="562"/>
                    <a:pt x="162" y="563"/>
                    <a:pt x="165" y="567"/>
                  </a:cubicBezTo>
                  <a:cubicBezTo>
                    <a:pt x="161" y="566"/>
                    <a:pt x="159" y="564"/>
                    <a:pt x="159" y="570"/>
                  </a:cubicBezTo>
                  <a:cubicBezTo>
                    <a:pt x="159" y="576"/>
                    <a:pt x="165" y="566"/>
                    <a:pt x="165" y="572"/>
                  </a:cubicBezTo>
                  <a:cubicBezTo>
                    <a:pt x="159" y="574"/>
                    <a:pt x="165" y="580"/>
                    <a:pt x="159" y="581"/>
                  </a:cubicBezTo>
                  <a:cubicBezTo>
                    <a:pt x="153" y="581"/>
                    <a:pt x="159" y="575"/>
                    <a:pt x="156" y="575"/>
                  </a:cubicBezTo>
                  <a:cubicBezTo>
                    <a:pt x="155" y="579"/>
                    <a:pt x="149" y="579"/>
                    <a:pt x="146" y="581"/>
                  </a:cubicBezTo>
                  <a:cubicBezTo>
                    <a:pt x="146" y="579"/>
                    <a:pt x="148" y="579"/>
                    <a:pt x="148" y="577"/>
                  </a:cubicBezTo>
                  <a:cubicBezTo>
                    <a:pt x="143" y="576"/>
                    <a:pt x="145" y="582"/>
                    <a:pt x="138" y="580"/>
                  </a:cubicBezTo>
                  <a:cubicBezTo>
                    <a:pt x="137" y="586"/>
                    <a:pt x="141" y="588"/>
                    <a:pt x="139" y="591"/>
                  </a:cubicBezTo>
                  <a:cubicBezTo>
                    <a:pt x="144" y="590"/>
                    <a:pt x="141" y="596"/>
                    <a:pt x="145" y="596"/>
                  </a:cubicBezTo>
                  <a:cubicBezTo>
                    <a:pt x="146" y="594"/>
                    <a:pt x="147" y="593"/>
                    <a:pt x="148" y="593"/>
                  </a:cubicBezTo>
                  <a:cubicBezTo>
                    <a:pt x="148" y="596"/>
                    <a:pt x="152" y="596"/>
                    <a:pt x="150" y="600"/>
                  </a:cubicBezTo>
                  <a:cubicBezTo>
                    <a:pt x="152" y="603"/>
                    <a:pt x="157" y="601"/>
                    <a:pt x="157" y="604"/>
                  </a:cubicBezTo>
                  <a:cubicBezTo>
                    <a:pt x="158" y="611"/>
                    <a:pt x="158" y="602"/>
                    <a:pt x="160" y="602"/>
                  </a:cubicBezTo>
                  <a:cubicBezTo>
                    <a:pt x="159" y="607"/>
                    <a:pt x="166" y="604"/>
                    <a:pt x="165" y="608"/>
                  </a:cubicBezTo>
                  <a:cubicBezTo>
                    <a:pt x="165" y="612"/>
                    <a:pt x="161" y="612"/>
                    <a:pt x="159" y="615"/>
                  </a:cubicBezTo>
                  <a:cubicBezTo>
                    <a:pt x="163" y="615"/>
                    <a:pt x="163" y="619"/>
                    <a:pt x="161" y="621"/>
                  </a:cubicBezTo>
                  <a:cubicBezTo>
                    <a:pt x="158" y="620"/>
                    <a:pt x="156" y="617"/>
                    <a:pt x="151" y="618"/>
                  </a:cubicBezTo>
                  <a:cubicBezTo>
                    <a:pt x="149" y="620"/>
                    <a:pt x="151" y="625"/>
                    <a:pt x="149" y="627"/>
                  </a:cubicBezTo>
                  <a:cubicBezTo>
                    <a:pt x="145" y="626"/>
                    <a:pt x="142" y="630"/>
                    <a:pt x="139" y="631"/>
                  </a:cubicBezTo>
                  <a:cubicBezTo>
                    <a:pt x="133" y="632"/>
                    <a:pt x="134" y="631"/>
                    <a:pt x="131" y="634"/>
                  </a:cubicBezTo>
                  <a:cubicBezTo>
                    <a:pt x="131" y="634"/>
                    <a:pt x="128" y="633"/>
                    <a:pt x="128" y="634"/>
                  </a:cubicBezTo>
                  <a:cubicBezTo>
                    <a:pt x="126" y="635"/>
                    <a:pt x="125" y="636"/>
                    <a:pt x="123" y="637"/>
                  </a:cubicBezTo>
                  <a:cubicBezTo>
                    <a:pt x="121" y="638"/>
                    <a:pt x="119" y="636"/>
                    <a:pt x="117" y="637"/>
                  </a:cubicBezTo>
                  <a:cubicBezTo>
                    <a:pt x="116" y="637"/>
                    <a:pt x="116" y="638"/>
                    <a:pt x="115" y="639"/>
                  </a:cubicBezTo>
                  <a:cubicBezTo>
                    <a:pt x="111" y="640"/>
                    <a:pt x="112" y="641"/>
                    <a:pt x="109" y="642"/>
                  </a:cubicBezTo>
                  <a:cubicBezTo>
                    <a:pt x="107" y="642"/>
                    <a:pt x="104" y="641"/>
                    <a:pt x="102" y="642"/>
                  </a:cubicBezTo>
                  <a:cubicBezTo>
                    <a:pt x="102" y="642"/>
                    <a:pt x="100" y="645"/>
                    <a:pt x="99" y="645"/>
                  </a:cubicBezTo>
                  <a:cubicBezTo>
                    <a:pt x="97" y="645"/>
                    <a:pt x="95" y="644"/>
                    <a:pt x="93" y="645"/>
                  </a:cubicBezTo>
                  <a:cubicBezTo>
                    <a:pt x="93" y="649"/>
                    <a:pt x="88" y="649"/>
                    <a:pt x="87" y="650"/>
                  </a:cubicBezTo>
                  <a:cubicBezTo>
                    <a:pt x="83" y="651"/>
                    <a:pt x="80" y="652"/>
                    <a:pt x="75" y="651"/>
                  </a:cubicBezTo>
                  <a:cubicBezTo>
                    <a:pt x="71" y="657"/>
                    <a:pt x="62" y="658"/>
                    <a:pt x="55" y="661"/>
                  </a:cubicBezTo>
                  <a:cubicBezTo>
                    <a:pt x="47" y="664"/>
                    <a:pt x="41" y="666"/>
                    <a:pt x="36" y="672"/>
                  </a:cubicBezTo>
                  <a:cubicBezTo>
                    <a:pt x="38" y="673"/>
                    <a:pt x="40" y="674"/>
                    <a:pt x="41" y="675"/>
                  </a:cubicBezTo>
                  <a:cubicBezTo>
                    <a:pt x="37" y="676"/>
                    <a:pt x="41" y="681"/>
                    <a:pt x="42" y="681"/>
                  </a:cubicBezTo>
                  <a:cubicBezTo>
                    <a:pt x="44" y="684"/>
                    <a:pt x="43" y="690"/>
                    <a:pt x="45" y="691"/>
                  </a:cubicBezTo>
                  <a:cubicBezTo>
                    <a:pt x="46" y="689"/>
                    <a:pt x="48" y="687"/>
                    <a:pt x="48" y="689"/>
                  </a:cubicBezTo>
                  <a:cubicBezTo>
                    <a:pt x="50" y="694"/>
                    <a:pt x="45" y="692"/>
                    <a:pt x="46" y="696"/>
                  </a:cubicBezTo>
                  <a:cubicBezTo>
                    <a:pt x="51" y="696"/>
                    <a:pt x="52" y="692"/>
                    <a:pt x="54" y="697"/>
                  </a:cubicBezTo>
                  <a:cubicBezTo>
                    <a:pt x="50" y="700"/>
                    <a:pt x="47" y="697"/>
                    <a:pt x="46" y="699"/>
                  </a:cubicBezTo>
                  <a:cubicBezTo>
                    <a:pt x="48" y="700"/>
                    <a:pt x="52" y="700"/>
                    <a:pt x="52" y="704"/>
                  </a:cubicBezTo>
                  <a:cubicBezTo>
                    <a:pt x="45" y="704"/>
                    <a:pt x="54" y="706"/>
                    <a:pt x="54" y="708"/>
                  </a:cubicBezTo>
                  <a:cubicBezTo>
                    <a:pt x="51" y="708"/>
                    <a:pt x="48" y="709"/>
                    <a:pt x="48" y="711"/>
                  </a:cubicBezTo>
                  <a:cubicBezTo>
                    <a:pt x="50" y="712"/>
                    <a:pt x="53" y="711"/>
                    <a:pt x="53" y="713"/>
                  </a:cubicBezTo>
                  <a:cubicBezTo>
                    <a:pt x="53" y="715"/>
                    <a:pt x="51" y="715"/>
                    <a:pt x="52" y="718"/>
                  </a:cubicBezTo>
                  <a:cubicBezTo>
                    <a:pt x="50" y="720"/>
                    <a:pt x="48" y="717"/>
                    <a:pt x="45" y="718"/>
                  </a:cubicBezTo>
                  <a:cubicBezTo>
                    <a:pt x="45" y="718"/>
                    <a:pt x="41" y="725"/>
                    <a:pt x="40" y="719"/>
                  </a:cubicBezTo>
                  <a:cubicBezTo>
                    <a:pt x="40" y="717"/>
                    <a:pt x="43" y="718"/>
                    <a:pt x="44" y="716"/>
                  </a:cubicBezTo>
                  <a:cubicBezTo>
                    <a:pt x="38" y="715"/>
                    <a:pt x="36" y="718"/>
                    <a:pt x="32" y="719"/>
                  </a:cubicBezTo>
                  <a:cubicBezTo>
                    <a:pt x="31" y="720"/>
                    <a:pt x="29" y="719"/>
                    <a:pt x="29" y="721"/>
                  </a:cubicBezTo>
                  <a:cubicBezTo>
                    <a:pt x="35" y="722"/>
                    <a:pt x="39" y="716"/>
                    <a:pt x="41" y="723"/>
                  </a:cubicBezTo>
                  <a:cubicBezTo>
                    <a:pt x="34" y="723"/>
                    <a:pt x="41" y="724"/>
                    <a:pt x="41" y="726"/>
                  </a:cubicBezTo>
                  <a:cubicBezTo>
                    <a:pt x="41" y="728"/>
                    <a:pt x="36" y="730"/>
                    <a:pt x="39" y="730"/>
                  </a:cubicBezTo>
                  <a:cubicBezTo>
                    <a:pt x="40" y="728"/>
                    <a:pt x="41" y="727"/>
                    <a:pt x="43" y="729"/>
                  </a:cubicBezTo>
                  <a:cubicBezTo>
                    <a:pt x="43" y="729"/>
                    <a:pt x="49" y="726"/>
                    <a:pt x="49" y="726"/>
                  </a:cubicBezTo>
                  <a:cubicBezTo>
                    <a:pt x="50" y="726"/>
                    <a:pt x="51" y="728"/>
                    <a:pt x="52" y="727"/>
                  </a:cubicBezTo>
                  <a:cubicBezTo>
                    <a:pt x="53" y="727"/>
                    <a:pt x="52" y="722"/>
                    <a:pt x="55" y="724"/>
                  </a:cubicBezTo>
                  <a:cubicBezTo>
                    <a:pt x="58" y="724"/>
                    <a:pt x="56" y="729"/>
                    <a:pt x="59" y="729"/>
                  </a:cubicBezTo>
                  <a:cubicBezTo>
                    <a:pt x="61" y="725"/>
                    <a:pt x="62" y="724"/>
                    <a:pt x="60" y="719"/>
                  </a:cubicBezTo>
                  <a:cubicBezTo>
                    <a:pt x="56" y="718"/>
                    <a:pt x="53" y="726"/>
                    <a:pt x="50" y="721"/>
                  </a:cubicBezTo>
                  <a:cubicBezTo>
                    <a:pt x="55" y="719"/>
                    <a:pt x="57" y="715"/>
                    <a:pt x="63" y="718"/>
                  </a:cubicBezTo>
                  <a:cubicBezTo>
                    <a:pt x="63" y="721"/>
                    <a:pt x="63" y="724"/>
                    <a:pt x="65" y="726"/>
                  </a:cubicBezTo>
                  <a:cubicBezTo>
                    <a:pt x="71" y="727"/>
                    <a:pt x="66" y="719"/>
                    <a:pt x="71" y="719"/>
                  </a:cubicBezTo>
                  <a:cubicBezTo>
                    <a:pt x="73" y="723"/>
                    <a:pt x="73" y="727"/>
                    <a:pt x="78" y="727"/>
                  </a:cubicBezTo>
                  <a:cubicBezTo>
                    <a:pt x="78" y="726"/>
                    <a:pt x="78" y="724"/>
                    <a:pt x="79" y="724"/>
                  </a:cubicBezTo>
                  <a:cubicBezTo>
                    <a:pt x="80" y="724"/>
                    <a:pt x="79" y="727"/>
                    <a:pt x="79" y="727"/>
                  </a:cubicBezTo>
                  <a:cubicBezTo>
                    <a:pt x="82" y="728"/>
                    <a:pt x="91" y="727"/>
                    <a:pt x="88" y="730"/>
                  </a:cubicBezTo>
                  <a:cubicBezTo>
                    <a:pt x="86" y="733"/>
                    <a:pt x="81" y="733"/>
                    <a:pt x="85" y="737"/>
                  </a:cubicBezTo>
                  <a:cubicBezTo>
                    <a:pt x="80" y="737"/>
                    <a:pt x="80" y="741"/>
                    <a:pt x="77" y="742"/>
                  </a:cubicBezTo>
                  <a:cubicBezTo>
                    <a:pt x="75" y="742"/>
                    <a:pt x="74" y="739"/>
                    <a:pt x="74" y="742"/>
                  </a:cubicBezTo>
                  <a:cubicBezTo>
                    <a:pt x="76" y="742"/>
                    <a:pt x="74" y="744"/>
                    <a:pt x="72" y="745"/>
                  </a:cubicBezTo>
                  <a:cubicBezTo>
                    <a:pt x="67" y="743"/>
                    <a:pt x="68" y="747"/>
                    <a:pt x="65" y="748"/>
                  </a:cubicBezTo>
                  <a:cubicBezTo>
                    <a:pt x="65" y="745"/>
                    <a:pt x="66" y="743"/>
                    <a:pt x="64" y="742"/>
                  </a:cubicBezTo>
                  <a:cubicBezTo>
                    <a:pt x="64" y="743"/>
                    <a:pt x="63" y="743"/>
                    <a:pt x="61" y="743"/>
                  </a:cubicBezTo>
                  <a:cubicBezTo>
                    <a:pt x="63" y="749"/>
                    <a:pt x="59" y="748"/>
                    <a:pt x="56" y="748"/>
                  </a:cubicBezTo>
                  <a:cubicBezTo>
                    <a:pt x="47" y="748"/>
                    <a:pt x="60" y="749"/>
                    <a:pt x="60" y="751"/>
                  </a:cubicBezTo>
                  <a:cubicBezTo>
                    <a:pt x="60" y="751"/>
                    <a:pt x="55" y="752"/>
                    <a:pt x="55" y="753"/>
                  </a:cubicBezTo>
                  <a:cubicBezTo>
                    <a:pt x="54" y="754"/>
                    <a:pt x="57" y="764"/>
                    <a:pt x="52" y="762"/>
                  </a:cubicBezTo>
                  <a:cubicBezTo>
                    <a:pt x="51" y="762"/>
                    <a:pt x="50" y="762"/>
                    <a:pt x="49" y="762"/>
                  </a:cubicBezTo>
                  <a:cubicBezTo>
                    <a:pt x="49" y="762"/>
                    <a:pt x="47" y="761"/>
                    <a:pt x="48" y="761"/>
                  </a:cubicBezTo>
                  <a:cubicBezTo>
                    <a:pt x="46" y="761"/>
                    <a:pt x="43" y="762"/>
                    <a:pt x="43" y="762"/>
                  </a:cubicBezTo>
                  <a:cubicBezTo>
                    <a:pt x="42" y="762"/>
                    <a:pt x="41" y="758"/>
                    <a:pt x="38" y="759"/>
                  </a:cubicBezTo>
                  <a:cubicBezTo>
                    <a:pt x="38" y="760"/>
                    <a:pt x="38" y="762"/>
                    <a:pt x="36" y="762"/>
                  </a:cubicBezTo>
                  <a:lnTo>
                    <a:pt x="20" y="781"/>
                  </a:lnTo>
                  <a:close/>
                  <a:moveTo>
                    <a:pt x="73" y="659"/>
                  </a:moveTo>
                  <a:cubicBezTo>
                    <a:pt x="72" y="655"/>
                    <a:pt x="80" y="660"/>
                    <a:pt x="77" y="654"/>
                  </a:cubicBezTo>
                  <a:cubicBezTo>
                    <a:pt x="74" y="654"/>
                    <a:pt x="69" y="659"/>
                    <a:pt x="73" y="659"/>
                  </a:cubicBezTo>
                  <a:close/>
                  <a:moveTo>
                    <a:pt x="95" y="651"/>
                  </a:moveTo>
                  <a:cubicBezTo>
                    <a:pt x="95" y="649"/>
                    <a:pt x="97" y="649"/>
                    <a:pt x="98" y="646"/>
                  </a:cubicBezTo>
                  <a:cubicBezTo>
                    <a:pt x="94" y="645"/>
                    <a:pt x="91" y="651"/>
                    <a:pt x="95" y="651"/>
                  </a:cubicBezTo>
                  <a:close/>
                  <a:moveTo>
                    <a:pt x="145" y="432"/>
                  </a:moveTo>
                  <a:cubicBezTo>
                    <a:pt x="145" y="430"/>
                    <a:pt x="147" y="429"/>
                    <a:pt x="147" y="426"/>
                  </a:cubicBezTo>
                  <a:cubicBezTo>
                    <a:pt x="149" y="426"/>
                    <a:pt x="148" y="431"/>
                    <a:pt x="150" y="431"/>
                  </a:cubicBezTo>
                  <a:cubicBezTo>
                    <a:pt x="150" y="433"/>
                    <a:pt x="147" y="432"/>
                    <a:pt x="145" y="432"/>
                  </a:cubicBezTo>
                  <a:close/>
                  <a:moveTo>
                    <a:pt x="181" y="358"/>
                  </a:moveTo>
                  <a:cubicBezTo>
                    <a:pt x="181" y="362"/>
                    <a:pt x="176" y="358"/>
                    <a:pt x="175" y="358"/>
                  </a:cubicBezTo>
                  <a:cubicBezTo>
                    <a:pt x="174" y="359"/>
                    <a:pt x="175" y="359"/>
                    <a:pt x="176" y="359"/>
                  </a:cubicBezTo>
                  <a:cubicBezTo>
                    <a:pt x="176" y="361"/>
                    <a:pt x="174" y="361"/>
                    <a:pt x="173" y="361"/>
                  </a:cubicBezTo>
                  <a:cubicBezTo>
                    <a:pt x="173" y="360"/>
                    <a:pt x="172" y="359"/>
                    <a:pt x="171" y="359"/>
                  </a:cubicBezTo>
                  <a:cubicBezTo>
                    <a:pt x="171" y="355"/>
                    <a:pt x="179" y="356"/>
                    <a:pt x="181" y="358"/>
                  </a:cubicBezTo>
                  <a:close/>
                  <a:moveTo>
                    <a:pt x="143" y="214"/>
                  </a:moveTo>
                  <a:cubicBezTo>
                    <a:pt x="143" y="213"/>
                    <a:pt x="146" y="212"/>
                    <a:pt x="146" y="212"/>
                  </a:cubicBezTo>
                  <a:cubicBezTo>
                    <a:pt x="145" y="212"/>
                    <a:pt x="148" y="215"/>
                    <a:pt x="148" y="214"/>
                  </a:cubicBezTo>
                  <a:cubicBezTo>
                    <a:pt x="149" y="217"/>
                    <a:pt x="141" y="218"/>
                    <a:pt x="143" y="214"/>
                  </a:cubicBezTo>
                  <a:close/>
                  <a:moveTo>
                    <a:pt x="582" y="88"/>
                  </a:moveTo>
                  <a:cubicBezTo>
                    <a:pt x="582" y="85"/>
                    <a:pt x="580" y="84"/>
                    <a:pt x="578" y="83"/>
                  </a:cubicBezTo>
                  <a:cubicBezTo>
                    <a:pt x="578" y="86"/>
                    <a:pt x="580" y="88"/>
                    <a:pt x="582" y="88"/>
                  </a:cubicBezTo>
                  <a:close/>
                  <a:moveTo>
                    <a:pt x="702" y="66"/>
                  </a:moveTo>
                  <a:cubicBezTo>
                    <a:pt x="702" y="69"/>
                    <a:pt x="702" y="71"/>
                    <a:pt x="702" y="74"/>
                  </a:cubicBezTo>
                  <a:cubicBezTo>
                    <a:pt x="699" y="77"/>
                    <a:pt x="700" y="74"/>
                    <a:pt x="696" y="74"/>
                  </a:cubicBezTo>
                  <a:cubicBezTo>
                    <a:pt x="698" y="81"/>
                    <a:pt x="697" y="81"/>
                    <a:pt x="696" y="87"/>
                  </a:cubicBezTo>
                  <a:cubicBezTo>
                    <a:pt x="690" y="87"/>
                    <a:pt x="685" y="89"/>
                    <a:pt x="678" y="88"/>
                  </a:cubicBezTo>
                  <a:cubicBezTo>
                    <a:pt x="679" y="81"/>
                    <a:pt x="685" y="80"/>
                    <a:pt x="694" y="80"/>
                  </a:cubicBezTo>
                  <a:cubicBezTo>
                    <a:pt x="691" y="75"/>
                    <a:pt x="695" y="74"/>
                    <a:pt x="694" y="68"/>
                  </a:cubicBezTo>
                  <a:cubicBezTo>
                    <a:pt x="699" y="69"/>
                    <a:pt x="698" y="65"/>
                    <a:pt x="702" y="66"/>
                  </a:cubicBezTo>
                  <a:close/>
                  <a:moveTo>
                    <a:pt x="835" y="64"/>
                  </a:moveTo>
                  <a:cubicBezTo>
                    <a:pt x="836" y="64"/>
                    <a:pt x="837" y="64"/>
                    <a:pt x="838" y="64"/>
                  </a:cubicBezTo>
                  <a:cubicBezTo>
                    <a:pt x="838" y="65"/>
                    <a:pt x="839" y="67"/>
                    <a:pt x="839" y="68"/>
                  </a:cubicBezTo>
                  <a:cubicBezTo>
                    <a:pt x="837" y="68"/>
                    <a:pt x="836" y="68"/>
                    <a:pt x="835" y="68"/>
                  </a:cubicBezTo>
                  <a:cubicBezTo>
                    <a:pt x="835" y="67"/>
                    <a:pt x="835" y="65"/>
                    <a:pt x="835" y="64"/>
                  </a:cubicBezTo>
                  <a:close/>
                  <a:moveTo>
                    <a:pt x="1292" y="45"/>
                  </a:moveTo>
                  <a:cubicBezTo>
                    <a:pt x="1294" y="46"/>
                    <a:pt x="1294" y="48"/>
                    <a:pt x="1294" y="50"/>
                  </a:cubicBezTo>
                  <a:cubicBezTo>
                    <a:pt x="1290" y="51"/>
                    <a:pt x="1290" y="47"/>
                    <a:pt x="1285" y="49"/>
                  </a:cubicBezTo>
                  <a:cubicBezTo>
                    <a:pt x="1284" y="44"/>
                    <a:pt x="1293" y="50"/>
                    <a:pt x="1292" y="45"/>
                  </a:cubicBezTo>
                  <a:close/>
                  <a:moveTo>
                    <a:pt x="1344" y="37"/>
                  </a:moveTo>
                  <a:cubicBezTo>
                    <a:pt x="1344" y="40"/>
                    <a:pt x="1342" y="41"/>
                    <a:pt x="1342" y="44"/>
                  </a:cubicBezTo>
                  <a:cubicBezTo>
                    <a:pt x="1340" y="42"/>
                    <a:pt x="1334" y="41"/>
                    <a:pt x="1334" y="45"/>
                  </a:cubicBezTo>
                  <a:cubicBezTo>
                    <a:pt x="1330" y="46"/>
                    <a:pt x="1333" y="40"/>
                    <a:pt x="1332" y="37"/>
                  </a:cubicBezTo>
                  <a:cubicBezTo>
                    <a:pt x="1337" y="41"/>
                    <a:pt x="1338" y="39"/>
                    <a:pt x="1344" y="37"/>
                  </a:cubicBezTo>
                  <a:close/>
                  <a:moveTo>
                    <a:pt x="1842" y="153"/>
                  </a:moveTo>
                  <a:cubicBezTo>
                    <a:pt x="1839" y="153"/>
                    <a:pt x="1837" y="153"/>
                    <a:pt x="1836" y="152"/>
                  </a:cubicBezTo>
                  <a:cubicBezTo>
                    <a:pt x="1834" y="157"/>
                    <a:pt x="1842" y="158"/>
                    <a:pt x="1842" y="153"/>
                  </a:cubicBezTo>
                  <a:close/>
                  <a:moveTo>
                    <a:pt x="1805" y="161"/>
                  </a:moveTo>
                  <a:cubicBezTo>
                    <a:pt x="1803" y="160"/>
                    <a:pt x="1802" y="159"/>
                    <a:pt x="1802" y="156"/>
                  </a:cubicBezTo>
                  <a:cubicBezTo>
                    <a:pt x="1805" y="156"/>
                    <a:pt x="1805" y="158"/>
                    <a:pt x="1807" y="158"/>
                  </a:cubicBezTo>
                  <a:cubicBezTo>
                    <a:pt x="1807" y="159"/>
                    <a:pt x="1806" y="160"/>
                    <a:pt x="1805" y="161"/>
                  </a:cubicBezTo>
                  <a:close/>
                  <a:moveTo>
                    <a:pt x="1858" y="172"/>
                  </a:moveTo>
                  <a:cubicBezTo>
                    <a:pt x="1860" y="179"/>
                    <a:pt x="1849" y="172"/>
                    <a:pt x="1855" y="175"/>
                  </a:cubicBezTo>
                  <a:cubicBezTo>
                    <a:pt x="1854" y="179"/>
                    <a:pt x="1847" y="176"/>
                    <a:pt x="1848" y="172"/>
                  </a:cubicBezTo>
                  <a:cubicBezTo>
                    <a:pt x="1851" y="175"/>
                    <a:pt x="1852" y="171"/>
                    <a:pt x="1858" y="172"/>
                  </a:cubicBezTo>
                  <a:close/>
                  <a:moveTo>
                    <a:pt x="1773" y="252"/>
                  </a:moveTo>
                  <a:cubicBezTo>
                    <a:pt x="1770" y="255"/>
                    <a:pt x="1767" y="252"/>
                    <a:pt x="1769" y="258"/>
                  </a:cubicBezTo>
                  <a:cubicBezTo>
                    <a:pt x="1763" y="257"/>
                    <a:pt x="1761" y="255"/>
                    <a:pt x="1756" y="259"/>
                  </a:cubicBezTo>
                  <a:cubicBezTo>
                    <a:pt x="1754" y="259"/>
                    <a:pt x="1756" y="258"/>
                    <a:pt x="1758" y="258"/>
                  </a:cubicBezTo>
                  <a:cubicBezTo>
                    <a:pt x="1758" y="255"/>
                    <a:pt x="1753" y="257"/>
                    <a:pt x="1751" y="256"/>
                  </a:cubicBezTo>
                  <a:cubicBezTo>
                    <a:pt x="1751" y="256"/>
                    <a:pt x="1751" y="252"/>
                    <a:pt x="1748" y="253"/>
                  </a:cubicBezTo>
                  <a:cubicBezTo>
                    <a:pt x="1748" y="249"/>
                    <a:pt x="1753" y="251"/>
                    <a:pt x="1756" y="250"/>
                  </a:cubicBezTo>
                  <a:cubicBezTo>
                    <a:pt x="1757" y="250"/>
                    <a:pt x="1761" y="246"/>
                    <a:pt x="1761" y="247"/>
                  </a:cubicBezTo>
                  <a:cubicBezTo>
                    <a:pt x="1762" y="247"/>
                    <a:pt x="1761" y="248"/>
                    <a:pt x="1761" y="248"/>
                  </a:cubicBezTo>
                  <a:cubicBezTo>
                    <a:pt x="1765" y="249"/>
                    <a:pt x="1770" y="249"/>
                    <a:pt x="1773" y="252"/>
                  </a:cubicBezTo>
                  <a:close/>
                  <a:moveTo>
                    <a:pt x="1830" y="299"/>
                  </a:moveTo>
                  <a:cubicBezTo>
                    <a:pt x="1825" y="297"/>
                    <a:pt x="1825" y="299"/>
                    <a:pt x="1819" y="299"/>
                  </a:cubicBezTo>
                  <a:cubicBezTo>
                    <a:pt x="1821" y="294"/>
                    <a:pt x="1820" y="292"/>
                    <a:pt x="1819" y="286"/>
                  </a:cubicBezTo>
                  <a:cubicBezTo>
                    <a:pt x="1823" y="283"/>
                    <a:pt x="1826" y="289"/>
                    <a:pt x="1828" y="283"/>
                  </a:cubicBezTo>
                  <a:cubicBezTo>
                    <a:pt x="1829" y="284"/>
                    <a:pt x="1830" y="288"/>
                    <a:pt x="1831" y="285"/>
                  </a:cubicBezTo>
                  <a:cubicBezTo>
                    <a:pt x="1835" y="285"/>
                    <a:pt x="1832" y="292"/>
                    <a:pt x="1829" y="291"/>
                  </a:cubicBezTo>
                  <a:cubicBezTo>
                    <a:pt x="1830" y="293"/>
                    <a:pt x="1831" y="295"/>
                    <a:pt x="1830" y="299"/>
                  </a:cubicBezTo>
                  <a:close/>
                  <a:moveTo>
                    <a:pt x="2055" y="619"/>
                  </a:moveTo>
                  <a:cubicBezTo>
                    <a:pt x="2060" y="620"/>
                    <a:pt x="2064" y="619"/>
                    <a:pt x="2065" y="616"/>
                  </a:cubicBezTo>
                  <a:cubicBezTo>
                    <a:pt x="2062" y="617"/>
                    <a:pt x="2054" y="614"/>
                    <a:pt x="2055" y="619"/>
                  </a:cubicBezTo>
                  <a:close/>
                  <a:moveTo>
                    <a:pt x="1438" y="1419"/>
                  </a:moveTo>
                  <a:cubicBezTo>
                    <a:pt x="1438" y="1413"/>
                    <a:pt x="1439" y="1409"/>
                    <a:pt x="1443" y="1408"/>
                  </a:cubicBezTo>
                  <a:cubicBezTo>
                    <a:pt x="1450" y="1409"/>
                    <a:pt x="1453" y="1414"/>
                    <a:pt x="1452" y="1424"/>
                  </a:cubicBezTo>
                  <a:cubicBezTo>
                    <a:pt x="1448" y="1421"/>
                    <a:pt x="1442" y="1421"/>
                    <a:pt x="1438" y="1419"/>
                  </a:cubicBezTo>
                  <a:close/>
                  <a:moveTo>
                    <a:pt x="270" y="1244"/>
                  </a:moveTo>
                  <a:cubicBezTo>
                    <a:pt x="268" y="1237"/>
                    <a:pt x="277" y="1245"/>
                    <a:pt x="276" y="1241"/>
                  </a:cubicBezTo>
                  <a:cubicBezTo>
                    <a:pt x="281" y="1244"/>
                    <a:pt x="273" y="1245"/>
                    <a:pt x="270" y="1244"/>
                  </a:cubicBezTo>
                  <a:close/>
                  <a:moveTo>
                    <a:pt x="53" y="1203"/>
                  </a:moveTo>
                  <a:cubicBezTo>
                    <a:pt x="56" y="1202"/>
                    <a:pt x="59" y="1202"/>
                    <a:pt x="61" y="1200"/>
                  </a:cubicBezTo>
                  <a:cubicBezTo>
                    <a:pt x="57" y="1200"/>
                    <a:pt x="53" y="1200"/>
                    <a:pt x="53" y="1203"/>
                  </a:cubicBezTo>
                  <a:close/>
                  <a:moveTo>
                    <a:pt x="77" y="859"/>
                  </a:moveTo>
                  <a:cubicBezTo>
                    <a:pt x="78" y="857"/>
                    <a:pt x="80" y="856"/>
                    <a:pt x="83" y="856"/>
                  </a:cubicBezTo>
                  <a:cubicBezTo>
                    <a:pt x="83" y="857"/>
                    <a:pt x="83" y="857"/>
                    <a:pt x="82" y="857"/>
                  </a:cubicBezTo>
                  <a:cubicBezTo>
                    <a:pt x="83" y="859"/>
                    <a:pt x="85" y="860"/>
                    <a:pt x="88" y="861"/>
                  </a:cubicBezTo>
                  <a:cubicBezTo>
                    <a:pt x="87" y="867"/>
                    <a:pt x="81" y="860"/>
                    <a:pt x="77" y="859"/>
                  </a:cubicBezTo>
                  <a:close/>
                  <a:moveTo>
                    <a:pt x="1029" y="26"/>
                  </a:moveTo>
                  <a:cubicBezTo>
                    <a:pt x="1030" y="24"/>
                    <a:pt x="1032" y="24"/>
                    <a:pt x="1033" y="22"/>
                  </a:cubicBezTo>
                  <a:cubicBezTo>
                    <a:pt x="1029" y="20"/>
                    <a:pt x="1025" y="26"/>
                    <a:pt x="1029" y="26"/>
                  </a:cubicBezTo>
                  <a:close/>
                  <a:moveTo>
                    <a:pt x="944" y="31"/>
                  </a:moveTo>
                  <a:cubicBezTo>
                    <a:pt x="946" y="32"/>
                    <a:pt x="947" y="33"/>
                    <a:pt x="949" y="33"/>
                  </a:cubicBezTo>
                  <a:cubicBezTo>
                    <a:pt x="949" y="36"/>
                    <a:pt x="947" y="36"/>
                    <a:pt x="945" y="34"/>
                  </a:cubicBezTo>
                  <a:cubicBezTo>
                    <a:pt x="945" y="33"/>
                    <a:pt x="945" y="32"/>
                    <a:pt x="944" y="31"/>
                  </a:cubicBezTo>
                  <a:close/>
                  <a:moveTo>
                    <a:pt x="1056" y="36"/>
                  </a:moveTo>
                  <a:cubicBezTo>
                    <a:pt x="1056" y="39"/>
                    <a:pt x="1054" y="39"/>
                    <a:pt x="1054" y="42"/>
                  </a:cubicBezTo>
                  <a:cubicBezTo>
                    <a:pt x="1050" y="42"/>
                    <a:pt x="1047" y="42"/>
                    <a:pt x="1043" y="42"/>
                  </a:cubicBezTo>
                  <a:cubicBezTo>
                    <a:pt x="1040" y="33"/>
                    <a:pt x="1052" y="33"/>
                    <a:pt x="1056" y="36"/>
                  </a:cubicBezTo>
                  <a:close/>
                  <a:moveTo>
                    <a:pt x="1330" y="45"/>
                  </a:moveTo>
                  <a:cubicBezTo>
                    <a:pt x="1331" y="41"/>
                    <a:pt x="1330" y="39"/>
                    <a:pt x="1327" y="37"/>
                  </a:cubicBezTo>
                  <a:cubicBezTo>
                    <a:pt x="1325" y="40"/>
                    <a:pt x="1325" y="46"/>
                    <a:pt x="1330" y="45"/>
                  </a:cubicBezTo>
                  <a:close/>
                  <a:moveTo>
                    <a:pt x="1219" y="39"/>
                  </a:moveTo>
                  <a:cubicBezTo>
                    <a:pt x="1221" y="47"/>
                    <a:pt x="1213" y="45"/>
                    <a:pt x="1209" y="47"/>
                  </a:cubicBezTo>
                  <a:cubicBezTo>
                    <a:pt x="1208" y="47"/>
                    <a:pt x="1207" y="49"/>
                    <a:pt x="1206" y="49"/>
                  </a:cubicBezTo>
                  <a:cubicBezTo>
                    <a:pt x="1204" y="47"/>
                    <a:pt x="1203" y="44"/>
                    <a:pt x="1204" y="41"/>
                  </a:cubicBezTo>
                  <a:cubicBezTo>
                    <a:pt x="1210" y="41"/>
                    <a:pt x="1212" y="38"/>
                    <a:pt x="1219" y="39"/>
                  </a:cubicBezTo>
                  <a:close/>
                  <a:moveTo>
                    <a:pt x="1317" y="42"/>
                  </a:moveTo>
                  <a:cubicBezTo>
                    <a:pt x="1320" y="42"/>
                    <a:pt x="1321" y="41"/>
                    <a:pt x="1322" y="39"/>
                  </a:cubicBezTo>
                  <a:cubicBezTo>
                    <a:pt x="1320" y="39"/>
                    <a:pt x="1316" y="39"/>
                    <a:pt x="1317" y="42"/>
                  </a:cubicBezTo>
                  <a:close/>
                  <a:moveTo>
                    <a:pt x="1221" y="41"/>
                  </a:moveTo>
                  <a:cubicBezTo>
                    <a:pt x="1222" y="41"/>
                    <a:pt x="1224" y="41"/>
                    <a:pt x="1226" y="41"/>
                  </a:cubicBezTo>
                  <a:cubicBezTo>
                    <a:pt x="1223" y="42"/>
                    <a:pt x="1226" y="48"/>
                    <a:pt x="1221" y="47"/>
                  </a:cubicBezTo>
                  <a:cubicBezTo>
                    <a:pt x="1221" y="45"/>
                    <a:pt x="1221" y="43"/>
                    <a:pt x="1221" y="41"/>
                  </a:cubicBezTo>
                  <a:close/>
                  <a:moveTo>
                    <a:pt x="1044" y="55"/>
                  </a:moveTo>
                  <a:cubicBezTo>
                    <a:pt x="1049" y="55"/>
                    <a:pt x="1054" y="54"/>
                    <a:pt x="1053" y="49"/>
                  </a:cubicBezTo>
                  <a:cubicBezTo>
                    <a:pt x="1048" y="49"/>
                    <a:pt x="1043" y="49"/>
                    <a:pt x="1044" y="55"/>
                  </a:cubicBezTo>
                  <a:close/>
                  <a:moveTo>
                    <a:pt x="1272" y="57"/>
                  </a:moveTo>
                  <a:cubicBezTo>
                    <a:pt x="1276" y="58"/>
                    <a:pt x="1285" y="60"/>
                    <a:pt x="1285" y="53"/>
                  </a:cubicBezTo>
                  <a:cubicBezTo>
                    <a:pt x="1284" y="48"/>
                    <a:pt x="1272" y="51"/>
                    <a:pt x="1272" y="57"/>
                  </a:cubicBezTo>
                  <a:close/>
                  <a:moveTo>
                    <a:pt x="1217" y="52"/>
                  </a:moveTo>
                  <a:cubicBezTo>
                    <a:pt x="1214" y="57"/>
                    <a:pt x="1218" y="57"/>
                    <a:pt x="1219" y="63"/>
                  </a:cubicBezTo>
                  <a:cubicBezTo>
                    <a:pt x="1217" y="63"/>
                    <a:pt x="1215" y="63"/>
                    <a:pt x="1214" y="63"/>
                  </a:cubicBezTo>
                  <a:cubicBezTo>
                    <a:pt x="1213" y="63"/>
                    <a:pt x="1212" y="61"/>
                    <a:pt x="1212" y="61"/>
                  </a:cubicBezTo>
                  <a:cubicBezTo>
                    <a:pt x="1207" y="61"/>
                    <a:pt x="1206" y="64"/>
                    <a:pt x="1201" y="60"/>
                  </a:cubicBezTo>
                  <a:cubicBezTo>
                    <a:pt x="1199" y="58"/>
                    <a:pt x="1197" y="58"/>
                    <a:pt x="1197" y="55"/>
                  </a:cubicBezTo>
                  <a:cubicBezTo>
                    <a:pt x="1202" y="52"/>
                    <a:pt x="1212" y="54"/>
                    <a:pt x="1217" y="52"/>
                  </a:cubicBezTo>
                  <a:close/>
                  <a:moveTo>
                    <a:pt x="946" y="55"/>
                  </a:moveTo>
                  <a:cubicBezTo>
                    <a:pt x="952" y="56"/>
                    <a:pt x="958" y="57"/>
                    <a:pt x="963" y="58"/>
                  </a:cubicBezTo>
                  <a:cubicBezTo>
                    <a:pt x="960" y="61"/>
                    <a:pt x="954" y="62"/>
                    <a:pt x="948" y="61"/>
                  </a:cubicBezTo>
                  <a:cubicBezTo>
                    <a:pt x="947" y="60"/>
                    <a:pt x="946" y="58"/>
                    <a:pt x="946" y="55"/>
                  </a:cubicBezTo>
                  <a:close/>
                  <a:moveTo>
                    <a:pt x="1147" y="60"/>
                  </a:moveTo>
                  <a:cubicBezTo>
                    <a:pt x="1148" y="66"/>
                    <a:pt x="1131" y="62"/>
                    <a:pt x="1128" y="61"/>
                  </a:cubicBezTo>
                  <a:cubicBezTo>
                    <a:pt x="1128" y="60"/>
                    <a:pt x="1128" y="58"/>
                    <a:pt x="1128" y="57"/>
                  </a:cubicBezTo>
                  <a:cubicBezTo>
                    <a:pt x="1130" y="54"/>
                    <a:pt x="1137" y="55"/>
                    <a:pt x="1142" y="55"/>
                  </a:cubicBezTo>
                  <a:cubicBezTo>
                    <a:pt x="1140" y="61"/>
                    <a:pt x="1148" y="56"/>
                    <a:pt x="1147" y="60"/>
                  </a:cubicBezTo>
                  <a:close/>
                  <a:moveTo>
                    <a:pt x="1249" y="63"/>
                  </a:moveTo>
                  <a:cubicBezTo>
                    <a:pt x="1254" y="66"/>
                    <a:pt x="1266" y="59"/>
                    <a:pt x="1262" y="57"/>
                  </a:cubicBezTo>
                  <a:cubicBezTo>
                    <a:pt x="1259" y="60"/>
                    <a:pt x="1249" y="57"/>
                    <a:pt x="1249" y="63"/>
                  </a:cubicBezTo>
                  <a:close/>
                  <a:moveTo>
                    <a:pt x="775" y="72"/>
                  </a:moveTo>
                  <a:cubicBezTo>
                    <a:pt x="774" y="71"/>
                    <a:pt x="774" y="68"/>
                    <a:pt x="772" y="68"/>
                  </a:cubicBezTo>
                  <a:cubicBezTo>
                    <a:pt x="773" y="65"/>
                    <a:pt x="777" y="65"/>
                    <a:pt x="779" y="64"/>
                  </a:cubicBezTo>
                  <a:cubicBezTo>
                    <a:pt x="781" y="63"/>
                    <a:pt x="781" y="60"/>
                    <a:pt x="787" y="60"/>
                  </a:cubicBezTo>
                  <a:cubicBezTo>
                    <a:pt x="788" y="63"/>
                    <a:pt x="788" y="64"/>
                    <a:pt x="787" y="68"/>
                  </a:cubicBezTo>
                  <a:cubicBezTo>
                    <a:pt x="787" y="69"/>
                    <a:pt x="789" y="69"/>
                    <a:pt x="790" y="69"/>
                  </a:cubicBezTo>
                  <a:cubicBezTo>
                    <a:pt x="789" y="74"/>
                    <a:pt x="787" y="68"/>
                    <a:pt x="784" y="69"/>
                  </a:cubicBezTo>
                  <a:cubicBezTo>
                    <a:pt x="779" y="68"/>
                    <a:pt x="781" y="74"/>
                    <a:pt x="775" y="72"/>
                  </a:cubicBezTo>
                  <a:close/>
                  <a:moveTo>
                    <a:pt x="1033" y="60"/>
                  </a:moveTo>
                  <a:cubicBezTo>
                    <a:pt x="1032" y="61"/>
                    <a:pt x="1031" y="63"/>
                    <a:pt x="1031" y="66"/>
                  </a:cubicBezTo>
                  <a:cubicBezTo>
                    <a:pt x="1027" y="66"/>
                    <a:pt x="1022" y="66"/>
                    <a:pt x="1018" y="66"/>
                  </a:cubicBezTo>
                  <a:cubicBezTo>
                    <a:pt x="1018" y="64"/>
                    <a:pt x="1018" y="63"/>
                    <a:pt x="1018" y="61"/>
                  </a:cubicBezTo>
                  <a:cubicBezTo>
                    <a:pt x="1021" y="59"/>
                    <a:pt x="1028" y="60"/>
                    <a:pt x="1033" y="60"/>
                  </a:cubicBezTo>
                  <a:close/>
                  <a:moveTo>
                    <a:pt x="1116" y="69"/>
                  </a:moveTo>
                  <a:cubicBezTo>
                    <a:pt x="1118" y="74"/>
                    <a:pt x="1121" y="77"/>
                    <a:pt x="1126" y="79"/>
                  </a:cubicBezTo>
                  <a:cubicBezTo>
                    <a:pt x="1126" y="84"/>
                    <a:pt x="1121" y="83"/>
                    <a:pt x="1123" y="90"/>
                  </a:cubicBezTo>
                  <a:cubicBezTo>
                    <a:pt x="1116" y="89"/>
                    <a:pt x="1115" y="93"/>
                    <a:pt x="1109" y="91"/>
                  </a:cubicBezTo>
                  <a:cubicBezTo>
                    <a:pt x="1105" y="88"/>
                    <a:pt x="1108" y="87"/>
                    <a:pt x="1108" y="80"/>
                  </a:cubicBezTo>
                  <a:cubicBezTo>
                    <a:pt x="1112" y="81"/>
                    <a:pt x="1111" y="77"/>
                    <a:pt x="1116" y="79"/>
                  </a:cubicBezTo>
                  <a:cubicBezTo>
                    <a:pt x="1116" y="74"/>
                    <a:pt x="1106" y="78"/>
                    <a:pt x="1108" y="71"/>
                  </a:cubicBezTo>
                  <a:cubicBezTo>
                    <a:pt x="1110" y="69"/>
                    <a:pt x="1112" y="69"/>
                    <a:pt x="1116" y="69"/>
                  </a:cubicBezTo>
                  <a:close/>
                  <a:moveTo>
                    <a:pt x="1566" y="77"/>
                  </a:moveTo>
                  <a:cubicBezTo>
                    <a:pt x="1563" y="87"/>
                    <a:pt x="1553" y="87"/>
                    <a:pt x="1542" y="85"/>
                  </a:cubicBezTo>
                  <a:cubicBezTo>
                    <a:pt x="1542" y="77"/>
                    <a:pt x="1552" y="82"/>
                    <a:pt x="1557" y="80"/>
                  </a:cubicBezTo>
                  <a:cubicBezTo>
                    <a:pt x="1561" y="80"/>
                    <a:pt x="1563" y="76"/>
                    <a:pt x="1566" y="77"/>
                  </a:cubicBezTo>
                  <a:close/>
                  <a:moveTo>
                    <a:pt x="737" y="82"/>
                  </a:moveTo>
                  <a:cubicBezTo>
                    <a:pt x="739" y="88"/>
                    <a:pt x="736" y="91"/>
                    <a:pt x="734" y="95"/>
                  </a:cubicBezTo>
                  <a:cubicBezTo>
                    <a:pt x="732" y="92"/>
                    <a:pt x="727" y="94"/>
                    <a:pt x="724" y="91"/>
                  </a:cubicBezTo>
                  <a:cubicBezTo>
                    <a:pt x="724" y="84"/>
                    <a:pt x="729" y="81"/>
                    <a:pt x="737" y="82"/>
                  </a:cubicBezTo>
                  <a:close/>
                  <a:moveTo>
                    <a:pt x="1609" y="93"/>
                  </a:moveTo>
                  <a:cubicBezTo>
                    <a:pt x="1609" y="101"/>
                    <a:pt x="1596" y="96"/>
                    <a:pt x="1589" y="98"/>
                  </a:cubicBezTo>
                  <a:cubicBezTo>
                    <a:pt x="1588" y="94"/>
                    <a:pt x="1588" y="90"/>
                    <a:pt x="1592" y="90"/>
                  </a:cubicBezTo>
                  <a:cubicBezTo>
                    <a:pt x="1594" y="90"/>
                    <a:pt x="1594" y="89"/>
                    <a:pt x="1594" y="88"/>
                  </a:cubicBezTo>
                  <a:cubicBezTo>
                    <a:pt x="1597" y="88"/>
                    <a:pt x="1599" y="90"/>
                    <a:pt x="1599" y="93"/>
                  </a:cubicBezTo>
                  <a:cubicBezTo>
                    <a:pt x="1602" y="93"/>
                    <a:pt x="1605" y="93"/>
                    <a:pt x="1609" y="93"/>
                  </a:cubicBezTo>
                  <a:close/>
                  <a:moveTo>
                    <a:pt x="1625" y="95"/>
                  </a:moveTo>
                  <a:cubicBezTo>
                    <a:pt x="1631" y="94"/>
                    <a:pt x="1637" y="95"/>
                    <a:pt x="1637" y="90"/>
                  </a:cubicBezTo>
                  <a:cubicBezTo>
                    <a:pt x="1633" y="92"/>
                    <a:pt x="1626" y="90"/>
                    <a:pt x="1625" y="95"/>
                  </a:cubicBezTo>
                  <a:close/>
                  <a:moveTo>
                    <a:pt x="1640" y="90"/>
                  </a:moveTo>
                  <a:cubicBezTo>
                    <a:pt x="1644" y="90"/>
                    <a:pt x="1647" y="90"/>
                    <a:pt x="1650" y="90"/>
                  </a:cubicBezTo>
                  <a:cubicBezTo>
                    <a:pt x="1650" y="95"/>
                    <a:pt x="1646" y="97"/>
                    <a:pt x="1640" y="96"/>
                  </a:cubicBezTo>
                  <a:cubicBezTo>
                    <a:pt x="1640" y="94"/>
                    <a:pt x="1640" y="92"/>
                    <a:pt x="1640" y="90"/>
                  </a:cubicBezTo>
                  <a:close/>
                  <a:moveTo>
                    <a:pt x="862" y="93"/>
                  </a:moveTo>
                  <a:cubicBezTo>
                    <a:pt x="861" y="97"/>
                    <a:pt x="864" y="97"/>
                    <a:pt x="864" y="101"/>
                  </a:cubicBezTo>
                  <a:cubicBezTo>
                    <a:pt x="856" y="104"/>
                    <a:pt x="841" y="107"/>
                    <a:pt x="842" y="95"/>
                  </a:cubicBezTo>
                  <a:cubicBezTo>
                    <a:pt x="847" y="90"/>
                    <a:pt x="854" y="92"/>
                    <a:pt x="862" y="93"/>
                  </a:cubicBezTo>
                  <a:close/>
                  <a:moveTo>
                    <a:pt x="496" y="95"/>
                  </a:moveTo>
                  <a:cubicBezTo>
                    <a:pt x="493" y="95"/>
                    <a:pt x="489" y="94"/>
                    <a:pt x="489" y="96"/>
                  </a:cubicBezTo>
                  <a:cubicBezTo>
                    <a:pt x="491" y="98"/>
                    <a:pt x="495" y="98"/>
                    <a:pt x="496" y="95"/>
                  </a:cubicBezTo>
                  <a:close/>
                  <a:moveTo>
                    <a:pt x="507" y="95"/>
                  </a:moveTo>
                  <a:cubicBezTo>
                    <a:pt x="508" y="95"/>
                    <a:pt x="509" y="95"/>
                    <a:pt x="510" y="95"/>
                  </a:cubicBezTo>
                  <a:cubicBezTo>
                    <a:pt x="510" y="96"/>
                    <a:pt x="511" y="97"/>
                    <a:pt x="511" y="98"/>
                  </a:cubicBezTo>
                  <a:cubicBezTo>
                    <a:pt x="509" y="98"/>
                    <a:pt x="508" y="98"/>
                    <a:pt x="507" y="98"/>
                  </a:cubicBezTo>
                  <a:cubicBezTo>
                    <a:pt x="507" y="97"/>
                    <a:pt x="507" y="96"/>
                    <a:pt x="507" y="95"/>
                  </a:cubicBezTo>
                  <a:close/>
                  <a:moveTo>
                    <a:pt x="1517" y="96"/>
                  </a:moveTo>
                  <a:cubicBezTo>
                    <a:pt x="1524" y="96"/>
                    <a:pt x="1526" y="99"/>
                    <a:pt x="1534" y="98"/>
                  </a:cubicBezTo>
                  <a:cubicBezTo>
                    <a:pt x="1532" y="101"/>
                    <a:pt x="1529" y="101"/>
                    <a:pt x="1524" y="101"/>
                  </a:cubicBezTo>
                  <a:cubicBezTo>
                    <a:pt x="1523" y="98"/>
                    <a:pt x="1516" y="101"/>
                    <a:pt x="1517" y="96"/>
                  </a:cubicBezTo>
                  <a:close/>
                  <a:moveTo>
                    <a:pt x="493" y="106"/>
                  </a:moveTo>
                  <a:cubicBezTo>
                    <a:pt x="493" y="104"/>
                    <a:pt x="495" y="103"/>
                    <a:pt x="494" y="99"/>
                  </a:cubicBezTo>
                  <a:cubicBezTo>
                    <a:pt x="488" y="98"/>
                    <a:pt x="488" y="105"/>
                    <a:pt x="493" y="106"/>
                  </a:cubicBezTo>
                  <a:close/>
                  <a:moveTo>
                    <a:pt x="1456" y="101"/>
                  </a:moveTo>
                  <a:cubicBezTo>
                    <a:pt x="1454" y="100"/>
                    <a:pt x="1453" y="99"/>
                    <a:pt x="1449" y="99"/>
                  </a:cubicBezTo>
                  <a:cubicBezTo>
                    <a:pt x="1447" y="104"/>
                    <a:pt x="1456" y="104"/>
                    <a:pt x="1456" y="101"/>
                  </a:cubicBezTo>
                  <a:close/>
                  <a:moveTo>
                    <a:pt x="784" y="109"/>
                  </a:moveTo>
                  <a:cubicBezTo>
                    <a:pt x="785" y="114"/>
                    <a:pt x="781" y="114"/>
                    <a:pt x="776" y="114"/>
                  </a:cubicBezTo>
                  <a:cubicBezTo>
                    <a:pt x="776" y="112"/>
                    <a:pt x="776" y="111"/>
                    <a:pt x="774" y="110"/>
                  </a:cubicBezTo>
                  <a:cubicBezTo>
                    <a:pt x="774" y="106"/>
                    <a:pt x="782" y="107"/>
                    <a:pt x="784" y="109"/>
                  </a:cubicBezTo>
                  <a:close/>
                  <a:moveTo>
                    <a:pt x="1667" y="129"/>
                  </a:moveTo>
                  <a:cubicBezTo>
                    <a:pt x="1670" y="129"/>
                    <a:pt x="1672" y="129"/>
                    <a:pt x="1674" y="129"/>
                  </a:cubicBezTo>
                  <a:cubicBezTo>
                    <a:pt x="1674" y="131"/>
                    <a:pt x="1674" y="132"/>
                    <a:pt x="1674" y="133"/>
                  </a:cubicBezTo>
                  <a:cubicBezTo>
                    <a:pt x="1672" y="133"/>
                    <a:pt x="1670" y="133"/>
                    <a:pt x="1667" y="133"/>
                  </a:cubicBezTo>
                  <a:cubicBezTo>
                    <a:pt x="1667" y="132"/>
                    <a:pt x="1667" y="131"/>
                    <a:pt x="1667" y="129"/>
                  </a:cubicBezTo>
                  <a:close/>
                  <a:moveTo>
                    <a:pt x="1434" y="136"/>
                  </a:moveTo>
                  <a:cubicBezTo>
                    <a:pt x="1438" y="136"/>
                    <a:pt x="1442" y="136"/>
                    <a:pt x="1442" y="133"/>
                  </a:cubicBezTo>
                  <a:cubicBezTo>
                    <a:pt x="1439" y="133"/>
                    <a:pt x="1432" y="130"/>
                    <a:pt x="1434" y="136"/>
                  </a:cubicBezTo>
                  <a:close/>
                  <a:moveTo>
                    <a:pt x="853" y="136"/>
                  </a:moveTo>
                  <a:cubicBezTo>
                    <a:pt x="853" y="140"/>
                    <a:pt x="852" y="143"/>
                    <a:pt x="848" y="142"/>
                  </a:cubicBezTo>
                  <a:cubicBezTo>
                    <a:pt x="847" y="141"/>
                    <a:pt x="846" y="140"/>
                    <a:pt x="846" y="137"/>
                  </a:cubicBezTo>
                  <a:cubicBezTo>
                    <a:pt x="848" y="136"/>
                    <a:pt x="850" y="136"/>
                    <a:pt x="853" y="136"/>
                  </a:cubicBezTo>
                  <a:close/>
                  <a:moveTo>
                    <a:pt x="881" y="141"/>
                  </a:moveTo>
                  <a:cubicBezTo>
                    <a:pt x="880" y="145"/>
                    <a:pt x="874" y="148"/>
                    <a:pt x="869" y="148"/>
                  </a:cubicBezTo>
                  <a:cubicBezTo>
                    <a:pt x="867" y="144"/>
                    <a:pt x="868" y="142"/>
                    <a:pt x="871" y="139"/>
                  </a:cubicBezTo>
                  <a:cubicBezTo>
                    <a:pt x="875" y="139"/>
                    <a:pt x="879" y="139"/>
                    <a:pt x="881" y="141"/>
                  </a:cubicBezTo>
                  <a:close/>
                  <a:moveTo>
                    <a:pt x="1722" y="147"/>
                  </a:moveTo>
                  <a:cubicBezTo>
                    <a:pt x="1719" y="155"/>
                    <a:pt x="1725" y="156"/>
                    <a:pt x="1724" y="163"/>
                  </a:cubicBezTo>
                  <a:cubicBezTo>
                    <a:pt x="1729" y="161"/>
                    <a:pt x="1731" y="162"/>
                    <a:pt x="1734" y="164"/>
                  </a:cubicBezTo>
                  <a:cubicBezTo>
                    <a:pt x="1734" y="167"/>
                    <a:pt x="1729" y="165"/>
                    <a:pt x="1729" y="169"/>
                  </a:cubicBezTo>
                  <a:cubicBezTo>
                    <a:pt x="1728" y="169"/>
                    <a:pt x="1728" y="167"/>
                    <a:pt x="1728" y="166"/>
                  </a:cubicBezTo>
                  <a:cubicBezTo>
                    <a:pt x="1723" y="169"/>
                    <a:pt x="1725" y="169"/>
                    <a:pt x="1719" y="168"/>
                  </a:cubicBezTo>
                  <a:cubicBezTo>
                    <a:pt x="1714" y="166"/>
                    <a:pt x="1709" y="168"/>
                    <a:pt x="1704" y="169"/>
                  </a:cubicBezTo>
                  <a:cubicBezTo>
                    <a:pt x="1703" y="162"/>
                    <a:pt x="1711" y="165"/>
                    <a:pt x="1714" y="163"/>
                  </a:cubicBezTo>
                  <a:cubicBezTo>
                    <a:pt x="1715" y="159"/>
                    <a:pt x="1711" y="159"/>
                    <a:pt x="1708" y="158"/>
                  </a:cubicBezTo>
                  <a:cubicBezTo>
                    <a:pt x="1708" y="152"/>
                    <a:pt x="1715" y="153"/>
                    <a:pt x="1715" y="147"/>
                  </a:cubicBezTo>
                  <a:cubicBezTo>
                    <a:pt x="1717" y="147"/>
                    <a:pt x="1719" y="147"/>
                    <a:pt x="1722" y="147"/>
                  </a:cubicBezTo>
                  <a:close/>
                  <a:moveTo>
                    <a:pt x="540" y="155"/>
                  </a:moveTo>
                  <a:cubicBezTo>
                    <a:pt x="540" y="152"/>
                    <a:pt x="539" y="150"/>
                    <a:pt x="537" y="148"/>
                  </a:cubicBezTo>
                  <a:cubicBezTo>
                    <a:pt x="537" y="151"/>
                    <a:pt x="535" y="156"/>
                    <a:pt x="540" y="155"/>
                  </a:cubicBezTo>
                  <a:close/>
                  <a:moveTo>
                    <a:pt x="1821" y="150"/>
                  </a:moveTo>
                  <a:cubicBezTo>
                    <a:pt x="1819" y="155"/>
                    <a:pt x="1821" y="154"/>
                    <a:pt x="1819" y="158"/>
                  </a:cubicBezTo>
                  <a:cubicBezTo>
                    <a:pt x="1816" y="154"/>
                    <a:pt x="1804" y="160"/>
                    <a:pt x="1806" y="152"/>
                  </a:cubicBezTo>
                  <a:cubicBezTo>
                    <a:pt x="1813" y="154"/>
                    <a:pt x="1816" y="146"/>
                    <a:pt x="1821" y="150"/>
                  </a:cubicBezTo>
                  <a:close/>
                  <a:moveTo>
                    <a:pt x="1799" y="155"/>
                  </a:moveTo>
                  <a:cubicBezTo>
                    <a:pt x="1799" y="157"/>
                    <a:pt x="1799" y="158"/>
                    <a:pt x="1801" y="158"/>
                  </a:cubicBezTo>
                  <a:cubicBezTo>
                    <a:pt x="1799" y="164"/>
                    <a:pt x="1795" y="167"/>
                    <a:pt x="1789" y="169"/>
                  </a:cubicBezTo>
                  <a:cubicBezTo>
                    <a:pt x="1789" y="168"/>
                    <a:pt x="1790" y="168"/>
                    <a:pt x="1790" y="166"/>
                  </a:cubicBezTo>
                  <a:cubicBezTo>
                    <a:pt x="1785" y="165"/>
                    <a:pt x="1783" y="168"/>
                    <a:pt x="1780" y="169"/>
                  </a:cubicBezTo>
                  <a:cubicBezTo>
                    <a:pt x="1781" y="172"/>
                    <a:pt x="1780" y="174"/>
                    <a:pt x="1777" y="174"/>
                  </a:cubicBezTo>
                  <a:cubicBezTo>
                    <a:pt x="1777" y="172"/>
                    <a:pt x="1777" y="171"/>
                    <a:pt x="1779" y="171"/>
                  </a:cubicBezTo>
                  <a:cubicBezTo>
                    <a:pt x="1778" y="169"/>
                    <a:pt x="1775" y="168"/>
                    <a:pt x="1772" y="168"/>
                  </a:cubicBezTo>
                  <a:cubicBezTo>
                    <a:pt x="1772" y="165"/>
                    <a:pt x="1767" y="167"/>
                    <a:pt x="1767" y="164"/>
                  </a:cubicBezTo>
                  <a:cubicBezTo>
                    <a:pt x="1764" y="164"/>
                    <a:pt x="1762" y="167"/>
                    <a:pt x="1759" y="168"/>
                  </a:cubicBezTo>
                  <a:cubicBezTo>
                    <a:pt x="1755" y="168"/>
                    <a:pt x="1755" y="166"/>
                    <a:pt x="1752" y="166"/>
                  </a:cubicBezTo>
                  <a:cubicBezTo>
                    <a:pt x="1750" y="166"/>
                    <a:pt x="1749" y="168"/>
                    <a:pt x="1744" y="168"/>
                  </a:cubicBezTo>
                  <a:cubicBezTo>
                    <a:pt x="1745" y="168"/>
                    <a:pt x="1743" y="166"/>
                    <a:pt x="1742" y="166"/>
                  </a:cubicBezTo>
                  <a:cubicBezTo>
                    <a:pt x="1741" y="166"/>
                    <a:pt x="1740" y="166"/>
                    <a:pt x="1739" y="166"/>
                  </a:cubicBezTo>
                  <a:cubicBezTo>
                    <a:pt x="1739" y="163"/>
                    <a:pt x="1742" y="162"/>
                    <a:pt x="1739" y="161"/>
                  </a:cubicBezTo>
                  <a:cubicBezTo>
                    <a:pt x="1742" y="157"/>
                    <a:pt x="1743" y="162"/>
                    <a:pt x="1746" y="163"/>
                  </a:cubicBezTo>
                  <a:cubicBezTo>
                    <a:pt x="1754" y="165"/>
                    <a:pt x="1764" y="162"/>
                    <a:pt x="1772" y="161"/>
                  </a:cubicBezTo>
                  <a:cubicBezTo>
                    <a:pt x="1774" y="161"/>
                    <a:pt x="1774" y="158"/>
                    <a:pt x="1774" y="156"/>
                  </a:cubicBezTo>
                  <a:cubicBezTo>
                    <a:pt x="1783" y="158"/>
                    <a:pt x="1786" y="150"/>
                    <a:pt x="1791" y="156"/>
                  </a:cubicBezTo>
                  <a:cubicBezTo>
                    <a:pt x="1795" y="157"/>
                    <a:pt x="1794" y="154"/>
                    <a:pt x="1799" y="155"/>
                  </a:cubicBezTo>
                  <a:close/>
                  <a:moveTo>
                    <a:pt x="1807" y="172"/>
                  </a:moveTo>
                  <a:cubicBezTo>
                    <a:pt x="1808" y="172"/>
                    <a:pt x="1810" y="172"/>
                    <a:pt x="1812" y="172"/>
                  </a:cubicBezTo>
                  <a:cubicBezTo>
                    <a:pt x="1812" y="173"/>
                    <a:pt x="1812" y="174"/>
                    <a:pt x="1812" y="175"/>
                  </a:cubicBezTo>
                  <a:cubicBezTo>
                    <a:pt x="1810" y="175"/>
                    <a:pt x="1808" y="175"/>
                    <a:pt x="1807" y="175"/>
                  </a:cubicBezTo>
                  <a:cubicBezTo>
                    <a:pt x="1807" y="174"/>
                    <a:pt x="1807" y="173"/>
                    <a:pt x="1807" y="172"/>
                  </a:cubicBezTo>
                  <a:close/>
                  <a:moveTo>
                    <a:pt x="359" y="177"/>
                  </a:moveTo>
                  <a:cubicBezTo>
                    <a:pt x="354" y="172"/>
                    <a:pt x="355" y="183"/>
                    <a:pt x="359" y="177"/>
                  </a:cubicBezTo>
                  <a:close/>
                  <a:moveTo>
                    <a:pt x="1778" y="187"/>
                  </a:moveTo>
                  <a:cubicBezTo>
                    <a:pt x="1776" y="188"/>
                    <a:pt x="1770" y="188"/>
                    <a:pt x="1765" y="188"/>
                  </a:cubicBezTo>
                  <a:cubicBezTo>
                    <a:pt x="1761" y="188"/>
                    <a:pt x="1753" y="189"/>
                    <a:pt x="1752" y="187"/>
                  </a:cubicBezTo>
                  <a:cubicBezTo>
                    <a:pt x="1747" y="176"/>
                    <a:pt x="1767" y="183"/>
                    <a:pt x="1770" y="180"/>
                  </a:cubicBezTo>
                  <a:cubicBezTo>
                    <a:pt x="1771" y="179"/>
                    <a:pt x="1773" y="178"/>
                    <a:pt x="1773" y="180"/>
                  </a:cubicBezTo>
                  <a:cubicBezTo>
                    <a:pt x="1773" y="184"/>
                    <a:pt x="1780" y="181"/>
                    <a:pt x="1778" y="187"/>
                  </a:cubicBezTo>
                  <a:close/>
                  <a:moveTo>
                    <a:pt x="351" y="183"/>
                  </a:moveTo>
                  <a:cubicBezTo>
                    <a:pt x="353" y="191"/>
                    <a:pt x="346" y="191"/>
                    <a:pt x="342" y="194"/>
                  </a:cubicBezTo>
                  <a:cubicBezTo>
                    <a:pt x="338" y="194"/>
                    <a:pt x="336" y="191"/>
                    <a:pt x="333" y="190"/>
                  </a:cubicBezTo>
                  <a:cubicBezTo>
                    <a:pt x="331" y="188"/>
                    <a:pt x="329" y="187"/>
                    <a:pt x="327" y="185"/>
                  </a:cubicBezTo>
                  <a:cubicBezTo>
                    <a:pt x="328" y="175"/>
                    <a:pt x="345" y="183"/>
                    <a:pt x="351" y="183"/>
                  </a:cubicBezTo>
                  <a:close/>
                  <a:moveTo>
                    <a:pt x="361" y="180"/>
                  </a:moveTo>
                  <a:cubicBezTo>
                    <a:pt x="366" y="180"/>
                    <a:pt x="365" y="185"/>
                    <a:pt x="366" y="188"/>
                  </a:cubicBezTo>
                  <a:cubicBezTo>
                    <a:pt x="365" y="188"/>
                    <a:pt x="365" y="190"/>
                    <a:pt x="363" y="190"/>
                  </a:cubicBezTo>
                  <a:cubicBezTo>
                    <a:pt x="362" y="190"/>
                    <a:pt x="362" y="187"/>
                    <a:pt x="361" y="187"/>
                  </a:cubicBezTo>
                  <a:cubicBezTo>
                    <a:pt x="359" y="186"/>
                    <a:pt x="354" y="188"/>
                    <a:pt x="353" y="185"/>
                  </a:cubicBezTo>
                  <a:cubicBezTo>
                    <a:pt x="350" y="178"/>
                    <a:pt x="362" y="185"/>
                    <a:pt x="361" y="180"/>
                  </a:cubicBezTo>
                  <a:close/>
                  <a:moveTo>
                    <a:pt x="1641" y="182"/>
                  </a:moveTo>
                  <a:cubicBezTo>
                    <a:pt x="1643" y="182"/>
                    <a:pt x="1646" y="182"/>
                    <a:pt x="1648" y="182"/>
                  </a:cubicBezTo>
                  <a:cubicBezTo>
                    <a:pt x="1648" y="183"/>
                    <a:pt x="1648" y="184"/>
                    <a:pt x="1648" y="185"/>
                  </a:cubicBezTo>
                  <a:cubicBezTo>
                    <a:pt x="1646" y="185"/>
                    <a:pt x="1643" y="185"/>
                    <a:pt x="1641" y="185"/>
                  </a:cubicBezTo>
                  <a:cubicBezTo>
                    <a:pt x="1641" y="184"/>
                    <a:pt x="1641" y="183"/>
                    <a:pt x="1641" y="182"/>
                  </a:cubicBezTo>
                  <a:close/>
                  <a:moveTo>
                    <a:pt x="455" y="187"/>
                  </a:moveTo>
                  <a:cubicBezTo>
                    <a:pt x="456" y="189"/>
                    <a:pt x="456" y="191"/>
                    <a:pt x="456" y="193"/>
                  </a:cubicBezTo>
                  <a:cubicBezTo>
                    <a:pt x="450" y="192"/>
                    <a:pt x="448" y="196"/>
                    <a:pt x="444" y="193"/>
                  </a:cubicBezTo>
                  <a:cubicBezTo>
                    <a:pt x="445" y="188"/>
                    <a:pt x="449" y="186"/>
                    <a:pt x="455" y="187"/>
                  </a:cubicBezTo>
                  <a:close/>
                  <a:moveTo>
                    <a:pt x="182" y="194"/>
                  </a:moveTo>
                  <a:cubicBezTo>
                    <a:pt x="181" y="192"/>
                    <a:pt x="191" y="192"/>
                    <a:pt x="185" y="190"/>
                  </a:cubicBezTo>
                  <a:cubicBezTo>
                    <a:pt x="185" y="192"/>
                    <a:pt x="177" y="193"/>
                    <a:pt x="182" y="194"/>
                  </a:cubicBezTo>
                  <a:close/>
                  <a:moveTo>
                    <a:pt x="388" y="194"/>
                  </a:moveTo>
                  <a:cubicBezTo>
                    <a:pt x="388" y="200"/>
                    <a:pt x="382" y="199"/>
                    <a:pt x="377" y="199"/>
                  </a:cubicBezTo>
                  <a:cubicBezTo>
                    <a:pt x="377" y="196"/>
                    <a:pt x="375" y="196"/>
                    <a:pt x="375" y="193"/>
                  </a:cubicBezTo>
                  <a:cubicBezTo>
                    <a:pt x="376" y="192"/>
                    <a:pt x="378" y="191"/>
                    <a:pt x="378" y="193"/>
                  </a:cubicBezTo>
                  <a:cubicBezTo>
                    <a:pt x="381" y="194"/>
                    <a:pt x="388" y="191"/>
                    <a:pt x="388" y="194"/>
                  </a:cubicBezTo>
                  <a:close/>
                  <a:moveTo>
                    <a:pt x="1824" y="191"/>
                  </a:moveTo>
                  <a:cubicBezTo>
                    <a:pt x="1831" y="191"/>
                    <a:pt x="1838" y="191"/>
                    <a:pt x="1842" y="193"/>
                  </a:cubicBezTo>
                  <a:cubicBezTo>
                    <a:pt x="1842" y="195"/>
                    <a:pt x="1838" y="194"/>
                    <a:pt x="1836" y="194"/>
                  </a:cubicBezTo>
                  <a:cubicBezTo>
                    <a:pt x="1831" y="194"/>
                    <a:pt x="1832" y="199"/>
                    <a:pt x="1826" y="198"/>
                  </a:cubicBezTo>
                  <a:cubicBezTo>
                    <a:pt x="1824" y="196"/>
                    <a:pt x="1824" y="194"/>
                    <a:pt x="1824" y="191"/>
                  </a:cubicBezTo>
                  <a:close/>
                  <a:moveTo>
                    <a:pt x="244" y="194"/>
                  </a:moveTo>
                  <a:cubicBezTo>
                    <a:pt x="248" y="195"/>
                    <a:pt x="251" y="194"/>
                    <a:pt x="254" y="194"/>
                  </a:cubicBezTo>
                  <a:cubicBezTo>
                    <a:pt x="255" y="195"/>
                    <a:pt x="254" y="198"/>
                    <a:pt x="254" y="198"/>
                  </a:cubicBezTo>
                  <a:cubicBezTo>
                    <a:pt x="255" y="198"/>
                    <a:pt x="260" y="194"/>
                    <a:pt x="261" y="196"/>
                  </a:cubicBezTo>
                  <a:cubicBezTo>
                    <a:pt x="261" y="196"/>
                    <a:pt x="263" y="199"/>
                    <a:pt x="264" y="198"/>
                  </a:cubicBezTo>
                  <a:cubicBezTo>
                    <a:pt x="266" y="195"/>
                    <a:pt x="267" y="198"/>
                    <a:pt x="269" y="198"/>
                  </a:cubicBezTo>
                  <a:cubicBezTo>
                    <a:pt x="272" y="198"/>
                    <a:pt x="276" y="194"/>
                    <a:pt x="279" y="198"/>
                  </a:cubicBezTo>
                  <a:cubicBezTo>
                    <a:pt x="278" y="201"/>
                    <a:pt x="279" y="207"/>
                    <a:pt x="276" y="210"/>
                  </a:cubicBezTo>
                  <a:cubicBezTo>
                    <a:pt x="272" y="213"/>
                    <a:pt x="269" y="209"/>
                    <a:pt x="262" y="210"/>
                  </a:cubicBezTo>
                  <a:cubicBezTo>
                    <a:pt x="263" y="206"/>
                    <a:pt x="259" y="206"/>
                    <a:pt x="260" y="202"/>
                  </a:cubicBezTo>
                  <a:cubicBezTo>
                    <a:pt x="257" y="203"/>
                    <a:pt x="259" y="208"/>
                    <a:pt x="257" y="209"/>
                  </a:cubicBezTo>
                  <a:cubicBezTo>
                    <a:pt x="254" y="209"/>
                    <a:pt x="251" y="209"/>
                    <a:pt x="248" y="209"/>
                  </a:cubicBezTo>
                  <a:cubicBezTo>
                    <a:pt x="249" y="207"/>
                    <a:pt x="248" y="206"/>
                    <a:pt x="247" y="206"/>
                  </a:cubicBezTo>
                  <a:cubicBezTo>
                    <a:pt x="246" y="202"/>
                    <a:pt x="248" y="201"/>
                    <a:pt x="251" y="201"/>
                  </a:cubicBezTo>
                  <a:cubicBezTo>
                    <a:pt x="250" y="197"/>
                    <a:pt x="242" y="202"/>
                    <a:pt x="244" y="194"/>
                  </a:cubicBezTo>
                  <a:close/>
                  <a:moveTo>
                    <a:pt x="317" y="201"/>
                  </a:moveTo>
                  <a:cubicBezTo>
                    <a:pt x="319" y="196"/>
                    <a:pt x="315" y="196"/>
                    <a:pt x="311" y="196"/>
                  </a:cubicBezTo>
                  <a:cubicBezTo>
                    <a:pt x="310" y="200"/>
                    <a:pt x="313" y="201"/>
                    <a:pt x="317" y="201"/>
                  </a:cubicBezTo>
                  <a:close/>
                  <a:moveTo>
                    <a:pt x="1761" y="199"/>
                  </a:moveTo>
                  <a:cubicBezTo>
                    <a:pt x="1766" y="198"/>
                    <a:pt x="1766" y="202"/>
                    <a:pt x="1771" y="201"/>
                  </a:cubicBezTo>
                  <a:cubicBezTo>
                    <a:pt x="1770" y="206"/>
                    <a:pt x="1760" y="207"/>
                    <a:pt x="1761" y="199"/>
                  </a:cubicBezTo>
                  <a:close/>
                  <a:moveTo>
                    <a:pt x="1740" y="210"/>
                  </a:moveTo>
                  <a:cubicBezTo>
                    <a:pt x="1744" y="213"/>
                    <a:pt x="1750" y="207"/>
                    <a:pt x="1745" y="206"/>
                  </a:cubicBezTo>
                  <a:cubicBezTo>
                    <a:pt x="1744" y="209"/>
                    <a:pt x="1739" y="207"/>
                    <a:pt x="1740" y="210"/>
                  </a:cubicBezTo>
                  <a:close/>
                  <a:moveTo>
                    <a:pt x="435" y="212"/>
                  </a:moveTo>
                  <a:cubicBezTo>
                    <a:pt x="435" y="216"/>
                    <a:pt x="435" y="218"/>
                    <a:pt x="433" y="220"/>
                  </a:cubicBezTo>
                  <a:cubicBezTo>
                    <a:pt x="430" y="222"/>
                    <a:pt x="429" y="218"/>
                    <a:pt x="427" y="217"/>
                  </a:cubicBezTo>
                  <a:cubicBezTo>
                    <a:pt x="424" y="215"/>
                    <a:pt x="421" y="218"/>
                    <a:pt x="422" y="214"/>
                  </a:cubicBezTo>
                  <a:cubicBezTo>
                    <a:pt x="427" y="214"/>
                    <a:pt x="429" y="211"/>
                    <a:pt x="435" y="212"/>
                  </a:cubicBezTo>
                  <a:close/>
                  <a:moveTo>
                    <a:pt x="1754" y="215"/>
                  </a:moveTo>
                  <a:cubicBezTo>
                    <a:pt x="1752" y="221"/>
                    <a:pt x="1737" y="224"/>
                    <a:pt x="1733" y="218"/>
                  </a:cubicBezTo>
                  <a:cubicBezTo>
                    <a:pt x="1726" y="218"/>
                    <a:pt x="1726" y="220"/>
                    <a:pt x="1721" y="218"/>
                  </a:cubicBezTo>
                  <a:cubicBezTo>
                    <a:pt x="1720" y="213"/>
                    <a:pt x="1729" y="217"/>
                    <a:pt x="1731" y="215"/>
                  </a:cubicBezTo>
                  <a:cubicBezTo>
                    <a:pt x="1731" y="215"/>
                    <a:pt x="1731" y="214"/>
                    <a:pt x="1731" y="214"/>
                  </a:cubicBezTo>
                  <a:cubicBezTo>
                    <a:pt x="1739" y="212"/>
                    <a:pt x="1748" y="214"/>
                    <a:pt x="1754" y="215"/>
                  </a:cubicBezTo>
                  <a:close/>
                  <a:moveTo>
                    <a:pt x="1769" y="217"/>
                  </a:moveTo>
                  <a:cubicBezTo>
                    <a:pt x="1768" y="220"/>
                    <a:pt x="1760" y="217"/>
                    <a:pt x="1756" y="218"/>
                  </a:cubicBezTo>
                  <a:cubicBezTo>
                    <a:pt x="1755" y="214"/>
                    <a:pt x="1758" y="214"/>
                    <a:pt x="1761" y="214"/>
                  </a:cubicBezTo>
                  <a:cubicBezTo>
                    <a:pt x="1766" y="213"/>
                    <a:pt x="1767" y="214"/>
                    <a:pt x="1769" y="217"/>
                  </a:cubicBezTo>
                  <a:close/>
                  <a:moveTo>
                    <a:pt x="1695" y="215"/>
                  </a:moveTo>
                  <a:cubicBezTo>
                    <a:pt x="1699" y="215"/>
                    <a:pt x="1701" y="215"/>
                    <a:pt x="1703" y="217"/>
                  </a:cubicBezTo>
                  <a:cubicBezTo>
                    <a:pt x="1703" y="221"/>
                    <a:pt x="1692" y="222"/>
                    <a:pt x="1695" y="215"/>
                  </a:cubicBezTo>
                  <a:close/>
                  <a:moveTo>
                    <a:pt x="1710" y="220"/>
                  </a:moveTo>
                  <a:cubicBezTo>
                    <a:pt x="1708" y="216"/>
                    <a:pt x="1717" y="221"/>
                    <a:pt x="1716" y="217"/>
                  </a:cubicBezTo>
                  <a:cubicBezTo>
                    <a:pt x="1714" y="213"/>
                    <a:pt x="1704" y="217"/>
                    <a:pt x="1710" y="220"/>
                  </a:cubicBezTo>
                  <a:close/>
                  <a:moveTo>
                    <a:pt x="1663" y="220"/>
                  </a:moveTo>
                  <a:cubicBezTo>
                    <a:pt x="1668" y="219"/>
                    <a:pt x="1676" y="222"/>
                    <a:pt x="1677" y="217"/>
                  </a:cubicBezTo>
                  <a:cubicBezTo>
                    <a:pt x="1672" y="217"/>
                    <a:pt x="1664" y="215"/>
                    <a:pt x="1663" y="220"/>
                  </a:cubicBezTo>
                  <a:close/>
                  <a:moveTo>
                    <a:pt x="1553" y="221"/>
                  </a:moveTo>
                  <a:cubicBezTo>
                    <a:pt x="1555" y="221"/>
                    <a:pt x="1556" y="221"/>
                    <a:pt x="1558" y="221"/>
                  </a:cubicBezTo>
                  <a:cubicBezTo>
                    <a:pt x="1558" y="222"/>
                    <a:pt x="1558" y="224"/>
                    <a:pt x="1558" y="225"/>
                  </a:cubicBezTo>
                  <a:cubicBezTo>
                    <a:pt x="1556" y="225"/>
                    <a:pt x="1554" y="225"/>
                    <a:pt x="1553" y="225"/>
                  </a:cubicBezTo>
                  <a:cubicBezTo>
                    <a:pt x="1553" y="224"/>
                    <a:pt x="1553" y="222"/>
                    <a:pt x="1553" y="221"/>
                  </a:cubicBezTo>
                  <a:close/>
                  <a:moveTo>
                    <a:pt x="1831" y="221"/>
                  </a:moveTo>
                  <a:cubicBezTo>
                    <a:pt x="1833" y="221"/>
                    <a:pt x="1834" y="221"/>
                    <a:pt x="1835" y="221"/>
                  </a:cubicBezTo>
                  <a:cubicBezTo>
                    <a:pt x="1835" y="226"/>
                    <a:pt x="1822" y="221"/>
                    <a:pt x="1831" y="221"/>
                  </a:cubicBezTo>
                  <a:close/>
                  <a:moveTo>
                    <a:pt x="1647" y="226"/>
                  </a:moveTo>
                  <a:cubicBezTo>
                    <a:pt x="1647" y="228"/>
                    <a:pt x="1647" y="229"/>
                    <a:pt x="1647" y="231"/>
                  </a:cubicBezTo>
                  <a:cubicBezTo>
                    <a:pt x="1644" y="231"/>
                    <a:pt x="1638" y="233"/>
                    <a:pt x="1640" y="228"/>
                  </a:cubicBezTo>
                  <a:cubicBezTo>
                    <a:pt x="1642" y="227"/>
                    <a:pt x="1644" y="226"/>
                    <a:pt x="1647" y="226"/>
                  </a:cubicBezTo>
                  <a:close/>
                  <a:moveTo>
                    <a:pt x="181" y="250"/>
                  </a:moveTo>
                  <a:cubicBezTo>
                    <a:pt x="184" y="250"/>
                    <a:pt x="185" y="249"/>
                    <a:pt x="186" y="247"/>
                  </a:cubicBezTo>
                  <a:cubicBezTo>
                    <a:pt x="183" y="247"/>
                    <a:pt x="182" y="248"/>
                    <a:pt x="181" y="250"/>
                  </a:cubicBezTo>
                  <a:close/>
                  <a:moveTo>
                    <a:pt x="1516" y="252"/>
                  </a:moveTo>
                  <a:cubicBezTo>
                    <a:pt x="1515" y="257"/>
                    <a:pt x="1501" y="255"/>
                    <a:pt x="1498" y="253"/>
                  </a:cubicBezTo>
                  <a:cubicBezTo>
                    <a:pt x="1498" y="252"/>
                    <a:pt x="1498" y="250"/>
                    <a:pt x="1498" y="248"/>
                  </a:cubicBezTo>
                  <a:cubicBezTo>
                    <a:pt x="1504" y="244"/>
                    <a:pt x="1511" y="250"/>
                    <a:pt x="1516" y="252"/>
                  </a:cubicBezTo>
                  <a:close/>
                  <a:moveTo>
                    <a:pt x="1460" y="248"/>
                  </a:moveTo>
                  <a:cubicBezTo>
                    <a:pt x="1464" y="248"/>
                    <a:pt x="1464" y="249"/>
                    <a:pt x="1467" y="250"/>
                  </a:cubicBezTo>
                  <a:cubicBezTo>
                    <a:pt x="1467" y="252"/>
                    <a:pt x="1467" y="253"/>
                    <a:pt x="1467" y="255"/>
                  </a:cubicBezTo>
                  <a:cubicBezTo>
                    <a:pt x="1464" y="257"/>
                    <a:pt x="1461" y="257"/>
                    <a:pt x="1458" y="255"/>
                  </a:cubicBezTo>
                  <a:cubicBezTo>
                    <a:pt x="1458" y="252"/>
                    <a:pt x="1460" y="251"/>
                    <a:pt x="1460" y="248"/>
                  </a:cubicBezTo>
                  <a:close/>
                  <a:moveTo>
                    <a:pt x="413" y="255"/>
                  </a:moveTo>
                  <a:cubicBezTo>
                    <a:pt x="416" y="254"/>
                    <a:pt x="416" y="256"/>
                    <a:pt x="418" y="256"/>
                  </a:cubicBezTo>
                  <a:cubicBezTo>
                    <a:pt x="418" y="258"/>
                    <a:pt x="417" y="258"/>
                    <a:pt x="417" y="259"/>
                  </a:cubicBezTo>
                  <a:cubicBezTo>
                    <a:pt x="416" y="259"/>
                    <a:pt x="415" y="259"/>
                    <a:pt x="413" y="259"/>
                  </a:cubicBezTo>
                  <a:cubicBezTo>
                    <a:pt x="413" y="258"/>
                    <a:pt x="413" y="256"/>
                    <a:pt x="413" y="255"/>
                  </a:cubicBezTo>
                  <a:close/>
                  <a:moveTo>
                    <a:pt x="1768" y="263"/>
                  </a:moveTo>
                  <a:cubicBezTo>
                    <a:pt x="1768" y="269"/>
                    <a:pt x="1757" y="265"/>
                    <a:pt x="1753" y="267"/>
                  </a:cubicBezTo>
                  <a:cubicBezTo>
                    <a:pt x="1753" y="266"/>
                    <a:pt x="1752" y="265"/>
                    <a:pt x="1751" y="264"/>
                  </a:cubicBezTo>
                  <a:cubicBezTo>
                    <a:pt x="1752" y="261"/>
                    <a:pt x="1765" y="259"/>
                    <a:pt x="1768" y="263"/>
                  </a:cubicBezTo>
                  <a:close/>
                  <a:moveTo>
                    <a:pt x="1743" y="266"/>
                  </a:moveTo>
                  <a:cubicBezTo>
                    <a:pt x="1743" y="269"/>
                    <a:pt x="1737" y="266"/>
                    <a:pt x="1736" y="267"/>
                  </a:cubicBezTo>
                  <a:cubicBezTo>
                    <a:pt x="1736" y="268"/>
                    <a:pt x="1732" y="272"/>
                    <a:pt x="1728" y="271"/>
                  </a:cubicBezTo>
                  <a:cubicBezTo>
                    <a:pt x="1726" y="264"/>
                    <a:pt x="1733" y="267"/>
                    <a:pt x="1733" y="263"/>
                  </a:cubicBezTo>
                  <a:cubicBezTo>
                    <a:pt x="1735" y="263"/>
                    <a:pt x="1737" y="263"/>
                    <a:pt x="1740" y="263"/>
                  </a:cubicBezTo>
                  <a:cubicBezTo>
                    <a:pt x="1741" y="263"/>
                    <a:pt x="1741" y="266"/>
                    <a:pt x="1743" y="266"/>
                  </a:cubicBezTo>
                  <a:close/>
                  <a:moveTo>
                    <a:pt x="1692" y="264"/>
                  </a:moveTo>
                  <a:cubicBezTo>
                    <a:pt x="1692" y="266"/>
                    <a:pt x="1692" y="268"/>
                    <a:pt x="1692" y="271"/>
                  </a:cubicBezTo>
                  <a:cubicBezTo>
                    <a:pt x="1689" y="271"/>
                    <a:pt x="1687" y="271"/>
                    <a:pt x="1685" y="271"/>
                  </a:cubicBezTo>
                  <a:cubicBezTo>
                    <a:pt x="1685" y="267"/>
                    <a:pt x="1688" y="264"/>
                    <a:pt x="1692" y="264"/>
                  </a:cubicBezTo>
                  <a:close/>
                  <a:moveTo>
                    <a:pt x="1626" y="269"/>
                  </a:moveTo>
                  <a:cubicBezTo>
                    <a:pt x="1621" y="270"/>
                    <a:pt x="1627" y="272"/>
                    <a:pt x="1626" y="275"/>
                  </a:cubicBezTo>
                  <a:cubicBezTo>
                    <a:pt x="1621" y="279"/>
                    <a:pt x="1616" y="275"/>
                    <a:pt x="1609" y="275"/>
                  </a:cubicBezTo>
                  <a:cubicBezTo>
                    <a:pt x="1610" y="271"/>
                    <a:pt x="1616" y="272"/>
                    <a:pt x="1614" y="266"/>
                  </a:cubicBezTo>
                  <a:cubicBezTo>
                    <a:pt x="1620" y="268"/>
                    <a:pt x="1630" y="266"/>
                    <a:pt x="1629" y="274"/>
                  </a:cubicBezTo>
                  <a:cubicBezTo>
                    <a:pt x="1627" y="273"/>
                    <a:pt x="1626" y="272"/>
                    <a:pt x="1626" y="269"/>
                  </a:cubicBezTo>
                  <a:close/>
                  <a:moveTo>
                    <a:pt x="1734" y="274"/>
                  </a:moveTo>
                  <a:cubicBezTo>
                    <a:pt x="1737" y="273"/>
                    <a:pt x="1741" y="273"/>
                    <a:pt x="1743" y="271"/>
                  </a:cubicBezTo>
                  <a:cubicBezTo>
                    <a:pt x="1739" y="270"/>
                    <a:pt x="1735" y="270"/>
                    <a:pt x="1734" y="274"/>
                  </a:cubicBezTo>
                  <a:close/>
                  <a:moveTo>
                    <a:pt x="1399" y="274"/>
                  </a:moveTo>
                  <a:cubicBezTo>
                    <a:pt x="1397" y="280"/>
                    <a:pt x="1393" y="283"/>
                    <a:pt x="1386" y="283"/>
                  </a:cubicBezTo>
                  <a:cubicBezTo>
                    <a:pt x="1386" y="276"/>
                    <a:pt x="1392" y="269"/>
                    <a:pt x="1399" y="274"/>
                  </a:cubicBezTo>
                  <a:close/>
                  <a:moveTo>
                    <a:pt x="1754" y="275"/>
                  </a:moveTo>
                  <a:cubicBezTo>
                    <a:pt x="1753" y="281"/>
                    <a:pt x="1739" y="279"/>
                    <a:pt x="1736" y="277"/>
                  </a:cubicBezTo>
                  <a:cubicBezTo>
                    <a:pt x="1736" y="274"/>
                    <a:pt x="1741" y="277"/>
                    <a:pt x="1742" y="275"/>
                  </a:cubicBezTo>
                  <a:cubicBezTo>
                    <a:pt x="1743" y="275"/>
                    <a:pt x="1742" y="274"/>
                    <a:pt x="1743" y="274"/>
                  </a:cubicBezTo>
                  <a:cubicBezTo>
                    <a:pt x="1747" y="273"/>
                    <a:pt x="1751" y="274"/>
                    <a:pt x="1754" y="275"/>
                  </a:cubicBezTo>
                  <a:close/>
                  <a:moveTo>
                    <a:pt x="1670" y="275"/>
                  </a:moveTo>
                  <a:cubicBezTo>
                    <a:pt x="1674" y="274"/>
                    <a:pt x="1671" y="282"/>
                    <a:pt x="1675" y="282"/>
                  </a:cubicBezTo>
                  <a:cubicBezTo>
                    <a:pt x="1675" y="282"/>
                    <a:pt x="1675" y="279"/>
                    <a:pt x="1677" y="280"/>
                  </a:cubicBezTo>
                  <a:cubicBezTo>
                    <a:pt x="1677" y="281"/>
                    <a:pt x="1676" y="284"/>
                    <a:pt x="1678" y="283"/>
                  </a:cubicBezTo>
                  <a:cubicBezTo>
                    <a:pt x="1676" y="290"/>
                    <a:pt x="1664" y="288"/>
                    <a:pt x="1657" y="286"/>
                  </a:cubicBezTo>
                  <a:cubicBezTo>
                    <a:pt x="1657" y="284"/>
                    <a:pt x="1657" y="281"/>
                    <a:pt x="1657" y="279"/>
                  </a:cubicBezTo>
                  <a:cubicBezTo>
                    <a:pt x="1664" y="279"/>
                    <a:pt x="1667" y="281"/>
                    <a:pt x="1670" y="275"/>
                  </a:cubicBezTo>
                  <a:close/>
                  <a:moveTo>
                    <a:pt x="1374" y="282"/>
                  </a:moveTo>
                  <a:cubicBezTo>
                    <a:pt x="1376" y="287"/>
                    <a:pt x="1368" y="284"/>
                    <a:pt x="1364" y="285"/>
                  </a:cubicBezTo>
                  <a:cubicBezTo>
                    <a:pt x="1363" y="277"/>
                    <a:pt x="1371" y="278"/>
                    <a:pt x="1374" y="282"/>
                  </a:cubicBezTo>
                  <a:close/>
                  <a:moveTo>
                    <a:pt x="150" y="282"/>
                  </a:moveTo>
                  <a:cubicBezTo>
                    <a:pt x="144" y="277"/>
                    <a:pt x="145" y="288"/>
                    <a:pt x="150" y="282"/>
                  </a:cubicBezTo>
                  <a:close/>
                  <a:moveTo>
                    <a:pt x="1299" y="282"/>
                  </a:moveTo>
                  <a:cubicBezTo>
                    <a:pt x="1302" y="282"/>
                    <a:pt x="1306" y="282"/>
                    <a:pt x="1310" y="282"/>
                  </a:cubicBezTo>
                  <a:cubicBezTo>
                    <a:pt x="1311" y="285"/>
                    <a:pt x="1309" y="284"/>
                    <a:pt x="1307" y="285"/>
                  </a:cubicBezTo>
                  <a:cubicBezTo>
                    <a:pt x="1304" y="286"/>
                    <a:pt x="1298" y="288"/>
                    <a:pt x="1299" y="282"/>
                  </a:cubicBezTo>
                  <a:close/>
                  <a:moveTo>
                    <a:pt x="1328" y="282"/>
                  </a:moveTo>
                  <a:cubicBezTo>
                    <a:pt x="1331" y="282"/>
                    <a:pt x="1335" y="282"/>
                    <a:pt x="1338" y="282"/>
                  </a:cubicBezTo>
                  <a:cubicBezTo>
                    <a:pt x="1337" y="286"/>
                    <a:pt x="1327" y="289"/>
                    <a:pt x="1328" y="282"/>
                  </a:cubicBezTo>
                  <a:close/>
                  <a:moveTo>
                    <a:pt x="1607" y="286"/>
                  </a:moveTo>
                  <a:cubicBezTo>
                    <a:pt x="1604" y="292"/>
                    <a:pt x="1598" y="286"/>
                    <a:pt x="1593" y="285"/>
                  </a:cubicBezTo>
                  <a:cubicBezTo>
                    <a:pt x="1593" y="281"/>
                    <a:pt x="1598" y="281"/>
                    <a:pt x="1601" y="282"/>
                  </a:cubicBezTo>
                  <a:cubicBezTo>
                    <a:pt x="1606" y="282"/>
                    <a:pt x="1605" y="284"/>
                    <a:pt x="1607" y="286"/>
                  </a:cubicBezTo>
                  <a:close/>
                  <a:moveTo>
                    <a:pt x="1790" y="291"/>
                  </a:moveTo>
                  <a:cubicBezTo>
                    <a:pt x="1795" y="294"/>
                    <a:pt x="1794" y="283"/>
                    <a:pt x="1792" y="283"/>
                  </a:cubicBezTo>
                  <a:cubicBezTo>
                    <a:pt x="1788" y="287"/>
                    <a:pt x="1793" y="288"/>
                    <a:pt x="1790" y="291"/>
                  </a:cubicBezTo>
                  <a:close/>
                  <a:moveTo>
                    <a:pt x="306" y="290"/>
                  </a:moveTo>
                  <a:cubicBezTo>
                    <a:pt x="303" y="290"/>
                    <a:pt x="305" y="285"/>
                    <a:pt x="303" y="285"/>
                  </a:cubicBezTo>
                  <a:cubicBezTo>
                    <a:pt x="301" y="288"/>
                    <a:pt x="306" y="294"/>
                    <a:pt x="306" y="290"/>
                  </a:cubicBezTo>
                  <a:close/>
                  <a:moveTo>
                    <a:pt x="1233" y="285"/>
                  </a:moveTo>
                  <a:cubicBezTo>
                    <a:pt x="1232" y="287"/>
                    <a:pt x="1231" y="289"/>
                    <a:pt x="1228" y="290"/>
                  </a:cubicBezTo>
                  <a:cubicBezTo>
                    <a:pt x="1225" y="290"/>
                    <a:pt x="1220" y="291"/>
                    <a:pt x="1221" y="286"/>
                  </a:cubicBezTo>
                  <a:cubicBezTo>
                    <a:pt x="1223" y="284"/>
                    <a:pt x="1228" y="285"/>
                    <a:pt x="1233" y="285"/>
                  </a:cubicBezTo>
                  <a:close/>
                  <a:moveTo>
                    <a:pt x="263" y="288"/>
                  </a:moveTo>
                  <a:cubicBezTo>
                    <a:pt x="261" y="294"/>
                    <a:pt x="253" y="291"/>
                    <a:pt x="247" y="291"/>
                  </a:cubicBezTo>
                  <a:cubicBezTo>
                    <a:pt x="241" y="292"/>
                    <a:pt x="233" y="294"/>
                    <a:pt x="227" y="293"/>
                  </a:cubicBezTo>
                  <a:cubicBezTo>
                    <a:pt x="226" y="291"/>
                    <a:pt x="225" y="290"/>
                    <a:pt x="227" y="290"/>
                  </a:cubicBezTo>
                  <a:cubicBezTo>
                    <a:pt x="227" y="288"/>
                    <a:pt x="227" y="287"/>
                    <a:pt x="229" y="286"/>
                  </a:cubicBezTo>
                  <a:cubicBezTo>
                    <a:pt x="238" y="288"/>
                    <a:pt x="253" y="284"/>
                    <a:pt x="263" y="288"/>
                  </a:cubicBezTo>
                  <a:close/>
                  <a:moveTo>
                    <a:pt x="216" y="290"/>
                  </a:moveTo>
                  <a:cubicBezTo>
                    <a:pt x="217" y="294"/>
                    <a:pt x="210" y="293"/>
                    <a:pt x="208" y="294"/>
                  </a:cubicBezTo>
                  <a:cubicBezTo>
                    <a:pt x="207" y="293"/>
                    <a:pt x="206" y="292"/>
                    <a:pt x="206" y="290"/>
                  </a:cubicBezTo>
                  <a:cubicBezTo>
                    <a:pt x="207" y="288"/>
                    <a:pt x="215" y="286"/>
                    <a:pt x="216" y="290"/>
                  </a:cubicBezTo>
                  <a:close/>
                  <a:moveTo>
                    <a:pt x="195" y="294"/>
                  </a:moveTo>
                  <a:cubicBezTo>
                    <a:pt x="188" y="294"/>
                    <a:pt x="182" y="294"/>
                    <a:pt x="178" y="296"/>
                  </a:cubicBezTo>
                  <a:cubicBezTo>
                    <a:pt x="174" y="287"/>
                    <a:pt x="196" y="287"/>
                    <a:pt x="195" y="294"/>
                  </a:cubicBezTo>
                  <a:close/>
                  <a:moveTo>
                    <a:pt x="1712" y="296"/>
                  </a:moveTo>
                  <a:cubicBezTo>
                    <a:pt x="1717" y="295"/>
                    <a:pt x="1715" y="300"/>
                    <a:pt x="1720" y="299"/>
                  </a:cubicBezTo>
                  <a:cubicBezTo>
                    <a:pt x="1720" y="301"/>
                    <a:pt x="1718" y="303"/>
                    <a:pt x="1717" y="305"/>
                  </a:cubicBezTo>
                  <a:cubicBezTo>
                    <a:pt x="1713" y="305"/>
                    <a:pt x="1708" y="300"/>
                    <a:pt x="1712" y="296"/>
                  </a:cubicBezTo>
                  <a:close/>
                  <a:moveTo>
                    <a:pt x="1733" y="302"/>
                  </a:moveTo>
                  <a:cubicBezTo>
                    <a:pt x="1737" y="302"/>
                    <a:pt x="1741" y="301"/>
                    <a:pt x="1740" y="296"/>
                  </a:cubicBezTo>
                  <a:cubicBezTo>
                    <a:pt x="1735" y="295"/>
                    <a:pt x="1733" y="297"/>
                    <a:pt x="1733" y="302"/>
                  </a:cubicBezTo>
                  <a:close/>
                  <a:moveTo>
                    <a:pt x="379" y="304"/>
                  </a:moveTo>
                  <a:cubicBezTo>
                    <a:pt x="379" y="307"/>
                    <a:pt x="379" y="309"/>
                    <a:pt x="379" y="312"/>
                  </a:cubicBezTo>
                  <a:cubicBezTo>
                    <a:pt x="376" y="312"/>
                    <a:pt x="375" y="311"/>
                    <a:pt x="373" y="310"/>
                  </a:cubicBezTo>
                  <a:cubicBezTo>
                    <a:pt x="373" y="306"/>
                    <a:pt x="375" y="304"/>
                    <a:pt x="379" y="304"/>
                  </a:cubicBezTo>
                  <a:close/>
                  <a:moveTo>
                    <a:pt x="134" y="309"/>
                  </a:moveTo>
                  <a:cubicBezTo>
                    <a:pt x="135" y="308"/>
                    <a:pt x="140" y="315"/>
                    <a:pt x="140" y="315"/>
                  </a:cubicBezTo>
                  <a:cubicBezTo>
                    <a:pt x="136" y="318"/>
                    <a:pt x="143" y="314"/>
                    <a:pt x="142" y="321"/>
                  </a:cubicBezTo>
                  <a:cubicBezTo>
                    <a:pt x="138" y="318"/>
                    <a:pt x="134" y="316"/>
                    <a:pt x="134" y="309"/>
                  </a:cubicBezTo>
                  <a:close/>
                  <a:moveTo>
                    <a:pt x="1756" y="315"/>
                  </a:moveTo>
                  <a:cubicBezTo>
                    <a:pt x="1760" y="315"/>
                    <a:pt x="1765" y="315"/>
                    <a:pt x="1764" y="310"/>
                  </a:cubicBezTo>
                  <a:cubicBezTo>
                    <a:pt x="1760" y="310"/>
                    <a:pt x="1756" y="311"/>
                    <a:pt x="1756" y="315"/>
                  </a:cubicBezTo>
                  <a:close/>
                  <a:moveTo>
                    <a:pt x="266" y="321"/>
                  </a:moveTo>
                  <a:cubicBezTo>
                    <a:pt x="270" y="322"/>
                    <a:pt x="272" y="321"/>
                    <a:pt x="273" y="318"/>
                  </a:cubicBezTo>
                  <a:cubicBezTo>
                    <a:pt x="269" y="318"/>
                    <a:pt x="267" y="319"/>
                    <a:pt x="266" y="321"/>
                  </a:cubicBezTo>
                  <a:close/>
                  <a:moveTo>
                    <a:pt x="1693" y="326"/>
                  </a:moveTo>
                  <a:cubicBezTo>
                    <a:pt x="1693" y="333"/>
                    <a:pt x="1684" y="327"/>
                    <a:pt x="1680" y="328"/>
                  </a:cubicBezTo>
                  <a:cubicBezTo>
                    <a:pt x="1680" y="323"/>
                    <a:pt x="1692" y="323"/>
                    <a:pt x="1693" y="326"/>
                  </a:cubicBezTo>
                  <a:close/>
                  <a:moveTo>
                    <a:pt x="1621" y="339"/>
                  </a:moveTo>
                  <a:cubicBezTo>
                    <a:pt x="1616" y="334"/>
                    <a:pt x="1616" y="345"/>
                    <a:pt x="1621" y="339"/>
                  </a:cubicBezTo>
                  <a:close/>
                  <a:moveTo>
                    <a:pt x="186" y="358"/>
                  </a:moveTo>
                  <a:cubicBezTo>
                    <a:pt x="189" y="358"/>
                    <a:pt x="196" y="355"/>
                    <a:pt x="191" y="353"/>
                  </a:cubicBezTo>
                  <a:cubicBezTo>
                    <a:pt x="191" y="356"/>
                    <a:pt x="185" y="354"/>
                    <a:pt x="186" y="358"/>
                  </a:cubicBezTo>
                  <a:close/>
                  <a:moveTo>
                    <a:pt x="312" y="359"/>
                  </a:moveTo>
                  <a:cubicBezTo>
                    <a:pt x="313" y="362"/>
                    <a:pt x="326" y="363"/>
                    <a:pt x="324" y="358"/>
                  </a:cubicBezTo>
                  <a:cubicBezTo>
                    <a:pt x="322" y="354"/>
                    <a:pt x="312" y="353"/>
                    <a:pt x="312" y="359"/>
                  </a:cubicBezTo>
                  <a:close/>
                  <a:moveTo>
                    <a:pt x="166" y="359"/>
                  </a:moveTo>
                  <a:cubicBezTo>
                    <a:pt x="170" y="356"/>
                    <a:pt x="161" y="355"/>
                    <a:pt x="161" y="358"/>
                  </a:cubicBezTo>
                  <a:cubicBezTo>
                    <a:pt x="161" y="358"/>
                    <a:pt x="167" y="359"/>
                    <a:pt x="166" y="359"/>
                  </a:cubicBezTo>
                  <a:close/>
                  <a:moveTo>
                    <a:pt x="155" y="358"/>
                  </a:moveTo>
                  <a:cubicBezTo>
                    <a:pt x="158" y="359"/>
                    <a:pt x="156" y="361"/>
                    <a:pt x="153" y="361"/>
                  </a:cubicBezTo>
                  <a:cubicBezTo>
                    <a:pt x="154" y="364"/>
                    <a:pt x="152" y="364"/>
                    <a:pt x="150" y="364"/>
                  </a:cubicBezTo>
                  <a:cubicBezTo>
                    <a:pt x="151" y="361"/>
                    <a:pt x="155" y="361"/>
                    <a:pt x="155" y="358"/>
                  </a:cubicBezTo>
                  <a:close/>
                  <a:moveTo>
                    <a:pt x="258" y="358"/>
                  </a:moveTo>
                  <a:cubicBezTo>
                    <a:pt x="258" y="360"/>
                    <a:pt x="258" y="362"/>
                    <a:pt x="258" y="364"/>
                  </a:cubicBezTo>
                  <a:cubicBezTo>
                    <a:pt x="255" y="365"/>
                    <a:pt x="253" y="364"/>
                    <a:pt x="250" y="363"/>
                  </a:cubicBezTo>
                  <a:cubicBezTo>
                    <a:pt x="247" y="362"/>
                    <a:pt x="245" y="363"/>
                    <a:pt x="245" y="359"/>
                  </a:cubicBezTo>
                  <a:cubicBezTo>
                    <a:pt x="249" y="358"/>
                    <a:pt x="252" y="357"/>
                    <a:pt x="258" y="358"/>
                  </a:cubicBezTo>
                  <a:close/>
                  <a:moveTo>
                    <a:pt x="216" y="359"/>
                  </a:moveTo>
                  <a:cubicBezTo>
                    <a:pt x="217" y="359"/>
                    <a:pt x="218" y="359"/>
                    <a:pt x="219" y="359"/>
                  </a:cubicBezTo>
                  <a:cubicBezTo>
                    <a:pt x="219" y="360"/>
                    <a:pt x="219" y="362"/>
                    <a:pt x="219" y="363"/>
                  </a:cubicBezTo>
                  <a:cubicBezTo>
                    <a:pt x="218" y="363"/>
                    <a:pt x="217" y="363"/>
                    <a:pt x="216" y="363"/>
                  </a:cubicBezTo>
                  <a:cubicBezTo>
                    <a:pt x="216" y="362"/>
                    <a:pt x="216" y="360"/>
                    <a:pt x="216" y="359"/>
                  </a:cubicBezTo>
                  <a:close/>
                  <a:moveTo>
                    <a:pt x="163" y="364"/>
                  </a:moveTo>
                  <a:cubicBezTo>
                    <a:pt x="162" y="363"/>
                    <a:pt x="159" y="365"/>
                    <a:pt x="159" y="366"/>
                  </a:cubicBezTo>
                  <a:cubicBezTo>
                    <a:pt x="157" y="369"/>
                    <a:pt x="165" y="365"/>
                    <a:pt x="163" y="364"/>
                  </a:cubicBezTo>
                  <a:close/>
                  <a:moveTo>
                    <a:pt x="162" y="369"/>
                  </a:moveTo>
                  <a:cubicBezTo>
                    <a:pt x="164" y="369"/>
                    <a:pt x="165" y="369"/>
                    <a:pt x="167" y="369"/>
                  </a:cubicBezTo>
                  <a:cubicBezTo>
                    <a:pt x="166" y="372"/>
                    <a:pt x="165" y="375"/>
                    <a:pt x="159" y="374"/>
                  </a:cubicBezTo>
                  <a:cubicBezTo>
                    <a:pt x="160" y="372"/>
                    <a:pt x="163" y="372"/>
                    <a:pt x="162" y="369"/>
                  </a:cubicBezTo>
                  <a:close/>
                  <a:moveTo>
                    <a:pt x="143" y="380"/>
                  </a:moveTo>
                  <a:cubicBezTo>
                    <a:pt x="144" y="377"/>
                    <a:pt x="145" y="371"/>
                    <a:pt x="141" y="375"/>
                  </a:cubicBezTo>
                  <a:cubicBezTo>
                    <a:pt x="146" y="375"/>
                    <a:pt x="137" y="380"/>
                    <a:pt x="143" y="380"/>
                  </a:cubicBezTo>
                  <a:close/>
                  <a:moveTo>
                    <a:pt x="170" y="374"/>
                  </a:moveTo>
                  <a:cubicBezTo>
                    <a:pt x="173" y="373"/>
                    <a:pt x="174" y="375"/>
                    <a:pt x="174" y="377"/>
                  </a:cubicBezTo>
                  <a:cubicBezTo>
                    <a:pt x="172" y="377"/>
                    <a:pt x="172" y="377"/>
                    <a:pt x="172" y="378"/>
                  </a:cubicBezTo>
                  <a:cubicBezTo>
                    <a:pt x="170" y="378"/>
                    <a:pt x="171" y="376"/>
                    <a:pt x="170" y="374"/>
                  </a:cubicBezTo>
                  <a:close/>
                  <a:moveTo>
                    <a:pt x="301" y="377"/>
                  </a:moveTo>
                  <a:cubicBezTo>
                    <a:pt x="303" y="378"/>
                    <a:pt x="311" y="381"/>
                    <a:pt x="310" y="375"/>
                  </a:cubicBezTo>
                  <a:cubicBezTo>
                    <a:pt x="309" y="372"/>
                    <a:pt x="301" y="374"/>
                    <a:pt x="301" y="377"/>
                  </a:cubicBezTo>
                  <a:close/>
                  <a:moveTo>
                    <a:pt x="169" y="375"/>
                  </a:moveTo>
                  <a:cubicBezTo>
                    <a:pt x="173" y="384"/>
                    <a:pt x="156" y="384"/>
                    <a:pt x="157" y="377"/>
                  </a:cubicBezTo>
                  <a:cubicBezTo>
                    <a:pt x="161" y="374"/>
                    <a:pt x="164" y="378"/>
                    <a:pt x="169" y="375"/>
                  </a:cubicBezTo>
                  <a:close/>
                  <a:moveTo>
                    <a:pt x="1960" y="375"/>
                  </a:moveTo>
                  <a:cubicBezTo>
                    <a:pt x="1953" y="381"/>
                    <a:pt x="1963" y="374"/>
                    <a:pt x="1967" y="378"/>
                  </a:cubicBezTo>
                  <a:cubicBezTo>
                    <a:pt x="1966" y="382"/>
                    <a:pt x="1963" y="378"/>
                    <a:pt x="1964" y="378"/>
                  </a:cubicBezTo>
                  <a:cubicBezTo>
                    <a:pt x="1962" y="379"/>
                    <a:pt x="1961" y="380"/>
                    <a:pt x="1959" y="380"/>
                  </a:cubicBezTo>
                  <a:cubicBezTo>
                    <a:pt x="1956" y="380"/>
                    <a:pt x="1953" y="378"/>
                    <a:pt x="1950" y="378"/>
                  </a:cubicBezTo>
                  <a:cubicBezTo>
                    <a:pt x="1949" y="379"/>
                    <a:pt x="1944" y="379"/>
                    <a:pt x="1944" y="380"/>
                  </a:cubicBezTo>
                  <a:cubicBezTo>
                    <a:pt x="1942" y="382"/>
                    <a:pt x="1943" y="380"/>
                    <a:pt x="1941" y="380"/>
                  </a:cubicBezTo>
                  <a:cubicBezTo>
                    <a:pt x="1938" y="380"/>
                    <a:pt x="1938" y="381"/>
                    <a:pt x="1932" y="380"/>
                  </a:cubicBezTo>
                  <a:cubicBezTo>
                    <a:pt x="1933" y="376"/>
                    <a:pt x="1937" y="376"/>
                    <a:pt x="1939" y="378"/>
                  </a:cubicBezTo>
                  <a:cubicBezTo>
                    <a:pt x="1940" y="375"/>
                    <a:pt x="1943" y="379"/>
                    <a:pt x="1944" y="378"/>
                  </a:cubicBezTo>
                  <a:cubicBezTo>
                    <a:pt x="1945" y="377"/>
                    <a:pt x="1941" y="376"/>
                    <a:pt x="1946" y="375"/>
                  </a:cubicBezTo>
                  <a:cubicBezTo>
                    <a:pt x="1950" y="375"/>
                    <a:pt x="1953" y="376"/>
                    <a:pt x="1960" y="375"/>
                  </a:cubicBezTo>
                  <a:close/>
                  <a:moveTo>
                    <a:pt x="341" y="385"/>
                  </a:moveTo>
                  <a:cubicBezTo>
                    <a:pt x="343" y="387"/>
                    <a:pt x="348" y="386"/>
                    <a:pt x="353" y="386"/>
                  </a:cubicBezTo>
                  <a:cubicBezTo>
                    <a:pt x="354" y="380"/>
                    <a:pt x="341" y="380"/>
                    <a:pt x="341" y="385"/>
                  </a:cubicBezTo>
                  <a:close/>
                  <a:moveTo>
                    <a:pt x="405" y="382"/>
                  </a:moveTo>
                  <a:cubicBezTo>
                    <a:pt x="411" y="383"/>
                    <a:pt x="422" y="379"/>
                    <a:pt x="421" y="386"/>
                  </a:cubicBezTo>
                  <a:cubicBezTo>
                    <a:pt x="415" y="386"/>
                    <a:pt x="412" y="389"/>
                    <a:pt x="405" y="388"/>
                  </a:cubicBezTo>
                  <a:cubicBezTo>
                    <a:pt x="405" y="386"/>
                    <a:pt x="405" y="384"/>
                    <a:pt x="405" y="382"/>
                  </a:cubicBezTo>
                  <a:close/>
                  <a:moveTo>
                    <a:pt x="1891" y="391"/>
                  </a:moveTo>
                  <a:cubicBezTo>
                    <a:pt x="1892" y="387"/>
                    <a:pt x="1888" y="388"/>
                    <a:pt x="1890" y="383"/>
                  </a:cubicBezTo>
                  <a:cubicBezTo>
                    <a:pt x="1892" y="383"/>
                    <a:pt x="1895" y="383"/>
                    <a:pt x="1898" y="383"/>
                  </a:cubicBezTo>
                  <a:cubicBezTo>
                    <a:pt x="1898" y="385"/>
                    <a:pt x="1898" y="387"/>
                    <a:pt x="1898" y="390"/>
                  </a:cubicBezTo>
                  <a:cubicBezTo>
                    <a:pt x="1907" y="385"/>
                    <a:pt x="1898" y="393"/>
                    <a:pt x="1891" y="391"/>
                  </a:cubicBezTo>
                  <a:close/>
                  <a:moveTo>
                    <a:pt x="176" y="385"/>
                  </a:moveTo>
                  <a:cubicBezTo>
                    <a:pt x="177" y="385"/>
                    <a:pt x="179" y="385"/>
                    <a:pt x="181" y="385"/>
                  </a:cubicBezTo>
                  <a:cubicBezTo>
                    <a:pt x="178" y="386"/>
                    <a:pt x="181" y="393"/>
                    <a:pt x="176" y="391"/>
                  </a:cubicBezTo>
                  <a:cubicBezTo>
                    <a:pt x="176" y="389"/>
                    <a:pt x="176" y="387"/>
                    <a:pt x="176" y="385"/>
                  </a:cubicBezTo>
                  <a:close/>
                  <a:moveTo>
                    <a:pt x="1849" y="386"/>
                  </a:moveTo>
                  <a:cubicBezTo>
                    <a:pt x="1850" y="391"/>
                    <a:pt x="1846" y="390"/>
                    <a:pt x="1847" y="394"/>
                  </a:cubicBezTo>
                  <a:cubicBezTo>
                    <a:pt x="1844" y="393"/>
                    <a:pt x="1842" y="392"/>
                    <a:pt x="1842" y="388"/>
                  </a:cubicBezTo>
                  <a:cubicBezTo>
                    <a:pt x="1844" y="387"/>
                    <a:pt x="1846" y="386"/>
                    <a:pt x="1849" y="386"/>
                  </a:cubicBezTo>
                  <a:close/>
                  <a:moveTo>
                    <a:pt x="188" y="397"/>
                  </a:moveTo>
                  <a:cubicBezTo>
                    <a:pt x="188" y="397"/>
                    <a:pt x="190" y="388"/>
                    <a:pt x="186" y="388"/>
                  </a:cubicBezTo>
                  <a:cubicBezTo>
                    <a:pt x="186" y="394"/>
                    <a:pt x="186" y="401"/>
                    <a:pt x="188" y="397"/>
                  </a:cubicBezTo>
                  <a:close/>
                  <a:moveTo>
                    <a:pt x="1692" y="390"/>
                  </a:moveTo>
                  <a:cubicBezTo>
                    <a:pt x="1695" y="398"/>
                    <a:pt x="1678" y="398"/>
                    <a:pt x="1680" y="391"/>
                  </a:cubicBezTo>
                  <a:cubicBezTo>
                    <a:pt x="1682" y="389"/>
                    <a:pt x="1687" y="390"/>
                    <a:pt x="1692" y="390"/>
                  </a:cubicBezTo>
                  <a:close/>
                  <a:moveTo>
                    <a:pt x="142" y="397"/>
                  </a:moveTo>
                  <a:cubicBezTo>
                    <a:pt x="144" y="399"/>
                    <a:pt x="141" y="403"/>
                    <a:pt x="147" y="397"/>
                  </a:cubicBezTo>
                  <a:cubicBezTo>
                    <a:pt x="152" y="400"/>
                    <a:pt x="145" y="405"/>
                    <a:pt x="141" y="404"/>
                  </a:cubicBezTo>
                  <a:cubicBezTo>
                    <a:pt x="141" y="400"/>
                    <a:pt x="138" y="401"/>
                    <a:pt x="136" y="401"/>
                  </a:cubicBezTo>
                  <a:cubicBezTo>
                    <a:pt x="134" y="396"/>
                    <a:pt x="143" y="402"/>
                    <a:pt x="142" y="397"/>
                  </a:cubicBezTo>
                  <a:close/>
                  <a:moveTo>
                    <a:pt x="1742" y="404"/>
                  </a:moveTo>
                  <a:cubicBezTo>
                    <a:pt x="1739" y="406"/>
                    <a:pt x="1730" y="406"/>
                    <a:pt x="1727" y="404"/>
                  </a:cubicBezTo>
                  <a:cubicBezTo>
                    <a:pt x="1730" y="398"/>
                    <a:pt x="1741" y="395"/>
                    <a:pt x="1742" y="404"/>
                  </a:cubicBezTo>
                  <a:close/>
                  <a:moveTo>
                    <a:pt x="1611" y="399"/>
                  </a:moveTo>
                  <a:cubicBezTo>
                    <a:pt x="1613" y="400"/>
                    <a:pt x="1616" y="398"/>
                    <a:pt x="1618" y="399"/>
                  </a:cubicBezTo>
                  <a:cubicBezTo>
                    <a:pt x="1620" y="400"/>
                    <a:pt x="1619" y="402"/>
                    <a:pt x="1621" y="402"/>
                  </a:cubicBezTo>
                  <a:cubicBezTo>
                    <a:pt x="1619" y="406"/>
                    <a:pt x="1609" y="404"/>
                    <a:pt x="1611" y="399"/>
                  </a:cubicBezTo>
                  <a:close/>
                  <a:moveTo>
                    <a:pt x="215" y="409"/>
                  </a:moveTo>
                  <a:cubicBezTo>
                    <a:pt x="216" y="413"/>
                    <a:pt x="211" y="410"/>
                    <a:pt x="210" y="412"/>
                  </a:cubicBezTo>
                  <a:cubicBezTo>
                    <a:pt x="208" y="413"/>
                    <a:pt x="209" y="412"/>
                    <a:pt x="208" y="412"/>
                  </a:cubicBezTo>
                  <a:cubicBezTo>
                    <a:pt x="205" y="411"/>
                    <a:pt x="203" y="412"/>
                    <a:pt x="202" y="410"/>
                  </a:cubicBezTo>
                  <a:cubicBezTo>
                    <a:pt x="203" y="404"/>
                    <a:pt x="208" y="410"/>
                    <a:pt x="215" y="409"/>
                  </a:cubicBezTo>
                  <a:close/>
                  <a:moveTo>
                    <a:pt x="317" y="407"/>
                  </a:moveTo>
                  <a:cubicBezTo>
                    <a:pt x="323" y="407"/>
                    <a:pt x="328" y="407"/>
                    <a:pt x="334" y="407"/>
                  </a:cubicBezTo>
                  <a:cubicBezTo>
                    <a:pt x="334" y="410"/>
                    <a:pt x="336" y="410"/>
                    <a:pt x="336" y="413"/>
                  </a:cubicBezTo>
                  <a:cubicBezTo>
                    <a:pt x="333" y="413"/>
                    <a:pt x="330" y="413"/>
                    <a:pt x="327" y="413"/>
                  </a:cubicBezTo>
                  <a:cubicBezTo>
                    <a:pt x="328" y="417"/>
                    <a:pt x="335" y="414"/>
                    <a:pt x="336" y="417"/>
                  </a:cubicBezTo>
                  <a:cubicBezTo>
                    <a:pt x="336" y="423"/>
                    <a:pt x="330" y="415"/>
                    <a:pt x="328" y="420"/>
                  </a:cubicBezTo>
                  <a:cubicBezTo>
                    <a:pt x="326" y="420"/>
                    <a:pt x="327" y="417"/>
                    <a:pt x="326" y="417"/>
                  </a:cubicBezTo>
                  <a:cubicBezTo>
                    <a:pt x="323" y="413"/>
                    <a:pt x="318" y="412"/>
                    <a:pt x="317" y="407"/>
                  </a:cubicBezTo>
                  <a:close/>
                  <a:moveTo>
                    <a:pt x="1841" y="409"/>
                  </a:moveTo>
                  <a:cubicBezTo>
                    <a:pt x="1843" y="409"/>
                    <a:pt x="1845" y="409"/>
                    <a:pt x="1846" y="409"/>
                  </a:cubicBezTo>
                  <a:cubicBezTo>
                    <a:pt x="1846" y="410"/>
                    <a:pt x="1846" y="411"/>
                    <a:pt x="1846" y="412"/>
                  </a:cubicBezTo>
                  <a:cubicBezTo>
                    <a:pt x="1845" y="412"/>
                    <a:pt x="1843" y="412"/>
                    <a:pt x="1841" y="412"/>
                  </a:cubicBezTo>
                  <a:cubicBezTo>
                    <a:pt x="1841" y="411"/>
                    <a:pt x="1841" y="410"/>
                    <a:pt x="1841" y="409"/>
                  </a:cubicBezTo>
                  <a:close/>
                  <a:moveTo>
                    <a:pt x="1907" y="413"/>
                  </a:moveTo>
                  <a:cubicBezTo>
                    <a:pt x="1910" y="412"/>
                    <a:pt x="1912" y="415"/>
                    <a:pt x="1915" y="415"/>
                  </a:cubicBezTo>
                  <a:cubicBezTo>
                    <a:pt x="1918" y="415"/>
                    <a:pt x="1922" y="411"/>
                    <a:pt x="1924" y="415"/>
                  </a:cubicBezTo>
                  <a:cubicBezTo>
                    <a:pt x="1926" y="422"/>
                    <a:pt x="1912" y="415"/>
                    <a:pt x="1911" y="420"/>
                  </a:cubicBezTo>
                  <a:cubicBezTo>
                    <a:pt x="1910" y="418"/>
                    <a:pt x="1908" y="418"/>
                    <a:pt x="1905" y="418"/>
                  </a:cubicBezTo>
                  <a:cubicBezTo>
                    <a:pt x="1906" y="417"/>
                    <a:pt x="1907" y="416"/>
                    <a:pt x="1907" y="413"/>
                  </a:cubicBezTo>
                  <a:close/>
                  <a:moveTo>
                    <a:pt x="1839" y="420"/>
                  </a:moveTo>
                  <a:cubicBezTo>
                    <a:pt x="1844" y="424"/>
                    <a:pt x="1851" y="419"/>
                    <a:pt x="1853" y="415"/>
                  </a:cubicBezTo>
                  <a:cubicBezTo>
                    <a:pt x="1847" y="415"/>
                    <a:pt x="1840" y="414"/>
                    <a:pt x="1839" y="420"/>
                  </a:cubicBezTo>
                  <a:close/>
                  <a:moveTo>
                    <a:pt x="351" y="420"/>
                  </a:moveTo>
                  <a:cubicBezTo>
                    <a:pt x="353" y="420"/>
                    <a:pt x="354" y="422"/>
                    <a:pt x="354" y="424"/>
                  </a:cubicBezTo>
                  <a:cubicBezTo>
                    <a:pt x="349" y="426"/>
                    <a:pt x="350" y="425"/>
                    <a:pt x="344" y="424"/>
                  </a:cubicBezTo>
                  <a:cubicBezTo>
                    <a:pt x="344" y="423"/>
                    <a:pt x="347" y="423"/>
                    <a:pt x="349" y="423"/>
                  </a:cubicBezTo>
                  <a:cubicBezTo>
                    <a:pt x="351" y="423"/>
                    <a:pt x="350" y="421"/>
                    <a:pt x="351" y="420"/>
                  </a:cubicBezTo>
                  <a:close/>
                  <a:moveTo>
                    <a:pt x="142" y="423"/>
                  </a:moveTo>
                  <a:cubicBezTo>
                    <a:pt x="147" y="428"/>
                    <a:pt x="146" y="417"/>
                    <a:pt x="142" y="423"/>
                  </a:cubicBezTo>
                  <a:close/>
                  <a:moveTo>
                    <a:pt x="1919" y="421"/>
                  </a:moveTo>
                  <a:cubicBezTo>
                    <a:pt x="1918" y="423"/>
                    <a:pt x="1918" y="424"/>
                    <a:pt x="1918" y="426"/>
                  </a:cubicBezTo>
                  <a:cubicBezTo>
                    <a:pt x="1919" y="426"/>
                    <a:pt x="1920" y="426"/>
                    <a:pt x="1921" y="424"/>
                  </a:cubicBezTo>
                  <a:cubicBezTo>
                    <a:pt x="1922" y="422"/>
                    <a:pt x="1923" y="424"/>
                    <a:pt x="1922" y="426"/>
                  </a:cubicBezTo>
                  <a:cubicBezTo>
                    <a:pt x="1921" y="427"/>
                    <a:pt x="1920" y="428"/>
                    <a:pt x="1917" y="428"/>
                  </a:cubicBezTo>
                  <a:cubicBezTo>
                    <a:pt x="1915" y="425"/>
                    <a:pt x="1912" y="421"/>
                    <a:pt x="1919" y="421"/>
                  </a:cubicBezTo>
                  <a:close/>
                  <a:moveTo>
                    <a:pt x="1916" y="428"/>
                  </a:moveTo>
                  <a:cubicBezTo>
                    <a:pt x="1911" y="433"/>
                    <a:pt x="1904" y="426"/>
                    <a:pt x="1905" y="421"/>
                  </a:cubicBezTo>
                  <a:cubicBezTo>
                    <a:pt x="1908" y="421"/>
                    <a:pt x="1911" y="421"/>
                    <a:pt x="1914" y="421"/>
                  </a:cubicBezTo>
                  <a:cubicBezTo>
                    <a:pt x="1912" y="423"/>
                    <a:pt x="1913" y="426"/>
                    <a:pt x="1916" y="428"/>
                  </a:cubicBezTo>
                  <a:close/>
                  <a:moveTo>
                    <a:pt x="1887" y="426"/>
                  </a:moveTo>
                  <a:cubicBezTo>
                    <a:pt x="1889" y="426"/>
                    <a:pt x="1895" y="428"/>
                    <a:pt x="1893" y="423"/>
                  </a:cubicBezTo>
                  <a:cubicBezTo>
                    <a:pt x="1889" y="422"/>
                    <a:pt x="1887" y="423"/>
                    <a:pt x="1887" y="426"/>
                  </a:cubicBezTo>
                  <a:close/>
                  <a:moveTo>
                    <a:pt x="1926" y="428"/>
                  </a:moveTo>
                  <a:cubicBezTo>
                    <a:pt x="1930" y="428"/>
                    <a:pt x="1934" y="427"/>
                    <a:pt x="1936" y="424"/>
                  </a:cubicBezTo>
                  <a:cubicBezTo>
                    <a:pt x="1931" y="424"/>
                    <a:pt x="1927" y="425"/>
                    <a:pt x="1926" y="428"/>
                  </a:cubicBezTo>
                  <a:close/>
                  <a:moveTo>
                    <a:pt x="1974" y="447"/>
                  </a:moveTo>
                  <a:cubicBezTo>
                    <a:pt x="1973" y="452"/>
                    <a:pt x="1966" y="451"/>
                    <a:pt x="1961" y="451"/>
                  </a:cubicBezTo>
                  <a:cubicBezTo>
                    <a:pt x="1960" y="448"/>
                    <a:pt x="1963" y="448"/>
                    <a:pt x="1966" y="448"/>
                  </a:cubicBezTo>
                  <a:cubicBezTo>
                    <a:pt x="1968" y="448"/>
                    <a:pt x="1972" y="442"/>
                    <a:pt x="1974" y="447"/>
                  </a:cubicBezTo>
                  <a:close/>
                  <a:moveTo>
                    <a:pt x="1894" y="450"/>
                  </a:moveTo>
                  <a:cubicBezTo>
                    <a:pt x="1897" y="450"/>
                    <a:pt x="1898" y="449"/>
                    <a:pt x="1899" y="447"/>
                  </a:cubicBezTo>
                  <a:cubicBezTo>
                    <a:pt x="1896" y="447"/>
                    <a:pt x="1893" y="446"/>
                    <a:pt x="1894" y="450"/>
                  </a:cubicBezTo>
                  <a:close/>
                  <a:moveTo>
                    <a:pt x="262" y="458"/>
                  </a:moveTo>
                  <a:cubicBezTo>
                    <a:pt x="263" y="458"/>
                    <a:pt x="265" y="458"/>
                    <a:pt x="266" y="458"/>
                  </a:cubicBezTo>
                  <a:cubicBezTo>
                    <a:pt x="266" y="459"/>
                    <a:pt x="266" y="460"/>
                    <a:pt x="266" y="461"/>
                  </a:cubicBezTo>
                  <a:cubicBezTo>
                    <a:pt x="265" y="461"/>
                    <a:pt x="264" y="461"/>
                    <a:pt x="263" y="461"/>
                  </a:cubicBezTo>
                  <a:cubicBezTo>
                    <a:pt x="262" y="460"/>
                    <a:pt x="262" y="459"/>
                    <a:pt x="262" y="458"/>
                  </a:cubicBezTo>
                  <a:close/>
                  <a:moveTo>
                    <a:pt x="363" y="485"/>
                  </a:moveTo>
                  <a:cubicBezTo>
                    <a:pt x="366" y="484"/>
                    <a:pt x="365" y="492"/>
                    <a:pt x="361" y="489"/>
                  </a:cubicBezTo>
                  <a:cubicBezTo>
                    <a:pt x="361" y="488"/>
                    <a:pt x="361" y="487"/>
                    <a:pt x="361" y="486"/>
                  </a:cubicBezTo>
                  <a:cubicBezTo>
                    <a:pt x="363" y="487"/>
                    <a:pt x="363" y="486"/>
                    <a:pt x="363" y="485"/>
                  </a:cubicBezTo>
                  <a:close/>
                  <a:moveTo>
                    <a:pt x="1878" y="485"/>
                  </a:moveTo>
                  <a:cubicBezTo>
                    <a:pt x="1879" y="485"/>
                    <a:pt x="1880" y="485"/>
                    <a:pt x="1881" y="485"/>
                  </a:cubicBezTo>
                  <a:cubicBezTo>
                    <a:pt x="1881" y="486"/>
                    <a:pt x="1881" y="487"/>
                    <a:pt x="1881" y="488"/>
                  </a:cubicBezTo>
                  <a:cubicBezTo>
                    <a:pt x="1880" y="488"/>
                    <a:pt x="1879" y="488"/>
                    <a:pt x="1878" y="488"/>
                  </a:cubicBezTo>
                  <a:cubicBezTo>
                    <a:pt x="1878" y="487"/>
                    <a:pt x="1878" y="486"/>
                    <a:pt x="1878" y="485"/>
                  </a:cubicBezTo>
                  <a:close/>
                  <a:moveTo>
                    <a:pt x="269" y="493"/>
                  </a:moveTo>
                  <a:cubicBezTo>
                    <a:pt x="269" y="499"/>
                    <a:pt x="261" y="501"/>
                    <a:pt x="258" y="499"/>
                  </a:cubicBezTo>
                  <a:cubicBezTo>
                    <a:pt x="256" y="492"/>
                    <a:pt x="265" y="489"/>
                    <a:pt x="269" y="493"/>
                  </a:cubicBezTo>
                  <a:close/>
                  <a:moveTo>
                    <a:pt x="194" y="493"/>
                  </a:moveTo>
                  <a:cubicBezTo>
                    <a:pt x="198" y="492"/>
                    <a:pt x="198" y="496"/>
                    <a:pt x="202" y="494"/>
                  </a:cubicBezTo>
                  <a:cubicBezTo>
                    <a:pt x="202" y="496"/>
                    <a:pt x="200" y="495"/>
                    <a:pt x="199" y="496"/>
                  </a:cubicBezTo>
                  <a:cubicBezTo>
                    <a:pt x="200" y="499"/>
                    <a:pt x="199" y="501"/>
                    <a:pt x="196" y="501"/>
                  </a:cubicBezTo>
                  <a:cubicBezTo>
                    <a:pt x="197" y="496"/>
                    <a:pt x="193" y="496"/>
                    <a:pt x="194" y="493"/>
                  </a:cubicBezTo>
                  <a:close/>
                  <a:moveTo>
                    <a:pt x="218" y="494"/>
                  </a:moveTo>
                  <a:cubicBezTo>
                    <a:pt x="220" y="494"/>
                    <a:pt x="221" y="494"/>
                    <a:pt x="222" y="494"/>
                  </a:cubicBezTo>
                  <a:cubicBezTo>
                    <a:pt x="222" y="495"/>
                    <a:pt x="222" y="496"/>
                    <a:pt x="222" y="497"/>
                  </a:cubicBezTo>
                  <a:cubicBezTo>
                    <a:pt x="221" y="497"/>
                    <a:pt x="220" y="497"/>
                    <a:pt x="219" y="497"/>
                  </a:cubicBezTo>
                  <a:cubicBezTo>
                    <a:pt x="219" y="496"/>
                    <a:pt x="218" y="495"/>
                    <a:pt x="218" y="494"/>
                  </a:cubicBezTo>
                  <a:close/>
                  <a:moveTo>
                    <a:pt x="261" y="508"/>
                  </a:moveTo>
                  <a:cubicBezTo>
                    <a:pt x="261" y="504"/>
                    <a:pt x="262" y="502"/>
                    <a:pt x="266" y="502"/>
                  </a:cubicBezTo>
                  <a:cubicBezTo>
                    <a:pt x="265" y="507"/>
                    <a:pt x="263" y="509"/>
                    <a:pt x="269" y="507"/>
                  </a:cubicBezTo>
                  <a:cubicBezTo>
                    <a:pt x="268" y="512"/>
                    <a:pt x="265" y="509"/>
                    <a:pt x="261" y="508"/>
                  </a:cubicBezTo>
                  <a:close/>
                  <a:moveTo>
                    <a:pt x="315" y="508"/>
                  </a:moveTo>
                  <a:cubicBezTo>
                    <a:pt x="311" y="508"/>
                    <a:pt x="307" y="508"/>
                    <a:pt x="305" y="505"/>
                  </a:cubicBezTo>
                  <a:cubicBezTo>
                    <a:pt x="304" y="499"/>
                    <a:pt x="319" y="501"/>
                    <a:pt x="315" y="508"/>
                  </a:cubicBezTo>
                  <a:close/>
                  <a:moveTo>
                    <a:pt x="137" y="523"/>
                  </a:moveTo>
                  <a:cubicBezTo>
                    <a:pt x="137" y="521"/>
                    <a:pt x="135" y="522"/>
                    <a:pt x="134" y="521"/>
                  </a:cubicBezTo>
                  <a:cubicBezTo>
                    <a:pt x="134" y="519"/>
                    <a:pt x="136" y="520"/>
                    <a:pt x="138" y="520"/>
                  </a:cubicBezTo>
                  <a:cubicBezTo>
                    <a:pt x="140" y="525"/>
                    <a:pt x="130" y="527"/>
                    <a:pt x="137" y="529"/>
                  </a:cubicBezTo>
                  <a:cubicBezTo>
                    <a:pt x="136" y="534"/>
                    <a:pt x="133" y="527"/>
                    <a:pt x="131" y="528"/>
                  </a:cubicBezTo>
                  <a:cubicBezTo>
                    <a:pt x="132" y="525"/>
                    <a:pt x="133" y="522"/>
                    <a:pt x="137" y="523"/>
                  </a:cubicBezTo>
                  <a:close/>
                  <a:moveTo>
                    <a:pt x="124" y="521"/>
                  </a:moveTo>
                  <a:cubicBezTo>
                    <a:pt x="125" y="521"/>
                    <a:pt x="127" y="521"/>
                    <a:pt x="129" y="521"/>
                  </a:cubicBezTo>
                  <a:cubicBezTo>
                    <a:pt x="129" y="523"/>
                    <a:pt x="129" y="524"/>
                    <a:pt x="129" y="526"/>
                  </a:cubicBezTo>
                  <a:cubicBezTo>
                    <a:pt x="127" y="526"/>
                    <a:pt x="125" y="526"/>
                    <a:pt x="122" y="526"/>
                  </a:cubicBezTo>
                  <a:cubicBezTo>
                    <a:pt x="123" y="525"/>
                    <a:pt x="124" y="523"/>
                    <a:pt x="124" y="521"/>
                  </a:cubicBezTo>
                  <a:close/>
                  <a:moveTo>
                    <a:pt x="200" y="526"/>
                  </a:moveTo>
                  <a:cubicBezTo>
                    <a:pt x="200" y="526"/>
                    <a:pt x="200" y="524"/>
                    <a:pt x="200" y="524"/>
                  </a:cubicBezTo>
                  <a:cubicBezTo>
                    <a:pt x="205" y="528"/>
                    <a:pt x="197" y="528"/>
                    <a:pt x="196" y="528"/>
                  </a:cubicBezTo>
                  <a:cubicBezTo>
                    <a:pt x="196" y="528"/>
                    <a:pt x="197" y="524"/>
                    <a:pt x="197" y="524"/>
                  </a:cubicBezTo>
                  <a:cubicBezTo>
                    <a:pt x="198" y="524"/>
                    <a:pt x="199" y="526"/>
                    <a:pt x="200" y="526"/>
                  </a:cubicBezTo>
                  <a:close/>
                  <a:moveTo>
                    <a:pt x="215" y="526"/>
                  </a:moveTo>
                  <a:cubicBezTo>
                    <a:pt x="211" y="523"/>
                    <a:pt x="218" y="526"/>
                    <a:pt x="220" y="526"/>
                  </a:cubicBezTo>
                  <a:cubicBezTo>
                    <a:pt x="220" y="528"/>
                    <a:pt x="219" y="532"/>
                    <a:pt x="222" y="532"/>
                  </a:cubicBezTo>
                  <a:cubicBezTo>
                    <a:pt x="221" y="537"/>
                    <a:pt x="218" y="531"/>
                    <a:pt x="215" y="532"/>
                  </a:cubicBezTo>
                  <a:cubicBezTo>
                    <a:pt x="215" y="530"/>
                    <a:pt x="217" y="530"/>
                    <a:pt x="217" y="528"/>
                  </a:cubicBezTo>
                  <a:cubicBezTo>
                    <a:pt x="217" y="526"/>
                    <a:pt x="216" y="526"/>
                    <a:pt x="215" y="526"/>
                  </a:cubicBezTo>
                  <a:close/>
                  <a:moveTo>
                    <a:pt x="354" y="547"/>
                  </a:moveTo>
                  <a:cubicBezTo>
                    <a:pt x="355" y="551"/>
                    <a:pt x="357" y="545"/>
                    <a:pt x="360" y="547"/>
                  </a:cubicBezTo>
                  <a:cubicBezTo>
                    <a:pt x="363" y="552"/>
                    <a:pt x="361" y="554"/>
                    <a:pt x="361" y="559"/>
                  </a:cubicBezTo>
                  <a:cubicBezTo>
                    <a:pt x="360" y="565"/>
                    <a:pt x="357" y="553"/>
                    <a:pt x="361" y="554"/>
                  </a:cubicBezTo>
                  <a:cubicBezTo>
                    <a:pt x="359" y="552"/>
                    <a:pt x="355" y="552"/>
                    <a:pt x="352" y="550"/>
                  </a:cubicBezTo>
                  <a:cubicBezTo>
                    <a:pt x="350" y="548"/>
                    <a:pt x="349" y="548"/>
                    <a:pt x="344" y="550"/>
                  </a:cubicBezTo>
                  <a:cubicBezTo>
                    <a:pt x="342" y="550"/>
                    <a:pt x="343" y="553"/>
                    <a:pt x="343" y="554"/>
                  </a:cubicBezTo>
                  <a:cubicBezTo>
                    <a:pt x="341" y="555"/>
                    <a:pt x="338" y="548"/>
                    <a:pt x="336" y="553"/>
                  </a:cubicBezTo>
                  <a:cubicBezTo>
                    <a:pt x="334" y="552"/>
                    <a:pt x="334" y="550"/>
                    <a:pt x="336" y="550"/>
                  </a:cubicBezTo>
                  <a:cubicBezTo>
                    <a:pt x="334" y="549"/>
                    <a:pt x="336" y="546"/>
                    <a:pt x="336" y="547"/>
                  </a:cubicBezTo>
                  <a:cubicBezTo>
                    <a:pt x="335" y="545"/>
                    <a:pt x="334" y="545"/>
                    <a:pt x="333" y="543"/>
                  </a:cubicBezTo>
                  <a:cubicBezTo>
                    <a:pt x="332" y="543"/>
                    <a:pt x="333" y="541"/>
                    <a:pt x="332" y="540"/>
                  </a:cubicBezTo>
                  <a:cubicBezTo>
                    <a:pt x="331" y="539"/>
                    <a:pt x="331" y="537"/>
                    <a:pt x="329" y="534"/>
                  </a:cubicBezTo>
                  <a:cubicBezTo>
                    <a:pt x="328" y="534"/>
                    <a:pt x="327" y="534"/>
                    <a:pt x="327" y="535"/>
                  </a:cubicBezTo>
                  <a:cubicBezTo>
                    <a:pt x="323" y="533"/>
                    <a:pt x="333" y="531"/>
                    <a:pt x="337" y="532"/>
                  </a:cubicBezTo>
                  <a:cubicBezTo>
                    <a:pt x="337" y="535"/>
                    <a:pt x="339" y="540"/>
                    <a:pt x="334" y="539"/>
                  </a:cubicBezTo>
                  <a:cubicBezTo>
                    <a:pt x="337" y="542"/>
                    <a:pt x="338" y="537"/>
                    <a:pt x="342" y="540"/>
                  </a:cubicBezTo>
                  <a:cubicBezTo>
                    <a:pt x="342" y="539"/>
                    <a:pt x="340" y="539"/>
                    <a:pt x="339" y="539"/>
                  </a:cubicBezTo>
                  <a:cubicBezTo>
                    <a:pt x="342" y="536"/>
                    <a:pt x="339" y="533"/>
                    <a:pt x="339" y="529"/>
                  </a:cubicBezTo>
                  <a:cubicBezTo>
                    <a:pt x="342" y="527"/>
                    <a:pt x="341" y="532"/>
                    <a:pt x="342" y="532"/>
                  </a:cubicBezTo>
                  <a:cubicBezTo>
                    <a:pt x="344" y="534"/>
                    <a:pt x="347" y="532"/>
                    <a:pt x="348" y="534"/>
                  </a:cubicBezTo>
                  <a:cubicBezTo>
                    <a:pt x="349" y="537"/>
                    <a:pt x="347" y="537"/>
                    <a:pt x="347" y="540"/>
                  </a:cubicBezTo>
                  <a:cubicBezTo>
                    <a:pt x="348" y="542"/>
                    <a:pt x="351" y="542"/>
                    <a:pt x="351" y="545"/>
                  </a:cubicBezTo>
                  <a:cubicBezTo>
                    <a:pt x="354" y="546"/>
                    <a:pt x="354" y="542"/>
                    <a:pt x="359" y="543"/>
                  </a:cubicBezTo>
                  <a:cubicBezTo>
                    <a:pt x="358" y="545"/>
                    <a:pt x="357" y="547"/>
                    <a:pt x="354" y="547"/>
                  </a:cubicBezTo>
                  <a:close/>
                  <a:moveTo>
                    <a:pt x="131" y="532"/>
                  </a:moveTo>
                  <a:cubicBezTo>
                    <a:pt x="131" y="533"/>
                    <a:pt x="135" y="535"/>
                    <a:pt x="136" y="535"/>
                  </a:cubicBezTo>
                  <a:cubicBezTo>
                    <a:pt x="136" y="530"/>
                    <a:pt x="130" y="530"/>
                    <a:pt x="131" y="532"/>
                  </a:cubicBezTo>
                  <a:close/>
                  <a:moveTo>
                    <a:pt x="197" y="532"/>
                  </a:moveTo>
                  <a:cubicBezTo>
                    <a:pt x="199" y="532"/>
                    <a:pt x="201" y="532"/>
                    <a:pt x="202" y="532"/>
                  </a:cubicBezTo>
                  <a:cubicBezTo>
                    <a:pt x="202" y="533"/>
                    <a:pt x="202" y="534"/>
                    <a:pt x="202" y="535"/>
                  </a:cubicBezTo>
                  <a:cubicBezTo>
                    <a:pt x="201" y="535"/>
                    <a:pt x="199" y="535"/>
                    <a:pt x="198" y="535"/>
                  </a:cubicBezTo>
                  <a:cubicBezTo>
                    <a:pt x="198" y="534"/>
                    <a:pt x="197" y="533"/>
                    <a:pt x="197" y="532"/>
                  </a:cubicBezTo>
                  <a:close/>
                  <a:moveTo>
                    <a:pt x="287" y="539"/>
                  </a:moveTo>
                  <a:cubicBezTo>
                    <a:pt x="292" y="539"/>
                    <a:pt x="294" y="537"/>
                    <a:pt x="293" y="532"/>
                  </a:cubicBezTo>
                  <a:cubicBezTo>
                    <a:pt x="289" y="532"/>
                    <a:pt x="287" y="535"/>
                    <a:pt x="287" y="539"/>
                  </a:cubicBezTo>
                  <a:close/>
                  <a:moveTo>
                    <a:pt x="2043" y="534"/>
                  </a:moveTo>
                  <a:cubicBezTo>
                    <a:pt x="2044" y="534"/>
                    <a:pt x="2045" y="534"/>
                    <a:pt x="2046" y="534"/>
                  </a:cubicBezTo>
                  <a:cubicBezTo>
                    <a:pt x="2046" y="535"/>
                    <a:pt x="2046" y="536"/>
                    <a:pt x="2046" y="537"/>
                  </a:cubicBezTo>
                  <a:cubicBezTo>
                    <a:pt x="2045" y="537"/>
                    <a:pt x="2044" y="537"/>
                    <a:pt x="2043" y="537"/>
                  </a:cubicBezTo>
                  <a:cubicBezTo>
                    <a:pt x="2043" y="536"/>
                    <a:pt x="2043" y="535"/>
                    <a:pt x="2043" y="534"/>
                  </a:cubicBezTo>
                  <a:close/>
                  <a:moveTo>
                    <a:pt x="133" y="539"/>
                  </a:moveTo>
                  <a:cubicBezTo>
                    <a:pt x="134" y="539"/>
                    <a:pt x="135" y="539"/>
                    <a:pt x="136" y="539"/>
                  </a:cubicBezTo>
                  <a:cubicBezTo>
                    <a:pt x="137" y="542"/>
                    <a:pt x="134" y="542"/>
                    <a:pt x="131" y="542"/>
                  </a:cubicBezTo>
                  <a:cubicBezTo>
                    <a:pt x="132" y="540"/>
                    <a:pt x="133" y="540"/>
                    <a:pt x="133" y="539"/>
                  </a:cubicBezTo>
                  <a:close/>
                  <a:moveTo>
                    <a:pt x="271" y="540"/>
                  </a:moveTo>
                  <a:cubicBezTo>
                    <a:pt x="274" y="539"/>
                    <a:pt x="277" y="543"/>
                    <a:pt x="274" y="545"/>
                  </a:cubicBezTo>
                  <a:cubicBezTo>
                    <a:pt x="273" y="546"/>
                    <a:pt x="273" y="543"/>
                    <a:pt x="274" y="543"/>
                  </a:cubicBezTo>
                  <a:cubicBezTo>
                    <a:pt x="273" y="543"/>
                    <a:pt x="274" y="542"/>
                    <a:pt x="273" y="542"/>
                  </a:cubicBezTo>
                  <a:cubicBezTo>
                    <a:pt x="271" y="542"/>
                    <a:pt x="268" y="537"/>
                    <a:pt x="271" y="540"/>
                  </a:cubicBezTo>
                  <a:close/>
                  <a:moveTo>
                    <a:pt x="316" y="545"/>
                  </a:moveTo>
                  <a:cubicBezTo>
                    <a:pt x="316" y="542"/>
                    <a:pt x="318" y="537"/>
                    <a:pt x="313" y="539"/>
                  </a:cubicBezTo>
                  <a:cubicBezTo>
                    <a:pt x="313" y="542"/>
                    <a:pt x="314" y="544"/>
                    <a:pt x="316" y="545"/>
                  </a:cubicBezTo>
                  <a:close/>
                  <a:moveTo>
                    <a:pt x="206" y="543"/>
                  </a:moveTo>
                  <a:cubicBezTo>
                    <a:pt x="206" y="544"/>
                    <a:pt x="209" y="545"/>
                    <a:pt x="209" y="545"/>
                  </a:cubicBezTo>
                  <a:cubicBezTo>
                    <a:pt x="210" y="546"/>
                    <a:pt x="208" y="547"/>
                    <a:pt x="208" y="547"/>
                  </a:cubicBezTo>
                  <a:cubicBezTo>
                    <a:pt x="209" y="549"/>
                    <a:pt x="212" y="550"/>
                    <a:pt x="210" y="553"/>
                  </a:cubicBezTo>
                  <a:cubicBezTo>
                    <a:pt x="207" y="551"/>
                    <a:pt x="206" y="547"/>
                    <a:pt x="206" y="543"/>
                  </a:cubicBezTo>
                  <a:close/>
                  <a:moveTo>
                    <a:pt x="219" y="545"/>
                  </a:moveTo>
                  <a:cubicBezTo>
                    <a:pt x="219" y="543"/>
                    <a:pt x="223" y="544"/>
                    <a:pt x="226" y="543"/>
                  </a:cubicBezTo>
                  <a:cubicBezTo>
                    <a:pt x="226" y="544"/>
                    <a:pt x="226" y="545"/>
                    <a:pt x="226" y="547"/>
                  </a:cubicBezTo>
                  <a:cubicBezTo>
                    <a:pt x="224" y="546"/>
                    <a:pt x="224" y="547"/>
                    <a:pt x="224" y="548"/>
                  </a:cubicBezTo>
                  <a:cubicBezTo>
                    <a:pt x="222" y="547"/>
                    <a:pt x="222" y="544"/>
                    <a:pt x="219" y="545"/>
                  </a:cubicBezTo>
                  <a:close/>
                  <a:moveTo>
                    <a:pt x="260" y="561"/>
                  </a:moveTo>
                  <a:cubicBezTo>
                    <a:pt x="260" y="562"/>
                    <a:pt x="262" y="562"/>
                    <a:pt x="264" y="562"/>
                  </a:cubicBezTo>
                  <a:cubicBezTo>
                    <a:pt x="263" y="567"/>
                    <a:pt x="258" y="566"/>
                    <a:pt x="259" y="561"/>
                  </a:cubicBezTo>
                  <a:cubicBezTo>
                    <a:pt x="252" y="560"/>
                    <a:pt x="251" y="563"/>
                    <a:pt x="246" y="561"/>
                  </a:cubicBezTo>
                  <a:cubicBezTo>
                    <a:pt x="244" y="562"/>
                    <a:pt x="244" y="564"/>
                    <a:pt x="241" y="564"/>
                  </a:cubicBezTo>
                  <a:cubicBezTo>
                    <a:pt x="243" y="562"/>
                    <a:pt x="242" y="557"/>
                    <a:pt x="242" y="553"/>
                  </a:cubicBezTo>
                  <a:cubicBezTo>
                    <a:pt x="246" y="554"/>
                    <a:pt x="246" y="550"/>
                    <a:pt x="250" y="551"/>
                  </a:cubicBezTo>
                  <a:cubicBezTo>
                    <a:pt x="250" y="554"/>
                    <a:pt x="252" y="555"/>
                    <a:pt x="252" y="558"/>
                  </a:cubicBezTo>
                  <a:cubicBezTo>
                    <a:pt x="257" y="556"/>
                    <a:pt x="254" y="555"/>
                    <a:pt x="253" y="551"/>
                  </a:cubicBezTo>
                  <a:cubicBezTo>
                    <a:pt x="255" y="551"/>
                    <a:pt x="255" y="553"/>
                    <a:pt x="257" y="553"/>
                  </a:cubicBezTo>
                  <a:cubicBezTo>
                    <a:pt x="261" y="552"/>
                    <a:pt x="260" y="547"/>
                    <a:pt x="261" y="547"/>
                  </a:cubicBezTo>
                  <a:cubicBezTo>
                    <a:pt x="264" y="545"/>
                    <a:pt x="264" y="549"/>
                    <a:pt x="265" y="550"/>
                  </a:cubicBezTo>
                  <a:cubicBezTo>
                    <a:pt x="266" y="550"/>
                    <a:pt x="273" y="546"/>
                    <a:pt x="278" y="548"/>
                  </a:cubicBezTo>
                  <a:cubicBezTo>
                    <a:pt x="279" y="552"/>
                    <a:pt x="278" y="558"/>
                    <a:pt x="277" y="562"/>
                  </a:cubicBezTo>
                  <a:cubicBezTo>
                    <a:pt x="270" y="563"/>
                    <a:pt x="265" y="562"/>
                    <a:pt x="260" y="561"/>
                  </a:cubicBezTo>
                  <a:close/>
                  <a:moveTo>
                    <a:pt x="182" y="554"/>
                  </a:moveTo>
                  <a:cubicBezTo>
                    <a:pt x="184" y="552"/>
                    <a:pt x="184" y="549"/>
                    <a:pt x="188" y="550"/>
                  </a:cubicBezTo>
                  <a:cubicBezTo>
                    <a:pt x="187" y="551"/>
                    <a:pt x="186" y="554"/>
                    <a:pt x="189" y="554"/>
                  </a:cubicBezTo>
                  <a:cubicBezTo>
                    <a:pt x="190" y="557"/>
                    <a:pt x="185" y="557"/>
                    <a:pt x="184" y="559"/>
                  </a:cubicBezTo>
                  <a:cubicBezTo>
                    <a:pt x="183" y="561"/>
                    <a:pt x="185" y="564"/>
                    <a:pt x="183" y="564"/>
                  </a:cubicBezTo>
                  <a:cubicBezTo>
                    <a:pt x="182" y="564"/>
                    <a:pt x="181" y="564"/>
                    <a:pt x="179" y="564"/>
                  </a:cubicBezTo>
                  <a:cubicBezTo>
                    <a:pt x="179" y="562"/>
                    <a:pt x="179" y="560"/>
                    <a:pt x="179" y="558"/>
                  </a:cubicBezTo>
                  <a:cubicBezTo>
                    <a:pt x="183" y="561"/>
                    <a:pt x="184" y="557"/>
                    <a:pt x="187" y="556"/>
                  </a:cubicBezTo>
                  <a:cubicBezTo>
                    <a:pt x="187" y="554"/>
                    <a:pt x="184" y="555"/>
                    <a:pt x="182" y="554"/>
                  </a:cubicBezTo>
                  <a:close/>
                  <a:moveTo>
                    <a:pt x="208" y="559"/>
                  </a:moveTo>
                  <a:cubicBezTo>
                    <a:pt x="208" y="561"/>
                    <a:pt x="204" y="561"/>
                    <a:pt x="204" y="562"/>
                  </a:cubicBezTo>
                  <a:cubicBezTo>
                    <a:pt x="203" y="564"/>
                    <a:pt x="208" y="566"/>
                    <a:pt x="207" y="570"/>
                  </a:cubicBezTo>
                  <a:cubicBezTo>
                    <a:pt x="203" y="567"/>
                    <a:pt x="198" y="572"/>
                    <a:pt x="193" y="573"/>
                  </a:cubicBezTo>
                  <a:cubicBezTo>
                    <a:pt x="194" y="569"/>
                    <a:pt x="189" y="570"/>
                    <a:pt x="188" y="569"/>
                  </a:cubicBezTo>
                  <a:cubicBezTo>
                    <a:pt x="188" y="564"/>
                    <a:pt x="192" y="564"/>
                    <a:pt x="196" y="562"/>
                  </a:cubicBezTo>
                  <a:cubicBezTo>
                    <a:pt x="195" y="560"/>
                    <a:pt x="190" y="561"/>
                    <a:pt x="192" y="556"/>
                  </a:cubicBezTo>
                  <a:cubicBezTo>
                    <a:pt x="196" y="558"/>
                    <a:pt x="197" y="555"/>
                    <a:pt x="202" y="558"/>
                  </a:cubicBezTo>
                  <a:cubicBezTo>
                    <a:pt x="201" y="560"/>
                    <a:pt x="199" y="560"/>
                    <a:pt x="199" y="562"/>
                  </a:cubicBezTo>
                  <a:cubicBezTo>
                    <a:pt x="204" y="563"/>
                    <a:pt x="204" y="559"/>
                    <a:pt x="208" y="559"/>
                  </a:cubicBezTo>
                  <a:close/>
                  <a:moveTo>
                    <a:pt x="168" y="562"/>
                  </a:moveTo>
                  <a:cubicBezTo>
                    <a:pt x="170" y="564"/>
                    <a:pt x="173" y="565"/>
                    <a:pt x="173" y="569"/>
                  </a:cubicBezTo>
                  <a:cubicBezTo>
                    <a:pt x="171" y="569"/>
                    <a:pt x="169" y="569"/>
                    <a:pt x="167" y="569"/>
                  </a:cubicBezTo>
                  <a:cubicBezTo>
                    <a:pt x="168" y="567"/>
                    <a:pt x="168" y="565"/>
                    <a:pt x="168" y="562"/>
                  </a:cubicBezTo>
                  <a:close/>
                  <a:moveTo>
                    <a:pt x="279" y="570"/>
                  </a:moveTo>
                  <a:cubicBezTo>
                    <a:pt x="280" y="566"/>
                    <a:pt x="273" y="563"/>
                    <a:pt x="272" y="567"/>
                  </a:cubicBezTo>
                  <a:cubicBezTo>
                    <a:pt x="274" y="568"/>
                    <a:pt x="276" y="570"/>
                    <a:pt x="279" y="570"/>
                  </a:cubicBezTo>
                  <a:close/>
                  <a:moveTo>
                    <a:pt x="264" y="570"/>
                  </a:moveTo>
                  <a:cubicBezTo>
                    <a:pt x="267" y="570"/>
                    <a:pt x="267" y="578"/>
                    <a:pt x="263" y="575"/>
                  </a:cubicBezTo>
                  <a:cubicBezTo>
                    <a:pt x="263" y="574"/>
                    <a:pt x="262" y="573"/>
                    <a:pt x="262" y="572"/>
                  </a:cubicBezTo>
                  <a:cubicBezTo>
                    <a:pt x="264" y="572"/>
                    <a:pt x="264" y="571"/>
                    <a:pt x="264" y="570"/>
                  </a:cubicBezTo>
                  <a:close/>
                  <a:moveTo>
                    <a:pt x="188" y="583"/>
                  </a:moveTo>
                  <a:cubicBezTo>
                    <a:pt x="187" y="585"/>
                    <a:pt x="187" y="589"/>
                    <a:pt x="186" y="591"/>
                  </a:cubicBezTo>
                  <a:cubicBezTo>
                    <a:pt x="187" y="593"/>
                    <a:pt x="189" y="593"/>
                    <a:pt x="189" y="596"/>
                  </a:cubicBezTo>
                  <a:cubicBezTo>
                    <a:pt x="188" y="595"/>
                    <a:pt x="187" y="594"/>
                    <a:pt x="186" y="594"/>
                  </a:cubicBezTo>
                  <a:cubicBezTo>
                    <a:pt x="183" y="594"/>
                    <a:pt x="185" y="598"/>
                    <a:pt x="184" y="600"/>
                  </a:cubicBezTo>
                  <a:cubicBezTo>
                    <a:pt x="183" y="602"/>
                    <a:pt x="180" y="602"/>
                    <a:pt x="178" y="604"/>
                  </a:cubicBezTo>
                  <a:cubicBezTo>
                    <a:pt x="177" y="605"/>
                    <a:pt x="175" y="607"/>
                    <a:pt x="173" y="608"/>
                  </a:cubicBezTo>
                  <a:cubicBezTo>
                    <a:pt x="168" y="609"/>
                    <a:pt x="177" y="604"/>
                    <a:pt x="172" y="604"/>
                  </a:cubicBezTo>
                  <a:cubicBezTo>
                    <a:pt x="172" y="601"/>
                    <a:pt x="174" y="604"/>
                    <a:pt x="176" y="604"/>
                  </a:cubicBezTo>
                  <a:cubicBezTo>
                    <a:pt x="177" y="599"/>
                    <a:pt x="172" y="601"/>
                    <a:pt x="173" y="596"/>
                  </a:cubicBezTo>
                  <a:cubicBezTo>
                    <a:pt x="182" y="600"/>
                    <a:pt x="172" y="591"/>
                    <a:pt x="182" y="593"/>
                  </a:cubicBezTo>
                  <a:cubicBezTo>
                    <a:pt x="180" y="590"/>
                    <a:pt x="180" y="589"/>
                    <a:pt x="184" y="588"/>
                  </a:cubicBezTo>
                  <a:cubicBezTo>
                    <a:pt x="183" y="586"/>
                    <a:pt x="182" y="586"/>
                    <a:pt x="182" y="585"/>
                  </a:cubicBezTo>
                  <a:cubicBezTo>
                    <a:pt x="180" y="585"/>
                    <a:pt x="180" y="588"/>
                    <a:pt x="179" y="589"/>
                  </a:cubicBezTo>
                  <a:cubicBezTo>
                    <a:pt x="176" y="591"/>
                    <a:pt x="171" y="589"/>
                    <a:pt x="169" y="593"/>
                  </a:cubicBezTo>
                  <a:cubicBezTo>
                    <a:pt x="166" y="592"/>
                    <a:pt x="171" y="589"/>
                    <a:pt x="169" y="585"/>
                  </a:cubicBezTo>
                  <a:cubicBezTo>
                    <a:pt x="174" y="584"/>
                    <a:pt x="174" y="580"/>
                    <a:pt x="180" y="583"/>
                  </a:cubicBezTo>
                  <a:cubicBezTo>
                    <a:pt x="179" y="580"/>
                    <a:pt x="175" y="580"/>
                    <a:pt x="170" y="580"/>
                  </a:cubicBezTo>
                  <a:cubicBezTo>
                    <a:pt x="170" y="577"/>
                    <a:pt x="175" y="578"/>
                    <a:pt x="173" y="573"/>
                  </a:cubicBezTo>
                  <a:cubicBezTo>
                    <a:pt x="177" y="572"/>
                    <a:pt x="176" y="576"/>
                    <a:pt x="177" y="577"/>
                  </a:cubicBezTo>
                  <a:cubicBezTo>
                    <a:pt x="179" y="578"/>
                    <a:pt x="183" y="576"/>
                    <a:pt x="180" y="578"/>
                  </a:cubicBezTo>
                  <a:cubicBezTo>
                    <a:pt x="181" y="580"/>
                    <a:pt x="182" y="579"/>
                    <a:pt x="182" y="578"/>
                  </a:cubicBezTo>
                  <a:cubicBezTo>
                    <a:pt x="184" y="580"/>
                    <a:pt x="185" y="583"/>
                    <a:pt x="188" y="583"/>
                  </a:cubicBezTo>
                  <a:close/>
                  <a:moveTo>
                    <a:pt x="167" y="583"/>
                  </a:moveTo>
                  <a:cubicBezTo>
                    <a:pt x="169" y="583"/>
                    <a:pt x="168" y="574"/>
                    <a:pt x="166" y="580"/>
                  </a:cubicBezTo>
                  <a:cubicBezTo>
                    <a:pt x="165" y="581"/>
                    <a:pt x="166" y="583"/>
                    <a:pt x="167" y="583"/>
                  </a:cubicBezTo>
                  <a:close/>
                  <a:moveTo>
                    <a:pt x="1902" y="581"/>
                  </a:moveTo>
                  <a:cubicBezTo>
                    <a:pt x="1906" y="582"/>
                    <a:pt x="1910" y="582"/>
                    <a:pt x="1910" y="578"/>
                  </a:cubicBezTo>
                  <a:cubicBezTo>
                    <a:pt x="1907" y="579"/>
                    <a:pt x="1900" y="576"/>
                    <a:pt x="1902" y="581"/>
                  </a:cubicBezTo>
                  <a:close/>
                  <a:moveTo>
                    <a:pt x="153" y="586"/>
                  </a:moveTo>
                  <a:cubicBezTo>
                    <a:pt x="153" y="584"/>
                    <a:pt x="155" y="585"/>
                    <a:pt x="155" y="586"/>
                  </a:cubicBezTo>
                  <a:cubicBezTo>
                    <a:pt x="160" y="588"/>
                    <a:pt x="156" y="581"/>
                    <a:pt x="161" y="583"/>
                  </a:cubicBezTo>
                  <a:cubicBezTo>
                    <a:pt x="161" y="586"/>
                    <a:pt x="160" y="586"/>
                    <a:pt x="160" y="588"/>
                  </a:cubicBezTo>
                  <a:cubicBezTo>
                    <a:pt x="165" y="590"/>
                    <a:pt x="161" y="583"/>
                    <a:pt x="166" y="585"/>
                  </a:cubicBezTo>
                  <a:cubicBezTo>
                    <a:pt x="166" y="586"/>
                    <a:pt x="166" y="588"/>
                    <a:pt x="166" y="589"/>
                  </a:cubicBezTo>
                  <a:cubicBezTo>
                    <a:pt x="161" y="588"/>
                    <a:pt x="159" y="590"/>
                    <a:pt x="155" y="591"/>
                  </a:cubicBezTo>
                  <a:cubicBezTo>
                    <a:pt x="155" y="589"/>
                    <a:pt x="155" y="586"/>
                    <a:pt x="153" y="586"/>
                  </a:cubicBezTo>
                  <a:close/>
                  <a:moveTo>
                    <a:pt x="142" y="589"/>
                  </a:moveTo>
                  <a:cubicBezTo>
                    <a:pt x="143" y="591"/>
                    <a:pt x="151" y="589"/>
                    <a:pt x="145" y="586"/>
                  </a:cubicBezTo>
                  <a:cubicBezTo>
                    <a:pt x="146" y="587"/>
                    <a:pt x="141" y="589"/>
                    <a:pt x="142" y="589"/>
                  </a:cubicBezTo>
                  <a:close/>
                  <a:moveTo>
                    <a:pt x="154" y="599"/>
                  </a:moveTo>
                  <a:cubicBezTo>
                    <a:pt x="156" y="595"/>
                    <a:pt x="159" y="591"/>
                    <a:pt x="166" y="591"/>
                  </a:cubicBezTo>
                  <a:cubicBezTo>
                    <a:pt x="167" y="595"/>
                    <a:pt x="157" y="596"/>
                    <a:pt x="163" y="600"/>
                  </a:cubicBezTo>
                  <a:cubicBezTo>
                    <a:pt x="163" y="602"/>
                    <a:pt x="162" y="601"/>
                    <a:pt x="162" y="600"/>
                  </a:cubicBezTo>
                  <a:cubicBezTo>
                    <a:pt x="157" y="599"/>
                    <a:pt x="158" y="601"/>
                    <a:pt x="154" y="599"/>
                  </a:cubicBezTo>
                  <a:close/>
                  <a:moveTo>
                    <a:pt x="1974" y="607"/>
                  </a:moveTo>
                  <a:cubicBezTo>
                    <a:pt x="1976" y="609"/>
                    <a:pt x="1984" y="609"/>
                    <a:pt x="1983" y="604"/>
                  </a:cubicBezTo>
                  <a:cubicBezTo>
                    <a:pt x="1979" y="604"/>
                    <a:pt x="1974" y="603"/>
                    <a:pt x="1974" y="607"/>
                  </a:cubicBezTo>
                  <a:close/>
                  <a:moveTo>
                    <a:pt x="158" y="623"/>
                  </a:moveTo>
                  <a:cubicBezTo>
                    <a:pt x="159" y="623"/>
                    <a:pt x="160" y="623"/>
                    <a:pt x="161" y="623"/>
                  </a:cubicBezTo>
                  <a:cubicBezTo>
                    <a:pt x="161" y="624"/>
                    <a:pt x="161" y="625"/>
                    <a:pt x="161" y="626"/>
                  </a:cubicBezTo>
                  <a:cubicBezTo>
                    <a:pt x="160" y="626"/>
                    <a:pt x="159" y="626"/>
                    <a:pt x="158" y="626"/>
                  </a:cubicBezTo>
                  <a:cubicBezTo>
                    <a:pt x="158" y="625"/>
                    <a:pt x="158" y="624"/>
                    <a:pt x="158" y="623"/>
                  </a:cubicBezTo>
                  <a:close/>
                  <a:moveTo>
                    <a:pt x="1972" y="640"/>
                  </a:moveTo>
                  <a:cubicBezTo>
                    <a:pt x="1971" y="640"/>
                    <a:pt x="1970" y="639"/>
                    <a:pt x="1969" y="639"/>
                  </a:cubicBezTo>
                  <a:cubicBezTo>
                    <a:pt x="1964" y="642"/>
                    <a:pt x="1972" y="644"/>
                    <a:pt x="1972" y="640"/>
                  </a:cubicBezTo>
                  <a:close/>
                  <a:moveTo>
                    <a:pt x="46" y="677"/>
                  </a:moveTo>
                  <a:cubicBezTo>
                    <a:pt x="47" y="675"/>
                    <a:pt x="51" y="675"/>
                    <a:pt x="54" y="677"/>
                  </a:cubicBezTo>
                  <a:cubicBezTo>
                    <a:pt x="54" y="679"/>
                    <a:pt x="49" y="678"/>
                    <a:pt x="51" y="683"/>
                  </a:cubicBezTo>
                  <a:cubicBezTo>
                    <a:pt x="45" y="684"/>
                    <a:pt x="43" y="681"/>
                    <a:pt x="43" y="677"/>
                  </a:cubicBezTo>
                  <a:cubicBezTo>
                    <a:pt x="45" y="677"/>
                    <a:pt x="44" y="680"/>
                    <a:pt x="46" y="680"/>
                  </a:cubicBezTo>
                  <a:cubicBezTo>
                    <a:pt x="48" y="679"/>
                    <a:pt x="48" y="677"/>
                    <a:pt x="46" y="677"/>
                  </a:cubicBezTo>
                  <a:close/>
                  <a:moveTo>
                    <a:pt x="96" y="699"/>
                  </a:moveTo>
                  <a:cubicBezTo>
                    <a:pt x="95" y="697"/>
                    <a:pt x="94" y="695"/>
                    <a:pt x="92" y="694"/>
                  </a:cubicBezTo>
                  <a:cubicBezTo>
                    <a:pt x="92" y="696"/>
                    <a:pt x="95" y="703"/>
                    <a:pt x="96" y="699"/>
                  </a:cubicBezTo>
                  <a:close/>
                  <a:moveTo>
                    <a:pt x="61" y="715"/>
                  </a:moveTo>
                  <a:cubicBezTo>
                    <a:pt x="60" y="712"/>
                    <a:pt x="63" y="711"/>
                    <a:pt x="64" y="710"/>
                  </a:cubicBezTo>
                  <a:cubicBezTo>
                    <a:pt x="61" y="708"/>
                    <a:pt x="57" y="714"/>
                    <a:pt x="61" y="715"/>
                  </a:cubicBezTo>
                  <a:close/>
                  <a:moveTo>
                    <a:pt x="71" y="711"/>
                  </a:moveTo>
                  <a:cubicBezTo>
                    <a:pt x="72" y="711"/>
                    <a:pt x="73" y="711"/>
                    <a:pt x="74" y="711"/>
                  </a:cubicBezTo>
                  <a:cubicBezTo>
                    <a:pt x="74" y="713"/>
                    <a:pt x="74" y="714"/>
                    <a:pt x="74" y="715"/>
                  </a:cubicBezTo>
                  <a:cubicBezTo>
                    <a:pt x="73" y="715"/>
                    <a:pt x="72" y="715"/>
                    <a:pt x="71" y="715"/>
                  </a:cubicBezTo>
                  <a:cubicBezTo>
                    <a:pt x="71" y="714"/>
                    <a:pt x="71" y="713"/>
                    <a:pt x="71" y="711"/>
                  </a:cubicBezTo>
                  <a:close/>
                  <a:moveTo>
                    <a:pt x="1973" y="724"/>
                  </a:moveTo>
                  <a:cubicBezTo>
                    <a:pt x="1974" y="726"/>
                    <a:pt x="1969" y="729"/>
                    <a:pt x="1965" y="729"/>
                  </a:cubicBezTo>
                  <a:cubicBezTo>
                    <a:pt x="1963" y="729"/>
                    <a:pt x="1957" y="730"/>
                    <a:pt x="1959" y="726"/>
                  </a:cubicBezTo>
                  <a:cubicBezTo>
                    <a:pt x="1962" y="723"/>
                    <a:pt x="1968" y="724"/>
                    <a:pt x="1973" y="724"/>
                  </a:cubicBezTo>
                  <a:close/>
                  <a:moveTo>
                    <a:pt x="2034" y="727"/>
                  </a:moveTo>
                  <a:cubicBezTo>
                    <a:pt x="2034" y="724"/>
                    <a:pt x="2040" y="727"/>
                    <a:pt x="2043" y="726"/>
                  </a:cubicBezTo>
                  <a:cubicBezTo>
                    <a:pt x="2041" y="728"/>
                    <a:pt x="2041" y="730"/>
                    <a:pt x="2044" y="730"/>
                  </a:cubicBezTo>
                  <a:cubicBezTo>
                    <a:pt x="2041" y="735"/>
                    <a:pt x="2041" y="725"/>
                    <a:pt x="2034" y="727"/>
                  </a:cubicBezTo>
                  <a:close/>
                  <a:moveTo>
                    <a:pt x="294" y="735"/>
                  </a:moveTo>
                  <a:cubicBezTo>
                    <a:pt x="291" y="731"/>
                    <a:pt x="298" y="729"/>
                    <a:pt x="293" y="727"/>
                  </a:cubicBezTo>
                  <a:cubicBezTo>
                    <a:pt x="292" y="728"/>
                    <a:pt x="290" y="735"/>
                    <a:pt x="294" y="735"/>
                  </a:cubicBezTo>
                  <a:close/>
                  <a:moveTo>
                    <a:pt x="281" y="729"/>
                  </a:moveTo>
                  <a:cubicBezTo>
                    <a:pt x="282" y="729"/>
                    <a:pt x="284" y="729"/>
                    <a:pt x="285" y="729"/>
                  </a:cubicBezTo>
                  <a:cubicBezTo>
                    <a:pt x="285" y="730"/>
                    <a:pt x="285" y="731"/>
                    <a:pt x="285" y="732"/>
                  </a:cubicBezTo>
                  <a:cubicBezTo>
                    <a:pt x="284" y="732"/>
                    <a:pt x="282" y="732"/>
                    <a:pt x="281" y="732"/>
                  </a:cubicBezTo>
                  <a:cubicBezTo>
                    <a:pt x="281" y="731"/>
                    <a:pt x="281" y="730"/>
                    <a:pt x="281" y="729"/>
                  </a:cubicBezTo>
                  <a:close/>
                  <a:moveTo>
                    <a:pt x="99" y="730"/>
                  </a:moveTo>
                  <a:cubicBezTo>
                    <a:pt x="96" y="734"/>
                    <a:pt x="99" y="734"/>
                    <a:pt x="99" y="738"/>
                  </a:cubicBezTo>
                  <a:cubicBezTo>
                    <a:pt x="98" y="738"/>
                    <a:pt x="97" y="737"/>
                    <a:pt x="94" y="737"/>
                  </a:cubicBezTo>
                  <a:cubicBezTo>
                    <a:pt x="97" y="736"/>
                    <a:pt x="94" y="729"/>
                    <a:pt x="99" y="730"/>
                  </a:cubicBezTo>
                  <a:close/>
                  <a:moveTo>
                    <a:pt x="247" y="732"/>
                  </a:moveTo>
                  <a:cubicBezTo>
                    <a:pt x="248" y="732"/>
                    <a:pt x="250" y="732"/>
                    <a:pt x="252" y="732"/>
                  </a:cubicBezTo>
                  <a:cubicBezTo>
                    <a:pt x="252" y="733"/>
                    <a:pt x="252" y="734"/>
                    <a:pt x="252" y="735"/>
                  </a:cubicBezTo>
                  <a:cubicBezTo>
                    <a:pt x="250" y="735"/>
                    <a:pt x="249" y="735"/>
                    <a:pt x="247" y="735"/>
                  </a:cubicBezTo>
                  <a:cubicBezTo>
                    <a:pt x="247" y="734"/>
                    <a:pt x="247" y="733"/>
                    <a:pt x="247" y="732"/>
                  </a:cubicBezTo>
                  <a:close/>
                  <a:moveTo>
                    <a:pt x="295" y="740"/>
                  </a:moveTo>
                  <a:cubicBezTo>
                    <a:pt x="298" y="739"/>
                    <a:pt x="302" y="739"/>
                    <a:pt x="303" y="737"/>
                  </a:cubicBezTo>
                  <a:cubicBezTo>
                    <a:pt x="300" y="738"/>
                    <a:pt x="294" y="735"/>
                    <a:pt x="295" y="740"/>
                  </a:cubicBezTo>
                  <a:close/>
                  <a:moveTo>
                    <a:pt x="286" y="738"/>
                  </a:moveTo>
                  <a:cubicBezTo>
                    <a:pt x="287" y="738"/>
                    <a:pt x="287" y="739"/>
                    <a:pt x="287" y="740"/>
                  </a:cubicBezTo>
                  <a:cubicBezTo>
                    <a:pt x="287" y="744"/>
                    <a:pt x="294" y="741"/>
                    <a:pt x="293" y="746"/>
                  </a:cubicBezTo>
                  <a:cubicBezTo>
                    <a:pt x="287" y="747"/>
                    <a:pt x="288" y="741"/>
                    <a:pt x="284" y="745"/>
                  </a:cubicBezTo>
                  <a:cubicBezTo>
                    <a:pt x="280" y="743"/>
                    <a:pt x="289" y="743"/>
                    <a:pt x="286" y="738"/>
                  </a:cubicBezTo>
                  <a:close/>
                  <a:moveTo>
                    <a:pt x="120" y="757"/>
                  </a:moveTo>
                  <a:cubicBezTo>
                    <a:pt x="123" y="757"/>
                    <a:pt x="123" y="760"/>
                    <a:pt x="123" y="762"/>
                  </a:cubicBezTo>
                  <a:cubicBezTo>
                    <a:pt x="122" y="762"/>
                    <a:pt x="121" y="761"/>
                    <a:pt x="120" y="761"/>
                  </a:cubicBezTo>
                  <a:cubicBezTo>
                    <a:pt x="120" y="760"/>
                    <a:pt x="120" y="759"/>
                    <a:pt x="120" y="757"/>
                  </a:cubicBezTo>
                  <a:close/>
                  <a:moveTo>
                    <a:pt x="126" y="757"/>
                  </a:moveTo>
                  <a:cubicBezTo>
                    <a:pt x="129" y="757"/>
                    <a:pt x="129" y="765"/>
                    <a:pt x="125" y="762"/>
                  </a:cubicBezTo>
                  <a:cubicBezTo>
                    <a:pt x="125" y="761"/>
                    <a:pt x="125" y="760"/>
                    <a:pt x="125" y="759"/>
                  </a:cubicBezTo>
                  <a:cubicBezTo>
                    <a:pt x="126" y="759"/>
                    <a:pt x="126" y="758"/>
                    <a:pt x="126" y="757"/>
                  </a:cubicBezTo>
                  <a:close/>
                  <a:moveTo>
                    <a:pt x="2051" y="761"/>
                  </a:moveTo>
                  <a:cubicBezTo>
                    <a:pt x="2053" y="756"/>
                    <a:pt x="2041" y="757"/>
                    <a:pt x="2041" y="759"/>
                  </a:cubicBezTo>
                  <a:cubicBezTo>
                    <a:pt x="2043" y="761"/>
                    <a:pt x="2047" y="761"/>
                    <a:pt x="2051" y="761"/>
                  </a:cubicBezTo>
                  <a:close/>
                  <a:moveTo>
                    <a:pt x="75" y="794"/>
                  </a:moveTo>
                  <a:cubicBezTo>
                    <a:pt x="76" y="794"/>
                    <a:pt x="77" y="794"/>
                    <a:pt x="78" y="794"/>
                  </a:cubicBezTo>
                  <a:cubicBezTo>
                    <a:pt x="78" y="795"/>
                    <a:pt x="78" y="796"/>
                    <a:pt x="78" y="797"/>
                  </a:cubicBezTo>
                  <a:cubicBezTo>
                    <a:pt x="77" y="797"/>
                    <a:pt x="76" y="797"/>
                    <a:pt x="75" y="797"/>
                  </a:cubicBezTo>
                  <a:cubicBezTo>
                    <a:pt x="75" y="796"/>
                    <a:pt x="75" y="795"/>
                    <a:pt x="75" y="794"/>
                  </a:cubicBezTo>
                  <a:close/>
                  <a:moveTo>
                    <a:pt x="2157" y="805"/>
                  </a:moveTo>
                  <a:cubicBezTo>
                    <a:pt x="2160" y="800"/>
                    <a:pt x="2149" y="801"/>
                    <a:pt x="2149" y="803"/>
                  </a:cubicBezTo>
                  <a:cubicBezTo>
                    <a:pt x="2154" y="802"/>
                    <a:pt x="2154" y="806"/>
                    <a:pt x="2157" y="805"/>
                  </a:cubicBezTo>
                  <a:close/>
                  <a:moveTo>
                    <a:pt x="76" y="807"/>
                  </a:moveTo>
                  <a:cubicBezTo>
                    <a:pt x="77" y="808"/>
                    <a:pt x="84" y="806"/>
                    <a:pt x="79" y="803"/>
                  </a:cubicBezTo>
                  <a:cubicBezTo>
                    <a:pt x="80" y="805"/>
                    <a:pt x="75" y="806"/>
                    <a:pt x="76" y="807"/>
                  </a:cubicBezTo>
                  <a:close/>
                  <a:moveTo>
                    <a:pt x="2119" y="808"/>
                  </a:moveTo>
                  <a:cubicBezTo>
                    <a:pt x="2119" y="810"/>
                    <a:pt x="2119" y="811"/>
                    <a:pt x="2119" y="813"/>
                  </a:cubicBezTo>
                  <a:cubicBezTo>
                    <a:pt x="2115" y="816"/>
                    <a:pt x="2112" y="811"/>
                    <a:pt x="2109" y="815"/>
                  </a:cubicBezTo>
                  <a:cubicBezTo>
                    <a:pt x="2108" y="815"/>
                    <a:pt x="2107" y="814"/>
                    <a:pt x="2107" y="813"/>
                  </a:cubicBezTo>
                  <a:cubicBezTo>
                    <a:pt x="2108" y="812"/>
                    <a:pt x="2107" y="811"/>
                    <a:pt x="2106" y="811"/>
                  </a:cubicBezTo>
                  <a:cubicBezTo>
                    <a:pt x="2109" y="809"/>
                    <a:pt x="2113" y="808"/>
                    <a:pt x="2119" y="808"/>
                  </a:cubicBezTo>
                  <a:close/>
                  <a:moveTo>
                    <a:pt x="298" y="849"/>
                  </a:moveTo>
                  <a:cubicBezTo>
                    <a:pt x="308" y="848"/>
                    <a:pt x="311" y="853"/>
                    <a:pt x="310" y="862"/>
                  </a:cubicBezTo>
                  <a:cubicBezTo>
                    <a:pt x="305" y="861"/>
                    <a:pt x="307" y="866"/>
                    <a:pt x="302" y="865"/>
                  </a:cubicBezTo>
                  <a:cubicBezTo>
                    <a:pt x="297" y="862"/>
                    <a:pt x="297" y="856"/>
                    <a:pt x="298" y="849"/>
                  </a:cubicBezTo>
                  <a:close/>
                  <a:moveTo>
                    <a:pt x="245" y="859"/>
                  </a:moveTo>
                  <a:cubicBezTo>
                    <a:pt x="245" y="856"/>
                    <a:pt x="239" y="858"/>
                    <a:pt x="236" y="857"/>
                  </a:cubicBezTo>
                  <a:cubicBezTo>
                    <a:pt x="235" y="861"/>
                    <a:pt x="246" y="865"/>
                    <a:pt x="245" y="859"/>
                  </a:cubicBezTo>
                  <a:close/>
                  <a:moveTo>
                    <a:pt x="2037" y="883"/>
                  </a:moveTo>
                  <a:cubicBezTo>
                    <a:pt x="2039" y="885"/>
                    <a:pt x="2043" y="885"/>
                    <a:pt x="2043" y="881"/>
                  </a:cubicBezTo>
                  <a:cubicBezTo>
                    <a:pt x="2041" y="879"/>
                    <a:pt x="2038" y="879"/>
                    <a:pt x="2037" y="883"/>
                  </a:cubicBezTo>
                  <a:close/>
                  <a:moveTo>
                    <a:pt x="113" y="886"/>
                  </a:moveTo>
                  <a:cubicBezTo>
                    <a:pt x="111" y="890"/>
                    <a:pt x="118" y="892"/>
                    <a:pt x="114" y="892"/>
                  </a:cubicBezTo>
                  <a:cubicBezTo>
                    <a:pt x="110" y="892"/>
                    <a:pt x="112" y="891"/>
                    <a:pt x="112" y="889"/>
                  </a:cubicBezTo>
                  <a:cubicBezTo>
                    <a:pt x="106" y="888"/>
                    <a:pt x="103" y="890"/>
                    <a:pt x="99" y="891"/>
                  </a:cubicBezTo>
                  <a:cubicBezTo>
                    <a:pt x="96" y="883"/>
                    <a:pt x="103" y="888"/>
                    <a:pt x="105" y="886"/>
                  </a:cubicBezTo>
                  <a:cubicBezTo>
                    <a:pt x="107" y="884"/>
                    <a:pt x="109" y="886"/>
                    <a:pt x="113" y="886"/>
                  </a:cubicBezTo>
                  <a:close/>
                  <a:moveTo>
                    <a:pt x="117" y="886"/>
                  </a:moveTo>
                  <a:cubicBezTo>
                    <a:pt x="123" y="886"/>
                    <a:pt x="121" y="888"/>
                    <a:pt x="126" y="886"/>
                  </a:cubicBezTo>
                  <a:cubicBezTo>
                    <a:pt x="125" y="887"/>
                    <a:pt x="125" y="888"/>
                    <a:pt x="125" y="891"/>
                  </a:cubicBezTo>
                  <a:cubicBezTo>
                    <a:pt x="121" y="891"/>
                    <a:pt x="115" y="892"/>
                    <a:pt x="117" y="886"/>
                  </a:cubicBezTo>
                  <a:close/>
                  <a:moveTo>
                    <a:pt x="96" y="891"/>
                  </a:moveTo>
                  <a:cubicBezTo>
                    <a:pt x="98" y="892"/>
                    <a:pt x="100" y="893"/>
                    <a:pt x="104" y="892"/>
                  </a:cubicBezTo>
                  <a:cubicBezTo>
                    <a:pt x="103" y="894"/>
                    <a:pt x="94" y="899"/>
                    <a:pt x="96" y="891"/>
                  </a:cubicBezTo>
                  <a:close/>
                  <a:moveTo>
                    <a:pt x="160" y="891"/>
                  </a:moveTo>
                  <a:cubicBezTo>
                    <a:pt x="161" y="891"/>
                    <a:pt x="162" y="891"/>
                    <a:pt x="163" y="891"/>
                  </a:cubicBezTo>
                  <a:cubicBezTo>
                    <a:pt x="163" y="892"/>
                    <a:pt x="163" y="893"/>
                    <a:pt x="163" y="894"/>
                  </a:cubicBezTo>
                  <a:cubicBezTo>
                    <a:pt x="162" y="894"/>
                    <a:pt x="161" y="894"/>
                    <a:pt x="160" y="894"/>
                  </a:cubicBezTo>
                  <a:cubicBezTo>
                    <a:pt x="160" y="893"/>
                    <a:pt x="160" y="892"/>
                    <a:pt x="160" y="891"/>
                  </a:cubicBezTo>
                  <a:close/>
                  <a:moveTo>
                    <a:pt x="55" y="892"/>
                  </a:moveTo>
                  <a:cubicBezTo>
                    <a:pt x="56" y="892"/>
                    <a:pt x="57" y="892"/>
                    <a:pt x="58" y="892"/>
                  </a:cubicBezTo>
                  <a:cubicBezTo>
                    <a:pt x="58" y="893"/>
                    <a:pt x="58" y="894"/>
                    <a:pt x="58" y="895"/>
                  </a:cubicBezTo>
                  <a:cubicBezTo>
                    <a:pt x="57" y="895"/>
                    <a:pt x="56" y="895"/>
                    <a:pt x="55" y="895"/>
                  </a:cubicBezTo>
                  <a:cubicBezTo>
                    <a:pt x="55" y="894"/>
                    <a:pt x="55" y="893"/>
                    <a:pt x="55" y="892"/>
                  </a:cubicBezTo>
                  <a:close/>
                  <a:moveTo>
                    <a:pt x="109" y="894"/>
                  </a:moveTo>
                  <a:cubicBezTo>
                    <a:pt x="108" y="896"/>
                    <a:pt x="107" y="899"/>
                    <a:pt x="103" y="899"/>
                  </a:cubicBezTo>
                  <a:cubicBezTo>
                    <a:pt x="103" y="897"/>
                    <a:pt x="105" y="895"/>
                    <a:pt x="107" y="895"/>
                  </a:cubicBezTo>
                  <a:cubicBezTo>
                    <a:pt x="106" y="892"/>
                    <a:pt x="106" y="892"/>
                    <a:pt x="109" y="894"/>
                  </a:cubicBezTo>
                  <a:close/>
                  <a:moveTo>
                    <a:pt x="2057" y="903"/>
                  </a:moveTo>
                  <a:cubicBezTo>
                    <a:pt x="2059" y="908"/>
                    <a:pt x="2071" y="902"/>
                    <a:pt x="2066" y="900"/>
                  </a:cubicBezTo>
                  <a:cubicBezTo>
                    <a:pt x="2066" y="905"/>
                    <a:pt x="2057" y="899"/>
                    <a:pt x="2057" y="903"/>
                  </a:cubicBezTo>
                  <a:close/>
                  <a:moveTo>
                    <a:pt x="2002" y="995"/>
                  </a:moveTo>
                  <a:cubicBezTo>
                    <a:pt x="2000" y="1000"/>
                    <a:pt x="1995" y="998"/>
                    <a:pt x="1992" y="999"/>
                  </a:cubicBezTo>
                  <a:cubicBezTo>
                    <a:pt x="1985" y="1000"/>
                    <a:pt x="1976" y="1002"/>
                    <a:pt x="1968" y="1002"/>
                  </a:cubicBezTo>
                  <a:cubicBezTo>
                    <a:pt x="1969" y="998"/>
                    <a:pt x="1973" y="996"/>
                    <a:pt x="1979" y="997"/>
                  </a:cubicBezTo>
                  <a:cubicBezTo>
                    <a:pt x="1982" y="998"/>
                    <a:pt x="1982" y="993"/>
                    <a:pt x="1984" y="992"/>
                  </a:cubicBezTo>
                  <a:cubicBezTo>
                    <a:pt x="1990" y="990"/>
                    <a:pt x="1996" y="995"/>
                    <a:pt x="2002" y="995"/>
                  </a:cubicBezTo>
                  <a:close/>
                  <a:moveTo>
                    <a:pt x="96" y="1032"/>
                  </a:moveTo>
                  <a:cubicBezTo>
                    <a:pt x="98" y="1027"/>
                    <a:pt x="87" y="1028"/>
                    <a:pt x="88" y="1030"/>
                  </a:cubicBezTo>
                  <a:cubicBezTo>
                    <a:pt x="89" y="1032"/>
                    <a:pt x="92" y="1032"/>
                    <a:pt x="96" y="1032"/>
                  </a:cubicBezTo>
                  <a:close/>
                  <a:moveTo>
                    <a:pt x="85" y="1037"/>
                  </a:moveTo>
                  <a:cubicBezTo>
                    <a:pt x="80" y="1031"/>
                    <a:pt x="70" y="1039"/>
                    <a:pt x="67" y="1035"/>
                  </a:cubicBezTo>
                  <a:cubicBezTo>
                    <a:pt x="65" y="1031"/>
                    <a:pt x="73" y="1032"/>
                    <a:pt x="77" y="1032"/>
                  </a:cubicBezTo>
                  <a:cubicBezTo>
                    <a:pt x="81" y="1032"/>
                    <a:pt x="86" y="1032"/>
                    <a:pt x="85" y="1037"/>
                  </a:cubicBezTo>
                  <a:close/>
                  <a:moveTo>
                    <a:pt x="435" y="1052"/>
                  </a:moveTo>
                  <a:cubicBezTo>
                    <a:pt x="436" y="1052"/>
                    <a:pt x="437" y="1052"/>
                    <a:pt x="438" y="1052"/>
                  </a:cubicBezTo>
                  <a:cubicBezTo>
                    <a:pt x="438" y="1053"/>
                    <a:pt x="438" y="1055"/>
                    <a:pt x="438" y="1056"/>
                  </a:cubicBezTo>
                  <a:cubicBezTo>
                    <a:pt x="437" y="1056"/>
                    <a:pt x="436" y="1056"/>
                    <a:pt x="435" y="1056"/>
                  </a:cubicBezTo>
                  <a:cubicBezTo>
                    <a:pt x="435" y="1055"/>
                    <a:pt x="435" y="1053"/>
                    <a:pt x="435" y="1052"/>
                  </a:cubicBezTo>
                  <a:close/>
                  <a:moveTo>
                    <a:pt x="259" y="1065"/>
                  </a:moveTo>
                  <a:cubicBezTo>
                    <a:pt x="234" y="1067"/>
                    <a:pt x="210" y="1063"/>
                    <a:pt x="189" y="1065"/>
                  </a:cubicBezTo>
                  <a:cubicBezTo>
                    <a:pt x="189" y="1060"/>
                    <a:pt x="191" y="1058"/>
                    <a:pt x="192" y="1054"/>
                  </a:cubicBezTo>
                  <a:cubicBezTo>
                    <a:pt x="198" y="1053"/>
                    <a:pt x="209" y="1056"/>
                    <a:pt x="216" y="1057"/>
                  </a:cubicBezTo>
                  <a:cubicBezTo>
                    <a:pt x="219" y="1058"/>
                    <a:pt x="219" y="1057"/>
                    <a:pt x="220" y="1059"/>
                  </a:cubicBezTo>
                  <a:cubicBezTo>
                    <a:pt x="222" y="1060"/>
                    <a:pt x="225" y="1057"/>
                    <a:pt x="228" y="1057"/>
                  </a:cubicBezTo>
                  <a:cubicBezTo>
                    <a:pt x="231" y="1057"/>
                    <a:pt x="232" y="1059"/>
                    <a:pt x="235" y="1059"/>
                  </a:cubicBezTo>
                  <a:cubicBezTo>
                    <a:pt x="239" y="1059"/>
                    <a:pt x="241" y="1057"/>
                    <a:pt x="246" y="1057"/>
                  </a:cubicBezTo>
                  <a:cubicBezTo>
                    <a:pt x="249" y="1057"/>
                    <a:pt x="252" y="1059"/>
                    <a:pt x="255" y="1057"/>
                  </a:cubicBezTo>
                  <a:cubicBezTo>
                    <a:pt x="254" y="1062"/>
                    <a:pt x="260" y="1060"/>
                    <a:pt x="259" y="1065"/>
                  </a:cubicBezTo>
                  <a:close/>
                  <a:moveTo>
                    <a:pt x="274" y="1057"/>
                  </a:moveTo>
                  <a:cubicBezTo>
                    <a:pt x="275" y="1051"/>
                    <a:pt x="268" y="1055"/>
                    <a:pt x="264" y="1054"/>
                  </a:cubicBezTo>
                  <a:cubicBezTo>
                    <a:pt x="263" y="1060"/>
                    <a:pt x="271" y="1056"/>
                    <a:pt x="274" y="1057"/>
                  </a:cubicBezTo>
                  <a:close/>
                  <a:moveTo>
                    <a:pt x="183" y="1062"/>
                  </a:moveTo>
                  <a:cubicBezTo>
                    <a:pt x="184" y="1062"/>
                    <a:pt x="186" y="1062"/>
                    <a:pt x="187" y="1062"/>
                  </a:cubicBezTo>
                  <a:cubicBezTo>
                    <a:pt x="187" y="1063"/>
                    <a:pt x="187" y="1064"/>
                    <a:pt x="187" y="1065"/>
                  </a:cubicBezTo>
                  <a:cubicBezTo>
                    <a:pt x="186" y="1065"/>
                    <a:pt x="184" y="1065"/>
                    <a:pt x="183" y="1065"/>
                  </a:cubicBezTo>
                  <a:cubicBezTo>
                    <a:pt x="183" y="1064"/>
                    <a:pt x="183" y="1063"/>
                    <a:pt x="183" y="1062"/>
                  </a:cubicBezTo>
                  <a:close/>
                  <a:moveTo>
                    <a:pt x="312" y="1064"/>
                  </a:moveTo>
                  <a:cubicBezTo>
                    <a:pt x="313" y="1070"/>
                    <a:pt x="304" y="1065"/>
                    <a:pt x="300" y="1067"/>
                  </a:cubicBezTo>
                  <a:cubicBezTo>
                    <a:pt x="299" y="1065"/>
                    <a:pt x="297" y="1065"/>
                    <a:pt x="295" y="1065"/>
                  </a:cubicBezTo>
                  <a:cubicBezTo>
                    <a:pt x="296" y="1059"/>
                    <a:pt x="305" y="1066"/>
                    <a:pt x="312" y="1064"/>
                  </a:cubicBezTo>
                  <a:close/>
                  <a:moveTo>
                    <a:pt x="256" y="1079"/>
                  </a:moveTo>
                  <a:cubicBezTo>
                    <a:pt x="251" y="1075"/>
                    <a:pt x="252" y="1085"/>
                    <a:pt x="256" y="1079"/>
                  </a:cubicBezTo>
                  <a:close/>
                  <a:moveTo>
                    <a:pt x="110" y="1092"/>
                  </a:moveTo>
                  <a:cubicBezTo>
                    <a:pt x="114" y="1092"/>
                    <a:pt x="117" y="1092"/>
                    <a:pt x="121" y="1092"/>
                  </a:cubicBezTo>
                  <a:cubicBezTo>
                    <a:pt x="121" y="1095"/>
                    <a:pt x="123" y="1095"/>
                    <a:pt x="123" y="1098"/>
                  </a:cubicBezTo>
                  <a:cubicBezTo>
                    <a:pt x="121" y="1100"/>
                    <a:pt x="119" y="1100"/>
                    <a:pt x="117" y="1100"/>
                  </a:cubicBezTo>
                  <a:cubicBezTo>
                    <a:pt x="126" y="1092"/>
                    <a:pt x="109" y="1101"/>
                    <a:pt x="110" y="1092"/>
                  </a:cubicBezTo>
                  <a:close/>
                  <a:moveTo>
                    <a:pt x="112" y="1103"/>
                  </a:moveTo>
                  <a:cubicBezTo>
                    <a:pt x="110" y="1103"/>
                    <a:pt x="110" y="1101"/>
                    <a:pt x="107" y="1102"/>
                  </a:cubicBezTo>
                  <a:cubicBezTo>
                    <a:pt x="105" y="1105"/>
                    <a:pt x="113" y="1106"/>
                    <a:pt x="112" y="1103"/>
                  </a:cubicBezTo>
                  <a:close/>
                  <a:moveTo>
                    <a:pt x="1970" y="1102"/>
                  </a:moveTo>
                  <a:cubicBezTo>
                    <a:pt x="1972" y="1102"/>
                    <a:pt x="1973" y="1102"/>
                    <a:pt x="1975" y="1102"/>
                  </a:cubicBezTo>
                  <a:cubicBezTo>
                    <a:pt x="1975" y="1103"/>
                    <a:pt x="1975" y="1104"/>
                    <a:pt x="1975" y="1105"/>
                  </a:cubicBezTo>
                  <a:cubicBezTo>
                    <a:pt x="1973" y="1105"/>
                    <a:pt x="1972" y="1105"/>
                    <a:pt x="1970" y="1105"/>
                  </a:cubicBezTo>
                  <a:cubicBezTo>
                    <a:pt x="1970" y="1104"/>
                    <a:pt x="1970" y="1103"/>
                    <a:pt x="1970" y="1102"/>
                  </a:cubicBezTo>
                  <a:close/>
                  <a:moveTo>
                    <a:pt x="80" y="1124"/>
                  </a:moveTo>
                  <a:cubicBezTo>
                    <a:pt x="81" y="1124"/>
                    <a:pt x="82" y="1124"/>
                    <a:pt x="83" y="1124"/>
                  </a:cubicBezTo>
                  <a:cubicBezTo>
                    <a:pt x="83" y="1125"/>
                    <a:pt x="83" y="1126"/>
                    <a:pt x="83" y="1127"/>
                  </a:cubicBezTo>
                  <a:cubicBezTo>
                    <a:pt x="82" y="1127"/>
                    <a:pt x="81" y="1127"/>
                    <a:pt x="80" y="1127"/>
                  </a:cubicBezTo>
                  <a:cubicBezTo>
                    <a:pt x="80" y="1126"/>
                    <a:pt x="80" y="1125"/>
                    <a:pt x="80" y="1124"/>
                  </a:cubicBezTo>
                  <a:close/>
                  <a:moveTo>
                    <a:pt x="88" y="1132"/>
                  </a:moveTo>
                  <a:cubicBezTo>
                    <a:pt x="85" y="1132"/>
                    <a:pt x="85" y="1130"/>
                    <a:pt x="82" y="1130"/>
                  </a:cubicBezTo>
                  <a:cubicBezTo>
                    <a:pt x="80" y="1135"/>
                    <a:pt x="89" y="1135"/>
                    <a:pt x="88" y="1132"/>
                  </a:cubicBezTo>
                  <a:close/>
                  <a:moveTo>
                    <a:pt x="132" y="1163"/>
                  </a:moveTo>
                  <a:cubicBezTo>
                    <a:pt x="134" y="1168"/>
                    <a:pt x="130" y="1165"/>
                    <a:pt x="128" y="1167"/>
                  </a:cubicBezTo>
                  <a:cubicBezTo>
                    <a:pt x="127" y="1168"/>
                    <a:pt x="127" y="1169"/>
                    <a:pt x="125" y="1170"/>
                  </a:cubicBezTo>
                  <a:cubicBezTo>
                    <a:pt x="123" y="1170"/>
                    <a:pt x="119" y="1170"/>
                    <a:pt x="115" y="1170"/>
                  </a:cubicBezTo>
                  <a:cubicBezTo>
                    <a:pt x="114" y="1170"/>
                    <a:pt x="114" y="1168"/>
                    <a:pt x="112" y="1168"/>
                  </a:cubicBezTo>
                  <a:cubicBezTo>
                    <a:pt x="112" y="1168"/>
                    <a:pt x="112" y="1170"/>
                    <a:pt x="111" y="1170"/>
                  </a:cubicBezTo>
                  <a:cubicBezTo>
                    <a:pt x="105" y="1169"/>
                    <a:pt x="98" y="1168"/>
                    <a:pt x="95" y="1165"/>
                  </a:cubicBezTo>
                  <a:cubicBezTo>
                    <a:pt x="92" y="1165"/>
                    <a:pt x="92" y="1167"/>
                    <a:pt x="89" y="1167"/>
                  </a:cubicBezTo>
                  <a:cubicBezTo>
                    <a:pt x="87" y="1161"/>
                    <a:pt x="94" y="1164"/>
                    <a:pt x="95" y="1160"/>
                  </a:cubicBezTo>
                  <a:cubicBezTo>
                    <a:pt x="106" y="1163"/>
                    <a:pt x="121" y="1161"/>
                    <a:pt x="132" y="1163"/>
                  </a:cubicBezTo>
                  <a:close/>
                  <a:moveTo>
                    <a:pt x="238" y="1162"/>
                  </a:moveTo>
                  <a:cubicBezTo>
                    <a:pt x="243" y="1161"/>
                    <a:pt x="242" y="1167"/>
                    <a:pt x="247" y="1165"/>
                  </a:cubicBezTo>
                  <a:cubicBezTo>
                    <a:pt x="246" y="1166"/>
                    <a:pt x="238" y="1169"/>
                    <a:pt x="243" y="1171"/>
                  </a:cubicBezTo>
                  <a:cubicBezTo>
                    <a:pt x="243" y="1173"/>
                    <a:pt x="240" y="1173"/>
                    <a:pt x="240" y="1171"/>
                  </a:cubicBezTo>
                  <a:cubicBezTo>
                    <a:pt x="239" y="1170"/>
                    <a:pt x="237" y="1170"/>
                    <a:pt x="236" y="1168"/>
                  </a:cubicBezTo>
                  <a:cubicBezTo>
                    <a:pt x="234" y="1171"/>
                    <a:pt x="234" y="1175"/>
                    <a:pt x="234" y="1179"/>
                  </a:cubicBezTo>
                  <a:cubicBezTo>
                    <a:pt x="230" y="1182"/>
                    <a:pt x="229" y="1177"/>
                    <a:pt x="227" y="1176"/>
                  </a:cubicBezTo>
                  <a:cubicBezTo>
                    <a:pt x="225" y="1175"/>
                    <a:pt x="221" y="1177"/>
                    <a:pt x="221" y="1175"/>
                  </a:cubicBezTo>
                  <a:cubicBezTo>
                    <a:pt x="219" y="1173"/>
                    <a:pt x="218" y="1176"/>
                    <a:pt x="218" y="1176"/>
                  </a:cubicBezTo>
                  <a:cubicBezTo>
                    <a:pt x="218" y="1176"/>
                    <a:pt x="213" y="1173"/>
                    <a:pt x="212" y="1175"/>
                  </a:cubicBezTo>
                  <a:cubicBezTo>
                    <a:pt x="211" y="1176"/>
                    <a:pt x="211" y="1175"/>
                    <a:pt x="205" y="1175"/>
                  </a:cubicBezTo>
                  <a:cubicBezTo>
                    <a:pt x="203" y="1174"/>
                    <a:pt x="199" y="1175"/>
                    <a:pt x="199" y="1173"/>
                  </a:cubicBezTo>
                  <a:cubicBezTo>
                    <a:pt x="198" y="1167"/>
                    <a:pt x="205" y="1170"/>
                    <a:pt x="210" y="1170"/>
                  </a:cubicBezTo>
                  <a:cubicBezTo>
                    <a:pt x="217" y="1169"/>
                    <a:pt x="226" y="1170"/>
                    <a:pt x="232" y="1168"/>
                  </a:cubicBezTo>
                  <a:cubicBezTo>
                    <a:pt x="234" y="1167"/>
                    <a:pt x="236" y="1165"/>
                    <a:pt x="238" y="1162"/>
                  </a:cubicBezTo>
                  <a:close/>
                  <a:moveTo>
                    <a:pt x="1777" y="1170"/>
                  </a:moveTo>
                  <a:cubicBezTo>
                    <a:pt x="1772" y="1165"/>
                    <a:pt x="1772" y="1176"/>
                    <a:pt x="1777" y="1170"/>
                  </a:cubicBezTo>
                  <a:close/>
                  <a:moveTo>
                    <a:pt x="174" y="1170"/>
                  </a:moveTo>
                  <a:cubicBezTo>
                    <a:pt x="168" y="1171"/>
                    <a:pt x="159" y="1168"/>
                    <a:pt x="156" y="1171"/>
                  </a:cubicBezTo>
                  <a:cubicBezTo>
                    <a:pt x="160" y="1173"/>
                    <a:pt x="173" y="1175"/>
                    <a:pt x="174" y="1170"/>
                  </a:cubicBezTo>
                  <a:close/>
                  <a:moveTo>
                    <a:pt x="250" y="1181"/>
                  </a:moveTo>
                  <a:cubicBezTo>
                    <a:pt x="248" y="1181"/>
                    <a:pt x="247" y="1179"/>
                    <a:pt x="245" y="1179"/>
                  </a:cubicBezTo>
                  <a:cubicBezTo>
                    <a:pt x="243" y="1183"/>
                    <a:pt x="250" y="1184"/>
                    <a:pt x="250" y="1181"/>
                  </a:cubicBezTo>
                  <a:close/>
                  <a:moveTo>
                    <a:pt x="74" y="1194"/>
                  </a:moveTo>
                  <a:cubicBezTo>
                    <a:pt x="78" y="1194"/>
                    <a:pt x="82" y="1194"/>
                    <a:pt x="85" y="1194"/>
                  </a:cubicBezTo>
                  <a:cubicBezTo>
                    <a:pt x="86" y="1198"/>
                    <a:pt x="74" y="1201"/>
                    <a:pt x="74" y="1194"/>
                  </a:cubicBezTo>
                  <a:close/>
                  <a:moveTo>
                    <a:pt x="1754" y="1197"/>
                  </a:moveTo>
                  <a:cubicBezTo>
                    <a:pt x="1754" y="1194"/>
                    <a:pt x="1750" y="1195"/>
                    <a:pt x="1748" y="1195"/>
                  </a:cubicBezTo>
                  <a:cubicBezTo>
                    <a:pt x="1744" y="1201"/>
                    <a:pt x="1756" y="1202"/>
                    <a:pt x="1754" y="1197"/>
                  </a:cubicBezTo>
                  <a:close/>
                  <a:moveTo>
                    <a:pt x="142" y="1200"/>
                  </a:moveTo>
                  <a:cubicBezTo>
                    <a:pt x="145" y="1199"/>
                    <a:pt x="147" y="1201"/>
                    <a:pt x="150" y="1201"/>
                  </a:cubicBezTo>
                  <a:cubicBezTo>
                    <a:pt x="153" y="1202"/>
                    <a:pt x="156" y="1201"/>
                    <a:pt x="156" y="1203"/>
                  </a:cubicBezTo>
                  <a:cubicBezTo>
                    <a:pt x="157" y="1210"/>
                    <a:pt x="146" y="1205"/>
                    <a:pt x="144" y="1203"/>
                  </a:cubicBezTo>
                  <a:cubicBezTo>
                    <a:pt x="143" y="1202"/>
                    <a:pt x="142" y="1202"/>
                    <a:pt x="142" y="1200"/>
                  </a:cubicBezTo>
                  <a:close/>
                  <a:moveTo>
                    <a:pt x="218" y="1211"/>
                  </a:moveTo>
                  <a:cubicBezTo>
                    <a:pt x="212" y="1208"/>
                    <a:pt x="205" y="1210"/>
                    <a:pt x="199" y="1211"/>
                  </a:cubicBezTo>
                  <a:cubicBezTo>
                    <a:pt x="194" y="1212"/>
                    <a:pt x="194" y="1214"/>
                    <a:pt x="190" y="1214"/>
                  </a:cubicBezTo>
                  <a:cubicBezTo>
                    <a:pt x="183" y="1214"/>
                    <a:pt x="183" y="1207"/>
                    <a:pt x="177" y="1206"/>
                  </a:cubicBezTo>
                  <a:cubicBezTo>
                    <a:pt x="177" y="1205"/>
                    <a:pt x="177" y="1203"/>
                    <a:pt x="177" y="1201"/>
                  </a:cubicBezTo>
                  <a:cubicBezTo>
                    <a:pt x="181" y="1199"/>
                    <a:pt x="185" y="1202"/>
                    <a:pt x="191" y="1200"/>
                  </a:cubicBezTo>
                  <a:cubicBezTo>
                    <a:pt x="193" y="1202"/>
                    <a:pt x="197" y="1202"/>
                    <a:pt x="197" y="1206"/>
                  </a:cubicBezTo>
                  <a:cubicBezTo>
                    <a:pt x="204" y="1208"/>
                    <a:pt x="218" y="1202"/>
                    <a:pt x="218" y="1211"/>
                  </a:cubicBezTo>
                  <a:close/>
                  <a:moveTo>
                    <a:pt x="160" y="1203"/>
                  </a:moveTo>
                  <a:cubicBezTo>
                    <a:pt x="161" y="1198"/>
                    <a:pt x="165" y="1204"/>
                    <a:pt x="166" y="1205"/>
                  </a:cubicBezTo>
                  <a:cubicBezTo>
                    <a:pt x="168" y="1206"/>
                    <a:pt x="173" y="1206"/>
                    <a:pt x="171" y="1209"/>
                  </a:cubicBezTo>
                  <a:cubicBezTo>
                    <a:pt x="166" y="1211"/>
                    <a:pt x="165" y="1208"/>
                    <a:pt x="161" y="1208"/>
                  </a:cubicBezTo>
                  <a:cubicBezTo>
                    <a:pt x="161" y="1206"/>
                    <a:pt x="161" y="1203"/>
                    <a:pt x="160" y="1203"/>
                  </a:cubicBezTo>
                  <a:close/>
                  <a:moveTo>
                    <a:pt x="1616" y="1205"/>
                  </a:moveTo>
                  <a:cubicBezTo>
                    <a:pt x="1621" y="1206"/>
                    <a:pt x="1627" y="1205"/>
                    <a:pt x="1627" y="1211"/>
                  </a:cubicBezTo>
                  <a:cubicBezTo>
                    <a:pt x="1622" y="1213"/>
                    <a:pt x="1614" y="1213"/>
                    <a:pt x="1616" y="1205"/>
                  </a:cubicBezTo>
                  <a:close/>
                  <a:moveTo>
                    <a:pt x="1506" y="1206"/>
                  </a:moveTo>
                  <a:cubicBezTo>
                    <a:pt x="1511" y="1205"/>
                    <a:pt x="1512" y="1209"/>
                    <a:pt x="1515" y="1209"/>
                  </a:cubicBezTo>
                  <a:cubicBezTo>
                    <a:pt x="1514" y="1212"/>
                    <a:pt x="1514" y="1215"/>
                    <a:pt x="1512" y="1217"/>
                  </a:cubicBezTo>
                  <a:cubicBezTo>
                    <a:pt x="1508" y="1217"/>
                    <a:pt x="1506" y="1215"/>
                    <a:pt x="1503" y="1214"/>
                  </a:cubicBezTo>
                  <a:cubicBezTo>
                    <a:pt x="1502" y="1210"/>
                    <a:pt x="1505" y="1209"/>
                    <a:pt x="1506" y="1206"/>
                  </a:cubicBezTo>
                  <a:close/>
                  <a:moveTo>
                    <a:pt x="223" y="1208"/>
                  </a:moveTo>
                  <a:cubicBezTo>
                    <a:pt x="229" y="1208"/>
                    <a:pt x="238" y="1206"/>
                    <a:pt x="241" y="1209"/>
                  </a:cubicBezTo>
                  <a:cubicBezTo>
                    <a:pt x="240" y="1211"/>
                    <a:pt x="240" y="1213"/>
                    <a:pt x="240" y="1216"/>
                  </a:cubicBezTo>
                  <a:cubicBezTo>
                    <a:pt x="231" y="1216"/>
                    <a:pt x="224" y="1216"/>
                    <a:pt x="223" y="1208"/>
                  </a:cubicBezTo>
                  <a:close/>
                  <a:moveTo>
                    <a:pt x="1940" y="1224"/>
                  </a:moveTo>
                  <a:cubicBezTo>
                    <a:pt x="1942" y="1224"/>
                    <a:pt x="1945" y="1224"/>
                    <a:pt x="1948" y="1224"/>
                  </a:cubicBezTo>
                  <a:cubicBezTo>
                    <a:pt x="1947" y="1228"/>
                    <a:pt x="1939" y="1231"/>
                    <a:pt x="1940" y="1224"/>
                  </a:cubicBezTo>
                  <a:close/>
                  <a:moveTo>
                    <a:pt x="1794" y="1225"/>
                  </a:moveTo>
                  <a:cubicBezTo>
                    <a:pt x="1794" y="1227"/>
                    <a:pt x="1794" y="1228"/>
                    <a:pt x="1794" y="1230"/>
                  </a:cubicBezTo>
                  <a:cubicBezTo>
                    <a:pt x="1791" y="1230"/>
                    <a:pt x="1791" y="1228"/>
                    <a:pt x="1788" y="1228"/>
                  </a:cubicBezTo>
                  <a:cubicBezTo>
                    <a:pt x="1788" y="1226"/>
                    <a:pt x="1790" y="1225"/>
                    <a:pt x="1794" y="1225"/>
                  </a:cubicBezTo>
                  <a:close/>
                  <a:moveTo>
                    <a:pt x="252" y="1230"/>
                  </a:moveTo>
                  <a:cubicBezTo>
                    <a:pt x="255" y="1230"/>
                    <a:pt x="256" y="1229"/>
                    <a:pt x="256" y="1227"/>
                  </a:cubicBezTo>
                  <a:cubicBezTo>
                    <a:pt x="254" y="1227"/>
                    <a:pt x="252" y="1228"/>
                    <a:pt x="252" y="1230"/>
                  </a:cubicBezTo>
                  <a:close/>
                  <a:moveTo>
                    <a:pt x="1595" y="1233"/>
                  </a:moveTo>
                  <a:cubicBezTo>
                    <a:pt x="1600" y="1232"/>
                    <a:pt x="1599" y="1236"/>
                    <a:pt x="1602" y="1236"/>
                  </a:cubicBezTo>
                  <a:cubicBezTo>
                    <a:pt x="1602" y="1240"/>
                    <a:pt x="1598" y="1240"/>
                    <a:pt x="1595" y="1240"/>
                  </a:cubicBezTo>
                  <a:cubicBezTo>
                    <a:pt x="1595" y="1237"/>
                    <a:pt x="1595" y="1235"/>
                    <a:pt x="1595" y="1233"/>
                  </a:cubicBezTo>
                  <a:close/>
                  <a:moveTo>
                    <a:pt x="1933" y="1236"/>
                  </a:moveTo>
                  <a:cubicBezTo>
                    <a:pt x="1931" y="1246"/>
                    <a:pt x="1940" y="1237"/>
                    <a:pt x="1933" y="1236"/>
                  </a:cubicBezTo>
                  <a:close/>
                  <a:moveTo>
                    <a:pt x="1541" y="1240"/>
                  </a:moveTo>
                  <a:cubicBezTo>
                    <a:pt x="1541" y="1244"/>
                    <a:pt x="1537" y="1245"/>
                    <a:pt x="1533" y="1246"/>
                  </a:cubicBezTo>
                  <a:cubicBezTo>
                    <a:pt x="1532" y="1244"/>
                    <a:pt x="1530" y="1244"/>
                    <a:pt x="1530" y="1241"/>
                  </a:cubicBezTo>
                  <a:cubicBezTo>
                    <a:pt x="1534" y="1241"/>
                    <a:pt x="1536" y="1239"/>
                    <a:pt x="1541" y="1240"/>
                  </a:cubicBezTo>
                  <a:close/>
                  <a:moveTo>
                    <a:pt x="1150" y="1252"/>
                  </a:moveTo>
                  <a:cubicBezTo>
                    <a:pt x="1148" y="1252"/>
                    <a:pt x="1146" y="1252"/>
                    <a:pt x="1143" y="1252"/>
                  </a:cubicBezTo>
                  <a:cubicBezTo>
                    <a:pt x="1142" y="1245"/>
                    <a:pt x="1152" y="1244"/>
                    <a:pt x="1150" y="1252"/>
                  </a:cubicBezTo>
                  <a:close/>
                  <a:moveTo>
                    <a:pt x="1912" y="1246"/>
                  </a:moveTo>
                  <a:cubicBezTo>
                    <a:pt x="1917" y="1249"/>
                    <a:pt x="1903" y="1259"/>
                    <a:pt x="1904" y="1249"/>
                  </a:cubicBezTo>
                  <a:cubicBezTo>
                    <a:pt x="1908" y="1249"/>
                    <a:pt x="1911" y="1248"/>
                    <a:pt x="1912" y="1246"/>
                  </a:cubicBezTo>
                  <a:close/>
                  <a:moveTo>
                    <a:pt x="287" y="1255"/>
                  </a:moveTo>
                  <a:cubicBezTo>
                    <a:pt x="288" y="1251"/>
                    <a:pt x="282" y="1246"/>
                    <a:pt x="281" y="1249"/>
                  </a:cubicBezTo>
                  <a:cubicBezTo>
                    <a:pt x="285" y="1250"/>
                    <a:pt x="282" y="1257"/>
                    <a:pt x="287" y="1255"/>
                  </a:cubicBezTo>
                  <a:close/>
                  <a:moveTo>
                    <a:pt x="1417" y="1257"/>
                  </a:moveTo>
                  <a:cubicBezTo>
                    <a:pt x="1420" y="1260"/>
                    <a:pt x="1430" y="1260"/>
                    <a:pt x="1430" y="1254"/>
                  </a:cubicBezTo>
                  <a:cubicBezTo>
                    <a:pt x="1427" y="1251"/>
                    <a:pt x="1417" y="1251"/>
                    <a:pt x="1417" y="1257"/>
                  </a:cubicBezTo>
                  <a:close/>
                  <a:moveTo>
                    <a:pt x="1472" y="1259"/>
                  </a:moveTo>
                  <a:cubicBezTo>
                    <a:pt x="1473" y="1254"/>
                    <a:pt x="1471" y="1252"/>
                    <a:pt x="1466" y="1252"/>
                  </a:cubicBezTo>
                  <a:cubicBezTo>
                    <a:pt x="1466" y="1256"/>
                    <a:pt x="1467" y="1260"/>
                    <a:pt x="1472" y="1259"/>
                  </a:cubicBezTo>
                  <a:close/>
                  <a:moveTo>
                    <a:pt x="281" y="1255"/>
                  </a:moveTo>
                  <a:cubicBezTo>
                    <a:pt x="275" y="1250"/>
                    <a:pt x="278" y="1261"/>
                    <a:pt x="281" y="1255"/>
                  </a:cubicBezTo>
                  <a:close/>
                  <a:moveTo>
                    <a:pt x="286" y="1257"/>
                  </a:moveTo>
                  <a:cubicBezTo>
                    <a:pt x="291" y="1258"/>
                    <a:pt x="284" y="1261"/>
                    <a:pt x="286" y="1265"/>
                  </a:cubicBezTo>
                  <a:cubicBezTo>
                    <a:pt x="283" y="1266"/>
                    <a:pt x="281" y="1260"/>
                    <a:pt x="282" y="1267"/>
                  </a:cubicBezTo>
                  <a:cubicBezTo>
                    <a:pt x="277" y="1264"/>
                    <a:pt x="284" y="1259"/>
                    <a:pt x="286" y="1257"/>
                  </a:cubicBezTo>
                  <a:close/>
                  <a:moveTo>
                    <a:pt x="1358" y="1260"/>
                  </a:moveTo>
                  <a:cubicBezTo>
                    <a:pt x="1361" y="1261"/>
                    <a:pt x="1364" y="1260"/>
                    <a:pt x="1364" y="1257"/>
                  </a:cubicBezTo>
                  <a:cubicBezTo>
                    <a:pt x="1361" y="1257"/>
                    <a:pt x="1358" y="1257"/>
                    <a:pt x="1358" y="1260"/>
                  </a:cubicBezTo>
                  <a:close/>
                  <a:moveTo>
                    <a:pt x="332" y="1276"/>
                  </a:moveTo>
                  <a:cubicBezTo>
                    <a:pt x="330" y="1276"/>
                    <a:pt x="330" y="1274"/>
                    <a:pt x="327" y="1274"/>
                  </a:cubicBezTo>
                  <a:cubicBezTo>
                    <a:pt x="325" y="1278"/>
                    <a:pt x="333" y="1279"/>
                    <a:pt x="332" y="1276"/>
                  </a:cubicBezTo>
                  <a:close/>
                  <a:moveTo>
                    <a:pt x="335" y="1274"/>
                  </a:moveTo>
                  <a:cubicBezTo>
                    <a:pt x="336" y="1274"/>
                    <a:pt x="337" y="1274"/>
                    <a:pt x="338" y="1274"/>
                  </a:cubicBezTo>
                  <a:cubicBezTo>
                    <a:pt x="338" y="1277"/>
                    <a:pt x="338" y="1279"/>
                    <a:pt x="339" y="1281"/>
                  </a:cubicBezTo>
                  <a:cubicBezTo>
                    <a:pt x="337" y="1281"/>
                    <a:pt x="336" y="1281"/>
                    <a:pt x="335" y="1281"/>
                  </a:cubicBezTo>
                  <a:cubicBezTo>
                    <a:pt x="335" y="1279"/>
                    <a:pt x="335" y="1277"/>
                    <a:pt x="335" y="1274"/>
                  </a:cubicBezTo>
                  <a:close/>
                  <a:moveTo>
                    <a:pt x="296" y="1276"/>
                  </a:moveTo>
                  <a:cubicBezTo>
                    <a:pt x="300" y="1276"/>
                    <a:pt x="297" y="1281"/>
                    <a:pt x="296" y="1282"/>
                  </a:cubicBezTo>
                  <a:cubicBezTo>
                    <a:pt x="295" y="1282"/>
                    <a:pt x="295" y="1281"/>
                    <a:pt x="293" y="1281"/>
                  </a:cubicBezTo>
                  <a:cubicBezTo>
                    <a:pt x="293" y="1280"/>
                    <a:pt x="293" y="1279"/>
                    <a:pt x="293" y="1278"/>
                  </a:cubicBezTo>
                  <a:cubicBezTo>
                    <a:pt x="295" y="1278"/>
                    <a:pt x="296" y="1277"/>
                    <a:pt x="296" y="1276"/>
                  </a:cubicBezTo>
                  <a:close/>
                  <a:moveTo>
                    <a:pt x="1554" y="1282"/>
                  </a:moveTo>
                  <a:cubicBezTo>
                    <a:pt x="1556" y="1277"/>
                    <a:pt x="1552" y="1275"/>
                    <a:pt x="1547" y="1276"/>
                  </a:cubicBezTo>
                  <a:cubicBezTo>
                    <a:pt x="1546" y="1282"/>
                    <a:pt x="1552" y="1280"/>
                    <a:pt x="1554" y="1282"/>
                  </a:cubicBezTo>
                  <a:close/>
                  <a:moveTo>
                    <a:pt x="1517" y="1282"/>
                  </a:moveTo>
                  <a:cubicBezTo>
                    <a:pt x="1519" y="1277"/>
                    <a:pt x="1511" y="1280"/>
                    <a:pt x="1508" y="1279"/>
                  </a:cubicBezTo>
                  <a:cubicBezTo>
                    <a:pt x="1506" y="1285"/>
                    <a:pt x="1514" y="1281"/>
                    <a:pt x="1517" y="1282"/>
                  </a:cubicBezTo>
                  <a:close/>
                  <a:moveTo>
                    <a:pt x="245" y="1286"/>
                  </a:moveTo>
                  <a:cubicBezTo>
                    <a:pt x="243" y="1286"/>
                    <a:pt x="240" y="1279"/>
                    <a:pt x="239" y="1284"/>
                  </a:cubicBezTo>
                  <a:cubicBezTo>
                    <a:pt x="241" y="1284"/>
                    <a:pt x="245" y="1289"/>
                    <a:pt x="245" y="1286"/>
                  </a:cubicBezTo>
                  <a:close/>
                  <a:moveTo>
                    <a:pt x="1590" y="1284"/>
                  </a:moveTo>
                  <a:cubicBezTo>
                    <a:pt x="1594" y="1284"/>
                    <a:pt x="1595" y="1285"/>
                    <a:pt x="1595" y="1289"/>
                  </a:cubicBezTo>
                  <a:cubicBezTo>
                    <a:pt x="1593" y="1289"/>
                    <a:pt x="1592" y="1289"/>
                    <a:pt x="1590" y="1289"/>
                  </a:cubicBezTo>
                  <a:cubicBezTo>
                    <a:pt x="1590" y="1287"/>
                    <a:pt x="1590" y="1286"/>
                    <a:pt x="1590" y="1284"/>
                  </a:cubicBezTo>
                  <a:close/>
                  <a:moveTo>
                    <a:pt x="1790" y="1289"/>
                  </a:moveTo>
                  <a:cubicBezTo>
                    <a:pt x="1785" y="1284"/>
                    <a:pt x="1785" y="1295"/>
                    <a:pt x="1790" y="1289"/>
                  </a:cubicBezTo>
                  <a:close/>
                  <a:moveTo>
                    <a:pt x="248" y="1290"/>
                  </a:moveTo>
                  <a:cubicBezTo>
                    <a:pt x="247" y="1289"/>
                    <a:pt x="242" y="1291"/>
                    <a:pt x="242" y="1292"/>
                  </a:cubicBezTo>
                  <a:cubicBezTo>
                    <a:pt x="244" y="1295"/>
                    <a:pt x="249" y="1291"/>
                    <a:pt x="248" y="1290"/>
                  </a:cubicBezTo>
                  <a:close/>
                  <a:moveTo>
                    <a:pt x="1737" y="1295"/>
                  </a:moveTo>
                  <a:cubicBezTo>
                    <a:pt x="1740" y="1291"/>
                    <a:pt x="1730" y="1291"/>
                    <a:pt x="1731" y="1293"/>
                  </a:cubicBezTo>
                  <a:cubicBezTo>
                    <a:pt x="1733" y="1294"/>
                    <a:pt x="1734" y="1296"/>
                    <a:pt x="1737" y="1295"/>
                  </a:cubicBezTo>
                  <a:close/>
                  <a:moveTo>
                    <a:pt x="1526" y="1298"/>
                  </a:moveTo>
                  <a:cubicBezTo>
                    <a:pt x="1527" y="1294"/>
                    <a:pt x="1523" y="1294"/>
                    <a:pt x="1520" y="1293"/>
                  </a:cubicBezTo>
                  <a:cubicBezTo>
                    <a:pt x="1518" y="1299"/>
                    <a:pt x="1522" y="1299"/>
                    <a:pt x="1526" y="1298"/>
                  </a:cubicBezTo>
                  <a:close/>
                  <a:moveTo>
                    <a:pt x="1418" y="1301"/>
                  </a:moveTo>
                  <a:cubicBezTo>
                    <a:pt x="1424" y="1302"/>
                    <a:pt x="1430" y="1301"/>
                    <a:pt x="1432" y="1298"/>
                  </a:cubicBezTo>
                  <a:cubicBezTo>
                    <a:pt x="1428" y="1300"/>
                    <a:pt x="1418" y="1295"/>
                    <a:pt x="1418" y="1301"/>
                  </a:cubicBezTo>
                  <a:close/>
                  <a:moveTo>
                    <a:pt x="272" y="1306"/>
                  </a:moveTo>
                  <a:cubicBezTo>
                    <a:pt x="276" y="1307"/>
                    <a:pt x="279" y="1300"/>
                    <a:pt x="275" y="1300"/>
                  </a:cubicBezTo>
                  <a:cubicBezTo>
                    <a:pt x="275" y="1303"/>
                    <a:pt x="271" y="1302"/>
                    <a:pt x="272" y="1306"/>
                  </a:cubicBezTo>
                  <a:close/>
                  <a:moveTo>
                    <a:pt x="1807" y="1309"/>
                  </a:moveTo>
                  <a:cubicBezTo>
                    <a:pt x="1812" y="1308"/>
                    <a:pt x="1813" y="1311"/>
                    <a:pt x="1816" y="1313"/>
                  </a:cubicBezTo>
                  <a:cubicBezTo>
                    <a:pt x="1816" y="1317"/>
                    <a:pt x="1811" y="1316"/>
                    <a:pt x="1806" y="1316"/>
                  </a:cubicBezTo>
                  <a:cubicBezTo>
                    <a:pt x="1807" y="1314"/>
                    <a:pt x="1807" y="1311"/>
                    <a:pt x="1807" y="1309"/>
                  </a:cubicBezTo>
                  <a:close/>
                  <a:moveTo>
                    <a:pt x="1462" y="1314"/>
                  </a:moveTo>
                  <a:cubicBezTo>
                    <a:pt x="1464" y="1314"/>
                    <a:pt x="1464" y="1316"/>
                    <a:pt x="1466" y="1316"/>
                  </a:cubicBezTo>
                  <a:cubicBezTo>
                    <a:pt x="1466" y="1317"/>
                    <a:pt x="1465" y="1317"/>
                    <a:pt x="1465" y="1319"/>
                  </a:cubicBezTo>
                  <a:cubicBezTo>
                    <a:pt x="1464" y="1319"/>
                    <a:pt x="1463" y="1319"/>
                    <a:pt x="1462" y="1319"/>
                  </a:cubicBezTo>
                  <a:cubicBezTo>
                    <a:pt x="1462" y="1317"/>
                    <a:pt x="1462" y="1316"/>
                    <a:pt x="1462" y="1314"/>
                  </a:cubicBezTo>
                  <a:close/>
                  <a:moveTo>
                    <a:pt x="513" y="1320"/>
                  </a:moveTo>
                  <a:cubicBezTo>
                    <a:pt x="508" y="1320"/>
                    <a:pt x="505" y="1321"/>
                    <a:pt x="501" y="1322"/>
                  </a:cubicBezTo>
                  <a:cubicBezTo>
                    <a:pt x="500" y="1318"/>
                    <a:pt x="502" y="1318"/>
                    <a:pt x="505" y="1317"/>
                  </a:cubicBezTo>
                  <a:cubicBezTo>
                    <a:pt x="506" y="1317"/>
                    <a:pt x="514" y="1313"/>
                    <a:pt x="513" y="1320"/>
                  </a:cubicBezTo>
                  <a:close/>
                  <a:moveTo>
                    <a:pt x="1568" y="1316"/>
                  </a:moveTo>
                  <a:cubicBezTo>
                    <a:pt x="1569" y="1316"/>
                    <a:pt x="1570" y="1316"/>
                    <a:pt x="1571" y="1316"/>
                  </a:cubicBezTo>
                  <a:cubicBezTo>
                    <a:pt x="1571" y="1318"/>
                    <a:pt x="1569" y="1318"/>
                    <a:pt x="1569" y="1320"/>
                  </a:cubicBezTo>
                  <a:cubicBezTo>
                    <a:pt x="1568" y="1320"/>
                    <a:pt x="1567" y="1320"/>
                    <a:pt x="1566" y="1320"/>
                  </a:cubicBezTo>
                  <a:cubicBezTo>
                    <a:pt x="1566" y="1318"/>
                    <a:pt x="1568" y="1318"/>
                    <a:pt x="1568" y="1316"/>
                  </a:cubicBezTo>
                  <a:close/>
                  <a:moveTo>
                    <a:pt x="1641" y="1319"/>
                  </a:moveTo>
                  <a:cubicBezTo>
                    <a:pt x="1641" y="1315"/>
                    <a:pt x="1636" y="1318"/>
                    <a:pt x="1633" y="1317"/>
                  </a:cubicBezTo>
                  <a:cubicBezTo>
                    <a:pt x="1630" y="1324"/>
                    <a:pt x="1643" y="1324"/>
                    <a:pt x="1641" y="1319"/>
                  </a:cubicBezTo>
                  <a:close/>
                  <a:moveTo>
                    <a:pt x="612" y="1320"/>
                  </a:moveTo>
                  <a:cubicBezTo>
                    <a:pt x="612" y="1327"/>
                    <a:pt x="622" y="1322"/>
                    <a:pt x="622" y="1319"/>
                  </a:cubicBezTo>
                  <a:cubicBezTo>
                    <a:pt x="618" y="1319"/>
                    <a:pt x="614" y="1318"/>
                    <a:pt x="612" y="1320"/>
                  </a:cubicBezTo>
                  <a:close/>
                  <a:moveTo>
                    <a:pt x="903" y="1325"/>
                  </a:moveTo>
                  <a:cubicBezTo>
                    <a:pt x="901" y="1325"/>
                    <a:pt x="901" y="1323"/>
                    <a:pt x="899" y="1324"/>
                  </a:cubicBezTo>
                  <a:cubicBezTo>
                    <a:pt x="896" y="1328"/>
                    <a:pt x="904" y="1328"/>
                    <a:pt x="903" y="1325"/>
                  </a:cubicBezTo>
                  <a:close/>
                  <a:moveTo>
                    <a:pt x="730" y="1325"/>
                  </a:moveTo>
                  <a:cubicBezTo>
                    <a:pt x="728" y="1325"/>
                    <a:pt x="725" y="1325"/>
                    <a:pt x="722" y="1325"/>
                  </a:cubicBezTo>
                  <a:cubicBezTo>
                    <a:pt x="721" y="1332"/>
                    <a:pt x="732" y="1332"/>
                    <a:pt x="730" y="1325"/>
                  </a:cubicBezTo>
                  <a:close/>
                  <a:moveTo>
                    <a:pt x="1295" y="1330"/>
                  </a:moveTo>
                  <a:cubicBezTo>
                    <a:pt x="1297" y="1330"/>
                    <a:pt x="1298" y="1332"/>
                    <a:pt x="1301" y="1332"/>
                  </a:cubicBezTo>
                  <a:cubicBezTo>
                    <a:pt x="1302" y="1326"/>
                    <a:pt x="1295" y="1325"/>
                    <a:pt x="1295" y="1330"/>
                  </a:cubicBezTo>
                  <a:close/>
                  <a:moveTo>
                    <a:pt x="467" y="1328"/>
                  </a:moveTo>
                  <a:cubicBezTo>
                    <a:pt x="474" y="1327"/>
                    <a:pt x="472" y="1337"/>
                    <a:pt x="481" y="1335"/>
                  </a:cubicBezTo>
                  <a:cubicBezTo>
                    <a:pt x="483" y="1334"/>
                    <a:pt x="485" y="1332"/>
                    <a:pt x="482" y="1332"/>
                  </a:cubicBezTo>
                  <a:cubicBezTo>
                    <a:pt x="483" y="1330"/>
                    <a:pt x="486" y="1330"/>
                    <a:pt x="485" y="1328"/>
                  </a:cubicBezTo>
                  <a:cubicBezTo>
                    <a:pt x="488" y="1331"/>
                    <a:pt x="493" y="1336"/>
                    <a:pt x="489" y="1336"/>
                  </a:cubicBezTo>
                  <a:cubicBezTo>
                    <a:pt x="485" y="1336"/>
                    <a:pt x="491" y="1338"/>
                    <a:pt x="489" y="1344"/>
                  </a:cubicBezTo>
                  <a:cubicBezTo>
                    <a:pt x="482" y="1345"/>
                    <a:pt x="478" y="1341"/>
                    <a:pt x="470" y="1343"/>
                  </a:cubicBezTo>
                  <a:cubicBezTo>
                    <a:pt x="467" y="1336"/>
                    <a:pt x="468" y="1336"/>
                    <a:pt x="467" y="1328"/>
                  </a:cubicBezTo>
                  <a:close/>
                  <a:moveTo>
                    <a:pt x="492" y="1332"/>
                  </a:moveTo>
                  <a:cubicBezTo>
                    <a:pt x="493" y="1332"/>
                    <a:pt x="494" y="1332"/>
                    <a:pt x="495" y="1332"/>
                  </a:cubicBezTo>
                  <a:cubicBezTo>
                    <a:pt x="495" y="1333"/>
                    <a:pt x="495" y="1334"/>
                    <a:pt x="495" y="1335"/>
                  </a:cubicBezTo>
                  <a:cubicBezTo>
                    <a:pt x="494" y="1335"/>
                    <a:pt x="493" y="1335"/>
                    <a:pt x="492" y="1335"/>
                  </a:cubicBezTo>
                  <a:cubicBezTo>
                    <a:pt x="492" y="1334"/>
                    <a:pt x="492" y="1333"/>
                    <a:pt x="492" y="1332"/>
                  </a:cubicBezTo>
                  <a:close/>
                  <a:moveTo>
                    <a:pt x="665" y="1332"/>
                  </a:moveTo>
                  <a:cubicBezTo>
                    <a:pt x="665" y="1334"/>
                    <a:pt x="665" y="1336"/>
                    <a:pt x="663" y="1336"/>
                  </a:cubicBezTo>
                  <a:cubicBezTo>
                    <a:pt x="665" y="1338"/>
                    <a:pt x="668" y="1339"/>
                    <a:pt x="670" y="1341"/>
                  </a:cubicBezTo>
                  <a:cubicBezTo>
                    <a:pt x="668" y="1344"/>
                    <a:pt x="665" y="1346"/>
                    <a:pt x="661" y="1346"/>
                  </a:cubicBezTo>
                  <a:cubicBezTo>
                    <a:pt x="661" y="1349"/>
                    <a:pt x="667" y="1347"/>
                    <a:pt x="665" y="1352"/>
                  </a:cubicBezTo>
                  <a:cubicBezTo>
                    <a:pt x="659" y="1353"/>
                    <a:pt x="655" y="1351"/>
                    <a:pt x="651" y="1349"/>
                  </a:cubicBezTo>
                  <a:cubicBezTo>
                    <a:pt x="653" y="1344"/>
                    <a:pt x="653" y="1336"/>
                    <a:pt x="662" y="1338"/>
                  </a:cubicBezTo>
                  <a:cubicBezTo>
                    <a:pt x="662" y="1333"/>
                    <a:pt x="650" y="1340"/>
                    <a:pt x="652" y="1333"/>
                  </a:cubicBezTo>
                  <a:cubicBezTo>
                    <a:pt x="655" y="1331"/>
                    <a:pt x="660" y="1332"/>
                    <a:pt x="665" y="1332"/>
                  </a:cubicBezTo>
                  <a:close/>
                  <a:moveTo>
                    <a:pt x="553" y="1336"/>
                  </a:moveTo>
                  <a:cubicBezTo>
                    <a:pt x="553" y="1339"/>
                    <a:pt x="553" y="1342"/>
                    <a:pt x="553" y="1344"/>
                  </a:cubicBezTo>
                  <a:cubicBezTo>
                    <a:pt x="548" y="1344"/>
                    <a:pt x="544" y="1344"/>
                    <a:pt x="545" y="1338"/>
                  </a:cubicBezTo>
                  <a:cubicBezTo>
                    <a:pt x="547" y="1337"/>
                    <a:pt x="549" y="1336"/>
                    <a:pt x="553" y="1336"/>
                  </a:cubicBezTo>
                  <a:close/>
                  <a:moveTo>
                    <a:pt x="1514" y="1343"/>
                  </a:moveTo>
                  <a:cubicBezTo>
                    <a:pt x="1517" y="1338"/>
                    <a:pt x="1508" y="1338"/>
                    <a:pt x="1508" y="1341"/>
                  </a:cubicBezTo>
                  <a:cubicBezTo>
                    <a:pt x="1510" y="1342"/>
                    <a:pt x="1511" y="1343"/>
                    <a:pt x="1514" y="1343"/>
                  </a:cubicBezTo>
                  <a:close/>
                  <a:moveTo>
                    <a:pt x="636" y="1343"/>
                  </a:moveTo>
                  <a:cubicBezTo>
                    <a:pt x="640" y="1341"/>
                    <a:pt x="640" y="1345"/>
                    <a:pt x="643" y="1346"/>
                  </a:cubicBezTo>
                  <a:cubicBezTo>
                    <a:pt x="643" y="1352"/>
                    <a:pt x="640" y="1355"/>
                    <a:pt x="639" y="1360"/>
                  </a:cubicBezTo>
                  <a:cubicBezTo>
                    <a:pt x="638" y="1359"/>
                    <a:pt x="637" y="1358"/>
                    <a:pt x="634" y="1358"/>
                  </a:cubicBezTo>
                  <a:cubicBezTo>
                    <a:pt x="636" y="1352"/>
                    <a:pt x="633" y="1350"/>
                    <a:pt x="636" y="1343"/>
                  </a:cubicBezTo>
                  <a:close/>
                  <a:moveTo>
                    <a:pt x="466" y="1346"/>
                  </a:moveTo>
                  <a:cubicBezTo>
                    <a:pt x="465" y="1351"/>
                    <a:pt x="468" y="1352"/>
                    <a:pt x="468" y="1357"/>
                  </a:cubicBezTo>
                  <a:cubicBezTo>
                    <a:pt x="462" y="1356"/>
                    <a:pt x="460" y="1359"/>
                    <a:pt x="460" y="1363"/>
                  </a:cubicBezTo>
                  <a:cubicBezTo>
                    <a:pt x="459" y="1368"/>
                    <a:pt x="464" y="1367"/>
                    <a:pt x="465" y="1370"/>
                  </a:cubicBezTo>
                  <a:cubicBezTo>
                    <a:pt x="467" y="1374"/>
                    <a:pt x="463" y="1374"/>
                    <a:pt x="464" y="1378"/>
                  </a:cubicBezTo>
                  <a:cubicBezTo>
                    <a:pt x="459" y="1375"/>
                    <a:pt x="450" y="1376"/>
                    <a:pt x="449" y="1368"/>
                  </a:cubicBezTo>
                  <a:cubicBezTo>
                    <a:pt x="452" y="1368"/>
                    <a:pt x="453" y="1370"/>
                    <a:pt x="456" y="1370"/>
                  </a:cubicBezTo>
                  <a:cubicBezTo>
                    <a:pt x="456" y="1366"/>
                    <a:pt x="451" y="1368"/>
                    <a:pt x="451" y="1365"/>
                  </a:cubicBezTo>
                  <a:cubicBezTo>
                    <a:pt x="451" y="1362"/>
                    <a:pt x="451" y="1358"/>
                    <a:pt x="455" y="1358"/>
                  </a:cubicBezTo>
                  <a:cubicBezTo>
                    <a:pt x="456" y="1354"/>
                    <a:pt x="453" y="1354"/>
                    <a:pt x="453" y="1349"/>
                  </a:cubicBezTo>
                  <a:cubicBezTo>
                    <a:pt x="456" y="1350"/>
                    <a:pt x="456" y="1348"/>
                    <a:pt x="456" y="1346"/>
                  </a:cubicBezTo>
                  <a:cubicBezTo>
                    <a:pt x="460" y="1346"/>
                    <a:pt x="463" y="1346"/>
                    <a:pt x="466" y="1346"/>
                  </a:cubicBezTo>
                  <a:close/>
                  <a:moveTo>
                    <a:pt x="486" y="1346"/>
                  </a:moveTo>
                  <a:cubicBezTo>
                    <a:pt x="486" y="1349"/>
                    <a:pt x="484" y="1349"/>
                    <a:pt x="485" y="1352"/>
                  </a:cubicBezTo>
                  <a:cubicBezTo>
                    <a:pt x="479" y="1353"/>
                    <a:pt x="478" y="1350"/>
                    <a:pt x="475" y="1349"/>
                  </a:cubicBezTo>
                  <a:cubicBezTo>
                    <a:pt x="475" y="1344"/>
                    <a:pt x="482" y="1346"/>
                    <a:pt x="486" y="1346"/>
                  </a:cubicBezTo>
                  <a:close/>
                  <a:moveTo>
                    <a:pt x="528" y="1349"/>
                  </a:moveTo>
                  <a:cubicBezTo>
                    <a:pt x="526" y="1349"/>
                    <a:pt x="524" y="1349"/>
                    <a:pt x="522" y="1349"/>
                  </a:cubicBezTo>
                  <a:cubicBezTo>
                    <a:pt x="521" y="1355"/>
                    <a:pt x="530" y="1355"/>
                    <a:pt x="528" y="1349"/>
                  </a:cubicBezTo>
                  <a:close/>
                  <a:moveTo>
                    <a:pt x="1492" y="1357"/>
                  </a:moveTo>
                  <a:cubicBezTo>
                    <a:pt x="1491" y="1360"/>
                    <a:pt x="1488" y="1361"/>
                    <a:pt x="1486" y="1362"/>
                  </a:cubicBezTo>
                  <a:cubicBezTo>
                    <a:pt x="1482" y="1362"/>
                    <a:pt x="1480" y="1357"/>
                    <a:pt x="1477" y="1360"/>
                  </a:cubicBezTo>
                  <a:cubicBezTo>
                    <a:pt x="1475" y="1352"/>
                    <a:pt x="1483" y="1356"/>
                    <a:pt x="1486" y="1357"/>
                  </a:cubicBezTo>
                  <a:cubicBezTo>
                    <a:pt x="1488" y="1352"/>
                    <a:pt x="1481" y="1356"/>
                    <a:pt x="1483" y="1351"/>
                  </a:cubicBezTo>
                  <a:cubicBezTo>
                    <a:pt x="1489" y="1345"/>
                    <a:pt x="1489" y="1355"/>
                    <a:pt x="1492" y="1357"/>
                  </a:cubicBezTo>
                  <a:close/>
                  <a:moveTo>
                    <a:pt x="698" y="1351"/>
                  </a:moveTo>
                  <a:cubicBezTo>
                    <a:pt x="701" y="1349"/>
                    <a:pt x="700" y="1353"/>
                    <a:pt x="701" y="1354"/>
                  </a:cubicBezTo>
                  <a:cubicBezTo>
                    <a:pt x="703" y="1355"/>
                    <a:pt x="708" y="1357"/>
                    <a:pt x="708" y="1362"/>
                  </a:cubicBezTo>
                  <a:cubicBezTo>
                    <a:pt x="702" y="1365"/>
                    <a:pt x="701" y="1359"/>
                    <a:pt x="695" y="1358"/>
                  </a:cubicBezTo>
                  <a:cubicBezTo>
                    <a:pt x="695" y="1355"/>
                    <a:pt x="697" y="1354"/>
                    <a:pt x="698" y="1351"/>
                  </a:cubicBezTo>
                  <a:close/>
                  <a:moveTo>
                    <a:pt x="1382" y="1354"/>
                  </a:moveTo>
                  <a:cubicBezTo>
                    <a:pt x="1392" y="1356"/>
                    <a:pt x="1389" y="1367"/>
                    <a:pt x="1386" y="1374"/>
                  </a:cubicBezTo>
                  <a:cubicBezTo>
                    <a:pt x="1380" y="1375"/>
                    <a:pt x="1380" y="1370"/>
                    <a:pt x="1375" y="1370"/>
                  </a:cubicBezTo>
                  <a:cubicBezTo>
                    <a:pt x="1377" y="1364"/>
                    <a:pt x="1377" y="1357"/>
                    <a:pt x="1382" y="1354"/>
                  </a:cubicBezTo>
                  <a:close/>
                  <a:moveTo>
                    <a:pt x="1428" y="1373"/>
                  </a:moveTo>
                  <a:cubicBezTo>
                    <a:pt x="1423" y="1372"/>
                    <a:pt x="1421" y="1376"/>
                    <a:pt x="1416" y="1374"/>
                  </a:cubicBezTo>
                  <a:cubicBezTo>
                    <a:pt x="1411" y="1367"/>
                    <a:pt x="1413" y="1358"/>
                    <a:pt x="1424" y="1358"/>
                  </a:cubicBezTo>
                  <a:cubicBezTo>
                    <a:pt x="1425" y="1363"/>
                    <a:pt x="1430" y="1365"/>
                    <a:pt x="1428" y="1373"/>
                  </a:cubicBezTo>
                  <a:close/>
                  <a:moveTo>
                    <a:pt x="1343" y="1362"/>
                  </a:moveTo>
                  <a:cubicBezTo>
                    <a:pt x="1341" y="1360"/>
                    <a:pt x="1338" y="1363"/>
                    <a:pt x="1338" y="1363"/>
                  </a:cubicBezTo>
                  <a:cubicBezTo>
                    <a:pt x="1336" y="1368"/>
                    <a:pt x="1346" y="1365"/>
                    <a:pt x="1343" y="1362"/>
                  </a:cubicBezTo>
                  <a:close/>
                  <a:moveTo>
                    <a:pt x="566" y="1368"/>
                  </a:moveTo>
                  <a:cubicBezTo>
                    <a:pt x="566" y="1372"/>
                    <a:pt x="568" y="1373"/>
                    <a:pt x="573" y="1373"/>
                  </a:cubicBezTo>
                  <a:cubicBezTo>
                    <a:pt x="573" y="1366"/>
                    <a:pt x="570" y="1366"/>
                    <a:pt x="566" y="1368"/>
                  </a:cubicBezTo>
                  <a:close/>
                  <a:moveTo>
                    <a:pt x="1033" y="1366"/>
                  </a:moveTo>
                  <a:cubicBezTo>
                    <a:pt x="1036" y="1366"/>
                    <a:pt x="1038" y="1366"/>
                    <a:pt x="1041" y="1366"/>
                  </a:cubicBezTo>
                  <a:cubicBezTo>
                    <a:pt x="1043" y="1372"/>
                    <a:pt x="1030" y="1374"/>
                    <a:pt x="1033" y="1366"/>
                  </a:cubicBezTo>
                  <a:close/>
                  <a:moveTo>
                    <a:pt x="422" y="1374"/>
                  </a:moveTo>
                  <a:cubicBezTo>
                    <a:pt x="422" y="1372"/>
                    <a:pt x="424" y="1371"/>
                    <a:pt x="422" y="1370"/>
                  </a:cubicBezTo>
                  <a:cubicBezTo>
                    <a:pt x="421" y="1371"/>
                    <a:pt x="419" y="1373"/>
                    <a:pt x="422" y="1374"/>
                  </a:cubicBezTo>
                  <a:close/>
                  <a:moveTo>
                    <a:pt x="429" y="1370"/>
                  </a:moveTo>
                  <a:cubicBezTo>
                    <a:pt x="432" y="1368"/>
                    <a:pt x="433" y="1372"/>
                    <a:pt x="434" y="1373"/>
                  </a:cubicBezTo>
                  <a:cubicBezTo>
                    <a:pt x="436" y="1373"/>
                    <a:pt x="439" y="1372"/>
                    <a:pt x="440" y="1373"/>
                  </a:cubicBezTo>
                  <a:cubicBezTo>
                    <a:pt x="441" y="1373"/>
                    <a:pt x="440" y="1375"/>
                    <a:pt x="440" y="1376"/>
                  </a:cubicBezTo>
                  <a:cubicBezTo>
                    <a:pt x="441" y="1378"/>
                    <a:pt x="444" y="1377"/>
                    <a:pt x="444" y="1381"/>
                  </a:cubicBezTo>
                  <a:cubicBezTo>
                    <a:pt x="440" y="1376"/>
                    <a:pt x="428" y="1380"/>
                    <a:pt x="429" y="1370"/>
                  </a:cubicBezTo>
                  <a:close/>
                  <a:moveTo>
                    <a:pt x="1473" y="1376"/>
                  </a:moveTo>
                  <a:cubicBezTo>
                    <a:pt x="1469" y="1376"/>
                    <a:pt x="1466" y="1376"/>
                    <a:pt x="1464" y="1374"/>
                  </a:cubicBezTo>
                  <a:cubicBezTo>
                    <a:pt x="1466" y="1372"/>
                    <a:pt x="1474" y="1369"/>
                    <a:pt x="1473" y="1376"/>
                  </a:cubicBezTo>
                  <a:close/>
                  <a:moveTo>
                    <a:pt x="1145" y="1373"/>
                  </a:moveTo>
                  <a:cubicBezTo>
                    <a:pt x="1147" y="1373"/>
                    <a:pt x="1148" y="1373"/>
                    <a:pt x="1150" y="1373"/>
                  </a:cubicBezTo>
                  <a:cubicBezTo>
                    <a:pt x="1151" y="1376"/>
                    <a:pt x="1153" y="1379"/>
                    <a:pt x="1153" y="1384"/>
                  </a:cubicBezTo>
                  <a:cubicBezTo>
                    <a:pt x="1150" y="1386"/>
                    <a:pt x="1148" y="1388"/>
                    <a:pt x="1142" y="1387"/>
                  </a:cubicBezTo>
                  <a:cubicBezTo>
                    <a:pt x="1140" y="1380"/>
                    <a:pt x="1144" y="1377"/>
                    <a:pt x="1145" y="1373"/>
                  </a:cubicBezTo>
                  <a:close/>
                  <a:moveTo>
                    <a:pt x="519" y="1395"/>
                  </a:moveTo>
                  <a:cubicBezTo>
                    <a:pt x="517" y="1397"/>
                    <a:pt x="518" y="1401"/>
                    <a:pt x="514" y="1401"/>
                  </a:cubicBezTo>
                  <a:cubicBezTo>
                    <a:pt x="511" y="1403"/>
                    <a:pt x="512" y="1398"/>
                    <a:pt x="511" y="1398"/>
                  </a:cubicBezTo>
                  <a:cubicBezTo>
                    <a:pt x="507" y="1397"/>
                    <a:pt x="503" y="1398"/>
                    <a:pt x="500" y="1395"/>
                  </a:cubicBezTo>
                  <a:cubicBezTo>
                    <a:pt x="499" y="1394"/>
                    <a:pt x="498" y="1393"/>
                    <a:pt x="497" y="1392"/>
                  </a:cubicBezTo>
                  <a:cubicBezTo>
                    <a:pt x="496" y="1391"/>
                    <a:pt x="497" y="1388"/>
                    <a:pt x="497" y="1387"/>
                  </a:cubicBezTo>
                  <a:cubicBezTo>
                    <a:pt x="496" y="1386"/>
                    <a:pt x="491" y="1384"/>
                    <a:pt x="492" y="1379"/>
                  </a:cubicBezTo>
                  <a:cubicBezTo>
                    <a:pt x="494" y="1379"/>
                    <a:pt x="493" y="1376"/>
                    <a:pt x="493" y="1374"/>
                  </a:cubicBezTo>
                  <a:cubicBezTo>
                    <a:pt x="495" y="1375"/>
                    <a:pt x="498" y="1375"/>
                    <a:pt x="500" y="1376"/>
                  </a:cubicBezTo>
                  <a:cubicBezTo>
                    <a:pt x="500" y="1376"/>
                    <a:pt x="499" y="1377"/>
                    <a:pt x="500" y="1378"/>
                  </a:cubicBezTo>
                  <a:cubicBezTo>
                    <a:pt x="500" y="1378"/>
                    <a:pt x="505" y="1378"/>
                    <a:pt x="506" y="1379"/>
                  </a:cubicBezTo>
                  <a:cubicBezTo>
                    <a:pt x="506" y="1380"/>
                    <a:pt x="505" y="1382"/>
                    <a:pt x="506" y="1382"/>
                  </a:cubicBezTo>
                  <a:cubicBezTo>
                    <a:pt x="506" y="1383"/>
                    <a:pt x="509" y="1383"/>
                    <a:pt x="509" y="1384"/>
                  </a:cubicBezTo>
                  <a:cubicBezTo>
                    <a:pt x="510" y="1384"/>
                    <a:pt x="509" y="1387"/>
                    <a:pt x="509" y="1387"/>
                  </a:cubicBezTo>
                  <a:cubicBezTo>
                    <a:pt x="511" y="1388"/>
                    <a:pt x="514" y="1389"/>
                    <a:pt x="514" y="1393"/>
                  </a:cubicBezTo>
                  <a:cubicBezTo>
                    <a:pt x="514" y="1395"/>
                    <a:pt x="517" y="1395"/>
                    <a:pt x="519" y="1395"/>
                  </a:cubicBezTo>
                  <a:close/>
                  <a:moveTo>
                    <a:pt x="1350" y="1379"/>
                  </a:moveTo>
                  <a:cubicBezTo>
                    <a:pt x="1359" y="1381"/>
                    <a:pt x="1344" y="1387"/>
                    <a:pt x="1350" y="1379"/>
                  </a:cubicBezTo>
                  <a:close/>
                  <a:moveTo>
                    <a:pt x="445" y="1384"/>
                  </a:moveTo>
                  <a:cubicBezTo>
                    <a:pt x="447" y="1390"/>
                    <a:pt x="428" y="1387"/>
                    <a:pt x="430" y="1382"/>
                  </a:cubicBezTo>
                  <a:cubicBezTo>
                    <a:pt x="432" y="1384"/>
                    <a:pt x="432" y="1381"/>
                    <a:pt x="433" y="1381"/>
                  </a:cubicBezTo>
                  <a:cubicBezTo>
                    <a:pt x="434" y="1381"/>
                    <a:pt x="434" y="1382"/>
                    <a:pt x="434" y="1382"/>
                  </a:cubicBezTo>
                  <a:cubicBezTo>
                    <a:pt x="437" y="1382"/>
                    <a:pt x="443" y="1381"/>
                    <a:pt x="445" y="1384"/>
                  </a:cubicBezTo>
                  <a:close/>
                  <a:moveTo>
                    <a:pt x="1182" y="1389"/>
                  </a:moveTo>
                  <a:cubicBezTo>
                    <a:pt x="1186" y="1389"/>
                    <a:pt x="1187" y="1392"/>
                    <a:pt x="1188" y="1387"/>
                  </a:cubicBezTo>
                  <a:cubicBezTo>
                    <a:pt x="1186" y="1385"/>
                    <a:pt x="1183" y="1385"/>
                    <a:pt x="1182" y="1389"/>
                  </a:cubicBezTo>
                  <a:close/>
                  <a:moveTo>
                    <a:pt x="439" y="1389"/>
                  </a:moveTo>
                  <a:cubicBezTo>
                    <a:pt x="446" y="1388"/>
                    <a:pt x="446" y="1394"/>
                    <a:pt x="452" y="1395"/>
                  </a:cubicBezTo>
                  <a:cubicBezTo>
                    <a:pt x="455" y="1398"/>
                    <a:pt x="445" y="1400"/>
                    <a:pt x="449" y="1404"/>
                  </a:cubicBezTo>
                  <a:cubicBezTo>
                    <a:pt x="449" y="1405"/>
                    <a:pt x="452" y="1404"/>
                    <a:pt x="452" y="1404"/>
                  </a:cubicBezTo>
                  <a:cubicBezTo>
                    <a:pt x="452" y="1408"/>
                    <a:pt x="448" y="1409"/>
                    <a:pt x="451" y="1411"/>
                  </a:cubicBezTo>
                  <a:cubicBezTo>
                    <a:pt x="453" y="1415"/>
                    <a:pt x="441" y="1413"/>
                    <a:pt x="447" y="1416"/>
                  </a:cubicBezTo>
                  <a:cubicBezTo>
                    <a:pt x="442" y="1420"/>
                    <a:pt x="437" y="1413"/>
                    <a:pt x="438" y="1406"/>
                  </a:cubicBezTo>
                  <a:cubicBezTo>
                    <a:pt x="441" y="1405"/>
                    <a:pt x="442" y="1404"/>
                    <a:pt x="444" y="1403"/>
                  </a:cubicBezTo>
                  <a:cubicBezTo>
                    <a:pt x="443" y="1401"/>
                    <a:pt x="441" y="1401"/>
                    <a:pt x="441" y="1398"/>
                  </a:cubicBezTo>
                  <a:cubicBezTo>
                    <a:pt x="440" y="1398"/>
                    <a:pt x="438" y="1398"/>
                    <a:pt x="437" y="1398"/>
                  </a:cubicBezTo>
                  <a:cubicBezTo>
                    <a:pt x="436" y="1395"/>
                    <a:pt x="436" y="1393"/>
                    <a:pt x="436" y="1390"/>
                  </a:cubicBezTo>
                  <a:cubicBezTo>
                    <a:pt x="438" y="1390"/>
                    <a:pt x="439" y="1390"/>
                    <a:pt x="439" y="1389"/>
                  </a:cubicBezTo>
                  <a:close/>
                  <a:moveTo>
                    <a:pt x="918" y="1393"/>
                  </a:moveTo>
                  <a:cubicBezTo>
                    <a:pt x="920" y="1401"/>
                    <a:pt x="915" y="1403"/>
                    <a:pt x="914" y="1408"/>
                  </a:cubicBezTo>
                  <a:cubicBezTo>
                    <a:pt x="911" y="1405"/>
                    <a:pt x="906" y="1406"/>
                    <a:pt x="901" y="1406"/>
                  </a:cubicBezTo>
                  <a:cubicBezTo>
                    <a:pt x="900" y="1405"/>
                    <a:pt x="900" y="1402"/>
                    <a:pt x="898" y="1401"/>
                  </a:cubicBezTo>
                  <a:cubicBezTo>
                    <a:pt x="896" y="1391"/>
                    <a:pt x="904" y="1386"/>
                    <a:pt x="912" y="1389"/>
                  </a:cubicBezTo>
                  <a:cubicBezTo>
                    <a:pt x="912" y="1389"/>
                    <a:pt x="912" y="1392"/>
                    <a:pt x="912" y="1392"/>
                  </a:cubicBezTo>
                  <a:cubicBezTo>
                    <a:pt x="913" y="1393"/>
                    <a:pt x="916" y="1393"/>
                    <a:pt x="918" y="1393"/>
                  </a:cubicBezTo>
                  <a:close/>
                  <a:moveTo>
                    <a:pt x="1723" y="1390"/>
                  </a:moveTo>
                  <a:cubicBezTo>
                    <a:pt x="1728" y="1391"/>
                    <a:pt x="1733" y="1392"/>
                    <a:pt x="1734" y="1397"/>
                  </a:cubicBezTo>
                  <a:cubicBezTo>
                    <a:pt x="1730" y="1400"/>
                    <a:pt x="1724" y="1397"/>
                    <a:pt x="1721" y="1395"/>
                  </a:cubicBezTo>
                  <a:cubicBezTo>
                    <a:pt x="1722" y="1394"/>
                    <a:pt x="1723" y="1392"/>
                    <a:pt x="1723" y="1390"/>
                  </a:cubicBezTo>
                  <a:close/>
                  <a:moveTo>
                    <a:pt x="621" y="1395"/>
                  </a:moveTo>
                  <a:cubicBezTo>
                    <a:pt x="622" y="1400"/>
                    <a:pt x="617" y="1399"/>
                    <a:pt x="619" y="1406"/>
                  </a:cubicBezTo>
                  <a:cubicBezTo>
                    <a:pt x="615" y="1406"/>
                    <a:pt x="614" y="1404"/>
                    <a:pt x="611" y="1403"/>
                  </a:cubicBezTo>
                  <a:cubicBezTo>
                    <a:pt x="609" y="1394"/>
                    <a:pt x="617" y="1390"/>
                    <a:pt x="621" y="1395"/>
                  </a:cubicBezTo>
                  <a:close/>
                  <a:moveTo>
                    <a:pt x="1774" y="1393"/>
                  </a:moveTo>
                  <a:cubicBezTo>
                    <a:pt x="1774" y="1395"/>
                    <a:pt x="1773" y="1398"/>
                    <a:pt x="1773" y="1398"/>
                  </a:cubicBezTo>
                  <a:cubicBezTo>
                    <a:pt x="1772" y="1398"/>
                    <a:pt x="1770" y="1396"/>
                    <a:pt x="1768" y="1397"/>
                  </a:cubicBezTo>
                  <a:cubicBezTo>
                    <a:pt x="1765" y="1397"/>
                    <a:pt x="1761" y="1397"/>
                    <a:pt x="1755" y="1398"/>
                  </a:cubicBezTo>
                  <a:cubicBezTo>
                    <a:pt x="1755" y="1398"/>
                    <a:pt x="1750" y="1401"/>
                    <a:pt x="1749" y="1400"/>
                  </a:cubicBezTo>
                  <a:cubicBezTo>
                    <a:pt x="1749" y="1400"/>
                    <a:pt x="1749" y="1398"/>
                    <a:pt x="1749" y="1398"/>
                  </a:cubicBezTo>
                  <a:cubicBezTo>
                    <a:pt x="1747" y="1398"/>
                    <a:pt x="1746" y="1400"/>
                    <a:pt x="1746" y="1400"/>
                  </a:cubicBezTo>
                  <a:cubicBezTo>
                    <a:pt x="1743" y="1399"/>
                    <a:pt x="1741" y="1397"/>
                    <a:pt x="1738" y="1398"/>
                  </a:cubicBezTo>
                  <a:cubicBezTo>
                    <a:pt x="1738" y="1397"/>
                    <a:pt x="1738" y="1395"/>
                    <a:pt x="1739" y="1393"/>
                  </a:cubicBezTo>
                  <a:cubicBezTo>
                    <a:pt x="1753" y="1389"/>
                    <a:pt x="1759" y="1395"/>
                    <a:pt x="1774" y="1393"/>
                  </a:cubicBezTo>
                  <a:close/>
                  <a:moveTo>
                    <a:pt x="1291" y="1395"/>
                  </a:moveTo>
                  <a:cubicBezTo>
                    <a:pt x="1290" y="1401"/>
                    <a:pt x="1303" y="1399"/>
                    <a:pt x="1300" y="1393"/>
                  </a:cubicBezTo>
                  <a:cubicBezTo>
                    <a:pt x="1296" y="1393"/>
                    <a:pt x="1293" y="1393"/>
                    <a:pt x="1291" y="1395"/>
                  </a:cubicBezTo>
                  <a:close/>
                  <a:moveTo>
                    <a:pt x="1693" y="1398"/>
                  </a:moveTo>
                  <a:cubicBezTo>
                    <a:pt x="1688" y="1397"/>
                    <a:pt x="1687" y="1401"/>
                    <a:pt x="1681" y="1400"/>
                  </a:cubicBezTo>
                  <a:cubicBezTo>
                    <a:pt x="1681" y="1398"/>
                    <a:pt x="1681" y="1397"/>
                    <a:pt x="1681" y="1395"/>
                  </a:cubicBezTo>
                  <a:cubicBezTo>
                    <a:pt x="1684" y="1392"/>
                    <a:pt x="1694" y="1392"/>
                    <a:pt x="1693" y="1398"/>
                  </a:cubicBezTo>
                  <a:close/>
                  <a:moveTo>
                    <a:pt x="1797" y="1397"/>
                  </a:moveTo>
                  <a:cubicBezTo>
                    <a:pt x="1800" y="1391"/>
                    <a:pt x="1787" y="1393"/>
                    <a:pt x="1787" y="1395"/>
                  </a:cubicBezTo>
                  <a:cubicBezTo>
                    <a:pt x="1789" y="1397"/>
                    <a:pt x="1793" y="1397"/>
                    <a:pt x="1797" y="1397"/>
                  </a:cubicBezTo>
                  <a:close/>
                  <a:moveTo>
                    <a:pt x="651" y="1395"/>
                  </a:moveTo>
                  <a:cubicBezTo>
                    <a:pt x="653" y="1395"/>
                    <a:pt x="656" y="1395"/>
                    <a:pt x="659" y="1395"/>
                  </a:cubicBezTo>
                  <a:cubicBezTo>
                    <a:pt x="659" y="1401"/>
                    <a:pt x="664" y="1403"/>
                    <a:pt x="664" y="1409"/>
                  </a:cubicBezTo>
                  <a:cubicBezTo>
                    <a:pt x="661" y="1409"/>
                    <a:pt x="657" y="1409"/>
                    <a:pt x="654" y="1409"/>
                  </a:cubicBezTo>
                  <a:cubicBezTo>
                    <a:pt x="654" y="1407"/>
                    <a:pt x="655" y="1405"/>
                    <a:pt x="654" y="1403"/>
                  </a:cubicBezTo>
                  <a:cubicBezTo>
                    <a:pt x="653" y="1400"/>
                    <a:pt x="649" y="1401"/>
                    <a:pt x="651" y="1395"/>
                  </a:cubicBezTo>
                  <a:close/>
                  <a:moveTo>
                    <a:pt x="1027" y="1401"/>
                  </a:moveTo>
                  <a:cubicBezTo>
                    <a:pt x="1023" y="1405"/>
                    <a:pt x="1019" y="1401"/>
                    <a:pt x="1014" y="1401"/>
                  </a:cubicBezTo>
                  <a:cubicBezTo>
                    <a:pt x="1014" y="1393"/>
                    <a:pt x="1026" y="1394"/>
                    <a:pt x="1027" y="1401"/>
                  </a:cubicBezTo>
                  <a:close/>
                  <a:moveTo>
                    <a:pt x="1330" y="1395"/>
                  </a:moveTo>
                  <a:cubicBezTo>
                    <a:pt x="1333" y="1395"/>
                    <a:pt x="1336" y="1395"/>
                    <a:pt x="1339" y="1395"/>
                  </a:cubicBezTo>
                  <a:cubicBezTo>
                    <a:pt x="1340" y="1401"/>
                    <a:pt x="1337" y="1405"/>
                    <a:pt x="1331" y="1404"/>
                  </a:cubicBezTo>
                  <a:cubicBezTo>
                    <a:pt x="1329" y="1400"/>
                    <a:pt x="1332" y="1400"/>
                    <a:pt x="1330" y="1395"/>
                  </a:cubicBezTo>
                  <a:close/>
                  <a:moveTo>
                    <a:pt x="1852" y="1398"/>
                  </a:moveTo>
                  <a:cubicBezTo>
                    <a:pt x="1854" y="1399"/>
                    <a:pt x="1855" y="1400"/>
                    <a:pt x="1858" y="1400"/>
                  </a:cubicBezTo>
                  <a:cubicBezTo>
                    <a:pt x="1859" y="1394"/>
                    <a:pt x="1852" y="1394"/>
                    <a:pt x="1852" y="1398"/>
                  </a:cubicBezTo>
                  <a:close/>
                  <a:moveTo>
                    <a:pt x="962" y="1406"/>
                  </a:moveTo>
                  <a:cubicBezTo>
                    <a:pt x="955" y="1406"/>
                    <a:pt x="949" y="1406"/>
                    <a:pt x="945" y="1404"/>
                  </a:cubicBezTo>
                  <a:cubicBezTo>
                    <a:pt x="945" y="1403"/>
                    <a:pt x="945" y="1401"/>
                    <a:pt x="945" y="1400"/>
                  </a:cubicBezTo>
                  <a:cubicBezTo>
                    <a:pt x="949" y="1397"/>
                    <a:pt x="954" y="1398"/>
                    <a:pt x="959" y="1401"/>
                  </a:cubicBezTo>
                  <a:cubicBezTo>
                    <a:pt x="960" y="1402"/>
                    <a:pt x="962" y="1403"/>
                    <a:pt x="962" y="1406"/>
                  </a:cubicBezTo>
                  <a:close/>
                  <a:moveTo>
                    <a:pt x="1395" y="1401"/>
                  </a:moveTo>
                  <a:cubicBezTo>
                    <a:pt x="1398" y="1403"/>
                    <a:pt x="1400" y="1401"/>
                    <a:pt x="1404" y="1403"/>
                  </a:cubicBezTo>
                  <a:cubicBezTo>
                    <a:pt x="1405" y="1398"/>
                    <a:pt x="1395" y="1396"/>
                    <a:pt x="1395" y="1401"/>
                  </a:cubicBezTo>
                  <a:close/>
                  <a:moveTo>
                    <a:pt x="603" y="1412"/>
                  </a:moveTo>
                  <a:cubicBezTo>
                    <a:pt x="604" y="1414"/>
                    <a:pt x="606" y="1413"/>
                    <a:pt x="606" y="1416"/>
                  </a:cubicBezTo>
                  <a:cubicBezTo>
                    <a:pt x="608" y="1415"/>
                    <a:pt x="608" y="1412"/>
                    <a:pt x="611" y="1412"/>
                  </a:cubicBezTo>
                  <a:cubicBezTo>
                    <a:pt x="614" y="1415"/>
                    <a:pt x="611" y="1419"/>
                    <a:pt x="606" y="1419"/>
                  </a:cubicBezTo>
                  <a:cubicBezTo>
                    <a:pt x="607" y="1423"/>
                    <a:pt x="613" y="1426"/>
                    <a:pt x="605" y="1427"/>
                  </a:cubicBezTo>
                  <a:cubicBezTo>
                    <a:pt x="605" y="1423"/>
                    <a:pt x="608" y="1421"/>
                    <a:pt x="602" y="1422"/>
                  </a:cubicBezTo>
                  <a:cubicBezTo>
                    <a:pt x="602" y="1420"/>
                    <a:pt x="604" y="1421"/>
                    <a:pt x="605" y="1420"/>
                  </a:cubicBezTo>
                  <a:cubicBezTo>
                    <a:pt x="605" y="1419"/>
                    <a:pt x="603" y="1419"/>
                    <a:pt x="603" y="1417"/>
                  </a:cubicBezTo>
                  <a:cubicBezTo>
                    <a:pt x="600" y="1420"/>
                    <a:pt x="601" y="1421"/>
                    <a:pt x="602" y="1425"/>
                  </a:cubicBezTo>
                  <a:cubicBezTo>
                    <a:pt x="602" y="1429"/>
                    <a:pt x="608" y="1426"/>
                    <a:pt x="607" y="1431"/>
                  </a:cubicBezTo>
                  <a:cubicBezTo>
                    <a:pt x="600" y="1430"/>
                    <a:pt x="601" y="1433"/>
                    <a:pt x="602" y="1438"/>
                  </a:cubicBezTo>
                  <a:cubicBezTo>
                    <a:pt x="599" y="1438"/>
                    <a:pt x="598" y="1437"/>
                    <a:pt x="596" y="1436"/>
                  </a:cubicBezTo>
                  <a:cubicBezTo>
                    <a:pt x="595" y="1433"/>
                    <a:pt x="599" y="1434"/>
                    <a:pt x="599" y="1431"/>
                  </a:cubicBezTo>
                  <a:cubicBezTo>
                    <a:pt x="599" y="1428"/>
                    <a:pt x="595" y="1432"/>
                    <a:pt x="594" y="1431"/>
                  </a:cubicBezTo>
                  <a:cubicBezTo>
                    <a:pt x="593" y="1430"/>
                    <a:pt x="593" y="1432"/>
                    <a:pt x="590" y="1431"/>
                  </a:cubicBezTo>
                  <a:cubicBezTo>
                    <a:pt x="588" y="1431"/>
                    <a:pt x="587" y="1429"/>
                    <a:pt x="585" y="1430"/>
                  </a:cubicBezTo>
                  <a:cubicBezTo>
                    <a:pt x="585" y="1425"/>
                    <a:pt x="591" y="1427"/>
                    <a:pt x="596" y="1427"/>
                  </a:cubicBezTo>
                  <a:cubicBezTo>
                    <a:pt x="595" y="1425"/>
                    <a:pt x="592" y="1425"/>
                    <a:pt x="590" y="1425"/>
                  </a:cubicBezTo>
                  <a:cubicBezTo>
                    <a:pt x="589" y="1422"/>
                    <a:pt x="586" y="1421"/>
                    <a:pt x="586" y="1417"/>
                  </a:cubicBezTo>
                  <a:cubicBezTo>
                    <a:pt x="583" y="1417"/>
                    <a:pt x="581" y="1417"/>
                    <a:pt x="582" y="1420"/>
                  </a:cubicBezTo>
                  <a:cubicBezTo>
                    <a:pt x="578" y="1419"/>
                    <a:pt x="583" y="1413"/>
                    <a:pt x="583" y="1411"/>
                  </a:cubicBezTo>
                  <a:cubicBezTo>
                    <a:pt x="582" y="1408"/>
                    <a:pt x="579" y="1407"/>
                    <a:pt x="580" y="1403"/>
                  </a:cubicBezTo>
                  <a:cubicBezTo>
                    <a:pt x="582" y="1400"/>
                    <a:pt x="586" y="1399"/>
                    <a:pt x="592" y="1400"/>
                  </a:cubicBezTo>
                  <a:cubicBezTo>
                    <a:pt x="593" y="1405"/>
                    <a:pt x="603" y="1403"/>
                    <a:pt x="603" y="1409"/>
                  </a:cubicBezTo>
                  <a:cubicBezTo>
                    <a:pt x="605" y="1409"/>
                    <a:pt x="607" y="1410"/>
                    <a:pt x="608" y="1408"/>
                  </a:cubicBezTo>
                  <a:cubicBezTo>
                    <a:pt x="612" y="1412"/>
                    <a:pt x="605" y="1411"/>
                    <a:pt x="603" y="1412"/>
                  </a:cubicBezTo>
                  <a:close/>
                  <a:moveTo>
                    <a:pt x="842" y="1401"/>
                  </a:moveTo>
                  <a:cubicBezTo>
                    <a:pt x="842" y="1404"/>
                    <a:pt x="840" y="1405"/>
                    <a:pt x="841" y="1408"/>
                  </a:cubicBezTo>
                  <a:cubicBezTo>
                    <a:pt x="838" y="1408"/>
                    <a:pt x="835" y="1408"/>
                    <a:pt x="833" y="1408"/>
                  </a:cubicBezTo>
                  <a:cubicBezTo>
                    <a:pt x="833" y="1406"/>
                    <a:pt x="833" y="1403"/>
                    <a:pt x="833" y="1401"/>
                  </a:cubicBezTo>
                  <a:cubicBezTo>
                    <a:pt x="835" y="1399"/>
                    <a:pt x="840" y="1399"/>
                    <a:pt x="842" y="1401"/>
                  </a:cubicBezTo>
                  <a:close/>
                  <a:moveTo>
                    <a:pt x="1504" y="1403"/>
                  </a:moveTo>
                  <a:cubicBezTo>
                    <a:pt x="1506" y="1405"/>
                    <a:pt x="1511" y="1405"/>
                    <a:pt x="1511" y="1401"/>
                  </a:cubicBezTo>
                  <a:cubicBezTo>
                    <a:pt x="1510" y="1399"/>
                    <a:pt x="1504" y="1399"/>
                    <a:pt x="1504" y="1403"/>
                  </a:cubicBezTo>
                  <a:close/>
                  <a:moveTo>
                    <a:pt x="1616" y="1400"/>
                  </a:moveTo>
                  <a:cubicBezTo>
                    <a:pt x="1622" y="1399"/>
                    <a:pt x="1625" y="1402"/>
                    <a:pt x="1623" y="1409"/>
                  </a:cubicBezTo>
                  <a:cubicBezTo>
                    <a:pt x="1619" y="1409"/>
                    <a:pt x="1615" y="1409"/>
                    <a:pt x="1611" y="1409"/>
                  </a:cubicBezTo>
                  <a:cubicBezTo>
                    <a:pt x="1610" y="1404"/>
                    <a:pt x="1616" y="1406"/>
                    <a:pt x="1616" y="1400"/>
                  </a:cubicBezTo>
                  <a:close/>
                  <a:moveTo>
                    <a:pt x="1123" y="1403"/>
                  </a:moveTo>
                  <a:cubicBezTo>
                    <a:pt x="1129" y="1404"/>
                    <a:pt x="1124" y="1410"/>
                    <a:pt x="1119" y="1409"/>
                  </a:cubicBezTo>
                  <a:cubicBezTo>
                    <a:pt x="1119" y="1408"/>
                    <a:pt x="1119" y="1406"/>
                    <a:pt x="1119" y="1404"/>
                  </a:cubicBezTo>
                  <a:cubicBezTo>
                    <a:pt x="1121" y="1405"/>
                    <a:pt x="1123" y="1405"/>
                    <a:pt x="1123" y="1403"/>
                  </a:cubicBezTo>
                  <a:close/>
                  <a:moveTo>
                    <a:pt x="407" y="1404"/>
                  </a:moveTo>
                  <a:cubicBezTo>
                    <a:pt x="414" y="1406"/>
                    <a:pt x="406" y="1414"/>
                    <a:pt x="407" y="1404"/>
                  </a:cubicBezTo>
                  <a:close/>
                  <a:moveTo>
                    <a:pt x="704" y="1406"/>
                  </a:moveTo>
                  <a:cubicBezTo>
                    <a:pt x="702" y="1405"/>
                    <a:pt x="700" y="1404"/>
                    <a:pt x="696" y="1404"/>
                  </a:cubicBezTo>
                  <a:cubicBezTo>
                    <a:pt x="695" y="1410"/>
                    <a:pt x="704" y="1411"/>
                    <a:pt x="704" y="1406"/>
                  </a:cubicBezTo>
                  <a:close/>
                  <a:moveTo>
                    <a:pt x="876" y="1408"/>
                  </a:moveTo>
                  <a:cubicBezTo>
                    <a:pt x="878" y="1409"/>
                    <a:pt x="884" y="1409"/>
                    <a:pt x="884" y="1404"/>
                  </a:cubicBezTo>
                  <a:cubicBezTo>
                    <a:pt x="880" y="1404"/>
                    <a:pt x="876" y="1404"/>
                    <a:pt x="876" y="1408"/>
                  </a:cubicBezTo>
                  <a:close/>
                  <a:moveTo>
                    <a:pt x="1561" y="1409"/>
                  </a:moveTo>
                  <a:cubicBezTo>
                    <a:pt x="1561" y="1414"/>
                    <a:pt x="1552" y="1413"/>
                    <a:pt x="1550" y="1411"/>
                  </a:cubicBezTo>
                  <a:cubicBezTo>
                    <a:pt x="1549" y="1406"/>
                    <a:pt x="1553" y="1408"/>
                    <a:pt x="1553" y="1404"/>
                  </a:cubicBezTo>
                  <a:cubicBezTo>
                    <a:pt x="1559" y="1403"/>
                    <a:pt x="1558" y="1408"/>
                    <a:pt x="1561" y="1409"/>
                  </a:cubicBezTo>
                  <a:close/>
                  <a:moveTo>
                    <a:pt x="1589" y="1463"/>
                  </a:moveTo>
                  <a:cubicBezTo>
                    <a:pt x="1589" y="1465"/>
                    <a:pt x="1597" y="1463"/>
                    <a:pt x="1595" y="1471"/>
                  </a:cubicBezTo>
                  <a:cubicBezTo>
                    <a:pt x="1589" y="1472"/>
                    <a:pt x="1578" y="1474"/>
                    <a:pt x="1581" y="1465"/>
                  </a:cubicBezTo>
                  <a:cubicBezTo>
                    <a:pt x="1582" y="1464"/>
                    <a:pt x="1586" y="1465"/>
                    <a:pt x="1586" y="1465"/>
                  </a:cubicBezTo>
                  <a:cubicBezTo>
                    <a:pt x="1585" y="1461"/>
                    <a:pt x="1575" y="1463"/>
                    <a:pt x="1574" y="1465"/>
                  </a:cubicBezTo>
                  <a:cubicBezTo>
                    <a:pt x="1573" y="1466"/>
                    <a:pt x="1577" y="1467"/>
                    <a:pt x="1577" y="1468"/>
                  </a:cubicBezTo>
                  <a:cubicBezTo>
                    <a:pt x="1577" y="1470"/>
                    <a:pt x="1572" y="1471"/>
                    <a:pt x="1572" y="1474"/>
                  </a:cubicBezTo>
                  <a:cubicBezTo>
                    <a:pt x="1569" y="1474"/>
                    <a:pt x="1567" y="1474"/>
                    <a:pt x="1564" y="1474"/>
                  </a:cubicBezTo>
                  <a:cubicBezTo>
                    <a:pt x="1563" y="1472"/>
                    <a:pt x="1560" y="1457"/>
                    <a:pt x="1568" y="1460"/>
                  </a:cubicBezTo>
                  <a:cubicBezTo>
                    <a:pt x="1567" y="1457"/>
                    <a:pt x="1562" y="1459"/>
                    <a:pt x="1562" y="1457"/>
                  </a:cubicBezTo>
                  <a:cubicBezTo>
                    <a:pt x="1564" y="1451"/>
                    <a:pt x="1563" y="1442"/>
                    <a:pt x="1571" y="1443"/>
                  </a:cubicBezTo>
                  <a:cubicBezTo>
                    <a:pt x="1570" y="1439"/>
                    <a:pt x="1560" y="1443"/>
                    <a:pt x="1562" y="1436"/>
                  </a:cubicBezTo>
                  <a:cubicBezTo>
                    <a:pt x="1569" y="1437"/>
                    <a:pt x="1572" y="1429"/>
                    <a:pt x="1567" y="1427"/>
                  </a:cubicBezTo>
                  <a:cubicBezTo>
                    <a:pt x="1570" y="1424"/>
                    <a:pt x="1569" y="1425"/>
                    <a:pt x="1569" y="1419"/>
                  </a:cubicBezTo>
                  <a:cubicBezTo>
                    <a:pt x="1577" y="1420"/>
                    <a:pt x="1584" y="1416"/>
                    <a:pt x="1581" y="1409"/>
                  </a:cubicBezTo>
                  <a:cubicBezTo>
                    <a:pt x="1583" y="1408"/>
                    <a:pt x="1584" y="1407"/>
                    <a:pt x="1584" y="1409"/>
                  </a:cubicBezTo>
                  <a:cubicBezTo>
                    <a:pt x="1588" y="1408"/>
                    <a:pt x="1588" y="1403"/>
                    <a:pt x="1594" y="1404"/>
                  </a:cubicBezTo>
                  <a:cubicBezTo>
                    <a:pt x="1594" y="1407"/>
                    <a:pt x="1594" y="1409"/>
                    <a:pt x="1594" y="1411"/>
                  </a:cubicBezTo>
                  <a:cubicBezTo>
                    <a:pt x="1590" y="1411"/>
                    <a:pt x="1586" y="1412"/>
                    <a:pt x="1584" y="1414"/>
                  </a:cubicBezTo>
                  <a:cubicBezTo>
                    <a:pt x="1587" y="1418"/>
                    <a:pt x="1589" y="1413"/>
                    <a:pt x="1594" y="1414"/>
                  </a:cubicBezTo>
                  <a:cubicBezTo>
                    <a:pt x="1594" y="1414"/>
                    <a:pt x="1591" y="1417"/>
                    <a:pt x="1592" y="1417"/>
                  </a:cubicBezTo>
                  <a:cubicBezTo>
                    <a:pt x="1594" y="1418"/>
                    <a:pt x="1603" y="1418"/>
                    <a:pt x="1609" y="1419"/>
                  </a:cubicBezTo>
                  <a:cubicBezTo>
                    <a:pt x="1609" y="1420"/>
                    <a:pt x="1609" y="1421"/>
                    <a:pt x="1609" y="1422"/>
                  </a:cubicBezTo>
                  <a:cubicBezTo>
                    <a:pt x="1611" y="1422"/>
                    <a:pt x="1610" y="1419"/>
                    <a:pt x="1611" y="1417"/>
                  </a:cubicBezTo>
                  <a:cubicBezTo>
                    <a:pt x="1616" y="1418"/>
                    <a:pt x="1617" y="1415"/>
                    <a:pt x="1621" y="1416"/>
                  </a:cubicBezTo>
                  <a:cubicBezTo>
                    <a:pt x="1623" y="1422"/>
                    <a:pt x="1616" y="1423"/>
                    <a:pt x="1614" y="1420"/>
                  </a:cubicBezTo>
                  <a:cubicBezTo>
                    <a:pt x="1612" y="1424"/>
                    <a:pt x="1618" y="1425"/>
                    <a:pt x="1612" y="1425"/>
                  </a:cubicBezTo>
                  <a:cubicBezTo>
                    <a:pt x="1612" y="1430"/>
                    <a:pt x="1619" y="1427"/>
                    <a:pt x="1621" y="1430"/>
                  </a:cubicBezTo>
                  <a:cubicBezTo>
                    <a:pt x="1621" y="1433"/>
                    <a:pt x="1617" y="1431"/>
                    <a:pt x="1616" y="1435"/>
                  </a:cubicBezTo>
                  <a:cubicBezTo>
                    <a:pt x="1616" y="1436"/>
                    <a:pt x="1613" y="1437"/>
                    <a:pt x="1612" y="1438"/>
                  </a:cubicBezTo>
                  <a:cubicBezTo>
                    <a:pt x="1611" y="1443"/>
                    <a:pt x="1612" y="1445"/>
                    <a:pt x="1613" y="1449"/>
                  </a:cubicBezTo>
                  <a:cubicBezTo>
                    <a:pt x="1611" y="1448"/>
                    <a:pt x="1610" y="1447"/>
                    <a:pt x="1610" y="1449"/>
                  </a:cubicBezTo>
                  <a:cubicBezTo>
                    <a:pt x="1607" y="1448"/>
                    <a:pt x="1606" y="1446"/>
                    <a:pt x="1608" y="1444"/>
                  </a:cubicBezTo>
                  <a:cubicBezTo>
                    <a:pt x="1605" y="1443"/>
                    <a:pt x="1605" y="1446"/>
                    <a:pt x="1605" y="1449"/>
                  </a:cubicBezTo>
                  <a:cubicBezTo>
                    <a:pt x="1598" y="1448"/>
                    <a:pt x="1595" y="1452"/>
                    <a:pt x="1588" y="1450"/>
                  </a:cubicBezTo>
                  <a:cubicBezTo>
                    <a:pt x="1590" y="1446"/>
                    <a:pt x="1583" y="1441"/>
                    <a:pt x="1590" y="1441"/>
                  </a:cubicBezTo>
                  <a:cubicBezTo>
                    <a:pt x="1589" y="1439"/>
                    <a:pt x="1586" y="1440"/>
                    <a:pt x="1584" y="1439"/>
                  </a:cubicBezTo>
                  <a:cubicBezTo>
                    <a:pt x="1581" y="1438"/>
                    <a:pt x="1584" y="1432"/>
                    <a:pt x="1579" y="1433"/>
                  </a:cubicBezTo>
                  <a:cubicBezTo>
                    <a:pt x="1578" y="1429"/>
                    <a:pt x="1579" y="1423"/>
                    <a:pt x="1575" y="1424"/>
                  </a:cubicBezTo>
                  <a:cubicBezTo>
                    <a:pt x="1571" y="1425"/>
                    <a:pt x="1573" y="1433"/>
                    <a:pt x="1570" y="1435"/>
                  </a:cubicBezTo>
                  <a:cubicBezTo>
                    <a:pt x="1571" y="1437"/>
                    <a:pt x="1575" y="1438"/>
                    <a:pt x="1577" y="1439"/>
                  </a:cubicBezTo>
                  <a:cubicBezTo>
                    <a:pt x="1575" y="1442"/>
                    <a:pt x="1576" y="1443"/>
                    <a:pt x="1577" y="1447"/>
                  </a:cubicBezTo>
                  <a:cubicBezTo>
                    <a:pt x="1577" y="1448"/>
                    <a:pt x="1579" y="1449"/>
                    <a:pt x="1579" y="1449"/>
                  </a:cubicBezTo>
                  <a:cubicBezTo>
                    <a:pt x="1579" y="1450"/>
                    <a:pt x="1578" y="1451"/>
                    <a:pt x="1577" y="1450"/>
                  </a:cubicBezTo>
                  <a:cubicBezTo>
                    <a:pt x="1580" y="1456"/>
                    <a:pt x="1584" y="1457"/>
                    <a:pt x="1592" y="1457"/>
                  </a:cubicBezTo>
                  <a:cubicBezTo>
                    <a:pt x="1593" y="1460"/>
                    <a:pt x="1592" y="1463"/>
                    <a:pt x="1589" y="1463"/>
                  </a:cubicBezTo>
                  <a:close/>
                  <a:moveTo>
                    <a:pt x="1064" y="1408"/>
                  </a:moveTo>
                  <a:cubicBezTo>
                    <a:pt x="1064" y="1413"/>
                    <a:pt x="1063" y="1417"/>
                    <a:pt x="1056" y="1416"/>
                  </a:cubicBezTo>
                  <a:cubicBezTo>
                    <a:pt x="1056" y="1413"/>
                    <a:pt x="1056" y="1411"/>
                    <a:pt x="1056" y="1409"/>
                  </a:cubicBezTo>
                  <a:cubicBezTo>
                    <a:pt x="1058" y="1408"/>
                    <a:pt x="1061" y="1407"/>
                    <a:pt x="1064" y="1408"/>
                  </a:cubicBezTo>
                  <a:close/>
                  <a:moveTo>
                    <a:pt x="1514" y="1416"/>
                  </a:moveTo>
                  <a:cubicBezTo>
                    <a:pt x="1509" y="1416"/>
                    <a:pt x="1506" y="1415"/>
                    <a:pt x="1504" y="1412"/>
                  </a:cubicBezTo>
                  <a:cubicBezTo>
                    <a:pt x="1504" y="1406"/>
                    <a:pt x="1516" y="1411"/>
                    <a:pt x="1514" y="1416"/>
                  </a:cubicBezTo>
                  <a:close/>
                  <a:moveTo>
                    <a:pt x="574" y="1411"/>
                  </a:moveTo>
                  <a:cubicBezTo>
                    <a:pt x="575" y="1412"/>
                    <a:pt x="576" y="1412"/>
                    <a:pt x="578" y="1412"/>
                  </a:cubicBezTo>
                  <a:cubicBezTo>
                    <a:pt x="578" y="1416"/>
                    <a:pt x="576" y="1416"/>
                    <a:pt x="574" y="1414"/>
                  </a:cubicBezTo>
                  <a:cubicBezTo>
                    <a:pt x="574" y="1413"/>
                    <a:pt x="574" y="1412"/>
                    <a:pt x="574" y="1411"/>
                  </a:cubicBezTo>
                  <a:close/>
                  <a:moveTo>
                    <a:pt x="665" y="1412"/>
                  </a:moveTo>
                  <a:cubicBezTo>
                    <a:pt x="665" y="1411"/>
                    <a:pt x="661" y="1410"/>
                    <a:pt x="661" y="1412"/>
                  </a:cubicBezTo>
                  <a:cubicBezTo>
                    <a:pt x="660" y="1416"/>
                    <a:pt x="667" y="1416"/>
                    <a:pt x="665" y="1412"/>
                  </a:cubicBezTo>
                  <a:close/>
                  <a:moveTo>
                    <a:pt x="997" y="1411"/>
                  </a:moveTo>
                  <a:cubicBezTo>
                    <a:pt x="998" y="1414"/>
                    <a:pt x="1001" y="1415"/>
                    <a:pt x="1001" y="1420"/>
                  </a:cubicBezTo>
                  <a:cubicBezTo>
                    <a:pt x="996" y="1419"/>
                    <a:pt x="995" y="1422"/>
                    <a:pt x="991" y="1422"/>
                  </a:cubicBezTo>
                  <a:cubicBezTo>
                    <a:pt x="992" y="1417"/>
                    <a:pt x="987" y="1418"/>
                    <a:pt x="988" y="1412"/>
                  </a:cubicBezTo>
                  <a:cubicBezTo>
                    <a:pt x="990" y="1411"/>
                    <a:pt x="994" y="1411"/>
                    <a:pt x="997" y="1411"/>
                  </a:cubicBezTo>
                  <a:close/>
                  <a:moveTo>
                    <a:pt x="889" y="1412"/>
                  </a:moveTo>
                  <a:cubicBezTo>
                    <a:pt x="890" y="1417"/>
                    <a:pt x="886" y="1418"/>
                    <a:pt x="887" y="1424"/>
                  </a:cubicBezTo>
                  <a:cubicBezTo>
                    <a:pt x="885" y="1424"/>
                    <a:pt x="882" y="1424"/>
                    <a:pt x="880" y="1424"/>
                  </a:cubicBezTo>
                  <a:cubicBezTo>
                    <a:pt x="880" y="1420"/>
                    <a:pt x="880" y="1417"/>
                    <a:pt x="880" y="1414"/>
                  </a:cubicBezTo>
                  <a:cubicBezTo>
                    <a:pt x="884" y="1415"/>
                    <a:pt x="884" y="1411"/>
                    <a:pt x="889" y="1412"/>
                  </a:cubicBezTo>
                  <a:close/>
                  <a:moveTo>
                    <a:pt x="1345" y="1425"/>
                  </a:moveTo>
                  <a:cubicBezTo>
                    <a:pt x="1342" y="1425"/>
                    <a:pt x="1339" y="1425"/>
                    <a:pt x="1336" y="1425"/>
                  </a:cubicBezTo>
                  <a:cubicBezTo>
                    <a:pt x="1337" y="1420"/>
                    <a:pt x="1333" y="1420"/>
                    <a:pt x="1334" y="1416"/>
                  </a:cubicBezTo>
                  <a:cubicBezTo>
                    <a:pt x="1337" y="1414"/>
                    <a:pt x="1340" y="1411"/>
                    <a:pt x="1344" y="1414"/>
                  </a:cubicBezTo>
                  <a:cubicBezTo>
                    <a:pt x="1342" y="1420"/>
                    <a:pt x="1346" y="1420"/>
                    <a:pt x="1345" y="1425"/>
                  </a:cubicBezTo>
                  <a:close/>
                  <a:moveTo>
                    <a:pt x="923" y="1416"/>
                  </a:moveTo>
                  <a:cubicBezTo>
                    <a:pt x="930" y="1415"/>
                    <a:pt x="931" y="1420"/>
                    <a:pt x="931" y="1427"/>
                  </a:cubicBezTo>
                  <a:cubicBezTo>
                    <a:pt x="925" y="1425"/>
                    <a:pt x="923" y="1429"/>
                    <a:pt x="918" y="1428"/>
                  </a:cubicBezTo>
                  <a:cubicBezTo>
                    <a:pt x="918" y="1422"/>
                    <a:pt x="922" y="1420"/>
                    <a:pt x="923" y="1416"/>
                  </a:cubicBezTo>
                  <a:close/>
                  <a:moveTo>
                    <a:pt x="574" y="1417"/>
                  </a:moveTo>
                  <a:cubicBezTo>
                    <a:pt x="578" y="1417"/>
                    <a:pt x="577" y="1422"/>
                    <a:pt x="577" y="1427"/>
                  </a:cubicBezTo>
                  <a:cubicBezTo>
                    <a:pt x="576" y="1426"/>
                    <a:pt x="573" y="1424"/>
                    <a:pt x="573" y="1427"/>
                  </a:cubicBezTo>
                  <a:cubicBezTo>
                    <a:pt x="569" y="1427"/>
                    <a:pt x="572" y="1421"/>
                    <a:pt x="571" y="1419"/>
                  </a:cubicBezTo>
                  <a:cubicBezTo>
                    <a:pt x="573" y="1419"/>
                    <a:pt x="574" y="1418"/>
                    <a:pt x="574" y="1417"/>
                  </a:cubicBezTo>
                  <a:close/>
                  <a:moveTo>
                    <a:pt x="819" y="1417"/>
                  </a:moveTo>
                  <a:cubicBezTo>
                    <a:pt x="820" y="1418"/>
                    <a:pt x="823" y="1419"/>
                    <a:pt x="825" y="1419"/>
                  </a:cubicBezTo>
                  <a:cubicBezTo>
                    <a:pt x="825" y="1424"/>
                    <a:pt x="831" y="1428"/>
                    <a:pt x="827" y="1431"/>
                  </a:cubicBezTo>
                  <a:cubicBezTo>
                    <a:pt x="818" y="1433"/>
                    <a:pt x="813" y="1422"/>
                    <a:pt x="819" y="1417"/>
                  </a:cubicBezTo>
                  <a:close/>
                  <a:moveTo>
                    <a:pt x="1264" y="1419"/>
                  </a:moveTo>
                  <a:cubicBezTo>
                    <a:pt x="1263" y="1424"/>
                    <a:pt x="1271" y="1421"/>
                    <a:pt x="1274" y="1422"/>
                  </a:cubicBezTo>
                  <a:cubicBezTo>
                    <a:pt x="1275" y="1416"/>
                    <a:pt x="1267" y="1416"/>
                    <a:pt x="1264" y="1419"/>
                  </a:cubicBezTo>
                  <a:close/>
                  <a:moveTo>
                    <a:pt x="436" y="1419"/>
                  </a:moveTo>
                  <a:cubicBezTo>
                    <a:pt x="439" y="1419"/>
                    <a:pt x="443" y="1419"/>
                    <a:pt x="447" y="1419"/>
                  </a:cubicBezTo>
                  <a:cubicBezTo>
                    <a:pt x="446" y="1425"/>
                    <a:pt x="436" y="1427"/>
                    <a:pt x="436" y="1419"/>
                  </a:cubicBezTo>
                  <a:close/>
                  <a:moveTo>
                    <a:pt x="1379" y="1419"/>
                  </a:moveTo>
                  <a:cubicBezTo>
                    <a:pt x="1382" y="1419"/>
                    <a:pt x="1385" y="1419"/>
                    <a:pt x="1389" y="1419"/>
                  </a:cubicBezTo>
                  <a:cubicBezTo>
                    <a:pt x="1389" y="1426"/>
                    <a:pt x="1388" y="1432"/>
                    <a:pt x="1381" y="1431"/>
                  </a:cubicBezTo>
                  <a:cubicBezTo>
                    <a:pt x="1378" y="1426"/>
                    <a:pt x="1378" y="1425"/>
                    <a:pt x="1379" y="1419"/>
                  </a:cubicBezTo>
                  <a:close/>
                  <a:moveTo>
                    <a:pt x="1562" y="1425"/>
                  </a:moveTo>
                  <a:cubicBezTo>
                    <a:pt x="1561" y="1425"/>
                    <a:pt x="1559" y="1425"/>
                    <a:pt x="1558" y="1425"/>
                  </a:cubicBezTo>
                  <a:cubicBezTo>
                    <a:pt x="1557" y="1428"/>
                    <a:pt x="1559" y="1428"/>
                    <a:pt x="1559" y="1430"/>
                  </a:cubicBezTo>
                  <a:cubicBezTo>
                    <a:pt x="1559" y="1435"/>
                    <a:pt x="1554" y="1434"/>
                    <a:pt x="1556" y="1441"/>
                  </a:cubicBezTo>
                  <a:cubicBezTo>
                    <a:pt x="1552" y="1441"/>
                    <a:pt x="1547" y="1441"/>
                    <a:pt x="1543" y="1441"/>
                  </a:cubicBezTo>
                  <a:cubicBezTo>
                    <a:pt x="1542" y="1436"/>
                    <a:pt x="1548" y="1438"/>
                    <a:pt x="1547" y="1433"/>
                  </a:cubicBezTo>
                  <a:cubicBezTo>
                    <a:pt x="1546" y="1429"/>
                    <a:pt x="1542" y="1429"/>
                    <a:pt x="1540" y="1431"/>
                  </a:cubicBezTo>
                  <a:cubicBezTo>
                    <a:pt x="1538" y="1430"/>
                    <a:pt x="1542" y="1430"/>
                    <a:pt x="1542" y="1428"/>
                  </a:cubicBezTo>
                  <a:cubicBezTo>
                    <a:pt x="1542" y="1426"/>
                    <a:pt x="1544" y="1423"/>
                    <a:pt x="1545" y="1420"/>
                  </a:cubicBezTo>
                  <a:cubicBezTo>
                    <a:pt x="1550" y="1420"/>
                    <a:pt x="1561" y="1415"/>
                    <a:pt x="1562" y="1425"/>
                  </a:cubicBezTo>
                  <a:close/>
                  <a:moveTo>
                    <a:pt x="1038" y="1424"/>
                  </a:moveTo>
                  <a:cubicBezTo>
                    <a:pt x="1040" y="1426"/>
                    <a:pt x="1047" y="1426"/>
                    <a:pt x="1047" y="1422"/>
                  </a:cubicBezTo>
                  <a:cubicBezTo>
                    <a:pt x="1045" y="1420"/>
                    <a:pt x="1038" y="1419"/>
                    <a:pt x="1038" y="1424"/>
                  </a:cubicBezTo>
                  <a:close/>
                  <a:moveTo>
                    <a:pt x="566" y="1425"/>
                  </a:moveTo>
                  <a:cubicBezTo>
                    <a:pt x="568" y="1424"/>
                    <a:pt x="567" y="1425"/>
                    <a:pt x="565" y="1424"/>
                  </a:cubicBezTo>
                  <a:cubicBezTo>
                    <a:pt x="565" y="1423"/>
                    <a:pt x="563" y="1421"/>
                    <a:pt x="563" y="1424"/>
                  </a:cubicBezTo>
                  <a:cubicBezTo>
                    <a:pt x="563" y="1424"/>
                    <a:pt x="565" y="1423"/>
                    <a:pt x="565" y="1424"/>
                  </a:cubicBezTo>
                  <a:cubicBezTo>
                    <a:pt x="566" y="1425"/>
                    <a:pt x="564" y="1427"/>
                    <a:pt x="566" y="1425"/>
                  </a:cubicBezTo>
                  <a:close/>
                  <a:moveTo>
                    <a:pt x="1818" y="1428"/>
                  </a:moveTo>
                  <a:cubicBezTo>
                    <a:pt x="1812" y="1427"/>
                    <a:pt x="1805" y="1430"/>
                    <a:pt x="1803" y="1428"/>
                  </a:cubicBezTo>
                  <a:cubicBezTo>
                    <a:pt x="1800" y="1422"/>
                    <a:pt x="1810" y="1427"/>
                    <a:pt x="1812" y="1425"/>
                  </a:cubicBezTo>
                  <a:cubicBezTo>
                    <a:pt x="1812" y="1425"/>
                    <a:pt x="1812" y="1423"/>
                    <a:pt x="1812" y="1424"/>
                  </a:cubicBezTo>
                  <a:cubicBezTo>
                    <a:pt x="1815" y="1424"/>
                    <a:pt x="1819" y="1425"/>
                    <a:pt x="1818" y="1428"/>
                  </a:cubicBezTo>
                  <a:close/>
                  <a:moveTo>
                    <a:pt x="1312" y="1425"/>
                  </a:moveTo>
                  <a:cubicBezTo>
                    <a:pt x="1315" y="1425"/>
                    <a:pt x="1315" y="1427"/>
                    <a:pt x="1317" y="1427"/>
                  </a:cubicBezTo>
                  <a:cubicBezTo>
                    <a:pt x="1316" y="1429"/>
                    <a:pt x="1316" y="1433"/>
                    <a:pt x="1311" y="1431"/>
                  </a:cubicBezTo>
                  <a:cubicBezTo>
                    <a:pt x="1310" y="1428"/>
                    <a:pt x="1312" y="1427"/>
                    <a:pt x="1312" y="1425"/>
                  </a:cubicBezTo>
                  <a:close/>
                  <a:moveTo>
                    <a:pt x="1795" y="1427"/>
                  </a:moveTo>
                  <a:cubicBezTo>
                    <a:pt x="1795" y="1429"/>
                    <a:pt x="1795" y="1432"/>
                    <a:pt x="1795" y="1435"/>
                  </a:cubicBezTo>
                  <a:cubicBezTo>
                    <a:pt x="1791" y="1430"/>
                    <a:pt x="1788" y="1437"/>
                    <a:pt x="1793" y="1438"/>
                  </a:cubicBezTo>
                  <a:cubicBezTo>
                    <a:pt x="1790" y="1440"/>
                    <a:pt x="1788" y="1438"/>
                    <a:pt x="1785" y="1438"/>
                  </a:cubicBezTo>
                  <a:cubicBezTo>
                    <a:pt x="1786" y="1433"/>
                    <a:pt x="1784" y="1432"/>
                    <a:pt x="1784" y="1428"/>
                  </a:cubicBezTo>
                  <a:cubicBezTo>
                    <a:pt x="1786" y="1426"/>
                    <a:pt x="1791" y="1427"/>
                    <a:pt x="1795" y="1427"/>
                  </a:cubicBezTo>
                  <a:close/>
                  <a:moveTo>
                    <a:pt x="1782" y="1431"/>
                  </a:moveTo>
                  <a:cubicBezTo>
                    <a:pt x="1777" y="1438"/>
                    <a:pt x="1768" y="1435"/>
                    <a:pt x="1759" y="1435"/>
                  </a:cubicBezTo>
                  <a:cubicBezTo>
                    <a:pt x="1759" y="1433"/>
                    <a:pt x="1759" y="1431"/>
                    <a:pt x="1759" y="1430"/>
                  </a:cubicBezTo>
                  <a:cubicBezTo>
                    <a:pt x="1764" y="1427"/>
                    <a:pt x="1779" y="1427"/>
                    <a:pt x="1782" y="1431"/>
                  </a:cubicBezTo>
                  <a:close/>
                  <a:moveTo>
                    <a:pt x="1393" y="1433"/>
                  </a:moveTo>
                  <a:cubicBezTo>
                    <a:pt x="1391" y="1433"/>
                    <a:pt x="1391" y="1431"/>
                    <a:pt x="1388" y="1431"/>
                  </a:cubicBezTo>
                  <a:cubicBezTo>
                    <a:pt x="1386" y="1435"/>
                    <a:pt x="1394" y="1436"/>
                    <a:pt x="1393" y="1433"/>
                  </a:cubicBezTo>
                  <a:close/>
                  <a:moveTo>
                    <a:pt x="756" y="1441"/>
                  </a:moveTo>
                  <a:cubicBezTo>
                    <a:pt x="751" y="1440"/>
                    <a:pt x="742" y="1443"/>
                    <a:pt x="743" y="1436"/>
                  </a:cubicBezTo>
                  <a:cubicBezTo>
                    <a:pt x="747" y="1434"/>
                    <a:pt x="758" y="1433"/>
                    <a:pt x="756" y="1441"/>
                  </a:cubicBezTo>
                  <a:close/>
                  <a:moveTo>
                    <a:pt x="1844" y="1443"/>
                  </a:moveTo>
                  <a:cubicBezTo>
                    <a:pt x="1842" y="1447"/>
                    <a:pt x="1837" y="1442"/>
                    <a:pt x="1836" y="1439"/>
                  </a:cubicBezTo>
                  <a:cubicBezTo>
                    <a:pt x="1832" y="1439"/>
                    <a:pt x="1827" y="1440"/>
                    <a:pt x="1825" y="1438"/>
                  </a:cubicBezTo>
                  <a:cubicBezTo>
                    <a:pt x="1826" y="1432"/>
                    <a:pt x="1836" y="1435"/>
                    <a:pt x="1841" y="1435"/>
                  </a:cubicBezTo>
                  <a:cubicBezTo>
                    <a:pt x="1842" y="1436"/>
                    <a:pt x="1842" y="1437"/>
                    <a:pt x="1844" y="1438"/>
                  </a:cubicBezTo>
                  <a:cubicBezTo>
                    <a:pt x="1843" y="1439"/>
                    <a:pt x="1842" y="1442"/>
                    <a:pt x="1844" y="1443"/>
                  </a:cubicBezTo>
                  <a:close/>
                  <a:moveTo>
                    <a:pt x="497" y="1446"/>
                  </a:moveTo>
                  <a:cubicBezTo>
                    <a:pt x="496" y="1444"/>
                    <a:pt x="489" y="1446"/>
                    <a:pt x="494" y="1449"/>
                  </a:cubicBezTo>
                  <a:cubicBezTo>
                    <a:pt x="493" y="1448"/>
                    <a:pt x="498" y="1446"/>
                    <a:pt x="497" y="1446"/>
                  </a:cubicBezTo>
                  <a:close/>
                  <a:moveTo>
                    <a:pt x="1776" y="1447"/>
                  </a:moveTo>
                  <a:cubicBezTo>
                    <a:pt x="1774" y="1451"/>
                    <a:pt x="1770" y="1451"/>
                    <a:pt x="1769" y="1455"/>
                  </a:cubicBezTo>
                  <a:cubicBezTo>
                    <a:pt x="1768" y="1454"/>
                    <a:pt x="1762" y="1457"/>
                    <a:pt x="1761" y="1455"/>
                  </a:cubicBezTo>
                  <a:cubicBezTo>
                    <a:pt x="1760" y="1453"/>
                    <a:pt x="1760" y="1457"/>
                    <a:pt x="1757" y="1454"/>
                  </a:cubicBezTo>
                  <a:cubicBezTo>
                    <a:pt x="1754" y="1454"/>
                    <a:pt x="1756" y="1461"/>
                    <a:pt x="1753" y="1462"/>
                  </a:cubicBezTo>
                  <a:cubicBezTo>
                    <a:pt x="1750" y="1460"/>
                    <a:pt x="1743" y="1461"/>
                    <a:pt x="1740" y="1458"/>
                  </a:cubicBezTo>
                  <a:cubicBezTo>
                    <a:pt x="1740" y="1457"/>
                    <a:pt x="1739" y="1456"/>
                    <a:pt x="1738" y="1455"/>
                  </a:cubicBezTo>
                  <a:cubicBezTo>
                    <a:pt x="1739" y="1450"/>
                    <a:pt x="1749" y="1447"/>
                    <a:pt x="1755" y="1449"/>
                  </a:cubicBezTo>
                  <a:cubicBezTo>
                    <a:pt x="1758" y="1449"/>
                    <a:pt x="1758" y="1449"/>
                    <a:pt x="1758" y="1452"/>
                  </a:cubicBezTo>
                  <a:cubicBezTo>
                    <a:pt x="1765" y="1450"/>
                    <a:pt x="1769" y="1444"/>
                    <a:pt x="1776" y="1447"/>
                  </a:cubicBezTo>
                  <a:close/>
                  <a:moveTo>
                    <a:pt x="1653" y="1447"/>
                  </a:moveTo>
                  <a:cubicBezTo>
                    <a:pt x="1654" y="1448"/>
                    <a:pt x="1656" y="1449"/>
                    <a:pt x="1658" y="1449"/>
                  </a:cubicBezTo>
                  <a:cubicBezTo>
                    <a:pt x="1655" y="1451"/>
                    <a:pt x="1656" y="1455"/>
                    <a:pt x="1651" y="1455"/>
                  </a:cubicBezTo>
                  <a:cubicBezTo>
                    <a:pt x="1651" y="1452"/>
                    <a:pt x="1652" y="1449"/>
                    <a:pt x="1653" y="1447"/>
                  </a:cubicBezTo>
                  <a:close/>
                  <a:moveTo>
                    <a:pt x="1685" y="1454"/>
                  </a:moveTo>
                  <a:cubicBezTo>
                    <a:pt x="1684" y="1454"/>
                    <a:pt x="1684" y="1453"/>
                    <a:pt x="1684" y="1452"/>
                  </a:cubicBezTo>
                  <a:cubicBezTo>
                    <a:pt x="1681" y="1456"/>
                    <a:pt x="1676" y="1456"/>
                    <a:pt x="1672" y="1454"/>
                  </a:cubicBezTo>
                  <a:cubicBezTo>
                    <a:pt x="1672" y="1449"/>
                    <a:pt x="1679" y="1452"/>
                    <a:pt x="1679" y="1447"/>
                  </a:cubicBezTo>
                  <a:cubicBezTo>
                    <a:pt x="1681" y="1447"/>
                    <a:pt x="1683" y="1447"/>
                    <a:pt x="1684" y="1447"/>
                  </a:cubicBezTo>
                  <a:cubicBezTo>
                    <a:pt x="1684" y="1450"/>
                    <a:pt x="1686" y="1451"/>
                    <a:pt x="1685" y="1454"/>
                  </a:cubicBezTo>
                  <a:close/>
                  <a:moveTo>
                    <a:pt x="1714" y="1449"/>
                  </a:moveTo>
                  <a:cubicBezTo>
                    <a:pt x="1711" y="1456"/>
                    <a:pt x="1706" y="1451"/>
                    <a:pt x="1701" y="1454"/>
                  </a:cubicBezTo>
                  <a:cubicBezTo>
                    <a:pt x="1699" y="1445"/>
                    <a:pt x="1709" y="1447"/>
                    <a:pt x="1714" y="1449"/>
                  </a:cubicBezTo>
                  <a:close/>
                  <a:moveTo>
                    <a:pt x="1937" y="1449"/>
                  </a:moveTo>
                  <a:cubicBezTo>
                    <a:pt x="1934" y="1449"/>
                    <a:pt x="1931" y="1449"/>
                    <a:pt x="1929" y="1449"/>
                  </a:cubicBezTo>
                  <a:cubicBezTo>
                    <a:pt x="1926" y="1454"/>
                    <a:pt x="1939" y="1454"/>
                    <a:pt x="1937" y="1449"/>
                  </a:cubicBezTo>
                  <a:close/>
                  <a:moveTo>
                    <a:pt x="1729" y="1458"/>
                  </a:moveTo>
                  <a:cubicBezTo>
                    <a:pt x="1723" y="1457"/>
                    <a:pt x="1724" y="1463"/>
                    <a:pt x="1718" y="1462"/>
                  </a:cubicBezTo>
                  <a:cubicBezTo>
                    <a:pt x="1718" y="1459"/>
                    <a:pt x="1718" y="1457"/>
                    <a:pt x="1716" y="1457"/>
                  </a:cubicBezTo>
                  <a:cubicBezTo>
                    <a:pt x="1718" y="1453"/>
                    <a:pt x="1729" y="1452"/>
                    <a:pt x="1729" y="1458"/>
                  </a:cubicBezTo>
                  <a:close/>
                  <a:moveTo>
                    <a:pt x="1380" y="1463"/>
                  </a:moveTo>
                  <a:cubicBezTo>
                    <a:pt x="1381" y="1459"/>
                    <a:pt x="1378" y="1458"/>
                    <a:pt x="1374" y="1458"/>
                  </a:cubicBezTo>
                  <a:cubicBezTo>
                    <a:pt x="1374" y="1463"/>
                    <a:pt x="1376" y="1464"/>
                    <a:pt x="1380" y="1463"/>
                  </a:cubicBezTo>
                  <a:close/>
                  <a:moveTo>
                    <a:pt x="1572" y="1479"/>
                  </a:moveTo>
                  <a:cubicBezTo>
                    <a:pt x="1572" y="1483"/>
                    <a:pt x="1575" y="1486"/>
                    <a:pt x="1572" y="1489"/>
                  </a:cubicBezTo>
                  <a:cubicBezTo>
                    <a:pt x="1566" y="1489"/>
                    <a:pt x="1564" y="1486"/>
                    <a:pt x="1564" y="1481"/>
                  </a:cubicBezTo>
                  <a:cubicBezTo>
                    <a:pt x="1568" y="1481"/>
                    <a:pt x="1567" y="1478"/>
                    <a:pt x="1572" y="1479"/>
                  </a:cubicBezTo>
                  <a:close/>
                  <a:moveTo>
                    <a:pt x="104" y="1281"/>
                  </a:moveTo>
                  <a:cubicBezTo>
                    <a:pt x="107" y="1280"/>
                    <a:pt x="102" y="1271"/>
                    <a:pt x="101" y="1276"/>
                  </a:cubicBezTo>
                  <a:cubicBezTo>
                    <a:pt x="103" y="1276"/>
                    <a:pt x="102" y="1280"/>
                    <a:pt x="104" y="1281"/>
                  </a:cubicBezTo>
                  <a:close/>
                  <a:moveTo>
                    <a:pt x="149" y="1276"/>
                  </a:moveTo>
                  <a:cubicBezTo>
                    <a:pt x="153" y="1279"/>
                    <a:pt x="164" y="1272"/>
                    <a:pt x="164" y="1282"/>
                  </a:cubicBezTo>
                  <a:cubicBezTo>
                    <a:pt x="159" y="1280"/>
                    <a:pt x="157" y="1283"/>
                    <a:pt x="149" y="1282"/>
                  </a:cubicBezTo>
                  <a:cubicBezTo>
                    <a:pt x="149" y="1280"/>
                    <a:pt x="149" y="1278"/>
                    <a:pt x="149" y="1276"/>
                  </a:cubicBezTo>
                  <a:close/>
                  <a:moveTo>
                    <a:pt x="428" y="1422"/>
                  </a:moveTo>
                  <a:cubicBezTo>
                    <a:pt x="426" y="1424"/>
                    <a:pt x="423" y="1427"/>
                    <a:pt x="417" y="1427"/>
                  </a:cubicBezTo>
                  <a:cubicBezTo>
                    <a:pt x="418" y="1422"/>
                    <a:pt x="425" y="1424"/>
                    <a:pt x="428" y="1422"/>
                  </a:cubicBezTo>
                  <a:close/>
                  <a:moveTo>
                    <a:pt x="1352" y="57"/>
                  </a:moveTo>
                  <a:cubicBezTo>
                    <a:pt x="1350" y="59"/>
                    <a:pt x="1346" y="61"/>
                    <a:pt x="1344" y="58"/>
                  </a:cubicBezTo>
                  <a:cubicBezTo>
                    <a:pt x="1346" y="55"/>
                    <a:pt x="1348" y="59"/>
                    <a:pt x="1352" y="57"/>
                  </a:cubicBezTo>
                  <a:close/>
                  <a:moveTo>
                    <a:pt x="1011" y="20"/>
                  </a:moveTo>
                  <a:cubicBezTo>
                    <a:pt x="1015" y="23"/>
                    <a:pt x="1006" y="30"/>
                    <a:pt x="1001" y="31"/>
                  </a:cubicBezTo>
                  <a:cubicBezTo>
                    <a:pt x="1004" y="27"/>
                    <a:pt x="1010" y="26"/>
                    <a:pt x="1011" y="20"/>
                  </a:cubicBezTo>
                  <a:close/>
                  <a:moveTo>
                    <a:pt x="151" y="608"/>
                  </a:moveTo>
                  <a:cubicBezTo>
                    <a:pt x="147" y="605"/>
                    <a:pt x="150" y="604"/>
                    <a:pt x="152" y="602"/>
                  </a:cubicBezTo>
                  <a:cubicBezTo>
                    <a:pt x="145" y="598"/>
                    <a:pt x="147" y="604"/>
                    <a:pt x="146" y="608"/>
                  </a:cubicBezTo>
                  <a:cubicBezTo>
                    <a:pt x="149" y="608"/>
                    <a:pt x="149" y="611"/>
                    <a:pt x="151" y="612"/>
                  </a:cubicBezTo>
                  <a:cubicBezTo>
                    <a:pt x="150" y="607"/>
                    <a:pt x="157" y="610"/>
                    <a:pt x="156" y="605"/>
                  </a:cubicBezTo>
                  <a:cubicBezTo>
                    <a:pt x="152" y="605"/>
                    <a:pt x="152" y="607"/>
                    <a:pt x="151" y="608"/>
                  </a:cubicBezTo>
                  <a:close/>
                  <a:moveTo>
                    <a:pt x="1142" y="25"/>
                  </a:moveTo>
                  <a:cubicBezTo>
                    <a:pt x="1140" y="25"/>
                    <a:pt x="1138" y="26"/>
                    <a:pt x="1138" y="28"/>
                  </a:cubicBezTo>
                  <a:cubicBezTo>
                    <a:pt x="1139" y="28"/>
                    <a:pt x="1141" y="28"/>
                    <a:pt x="1141" y="30"/>
                  </a:cubicBezTo>
                  <a:cubicBezTo>
                    <a:pt x="1140" y="30"/>
                    <a:pt x="1138" y="30"/>
                    <a:pt x="1138" y="31"/>
                  </a:cubicBezTo>
                  <a:cubicBezTo>
                    <a:pt x="1144" y="31"/>
                    <a:pt x="1147" y="28"/>
                    <a:pt x="1148" y="22"/>
                  </a:cubicBezTo>
                  <a:cubicBezTo>
                    <a:pt x="1150" y="21"/>
                    <a:pt x="1151" y="19"/>
                    <a:pt x="1154" y="20"/>
                  </a:cubicBezTo>
                  <a:cubicBezTo>
                    <a:pt x="1153" y="15"/>
                    <a:pt x="1157" y="14"/>
                    <a:pt x="1156" y="9"/>
                  </a:cubicBezTo>
                  <a:cubicBezTo>
                    <a:pt x="1146" y="6"/>
                    <a:pt x="1150" y="17"/>
                    <a:pt x="1141" y="15"/>
                  </a:cubicBezTo>
                  <a:cubicBezTo>
                    <a:pt x="1140" y="20"/>
                    <a:pt x="1144" y="20"/>
                    <a:pt x="1142" y="25"/>
                  </a:cubicBezTo>
                  <a:close/>
                  <a:moveTo>
                    <a:pt x="1142" y="20"/>
                  </a:moveTo>
                  <a:cubicBezTo>
                    <a:pt x="1142" y="17"/>
                    <a:pt x="1144" y="17"/>
                    <a:pt x="1146" y="17"/>
                  </a:cubicBezTo>
                  <a:cubicBezTo>
                    <a:pt x="1146" y="18"/>
                    <a:pt x="1146" y="18"/>
                    <a:pt x="1148" y="18"/>
                  </a:cubicBezTo>
                  <a:cubicBezTo>
                    <a:pt x="1147" y="20"/>
                    <a:pt x="1144" y="20"/>
                    <a:pt x="1142" y="20"/>
                  </a:cubicBezTo>
                  <a:close/>
                  <a:moveTo>
                    <a:pt x="983" y="31"/>
                  </a:moveTo>
                  <a:cubicBezTo>
                    <a:pt x="986" y="31"/>
                    <a:pt x="988" y="30"/>
                    <a:pt x="989" y="28"/>
                  </a:cubicBezTo>
                  <a:cubicBezTo>
                    <a:pt x="985" y="30"/>
                    <a:pt x="980" y="25"/>
                    <a:pt x="979" y="28"/>
                  </a:cubicBezTo>
                  <a:cubicBezTo>
                    <a:pt x="981" y="28"/>
                    <a:pt x="982" y="30"/>
                    <a:pt x="983" y="31"/>
                  </a:cubicBezTo>
                  <a:close/>
                  <a:moveTo>
                    <a:pt x="1597" y="41"/>
                  </a:moveTo>
                  <a:cubicBezTo>
                    <a:pt x="1597" y="41"/>
                    <a:pt x="1600" y="38"/>
                    <a:pt x="1602" y="39"/>
                  </a:cubicBezTo>
                  <a:cubicBezTo>
                    <a:pt x="1602" y="40"/>
                    <a:pt x="1595" y="44"/>
                    <a:pt x="1593" y="41"/>
                  </a:cubicBezTo>
                  <a:cubicBezTo>
                    <a:pt x="1592" y="39"/>
                    <a:pt x="1597" y="39"/>
                    <a:pt x="1597" y="41"/>
                  </a:cubicBezTo>
                  <a:close/>
                  <a:moveTo>
                    <a:pt x="1407" y="63"/>
                  </a:moveTo>
                  <a:cubicBezTo>
                    <a:pt x="1407" y="61"/>
                    <a:pt x="1408" y="59"/>
                    <a:pt x="1410" y="58"/>
                  </a:cubicBezTo>
                  <a:cubicBezTo>
                    <a:pt x="1412" y="65"/>
                    <a:pt x="1421" y="56"/>
                    <a:pt x="1413" y="60"/>
                  </a:cubicBezTo>
                  <a:cubicBezTo>
                    <a:pt x="1413" y="58"/>
                    <a:pt x="1411" y="56"/>
                    <a:pt x="1408" y="57"/>
                  </a:cubicBezTo>
                  <a:cubicBezTo>
                    <a:pt x="1409" y="59"/>
                    <a:pt x="1402" y="61"/>
                    <a:pt x="1407" y="63"/>
                  </a:cubicBezTo>
                  <a:close/>
                  <a:moveTo>
                    <a:pt x="1814" y="141"/>
                  </a:moveTo>
                  <a:cubicBezTo>
                    <a:pt x="1810" y="140"/>
                    <a:pt x="1811" y="143"/>
                    <a:pt x="1808" y="141"/>
                  </a:cubicBezTo>
                  <a:cubicBezTo>
                    <a:pt x="1812" y="135"/>
                    <a:pt x="1817" y="143"/>
                    <a:pt x="1819" y="144"/>
                  </a:cubicBezTo>
                  <a:cubicBezTo>
                    <a:pt x="1818" y="148"/>
                    <a:pt x="1813" y="144"/>
                    <a:pt x="1814" y="141"/>
                  </a:cubicBezTo>
                  <a:close/>
                  <a:moveTo>
                    <a:pt x="2041" y="175"/>
                  </a:moveTo>
                  <a:cubicBezTo>
                    <a:pt x="2043" y="171"/>
                    <a:pt x="2033" y="177"/>
                    <a:pt x="2035" y="172"/>
                  </a:cubicBezTo>
                  <a:cubicBezTo>
                    <a:pt x="2036" y="172"/>
                    <a:pt x="2038" y="172"/>
                    <a:pt x="2038" y="171"/>
                  </a:cubicBezTo>
                  <a:cubicBezTo>
                    <a:pt x="2036" y="170"/>
                    <a:pt x="2035" y="172"/>
                    <a:pt x="2033" y="172"/>
                  </a:cubicBezTo>
                  <a:cubicBezTo>
                    <a:pt x="2029" y="173"/>
                    <a:pt x="2025" y="173"/>
                    <a:pt x="2017" y="174"/>
                  </a:cubicBezTo>
                  <a:cubicBezTo>
                    <a:pt x="2017" y="172"/>
                    <a:pt x="2019" y="171"/>
                    <a:pt x="2015" y="171"/>
                  </a:cubicBezTo>
                  <a:cubicBezTo>
                    <a:pt x="2012" y="171"/>
                    <a:pt x="2014" y="175"/>
                    <a:pt x="2010" y="174"/>
                  </a:cubicBezTo>
                  <a:cubicBezTo>
                    <a:pt x="2010" y="172"/>
                    <a:pt x="2013" y="171"/>
                    <a:pt x="2008" y="171"/>
                  </a:cubicBezTo>
                  <a:cubicBezTo>
                    <a:pt x="2006" y="171"/>
                    <a:pt x="2007" y="175"/>
                    <a:pt x="2003" y="174"/>
                  </a:cubicBezTo>
                  <a:cubicBezTo>
                    <a:pt x="1996" y="172"/>
                    <a:pt x="1986" y="168"/>
                    <a:pt x="1983" y="177"/>
                  </a:cubicBezTo>
                  <a:cubicBezTo>
                    <a:pt x="1995" y="176"/>
                    <a:pt x="2006" y="178"/>
                    <a:pt x="2016" y="177"/>
                  </a:cubicBezTo>
                  <a:cubicBezTo>
                    <a:pt x="2019" y="177"/>
                    <a:pt x="2020" y="175"/>
                    <a:pt x="2021" y="175"/>
                  </a:cubicBezTo>
                  <a:cubicBezTo>
                    <a:pt x="2024" y="175"/>
                    <a:pt x="2024" y="177"/>
                    <a:pt x="2028" y="177"/>
                  </a:cubicBezTo>
                  <a:cubicBezTo>
                    <a:pt x="2030" y="177"/>
                    <a:pt x="2031" y="175"/>
                    <a:pt x="2035" y="175"/>
                  </a:cubicBezTo>
                  <a:cubicBezTo>
                    <a:pt x="2037" y="175"/>
                    <a:pt x="2037" y="177"/>
                    <a:pt x="2040" y="177"/>
                  </a:cubicBezTo>
                  <a:cubicBezTo>
                    <a:pt x="2050" y="178"/>
                    <a:pt x="2062" y="177"/>
                    <a:pt x="2071" y="177"/>
                  </a:cubicBezTo>
                  <a:cubicBezTo>
                    <a:pt x="2074" y="177"/>
                    <a:pt x="2078" y="179"/>
                    <a:pt x="2081" y="175"/>
                  </a:cubicBezTo>
                  <a:cubicBezTo>
                    <a:pt x="2074" y="173"/>
                    <a:pt x="2069" y="175"/>
                    <a:pt x="2059" y="175"/>
                  </a:cubicBezTo>
                  <a:cubicBezTo>
                    <a:pt x="2057" y="176"/>
                    <a:pt x="2055" y="174"/>
                    <a:pt x="2055" y="172"/>
                  </a:cubicBezTo>
                  <a:cubicBezTo>
                    <a:pt x="2057" y="172"/>
                    <a:pt x="2059" y="173"/>
                    <a:pt x="2060" y="171"/>
                  </a:cubicBezTo>
                  <a:cubicBezTo>
                    <a:pt x="2051" y="169"/>
                    <a:pt x="2047" y="174"/>
                    <a:pt x="2041" y="175"/>
                  </a:cubicBezTo>
                  <a:close/>
                  <a:moveTo>
                    <a:pt x="2091" y="174"/>
                  </a:moveTo>
                  <a:cubicBezTo>
                    <a:pt x="2090" y="175"/>
                    <a:pt x="2088" y="176"/>
                    <a:pt x="2086" y="177"/>
                  </a:cubicBezTo>
                  <a:cubicBezTo>
                    <a:pt x="2082" y="176"/>
                    <a:pt x="2089" y="174"/>
                    <a:pt x="2091" y="174"/>
                  </a:cubicBezTo>
                  <a:close/>
                  <a:moveTo>
                    <a:pt x="1991" y="193"/>
                  </a:moveTo>
                  <a:cubicBezTo>
                    <a:pt x="1996" y="188"/>
                    <a:pt x="2003" y="194"/>
                    <a:pt x="2009" y="193"/>
                  </a:cubicBezTo>
                  <a:cubicBezTo>
                    <a:pt x="2015" y="194"/>
                    <a:pt x="2001" y="196"/>
                    <a:pt x="2003" y="193"/>
                  </a:cubicBezTo>
                  <a:cubicBezTo>
                    <a:pt x="1997" y="192"/>
                    <a:pt x="1994" y="197"/>
                    <a:pt x="1991" y="193"/>
                  </a:cubicBezTo>
                  <a:close/>
                  <a:moveTo>
                    <a:pt x="1867" y="209"/>
                  </a:moveTo>
                  <a:cubicBezTo>
                    <a:pt x="1861" y="211"/>
                    <a:pt x="1860" y="208"/>
                    <a:pt x="1857" y="210"/>
                  </a:cubicBezTo>
                  <a:cubicBezTo>
                    <a:pt x="1858" y="211"/>
                    <a:pt x="1860" y="210"/>
                    <a:pt x="1860" y="212"/>
                  </a:cubicBezTo>
                  <a:cubicBezTo>
                    <a:pt x="1863" y="209"/>
                    <a:pt x="1872" y="212"/>
                    <a:pt x="1875" y="209"/>
                  </a:cubicBezTo>
                  <a:cubicBezTo>
                    <a:pt x="1868" y="211"/>
                    <a:pt x="1867" y="199"/>
                    <a:pt x="1863" y="204"/>
                  </a:cubicBezTo>
                  <a:cubicBezTo>
                    <a:pt x="1865" y="205"/>
                    <a:pt x="1867" y="206"/>
                    <a:pt x="1867" y="209"/>
                  </a:cubicBezTo>
                  <a:close/>
                  <a:moveTo>
                    <a:pt x="1895" y="209"/>
                  </a:moveTo>
                  <a:cubicBezTo>
                    <a:pt x="1893" y="209"/>
                    <a:pt x="1890" y="209"/>
                    <a:pt x="1893" y="210"/>
                  </a:cubicBezTo>
                  <a:cubicBezTo>
                    <a:pt x="1896" y="207"/>
                    <a:pt x="1915" y="211"/>
                    <a:pt x="1911" y="207"/>
                  </a:cubicBezTo>
                  <a:cubicBezTo>
                    <a:pt x="1904" y="210"/>
                    <a:pt x="1906" y="203"/>
                    <a:pt x="1900" y="204"/>
                  </a:cubicBezTo>
                  <a:cubicBezTo>
                    <a:pt x="1897" y="204"/>
                    <a:pt x="1898" y="209"/>
                    <a:pt x="1895" y="209"/>
                  </a:cubicBezTo>
                  <a:close/>
                  <a:moveTo>
                    <a:pt x="2018" y="218"/>
                  </a:moveTo>
                  <a:cubicBezTo>
                    <a:pt x="2015" y="219"/>
                    <a:pt x="2015" y="220"/>
                    <a:pt x="2016" y="218"/>
                  </a:cubicBezTo>
                  <a:cubicBezTo>
                    <a:pt x="2018" y="216"/>
                    <a:pt x="2017" y="218"/>
                    <a:pt x="2018" y="218"/>
                  </a:cubicBezTo>
                  <a:close/>
                  <a:moveTo>
                    <a:pt x="124" y="226"/>
                  </a:moveTo>
                  <a:cubicBezTo>
                    <a:pt x="128" y="227"/>
                    <a:pt x="121" y="230"/>
                    <a:pt x="123" y="234"/>
                  </a:cubicBezTo>
                  <a:cubicBezTo>
                    <a:pt x="117" y="232"/>
                    <a:pt x="123" y="228"/>
                    <a:pt x="124" y="226"/>
                  </a:cubicBezTo>
                  <a:close/>
                  <a:moveTo>
                    <a:pt x="1881" y="255"/>
                  </a:moveTo>
                  <a:cubicBezTo>
                    <a:pt x="1881" y="256"/>
                    <a:pt x="1883" y="257"/>
                    <a:pt x="1883" y="255"/>
                  </a:cubicBezTo>
                  <a:cubicBezTo>
                    <a:pt x="1881" y="254"/>
                    <a:pt x="1877" y="252"/>
                    <a:pt x="1873" y="252"/>
                  </a:cubicBezTo>
                  <a:cubicBezTo>
                    <a:pt x="1869" y="251"/>
                    <a:pt x="1861" y="250"/>
                    <a:pt x="1862" y="255"/>
                  </a:cubicBezTo>
                  <a:cubicBezTo>
                    <a:pt x="1869" y="253"/>
                    <a:pt x="1873" y="253"/>
                    <a:pt x="1881" y="255"/>
                  </a:cubicBezTo>
                  <a:close/>
                  <a:moveTo>
                    <a:pt x="1820" y="264"/>
                  </a:moveTo>
                  <a:cubicBezTo>
                    <a:pt x="1819" y="265"/>
                    <a:pt x="1816" y="271"/>
                    <a:pt x="1818" y="271"/>
                  </a:cubicBezTo>
                  <a:cubicBezTo>
                    <a:pt x="1822" y="268"/>
                    <a:pt x="1821" y="262"/>
                    <a:pt x="1825" y="259"/>
                  </a:cubicBezTo>
                  <a:cubicBezTo>
                    <a:pt x="1828" y="260"/>
                    <a:pt x="1832" y="259"/>
                    <a:pt x="1829" y="258"/>
                  </a:cubicBezTo>
                  <a:cubicBezTo>
                    <a:pt x="1824" y="260"/>
                    <a:pt x="1817" y="255"/>
                    <a:pt x="1817" y="258"/>
                  </a:cubicBezTo>
                  <a:cubicBezTo>
                    <a:pt x="1820" y="258"/>
                    <a:pt x="1818" y="263"/>
                    <a:pt x="1820" y="264"/>
                  </a:cubicBezTo>
                  <a:close/>
                  <a:moveTo>
                    <a:pt x="1884" y="266"/>
                  </a:moveTo>
                  <a:cubicBezTo>
                    <a:pt x="1877" y="266"/>
                    <a:pt x="1869" y="266"/>
                    <a:pt x="1863" y="266"/>
                  </a:cubicBezTo>
                  <a:cubicBezTo>
                    <a:pt x="1863" y="266"/>
                    <a:pt x="1863" y="267"/>
                    <a:pt x="1863" y="267"/>
                  </a:cubicBezTo>
                  <a:cubicBezTo>
                    <a:pt x="1860" y="270"/>
                    <a:pt x="1851" y="262"/>
                    <a:pt x="1851" y="267"/>
                  </a:cubicBezTo>
                  <a:cubicBezTo>
                    <a:pt x="1853" y="268"/>
                    <a:pt x="1856" y="267"/>
                    <a:pt x="1856" y="269"/>
                  </a:cubicBezTo>
                  <a:cubicBezTo>
                    <a:pt x="1865" y="268"/>
                    <a:pt x="1876" y="268"/>
                    <a:pt x="1887" y="267"/>
                  </a:cubicBezTo>
                  <a:cubicBezTo>
                    <a:pt x="1892" y="267"/>
                    <a:pt x="1898" y="269"/>
                    <a:pt x="1901" y="266"/>
                  </a:cubicBezTo>
                  <a:cubicBezTo>
                    <a:pt x="1897" y="265"/>
                    <a:pt x="1891" y="266"/>
                    <a:pt x="1884" y="266"/>
                  </a:cubicBezTo>
                  <a:close/>
                  <a:moveTo>
                    <a:pt x="1885" y="283"/>
                  </a:moveTo>
                  <a:cubicBezTo>
                    <a:pt x="1892" y="285"/>
                    <a:pt x="1895" y="284"/>
                    <a:pt x="1902" y="283"/>
                  </a:cubicBezTo>
                  <a:cubicBezTo>
                    <a:pt x="1907" y="283"/>
                    <a:pt x="1914" y="283"/>
                    <a:pt x="1920" y="283"/>
                  </a:cubicBezTo>
                  <a:cubicBezTo>
                    <a:pt x="1925" y="283"/>
                    <a:pt x="1926" y="281"/>
                    <a:pt x="1928" y="283"/>
                  </a:cubicBezTo>
                  <a:cubicBezTo>
                    <a:pt x="1931" y="286"/>
                    <a:pt x="1941" y="281"/>
                    <a:pt x="1940" y="280"/>
                  </a:cubicBezTo>
                  <a:cubicBezTo>
                    <a:pt x="1933" y="282"/>
                    <a:pt x="1928" y="280"/>
                    <a:pt x="1923" y="280"/>
                  </a:cubicBezTo>
                  <a:cubicBezTo>
                    <a:pt x="1921" y="280"/>
                    <a:pt x="1920" y="282"/>
                    <a:pt x="1917" y="282"/>
                  </a:cubicBezTo>
                  <a:cubicBezTo>
                    <a:pt x="1911" y="282"/>
                    <a:pt x="1900" y="282"/>
                    <a:pt x="1899" y="280"/>
                  </a:cubicBezTo>
                  <a:cubicBezTo>
                    <a:pt x="1898" y="279"/>
                    <a:pt x="1896" y="282"/>
                    <a:pt x="1897" y="282"/>
                  </a:cubicBezTo>
                  <a:cubicBezTo>
                    <a:pt x="1889" y="282"/>
                    <a:pt x="1884" y="280"/>
                    <a:pt x="1879" y="280"/>
                  </a:cubicBezTo>
                  <a:cubicBezTo>
                    <a:pt x="1877" y="285"/>
                    <a:pt x="1883" y="283"/>
                    <a:pt x="1885" y="283"/>
                  </a:cubicBezTo>
                  <a:close/>
                  <a:moveTo>
                    <a:pt x="1898" y="298"/>
                  </a:moveTo>
                  <a:cubicBezTo>
                    <a:pt x="1892" y="299"/>
                    <a:pt x="1886" y="292"/>
                    <a:pt x="1883" y="298"/>
                  </a:cubicBezTo>
                  <a:cubicBezTo>
                    <a:pt x="1890" y="295"/>
                    <a:pt x="1888" y="301"/>
                    <a:pt x="1893" y="301"/>
                  </a:cubicBezTo>
                  <a:cubicBezTo>
                    <a:pt x="1897" y="300"/>
                    <a:pt x="1899" y="298"/>
                    <a:pt x="1901" y="298"/>
                  </a:cubicBezTo>
                  <a:cubicBezTo>
                    <a:pt x="1902" y="297"/>
                    <a:pt x="1904" y="298"/>
                    <a:pt x="1904" y="296"/>
                  </a:cubicBezTo>
                  <a:cubicBezTo>
                    <a:pt x="1903" y="293"/>
                    <a:pt x="1901" y="297"/>
                    <a:pt x="1898" y="298"/>
                  </a:cubicBezTo>
                  <a:close/>
                  <a:moveTo>
                    <a:pt x="1867" y="301"/>
                  </a:moveTo>
                  <a:cubicBezTo>
                    <a:pt x="1865" y="300"/>
                    <a:pt x="1866" y="299"/>
                    <a:pt x="1867" y="298"/>
                  </a:cubicBezTo>
                  <a:cubicBezTo>
                    <a:pt x="1864" y="298"/>
                    <a:pt x="1858" y="296"/>
                    <a:pt x="1858" y="299"/>
                  </a:cubicBezTo>
                  <a:cubicBezTo>
                    <a:pt x="1864" y="297"/>
                    <a:pt x="1865" y="305"/>
                    <a:pt x="1867" y="301"/>
                  </a:cubicBezTo>
                  <a:close/>
                  <a:moveTo>
                    <a:pt x="1865" y="304"/>
                  </a:moveTo>
                  <a:cubicBezTo>
                    <a:pt x="1864" y="306"/>
                    <a:pt x="1857" y="310"/>
                    <a:pt x="1858" y="304"/>
                  </a:cubicBezTo>
                  <a:cubicBezTo>
                    <a:pt x="1862" y="308"/>
                    <a:pt x="1861" y="300"/>
                    <a:pt x="1865" y="304"/>
                  </a:cubicBezTo>
                  <a:close/>
                  <a:moveTo>
                    <a:pt x="2047" y="409"/>
                  </a:moveTo>
                  <a:cubicBezTo>
                    <a:pt x="2048" y="409"/>
                    <a:pt x="2048" y="411"/>
                    <a:pt x="2050" y="410"/>
                  </a:cubicBezTo>
                  <a:cubicBezTo>
                    <a:pt x="2052" y="410"/>
                    <a:pt x="2053" y="408"/>
                    <a:pt x="2051" y="407"/>
                  </a:cubicBezTo>
                  <a:cubicBezTo>
                    <a:pt x="2049" y="410"/>
                    <a:pt x="2042" y="405"/>
                    <a:pt x="2036" y="407"/>
                  </a:cubicBezTo>
                  <a:cubicBezTo>
                    <a:pt x="2034" y="413"/>
                    <a:pt x="2044" y="409"/>
                    <a:pt x="2047" y="409"/>
                  </a:cubicBezTo>
                  <a:close/>
                  <a:moveTo>
                    <a:pt x="289" y="432"/>
                  </a:moveTo>
                  <a:cubicBezTo>
                    <a:pt x="285" y="430"/>
                    <a:pt x="277" y="434"/>
                    <a:pt x="274" y="434"/>
                  </a:cubicBezTo>
                  <a:cubicBezTo>
                    <a:pt x="274" y="434"/>
                    <a:pt x="273" y="432"/>
                    <a:pt x="271" y="432"/>
                  </a:cubicBezTo>
                  <a:cubicBezTo>
                    <a:pt x="269" y="433"/>
                    <a:pt x="269" y="434"/>
                    <a:pt x="266" y="434"/>
                  </a:cubicBezTo>
                  <a:cubicBezTo>
                    <a:pt x="264" y="434"/>
                    <a:pt x="263" y="432"/>
                    <a:pt x="260" y="432"/>
                  </a:cubicBezTo>
                  <a:cubicBezTo>
                    <a:pt x="260" y="432"/>
                    <a:pt x="260" y="434"/>
                    <a:pt x="260" y="434"/>
                  </a:cubicBezTo>
                  <a:cubicBezTo>
                    <a:pt x="258" y="436"/>
                    <a:pt x="251" y="432"/>
                    <a:pt x="250" y="432"/>
                  </a:cubicBezTo>
                  <a:cubicBezTo>
                    <a:pt x="247" y="432"/>
                    <a:pt x="245" y="434"/>
                    <a:pt x="243" y="434"/>
                  </a:cubicBezTo>
                  <a:cubicBezTo>
                    <a:pt x="244" y="434"/>
                    <a:pt x="242" y="432"/>
                    <a:pt x="242" y="432"/>
                  </a:cubicBezTo>
                  <a:cubicBezTo>
                    <a:pt x="237" y="431"/>
                    <a:pt x="232" y="434"/>
                    <a:pt x="230" y="431"/>
                  </a:cubicBezTo>
                  <a:cubicBezTo>
                    <a:pt x="232" y="436"/>
                    <a:pt x="225" y="433"/>
                    <a:pt x="226" y="437"/>
                  </a:cubicBezTo>
                  <a:cubicBezTo>
                    <a:pt x="228" y="437"/>
                    <a:pt x="230" y="437"/>
                    <a:pt x="232" y="437"/>
                  </a:cubicBezTo>
                  <a:cubicBezTo>
                    <a:pt x="232" y="435"/>
                    <a:pt x="232" y="433"/>
                    <a:pt x="235" y="434"/>
                  </a:cubicBezTo>
                  <a:cubicBezTo>
                    <a:pt x="239" y="436"/>
                    <a:pt x="245" y="435"/>
                    <a:pt x="248" y="437"/>
                  </a:cubicBezTo>
                  <a:cubicBezTo>
                    <a:pt x="249" y="435"/>
                    <a:pt x="249" y="433"/>
                    <a:pt x="252" y="434"/>
                  </a:cubicBezTo>
                  <a:cubicBezTo>
                    <a:pt x="248" y="441"/>
                    <a:pt x="260" y="434"/>
                    <a:pt x="263" y="434"/>
                  </a:cubicBezTo>
                  <a:cubicBezTo>
                    <a:pt x="264" y="433"/>
                    <a:pt x="265" y="437"/>
                    <a:pt x="265" y="437"/>
                  </a:cubicBezTo>
                  <a:cubicBezTo>
                    <a:pt x="266" y="437"/>
                    <a:pt x="270" y="436"/>
                    <a:pt x="273" y="436"/>
                  </a:cubicBezTo>
                  <a:cubicBezTo>
                    <a:pt x="278" y="435"/>
                    <a:pt x="283" y="436"/>
                    <a:pt x="288" y="436"/>
                  </a:cubicBezTo>
                  <a:cubicBezTo>
                    <a:pt x="289" y="435"/>
                    <a:pt x="290" y="438"/>
                    <a:pt x="291" y="436"/>
                  </a:cubicBezTo>
                  <a:cubicBezTo>
                    <a:pt x="289" y="436"/>
                    <a:pt x="290" y="433"/>
                    <a:pt x="289" y="432"/>
                  </a:cubicBezTo>
                  <a:close/>
                  <a:moveTo>
                    <a:pt x="175" y="434"/>
                  </a:moveTo>
                  <a:cubicBezTo>
                    <a:pt x="176" y="434"/>
                    <a:pt x="181" y="434"/>
                    <a:pt x="180" y="432"/>
                  </a:cubicBezTo>
                  <a:cubicBezTo>
                    <a:pt x="179" y="432"/>
                    <a:pt x="174" y="432"/>
                    <a:pt x="173" y="432"/>
                  </a:cubicBezTo>
                  <a:cubicBezTo>
                    <a:pt x="173" y="432"/>
                    <a:pt x="173" y="434"/>
                    <a:pt x="173" y="434"/>
                  </a:cubicBezTo>
                  <a:cubicBezTo>
                    <a:pt x="171" y="435"/>
                    <a:pt x="173" y="434"/>
                    <a:pt x="175" y="434"/>
                  </a:cubicBezTo>
                  <a:close/>
                  <a:moveTo>
                    <a:pt x="177" y="443"/>
                  </a:moveTo>
                  <a:cubicBezTo>
                    <a:pt x="177" y="441"/>
                    <a:pt x="181" y="443"/>
                    <a:pt x="182" y="440"/>
                  </a:cubicBezTo>
                  <a:cubicBezTo>
                    <a:pt x="180" y="440"/>
                    <a:pt x="180" y="438"/>
                    <a:pt x="178" y="437"/>
                  </a:cubicBezTo>
                  <a:cubicBezTo>
                    <a:pt x="179" y="439"/>
                    <a:pt x="173" y="443"/>
                    <a:pt x="177" y="443"/>
                  </a:cubicBezTo>
                  <a:close/>
                  <a:moveTo>
                    <a:pt x="243" y="456"/>
                  </a:moveTo>
                  <a:cubicBezTo>
                    <a:pt x="243" y="454"/>
                    <a:pt x="244" y="455"/>
                    <a:pt x="244" y="456"/>
                  </a:cubicBezTo>
                  <a:cubicBezTo>
                    <a:pt x="246" y="456"/>
                    <a:pt x="246" y="456"/>
                    <a:pt x="246" y="455"/>
                  </a:cubicBezTo>
                  <a:cubicBezTo>
                    <a:pt x="251" y="457"/>
                    <a:pt x="244" y="459"/>
                    <a:pt x="243" y="456"/>
                  </a:cubicBezTo>
                  <a:close/>
                  <a:moveTo>
                    <a:pt x="338" y="464"/>
                  </a:moveTo>
                  <a:cubicBezTo>
                    <a:pt x="336" y="466"/>
                    <a:pt x="335" y="466"/>
                    <a:pt x="333" y="467"/>
                  </a:cubicBezTo>
                  <a:cubicBezTo>
                    <a:pt x="329" y="467"/>
                    <a:pt x="335" y="464"/>
                    <a:pt x="338" y="464"/>
                  </a:cubicBezTo>
                  <a:close/>
                  <a:moveTo>
                    <a:pt x="260" y="553"/>
                  </a:moveTo>
                  <a:cubicBezTo>
                    <a:pt x="262" y="553"/>
                    <a:pt x="267" y="560"/>
                    <a:pt x="260" y="559"/>
                  </a:cubicBezTo>
                  <a:cubicBezTo>
                    <a:pt x="263" y="556"/>
                    <a:pt x="260" y="557"/>
                    <a:pt x="260" y="553"/>
                  </a:cubicBezTo>
                  <a:close/>
                  <a:moveTo>
                    <a:pt x="1991" y="570"/>
                  </a:moveTo>
                  <a:cubicBezTo>
                    <a:pt x="1988" y="571"/>
                    <a:pt x="1981" y="570"/>
                    <a:pt x="1988" y="572"/>
                  </a:cubicBezTo>
                  <a:cubicBezTo>
                    <a:pt x="1998" y="573"/>
                    <a:pt x="2004" y="570"/>
                    <a:pt x="2011" y="569"/>
                  </a:cubicBezTo>
                  <a:cubicBezTo>
                    <a:pt x="2012" y="569"/>
                    <a:pt x="2013" y="567"/>
                    <a:pt x="2011" y="567"/>
                  </a:cubicBezTo>
                  <a:cubicBezTo>
                    <a:pt x="2005" y="569"/>
                    <a:pt x="1999" y="569"/>
                    <a:pt x="1991" y="570"/>
                  </a:cubicBezTo>
                  <a:close/>
                  <a:moveTo>
                    <a:pt x="2007" y="659"/>
                  </a:moveTo>
                  <a:cubicBezTo>
                    <a:pt x="2014" y="660"/>
                    <a:pt x="2017" y="656"/>
                    <a:pt x="2025" y="658"/>
                  </a:cubicBezTo>
                  <a:cubicBezTo>
                    <a:pt x="2025" y="656"/>
                    <a:pt x="2027" y="654"/>
                    <a:pt x="2025" y="656"/>
                  </a:cubicBezTo>
                  <a:cubicBezTo>
                    <a:pt x="2018" y="656"/>
                    <a:pt x="2009" y="654"/>
                    <a:pt x="2007" y="659"/>
                  </a:cubicBezTo>
                  <a:close/>
                  <a:moveTo>
                    <a:pt x="1982" y="673"/>
                  </a:moveTo>
                  <a:cubicBezTo>
                    <a:pt x="1982" y="676"/>
                    <a:pt x="1977" y="674"/>
                    <a:pt x="1977" y="677"/>
                  </a:cubicBezTo>
                  <a:cubicBezTo>
                    <a:pt x="1973" y="676"/>
                    <a:pt x="1979" y="672"/>
                    <a:pt x="1982" y="673"/>
                  </a:cubicBezTo>
                  <a:close/>
                  <a:moveTo>
                    <a:pt x="1957" y="686"/>
                  </a:moveTo>
                  <a:cubicBezTo>
                    <a:pt x="1955" y="688"/>
                    <a:pt x="1949" y="693"/>
                    <a:pt x="1946" y="689"/>
                  </a:cubicBezTo>
                  <a:cubicBezTo>
                    <a:pt x="1948" y="686"/>
                    <a:pt x="1954" y="688"/>
                    <a:pt x="1957" y="686"/>
                  </a:cubicBezTo>
                  <a:close/>
                  <a:moveTo>
                    <a:pt x="39" y="753"/>
                  </a:moveTo>
                  <a:cubicBezTo>
                    <a:pt x="38" y="754"/>
                    <a:pt x="36" y="755"/>
                    <a:pt x="34" y="756"/>
                  </a:cubicBezTo>
                  <a:cubicBezTo>
                    <a:pt x="30" y="755"/>
                    <a:pt x="37" y="752"/>
                    <a:pt x="39" y="753"/>
                  </a:cubicBezTo>
                  <a:close/>
                  <a:moveTo>
                    <a:pt x="26" y="808"/>
                  </a:moveTo>
                  <a:cubicBezTo>
                    <a:pt x="26" y="810"/>
                    <a:pt x="21" y="809"/>
                    <a:pt x="21" y="811"/>
                  </a:cubicBezTo>
                  <a:cubicBezTo>
                    <a:pt x="17" y="811"/>
                    <a:pt x="23" y="807"/>
                    <a:pt x="26" y="808"/>
                  </a:cubicBezTo>
                  <a:close/>
                  <a:moveTo>
                    <a:pt x="2132" y="872"/>
                  </a:moveTo>
                  <a:cubicBezTo>
                    <a:pt x="2139" y="872"/>
                    <a:pt x="2140" y="869"/>
                    <a:pt x="2144" y="872"/>
                  </a:cubicBezTo>
                  <a:cubicBezTo>
                    <a:pt x="2145" y="869"/>
                    <a:pt x="2149" y="871"/>
                    <a:pt x="2149" y="868"/>
                  </a:cubicBezTo>
                  <a:cubicBezTo>
                    <a:pt x="2143" y="870"/>
                    <a:pt x="2137" y="867"/>
                    <a:pt x="2132" y="872"/>
                  </a:cubicBezTo>
                  <a:close/>
                  <a:moveTo>
                    <a:pt x="2170" y="872"/>
                  </a:moveTo>
                  <a:cubicBezTo>
                    <a:pt x="2170" y="871"/>
                    <a:pt x="2169" y="869"/>
                    <a:pt x="2168" y="868"/>
                  </a:cubicBezTo>
                  <a:cubicBezTo>
                    <a:pt x="2166" y="867"/>
                    <a:pt x="2163" y="869"/>
                    <a:pt x="2165" y="870"/>
                  </a:cubicBezTo>
                  <a:cubicBezTo>
                    <a:pt x="2166" y="870"/>
                    <a:pt x="2168" y="870"/>
                    <a:pt x="2168" y="870"/>
                  </a:cubicBezTo>
                  <a:cubicBezTo>
                    <a:pt x="2168" y="870"/>
                    <a:pt x="2169" y="873"/>
                    <a:pt x="2170" y="872"/>
                  </a:cubicBezTo>
                  <a:close/>
                  <a:moveTo>
                    <a:pt x="26" y="957"/>
                  </a:moveTo>
                  <a:cubicBezTo>
                    <a:pt x="27" y="960"/>
                    <a:pt x="27" y="963"/>
                    <a:pt x="27" y="965"/>
                  </a:cubicBezTo>
                  <a:cubicBezTo>
                    <a:pt x="32" y="967"/>
                    <a:pt x="30" y="962"/>
                    <a:pt x="30" y="959"/>
                  </a:cubicBezTo>
                  <a:cubicBezTo>
                    <a:pt x="31" y="958"/>
                    <a:pt x="33" y="956"/>
                    <a:pt x="31" y="956"/>
                  </a:cubicBezTo>
                  <a:cubicBezTo>
                    <a:pt x="31" y="958"/>
                    <a:pt x="29" y="957"/>
                    <a:pt x="26" y="957"/>
                  </a:cubicBezTo>
                  <a:close/>
                  <a:moveTo>
                    <a:pt x="95" y="1054"/>
                  </a:moveTo>
                  <a:cubicBezTo>
                    <a:pt x="94" y="1058"/>
                    <a:pt x="86" y="1055"/>
                    <a:pt x="84" y="1059"/>
                  </a:cubicBezTo>
                  <a:cubicBezTo>
                    <a:pt x="81" y="1056"/>
                    <a:pt x="90" y="1054"/>
                    <a:pt x="95" y="1054"/>
                  </a:cubicBezTo>
                  <a:close/>
                  <a:moveTo>
                    <a:pt x="57" y="1135"/>
                  </a:moveTo>
                  <a:cubicBezTo>
                    <a:pt x="56" y="1135"/>
                    <a:pt x="55" y="1135"/>
                    <a:pt x="55" y="1136"/>
                  </a:cubicBezTo>
                  <a:cubicBezTo>
                    <a:pt x="62" y="1136"/>
                    <a:pt x="63" y="1131"/>
                    <a:pt x="66" y="1129"/>
                  </a:cubicBezTo>
                  <a:cubicBezTo>
                    <a:pt x="61" y="1128"/>
                    <a:pt x="61" y="1134"/>
                    <a:pt x="57" y="1135"/>
                  </a:cubicBezTo>
                  <a:close/>
                  <a:moveTo>
                    <a:pt x="43" y="1197"/>
                  </a:moveTo>
                  <a:cubicBezTo>
                    <a:pt x="45" y="1197"/>
                    <a:pt x="44" y="1198"/>
                    <a:pt x="43" y="1198"/>
                  </a:cubicBezTo>
                  <a:cubicBezTo>
                    <a:pt x="44" y="1200"/>
                    <a:pt x="47" y="1200"/>
                    <a:pt x="47" y="1203"/>
                  </a:cubicBezTo>
                  <a:cubicBezTo>
                    <a:pt x="44" y="1202"/>
                    <a:pt x="40" y="1200"/>
                    <a:pt x="43" y="1197"/>
                  </a:cubicBezTo>
                  <a:close/>
                  <a:moveTo>
                    <a:pt x="1952" y="1235"/>
                  </a:moveTo>
                  <a:cubicBezTo>
                    <a:pt x="1951" y="1236"/>
                    <a:pt x="1949" y="1237"/>
                    <a:pt x="1947" y="1238"/>
                  </a:cubicBezTo>
                  <a:cubicBezTo>
                    <a:pt x="1943" y="1237"/>
                    <a:pt x="1950" y="1235"/>
                    <a:pt x="1952" y="1235"/>
                  </a:cubicBezTo>
                  <a:close/>
                  <a:moveTo>
                    <a:pt x="388" y="1343"/>
                  </a:moveTo>
                  <a:cubicBezTo>
                    <a:pt x="388" y="1339"/>
                    <a:pt x="392" y="1344"/>
                    <a:pt x="394" y="1344"/>
                  </a:cubicBezTo>
                  <a:cubicBezTo>
                    <a:pt x="393" y="1349"/>
                    <a:pt x="390" y="1342"/>
                    <a:pt x="388" y="1343"/>
                  </a:cubicBezTo>
                  <a:close/>
                  <a:moveTo>
                    <a:pt x="399" y="1343"/>
                  </a:moveTo>
                  <a:cubicBezTo>
                    <a:pt x="399" y="1345"/>
                    <a:pt x="399" y="1347"/>
                    <a:pt x="399" y="1349"/>
                  </a:cubicBezTo>
                  <a:cubicBezTo>
                    <a:pt x="402" y="1349"/>
                    <a:pt x="410" y="1346"/>
                    <a:pt x="407" y="1344"/>
                  </a:cubicBezTo>
                  <a:cubicBezTo>
                    <a:pt x="403" y="1348"/>
                    <a:pt x="405" y="1341"/>
                    <a:pt x="399" y="1343"/>
                  </a:cubicBezTo>
                  <a:close/>
                  <a:moveTo>
                    <a:pt x="379" y="1346"/>
                  </a:moveTo>
                  <a:cubicBezTo>
                    <a:pt x="378" y="1348"/>
                    <a:pt x="376" y="1350"/>
                    <a:pt x="374" y="1351"/>
                  </a:cubicBezTo>
                  <a:cubicBezTo>
                    <a:pt x="369" y="1352"/>
                    <a:pt x="371" y="1346"/>
                    <a:pt x="366" y="1347"/>
                  </a:cubicBezTo>
                  <a:cubicBezTo>
                    <a:pt x="366" y="1349"/>
                    <a:pt x="365" y="1349"/>
                    <a:pt x="363" y="1349"/>
                  </a:cubicBezTo>
                  <a:cubicBezTo>
                    <a:pt x="363" y="1353"/>
                    <a:pt x="369" y="1358"/>
                    <a:pt x="371" y="1354"/>
                  </a:cubicBezTo>
                  <a:cubicBezTo>
                    <a:pt x="369" y="1353"/>
                    <a:pt x="367" y="1351"/>
                    <a:pt x="369" y="1351"/>
                  </a:cubicBezTo>
                  <a:cubicBezTo>
                    <a:pt x="373" y="1355"/>
                    <a:pt x="379" y="1348"/>
                    <a:pt x="387" y="1351"/>
                  </a:cubicBezTo>
                  <a:cubicBezTo>
                    <a:pt x="386" y="1348"/>
                    <a:pt x="385" y="1345"/>
                    <a:pt x="383" y="1344"/>
                  </a:cubicBezTo>
                  <a:cubicBezTo>
                    <a:pt x="383" y="1346"/>
                    <a:pt x="381" y="1346"/>
                    <a:pt x="379" y="1346"/>
                  </a:cubicBezTo>
                  <a:close/>
                  <a:moveTo>
                    <a:pt x="264" y="1370"/>
                  </a:moveTo>
                  <a:cubicBezTo>
                    <a:pt x="265" y="1373"/>
                    <a:pt x="272" y="1363"/>
                    <a:pt x="275" y="1370"/>
                  </a:cubicBezTo>
                  <a:cubicBezTo>
                    <a:pt x="273" y="1371"/>
                    <a:pt x="271" y="1371"/>
                    <a:pt x="269" y="1370"/>
                  </a:cubicBezTo>
                  <a:cubicBezTo>
                    <a:pt x="267" y="1375"/>
                    <a:pt x="274" y="1371"/>
                    <a:pt x="274" y="1374"/>
                  </a:cubicBezTo>
                  <a:cubicBezTo>
                    <a:pt x="268" y="1373"/>
                    <a:pt x="268" y="1377"/>
                    <a:pt x="263" y="1376"/>
                  </a:cubicBezTo>
                  <a:cubicBezTo>
                    <a:pt x="265" y="1381"/>
                    <a:pt x="262" y="1383"/>
                    <a:pt x="262" y="1384"/>
                  </a:cubicBezTo>
                  <a:cubicBezTo>
                    <a:pt x="262" y="1387"/>
                    <a:pt x="265" y="1382"/>
                    <a:pt x="267" y="1384"/>
                  </a:cubicBezTo>
                  <a:cubicBezTo>
                    <a:pt x="267" y="1385"/>
                    <a:pt x="263" y="1390"/>
                    <a:pt x="264" y="1390"/>
                  </a:cubicBezTo>
                  <a:cubicBezTo>
                    <a:pt x="269" y="1391"/>
                    <a:pt x="266" y="1384"/>
                    <a:pt x="270" y="1384"/>
                  </a:cubicBezTo>
                  <a:cubicBezTo>
                    <a:pt x="270" y="1386"/>
                    <a:pt x="272" y="1386"/>
                    <a:pt x="273" y="1387"/>
                  </a:cubicBezTo>
                  <a:cubicBezTo>
                    <a:pt x="273" y="1385"/>
                    <a:pt x="275" y="1384"/>
                    <a:pt x="277" y="1384"/>
                  </a:cubicBezTo>
                  <a:cubicBezTo>
                    <a:pt x="278" y="1381"/>
                    <a:pt x="277" y="1378"/>
                    <a:pt x="279" y="1378"/>
                  </a:cubicBezTo>
                  <a:cubicBezTo>
                    <a:pt x="279" y="1380"/>
                    <a:pt x="282" y="1379"/>
                    <a:pt x="282" y="1381"/>
                  </a:cubicBezTo>
                  <a:cubicBezTo>
                    <a:pt x="279" y="1382"/>
                    <a:pt x="280" y="1388"/>
                    <a:pt x="278" y="1390"/>
                  </a:cubicBezTo>
                  <a:cubicBezTo>
                    <a:pt x="282" y="1389"/>
                    <a:pt x="281" y="1393"/>
                    <a:pt x="283" y="1395"/>
                  </a:cubicBezTo>
                  <a:cubicBezTo>
                    <a:pt x="280" y="1397"/>
                    <a:pt x="275" y="1397"/>
                    <a:pt x="275" y="1403"/>
                  </a:cubicBezTo>
                  <a:cubicBezTo>
                    <a:pt x="281" y="1403"/>
                    <a:pt x="275" y="1407"/>
                    <a:pt x="279" y="1411"/>
                  </a:cubicBezTo>
                  <a:cubicBezTo>
                    <a:pt x="275" y="1412"/>
                    <a:pt x="275" y="1415"/>
                    <a:pt x="273" y="1417"/>
                  </a:cubicBezTo>
                  <a:cubicBezTo>
                    <a:pt x="271" y="1418"/>
                    <a:pt x="268" y="1417"/>
                    <a:pt x="268" y="1420"/>
                  </a:cubicBezTo>
                  <a:cubicBezTo>
                    <a:pt x="271" y="1421"/>
                    <a:pt x="276" y="1418"/>
                    <a:pt x="276" y="1422"/>
                  </a:cubicBezTo>
                  <a:cubicBezTo>
                    <a:pt x="274" y="1422"/>
                    <a:pt x="274" y="1424"/>
                    <a:pt x="275" y="1427"/>
                  </a:cubicBezTo>
                  <a:cubicBezTo>
                    <a:pt x="277" y="1427"/>
                    <a:pt x="280" y="1426"/>
                    <a:pt x="280" y="1430"/>
                  </a:cubicBezTo>
                  <a:cubicBezTo>
                    <a:pt x="275" y="1427"/>
                    <a:pt x="274" y="1431"/>
                    <a:pt x="272" y="1431"/>
                  </a:cubicBezTo>
                  <a:cubicBezTo>
                    <a:pt x="272" y="1431"/>
                    <a:pt x="271" y="1428"/>
                    <a:pt x="270" y="1428"/>
                  </a:cubicBezTo>
                  <a:cubicBezTo>
                    <a:pt x="270" y="1428"/>
                    <a:pt x="269" y="1431"/>
                    <a:pt x="267" y="1430"/>
                  </a:cubicBezTo>
                  <a:cubicBezTo>
                    <a:pt x="266" y="1436"/>
                    <a:pt x="273" y="1432"/>
                    <a:pt x="277" y="1433"/>
                  </a:cubicBezTo>
                  <a:cubicBezTo>
                    <a:pt x="276" y="1431"/>
                    <a:pt x="278" y="1432"/>
                    <a:pt x="280" y="1431"/>
                  </a:cubicBezTo>
                  <a:cubicBezTo>
                    <a:pt x="280" y="1431"/>
                    <a:pt x="282" y="1429"/>
                    <a:pt x="283" y="1428"/>
                  </a:cubicBezTo>
                  <a:cubicBezTo>
                    <a:pt x="285" y="1427"/>
                    <a:pt x="287" y="1425"/>
                    <a:pt x="290" y="1425"/>
                  </a:cubicBezTo>
                  <a:cubicBezTo>
                    <a:pt x="290" y="1427"/>
                    <a:pt x="287" y="1427"/>
                    <a:pt x="287" y="1428"/>
                  </a:cubicBezTo>
                  <a:cubicBezTo>
                    <a:pt x="288" y="1430"/>
                    <a:pt x="291" y="1431"/>
                    <a:pt x="292" y="1433"/>
                  </a:cubicBezTo>
                  <a:cubicBezTo>
                    <a:pt x="293" y="1434"/>
                    <a:pt x="290" y="1435"/>
                    <a:pt x="291" y="1436"/>
                  </a:cubicBezTo>
                  <a:cubicBezTo>
                    <a:pt x="291" y="1436"/>
                    <a:pt x="294" y="1438"/>
                    <a:pt x="294" y="1438"/>
                  </a:cubicBezTo>
                  <a:cubicBezTo>
                    <a:pt x="295" y="1438"/>
                    <a:pt x="293" y="1440"/>
                    <a:pt x="292" y="1439"/>
                  </a:cubicBezTo>
                  <a:cubicBezTo>
                    <a:pt x="293" y="1441"/>
                    <a:pt x="295" y="1442"/>
                    <a:pt x="296" y="1444"/>
                  </a:cubicBezTo>
                  <a:cubicBezTo>
                    <a:pt x="296" y="1446"/>
                    <a:pt x="291" y="1449"/>
                    <a:pt x="296" y="1450"/>
                  </a:cubicBezTo>
                  <a:cubicBezTo>
                    <a:pt x="297" y="1447"/>
                    <a:pt x="305" y="1451"/>
                    <a:pt x="305" y="1454"/>
                  </a:cubicBezTo>
                  <a:cubicBezTo>
                    <a:pt x="305" y="1456"/>
                    <a:pt x="301" y="1455"/>
                    <a:pt x="302" y="1458"/>
                  </a:cubicBezTo>
                  <a:cubicBezTo>
                    <a:pt x="308" y="1460"/>
                    <a:pt x="310" y="1456"/>
                    <a:pt x="315" y="1457"/>
                  </a:cubicBezTo>
                  <a:cubicBezTo>
                    <a:pt x="325" y="1462"/>
                    <a:pt x="346" y="1455"/>
                    <a:pt x="360" y="1460"/>
                  </a:cubicBezTo>
                  <a:cubicBezTo>
                    <a:pt x="361" y="1453"/>
                    <a:pt x="357" y="1452"/>
                    <a:pt x="352" y="1452"/>
                  </a:cubicBezTo>
                  <a:cubicBezTo>
                    <a:pt x="352" y="1448"/>
                    <a:pt x="349" y="1447"/>
                    <a:pt x="347" y="1446"/>
                  </a:cubicBezTo>
                  <a:cubicBezTo>
                    <a:pt x="347" y="1449"/>
                    <a:pt x="347" y="1452"/>
                    <a:pt x="347" y="1455"/>
                  </a:cubicBezTo>
                  <a:cubicBezTo>
                    <a:pt x="340" y="1459"/>
                    <a:pt x="334" y="1454"/>
                    <a:pt x="326" y="1455"/>
                  </a:cubicBezTo>
                  <a:cubicBezTo>
                    <a:pt x="328" y="1450"/>
                    <a:pt x="325" y="1447"/>
                    <a:pt x="321" y="1446"/>
                  </a:cubicBezTo>
                  <a:cubicBezTo>
                    <a:pt x="321" y="1450"/>
                    <a:pt x="322" y="1455"/>
                    <a:pt x="318" y="1455"/>
                  </a:cubicBezTo>
                  <a:cubicBezTo>
                    <a:pt x="316" y="1455"/>
                    <a:pt x="312" y="1455"/>
                    <a:pt x="310" y="1454"/>
                  </a:cubicBezTo>
                  <a:cubicBezTo>
                    <a:pt x="309" y="1453"/>
                    <a:pt x="309" y="1450"/>
                    <a:pt x="308" y="1449"/>
                  </a:cubicBezTo>
                  <a:cubicBezTo>
                    <a:pt x="305" y="1446"/>
                    <a:pt x="299" y="1450"/>
                    <a:pt x="297" y="1444"/>
                  </a:cubicBezTo>
                  <a:cubicBezTo>
                    <a:pt x="303" y="1447"/>
                    <a:pt x="298" y="1439"/>
                    <a:pt x="302" y="1439"/>
                  </a:cubicBezTo>
                  <a:cubicBezTo>
                    <a:pt x="307" y="1441"/>
                    <a:pt x="314" y="1438"/>
                    <a:pt x="317" y="1438"/>
                  </a:cubicBezTo>
                  <a:cubicBezTo>
                    <a:pt x="323" y="1438"/>
                    <a:pt x="334" y="1441"/>
                    <a:pt x="332" y="1433"/>
                  </a:cubicBezTo>
                  <a:cubicBezTo>
                    <a:pt x="326" y="1436"/>
                    <a:pt x="323" y="1436"/>
                    <a:pt x="315" y="1435"/>
                  </a:cubicBezTo>
                  <a:cubicBezTo>
                    <a:pt x="314" y="1430"/>
                    <a:pt x="314" y="1430"/>
                    <a:pt x="315" y="1425"/>
                  </a:cubicBezTo>
                  <a:cubicBezTo>
                    <a:pt x="310" y="1428"/>
                    <a:pt x="311" y="1417"/>
                    <a:pt x="313" y="1417"/>
                  </a:cubicBezTo>
                  <a:cubicBezTo>
                    <a:pt x="318" y="1418"/>
                    <a:pt x="322" y="1418"/>
                    <a:pt x="324" y="1417"/>
                  </a:cubicBezTo>
                  <a:cubicBezTo>
                    <a:pt x="326" y="1417"/>
                    <a:pt x="329" y="1417"/>
                    <a:pt x="332" y="1417"/>
                  </a:cubicBezTo>
                  <a:cubicBezTo>
                    <a:pt x="333" y="1417"/>
                    <a:pt x="334" y="1419"/>
                    <a:pt x="333" y="1419"/>
                  </a:cubicBezTo>
                  <a:cubicBezTo>
                    <a:pt x="336" y="1419"/>
                    <a:pt x="337" y="1417"/>
                    <a:pt x="339" y="1417"/>
                  </a:cubicBezTo>
                  <a:cubicBezTo>
                    <a:pt x="349" y="1416"/>
                    <a:pt x="362" y="1419"/>
                    <a:pt x="367" y="1419"/>
                  </a:cubicBezTo>
                  <a:cubicBezTo>
                    <a:pt x="370" y="1419"/>
                    <a:pt x="372" y="1417"/>
                    <a:pt x="375" y="1417"/>
                  </a:cubicBezTo>
                  <a:cubicBezTo>
                    <a:pt x="379" y="1417"/>
                    <a:pt x="384" y="1420"/>
                    <a:pt x="388" y="1417"/>
                  </a:cubicBezTo>
                  <a:cubicBezTo>
                    <a:pt x="388" y="1418"/>
                    <a:pt x="389" y="1419"/>
                    <a:pt x="391" y="1419"/>
                  </a:cubicBezTo>
                  <a:cubicBezTo>
                    <a:pt x="392" y="1419"/>
                    <a:pt x="392" y="1417"/>
                    <a:pt x="389" y="1417"/>
                  </a:cubicBezTo>
                  <a:cubicBezTo>
                    <a:pt x="386" y="1414"/>
                    <a:pt x="379" y="1416"/>
                    <a:pt x="374" y="1416"/>
                  </a:cubicBezTo>
                  <a:cubicBezTo>
                    <a:pt x="373" y="1412"/>
                    <a:pt x="368" y="1414"/>
                    <a:pt x="367" y="1411"/>
                  </a:cubicBezTo>
                  <a:cubicBezTo>
                    <a:pt x="367" y="1408"/>
                    <a:pt x="367" y="1405"/>
                    <a:pt x="365" y="1404"/>
                  </a:cubicBezTo>
                  <a:cubicBezTo>
                    <a:pt x="362" y="1411"/>
                    <a:pt x="355" y="1404"/>
                    <a:pt x="347" y="1406"/>
                  </a:cubicBezTo>
                  <a:cubicBezTo>
                    <a:pt x="346" y="1408"/>
                    <a:pt x="345" y="1410"/>
                    <a:pt x="344" y="1411"/>
                  </a:cubicBezTo>
                  <a:cubicBezTo>
                    <a:pt x="341" y="1410"/>
                    <a:pt x="338" y="1412"/>
                    <a:pt x="335" y="1411"/>
                  </a:cubicBezTo>
                  <a:cubicBezTo>
                    <a:pt x="334" y="1411"/>
                    <a:pt x="332" y="1409"/>
                    <a:pt x="333" y="1409"/>
                  </a:cubicBezTo>
                  <a:cubicBezTo>
                    <a:pt x="328" y="1409"/>
                    <a:pt x="322" y="1412"/>
                    <a:pt x="318" y="1412"/>
                  </a:cubicBezTo>
                  <a:cubicBezTo>
                    <a:pt x="316" y="1412"/>
                    <a:pt x="312" y="1414"/>
                    <a:pt x="310" y="1411"/>
                  </a:cubicBezTo>
                  <a:cubicBezTo>
                    <a:pt x="313" y="1407"/>
                    <a:pt x="315" y="1405"/>
                    <a:pt x="319" y="1409"/>
                  </a:cubicBezTo>
                  <a:cubicBezTo>
                    <a:pt x="319" y="1407"/>
                    <a:pt x="318" y="1403"/>
                    <a:pt x="320" y="1403"/>
                  </a:cubicBezTo>
                  <a:cubicBezTo>
                    <a:pt x="323" y="1404"/>
                    <a:pt x="322" y="1405"/>
                    <a:pt x="323" y="1401"/>
                  </a:cubicBezTo>
                  <a:cubicBezTo>
                    <a:pt x="323" y="1401"/>
                    <a:pt x="326" y="1400"/>
                    <a:pt x="326" y="1400"/>
                  </a:cubicBezTo>
                  <a:cubicBezTo>
                    <a:pt x="327" y="1398"/>
                    <a:pt x="328" y="1396"/>
                    <a:pt x="329" y="1395"/>
                  </a:cubicBezTo>
                  <a:cubicBezTo>
                    <a:pt x="332" y="1393"/>
                    <a:pt x="336" y="1394"/>
                    <a:pt x="342" y="1392"/>
                  </a:cubicBezTo>
                  <a:cubicBezTo>
                    <a:pt x="342" y="1394"/>
                    <a:pt x="343" y="1393"/>
                    <a:pt x="345" y="1392"/>
                  </a:cubicBezTo>
                  <a:cubicBezTo>
                    <a:pt x="345" y="1393"/>
                    <a:pt x="345" y="1395"/>
                    <a:pt x="345" y="1397"/>
                  </a:cubicBezTo>
                  <a:cubicBezTo>
                    <a:pt x="348" y="1398"/>
                    <a:pt x="350" y="1392"/>
                    <a:pt x="350" y="1398"/>
                  </a:cubicBezTo>
                  <a:cubicBezTo>
                    <a:pt x="356" y="1397"/>
                    <a:pt x="356" y="1398"/>
                    <a:pt x="364" y="1398"/>
                  </a:cubicBezTo>
                  <a:cubicBezTo>
                    <a:pt x="364" y="1396"/>
                    <a:pt x="365" y="1395"/>
                    <a:pt x="366" y="1393"/>
                  </a:cubicBezTo>
                  <a:cubicBezTo>
                    <a:pt x="372" y="1395"/>
                    <a:pt x="375" y="1390"/>
                    <a:pt x="379" y="1390"/>
                  </a:cubicBezTo>
                  <a:cubicBezTo>
                    <a:pt x="382" y="1390"/>
                    <a:pt x="384" y="1394"/>
                    <a:pt x="387" y="1392"/>
                  </a:cubicBezTo>
                  <a:cubicBezTo>
                    <a:pt x="387" y="1396"/>
                    <a:pt x="389" y="1398"/>
                    <a:pt x="393" y="1398"/>
                  </a:cubicBezTo>
                  <a:cubicBezTo>
                    <a:pt x="392" y="1394"/>
                    <a:pt x="396" y="1395"/>
                    <a:pt x="394" y="1390"/>
                  </a:cubicBezTo>
                  <a:cubicBezTo>
                    <a:pt x="397" y="1390"/>
                    <a:pt x="400" y="1390"/>
                    <a:pt x="399" y="1387"/>
                  </a:cubicBezTo>
                  <a:cubicBezTo>
                    <a:pt x="398" y="1381"/>
                    <a:pt x="393" y="1391"/>
                    <a:pt x="393" y="1385"/>
                  </a:cubicBezTo>
                  <a:cubicBezTo>
                    <a:pt x="400" y="1386"/>
                    <a:pt x="391" y="1381"/>
                    <a:pt x="392" y="1378"/>
                  </a:cubicBezTo>
                  <a:cubicBezTo>
                    <a:pt x="390" y="1378"/>
                    <a:pt x="388" y="1378"/>
                    <a:pt x="386" y="1378"/>
                  </a:cubicBezTo>
                  <a:cubicBezTo>
                    <a:pt x="383" y="1382"/>
                    <a:pt x="388" y="1385"/>
                    <a:pt x="382" y="1387"/>
                  </a:cubicBezTo>
                  <a:cubicBezTo>
                    <a:pt x="378" y="1384"/>
                    <a:pt x="372" y="1386"/>
                    <a:pt x="368" y="1385"/>
                  </a:cubicBezTo>
                  <a:cubicBezTo>
                    <a:pt x="365" y="1385"/>
                    <a:pt x="365" y="1383"/>
                    <a:pt x="363" y="1385"/>
                  </a:cubicBezTo>
                  <a:cubicBezTo>
                    <a:pt x="361" y="1387"/>
                    <a:pt x="349" y="1385"/>
                    <a:pt x="349" y="1384"/>
                  </a:cubicBezTo>
                  <a:cubicBezTo>
                    <a:pt x="349" y="1380"/>
                    <a:pt x="350" y="1377"/>
                    <a:pt x="353" y="1376"/>
                  </a:cubicBezTo>
                  <a:cubicBezTo>
                    <a:pt x="359" y="1376"/>
                    <a:pt x="365" y="1376"/>
                    <a:pt x="370" y="1376"/>
                  </a:cubicBezTo>
                  <a:cubicBezTo>
                    <a:pt x="372" y="1374"/>
                    <a:pt x="371" y="1370"/>
                    <a:pt x="375" y="1371"/>
                  </a:cubicBezTo>
                  <a:cubicBezTo>
                    <a:pt x="381" y="1370"/>
                    <a:pt x="379" y="1377"/>
                    <a:pt x="383" y="1378"/>
                  </a:cubicBezTo>
                  <a:cubicBezTo>
                    <a:pt x="383" y="1375"/>
                    <a:pt x="383" y="1372"/>
                    <a:pt x="383" y="1370"/>
                  </a:cubicBezTo>
                  <a:cubicBezTo>
                    <a:pt x="384" y="1369"/>
                    <a:pt x="386" y="1368"/>
                    <a:pt x="387" y="1366"/>
                  </a:cubicBezTo>
                  <a:cubicBezTo>
                    <a:pt x="384" y="1366"/>
                    <a:pt x="384" y="1364"/>
                    <a:pt x="384" y="1360"/>
                  </a:cubicBezTo>
                  <a:cubicBezTo>
                    <a:pt x="378" y="1360"/>
                    <a:pt x="380" y="1366"/>
                    <a:pt x="375" y="1366"/>
                  </a:cubicBezTo>
                  <a:cubicBezTo>
                    <a:pt x="375" y="1364"/>
                    <a:pt x="373" y="1364"/>
                    <a:pt x="373" y="1362"/>
                  </a:cubicBezTo>
                  <a:cubicBezTo>
                    <a:pt x="369" y="1362"/>
                    <a:pt x="367" y="1364"/>
                    <a:pt x="362" y="1363"/>
                  </a:cubicBezTo>
                  <a:cubicBezTo>
                    <a:pt x="361" y="1365"/>
                    <a:pt x="361" y="1369"/>
                    <a:pt x="358" y="1370"/>
                  </a:cubicBezTo>
                  <a:cubicBezTo>
                    <a:pt x="346" y="1369"/>
                    <a:pt x="344" y="1367"/>
                    <a:pt x="336" y="1371"/>
                  </a:cubicBezTo>
                  <a:cubicBezTo>
                    <a:pt x="331" y="1370"/>
                    <a:pt x="328" y="1366"/>
                    <a:pt x="326" y="1362"/>
                  </a:cubicBezTo>
                  <a:cubicBezTo>
                    <a:pt x="330" y="1362"/>
                    <a:pt x="328" y="1357"/>
                    <a:pt x="329" y="1355"/>
                  </a:cubicBezTo>
                  <a:cubicBezTo>
                    <a:pt x="330" y="1353"/>
                    <a:pt x="334" y="1353"/>
                    <a:pt x="332" y="1349"/>
                  </a:cubicBezTo>
                  <a:cubicBezTo>
                    <a:pt x="329" y="1349"/>
                    <a:pt x="329" y="1351"/>
                    <a:pt x="327" y="1352"/>
                  </a:cubicBezTo>
                  <a:cubicBezTo>
                    <a:pt x="316" y="1352"/>
                    <a:pt x="307" y="1354"/>
                    <a:pt x="301" y="1358"/>
                  </a:cubicBezTo>
                  <a:cubicBezTo>
                    <a:pt x="295" y="1358"/>
                    <a:pt x="293" y="1361"/>
                    <a:pt x="287" y="1358"/>
                  </a:cubicBezTo>
                  <a:cubicBezTo>
                    <a:pt x="287" y="1361"/>
                    <a:pt x="290" y="1363"/>
                    <a:pt x="287" y="1363"/>
                  </a:cubicBezTo>
                  <a:cubicBezTo>
                    <a:pt x="285" y="1363"/>
                    <a:pt x="287" y="1368"/>
                    <a:pt x="285" y="1368"/>
                  </a:cubicBezTo>
                  <a:cubicBezTo>
                    <a:pt x="283" y="1366"/>
                    <a:pt x="283" y="1362"/>
                    <a:pt x="280" y="1362"/>
                  </a:cubicBezTo>
                  <a:cubicBezTo>
                    <a:pt x="281" y="1366"/>
                    <a:pt x="283" y="1371"/>
                    <a:pt x="277" y="1371"/>
                  </a:cubicBezTo>
                  <a:cubicBezTo>
                    <a:pt x="276" y="1369"/>
                    <a:pt x="283" y="1367"/>
                    <a:pt x="278" y="1366"/>
                  </a:cubicBezTo>
                  <a:cubicBezTo>
                    <a:pt x="278" y="1371"/>
                    <a:pt x="264" y="1361"/>
                    <a:pt x="264" y="1370"/>
                  </a:cubicBezTo>
                  <a:close/>
                  <a:moveTo>
                    <a:pt x="346" y="1379"/>
                  </a:moveTo>
                  <a:cubicBezTo>
                    <a:pt x="349" y="1386"/>
                    <a:pt x="340" y="1382"/>
                    <a:pt x="340" y="1385"/>
                  </a:cubicBezTo>
                  <a:cubicBezTo>
                    <a:pt x="333" y="1387"/>
                    <a:pt x="326" y="1384"/>
                    <a:pt x="320" y="1385"/>
                  </a:cubicBezTo>
                  <a:cubicBezTo>
                    <a:pt x="317" y="1386"/>
                    <a:pt x="318" y="1389"/>
                    <a:pt x="313" y="1389"/>
                  </a:cubicBezTo>
                  <a:cubicBezTo>
                    <a:pt x="312" y="1380"/>
                    <a:pt x="319" y="1380"/>
                    <a:pt x="327" y="1381"/>
                  </a:cubicBezTo>
                  <a:cubicBezTo>
                    <a:pt x="330" y="1378"/>
                    <a:pt x="331" y="1377"/>
                    <a:pt x="339" y="1378"/>
                  </a:cubicBezTo>
                  <a:cubicBezTo>
                    <a:pt x="342" y="1378"/>
                    <a:pt x="345" y="1377"/>
                    <a:pt x="346" y="1379"/>
                  </a:cubicBezTo>
                  <a:close/>
                  <a:moveTo>
                    <a:pt x="271" y="1379"/>
                  </a:moveTo>
                  <a:cubicBezTo>
                    <a:pt x="272" y="1379"/>
                    <a:pt x="273" y="1379"/>
                    <a:pt x="274" y="1379"/>
                  </a:cubicBezTo>
                  <a:cubicBezTo>
                    <a:pt x="273" y="1380"/>
                    <a:pt x="273" y="1382"/>
                    <a:pt x="273" y="1384"/>
                  </a:cubicBezTo>
                  <a:cubicBezTo>
                    <a:pt x="270" y="1383"/>
                    <a:pt x="269" y="1381"/>
                    <a:pt x="271" y="1379"/>
                  </a:cubicBezTo>
                  <a:close/>
                  <a:moveTo>
                    <a:pt x="307" y="1382"/>
                  </a:moveTo>
                  <a:cubicBezTo>
                    <a:pt x="308" y="1383"/>
                    <a:pt x="309" y="1384"/>
                    <a:pt x="310" y="1384"/>
                  </a:cubicBezTo>
                  <a:cubicBezTo>
                    <a:pt x="310" y="1385"/>
                    <a:pt x="310" y="1386"/>
                    <a:pt x="310" y="1387"/>
                  </a:cubicBezTo>
                  <a:cubicBezTo>
                    <a:pt x="308" y="1387"/>
                    <a:pt x="306" y="1387"/>
                    <a:pt x="306" y="1389"/>
                  </a:cubicBezTo>
                  <a:cubicBezTo>
                    <a:pt x="301" y="1387"/>
                    <a:pt x="306" y="1383"/>
                    <a:pt x="307" y="1382"/>
                  </a:cubicBezTo>
                  <a:close/>
                  <a:moveTo>
                    <a:pt x="371" y="1389"/>
                  </a:moveTo>
                  <a:cubicBezTo>
                    <a:pt x="372" y="1389"/>
                    <a:pt x="373" y="1389"/>
                    <a:pt x="374" y="1389"/>
                  </a:cubicBezTo>
                  <a:cubicBezTo>
                    <a:pt x="375" y="1393"/>
                    <a:pt x="362" y="1388"/>
                    <a:pt x="371" y="1389"/>
                  </a:cubicBezTo>
                  <a:close/>
                  <a:moveTo>
                    <a:pt x="277" y="1416"/>
                  </a:moveTo>
                  <a:cubicBezTo>
                    <a:pt x="280" y="1416"/>
                    <a:pt x="281" y="1414"/>
                    <a:pt x="282" y="1412"/>
                  </a:cubicBezTo>
                  <a:cubicBezTo>
                    <a:pt x="279" y="1412"/>
                    <a:pt x="278" y="1414"/>
                    <a:pt x="277" y="1416"/>
                  </a:cubicBezTo>
                  <a:close/>
                  <a:moveTo>
                    <a:pt x="253" y="1397"/>
                  </a:moveTo>
                  <a:cubicBezTo>
                    <a:pt x="253" y="1394"/>
                    <a:pt x="252" y="1393"/>
                    <a:pt x="250" y="1395"/>
                  </a:cubicBezTo>
                  <a:cubicBezTo>
                    <a:pt x="250" y="1392"/>
                    <a:pt x="245" y="1394"/>
                    <a:pt x="248" y="1395"/>
                  </a:cubicBezTo>
                  <a:cubicBezTo>
                    <a:pt x="250" y="1395"/>
                    <a:pt x="251" y="1397"/>
                    <a:pt x="253" y="1397"/>
                  </a:cubicBezTo>
                  <a:close/>
                  <a:moveTo>
                    <a:pt x="1906" y="1412"/>
                  </a:moveTo>
                  <a:cubicBezTo>
                    <a:pt x="1910" y="1411"/>
                    <a:pt x="1915" y="1409"/>
                    <a:pt x="1920" y="1411"/>
                  </a:cubicBezTo>
                  <a:cubicBezTo>
                    <a:pt x="1920" y="1409"/>
                    <a:pt x="1917" y="1409"/>
                    <a:pt x="1917" y="1408"/>
                  </a:cubicBezTo>
                  <a:cubicBezTo>
                    <a:pt x="1910" y="1407"/>
                    <a:pt x="1906" y="1409"/>
                    <a:pt x="1903" y="1409"/>
                  </a:cubicBezTo>
                  <a:cubicBezTo>
                    <a:pt x="1900" y="1410"/>
                    <a:pt x="1897" y="1409"/>
                    <a:pt x="1896" y="1411"/>
                  </a:cubicBezTo>
                  <a:cubicBezTo>
                    <a:pt x="1901" y="1410"/>
                    <a:pt x="1901" y="1414"/>
                    <a:pt x="1906" y="1412"/>
                  </a:cubicBezTo>
                  <a:close/>
                  <a:moveTo>
                    <a:pt x="270" y="1425"/>
                  </a:moveTo>
                  <a:cubicBezTo>
                    <a:pt x="267" y="1425"/>
                    <a:pt x="266" y="1423"/>
                    <a:pt x="264" y="1424"/>
                  </a:cubicBezTo>
                  <a:cubicBezTo>
                    <a:pt x="266" y="1428"/>
                    <a:pt x="257" y="1429"/>
                    <a:pt x="263" y="1431"/>
                  </a:cubicBezTo>
                  <a:cubicBezTo>
                    <a:pt x="263" y="1430"/>
                    <a:pt x="264" y="1430"/>
                    <a:pt x="266" y="1430"/>
                  </a:cubicBezTo>
                  <a:cubicBezTo>
                    <a:pt x="266" y="1428"/>
                    <a:pt x="265" y="1425"/>
                    <a:pt x="267" y="1425"/>
                  </a:cubicBezTo>
                  <a:cubicBezTo>
                    <a:pt x="267" y="1427"/>
                    <a:pt x="270" y="1427"/>
                    <a:pt x="270" y="1425"/>
                  </a:cubicBezTo>
                  <a:close/>
                  <a:moveTo>
                    <a:pt x="343" y="1428"/>
                  </a:moveTo>
                  <a:cubicBezTo>
                    <a:pt x="345" y="1423"/>
                    <a:pt x="347" y="1432"/>
                    <a:pt x="348" y="1435"/>
                  </a:cubicBezTo>
                  <a:cubicBezTo>
                    <a:pt x="346" y="1439"/>
                    <a:pt x="346" y="1428"/>
                    <a:pt x="343" y="1428"/>
                  </a:cubicBezTo>
                  <a:close/>
                  <a:moveTo>
                    <a:pt x="1413" y="1435"/>
                  </a:moveTo>
                  <a:cubicBezTo>
                    <a:pt x="1412" y="1434"/>
                    <a:pt x="1411" y="1433"/>
                    <a:pt x="1412" y="1431"/>
                  </a:cubicBezTo>
                  <a:cubicBezTo>
                    <a:pt x="1408" y="1431"/>
                    <a:pt x="1407" y="1433"/>
                    <a:pt x="1407" y="1436"/>
                  </a:cubicBezTo>
                  <a:cubicBezTo>
                    <a:pt x="1411" y="1434"/>
                    <a:pt x="1412" y="1437"/>
                    <a:pt x="1413" y="1435"/>
                  </a:cubicBezTo>
                  <a:close/>
                  <a:moveTo>
                    <a:pt x="351" y="1443"/>
                  </a:moveTo>
                  <a:cubicBezTo>
                    <a:pt x="351" y="1440"/>
                    <a:pt x="347" y="1442"/>
                    <a:pt x="347" y="1439"/>
                  </a:cubicBezTo>
                  <a:cubicBezTo>
                    <a:pt x="346" y="1438"/>
                    <a:pt x="345" y="1438"/>
                    <a:pt x="345" y="1441"/>
                  </a:cubicBezTo>
                  <a:cubicBezTo>
                    <a:pt x="347" y="1441"/>
                    <a:pt x="348" y="1443"/>
                    <a:pt x="351" y="1443"/>
                  </a:cubicBezTo>
                  <a:close/>
                  <a:moveTo>
                    <a:pt x="640" y="1443"/>
                  </a:moveTo>
                  <a:cubicBezTo>
                    <a:pt x="639" y="1444"/>
                    <a:pt x="640" y="1447"/>
                    <a:pt x="638" y="1447"/>
                  </a:cubicBezTo>
                  <a:cubicBezTo>
                    <a:pt x="638" y="1446"/>
                    <a:pt x="635" y="1445"/>
                    <a:pt x="635" y="1447"/>
                  </a:cubicBezTo>
                  <a:cubicBezTo>
                    <a:pt x="637" y="1447"/>
                    <a:pt x="639" y="1448"/>
                    <a:pt x="640" y="1449"/>
                  </a:cubicBezTo>
                  <a:cubicBezTo>
                    <a:pt x="639" y="1446"/>
                    <a:pt x="646" y="1442"/>
                    <a:pt x="643" y="1441"/>
                  </a:cubicBezTo>
                  <a:cubicBezTo>
                    <a:pt x="642" y="1442"/>
                    <a:pt x="641" y="1443"/>
                    <a:pt x="640" y="1443"/>
                  </a:cubicBezTo>
                  <a:close/>
                  <a:moveTo>
                    <a:pt x="1308" y="1455"/>
                  </a:moveTo>
                  <a:cubicBezTo>
                    <a:pt x="1307" y="1459"/>
                    <a:pt x="1312" y="1462"/>
                    <a:pt x="1307" y="1462"/>
                  </a:cubicBezTo>
                  <a:cubicBezTo>
                    <a:pt x="1303" y="1462"/>
                    <a:pt x="1309" y="1466"/>
                    <a:pt x="1307" y="1470"/>
                  </a:cubicBezTo>
                  <a:cubicBezTo>
                    <a:pt x="1305" y="1470"/>
                    <a:pt x="1305" y="1472"/>
                    <a:pt x="1303" y="1471"/>
                  </a:cubicBezTo>
                  <a:cubicBezTo>
                    <a:pt x="1305" y="1476"/>
                    <a:pt x="1301" y="1480"/>
                    <a:pt x="1298" y="1484"/>
                  </a:cubicBezTo>
                  <a:cubicBezTo>
                    <a:pt x="1300" y="1484"/>
                    <a:pt x="1302" y="1484"/>
                    <a:pt x="1301" y="1487"/>
                  </a:cubicBezTo>
                  <a:cubicBezTo>
                    <a:pt x="1306" y="1488"/>
                    <a:pt x="1304" y="1483"/>
                    <a:pt x="1307" y="1482"/>
                  </a:cubicBezTo>
                  <a:cubicBezTo>
                    <a:pt x="1312" y="1484"/>
                    <a:pt x="1315" y="1480"/>
                    <a:pt x="1318" y="1481"/>
                  </a:cubicBezTo>
                  <a:cubicBezTo>
                    <a:pt x="1318" y="1481"/>
                    <a:pt x="1319" y="1484"/>
                    <a:pt x="1320" y="1484"/>
                  </a:cubicBezTo>
                  <a:cubicBezTo>
                    <a:pt x="1322" y="1485"/>
                    <a:pt x="1329" y="1484"/>
                    <a:pt x="1329" y="1489"/>
                  </a:cubicBezTo>
                  <a:cubicBezTo>
                    <a:pt x="1326" y="1489"/>
                    <a:pt x="1324" y="1488"/>
                    <a:pt x="1324" y="1492"/>
                  </a:cubicBezTo>
                  <a:cubicBezTo>
                    <a:pt x="1328" y="1496"/>
                    <a:pt x="1325" y="1489"/>
                    <a:pt x="1330" y="1490"/>
                  </a:cubicBezTo>
                  <a:cubicBezTo>
                    <a:pt x="1329" y="1495"/>
                    <a:pt x="1333" y="1501"/>
                    <a:pt x="1335" y="1496"/>
                  </a:cubicBezTo>
                  <a:cubicBezTo>
                    <a:pt x="1330" y="1496"/>
                    <a:pt x="1333" y="1489"/>
                    <a:pt x="1332" y="1485"/>
                  </a:cubicBezTo>
                  <a:cubicBezTo>
                    <a:pt x="1332" y="1485"/>
                    <a:pt x="1329" y="1484"/>
                    <a:pt x="1329" y="1482"/>
                  </a:cubicBezTo>
                  <a:cubicBezTo>
                    <a:pt x="1329" y="1478"/>
                    <a:pt x="1328" y="1475"/>
                    <a:pt x="1329" y="1473"/>
                  </a:cubicBezTo>
                  <a:cubicBezTo>
                    <a:pt x="1330" y="1467"/>
                    <a:pt x="1329" y="1469"/>
                    <a:pt x="1328" y="1463"/>
                  </a:cubicBezTo>
                  <a:cubicBezTo>
                    <a:pt x="1328" y="1461"/>
                    <a:pt x="1330" y="1462"/>
                    <a:pt x="1331" y="1460"/>
                  </a:cubicBezTo>
                  <a:cubicBezTo>
                    <a:pt x="1328" y="1460"/>
                    <a:pt x="1330" y="1455"/>
                    <a:pt x="1328" y="1454"/>
                  </a:cubicBezTo>
                  <a:cubicBezTo>
                    <a:pt x="1323" y="1454"/>
                    <a:pt x="1319" y="1459"/>
                    <a:pt x="1315" y="1455"/>
                  </a:cubicBezTo>
                  <a:cubicBezTo>
                    <a:pt x="1316" y="1456"/>
                    <a:pt x="1317" y="1454"/>
                    <a:pt x="1315" y="1454"/>
                  </a:cubicBezTo>
                  <a:cubicBezTo>
                    <a:pt x="1316" y="1457"/>
                    <a:pt x="1310" y="1454"/>
                    <a:pt x="1308" y="1455"/>
                  </a:cubicBezTo>
                  <a:close/>
                  <a:moveTo>
                    <a:pt x="1311" y="1462"/>
                  </a:moveTo>
                  <a:cubicBezTo>
                    <a:pt x="1317" y="1460"/>
                    <a:pt x="1316" y="1474"/>
                    <a:pt x="1314" y="1476"/>
                  </a:cubicBezTo>
                  <a:cubicBezTo>
                    <a:pt x="1311" y="1477"/>
                    <a:pt x="1311" y="1474"/>
                    <a:pt x="1310" y="1473"/>
                  </a:cubicBezTo>
                  <a:cubicBezTo>
                    <a:pt x="1310" y="1471"/>
                    <a:pt x="1310" y="1467"/>
                    <a:pt x="1311" y="1462"/>
                  </a:cubicBezTo>
                  <a:close/>
                  <a:moveTo>
                    <a:pt x="1006" y="1474"/>
                  </a:moveTo>
                  <a:cubicBezTo>
                    <a:pt x="1007" y="1473"/>
                    <a:pt x="1009" y="1467"/>
                    <a:pt x="1006" y="1466"/>
                  </a:cubicBezTo>
                  <a:cubicBezTo>
                    <a:pt x="1004" y="1464"/>
                    <a:pt x="1004" y="1460"/>
                    <a:pt x="1001" y="1458"/>
                  </a:cubicBezTo>
                  <a:cubicBezTo>
                    <a:pt x="1004" y="1462"/>
                    <a:pt x="1000" y="1473"/>
                    <a:pt x="1006" y="1474"/>
                  </a:cubicBezTo>
                  <a:close/>
                  <a:moveTo>
                    <a:pt x="791" y="1476"/>
                  </a:moveTo>
                  <a:cubicBezTo>
                    <a:pt x="787" y="1475"/>
                    <a:pt x="785" y="1476"/>
                    <a:pt x="783" y="1477"/>
                  </a:cubicBezTo>
                  <a:cubicBezTo>
                    <a:pt x="783" y="1478"/>
                    <a:pt x="783" y="1480"/>
                    <a:pt x="783" y="1481"/>
                  </a:cubicBezTo>
                  <a:cubicBezTo>
                    <a:pt x="783" y="1481"/>
                    <a:pt x="785" y="1483"/>
                    <a:pt x="785" y="1482"/>
                  </a:cubicBezTo>
                  <a:cubicBezTo>
                    <a:pt x="785" y="1484"/>
                    <a:pt x="782" y="1484"/>
                    <a:pt x="783" y="1487"/>
                  </a:cubicBezTo>
                  <a:cubicBezTo>
                    <a:pt x="783" y="1487"/>
                    <a:pt x="786" y="1489"/>
                    <a:pt x="786" y="1490"/>
                  </a:cubicBezTo>
                  <a:cubicBezTo>
                    <a:pt x="787" y="1493"/>
                    <a:pt x="785" y="1496"/>
                    <a:pt x="788" y="1498"/>
                  </a:cubicBezTo>
                  <a:cubicBezTo>
                    <a:pt x="793" y="1498"/>
                    <a:pt x="795" y="1494"/>
                    <a:pt x="802" y="1495"/>
                  </a:cubicBezTo>
                  <a:cubicBezTo>
                    <a:pt x="802" y="1500"/>
                    <a:pt x="807" y="1500"/>
                    <a:pt x="811" y="1501"/>
                  </a:cubicBezTo>
                  <a:cubicBezTo>
                    <a:pt x="816" y="1497"/>
                    <a:pt x="806" y="1486"/>
                    <a:pt x="815" y="1485"/>
                  </a:cubicBezTo>
                  <a:cubicBezTo>
                    <a:pt x="817" y="1478"/>
                    <a:pt x="813" y="1476"/>
                    <a:pt x="812" y="1471"/>
                  </a:cubicBezTo>
                  <a:cubicBezTo>
                    <a:pt x="814" y="1470"/>
                    <a:pt x="818" y="1470"/>
                    <a:pt x="817" y="1465"/>
                  </a:cubicBezTo>
                  <a:cubicBezTo>
                    <a:pt x="814" y="1465"/>
                    <a:pt x="813" y="1467"/>
                    <a:pt x="812" y="1468"/>
                  </a:cubicBezTo>
                  <a:cubicBezTo>
                    <a:pt x="811" y="1469"/>
                    <a:pt x="808" y="1472"/>
                    <a:pt x="808" y="1473"/>
                  </a:cubicBezTo>
                  <a:cubicBezTo>
                    <a:pt x="807" y="1474"/>
                    <a:pt x="808" y="1477"/>
                    <a:pt x="806" y="1477"/>
                  </a:cubicBezTo>
                  <a:cubicBezTo>
                    <a:pt x="804" y="1475"/>
                    <a:pt x="795" y="1478"/>
                    <a:pt x="797" y="1471"/>
                  </a:cubicBezTo>
                  <a:cubicBezTo>
                    <a:pt x="791" y="1472"/>
                    <a:pt x="788" y="1471"/>
                    <a:pt x="789" y="1465"/>
                  </a:cubicBezTo>
                  <a:cubicBezTo>
                    <a:pt x="794" y="1465"/>
                    <a:pt x="801" y="1466"/>
                    <a:pt x="800" y="1460"/>
                  </a:cubicBezTo>
                  <a:cubicBezTo>
                    <a:pt x="783" y="1460"/>
                    <a:pt x="768" y="1460"/>
                    <a:pt x="753" y="1462"/>
                  </a:cubicBezTo>
                  <a:cubicBezTo>
                    <a:pt x="754" y="1466"/>
                    <a:pt x="756" y="1464"/>
                    <a:pt x="756" y="1468"/>
                  </a:cubicBezTo>
                  <a:cubicBezTo>
                    <a:pt x="757" y="1471"/>
                    <a:pt x="761" y="1470"/>
                    <a:pt x="760" y="1474"/>
                  </a:cubicBezTo>
                  <a:cubicBezTo>
                    <a:pt x="758" y="1474"/>
                    <a:pt x="758" y="1476"/>
                    <a:pt x="757" y="1476"/>
                  </a:cubicBezTo>
                  <a:cubicBezTo>
                    <a:pt x="755" y="1476"/>
                    <a:pt x="754" y="1473"/>
                    <a:pt x="753" y="1473"/>
                  </a:cubicBezTo>
                  <a:cubicBezTo>
                    <a:pt x="750" y="1471"/>
                    <a:pt x="745" y="1475"/>
                    <a:pt x="747" y="1470"/>
                  </a:cubicBezTo>
                  <a:cubicBezTo>
                    <a:pt x="742" y="1469"/>
                    <a:pt x="740" y="1473"/>
                    <a:pt x="738" y="1476"/>
                  </a:cubicBezTo>
                  <a:cubicBezTo>
                    <a:pt x="738" y="1474"/>
                    <a:pt x="736" y="1473"/>
                    <a:pt x="735" y="1473"/>
                  </a:cubicBezTo>
                  <a:cubicBezTo>
                    <a:pt x="734" y="1474"/>
                    <a:pt x="735" y="1476"/>
                    <a:pt x="733" y="1476"/>
                  </a:cubicBezTo>
                  <a:cubicBezTo>
                    <a:pt x="731" y="1476"/>
                    <a:pt x="732" y="1479"/>
                    <a:pt x="730" y="1479"/>
                  </a:cubicBezTo>
                  <a:cubicBezTo>
                    <a:pt x="729" y="1477"/>
                    <a:pt x="727" y="1476"/>
                    <a:pt x="726" y="1474"/>
                  </a:cubicBezTo>
                  <a:cubicBezTo>
                    <a:pt x="726" y="1477"/>
                    <a:pt x="726" y="1480"/>
                    <a:pt x="726" y="1482"/>
                  </a:cubicBezTo>
                  <a:cubicBezTo>
                    <a:pt x="722" y="1483"/>
                    <a:pt x="725" y="1490"/>
                    <a:pt x="720" y="1489"/>
                  </a:cubicBezTo>
                  <a:cubicBezTo>
                    <a:pt x="720" y="1490"/>
                    <a:pt x="720" y="1491"/>
                    <a:pt x="720" y="1492"/>
                  </a:cubicBezTo>
                  <a:cubicBezTo>
                    <a:pt x="720" y="1492"/>
                    <a:pt x="718" y="1494"/>
                    <a:pt x="718" y="1493"/>
                  </a:cubicBezTo>
                  <a:cubicBezTo>
                    <a:pt x="718" y="1496"/>
                    <a:pt x="720" y="1497"/>
                    <a:pt x="718" y="1498"/>
                  </a:cubicBezTo>
                  <a:cubicBezTo>
                    <a:pt x="717" y="1498"/>
                    <a:pt x="715" y="1498"/>
                    <a:pt x="715" y="1500"/>
                  </a:cubicBezTo>
                  <a:cubicBezTo>
                    <a:pt x="721" y="1501"/>
                    <a:pt x="726" y="1502"/>
                    <a:pt x="729" y="1498"/>
                  </a:cubicBezTo>
                  <a:cubicBezTo>
                    <a:pt x="723" y="1496"/>
                    <a:pt x="730" y="1485"/>
                    <a:pt x="738" y="1487"/>
                  </a:cubicBezTo>
                  <a:cubicBezTo>
                    <a:pt x="740" y="1495"/>
                    <a:pt x="739" y="1495"/>
                    <a:pt x="735" y="1500"/>
                  </a:cubicBezTo>
                  <a:cubicBezTo>
                    <a:pt x="740" y="1502"/>
                    <a:pt x="741" y="1499"/>
                    <a:pt x="748" y="1500"/>
                  </a:cubicBezTo>
                  <a:cubicBezTo>
                    <a:pt x="751" y="1498"/>
                    <a:pt x="744" y="1492"/>
                    <a:pt x="749" y="1490"/>
                  </a:cubicBezTo>
                  <a:cubicBezTo>
                    <a:pt x="753" y="1490"/>
                    <a:pt x="756" y="1491"/>
                    <a:pt x="758" y="1493"/>
                  </a:cubicBezTo>
                  <a:cubicBezTo>
                    <a:pt x="759" y="1497"/>
                    <a:pt x="751" y="1492"/>
                    <a:pt x="754" y="1498"/>
                  </a:cubicBezTo>
                  <a:cubicBezTo>
                    <a:pt x="755" y="1501"/>
                    <a:pt x="759" y="1499"/>
                    <a:pt x="762" y="1500"/>
                  </a:cubicBezTo>
                  <a:cubicBezTo>
                    <a:pt x="764" y="1500"/>
                    <a:pt x="764" y="1501"/>
                    <a:pt x="766" y="1501"/>
                  </a:cubicBezTo>
                  <a:cubicBezTo>
                    <a:pt x="772" y="1502"/>
                    <a:pt x="777" y="1500"/>
                    <a:pt x="779" y="1500"/>
                  </a:cubicBezTo>
                  <a:cubicBezTo>
                    <a:pt x="780" y="1499"/>
                    <a:pt x="782" y="1500"/>
                    <a:pt x="782" y="1498"/>
                  </a:cubicBezTo>
                  <a:cubicBezTo>
                    <a:pt x="784" y="1497"/>
                    <a:pt x="785" y="1496"/>
                    <a:pt x="785" y="1493"/>
                  </a:cubicBezTo>
                  <a:cubicBezTo>
                    <a:pt x="782" y="1493"/>
                    <a:pt x="780" y="1492"/>
                    <a:pt x="778" y="1490"/>
                  </a:cubicBezTo>
                  <a:cubicBezTo>
                    <a:pt x="780" y="1485"/>
                    <a:pt x="773" y="1488"/>
                    <a:pt x="774" y="1484"/>
                  </a:cubicBezTo>
                  <a:cubicBezTo>
                    <a:pt x="774" y="1482"/>
                    <a:pt x="774" y="1480"/>
                    <a:pt x="774" y="1477"/>
                  </a:cubicBezTo>
                  <a:cubicBezTo>
                    <a:pt x="768" y="1480"/>
                    <a:pt x="769" y="1474"/>
                    <a:pt x="767" y="1473"/>
                  </a:cubicBezTo>
                  <a:cubicBezTo>
                    <a:pt x="765" y="1471"/>
                    <a:pt x="761" y="1474"/>
                    <a:pt x="760" y="1470"/>
                  </a:cubicBezTo>
                  <a:cubicBezTo>
                    <a:pt x="759" y="1467"/>
                    <a:pt x="757" y="1467"/>
                    <a:pt x="758" y="1465"/>
                  </a:cubicBezTo>
                  <a:cubicBezTo>
                    <a:pt x="767" y="1462"/>
                    <a:pt x="775" y="1466"/>
                    <a:pt x="786" y="1463"/>
                  </a:cubicBezTo>
                  <a:cubicBezTo>
                    <a:pt x="783" y="1472"/>
                    <a:pt x="792" y="1469"/>
                    <a:pt x="791" y="1476"/>
                  </a:cubicBezTo>
                  <a:close/>
                  <a:moveTo>
                    <a:pt x="684" y="1470"/>
                  </a:moveTo>
                  <a:cubicBezTo>
                    <a:pt x="686" y="1477"/>
                    <a:pt x="678" y="1478"/>
                    <a:pt x="676" y="1476"/>
                  </a:cubicBezTo>
                  <a:cubicBezTo>
                    <a:pt x="674" y="1479"/>
                    <a:pt x="676" y="1485"/>
                    <a:pt x="673" y="1487"/>
                  </a:cubicBezTo>
                  <a:cubicBezTo>
                    <a:pt x="671" y="1487"/>
                    <a:pt x="668" y="1488"/>
                    <a:pt x="667" y="1485"/>
                  </a:cubicBezTo>
                  <a:cubicBezTo>
                    <a:pt x="666" y="1483"/>
                    <a:pt x="669" y="1481"/>
                    <a:pt x="667" y="1481"/>
                  </a:cubicBezTo>
                  <a:cubicBezTo>
                    <a:pt x="666" y="1485"/>
                    <a:pt x="664" y="1479"/>
                    <a:pt x="661" y="1481"/>
                  </a:cubicBezTo>
                  <a:cubicBezTo>
                    <a:pt x="660" y="1483"/>
                    <a:pt x="660" y="1487"/>
                    <a:pt x="658" y="1489"/>
                  </a:cubicBezTo>
                  <a:cubicBezTo>
                    <a:pt x="656" y="1489"/>
                    <a:pt x="655" y="1486"/>
                    <a:pt x="655" y="1489"/>
                  </a:cubicBezTo>
                  <a:cubicBezTo>
                    <a:pt x="660" y="1490"/>
                    <a:pt x="660" y="1496"/>
                    <a:pt x="658" y="1501"/>
                  </a:cubicBezTo>
                  <a:cubicBezTo>
                    <a:pt x="664" y="1499"/>
                    <a:pt x="667" y="1503"/>
                    <a:pt x="671" y="1503"/>
                  </a:cubicBezTo>
                  <a:cubicBezTo>
                    <a:pt x="672" y="1503"/>
                    <a:pt x="673" y="1497"/>
                    <a:pt x="677" y="1500"/>
                  </a:cubicBezTo>
                  <a:cubicBezTo>
                    <a:pt x="674" y="1496"/>
                    <a:pt x="679" y="1495"/>
                    <a:pt x="680" y="1493"/>
                  </a:cubicBezTo>
                  <a:cubicBezTo>
                    <a:pt x="681" y="1491"/>
                    <a:pt x="680" y="1488"/>
                    <a:pt x="683" y="1487"/>
                  </a:cubicBezTo>
                  <a:cubicBezTo>
                    <a:pt x="683" y="1485"/>
                    <a:pt x="686" y="1485"/>
                    <a:pt x="689" y="1485"/>
                  </a:cubicBezTo>
                  <a:cubicBezTo>
                    <a:pt x="691" y="1492"/>
                    <a:pt x="692" y="1499"/>
                    <a:pt x="697" y="1503"/>
                  </a:cubicBezTo>
                  <a:cubicBezTo>
                    <a:pt x="700" y="1502"/>
                    <a:pt x="706" y="1505"/>
                    <a:pt x="706" y="1501"/>
                  </a:cubicBezTo>
                  <a:cubicBezTo>
                    <a:pt x="703" y="1501"/>
                    <a:pt x="705" y="1496"/>
                    <a:pt x="704" y="1493"/>
                  </a:cubicBezTo>
                  <a:cubicBezTo>
                    <a:pt x="700" y="1492"/>
                    <a:pt x="699" y="1487"/>
                    <a:pt x="696" y="1484"/>
                  </a:cubicBezTo>
                  <a:cubicBezTo>
                    <a:pt x="699" y="1481"/>
                    <a:pt x="697" y="1478"/>
                    <a:pt x="696" y="1474"/>
                  </a:cubicBezTo>
                  <a:cubicBezTo>
                    <a:pt x="699" y="1473"/>
                    <a:pt x="702" y="1471"/>
                    <a:pt x="699" y="1468"/>
                  </a:cubicBezTo>
                  <a:cubicBezTo>
                    <a:pt x="692" y="1467"/>
                    <a:pt x="690" y="1471"/>
                    <a:pt x="684" y="1470"/>
                  </a:cubicBezTo>
                  <a:close/>
                  <a:moveTo>
                    <a:pt x="695" y="1471"/>
                  </a:moveTo>
                  <a:cubicBezTo>
                    <a:pt x="689" y="1466"/>
                    <a:pt x="690" y="1477"/>
                    <a:pt x="695" y="1471"/>
                  </a:cubicBezTo>
                  <a:close/>
                  <a:moveTo>
                    <a:pt x="828" y="1476"/>
                  </a:moveTo>
                  <a:cubicBezTo>
                    <a:pt x="829" y="1476"/>
                    <a:pt x="830" y="1477"/>
                    <a:pt x="831" y="1477"/>
                  </a:cubicBezTo>
                  <a:cubicBezTo>
                    <a:pt x="833" y="1483"/>
                    <a:pt x="824" y="1485"/>
                    <a:pt x="829" y="1489"/>
                  </a:cubicBezTo>
                  <a:cubicBezTo>
                    <a:pt x="830" y="1486"/>
                    <a:pt x="832" y="1485"/>
                    <a:pt x="836" y="1485"/>
                  </a:cubicBezTo>
                  <a:cubicBezTo>
                    <a:pt x="837" y="1491"/>
                    <a:pt x="833" y="1493"/>
                    <a:pt x="834" y="1500"/>
                  </a:cubicBezTo>
                  <a:cubicBezTo>
                    <a:pt x="840" y="1498"/>
                    <a:pt x="842" y="1502"/>
                    <a:pt x="847" y="1501"/>
                  </a:cubicBezTo>
                  <a:cubicBezTo>
                    <a:pt x="849" y="1500"/>
                    <a:pt x="846" y="1494"/>
                    <a:pt x="850" y="1493"/>
                  </a:cubicBezTo>
                  <a:cubicBezTo>
                    <a:pt x="854" y="1495"/>
                    <a:pt x="857" y="1489"/>
                    <a:pt x="862" y="1489"/>
                  </a:cubicBezTo>
                  <a:cubicBezTo>
                    <a:pt x="867" y="1488"/>
                    <a:pt x="875" y="1488"/>
                    <a:pt x="876" y="1490"/>
                  </a:cubicBezTo>
                  <a:cubicBezTo>
                    <a:pt x="876" y="1492"/>
                    <a:pt x="873" y="1492"/>
                    <a:pt x="873" y="1493"/>
                  </a:cubicBezTo>
                  <a:cubicBezTo>
                    <a:pt x="874" y="1495"/>
                    <a:pt x="877" y="1494"/>
                    <a:pt x="879" y="1495"/>
                  </a:cubicBezTo>
                  <a:cubicBezTo>
                    <a:pt x="881" y="1497"/>
                    <a:pt x="879" y="1500"/>
                    <a:pt x="882" y="1501"/>
                  </a:cubicBezTo>
                  <a:cubicBezTo>
                    <a:pt x="885" y="1497"/>
                    <a:pt x="895" y="1501"/>
                    <a:pt x="899" y="1500"/>
                  </a:cubicBezTo>
                  <a:cubicBezTo>
                    <a:pt x="900" y="1499"/>
                    <a:pt x="899" y="1496"/>
                    <a:pt x="901" y="1496"/>
                  </a:cubicBezTo>
                  <a:cubicBezTo>
                    <a:pt x="905" y="1500"/>
                    <a:pt x="904" y="1498"/>
                    <a:pt x="908" y="1498"/>
                  </a:cubicBezTo>
                  <a:cubicBezTo>
                    <a:pt x="911" y="1498"/>
                    <a:pt x="912" y="1499"/>
                    <a:pt x="913" y="1500"/>
                  </a:cubicBezTo>
                  <a:cubicBezTo>
                    <a:pt x="913" y="1498"/>
                    <a:pt x="913" y="1495"/>
                    <a:pt x="913" y="1493"/>
                  </a:cubicBezTo>
                  <a:cubicBezTo>
                    <a:pt x="916" y="1493"/>
                    <a:pt x="916" y="1490"/>
                    <a:pt x="918" y="1489"/>
                  </a:cubicBezTo>
                  <a:cubicBezTo>
                    <a:pt x="919" y="1487"/>
                    <a:pt x="921" y="1485"/>
                    <a:pt x="922" y="1482"/>
                  </a:cubicBezTo>
                  <a:cubicBezTo>
                    <a:pt x="922" y="1482"/>
                    <a:pt x="921" y="1482"/>
                    <a:pt x="921" y="1482"/>
                  </a:cubicBezTo>
                  <a:cubicBezTo>
                    <a:pt x="920" y="1481"/>
                    <a:pt x="929" y="1475"/>
                    <a:pt x="925" y="1471"/>
                  </a:cubicBezTo>
                  <a:cubicBezTo>
                    <a:pt x="921" y="1472"/>
                    <a:pt x="922" y="1468"/>
                    <a:pt x="919" y="1468"/>
                  </a:cubicBezTo>
                  <a:cubicBezTo>
                    <a:pt x="919" y="1472"/>
                    <a:pt x="922" y="1473"/>
                    <a:pt x="917" y="1474"/>
                  </a:cubicBezTo>
                  <a:cubicBezTo>
                    <a:pt x="917" y="1473"/>
                    <a:pt x="917" y="1472"/>
                    <a:pt x="917" y="1471"/>
                  </a:cubicBezTo>
                  <a:cubicBezTo>
                    <a:pt x="915" y="1471"/>
                    <a:pt x="909" y="1476"/>
                    <a:pt x="908" y="1477"/>
                  </a:cubicBezTo>
                  <a:cubicBezTo>
                    <a:pt x="907" y="1480"/>
                    <a:pt x="910" y="1484"/>
                    <a:pt x="907" y="1485"/>
                  </a:cubicBezTo>
                  <a:cubicBezTo>
                    <a:pt x="902" y="1486"/>
                    <a:pt x="899" y="1479"/>
                    <a:pt x="902" y="1476"/>
                  </a:cubicBezTo>
                  <a:cubicBezTo>
                    <a:pt x="896" y="1475"/>
                    <a:pt x="894" y="1474"/>
                    <a:pt x="890" y="1477"/>
                  </a:cubicBezTo>
                  <a:cubicBezTo>
                    <a:pt x="889" y="1482"/>
                    <a:pt x="891" y="1483"/>
                    <a:pt x="891" y="1487"/>
                  </a:cubicBezTo>
                  <a:cubicBezTo>
                    <a:pt x="889" y="1486"/>
                    <a:pt x="886" y="1489"/>
                    <a:pt x="885" y="1489"/>
                  </a:cubicBezTo>
                  <a:cubicBezTo>
                    <a:pt x="885" y="1489"/>
                    <a:pt x="884" y="1486"/>
                    <a:pt x="884" y="1485"/>
                  </a:cubicBezTo>
                  <a:cubicBezTo>
                    <a:pt x="882" y="1484"/>
                    <a:pt x="877" y="1487"/>
                    <a:pt x="876" y="1485"/>
                  </a:cubicBezTo>
                  <a:cubicBezTo>
                    <a:pt x="875" y="1485"/>
                    <a:pt x="876" y="1481"/>
                    <a:pt x="876" y="1481"/>
                  </a:cubicBezTo>
                  <a:cubicBezTo>
                    <a:pt x="873" y="1480"/>
                    <a:pt x="869" y="1481"/>
                    <a:pt x="865" y="1481"/>
                  </a:cubicBezTo>
                  <a:cubicBezTo>
                    <a:pt x="865" y="1479"/>
                    <a:pt x="865" y="1476"/>
                    <a:pt x="863" y="1476"/>
                  </a:cubicBezTo>
                  <a:cubicBezTo>
                    <a:pt x="859" y="1476"/>
                    <a:pt x="857" y="1467"/>
                    <a:pt x="854" y="1468"/>
                  </a:cubicBezTo>
                  <a:cubicBezTo>
                    <a:pt x="854" y="1471"/>
                    <a:pt x="858" y="1476"/>
                    <a:pt x="854" y="1477"/>
                  </a:cubicBezTo>
                  <a:cubicBezTo>
                    <a:pt x="852" y="1476"/>
                    <a:pt x="850" y="1475"/>
                    <a:pt x="846" y="1476"/>
                  </a:cubicBezTo>
                  <a:cubicBezTo>
                    <a:pt x="844" y="1478"/>
                    <a:pt x="837" y="1477"/>
                    <a:pt x="832" y="1477"/>
                  </a:cubicBezTo>
                  <a:cubicBezTo>
                    <a:pt x="831" y="1477"/>
                    <a:pt x="825" y="1469"/>
                    <a:pt x="826" y="1476"/>
                  </a:cubicBezTo>
                  <a:cubicBezTo>
                    <a:pt x="826" y="1477"/>
                    <a:pt x="827" y="1478"/>
                    <a:pt x="828" y="1476"/>
                  </a:cubicBezTo>
                  <a:close/>
                  <a:moveTo>
                    <a:pt x="588" y="1482"/>
                  </a:moveTo>
                  <a:cubicBezTo>
                    <a:pt x="586" y="1482"/>
                    <a:pt x="584" y="1479"/>
                    <a:pt x="583" y="1482"/>
                  </a:cubicBezTo>
                  <a:cubicBezTo>
                    <a:pt x="587" y="1485"/>
                    <a:pt x="590" y="1487"/>
                    <a:pt x="590" y="1493"/>
                  </a:cubicBezTo>
                  <a:cubicBezTo>
                    <a:pt x="591" y="1497"/>
                    <a:pt x="586" y="1495"/>
                    <a:pt x="585" y="1498"/>
                  </a:cubicBezTo>
                  <a:cubicBezTo>
                    <a:pt x="588" y="1500"/>
                    <a:pt x="589" y="1502"/>
                    <a:pt x="590" y="1504"/>
                  </a:cubicBezTo>
                  <a:cubicBezTo>
                    <a:pt x="597" y="1504"/>
                    <a:pt x="598" y="1499"/>
                    <a:pt x="604" y="1498"/>
                  </a:cubicBezTo>
                  <a:cubicBezTo>
                    <a:pt x="608" y="1503"/>
                    <a:pt x="609" y="1500"/>
                    <a:pt x="616" y="1501"/>
                  </a:cubicBezTo>
                  <a:cubicBezTo>
                    <a:pt x="617" y="1499"/>
                    <a:pt x="617" y="1497"/>
                    <a:pt x="619" y="1498"/>
                  </a:cubicBezTo>
                  <a:cubicBezTo>
                    <a:pt x="624" y="1498"/>
                    <a:pt x="629" y="1506"/>
                    <a:pt x="633" y="1501"/>
                  </a:cubicBezTo>
                  <a:cubicBezTo>
                    <a:pt x="631" y="1500"/>
                    <a:pt x="634" y="1490"/>
                    <a:pt x="636" y="1489"/>
                  </a:cubicBezTo>
                  <a:cubicBezTo>
                    <a:pt x="637" y="1485"/>
                    <a:pt x="633" y="1484"/>
                    <a:pt x="631" y="1482"/>
                  </a:cubicBezTo>
                  <a:cubicBezTo>
                    <a:pt x="630" y="1480"/>
                    <a:pt x="629" y="1478"/>
                    <a:pt x="627" y="1476"/>
                  </a:cubicBezTo>
                  <a:cubicBezTo>
                    <a:pt x="627" y="1478"/>
                    <a:pt x="627" y="1479"/>
                    <a:pt x="628" y="1481"/>
                  </a:cubicBezTo>
                  <a:cubicBezTo>
                    <a:pt x="622" y="1480"/>
                    <a:pt x="622" y="1487"/>
                    <a:pt x="618" y="1489"/>
                  </a:cubicBezTo>
                  <a:cubicBezTo>
                    <a:pt x="615" y="1489"/>
                    <a:pt x="616" y="1484"/>
                    <a:pt x="611" y="1485"/>
                  </a:cubicBezTo>
                  <a:cubicBezTo>
                    <a:pt x="610" y="1489"/>
                    <a:pt x="611" y="1494"/>
                    <a:pt x="607" y="1495"/>
                  </a:cubicBezTo>
                  <a:cubicBezTo>
                    <a:pt x="602" y="1497"/>
                    <a:pt x="600" y="1495"/>
                    <a:pt x="595" y="1495"/>
                  </a:cubicBezTo>
                  <a:cubicBezTo>
                    <a:pt x="596" y="1489"/>
                    <a:pt x="590" y="1490"/>
                    <a:pt x="590" y="1485"/>
                  </a:cubicBezTo>
                  <a:cubicBezTo>
                    <a:pt x="590" y="1482"/>
                    <a:pt x="592" y="1481"/>
                    <a:pt x="591" y="1476"/>
                  </a:cubicBezTo>
                  <a:cubicBezTo>
                    <a:pt x="586" y="1478"/>
                    <a:pt x="590" y="1470"/>
                    <a:pt x="586" y="1471"/>
                  </a:cubicBezTo>
                  <a:cubicBezTo>
                    <a:pt x="586" y="1476"/>
                    <a:pt x="589" y="1477"/>
                    <a:pt x="588" y="1482"/>
                  </a:cubicBezTo>
                  <a:close/>
                  <a:moveTo>
                    <a:pt x="546" y="1508"/>
                  </a:moveTo>
                  <a:cubicBezTo>
                    <a:pt x="546" y="1506"/>
                    <a:pt x="547" y="1505"/>
                    <a:pt x="549" y="1504"/>
                  </a:cubicBezTo>
                  <a:cubicBezTo>
                    <a:pt x="549" y="1502"/>
                    <a:pt x="548" y="1499"/>
                    <a:pt x="550" y="1498"/>
                  </a:cubicBezTo>
                  <a:cubicBezTo>
                    <a:pt x="551" y="1495"/>
                    <a:pt x="545" y="1493"/>
                    <a:pt x="551" y="1493"/>
                  </a:cubicBezTo>
                  <a:cubicBezTo>
                    <a:pt x="552" y="1495"/>
                    <a:pt x="552" y="1497"/>
                    <a:pt x="554" y="1496"/>
                  </a:cubicBezTo>
                  <a:cubicBezTo>
                    <a:pt x="555" y="1493"/>
                    <a:pt x="552" y="1493"/>
                    <a:pt x="551" y="1492"/>
                  </a:cubicBezTo>
                  <a:cubicBezTo>
                    <a:pt x="551" y="1490"/>
                    <a:pt x="551" y="1488"/>
                    <a:pt x="551" y="1487"/>
                  </a:cubicBezTo>
                  <a:cubicBezTo>
                    <a:pt x="551" y="1485"/>
                    <a:pt x="549" y="1484"/>
                    <a:pt x="548" y="1482"/>
                  </a:cubicBezTo>
                  <a:cubicBezTo>
                    <a:pt x="550" y="1482"/>
                    <a:pt x="550" y="1479"/>
                    <a:pt x="551" y="1477"/>
                  </a:cubicBezTo>
                  <a:cubicBezTo>
                    <a:pt x="553" y="1477"/>
                    <a:pt x="556" y="1478"/>
                    <a:pt x="555" y="1474"/>
                  </a:cubicBezTo>
                  <a:cubicBezTo>
                    <a:pt x="553" y="1471"/>
                    <a:pt x="551" y="1476"/>
                    <a:pt x="548" y="1473"/>
                  </a:cubicBezTo>
                  <a:cubicBezTo>
                    <a:pt x="546" y="1479"/>
                    <a:pt x="547" y="1479"/>
                    <a:pt x="546" y="1485"/>
                  </a:cubicBezTo>
                  <a:cubicBezTo>
                    <a:pt x="546" y="1487"/>
                    <a:pt x="549" y="1487"/>
                    <a:pt x="550" y="1489"/>
                  </a:cubicBezTo>
                  <a:cubicBezTo>
                    <a:pt x="548" y="1490"/>
                    <a:pt x="549" y="1492"/>
                    <a:pt x="548" y="1493"/>
                  </a:cubicBezTo>
                  <a:cubicBezTo>
                    <a:pt x="547" y="1494"/>
                    <a:pt x="544" y="1494"/>
                    <a:pt x="544" y="1495"/>
                  </a:cubicBezTo>
                  <a:cubicBezTo>
                    <a:pt x="543" y="1496"/>
                    <a:pt x="545" y="1500"/>
                    <a:pt x="542" y="1500"/>
                  </a:cubicBezTo>
                  <a:cubicBezTo>
                    <a:pt x="539" y="1499"/>
                    <a:pt x="536" y="1500"/>
                    <a:pt x="533" y="1500"/>
                  </a:cubicBezTo>
                  <a:cubicBezTo>
                    <a:pt x="530" y="1499"/>
                    <a:pt x="529" y="1495"/>
                    <a:pt x="528" y="1495"/>
                  </a:cubicBezTo>
                  <a:cubicBezTo>
                    <a:pt x="527" y="1495"/>
                    <a:pt x="524" y="1496"/>
                    <a:pt x="524" y="1496"/>
                  </a:cubicBezTo>
                  <a:cubicBezTo>
                    <a:pt x="523" y="1496"/>
                    <a:pt x="525" y="1495"/>
                    <a:pt x="525" y="1495"/>
                  </a:cubicBezTo>
                  <a:cubicBezTo>
                    <a:pt x="525" y="1493"/>
                    <a:pt x="521" y="1490"/>
                    <a:pt x="520" y="1489"/>
                  </a:cubicBezTo>
                  <a:cubicBezTo>
                    <a:pt x="520" y="1487"/>
                    <a:pt x="519" y="1483"/>
                    <a:pt x="518" y="1481"/>
                  </a:cubicBezTo>
                  <a:cubicBezTo>
                    <a:pt x="518" y="1480"/>
                    <a:pt x="517" y="1475"/>
                    <a:pt x="515" y="1477"/>
                  </a:cubicBezTo>
                  <a:cubicBezTo>
                    <a:pt x="516" y="1478"/>
                    <a:pt x="519" y="1484"/>
                    <a:pt x="515" y="1484"/>
                  </a:cubicBezTo>
                  <a:cubicBezTo>
                    <a:pt x="510" y="1479"/>
                    <a:pt x="502" y="1490"/>
                    <a:pt x="495" y="1484"/>
                  </a:cubicBezTo>
                  <a:cubicBezTo>
                    <a:pt x="496" y="1488"/>
                    <a:pt x="495" y="1491"/>
                    <a:pt x="491" y="1490"/>
                  </a:cubicBezTo>
                  <a:cubicBezTo>
                    <a:pt x="489" y="1496"/>
                    <a:pt x="495" y="1495"/>
                    <a:pt x="494" y="1500"/>
                  </a:cubicBezTo>
                  <a:cubicBezTo>
                    <a:pt x="493" y="1500"/>
                    <a:pt x="493" y="1501"/>
                    <a:pt x="493" y="1503"/>
                  </a:cubicBezTo>
                  <a:cubicBezTo>
                    <a:pt x="490" y="1503"/>
                    <a:pt x="488" y="1503"/>
                    <a:pt x="488" y="1506"/>
                  </a:cubicBezTo>
                  <a:cubicBezTo>
                    <a:pt x="491" y="1506"/>
                    <a:pt x="493" y="1506"/>
                    <a:pt x="496" y="1506"/>
                  </a:cubicBezTo>
                  <a:cubicBezTo>
                    <a:pt x="496" y="1504"/>
                    <a:pt x="496" y="1502"/>
                    <a:pt x="496" y="1500"/>
                  </a:cubicBezTo>
                  <a:cubicBezTo>
                    <a:pt x="504" y="1500"/>
                    <a:pt x="504" y="1491"/>
                    <a:pt x="511" y="1490"/>
                  </a:cubicBezTo>
                  <a:cubicBezTo>
                    <a:pt x="513" y="1493"/>
                    <a:pt x="516" y="1494"/>
                    <a:pt x="517" y="1496"/>
                  </a:cubicBezTo>
                  <a:cubicBezTo>
                    <a:pt x="517" y="1498"/>
                    <a:pt x="517" y="1499"/>
                    <a:pt x="517" y="1500"/>
                  </a:cubicBezTo>
                  <a:cubicBezTo>
                    <a:pt x="520" y="1500"/>
                    <a:pt x="523" y="1499"/>
                    <a:pt x="524" y="1501"/>
                  </a:cubicBezTo>
                  <a:cubicBezTo>
                    <a:pt x="525" y="1504"/>
                    <a:pt x="522" y="1509"/>
                    <a:pt x="526" y="1509"/>
                  </a:cubicBezTo>
                  <a:cubicBezTo>
                    <a:pt x="529" y="1505"/>
                    <a:pt x="539" y="1509"/>
                    <a:pt x="546" y="1508"/>
                  </a:cubicBezTo>
                  <a:close/>
                  <a:moveTo>
                    <a:pt x="497" y="1493"/>
                  </a:moveTo>
                  <a:cubicBezTo>
                    <a:pt x="503" y="1495"/>
                    <a:pt x="503" y="1486"/>
                    <a:pt x="497" y="1487"/>
                  </a:cubicBezTo>
                  <a:cubicBezTo>
                    <a:pt x="497" y="1489"/>
                    <a:pt x="497" y="1491"/>
                    <a:pt x="497" y="1493"/>
                  </a:cubicBezTo>
                  <a:close/>
                  <a:moveTo>
                    <a:pt x="414" y="1500"/>
                  </a:moveTo>
                  <a:cubicBezTo>
                    <a:pt x="415" y="1500"/>
                    <a:pt x="416" y="1499"/>
                    <a:pt x="417" y="1500"/>
                  </a:cubicBezTo>
                  <a:cubicBezTo>
                    <a:pt x="418" y="1500"/>
                    <a:pt x="418" y="1502"/>
                    <a:pt x="420" y="1503"/>
                  </a:cubicBezTo>
                  <a:cubicBezTo>
                    <a:pt x="420" y="1503"/>
                    <a:pt x="425" y="1500"/>
                    <a:pt x="426" y="1501"/>
                  </a:cubicBezTo>
                  <a:cubicBezTo>
                    <a:pt x="430" y="1505"/>
                    <a:pt x="429" y="1499"/>
                    <a:pt x="433" y="1503"/>
                  </a:cubicBezTo>
                  <a:cubicBezTo>
                    <a:pt x="434" y="1504"/>
                    <a:pt x="440" y="1501"/>
                    <a:pt x="442" y="1501"/>
                  </a:cubicBezTo>
                  <a:cubicBezTo>
                    <a:pt x="444" y="1501"/>
                    <a:pt x="445" y="1504"/>
                    <a:pt x="446" y="1501"/>
                  </a:cubicBezTo>
                  <a:cubicBezTo>
                    <a:pt x="447" y="1500"/>
                    <a:pt x="448" y="1503"/>
                    <a:pt x="448" y="1503"/>
                  </a:cubicBezTo>
                  <a:cubicBezTo>
                    <a:pt x="456" y="1503"/>
                    <a:pt x="458" y="1504"/>
                    <a:pt x="462" y="1504"/>
                  </a:cubicBezTo>
                  <a:cubicBezTo>
                    <a:pt x="466" y="1505"/>
                    <a:pt x="470" y="1503"/>
                    <a:pt x="474" y="1506"/>
                  </a:cubicBezTo>
                  <a:cubicBezTo>
                    <a:pt x="475" y="1500"/>
                    <a:pt x="466" y="1504"/>
                    <a:pt x="462" y="1503"/>
                  </a:cubicBezTo>
                  <a:cubicBezTo>
                    <a:pt x="460" y="1498"/>
                    <a:pt x="460" y="1496"/>
                    <a:pt x="459" y="1495"/>
                  </a:cubicBezTo>
                  <a:cubicBezTo>
                    <a:pt x="458" y="1495"/>
                    <a:pt x="457" y="1490"/>
                    <a:pt x="457" y="1490"/>
                  </a:cubicBezTo>
                  <a:cubicBezTo>
                    <a:pt x="457" y="1489"/>
                    <a:pt x="457" y="1487"/>
                    <a:pt x="455" y="1487"/>
                  </a:cubicBezTo>
                  <a:cubicBezTo>
                    <a:pt x="450" y="1487"/>
                    <a:pt x="454" y="1476"/>
                    <a:pt x="449" y="1477"/>
                  </a:cubicBezTo>
                  <a:cubicBezTo>
                    <a:pt x="442" y="1476"/>
                    <a:pt x="449" y="1488"/>
                    <a:pt x="441" y="1485"/>
                  </a:cubicBezTo>
                  <a:cubicBezTo>
                    <a:pt x="441" y="1483"/>
                    <a:pt x="443" y="1483"/>
                    <a:pt x="443" y="1481"/>
                  </a:cubicBezTo>
                  <a:cubicBezTo>
                    <a:pt x="436" y="1481"/>
                    <a:pt x="437" y="1488"/>
                    <a:pt x="438" y="1492"/>
                  </a:cubicBezTo>
                  <a:cubicBezTo>
                    <a:pt x="432" y="1492"/>
                    <a:pt x="421" y="1496"/>
                    <a:pt x="417" y="1490"/>
                  </a:cubicBezTo>
                  <a:cubicBezTo>
                    <a:pt x="416" y="1486"/>
                    <a:pt x="414" y="1484"/>
                    <a:pt x="413" y="1479"/>
                  </a:cubicBezTo>
                  <a:cubicBezTo>
                    <a:pt x="407" y="1481"/>
                    <a:pt x="413" y="1472"/>
                    <a:pt x="407" y="1474"/>
                  </a:cubicBezTo>
                  <a:cubicBezTo>
                    <a:pt x="406" y="1479"/>
                    <a:pt x="406" y="1477"/>
                    <a:pt x="407" y="1482"/>
                  </a:cubicBezTo>
                  <a:cubicBezTo>
                    <a:pt x="409" y="1486"/>
                    <a:pt x="411" y="1480"/>
                    <a:pt x="412" y="1484"/>
                  </a:cubicBezTo>
                  <a:cubicBezTo>
                    <a:pt x="411" y="1488"/>
                    <a:pt x="411" y="1490"/>
                    <a:pt x="411" y="1496"/>
                  </a:cubicBezTo>
                  <a:cubicBezTo>
                    <a:pt x="414" y="1495"/>
                    <a:pt x="413" y="1499"/>
                    <a:pt x="414" y="1500"/>
                  </a:cubicBezTo>
                  <a:close/>
                  <a:moveTo>
                    <a:pt x="414" y="1496"/>
                  </a:moveTo>
                  <a:cubicBezTo>
                    <a:pt x="414" y="1496"/>
                    <a:pt x="412" y="1494"/>
                    <a:pt x="412" y="1493"/>
                  </a:cubicBezTo>
                  <a:cubicBezTo>
                    <a:pt x="412" y="1494"/>
                    <a:pt x="415" y="1492"/>
                    <a:pt x="414" y="1492"/>
                  </a:cubicBezTo>
                  <a:cubicBezTo>
                    <a:pt x="417" y="1491"/>
                    <a:pt x="418" y="1498"/>
                    <a:pt x="414" y="1496"/>
                  </a:cubicBezTo>
                  <a:close/>
                  <a:moveTo>
                    <a:pt x="440" y="1487"/>
                  </a:moveTo>
                  <a:cubicBezTo>
                    <a:pt x="442" y="1490"/>
                    <a:pt x="449" y="1487"/>
                    <a:pt x="449" y="1492"/>
                  </a:cubicBezTo>
                  <a:cubicBezTo>
                    <a:pt x="450" y="1496"/>
                    <a:pt x="446" y="1496"/>
                    <a:pt x="442" y="1496"/>
                  </a:cubicBezTo>
                  <a:cubicBezTo>
                    <a:pt x="443" y="1492"/>
                    <a:pt x="439" y="1492"/>
                    <a:pt x="440" y="1487"/>
                  </a:cubicBezTo>
                  <a:close/>
                  <a:moveTo>
                    <a:pt x="719" y="1477"/>
                  </a:moveTo>
                  <a:cubicBezTo>
                    <a:pt x="720" y="1474"/>
                    <a:pt x="726" y="1480"/>
                    <a:pt x="723" y="1482"/>
                  </a:cubicBezTo>
                  <a:cubicBezTo>
                    <a:pt x="720" y="1482"/>
                    <a:pt x="722" y="1477"/>
                    <a:pt x="719" y="1477"/>
                  </a:cubicBezTo>
                  <a:close/>
                  <a:moveTo>
                    <a:pt x="370" y="1477"/>
                  </a:moveTo>
                  <a:cubicBezTo>
                    <a:pt x="373" y="1477"/>
                    <a:pt x="372" y="1481"/>
                    <a:pt x="373" y="1482"/>
                  </a:cubicBezTo>
                  <a:cubicBezTo>
                    <a:pt x="373" y="1482"/>
                    <a:pt x="376" y="1482"/>
                    <a:pt x="376" y="1482"/>
                  </a:cubicBezTo>
                  <a:cubicBezTo>
                    <a:pt x="377" y="1486"/>
                    <a:pt x="370" y="1483"/>
                    <a:pt x="370" y="1477"/>
                  </a:cubicBezTo>
                  <a:close/>
                  <a:moveTo>
                    <a:pt x="1392" y="1492"/>
                  </a:moveTo>
                  <a:cubicBezTo>
                    <a:pt x="1404" y="1491"/>
                    <a:pt x="1389" y="1480"/>
                    <a:pt x="1388" y="1484"/>
                  </a:cubicBezTo>
                  <a:cubicBezTo>
                    <a:pt x="1390" y="1485"/>
                    <a:pt x="1393" y="1487"/>
                    <a:pt x="1392" y="1492"/>
                  </a:cubicBezTo>
                  <a:close/>
                  <a:moveTo>
                    <a:pt x="1400" y="1493"/>
                  </a:moveTo>
                  <a:cubicBezTo>
                    <a:pt x="1400" y="1499"/>
                    <a:pt x="1404" y="1500"/>
                    <a:pt x="1408" y="1503"/>
                  </a:cubicBezTo>
                  <a:cubicBezTo>
                    <a:pt x="1410" y="1496"/>
                    <a:pt x="1402" y="1499"/>
                    <a:pt x="1403" y="1493"/>
                  </a:cubicBezTo>
                  <a:cubicBezTo>
                    <a:pt x="1406" y="1492"/>
                    <a:pt x="1411" y="1493"/>
                    <a:pt x="1411" y="1489"/>
                  </a:cubicBezTo>
                  <a:cubicBezTo>
                    <a:pt x="1404" y="1487"/>
                    <a:pt x="1406" y="1494"/>
                    <a:pt x="1400" y="1493"/>
                  </a:cubicBezTo>
                  <a:close/>
                  <a:moveTo>
                    <a:pt x="261" y="1503"/>
                  </a:moveTo>
                  <a:cubicBezTo>
                    <a:pt x="268" y="1503"/>
                    <a:pt x="265" y="1513"/>
                    <a:pt x="274" y="1511"/>
                  </a:cubicBezTo>
                  <a:cubicBezTo>
                    <a:pt x="275" y="1516"/>
                    <a:pt x="282" y="1515"/>
                    <a:pt x="288" y="1515"/>
                  </a:cubicBezTo>
                  <a:cubicBezTo>
                    <a:pt x="287" y="1509"/>
                    <a:pt x="288" y="1504"/>
                    <a:pt x="294" y="1504"/>
                  </a:cubicBezTo>
                  <a:cubicBezTo>
                    <a:pt x="297" y="1505"/>
                    <a:pt x="298" y="1508"/>
                    <a:pt x="301" y="1508"/>
                  </a:cubicBezTo>
                  <a:cubicBezTo>
                    <a:pt x="303" y="1506"/>
                    <a:pt x="311" y="1504"/>
                    <a:pt x="307" y="1503"/>
                  </a:cubicBezTo>
                  <a:cubicBezTo>
                    <a:pt x="302" y="1509"/>
                    <a:pt x="298" y="1501"/>
                    <a:pt x="290" y="1500"/>
                  </a:cubicBezTo>
                  <a:cubicBezTo>
                    <a:pt x="290" y="1501"/>
                    <a:pt x="290" y="1503"/>
                    <a:pt x="289" y="1503"/>
                  </a:cubicBezTo>
                  <a:cubicBezTo>
                    <a:pt x="283" y="1504"/>
                    <a:pt x="282" y="1500"/>
                    <a:pt x="277" y="1501"/>
                  </a:cubicBezTo>
                  <a:cubicBezTo>
                    <a:pt x="276" y="1500"/>
                    <a:pt x="276" y="1498"/>
                    <a:pt x="275" y="1498"/>
                  </a:cubicBezTo>
                  <a:cubicBezTo>
                    <a:pt x="275" y="1500"/>
                    <a:pt x="272" y="1501"/>
                    <a:pt x="272" y="1503"/>
                  </a:cubicBezTo>
                  <a:cubicBezTo>
                    <a:pt x="272" y="1505"/>
                    <a:pt x="277" y="1505"/>
                    <a:pt x="274" y="1506"/>
                  </a:cubicBezTo>
                  <a:cubicBezTo>
                    <a:pt x="269" y="1506"/>
                    <a:pt x="271" y="1498"/>
                    <a:pt x="266" y="1500"/>
                  </a:cubicBezTo>
                  <a:cubicBezTo>
                    <a:pt x="266" y="1502"/>
                    <a:pt x="261" y="1501"/>
                    <a:pt x="261" y="1503"/>
                  </a:cubicBezTo>
                  <a:close/>
                  <a:moveTo>
                    <a:pt x="266" y="1501"/>
                  </a:moveTo>
                  <a:cubicBezTo>
                    <a:pt x="267" y="1501"/>
                    <a:pt x="268" y="1501"/>
                    <a:pt x="269" y="1501"/>
                  </a:cubicBezTo>
                  <a:cubicBezTo>
                    <a:pt x="269" y="1502"/>
                    <a:pt x="269" y="1503"/>
                    <a:pt x="269" y="1504"/>
                  </a:cubicBezTo>
                  <a:cubicBezTo>
                    <a:pt x="268" y="1504"/>
                    <a:pt x="267" y="1504"/>
                    <a:pt x="266" y="1504"/>
                  </a:cubicBezTo>
                  <a:cubicBezTo>
                    <a:pt x="266" y="1503"/>
                    <a:pt x="266" y="1502"/>
                    <a:pt x="266" y="1501"/>
                  </a:cubicBezTo>
                  <a:close/>
                  <a:moveTo>
                    <a:pt x="259" y="1515"/>
                  </a:moveTo>
                  <a:cubicBezTo>
                    <a:pt x="257" y="1515"/>
                    <a:pt x="257" y="1516"/>
                    <a:pt x="257" y="1517"/>
                  </a:cubicBezTo>
                  <a:cubicBezTo>
                    <a:pt x="252" y="1515"/>
                    <a:pt x="259" y="1512"/>
                    <a:pt x="260" y="1515"/>
                  </a:cubicBezTo>
                  <a:cubicBezTo>
                    <a:pt x="260" y="1517"/>
                    <a:pt x="259" y="1516"/>
                    <a:pt x="259" y="1515"/>
                  </a:cubicBezTo>
                  <a:close/>
                  <a:moveTo>
                    <a:pt x="1784" y="1525"/>
                  </a:moveTo>
                  <a:cubicBezTo>
                    <a:pt x="1777" y="1525"/>
                    <a:pt x="1784" y="1518"/>
                    <a:pt x="1784" y="1515"/>
                  </a:cubicBezTo>
                  <a:cubicBezTo>
                    <a:pt x="1782" y="1515"/>
                    <a:pt x="1780" y="1515"/>
                    <a:pt x="1778" y="1515"/>
                  </a:cubicBezTo>
                  <a:cubicBezTo>
                    <a:pt x="1780" y="1522"/>
                    <a:pt x="1773" y="1521"/>
                    <a:pt x="1771" y="1523"/>
                  </a:cubicBezTo>
                  <a:cubicBezTo>
                    <a:pt x="1775" y="1524"/>
                    <a:pt x="1774" y="1528"/>
                    <a:pt x="1777" y="1528"/>
                  </a:cubicBezTo>
                  <a:cubicBezTo>
                    <a:pt x="1777" y="1522"/>
                    <a:pt x="1787" y="1529"/>
                    <a:pt x="1784" y="1525"/>
                  </a:cubicBezTo>
                  <a:close/>
                  <a:moveTo>
                    <a:pt x="299" y="1528"/>
                  </a:moveTo>
                  <a:cubicBezTo>
                    <a:pt x="299" y="1534"/>
                    <a:pt x="304" y="1530"/>
                    <a:pt x="307" y="1530"/>
                  </a:cubicBezTo>
                  <a:cubicBezTo>
                    <a:pt x="311" y="1530"/>
                    <a:pt x="314" y="1529"/>
                    <a:pt x="316" y="1531"/>
                  </a:cubicBezTo>
                  <a:cubicBezTo>
                    <a:pt x="317" y="1529"/>
                    <a:pt x="319" y="1529"/>
                    <a:pt x="319" y="1527"/>
                  </a:cubicBezTo>
                  <a:cubicBezTo>
                    <a:pt x="317" y="1526"/>
                    <a:pt x="318" y="1522"/>
                    <a:pt x="313" y="1523"/>
                  </a:cubicBezTo>
                  <a:cubicBezTo>
                    <a:pt x="313" y="1527"/>
                    <a:pt x="315" y="1527"/>
                    <a:pt x="316" y="1528"/>
                  </a:cubicBezTo>
                  <a:cubicBezTo>
                    <a:pt x="309" y="1525"/>
                    <a:pt x="306" y="1531"/>
                    <a:pt x="299" y="1528"/>
                  </a:cubicBezTo>
                  <a:close/>
                  <a:moveTo>
                    <a:pt x="404" y="1531"/>
                  </a:moveTo>
                  <a:cubicBezTo>
                    <a:pt x="406" y="1531"/>
                    <a:pt x="407" y="1531"/>
                    <a:pt x="407" y="1530"/>
                  </a:cubicBezTo>
                  <a:cubicBezTo>
                    <a:pt x="405" y="1529"/>
                    <a:pt x="404" y="1528"/>
                    <a:pt x="401" y="1528"/>
                  </a:cubicBezTo>
                  <a:cubicBezTo>
                    <a:pt x="401" y="1531"/>
                    <a:pt x="401" y="1533"/>
                    <a:pt x="401" y="1536"/>
                  </a:cubicBezTo>
                  <a:cubicBezTo>
                    <a:pt x="405" y="1536"/>
                    <a:pt x="408" y="1536"/>
                    <a:pt x="411" y="1536"/>
                  </a:cubicBezTo>
                  <a:cubicBezTo>
                    <a:pt x="410" y="1534"/>
                    <a:pt x="416" y="1530"/>
                    <a:pt x="412" y="1530"/>
                  </a:cubicBezTo>
                  <a:cubicBezTo>
                    <a:pt x="412" y="1532"/>
                    <a:pt x="405" y="1535"/>
                    <a:pt x="404" y="1531"/>
                  </a:cubicBezTo>
                  <a:close/>
                  <a:moveTo>
                    <a:pt x="440" y="1535"/>
                  </a:moveTo>
                  <a:cubicBezTo>
                    <a:pt x="434" y="1535"/>
                    <a:pt x="439" y="1533"/>
                    <a:pt x="438" y="1530"/>
                  </a:cubicBezTo>
                  <a:cubicBezTo>
                    <a:pt x="437" y="1530"/>
                    <a:pt x="436" y="1530"/>
                    <a:pt x="435" y="1530"/>
                  </a:cubicBezTo>
                  <a:cubicBezTo>
                    <a:pt x="435" y="1531"/>
                    <a:pt x="434" y="1532"/>
                    <a:pt x="434" y="1533"/>
                  </a:cubicBezTo>
                  <a:cubicBezTo>
                    <a:pt x="436" y="1533"/>
                    <a:pt x="439" y="1539"/>
                    <a:pt x="440" y="1535"/>
                  </a:cubicBezTo>
                  <a:close/>
                  <a:moveTo>
                    <a:pt x="812" y="1533"/>
                  </a:moveTo>
                  <a:cubicBezTo>
                    <a:pt x="816" y="1535"/>
                    <a:pt x="810" y="1538"/>
                    <a:pt x="807" y="1538"/>
                  </a:cubicBezTo>
                  <a:cubicBezTo>
                    <a:pt x="806" y="1531"/>
                    <a:pt x="811" y="1539"/>
                    <a:pt x="812" y="1533"/>
                  </a:cubicBezTo>
                  <a:close/>
                  <a:moveTo>
                    <a:pt x="545" y="1536"/>
                  </a:moveTo>
                  <a:cubicBezTo>
                    <a:pt x="547" y="1530"/>
                    <a:pt x="547" y="1540"/>
                    <a:pt x="551" y="1538"/>
                  </a:cubicBezTo>
                  <a:cubicBezTo>
                    <a:pt x="550" y="1543"/>
                    <a:pt x="547" y="1536"/>
                    <a:pt x="545" y="1536"/>
                  </a:cubicBezTo>
                  <a:close/>
                  <a:moveTo>
                    <a:pt x="633" y="1536"/>
                  </a:moveTo>
                  <a:cubicBezTo>
                    <a:pt x="633" y="1537"/>
                    <a:pt x="633" y="1538"/>
                    <a:pt x="633" y="1539"/>
                  </a:cubicBezTo>
                  <a:cubicBezTo>
                    <a:pt x="637" y="1541"/>
                    <a:pt x="642" y="1536"/>
                    <a:pt x="637" y="1535"/>
                  </a:cubicBezTo>
                  <a:cubicBezTo>
                    <a:pt x="638" y="1537"/>
                    <a:pt x="635" y="1539"/>
                    <a:pt x="634" y="1536"/>
                  </a:cubicBezTo>
                  <a:cubicBezTo>
                    <a:pt x="635" y="1536"/>
                    <a:pt x="636" y="1535"/>
                    <a:pt x="634" y="1535"/>
                  </a:cubicBezTo>
                  <a:cubicBezTo>
                    <a:pt x="634" y="1535"/>
                    <a:pt x="634" y="1536"/>
                    <a:pt x="633" y="1536"/>
                  </a:cubicBezTo>
                  <a:close/>
                  <a:moveTo>
                    <a:pt x="1532" y="1542"/>
                  </a:moveTo>
                  <a:cubicBezTo>
                    <a:pt x="1528" y="1543"/>
                    <a:pt x="1525" y="1544"/>
                    <a:pt x="1523" y="1546"/>
                  </a:cubicBezTo>
                  <a:cubicBezTo>
                    <a:pt x="1521" y="1544"/>
                    <a:pt x="1521" y="1541"/>
                    <a:pt x="1521" y="1538"/>
                  </a:cubicBezTo>
                  <a:cubicBezTo>
                    <a:pt x="1519" y="1538"/>
                    <a:pt x="1517" y="1538"/>
                    <a:pt x="1515" y="1538"/>
                  </a:cubicBezTo>
                  <a:cubicBezTo>
                    <a:pt x="1516" y="1542"/>
                    <a:pt x="1516" y="1548"/>
                    <a:pt x="1510" y="1549"/>
                  </a:cubicBezTo>
                  <a:cubicBezTo>
                    <a:pt x="1509" y="1552"/>
                    <a:pt x="1512" y="1560"/>
                    <a:pt x="1515" y="1555"/>
                  </a:cubicBezTo>
                  <a:cubicBezTo>
                    <a:pt x="1511" y="1554"/>
                    <a:pt x="1515" y="1551"/>
                    <a:pt x="1516" y="1550"/>
                  </a:cubicBezTo>
                  <a:cubicBezTo>
                    <a:pt x="1525" y="1548"/>
                    <a:pt x="1528" y="1549"/>
                    <a:pt x="1532" y="1552"/>
                  </a:cubicBezTo>
                  <a:cubicBezTo>
                    <a:pt x="1531" y="1546"/>
                    <a:pt x="1536" y="1546"/>
                    <a:pt x="1536" y="1541"/>
                  </a:cubicBezTo>
                  <a:cubicBezTo>
                    <a:pt x="1529" y="1544"/>
                    <a:pt x="1535" y="1535"/>
                    <a:pt x="1529" y="1536"/>
                  </a:cubicBezTo>
                  <a:cubicBezTo>
                    <a:pt x="1528" y="1540"/>
                    <a:pt x="1532" y="1539"/>
                    <a:pt x="1532" y="1542"/>
                  </a:cubicBezTo>
                  <a:close/>
                  <a:moveTo>
                    <a:pt x="281" y="1541"/>
                  </a:moveTo>
                  <a:cubicBezTo>
                    <a:pt x="283" y="1536"/>
                    <a:pt x="284" y="1543"/>
                    <a:pt x="286" y="1542"/>
                  </a:cubicBezTo>
                  <a:cubicBezTo>
                    <a:pt x="285" y="1547"/>
                    <a:pt x="284" y="1540"/>
                    <a:pt x="281" y="1541"/>
                  </a:cubicBezTo>
                  <a:close/>
                  <a:moveTo>
                    <a:pt x="311" y="1542"/>
                  </a:moveTo>
                  <a:cubicBezTo>
                    <a:pt x="308" y="1541"/>
                    <a:pt x="308" y="1545"/>
                    <a:pt x="308" y="1546"/>
                  </a:cubicBezTo>
                  <a:cubicBezTo>
                    <a:pt x="306" y="1546"/>
                    <a:pt x="303" y="1545"/>
                    <a:pt x="303" y="1544"/>
                  </a:cubicBezTo>
                  <a:cubicBezTo>
                    <a:pt x="303" y="1545"/>
                    <a:pt x="307" y="1542"/>
                    <a:pt x="306" y="1542"/>
                  </a:cubicBezTo>
                  <a:cubicBezTo>
                    <a:pt x="300" y="1544"/>
                    <a:pt x="297" y="1543"/>
                    <a:pt x="297" y="1546"/>
                  </a:cubicBezTo>
                  <a:cubicBezTo>
                    <a:pt x="297" y="1549"/>
                    <a:pt x="294" y="1546"/>
                    <a:pt x="292" y="1547"/>
                  </a:cubicBezTo>
                  <a:cubicBezTo>
                    <a:pt x="292" y="1548"/>
                    <a:pt x="293" y="1551"/>
                    <a:pt x="291" y="1550"/>
                  </a:cubicBezTo>
                  <a:cubicBezTo>
                    <a:pt x="289" y="1550"/>
                    <a:pt x="285" y="1551"/>
                    <a:pt x="288" y="1552"/>
                  </a:cubicBezTo>
                  <a:cubicBezTo>
                    <a:pt x="292" y="1553"/>
                    <a:pt x="293" y="1550"/>
                    <a:pt x="296" y="1550"/>
                  </a:cubicBezTo>
                  <a:cubicBezTo>
                    <a:pt x="301" y="1551"/>
                    <a:pt x="305" y="1557"/>
                    <a:pt x="310" y="1554"/>
                  </a:cubicBezTo>
                  <a:cubicBezTo>
                    <a:pt x="309" y="1558"/>
                    <a:pt x="313" y="1558"/>
                    <a:pt x="312" y="1563"/>
                  </a:cubicBezTo>
                  <a:cubicBezTo>
                    <a:pt x="315" y="1563"/>
                    <a:pt x="316" y="1561"/>
                    <a:pt x="319" y="1560"/>
                  </a:cubicBezTo>
                  <a:cubicBezTo>
                    <a:pt x="319" y="1555"/>
                    <a:pt x="316" y="1554"/>
                    <a:pt x="314" y="1552"/>
                  </a:cubicBezTo>
                  <a:cubicBezTo>
                    <a:pt x="320" y="1548"/>
                    <a:pt x="335" y="1553"/>
                    <a:pt x="339" y="1549"/>
                  </a:cubicBezTo>
                  <a:cubicBezTo>
                    <a:pt x="337" y="1551"/>
                    <a:pt x="333" y="1547"/>
                    <a:pt x="331" y="1547"/>
                  </a:cubicBezTo>
                  <a:cubicBezTo>
                    <a:pt x="331" y="1547"/>
                    <a:pt x="330" y="1549"/>
                    <a:pt x="329" y="1549"/>
                  </a:cubicBezTo>
                  <a:cubicBezTo>
                    <a:pt x="325" y="1550"/>
                    <a:pt x="321" y="1549"/>
                    <a:pt x="317" y="1549"/>
                  </a:cubicBezTo>
                  <a:cubicBezTo>
                    <a:pt x="312" y="1549"/>
                    <a:pt x="310" y="1551"/>
                    <a:pt x="309" y="1549"/>
                  </a:cubicBezTo>
                  <a:cubicBezTo>
                    <a:pt x="312" y="1549"/>
                    <a:pt x="311" y="1545"/>
                    <a:pt x="311" y="1542"/>
                  </a:cubicBezTo>
                  <a:close/>
                  <a:moveTo>
                    <a:pt x="298" y="1558"/>
                  </a:moveTo>
                  <a:cubicBezTo>
                    <a:pt x="300" y="1553"/>
                    <a:pt x="303" y="1562"/>
                    <a:pt x="305" y="1561"/>
                  </a:cubicBezTo>
                  <a:cubicBezTo>
                    <a:pt x="304" y="1565"/>
                    <a:pt x="301" y="1558"/>
                    <a:pt x="298" y="1558"/>
                  </a:cubicBezTo>
                  <a:close/>
                  <a:moveTo>
                    <a:pt x="1057" y="1558"/>
                  </a:moveTo>
                  <a:cubicBezTo>
                    <a:pt x="1052" y="1556"/>
                    <a:pt x="1066" y="1558"/>
                    <a:pt x="1060" y="1560"/>
                  </a:cubicBezTo>
                  <a:cubicBezTo>
                    <a:pt x="1058" y="1561"/>
                    <a:pt x="1058" y="1559"/>
                    <a:pt x="1057" y="1558"/>
                  </a:cubicBezTo>
                  <a:close/>
                  <a:moveTo>
                    <a:pt x="611" y="1592"/>
                  </a:moveTo>
                  <a:cubicBezTo>
                    <a:pt x="614" y="1591"/>
                    <a:pt x="615" y="1593"/>
                    <a:pt x="617" y="1593"/>
                  </a:cubicBezTo>
                  <a:cubicBezTo>
                    <a:pt x="616" y="1586"/>
                    <a:pt x="622" y="1587"/>
                    <a:pt x="623" y="1582"/>
                  </a:cubicBezTo>
                  <a:cubicBezTo>
                    <a:pt x="618" y="1581"/>
                    <a:pt x="615" y="1583"/>
                    <a:pt x="611" y="1584"/>
                  </a:cubicBezTo>
                  <a:cubicBezTo>
                    <a:pt x="611" y="1583"/>
                    <a:pt x="610" y="1582"/>
                    <a:pt x="609" y="1584"/>
                  </a:cubicBezTo>
                  <a:cubicBezTo>
                    <a:pt x="613" y="1583"/>
                    <a:pt x="610" y="1589"/>
                    <a:pt x="611" y="1592"/>
                  </a:cubicBezTo>
                  <a:close/>
                  <a:moveTo>
                    <a:pt x="634" y="1598"/>
                  </a:moveTo>
                  <a:cubicBezTo>
                    <a:pt x="633" y="1603"/>
                    <a:pt x="637" y="1603"/>
                    <a:pt x="639" y="1604"/>
                  </a:cubicBezTo>
                  <a:cubicBezTo>
                    <a:pt x="638" y="1600"/>
                    <a:pt x="642" y="1601"/>
                    <a:pt x="641" y="1596"/>
                  </a:cubicBezTo>
                  <a:cubicBezTo>
                    <a:pt x="638" y="1596"/>
                    <a:pt x="636" y="1597"/>
                    <a:pt x="634" y="1598"/>
                  </a:cubicBezTo>
                  <a:close/>
                  <a:moveTo>
                    <a:pt x="1282" y="7"/>
                  </a:moveTo>
                  <a:cubicBezTo>
                    <a:pt x="1282" y="15"/>
                    <a:pt x="1280" y="16"/>
                    <a:pt x="1282" y="23"/>
                  </a:cubicBezTo>
                  <a:cubicBezTo>
                    <a:pt x="1285" y="23"/>
                    <a:pt x="1287" y="23"/>
                    <a:pt x="1289" y="23"/>
                  </a:cubicBezTo>
                  <a:cubicBezTo>
                    <a:pt x="1292" y="20"/>
                    <a:pt x="1288" y="19"/>
                    <a:pt x="1289" y="14"/>
                  </a:cubicBezTo>
                  <a:cubicBezTo>
                    <a:pt x="1291" y="12"/>
                    <a:pt x="1292" y="9"/>
                    <a:pt x="1294" y="7"/>
                  </a:cubicBezTo>
                  <a:cubicBezTo>
                    <a:pt x="1288" y="7"/>
                    <a:pt x="1288" y="5"/>
                    <a:pt x="1282" y="7"/>
                  </a:cubicBezTo>
                  <a:close/>
                  <a:moveTo>
                    <a:pt x="1217" y="14"/>
                  </a:moveTo>
                  <a:cubicBezTo>
                    <a:pt x="1213" y="9"/>
                    <a:pt x="1211" y="16"/>
                    <a:pt x="1204" y="15"/>
                  </a:cubicBezTo>
                  <a:cubicBezTo>
                    <a:pt x="1204" y="17"/>
                    <a:pt x="1204" y="20"/>
                    <a:pt x="1204" y="22"/>
                  </a:cubicBezTo>
                  <a:cubicBezTo>
                    <a:pt x="1211" y="23"/>
                    <a:pt x="1211" y="22"/>
                    <a:pt x="1219" y="22"/>
                  </a:cubicBezTo>
                  <a:cubicBezTo>
                    <a:pt x="1219" y="16"/>
                    <a:pt x="1225" y="16"/>
                    <a:pt x="1224" y="11"/>
                  </a:cubicBezTo>
                  <a:cubicBezTo>
                    <a:pt x="1222" y="10"/>
                    <a:pt x="1222" y="8"/>
                    <a:pt x="1219" y="9"/>
                  </a:cubicBezTo>
                  <a:cubicBezTo>
                    <a:pt x="1219" y="11"/>
                    <a:pt x="1218" y="12"/>
                    <a:pt x="1217" y="14"/>
                  </a:cubicBezTo>
                  <a:close/>
                  <a:moveTo>
                    <a:pt x="1261" y="14"/>
                  </a:moveTo>
                  <a:cubicBezTo>
                    <a:pt x="1259" y="16"/>
                    <a:pt x="1253" y="17"/>
                    <a:pt x="1256" y="22"/>
                  </a:cubicBezTo>
                  <a:cubicBezTo>
                    <a:pt x="1261" y="21"/>
                    <a:pt x="1262" y="24"/>
                    <a:pt x="1267" y="23"/>
                  </a:cubicBezTo>
                  <a:cubicBezTo>
                    <a:pt x="1269" y="21"/>
                    <a:pt x="1273" y="19"/>
                    <a:pt x="1272" y="15"/>
                  </a:cubicBezTo>
                  <a:cubicBezTo>
                    <a:pt x="1272" y="15"/>
                    <a:pt x="1269" y="13"/>
                    <a:pt x="1269" y="12"/>
                  </a:cubicBezTo>
                  <a:cubicBezTo>
                    <a:pt x="1270" y="13"/>
                    <a:pt x="1266" y="14"/>
                    <a:pt x="1266" y="12"/>
                  </a:cubicBezTo>
                  <a:cubicBezTo>
                    <a:pt x="1265" y="10"/>
                    <a:pt x="1267" y="8"/>
                    <a:pt x="1267" y="7"/>
                  </a:cubicBezTo>
                  <a:cubicBezTo>
                    <a:pt x="1261" y="5"/>
                    <a:pt x="1262" y="12"/>
                    <a:pt x="1261" y="14"/>
                  </a:cubicBezTo>
                  <a:close/>
                  <a:moveTo>
                    <a:pt x="1890" y="193"/>
                  </a:moveTo>
                  <a:cubicBezTo>
                    <a:pt x="1888" y="192"/>
                    <a:pt x="1880" y="193"/>
                    <a:pt x="1885" y="194"/>
                  </a:cubicBezTo>
                  <a:cubicBezTo>
                    <a:pt x="1892" y="194"/>
                    <a:pt x="1900" y="194"/>
                    <a:pt x="1907" y="194"/>
                  </a:cubicBezTo>
                  <a:cubicBezTo>
                    <a:pt x="1908" y="187"/>
                    <a:pt x="1899" y="197"/>
                    <a:pt x="1899" y="190"/>
                  </a:cubicBezTo>
                  <a:cubicBezTo>
                    <a:pt x="1901" y="190"/>
                    <a:pt x="1911" y="190"/>
                    <a:pt x="1905" y="188"/>
                  </a:cubicBezTo>
                  <a:cubicBezTo>
                    <a:pt x="1900" y="189"/>
                    <a:pt x="1890" y="186"/>
                    <a:pt x="1887" y="190"/>
                  </a:cubicBezTo>
                  <a:cubicBezTo>
                    <a:pt x="1889" y="190"/>
                    <a:pt x="1890" y="191"/>
                    <a:pt x="1890" y="193"/>
                  </a:cubicBezTo>
                  <a:close/>
                  <a:moveTo>
                    <a:pt x="1838" y="210"/>
                  </a:moveTo>
                  <a:cubicBezTo>
                    <a:pt x="1837" y="210"/>
                    <a:pt x="1849" y="215"/>
                    <a:pt x="1847" y="210"/>
                  </a:cubicBezTo>
                  <a:cubicBezTo>
                    <a:pt x="1838" y="207"/>
                    <a:pt x="1851" y="208"/>
                    <a:pt x="1850" y="202"/>
                  </a:cubicBezTo>
                  <a:cubicBezTo>
                    <a:pt x="1844" y="201"/>
                    <a:pt x="1837" y="201"/>
                    <a:pt x="1830" y="202"/>
                  </a:cubicBezTo>
                  <a:cubicBezTo>
                    <a:pt x="1832" y="211"/>
                    <a:pt x="1820" y="206"/>
                    <a:pt x="1819" y="210"/>
                  </a:cubicBezTo>
                  <a:cubicBezTo>
                    <a:pt x="1824" y="210"/>
                    <a:pt x="1828" y="211"/>
                    <a:pt x="1832" y="212"/>
                  </a:cubicBezTo>
                  <a:cubicBezTo>
                    <a:pt x="1831" y="209"/>
                    <a:pt x="1835" y="205"/>
                    <a:pt x="1835" y="209"/>
                  </a:cubicBezTo>
                  <a:cubicBezTo>
                    <a:pt x="1830" y="213"/>
                    <a:pt x="1838" y="210"/>
                    <a:pt x="1838" y="210"/>
                  </a:cubicBezTo>
                  <a:close/>
                  <a:moveTo>
                    <a:pt x="2018" y="372"/>
                  </a:moveTo>
                  <a:cubicBezTo>
                    <a:pt x="2011" y="371"/>
                    <a:pt x="2004" y="373"/>
                    <a:pt x="1998" y="374"/>
                  </a:cubicBezTo>
                  <a:cubicBezTo>
                    <a:pt x="1994" y="374"/>
                    <a:pt x="1989" y="372"/>
                    <a:pt x="1987" y="375"/>
                  </a:cubicBezTo>
                  <a:cubicBezTo>
                    <a:pt x="1992" y="379"/>
                    <a:pt x="2007" y="370"/>
                    <a:pt x="2011" y="377"/>
                  </a:cubicBezTo>
                  <a:cubicBezTo>
                    <a:pt x="2009" y="377"/>
                    <a:pt x="2008" y="379"/>
                    <a:pt x="2008" y="380"/>
                  </a:cubicBezTo>
                  <a:cubicBezTo>
                    <a:pt x="2013" y="379"/>
                    <a:pt x="2014" y="381"/>
                    <a:pt x="2016" y="383"/>
                  </a:cubicBezTo>
                  <a:cubicBezTo>
                    <a:pt x="2017" y="377"/>
                    <a:pt x="2024" y="381"/>
                    <a:pt x="2029" y="380"/>
                  </a:cubicBezTo>
                  <a:cubicBezTo>
                    <a:pt x="2031" y="379"/>
                    <a:pt x="2032" y="378"/>
                    <a:pt x="2034" y="377"/>
                  </a:cubicBezTo>
                  <a:cubicBezTo>
                    <a:pt x="2036" y="376"/>
                    <a:pt x="2038" y="375"/>
                    <a:pt x="2039" y="374"/>
                  </a:cubicBezTo>
                  <a:cubicBezTo>
                    <a:pt x="2031" y="375"/>
                    <a:pt x="2021" y="371"/>
                    <a:pt x="2016" y="378"/>
                  </a:cubicBezTo>
                  <a:cubicBezTo>
                    <a:pt x="2016" y="376"/>
                    <a:pt x="2013" y="377"/>
                    <a:pt x="2013" y="375"/>
                  </a:cubicBezTo>
                  <a:cubicBezTo>
                    <a:pt x="2015" y="375"/>
                    <a:pt x="2018" y="375"/>
                    <a:pt x="2018" y="372"/>
                  </a:cubicBezTo>
                  <a:close/>
                  <a:moveTo>
                    <a:pt x="182" y="472"/>
                  </a:moveTo>
                  <a:cubicBezTo>
                    <a:pt x="177" y="472"/>
                    <a:pt x="173" y="471"/>
                    <a:pt x="169" y="472"/>
                  </a:cubicBezTo>
                  <a:cubicBezTo>
                    <a:pt x="167" y="472"/>
                    <a:pt x="168" y="473"/>
                    <a:pt x="167" y="474"/>
                  </a:cubicBezTo>
                  <a:cubicBezTo>
                    <a:pt x="163" y="475"/>
                    <a:pt x="157" y="471"/>
                    <a:pt x="157" y="477"/>
                  </a:cubicBezTo>
                  <a:cubicBezTo>
                    <a:pt x="165" y="476"/>
                    <a:pt x="164" y="478"/>
                    <a:pt x="161" y="482"/>
                  </a:cubicBezTo>
                  <a:cubicBezTo>
                    <a:pt x="171" y="482"/>
                    <a:pt x="181" y="478"/>
                    <a:pt x="190" y="477"/>
                  </a:cubicBezTo>
                  <a:cubicBezTo>
                    <a:pt x="195" y="476"/>
                    <a:pt x="199" y="479"/>
                    <a:pt x="203" y="475"/>
                  </a:cubicBezTo>
                  <a:cubicBezTo>
                    <a:pt x="200" y="476"/>
                    <a:pt x="196" y="472"/>
                    <a:pt x="199" y="472"/>
                  </a:cubicBezTo>
                  <a:cubicBezTo>
                    <a:pt x="206" y="473"/>
                    <a:pt x="205" y="473"/>
                    <a:pt x="208" y="472"/>
                  </a:cubicBezTo>
                  <a:cubicBezTo>
                    <a:pt x="211" y="471"/>
                    <a:pt x="217" y="474"/>
                    <a:pt x="217" y="470"/>
                  </a:cubicBezTo>
                  <a:cubicBezTo>
                    <a:pt x="207" y="467"/>
                    <a:pt x="194" y="471"/>
                    <a:pt x="182" y="472"/>
                  </a:cubicBezTo>
                  <a:close/>
                  <a:moveTo>
                    <a:pt x="180" y="475"/>
                  </a:moveTo>
                  <a:cubicBezTo>
                    <a:pt x="178" y="480"/>
                    <a:pt x="173" y="476"/>
                    <a:pt x="166" y="478"/>
                  </a:cubicBezTo>
                  <a:cubicBezTo>
                    <a:pt x="169" y="473"/>
                    <a:pt x="173" y="475"/>
                    <a:pt x="180" y="475"/>
                  </a:cubicBezTo>
                  <a:close/>
                  <a:moveTo>
                    <a:pt x="53" y="781"/>
                  </a:moveTo>
                  <a:cubicBezTo>
                    <a:pt x="56" y="786"/>
                    <a:pt x="50" y="788"/>
                    <a:pt x="49" y="784"/>
                  </a:cubicBezTo>
                  <a:cubicBezTo>
                    <a:pt x="50" y="784"/>
                    <a:pt x="52" y="784"/>
                    <a:pt x="52" y="783"/>
                  </a:cubicBezTo>
                  <a:cubicBezTo>
                    <a:pt x="47" y="783"/>
                    <a:pt x="42" y="784"/>
                    <a:pt x="43" y="789"/>
                  </a:cubicBezTo>
                  <a:cubicBezTo>
                    <a:pt x="47" y="788"/>
                    <a:pt x="52" y="789"/>
                    <a:pt x="57" y="791"/>
                  </a:cubicBezTo>
                  <a:cubicBezTo>
                    <a:pt x="57" y="788"/>
                    <a:pt x="57" y="785"/>
                    <a:pt x="60" y="786"/>
                  </a:cubicBezTo>
                  <a:cubicBezTo>
                    <a:pt x="58" y="791"/>
                    <a:pt x="61" y="792"/>
                    <a:pt x="67" y="792"/>
                  </a:cubicBezTo>
                  <a:cubicBezTo>
                    <a:pt x="69" y="787"/>
                    <a:pt x="61" y="791"/>
                    <a:pt x="62" y="788"/>
                  </a:cubicBezTo>
                  <a:cubicBezTo>
                    <a:pt x="66" y="785"/>
                    <a:pt x="64" y="780"/>
                    <a:pt x="60" y="778"/>
                  </a:cubicBezTo>
                  <a:cubicBezTo>
                    <a:pt x="59" y="780"/>
                    <a:pt x="56" y="781"/>
                    <a:pt x="53" y="781"/>
                  </a:cubicBezTo>
                  <a:close/>
                  <a:moveTo>
                    <a:pt x="396" y="1433"/>
                  </a:moveTo>
                  <a:cubicBezTo>
                    <a:pt x="390" y="1435"/>
                    <a:pt x="389" y="1422"/>
                    <a:pt x="385" y="1427"/>
                  </a:cubicBezTo>
                  <a:cubicBezTo>
                    <a:pt x="386" y="1426"/>
                    <a:pt x="386" y="1429"/>
                    <a:pt x="385" y="1428"/>
                  </a:cubicBezTo>
                  <a:cubicBezTo>
                    <a:pt x="384" y="1428"/>
                    <a:pt x="384" y="1425"/>
                    <a:pt x="383" y="1425"/>
                  </a:cubicBezTo>
                  <a:cubicBezTo>
                    <a:pt x="381" y="1424"/>
                    <a:pt x="380" y="1427"/>
                    <a:pt x="377" y="1427"/>
                  </a:cubicBezTo>
                  <a:cubicBezTo>
                    <a:pt x="377" y="1429"/>
                    <a:pt x="377" y="1432"/>
                    <a:pt x="377" y="1435"/>
                  </a:cubicBezTo>
                  <a:cubicBezTo>
                    <a:pt x="375" y="1433"/>
                    <a:pt x="372" y="1433"/>
                    <a:pt x="371" y="1436"/>
                  </a:cubicBezTo>
                  <a:cubicBezTo>
                    <a:pt x="375" y="1436"/>
                    <a:pt x="378" y="1437"/>
                    <a:pt x="379" y="1439"/>
                  </a:cubicBezTo>
                  <a:cubicBezTo>
                    <a:pt x="379" y="1441"/>
                    <a:pt x="376" y="1441"/>
                    <a:pt x="376" y="1443"/>
                  </a:cubicBezTo>
                  <a:cubicBezTo>
                    <a:pt x="377" y="1443"/>
                    <a:pt x="378" y="1444"/>
                    <a:pt x="376" y="1444"/>
                  </a:cubicBezTo>
                  <a:cubicBezTo>
                    <a:pt x="372" y="1441"/>
                    <a:pt x="369" y="1446"/>
                    <a:pt x="365" y="1441"/>
                  </a:cubicBezTo>
                  <a:cubicBezTo>
                    <a:pt x="366" y="1444"/>
                    <a:pt x="364" y="1445"/>
                    <a:pt x="361" y="1444"/>
                  </a:cubicBezTo>
                  <a:cubicBezTo>
                    <a:pt x="358" y="1440"/>
                    <a:pt x="361" y="1442"/>
                    <a:pt x="362" y="1439"/>
                  </a:cubicBezTo>
                  <a:cubicBezTo>
                    <a:pt x="358" y="1439"/>
                    <a:pt x="355" y="1436"/>
                    <a:pt x="354" y="1441"/>
                  </a:cubicBezTo>
                  <a:cubicBezTo>
                    <a:pt x="362" y="1442"/>
                    <a:pt x="351" y="1443"/>
                    <a:pt x="352" y="1446"/>
                  </a:cubicBezTo>
                  <a:cubicBezTo>
                    <a:pt x="358" y="1446"/>
                    <a:pt x="365" y="1445"/>
                    <a:pt x="369" y="1449"/>
                  </a:cubicBezTo>
                  <a:cubicBezTo>
                    <a:pt x="366" y="1449"/>
                    <a:pt x="365" y="1452"/>
                    <a:pt x="366" y="1455"/>
                  </a:cubicBezTo>
                  <a:cubicBezTo>
                    <a:pt x="367" y="1456"/>
                    <a:pt x="368" y="1457"/>
                    <a:pt x="368" y="1458"/>
                  </a:cubicBezTo>
                  <a:cubicBezTo>
                    <a:pt x="370" y="1458"/>
                    <a:pt x="373" y="1458"/>
                    <a:pt x="375" y="1458"/>
                  </a:cubicBezTo>
                  <a:cubicBezTo>
                    <a:pt x="377" y="1453"/>
                    <a:pt x="375" y="1454"/>
                    <a:pt x="375" y="1447"/>
                  </a:cubicBezTo>
                  <a:cubicBezTo>
                    <a:pt x="379" y="1447"/>
                    <a:pt x="385" y="1446"/>
                    <a:pt x="387" y="1449"/>
                  </a:cubicBezTo>
                  <a:cubicBezTo>
                    <a:pt x="388" y="1447"/>
                    <a:pt x="390" y="1446"/>
                    <a:pt x="393" y="1446"/>
                  </a:cubicBezTo>
                  <a:cubicBezTo>
                    <a:pt x="391" y="1439"/>
                    <a:pt x="393" y="1438"/>
                    <a:pt x="398" y="1441"/>
                  </a:cubicBezTo>
                  <a:cubicBezTo>
                    <a:pt x="398" y="1437"/>
                    <a:pt x="395" y="1438"/>
                    <a:pt x="396" y="1433"/>
                  </a:cubicBezTo>
                  <a:close/>
                  <a:moveTo>
                    <a:pt x="1510" y="1454"/>
                  </a:moveTo>
                  <a:cubicBezTo>
                    <a:pt x="1512" y="1454"/>
                    <a:pt x="1512" y="1454"/>
                    <a:pt x="1512" y="1455"/>
                  </a:cubicBezTo>
                  <a:cubicBezTo>
                    <a:pt x="1513" y="1459"/>
                    <a:pt x="1514" y="1462"/>
                    <a:pt x="1515" y="1465"/>
                  </a:cubicBezTo>
                  <a:cubicBezTo>
                    <a:pt x="1512" y="1472"/>
                    <a:pt x="1512" y="1486"/>
                    <a:pt x="1521" y="1487"/>
                  </a:cubicBezTo>
                  <a:cubicBezTo>
                    <a:pt x="1523" y="1482"/>
                    <a:pt x="1521" y="1475"/>
                    <a:pt x="1521" y="1465"/>
                  </a:cubicBezTo>
                  <a:cubicBezTo>
                    <a:pt x="1524" y="1465"/>
                    <a:pt x="1526" y="1464"/>
                    <a:pt x="1527" y="1462"/>
                  </a:cubicBezTo>
                  <a:cubicBezTo>
                    <a:pt x="1523" y="1462"/>
                    <a:pt x="1525" y="1457"/>
                    <a:pt x="1524" y="1455"/>
                  </a:cubicBezTo>
                  <a:cubicBezTo>
                    <a:pt x="1523" y="1454"/>
                    <a:pt x="1519" y="1451"/>
                    <a:pt x="1518" y="1450"/>
                  </a:cubicBezTo>
                  <a:cubicBezTo>
                    <a:pt x="1518" y="1450"/>
                    <a:pt x="1519" y="1448"/>
                    <a:pt x="1518" y="1447"/>
                  </a:cubicBezTo>
                  <a:cubicBezTo>
                    <a:pt x="1517" y="1446"/>
                    <a:pt x="1516" y="1445"/>
                    <a:pt x="1515" y="1444"/>
                  </a:cubicBezTo>
                  <a:cubicBezTo>
                    <a:pt x="1514" y="1436"/>
                    <a:pt x="1520" y="1430"/>
                    <a:pt x="1513" y="1428"/>
                  </a:cubicBezTo>
                  <a:cubicBezTo>
                    <a:pt x="1514" y="1434"/>
                    <a:pt x="1512" y="1446"/>
                    <a:pt x="1510" y="1454"/>
                  </a:cubicBezTo>
                  <a:close/>
                  <a:moveTo>
                    <a:pt x="655" y="1485"/>
                  </a:moveTo>
                  <a:cubicBezTo>
                    <a:pt x="654" y="1480"/>
                    <a:pt x="659" y="1474"/>
                    <a:pt x="656" y="1471"/>
                  </a:cubicBezTo>
                  <a:cubicBezTo>
                    <a:pt x="654" y="1471"/>
                    <a:pt x="652" y="1471"/>
                    <a:pt x="650" y="1471"/>
                  </a:cubicBezTo>
                  <a:cubicBezTo>
                    <a:pt x="650" y="1478"/>
                    <a:pt x="649" y="1484"/>
                    <a:pt x="655" y="1485"/>
                  </a:cubicBezTo>
                  <a:close/>
                  <a:moveTo>
                    <a:pt x="305" y="1482"/>
                  </a:moveTo>
                  <a:cubicBezTo>
                    <a:pt x="302" y="1479"/>
                    <a:pt x="298" y="1482"/>
                    <a:pt x="296" y="1482"/>
                  </a:cubicBezTo>
                  <a:cubicBezTo>
                    <a:pt x="296" y="1482"/>
                    <a:pt x="295" y="1479"/>
                    <a:pt x="294" y="1479"/>
                  </a:cubicBezTo>
                  <a:cubicBezTo>
                    <a:pt x="292" y="1479"/>
                    <a:pt x="292" y="1481"/>
                    <a:pt x="291" y="1482"/>
                  </a:cubicBezTo>
                  <a:cubicBezTo>
                    <a:pt x="293" y="1482"/>
                    <a:pt x="295" y="1483"/>
                    <a:pt x="294" y="1485"/>
                  </a:cubicBezTo>
                  <a:cubicBezTo>
                    <a:pt x="298" y="1485"/>
                    <a:pt x="299" y="1483"/>
                    <a:pt x="304" y="1484"/>
                  </a:cubicBezTo>
                  <a:cubicBezTo>
                    <a:pt x="305" y="1487"/>
                    <a:pt x="306" y="1490"/>
                    <a:pt x="307" y="1493"/>
                  </a:cubicBezTo>
                  <a:cubicBezTo>
                    <a:pt x="310" y="1493"/>
                    <a:pt x="312" y="1493"/>
                    <a:pt x="315" y="1493"/>
                  </a:cubicBezTo>
                  <a:cubicBezTo>
                    <a:pt x="316" y="1488"/>
                    <a:pt x="310" y="1490"/>
                    <a:pt x="311" y="1485"/>
                  </a:cubicBezTo>
                  <a:cubicBezTo>
                    <a:pt x="315" y="1480"/>
                    <a:pt x="323" y="1485"/>
                    <a:pt x="330" y="1485"/>
                  </a:cubicBezTo>
                  <a:cubicBezTo>
                    <a:pt x="330" y="1480"/>
                    <a:pt x="321" y="1483"/>
                    <a:pt x="326" y="1477"/>
                  </a:cubicBezTo>
                  <a:cubicBezTo>
                    <a:pt x="321" y="1475"/>
                    <a:pt x="310" y="1482"/>
                    <a:pt x="314" y="1476"/>
                  </a:cubicBezTo>
                  <a:cubicBezTo>
                    <a:pt x="311" y="1476"/>
                    <a:pt x="308" y="1476"/>
                    <a:pt x="305" y="1476"/>
                  </a:cubicBezTo>
                  <a:cubicBezTo>
                    <a:pt x="305" y="1478"/>
                    <a:pt x="305" y="1480"/>
                    <a:pt x="305" y="1482"/>
                  </a:cubicBezTo>
                  <a:close/>
                  <a:moveTo>
                    <a:pt x="471" y="1485"/>
                  </a:moveTo>
                  <a:cubicBezTo>
                    <a:pt x="471" y="1492"/>
                    <a:pt x="472" y="1501"/>
                    <a:pt x="476" y="1501"/>
                  </a:cubicBezTo>
                  <a:cubicBezTo>
                    <a:pt x="478" y="1501"/>
                    <a:pt x="477" y="1502"/>
                    <a:pt x="477" y="1503"/>
                  </a:cubicBezTo>
                  <a:cubicBezTo>
                    <a:pt x="480" y="1504"/>
                    <a:pt x="482" y="1507"/>
                    <a:pt x="484" y="1506"/>
                  </a:cubicBezTo>
                  <a:cubicBezTo>
                    <a:pt x="484" y="1502"/>
                    <a:pt x="481" y="1501"/>
                    <a:pt x="482" y="1496"/>
                  </a:cubicBezTo>
                  <a:cubicBezTo>
                    <a:pt x="482" y="1493"/>
                    <a:pt x="486" y="1494"/>
                    <a:pt x="485" y="1490"/>
                  </a:cubicBezTo>
                  <a:cubicBezTo>
                    <a:pt x="481" y="1489"/>
                    <a:pt x="482" y="1480"/>
                    <a:pt x="477" y="1481"/>
                  </a:cubicBezTo>
                  <a:cubicBezTo>
                    <a:pt x="478" y="1486"/>
                    <a:pt x="475" y="1486"/>
                    <a:pt x="471" y="1485"/>
                  </a:cubicBezTo>
                  <a:close/>
                  <a:moveTo>
                    <a:pt x="377" y="1533"/>
                  </a:moveTo>
                  <a:cubicBezTo>
                    <a:pt x="375" y="1529"/>
                    <a:pt x="380" y="1530"/>
                    <a:pt x="379" y="1527"/>
                  </a:cubicBezTo>
                  <a:cubicBezTo>
                    <a:pt x="375" y="1527"/>
                    <a:pt x="371" y="1527"/>
                    <a:pt x="367" y="1527"/>
                  </a:cubicBezTo>
                  <a:cubicBezTo>
                    <a:pt x="366" y="1533"/>
                    <a:pt x="371" y="1533"/>
                    <a:pt x="377" y="1533"/>
                  </a:cubicBezTo>
                  <a:close/>
                  <a:moveTo>
                    <a:pt x="1878" y="1527"/>
                  </a:moveTo>
                  <a:cubicBezTo>
                    <a:pt x="1875" y="1531"/>
                    <a:pt x="1872" y="1536"/>
                    <a:pt x="1864" y="1535"/>
                  </a:cubicBezTo>
                  <a:cubicBezTo>
                    <a:pt x="1864" y="1537"/>
                    <a:pt x="1863" y="1539"/>
                    <a:pt x="1863" y="1541"/>
                  </a:cubicBezTo>
                  <a:cubicBezTo>
                    <a:pt x="1867" y="1541"/>
                    <a:pt x="1871" y="1541"/>
                    <a:pt x="1873" y="1539"/>
                  </a:cubicBezTo>
                  <a:cubicBezTo>
                    <a:pt x="1875" y="1539"/>
                    <a:pt x="1877" y="1540"/>
                    <a:pt x="1877" y="1538"/>
                  </a:cubicBezTo>
                  <a:cubicBezTo>
                    <a:pt x="1875" y="1538"/>
                    <a:pt x="1873" y="1536"/>
                    <a:pt x="1873" y="1535"/>
                  </a:cubicBezTo>
                  <a:cubicBezTo>
                    <a:pt x="1875" y="1532"/>
                    <a:pt x="1880" y="1533"/>
                    <a:pt x="1884" y="1533"/>
                  </a:cubicBezTo>
                  <a:cubicBezTo>
                    <a:pt x="1884" y="1529"/>
                    <a:pt x="1882" y="1527"/>
                    <a:pt x="1878" y="1527"/>
                  </a:cubicBezTo>
                  <a:close/>
                  <a:moveTo>
                    <a:pt x="460" y="1581"/>
                  </a:moveTo>
                  <a:cubicBezTo>
                    <a:pt x="465" y="1582"/>
                    <a:pt x="463" y="1576"/>
                    <a:pt x="466" y="1576"/>
                  </a:cubicBezTo>
                  <a:cubicBezTo>
                    <a:pt x="467" y="1575"/>
                    <a:pt x="469" y="1576"/>
                    <a:pt x="469" y="1574"/>
                  </a:cubicBezTo>
                  <a:cubicBezTo>
                    <a:pt x="467" y="1574"/>
                    <a:pt x="465" y="1574"/>
                    <a:pt x="466" y="1571"/>
                  </a:cubicBezTo>
                  <a:cubicBezTo>
                    <a:pt x="461" y="1572"/>
                    <a:pt x="460" y="1569"/>
                    <a:pt x="457" y="1569"/>
                  </a:cubicBezTo>
                  <a:cubicBezTo>
                    <a:pt x="457" y="1574"/>
                    <a:pt x="459" y="1577"/>
                    <a:pt x="460" y="1581"/>
                  </a:cubicBezTo>
                  <a:close/>
                  <a:moveTo>
                    <a:pt x="891" y="1574"/>
                  </a:moveTo>
                  <a:cubicBezTo>
                    <a:pt x="889" y="1572"/>
                    <a:pt x="887" y="1570"/>
                    <a:pt x="883" y="1569"/>
                  </a:cubicBezTo>
                  <a:cubicBezTo>
                    <a:pt x="881" y="1570"/>
                    <a:pt x="880" y="1572"/>
                    <a:pt x="877" y="1571"/>
                  </a:cubicBezTo>
                  <a:cubicBezTo>
                    <a:pt x="877" y="1573"/>
                    <a:pt x="875" y="1573"/>
                    <a:pt x="875" y="1576"/>
                  </a:cubicBezTo>
                  <a:cubicBezTo>
                    <a:pt x="873" y="1575"/>
                    <a:pt x="873" y="1583"/>
                    <a:pt x="876" y="1582"/>
                  </a:cubicBezTo>
                  <a:cubicBezTo>
                    <a:pt x="877" y="1580"/>
                    <a:pt x="877" y="1575"/>
                    <a:pt x="882" y="1576"/>
                  </a:cubicBezTo>
                  <a:cubicBezTo>
                    <a:pt x="886" y="1576"/>
                    <a:pt x="885" y="1581"/>
                    <a:pt x="885" y="1585"/>
                  </a:cubicBezTo>
                  <a:cubicBezTo>
                    <a:pt x="883" y="1586"/>
                    <a:pt x="873" y="1587"/>
                    <a:pt x="877" y="1588"/>
                  </a:cubicBezTo>
                  <a:cubicBezTo>
                    <a:pt x="883" y="1587"/>
                    <a:pt x="884" y="1591"/>
                    <a:pt x="890" y="1590"/>
                  </a:cubicBezTo>
                  <a:cubicBezTo>
                    <a:pt x="889" y="1588"/>
                    <a:pt x="892" y="1589"/>
                    <a:pt x="893" y="1588"/>
                  </a:cubicBezTo>
                  <a:cubicBezTo>
                    <a:pt x="893" y="1588"/>
                    <a:pt x="892" y="1586"/>
                    <a:pt x="893" y="1585"/>
                  </a:cubicBezTo>
                  <a:cubicBezTo>
                    <a:pt x="893" y="1582"/>
                    <a:pt x="897" y="1582"/>
                    <a:pt x="899" y="1581"/>
                  </a:cubicBezTo>
                  <a:cubicBezTo>
                    <a:pt x="899" y="1582"/>
                    <a:pt x="899" y="1584"/>
                    <a:pt x="902" y="1584"/>
                  </a:cubicBezTo>
                  <a:cubicBezTo>
                    <a:pt x="905" y="1578"/>
                    <a:pt x="901" y="1575"/>
                    <a:pt x="898" y="1571"/>
                  </a:cubicBezTo>
                  <a:cubicBezTo>
                    <a:pt x="894" y="1570"/>
                    <a:pt x="896" y="1575"/>
                    <a:pt x="891" y="1574"/>
                  </a:cubicBezTo>
                  <a:close/>
                  <a:moveTo>
                    <a:pt x="768" y="1574"/>
                  </a:moveTo>
                  <a:cubicBezTo>
                    <a:pt x="763" y="1578"/>
                    <a:pt x="766" y="1589"/>
                    <a:pt x="756" y="1587"/>
                  </a:cubicBezTo>
                  <a:cubicBezTo>
                    <a:pt x="754" y="1588"/>
                    <a:pt x="756" y="1593"/>
                    <a:pt x="753" y="1593"/>
                  </a:cubicBezTo>
                  <a:cubicBezTo>
                    <a:pt x="751" y="1593"/>
                    <a:pt x="750" y="1593"/>
                    <a:pt x="748" y="1593"/>
                  </a:cubicBezTo>
                  <a:cubicBezTo>
                    <a:pt x="746" y="1593"/>
                    <a:pt x="744" y="1594"/>
                    <a:pt x="747" y="1595"/>
                  </a:cubicBezTo>
                  <a:cubicBezTo>
                    <a:pt x="758" y="1595"/>
                    <a:pt x="762" y="1594"/>
                    <a:pt x="771" y="1595"/>
                  </a:cubicBezTo>
                  <a:cubicBezTo>
                    <a:pt x="773" y="1592"/>
                    <a:pt x="775" y="1590"/>
                    <a:pt x="776" y="1587"/>
                  </a:cubicBezTo>
                  <a:cubicBezTo>
                    <a:pt x="773" y="1587"/>
                    <a:pt x="772" y="1585"/>
                    <a:pt x="772" y="1582"/>
                  </a:cubicBezTo>
                  <a:cubicBezTo>
                    <a:pt x="773" y="1578"/>
                    <a:pt x="778" y="1580"/>
                    <a:pt x="779" y="1576"/>
                  </a:cubicBezTo>
                  <a:cubicBezTo>
                    <a:pt x="774" y="1577"/>
                    <a:pt x="773" y="1573"/>
                    <a:pt x="768" y="1574"/>
                  </a:cubicBezTo>
                  <a:close/>
                  <a:moveTo>
                    <a:pt x="1033" y="1606"/>
                  </a:moveTo>
                  <a:cubicBezTo>
                    <a:pt x="1036" y="1606"/>
                    <a:pt x="1039" y="1606"/>
                    <a:pt x="1040" y="1604"/>
                  </a:cubicBezTo>
                  <a:cubicBezTo>
                    <a:pt x="1040" y="1606"/>
                    <a:pt x="1045" y="1606"/>
                    <a:pt x="1045" y="1604"/>
                  </a:cubicBezTo>
                  <a:cubicBezTo>
                    <a:pt x="1037" y="1605"/>
                    <a:pt x="1042" y="1592"/>
                    <a:pt x="1034" y="1592"/>
                  </a:cubicBezTo>
                  <a:cubicBezTo>
                    <a:pt x="1032" y="1594"/>
                    <a:pt x="1033" y="1601"/>
                    <a:pt x="1033" y="1606"/>
                  </a:cubicBezTo>
                  <a:close/>
                </a:path>
              </a:pathLst>
            </a:custGeom>
            <a:solidFill>
              <a:srgbClr val="D55A43"/>
            </a:solidFill>
            <a:ln>
              <a:solidFill>
                <a:srgbClr val="CE9898"/>
              </a:solidFill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charset="0"/>
                <a:sym typeface="宋体" panose="02010600030101010101" pitchFamily="2" charset="-122"/>
              </a:endParaRPr>
            </a:p>
          </p:txBody>
        </p:sp>
        <p:sp>
          <p:nvSpPr>
            <p:cNvPr id="25" name="Freeform 8"/>
            <p:cNvSpPr>
              <a:spLocks noEditPoints="1" noChangeArrowheads="1"/>
            </p:cNvSpPr>
            <p:nvPr/>
          </p:nvSpPr>
          <p:spPr bwMode="auto">
            <a:xfrm rot="10760264" flipH="1">
              <a:off x="1165946" y="2125060"/>
              <a:ext cx="2583129" cy="213877"/>
            </a:xfrm>
            <a:custGeom>
              <a:avLst/>
              <a:gdLst>
                <a:gd name="T0" fmla="*/ 1789 w 2270"/>
                <a:gd name="T1" fmla="*/ 99 h 1630"/>
                <a:gd name="T2" fmla="*/ 1899 w 2270"/>
                <a:gd name="T3" fmla="*/ 223 h 1630"/>
                <a:gd name="T4" fmla="*/ 2001 w 2270"/>
                <a:gd name="T5" fmla="*/ 410 h 1630"/>
                <a:gd name="T6" fmla="*/ 2135 w 2270"/>
                <a:gd name="T7" fmla="*/ 493 h 1630"/>
                <a:gd name="T8" fmla="*/ 2163 w 2270"/>
                <a:gd name="T9" fmla="*/ 848 h 1630"/>
                <a:gd name="T10" fmla="*/ 1905 w 2270"/>
                <a:gd name="T11" fmla="*/ 1194 h 1630"/>
                <a:gd name="T12" fmla="*/ 468 w 2270"/>
                <a:gd name="T13" fmla="*/ 1406 h 1630"/>
                <a:gd name="T14" fmla="*/ 291 w 2270"/>
                <a:gd name="T15" fmla="*/ 1441 h 1630"/>
                <a:gd name="T16" fmla="*/ 1137 w 2270"/>
                <a:gd name="T17" fmla="*/ 1476 h 1630"/>
                <a:gd name="T18" fmla="*/ 1010 w 2270"/>
                <a:gd name="T19" fmla="*/ 1479 h 1630"/>
                <a:gd name="T20" fmla="*/ 1995 w 2270"/>
                <a:gd name="T21" fmla="*/ 1498 h 1630"/>
                <a:gd name="T22" fmla="*/ 1649 w 2270"/>
                <a:gd name="T23" fmla="*/ 1530 h 1630"/>
                <a:gd name="T24" fmla="*/ 1597 w 2270"/>
                <a:gd name="T25" fmla="*/ 1546 h 1630"/>
                <a:gd name="T26" fmla="*/ 404 w 2270"/>
                <a:gd name="T27" fmla="*/ 1573 h 1630"/>
                <a:gd name="T28" fmla="*/ 302 w 2270"/>
                <a:gd name="T29" fmla="*/ 1588 h 1630"/>
                <a:gd name="T30" fmla="*/ 729 w 2270"/>
                <a:gd name="T31" fmla="*/ 1585 h 1630"/>
                <a:gd name="T32" fmla="*/ 1111 w 2270"/>
                <a:gd name="T33" fmla="*/ 1604 h 1630"/>
                <a:gd name="T34" fmla="*/ 40 w 2270"/>
                <a:gd name="T35" fmla="*/ 1008 h 1630"/>
                <a:gd name="T36" fmla="*/ 59 w 2270"/>
                <a:gd name="T37" fmla="*/ 1197 h 1630"/>
                <a:gd name="T38" fmla="*/ 189 w 2270"/>
                <a:gd name="T39" fmla="*/ 1290 h 1630"/>
                <a:gd name="T40" fmla="*/ 457 w 2270"/>
                <a:gd name="T41" fmla="*/ 1454 h 1630"/>
                <a:gd name="T42" fmla="*/ 908 w 2270"/>
                <a:gd name="T43" fmla="*/ 1435 h 1630"/>
                <a:gd name="T44" fmla="*/ 1534 w 2270"/>
                <a:gd name="T45" fmla="*/ 1424 h 1630"/>
                <a:gd name="T46" fmla="*/ 1968 w 2270"/>
                <a:gd name="T47" fmla="*/ 1430 h 1630"/>
                <a:gd name="T48" fmla="*/ 1958 w 2270"/>
                <a:gd name="T49" fmla="*/ 1373 h 1630"/>
                <a:gd name="T50" fmla="*/ 1894 w 2270"/>
                <a:gd name="T51" fmla="*/ 1197 h 1630"/>
                <a:gd name="T52" fmla="*/ 2072 w 2270"/>
                <a:gd name="T53" fmla="*/ 1010 h 1630"/>
                <a:gd name="T54" fmla="*/ 2113 w 2270"/>
                <a:gd name="T55" fmla="*/ 822 h 1630"/>
                <a:gd name="T56" fmla="*/ 1977 w 2270"/>
                <a:gd name="T57" fmla="*/ 707 h 1630"/>
                <a:gd name="T58" fmla="*/ 2121 w 2270"/>
                <a:gd name="T59" fmla="*/ 529 h 1630"/>
                <a:gd name="T60" fmla="*/ 1832 w 2270"/>
                <a:gd name="T61" fmla="*/ 399 h 1630"/>
                <a:gd name="T62" fmla="*/ 1814 w 2270"/>
                <a:gd name="T63" fmla="*/ 305 h 1630"/>
                <a:gd name="T64" fmla="*/ 1883 w 2270"/>
                <a:gd name="T65" fmla="*/ 221 h 1630"/>
                <a:gd name="T66" fmla="*/ 1815 w 2270"/>
                <a:gd name="T67" fmla="*/ 87 h 1630"/>
                <a:gd name="T68" fmla="*/ 1259 w 2270"/>
                <a:gd name="T69" fmla="*/ 34 h 1630"/>
                <a:gd name="T70" fmla="*/ 694 w 2270"/>
                <a:gd name="T71" fmla="*/ 66 h 1630"/>
                <a:gd name="T72" fmla="*/ 140 w 2270"/>
                <a:gd name="T73" fmla="*/ 218 h 1630"/>
                <a:gd name="T74" fmla="*/ 134 w 2270"/>
                <a:gd name="T75" fmla="*/ 431 h 1630"/>
                <a:gd name="T76" fmla="*/ 295 w 2270"/>
                <a:gd name="T77" fmla="*/ 459 h 1630"/>
                <a:gd name="T78" fmla="*/ 36 w 2270"/>
                <a:gd name="T79" fmla="*/ 672 h 1630"/>
                <a:gd name="T80" fmla="*/ 1748 w 2270"/>
                <a:gd name="T81" fmla="*/ 253 h 1630"/>
                <a:gd name="T82" fmla="*/ 1594 w 2270"/>
                <a:gd name="T83" fmla="*/ 88 h 1630"/>
                <a:gd name="T84" fmla="*/ 361 w 2270"/>
                <a:gd name="T85" fmla="*/ 180 h 1630"/>
                <a:gd name="T86" fmla="*/ 1692 w 2270"/>
                <a:gd name="T87" fmla="*/ 264 h 1630"/>
                <a:gd name="T88" fmla="*/ 163 w 2270"/>
                <a:gd name="T89" fmla="*/ 364 h 1630"/>
                <a:gd name="T90" fmla="*/ 1916 w 2270"/>
                <a:gd name="T91" fmla="*/ 428 h 1630"/>
                <a:gd name="T92" fmla="*/ 131 w 2270"/>
                <a:gd name="T93" fmla="*/ 542 h 1630"/>
                <a:gd name="T94" fmla="*/ 158 w 2270"/>
                <a:gd name="T95" fmla="*/ 623 h 1630"/>
                <a:gd name="T96" fmla="*/ 160 w 2270"/>
                <a:gd name="T97" fmla="*/ 891 h 1630"/>
                <a:gd name="T98" fmla="*/ 1748 w 2270"/>
                <a:gd name="T99" fmla="*/ 1195 h 1630"/>
                <a:gd name="T100" fmla="*/ 1418 w 2270"/>
                <a:gd name="T101" fmla="*/ 1301 h 1630"/>
                <a:gd name="T102" fmla="*/ 1343 w 2270"/>
                <a:gd name="T103" fmla="*/ 1362 h 1630"/>
                <a:gd name="T104" fmla="*/ 962 w 2270"/>
                <a:gd name="T105" fmla="*/ 1406 h 1630"/>
                <a:gd name="T106" fmla="*/ 1504 w 2270"/>
                <a:gd name="T107" fmla="*/ 1412 h 1630"/>
                <a:gd name="T108" fmla="*/ 1685 w 2270"/>
                <a:gd name="T109" fmla="*/ 1454 h 1630"/>
                <a:gd name="T110" fmla="*/ 1895 w 2270"/>
                <a:gd name="T111" fmla="*/ 209 h 1630"/>
                <a:gd name="T112" fmla="*/ 26 w 2270"/>
                <a:gd name="T113" fmla="*/ 808 h 1630"/>
                <a:gd name="T114" fmla="*/ 365 w 2270"/>
                <a:gd name="T115" fmla="*/ 1404 h 1630"/>
                <a:gd name="T116" fmla="*/ 1298 w 2270"/>
                <a:gd name="T117" fmla="*/ 1484 h 1630"/>
                <a:gd name="T118" fmla="*/ 873 w 2270"/>
                <a:gd name="T119" fmla="*/ 1493 h 1630"/>
                <a:gd name="T120" fmla="*/ 407 w 2270"/>
                <a:gd name="T121" fmla="*/ 1474 h 1630"/>
                <a:gd name="T122" fmla="*/ 319 w 2270"/>
                <a:gd name="T123" fmla="*/ 1560 h 1630"/>
                <a:gd name="T124" fmla="*/ 368 w 2270"/>
                <a:gd name="T125" fmla="*/ 1458 h 163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270"/>
                <a:gd name="T190" fmla="*/ 0 h 1630"/>
                <a:gd name="T191" fmla="*/ 2270 w 2270"/>
                <a:gd name="T192" fmla="*/ 1630 h 163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270" h="1630">
                  <a:moveTo>
                    <a:pt x="1191" y="3"/>
                  </a:moveTo>
                  <a:cubicBezTo>
                    <a:pt x="1190" y="1"/>
                    <a:pt x="1196" y="0"/>
                    <a:pt x="1197" y="1"/>
                  </a:cubicBezTo>
                  <a:cubicBezTo>
                    <a:pt x="1198" y="2"/>
                    <a:pt x="1193" y="6"/>
                    <a:pt x="1191" y="3"/>
                  </a:cubicBezTo>
                  <a:close/>
                  <a:moveTo>
                    <a:pt x="1234" y="23"/>
                  </a:moveTo>
                  <a:cubicBezTo>
                    <a:pt x="1240" y="23"/>
                    <a:pt x="1247" y="23"/>
                    <a:pt x="1247" y="17"/>
                  </a:cubicBezTo>
                  <a:cubicBezTo>
                    <a:pt x="1245" y="17"/>
                    <a:pt x="1242" y="17"/>
                    <a:pt x="1239" y="17"/>
                  </a:cubicBezTo>
                  <a:cubicBezTo>
                    <a:pt x="1239" y="19"/>
                    <a:pt x="1239" y="21"/>
                    <a:pt x="1236" y="20"/>
                  </a:cubicBezTo>
                  <a:cubicBezTo>
                    <a:pt x="1238" y="16"/>
                    <a:pt x="1240" y="14"/>
                    <a:pt x="1236" y="11"/>
                  </a:cubicBezTo>
                  <a:cubicBezTo>
                    <a:pt x="1238" y="10"/>
                    <a:pt x="1240" y="9"/>
                    <a:pt x="1241" y="7"/>
                  </a:cubicBezTo>
                  <a:cubicBezTo>
                    <a:pt x="1237" y="8"/>
                    <a:pt x="1229" y="5"/>
                    <a:pt x="1227" y="9"/>
                  </a:cubicBezTo>
                  <a:cubicBezTo>
                    <a:pt x="1233" y="11"/>
                    <a:pt x="1230" y="20"/>
                    <a:pt x="1234" y="23"/>
                  </a:cubicBezTo>
                  <a:close/>
                  <a:moveTo>
                    <a:pt x="1172" y="15"/>
                  </a:moveTo>
                  <a:cubicBezTo>
                    <a:pt x="1170" y="15"/>
                    <a:pt x="1170" y="14"/>
                    <a:pt x="1167" y="14"/>
                  </a:cubicBezTo>
                  <a:cubicBezTo>
                    <a:pt x="1164" y="13"/>
                    <a:pt x="1156" y="13"/>
                    <a:pt x="1159" y="15"/>
                  </a:cubicBezTo>
                  <a:cubicBezTo>
                    <a:pt x="1167" y="13"/>
                    <a:pt x="1166" y="19"/>
                    <a:pt x="1166" y="25"/>
                  </a:cubicBezTo>
                  <a:cubicBezTo>
                    <a:pt x="1174" y="25"/>
                    <a:pt x="1175" y="20"/>
                    <a:pt x="1181" y="18"/>
                  </a:cubicBezTo>
                  <a:cubicBezTo>
                    <a:pt x="1187" y="17"/>
                    <a:pt x="1191" y="21"/>
                    <a:pt x="1194" y="18"/>
                  </a:cubicBezTo>
                  <a:cubicBezTo>
                    <a:pt x="1198" y="13"/>
                    <a:pt x="1191" y="13"/>
                    <a:pt x="1194" y="9"/>
                  </a:cubicBezTo>
                  <a:cubicBezTo>
                    <a:pt x="1187" y="9"/>
                    <a:pt x="1192" y="17"/>
                    <a:pt x="1189" y="17"/>
                  </a:cubicBezTo>
                  <a:cubicBezTo>
                    <a:pt x="1186" y="14"/>
                    <a:pt x="1178" y="16"/>
                    <a:pt x="1172" y="15"/>
                  </a:cubicBezTo>
                  <a:close/>
                  <a:moveTo>
                    <a:pt x="1384" y="18"/>
                  </a:moveTo>
                  <a:cubicBezTo>
                    <a:pt x="1380" y="18"/>
                    <a:pt x="1376" y="18"/>
                    <a:pt x="1376" y="22"/>
                  </a:cubicBezTo>
                  <a:cubicBezTo>
                    <a:pt x="1380" y="23"/>
                    <a:pt x="1380" y="19"/>
                    <a:pt x="1384" y="20"/>
                  </a:cubicBezTo>
                  <a:cubicBezTo>
                    <a:pt x="1385" y="23"/>
                    <a:pt x="1379" y="25"/>
                    <a:pt x="1385" y="25"/>
                  </a:cubicBezTo>
                  <a:cubicBezTo>
                    <a:pt x="1389" y="24"/>
                    <a:pt x="1386" y="19"/>
                    <a:pt x="1387" y="17"/>
                  </a:cubicBezTo>
                  <a:cubicBezTo>
                    <a:pt x="1388" y="16"/>
                    <a:pt x="1392" y="15"/>
                    <a:pt x="1391" y="12"/>
                  </a:cubicBezTo>
                  <a:cubicBezTo>
                    <a:pt x="1387" y="12"/>
                    <a:pt x="1386" y="10"/>
                    <a:pt x="1382" y="9"/>
                  </a:cubicBezTo>
                  <a:cubicBezTo>
                    <a:pt x="1384" y="15"/>
                    <a:pt x="1383" y="13"/>
                    <a:pt x="1384" y="18"/>
                  </a:cubicBezTo>
                  <a:close/>
                  <a:moveTo>
                    <a:pt x="1116" y="18"/>
                  </a:moveTo>
                  <a:cubicBezTo>
                    <a:pt x="1121" y="20"/>
                    <a:pt x="1120" y="16"/>
                    <a:pt x="1124" y="17"/>
                  </a:cubicBezTo>
                  <a:cubicBezTo>
                    <a:pt x="1122" y="19"/>
                    <a:pt x="1121" y="28"/>
                    <a:pt x="1126" y="28"/>
                  </a:cubicBezTo>
                  <a:cubicBezTo>
                    <a:pt x="1126" y="23"/>
                    <a:pt x="1125" y="18"/>
                    <a:pt x="1128" y="15"/>
                  </a:cubicBezTo>
                  <a:cubicBezTo>
                    <a:pt x="1123" y="15"/>
                    <a:pt x="1122" y="11"/>
                    <a:pt x="1118" y="11"/>
                  </a:cubicBezTo>
                  <a:cubicBezTo>
                    <a:pt x="1119" y="15"/>
                    <a:pt x="1115" y="15"/>
                    <a:pt x="1116" y="18"/>
                  </a:cubicBezTo>
                  <a:close/>
                  <a:moveTo>
                    <a:pt x="1334" y="20"/>
                  </a:moveTo>
                  <a:cubicBezTo>
                    <a:pt x="1333" y="20"/>
                    <a:pt x="1332" y="21"/>
                    <a:pt x="1332" y="23"/>
                  </a:cubicBezTo>
                  <a:cubicBezTo>
                    <a:pt x="1335" y="23"/>
                    <a:pt x="1337" y="23"/>
                    <a:pt x="1339" y="22"/>
                  </a:cubicBezTo>
                  <a:cubicBezTo>
                    <a:pt x="1339" y="16"/>
                    <a:pt x="1337" y="16"/>
                    <a:pt x="1339" y="11"/>
                  </a:cubicBezTo>
                  <a:cubicBezTo>
                    <a:pt x="1336" y="10"/>
                    <a:pt x="1336" y="13"/>
                    <a:pt x="1334" y="14"/>
                  </a:cubicBezTo>
                  <a:cubicBezTo>
                    <a:pt x="1331" y="16"/>
                    <a:pt x="1323" y="18"/>
                    <a:pt x="1327" y="22"/>
                  </a:cubicBezTo>
                  <a:cubicBezTo>
                    <a:pt x="1328" y="20"/>
                    <a:pt x="1335" y="17"/>
                    <a:pt x="1334" y="20"/>
                  </a:cubicBezTo>
                  <a:close/>
                  <a:moveTo>
                    <a:pt x="1431" y="12"/>
                  </a:moveTo>
                  <a:cubicBezTo>
                    <a:pt x="1430" y="12"/>
                    <a:pt x="1428" y="12"/>
                    <a:pt x="1427" y="12"/>
                  </a:cubicBezTo>
                  <a:cubicBezTo>
                    <a:pt x="1418" y="12"/>
                    <a:pt x="1431" y="17"/>
                    <a:pt x="1431" y="12"/>
                  </a:cubicBezTo>
                  <a:close/>
                  <a:moveTo>
                    <a:pt x="1316" y="23"/>
                  </a:moveTo>
                  <a:cubicBezTo>
                    <a:pt x="1314" y="19"/>
                    <a:pt x="1319" y="20"/>
                    <a:pt x="1319" y="17"/>
                  </a:cubicBezTo>
                  <a:cubicBezTo>
                    <a:pt x="1316" y="16"/>
                    <a:pt x="1314" y="13"/>
                    <a:pt x="1309" y="14"/>
                  </a:cubicBezTo>
                  <a:cubicBezTo>
                    <a:pt x="1311" y="17"/>
                    <a:pt x="1309" y="24"/>
                    <a:pt x="1316" y="23"/>
                  </a:cubicBezTo>
                  <a:close/>
                  <a:moveTo>
                    <a:pt x="1351" y="23"/>
                  </a:moveTo>
                  <a:cubicBezTo>
                    <a:pt x="1356" y="23"/>
                    <a:pt x="1363" y="25"/>
                    <a:pt x="1362" y="18"/>
                  </a:cubicBezTo>
                  <a:cubicBezTo>
                    <a:pt x="1357" y="17"/>
                    <a:pt x="1356" y="20"/>
                    <a:pt x="1352" y="20"/>
                  </a:cubicBezTo>
                  <a:cubicBezTo>
                    <a:pt x="1352" y="18"/>
                    <a:pt x="1353" y="16"/>
                    <a:pt x="1351" y="15"/>
                  </a:cubicBezTo>
                  <a:cubicBezTo>
                    <a:pt x="1347" y="18"/>
                    <a:pt x="1352" y="18"/>
                    <a:pt x="1351" y="23"/>
                  </a:cubicBezTo>
                  <a:close/>
                  <a:moveTo>
                    <a:pt x="1421" y="18"/>
                  </a:moveTo>
                  <a:cubicBezTo>
                    <a:pt x="1426" y="18"/>
                    <a:pt x="1428" y="21"/>
                    <a:pt x="1434" y="20"/>
                  </a:cubicBezTo>
                  <a:cubicBezTo>
                    <a:pt x="1433" y="22"/>
                    <a:pt x="1419" y="24"/>
                    <a:pt x="1421" y="18"/>
                  </a:cubicBezTo>
                  <a:close/>
                  <a:moveTo>
                    <a:pt x="1452" y="25"/>
                  </a:moveTo>
                  <a:cubicBezTo>
                    <a:pt x="1456" y="25"/>
                    <a:pt x="1458" y="24"/>
                    <a:pt x="1459" y="22"/>
                  </a:cubicBezTo>
                  <a:cubicBezTo>
                    <a:pt x="1456" y="22"/>
                    <a:pt x="1454" y="21"/>
                    <a:pt x="1452" y="20"/>
                  </a:cubicBezTo>
                  <a:cubicBezTo>
                    <a:pt x="1452" y="22"/>
                    <a:pt x="1452" y="23"/>
                    <a:pt x="1452" y="25"/>
                  </a:cubicBezTo>
                  <a:close/>
                  <a:moveTo>
                    <a:pt x="1434" y="39"/>
                  </a:moveTo>
                  <a:cubicBezTo>
                    <a:pt x="1433" y="43"/>
                    <a:pt x="1428" y="42"/>
                    <a:pt x="1424" y="42"/>
                  </a:cubicBezTo>
                  <a:cubicBezTo>
                    <a:pt x="1425" y="39"/>
                    <a:pt x="1429" y="39"/>
                    <a:pt x="1434" y="39"/>
                  </a:cubicBezTo>
                  <a:close/>
                  <a:moveTo>
                    <a:pt x="1439" y="39"/>
                  </a:moveTo>
                  <a:cubicBezTo>
                    <a:pt x="1443" y="41"/>
                    <a:pt x="1444" y="38"/>
                    <a:pt x="1449" y="41"/>
                  </a:cubicBezTo>
                  <a:cubicBezTo>
                    <a:pt x="1448" y="43"/>
                    <a:pt x="1436" y="44"/>
                    <a:pt x="1439" y="39"/>
                  </a:cubicBezTo>
                  <a:close/>
                  <a:moveTo>
                    <a:pt x="1570" y="39"/>
                  </a:moveTo>
                  <a:cubicBezTo>
                    <a:pt x="1569" y="44"/>
                    <a:pt x="1560" y="42"/>
                    <a:pt x="1555" y="42"/>
                  </a:cubicBezTo>
                  <a:cubicBezTo>
                    <a:pt x="1556" y="37"/>
                    <a:pt x="1565" y="40"/>
                    <a:pt x="1570" y="39"/>
                  </a:cubicBezTo>
                  <a:close/>
                  <a:moveTo>
                    <a:pt x="1573" y="41"/>
                  </a:moveTo>
                  <a:cubicBezTo>
                    <a:pt x="1575" y="37"/>
                    <a:pt x="1583" y="40"/>
                    <a:pt x="1587" y="39"/>
                  </a:cubicBezTo>
                  <a:cubicBezTo>
                    <a:pt x="1585" y="45"/>
                    <a:pt x="1580" y="39"/>
                    <a:pt x="1573" y="41"/>
                  </a:cubicBezTo>
                  <a:close/>
                  <a:moveTo>
                    <a:pt x="1618" y="41"/>
                  </a:moveTo>
                  <a:cubicBezTo>
                    <a:pt x="1621" y="37"/>
                    <a:pt x="1631" y="40"/>
                    <a:pt x="1636" y="39"/>
                  </a:cubicBezTo>
                  <a:cubicBezTo>
                    <a:pt x="1634" y="43"/>
                    <a:pt x="1624" y="40"/>
                    <a:pt x="1618" y="41"/>
                  </a:cubicBezTo>
                  <a:close/>
                  <a:moveTo>
                    <a:pt x="1470" y="42"/>
                  </a:moveTo>
                  <a:cubicBezTo>
                    <a:pt x="1470" y="42"/>
                    <a:pt x="1470" y="44"/>
                    <a:pt x="1470" y="44"/>
                  </a:cubicBezTo>
                  <a:cubicBezTo>
                    <a:pt x="1472" y="46"/>
                    <a:pt x="1479" y="42"/>
                    <a:pt x="1480" y="42"/>
                  </a:cubicBezTo>
                  <a:cubicBezTo>
                    <a:pt x="1482" y="42"/>
                    <a:pt x="1482" y="44"/>
                    <a:pt x="1485" y="44"/>
                  </a:cubicBezTo>
                  <a:cubicBezTo>
                    <a:pt x="1487" y="44"/>
                    <a:pt x="1488" y="43"/>
                    <a:pt x="1490" y="42"/>
                  </a:cubicBezTo>
                  <a:cubicBezTo>
                    <a:pt x="1492" y="42"/>
                    <a:pt x="1495" y="43"/>
                    <a:pt x="1495" y="41"/>
                  </a:cubicBezTo>
                  <a:cubicBezTo>
                    <a:pt x="1486" y="41"/>
                    <a:pt x="1476" y="41"/>
                    <a:pt x="1467" y="41"/>
                  </a:cubicBezTo>
                  <a:cubicBezTo>
                    <a:pt x="1466" y="41"/>
                    <a:pt x="1464" y="41"/>
                    <a:pt x="1463" y="42"/>
                  </a:cubicBezTo>
                  <a:cubicBezTo>
                    <a:pt x="1466" y="46"/>
                    <a:pt x="1468" y="42"/>
                    <a:pt x="1470" y="42"/>
                  </a:cubicBezTo>
                  <a:close/>
                  <a:moveTo>
                    <a:pt x="1523" y="41"/>
                  </a:moveTo>
                  <a:cubicBezTo>
                    <a:pt x="1522" y="41"/>
                    <a:pt x="1520" y="41"/>
                    <a:pt x="1518" y="41"/>
                  </a:cubicBezTo>
                  <a:cubicBezTo>
                    <a:pt x="1517" y="41"/>
                    <a:pt x="1515" y="41"/>
                    <a:pt x="1515" y="42"/>
                  </a:cubicBezTo>
                  <a:cubicBezTo>
                    <a:pt x="1517" y="41"/>
                    <a:pt x="1524" y="44"/>
                    <a:pt x="1523" y="41"/>
                  </a:cubicBezTo>
                  <a:close/>
                  <a:moveTo>
                    <a:pt x="1418" y="47"/>
                  </a:moveTo>
                  <a:cubicBezTo>
                    <a:pt x="1417" y="47"/>
                    <a:pt x="1415" y="47"/>
                    <a:pt x="1413" y="47"/>
                  </a:cubicBezTo>
                  <a:cubicBezTo>
                    <a:pt x="1412" y="47"/>
                    <a:pt x="1409" y="47"/>
                    <a:pt x="1409" y="49"/>
                  </a:cubicBezTo>
                  <a:cubicBezTo>
                    <a:pt x="1411" y="48"/>
                    <a:pt x="1418" y="51"/>
                    <a:pt x="1418" y="47"/>
                  </a:cubicBezTo>
                  <a:close/>
                  <a:moveTo>
                    <a:pt x="1430" y="57"/>
                  </a:moveTo>
                  <a:cubicBezTo>
                    <a:pt x="1429" y="57"/>
                    <a:pt x="1428" y="57"/>
                    <a:pt x="1427" y="57"/>
                  </a:cubicBezTo>
                  <a:cubicBezTo>
                    <a:pt x="1418" y="56"/>
                    <a:pt x="1430" y="61"/>
                    <a:pt x="1430" y="57"/>
                  </a:cubicBezTo>
                  <a:close/>
                  <a:moveTo>
                    <a:pt x="1373" y="60"/>
                  </a:moveTo>
                  <a:cubicBezTo>
                    <a:pt x="1373" y="57"/>
                    <a:pt x="1384" y="56"/>
                    <a:pt x="1382" y="61"/>
                  </a:cubicBezTo>
                  <a:cubicBezTo>
                    <a:pt x="1378" y="62"/>
                    <a:pt x="1378" y="58"/>
                    <a:pt x="1373" y="60"/>
                  </a:cubicBezTo>
                  <a:close/>
                  <a:moveTo>
                    <a:pt x="1420" y="63"/>
                  </a:moveTo>
                  <a:cubicBezTo>
                    <a:pt x="1425" y="67"/>
                    <a:pt x="1412" y="68"/>
                    <a:pt x="1407" y="68"/>
                  </a:cubicBezTo>
                  <a:cubicBezTo>
                    <a:pt x="1408" y="62"/>
                    <a:pt x="1416" y="68"/>
                    <a:pt x="1420" y="63"/>
                  </a:cubicBezTo>
                  <a:close/>
                  <a:moveTo>
                    <a:pt x="1433" y="64"/>
                  </a:moveTo>
                  <a:cubicBezTo>
                    <a:pt x="1434" y="64"/>
                    <a:pt x="1441" y="64"/>
                    <a:pt x="1440" y="63"/>
                  </a:cubicBezTo>
                  <a:cubicBezTo>
                    <a:pt x="1438" y="60"/>
                    <a:pt x="1437" y="64"/>
                    <a:pt x="1430" y="63"/>
                  </a:cubicBezTo>
                  <a:cubicBezTo>
                    <a:pt x="1427" y="66"/>
                    <a:pt x="1425" y="61"/>
                    <a:pt x="1423" y="66"/>
                  </a:cubicBezTo>
                  <a:cubicBezTo>
                    <a:pt x="1426" y="67"/>
                    <a:pt x="1430" y="65"/>
                    <a:pt x="1433" y="64"/>
                  </a:cubicBezTo>
                  <a:close/>
                  <a:moveTo>
                    <a:pt x="1694" y="82"/>
                  </a:moveTo>
                  <a:cubicBezTo>
                    <a:pt x="1692" y="82"/>
                    <a:pt x="1682" y="80"/>
                    <a:pt x="1682" y="85"/>
                  </a:cubicBezTo>
                  <a:cubicBezTo>
                    <a:pt x="1688" y="84"/>
                    <a:pt x="1705" y="83"/>
                    <a:pt x="1694" y="82"/>
                  </a:cubicBezTo>
                  <a:close/>
                  <a:moveTo>
                    <a:pt x="1794" y="102"/>
                  </a:moveTo>
                  <a:cubicBezTo>
                    <a:pt x="1798" y="102"/>
                    <a:pt x="1805" y="104"/>
                    <a:pt x="1806" y="101"/>
                  </a:cubicBezTo>
                  <a:cubicBezTo>
                    <a:pt x="1801" y="101"/>
                    <a:pt x="1798" y="101"/>
                    <a:pt x="1794" y="101"/>
                  </a:cubicBezTo>
                  <a:cubicBezTo>
                    <a:pt x="1792" y="101"/>
                    <a:pt x="1790" y="99"/>
                    <a:pt x="1789" y="99"/>
                  </a:cubicBezTo>
                  <a:cubicBezTo>
                    <a:pt x="1790" y="99"/>
                    <a:pt x="1788" y="101"/>
                    <a:pt x="1788" y="101"/>
                  </a:cubicBezTo>
                  <a:cubicBezTo>
                    <a:pt x="1782" y="102"/>
                    <a:pt x="1783" y="98"/>
                    <a:pt x="1779" y="99"/>
                  </a:cubicBezTo>
                  <a:cubicBezTo>
                    <a:pt x="1779" y="103"/>
                    <a:pt x="1773" y="101"/>
                    <a:pt x="1773" y="104"/>
                  </a:cubicBezTo>
                  <a:cubicBezTo>
                    <a:pt x="1780" y="104"/>
                    <a:pt x="1785" y="102"/>
                    <a:pt x="1794" y="102"/>
                  </a:cubicBezTo>
                  <a:close/>
                  <a:moveTo>
                    <a:pt x="1807" y="106"/>
                  </a:moveTo>
                  <a:cubicBezTo>
                    <a:pt x="1814" y="106"/>
                    <a:pt x="1818" y="105"/>
                    <a:pt x="1819" y="101"/>
                  </a:cubicBezTo>
                  <a:cubicBezTo>
                    <a:pt x="1816" y="102"/>
                    <a:pt x="1809" y="99"/>
                    <a:pt x="1809" y="102"/>
                  </a:cubicBezTo>
                  <a:cubicBezTo>
                    <a:pt x="1812" y="103"/>
                    <a:pt x="1808" y="104"/>
                    <a:pt x="1807" y="106"/>
                  </a:cubicBezTo>
                  <a:close/>
                  <a:moveTo>
                    <a:pt x="1837" y="101"/>
                  </a:moveTo>
                  <a:cubicBezTo>
                    <a:pt x="1836" y="101"/>
                    <a:pt x="1835" y="101"/>
                    <a:pt x="1834" y="101"/>
                  </a:cubicBezTo>
                  <a:cubicBezTo>
                    <a:pt x="1833" y="101"/>
                    <a:pt x="1831" y="101"/>
                    <a:pt x="1831" y="102"/>
                  </a:cubicBezTo>
                  <a:cubicBezTo>
                    <a:pt x="1833" y="102"/>
                    <a:pt x="1837" y="103"/>
                    <a:pt x="1837" y="101"/>
                  </a:cubicBezTo>
                  <a:close/>
                  <a:moveTo>
                    <a:pt x="1846" y="102"/>
                  </a:moveTo>
                  <a:cubicBezTo>
                    <a:pt x="1844" y="102"/>
                    <a:pt x="1843" y="102"/>
                    <a:pt x="1842" y="102"/>
                  </a:cubicBezTo>
                  <a:cubicBezTo>
                    <a:pt x="1833" y="102"/>
                    <a:pt x="1846" y="107"/>
                    <a:pt x="1846" y="102"/>
                  </a:cubicBezTo>
                  <a:close/>
                  <a:moveTo>
                    <a:pt x="478" y="109"/>
                  </a:moveTo>
                  <a:cubicBezTo>
                    <a:pt x="481" y="110"/>
                    <a:pt x="478" y="112"/>
                    <a:pt x="478" y="114"/>
                  </a:cubicBezTo>
                  <a:cubicBezTo>
                    <a:pt x="475" y="112"/>
                    <a:pt x="478" y="111"/>
                    <a:pt x="478" y="109"/>
                  </a:cubicBezTo>
                  <a:close/>
                  <a:moveTo>
                    <a:pt x="1775" y="117"/>
                  </a:moveTo>
                  <a:cubicBezTo>
                    <a:pt x="1774" y="118"/>
                    <a:pt x="1768" y="115"/>
                    <a:pt x="1769" y="118"/>
                  </a:cubicBezTo>
                  <a:cubicBezTo>
                    <a:pt x="1771" y="121"/>
                    <a:pt x="1770" y="122"/>
                    <a:pt x="1775" y="122"/>
                  </a:cubicBezTo>
                  <a:cubicBezTo>
                    <a:pt x="1779" y="121"/>
                    <a:pt x="1781" y="119"/>
                    <a:pt x="1782" y="117"/>
                  </a:cubicBezTo>
                  <a:cubicBezTo>
                    <a:pt x="1779" y="114"/>
                    <a:pt x="1776" y="116"/>
                    <a:pt x="1775" y="117"/>
                  </a:cubicBezTo>
                  <a:close/>
                  <a:moveTo>
                    <a:pt x="1797" y="118"/>
                  </a:moveTo>
                  <a:cubicBezTo>
                    <a:pt x="1797" y="119"/>
                    <a:pt x="1797" y="120"/>
                    <a:pt x="1799" y="120"/>
                  </a:cubicBezTo>
                  <a:cubicBezTo>
                    <a:pt x="1798" y="115"/>
                    <a:pt x="1803" y="124"/>
                    <a:pt x="1804" y="118"/>
                  </a:cubicBezTo>
                  <a:cubicBezTo>
                    <a:pt x="1801" y="118"/>
                    <a:pt x="1799" y="116"/>
                    <a:pt x="1797" y="115"/>
                  </a:cubicBezTo>
                  <a:cubicBezTo>
                    <a:pt x="1797" y="116"/>
                    <a:pt x="1797" y="117"/>
                    <a:pt x="1797" y="118"/>
                  </a:cubicBezTo>
                  <a:close/>
                  <a:moveTo>
                    <a:pt x="1726" y="122"/>
                  </a:moveTo>
                  <a:cubicBezTo>
                    <a:pt x="1734" y="123"/>
                    <a:pt x="1749" y="122"/>
                    <a:pt x="1752" y="122"/>
                  </a:cubicBezTo>
                  <a:cubicBezTo>
                    <a:pt x="1754" y="121"/>
                    <a:pt x="1757" y="122"/>
                    <a:pt x="1757" y="120"/>
                  </a:cubicBezTo>
                  <a:cubicBezTo>
                    <a:pt x="1752" y="119"/>
                    <a:pt x="1751" y="115"/>
                    <a:pt x="1744" y="117"/>
                  </a:cubicBezTo>
                  <a:cubicBezTo>
                    <a:pt x="1741" y="117"/>
                    <a:pt x="1743" y="121"/>
                    <a:pt x="1739" y="120"/>
                  </a:cubicBezTo>
                  <a:cubicBezTo>
                    <a:pt x="1737" y="120"/>
                    <a:pt x="1738" y="119"/>
                    <a:pt x="1737" y="118"/>
                  </a:cubicBezTo>
                  <a:cubicBezTo>
                    <a:pt x="1734" y="114"/>
                    <a:pt x="1726" y="120"/>
                    <a:pt x="1721" y="117"/>
                  </a:cubicBezTo>
                  <a:cubicBezTo>
                    <a:pt x="1720" y="120"/>
                    <a:pt x="1722" y="121"/>
                    <a:pt x="1726" y="122"/>
                  </a:cubicBezTo>
                  <a:close/>
                  <a:moveTo>
                    <a:pt x="1719" y="126"/>
                  </a:moveTo>
                  <a:cubicBezTo>
                    <a:pt x="1718" y="126"/>
                    <a:pt x="1717" y="126"/>
                    <a:pt x="1716" y="126"/>
                  </a:cubicBezTo>
                  <a:cubicBezTo>
                    <a:pt x="1706" y="126"/>
                    <a:pt x="1719" y="131"/>
                    <a:pt x="1719" y="126"/>
                  </a:cubicBezTo>
                  <a:close/>
                  <a:moveTo>
                    <a:pt x="1745" y="126"/>
                  </a:moveTo>
                  <a:cubicBezTo>
                    <a:pt x="1752" y="128"/>
                    <a:pt x="1754" y="127"/>
                    <a:pt x="1762" y="128"/>
                  </a:cubicBezTo>
                  <a:cubicBezTo>
                    <a:pt x="1762" y="130"/>
                    <a:pt x="1744" y="132"/>
                    <a:pt x="1745" y="126"/>
                  </a:cubicBezTo>
                  <a:close/>
                  <a:moveTo>
                    <a:pt x="413" y="164"/>
                  </a:moveTo>
                  <a:cubicBezTo>
                    <a:pt x="421" y="165"/>
                    <a:pt x="412" y="174"/>
                    <a:pt x="413" y="164"/>
                  </a:cubicBezTo>
                  <a:close/>
                  <a:moveTo>
                    <a:pt x="1873" y="168"/>
                  </a:moveTo>
                  <a:cubicBezTo>
                    <a:pt x="1878" y="162"/>
                    <a:pt x="1878" y="172"/>
                    <a:pt x="1873" y="168"/>
                  </a:cubicBezTo>
                  <a:close/>
                  <a:moveTo>
                    <a:pt x="1876" y="171"/>
                  </a:moveTo>
                  <a:cubicBezTo>
                    <a:pt x="1876" y="174"/>
                    <a:pt x="1869" y="172"/>
                    <a:pt x="1868" y="175"/>
                  </a:cubicBezTo>
                  <a:cubicBezTo>
                    <a:pt x="1863" y="172"/>
                    <a:pt x="1871" y="169"/>
                    <a:pt x="1876" y="171"/>
                  </a:cubicBezTo>
                  <a:close/>
                  <a:moveTo>
                    <a:pt x="1884" y="171"/>
                  </a:moveTo>
                  <a:cubicBezTo>
                    <a:pt x="1891" y="170"/>
                    <a:pt x="1891" y="173"/>
                    <a:pt x="1898" y="172"/>
                  </a:cubicBezTo>
                  <a:cubicBezTo>
                    <a:pt x="1897" y="174"/>
                    <a:pt x="1883" y="176"/>
                    <a:pt x="1884" y="171"/>
                  </a:cubicBezTo>
                  <a:close/>
                  <a:moveTo>
                    <a:pt x="1947" y="172"/>
                  </a:moveTo>
                  <a:cubicBezTo>
                    <a:pt x="1940" y="174"/>
                    <a:pt x="1939" y="170"/>
                    <a:pt x="1932" y="171"/>
                  </a:cubicBezTo>
                  <a:cubicBezTo>
                    <a:pt x="1934" y="177"/>
                    <a:pt x="1926" y="173"/>
                    <a:pt x="1927" y="179"/>
                  </a:cubicBezTo>
                  <a:cubicBezTo>
                    <a:pt x="1932" y="179"/>
                    <a:pt x="1936" y="176"/>
                    <a:pt x="1940" y="175"/>
                  </a:cubicBezTo>
                  <a:cubicBezTo>
                    <a:pt x="1943" y="175"/>
                    <a:pt x="1944" y="177"/>
                    <a:pt x="1947" y="177"/>
                  </a:cubicBezTo>
                  <a:cubicBezTo>
                    <a:pt x="1951" y="178"/>
                    <a:pt x="1956" y="177"/>
                    <a:pt x="1960" y="179"/>
                  </a:cubicBezTo>
                  <a:cubicBezTo>
                    <a:pt x="1962" y="174"/>
                    <a:pt x="1957" y="177"/>
                    <a:pt x="1955" y="175"/>
                  </a:cubicBezTo>
                  <a:cubicBezTo>
                    <a:pt x="1954" y="175"/>
                    <a:pt x="1956" y="171"/>
                    <a:pt x="1952" y="172"/>
                  </a:cubicBezTo>
                  <a:cubicBezTo>
                    <a:pt x="1947" y="170"/>
                    <a:pt x="1951" y="177"/>
                    <a:pt x="1945" y="175"/>
                  </a:cubicBezTo>
                  <a:cubicBezTo>
                    <a:pt x="1945" y="174"/>
                    <a:pt x="1947" y="174"/>
                    <a:pt x="1947" y="172"/>
                  </a:cubicBezTo>
                  <a:close/>
                  <a:moveTo>
                    <a:pt x="2111" y="171"/>
                  </a:moveTo>
                  <a:cubicBezTo>
                    <a:pt x="2110" y="171"/>
                    <a:pt x="2109" y="171"/>
                    <a:pt x="2108" y="171"/>
                  </a:cubicBezTo>
                  <a:cubicBezTo>
                    <a:pt x="2099" y="170"/>
                    <a:pt x="2111" y="175"/>
                    <a:pt x="2111" y="171"/>
                  </a:cubicBezTo>
                  <a:close/>
                  <a:moveTo>
                    <a:pt x="1964" y="172"/>
                  </a:moveTo>
                  <a:cubicBezTo>
                    <a:pt x="1963" y="172"/>
                    <a:pt x="1962" y="172"/>
                    <a:pt x="1960" y="172"/>
                  </a:cubicBezTo>
                  <a:cubicBezTo>
                    <a:pt x="1959" y="173"/>
                    <a:pt x="1957" y="172"/>
                    <a:pt x="1957" y="174"/>
                  </a:cubicBezTo>
                  <a:cubicBezTo>
                    <a:pt x="1960" y="174"/>
                    <a:pt x="1963" y="174"/>
                    <a:pt x="1964" y="172"/>
                  </a:cubicBezTo>
                  <a:close/>
                  <a:moveTo>
                    <a:pt x="1962" y="177"/>
                  </a:moveTo>
                  <a:cubicBezTo>
                    <a:pt x="1966" y="177"/>
                    <a:pt x="1969" y="176"/>
                    <a:pt x="1970" y="174"/>
                  </a:cubicBezTo>
                  <a:cubicBezTo>
                    <a:pt x="1968" y="174"/>
                    <a:pt x="1967" y="173"/>
                    <a:pt x="1965" y="172"/>
                  </a:cubicBezTo>
                  <a:cubicBezTo>
                    <a:pt x="1966" y="175"/>
                    <a:pt x="1963" y="175"/>
                    <a:pt x="1962" y="177"/>
                  </a:cubicBezTo>
                  <a:close/>
                  <a:moveTo>
                    <a:pt x="2167" y="175"/>
                  </a:moveTo>
                  <a:cubicBezTo>
                    <a:pt x="2168" y="173"/>
                    <a:pt x="2175" y="176"/>
                    <a:pt x="2175" y="172"/>
                  </a:cubicBezTo>
                  <a:cubicBezTo>
                    <a:pt x="2170" y="173"/>
                    <a:pt x="2161" y="170"/>
                    <a:pt x="2159" y="174"/>
                  </a:cubicBezTo>
                  <a:cubicBezTo>
                    <a:pt x="2163" y="173"/>
                    <a:pt x="2163" y="176"/>
                    <a:pt x="2167" y="175"/>
                  </a:cubicBezTo>
                  <a:close/>
                  <a:moveTo>
                    <a:pt x="2117" y="177"/>
                  </a:moveTo>
                  <a:cubicBezTo>
                    <a:pt x="2118" y="177"/>
                    <a:pt x="2119" y="177"/>
                    <a:pt x="2120" y="177"/>
                  </a:cubicBezTo>
                  <a:cubicBezTo>
                    <a:pt x="2121" y="176"/>
                    <a:pt x="2121" y="175"/>
                    <a:pt x="2121" y="174"/>
                  </a:cubicBezTo>
                  <a:cubicBezTo>
                    <a:pt x="2120" y="174"/>
                    <a:pt x="2118" y="174"/>
                    <a:pt x="2117" y="174"/>
                  </a:cubicBezTo>
                  <a:cubicBezTo>
                    <a:pt x="2117" y="175"/>
                    <a:pt x="2117" y="176"/>
                    <a:pt x="2117" y="177"/>
                  </a:cubicBezTo>
                  <a:close/>
                  <a:moveTo>
                    <a:pt x="1971" y="193"/>
                  </a:moveTo>
                  <a:cubicBezTo>
                    <a:pt x="1970" y="194"/>
                    <a:pt x="1969" y="191"/>
                    <a:pt x="1970" y="191"/>
                  </a:cubicBezTo>
                  <a:cubicBezTo>
                    <a:pt x="1965" y="191"/>
                    <a:pt x="1957" y="191"/>
                    <a:pt x="1951" y="191"/>
                  </a:cubicBezTo>
                  <a:cubicBezTo>
                    <a:pt x="1946" y="192"/>
                    <a:pt x="1947" y="192"/>
                    <a:pt x="1943" y="191"/>
                  </a:cubicBezTo>
                  <a:cubicBezTo>
                    <a:pt x="1942" y="191"/>
                    <a:pt x="1940" y="192"/>
                    <a:pt x="1938" y="191"/>
                  </a:cubicBezTo>
                  <a:cubicBezTo>
                    <a:pt x="1937" y="189"/>
                    <a:pt x="1931" y="192"/>
                    <a:pt x="1935" y="190"/>
                  </a:cubicBezTo>
                  <a:cubicBezTo>
                    <a:pt x="1935" y="189"/>
                    <a:pt x="1935" y="189"/>
                    <a:pt x="1935" y="188"/>
                  </a:cubicBezTo>
                  <a:cubicBezTo>
                    <a:pt x="1927" y="189"/>
                    <a:pt x="1914" y="186"/>
                    <a:pt x="1910" y="190"/>
                  </a:cubicBezTo>
                  <a:cubicBezTo>
                    <a:pt x="1913" y="191"/>
                    <a:pt x="1919" y="188"/>
                    <a:pt x="1918" y="191"/>
                  </a:cubicBezTo>
                  <a:cubicBezTo>
                    <a:pt x="1914" y="191"/>
                    <a:pt x="1909" y="190"/>
                    <a:pt x="1908" y="194"/>
                  </a:cubicBezTo>
                  <a:cubicBezTo>
                    <a:pt x="1913" y="195"/>
                    <a:pt x="1918" y="194"/>
                    <a:pt x="1923" y="194"/>
                  </a:cubicBezTo>
                  <a:cubicBezTo>
                    <a:pt x="1930" y="195"/>
                    <a:pt x="1931" y="195"/>
                    <a:pt x="1936" y="194"/>
                  </a:cubicBezTo>
                  <a:cubicBezTo>
                    <a:pt x="1943" y="194"/>
                    <a:pt x="1950" y="195"/>
                    <a:pt x="1955" y="194"/>
                  </a:cubicBezTo>
                  <a:cubicBezTo>
                    <a:pt x="1960" y="194"/>
                    <a:pt x="1958" y="193"/>
                    <a:pt x="1961" y="194"/>
                  </a:cubicBezTo>
                  <a:cubicBezTo>
                    <a:pt x="1966" y="196"/>
                    <a:pt x="1972" y="195"/>
                    <a:pt x="1974" y="193"/>
                  </a:cubicBezTo>
                  <a:cubicBezTo>
                    <a:pt x="1972" y="193"/>
                    <a:pt x="1973" y="191"/>
                    <a:pt x="1971" y="193"/>
                  </a:cubicBezTo>
                  <a:close/>
                  <a:moveTo>
                    <a:pt x="1930" y="191"/>
                  </a:moveTo>
                  <a:cubicBezTo>
                    <a:pt x="1925" y="197"/>
                    <a:pt x="1919" y="188"/>
                    <a:pt x="1930" y="191"/>
                  </a:cubicBezTo>
                  <a:close/>
                  <a:moveTo>
                    <a:pt x="1989" y="193"/>
                  </a:moveTo>
                  <a:cubicBezTo>
                    <a:pt x="1988" y="196"/>
                    <a:pt x="1980" y="194"/>
                    <a:pt x="1976" y="194"/>
                  </a:cubicBezTo>
                  <a:cubicBezTo>
                    <a:pt x="1978" y="188"/>
                    <a:pt x="1984" y="193"/>
                    <a:pt x="1989" y="193"/>
                  </a:cubicBezTo>
                  <a:close/>
                  <a:moveTo>
                    <a:pt x="2014" y="193"/>
                  </a:moveTo>
                  <a:cubicBezTo>
                    <a:pt x="2017" y="196"/>
                    <a:pt x="2022" y="193"/>
                    <a:pt x="2026" y="193"/>
                  </a:cubicBezTo>
                  <a:cubicBezTo>
                    <a:pt x="2028" y="195"/>
                    <a:pt x="2039" y="196"/>
                    <a:pt x="2040" y="193"/>
                  </a:cubicBezTo>
                  <a:cubicBezTo>
                    <a:pt x="2039" y="193"/>
                    <a:pt x="2036" y="193"/>
                    <a:pt x="2036" y="191"/>
                  </a:cubicBezTo>
                  <a:cubicBezTo>
                    <a:pt x="2026" y="193"/>
                    <a:pt x="2010" y="188"/>
                    <a:pt x="2014" y="193"/>
                  </a:cubicBezTo>
                  <a:close/>
                  <a:moveTo>
                    <a:pt x="123" y="218"/>
                  </a:moveTo>
                  <a:cubicBezTo>
                    <a:pt x="125" y="224"/>
                    <a:pt x="118" y="221"/>
                    <a:pt x="115" y="221"/>
                  </a:cubicBezTo>
                  <a:cubicBezTo>
                    <a:pt x="117" y="219"/>
                    <a:pt x="119" y="218"/>
                    <a:pt x="123" y="218"/>
                  </a:cubicBezTo>
                  <a:close/>
                  <a:moveTo>
                    <a:pt x="1897" y="221"/>
                  </a:moveTo>
                  <a:cubicBezTo>
                    <a:pt x="1898" y="221"/>
                    <a:pt x="1899" y="223"/>
                    <a:pt x="1899" y="223"/>
                  </a:cubicBezTo>
                  <a:cubicBezTo>
                    <a:pt x="1902" y="223"/>
                    <a:pt x="1903" y="222"/>
                    <a:pt x="1906" y="221"/>
                  </a:cubicBezTo>
                  <a:cubicBezTo>
                    <a:pt x="1908" y="221"/>
                    <a:pt x="1912" y="222"/>
                    <a:pt x="1912" y="220"/>
                  </a:cubicBezTo>
                  <a:cubicBezTo>
                    <a:pt x="1907" y="220"/>
                    <a:pt x="1901" y="218"/>
                    <a:pt x="1896" y="218"/>
                  </a:cubicBezTo>
                  <a:cubicBezTo>
                    <a:pt x="1893" y="218"/>
                    <a:pt x="1889" y="217"/>
                    <a:pt x="1886" y="220"/>
                  </a:cubicBezTo>
                  <a:cubicBezTo>
                    <a:pt x="1889" y="222"/>
                    <a:pt x="1894" y="221"/>
                    <a:pt x="1897" y="221"/>
                  </a:cubicBezTo>
                  <a:close/>
                  <a:moveTo>
                    <a:pt x="1929" y="218"/>
                  </a:moveTo>
                  <a:cubicBezTo>
                    <a:pt x="1924" y="218"/>
                    <a:pt x="1909" y="216"/>
                    <a:pt x="1916" y="221"/>
                  </a:cubicBezTo>
                  <a:cubicBezTo>
                    <a:pt x="1920" y="217"/>
                    <a:pt x="1929" y="222"/>
                    <a:pt x="1935" y="221"/>
                  </a:cubicBezTo>
                  <a:cubicBezTo>
                    <a:pt x="1939" y="221"/>
                    <a:pt x="1940" y="220"/>
                    <a:pt x="1942" y="220"/>
                  </a:cubicBezTo>
                  <a:cubicBezTo>
                    <a:pt x="1944" y="219"/>
                    <a:pt x="1948" y="221"/>
                    <a:pt x="1949" y="218"/>
                  </a:cubicBezTo>
                  <a:cubicBezTo>
                    <a:pt x="1944" y="219"/>
                    <a:pt x="1936" y="218"/>
                    <a:pt x="1929" y="218"/>
                  </a:cubicBezTo>
                  <a:close/>
                  <a:moveTo>
                    <a:pt x="1957" y="221"/>
                  </a:moveTo>
                  <a:cubicBezTo>
                    <a:pt x="1962" y="220"/>
                    <a:pt x="1970" y="221"/>
                    <a:pt x="1972" y="218"/>
                  </a:cubicBezTo>
                  <a:cubicBezTo>
                    <a:pt x="1966" y="219"/>
                    <a:pt x="1955" y="216"/>
                    <a:pt x="1952" y="220"/>
                  </a:cubicBezTo>
                  <a:cubicBezTo>
                    <a:pt x="1954" y="220"/>
                    <a:pt x="1957" y="220"/>
                    <a:pt x="1957" y="221"/>
                  </a:cubicBezTo>
                  <a:close/>
                  <a:moveTo>
                    <a:pt x="1985" y="218"/>
                  </a:moveTo>
                  <a:cubicBezTo>
                    <a:pt x="1984" y="218"/>
                    <a:pt x="1983" y="218"/>
                    <a:pt x="1982" y="218"/>
                  </a:cubicBezTo>
                  <a:cubicBezTo>
                    <a:pt x="1973" y="218"/>
                    <a:pt x="1985" y="223"/>
                    <a:pt x="1985" y="218"/>
                  </a:cubicBezTo>
                  <a:close/>
                  <a:moveTo>
                    <a:pt x="2028" y="220"/>
                  </a:moveTo>
                  <a:cubicBezTo>
                    <a:pt x="2029" y="216"/>
                    <a:pt x="2037" y="219"/>
                    <a:pt x="2041" y="218"/>
                  </a:cubicBezTo>
                  <a:cubicBezTo>
                    <a:pt x="2040" y="222"/>
                    <a:pt x="2032" y="219"/>
                    <a:pt x="2028" y="220"/>
                  </a:cubicBezTo>
                  <a:close/>
                  <a:moveTo>
                    <a:pt x="2071" y="218"/>
                  </a:moveTo>
                  <a:cubicBezTo>
                    <a:pt x="2070" y="218"/>
                    <a:pt x="2068" y="218"/>
                    <a:pt x="2067" y="218"/>
                  </a:cubicBezTo>
                  <a:cubicBezTo>
                    <a:pt x="2058" y="218"/>
                    <a:pt x="2071" y="223"/>
                    <a:pt x="2071" y="218"/>
                  </a:cubicBezTo>
                  <a:close/>
                  <a:moveTo>
                    <a:pt x="1892" y="242"/>
                  </a:moveTo>
                  <a:cubicBezTo>
                    <a:pt x="1891" y="246"/>
                    <a:pt x="1886" y="245"/>
                    <a:pt x="1882" y="245"/>
                  </a:cubicBezTo>
                  <a:cubicBezTo>
                    <a:pt x="1884" y="241"/>
                    <a:pt x="1885" y="244"/>
                    <a:pt x="1892" y="242"/>
                  </a:cubicBezTo>
                  <a:close/>
                  <a:moveTo>
                    <a:pt x="132" y="248"/>
                  </a:moveTo>
                  <a:cubicBezTo>
                    <a:pt x="122" y="248"/>
                    <a:pt x="113" y="245"/>
                    <a:pt x="107" y="250"/>
                  </a:cubicBezTo>
                  <a:cubicBezTo>
                    <a:pt x="110" y="254"/>
                    <a:pt x="115" y="250"/>
                    <a:pt x="120" y="250"/>
                  </a:cubicBezTo>
                  <a:cubicBezTo>
                    <a:pt x="127" y="250"/>
                    <a:pt x="135" y="252"/>
                    <a:pt x="138" y="248"/>
                  </a:cubicBezTo>
                  <a:cubicBezTo>
                    <a:pt x="134" y="248"/>
                    <a:pt x="134" y="243"/>
                    <a:pt x="130" y="244"/>
                  </a:cubicBezTo>
                  <a:cubicBezTo>
                    <a:pt x="130" y="246"/>
                    <a:pt x="131" y="247"/>
                    <a:pt x="132" y="248"/>
                  </a:cubicBezTo>
                  <a:close/>
                  <a:moveTo>
                    <a:pt x="1926" y="253"/>
                  </a:moveTo>
                  <a:cubicBezTo>
                    <a:pt x="1923" y="256"/>
                    <a:pt x="1919" y="253"/>
                    <a:pt x="1916" y="253"/>
                  </a:cubicBezTo>
                  <a:cubicBezTo>
                    <a:pt x="1913" y="253"/>
                    <a:pt x="1910" y="253"/>
                    <a:pt x="1908" y="253"/>
                  </a:cubicBezTo>
                  <a:cubicBezTo>
                    <a:pt x="1903" y="251"/>
                    <a:pt x="1924" y="251"/>
                    <a:pt x="1926" y="253"/>
                  </a:cubicBezTo>
                  <a:close/>
                  <a:moveTo>
                    <a:pt x="1933" y="252"/>
                  </a:moveTo>
                  <a:cubicBezTo>
                    <a:pt x="1932" y="254"/>
                    <a:pt x="1930" y="255"/>
                    <a:pt x="1927" y="255"/>
                  </a:cubicBezTo>
                  <a:cubicBezTo>
                    <a:pt x="1927" y="251"/>
                    <a:pt x="1930" y="252"/>
                    <a:pt x="1933" y="252"/>
                  </a:cubicBezTo>
                  <a:close/>
                  <a:moveTo>
                    <a:pt x="1820" y="256"/>
                  </a:moveTo>
                  <a:cubicBezTo>
                    <a:pt x="1822" y="256"/>
                    <a:pt x="1823" y="256"/>
                    <a:pt x="1824" y="256"/>
                  </a:cubicBezTo>
                  <a:cubicBezTo>
                    <a:pt x="1824" y="255"/>
                    <a:pt x="1824" y="254"/>
                    <a:pt x="1824" y="253"/>
                  </a:cubicBezTo>
                  <a:cubicBezTo>
                    <a:pt x="1823" y="253"/>
                    <a:pt x="1822" y="253"/>
                    <a:pt x="1821" y="253"/>
                  </a:cubicBezTo>
                  <a:cubicBezTo>
                    <a:pt x="1821" y="254"/>
                    <a:pt x="1820" y="255"/>
                    <a:pt x="1820" y="256"/>
                  </a:cubicBezTo>
                  <a:close/>
                  <a:moveTo>
                    <a:pt x="1862" y="258"/>
                  </a:moveTo>
                  <a:cubicBezTo>
                    <a:pt x="1867" y="256"/>
                    <a:pt x="1864" y="261"/>
                    <a:pt x="1865" y="264"/>
                  </a:cubicBezTo>
                  <a:cubicBezTo>
                    <a:pt x="1862" y="264"/>
                    <a:pt x="1861" y="262"/>
                    <a:pt x="1862" y="258"/>
                  </a:cubicBezTo>
                  <a:close/>
                  <a:moveTo>
                    <a:pt x="1965" y="264"/>
                  </a:moveTo>
                  <a:cubicBezTo>
                    <a:pt x="1966" y="260"/>
                    <a:pt x="1968" y="266"/>
                    <a:pt x="1971" y="264"/>
                  </a:cubicBezTo>
                  <a:cubicBezTo>
                    <a:pt x="1971" y="268"/>
                    <a:pt x="1966" y="265"/>
                    <a:pt x="1965" y="264"/>
                  </a:cubicBezTo>
                  <a:close/>
                  <a:moveTo>
                    <a:pt x="1848" y="266"/>
                  </a:moveTo>
                  <a:cubicBezTo>
                    <a:pt x="1846" y="270"/>
                    <a:pt x="1838" y="269"/>
                    <a:pt x="1832" y="269"/>
                  </a:cubicBezTo>
                  <a:cubicBezTo>
                    <a:pt x="1834" y="265"/>
                    <a:pt x="1842" y="266"/>
                    <a:pt x="1848" y="266"/>
                  </a:cubicBezTo>
                  <a:close/>
                  <a:moveTo>
                    <a:pt x="1794" y="271"/>
                  </a:moveTo>
                  <a:cubicBezTo>
                    <a:pt x="1797" y="267"/>
                    <a:pt x="1807" y="270"/>
                    <a:pt x="1813" y="269"/>
                  </a:cubicBezTo>
                  <a:cubicBezTo>
                    <a:pt x="1810" y="273"/>
                    <a:pt x="1800" y="270"/>
                    <a:pt x="1794" y="271"/>
                  </a:cubicBezTo>
                  <a:close/>
                  <a:moveTo>
                    <a:pt x="1857" y="286"/>
                  </a:moveTo>
                  <a:cubicBezTo>
                    <a:pt x="1860" y="286"/>
                    <a:pt x="1863" y="287"/>
                    <a:pt x="1864" y="285"/>
                  </a:cubicBezTo>
                  <a:cubicBezTo>
                    <a:pt x="1855" y="284"/>
                    <a:pt x="1868" y="283"/>
                    <a:pt x="1869" y="282"/>
                  </a:cubicBezTo>
                  <a:cubicBezTo>
                    <a:pt x="1866" y="286"/>
                    <a:pt x="1876" y="286"/>
                    <a:pt x="1875" y="283"/>
                  </a:cubicBezTo>
                  <a:cubicBezTo>
                    <a:pt x="1873" y="283"/>
                    <a:pt x="1871" y="284"/>
                    <a:pt x="1871" y="282"/>
                  </a:cubicBezTo>
                  <a:cubicBezTo>
                    <a:pt x="1872" y="281"/>
                    <a:pt x="1874" y="282"/>
                    <a:pt x="1874" y="280"/>
                  </a:cubicBezTo>
                  <a:cubicBezTo>
                    <a:pt x="1868" y="280"/>
                    <a:pt x="1863" y="280"/>
                    <a:pt x="1857" y="280"/>
                  </a:cubicBezTo>
                  <a:cubicBezTo>
                    <a:pt x="1857" y="282"/>
                    <a:pt x="1857" y="284"/>
                    <a:pt x="1857" y="286"/>
                  </a:cubicBezTo>
                  <a:close/>
                  <a:moveTo>
                    <a:pt x="1951" y="282"/>
                  </a:moveTo>
                  <a:cubicBezTo>
                    <a:pt x="1949" y="282"/>
                    <a:pt x="1948" y="282"/>
                    <a:pt x="1946" y="282"/>
                  </a:cubicBezTo>
                  <a:cubicBezTo>
                    <a:pt x="1945" y="282"/>
                    <a:pt x="1943" y="282"/>
                    <a:pt x="1943" y="283"/>
                  </a:cubicBezTo>
                  <a:cubicBezTo>
                    <a:pt x="1945" y="282"/>
                    <a:pt x="1951" y="285"/>
                    <a:pt x="1951" y="282"/>
                  </a:cubicBezTo>
                  <a:close/>
                  <a:moveTo>
                    <a:pt x="1879" y="285"/>
                  </a:moveTo>
                  <a:cubicBezTo>
                    <a:pt x="1886" y="286"/>
                    <a:pt x="1877" y="294"/>
                    <a:pt x="1879" y="285"/>
                  </a:cubicBezTo>
                  <a:close/>
                  <a:moveTo>
                    <a:pt x="1862" y="291"/>
                  </a:moveTo>
                  <a:cubicBezTo>
                    <a:pt x="1865" y="290"/>
                    <a:pt x="1872" y="293"/>
                    <a:pt x="1872" y="290"/>
                  </a:cubicBezTo>
                  <a:cubicBezTo>
                    <a:pt x="1867" y="291"/>
                    <a:pt x="1868" y="287"/>
                    <a:pt x="1865" y="286"/>
                  </a:cubicBezTo>
                  <a:cubicBezTo>
                    <a:pt x="1865" y="289"/>
                    <a:pt x="1863" y="289"/>
                    <a:pt x="1862" y="291"/>
                  </a:cubicBezTo>
                  <a:close/>
                  <a:moveTo>
                    <a:pt x="115" y="288"/>
                  </a:moveTo>
                  <a:cubicBezTo>
                    <a:pt x="114" y="290"/>
                    <a:pt x="112" y="291"/>
                    <a:pt x="109" y="291"/>
                  </a:cubicBezTo>
                  <a:cubicBezTo>
                    <a:pt x="109" y="288"/>
                    <a:pt x="112" y="288"/>
                    <a:pt x="115" y="288"/>
                  </a:cubicBezTo>
                  <a:close/>
                  <a:moveTo>
                    <a:pt x="1937" y="294"/>
                  </a:moveTo>
                  <a:cubicBezTo>
                    <a:pt x="1938" y="299"/>
                    <a:pt x="1930" y="293"/>
                    <a:pt x="1931" y="298"/>
                  </a:cubicBezTo>
                  <a:cubicBezTo>
                    <a:pt x="1925" y="295"/>
                    <a:pt x="1934" y="293"/>
                    <a:pt x="1937" y="294"/>
                  </a:cubicBezTo>
                  <a:close/>
                  <a:moveTo>
                    <a:pt x="1888" y="299"/>
                  </a:moveTo>
                  <a:cubicBezTo>
                    <a:pt x="1886" y="299"/>
                    <a:pt x="1885" y="299"/>
                    <a:pt x="1883" y="299"/>
                  </a:cubicBezTo>
                  <a:cubicBezTo>
                    <a:pt x="1873" y="299"/>
                    <a:pt x="1888" y="303"/>
                    <a:pt x="1888" y="299"/>
                  </a:cubicBezTo>
                  <a:close/>
                  <a:moveTo>
                    <a:pt x="123" y="313"/>
                  </a:moveTo>
                  <a:cubicBezTo>
                    <a:pt x="129" y="314"/>
                    <a:pt x="119" y="319"/>
                    <a:pt x="125" y="320"/>
                  </a:cubicBezTo>
                  <a:cubicBezTo>
                    <a:pt x="122" y="326"/>
                    <a:pt x="120" y="314"/>
                    <a:pt x="123" y="313"/>
                  </a:cubicBezTo>
                  <a:close/>
                  <a:moveTo>
                    <a:pt x="1794" y="315"/>
                  </a:moveTo>
                  <a:cubicBezTo>
                    <a:pt x="1797" y="315"/>
                    <a:pt x="1797" y="317"/>
                    <a:pt x="1799" y="317"/>
                  </a:cubicBezTo>
                  <a:cubicBezTo>
                    <a:pt x="1799" y="320"/>
                    <a:pt x="1791" y="319"/>
                    <a:pt x="1794" y="315"/>
                  </a:cubicBezTo>
                  <a:close/>
                  <a:moveTo>
                    <a:pt x="1780" y="325"/>
                  </a:moveTo>
                  <a:cubicBezTo>
                    <a:pt x="1780" y="326"/>
                    <a:pt x="1778" y="328"/>
                    <a:pt x="1775" y="328"/>
                  </a:cubicBezTo>
                  <a:cubicBezTo>
                    <a:pt x="1775" y="324"/>
                    <a:pt x="1778" y="325"/>
                    <a:pt x="1780" y="325"/>
                  </a:cubicBezTo>
                  <a:close/>
                  <a:moveTo>
                    <a:pt x="1803" y="325"/>
                  </a:moveTo>
                  <a:cubicBezTo>
                    <a:pt x="1799" y="325"/>
                    <a:pt x="1791" y="322"/>
                    <a:pt x="1792" y="328"/>
                  </a:cubicBezTo>
                  <a:cubicBezTo>
                    <a:pt x="1796" y="327"/>
                    <a:pt x="1801" y="326"/>
                    <a:pt x="1807" y="326"/>
                  </a:cubicBezTo>
                  <a:cubicBezTo>
                    <a:pt x="1810" y="326"/>
                    <a:pt x="1815" y="329"/>
                    <a:pt x="1816" y="325"/>
                  </a:cubicBezTo>
                  <a:cubicBezTo>
                    <a:pt x="1813" y="325"/>
                    <a:pt x="1808" y="324"/>
                    <a:pt x="1803" y="325"/>
                  </a:cubicBezTo>
                  <a:close/>
                  <a:moveTo>
                    <a:pt x="1769" y="331"/>
                  </a:moveTo>
                  <a:cubicBezTo>
                    <a:pt x="1767" y="331"/>
                    <a:pt x="1765" y="331"/>
                    <a:pt x="1764" y="331"/>
                  </a:cubicBezTo>
                  <a:cubicBezTo>
                    <a:pt x="1762" y="331"/>
                    <a:pt x="1759" y="331"/>
                    <a:pt x="1759" y="332"/>
                  </a:cubicBezTo>
                  <a:cubicBezTo>
                    <a:pt x="1762" y="332"/>
                    <a:pt x="1768" y="334"/>
                    <a:pt x="1769" y="331"/>
                  </a:cubicBezTo>
                  <a:close/>
                  <a:moveTo>
                    <a:pt x="139" y="339"/>
                  </a:moveTo>
                  <a:cubicBezTo>
                    <a:pt x="144" y="333"/>
                    <a:pt x="145" y="344"/>
                    <a:pt x="139" y="339"/>
                  </a:cubicBezTo>
                  <a:close/>
                  <a:moveTo>
                    <a:pt x="2069" y="393"/>
                  </a:moveTo>
                  <a:cubicBezTo>
                    <a:pt x="2070" y="389"/>
                    <a:pt x="2077" y="392"/>
                    <a:pt x="2081" y="391"/>
                  </a:cubicBezTo>
                  <a:cubicBezTo>
                    <a:pt x="2080" y="395"/>
                    <a:pt x="2073" y="392"/>
                    <a:pt x="2069" y="393"/>
                  </a:cubicBezTo>
                  <a:close/>
                  <a:moveTo>
                    <a:pt x="2092" y="391"/>
                  </a:moveTo>
                  <a:cubicBezTo>
                    <a:pt x="2091" y="391"/>
                    <a:pt x="2090" y="391"/>
                    <a:pt x="2089" y="391"/>
                  </a:cubicBezTo>
                  <a:cubicBezTo>
                    <a:pt x="2080" y="391"/>
                    <a:pt x="2092" y="396"/>
                    <a:pt x="2092" y="391"/>
                  </a:cubicBezTo>
                  <a:close/>
                  <a:moveTo>
                    <a:pt x="2011" y="409"/>
                  </a:moveTo>
                  <a:cubicBezTo>
                    <a:pt x="2011" y="409"/>
                    <a:pt x="2011" y="406"/>
                    <a:pt x="2010" y="407"/>
                  </a:cubicBezTo>
                  <a:cubicBezTo>
                    <a:pt x="2011" y="411"/>
                    <a:pt x="1996" y="407"/>
                    <a:pt x="2001" y="410"/>
                  </a:cubicBezTo>
                  <a:cubicBezTo>
                    <a:pt x="2007" y="410"/>
                    <a:pt x="2012" y="410"/>
                    <a:pt x="2018" y="410"/>
                  </a:cubicBezTo>
                  <a:cubicBezTo>
                    <a:pt x="2019" y="404"/>
                    <a:pt x="2014" y="409"/>
                    <a:pt x="2011" y="409"/>
                  </a:cubicBezTo>
                  <a:close/>
                  <a:moveTo>
                    <a:pt x="2096" y="407"/>
                  </a:moveTo>
                  <a:cubicBezTo>
                    <a:pt x="2078" y="408"/>
                    <a:pt x="2105" y="410"/>
                    <a:pt x="2104" y="407"/>
                  </a:cubicBezTo>
                  <a:cubicBezTo>
                    <a:pt x="2102" y="407"/>
                    <a:pt x="2099" y="407"/>
                    <a:pt x="2096" y="407"/>
                  </a:cubicBezTo>
                  <a:close/>
                  <a:moveTo>
                    <a:pt x="2114" y="407"/>
                  </a:moveTo>
                  <a:cubicBezTo>
                    <a:pt x="2113" y="407"/>
                    <a:pt x="2112" y="407"/>
                    <a:pt x="2111" y="407"/>
                  </a:cubicBezTo>
                  <a:cubicBezTo>
                    <a:pt x="2102" y="407"/>
                    <a:pt x="2114" y="411"/>
                    <a:pt x="2114" y="407"/>
                  </a:cubicBezTo>
                  <a:close/>
                  <a:moveTo>
                    <a:pt x="1997" y="409"/>
                  </a:moveTo>
                  <a:cubicBezTo>
                    <a:pt x="1996" y="412"/>
                    <a:pt x="1992" y="412"/>
                    <a:pt x="1988" y="412"/>
                  </a:cubicBezTo>
                  <a:cubicBezTo>
                    <a:pt x="1989" y="408"/>
                    <a:pt x="1993" y="408"/>
                    <a:pt x="1997" y="409"/>
                  </a:cubicBezTo>
                  <a:close/>
                  <a:moveTo>
                    <a:pt x="1952" y="420"/>
                  </a:moveTo>
                  <a:cubicBezTo>
                    <a:pt x="1950" y="420"/>
                    <a:pt x="1949" y="420"/>
                    <a:pt x="1947" y="420"/>
                  </a:cubicBezTo>
                  <a:cubicBezTo>
                    <a:pt x="1946" y="420"/>
                    <a:pt x="1944" y="420"/>
                    <a:pt x="1944" y="421"/>
                  </a:cubicBezTo>
                  <a:cubicBezTo>
                    <a:pt x="1946" y="420"/>
                    <a:pt x="1952" y="423"/>
                    <a:pt x="1952" y="420"/>
                  </a:cubicBezTo>
                  <a:close/>
                  <a:moveTo>
                    <a:pt x="1978" y="426"/>
                  </a:moveTo>
                  <a:cubicBezTo>
                    <a:pt x="1975" y="429"/>
                    <a:pt x="1971" y="429"/>
                    <a:pt x="1970" y="428"/>
                  </a:cubicBezTo>
                  <a:cubicBezTo>
                    <a:pt x="1969" y="427"/>
                    <a:pt x="1976" y="423"/>
                    <a:pt x="1978" y="426"/>
                  </a:cubicBezTo>
                  <a:close/>
                  <a:moveTo>
                    <a:pt x="182" y="437"/>
                  </a:moveTo>
                  <a:cubicBezTo>
                    <a:pt x="185" y="437"/>
                    <a:pt x="188" y="435"/>
                    <a:pt x="191" y="434"/>
                  </a:cubicBezTo>
                  <a:cubicBezTo>
                    <a:pt x="194" y="433"/>
                    <a:pt x="197" y="435"/>
                    <a:pt x="198" y="432"/>
                  </a:cubicBezTo>
                  <a:cubicBezTo>
                    <a:pt x="193" y="430"/>
                    <a:pt x="179" y="429"/>
                    <a:pt x="182" y="437"/>
                  </a:cubicBezTo>
                  <a:close/>
                  <a:moveTo>
                    <a:pt x="203" y="442"/>
                  </a:moveTo>
                  <a:cubicBezTo>
                    <a:pt x="205" y="442"/>
                    <a:pt x="206" y="442"/>
                    <a:pt x="208" y="442"/>
                  </a:cubicBezTo>
                  <a:cubicBezTo>
                    <a:pt x="208" y="440"/>
                    <a:pt x="208" y="437"/>
                    <a:pt x="206" y="437"/>
                  </a:cubicBezTo>
                  <a:cubicBezTo>
                    <a:pt x="206" y="439"/>
                    <a:pt x="203" y="440"/>
                    <a:pt x="203" y="442"/>
                  </a:cubicBezTo>
                  <a:close/>
                  <a:moveTo>
                    <a:pt x="2145" y="437"/>
                  </a:moveTo>
                  <a:cubicBezTo>
                    <a:pt x="2145" y="441"/>
                    <a:pt x="2141" y="441"/>
                    <a:pt x="2137" y="440"/>
                  </a:cubicBezTo>
                  <a:cubicBezTo>
                    <a:pt x="2139" y="438"/>
                    <a:pt x="2142" y="438"/>
                    <a:pt x="2145" y="437"/>
                  </a:cubicBezTo>
                  <a:close/>
                  <a:moveTo>
                    <a:pt x="151" y="440"/>
                  </a:moveTo>
                  <a:cubicBezTo>
                    <a:pt x="150" y="443"/>
                    <a:pt x="147" y="442"/>
                    <a:pt x="146" y="443"/>
                  </a:cubicBezTo>
                  <a:cubicBezTo>
                    <a:pt x="143" y="444"/>
                    <a:pt x="135" y="441"/>
                    <a:pt x="135" y="445"/>
                  </a:cubicBezTo>
                  <a:cubicBezTo>
                    <a:pt x="145" y="446"/>
                    <a:pt x="150" y="443"/>
                    <a:pt x="159" y="443"/>
                  </a:cubicBezTo>
                  <a:cubicBezTo>
                    <a:pt x="160" y="438"/>
                    <a:pt x="154" y="441"/>
                    <a:pt x="151" y="440"/>
                  </a:cubicBezTo>
                  <a:close/>
                  <a:moveTo>
                    <a:pt x="167" y="440"/>
                  </a:moveTo>
                  <a:cubicBezTo>
                    <a:pt x="166" y="440"/>
                    <a:pt x="165" y="440"/>
                    <a:pt x="164" y="440"/>
                  </a:cubicBezTo>
                  <a:cubicBezTo>
                    <a:pt x="155" y="440"/>
                    <a:pt x="168" y="445"/>
                    <a:pt x="167" y="440"/>
                  </a:cubicBezTo>
                  <a:close/>
                  <a:moveTo>
                    <a:pt x="324" y="450"/>
                  </a:moveTo>
                  <a:cubicBezTo>
                    <a:pt x="324" y="450"/>
                    <a:pt x="323" y="449"/>
                    <a:pt x="322" y="448"/>
                  </a:cubicBezTo>
                  <a:cubicBezTo>
                    <a:pt x="319" y="438"/>
                    <a:pt x="322" y="446"/>
                    <a:pt x="325" y="442"/>
                  </a:cubicBezTo>
                  <a:cubicBezTo>
                    <a:pt x="319" y="437"/>
                    <a:pt x="318" y="445"/>
                    <a:pt x="312" y="445"/>
                  </a:cubicBezTo>
                  <a:cubicBezTo>
                    <a:pt x="314" y="450"/>
                    <a:pt x="310" y="449"/>
                    <a:pt x="311" y="453"/>
                  </a:cubicBezTo>
                  <a:cubicBezTo>
                    <a:pt x="317" y="453"/>
                    <a:pt x="313" y="445"/>
                    <a:pt x="319" y="445"/>
                  </a:cubicBezTo>
                  <a:cubicBezTo>
                    <a:pt x="319" y="449"/>
                    <a:pt x="319" y="451"/>
                    <a:pt x="321" y="453"/>
                  </a:cubicBezTo>
                  <a:cubicBezTo>
                    <a:pt x="315" y="451"/>
                    <a:pt x="320" y="458"/>
                    <a:pt x="314" y="456"/>
                  </a:cubicBezTo>
                  <a:cubicBezTo>
                    <a:pt x="314" y="458"/>
                    <a:pt x="315" y="460"/>
                    <a:pt x="316" y="461"/>
                  </a:cubicBezTo>
                  <a:cubicBezTo>
                    <a:pt x="313" y="460"/>
                    <a:pt x="316" y="473"/>
                    <a:pt x="317" y="467"/>
                  </a:cubicBezTo>
                  <a:cubicBezTo>
                    <a:pt x="315" y="461"/>
                    <a:pt x="321" y="462"/>
                    <a:pt x="319" y="456"/>
                  </a:cubicBezTo>
                  <a:cubicBezTo>
                    <a:pt x="321" y="456"/>
                    <a:pt x="324" y="456"/>
                    <a:pt x="324" y="455"/>
                  </a:cubicBezTo>
                  <a:cubicBezTo>
                    <a:pt x="321" y="454"/>
                    <a:pt x="324" y="451"/>
                    <a:pt x="324" y="450"/>
                  </a:cubicBezTo>
                  <a:close/>
                  <a:moveTo>
                    <a:pt x="2042" y="443"/>
                  </a:moveTo>
                  <a:cubicBezTo>
                    <a:pt x="2042" y="441"/>
                    <a:pt x="2038" y="442"/>
                    <a:pt x="2036" y="442"/>
                  </a:cubicBezTo>
                  <a:cubicBezTo>
                    <a:pt x="2032" y="441"/>
                    <a:pt x="2026" y="439"/>
                    <a:pt x="2023" y="443"/>
                  </a:cubicBezTo>
                  <a:cubicBezTo>
                    <a:pt x="2029" y="443"/>
                    <a:pt x="2036" y="443"/>
                    <a:pt x="2042" y="443"/>
                  </a:cubicBezTo>
                  <a:close/>
                  <a:moveTo>
                    <a:pt x="2051" y="442"/>
                  </a:moveTo>
                  <a:cubicBezTo>
                    <a:pt x="2047" y="447"/>
                    <a:pt x="2044" y="436"/>
                    <a:pt x="2051" y="442"/>
                  </a:cubicBezTo>
                  <a:close/>
                  <a:moveTo>
                    <a:pt x="2127" y="442"/>
                  </a:moveTo>
                  <a:cubicBezTo>
                    <a:pt x="2130" y="442"/>
                    <a:pt x="2131" y="440"/>
                    <a:pt x="2127" y="440"/>
                  </a:cubicBezTo>
                  <a:cubicBezTo>
                    <a:pt x="2122" y="440"/>
                    <a:pt x="2116" y="440"/>
                    <a:pt x="2111" y="440"/>
                  </a:cubicBezTo>
                  <a:cubicBezTo>
                    <a:pt x="2111" y="443"/>
                    <a:pt x="2106" y="441"/>
                    <a:pt x="2106" y="443"/>
                  </a:cubicBezTo>
                  <a:cubicBezTo>
                    <a:pt x="2115" y="444"/>
                    <a:pt x="2118" y="441"/>
                    <a:pt x="2127" y="442"/>
                  </a:cubicBezTo>
                  <a:close/>
                  <a:moveTo>
                    <a:pt x="275" y="442"/>
                  </a:moveTo>
                  <a:cubicBezTo>
                    <a:pt x="274" y="442"/>
                    <a:pt x="273" y="442"/>
                    <a:pt x="271" y="442"/>
                  </a:cubicBezTo>
                  <a:cubicBezTo>
                    <a:pt x="263" y="441"/>
                    <a:pt x="275" y="446"/>
                    <a:pt x="275" y="442"/>
                  </a:cubicBezTo>
                  <a:close/>
                  <a:moveTo>
                    <a:pt x="296" y="447"/>
                  </a:moveTo>
                  <a:cubicBezTo>
                    <a:pt x="297" y="444"/>
                    <a:pt x="298" y="448"/>
                    <a:pt x="298" y="450"/>
                  </a:cubicBezTo>
                  <a:cubicBezTo>
                    <a:pt x="297" y="453"/>
                    <a:pt x="296" y="449"/>
                    <a:pt x="296" y="447"/>
                  </a:cubicBezTo>
                  <a:close/>
                  <a:moveTo>
                    <a:pt x="334" y="447"/>
                  </a:moveTo>
                  <a:cubicBezTo>
                    <a:pt x="336" y="441"/>
                    <a:pt x="338" y="449"/>
                    <a:pt x="337" y="450"/>
                  </a:cubicBezTo>
                  <a:cubicBezTo>
                    <a:pt x="336" y="450"/>
                    <a:pt x="335" y="446"/>
                    <a:pt x="334" y="447"/>
                  </a:cubicBezTo>
                  <a:close/>
                  <a:moveTo>
                    <a:pt x="233" y="456"/>
                  </a:moveTo>
                  <a:cubicBezTo>
                    <a:pt x="237" y="450"/>
                    <a:pt x="244" y="460"/>
                    <a:pt x="233" y="456"/>
                  </a:cubicBezTo>
                  <a:close/>
                  <a:moveTo>
                    <a:pt x="290" y="458"/>
                  </a:moveTo>
                  <a:cubicBezTo>
                    <a:pt x="291" y="458"/>
                    <a:pt x="292" y="458"/>
                    <a:pt x="293" y="458"/>
                  </a:cubicBezTo>
                  <a:cubicBezTo>
                    <a:pt x="293" y="457"/>
                    <a:pt x="293" y="456"/>
                    <a:pt x="293" y="455"/>
                  </a:cubicBezTo>
                  <a:cubicBezTo>
                    <a:pt x="292" y="455"/>
                    <a:pt x="291" y="455"/>
                    <a:pt x="290" y="455"/>
                  </a:cubicBezTo>
                  <a:cubicBezTo>
                    <a:pt x="290" y="456"/>
                    <a:pt x="290" y="457"/>
                    <a:pt x="290" y="458"/>
                  </a:cubicBezTo>
                  <a:close/>
                  <a:moveTo>
                    <a:pt x="2153" y="458"/>
                  </a:moveTo>
                  <a:cubicBezTo>
                    <a:pt x="2151" y="458"/>
                    <a:pt x="2150" y="458"/>
                    <a:pt x="2149" y="458"/>
                  </a:cubicBezTo>
                  <a:cubicBezTo>
                    <a:pt x="2140" y="457"/>
                    <a:pt x="2153" y="462"/>
                    <a:pt x="2153" y="458"/>
                  </a:cubicBezTo>
                  <a:close/>
                  <a:moveTo>
                    <a:pt x="189" y="461"/>
                  </a:moveTo>
                  <a:cubicBezTo>
                    <a:pt x="188" y="464"/>
                    <a:pt x="184" y="464"/>
                    <a:pt x="180" y="464"/>
                  </a:cubicBezTo>
                  <a:cubicBezTo>
                    <a:pt x="181" y="462"/>
                    <a:pt x="185" y="461"/>
                    <a:pt x="189" y="461"/>
                  </a:cubicBezTo>
                  <a:close/>
                  <a:moveTo>
                    <a:pt x="2120" y="462"/>
                  </a:moveTo>
                  <a:cubicBezTo>
                    <a:pt x="2117" y="463"/>
                    <a:pt x="2114" y="462"/>
                    <a:pt x="2113" y="464"/>
                  </a:cubicBezTo>
                  <a:cubicBezTo>
                    <a:pt x="2120" y="464"/>
                    <a:pt x="2130" y="466"/>
                    <a:pt x="2133" y="461"/>
                  </a:cubicBezTo>
                  <a:cubicBezTo>
                    <a:pt x="2128" y="460"/>
                    <a:pt x="2123" y="462"/>
                    <a:pt x="2120" y="462"/>
                  </a:cubicBezTo>
                  <a:close/>
                  <a:moveTo>
                    <a:pt x="281" y="470"/>
                  </a:moveTo>
                  <a:cubicBezTo>
                    <a:pt x="282" y="467"/>
                    <a:pt x="291" y="470"/>
                    <a:pt x="295" y="469"/>
                  </a:cubicBezTo>
                  <a:cubicBezTo>
                    <a:pt x="293" y="474"/>
                    <a:pt x="286" y="473"/>
                    <a:pt x="281" y="470"/>
                  </a:cubicBezTo>
                  <a:close/>
                  <a:moveTo>
                    <a:pt x="353" y="477"/>
                  </a:moveTo>
                  <a:cubicBezTo>
                    <a:pt x="346" y="476"/>
                    <a:pt x="353" y="468"/>
                    <a:pt x="356" y="472"/>
                  </a:cubicBezTo>
                  <a:cubicBezTo>
                    <a:pt x="355" y="474"/>
                    <a:pt x="353" y="474"/>
                    <a:pt x="353" y="477"/>
                  </a:cubicBezTo>
                  <a:close/>
                  <a:moveTo>
                    <a:pt x="166" y="486"/>
                  </a:moveTo>
                  <a:cubicBezTo>
                    <a:pt x="165" y="489"/>
                    <a:pt x="163" y="492"/>
                    <a:pt x="160" y="489"/>
                  </a:cubicBezTo>
                  <a:cubicBezTo>
                    <a:pt x="161" y="487"/>
                    <a:pt x="163" y="486"/>
                    <a:pt x="166" y="486"/>
                  </a:cubicBezTo>
                  <a:close/>
                  <a:moveTo>
                    <a:pt x="168" y="488"/>
                  </a:moveTo>
                  <a:cubicBezTo>
                    <a:pt x="167" y="485"/>
                    <a:pt x="177" y="485"/>
                    <a:pt x="174" y="489"/>
                  </a:cubicBezTo>
                  <a:cubicBezTo>
                    <a:pt x="173" y="488"/>
                    <a:pt x="171" y="488"/>
                    <a:pt x="168" y="488"/>
                  </a:cubicBezTo>
                  <a:close/>
                  <a:moveTo>
                    <a:pt x="145" y="489"/>
                  </a:moveTo>
                  <a:cubicBezTo>
                    <a:pt x="145" y="486"/>
                    <a:pt x="150" y="489"/>
                    <a:pt x="151" y="489"/>
                  </a:cubicBezTo>
                  <a:cubicBezTo>
                    <a:pt x="151" y="494"/>
                    <a:pt x="148" y="488"/>
                    <a:pt x="145" y="489"/>
                  </a:cubicBezTo>
                  <a:close/>
                  <a:moveTo>
                    <a:pt x="2146" y="494"/>
                  </a:moveTo>
                  <a:cubicBezTo>
                    <a:pt x="2150" y="494"/>
                    <a:pt x="2157" y="496"/>
                    <a:pt x="2156" y="491"/>
                  </a:cubicBezTo>
                  <a:cubicBezTo>
                    <a:pt x="2149" y="491"/>
                    <a:pt x="2141" y="495"/>
                    <a:pt x="2136" y="491"/>
                  </a:cubicBezTo>
                  <a:cubicBezTo>
                    <a:pt x="2134" y="496"/>
                    <a:pt x="2142" y="494"/>
                    <a:pt x="2146" y="494"/>
                  </a:cubicBezTo>
                  <a:close/>
                  <a:moveTo>
                    <a:pt x="2107" y="494"/>
                  </a:moveTo>
                  <a:cubicBezTo>
                    <a:pt x="2107" y="494"/>
                    <a:pt x="2106" y="492"/>
                    <a:pt x="2105" y="493"/>
                  </a:cubicBezTo>
                  <a:cubicBezTo>
                    <a:pt x="2105" y="493"/>
                    <a:pt x="2104" y="496"/>
                    <a:pt x="2103" y="496"/>
                  </a:cubicBezTo>
                  <a:cubicBezTo>
                    <a:pt x="2108" y="494"/>
                    <a:pt x="2119" y="499"/>
                    <a:pt x="2118" y="493"/>
                  </a:cubicBezTo>
                  <a:cubicBezTo>
                    <a:pt x="2113" y="492"/>
                    <a:pt x="2110" y="493"/>
                    <a:pt x="2107" y="494"/>
                  </a:cubicBezTo>
                  <a:close/>
                  <a:moveTo>
                    <a:pt x="2123" y="494"/>
                  </a:moveTo>
                  <a:cubicBezTo>
                    <a:pt x="2124" y="491"/>
                    <a:pt x="2131" y="494"/>
                    <a:pt x="2135" y="493"/>
                  </a:cubicBezTo>
                  <a:cubicBezTo>
                    <a:pt x="2134" y="496"/>
                    <a:pt x="2126" y="493"/>
                    <a:pt x="2123" y="494"/>
                  </a:cubicBezTo>
                  <a:close/>
                  <a:moveTo>
                    <a:pt x="172" y="507"/>
                  </a:moveTo>
                  <a:cubicBezTo>
                    <a:pt x="168" y="507"/>
                    <a:pt x="166" y="507"/>
                    <a:pt x="164" y="505"/>
                  </a:cubicBezTo>
                  <a:cubicBezTo>
                    <a:pt x="165" y="502"/>
                    <a:pt x="172" y="500"/>
                    <a:pt x="172" y="507"/>
                  </a:cubicBezTo>
                  <a:close/>
                  <a:moveTo>
                    <a:pt x="138" y="508"/>
                  </a:moveTo>
                  <a:cubicBezTo>
                    <a:pt x="138" y="508"/>
                    <a:pt x="141" y="506"/>
                    <a:pt x="143" y="507"/>
                  </a:cubicBezTo>
                  <a:cubicBezTo>
                    <a:pt x="144" y="508"/>
                    <a:pt x="136" y="512"/>
                    <a:pt x="138" y="508"/>
                  </a:cubicBezTo>
                  <a:close/>
                  <a:moveTo>
                    <a:pt x="2084" y="524"/>
                  </a:moveTo>
                  <a:cubicBezTo>
                    <a:pt x="2082" y="523"/>
                    <a:pt x="2098" y="521"/>
                    <a:pt x="2092" y="524"/>
                  </a:cubicBezTo>
                  <a:cubicBezTo>
                    <a:pt x="2090" y="526"/>
                    <a:pt x="2090" y="525"/>
                    <a:pt x="2084" y="524"/>
                  </a:cubicBezTo>
                  <a:close/>
                  <a:moveTo>
                    <a:pt x="267" y="556"/>
                  </a:moveTo>
                  <a:cubicBezTo>
                    <a:pt x="270" y="557"/>
                    <a:pt x="267" y="559"/>
                    <a:pt x="267" y="561"/>
                  </a:cubicBezTo>
                  <a:cubicBezTo>
                    <a:pt x="264" y="560"/>
                    <a:pt x="266" y="558"/>
                    <a:pt x="267" y="556"/>
                  </a:cubicBezTo>
                  <a:close/>
                  <a:moveTo>
                    <a:pt x="139" y="570"/>
                  </a:moveTo>
                  <a:cubicBezTo>
                    <a:pt x="141" y="571"/>
                    <a:pt x="140" y="573"/>
                    <a:pt x="143" y="573"/>
                  </a:cubicBezTo>
                  <a:cubicBezTo>
                    <a:pt x="142" y="578"/>
                    <a:pt x="138" y="574"/>
                    <a:pt x="139" y="570"/>
                  </a:cubicBezTo>
                  <a:close/>
                  <a:moveTo>
                    <a:pt x="1973" y="573"/>
                  </a:moveTo>
                  <a:cubicBezTo>
                    <a:pt x="1972" y="573"/>
                    <a:pt x="1971" y="573"/>
                    <a:pt x="1970" y="573"/>
                  </a:cubicBezTo>
                  <a:cubicBezTo>
                    <a:pt x="1961" y="573"/>
                    <a:pt x="1973" y="578"/>
                    <a:pt x="1973" y="573"/>
                  </a:cubicBezTo>
                  <a:close/>
                  <a:moveTo>
                    <a:pt x="2072" y="578"/>
                  </a:moveTo>
                  <a:cubicBezTo>
                    <a:pt x="2071" y="581"/>
                    <a:pt x="2064" y="581"/>
                    <a:pt x="2059" y="581"/>
                  </a:cubicBezTo>
                  <a:cubicBezTo>
                    <a:pt x="2061" y="578"/>
                    <a:pt x="2066" y="578"/>
                    <a:pt x="2072" y="578"/>
                  </a:cubicBezTo>
                  <a:close/>
                  <a:moveTo>
                    <a:pt x="139" y="600"/>
                  </a:moveTo>
                  <a:cubicBezTo>
                    <a:pt x="141" y="600"/>
                    <a:pt x="141" y="602"/>
                    <a:pt x="142" y="602"/>
                  </a:cubicBezTo>
                  <a:cubicBezTo>
                    <a:pt x="142" y="600"/>
                    <a:pt x="142" y="597"/>
                    <a:pt x="139" y="597"/>
                  </a:cubicBezTo>
                  <a:cubicBezTo>
                    <a:pt x="139" y="598"/>
                    <a:pt x="139" y="599"/>
                    <a:pt x="139" y="600"/>
                  </a:cubicBezTo>
                  <a:close/>
                  <a:moveTo>
                    <a:pt x="2086" y="599"/>
                  </a:moveTo>
                  <a:cubicBezTo>
                    <a:pt x="2084" y="599"/>
                    <a:pt x="2082" y="599"/>
                    <a:pt x="2081" y="599"/>
                  </a:cubicBezTo>
                  <a:cubicBezTo>
                    <a:pt x="2071" y="599"/>
                    <a:pt x="2086" y="603"/>
                    <a:pt x="2086" y="599"/>
                  </a:cubicBezTo>
                  <a:close/>
                  <a:moveTo>
                    <a:pt x="124" y="618"/>
                  </a:moveTo>
                  <a:cubicBezTo>
                    <a:pt x="129" y="621"/>
                    <a:pt x="122" y="622"/>
                    <a:pt x="121" y="621"/>
                  </a:cubicBezTo>
                  <a:cubicBezTo>
                    <a:pt x="120" y="620"/>
                    <a:pt x="125" y="619"/>
                    <a:pt x="124" y="618"/>
                  </a:cubicBezTo>
                  <a:close/>
                  <a:moveTo>
                    <a:pt x="132" y="623"/>
                  </a:moveTo>
                  <a:cubicBezTo>
                    <a:pt x="132" y="623"/>
                    <a:pt x="139" y="622"/>
                    <a:pt x="137" y="621"/>
                  </a:cubicBezTo>
                  <a:cubicBezTo>
                    <a:pt x="135" y="620"/>
                    <a:pt x="126" y="621"/>
                    <a:pt x="127" y="623"/>
                  </a:cubicBezTo>
                  <a:cubicBezTo>
                    <a:pt x="131" y="623"/>
                    <a:pt x="131" y="624"/>
                    <a:pt x="132" y="623"/>
                  </a:cubicBezTo>
                  <a:close/>
                  <a:moveTo>
                    <a:pt x="2042" y="640"/>
                  </a:moveTo>
                  <a:cubicBezTo>
                    <a:pt x="2041" y="645"/>
                    <a:pt x="2032" y="644"/>
                    <a:pt x="2030" y="642"/>
                  </a:cubicBezTo>
                  <a:cubicBezTo>
                    <a:pt x="2034" y="639"/>
                    <a:pt x="2038" y="639"/>
                    <a:pt x="2042" y="640"/>
                  </a:cubicBezTo>
                  <a:close/>
                  <a:moveTo>
                    <a:pt x="2047" y="653"/>
                  </a:moveTo>
                  <a:cubicBezTo>
                    <a:pt x="2046" y="653"/>
                    <a:pt x="2044" y="653"/>
                    <a:pt x="2043" y="653"/>
                  </a:cubicBezTo>
                  <a:cubicBezTo>
                    <a:pt x="2041" y="653"/>
                    <a:pt x="2038" y="653"/>
                    <a:pt x="2038" y="654"/>
                  </a:cubicBezTo>
                  <a:cubicBezTo>
                    <a:pt x="2041" y="653"/>
                    <a:pt x="2047" y="656"/>
                    <a:pt x="2047" y="653"/>
                  </a:cubicBezTo>
                  <a:close/>
                  <a:moveTo>
                    <a:pt x="1988" y="673"/>
                  </a:moveTo>
                  <a:cubicBezTo>
                    <a:pt x="1994" y="668"/>
                    <a:pt x="1994" y="678"/>
                    <a:pt x="1988" y="673"/>
                  </a:cubicBezTo>
                  <a:close/>
                  <a:moveTo>
                    <a:pt x="35" y="678"/>
                  </a:moveTo>
                  <a:cubicBezTo>
                    <a:pt x="36" y="678"/>
                    <a:pt x="37" y="678"/>
                    <a:pt x="38" y="678"/>
                  </a:cubicBezTo>
                  <a:cubicBezTo>
                    <a:pt x="38" y="677"/>
                    <a:pt x="38" y="676"/>
                    <a:pt x="38" y="675"/>
                  </a:cubicBezTo>
                  <a:cubicBezTo>
                    <a:pt x="37" y="675"/>
                    <a:pt x="36" y="675"/>
                    <a:pt x="35" y="675"/>
                  </a:cubicBezTo>
                  <a:cubicBezTo>
                    <a:pt x="35" y="676"/>
                    <a:pt x="35" y="677"/>
                    <a:pt x="35" y="678"/>
                  </a:cubicBezTo>
                  <a:close/>
                  <a:moveTo>
                    <a:pt x="42" y="686"/>
                  </a:moveTo>
                  <a:cubicBezTo>
                    <a:pt x="42" y="689"/>
                    <a:pt x="39" y="690"/>
                    <a:pt x="36" y="689"/>
                  </a:cubicBezTo>
                  <a:cubicBezTo>
                    <a:pt x="37" y="687"/>
                    <a:pt x="39" y="686"/>
                    <a:pt x="42" y="686"/>
                  </a:cubicBezTo>
                  <a:close/>
                  <a:moveTo>
                    <a:pt x="39" y="694"/>
                  </a:moveTo>
                  <a:cubicBezTo>
                    <a:pt x="43" y="694"/>
                    <a:pt x="44" y="695"/>
                    <a:pt x="44" y="699"/>
                  </a:cubicBezTo>
                  <a:cubicBezTo>
                    <a:pt x="41" y="699"/>
                    <a:pt x="39" y="697"/>
                    <a:pt x="39" y="694"/>
                  </a:cubicBezTo>
                  <a:close/>
                  <a:moveTo>
                    <a:pt x="39" y="700"/>
                  </a:moveTo>
                  <a:cubicBezTo>
                    <a:pt x="44" y="699"/>
                    <a:pt x="44" y="703"/>
                    <a:pt x="48" y="702"/>
                  </a:cubicBezTo>
                  <a:cubicBezTo>
                    <a:pt x="48" y="705"/>
                    <a:pt x="37" y="705"/>
                    <a:pt x="39" y="700"/>
                  </a:cubicBezTo>
                  <a:close/>
                  <a:moveTo>
                    <a:pt x="39" y="715"/>
                  </a:moveTo>
                  <a:cubicBezTo>
                    <a:pt x="43" y="715"/>
                    <a:pt x="43" y="711"/>
                    <a:pt x="43" y="707"/>
                  </a:cubicBezTo>
                  <a:cubicBezTo>
                    <a:pt x="41" y="707"/>
                    <a:pt x="40" y="707"/>
                    <a:pt x="38" y="707"/>
                  </a:cubicBezTo>
                  <a:cubicBezTo>
                    <a:pt x="40" y="712"/>
                    <a:pt x="39" y="710"/>
                    <a:pt x="39" y="715"/>
                  </a:cubicBezTo>
                  <a:close/>
                  <a:moveTo>
                    <a:pt x="1990" y="711"/>
                  </a:moveTo>
                  <a:cubicBezTo>
                    <a:pt x="1991" y="708"/>
                    <a:pt x="1999" y="711"/>
                    <a:pt x="2003" y="710"/>
                  </a:cubicBezTo>
                  <a:cubicBezTo>
                    <a:pt x="2002" y="713"/>
                    <a:pt x="1994" y="710"/>
                    <a:pt x="1990" y="711"/>
                  </a:cubicBezTo>
                  <a:close/>
                  <a:moveTo>
                    <a:pt x="51" y="729"/>
                  </a:moveTo>
                  <a:cubicBezTo>
                    <a:pt x="51" y="732"/>
                    <a:pt x="47" y="732"/>
                    <a:pt x="43" y="732"/>
                  </a:cubicBezTo>
                  <a:cubicBezTo>
                    <a:pt x="44" y="729"/>
                    <a:pt x="48" y="726"/>
                    <a:pt x="51" y="729"/>
                  </a:cubicBezTo>
                  <a:close/>
                  <a:moveTo>
                    <a:pt x="60" y="730"/>
                  </a:moveTo>
                  <a:cubicBezTo>
                    <a:pt x="61" y="730"/>
                    <a:pt x="64" y="728"/>
                    <a:pt x="65" y="729"/>
                  </a:cubicBezTo>
                  <a:cubicBezTo>
                    <a:pt x="69" y="732"/>
                    <a:pt x="59" y="736"/>
                    <a:pt x="60" y="730"/>
                  </a:cubicBezTo>
                  <a:close/>
                  <a:moveTo>
                    <a:pt x="73" y="732"/>
                  </a:moveTo>
                  <a:cubicBezTo>
                    <a:pt x="76" y="732"/>
                    <a:pt x="79" y="732"/>
                    <a:pt x="78" y="729"/>
                  </a:cubicBezTo>
                  <a:cubicBezTo>
                    <a:pt x="77" y="729"/>
                    <a:pt x="76" y="729"/>
                    <a:pt x="75" y="729"/>
                  </a:cubicBezTo>
                  <a:cubicBezTo>
                    <a:pt x="75" y="731"/>
                    <a:pt x="74" y="731"/>
                    <a:pt x="73" y="732"/>
                  </a:cubicBezTo>
                  <a:close/>
                  <a:moveTo>
                    <a:pt x="0" y="738"/>
                  </a:moveTo>
                  <a:cubicBezTo>
                    <a:pt x="1" y="738"/>
                    <a:pt x="2" y="740"/>
                    <a:pt x="3" y="740"/>
                  </a:cubicBezTo>
                  <a:cubicBezTo>
                    <a:pt x="3" y="738"/>
                    <a:pt x="3" y="735"/>
                    <a:pt x="0" y="735"/>
                  </a:cubicBezTo>
                  <a:cubicBezTo>
                    <a:pt x="0" y="736"/>
                    <a:pt x="0" y="737"/>
                    <a:pt x="0" y="738"/>
                  </a:cubicBezTo>
                  <a:close/>
                  <a:moveTo>
                    <a:pt x="47" y="757"/>
                  </a:moveTo>
                  <a:cubicBezTo>
                    <a:pt x="48" y="756"/>
                    <a:pt x="47" y="754"/>
                    <a:pt x="49" y="754"/>
                  </a:cubicBezTo>
                  <a:cubicBezTo>
                    <a:pt x="50" y="757"/>
                    <a:pt x="51" y="757"/>
                    <a:pt x="49" y="759"/>
                  </a:cubicBezTo>
                  <a:cubicBezTo>
                    <a:pt x="51" y="759"/>
                    <a:pt x="52" y="759"/>
                    <a:pt x="54" y="759"/>
                  </a:cubicBezTo>
                  <a:cubicBezTo>
                    <a:pt x="53" y="755"/>
                    <a:pt x="51" y="752"/>
                    <a:pt x="46" y="753"/>
                  </a:cubicBezTo>
                  <a:cubicBezTo>
                    <a:pt x="46" y="755"/>
                    <a:pt x="45" y="757"/>
                    <a:pt x="47" y="757"/>
                  </a:cubicBezTo>
                  <a:close/>
                  <a:moveTo>
                    <a:pt x="2232" y="753"/>
                  </a:moveTo>
                  <a:cubicBezTo>
                    <a:pt x="2221" y="753"/>
                    <a:pt x="2233" y="754"/>
                    <a:pt x="2239" y="754"/>
                  </a:cubicBezTo>
                  <a:cubicBezTo>
                    <a:pt x="2243" y="754"/>
                    <a:pt x="2247" y="756"/>
                    <a:pt x="2250" y="753"/>
                  </a:cubicBezTo>
                  <a:cubicBezTo>
                    <a:pt x="2244" y="753"/>
                    <a:pt x="2237" y="752"/>
                    <a:pt x="2232" y="753"/>
                  </a:cubicBezTo>
                  <a:close/>
                  <a:moveTo>
                    <a:pt x="2166" y="791"/>
                  </a:moveTo>
                  <a:cubicBezTo>
                    <a:pt x="2174" y="790"/>
                    <a:pt x="2185" y="793"/>
                    <a:pt x="2189" y="788"/>
                  </a:cubicBezTo>
                  <a:cubicBezTo>
                    <a:pt x="2181" y="789"/>
                    <a:pt x="2169" y="785"/>
                    <a:pt x="2166" y="791"/>
                  </a:cubicBezTo>
                  <a:close/>
                  <a:moveTo>
                    <a:pt x="60" y="792"/>
                  </a:moveTo>
                  <a:cubicBezTo>
                    <a:pt x="60" y="795"/>
                    <a:pt x="56" y="797"/>
                    <a:pt x="53" y="797"/>
                  </a:cubicBezTo>
                  <a:cubicBezTo>
                    <a:pt x="52" y="792"/>
                    <a:pt x="56" y="792"/>
                    <a:pt x="60" y="792"/>
                  </a:cubicBezTo>
                  <a:close/>
                  <a:moveTo>
                    <a:pt x="61" y="802"/>
                  </a:moveTo>
                  <a:cubicBezTo>
                    <a:pt x="56" y="808"/>
                    <a:pt x="55" y="797"/>
                    <a:pt x="61" y="802"/>
                  </a:cubicBezTo>
                  <a:close/>
                  <a:moveTo>
                    <a:pt x="2161" y="819"/>
                  </a:moveTo>
                  <a:cubicBezTo>
                    <a:pt x="2157" y="817"/>
                    <a:pt x="2157" y="820"/>
                    <a:pt x="2150" y="819"/>
                  </a:cubicBezTo>
                  <a:cubicBezTo>
                    <a:pt x="2150" y="815"/>
                    <a:pt x="2163" y="814"/>
                    <a:pt x="2161" y="819"/>
                  </a:cubicBezTo>
                  <a:close/>
                  <a:moveTo>
                    <a:pt x="43" y="827"/>
                  </a:moveTo>
                  <a:cubicBezTo>
                    <a:pt x="47" y="828"/>
                    <a:pt x="50" y="825"/>
                    <a:pt x="53" y="824"/>
                  </a:cubicBezTo>
                  <a:cubicBezTo>
                    <a:pt x="55" y="823"/>
                    <a:pt x="58" y="825"/>
                    <a:pt x="57" y="821"/>
                  </a:cubicBezTo>
                  <a:cubicBezTo>
                    <a:pt x="52" y="823"/>
                    <a:pt x="45" y="823"/>
                    <a:pt x="43" y="827"/>
                  </a:cubicBezTo>
                  <a:close/>
                  <a:moveTo>
                    <a:pt x="76" y="843"/>
                  </a:moveTo>
                  <a:cubicBezTo>
                    <a:pt x="76" y="842"/>
                    <a:pt x="76" y="841"/>
                    <a:pt x="76" y="840"/>
                  </a:cubicBezTo>
                  <a:cubicBezTo>
                    <a:pt x="73" y="835"/>
                    <a:pt x="68" y="845"/>
                    <a:pt x="76" y="843"/>
                  </a:cubicBezTo>
                  <a:close/>
                  <a:moveTo>
                    <a:pt x="2184" y="851"/>
                  </a:moveTo>
                  <a:cubicBezTo>
                    <a:pt x="2184" y="849"/>
                    <a:pt x="2184" y="848"/>
                    <a:pt x="2182" y="848"/>
                  </a:cubicBezTo>
                  <a:cubicBezTo>
                    <a:pt x="2181" y="847"/>
                    <a:pt x="2181" y="849"/>
                    <a:pt x="2181" y="849"/>
                  </a:cubicBezTo>
                  <a:cubicBezTo>
                    <a:pt x="2179" y="850"/>
                    <a:pt x="2179" y="848"/>
                    <a:pt x="2179" y="848"/>
                  </a:cubicBezTo>
                  <a:cubicBezTo>
                    <a:pt x="2175" y="847"/>
                    <a:pt x="2169" y="848"/>
                    <a:pt x="2163" y="848"/>
                  </a:cubicBezTo>
                  <a:cubicBezTo>
                    <a:pt x="2157" y="848"/>
                    <a:pt x="2150" y="847"/>
                    <a:pt x="2147" y="849"/>
                  </a:cubicBezTo>
                  <a:cubicBezTo>
                    <a:pt x="2160" y="849"/>
                    <a:pt x="2173" y="849"/>
                    <a:pt x="2184" y="851"/>
                  </a:cubicBezTo>
                  <a:close/>
                  <a:moveTo>
                    <a:pt x="2080" y="880"/>
                  </a:moveTo>
                  <a:cubicBezTo>
                    <a:pt x="2081" y="880"/>
                    <a:pt x="2082" y="880"/>
                    <a:pt x="2083" y="880"/>
                  </a:cubicBezTo>
                  <a:cubicBezTo>
                    <a:pt x="2083" y="879"/>
                    <a:pt x="2083" y="877"/>
                    <a:pt x="2084" y="876"/>
                  </a:cubicBezTo>
                  <a:cubicBezTo>
                    <a:pt x="2082" y="876"/>
                    <a:pt x="2081" y="876"/>
                    <a:pt x="2080" y="876"/>
                  </a:cubicBezTo>
                  <a:cubicBezTo>
                    <a:pt x="2080" y="877"/>
                    <a:pt x="2080" y="879"/>
                    <a:pt x="2080" y="880"/>
                  </a:cubicBezTo>
                  <a:close/>
                  <a:moveTo>
                    <a:pt x="51" y="881"/>
                  </a:moveTo>
                  <a:cubicBezTo>
                    <a:pt x="56" y="883"/>
                    <a:pt x="51" y="889"/>
                    <a:pt x="50" y="891"/>
                  </a:cubicBezTo>
                  <a:cubicBezTo>
                    <a:pt x="45" y="888"/>
                    <a:pt x="52" y="885"/>
                    <a:pt x="51" y="881"/>
                  </a:cubicBezTo>
                  <a:close/>
                  <a:moveTo>
                    <a:pt x="2110" y="881"/>
                  </a:moveTo>
                  <a:cubicBezTo>
                    <a:pt x="2111" y="885"/>
                    <a:pt x="2103" y="880"/>
                    <a:pt x="2104" y="884"/>
                  </a:cubicBezTo>
                  <a:cubicBezTo>
                    <a:pt x="2109" y="883"/>
                    <a:pt x="2117" y="886"/>
                    <a:pt x="2120" y="883"/>
                  </a:cubicBezTo>
                  <a:cubicBezTo>
                    <a:pt x="2115" y="884"/>
                    <a:pt x="2115" y="880"/>
                    <a:pt x="2110" y="881"/>
                  </a:cubicBezTo>
                  <a:close/>
                  <a:moveTo>
                    <a:pt x="2145" y="883"/>
                  </a:moveTo>
                  <a:cubicBezTo>
                    <a:pt x="2144" y="883"/>
                    <a:pt x="2142" y="883"/>
                    <a:pt x="2141" y="883"/>
                  </a:cubicBezTo>
                  <a:cubicBezTo>
                    <a:pt x="2139" y="883"/>
                    <a:pt x="2136" y="882"/>
                    <a:pt x="2136" y="884"/>
                  </a:cubicBezTo>
                  <a:cubicBezTo>
                    <a:pt x="2139" y="883"/>
                    <a:pt x="2145" y="886"/>
                    <a:pt x="2145" y="883"/>
                  </a:cubicBezTo>
                  <a:close/>
                  <a:moveTo>
                    <a:pt x="2172" y="892"/>
                  </a:moveTo>
                  <a:cubicBezTo>
                    <a:pt x="2169" y="892"/>
                    <a:pt x="2167" y="891"/>
                    <a:pt x="2164" y="891"/>
                  </a:cubicBezTo>
                  <a:cubicBezTo>
                    <a:pt x="2162" y="891"/>
                    <a:pt x="2161" y="892"/>
                    <a:pt x="2159" y="892"/>
                  </a:cubicBezTo>
                  <a:cubicBezTo>
                    <a:pt x="2155" y="893"/>
                    <a:pt x="2148" y="891"/>
                    <a:pt x="2148" y="895"/>
                  </a:cubicBezTo>
                  <a:cubicBezTo>
                    <a:pt x="2163" y="896"/>
                    <a:pt x="2169" y="892"/>
                    <a:pt x="2183" y="895"/>
                  </a:cubicBezTo>
                  <a:cubicBezTo>
                    <a:pt x="2184" y="890"/>
                    <a:pt x="2176" y="893"/>
                    <a:pt x="2172" y="892"/>
                  </a:cubicBezTo>
                  <a:close/>
                  <a:moveTo>
                    <a:pt x="16" y="905"/>
                  </a:moveTo>
                  <a:cubicBezTo>
                    <a:pt x="15" y="907"/>
                    <a:pt x="14" y="908"/>
                    <a:pt x="11" y="908"/>
                  </a:cubicBezTo>
                  <a:cubicBezTo>
                    <a:pt x="12" y="906"/>
                    <a:pt x="13" y="905"/>
                    <a:pt x="16" y="905"/>
                  </a:cubicBezTo>
                  <a:close/>
                  <a:moveTo>
                    <a:pt x="2077" y="945"/>
                  </a:moveTo>
                  <a:cubicBezTo>
                    <a:pt x="2071" y="946"/>
                    <a:pt x="2077" y="946"/>
                    <a:pt x="2082" y="946"/>
                  </a:cubicBezTo>
                  <a:cubicBezTo>
                    <a:pt x="2084" y="946"/>
                    <a:pt x="2087" y="950"/>
                    <a:pt x="2088" y="945"/>
                  </a:cubicBezTo>
                  <a:cubicBezTo>
                    <a:pt x="2083" y="945"/>
                    <a:pt x="2079" y="944"/>
                    <a:pt x="2077" y="945"/>
                  </a:cubicBezTo>
                  <a:close/>
                  <a:moveTo>
                    <a:pt x="50" y="948"/>
                  </a:moveTo>
                  <a:cubicBezTo>
                    <a:pt x="51" y="953"/>
                    <a:pt x="43" y="950"/>
                    <a:pt x="41" y="953"/>
                  </a:cubicBezTo>
                  <a:cubicBezTo>
                    <a:pt x="41" y="949"/>
                    <a:pt x="46" y="949"/>
                    <a:pt x="50" y="948"/>
                  </a:cubicBezTo>
                  <a:close/>
                  <a:moveTo>
                    <a:pt x="2023" y="970"/>
                  </a:moveTo>
                  <a:cubicBezTo>
                    <a:pt x="2023" y="967"/>
                    <a:pt x="2032" y="967"/>
                    <a:pt x="2030" y="972"/>
                  </a:cubicBezTo>
                  <a:cubicBezTo>
                    <a:pt x="2026" y="972"/>
                    <a:pt x="2026" y="970"/>
                    <a:pt x="2023" y="970"/>
                  </a:cubicBezTo>
                  <a:close/>
                  <a:moveTo>
                    <a:pt x="26" y="976"/>
                  </a:moveTo>
                  <a:cubicBezTo>
                    <a:pt x="20" y="975"/>
                    <a:pt x="22" y="976"/>
                    <a:pt x="16" y="975"/>
                  </a:cubicBezTo>
                  <a:cubicBezTo>
                    <a:pt x="15" y="983"/>
                    <a:pt x="26" y="979"/>
                    <a:pt x="26" y="976"/>
                  </a:cubicBezTo>
                  <a:close/>
                  <a:moveTo>
                    <a:pt x="2064" y="983"/>
                  </a:moveTo>
                  <a:cubicBezTo>
                    <a:pt x="2047" y="983"/>
                    <a:pt x="2073" y="986"/>
                    <a:pt x="2072" y="983"/>
                  </a:cubicBezTo>
                  <a:cubicBezTo>
                    <a:pt x="2069" y="983"/>
                    <a:pt x="2067" y="983"/>
                    <a:pt x="2064" y="983"/>
                  </a:cubicBezTo>
                  <a:close/>
                  <a:moveTo>
                    <a:pt x="2049" y="1024"/>
                  </a:moveTo>
                  <a:cubicBezTo>
                    <a:pt x="2048" y="1024"/>
                    <a:pt x="2046" y="1024"/>
                    <a:pt x="2045" y="1024"/>
                  </a:cubicBezTo>
                  <a:cubicBezTo>
                    <a:pt x="2043" y="1024"/>
                    <a:pt x="2040" y="1024"/>
                    <a:pt x="2040" y="1025"/>
                  </a:cubicBezTo>
                  <a:cubicBezTo>
                    <a:pt x="2043" y="1025"/>
                    <a:pt x="2049" y="1027"/>
                    <a:pt x="2049" y="1024"/>
                  </a:cubicBezTo>
                  <a:close/>
                  <a:moveTo>
                    <a:pt x="2050" y="1038"/>
                  </a:moveTo>
                  <a:cubicBezTo>
                    <a:pt x="2049" y="1038"/>
                    <a:pt x="2048" y="1038"/>
                    <a:pt x="2047" y="1038"/>
                  </a:cubicBezTo>
                  <a:cubicBezTo>
                    <a:pt x="2039" y="1038"/>
                    <a:pt x="2051" y="1043"/>
                    <a:pt x="2050" y="1038"/>
                  </a:cubicBezTo>
                  <a:close/>
                  <a:moveTo>
                    <a:pt x="2059" y="1049"/>
                  </a:moveTo>
                  <a:cubicBezTo>
                    <a:pt x="2063" y="1049"/>
                    <a:pt x="2065" y="1050"/>
                    <a:pt x="2067" y="1051"/>
                  </a:cubicBezTo>
                  <a:cubicBezTo>
                    <a:pt x="2067" y="1053"/>
                    <a:pt x="2057" y="1054"/>
                    <a:pt x="2059" y="1049"/>
                  </a:cubicBezTo>
                  <a:close/>
                  <a:moveTo>
                    <a:pt x="75" y="1059"/>
                  </a:moveTo>
                  <a:cubicBezTo>
                    <a:pt x="85" y="1062"/>
                    <a:pt x="79" y="1053"/>
                    <a:pt x="75" y="1059"/>
                  </a:cubicBezTo>
                  <a:close/>
                  <a:moveTo>
                    <a:pt x="10" y="1060"/>
                  </a:moveTo>
                  <a:cubicBezTo>
                    <a:pt x="14" y="1061"/>
                    <a:pt x="14" y="1066"/>
                    <a:pt x="12" y="1068"/>
                  </a:cubicBezTo>
                  <a:cubicBezTo>
                    <a:pt x="9" y="1069"/>
                    <a:pt x="11" y="1063"/>
                    <a:pt x="10" y="1060"/>
                  </a:cubicBezTo>
                  <a:close/>
                  <a:moveTo>
                    <a:pt x="62" y="1084"/>
                  </a:moveTo>
                  <a:cubicBezTo>
                    <a:pt x="59" y="1086"/>
                    <a:pt x="64" y="1088"/>
                    <a:pt x="61" y="1089"/>
                  </a:cubicBezTo>
                  <a:cubicBezTo>
                    <a:pt x="56" y="1090"/>
                    <a:pt x="54" y="1087"/>
                    <a:pt x="51" y="1086"/>
                  </a:cubicBezTo>
                  <a:cubicBezTo>
                    <a:pt x="52" y="1090"/>
                    <a:pt x="48" y="1089"/>
                    <a:pt x="48" y="1092"/>
                  </a:cubicBezTo>
                  <a:cubicBezTo>
                    <a:pt x="59" y="1090"/>
                    <a:pt x="61" y="1091"/>
                    <a:pt x="75" y="1090"/>
                  </a:cubicBezTo>
                  <a:cubicBezTo>
                    <a:pt x="75" y="1088"/>
                    <a:pt x="76" y="1087"/>
                    <a:pt x="76" y="1086"/>
                  </a:cubicBezTo>
                  <a:cubicBezTo>
                    <a:pt x="73" y="1086"/>
                    <a:pt x="65" y="1090"/>
                    <a:pt x="64" y="1087"/>
                  </a:cubicBezTo>
                  <a:cubicBezTo>
                    <a:pt x="63" y="1083"/>
                    <a:pt x="73" y="1089"/>
                    <a:pt x="70" y="1083"/>
                  </a:cubicBezTo>
                  <a:cubicBezTo>
                    <a:pt x="66" y="1082"/>
                    <a:pt x="67" y="1085"/>
                    <a:pt x="62" y="1084"/>
                  </a:cubicBezTo>
                  <a:close/>
                  <a:moveTo>
                    <a:pt x="45" y="1089"/>
                  </a:moveTo>
                  <a:cubicBezTo>
                    <a:pt x="49" y="1090"/>
                    <a:pt x="45" y="1095"/>
                    <a:pt x="40" y="1094"/>
                  </a:cubicBezTo>
                  <a:cubicBezTo>
                    <a:pt x="40" y="1091"/>
                    <a:pt x="46" y="1093"/>
                    <a:pt x="45" y="1089"/>
                  </a:cubicBezTo>
                  <a:close/>
                  <a:moveTo>
                    <a:pt x="73" y="1105"/>
                  </a:moveTo>
                  <a:cubicBezTo>
                    <a:pt x="79" y="1107"/>
                    <a:pt x="69" y="1107"/>
                    <a:pt x="70" y="1110"/>
                  </a:cubicBezTo>
                  <a:cubicBezTo>
                    <a:pt x="64" y="1107"/>
                    <a:pt x="73" y="1107"/>
                    <a:pt x="73" y="1105"/>
                  </a:cubicBezTo>
                  <a:close/>
                  <a:moveTo>
                    <a:pt x="37" y="1148"/>
                  </a:moveTo>
                  <a:cubicBezTo>
                    <a:pt x="43" y="1152"/>
                    <a:pt x="33" y="1153"/>
                    <a:pt x="37" y="1148"/>
                  </a:cubicBezTo>
                  <a:close/>
                  <a:moveTo>
                    <a:pt x="1982" y="1154"/>
                  </a:moveTo>
                  <a:cubicBezTo>
                    <a:pt x="1985" y="1155"/>
                    <a:pt x="1987" y="1153"/>
                    <a:pt x="1988" y="1152"/>
                  </a:cubicBezTo>
                  <a:cubicBezTo>
                    <a:pt x="1992" y="1152"/>
                    <a:pt x="1996" y="1154"/>
                    <a:pt x="1998" y="1151"/>
                  </a:cubicBezTo>
                  <a:cubicBezTo>
                    <a:pt x="1994" y="1151"/>
                    <a:pt x="1990" y="1151"/>
                    <a:pt x="1985" y="1151"/>
                  </a:cubicBezTo>
                  <a:cubicBezTo>
                    <a:pt x="1985" y="1153"/>
                    <a:pt x="1983" y="1152"/>
                    <a:pt x="1982" y="1154"/>
                  </a:cubicBezTo>
                  <a:close/>
                  <a:moveTo>
                    <a:pt x="1999" y="1152"/>
                  </a:moveTo>
                  <a:cubicBezTo>
                    <a:pt x="2002" y="1149"/>
                    <a:pt x="2010" y="1152"/>
                    <a:pt x="2015" y="1151"/>
                  </a:cubicBezTo>
                  <a:cubicBezTo>
                    <a:pt x="2013" y="1154"/>
                    <a:pt x="2004" y="1151"/>
                    <a:pt x="1999" y="1152"/>
                  </a:cubicBezTo>
                  <a:close/>
                  <a:moveTo>
                    <a:pt x="71" y="1160"/>
                  </a:moveTo>
                  <a:cubicBezTo>
                    <a:pt x="71" y="1164"/>
                    <a:pt x="65" y="1161"/>
                    <a:pt x="63" y="1162"/>
                  </a:cubicBezTo>
                  <a:cubicBezTo>
                    <a:pt x="64" y="1157"/>
                    <a:pt x="67" y="1160"/>
                    <a:pt x="71" y="1160"/>
                  </a:cubicBezTo>
                  <a:close/>
                  <a:moveTo>
                    <a:pt x="1910" y="1173"/>
                  </a:moveTo>
                  <a:cubicBezTo>
                    <a:pt x="1911" y="1173"/>
                    <a:pt x="1913" y="1171"/>
                    <a:pt x="1912" y="1171"/>
                  </a:cubicBezTo>
                  <a:cubicBezTo>
                    <a:pt x="1914" y="1171"/>
                    <a:pt x="1915" y="1173"/>
                    <a:pt x="1918" y="1173"/>
                  </a:cubicBezTo>
                  <a:cubicBezTo>
                    <a:pt x="1921" y="1173"/>
                    <a:pt x="1921" y="1172"/>
                    <a:pt x="1925" y="1171"/>
                  </a:cubicBezTo>
                  <a:cubicBezTo>
                    <a:pt x="1929" y="1171"/>
                    <a:pt x="1935" y="1172"/>
                    <a:pt x="1939" y="1171"/>
                  </a:cubicBezTo>
                  <a:cubicBezTo>
                    <a:pt x="1949" y="1170"/>
                    <a:pt x="1943" y="1170"/>
                    <a:pt x="1937" y="1170"/>
                  </a:cubicBezTo>
                  <a:cubicBezTo>
                    <a:pt x="1934" y="1170"/>
                    <a:pt x="1930" y="1170"/>
                    <a:pt x="1926" y="1170"/>
                  </a:cubicBezTo>
                  <a:cubicBezTo>
                    <a:pt x="1926" y="1168"/>
                    <a:pt x="1926" y="1169"/>
                    <a:pt x="1925" y="1170"/>
                  </a:cubicBezTo>
                  <a:cubicBezTo>
                    <a:pt x="1922" y="1173"/>
                    <a:pt x="1903" y="1165"/>
                    <a:pt x="1907" y="1173"/>
                  </a:cubicBezTo>
                  <a:cubicBezTo>
                    <a:pt x="1908" y="1173"/>
                    <a:pt x="1909" y="1173"/>
                    <a:pt x="1910" y="1173"/>
                  </a:cubicBezTo>
                  <a:close/>
                  <a:moveTo>
                    <a:pt x="1943" y="1178"/>
                  </a:moveTo>
                  <a:cubicBezTo>
                    <a:pt x="1943" y="1178"/>
                    <a:pt x="1943" y="1179"/>
                    <a:pt x="1943" y="1179"/>
                  </a:cubicBezTo>
                  <a:cubicBezTo>
                    <a:pt x="1941" y="1181"/>
                    <a:pt x="1935" y="1177"/>
                    <a:pt x="1935" y="1181"/>
                  </a:cubicBezTo>
                  <a:cubicBezTo>
                    <a:pt x="1940" y="1183"/>
                    <a:pt x="1953" y="1178"/>
                    <a:pt x="1959" y="1182"/>
                  </a:cubicBezTo>
                  <a:cubicBezTo>
                    <a:pt x="1960" y="1176"/>
                    <a:pt x="1949" y="1177"/>
                    <a:pt x="1943" y="1178"/>
                  </a:cubicBezTo>
                  <a:close/>
                  <a:moveTo>
                    <a:pt x="1964" y="1179"/>
                  </a:moveTo>
                  <a:cubicBezTo>
                    <a:pt x="1963" y="1177"/>
                    <a:pt x="1974" y="1176"/>
                    <a:pt x="1971" y="1181"/>
                  </a:cubicBezTo>
                  <a:cubicBezTo>
                    <a:pt x="1968" y="1182"/>
                    <a:pt x="1968" y="1178"/>
                    <a:pt x="1964" y="1179"/>
                  </a:cubicBezTo>
                  <a:close/>
                  <a:moveTo>
                    <a:pt x="1979" y="1178"/>
                  </a:moveTo>
                  <a:cubicBezTo>
                    <a:pt x="1978" y="1178"/>
                    <a:pt x="1977" y="1178"/>
                    <a:pt x="1976" y="1178"/>
                  </a:cubicBezTo>
                  <a:cubicBezTo>
                    <a:pt x="1968" y="1177"/>
                    <a:pt x="1980" y="1182"/>
                    <a:pt x="1979" y="1178"/>
                  </a:cubicBezTo>
                  <a:close/>
                  <a:moveTo>
                    <a:pt x="59" y="1195"/>
                  </a:moveTo>
                  <a:cubicBezTo>
                    <a:pt x="56" y="1193"/>
                    <a:pt x="52" y="1197"/>
                    <a:pt x="46" y="1195"/>
                  </a:cubicBezTo>
                  <a:cubicBezTo>
                    <a:pt x="46" y="1192"/>
                    <a:pt x="59" y="1189"/>
                    <a:pt x="59" y="1195"/>
                  </a:cubicBezTo>
                  <a:close/>
                  <a:moveTo>
                    <a:pt x="1905" y="1194"/>
                  </a:moveTo>
                  <a:cubicBezTo>
                    <a:pt x="1906" y="1191"/>
                    <a:pt x="1909" y="1192"/>
                    <a:pt x="1911" y="1192"/>
                  </a:cubicBezTo>
                  <a:cubicBezTo>
                    <a:pt x="1911" y="1196"/>
                    <a:pt x="1907" y="1196"/>
                    <a:pt x="1905" y="1194"/>
                  </a:cubicBezTo>
                  <a:close/>
                  <a:moveTo>
                    <a:pt x="1894" y="1201"/>
                  </a:moveTo>
                  <a:cubicBezTo>
                    <a:pt x="1889" y="1201"/>
                    <a:pt x="1884" y="1201"/>
                    <a:pt x="1880" y="1201"/>
                  </a:cubicBezTo>
                  <a:cubicBezTo>
                    <a:pt x="1880" y="1209"/>
                    <a:pt x="1891" y="1205"/>
                    <a:pt x="1894" y="1201"/>
                  </a:cubicBezTo>
                  <a:close/>
                  <a:moveTo>
                    <a:pt x="2058" y="1208"/>
                  </a:moveTo>
                  <a:cubicBezTo>
                    <a:pt x="2057" y="1210"/>
                    <a:pt x="2056" y="1211"/>
                    <a:pt x="2053" y="1211"/>
                  </a:cubicBezTo>
                  <a:cubicBezTo>
                    <a:pt x="2053" y="1208"/>
                    <a:pt x="2056" y="1208"/>
                    <a:pt x="2058" y="1208"/>
                  </a:cubicBezTo>
                  <a:close/>
                  <a:moveTo>
                    <a:pt x="216" y="1232"/>
                  </a:moveTo>
                  <a:cubicBezTo>
                    <a:pt x="211" y="1232"/>
                    <a:pt x="206" y="1231"/>
                    <a:pt x="203" y="1230"/>
                  </a:cubicBezTo>
                  <a:cubicBezTo>
                    <a:pt x="203" y="1230"/>
                    <a:pt x="201" y="1228"/>
                    <a:pt x="202" y="1228"/>
                  </a:cubicBezTo>
                  <a:cubicBezTo>
                    <a:pt x="200" y="1228"/>
                    <a:pt x="200" y="1230"/>
                    <a:pt x="197" y="1230"/>
                  </a:cubicBezTo>
                  <a:cubicBezTo>
                    <a:pt x="197" y="1230"/>
                    <a:pt x="196" y="1229"/>
                    <a:pt x="195" y="1228"/>
                  </a:cubicBezTo>
                  <a:cubicBezTo>
                    <a:pt x="194" y="1228"/>
                    <a:pt x="192" y="1229"/>
                    <a:pt x="192" y="1230"/>
                  </a:cubicBezTo>
                  <a:cubicBezTo>
                    <a:pt x="197" y="1233"/>
                    <a:pt x="212" y="1238"/>
                    <a:pt x="216" y="1232"/>
                  </a:cubicBezTo>
                  <a:close/>
                  <a:moveTo>
                    <a:pt x="227" y="1238"/>
                  </a:moveTo>
                  <a:cubicBezTo>
                    <a:pt x="228" y="1236"/>
                    <a:pt x="231" y="1237"/>
                    <a:pt x="233" y="1236"/>
                  </a:cubicBezTo>
                  <a:cubicBezTo>
                    <a:pt x="233" y="1240"/>
                    <a:pt x="229" y="1240"/>
                    <a:pt x="227" y="1238"/>
                  </a:cubicBezTo>
                  <a:close/>
                  <a:moveTo>
                    <a:pt x="152" y="1243"/>
                  </a:moveTo>
                  <a:cubicBezTo>
                    <a:pt x="149" y="1247"/>
                    <a:pt x="143" y="1241"/>
                    <a:pt x="137" y="1243"/>
                  </a:cubicBezTo>
                  <a:cubicBezTo>
                    <a:pt x="139" y="1237"/>
                    <a:pt x="147" y="1241"/>
                    <a:pt x="152" y="1243"/>
                  </a:cubicBezTo>
                  <a:close/>
                  <a:moveTo>
                    <a:pt x="156" y="1255"/>
                  </a:moveTo>
                  <a:cubicBezTo>
                    <a:pt x="156" y="1252"/>
                    <a:pt x="164" y="1254"/>
                    <a:pt x="159" y="1257"/>
                  </a:cubicBezTo>
                  <a:cubicBezTo>
                    <a:pt x="158" y="1257"/>
                    <a:pt x="158" y="1255"/>
                    <a:pt x="156" y="1255"/>
                  </a:cubicBezTo>
                  <a:close/>
                  <a:moveTo>
                    <a:pt x="258" y="1255"/>
                  </a:moveTo>
                  <a:cubicBezTo>
                    <a:pt x="258" y="1251"/>
                    <a:pt x="261" y="1257"/>
                    <a:pt x="264" y="1255"/>
                  </a:cubicBezTo>
                  <a:cubicBezTo>
                    <a:pt x="264" y="1259"/>
                    <a:pt x="259" y="1256"/>
                    <a:pt x="258" y="1255"/>
                  </a:cubicBezTo>
                  <a:close/>
                  <a:moveTo>
                    <a:pt x="114" y="1259"/>
                  </a:moveTo>
                  <a:cubicBezTo>
                    <a:pt x="115" y="1259"/>
                    <a:pt x="120" y="1260"/>
                    <a:pt x="120" y="1260"/>
                  </a:cubicBezTo>
                  <a:cubicBezTo>
                    <a:pt x="120" y="1260"/>
                    <a:pt x="120" y="1259"/>
                    <a:pt x="120" y="1259"/>
                  </a:cubicBezTo>
                  <a:cubicBezTo>
                    <a:pt x="123" y="1255"/>
                    <a:pt x="133" y="1261"/>
                    <a:pt x="134" y="1260"/>
                  </a:cubicBezTo>
                  <a:cubicBezTo>
                    <a:pt x="135" y="1255"/>
                    <a:pt x="128" y="1257"/>
                    <a:pt x="125" y="1257"/>
                  </a:cubicBezTo>
                  <a:cubicBezTo>
                    <a:pt x="120" y="1257"/>
                    <a:pt x="115" y="1257"/>
                    <a:pt x="112" y="1257"/>
                  </a:cubicBezTo>
                  <a:cubicBezTo>
                    <a:pt x="112" y="1256"/>
                    <a:pt x="112" y="1255"/>
                    <a:pt x="111" y="1255"/>
                  </a:cubicBezTo>
                  <a:cubicBezTo>
                    <a:pt x="111" y="1258"/>
                    <a:pt x="112" y="1258"/>
                    <a:pt x="114" y="1259"/>
                  </a:cubicBezTo>
                  <a:close/>
                  <a:moveTo>
                    <a:pt x="163" y="1262"/>
                  </a:moveTo>
                  <a:cubicBezTo>
                    <a:pt x="161" y="1262"/>
                    <a:pt x="159" y="1262"/>
                    <a:pt x="158" y="1262"/>
                  </a:cubicBezTo>
                  <a:cubicBezTo>
                    <a:pt x="157" y="1262"/>
                    <a:pt x="155" y="1262"/>
                    <a:pt x="155" y="1263"/>
                  </a:cubicBezTo>
                  <a:cubicBezTo>
                    <a:pt x="157" y="1262"/>
                    <a:pt x="163" y="1265"/>
                    <a:pt x="163" y="1262"/>
                  </a:cubicBezTo>
                  <a:close/>
                  <a:moveTo>
                    <a:pt x="174" y="1265"/>
                  </a:moveTo>
                  <a:cubicBezTo>
                    <a:pt x="173" y="1262"/>
                    <a:pt x="182" y="1263"/>
                    <a:pt x="178" y="1267"/>
                  </a:cubicBezTo>
                  <a:cubicBezTo>
                    <a:pt x="179" y="1266"/>
                    <a:pt x="174" y="1265"/>
                    <a:pt x="174" y="1265"/>
                  </a:cubicBezTo>
                  <a:close/>
                  <a:moveTo>
                    <a:pt x="232" y="1267"/>
                  </a:moveTo>
                  <a:cubicBezTo>
                    <a:pt x="231" y="1267"/>
                    <a:pt x="229" y="1267"/>
                    <a:pt x="228" y="1267"/>
                  </a:cubicBezTo>
                  <a:cubicBezTo>
                    <a:pt x="220" y="1266"/>
                    <a:pt x="232" y="1271"/>
                    <a:pt x="232" y="1267"/>
                  </a:cubicBezTo>
                  <a:close/>
                  <a:moveTo>
                    <a:pt x="202" y="1268"/>
                  </a:moveTo>
                  <a:cubicBezTo>
                    <a:pt x="205" y="1268"/>
                    <a:pt x="205" y="1270"/>
                    <a:pt x="208" y="1270"/>
                  </a:cubicBezTo>
                  <a:cubicBezTo>
                    <a:pt x="209" y="1272"/>
                    <a:pt x="200" y="1273"/>
                    <a:pt x="202" y="1268"/>
                  </a:cubicBezTo>
                  <a:close/>
                  <a:moveTo>
                    <a:pt x="85" y="1276"/>
                  </a:moveTo>
                  <a:cubicBezTo>
                    <a:pt x="85" y="1276"/>
                    <a:pt x="85" y="1274"/>
                    <a:pt x="83" y="1274"/>
                  </a:cubicBezTo>
                  <a:cubicBezTo>
                    <a:pt x="83" y="1274"/>
                    <a:pt x="83" y="1278"/>
                    <a:pt x="82" y="1278"/>
                  </a:cubicBezTo>
                  <a:cubicBezTo>
                    <a:pt x="86" y="1277"/>
                    <a:pt x="93" y="1280"/>
                    <a:pt x="94" y="1276"/>
                  </a:cubicBezTo>
                  <a:cubicBezTo>
                    <a:pt x="93" y="1275"/>
                    <a:pt x="88" y="1276"/>
                    <a:pt x="85" y="1276"/>
                  </a:cubicBezTo>
                  <a:close/>
                  <a:moveTo>
                    <a:pt x="230" y="1308"/>
                  </a:moveTo>
                  <a:cubicBezTo>
                    <a:pt x="229" y="1308"/>
                    <a:pt x="227" y="1308"/>
                    <a:pt x="227" y="1309"/>
                  </a:cubicBezTo>
                  <a:cubicBezTo>
                    <a:pt x="230" y="1308"/>
                    <a:pt x="235" y="1311"/>
                    <a:pt x="235" y="1308"/>
                  </a:cubicBezTo>
                  <a:cubicBezTo>
                    <a:pt x="231" y="1307"/>
                    <a:pt x="231" y="1302"/>
                    <a:pt x="225" y="1303"/>
                  </a:cubicBezTo>
                  <a:cubicBezTo>
                    <a:pt x="223" y="1309"/>
                    <a:pt x="231" y="1304"/>
                    <a:pt x="230" y="1308"/>
                  </a:cubicBezTo>
                  <a:close/>
                  <a:moveTo>
                    <a:pt x="265" y="1319"/>
                  </a:moveTo>
                  <a:cubicBezTo>
                    <a:pt x="265" y="1321"/>
                    <a:pt x="263" y="1322"/>
                    <a:pt x="261" y="1322"/>
                  </a:cubicBezTo>
                  <a:cubicBezTo>
                    <a:pt x="261" y="1320"/>
                    <a:pt x="263" y="1319"/>
                    <a:pt x="265" y="1319"/>
                  </a:cubicBezTo>
                  <a:close/>
                  <a:moveTo>
                    <a:pt x="297" y="1324"/>
                  </a:moveTo>
                  <a:cubicBezTo>
                    <a:pt x="293" y="1324"/>
                    <a:pt x="291" y="1323"/>
                    <a:pt x="289" y="1322"/>
                  </a:cubicBezTo>
                  <a:cubicBezTo>
                    <a:pt x="292" y="1328"/>
                    <a:pt x="289" y="1325"/>
                    <a:pt x="286" y="1328"/>
                  </a:cubicBezTo>
                  <a:cubicBezTo>
                    <a:pt x="288" y="1332"/>
                    <a:pt x="290" y="1326"/>
                    <a:pt x="291" y="1330"/>
                  </a:cubicBezTo>
                  <a:cubicBezTo>
                    <a:pt x="288" y="1332"/>
                    <a:pt x="283" y="1331"/>
                    <a:pt x="282" y="1335"/>
                  </a:cubicBezTo>
                  <a:cubicBezTo>
                    <a:pt x="285" y="1335"/>
                    <a:pt x="288" y="1335"/>
                    <a:pt x="291" y="1335"/>
                  </a:cubicBezTo>
                  <a:cubicBezTo>
                    <a:pt x="291" y="1333"/>
                    <a:pt x="291" y="1332"/>
                    <a:pt x="292" y="1332"/>
                  </a:cubicBezTo>
                  <a:cubicBezTo>
                    <a:pt x="295" y="1330"/>
                    <a:pt x="300" y="1330"/>
                    <a:pt x="301" y="1327"/>
                  </a:cubicBezTo>
                  <a:cubicBezTo>
                    <a:pt x="305" y="1326"/>
                    <a:pt x="312" y="1329"/>
                    <a:pt x="312" y="1325"/>
                  </a:cubicBezTo>
                  <a:cubicBezTo>
                    <a:pt x="309" y="1323"/>
                    <a:pt x="301" y="1325"/>
                    <a:pt x="298" y="1322"/>
                  </a:cubicBezTo>
                  <a:cubicBezTo>
                    <a:pt x="300" y="1326"/>
                    <a:pt x="294" y="1330"/>
                    <a:pt x="294" y="1327"/>
                  </a:cubicBezTo>
                  <a:cubicBezTo>
                    <a:pt x="295" y="1326"/>
                    <a:pt x="296" y="1325"/>
                    <a:pt x="297" y="1324"/>
                  </a:cubicBezTo>
                  <a:close/>
                  <a:moveTo>
                    <a:pt x="280" y="1330"/>
                  </a:moveTo>
                  <a:cubicBezTo>
                    <a:pt x="281" y="1330"/>
                    <a:pt x="282" y="1330"/>
                    <a:pt x="283" y="1330"/>
                  </a:cubicBezTo>
                  <a:cubicBezTo>
                    <a:pt x="283" y="1329"/>
                    <a:pt x="283" y="1328"/>
                    <a:pt x="283" y="1327"/>
                  </a:cubicBezTo>
                  <a:cubicBezTo>
                    <a:pt x="282" y="1327"/>
                    <a:pt x="281" y="1327"/>
                    <a:pt x="280" y="1327"/>
                  </a:cubicBezTo>
                  <a:cubicBezTo>
                    <a:pt x="280" y="1328"/>
                    <a:pt x="280" y="1329"/>
                    <a:pt x="280" y="1330"/>
                  </a:cubicBezTo>
                  <a:close/>
                  <a:moveTo>
                    <a:pt x="381" y="1333"/>
                  </a:moveTo>
                  <a:cubicBezTo>
                    <a:pt x="382" y="1330"/>
                    <a:pt x="390" y="1332"/>
                    <a:pt x="389" y="1336"/>
                  </a:cubicBezTo>
                  <a:cubicBezTo>
                    <a:pt x="384" y="1337"/>
                    <a:pt x="386" y="1332"/>
                    <a:pt x="381" y="1333"/>
                  </a:cubicBezTo>
                  <a:close/>
                  <a:moveTo>
                    <a:pt x="427" y="1338"/>
                  </a:moveTo>
                  <a:cubicBezTo>
                    <a:pt x="425" y="1338"/>
                    <a:pt x="424" y="1338"/>
                    <a:pt x="424" y="1339"/>
                  </a:cubicBezTo>
                  <a:cubicBezTo>
                    <a:pt x="430" y="1341"/>
                    <a:pt x="429" y="1336"/>
                    <a:pt x="431" y="1333"/>
                  </a:cubicBezTo>
                  <a:cubicBezTo>
                    <a:pt x="428" y="1333"/>
                    <a:pt x="426" y="1333"/>
                    <a:pt x="425" y="1332"/>
                  </a:cubicBezTo>
                  <a:cubicBezTo>
                    <a:pt x="425" y="1335"/>
                    <a:pt x="427" y="1335"/>
                    <a:pt x="427" y="1338"/>
                  </a:cubicBezTo>
                  <a:close/>
                  <a:moveTo>
                    <a:pt x="402" y="1338"/>
                  </a:moveTo>
                  <a:cubicBezTo>
                    <a:pt x="408" y="1340"/>
                    <a:pt x="419" y="1341"/>
                    <a:pt x="422" y="1336"/>
                  </a:cubicBezTo>
                  <a:cubicBezTo>
                    <a:pt x="414" y="1338"/>
                    <a:pt x="405" y="1336"/>
                    <a:pt x="397" y="1335"/>
                  </a:cubicBezTo>
                  <a:cubicBezTo>
                    <a:pt x="396" y="1339"/>
                    <a:pt x="399" y="1337"/>
                    <a:pt x="402" y="1338"/>
                  </a:cubicBezTo>
                  <a:close/>
                  <a:moveTo>
                    <a:pt x="358" y="1343"/>
                  </a:moveTo>
                  <a:cubicBezTo>
                    <a:pt x="360" y="1342"/>
                    <a:pt x="366" y="1344"/>
                    <a:pt x="366" y="1341"/>
                  </a:cubicBezTo>
                  <a:cubicBezTo>
                    <a:pt x="365" y="1341"/>
                    <a:pt x="364" y="1340"/>
                    <a:pt x="364" y="1338"/>
                  </a:cubicBezTo>
                  <a:cubicBezTo>
                    <a:pt x="362" y="1338"/>
                    <a:pt x="358" y="1337"/>
                    <a:pt x="358" y="1339"/>
                  </a:cubicBezTo>
                  <a:cubicBezTo>
                    <a:pt x="360" y="1340"/>
                    <a:pt x="359" y="1341"/>
                    <a:pt x="358" y="1343"/>
                  </a:cubicBezTo>
                  <a:close/>
                  <a:moveTo>
                    <a:pt x="2044" y="1346"/>
                  </a:moveTo>
                  <a:cubicBezTo>
                    <a:pt x="2042" y="1348"/>
                    <a:pt x="2038" y="1349"/>
                    <a:pt x="2034" y="1349"/>
                  </a:cubicBezTo>
                  <a:cubicBezTo>
                    <a:pt x="2033" y="1343"/>
                    <a:pt x="2041" y="1347"/>
                    <a:pt x="2044" y="1346"/>
                  </a:cubicBezTo>
                  <a:close/>
                  <a:moveTo>
                    <a:pt x="401" y="1363"/>
                  </a:moveTo>
                  <a:cubicBezTo>
                    <a:pt x="399" y="1365"/>
                    <a:pt x="401" y="1369"/>
                    <a:pt x="397" y="1368"/>
                  </a:cubicBezTo>
                  <a:cubicBezTo>
                    <a:pt x="396" y="1365"/>
                    <a:pt x="398" y="1363"/>
                    <a:pt x="401" y="1363"/>
                  </a:cubicBezTo>
                  <a:close/>
                  <a:moveTo>
                    <a:pt x="2019" y="1366"/>
                  </a:moveTo>
                  <a:cubicBezTo>
                    <a:pt x="2018" y="1366"/>
                    <a:pt x="2017" y="1366"/>
                    <a:pt x="2016" y="1366"/>
                  </a:cubicBezTo>
                  <a:cubicBezTo>
                    <a:pt x="2008" y="1366"/>
                    <a:pt x="2020" y="1371"/>
                    <a:pt x="2019" y="1366"/>
                  </a:cubicBezTo>
                  <a:close/>
                  <a:moveTo>
                    <a:pt x="401" y="1368"/>
                  </a:moveTo>
                  <a:cubicBezTo>
                    <a:pt x="404" y="1368"/>
                    <a:pt x="404" y="1370"/>
                    <a:pt x="406" y="1370"/>
                  </a:cubicBezTo>
                  <a:cubicBezTo>
                    <a:pt x="407" y="1373"/>
                    <a:pt x="399" y="1372"/>
                    <a:pt x="401" y="1368"/>
                  </a:cubicBezTo>
                  <a:close/>
                  <a:moveTo>
                    <a:pt x="909" y="1401"/>
                  </a:moveTo>
                  <a:cubicBezTo>
                    <a:pt x="909" y="1400"/>
                    <a:pt x="909" y="1399"/>
                    <a:pt x="909" y="1398"/>
                  </a:cubicBezTo>
                  <a:cubicBezTo>
                    <a:pt x="906" y="1393"/>
                    <a:pt x="901" y="1403"/>
                    <a:pt x="909" y="1401"/>
                  </a:cubicBezTo>
                  <a:close/>
                  <a:moveTo>
                    <a:pt x="486" y="1401"/>
                  </a:moveTo>
                  <a:cubicBezTo>
                    <a:pt x="486" y="1405"/>
                    <a:pt x="481" y="1404"/>
                    <a:pt x="477" y="1404"/>
                  </a:cubicBezTo>
                  <a:cubicBezTo>
                    <a:pt x="477" y="1400"/>
                    <a:pt x="482" y="1401"/>
                    <a:pt x="486" y="1401"/>
                  </a:cubicBezTo>
                  <a:close/>
                  <a:moveTo>
                    <a:pt x="476" y="1414"/>
                  </a:moveTo>
                  <a:cubicBezTo>
                    <a:pt x="473" y="1412"/>
                    <a:pt x="472" y="1407"/>
                    <a:pt x="468" y="1406"/>
                  </a:cubicBezTo>
                  <a:cubicBezTo>
                    <a:pt x="466" y="1413"/>
                    <a:pt x="473" y="1418"/>
                    <a:pt x="476" y="1414"/>
                  </a:cubicBezTo>
                  <a:close/>
                  <a:moveTo>
                    <a:pt x="262" y="1412"/>
                  </a:moveTo>
                  <a:cubicBezTo>
                    <a:pt x="265" y="1414"/>
                    <a:pt x="266" y="1420"/>
                    <a:pt x="260" y="1420"/>
                  </a:cubicBezTo>
                  <a:cubicBezTo>
                    <a:pt x="260" y="1417"/>
                    <a:pt x="260" y="1414"/>
                    <a:pt x="262" y="1412"/>
                  </a:cubicBezTo>
                  <a:close/>
                  <a:moveTo>
                    <a:pt x="1955" y="1416"/>
                  </a:moveTo>
                  <a:cubicBezTo>
                    <a:pt x="1960" y="1418"/>
                    <a:pt x="1953" y="1420"/>
                    <a:pt x="1952" y="1419"/>
                  </a:cubicBezTo>
                  <a:cubicBezTo>
                    <a:pt x="1951" y="1418"/>
                    <a:pt x="1956" y="1417"/>
                    <a:pt x="1955" y="1416"/>
                  </a:cubicBezTo>
                  <a:close/>
                  <a:moveTo>
                    <a:pt x="1706" y="1425"/>
                  </a:moveTo>
                  <a:cubicBezTo>
                    <a:pt x="1713" y="1423"/>
                    <a:pt x="1715" y="1426"/>
                    <a:pt x="1717" y="1424"/>
                  </a:cubicBezTo>
                  <a:cubicBezTo>
                    <a:pt x="1714" y="1422"/>
                    <a:pt x="1707" y="1418"/>
                    <a:pt x="1706" y="1425"/>
                  </a:cubicBezTo>
                  <a:close/>
                  <a:moveTo>
                    <a:pt x="1727" y="1425"/>
                  </a:moveTo>
                  <a:cubicBezTo>
                    <a:pt x="1728" y="1425"/>
                    <a:pt x="1729" y="1425"/>
                    <a:pt x="1730" y="1425"/>
                  </a:cubicBezTo>
                  <a:cubicBezTo>
                    <a:pt x="1730" y="1424"/>
                    <a:pt x="1730" y="1423"/>
                    <a:pt x="1730" y="1422"/>
                  </a:cubicBezTo>
                  <a:cubicBezTo>
                    <a:pt x="1729" y="1422"/>
                    <a:pt x="1728" y="1422"/>
                    <a:pt x="1727" y="1422"/>
                  </a:cubicBezTo>
                  <a:cubicBezTo>
                    <a:pt x="1727" y="1423"/>
                    <a:pt x="1727" y="1424"/>
                    <a:pt x="1727" y="1425"/>
                  </a:cubicBezTo>
                  <a:close/>
                  <a:moveTo>
                    <a:pt x="1644" y="1424"/>
                  </a:moveTo>
                  <a:cubicBezTo>
                    <a:pt x="1648" y="1423"/>
                    <a:pt x="1649" y="1425"/>
                    <a:pt x="1649" y="1428"/>
                  </a:cubicBezTo>
                  <a:cubicBezTo>
                    <a:pt x="1646" y="1429"/>
                    <a:pt x="1644" y="1427"/>
                    <a:pt x="1644" y="1424"/>
                  </a:cubicBezTo>
                  <a:close/>
                  <a:moveTo>
                    <a:pt x="1694" y="1425"/>
                  </a:moveTo>
                  <a:cubicBezTo>
                    <a:pt x="1696" y="1425"/>
                    <a:pt x="1700" y="1425"/>
                    <a:pt x="1697" y="1424"/>
                  </a:cubicBezTo>
                  <a:cubicBezTo>
                    <a:pt x="1690" y="1425"/>
                    <a:pt x="1678" y="1420"/>
                    <a:pt x="1675" y="1427"/>
                  </a:cubicBezTo>
                  <a:cubicBezTo>
                    <a:pt x="1683" y="1425"/>
                    <a:pt x="1685" y="1427"/>
                    <a:pt x="1694" y="1425"/>
                  </a:cubicBezTo>
                  <a:close/>
                  <a:moveTo>
                    <a:pt x="542" y="1436"/>
                  </a:moveTo>
                  <a:cubicBezTo>
                    <a:pt x="540" y="1436"/>
                    <a:pt x="532" y="1436"/>
                    <a:pt x="537" y="1438"/>
                  </a:cubicBezTo>
                  <a:cubicBezTo>
                    <a:pt x="543" y="1437"/>
                    <a:pt x="546" y="1441"/>
                    <a:pt x="553" y="1439"/>
                  </a:cubicBezTo>
                  <a:cubicBezTo>
                    <a:pt x="555" y="1433"/>
                    <a:pt x="546" y="1439"/>
                    <a:pt x="546" y="1435"/>
                  </a:cubicBezTo>
                  <a:cubicBezTo>
                    <a:pt x="544" y="1432"/>
                    <a:pt x="548" y="1429"/>
                    <a:pt x="543" y="1427"/>
                  </a:cubicBezTo>
                  <a:cubicBezTo>
                    <a:pt x="541" y="1429"/>
                    <a:pt x="541" y="1432"/>
                    <a:pt x="542" y="1436"/>
                  </a:cubicBezTo>
                  <a:close/>
                  <a:moveTo>
                    <a:pt x="1444" y="1449"/>
                  </a:moveTo>
                  <a:cubicBezTo>
                    <a:pt x="1441" y="1449"/>
                    <a:pt x="1439" y="1448"/>
                    <a:pt x="1438" y="1446"/>
                  </a:cubicBezTo>
                  <a:cubicBezTo>
                    <a:pt x="1442" y="1442"/>
                    <a:pt x="1437" y="1437"/>
                    <a:pt x="1435" y="1435"/>
                  </a:cubicBezTo>
                  <a:cubicBezTo>
                    <a:pt x="1438" y="1442"/>
                    <a:pt x="1430" y="1445"/>
                    <a:pt x="1436" y="1450"/>
                  </a:cubicBezTo>
                  <a:cubicBezTo>
                    <a:pt x="1433" y="1450"/>
                    <a:pt x="1432" y="1452"/>
                    <a:pt x="1431" y="1454"/>
                  </a:cubicBezTo>
                  <a:cubicBezTo>
                    <a:pt x="1430" y="1454"/>
                    <a:pt x="1428" y="1455"/>
                    <a:pt x="1427" y="1457"/>
                  </a:cubicBezTo>
                  <a:cubicBezTo>
                    <a:pt x="1429" y="1457"/>
                    <a:pt x="1428" y="1459"/>
                    <a:pt x="1428" y="1462"/>
                  </a:cubicBezTo>
                  <a:cubicBezTo>
                    <a:pt x="1426" y="1461"/>
                    <a:pt x="1421" y="1463"/>
                    <a:pt x="1419" y="1462"/>
                  </a:cubicBezTo>
                  <a:cubicBezTo>
                    <a:pt x="1418" y="1461"/>
                    <a:pt x="1419" y="1458"/>
                    <a:pt x="1417" y="1458"/>
                  </a:cubicBezTo>
                  <a:cubicBezTo>
                    <a:pt x="1416" y="1461"/>
                    <a:pt x="1413" y="1462"/>
                    <a:pt x="1413" y="1465"/>
                  </a:cubicBezTo>
                  <a:cubicBezTo>
                    <a:pt x="1424" y="1463"/>
                    <a:pt x="1412" y="1477"/>
                    <a:pt x="1417" y="1479"/>
                  </a:cubicBezTo>
                  <a:cubicBezTo>
                    <a:pt x="1418" y="1478"/>
                    <a:pt x="1418" y="1476"/>
                    <a:pt x="1419" y="1474"/>
                  </a:cubicBezTo>
                  <a:cubicBezTo>
                    <a:pt x="1419" y="1474"/>
                    <a:pt x="1420" y="1474"/>
                    <a:pt x="1420" y="1474"/>
                  </a:cubicBezTo>
                  <a:cubicBezTo>
                    <a:pt x="1421" y="1472"/>
                    <a:pt x="1419" y="1466"/>
                    <a:pt x="1422" y="1465"/>
                  </a:cubicBezTo>
                  <a:cubicBezTo>
                    <a:pt x="1425" y="1465"/>
                    <a:pt x="1426" y="1466"/>
                    <a:pt x="1427" y="1468"/>
                  </a:cubicBezTo>
                  <a:cubicBezTo>
                    <a:pt x="1427" y="1472"/>
                    <a:pt x="1424" y="1473"/>
                    <a:pt x="1423" y="1476"/>
                  </a:cubicBezTo>
                  <a:cubicBezTo>
                    <a:pt x="1427" y="1477"/>
                    <a:pt x="1427" y="1481"/>
                    <a:pt x="1429" y="1484"/>
                  </a:cubicBezTo>
                  <a:cubicBezTo>
                    <a:pt x="1426" y="1484"/>
                    <a:pt x="1428" y="1491"/>
                    <a:pt x="1431" y="1490"/>
                  </a:cubicBezTo>
                  <a:cubicBezTo>
                    <a:pt x="1432" y="1485"/>
                    <a:pt x="1429" y="1475"/>
                    <a:pt x="1436" y="1476"/>
                  </a:cubicBezTo>
                  <a:cubicBezTo>
                    <a:pt x="1436" y="1472"/>
                    <a:pt x="1433" y="1472"/>
                    <a:pt x="1434" y="1468"/>
                  </a:cubicBezTo>
                  <a:cubicBezTo>
                    <a:pt x="1438" y="1467"/>
                    <a:pt x="1439" y="1463"/>
                    <a:pt x="1444" y="1463"/>
                  </a:cubicBezTo>
                  <a:cubicBezTo>
                    <a:pt x="1448" y="1465"/>
                    <a:pt x="1451" y="1469"/>
                    <a:pt x="1450" y="1477"/>
                  </a:cubicBezTo>
                  <a:cubicBezTo>
                    <a:pt x="1458" y="1475"/>
                    <a:pt x="1463" y="1474"/>
                    <a:pt x="1471" y="1476"/>
                  </a:cubicBezTo>
                  <a:cubicBezTo>
                    <a:pt x="1473" y="1473"/>
                    <a:pt x="1473" y="1469"/>
                    <a:pt x="1478" y="1470"/>
                  </a:cubicBezTo>
                  <a:cubicBezTo>
                    <a:pt x="1480" y="1471"/>
                    <a:pt x="1484" y="1471"/>
                    <a:pt x="1485" y="1474"/>
                  </a:cubicBezTo>
                  <a:cubicBezTo>
                    <a:pt x="1488" y="1477"/>
                    <a:pt x="1486" y="1484"/>
                    <a:pt x="1490" y="1485"/>
                  </a:cubicBezTo>
                  <a:cubicBezTo>
                    <a:pt x="1491" y="1483"/>
                    <a:pt x="1491" y="1482"/>
                    <a:pt x="1493" y="1481"/>
                  </a:cubicBezTo>
                  <a:cubicBezTo>
                    <a:pt x="1492" y="1489"/>
                    <a:pt x="1498" y="1481"/>
                    <a:pt x="1499" y="1487"/>
                  </a:cubicBezTo>
                  <a:cubicBezTo>
                    <a:pt x="1497" y="1487"/>
                    <a:pt x="1495" y="1487"/>
                    <a:pt x="1494" y="1489"/>
                  </a:cubicBezTo>
                  <a:cubicBezTo>
                    <a:pt x="1499" y="1489"/>
                    <a:pt x="1492" y="1491"/>
                    <a:pt x="1493" y="1493"/>
                  </a:cubicBezTo>
                  <a:cubicBezTo>
                    <a:pt x="1499" y="1493"/>
                    <a:pt x="1494" y="1497"/>
                    <a:pt x="1494" y="1498"/>
                  </a:cubicBezTo>
                  <a:cubicBezTo>
                    <a:pt x="1494" y="1497"/>
                    <a:pt x="1496" y="1501"/>
                    <a:pt x="1496" y="1501"/>
                  </a:cubicBezTo>
                  <a:cubicBezTo>
                    <a:pt x="1496" y="1503"/>
                    <a:pt x="1497" y="1504"/>
                    <a:pt x="1499" y="1504"/>
                  </a:cubicBezTo>
                  <a:cubicBezTo>
                    <a:pt x="1499" y="1499"/>
                    <a:pt x="1499" y="1494"/>
                    <a:pt x="1497" y="1490"/>
                  </a:cubicBezTo>
                  <a:cubicBezTo>
                    <a:pt x="1499" y="1490"/>
                    <a:pt x="1501" y="1489"/>
                    <a:pt x="1502" y="1489"/>
                  </a:cubicBezTo>
                  <a:cubicBezTo>
                    <a:pt x="1502" y="1495"/>
                    <a:pt x="1507" y="1498"/>
                    <a:pt x="1513" y="1495"/>
                  </a:cubicBezTo>
                  <a:cubicBezTo>
                    <a:pt x="1512" y="1499"/>
                    <a:pt x="1506" y="1498"/>
                    <a:pt x="1506" y="1503"/>
                  </a:cubicBezTo>
                  <a:cubicBezTo>
                    <a:pt x="1510" y="1503"/>
                    <a:pt x="1511" y="1506"/>
                    <a:pt x="1516" y="1504"/>
                  </a:cubicBezTo>
                  <a:cubicBezTo>
                    <a:pt x="1517" y="1500"/>
                    <a:pt x="1514" y="1499"/>
                    <a:pt x="1514" y="1495"/>
                  </a:cubicBezTo>
                  <a:cubicBezTo>
                    <a:pt x="1518" y="1495"/>
                    <a:pt x="1519" y="1494"/>
                    <a:pt x="1519" y="1490"/>
                  </a:cubicBezTo>
                  <a:cubicBezTo>
                    <a:pt x="1515" y="1489"/>
                    <a:pt x="1516" y="1490"/>
                    <a:pt x="1510" y="1489"/>
                  </a:cubicBezTo>
                  <a:cubicBezTo>
                    <a:pt x="1509" y="1490"/>
                    <a:pt x="1510" y="1493"/>
                    <a:pt x="1508" y="1493"/>
                  </a:cubicBezTo>
                  <a:cubicBezTo>
                    <a:pt x="1504" y="1491"/>
                    <a:pt x="1503" y="1487"/>
                    <a:pt x="1502" y="1482"/>
                  </a:cubicBezTo>
                  <a:cubicBezTo>
                    <a:pt x="1500" y="1482"/>
                    <a:pt x="1498" y="1481"/>
                    <a:pt x="1498" y="1479"/>
                  </a:cubicBezTo>
                  <a:cubicBezTo>
                    <a:pt x="1499" y="1479"/>
                    <a:pt x="1499" y="1478"/>
                    <a:pt x="1499" y="1476"/>
                  </a:cubicBezTo>
                  <a:cubicBezTo>
                    <a:pt x="1497" y="1476"/>
                    <a:pt x="1495" y="1476"/>
                    <a:pt x="1495" y="1474"/>
                  </a:cubicBezTo>
                  <a:cubicBezTo>
                    <a:pt x="1498" y="1475"/>
                    <a:pt x="1495" y="1469"/>
                    <a:pt x="1496" y="1466"/>
                  </a:cubicBezTo>
                  <a:cubicBezTo>
                    <a:pt x="1499" y="1466"/>
                    <a:pt x="1501" y="1465"/>
                    <a:pt x="1503" y="1463"/>
                  </a:cubicBezTo>
                  <a:cubicBezTo>
                    <a:pt x="1493" y="1463"/>
                    <a:pt x="1497" y="1449"/>
                    <a:pt x="1495" y="1446"/>
                  </a:cubicBezTo>
                  <a:cubicBezTo>
                    <a:pt x="1489" y="1445"/>
                    <a:pt x="1490" y="1451"/>
                    <a:pt x="1483" y="1449"/>
                  </a:cubicBezTo>
                  <a:cubicBezTo>
                    <a:pt x="1482" y="1442"/>
                    <a:pt x="1475" y="1441"/>
                    <a:pt x="1478" y="1435"/>
                  </a:cubicBezTo>
                  <a:cubicBezTo>
                    <a:pt x="1476" y="1435"/>
                    <a:pt x="1473" y="1435"/>
                    <a:pt x="1471" y="1435"/>
                  </a:cubicBezTo>
                  <a:cubicBezTo>
                    <a:pt x="1469" y="1439"/>
                    <a:pt x="1473" y="1439"/>
                    <a:pt x="1472" y="1444"/>
                  </a:cubicBezTo>
                  <a:cubicBezTo>
                    <a:pt x="1474" y="1444"/>
                    <a:pt x="1476" y="1444"/>
                    <a:pt x="1477" y="1446"/>
                  </a:cubicBezTo>
                  <a:cubicBezTo>
                    <a:pt x="1477" y="1449"/>
                    <a:pt x="1475" y="1451"/>
                    <a:pt x="1475" y="1454"/>
                  </a:cubicBezTo>
                  <a:cubicBezTo>
                    <a:pt x="1474" y="1458"/>
                    <a:pt x="1477" y="1463"/>
                    <a:pt x="1473" y="1466"/>
                  </a:cubicBezTo>
                  <a:cubicBezTo>
                    <a:pt x="1468" y="1465"/>
                    <a:pt x="1467" y="1469"/>
                    <a:pt x="1462" y="1468"/>
                  </a:cubicBezTo>
                  <a:cubicBezTo>
                    <a:pt x="1462" y="1466"/>
                    <a:pt x="1464" y="1466"/>
                    <a:pt x="1464" y="1463"/>
                  </a:cubicBezTo>
                  <a:cubicBezTo>
                    <a:pt x="1459" y="1460"/>
                    <a:pt x="1456" y="1456"/>
                    <a:pt x="1453" y="1450"/>
                  </a:cubicBezTo>
                  <a:cubicBezTo>
                    <a:pt x="1452" y="1449"/>
                    <a:pt x="1454" y="1446"/>
                    <a:pt x="1453" y="1444"/>
                  </a:cubicBezTo>
                  <a:cubicBezTo>
                    <a:pt x="1453" y="1444"/>
                    <a:pt x="1452" y="1444"/>
                    <a:pt x="1452" y="1443"/>
                  </a:cubicBezTo>
                  <a:cubicBezTo>
                    <a:pt x="1452" y="1442"/>
                    <a:pt x="1452" y="1440"/>
                    <a:pt x="1452" y="1439"/>
                  </a:cubicBezTo>
                  <a:cubicBezTo>
                    <a:pt x="1451" y="1439"/>
                    <a:pt x="1448" y="1440"/>
                    <a:pt x="1449" y="1438"/>
                  </a:cubicBezTo>
                  <a:cubicBezTo>
                    <a:pt x="1451" y="1438"/>
                    <a:pt x="1454" y="1432"/>
                    <a:pt x="1449" y="1433"/>
                  </a:cubicBezTo>
                  <a:cubicBezTo>
                    <a:pt x="1446" y="1437"/>
                    <a:pt x="1450" y="1448"/>
                    <a:pt x="1444" y="1449"/>
                  </a:cubicBezTo>
                  <a:close/>
                  <a:moveTo>
                    <a:pt x="1481" y="1455"/>
                  </a:moveTo>
                  <a:cubicBezTo>
                    <a:pt x="1482" y="1456"/>
                    <a:pt x="1483" y="1457"/>
                    <a:pt x="1484" y="1457"/>
                  </a:cubicBezTo>
                  <a:cubicBezTo>
                    <a:pt x="1484" y="1458"/>
                    <a:pt x="1482" y="1458"/>
                    <a:pt x="1482" y="1460"/>
                  </a:cubicBezTo>
                  <a:cubicBezTo>
                    <a:pt x="1481" y="1460"/>
                    <a:pt x="1481" y="1458"/>
                    <a:pt x="1479" y="1458"/>
                  </a:cubicBezTo>
                  <a:cubicBezTo>
                    <a:pt x="1480" y="1457"/>
                    <a:pt x="1481" y="1457"/>
                    <a:pt x="1481" y="1455"/>
                  </a:cubicBezTo>
                  <a:close/>
                  <a:moveTo>
                    <a:pt x="1482" y="1462"/>
                  </a:moveTo>
                  <a:cubicBezTo>
                    <a:pt x="1484" y="1462"/>
                    <a:pt x="1487" y="1462"/>
                    <a:pt x="1489" y="1462"/>
                  </a:cubicBezTo>
                  <a:cubicBezTo>
                    <a:pt x="1489" y="1463"/>
                    <a:pt x="1489" y="1464"/>
                    <a:pt x="1489" y="1465"/>
                  </a:cubicBezTo>
                  <a:cubicBezTo>
                    <a:pt x="1487" y="1465"/>
                    <a:pt x="1484" y="1465"/>
                    <a:pt x="1482" y="1465"/>
                  </a:cubicBezTo>
                  <a:cubicBezTo>
                    <a:pt x="1482" y="1464"/>
                    <a:pt x="1482" y="1463"/>
                    <a:pt x="1482" y="1462"/>
                  </a:cubicBezTo>
                  <a:close/>
                  <a:moveTo>
                    <a:pt x="1612" y="1435"/>
                  </a:moveTo>
                  <a:cubicBezTo>
                    <a:pt x="1610" y="1435"/>
                    <a:pt x="1609" y="1435"/>
                    <a:pt x="1607" y="1435"/>
                  </a:cubicBezTo>
                  <a:cubicBezTo>
                    <a:pt x="1606" y="1435"/>
                    <a:pt x="1604" y="1435"/>
                    <a:pt x="1604" y="1436"/>
                  </a:cubicBezTo>
                  <a:cubicBezTo>
                    <a:pt x="1606" y="1435"/>
                    <a:pt x="1612" y="1438"/>
                    <a:pt x="1612" y="1435"/>
                  </a:cubicBezTo>
                  <a:close/>
                  <a:moveTo>
                    <a:pt x="567" y="1439"/>
                  </a:moveTo>
                  <a:cubicBezTo>
                    <a:pt x="568" y="1439"/>
                    <a:pt x="570" y="1439"/>
                    <a:pt x="571" y="1439"/>
                  </a:cubicBezTo>
                  <a:cubicBezTo>
                    <a:pt x="574" y="1438"/>
                    <a:pt x="579" y="1439"/>
                    <a:pt x="581" y="1436"/>
                  </a:cubicBezTo>
                  <a:cubicBezTo>
                    <a:pt x="576" y="1438"/>
                    <a:pt x="566" y="1433"/>
                    <a:pt x="567" y="1439"/>
                  </a:cubicBezTo>
                  <a:close/>
                  <a:moveTo>
                    <a:pt x="288" y="1441"/>
                  </a:moveTo>
                  <a:cubicBezTo>
                    <a:pt x="289" y="1441"/>
                    <a:pt x="290" y="1441"/>
                    <a:pt x="291" y="1441"/>
                  </a:cubicBezTo>
                  <a:cubicBezTo>
                    <a:pt x="291" y="1440"/>
                    <a:pt x="291" y="1439"/>
                    <a:pt x="291" y="1438"/>
                  </a:cubicBezTo>
                  <a:cubicBezTo>
                    <a:pt x="290" y="1438"/>
                    <a:pt x="289" y="1438"/>
                    <a:pt x="288" y="1438"/>
                  </a:cubicBezTo>
                  <a:cubicBezTo>
                    <a:pt x="288" y="1439"/>
                    <a:pt x="288" y="1440"/>
                    <a:pt x="288" y="1441"/>
                  </a:cubicBezTo>
                  <a:close/>
                  <a:moveTo>
                    <a:pt x="697" y="1449"/>
                  </a:moveTo>
                  <a:cubicBezTo>
                    <a:pt x="701" y="1450"/>
                    <a:pt x="709" y="1447"/>
                    <a:pt x="705" y="1444"/>
                  </a:cubicBezTo>
                  <a:cubicBezTo>
                    <a:pt x="705" y="1446"/>
                    <a:pt x="702" y="1446"/>
                    <a:pt x="700" y="1446"/>
                  </a:cubicBezTo>
                  <a:cubicBezTo>
                    <a:pt x="700" y="1445"/>
                    <a:pt x="700" y="1444"/>
                    <a:pt x="699" y="1444"/>
                  </a:cubicBezTo>
                  <a:cubicBezTo>
                    <a:pt x="699" y="1446"/>
                    <a:pt x="698" y="1448"/>
                    <a:pt x="697" y="1449"/>
                  </a:cubicBezTo>
                  <a:close/>
                  <a:moveTo>
                    <a:pt x="988" y="1446"/>
                  </a:moveTo>
                  <a:cubicBezTo>
                    <a:pt x="990" y="1445"/>
                    <a:pt x="991" y="1451"/>
                    <a:pt x="990" y="1452"/>
                  </a:cubicBezTo>
                  <a:cubicBezTo>
                    <a:pt x="989" y="1453"/>
                    <a:pt x="985" y="1448"/>
                    <a:pt x="988" y="1446"/>
                  </a:cubicBezTo>
                  <a:close/>
                  <a:moveTo>
                    <a:pt x="1170" y="1446"/>
                  </a:moveTo>
                  <a:cubicBezTo>
                    <a:pt x="1177" y="1447"/>
                    <a:pt x="1168" y="1455"/>
                    <a:pt x="1170" y="1446"/>
                  </a:cubicBezTo>
                  <a:close/>
                  <a:moveTo>
                    <a:pt x="1261" y="1446"/>
                  </a:moveTo>
                  <a:cubicBezTo>
                    <a:pt x="1264" y="1448"/>
                    <a:pt x="1264" y="1452"/>
                    <a:pt x="1264" y="1457"/>
                  </a:cubicBezTo>
                  <a:cubicBezTo>
                    <a:pt x="1262" y="1454"/>
                    <a:pt x="1257" y="1450"/>
                    <a:pt x="1261" y="1446"/>
                  </a:cubicBezTo>
                  <a:close/>
                  <a:moveTo>
                    <a:pt x="568" y="1447"/>
                  </a:moveTo>
                  <a:cubicBezTo>
                    <a:pt x="571" y="1447"/>
                    <a:pt x="572" y="1456"/>
                    <a:pt x="567" y="1454"/>
                  </a:cubicBezTo>
                  <a:cubicBezTo>
                    <a:pt x="568" y="1452"/>
                    <a:pt x="569" y="1450"/>
                    <a:pt x="568" y="1447"/>
                  </a:cubicBezTo>
                  <a:close/>
                  <a:moveTo>
                    <a:pt x="287" y="1449"/>
                  </a:moveTo>
                  <a:cubicBezTo>
                    <a:pt x="296" y="1451"/>
                    <a:pt x="281" y="1456"/>
                    <a:pt x="287" y="1449"/>
                  </a:cubicBezTo>
                  <a:close/>
                  <a:moveTo>
                    <a:pt x="598" y="1452"/>
                  </a:moveTo>
                  <a:cubicBezTo>
                    <a:pt x="599" y="1452"/>
                    <a:pt x="600" y="1452"/>
                    <a:pt x="601" y="1452"/>
                  </a:cubicBezTo>
                  <a:cubicBezTo>
                    <a:pt x="601" y="1451"/>
                    <a:pt x="601" y="1450"/>
                    <a:pt x="601" y="1449"/>
                  </a:cubicBezTo>
                  <a:cubicBezTo>
                    <a:pt x="600" y="1449"/>
                    <a:pt x="599" y="1449"/>
                    <a:pt x="598" y="1449"/>
                  </a:cubicBezTo>
                  <a:cubicBezTo>
                    <a:pt x="598" y="1450"/>
                    <a:pt x="598" y="1451"/>
                    <a:pt x="598" y="1452"/>
                  </a:cubicBezTo>
                  <a:close/>
                  <a:moveTo>
                    <a:pt x="1067" y="1452"/>
                  </a:moveTo>
                  <a:cubicBezTo>
                    <a:pt x="1068" y="1448"/>
                    <a:pt x="1074" y="1451"/>
                    <a:pt x="1075" y="1452"/>
                  </a:cubicBezTo>
                  <a:cubicBezTo>
                    <a:pt x="1075" y="1456"/>
                    <a:pt x="1068" y="1453"/>
                    <a:pt x="1067" y="1452"/>
                  </a:cubicBezTo>
                  <a:close/>
                  <a:moveTo>
                    <a:pt x="1275" y="1463"/>
                  </a:moveTo>
                  <a:cubicBezTo>
                    <a:pt x="1274" y="1464"/>
                    <a:pt x="1265" y="1462"/>
                    <a:pt x="1270" y="1465"/>
                  </a:cubicBezTo>
                  <a:cubicBezTo>
                    <a:pt x="1277" y="1464"/>
                    <a:pt x="1274" y="1470"/>
                    <a:pt x="1280" y="1466"/>
                  </a:cubicBezTo>
                  <a:cubicBezTo>
                    <a:pt x="1280" y="1468"/>
                    <a:pt x="1281" y="1468"/>
                    <a:pt x="1281" y="1470"/>
                  </a:cubicBezTo>
                  <a:cubicBezTo>
                    <a:pt x="1281" y="1472"/>
                    <a:pt x="1279" y="1473"/>
                    <a:pt x="1279" y="1476"/>
                  </a:cubicBezTo>
                  <a:cubicBezTo>
                    <a:pt x="1281" y="1476"/>
                    <a:pt x="1284" y="1476"/>
                    <a:pt x="1284" y="1477"/>
                  </a:cubicBezTo>
                  <a:cubicBezTo>
                    <a:pt x="1287" y="1481"/>
                    <a:pt x="1284" y="1484"/>
                    <a:pt x="1284" y="1485"/>
                  </a:cubicBezTo>
                  <a:cubicBezTo>
                    <a:pt x="1284" y="1486"/>
                    <a:pt x="1287" y="1488"/>
                    <a:pt x="1287" y="1489"/>
                  </a:cubicBezTo>
                  <a:cubicBezTo>
                    <a:pt x="1288" y="1491"/>
                    <a:pt x="1287" y="1493"/>
                    <a:pt x="1290" y="1493"/>
                  </a:cubicBezTo>
                  <a:cubicBezTo>
                    <a:pt x="1287" y="1487"/>
                    <a:pt x="1292" y="1486"/>
                    <a:pt x="1293" y="1481"/>
                  </a:cubicBezTo>
                  <a:cubicBezTo>
                    <a:pt x="1291" y="1481"/>
                    <a:pt x="1289" y="1479"/>
                    <a:pt x="1289" y="1477"/>
                  </a:cubicBezTo>
                  <a:cubicBezTo>
                    <a:pt x="1293" y="1473"/>
                    <a:pt x="1293" y="1473"/>
                    <a:pt x="1292" y="1465"/>
                  </a:cubicBezTo>
                  <a:cubicBezTo>
                    <a:pt x="1288" y="1462"/>
                    <a:pt x="1280" y="1458"/>
                    <a:pt x="1277" y="1455"/>
                  </a:cubicBezTo>
                  <a:cubicBezTo>
                    <a:pt x="1276" y="1454"/>
                    <a:pt x="1277" y="1450"/>
                    <a:pt x="1275" y="1454"/>
                  </a:cubicBezTo>
                  <a:cubicBezTo>
                    <a:pt x="1274" y="1458"/>
                    <a:pt x="1277" y="1460"/>
                    <a:pt x="1275" y="1463"/>
                  </a:cubicBezTo>
                  <a:close/>
                  <a:moveTo>
                    <a:pt x="288" y="1457"/>
                  </a:moveTo>
                  <a:cubicBezTo>
                    <a:pt x="288" y="1456"/>
                    <a:pt x="294" y="1454"/>
                    <a:pt x="295" y="1455"/>
                  </a:cubicBezTo>
                  <a:cubicBezTo>
                    <a:pt x="295" y="1456"/>
                    <a:pt x="291" y="1460"/>
                    <a:pt x="288" y="1457"/>
                  </a:cubicBezTo>
                  <a:close/>
                  <a:moveTo>
                    <a:pt x="1215" y="1468"/>
                  </a:moveTo>
                  <a:cubicBezTo>
                    <a:pt x="1213" y="1469"/>
                    <a:pt x="1211" y="1470"/>
                    <a:pt x="1210" y="1471"/>
                  </a:cubicBezTo>
                  <a:cubicBezTo>
                    <a:pt x="1216" y="1470"/>
                    <a:pt x="1215" y="1478"/>
                    <a:pt x="1219" y="1479"/>
                  </a:cubicBezTo>
                  <a:cubicBezTo>
                    <a:pt x="1220" y="1475"/>
                    <a:pt x="1219" y="1473"/>
                    <a:pt x="1218" y="1471"/>
                  </a:cubicBezTo>
                  <a:cubicBezTo>
                    <a:pt x="1219" y="1468"/>
                    <a:pt x="1225" y="1471"/>
                    <a:pt x="1225" y="1468"/>
                  </a:cubicBezTo>
                  <a:cubicBezTo>
                    <a:pt x="1215" y="1471"/>
                    <a:pt x="1223" y="1455"/>
                    <a:pt x="1216" y="1455"/>
                  </a:cubicBezTo>
                  <a:cubicBezTo>
                    <a:pt x="1216" y="1460"/>
                    <a:pt x="1213" y="1462"/>
                    <a:pt x="1215" y="1468"/>
                  </a:cubicBezTo>
                  <a:close/>
                  <a:moveTo>
                    <a:pt x="1074" y="1489"/>
                  </a:moveTo>
                  <a:cubicBezTo>
                    <a:pt x="1071" y="1489"/>
                    <a:pt x="1073" y="1493"/>
                    <a:pt x="1071" y="1493"/>
                  </a:cubicBezTo>
                  <a:cubicBezTo>
                    <a:pt x="1067" y="1493"/>
                    <a:pt x="1066" y="1491"/>
                    <a:pt x="1061" y="1492"/>
                  </a:cubicBezTo>
                  <a:cubicBezTo>
                    <a:pt x="1061" y="1490"/>
                    <a:pt x="1059" y="1489"/>
                    <a:pt x="1058" y="1487"/>
                  </a:cubicBezTo>
                  <a:cubicBezTo>
                    <a:pt x="1057" y="1486"/>
                    <a:pt x="1058" y="1483"/>
                    <a:pt x="1057" y="1482"/>
                  </a:cubicBezTo>
                  <a:cubicBezTo>
                    <a:pt x="1056" y="1482"/>
                    <a:pt x="1054" y="1483"/>
                    <a:pt x="1054" y="1482"/>
                  </a:cubicBezTo>
                  <a:cubicBezTo>
                    <a:pt x="1051" y="1479"/>
                    <a:pt x="1050" y="1474"/>
                    <a:pt x="1046" y="1471"/>
                  </a:cubicBezTo>
                  <a:cubicBezTo>
                    <a:pt x="1047" y="1474"/>
                    <a:pt x="1044" y="1476"/>
                    <a:pt x="1044" y="1477"/>
                  </a:cubicBezTo>
                  <a:cubicBezTo>
                    <a:pt x="1044" y="1479"/>
                    <a:pt x="1046" y="1479"/>
                    <a:pt x="1046" y="1479"/>
                  </a:cubicBezTo>
                  <a:cubicBezTo>
                    <a:pt x="1046" y="1482"/>
                    <a:pt x="1047" y="1488"/>
                    <a:pt x="1047" y="1490"/>
                  </a:cubicBezTo>
                  <a:cubicBezTo>
                    <a:pt x="1049" y="1493"/>
                    <a:pt x="1054" y="1493"/>
                    <a:pt x="1052" y="1496"/>
                  </a:cubicBezTo>
                  <a:cubicBezTo>
                    <a:pt x="1057" y="1496"/>
                    <a:pt x="1065" y="1498"/>
                    <a:pt x="1068" y="1495"/>
                  </a:cubicBezTo>
                  <a:cubicBezTo>
                    <a:pt x="1071" y="1499"/>
                    <a:pt x="1081" y="1496"/>
                    <a:pt x="1083" y="1493"/>
                  </a:cubicBezTo>
                  <a:cubicBezTo>
                    <a:pt x="1083" y="1486"/>
                    <a:pt x="1079" y="1476"/>
                    <a:pt x="1083" y="1470"/>
                  </a:cubicBezTo>
                  <a:cubicBezTo>
                    <a:pt x="1081" y="1468"/>
                    <a:pt x="1078" y="1467"/>
                    <a:pt x="1077" y="1465"/>
                  </a:cubicBezTo>
                  <a:cubicBezTo>
                    <a:pt x="1078" y="1460"/>
                    <a:pt x="1073" y="1462"/>
                    <a:pt x="1074" y="1457"/>
                  </a:cubicBezTo>
                  <a:cubicBezTo>
                    <a:pt x="1072" y="1457"/>
                    <a:pt x="1071" y="1457"/>
                    <a:pt x="1069" y="1457"/>
                  </a:cubicBezTo>
                  <a:cubicBezTo>
                    <a:pt x="1070" y="1468"/>
                    <a:pt x="1074" y="1476"/>
                    <a:pt x="1074" y="1489"/>
                  </a:cubicBezTo>
                  <a:close/>
                  <a:moveTo>
                    <a:pt x="1170" y="1463"/>
                  </a:moveTo>
                  <a:cubicBezTo>
                    <a:pt x="1170" y="1465"/>
                    <a:pt x="1171" y="1464"/>
                    <a:pt x="1171" y="1465"/>
                  </a:cubicBezTo>
                  <a:cubicBezTo>
                    <a:pt x="1173" y="1467"/>
                    <a:pt x="1172" y="1468"/>
                    <a:pt x="1173" y="1471"/>
                  </a:cubicBezTo>
                  <a:cubicBezTo>
                    <a:pt x="1173" y="1474"/>
                    <a:pt x="1176" y="1475"/>
                    <a:pt x="1176" y="1477"/>
                  </a:cubicBezTo>
                  <a:cubicBezTo>
                    <a:pt x="1176" y="1478"/>
                    <a:pt x="1174" y="1478"/>
                    <a:pt x="1174" y="1481"/>
                  </a:cubicBezTo>
                  <a:cubicBezTo>
                    <a:pt x="1174" y="1481"/>
                    <a:pt x="1177" y="1483"/>
                    <a:pt x="1177" y="1484"/>
                  </a:cubicBezTo>
                  <a:cubicBezTo>
                    <a:pt x="1178" y="1486"/>
                    <a:pt x="1177" y="1491"/>
                    <a:pt x="1180" y="1492"/>
                  </a:cubicBezTo>
                  <a:cubicBezTo>
                    <a:pt x="1183" y="1487"/>
                    <a:pt x="1191" y="1488"/>
                    <a:pt x="1197" y="1487"/>
                  </a:cubicBezTo>
                  <a:cubicBezTo>
                    <a:pt x="1196" y="1476"/>
                    <a:pt x="1206" y="1478"/>
                    <a:pt x="1207" y="1470"/>
                  </a:cubicBezTo>
                  <a:cubicBezTo>
                    <a:pt x="1207" y="1466"/>
                    <a:pt x="1204" y="1466"/>
                    <a:pt x="1205" y="1462"/>
                  </a:cubicBezTo>
                  <a:cubicBezTo>
                    <a:pt x="1203" y="1461"/>
                    <a:pt x="1201" y="1462"/>
                    <a:pt x="1199" y="1463"/>
                  </a:cubicBezTo>
                  <a:cubicBezTo>
                    <a:pt x="1198" y="1464"/>
                    <a:pt x="1199" y="1467"/>
                    <a:pt x="1198" y="1468"/>
                  </a:cubicBezTo>
                  <a:cubicBezTo>
                    <a:pt x="1197" y="1468"/>
                    <a:pt x="1195" y="1467"/>
                    <a:pt x="1194" y="1468"/>
                  </a:cubicBezTo>
                  <a:cubicBezTo>
                    <a:pt x="1193" y="1470"/>
                    <a:pt x="1195" y="1475"/>
                    <a:pt x="1191" y="1474"/>
                  </a:cubicBezTo>
                  <a:cubicBezTo>
                    <a:pt x="1189" y="1470"/>
                    <a:pt x="1186" y="1468"/>
                    <a:pt x="1180" y="1468"/>
                  </a:cubicBezTo>
                  <a:cubicBezTo>
                    <a:pt x="1182" y="1462"/>
                    <a:pt x="1176" y="1465"/>
                    <a:pt x="1174" y="1463"/>
                  </a:cubicBezTo>
                  <a:cubicBezTo>
                    <a:pt x="1173" y="1462"/>
                    <a:pt x="1174" y="1459"/>
                    <a:pt x="1173" y="1458"/>
                  </a:cubicBezTo>
                  <a:cubicBezTo>
                    <a:pt x="1172" y="1458"/>
                    <a:pt x="1170" y="1459"/>
                    <a:pt x="1170" y="1458"/>
                  </a:cubicBezTo>
                  <a:cubicBezTo>
                    <a:pt x="1169" y="1458"/>
                    <a:pt x="1167" y="1455"/>
                    <a:pt x="1167" y="1458"/>
                  </a:cubicBezTo>
                  <a:cubicBezTo>
                    <a:pt x="1169" y="1459"/>
                    <a:pt x="1170" y="1460"/>
                    <a:pt x="1170" y="1463"/>
                  </a:cubicBezTo>
                  <a:close/>
                  <a:moveTo>
                    <a:pt x="1092" y="1474"/>
                  </a:moveTo>
                  <a:cubicBezTo>
                    <a:pt x="1092" y="1474"/>
                    <a:pt x="1090" y="1470"/>
                    <a:pt x="1088" y="1471"/>
                  </a:cubicBezTo>
                  <a:cubicBezTo>
                    <a:pt x="1088" y="1472"/>
                    <a:pt x="1088" y="1473"/>
                    <a:pt x="1088" y="1474"/>
                  </a:cubicBezTo>
                  <a:cubicBezTo>
                    <a:pt x="1087" y="1474"/>
                    <a:pt x="1086" y="1474"/>
                    <a:pt x="1086" y="1476"/>
                  </a:cubicBezTo>
                  <a:cubicBezTo>
                    <a:pt x="1091" y="1481"/>
                    <a:pt x="1096" y="1473"/>
                    <a:pt x="1102" y="1473"/>
                  </a:cubicBezTo>
                  <a:cubicBezTo>
                    <a:pt x="1107" y="1473"/>
                    <a:pt x="1110" y="1473"/>
                    <a:pt x="1114" y="1477"/>
                  </a:cubicBezTo>
                  <a:cubicBezTo>
                    <a:pt x="1114" y="1480"/>
                    <a:pt x="1111" y="1479"/>
                    <a:pt x="1111" y="1481"/>
                  </a:cubicBezTo>
                  <a:cubicBezTo>
                    <a:pt x="1114" y="1483"/>
                    <a:pt x="1114" y="1488"/>
                    <a:pt x="1115" y="1492"/>
                  </a:cubicBezTo>
                  <a:cubicBezTo>
                    <a:pt x="1123" y="1490"/>
                    <a:pt x="1122" y="1481"/>
                    <a:pt x="1120" y="1474"/>
                  </a:cubicBezTo>
                  <a:cubicBezTo>
                    <a:pt x="1120" y="1474"/>
                    <a:pt x="1117" y="1471"/>
                    <a:pt x="1117" y="1471"/>
                  </a:cubicBezTo>
                  <a:cubicBezTo>
                    <a:pt x="1115" y="1468"/>
                    <a:pt x="1113" y="1466"/>
                    <a:pt x="1114" y="1462"/>
                  </a:cubicBezTo>
                  <a:cubicBezTo>
                    <a:pt x="1108" y="1462"/>
                    <a:pt x="1110" y="1470"/>
                    <a:pt x="1103" y="1470"/>
                  </a:cubicBezTo>
                  <a:cubicBezTo>
                    <a:pt x="1099" y="1470"/>
                    <a:pt x="1100" y="1457"/>
                    <a:pt x="1095" y="1463"/>
                  </a:cubicBezTo>
                  <a:cubicBezTo>
                    <a:pt x="1100" y="1467"/>
                    <a:pt x="1096" y="1474"/>
                    <a:pt x="1092" y="1474"/>
                  </a:cubicBezTo>
                  <a:close/>
                  <a:moveTo>
                    <a:pt x="1137" y="1476"/>
                  </a:moveTo>
                  <a:cubicBezTo>
                    <a:pt x="1137" y="1478"/>
                    <a:pt x="1134" y="1482"/>
                    <a:pt x="1139" y="1481"/>
                  </a:cubicBezTo>
                  <a:cubicBezTo>
                    <a:pt x="1142" y="1481"/>
                    <a:pt x="1139" y="1476"/>
                    <a:pt x="1140" y="1474"/>
                  </a:cubicBezTo>
                  <a:cubicBezTo>
                    <a:pt x="1141" y="1473"/>
                    <a:pt x="1144" y="1475"/>
                    <a:pt x="1143" y="1473"/>
                  </a:cubicBezTo>
                  <a:cubicBezTo>
                    <a:pt x="1142" y="1472"/>
                    <a:pt x="1141" y="1471"/>
                    <a:pt x="1140" y="1470"/>
                  </a:cubicBezTo>
                  <a:cubicBezTo>
                    <a:pt x="1137" y="1466"/>
                    <a:pt x="1143" y="1462"/>
                    <a:pt x="1137" y="1462"/>
                  </a:cubicBezTo>
                  <a:cubicBezTo>
                    <a:pt x="1137" y="1465"/>
                    <a:pt x="1137" y="1471"/>
                    <a:pt x="1137" y="1476"/>
                  </a:cubicBezTo>
                  <a:close/>
                  <a:moveTo>
                    <a:pt x="1241" y="1476"/>
                  </a:moveTo>
                  <a:cubicBezTo>
                    <a:pt x="1243" y="1476"/>
                    <a:pt x="1245" y="1477"/>
                    <a:pt x="1245" y="1479"/>
                  </a:cubicBezTo>
                  <a:cubicBezTo>
                    <a:pt x="1244" y="1482"/>
                    <a:pt x="1236" y="1478"/>
                    <a:pt x="1235" y="1482"/>
                  </a:cubicBezTo>
                  <a:cubicBezTo>
                    <a:pt x="1237" y="1482"/>
                    <a:pt x="1236" y="1486"/>
                    <a:pt x="1236" y="1489"/>
                  </a:cubicBezTo>
                  <a:cubicBezTo>
                    <a:pt x="1246" y="1490"/>
                    <a:pt x="1250" y="1486"/>
                    <a:pt x="1252" y="1479"/>
                  </a:cubicBezTo>
                  <a:cubicBezTo>
                    <a:pt x="1243" y="1478"/>
                    <a:pt x="1249" y="1472"/>
                    <a:pt x="1249" y="1468"/>
                  </a:cubicBezTo>
                  <a:cubicBezTo>
                    <a:pt x="1248" y="1466"/>
                    <a:pt x="1246" y="1464"/>
                    <a:pt x="1246" y="1463"/>
                  </a:cubicBezTo>
                  <a:cubicBezTo>
                    <a:pt x="1245" y="1462"/>
                    <a:pt x="1245" y="1461"/>
                    <a:pt x="1242" y="1462"/>
                  </a:cubicBezTo>
                  <a:cubicBezTo>
                    <a:pt x="1242" y="1470"/>
                    <a:pt x="1242" y="1470"/>
                    <a:pt x="1241" y="1476"/>
                  </a:cubicBezTo>
                  <a:close/>
                  <a:moveTo>
                    <a:pt x="1252" y="1471"/>
                  </a:moveTo>
                  <a:cubicBezTo>
                    <a:pt x="1253" y="1477"/>
                    <a:pt x="1257" y="1483"/>
                    <a:pt x="1252" y="1487"/>
                  </a:cubicBezTo>
                  <a:cubicBezTo>
                    <a:pt x="1256" y="1488"/>
                    <a:pt x="1256" y="1493"/>
                    <a:pt x="1262" y="1492"/>
                  </a:cubicBezTo>
                  <a:cubicBezTo>
                    <a:pt x="1263" y="1487"/>
                    <a:pt x="1262" y="1481"/>
                    <a:pt x="1269" y="1482"/>
                  </a:cubicBezTo>
                  <a:cubicBezTo>
                    <a:pt x="1269" y="1476"/>
                    <a:pt x="1261" y="1479"/>
                    <a:pt x="1261" y="1474"/>
                  </a:cubicBezTo>
                  <a:cubicBezTo>
                    <a:pt x="1260" y="1471"/>
                    <a:pt x="1261" y="1468"/>
                    <a:pt x="1263" y="1466"/>
                  </a:cubicBezTo>
                  <a:cubicBezTo>
                    <a:pt x="1265" y="1467"/>
                    <a:pt x="1263" y="1460"/>
                    <a:pt x="1259" y="1462"/>
                  </a:cubicBezTo>
                  <a:cubicBezTo>
                    <a:pt x="1257" y="1465"/>
                    <a:pt x="1253" y="1469"/>
                    <a:pt x="1252" y="1471"/>
                  </a:cubicBezTo>
                  <a:close/>
                  <a:moveTo>
                    <a:pt x="865" y="1465"/>
                  </a:moveTo>
                  <a:cubicBezTo>
                    <a:pt x="870" y="1466"/>
                    <a:pt x="866" y="1471"/>
                    <a:pt x="862" y="1471"/>
                  </a:cubicBezTo>
                  <a:cubicBezTo>
                    <a:pt x="862" y="1469"/>
                    <a:pt x="864" y="1467"/>
                    <a:pt x="865" y="1465"/>
                  </a:cubicBezTo>
                  <a:close/>
                  <a:moveTo>
                    <a:pt x="979" y="1476"/>
                  </a:moveTo>
                  <a:cubicBezTo>
                    <a:pt x="978" y="1476"/>
                    <a:pt x="975" y="1476"/>
                    <a:pt x="975" y="1477"/>
                  </a:cubicBezTo>
                  <a:cubicBezTo>
                    <a:pt x="978" y="1478"/>
                    <a:pt x="975" y="1483"/>
                    <a:pt x="973" y="1482"/>
                  </a:cubicBezTo>
                  <a:cubicBezTo>
                    <a:pt x="971" y="1482"/>
                    <a:pt x="967" y="1483"/>
                    <a:pt x="967" y="1481"/>
                  </a:cubicBezTo>
                  <a:cubicBezTo>
                    <a:pt x="968" y="1478"/>
                    <a:pt x="972" y="1476"/>
                    <a:pt x="967" y="1474"/>
                  </a:cubicBezTo>
                  <a:cubicBezTo>
                    <a:pt x="965" y="1478"/>
                    <a:pt x="962" y="1479"/>
                    <a:pt x="962" y="1485"/>
                  </a:cubicBezTo>
                  <a:cubicBezTo>
                    <a:pt x="960" y="1488"/>
                    <a:pt x="955" y="1489"/>
                    <a:pt x="953" y="1492"/>
                  </a:cubicBezTo>
                  <a:cubicBezTo>
                    <a:pt x="956" y="1493"/>
                    <a:pt x="959" y="1495"/>
                    <a:pt x="958" y="1500"/>
                  </a:cubicBezTo>
                  <a:cubicBezTo>
                    <a:pt x="961" y="1500"/>
                    <a:pt x="962" y="1496"/>
                    <a:pt x="964" y="1495"/>
                  </a:cubicBezTo>
                  <a:cubicBezTo>
                    <a:pt x="966" y="1494"/>
                    <a:pt x="968" y="1494"/>
                    <a:pt x="970" y="1493"/>
                  </a:cubicBezTo>
                  <a:cubicBezTo>
                    <a:pt x="970" y="1493"/>
                    <a:pt x="970" y="1492"/>
                    <a:pt x="970" y="1492"/>
                  </a:cubicBezTo>
                  <a:cubicBezTo>
                    <a:pt x="971" y="1490"/>
                    <a:pt x="975" y="1491"/>
                    <a:pt x="976" y="1490"/>
                  </a:cubicBezTo>
                  <a:cubicBezTo>
                    <a:pt x="979" y="1490"/>
                    <a:pt x="978" y="1494"/>
                    <a:pt x="979" y="1495"/>
                  </a:cubicBezTo>
                  <a:cubicBezTo>
                    <a:pt x="980" y="1495"/>
                    <a:pt x="982" y="1495"/>
                    <a:pt x="983" y="1495"/>
                  </a:cubicBezTo>
                  <a:cubicBezTo>
                    <a:pt x="983" y="1495"/>
                    <a:pt x="983" y="1498"/>
                    <a:pt x="984" y="1498"/>
                  </a:cubicBezTo>
                  <a:cubicBezTo>
                    <a:pt x="986" y="1499"/>
                    <a:pt x="988" y="1499"/>
                    <a:pt x="990" y="1500"/>
                  </a:cubicBezTo>
                  <a:cubicBezTo>
                    <a:pt x="992" y="1496"/>
                    <a:pt x="993" y="1493"/>
                    <a:pt x="995" y="1490"/>
                  </a:cubicBezTo>
                  <a:cubicBezTo>
                    <a:pt x="989" y="1491"/>
                    <a:pt x="994" y="1487"/>
                    <a:pt x="993" y="1484"/>
                  </a:cubicBezTo>
                  <a:cubicBezTo>
                    <a:pt x="991" y="1482"/>
                    <a:pt x="989" y="1482"/>
                    <a:pt x="987" y="1479"/>
                  </a:cubicBezTo>
                  <a:cubicBezTo>
                    <a:pt x="988" y="1480"/>
                    <a:pt x="989" y="1477"/>
                    <a:pt x="989" y="1476"/>
                  </a:cubicBezTo>
                  <a:cubicBezTo>
                    <a:pt x="989" y="1476"/>
                    <a:pt x="986" y="1474"/>
                    <a:pt x="986" y="1474"/>
                  </a:cubicBezTo>
                  <a:cubicBezTo>
                    <a:pt x="985" y="1474"/>
                    <a:pt x="984" y="1472"/>
                    <a:pt x="982" y="1471"/>
                  </a:cubicBezTo>
                  <a:cubicBezTo>
                    <a:pt x="986" y="1471"/>
                    <a:pt x="983" y="1464"/>
                    <a:pt x="981" y="1465"/>
                  </a:cubicBezTo>
                  <a:cubicBezTo>
                    <a:pt x="982" y="1470"/>
                    <a:pt x="979" y="1471"/>
                    <a:pt x="979" y="1476"/>
                  </a:cubicBezTo>
                  <a:close/>
                  <a:moveTo>
                    <a:pt x="1030" y="1466"/>
                  </a:moveTo>
                  <a:cubicBezTo>
                    <a:pt x="1030" y="1469"/>
                    <a:pt x="1032" y="1470"/>
                    <a:pt x="1032" y="1473"/>
                  </a:cubicBezTo>
                  <a:cubicBezTo>
                    <a:pt x="1029" y="1475"/>
                    <a:pt x="1030" y="1473"/>
                    <a:pt x="1026" y="1473"/>
                  </a:cubicBezTo>
                  <a:cubicBezTo>
                    <a:pt x="1024" y="1475"/>
                    <a:pt x="1023" y="1479"/>
                    <a:pt x="1021" y="1482"/>
                  </a:cubicBezTo>
                  <a:cubicBezTo>
                    <a:pt x="1027" y="1481"/>
                    <a:pt x="1031" y="1477"/>
                    <a:pt x="1035" y="1482"/>
                  </a:cubicBezTo>
                  <a:cubicBezTo>
                    <a:pt x="1031" y="1474"/>
                    <a:pt x="1038" y="1474"/>
                    <a:pt x="1038" y="1466"/>
                  </a:cubicBezTo>
                  <a:cubicBezTo>
                    <a:pt x="1036" y="1464"/>
                    <a:pt x="1032" y="1464"/>
                    <a:pt x="1030" y="1466"/>
                  </a:cubicBezTo>
                  <a:close/>
                  <a:moveTo>
                    <a:pt x="739" y="1473"/>
                  </a:moveTo>
                  <a:cubicBezTo>
                    <a:pt x="739" y="1471"/>
                    <a:pt x="746" y="1468"/>
                    <a:pt x="741" y="1466"/>
                  </a:cubicBezTo>
                  <a:cubicBezTo>
                    <a:pt x="742" y="1472"/>
                    <a:pt x="732" y="1467"/>
                    <a:pt x="732" y="1471"/>
                  </a:cubicBezTo>
                  <a:cubicBezTo>
                    <a:pt x="736" y="1470"/>
                    <a:pt x="736" y="1473"/>
                    <a:pt x="739" y="1473"/>
                  </a:cubicBezTo>
                  <a:close/>
                  <a:moveTo>
                    <a:pt x="1154" y="1485"/>
                  </a:moveTo>
                  <a:cubicBezTo>
                    <a:pt x="1153" y="1485"/>
                    <a:pt x="1152" y="1485"/>
                    <a:pt x="1151" y="1485"/>
                  </a:cubicBezTo>
                  <a:cubicBezTo>
                    <a:pt x="1152" y="1489"/>
                    <a:pt x="1152" y="1494"/>
                    <a:pt x="1157" y="1493"/>
                  </a:cubicBezTo>
                  <a:cubicBezTo>
                    <a:pt x="1156" y="1489"/>
                    <a:pt x="1160" y="1490"/>
                    <a:pt x="1162" y="1489"/>
                  </a:cubicBezTo>
                  <a:cubicBezTo>
                    <a:pt x="1162" y="1479"/>
                    <a:pt x="1155" y="1478"/>
                    <a:pt x="1159" y="1470"/>
                  </a:cubicBezTo>
                  <a:cubicBezTo>
                    <a:pt x="1156" y="1470"/>
                    <a:pt x="1156" y="1467"/>
                    <a:pt x="1154" y="1466"/>
                  </a:cubicBezTo>
                  <a:cubicBezTo>
                    <a:pt x="1153" y="1473"/>
                    <a:pt x="1152" y="1478"/>
                    <a:pt x="1154" y="1485"/>
                  </a:cubicBezTo>
                  <a:close/>
                  <a:moveTo>
                    <a:pt x="509" y="1470"/>
                  </a:moveTo>
                  <a:cubicBezTo>
                    <a:pt x="509" y="1473"/>
                    <a:pt x="503" y="1468"/>
                    <a:pt x="501" y="1468"/>
                  </a:cubicBezTo>
                  <a:cubicBezTo>
                    <a:pt x="500" y="1475"/>
                    <a:pt x="515" y="1475"/>
                    <a:pt x="509" y="1470"/>
                  </a:cubicBezTo>
                  <a:close/>
                  <a:moveTo>
                    <a:pt x="893" y="1468"/>
                  </a:moveTo>
                  <a:cubicBezTo>
                    <a:pt x="895" y="1469"/>
                    <a:pt x="896" y="1470"/>
                    <a:pt x="896" y="1473"/>
                  </a:cubicBezTo>
                  <a:cubicBezTo>
                    <a:pt x="894" y="1472"/>
                    <a:pt x="893" y="1471"/>
                    <a:pt x="893" y="1468"/>
                  </a:cubicBezTo>
                  <a:close/>
                  <a:moveTo>
                    <a:pt x="569" y="1471"/>
                  </a:moveTo>
                  <a:cubicBezTo>
                    <a:pt x="573" y="1471"/>
                    <a:pt x="573" y="1477"/>
                    <a:pt x="571" y="1479"/>
                  </a:cubicBezTo>
                  <a:cubicBezTo>
                    <a:pt x="569" y="1477"/>
                    <a:pt x="567" y="1473"/>
                    <a:pt x="569" y="1471"/>
                  </a:cubicBezTo>
                  <a:close/>
                  <a:moveTo>
                    <a:pt x="295" y="1473"/>
                  </a:moveTo>
                  <a:cubicBezTo>
                    <a:pt x="298" y="1473"/>
                    <a:pt x="300" y="1473"/>
                    <a:pt x="303" y="1473"/>
                  </a:cubicBezTo>
                  <a:cubicBezTo>
                    <a:pt x="306" y="1478"/>
                    <a:pt x="293" y="1478"/>
                    <a:pt x="295" y="1473"/>
                  </a:cubicBezTo>
                  <a:close/>
                  <a:moveTo>
                    <a:pt x="453" y="1474"/>
                  </a:moveTo>
                  <a:cubicBezTo>
                    <a:pt x="455" y="1469"/>
                    <a:pt x="458" y="1475"/>
                    <a:pt x="459" y="1476"/>
                  </a:cubicBezTo>
                  <a:cubicBezTo>
                    <a:pt x="458" y="1481"/>
                    <a:pt x="454" y="1475"/>
                    <a:pt x="453" y="1474"/>
                  </a:cubicBezTo>
                  <a:close/>
                  <a:moveTo>
                    <a:pt x="938" y="1482"/>
                  </a:moveTo>
                  <a:cubicBezTo>
                    <a:pt x="939" y="1483"/>
                    <a:pt x="936" y="1489"/>
                    <a:pt x="939" y="1489"/>
                  </a:cubicBezTo>
                  <a:cubicBezTo>
                    <a:pt x="943" y="1486"/>
                    <a:pt x="943" y="1481"/>
                    <a:pt x="944" y="1476"/>
                  </a:cubicBezTo>
                  <a:cubicBezTo>
                    <a:pt x="941" y="1476"/>
                    <a:pt x="940" y="1474"/>
                    <a:pt x="938" y="1474"/>
                  </a:cubicBezTo>
                  <a:cubicBezTo>
                    <a:pt x="936" y="1479"/>
                    <a:pt x="936" y="1481"/>
                    <a:pt x="938" y="1482"/>
                  </a:cubicBezTo>
                  <a:close/>
                  <a:moveTo>
                    <a:pt x="393" y="1482"/>
                  </a:moveTo>
                  <a:cubicBezTo>
                    <a:pt x="393" y="1480"/>
                    <a:pt x="393" y="1478"/>
                    <a:pt x="390" y="1479"/>
                  </a:cubicBezTo>
                  <a:cubicBezTo>
                    <a:pt x="389" y="1483"/>
                    <a:pt x="393" y="1482"/>
                    <a:pt x="393" y="1485"/>
                  </a:cubicBezTo>
                  <a:cubicBezTo>
                    <a:pt x="393" y="1487"/>
                    <a:pt x="389" y="1486"/>
                    <a:pt x="387" y="1487"/>
                  </a:cubicBezTo>
                  <a:cubicBezTo>
                    <a:pt x="386" y="1488"/>
                    <a:pt x="388" y="1492"/>
                    <a:pt x="387" y="1493"/>
                  </a:cubicBezTo>
                  <a:cubicBezTo>
                    <a:pt x="387" y="1495"/>
                    <a:pt x="381" y="1492"/>
                    <a:pt x="383" y="1496"/>
                  </a:cubicBezTo>
                  <a:cubicBezTo>
                    <a:pt x="390" y="1499"/>
                    <a:pt x="390" y="1496"/>
                    <a:pt x="397" y="1495"/>
                  </a:cubicBezTo>
                  <a:cubicBezTo>
                    <a:pt x="397" y="1491"/>
                    <a:pt x="394" y="1491"/>
                    <a:pt x="395" y="1487"/>
                  </a:cubicBezTo>
                  <a:cubicBezTo>
                    <a:pt x="396" y="1487"/>
                    <a:pt x="397" y="1486"/>
                    <a:pt x="398" y="1485"/>
                  </a:cubicBezTo>
                  <a:cubicBezTo>
                    <a:pt x="403" y="1484"/>
                    <a:pt x="401" y="1490"/>
                    <a:pt x="406" y="1489"/>
                  </a:cubicBezTo>
                  <a:cubicBezTo>
                    <a:pt x="406" y="1483"/>
                    <a:pt x="398" y="1486"/>
                    <a:pt x="398" y="1481"/>
                  </a:cubicBezTo>
                  <a:cubicBezTo>
                    <a:pt x="398" y="1478"/>
                    <a:pt x="398" y="1475"/>
                    <a:pt x="395" y="1476"/>
                  </a:cubicBezTo>
                  <a:cubicBezTo>
                    <a:pt x="389" y="1476"/>
                    <a:pt x="399" y="1482"/>
                    <a:pt x="393" y="1482"/>
                  </a:cubicBezTo>
                  <a:close/>
                  <a:moveTo>
                    <a:pt x="1528" y="1484"/>
                  </a:moveTo>
                  <a:cubicBezTo>
                    <a:pt x="1534" y="1482"/>
                    <a:pt x="1531" y="1488"/>
                    <a:pt x="1531" y="1490"/>
                  </a:cubicBezTo>
                  <a:cubicBezTo>
                    <a:pt x="1532" y="1491"/>
                    <a:pt x="1534" y="1491"/>
                    <a:pt x="1534" y="1492"/>
                  </a:cubicBezTo>
                  <a:cubicBezTo>
                    <a:pt x="1535" y="1493"/>
                    <a:pt x="1534" y="1495"/>
                    <a:pt x="1534" y="1496"/>
                  </a:cubicBezTo>
                  <a:cubicBezTo>
                    <a:pt x="1535" y="1498"/>
                    <a:pt x="1538" y="1497"/>
                    <a:pt x="1539" y="1498"/>
                  </a:cubicBezTo>
                  <a:cubicBezTo>
                    <a:pt x="1540" y="1499"/>
                    <a:pt x="1539" y="1503"/>
                    <a:pt x="1542" y="1501"/>
                  </a:cubicBezTo>
                  <a:cubicBezTo>
                    <a:pt x="1545" y="1498"/>
                    <a:pt x="1543" y="1495"/>
                    <a:pt x="1542" y="1492"/>
                  </a:cubicBezTo>
                  <a:cubicBezTo>
                    <a:pt x="1540" y="1491"/>
                    <a:pt x="1539" y="1490"/>
                    <a:pt x="1538" y="1489"/>
                  </a:cubicBezTo>
                  <a:cubicBezTo>
                    <a:pt x="1539" y="1483"/>
                    <a:pt x="1535" y="1482"/>
                    <a:pt x="1536" y="1477"/>
                  </a:cubicBezTo>
                  <a:cubicBezTo>
                    <a:pt x="1536" y="1476"/>
                    <a:pt x="1536" y="1476"/>
                    <a:pt x="1535" y="1476"/>
                  </a:cubicBezTo>
                  <a:cubicBezTo>
                    <a:pt x="1534" y="1479"/>
                    <a:pt x="1529" y="1479"/>
                    <a:pt x="1528" y="1484"/>
                  </a:cubicBezTo>
                  <a:close/>
                  <a:moveTo>
                    <a:pt x="342" y="1485"/>
                  </a:moveTo>
                  <a:cubicBezTo>
                    <a:pt x="351" y="1486"/>
                    <a:pt x="342" y="1496"/>
                    <a:pt x="350" y="1496"/>
                  </a:cubicBezTo>
                  <a:cubicBezTo>
                    <a:pt x="349" y="1491"/>
                    <a:pt x="353" y="1492"/>
                    <a:pt x="353" y="1489"/>
                  </a:cubicBezTo>
                  <a:cubicBezTo>
                    <a:pt x="346" y="1487"/>
                    <a:pt x="350" y="1484"/>
                    <a:pt x="350" y="1477"/>
                  </a:cubicBezTo>
                  <a:cubicBezTo>
                    <a:pt x="348" y="1477"/>
                    <a:pt x="347" y="1477"/>
                    <a:pt x="345" y="1477"/>
                  </a:cubicBezTo>
                  <a:cubicBezTo>
                    <a:pt x="347" y="1482"/>
                    <a:pt x="344" y="1483"/>
                    <a:pt x="342" y="1485"/>
                  </a:cubicBezTo>
                  <a:close/>
                  <a:moveTo>
                    <a:pt x="1010" y="1479"/>
                  </a:moveTo>
                  <a:cubicBezTo>
                    <a:pt x="1009" y="1488"/>
                    <a:pt x="1017" y="1480"/>
                    <a:pt x="1010" y="1479"/>
                  </a:cubicBezTo>
                  <a:close/>
                  <a:moveTo>
                    <a:pt x="1224" y="1489"/>
                  </a:moveTo>
                  <a:cubicBezTo>
                    <a:pt x="1225" y="1486"/>
                    <a:pt x="1227" y="1484"/>
                    <a:pt x="1228" y="1481"/>
                  </a:cubicBezTo>
                  <a:cubicBezTo>
                    <a:pt x="1225" y="1481"/>
                    <a:pt x="1225" y="1479"/>
                    <a:pt x="1222" y="1479"/>
                  </a:cubicBezTo>
                  <a:cubicBezTo>
                    <a:pt x="1220" y="1481"/>
                    <a:pt x="1219" y="1489"/>
                    <a:pt x="1224" y="1489"/>
                  </a:cubicBezTo>
                  <a:close/>
                  <a:moveTo>
                    <a:pt x="1366" y="1492"/>
                  </a:moveTo>
                  <a:cubicBezTo>
                    <a:pt x="1366" y="1495"/>
                    <a:pt x="1362" y="1494"/>
                    <a:pt x="1363" y="1498"/>
                  </a:cubicBezTo>
                  <a:cubicBezTo>
                    <a:pt x="1366" y="1499"/>
                    <a:pt x="1366" y="1503"/>
                    <a:pt x="1370" y="1501"/>
                  </a:cubicBezTo>
                  <a:cubicBezTo>
                    <a:pt x="1369" y="1496"/>
                    <a:pt x="1373" y="1497"/>
                    <a:pt x="1372" y="1492"/>
                  </a:cubicBezTo>
                  <a:cubicBezTo>
                    <a:pt x="1370" y="1489"/>
                    <a:pt x="1368" y="1487"/>
                    <a:pt x="1366" y="1485"/>
                  </a:cubicBezTo>
                  <a:cubicBezTo>
                    <a:pt x="1366" y="1482"/>
                    <a:pt x="1366" y="1479"/>
                    <a:pt x="1363" y="1479"/>
                  </a:cubicBezTo>
                  <a:cubicBezTo>
                    <a:pt x="1365" y="1485"/>
                    <a:pt x="1361" y="1488"/>
                    <a:pt x="1366" y="1492"/>
                  </a:cubicBezTo>
                  <a:close/>
                  <a:moveTo>
                    <a:pt x="1450" y="1479"/>
                  </a:moveTo>
                  <a:cubicBezTo>
                    <a:pt x="1454" y="1477"/>
                    <a:pt x="1454" y="1486"/>
                    <a:pt x="1450" y="1484"/>
                  </a:cubicBezTo>
                  <a:cubicBezTo>
                    <a:pt x="1450" y="1482"/>
                    <a:pt x="1450" y="1481"/>
                    <a:pt x="1450" y="1479"/>
                  </a:cubicBezTo>
                  <a:close/>
                  <a:moveTo>
                    <a:pt x="1460" y="1485"/>
                  </a:moveTo>
                  <a:cubicBezTo>
                    <a:pt x="1465" y="1484"/>
                    <a:pt x="1465" y="1484"/>
                    <a:pt x="1470" y="1485"/>
                  </a:cubicBezTo>
                  <a:cubicBezTo>
                    <a:pt x="1472" y="1474"/>
                    <a:pt x="1462" y="1484"/>
                    <a:pt x="1457" y="1479"/>
                  </a:cubicBezTo>
                  <a:cubicBezTo>
                    <a:pt x="1455" y="1484"/>
                    <a:pt x="1462" y="1480"/>
                    <a:pt x="1460" y="1485"/>
                  </a:cubicBezTo>
                  <a:close/>
                  <a:moveTo>
                    <a:pt x="1737" y="1484"/>
                  </a:moveTo>
                  <a:cubicBezTo>
                    <a:pt x="1737" y="1483"/>
                    <a:pt x="1737" y="1482"/>
                    <a:pt x="1739" y="1482"/>
                  </a:cubicBezTo>
                  <a:cubicBezTo>
                    <a:pt x="1739" y="1480"/>
                    <a:pt x="1738" y="1478"/>
                    <a:pt x="1736" y="1479"/>
                  </a:cubicBezTo>
                  <a:cubicBezTo>
                    <a:pt x="1736" y="1481"/>
                    <a:pt x="1735" y="1484"/>
                    <a:pt x="1737" y="1484"/>
                  </a:cubicBezTo>
                  <a:close/>
                  <a:moveTo>
                    <a:pt x="561" y="1492"/>
                  </a:moveTo>
                  <a:cubicBezTo>
                    <a:pt x="560" y="1494"/>
                    <a:pt x="557" y="1495"/>
                    <a:pt x="558" y="1496"/>
                  </a:cubicBezTo>
                  <a:cubicBezTo>
                    <a:pt x="558" y="1497"/>
                    <a:pt x="561" y="1498"/>
                    <a:pt x="561" y="1498"/>
                  </a:cubicBezTo>
                  <a:cubicBezTo>
                    <a:pt x="561" y="1499"/>
                    <a:pt x="562" y="1503"/>
                    <a:pt x="562" y="1503"/>
                  </a:cubicBezTo>
                  <a:cubicBezTo>
                    <a:pt x="563" y="1504"/>
                    <a:pt x="562" y="1506"/>
                    <a:pt x="563" y="1508"/>
                  </a:cubicBezTo>
                  <a:cubicBezTo>
                    <a:pt x="565" y="1507"/>
                    <a:pt x="571" y="1509"/>
                    <a:pt x="570" y="1506"/>
                  </a:cubicBezTo>
                  <a:cubicBezTo>
                    <a:pt x="562" y="1508"/>
                    <a:pt x="567" y="1500"/>
                    <a:pt x="568" y="1498"/>
                  </a:cubicBezTo>
                  <a:cubicBezTo>
                    <a:pt x="565" y="1498"/>
                    <a:pt x="563" y="1497"/>
                    <a:pt x="564" y="1493"/>
                  </a:cubicBezTo>
                  <a:cubicBezTo>
                    <a:pt x="563" y="1489"/>
                    <a:pt x="571" y="1485"/>
                    <a:pt x="566" y="1482"/>
                  </a:cubicBezTo>
                  <a:cubicBezTo>
                    <a:pt x="565" y="1487"/>
                    <a:pt x="562" y="1480"/>
                    <a:pt x="560" y="1481"/>
                  </a:cubicBezTo>
                  <a:cubicBezTo>
                    <a:pt x="556" y="1484"/>
                    <a:pt x="561" y="1488"/>
                    <a:pt x="561" y="1492"/>
                  </a:cubicBezTo>
                  <a:close/>
                  <a:moveTo>
                    <a:pt x="1088" y="1495"/>
                  </a:moveTo>
                  <a:cubicBezTo>
                    <a:pt x="1093" y="1497"/>
                    <a:pt x="1089" y="1489"/>
                    <a:pt x="1092" y="1490"/>
                  </a:cubicBezTo>
                  <a:cubicBezTo>
                    <a:pt x="1095" y="1493"/>
                    <a:pt x="1099" y="1492"/>
                    <a:pt x="1098" y="1487"/>
                  </a:cubicBezTo>
                  <a:cubicBezTo>
                    <a:pt x="1091" y="1489"/>
                    <a:pt x="1092" y="1483"/>
                    <a:pt x="1089" y="1481"/>
                  </a:cubicBezTo>
                  <a:cubicBezTo>
                    <a:pt x="1090" y="1487"/>
                    <a:pt x="1084" y="1491"/>
                    <a:pt x="1088" y="1495"/>
                  </a:cubicBezTo>
                  <a:close/>
                  <a:moveTo>
                    <a:pt x="1170" y="1484"/>
                  </a:moveTo>
                  <a:cubicBezTo>
                    <a:pt x="1170" y="1484"/>
                    <a:pt x="1170" y="1482"/>
                    <a:pt x="1170" y="1482"/>
                  </a:cubicBezTo>
                  <a:cubicBezTo>
                    <a:pt x="1175" y="1483"/>
                    <a:pt x="1167" y="1487"/>
                    <a:pt x="1165" y="1485"/>
                  </a:cubicBezTo>
                  <a:cubicBezTo>
                    <a:pt x="1164" y="1484"/>
                    <a:pt x="1169" y="1484"/>
                    <a:pt x="1170" y="1484"/>
                  </a:cubicBezTo>
                  <a:close/>
                  <a:moveTo>
                    <a:pt x="1618" y="1492"/>
                  </a:moveTo>
                  <a:cubicBezTo>
                    <a:pt x="1615" y="1491"/>
                    <a:pt x="1613" y="1492"/>
                    <a:pt x="1612" y="1493"/>
                  </a:cubicBezTo>
                  <a:cubicBezTo>
                    <a:pt x="1611" y="1495"/>
                    <a:pt x="1605" y="1492"/>
                    <a:pt x="1605" y="1495"/>
                  </a:cubicBezTo>
                  <a:cubicBezTo>
                    <a:pt x="1608" y="1497"/>
                    <a:pt x="1615" y="1494"/>
                    <a:pt x="1621" y="1495"/>
                  </a:cubicBezTo>
                  <a:cubicBezTo>
                    <a:pt x="1621" y="1494"/>
                    <a:pt x="1621" y="1492"/>
                    <a:pt x="1623" y="1492"/>
                  </a:cubicBezTo>
                  <a:cubicBezTo>
                    <a:pt x="1622" y="1488"/>
                    <a:pt x="1619" y="1487"/>
                    <a:pt x="1618" y="1485"/>
                  </a:cubicBezTo>
                  <a:cubicBezTo>
                    <a:pt x="1617" y="1484"/>
                    <a:pt x="1621" y="1482"/>
                    <a:pt x="1617" y="1482"/>
                  </a:cubicBezTo>
                  <a:cubicBezTo>
                    <a:pt x="1612" y="1486"/>
                    <a:pt x="1618" y="1487"/>
                    <a:pt x="1618" y="1492"/>
                  </a:cubicBezTo>
                  <a:close/>
                  <a:moveTo>
                    <a:pt x="381" y="1490"/>
                  </a:moveTo>
                  <a:cubicBezTo>
                    <a:pt x="379" y="1490"/>
                    <a:pt x="380" y="1487"/>
                    <a:pt x="381" y="1485"/>
                  </a:cubicBezTo>
                  <a:cubicBezTo>
                    <a:pt x="374" y="1483"/>
                    <a:pt x="379" y="1497"/>
                    <a:pt x="381" y="1490"/>
                  </a:cubicBezTo>
                  <a:close/>
                  <a:moveTo>
                    <a:pt x="1137" y="1490"/>
                  </a:moveTo>
                  <a:cubicBezTo>
                    <a:pt x="1139" y="1491"/>
                    <a:pt x="1143" y="1490"/>
                    <a:pt x="1142" y="1487"/>
                  </a:cubicBezTo>
                  <a:cubicBezTo>
                    <a:pt x="1142" y="1484"/>
                    <a:pt x="1132" y="1484"/>
                    <a:pt x="1133" y="1487"/>
                  </a:cubicBezTo>
                  <a:cubicBezTo>
                    <a:pt x="1136" y="1486"/>
                    <a:pt x="1135" y="1490"/>
                    <a:pt x="1137" y="1490"/>
                  </a:cubicBezTo>
                  <a:close/>
                  <a:moveTo>
                    <a:pt x="1456" y="1485"/>
                  </a:moveTo>
                  <a:cubicBezTo>
                    <a:pt x="1459" y="1486"/>
                    <a:pt x="1457" y="1491"/>
                    <a:pt x="1460" y="1490"/>
                  </a:cubicBezTo>
                  <a:cubicBezTo>
                    <a:pt x="1458" y="1495"/>
                    <a:pt x="1454" y="1490"/>
                    <a:pt x="1456" y="1485"/>
                  </a:cubicBezTo>
                  <a:close/>
                  <a:moveTo>
                    <a:pt x="1021" y="1489"/>
                  </a:moveTo>
                  <a:cubicBezTo>
                    <a:pt x="1023" y="1493"/>
                    <a:pt x="1018" y="1491"/>
                    <a:pt x="1015" y="1492"/>
                  </a:cubicBezTo>
                  <a:cubicBezTo>
                    <a:pt x="1016" y="1490"/>
                    <a:pt x="1018" y="1489"/>
                    <a:pt x="1021" y="1489"/>
                  </a:cubicBezTo>
                  <a:close/>
                  <a:moveTo>
                    <a:pt x="370" y="1490"/>
                  </a:moveTo>
                  <a:cubicBezTo>
                    <a:pt x="370" y="1494"/>
                    <a:pt x="365" y="1493"/>
                    <a:pt x="361" y="1493"/>
                  </a:cubicBezTo>
                  <a:cubicBezTo>
                    <a:pt x="361" y="1489"/>
                    <a:pt x="366" y="1490"/>
                    <a:pt x="370" y="1490"/>
                  </a:cubicBezTo>
                  <a:close/>
                  <a:moveTo>
                    <a:pt x="950" y="1490"/>
                  </a:moveTo>
                  <a:cubicBezTo>
                    <a:pt x="948" y="1492"/>
                    <a:pt x="944" y="1497"/>
                    <a:pt x="941" y="1493"/>
                  </a:cubicBezTo>
                  <a:cubicBezTo>
                    <a:pt x="943" y="1491"/>
                    <a:pt x="946" y="1490"/>
                    <a:pt x="950" y="1490"/>
                  </a:cubicBezTo>
                  <a:close/>
                  <a:moveTo>
                    <a:pt x="1301" y="1492"/>
                  </a:moveTo>
                  <a:cubicBezTo>
                    <a:pt x="1302" y="1489"/>
                    <a:pt x="1303" y="1493"/>
                    <a:pt x="1303" y="1495"/>
                  </a:cubicBezTo>
                  <a:cubicBezTo>
                    <a:pt x="1302" y="1498"/>
                    <a:pt x="1301" y="1494"/>
                    <a:pt x="1301" y="1492"/>
                  </a:cubicBezTo>
                  <a:close/>
                  <a:moveTo>
                    <a:pt x="326" y="1495"/>
                  </a:moveTo>
                  <a:cubicBezTo>
                    <a:pt x="327" y="1495"/>
                    <a:pt x="328" y="1495"/>
                    <a:pt x="329" y="1495"/>
                  </a:cubicBezTo>
                  <a:cubicBezTo>
                    <a:pt x="329" y="1494"/>
                    <a:pt x="329" y="1493"/>
                    <a:pt x="329" y="1492"/>
                  </a:cubicBezTo>
                  <a:cubicBezTo>
                    <a:pt x="328" y="1492"/>
                    <a:pt x="327" y="1492"/>
                    <a:pt x="326" y="1492"/>
                  </a:cubicBezTo>
                  <a:cubicBezTo>
                    <a:pt x="326" y="1493"/>
                    <a:pt x="326" y="1494"/>
                    <a:pt x="326" y="1495"/>
                  </a:cubicBezTo>
                  <a:close/>
                  <a:moveTo>
                    <a:pt x="1262" y="1496"/>
                  </a:moveTo>
                  <a:cubicBezTo>
                    <a:pt x="1263" y="1496"/>
                    <a:pt x="1264" y="1496"/>
                    <a:pt x="1265" y="1496"/>
                  </a:cubicBezTo>
                  <a:cubicBezTo>
                    <a:pt x="1265" y="1495"/>
                    <a:pt x="1265" y="1494"/>
                    <a:pt x="1265" y="1493"/>
                  </a:cubicBezTo>
                  <a:cubicBezTo>
                    <a:pt x="1264" y="1493"/>
                    <a:pt x="1263" y="1493"/>
                    <a:pt x="1262" y="1493"/>
                  </a:cubicBezTo>
                  <a:cubicBezTo>
                    <a:pt x="1262" y="1494"/>
                    <a:pt x="1262" y="1495"/>
                    <a:pt x="1262" y="1496"/>
                  </a:cubicBezTo>
                  <a:close/>
                  <a:moveTo>
                    <a:pt x="1432" y="1500"/>
                  </a:moveTo>
                  <a:cubicBezTo>
                    <a:pt x="1433" y="1500"/>
                    <a:pt x="1434" y="1500"/>
                    <a:pt x="1435" y="1500"/>
                  </a:cubicBezTo>
                  <a:cubicBezTo>
                    <a:pt x="1435" y="1498"/>
                    <a:pt x="1437" y="1498"/>
                    <a:pt x="1437" y="1496"/>
                  </a:cubicBezTo>
                  <a:cubicBezTo>
                    <a:pt x="1435" y="1496"/>
                    <a:pt x="1435" y="1494"/>
                    <a:pt x="1432" y="1495"/>
                  </a:cubicBezTo>
                  <a:cubicBezTo>
                    <a:pt x="1432" y="1496"/>
                    <a:pt x="1432" y="1498"/>
                    <a:pt x="1432" y="1500"/>
                  </a:cubicBezTo>
                  <a:close/>
                  <a:moveTo>
                    <a:pt x="316" y="1496"/>
                  </a:moveTo>
                  <a:cubicBezTo>
                    <a:pt x="315" y="1496"/>
                    <a:pt x="313" y="1496"/>
                    <a:pt x="312" y="1496"/>
                  </a:cubicBezTo>
                  <a:cubicBezTo>
                    <a:pt x="310" y="1497"/>
                    <a:pt x="307" y="1496"/>
                    <a:pt x="307" y="1498"/>
                  </a:cubicBezTo>
                  <a:cubicBezTo>
                    <a:pt x="310" y="1497"/>
                    <a:pt x="316" y="1500"/>
                    <a:pt x="316" y="1496"/>
                  </a:cubicBezTo>
                  <a:close/>
                  <a:moveTo>
                    <a:pt x="1456" y="1496"/>
                  </a:moveTo>
                  <a:cubicBezTo>
                    <a:pt x="1455" y="1500"/>
                    <a:pt x="1452" y="1500"/>
                    <a:pt x="1448" y="1500"/>
                  </a:cubicBezTo>
                  <a:cubicBezTo>
                    <a:pt x="1446" y="1494"/>
                    <a:pt x="1453" y="1497"/>
                    <a:pt x="1456" y="1496"/>
                  </a:cubicBezTo>
                  <a:close/>
                  <a:moveTo>
                    <a:pt x="2004" y="1496"/>
                  </a:moveTo>
                  <a:cubicBezTo>
                    <a:pt x="2011" y="1496"/>
                    <a:pt x="2010" y="1499"/>
                    <a:pt x="2015" y="1496"/>
                  </a:cubicBezTo>
                  <a:cubicBezTo>
                    <a:pt x="2017" y="1501"/>
                    <a:pt x="2002" y="1501"/>
                    <a:pt x="2004" y="1496"/>
                  </a:cubicBezTo>
                  <a:close/>
                  <a:moveTo>
                    <a:pt x="2027" y="1496"/>
                  </a:moveTo>
                  <a:cubicBezTo>
                    <a:pt x="2026" y="1496"/>
                    <a:pt x="2024" y="1496"/>
                    <a:pt x="2023" y="1496"/>
                  </a:cubicBezTo>
                  <a:cubicBezTo>
                    <a:pt x="2021" y="1497"/>
                    <a:pt x="2018" y="1496"/>
                    <a:pt x="2018" y="1498"/>
                  </a:cubicBezTo>
                  <a:cubicBezTo>
                    <a:pt x="2021" y="1497"/>
                    <a:pt x="2027" y="1500"/>
                    <a:pt x="2027" y="1496"/>
                  </a:cubicBezTo>
                  <a:close/>
                  <a:moveTo>
                    <a:pt x="1967" y="1498"/>
                  </a:moveTo>
                  <a:cubicBezTo>
                    <a:pt x="1960" y="1499"/>
                    <a:pt x="1960" y="1499"/>
                    <a:pt x="1956" y="1498"/>
                  </a:cubicBezTo>
                  <a:cubicBezTo>
                    <a:pt x="1951" y="1497"/>
                    <a:pt x="1948" y="1499"/>
                    <a:pt x="1945" y="1500"/>
                  </a:cubicBezTo>
                  <a:cubicBezTo>
                    <a:pt x="1943" y="1500"/>
                    <a:pt x="1939" y="1499"/>
                    <a:pt x="1939" y="1503"/>
                  </a:cubicBezTo>
                  <a:cubicBezTo>
                    <a:pt x="1946" y="1506"/>
                    <a:pt x="1953" y="1502"/>
                    <a:pt x="1959" y="1503"/>
                  </a:cubicBezTo>
                  <a:cubicBezTo>
                    <a:pt x="1964" y="1503"/>
                    <a:pt x="1962" y="1504"/>
                    <a:pt x="1965" y="1503"/>
                  </a:cubicBezTo>
                  <a:cubicBezTo>
                    <a:pt x="1966" y="1503"/>
                    <a:pt x="1967" y="1503"/>
                    <a:pt x="1968" y="1503"/>
                  </a:cubicBezTo>
                  <a:cubicBezTo>
                    <a:pt x="1974" y="1502"/>
                    <a:pt x="1976" y="1502"/>
                    <a:pt x="1979" y="1501"/>
                  </a:cubicBezTo>
                  <a:cubicBezTo>
                    <a:pt x="1981" y="1501"/>
                    <a:pt x="1980" y="1503"/>
                    <a:pt x="1981" y="1503"/>
                  </a:cubicBezTo>
                  <a:cubicBezTo>
                    <a:pt x="1982" y="1503"/>
                    <a:pt x="1983" y="1501"/>
                    <a:pt x="1984" y="1501"/>
                  </a:cubicBezTo>
                  <a:cubicBezTo>
                    <a:pt x="1988" y="1501"/>
                    <a:pt x="1992" y="1501"/>
                    <a:pt x="1995" y="1498"/>
                  </a:cubicBezTo>
                  <a:cubicBezTo>
                    <a:pt x="1985" y="1498"/>
                    <a:pt x="1974" y="1498"/>
                    <a:pt x="1967" y="1498"/>
                  </a:cubicBezTo>
                  <a:close/>
                  <a:moveTo>
                    <a:pt x="2003" y="1498"/>
                  </a:moveTo>
                  <a:cubicBezTo>
                    <a:pt x="2002" y="1498"/>
                    <a:pt x="2000" y="1498"/>
                    <a:pt x="1999" y="1498"/>
                  </a:cubicBezTo>
                  <a:cubicBezTo>
                    <a:pt x="1991" y="1498"/>
                    <a:pt x="2003" y="1503"/>
                    <a:pt x="2003" y="1498"/>
                  </a:cubicBezTo>
                  <a:close/>
                  <a:moveTo>
                    <a:pt x="1457" y="1501"/>
                  </a:moveTo>
                  <a:cubicBezTo>
                    <a:pt x="1455" y="1505"/>
                    <a:pt x="1449" y="1509"/>
                    <a:pt x="1446" y="1506"/>
                  </a:cubicBezTo>
                  <a:cubicBezTo>
                    <a:pt x="1449" y="1500"/>
                    <a:pt x="1452" y="1503"/>
                    <a:pt x="1457" y="1501"/>
                  </a:cubicBezTo>
                  <a:close/>
                  <a:moveTo>
                    <a:pt x="1411" y="1508"/>
                  </a:moveTo>
                  <a:cubicBezTo>
                    <a:pt x="1410" y="1510"/>
                    <a:pt x="1407" y="1509"/>
                    <a:pt x="1404" y="1509"/>
                  </a:cubicBezTo>
                  <a:cubicBezTo>
                    <a:pt x="1405" y="1505"/>
                    <a:pt x="1409" y="1505"/>
                    <a:pt x="1411" y="1508"/>
                  </a:cubicBezTo>
                  <a:close/>
                  <a:moveTo>
                    <a:pt x="1889" y="1506"/>
                  </a:moveTo>
                  <a:cubicBezTo>
                    <a:pt x="1888" y="1506"/>
                    <a:pt x="1887" y="1506"/>
                    <a:pt x="1886" y="1506"/>
                  </a:cubicBezTo>
                  <a:cubicBezTo>
                    <a:pt x="1878" y="1506"/>
                    <a:pt x="1890" y="1510"/>
                    <a:pt x="1889" y="1506"/>
                  </a:cubicBezTo>
                  <a:close/>
                  <a:moveTo>
                    <a:pt x="1381" y="1509"/>
                  </a:moveTo>
                  <a:cubicBezTo>
                    <a:pt x="1381" y="1516"/>
                    <a:pt x="1386" y="1512"/>
                    <a:pt x="1389" y="1511"/>
                  </a:cubicBezTo>
                  <a:cubicBezTo>
                    <a:pt x="1391" y="1510"/>
                    <a:pt x="1393" y="1510"/>
                    <a:pt x="1394" y="1508"/>
                  </a:cubicBezTo>
                  <a:cubicBezTo>
                    <a:pt x="1386" y="1508"/>
                    <a:pt x="1388" y="1509"/>
                    <a:pt x="1381" y="1509"/>
                  </a:cubicBezTo>
                  <a:close/>
                  <a:moveTo>
                    <a:pt x="327" y="1515"/>
                  </a:moveTo>
                  <a:cubicBezTo>
                    <a:pt x="328" y="1515"/>
                    <a:pt x="329" y="1515"/>
                    <a:pt x="330" y="1515"/>
                  </a:cubicBezTo>
                  <a:cubicBezTo>
                    <a:pt x="331" y="1515"/>
                    <a:pt x="331" y="1515"/>
                    <a:pt x="331" y="1514"/>
                  </a:cubicBezTo>
                  <a:cubicBezTo>
                    <a:pt x="329" y="1514"/>
                    <a:pt x="330" y="1511"/>
                    <a:pt x="328" y="1511"/>
                  </a:cubicBezTo>
                  <a:cubicBezTo>
                    <a:pt x="328" y="1513"/>
                    <a:pt x="326" y="1513"/>
                    <a:pt x="327" y="1515"/>
                  </a:cubicBezTo>
                  <a:close/>
                  <a:moveTo>
                    <a:pt x="356" y="1514"/>
                  </a:moveTo>
                  <a:cubicBezTo>
                    <a:pt x="358" y="1514"/>
                    <a:pt x="360" y="1514"/>
                    <a:pt x="361" y="1515"/>
                  </a:cubicBezTo>
                  <a:cubicBezTo>
                    <a:pt x="363" y="1514"/>
                    <a:pt x="368" y="1515"/>
                    <a:pt x="370" y="1512"/>
                  </a:cubicBezTo>
                  <a:cubicBezTo>
                    <a:pt x="364" y="1511"/>
                    <a:pt x="359" y="1510"/>
                    <a:pt x="356" y="1514"/>
                  </a:cubicBezTo>
                  <a:close/>
                  <a:moveTo>
                    <a:pt x="399" y="1512"/>
                  </a:moveTo>
                  <a:cubicBezTo>
                    <a:pt x="399" y="1516"/>
                    <a:pt x="392" y="1513"/>
                    <a:pt x="390" y="1514"/>
                  </a:cubicBezTo>
                  <a:cubicBezTo>
                    <a:pt x="390" y="1510"/>
                    <a:pt x="397" y="1510"/>
                    <a:pt x="399" y="1512"/>
                  </a:cubicBezTo>
                  <a:close/>
                  <a:moveTo>
                    <a:pt x="1336" y="1512"/>
                  </a:moveTo>
                  <a:cubicBezTo>
                    <a:pt x="1334" y="1513"/>
                    <a:pt x="1327" y="1511"/>
                    <a:pt x="1329" y="1515"/>
                  </a:cubicBezTo>
                  <a:cubicBezTo>
                    <a:pt x="1336" y="1516"/>
                    <a:pt x="1338" y="1513"/>
                    <a:pt x="1342" y="1515"/>
                  </a:cubicBezTo>
                  <a:cubicBezTo>
                    <a:pt x="1343" y="1508"/>
                    <a:pt x="1338" y="1512"/>
                    <a:pt x="1336" y="1512"/>
                  </a:cubicBezTo>
                  <a:close/>
                  <a:moveTo>
                    <a:pt x="303" y="1515"/>
                  </a:moveTo>
                  <a:cubicBezTo>
                    <a:pt x="306" y="1515"/>
                    <a:pt x="311" y="1517"/>
                    <a:pt x="309" y="1512"/>
                  </a:cubicBezTo>
                  <a:cubicBezTo>
                    <a:pt x="306" y="1512"/>
                    <a:pt x="303" y="1512"/>
                    <a:pt x="300" y="1512"/>
                  </a:cubicBezTo>
                  <a:cubicBezTo>
                    <a:pt x="299" y="1515"/>
                    <a:pt x="304" y="1519"/>
                    <a:pt x="303" y="1515"/>
                  </a:cubicBezTo>
                  <a:close/>
                  <a:moveTo>
                    <a:pt x="1278" y="1515"/>
                  </a:moveTo>
                  <a:cubicBezTo>
                    <a:pt x="1277" y="1521"/>
                    <a:pt x="1271" y="1520"/>
                    <a:pt x="1265" y="1520"/>
                  </a:cubicBezTo>
                  <a:cubicBezTo>
                    <a:pt x="1267" y="1517"/>
                    <a:pt x="1274" y="1517"/>
                    <a:pt x="1278" y="1515"/>
                  </a:cubicBezTo>
                  <a:close/>
                  <a:moveTo>
                    <a:pt x="1757" y="1527"/>
                  </a:moveTo>
                  <a:cubicBezTo>
                    <a:pt x="1757" y="1527"/>
                    <a:pt x="1755" y="1526"/>
                    <a:pt x="1754" y="1527"/>
                  </a:cubicBezTo>
                  <a:cubicBezTo>
                    <a:pt x="1751" y="1530"/>
                    <a:pt x="1758" y="1534"/>
                    <a:pt x="1756" y="1538"/>
                  </a:cubicBezTo>
                  <a:cubicBezTo>
                    <a:pt x="1761" y="1541"/>
                    <a:pt x="1759" y="1531"/>
                    <a:pt x="1760" y="1528"/>
                  </a:cubicBezTo>
                  <a:cubicBezTo>
                    <a:pt x="1761" y="1528"/>
                    <a:pt x="1763" y="1529"/>
                    <a:pt x="1764" y="1528"/>
                  </a:cubicBezTo>
                  <a:cubicBezTo>
                    <a:pt x="1767" y="1525"/>
                    <a:pt x="1761" y="1516"/>
                    <a:pt x="1759" y="1517"/>
                  </a:cubicBezTo>
                  <a:cubicBezTo>
                    <a:pt x="1758" y="1520"/>
                    <a:pt x="1759" y="1524"/>
                    <a:pt x="1757" y="1527"/>
                  </a:cubicBezTo>
                  <a:close/>
                  <a:moveTo>
                    <a:pt x="1864" y="1517"/>
                  </a:moveTo>
                  <a:cubicBezTo>
                    <a:pt x="1870" y="1520"/>
                    <a:pt x="1861" y="1520"/>
                    <a:pt x="1861" y="1522"/>
                  </a:cubicBezTo>
                  <a:cubicBezTo>
                    <a:pt x="1855" y="1519"/>
                    <a:pt x="1864" y="1519"/>
                    <a:pt x="1864" y="1517"/>
                  </a:cubicBezTo>
                  <a:close/>
                  <a:moveTo>
                    <a:pt x="1840" y="1519"/>
                  </a:moveTo>
                  <a:cubicBezTo>
                    <a:pt x="1841" y="1524"/>
                    <a:pt x="1835" y="1521"/>
                    <a:pt x="1832" y="1522"/>
                  </a:cubicBezTo>
                  <a:cubicBezTo>
                    <a:pt x="1833" y="1519"/>
                    <a:pt x="1837" y="1520"/>
                    <a:pt x="1840" y="1519"/>
                  </a:cubicBezTo>
                  <a:close/>
                  <a:moveTo>
                    <a:pt x="1245" y="1520"/>
                  </a:moveTo>
                  <a:cubicBezTo>
                    <a:pt x="1245" y="1523"/>
                    <a:pt x="1243" y="1524"/>
                    <a:pt x="1239" y="1523"/>
                  </a:cubicBezTo>
                  <a:cubicBezTo>
                    <a:pt x="1237" y="1519"/>
                    <a:pt x="1242" y="1521"/>
                    <a:pt x="1245" y="1520"/>
                  </a:cubicBezTo>
                  <a:close/>
                  <a:moveTo>
                    <a:pt x="1795" y="1523"/>
                  </a:moveTo>
                  <a:cubicBezTo>
                    <a:pt x="1792" y="1524"/>
                    <a:pt x="1787" y="1522"/>
                    <a:pt x="1787" y="1525"/>
                  </a:cubicBezTo>
                  <a:cubicBezTo>
                    <a:pt x="1791" y="1527"/>
                    <a:pt x="1793" y="1527"/>
                    <a:pt x="1798" y="1525"/>
                  </a:cubicBezTo>
                  <a:cubicBezTo>
                    <a:pt x="1798" y="1527"/>
                    <a:pt x="1798" y="1529"/>
                    <a:pt x="1801" y="1528"/>
                  </a:cubicBezTo>
                  <a:cubicBezTo>
                    <a:pt x="1800" y="1524"/>
                    <a:pt x="1799" y="1521"/>
                    <a:pt x="1796" y="1520"/>
                  </a:cubicBezTo>
                  <a:cubicBezTo>
                    <a:pt x="1796" y="1521"/>
                    <a:pt x="1796" y="1523"/>
                    <a:pt x="1795" y="1523"/>
                  </a:cubicBezTo>
                  <a:close/>
                  <a:moveTo>
                    <a:pt x="612" y="1525"/>
                  </a:moveTo>
                  <a:cubicBezTo>
                    <a:pt x="613" y="1525"/>
                    <a:pt x="614" y="1525"/>
                    <a:pt x="616" y="1525"/>
                  </a:cubicBezTo>
                  <a:cubicBezTo>
                    <a:pt x="615" y="1524"/>
                    <a:pt x="615" y="1523"/>
                    <a:pt x="615" y="1522"/>
                  </a:cubicBezTo>
                  <a:cubicBezTo>
                    <a:pt x="614" y="1522"/>
                    <a:pt x="613" y="1522"/>
                    <a:pt x="612" y="1522"/>
                  </a:cubicBezTo>
                  <a:cubicBezTo>
                    <a:pt x="612" y="1523"/>
                    <a:pt x="612" y="1524"/>
                    <a:pt x="612" y="1525"/>
                  </a:cubicBezTo>
                  <a:close/>
                  <a:moveTo>
                    <a:pt x="1179" y="1523"/>
                  </a:moveTo>
                  <a:cubicBezTo>
                    <a:pt x="1178" y="1529"/>
                    <a:pt x="1171" y="1526"/>
                    <a:pt x="1168" y="1525"/>
                  </a:cubicBezTo>
                  <a:cubicBezTo>
                    <a:pt x="1169" y="1523"/>
                    <a:pt x="1176" y="1521"/>
                    <a:pt x="1179" y="1523"/>
                  </a:cubicBezTo>
                  <a:close/>
                  <a:moveTo>
                    <a:pt x="1706" y="1528"/>
                  </a:moveTo>
                  <a:cubicBezTo>
                    <a:pt x="1703" y="1532"/>
                    <a:pt x="1702" y="1526"/>
                    <a:pt x="1700" y="1525"/>
                  </a:cubicBezTo>
                  <a:cubicBezTo>
                    <a:pt x="1696" y="1524"/>
                    <a:pt x="1695" y="1524"/>
                    <a:pt x="1691" y="1525"/>
                  </a:cubicBezTo>
                  <a:cubicBezTo>
                    <a:pt x="1690" y="1533"/>
                    <a:pt x="1693" y="1537"/>
                    <a:pt x="1694" y="1542"/>
                  </a:cubicBezTo>
                  <a:cubicBezTo>
                    <a:pt x="1699" y="1543"/>
                    <a:pt x="1697" y="1535"/>
                    <a:pt x="1702" y="1535"/>
                  </a:cubicBezTo>
                  <a:cubicBezTo>
                    <a:pt x="1707" y="1536"/>
                    <a:pt x="1708" y="1532"/>
                    <a:pt x="1713" y="1533"/>
                  </a:cubicBezTo>
                  <a:cubicBezTo>
                    <a:pt x="1713" y="1532"/>
                    <a:pt x="1714" y="1531"/>
                    <a:pt x="1716" y="1531"/>
                  </a:cubicBezTo>
                  <a:cubicBezTo>
                    <a:pt x="1716" y="1529"/>
                    <a:pt x="1717" y="1528"/>
                    <a:pt x="1719" y="1527"/>
                  </a:cubicBezTo>
                  <a:cubicBezTo>
                    <a:pt x="1722" y="1527"/>
                    <a:pt x="1722" y="1525"/>
                    <a:pt x="1725" y="1525"/>
                  </a:cubicBezTo>
                  <a:cubicBezTo>
                    <a:pt x="1730" y="1528"/>
                    <a:pt x="1726" y="1540"/>
                    <a:pt x="1734" y="1539"/>
                  </a:cubicBezTo>
                  <a:cubicBezTo>
                    <a:pt x="1736" y="1536"/>
                    <a:pt x="1736" y="1530"/>
                    <a:pt x="1739" y="1528"/>
                  </a:cubicBezTo>
                  <a:cubicBezTo>
                    <a:pt x="1736" y="1528"/>
                    <a:pt x="1734" y="1528"/>
                    <a:pt x="1731" y="1528"/>
                  </a:cubicBezTo>
                  <a:cubicBezTo>
                    <a:pt x="1732" y="1524"/>
                    <a:pt x="1728" y="1525"/>
                    <a:pt x="1725" y="1523"/>
                  </a:cubicBezTo>
                  <a:cubicBezTo>
                    <a:pt x="1722" y="1521"/>
                    <a:pt x="1714" y="1522"/>
                    <a:pt x="1708" y="1522"/>
                  </a:cubicBezTo>
                  <a:cubicBezTo>
                    <a:pt x="1708" y="1524"/>
                    <a:pt x="1709" y="1528"/>
                    <a:pt x="1706" y="1528"/>
                  </a:cubicBezTo>
                  <a:close/>
                  <a:moveTo>
                    <a:pt x="290" y="1528"/>
                  </a:moveTo>
                  <a:cubicBezTo>
                    <a:pt x="291" y="1528"/>
                    <a:pt x="292" y="1528"/>
                    <a:pt x="293" y="1528"/>
                  </a:cubicBezTo>
                  <a:cubicBezTo>
                    <a:pt x="295" y="1524"/>
                    <a:pt x="288" y="1524"/>
                    <a:pt x="288" y="1527"/>
                  </a:cubicBezTo>
                  <a:cubicBezTo>
                    <a:pt x="289" y="1527"/>
                    <a:pt x="290" y="1527"/>
                    <a:pt x="290" y="1528"/>
                  </a:cubicBezTo>
                  <a:close/>
                  <a:moveTo>
                    <a:pt x="329" y="1530"/>
                  </a:moveTo>
                  <a:cubicBezTo>
                    <a:pt x="331" y="1532"/>
                    <a:pt x="336" y="1532"/>
                    <a:pt x="336" y="1528"/>
                  </a:cubicBezTo>
                  <a:cubicBezTo>
                    <a:pt x="335" y="1528"/>
                    <a:pt x="332" y="1528"/>
                    <a:pt x="332" y="1527"/>
                  </a:cubicBezTo>
                  <a:cubicBezTo>
                    <a:pt x="333" y="1527"/>
                    <a:pt x="333" y="1525"/>
                    <a:pt x="330" y="1525"/>
                  </a:cubicBezTo>
                  <a:cubicBezTo>
                    <a:pt x="330" y="1527"/>
                    <a:pt x="329" y="1528"/>
                    <a:pt x="329" y="1530"/>
                  </a:cubicBezTo>
                  <a:close/>
                  <a:moveTo>
                    <a:pt x="1116" y="1528"/>
                  </a:moveTo>
                  <a:cubicBezTo>
                    <a:pt x="1110" y="1527"/>
                    <a:pt x="1107" y="1531"/>
                    <a:pt x="1105" y="1528"/>
                  </a:cubicBezTo>
                  <a:cubicBezTo>
                    <a:pt x="1106" y="1527"/>
                    <a:pt x="1116" y="1521"/>
                    <a:pt x="1116" y="1528"/>
                  </a:cubicBezTo>
                  <a:close/>
                  <a:moveTo>
                    <a:pt x="1773" y="1525"/>
                  </a:moveTo>
                  <a:cubicBezTo>
                    <a:pt x="1773" y="1529"/>
                    <a:pt x="1770" y="1530"/>
                    <a:pt x="1771" y="1535"/>
                  </a:cubicBezTo>
                  <a:cubicBezTo>
                    <a:pt x="1768" y="1533"/>
                    <a:pt x="1767" y="1525"/>
                    <a:pt x="1773" y="1525"/>
                  </a:cubicBezTo>
                  <a:close/>
                  <a:moveTo>
                    <a:pt x="1898" y="1531"/>
                  </a:moveTo>
                  <a:cubicBezTo>
                    <a:pt x="1902" y="1532"/>
                    <a:pt x="1905" y="1532"/>
                    <a:pt x="1906" y="1528"/>
                  </a:cubicBezTo>
                  <a:cubicBezTo>
                    <a:pt x="1900" y="1530"/>
                    <a:pt x="1905" y="1523"/>
                    <a:pt x="1899" y="1525"/>
                  </a:cubicBezTo>
                  <a:cubicBezTo>
                    <a:pt x="1900" y="1528"/>
                    <a:pt x="1898" y="1529"/>
                    <a:pt x="1898" y="1531"/>
                  </a:cubicBezTo>
                  <a:close/>
                  <a:moveTo>
                    <a:pt x="350" y="1533"/>
                  </a:moveTo>
                  <a:cubicBezTo>
                    <a:pt x="354" y="1533"/>
                    <a:pt x="355" y="1530"/>
                    <a:pt x="358" y="1533"/>
                  </a:cubicBezTo>
                  <a:cubicBezTo>
                    <a:pt x="358" y="1530"/>
                    <a:pt x="360" y="1529"/>
                    <a:pt x="359" y="1527"/>
                  </a:cubicBezTo>
                  <a:cubicBezTo>
                    <a:pt x="358" y="1527"/>
                    <a:pt x="355" y="1526"/>
                    <a:pt x="355" y="1528"/>
                  </a:cubicBezTo>
                  <a:cubicBezTo>
                    <a:pt x="359" y="1530"/>
                    <a:pt x="350" y="1527"/>
                    <a:pt x="350" y="1533"/>
                  </a:cubicBezTo>
                  <a:close/>
                  <a:moveTo>
                    <a:pt x="1097" y="1527"/>
                  </a:moveTo>
                  <a:cubicBezTo>
                    <a:pt x="1100" y="1526"/>
                    <a:pt x="1100" y="1528"/>
                    <a:pt x="1102" y="1528"/>
                  </a:cubicBezTo>
                  <a:cubicBezTo>
                    <a:pt x="1102" y="1531"/>
                    <a:pt x="1095" y="1530"/>
                    <a:pt x="1097" y="1527"/>
                  </a:cubicBezTo>
                  <a:close/>
                  <a:moveTo>
                    <a:pt x="1649" y="1530"/>
                  </a:moveTo>
                  <a:cubicBezTo>
                    <a:pt x="1650" y="1530"/>
                    <a:pt x="1651" y="1530"/>
                    <a:pt x="1652" y="1530"/>
                  </a:cubicBezTo>
                  <a:cubicBezTo>
                    <a:pt x="1655" y="1526"/>
                    <a:pt x="1647" y="1525"/>
                    <a:pt x="1648" y="1528"/>
                  </a:cubicBezTo>
                  <a:cubicBezTo>
                    <a:pt x="1649" y="1528"/>
                    <a:pt x="1650" y="1528"/>
                    <a:pt x="1649" y="1530"/>
                  </a:cubicBezTo>
                  <a:close/>
                  <a:moveTo>
                    <a:pt x="1660" y="1536"/>
                  </a:moveTo>
                  <a:cubicBezTo>
                    <a:pt x="1660" y="1535"/>
                    <a:pt x="1663" y="1539"/>
                    <a:pt x="1663" y="1539"/>
                  </a:cubicBezTo>
                  <a:cubicBezTo>
                    <a:pt x="1665" y="1542"/>
                    <a:pt x="1666" y="1545"/>
                    <a:pt x="1669" y="1546"/>
                  </a:cubicBezTo>
                  <a:cubicBezTo>
                    <a:pt x="1671" y="1546"/>
                    <a:pt x="1673" y="1545"/>
                    <a:pt x="1674" y="1544"/>
                  </a:cubicBezTo>
                  <a:cubicBezTo>
                    <a:pt x="1672" y="1543"/>
                    <a:pt x="1670" y="1542"/>
                    <a:pt x="1669" y="1541"/>
                  </a:cubicBezTo>
                  <a:cubicBezTo>
                    <a:pt x="1670" y="1535"/>
                    <a:pt x="1670" y="1536"/>
                    <a:pt x="1669" y="1533"/>
                  </a:cubicBezTo>
                  <a:cubicBezTo>
                    <a:pt x="1669" y="1529"/>
                    <a:pt x="1671" y="1525"/>
                    <a:pt x="1666" y="1527"/>
                  </a:cubicBezTo>
                  <a:cubicBezTo>
                    <a:pt x="1666" y="1531"/>
                    <a:pt x="1660" y="1533"/>
                    <a:pt x="1660" y="1536"/>
                  </a:cubicBezTo>
                  <a:close/>
                  <a:moveTo>
                    <a:pt x="1913" y="1530"/>
                  </a:moveTo>
                  <a:cubicBezTo>
                    <a:pt x="1916" y="1530"/>
                    <a:pt x="1919" y="1530"/>
                    <a:pt x="1918" y="1527"/>
                  </a:cubicBezTo>
                  <a:cubicBezTo>
                    <a:pt x="1917" y="1527"/>
                    <a:pt x="1916" y="1527"/>
                    <a:pt x="1915" y="1527"/>
                  </a:cubicBezTo>
                  <a:cubicBezTo>
                    <a:pt x="1915" y="1528"/>
                    <a:pt x="1914" y="1528"/>
                    <a:pt x="1913" y="1530"/>
                  </a:cubicBezTo>
                  <a:close/>
                  <a:moveTo>
                    <a:pt x="1034" y="1533"/>
                  </a:moveTo>
                  <a:cubicBezTo>
                    <a:pt x="1035" y="1533"/>
                    <a:pt x="1037" y="1533"/>
                    <a:pt x="1038" y="1533"/>
                  </a:cubicBezTo>
                  <a:cubicBezTo>
                    <a:pt x="1038" y="1531"/>
                    <a:pt x="1038" y="1530"/>
                    <a:pt x="1038" y="1528"/>
                  </a:cubicBezTo>
                  <a:cubicBezTo>
                    <a:pt x="1037" y="1528"/>
                    <a:pt x="1035" y="1528"/>
                    <a:pt x="1034" y="1528"/>
                  </a:cubicBezTo>
                  <a:cubicBezTo>
                    <a:pt x="1034" y="1530"/>
                    <a:pt x="1034" y="1531"/>
                    <a:pt x="1034" y="1533"/>
                  </a:cubicBezTo>
                  <a:close/>
                  <a:moveTo>
                    <a:pt x="1635" y="1530"/>
                  </a:moveTo>
                  <a:cubicBezTo>
                    <a:pt x="1634" y="1533"/>
                    <a:pt x="1638" y="1534"/>
                    <a:pt x="1638" y="1536"/>
                  </a:cubicBezTo>
                  <a:cubicBezTo>
                    <a:pt x="1638" y="1536"/>
                    <a:pt x="1635" y="1538"/>
                    <a:pt x="1635" y="1539"/>
                  </a:cubicBezTo>
                  <a:cubicBezTo>
                    <a:pt x="1635" y="1540"/>
                    <a:pt x="1638" y="1541"/>
                    <a:pt x="1638" y="1542"/>
                  </a:cubicBezTo>
                  <a:cubicBezTo>
                    <a:pt x="1638" y="1544"/>
                    <a:pt x="1634" y="1548"/>
                    <a:pt x="1638" y="1550"/>
                  </a:cubicBezTo>
                  <a:cubicBezTo>
                    <a:pt x="1640" y="1544"/>
                    <a:pt x="1645" y="1535"/>
                    <a:pt x="1642" y="1528"/>
                  </a:cubicBezTo>
                  <a:cubicBezTo>
                    <a:pt x="1639" y="1528"/>
                    <a:pt x="1637" y="1529"/>
                    <a:pt x="1635" y="1530"/>
                  </a:cubicBezTo>
                  <a:close/>
                  <a:moveTo>
                    <a:pt x="482" y="1536"/>
                  </a:moveTo>
                  <a:cubicBezTo>
                    <a:pt x="482" y="1537"/>
                    <a:pt x="481" y="1540"/>
                    <a:pt x="483" y="1539"/>
                  </a:cubicBezTo>
                  <a:cubicBezTo>
                    <a:pt x="483" y="1537"/>
                    <a:pt x="487" y="1538"/>
                    <a:pt x="486" y="1535"/>
                  </a:cubicBezTo>
                  <a:cubicBezTo>
                    <a:pt x="480" y="1537"/>
                    <a:pt x="481" y="1531"/>
                    <a:pt x="477" y="1531"/>
                  </a:cubicBezTo>
                  <a:cubicBezTo>
                    <a:pt x="476" y="1536"/>
                    <a:pt x="480" y="1535"/>
                    <a:pt x="482" y="1536"/>
                  </a:cubicBezTo>
                  <a:close/>
                  <a:moveTo>
                    <a:pt x="758" y="1533"/>
                  </a:moveTo>
                  <a:cubicBezTo>
                    <a:pt x="756" y="1538"/>
                    <a:pt x="761" y="1536"/>
                    <a:pt x="764" y="1536"/>
                  </a:cubicBezTo>
                  <a:cubicBezTo>
                    <a:pt x="764" y="1535"/>
                    <a:pt x="764" y="1533"/>
                    <a:pt x="764" y="1531"/>
                  </a:cubicBezTo>
                  <a:cubicBezTo>
                    <a:pt x="761" y="1531"/>
                    <a:pt x="760" y="1533"/>
                    <a:pt x="758" y="1533"/>
                  </a:cubicBezTo>
                  <a:close/>
                  <a:moveTo>
                    <a:pt x="824" y="1533"/>
                  </a:moveTo>
                  <a:cubicBezTo>
                    <a:pt x="823" y="1534"/>
                    <a:pt x="818" y="1532"/>
                    <a:pt x="819" y="1536"/>
                  </a:cubicBezTo>
                  <a:cubicBezTo>
                    <a:pt x="826" y="1535"/>
                    <a:pt x="829" y="1540"/>
                    <a:pt x="832" y="1535"/>
                  </a:cubicBezTo>
                  <a:cubicBezTo>
                    <a:pt x="828" y="1533"/>
                    <a:pt x="825" y="1531"/>
                    <a:pt x="824" y="1533"/>
                  </a:cubicBezTo>
                  <a:close/>
                  <a:moveTo>
                    <a:pt x="859" y="1531"/>
                  </a:moveTo>
                  <a:cubicBezTo>
                    <a:pt x="859" y="1534"/>
                    <a:pt x="854" y="1532"/>
                    <a:pt x="855" y="1536"/>
                  </a:cubicBezTo>
                  <a:cubicBezTo>
                    <a:pt x="851" y="1535"/>
                    <a:pt x="856" y="1530"/>
                    <a:pt x="859" y="1531"/>
                  </a:cubicBezTo>
                  <a:close/>
                  <a:moveTo>
                    <a:pt x="869" y="1533"/>
                  </a:moveTo>
                  <a:cubicBezTo>
                    <a:pt x="868" y="1530"/>
                    <a:pt x="877" y="1530"/>
                    <a:pt x="875" y="1535"/>
                  </a:cubicBezTo>
                  <a:cubicBezTo>
                    <a:pt x="872" y="1535"/>
                    <a:pt x="871" y="1533"/>
                    <a:pt x="869" y="1533"/>
                  </a:cubicBezTo>
                  <a:close/>
                  <a:moveTo>
                    <a:pt x="900" y="1531"/>
                  </a:moveTo>
                  <a:cubicBezTo>
                    <a:pt x="899" y="1534"/>
                    <a:pt x="897" y="1535"/>
                    <a:pt x="893" y="1535"/>
                  </a:cubicBezTo>
                  <a:cubicBezTo>
                    <a:pt x="892" y="1530"/>
                    <a:pt x="897" y="1532"/>
                    <a:pt x="900" y="1531"/>
                  </a:cubicBezTo>
                  <a:close/>
                  <a:moveTo>
                    <a:pt x="934" y="1535"/>
                  </a:moveTo>
                  <a:cubicBezTo>
                    <a:pt x="935" y="1535"/>
                    <a:pt x="936" y="1535"/>
                    <a:pt x="937" y="1535"/>
                  </a:cubicBezTo>
                  <a:cubicBezTo>
                    <a:pt x="939" y="1531"/>
                    <a:pt x="931" y="1530"/>
                    <a:pt x="932" y="1533"/>
                  </a:cubicBezTo>
                  <a:cubicBezTo>
                    <a:pt x="933" y="1533"/>
                    <a:pt x="934" y="1533"/>
                    <a:pt x="934" y="1535"/>
                  </a:cubicBezTo>
                  <a:close/>
                  <a:moveTo>
                    <a:pt x="1578" y="1539"/>
                  </a:moveTo>
                  <a:cubicBezTo>
                    <a:pt x="1583" y="1543"/>
                    <a:pt x="1573" y="1544"/>
                    <a:pt x="1575" y="1549"/>
                  </a:cubicBezTo>
                  <a:cubicBezTo>
                    <a:pt x="1579" y="1549"/>
                    <a:pt x="1580" y="1546"/>
                    <a:pt x="1581" y="1544"/>
                  </a:cubicBezTo>
                  <a:cubicBezTo>
                    <a:pt x="1582" y="1544"/>
                    <a:pt x="1584" y="1545"/>
                    <a:pt x="1584" y="1544"/>
                  </a:cubicBezTo>
                  <a:cubicBezTo>
                    <a:pt x="1585" y="1542"/>
                    <a:pt x="1583" y="1538"/>
                    <a:pt x="1586" y="1538"/>
                  </a:cubicBezTo>
                  <a:cubicBezTo>
                    <a:pt x="1591" y="1536"/>
                    <a:pt x="1588" y="1543"/>
                    <a:pt x="1592" y="1542"/>
                  </a:cubicBezTo>
                  <a:cubicBezTo>
                    <a:pt x="1591" y="1537"/>
                    <a:pt x="1594" y="1535"/>
                    <a:pt x="1595" y="1531"/>
                  </a:cubicBezTo>
                  <a:cubicBezTo>
                    <a:pt x="1589" y="1534"/>
                    <a:pt x="1582" y="1535"/>
                    <a:pt x="1578" y="1539"/>
                  </a:cubicBezTo>
                  <a:close/>
                  <a:moveTo>
                    <a:pt x="789" y="1536"/>
                  </a:moveTo>
                  <a:cubicBezTo>
                    <a:pt x="790" y="1536"/>
                    <a:pt x="790" y="1537"/>
                    <a:pt x="792" y="1538"/>
                  </a:cubicBezTo>
                  <a:cubicBezTo>
                    <a:pt x="791" y="1535"/>
                    <a:pt x="792" y="1532"/>
                    <a:pt x="789" y="1533"/>
                  </a:cubicBezTo>
                  <a:cubicBezTo>
                    <a:pt x="789" y="1534"/>
                    <a:pt x="789" y="1535"/>
                    <a:pt x="789" y="1536"/>
                  </a:cubicBezTo>
                  <a:close/>
                  <a:moveTo>
                    <a:pt x="1629" y="1536"/>
                  </a:moveTo>
                  <a:cubicBezTo>
                    <a:pt x="1630" y="1536"/>
                    <a:pt x="1631" y="1536"/>
                    <a:pt x="1632" y="1536"/>
                  </a:cubicBezTo>
                  <a:cubicBezTo>
                    <a:pt x="1632" y="1535"/>
                    <a:pt x="1632" y="1534"/>
                    <a:pt x="1632" y="1533"/>
                  </a:cubicBezTo>
                  <a:cubicBezTo>
                    <a:pt x="1631" y="1533"/>
                    <a:pt x="1630" y="1533"/>
                    <a:pt x="1629" y="1533"/>
                  </a:cubicBezTo>
                  <a:cubicBezTo>
                    <a:pt x="1629" y="1534"/>
                    <a:pt x="1629" y="1535"/>
                    <a:pt x="1629" y="1536"/>
                  </a:cubicBezTo>
                  <a:close/>
                  <a:moveTo>
                    <a:pt x="468" y="1535"/>
                  </a:moveTo>
                  <a:cubicBezTo>
                    <a:pt x="470" y="1535"/>
                    <a:pt x="471" y="1537"/>
                    <a:pt x="471" y="1539"/>
                  </a:cubicBezTo>
                  <a:cubicBezTo>
                    <a:pt x="469" y="1539"/>
                    <a:pt x="468" y="1537"/>
                    <a:pt x="468" y="1535"/>
                  </a:cubicBezTo>
                  <a:close/>
                  <a:moveTo>
                    <a:pt x="504" y="1544"/>
                  </a:moveTo>
                  <a:cubicBezTo>
                    <a:pt x="511" y="1544"/>
                    <a:pt x="506" y="1537"/>
                    <a:pt x="503" y="1535"/>
                  </a:cubicBezTo>
                  <a:cubicBezTo>
                    <a:pt x="503" y="1538"/>
                    <a:pt x="503" y="1541"/>
                    <a:pt x="504" y="1544"/>
                  </a:cubicBezTo>
                  <a:close/>
                  <a:moveTo>
                    <a:pt x="610" y="1536"/>
                  </a:moveTo>
                  <a:cubicBezTo>
                    <a:pt x="609" y="1540"/>
                    <a:pt x="613" y="1540"/>
                    <a:pt x="616" y="1541"/>
                  </a:cubicBezTo>
                  <a:cubicBezTo>
                    <a:pt x="616" y="1538"/>
                    <a:pt x="616" y="1535"/>
                    <a:pt x="614" y="1535"/>
                  </a:cubicBezTo>
                  <a:cubicBezTo>
                    <a:pt x="614" y="1536"/>
                    <a:pt x="612" y="1536"/>
                    <a:pt x="610" y="1536"/>
                  </a:cubicBezTo>
                  <a:close/>
                  <a:moveTo>
                    <a:pt x="690" y="1536"/>
                  </a:moveTo>
                  <a:cubicBezTo>
                    <a:pt x="689" y="1540"/>
                    <a:pt x="682" y="1537"/>
                    <a:pt x="679" y="1538"/>
                  </a:cubicBezTo>
                  <a:cubicBezTo>
                    <a:pt x="680" y="1532"/>
                    <a:pt x="685" y="1537"/>
                    <a:pt x="690" y="1536"/>
                  </a:cubicBezTo>
                  <a:close/>
                  <a:moveTo>
                    <a:pt x="1831" y="1538"/>
                  </a:moveTo>
                  <a:cubicBezTo>
                    <a:pt x="1833" y="1538"/>
                    <a:pt x="1832" y="1540"/>
                    <a:pt x="1834" y="1541"/>
                  </a:cubicBezTo>
                  <a:cubicBezTo>
                    <a:pt x="1835" y="1539"/>
                    <a:pt x="1837" y="1538"/>
                    <a:pt x="1837" y="1536"/>
                  </a:cubicBezTo>
                  <a:cubicBezTo>
                    <a:pt x="1835" y="1536"/>
                    <a:pt x="1834" y="1535"/>
                    <a:pt x="1833" y="1535"/>
                  </a:cubicBezTo>
                  <a:cubicBezTo>
                    <a:pt x="1833" y="1536"/>
                    <a:pt x="1831" y="1536"/>
                    <a:pt x="1831" y="1538"/>
                  </a:cubicBezTo>
                  <a:close/>
                  <a:moveTo>
                    <a:pt x="567" y="1539"/>
                  </a:moveTo>
                  <a:cubicBezTo>
                    <a:pt x="568" y="1539"/>
                    <a:pt x="569" y="1539"/>
                    <a:pt x="570" y="1539"/>
                  </a:cubicBezTo>
                  <a:cubicBezTo>
                    <a:pt x="570" y="1538"/>
                    <a:pt x="570" y="1537"/>
                    <a:pt x="570" y="1536"/>
                  </a:cubicBezTo>
                  <a:cubicBezTo>
                    <a:pt x="569" y="1536"/>
                    <a:pt x="568" y="1536"/>
                    <a:pt x="566" y="1536"/>
                  </a:cubicBezTo>
                  <a:cubicBezTo>
                    <a:pt x="567" y="1537"/>
                    <a:pt x="567" y="1538"/>
                    <a:pt x="567" y="1539"/>
                  </a:cubicBezTo>
                  <a:close/>
                  <a:moveTo>
                    <a:pt x="583" y="1536"/>
                  </a:moveTo>
                  <a:cubicBezTo>
                    <a:pt x="587" y="1540"/>
                    <a:pt x="590" y="1535"/>
                    <a:pt x="593" y="1538"/>
                  </a:cubicBezTo>
                  <a:cubicBezTo>
                    <a:pt x="593" y="1543"/>
                    <a:pt x="583" y="1541"/>
                    <a:pt x="583" y="1536"/>
                  </a:cubicBezTo>
                  <a:close/>
                  <a:moveTo>
                    <a:pt x="1559" y="1547"/>
                  </a:moveTo>
                  <a:cubicBezTo>
                    <a:pt x="1560" y="1549"/>
                    <a:pt x="1559" y="1551"/>
                    <a:pt x="1562" y="1550"/>
                  </a:cubicBezTo>
                  <a:cubicBezTo>
                    <a:pt x="1565" y="1551"/>
                    <a:pt x="1563" y="1547"/>
                    <a:pt x="1564" y="1546"/>
                  </a:cubicBezTo>
                  <a:cubicBezTo>
                    <a:pt x="1565" y="1544"/>
                    <a:pt x="1568" y="1544"/>
                    <a:pt x="1569" y="1542"/>
                  </a:cubicBezTo>
                  <a:cubicBezTo>
                    <a:pt x="1563" y="1543"/>
                    <a:pt x="1564" y="1537"/>
                    <a:pt x="1560" y="1536"/>
                  </a:cubicBezTo>
                  <a:cubicBezTo>
                    <a:pt x="1558" y="1541"/>
                    <a:pt x="1558" y="1544"/>
                    <a:pt x="1559" y="1547"/>
                  </a:cubicBezTo>
                  <a:close/>
                  <a:moveTo>
                    <a:pt x="1472" y="1541"/>
                  </a:moveTo>
                  <a:cubicBezTo>
                    <a:pt x="1471" y="1544"/>
                    <a:pt x="1468" y="1546"/>
                    <a:pt x="1467" y="1549"/>
                  </a:cubicBezTo>
                  <a:cubicBezTo>
                    <a:pt x="1473" y="1548"/>
                    <a:pt x="1474" y="1556"/>
                    <a:pt x="1478" y="1552"/>
                  </a:cubicBezTo>
                  <a:cubicBezTo>
                    <a:pt x="1478" y="1548"/>
                    <a:pt x="1477" y="1543"/>
                    <a:pt x="1481" y="1542"/>
                  </a:cubicBezTo>
                  <a:cubicBezTo>
                    <a:pt x="1492" y="1541"/>
                    <a:pt x="1494" y="1548"/>
                    <a:pt x="1499" y="1552"/>
                  </a:cubicBezTo>
                  <a:cubicBezTo>
                    <a:pt x="1502" y="1549"/>
                    <a:pt x="1498" y="1543"/>
                    <a:pt x="1496" y="1539"/>
                  </a:cubicBezTo>
                  <a:cubicBezTo>
                    <a:pt x="1485" y="1540"/>
                    <a:pt x="1483" y="1541"/>
                    <a:pt x="1472" y="1541"/>
                  </a:cubicBezTo>
                  <a:close/>
                  <a:moveTo>
                    <a:pt x="1597" y="1546"/>
                  </a:moveTo>
                  <a:cubicBezTo>
                    <a:pt x="1598" y="1546"/>
                    <a:pt x="1600" y="1546"/>
                    <a:pt x="1601" y="1546"/>
                  </a:cubicBezTo>
                  <a:cubicBezTo>
                    <a:pt x="1601" y="1542"/>
                    <a:pt x="1599" y="1541"/>
                    <a:pt x="1597" y="1539"/>
                  </a:cubicBezTo>
                  <a:cubicBezTo>
                    <a:pt x="1597" y="1541"/>
                    <a:pt x="1597" y="1544"/>
                    <a:pt x="1597" y="1546"/>
                  </a:cubicBezTo>
                  <a:close/>
                  <a:moveTo>
                    <a:pt x="1624" y="1550"/>
                  </a:moveTo>
                  <a:cubicBezTo>
                    <a:pt x="1628" y="1547"/>
                    <a:pt x="1622" y="1543"/>
                    <a:pt x="1626" y="1539"/>
                  </a:cubicBezTo>
                  <a:cubicBezTo>
                    <a:pt x="1624" y="1539"/>
                    <a:pt x="1622" y="1539"/>
                    <a:pt x="1620" y="1539"/>
                  </a:cubicBezTo>
                  <a:cubicBezTo>
                    <a:pt x="1621" y="1543"/>
                    <a:pt x="1620" y="1550"/>
                    <a:pt x="1624" y="1550"/>
                  </a:cubicBezTo>
                  <a:close/>
                  <a:moveTo>
                    <a:pt x="1809" y="1542"/>
                  </a:moveTo>
                  <a:cubicBezTo>
                    <a:pt x="1801" y="1543"/>
                    <a:pt x="1808" y="1543"/>
                    <a:pt x="1808" y="1547"/>
                  </a:cubicBezTo>
                  <a:cubicBezTo>
                    <a:pt x="1806" y="1545"/>
                    <a:pt x="1800" y="1545"/>
                    <a:pt x="1800" y="1549"/>
                  </a:cubicBezTo>
                  <a:cubicBezTo>
                    <a:pt x="1805" y="1548"/>
                    <a:pt x="1805" y="1552"/>
                    <a:pt x="1811" y="1550"/>
                  </a:cubicBezTo>
                  <a:cubicBezTo>
                    <a:pt x="1811" y="1549"/>
                    <a:pt x="1811" y="1548"/>
                    <a:pt x="1812" y="1547"/>
                  </a:cubicBezTo>
                  <a:cubicBezTo>
                    <a:pt x="1816" y="1545"/>
                    <a:pt x="1820" y="1544"/>
                    <a:pt x="1822" y="1539"/>
                  </a:cubicBezTo>
                  <a:cubicBezTo>
                    <a:pt x="1816" y="1539"/>
                    <a:pt x="1812" y="1540"/>
                    <a:pt x="1809" y="1542"/>
                  </a:cubicBezTo>
                  <a:close/>
                  <a:moveTo>
                    <a:pt x="1455" y="1555"/>
                  </a:moveTo>
                  <a:cubicBezTo>
                    <a:pt x="1456" y="1553"/>
                    <a:pt x="1456" y="1549"/>
                    <a:pt x="1461" y="1550"/>
                  </a:cubicBezTo>
                  <a:cubicBezTo>
                    <a:pt x="1462" y="1546"/>
                    <a:pt x="1459" y="1546"/>
                    <a:pt x="1459" y="1542"/>
                  </a:cubicBezTo>
                  <a:cubicBezTo>
                    <a:pt x="1454" y="1542"/>
                    <a:pt x="1455" y="1545"/>
                    <a:pt x="1452" y="1542"/>
                  </a:cubicBezTo>
                  <a:cubicBezTo>
                    <a:pt x="1452" y="1547"/>
                    <a:pt x="1452" y="1554"/>
                    <a:pt x="1455" y="1555"/>
                  </a:cubicBezTo>
                  <a:close/>
                  <a:moveTo>
                    <a:pt x="281" y="1544"/>
                  </a:moveTo>
                  <a:cubicBezTo>
                    <a:pt x="287" y="1549"/>
                    <a:pt x="277" y="1549"/>
                    <a:pt x="281" y="1544"/>
                  </a:cubicBezTo>
                  <a:close/>
                  <a:moveTo>
                    <a:pt x="1430" y="1554"/>
                  </a:moveTo>
                  <a:cubicBezTo>
                    <a:pt x="1431" y="1555"/>
                    <a:pt x="1430" y="1557"/>
                    <a:pt x="1431" y="1558"/>
                  </a:cubicBezTo>
                  <a:cubicBezTo>
                    <a:pt x="1433" y="1560"/>
                    <a:pt x="1435" y="1560"/>
                    <a:pt x="1438" y="1560"/>
                  </a:cubicBezTo>
                  <a:cubicBezTo>
                    <a:pt x="1443" y="1551"/>
                    <a:pt x="1429" y="1555"/>
                    <a:pt x="1432" y="1544"/>
                  </a:cubicBezTo>
                  <a:cubicBezTo>
                    <a:pt x="1430" y="1544"/>
                    <a:pt x="1427" y="1544"/>
                    <a:pt x="1425" y="1544"/>
                  </a:cubicBezTo>
                  <a:cubicBezTo>
                    <a:pt x="1424" y="1548"/>
                    <a:pt x="1428" y="1551"/>
                    <a:pt x="1430" y="1554"/>
                  </a:cubicBezTo>
                  <a:close/>
                  <a:moveTo>
                    <a:pt x="1405" y="1547"/>
                  </a:moveTo>
                  <a:cubicBezTo>
                    <a:pt x="1404" y="1547"/>
                    <a:pt x="1402" y="1547"/>
                    <a:pt x="1401" y="1547"/>
                  </a:cubicBezTo>
                  <a:cubicBezTo>
                    <a:pt x="1389" y="1547"/>
                    <a:pt x="1404" y="1552"/>
                    <a:pt x="1405" y="1547"/>
                  </a:cubicBezTo>
                  <a:close/>
                  <a:moveTo>
                    <a:pt x="1356" y="1558"/>
                  </a:moveTo>
                  <a:cubicBezTo>
                    <a:pt x="1356" y="1559"/>
                    <a:pt x="1353" y="1558"/>
                    <a:pt x="1353" y="1558"/>
                  </a:cubicBezTo>
                  <a:cubicBezTo>
                    <a:pt x="1352" y="1559"/>
                    <a:pt x="1353" y="1562"/>
                    <a:pt x="1354" y="1561"/>
                  </a:cubicBezTo>
                  <a:cubicBezTo>
                    <a:pt x="1355" y="1560"/>
                    <a:pt x="1357" y="1560"/>
                    <a:pt x="1359" y="1560"/>
                  </a:cubicBezTo>
                  <a:cubicBezTo>
                    <a:pt x="1359" y="1561"/>
                    <a:pt x="1359" y="1562"/>
                    <a:pt x="1359" y="1563"/>
                  </a:cubicBezTo>
                  <a:cubicBezTo>
                    <a:pt x="1362" y="1565"/>
                    <a:pt x="1364" y="1563"/>
                    <a:pt x="1365" y="1563"/>
                  </a:cubicBezTo>
                  <a:cubicBezTo>
                    <a:pt x="1367" y="1564"/>
                    <a:pt x="1367" y="1568"/>
                    <a:pt x="1370" y="1565"/>
                  </a:cubicBezTo>
                  <a:cubicBezTo>
                    <a:pt x="1370" y="1558"/>
                    <a:pt x="1367" y="1554"/>
                    <a:pt x="1365" y="1552"/>
                  </a:cubicBezTo>
                  <a:cubicBezTo>
                    <a:pt x="1364" y="1551"/>
                    <a:pt x="1365" y="1548"/>
                    <a:pt x="1362" y="1549"/>
                  </a:cubicBezTo>
                  <a:cubicBezTo>
                    <a:pt x="1360" y="1551"/>
                    <a:pt x="1358" y="1555"/>
                    <a:pt x="1356" y="1558"/>
                  </a:cubicBezTo>
                  <a:close/>
                  <a:moveTo>
                    <a:pt x="1767" y="1557"/>
                  </a:moveTo>
                  <a:cubicBezTo>
                    <a:pt x="1773" y="1555"/>
                    <a:pt x="1773" y="1561"/>
                    <a:pt x="1776" y="1561"/>
                  </a:cubicBezTo>
                  <a:cubicBezTo>
                    <a:pt x="1777" y="1555"/>
                    <a:pt x="1774" y="1553"/>
                    <a:pt x="1778" y="1549"/>
                  </a:cubicBezTo>
                  <a:cubicBezTo>
                    <a:pt x="1773" y="1550"/>
                    <a:pt x="1770" y="1553"/>
                    <a:pt x="1767" y="1557"/>
                  </a:cubicBezTo>
                  <a:close/>
                  <a:moveTo>
                    <a:pt x="1399" y="1558"/>
                  </a:moveTo>
                  <a:cubicBezTo>
                    <a:pt x="1401" y="1558"/>
                    <a:pt x="1403" y="1558"/>
                    <a:pt x="1405" y="1558"/>
                  </a:cubicBezTo>
                  <a:cubicBezTo>
                    <a:pt x="1403" y="1554"/>
                    <a:pt x="1410" y="1552"/>
                    <a:pt x="1405" y="1550"/>
                  </a:cubicBezTo>
                  <a:cubicBezTo>
                    <a:pt x="1403" y="1553"/>
                    <a:pt x="1400" y="1554"/>
                    <a:pt x="1399" y="1558"/>
                  </a:cubicBezTo>
                  <a:close/>
                  <a:moveTo>
                    <a:pt x="1320" y="1563"/>
                  </a:moveTo>
                  <a:cubicBezTo>
                    <a:pt x="1325" y="1563"/>
                    <a:pt x="1325" y="1568"/>
                    <a:pt x="1331" y="1566"/>
                  </a:cubicBezTo>
                  <a:cubicBezTo>
                    <a:pt x="1333" y="1563"/>
                    <a:pt x="1330" y="1560"/>
                    <a:pt x="1334" y="1557"/>
                  </a:cubicBezTo>
                  <a:cubicBezTo>
                    <a:pt x="1329" y="1557"/>
                    <a:pt x="1325" y="1548"/>
                    <a:pt x="1319" y="1554"/>
                  </a:cubicBezTo>
                  <a:cubicBezTo>
                    <a:pt x="1322" y="1554"/>
                    <a:pt x="1320" y="1560"/>
                    <a:pt x="1320" y="1563"/>
                  </a:cubicBezTo>
                  <a:close/>
                  <a:moveTo>
                    <a:pt x="1299" y="1555"/>
                  </a:moveTo>
                  <a:cubicBezTo>
                    <a:pt x="1299" y="1553"/>
                    <a:pt x="1307" y="1553"/>
                    <a:pt x="1304" y="1557"/>
                  </a:cubicBezTo>
                  <a:cubicBezTo>
                    <a:pt x="1304" y="1556"/>
                    <a:pt x="1299" y="1555"/>
                    <a:pt x="1299" y="1555"/>
                  </a:cubicBezTo>
                  <a:close/>
                  <a:moveTo>
                    <a:pt x="1345" y="1557"/>
                  </a:moveTo>
                  <a:cubicBezTo>
                    <a:pt x="1346" y="1557"/>
                    <a:pt x="1347" y="1557"/>
                    <a:pt x="1348" y="1557"/>
                  </a:cubicBezTo>
                  <a:cubicBezTo>
                    <a:pt x="1348" y="1556"/>
                    <a:pt x="1348" y="1555"/>
                    <a:pt x="1348" y="1554"/>
                  </a:cubicBezTo>
                  <a:cubicBezTo>
                    <a:pt x="1347" y="1554"/>
                    <a:pt x="1346" y="1554"/>
                    <a:pt x="1345" y="1554"/>
                  </a:cubicBezTo>
                  <a:cubicBezTo>
                    <a:pt x="1345" y="1555"/>
                    <a:pt x="1345" y="1556"/>
                    <a:pt x="1345" y="1557"/>
                  </a:cubicBezTo>
                  <a:close/>
                  <a:moveTo>
                    <a:pt x="1394" y="1554"/>
                  </a:moveTo>
                  <a:cubicBezTo>
                    <a:pt x="1393" y="1554"/>
                    <a:pt x="1391" y="1554"/>
                    <a:pt x="1390" y="1554"/>
                  </a:cubicBezTo>
                  <a:cubicBezTo>
                    <a:pt x="1378" y="1553"/>
                    <a:pt x="1394" y="1558"/>
                    <a:pt x="1394" y="1554"/>
                  </a:cubicBezTo>
                  <a:close/>
                  <a:moveTo>
                    <a:pt x="1448" y="1558"/>
                  </a:moveTo>
                  <a:cubicBezTo>
                    <a:pt x="1448" y="1557"/>
                    <a:pt x="1448" y="1556"/>
                    <a:pt x="1448" y="1555"/>
                  </a:cubicBezTo>
                  <a:cubicBezTo>
                    <a:pt x="1446" y="1550"/>
                    <a:pt x="1441" y="1560"/>
                    <a:pt x="1448" y="1558"/>
                  </a:cubicBezTo>
                  <a:close/>
                  <a:moveTo>
                    <a:pt x="1744" y="1557"/>
                  </a:moveTo>
                  <a:cubicBezTo>
                    <a:pt x="1749" y="1555"/>
                    <a:pt x="1746" y="1562"/>
                    <a:pt x="1750" y="1561"/>
                  </a:cubicBezTo>
                  <a:cubicBezTo>
                    <a:pt x="1749" y="1557"/>
                    <a:pt x="1752" y="1557"/>
                    <a:pt x="1752" y="1554"/>
                  </a:cubicBezTo>
                  <a:cubicBezTo>
                    <a:pt x="1748" y="1553"/>
                    <a:pt x="1744" y="1553"/>
                    <a:pt x="1744" y="1557"/>
                  </a:cubicBezTo>
                  <a:close/>
                  <a:moveTo>
                    <a:pt x="1260" y="1573"/>
                  </a:moveTo>
                  <a:cubicBezTo>
                    <a:pt x="1263" y="1570"/>
                    <a:pt x="1265" y="1566"/>
                    <a:pt x="1265" y="1560"/>
                  </a:cubicBezTo>
                  <a:cubicBezTo>
                    <a:pt x="1262" y="1558"/>
                    <a:pt x="1261" y="1556"/>
                    <a:pt x="1257" y="1555"/>
                  </a:cubicBezTo>
                  <a:cubicBezTo>
                    <a:pt x="1255" y="1561"/>
                    <a:pt x="1255" y="1571"/>
                    <a:pt x="1260" y="1573"/>
                  </a:cubicBezTo>
                  <a:close/>
                  <a:moveTo>
                    <a:pt x="1285" y="1560"/>
                  </a:moveTo>
                  <a:cubicBezTo>
                    <a:pt x="1289" y="1563"/>
                    <a:pt x="1294" y="1564"/>
                    <a:pt x="1297" y="1568"/>
                  </a:cubicBezTo>
                  <a:cubicBezTo>
                    <a:pt x="1297" y="1564"/>
                    <a:pt x="1298" y="1562"/>
                    <a:pt x="1299" y="1560"/>
                  </a:cubicBezTo>
                  <a:cubicBezTo>
                    <a:pt x="1293" y="1561"/>
                    <a:pt x="1294" y="1555"/>
                    <a:pt x="1290" y="1555"/>
                  </a:cubicBezTo>
                  <a:cubicBezTo>
                    <a:pt x="1291" y="1564"/>
                    <a:pt x="1286" y="1556"/>
                    <a:pt x="1285" y="1560"/>
                  </a:cubicBezTo>
                  <a:close/>
                  <a:moveTo>
                    <a:pt x="1234" y="1569"/>
                  </a:moveTo>
                  <a:cubicBezTo>
                    <a:pt x="1236" y="1569"/>
                    <a:pt x="1237" y="1570"/>
                    <a:pt x="1239" y="1571"/>
                  </a:cubicBezTo>
                  <a:cubicBezTo>
                    <a:pt x="1240" y="1568"/>
                    <a:pt x="1242" y="1566"/>
                    <a:pt x="1243" y="1563"/>
                  </a:cubicBezTo>
                  <a:cubicBezTo>
                    <a:pt x="1238" y="1564"/>
                    <a:pt x="1239" y="1558"/>
                    <a:pt x="1236" y="1557"/>
                  </a:cubicBezTo>
                  <a:cubicBezTo>
                    <a:pt x="1236" y="1562"/>
                    <a:pt x="1233" y="1563"/>
                    <a:pt x="1234" y="1569"/>
                  </a:cubicBezTo>
                  <a:close/>
                  <a:moveTo>
                    <a:pt x="1498" y="1558"/>
                  </a:moveTo>
                  <a:cubicBezTo>
                    <a:pt x="1499" y="1554"/>
                    <a:pt x="1499" y="1562"/>
                    <a:pt x="1499" y="1563"/>
                  </a:cubicBezTo>
                  <a:cubicBezTo>
                    <a:pt x="1498" y="1566"/>
                    <a:pt x="1496" y="1564"/>
                    <a:pt x="1498" y="1558"/>
                  </a:cubicBezTo>
                  <a:close/>
                  <a:moveTo>
                    <a:pt x="1732" y="1558"/>
                  </a:moveTo>
                  <a:cubicBezTo>
                    <a:pt x="1732" y="1553"/>
                    <a:pt x="1737" y="1562"/>
                    <a:pt x="1736" y="1557"/>
                  </a:cubicBezTo>
                  <a:cubicBezTo>
                    <a:pt x="1742" y="1559"/>
                    <a:pt x="1733" y="1561"/>
                    <a:pt x="1732" y="1558"/>
                  </a:cubicBezTo>
                  <a:close/>
                  <a:moveTo>
                    <a:pt x="1686" y="1558"/>
                  </a:moveTo>
                  <a:cubicBezTo>
                    <a:pt x="1690" y="1559"/>
                    <a:pt x="1688" y="1566"/>
                    <a:pt x="1682" y="1565"/>
                  </a:cubicBezTo>
                  <a:cubicBezTo>
                    <a:pt x="1683" y="1562"/>
                    <a:pt x="1685" y="1561"/>
                    <a:pt x="1686" y="1558"/>
                  </a:cubicBezTo>
                  <a:close/>
                  <a:moveTo>
                    <a:pt x="293" y="1563"/>
                  </a:moveTo>
                  <a:cubicBezTo>
                    <a:pt x="294" y="1563"/>
                    <a:pt x="295" y="1563"/>
                    <a:pt x="296" y="1563"/>
                  </a:cubicBezTo>
                  <a:cubicBezTo>
                    <a:pt x="296" y="1562"/>
                    <a:pt x="296" y="1561"/>
                    <a:pt x="296" y="1560"/>
                  </a:cubicBezTo>
                  <a:cubicBezTo>
                    <a:pt x="295" y="1560"/>
                    <a:pt x="294" y="1560"/>
                    <a:pt x="293" y="1560"/>
                  </a:cubicBezTo>
                  <a:cubicBezTo>
                    <a:pt x="293" y="1561"/>
                    <a:pt x="293" y="1562"/>
                    <a:pt x="293" y="1563"/>
                  </a:cubicBezTo>
                  <a:close/>
                  <a:moveTo>
                    <a:pt x="1183" y="1565"/>
                  </a:moveTo>
                  <a:cubicBezTo>
                    <a:pt x="1183" y="1570"/>
                    <a:pt x="1188" y="1571"/>
                    <a:pt x="1191" y="1573"/>
                  </a:cubicBezTo>
                  <a:cubicBezTo>
                    <a:pt x="1193" y="1575"/>
                    <a:pt x="1194" y="1577"/>
                    <a:pt x="1196" y="1579"/>
                  </a:cubicBezTo>
                  <a:cubicBezTo>
                    <a:pt x="1198" y="1575"/>
                    <a:pt x="1199" y="1576"/>
                    <a:pt x="1197" y="1571"/>
                  </a:cubicBezTo>
                  <a:cubicBezTo>
                    <a:pt x="1202" y="1570"/>
                    <a:pt x="1206" y="1568"/>
                    <a:pt x="1208" y="1565"/>
                  </a:cubicBezTo>
                  <a:cubicBezTo>
                    <a:pt x="1204" y="1563"/>
                    <a:pt x="1200" y="1563"/>
                    <a:pt x="1196" y="1565"/>
                  </a:cubicBezTo>
                  <a:cubicBezTo>
                    <a:pt x="1196" y="1562"/>
                    <a:pt x="1194" y="1561"/>
                    <a:pt x="1193" y="1560"/>
                  </a:cubicBezTo>
                  <a:cubicBezTo>
                    <a:pt x="1190" y="1562"/>
                    <a:pt x="1185" y="1562"/>
                    <a:pt x="1183" y="1565"/>
                  </a:cubicBezTo>
                  <a:close/>
                  <a:moveTo>
                    <a:pt x="1350" y="1561"/>
                  </a:moveTo>
                  <a:cubicBezTo>
                    <a:pt x="1348" y="1564"/>
                    <a:pt x="1345" y="1564"/>
                    <a:pt x="1342" y="1565"/>
                  </a:cubicBezTo>
                  <a:cubicBezTo>
                    <a:pt x="1343" y="1559"/>
                    <a:pt x="1346" y="1561"/>
                    <a:pt x="1350" y="1561"/>
                  </a:cubicBezTo>
                  <a:close/>
                  <a:moveTo>
                    <a:pt x="1713" y="1560"/>
                  </a:moveTo>
                  <a:cubicBezTo>
                    <a:pt x="1718" y="1562"/>
                    <a:pt x="1713" y="1567"/>
                    <a:pt x="1708" y="1565"/>
                  </a:cubicBezTo>
                  <a:cubicBezTo>
                    <a:pt x="1708" y="1561"/>
                    <a:pt x="1713" y="1563"/>
                    <a:pt x="1713" y="1560"/>
                  </a:cubicBezTo>
                  <a:close/>
                  <a:moveTo>
                    <a:pt x="395" y="1568"/>
                  </a:moveTo>
                  <a:cubicBezTo>
                    <a:pt x="393" y="1569"/>
                    <a:pt x="392" y="1571"/>
                    <a:pt x="392" y="1574"/>
                  </a:cubicBezTo>
                  <a:cubicBezTo>
                    <a:pt x="397" y="1575"/>
                    <a:pt x="401" y="1574"/>
                    <a:pt x="404" y="1573"/>
                  </a:cubicBezTo>
                  <a:cubicBezTo>
                    <a:pt x="407" y="1573"/>
                    <a:pt x="410" y="1572"/>
                    <a:pt x="407" y="1571"/>
                  </a:cubicBezTo>
                  <a:cubicBezTo>
                    <a:pt x="404" y="1571"/>
                    <a:pt x="400" y="1571"/>
                    <a:pt x="397" y="1571"/>
                  </a:cubicBezTo>
                  <a:cubicBezTo>
                    <a:pt x="396" y="1568"/>
                    <a:pt x="399" y="1560"/>
                    <a:pt x="393" y="1561"/>
                  </a:cubicBezTo>
                  <a:cubicBezTo>
                    <a:pt x="390" y="1562"/>
                    <a:pt x="395" y="1566"/>
                    <a:pt x="395" y="1568"/>
                  </a:cubicBezTo>
                  <a:close/>
                  <a:moveTo>
                    <a:pt x="1220" y="1563"/>
                  </a:moveTo>
                  <a:cubicBezTo>
                    <a:pt x="1221" y="1566"/>
                    <a:pt x="1221" y="1570"/>
                    <a:pt x="1223" y="1571"/>
                  </a:cubicBezTo>
                  <a:cubicBezTo>
                    <a:pt x="1226" y="1569"/>
                    <a:pt x="1230" y="1569"/>
                    <a:pt x="1230" y="1563"/>
                  </a:cubicBezTo>
                  <a:cubicBezTo>
                    <a:pt x="1226" y="1563"/>
                    <a:pt x="1223" y="1560"/>
                    <a:pt x="1220" y="1563"/>
                  </a:cubicBezTo>
                  <a:close/>
                  <a:moveTo>
                    <a:pt x="1467" y="1561"/>
                  </a:moveTo>
                  <a:cubicBezTo>
                    <a:pt x="1471" y="1561"/>
                    <a:pt x="1474" y="1561"/>
                    <a:pt x="1473" y="1566"/>
                  </a:cubicBezTo>
                  <a:cubicBezTo>
                    <a:pt x="1470" y="1566"/>
                    <a:pt x="1466" y="1566"/>
                    <a:pt x="1467" y="1561"/>
                  </a:cubicBezTo>
                  <a:close/>
                  <a:moveTo>
                    <a:pt x="344" y="1566"/>
                  </a:moveTo>
                  <a:cubicBezTo>
                    <a:pt x="344" y="1566"/>
                    <a:pt x="343" y="1563"/>
                    <a:pt x="342" y="1563"/>
                  </a:cubicBezTo>
                  <a:cubicBezTo>
                    <a:pt x="340" y="1562"/>
                    <a:pt x="339" y="1565"/>
                    <a:pt x="336" y="1565"/>
                  </a:cubicBezTo>
                  <a:cubicBezTo>
                    <a:pt x="335" y="1564"/>
                    <a:pt x="336" y="1563"/>
                    <a:pt x="333" y="1563"/>
                  </a:cubicBezTo>
                  <a:cubicBezTo>
                    <a:pt x="333" y="1563"/>
                    <a:pt x="332" y="1564"/>
                    <a:pt x="332" y="1565"/>
                  </a:cubicBezTo>
                  <a:cubicBezTo>
                    <a:pt x="331" y="1565"/>
                    <a:pt x="329" y="1565"/>
                    <a:pt x="329" y="1566"/>
                  </a:cubicBezTo>
                  <a:cubicBezTo>
                    <a:pt x="331" y="1569"/>
                    <a:pt x="335" y="1566"/>
                    <a:pt x="338" y="1566"/>
                  </a:cubicBezTo>
                  <a:cubicBezTo>
                    <a:pt x="339" y="1566"/>
                    <a:pt x="340" y="1568"/>
                    <a:pt x="341" y="1568"/>
                  </a:cubicBezTo>
                  <a:cubicBezTo>
                    <a:pt x="347" y="1569"/>
                    <a:pt x="349" y="1566"/>
                    <a:pt x="350" y="1563"/>
                  </a:cubicBezTo>
                  <a:cubicBezTo>
                    <a:pt x="347" y="1561"/>
                    <a:pt x="347" y="1566"/>
                    <a:pt x="344" y="1566"/>
                  </a:cubicBezTo>
                  <a:close/>
                  <a:moveTo>
                    <a:pt x="701" y="1563"/>
                  </a:moveTo>
                  <a:cubicBezTo>
                    <a:pt x="704" y="1563"/>
                    <a:pt x="705" y="1565"/>
                    <a:pt x="707" y="1565"/>
                  </a:cubicBezTo>
                  <a:cubicBezTo>
                    <a:pt x="708" y="1567"/>
                    <a:pt x="699" y="1567"/>
                    <a:pt x="701" y="1563"/>
                  </a:cubicBezTo>
                  <a:close/>
                  <a:moveTo>
                    <a:pt x="1154" y="1568"/>
                  </a:moveTo>
                  <a:cubicBezTo>
                    <a:pt x="1160" y="1570"/>
                    <a:pt x="1160" y="1568"/>
                    <a:pt x="1166" y="1569"/>
                  </a:cubicBezTo>
                  <a:cubicBezTo>
                    <a:pt x="1167" y="1567"/>
                    <a:pt x="1172" y="1569"/>
                    <a:pt x="1173" y="1566"/>
                  </a:cubicBezTo>
                  <a:cubicBezTo>
                    <a:pt x="1168" y="1567"/>
                    <a:pt x="1169" y="1561"/>
                    <a:pt x="1163" y="1563"/>
                  </a:cubicBezTo>
                  <a:cubicBezTo>
                    <a:pt x="1163" y="1565"/>
                    <a:pt x="1163" y="1567"/>
                    <a:pt x="1160" y="1566"/>
                  </a:cubicBezTo>
                  <a:cubicBezTo>
                    <a:pt x="1158" y="1566"/>
                    <a:pt x="1159" y="1562"/>
                    <a:pt x="1156" y="1563"/>
                  </a:cubicBezTo>
                  <a:cubicBezTo>
                    <a:pt x="1156" y="1565"/>
                    <a:pt x="1155" y="1567"/>
                    <a:pt x="1154" y="1568"/>
                  </a:cubicBezTo>
                  <a:close/>
                  <a:moveTo>
                    <a:pt x="1450" y="1563"/>
                  </a:moveTo>
                  <a:cubicBezTo>
                    <a:pt x="1450" y="1566"/>
                    <a:pt x="1446" y="1565"/>
                    <a:pt x="1447" y="1569"/>
                  </a:cubicBezTo>
                  <a:cubicBezTo>
                    <a:pt x="1442" y="1569"/>
                    <a:pt x="1444" y="1562"/>
                    <a:pt x="1450" y="1563"/>
                  </a:cubicBezTo>
                  <a:close/>
                  <a:moveTo>
                    <a:pt x="1675" y="1566"/>
                  </a:moveTo>
                  <a:cubicBezTo>
                    <a:pt x="1678" y="1564"/>
                    <a:pt x="1681" y="1571"/>
                    <a:pt x="1682" y="1566"/>
                  </a:cubicBezTo>
                  <a:cubicBezTo>
                    <a:pt x="1680" y="1566"/>
                    <a:pt x="1680" y="1564"/>
                    <a:pt x="1678" y="1563"/>
                  </a:cubicBezTo>
                  <a:cubicBezTo>
                    <a:pt x="1679" y="1566"/>
                    <a:pt x="1669" y="1564"/>
                    <a:pt x="1675" y="1566"/>
                  </a:cubicBezTo>
                  <a:close/>
                  <a:moveTo>
                    <a:pt x="360" y="1571"/>
                  </a:moveTo>
                  <a:cubicBezTo>
                    <a:pt x="361" y="1571"/>
                    <a:pt x="365" y="1570"/>
                    <a:pt x="364" y="1566"/>
                  </a:cubicBezTo>
                  <a:cubicBezTo>
                    <a:pt x="360" y="1565"/>
                    <a:pt x="360" y="1568"/>
                    <a:pt x="356" y="1568"/>
                  </a:cubicBezTo>
                  <a:cubicBezTo>
                    <a:pt x="359" y="1564"/>
                    <a:pt x="351" y="1563"/>
                    <a:pt x="352" y="1566"/>
                  </a:cubicBezTo>
                  <a:cubicBezTo>
                    <a:pt x="354" y="1568"/>
                    <a:pt x="356" y="1571"/>
                    <a:pt x="360" y="1571"/>
                  </a:cubicBezTo>
                  <a:close/>
                  <a:moveTo>
                    <a:pt x="424" y="1565"/>
                  </a:moveTo>
                  <a:cubicBezTo>
                    <a:pt x="419" y="1563"/>
                    <a:pt x="422" y="1570"/>
                    <a:pt x="421" y="1573"/>
                  </a:cubicBezTo>
                  <a:cubicBezTo>
                    <a:pt x="419" y="1573"/>
                    <a:pt x="413" y="1571"/>
                    <a:pt x="414" y="1574"/>
                  </a:cubicBezTo>
                  <a:cubicBezTo>
                    <a:pt x="415" y="1576"/>
                    <a:pt x="430" y="1581"/>
                    <a:pt x="429" y="1574"/>
                  </a:cubicBezTo>
                  <a:cubicBezTo>
                    <a:pt x="427" y="1568"/>
                    <a:pt x="424" y="1579"/>
                    <a:pt x="423" y="1574"/>
                  </a:cubicBezTo>
                  <a:cubicBezTo>
                    <a:pt x="426" y="1574"/>
                    <a:pt x="423" y="1567"/>
                    <a:pt x="424" y="1565"/>
                  </a:cubicBezTo>
                  <a:close/>
                  <a:moveTo>
                    <a:pt x="1051" y="1573"/>
                  </a:moveTo>
                  <a:cubicBezTo>
                    <a:pt x="1053" y="1574"/>
                    <a:pt x="1057" y="1574"/>
                    <a:pt x="1056" y="1579"/>
                  </a:cubicBezTo>
                  <a:cubicBezTo>
                    <a:pt x="1055" y="1581"/>
                    <a:pt x="1054" y="1581"/>
                    <a:pt x="1052" y="1582"/>
                  </a:cubicBezTo>
                  <a:cubicBezTo>
                    <a:pt x="1045" y="1579"/>
                    <a:pt x="1039" y="1582"/>
                    <a:pt x="1036" y="1588"/>
                  </a:cubicBezTo>
                  <a:cubicBezTo>
                    <a:pt x="1038" y="1591"/>
                    <a:pt x="1043" y="1589"/>
                    <a:pt x="1043" y="1593"/>
                  </a:cubicBezTo>
                  <a:cubicBezTo>
                    <a:pt x="1045" y="1596"/>
                    <a:pt x="1043" y="1602"/>
                    <a:pt x="1048" y="1601"/>
                  </a:cubicBezTo>
                  <a:cubicBezTo>
                    <a:pt x="1053" y="1600"/>
                    <a:pt x="1046" y="1592"/>
                    <a:pt x="1049" y="1593"/>
                  </a:cubicBezTo>
                  <a:cubicBezTo>
                    <a:pt x="1056" y="1593"/>
                    <a:pt x="1059" y="1589"/>
                    <a:pt x="1060" y="1584"/>
                  </a:cubicBezTo>
                  <a:cubicBezTo>
                    <a:pt x="1055" y="1579"/>
                    <a:pt x="1061" y="1571"/>
                    <a:pt x="1056" y="1565"/>
                  </a:cubicBezTo>
                  <a:cubicBezTo>
                    <a:pt x="1054" y="1567"/>
                    <a:pt x="1052" y="1569"/>
                    <a:pt x="1051" y="1573"/>
                  </a:cubicBezTo>
                  <a:close/>
                  <a:moveTo>
                    <a:pt x="1043" y="1585"/>
                  </a:moveTo>
                  <a:cubicBezTo>
                    <a:pt x="1048" y="1590"/>
                    <a:pt x="1048" y="1579"/>
                    <a:pt x="1043" y="1585"/>
                  </a:cubicBezTo>
                  <a:close/>
                  <a:moveTo>
                    <a:pt x="1068" y="1568"/>
                  </a:moveTo>
                  <a:cubicBezTo>
                    <a:pt x="1066" y="1575"/>
                    <a:pt x="1067" y="1581"/>
                    <a:pt x="1068" y="1588"/>
                  </a:cubicBezTo>
                  <a:cubicBezTo>
                    <a:pt x="1074" y="1591"/>
                    <a:pt x="1071" y="1582"/>
                    <a:pt x="1072" y="1579"/>
                  </a:cubicBezTo>
                  <a:cubicBezTo>
                    <a:pt x="1073" y="1579"/>
                    <a:pt x="1074" y="1579"/>
                    <a:pt x="1074" y="1579"/>
                  </a:cubicBezTo>
                  <a:cubicBezTo>
                    <a:pt x="1075" y="1578"/>
                    <a:pt x="1076" y="1574"/>
                    <a:pt x="1076" y="1573"/>
                  </a:cubicBezTo>
                  <a:cubicBezTo>
                    <a:pt x="1076" y="1571"/>
                    <a:pt x="1074" y="1571"/>
                    <a:pt x="1074" y="1569"/>
                  </a:cubicBezTo>
                  <a:cubicBezTo>
                    <a:pt x="1073" y="1568"/>
                    <a:pt x="1074" y="1565"/>
                    <a:pt x="1072" y="1565"/>
                  </a:cubicBezTo>
                  <a:cubicBezTo>
                    <a:pt x="1072" y="1567"/>
                    <a:pt x="1070" y="1568"/>
                    <a:pt x="1068" y="1568"/>
                  </a:cubicBezTo>
                  <a:close/>
                  <a:moveTo>
                    <a:pt x="1131" y="1573"/>
                  </a:moveTo>
                  <a:cubicBezTo>
                    <a:pt x="1134" y="1573"/>
                    <a:pt x="1134" y="1570"/>
                    <a:pt x="1136" y="1569"/>
                  </a:cubicBezTo>
                  <a:cubicBezTo>
                    <a:pt x="1138" y="1569"/>
                    <a:pt x="1143" y="1571"/>
                    <a:pt x="1142" y="1566"/>
                  </a:cubicBezTo>
                  <a:cubicBezTo>
                    <a:pt x="1138" y="1566"/>
                    <a:pt x="1133" y="1567"/>
                    <a:pt x="1131" y="1565"/>
                  </a:cubicBezTo>
                  <a:cubicBezTo>
                    <a:pt x="1130" y="1570"/>
                    <a:pt x="1130" y="1568"/>
                    <a:pt x="1131" y="1573"/>
                  </a:cubicBezTo>
                  <a:close/>
                  <a:moveTo>
                    <a:pt x="438" y="1576"/>
                  </a:moveTo>
                  <a:cubicBezTo>
                    <a:pt x="440" y="1573"/>
                    <a:pt x="445" y="1574"/>
                    <a:pt x="443" y="1568"/>
                  </a:cubicBezTo>
                  <a:cubicBezTo>
                    <a:pt x="440" y="1568"/>
                    <a:pt x="437" y="1567"/>
                    <a:pt x="437" y="1569"/>
                  </a:cubicBezTo>
                  <a:cubicBezTo>
                    <a:pt x="442" y="1570"/>
                    <a:pt x="433" y="1575"/>
                    <a:pt x="438" y="1576"/>
                  </a:cubicBezTo>
                  <a:close/>
                  <a:moveTo>
                    <a:pt x="1005" y="1579"/>
                  </a:moveTo>
                  <a:cubicBezTo>
                    <a:pt x="1011" y="1578"/>
                    <a:pt x="1015" y="1575"/>
                    <a:pt x="1020" y="1574"/>
                  </a:cubicBezTo>
                  <a:cubicBezTo>
                    <a:pt x="1022" y="1576"/>
                    <a:pt x="1024" y="1577"/>
                    <a:pt x="1026" y="1577"/>
                  </a:cubicBezTo>
                  <a:cubicBezTo>
                    <a:pt x="1028" y="1578"/>
                    <a:pt x="1031" y="1580"/>
                    <a:pt x="1034" y="1579"/>
                  </a:cubicBezTo>
                  <a:cubicBezTo>
                    <a:pt x="1032" y="1573"/>
                    <a:pt x="1038" y="1576"/>
                    <a:pt x="1039" y="1573"/>
                  </a:cubicBezTo>
                  <a:cubicBezTo>
                    <a:pt x="1033" y="1568"/>
                    <a:pt x="1022" y="1567"/>
                    <a:pt x="1012" y="1568"/>
                  </a:cubicBezTo>
                  <a:cubicBezTo>
                    <a:pt x="1007" y="1568"/>
                    <a:pt x="1002" y="1574"/>
                    <a:pt x="999" y="1569"/>
                  </a:cubicBezTo>
                  <a:cubicBezTo>
                    <a:pt x="999" y="1571"/>
                    <a:pt x="999" y="1573"/>
                    <a:pt x="999" y="1574"/>
                  </a:cubicBezTo>
                  <a:cubicBezTo>
                    <a:pt x="1003" y="1574"/>
                    <a:pt x="1006" y="1574"/>
                    <a:pt x="1005" y="1579"/>
                  </a:cubicBezTo>
                  <a:close/>
                  <a:moveTo>
                    <a:pt x="1106" y="1568"/>
                  </a:moveTo>
                  <a:cubicBezTo>
                    <a:pt x="1103" y="1571"/>
                    <a:pt x="1100" y="1571"/>
                    <a:pt x="1096" y="1569"/>
                  </a:cubicBezTo>
                  <a:cubicBezTo>
                    <a:pt x="1093" y="1572"/>
                    <a:pt x="1097" y="1576"/>
                    <a:pt x="1097" y="1581"/>
                  </a:cubicBezTo>
                  <a:cubicBezTo>
                    <a:pt x="1104" y="1581"/>
                    <a:pt x="1101" y="1572"/>
                    <a:pt x="1106" y="1571"/>
                  </a:cubicBezTo>
                  <a:cubicBezTo>
                    <a:pt x="1108" y="1572"/>
                    <a:pt x="1106" y="1575"/>
                    <a:pt x="1106" y="1577"/>
                  </a:cubicBezTo>
                  <a:cubicBezTo>
                    <a:pt x="1107" y="1579"/>
                    <a:pt x="1108" y="1579"/>
                    <a:pt x="1108" y="1581"/>
                  </a:cubicBezTo>
                  <a:cubicBezTo>
                    <a:pt x="1108" y="1581"/>
                    <a:pt x="1106" y="1582"/>
                    <a:pt x="1106" y="1584"/>
                  </a:cubicBezTo>
                  <a:cubicBezTo>
                    <a:pt x="1107" y="1585"/>
                    <a:pt x="1108" y="1586"/>
                    <a:pt x="1109" y="1587"/>
                  </a:cubicBezTo>
                  <a:cubicBezTo>
                    <a:pt x="1112" y="1584"/>
                    <a:pt x="1112" y="1578"/>
                    <a:pt x="1114" y="1574"/>
                  </a:cubicBezTo>
                  <a:cubicBezTo>
                    <a:pt x="1110" y="1573"/>
                    <a:pt x="1110" y="1569"/>
                    <a:pt x="1106" y="1568"/>
                  </a:cubicBezTo>
                  <a:close/>
                  <a:moveTo>
                    <a:pt x="1116" y="1571"/>
                  </a:moveTo>
                  <a:cubicBezTo>
                    <a:pt x="1117" y="1571"/>
                    <a:pt x="1118" y="1571"/>
                    <a:pt x="1119" y="1571"/>
                  </a:cubicBezTo>
                  <a:cubicBezTo>
                    <a:pt x="1119" y="1570"/>
                    <a:pt x="1119" y="1569"/>
                    <a:pt x="1119" y="1568"/>
                  </a:cubicBezTo>
                  <a:cubicBezTo>
                    <a:pt x="1118" y="1568"/>
                    <a:pt x="1117" y="1568"/>
                    <a:pt x="1116" y="1568"/>
                  </a:cubicBezTo>
                  <a:cubicBezTo>
                    <a:pt x="1116" y="1569"/>
                    <a:pt x="1116" y="1570"/>
                    <a:pt x="1116" y="1571"/>
                  </a:cubicBezTo>
                  <a:close/>
                  <a:moveTo>
                    <a:pt x="1268" y="1571"/>
                  </a:moveTo>
                  <a:cubicBezTo>
                    <a:pt x="1269" y="1571"/>
                    <a:pt x="1270" y="1571"/>
                    <a:pt x="1271" y="1571"/>
                  </a:cubicBezTo>
                  <a:cubicBezTo>
                    <a:pt x="1271" y="1570"/>
                    <a:pt x="1271" y="1569"/>
                    <a:pt x="1271" y="1568"/>
                  </a:cubicBezTo>
                  <a:cubicBezTo>
                    <a:pt x="1270" y="1568"/>
                    <a:pt x="1269" y="1568"/>
                    <a:pt x="1268" y="1568"/>
                  </a:cubicBezTo>
                  <a:cubicBezTo>
                    <a:pt x="1268" y="1569"/>
                    <a:pt x="1268" y="1570"/>
                    <a:pt x="1268" y="1571"/>
                  </a:cubicBezTo>
                  <a:close/>
                  <a:moveTo>
                    <a:pt x="296" y="1569"/>
                  </a:moveTo>
                  <a:cubicBezTo>
                    <a:pt x="298" y="1574"/>
                    <a:pt x="294" y="1573"/>
                    <a:pt x="294" y="1576"/>
                  </a:cubicBezTo>
                  <a:cubicBezTo>
                    <a:pt x="295" y="1576"/>
                    <a:pt x="296" y="1578"/>
                    <a:pt x="297" y="1579"/>
                  </a:cubicBezTo>
                  <a:cubicBezTo>
                    <a:pt x="298" y="1580"/>
                    <a:pt x="301" y="1580"/>
                    <a:pt x="300" y="1584"/>
                  </a:cubicBezTo>
                  <a:cubicBezTo>
                    <a:pt x="298" y="1584"/>
                    <a:pt x="295" y="1584"/>
                    <a:pt x="293" y="1584"/>
                  </a:cubicBezTo>
                  <a:cubicBezTo>
                    <a:pt x="292" y="1589"/>
                    <a:pt x="297" y="1589"/>
                    <a:pt x="302" y="1588"/>
                  </a:cubicBezTo>
                  <a:cubicBezTo>
                    <a:pt x="302" y="1583"/>
                    <a:pt x="310" y="1585"/>
                    <a:pt x="311" y="1581"/>
                  </a:cubicBezTo>
                  <a:cubicBezTo>
                    <a:pt x="309" y="1579"/>
                    <a:pt x="308" y="1576"/>
                    <a:pt x="306" y="1574"/>
                  </a:cubicBezTo>
                  <a:cubicBezTo>
                    <a:pt x="304" y="1574"/>
                    <a:pt x="302" y="1574"/>
                    <a:pt x="300" y="1574"/>
                  </a:cubicBezTo>
                  <a:cubicBezTo>
                    <a:pt x="298" y="1574"/>
                    <a:pt x="297" y="1576"/>
                    <a:pt x="297" y="1574"/>
                  </a:cubicBezTo>
                  <a:cubicBezTo>
                    <a:pt x="300" y="1574"/>
                    <a:pt x="300" y="1570"/>
                    <a:pt x="296" y="1569"/>
                  </a:cubicBezTo>
                  <a:close/>
                  <a:moveTo>
                    <a:pt x="380" y="1573"/>
                  </a:moveTo>
                  <a:cubicBezTo>
                    <a:pt x="383" y="1573"/>
                    <a:pt x="387" y="1573"/>
                    <a:pt x="391" y="1573"/>
                  </a:cubicBezTo>
                  <a:cubicBezTo>
                    <a:pt x="390" y="1572"/>
                    <a:pt x="390" y="1570"/>
                    <a:pt x="390" y="1569"/>
                  </a:cubicBezTo>
                  <a:cubicBezTo>
                    <a:pt x="387" y="1569"/>
                    <a:pt x="383" y="1569"/>
                    <a:pt x="380" y="1569"/>
                  </a:cubicBezTo>
                  <a:cubicBezTo>
                    <a:pt x="380" y="1570"/>
                    <a:pt x="380" y="1572"/>
                    <a:pt x="380" y="1573"/>
                  </a:cubicBezTo>
                  <a:close/>
                  <a:moveTo>
                    <a:pt x="712" y="1571"/>
                  </a:moveTo>
                  <a:cubicBezTo>
                    <a:pt x="712" y="1575"/>
                    <a:pt x="713" y="1573"/>
                    <a:pt x="715" y="1573"/>
                  </a:cubicBezTo>
                  <a:cubicBezTo>
                    <a:pt x="718" y="1573"/>
                    <a:pt x="723" y="1574"/>
                    <a:pt x="723" y="1571"/>
                  </a:cubicBezTo>
                  <a:cubicBezTo>
                    <a:pt x="720" y="1568"/>
                    <a:pt x="716" y="1570"/>
                    <a:pt x="712" y="1571"/>
                  </a:cubicBezTo>
                  <a:close/>
                  <a:moveTo>
                    <a:pt x="831" y="1584"/>
                  </a:moveTo>
                  <a:cubicBezTo>
                    <a:pt x="836" y="1583"/>
                    <a:pt x="836" y="1578"/>
                    <a:pt x="839" y="1574"/>
                  </a:cubicBezTo>
                  <a:cubicBezTo>
                    <a:pt x="834" y="1575"/>
                    <a:pt x="837" y="1568"/>
                    <a:pt x="832" y="1569"/>
                  </a:cubicBezTo>
                  <a:cubicBezTo>
                    <a:pt x="829" y="1574"/>
                    <a:pt x="827" y="1579"/>
                    <a:pt x="831" y="1584"/>
                  </a:cubicBezTo>
                  <a:close/>
                  <a:moveTo>
                    <a:pt x="846" y="1577"/>
                  </a:moveTo>
                  <a:cubicBezTo>
                    <a:pt x="847" y="1574"/>
                    <a:pt x="852" y="1576"/>
                    <a:pt x="851" y="1571"/>
                  </a:cubicBezTo>
                  <a:cubicBezTo>
                    <a:pt x="849" y="1571"/>
                    <a:pt x="849" y="1569"/>
                    <a:pt x="846" y="1569"/>
                  </a:cubicBezTo>
                  <a:cubicBezTo>
                    <a:pt x="848" y="1573"/>
                    <a:pt x="842" y="1576"/>
                    <a:pt x="846" y="1577"/>
                  </a:cubicBezTo>
                  <a:close/>
                  <a:moveTo>
                    <a:pt x="940" y="1571"/>
                  </a:moveTo>
                  <a:cubicBezTo>
                    <a:pt x="943" y="1577"/>
                    <a:pt x="933" y="1572"/>
                    <a:pt x="934" y="1576"/>
                  </a:cubicBezTo>
                  <a:cubicBezTo>
                    <a:pt x="937" y="1577"/>
                    <a:pt x="932" y="1578"/>
                    <a:pt x="936" y="1581"/>
                  </a:cubicBezTo>
                  <a:cubicBezTo>
                    <a:pt x="934" y="1582"/>
                    <a:pt x="930" y="1582"/>
                    <a:pt x="928" y="1584"/>
                  </a:cubicBezTo>
                  <a:cubicBezTo>
                    <a:pt x="926" y="1580"/>
                    <a:pt x="928" y="1572"/>
                    <a:pt x="923" y="1571"/>
                  </a:cubicBezTo>
                  <a:cubicBezTo>
                    <a:pt x="923" y="1574"/>
                    <a:pt x="918" y="1572"/>
                    <a:pt x="919" y="1576"/>
                  </a:cubicBezTo>
                  <a:cubicBezTo>
                    <a:pt x="923" y="1574"/>
                    <a:pt x="920" y="1579"/>
                    <a:pt x="922" y="1581"/>
                  </a:cubicBezTo>
                  <a:cubicBezTo>
                    <a:pt x="924" y="1584"/>
                    <a:pt x="930" y="1586"/>
                    <a:pt x="931" y="1592"/>
                  </a:cubicBezTo>
                  <a:cubicBezTo>
                    <a:pt x="939" y="1596"/>
                    <a:pt x="944" y="1589"/>
                    <a:pt x="951" y="1587"/>
                  </a:cubicBezTo>
                  <a:cubicBezTo>
                    <a:pt x="954" y="1580"/>
                    <a:pt x="948" y="1579"/>
                    <a:pt x="951" y="1574"/>
                  </a:cubicBezTo>
                  <a:cubicBezTo>
                    <a:pt x="955" y="1575"/>
                    <a:pt x="954" y="1580"/>
                    <a:pt x="960" y="1579"/>
                  </a:cubicBezTo>
                  <a:cubicBezTo>
                    <a:pt x="961" y="1581"/>
                    <a:pt x="962" y="1583"/>
                    <a:pt x="963" y="1584"/>
                  </a:cubicBezTo>
                  <a:cubicBezTo>
                    <a:pt x="965" y="1579"/>
                    <a:pt x="966" y="1575"/>
                    <a:pt x="966" y="1569"/>
                  </a:cubicBezTo>
                  <a:cubicBezTo>
                    <a:pt x="960" y="1568"/>
                    <a:pt x="955" y="1571"/>
                    <a:pt x="954" y="1571"/>
                  </a:cubicBezTo>
                  <a:cubicBezTo>
                    <a:pt x="952" y="1572"/>
                    <a:pt x="952" y="1571"/>
                    <a:pt x="951" y="1573"/>
                  </a:cubicBezTo>
                  <a:cubicBezTo>
                    <a:pt x="947" y="1576"/>
                    <a:pt x="946" y="1569"/>
                    <a:pt x="945" y="1569"/>
                  </a:cubicBezTo>
                  <a:cubicBezTo>
                    <a:pt x="944" y="1571"/>
                    <a:pt x="942" y="1571"/>
                    <a:pt x="940" y="1571"/>
                  </a:cubicBezTo>
                  <a:close/>
                  <a:moveTo>
                    <a:pt x="1333" y="1574"/>
                  </a:moveTo>
                  <a:cubicBezTo>
                    <a:pt x="1334" y="1574"/>
                    <a:pt x="1337" y="1574"/>
                    <a:pt x="1337" y="1576"/>
                  </a:cubicBezTo>
                  <a:cubicBezTo>
                    <a:pt x="1342" y="1574"/>
                    <a:pt x="1346" y="1572"/>
                    <a:pt x="1350" y="1569"/>
                  </a:cubicBezTo>
                  <a:cubicBezTo>
                    <a:pt x="1342" y="1569"/>
                    <a:pt x="1336" y="1570"/>
                    <a:pt x="1333" y="1574"/>
                  </a:cubicBezTo>
                  <a:close/>
                  <a:moveTo>
                    <a:pt x="1176" y="1590"/>
                  </a:moveTo>
                  <a:cubicBezTo>
                    <a:pt x="1176" y="1583"/>
                    <a:pt x="1183" y="1584"/>
                    <a:pt x="1185" y="1579"/>
                  </a:cubicBezTo>
                  <a:cubicBezTo>
                    <a:pt x="1180" y="1580"/>
                    <a:pt x="1184" y="1572"/>
                    <a:pt x="1180" y="1571"/>
                  </a:cubicBezTo>
                  <a:cubicBezTo>
                    <a:pt x="1180" y="1575"/>
                    <a:pt x="1178" y="1569"/>
                    <a:pt x="1174" y="1571"/>
                  </a:cubicBezTo>
                  <a:cubicBezTo>
                    <a:pt x="1175" y="1577"/>
                    <a:pt x="1172" y="1587"/>
                    <a:pt x="1176" y="1590"/>
                  </a:cubicBezTo>
                  <a:close/>
                  <a:moveTo>
                    <a:pt x="1604" y="1571"/>
                  </a:moveTo>
                  <a:cubicBezTo>
                    <a:pt x="1607" y="1571"/>
                    <a:pt x="1604" y="1578"/>
                    <a:pt x="1603" y="1579"/>
                  </a:cubicBezTo>
                  <a:cubicBezTo>
                    <a:pt x="1599" y="1578"/>
                    <a:pt x="1605" y="1575"/>
                    <a:pt x="1604" y="1571"/>
                  </a:cubicBezTo>
                  <a:close/>
                  <a:moveTo>
                    <a:pt x="488" y="1573"/>
                  </a:moveTo>
                  <a:cubicBezTo>
                    <a:pt x="495" y="1574"/>
                    <a:pt x="487" y="1582"/>
                    <a:pt x="488" y="1573"/>
                  </a:cubicBezTo>
                  <a:close/>
                  <a:moveTo>
                    <a:pt x="505" y="1582"/>
                  </a:moveTo>
                  <a:cubicBezTo>
                    <a:pt x="506" y="1578"/>
                    <a:pt x="516" y="1583"/>
                    <a:pt x="514" y="1576"/>
                  </a:cubicBezTo>
                  <a:cubicBezTo>
                    <a:pt x="507" y="1579"/>
                    <a:pt x="501" y="1571"/>
                    <a:pt x="498" y="1574"/>
                  </a:cubicBezTo>
                  <a:cubicBezTo>
                    <a:pt x="500" y="1574"/>
                    <a:pt x="500" y="1577"/>
                    <a:pt x="500" y="1579"/>
                  </a:cubicBezTo>
                  <a:cubicBezTo>
                    <a:pt x="508" y="1576"/>
                    <a:pt x="501" y="1579"/>
                    <a:pt x="505" y="1582"/>
                  </a:cubicBezTo>
                  <a:close/>
                  <a:moveTo>
                    <a:pt x="534" y="1576"/>
                  </a:moveTo>
                  <a:cubicBezTo>
                    <a:pt x="530" y="1576"/>
                    <a:pt x="526" y="1575"/>
                    <a:pt x="526" y="1579"/>
                  </a:cubicBezTo>
                  <a:cubicBezTo>
                    <a:pt x="528" y="1580"/>
                    <a:pt x="529" y="1582"/>
                    <a:pt x="529" y="1585"/>
                  </a:cubicBezTo>
                  <a:cubicBezTo>
                    <a:pt x="535" y="1585"/>
                    <a:pt x="537" y="1588"/>
                    <a:pt x="543" y="1587"/>
                  </a:cubicBezTo>
                  <a:cubicBezTo>
                    <a:pt x="542" y="1582"/>
                    <a:pt x="545" y="1581"/>
                    <a:pt x="546" y="1579"/>
                  </a:cubicBezTo>
                  <a:cubicBezTo>
                    <a:pt x="544" y="1579"/>
                    <a:pt x="545" y="1575"/>
                    <a:pt x="544" y="1573"/>
                  </a:cubicBezTo>
                  <a:cubicBezTo>
                    <a:pt x="540" y="1572"/>
                    <a:pt x="537" y="1575"/>
                    <a:pt x="534" y="1576"/>
                  </a:cubicBezTo>
                  <a:close/>
                  <a:moveTo>
                    <a:pt x="997" y="1579"/>
                  </a:moveTo>
                  <a:cubicBezTo>
                    <a:pt x="994" y="1578"/>
                    <a:pt x="996" y="1573"/>
                    <a:pt x="991" y="1574"/>
                  </a:cubicBezTo>
                  <a:cubicBezTo>
                    <a:pt x="993" y="1569"/>
                    <a:pt x="1002" y="1575"/>
                    <a:pt x="997" y="1579"/>
                  </a:cubicBezTo>
                  <a:close/>
                  <a:moveTo>
                    <a:pt x="651" y="1579"/>
                  </a:moveTo>
                  <a:cubicBezTo>
                    <a:pt x="652" y="1582"/>
                    <a:pt x="652" y="1588"/>
                    <a:pt x="656" y="1588"/>
                  </a:cubicBezTo>
                  <a:cubicBezTo>
                    <a:pt x="659" y="1584"/>
                    <a:pt x="662" y="1577"/>
                    <a:pt x="655" y="1574"/>
                  </a:cubicBezTo>
                  <a:cubicBezTo>
                    <a:pt x="656" y="1578"/>
                    <a:pt x="654" y="1579"/>
                    <a:pt x="651" y="1579"/>
                  </a:cubicBezTo>
                  <a:close/>
                  <a:moveTo>
                    <a:pt x="785" y="1576"/>
                  </a:moveTo>
                  <a:cubicBezTo>
                    <a:pt x="787" y="1581"/>
                    <a:pt x="784" y="1592"/>
                    <a:pt x="791" y="1593"/>
                  </a:cubicBezTo>
                  <a:cubicBezTo>
                    <a:pt x="796" y="1595"/>
                    <a:pt x="793" y="1588"/>
                    <a:pt x="797" y="1588"/>
                  </a:cubicBezTo>
                  <a:cubicBezTo>
                    <a:pt x="797" y="1582"/>
                    <a:pt x="794" y="1580"/>
                    <a:pt x="799" y="1576"/>
                  </a:cubicBezTo>
                  <a:cubicBezTo>
                    <a:pt x="793" y="1577"/>
                    <a:pt x="789" y="1572"/>
                    <a:pt x="785" y="1576"/>
                  </a:cubicBezTo>
                  <a:close/>
                  <a:moveTo>
                    <a:pt x="817" y="1577"/>
                  </a:moveTo>
                  <a:cubicBezTo>
                    <a:pt x="817" y="1579"/>
                    <a:pt x="817" y="1582"/>
                    <a:pt x="817" y="1584"/>
                  </a:cubicBezTo>
                  <a:cubicBezTo>
                    <a:pt x="817" y="1586"/>
                    <a:pt x="813" y="1585"/>
                    <a:pt x="814" y="1588"/>
                  </a:cubicBezTo>
                  <a:cubicBezTo>
                    <a:pt x="816" y="1591"/>
                    <a:pt x="819" y="1592"/>
                    <a:pt x="823" y="1592"/>
                  </a:cubicBezTo>
                  <a:cubicBezTo>
                    <a:pt x="827" y="1585"/>
                    <a:pt x="823" y="1580"/>
                    <a:pt x="822" y="1574"/>
                  </a:cubicBezTo>
                  <a:cubicBezTo>
                    <a:pt x="819" y="1575"/>
                    <a:pt x="814" y="1572"/>
                    <a:pt x="814" y="1576"/>
                  </a:cubicBezTo>
                  <a:cubicBezTo>
                    <a:pt x="815" y="1576"/>
                    <a:pt x="817" y="1576"/>
                    <a:pt x="817" y="1577"/>
                  </a:cubicBezTo>
                  <a:close/>
                  <a:moveTo>
                    <a:pt x="1136" y="1587"/>
                  </a:moveTo>
                  <a:cubicBezTo>
                    <a:pt x="1138" y="1587"/>
                    <a:pt x="1140" y="1587"/>
                    <a:pt x="1142" y="1587"/>
                  </a:cubicBezTo>
                  <a:cubicBezTo>
                    <a:pt x="1142" y="1585"/>
                    <a:pt x="1142" y="1584"/>
                    <a:pt x="1142" y="1582"/>
                  </a:cubicBezTo>
                  <a:cubicBezTo>
                    <a:pt x="1142" y="1581"/>
                    <a:pt x="1140" y="1581"/>
                    <a:pt x="1140" y="1581"/>
                  </a:cubicBezTo>
                  <a:cubicBezTo>
                    <a:pt x="1140" y="1578"/>
                    <a:pt x="1142" y="1573"/>
                    <a:pt x="1137" y="1574"/>
                  </a:cubicBezTo>
                  <a:cubicBezTo>
                    <a:pt x="1134" y="1579"/>
                    <a:pt x="1138" y="1581"/>
                    <a:pt x="1136" y="1587"/>
                  </a:cubicBezTo>
                  <a:close/>
                  <a:moveTo>
                    <a:pt x="1157" y="1577"/>
                  </a:moveTo>
                  <a:cubicBezTo>
                    <a:pt x="1159" y="1580"/>
                    <a:pt x="1157" y="1587"/>
                    <a:pt x="1160" y="1588"/>
                  </a:cubicBezTo>
                  <a:cubicBezTo>
                    <a:pt x="1160" y="1584"/>
                    <a:pt x="1163" y="1583"/>
                    <a:pt x="1163" y="1581"/>
                  </a:cubicBezTo>
                  <a:cubicBezTo>
                    <a:pt x="1163" y="1581"/>
                    <a:pt x="1162" y="1579"/>
                    <a:pt x="1162" y="1577"/>
                  </a:cubicBezTo>
                  <a:cubicBezTo>
                    <a:pt x="1162" y="1576"/>
                    <a:pt x="1163" y="1575"/>
                    <a:pt x="1163" y="1574"/>
                  </a:cubicBezTo>
                  <a:cubicBezTo>
                    <a:pt x="1159" y="1573"/>
                    <a:pt x="1160" y="1577"/>
                    <a:pt x="1157" y="1577"/>
                  </a:cubicBezTo>
                  <a:close/>
                  <a:moveTo>
                    <a:pt x="1223" y="1574"/>
                  </a:moveTo>
                  <a:cubicBezTo>
                    <a:pt x="1229" y="1575"/>
                    <a:pt x="1225" y="1584"/>
                    <a:pt x="1220" y="1584"/>
                  </a:cubicBezTo>
                  <a:cubicBezTo>
                    <a:pt x="1219" y="1579"/>
                    <a:pt x="1225" y="1580"/>
                    <a:pt x="1223" y="1574"/>
                  </a:cubicBezTo>
                  <a:close/>
                  <a:moveTo>
                    <a:pt x="640" y="1584"/>
                  </a:moveTo>
                  <a:cubicBezTo>
                    <a:pt x="635" y="1582"/>
                    <a:pt x="632" y="1588"/>
                    <a:pt x="637" y="1588"/>
                  </a:cubicBezTo>
                  <a:cubicBezTo>
                    <a:pt x="636" y="1580"/>
                    <a:pt x="644" y="1589"/>
                    <a:pt x="645" y="1588"/>
                  </a:cubicBezTo>
                  <a:cubicBezTo>
                    <a:pt x="649" y="1586"/>
                    <a:pt x="643" y="1584"/>
                    <a:pt x="643" y="1582"/>
                  </a:cubicBezTo>
                  <a:cubicBezTo>
                    <a:pt x="645" y="1582"/>
                    <a:pt x="648" y="1582"/>
                    <a:pt x="648" y="1581"/>
                  </a:cubicBezTo>
                  <a:cubicBezTo>
                    <a:pt x="644" y="1581"/>
                    <a:pt x="646" y="1576"/>
                    <a:pt x="643" y="1576"/>
                  </a:cubicBezTo>
                  <a:cubicBezTo>
                    <a:pt x="642" y="1579"/>
                    <a:pt x="639" y="1579"/>
                    <a:pt x="640" y="1584"/>
                  </a:cubicBezTo>
                  <a:close/>
                  <a:moveTo>
                    <a:pt x="700" y="1590"/>
                  </a:moveTo>
                  <a:cubicBezTo>
                    <a:pt x="702" y="1591"/>
                    <a:pt x="707" y="1589"/>
                    <a:pt x="708" y="1590"/>
                  </a:cubicBezTo>
                  <a:cubicBezTo>
                    <a:pt x="708" y="1590"/>
                    <a:pt x="708" y="1593"/>
                    <a:pt x="708" y="1593"/>
                  </a:cubicBezTo>
                  <a:cubicBezTo>
                    <a:pt x="714" y="1595"/>
                    <a:pt x="722" y="1594"/>
                    <a:pt x="728" y="1595"/>
                  </a:cubicBezTo>
                  <a:cubicBezTo>
                    <a:pt x="732" y="1595"/>
                    <a:pt x="734" y="1598"/>
                    <a:pt x="737" y="1596"/>
                  </a:cubicBezTo>
                  <a:cubicBezTo>
                    <a:pt x="737" y="1594"/>
                    <a:pt x="737" y="1591"/>
                    <a:pt x="737" y="1588"/>
                  </a:cubicBezTo>
                  <a:cubicBezTo>
                    <a:pt x="732" y="1590"/>
                    <a:pt x="731" y="1587"/>
                    <a:pt x="729" y="1585"/>
                  </a:cubicBezTo>
                  <a:cubicBezTo>
                    <a:pt x="729" y="1585"/>
                    <a:pt x="727" y="1586"/>
                    <a:pt x="726" y="1585"/>
                  </a:cubicBezTo>
                  <a:cubicBezTo>
                    <a:pt x="723" y="1582"/>
                    <a:pt x="722" y="1577"/>
                    <a:pt x="720" y="1576"/>
                  </a:cubicBezTo>
                  <a:cubicBezTo>
                    <a:pt x="719" y="1578"/>
                    <a:pt x="718" y="1575"/>
                    <a:pt x="715" y="1576"/>
                  </a:cubicBezTo>
                  <a:cubicBezTo>
                    <a:pt x="713" y="1577"/>
                    <a:pt x="715" y="1582"/>
                    <a:pt x="712" y="1582"/>
                  </a:cubicBezTo>
                  <a:cubicBezTo>
                    <a:pt x="710" y="1582"/>
                    <a:pt x="707" y="1583"/>
                    <a:pt x="706" y="1585"/>
                  </a:cubicBezTo>
                  <a:cubicBezTo>
                    <a:pt x="708" y="1586"/>
                    <a:pt x="709" y="1585"/>
                    <a:pt x="710" y="1587"/>
                  </a:cubicBezTo>
                  <a:cubicBezTo>
                    <a:pt x="705" y="1585"/>
                    <a:pt x="702" y="1585"/>
                    <a:pt x="700" y="1590"/>
                  </a:cubicBezTo>
                  <a:close/>
                  <a:moveTo>
                    <a:pt x="713" y="1590"/>
                  </a:moveTo>
                  <a:cubicBezTo>
                    <a:pt x="718" y="1591"/>
                    <a:pt x="719" y="1584"/>
                    <a:pt x="714" y="1584"/>
                  </a:cubicBezTo>
                  <a:cubicBezTo>
                    <a:pt x="714" y="1586"/>
                    <a:pt x="712" y="1587"/>
                    <a:pt x="713" y="1590"/>
                  </a:cubicBezTo>
                  <a:close/>
                  <a:moveTo>
                    <a:pt x="750" y="1588"/>
                  </a:moveTo>
                  <a:cubicBezTo>
                    <a:pt x="747" y="1582"/>
                    <a:pt x="753" y="1583"/>
                    <a:pt x="754" y="1579"/>
                  </a:cubicBezTo>
                  <a:cubicBezTo>
                    <a:pt x="751" y="1578"/>
                    <a:pt x="744" y="1574"/>
                    <a:pt x="743" y="1577"/>
                  </a:cubicBezTo>
                  <a:cubicBezTo>
                    <a:pt x="747" y="1579"/>
                    <a:pt x="745" y="1587"/>
                    <a:pt x="750" y="1588"/>
                  </a:cubicBezTo>
                  <a:close/>
                  <a:moveTo>
                    <a:pt x="574" y="1577"/>
                  </a:moveTo>
                  <a:cubicBezTo>
                    <a:pt x="573" y="1581"/>
                    <a:pt x="565" y="1577"/>
                    <a:pt x="566" y="1582"/>
                  </a:cubicBezTo>
                  <a:cubicBezTo>
                    <a:pt x="573" y="1582"/>
                    <a:pt x="574" y="1581"/>
                    <a:pt x="577" y="1585"/>
                  </a:cubicBezTo>
                  <a:cubicBezTo>
                    <a:pt x="577" y="1584"/>
                    <a:pt x="575" y="1590"/>
                    <a:pt x="579" y="1588"/>
                  </a:cubicBezTo>
                  <a:cubicBezTo>
                    <a:pt x="581" y="1588"/>
                    <a:pt x="580" y="1584"/>
                    <a:pt x="582" y="1584"/>
                  </a:cubicBezTo>
                  <a:cubicBezTo>
                    <a:pt x="584" y="1584"/>
                    <a:pt x="586" y="1584"/>
                    <a:pt x="588" y="1584"/>
                  </a:cubicBezTo>
                  <a:cubicBezTo>
                    <a:pt x="586" y="1586"/>
                    <a:pt x="586" y="1588"/>
                    <a:pt x="588" y="1590"/>
                  </a:cubicBezTo>
                  <a:cubicBezTo>
                    <a:pt x="594" y="1592"/>
                    <a:pt x="594" y="1588"/>
                    <a:pt x="596" y="1587"/>
                  </a:cubicBezTo>
                  <a:cubicBezTo>
                    <a:pt x="597" y="1586"/>
                    <a:pt x="603" y="1586"/>
                    <a:pt x="602" y="1582"/>
                  </a:cubicBezTo>
                  <a:cubicBezTo>
                    <a:pt x="595" y="1578"/>
                    <a:pt x="579" y="1584"/>
                    <a:pt x="574" y="1577"/>
                  </a:cubicBezTo>
                  <a:close/>
                  <a:moveTo>
                    <a:pt x="676" y="1585"/>
                  </a:moveTo>
                  <a:cubicBezTo>
                    <a:pt x="676" y="1585"/>
                    <a:pt x="679" y="1588"/>
                    <a:pt x="679" y="1588"/>
                  </a:cubicBezTo>
                  <a:cubicBezTo>
                    <a:pt x="680" y="1590"/>
                    <a:pt x="682" y="1590"/>
                    <a:pt x="683" y="1592"/>
                  </a:cubicBezTo>
                  <a:cubicBezTo>
                    <a:pt x="682" y="1588"/>
                    <a:pt x="680" y="1582"/>
                    <a:pt x="683" y="1579"/>
                  </a:cubicBezTo>
                  <a:cubicBezTo>
                    <a:pt x="680" y="1579"/>
                    <a:pt x="677" y="1579"/>
                    <a:pt x="675" y="1577"/>
                  </a:cubicBezTo>
                  <a:cubicBezTo>
                    <a:pt x="678" y="1581"/>
                    <a:pt x="675" y="1584"/>
                    <a:pt x="676" y="1585"/>
                  </a:cubicBezTo>
                  <a:close/>
                  <a:moveTo>
                    <a:pt x="852" y="1582"/>
                  </a:moveTo>
                  <a:cubicBezTo>
                    <a:pt x="854" y="1582"/>
                    <a:pt x="855" y="1582"/>
                    <a:pt x="856" y="1582"/>
                  </a:cubicBezTo>
                  <a:cubicBezTo>
                    <a:pt x="856" y="1581"/>
                    <a:pt x="856" y="1580"/>
                    <a:pt x="856" y="1579"/>
                  </a:cubicBezTo>
                  <a:cubicBezTo>
                    <a:pt x="854" y="1579"/>
                    <a:pt x="853" y="1579"/>
                    <a:pt x="852" y="1579"/>
                  </a:cubicBezTo>
                  <a:cubicBezTo>
                    <a:pt x="852" y="1580"/>
                    <a:pt x="852" y="1581"/>
                    <a:pt x="852" y="1582"/>
                  </a:cubicBezTo>
                  <a:close/>
                  <a:moveTo>
                    <a:pt x="1580" y="1584"/>
                  </a:moveTo>
                  <a:cubicBezTo>
                    <a:pt x="1581" y="1584"/>
                    <a:pt x="1582" y="1584"/>
                    <a:pt x="1583" y="1584"/>
                  </a:cubicBezTo>
                  <a:cubicBezTo>
                    <a:pt x="1583" y="1583"/>
                    <a:pt x="1583" y="1582"/>
                    <a:pt x="1583" y="1581"/>
                  </a:cubicBezTo>
                  <a:cubicBezTo>
                    <a:pt x="1582" y="1581"/>
                    <a:pt x="1581" y="1581"/>
                    <a:pt x="1580" y="1581"/>
                  </a:cubicBezTo>
                  <a:cubicBezTo>
                    <a:pt x="1580" y="1582"/>
                    <a:pt x="1580" y="1583"/>
                    <a:pt x="1580" y="1584"/>
                  </a:cubicBezTo>
                  <a:close/>
                  <a:moveTo>
                    <a:pt x="312" y="1582"/>
                  </a:moveTo>
                  <a:cubicBezTo>
                    <a:pt x="315" y="1588"/>
                    <a:pt x="308" y="1585"/>
                    <a:pt x="310" y="1590"/>
                  </a:cubicBezTo>
                  <a:cubicBezTo>
                    <a:pt x="315" y="1592"/>
                    <a:pt x="318" y="1591"/>
                    <a:pt x="324" y="1592"/>
                  </a:cubicBezTo>
                  <a:cubicBezTo>
                    <a:pt x="326" y="1592"/>
                    <a:pt x="337" y="1597"/>
                    <a:pt x="336" y="1590"/>
                  </a:cubicBezTo>
                  <a:cubicBezTo>
                    <a:pt x="327" y="1590"/>
                    <a:pt x="325" y="1589"/>
                    <a:pt x="317" y="1590"/>
                  </a:cubicBezTo>
                  <a:cubicBezTo>
                    <a:pt x="317" y="1588"/>
                    <a:pt x="316" y="1588"/>
                    <a:pt x="316" y="1587"/>
                  </a:cubicBezTo>
                  <a:cubicBezTo>
                    <a:pt x="315" y="1584"/>
                    <a:pt x="318" y="1584"/>
                    <a:pt x="319" y="1582"/>
                  </a:cubicBezTo>
                  <a:cubicBezTo>
                    <a:pt x="317" y="1582"/>
                    <a:pt x="314" y="1582"/>
                    <a:pt x="312" y="1582"/>
                  </a:cubicBezTo>
                  <a:close/>
                  <a:moveTo>
                    <a:pt x="1346" y="1593"/>
                  </a:moveTo>
                  <a:cubicBezTo>
                    <a:pt x="1347" y="1591"/>
                    <a:pt x="1345" y="1591"/>
                    <a:pt x="1345" y="1590"/>
                  </a:cubicBezTo>
                  <a:cubicBezTo>
                    <a:pt x="1344" y="1588"/>
                    <a:pt x="1343" y="1579"/>
                    <a:pt x="1342" y="1584"/>
                  </a:cubicBezTo>
                  <a:cubicBezTo>
                    <a:pt x="1342" y="1590"/>
                    <a:pt x="1338" y="1594"/>
                    <a:pt x="1346" y="1593"/>
                  </a:cubicBezTo>
                  <a:close/>
                  <a:moveTo>
                    <a:pt x="1445" y="1584"/>
                  </a:moveTo>
                  <a:cubicBezTo>
                    <a:pt x="1446" y="1584"/>
                    <a:pt x="1446" y="1587"/>
                    <a:pt x="1448" y="1587"/>
                  </a:cubicBezTo>
                  <a:cubicBezTo>
                    <a:pt x="1447" y="1591"/>
                    <a:pt x="1443" y="1587"/>
                    <a:pt x="1445" y="1584"/>
                  </a:cubicBezTo>
                  <a:close/>
                  <a:moveTo>
                    <a:pt x="810" y="1590"/>
                  </a:moveTo>
                  <a:cubicBezTo>
                    <a:pt x="809" y="1592"/>
                    <a:pt x="808" y="1593"/>
                    <a:pt x="805" y="1593"/>
                  </a:cubicBezTo>
                  <a:cubicBezTo>
                    <a:pt x="804" y="1590"/>
                    <a:pt x="807" y="1590"/>
                    <a:pt x="810" y="1590"/>
                  </a:cubicBezTo>
                  <a:close/>
                  <a:moveTo>
                    <a:pt x="1532" y="1593"/>
                  </a:moveTo>
                  <a:cubicBezTo>
                    <a:pt x="1533" y="1593"/>
                    <a:pt x="1534" y="1593"/>
                    <a:pt x="1535" y="1593"/>
                  </a:cubicBezTo>
                  <a:cubicBezTo>
                    <a:pt x="1535" y="1592"/>
                    <a:pt x="1535" y="1591"/>
                    <a:pt x="1535" y="1590"/>
                  </a:cubicBezTo>
                  <a:cubicBezTo>
                    <a:pt x="1534" y="1590"/>
                    <a:pt x="1533" y="1590"/>
                    <a:pt x="1532" y="1590"/>
                  </a:cubicBezTo>
                  <a:cubicBezTo>
                    <a:pt x="1532" y="1591"/>
                    <a:pt x="1532" y="1592"/>
                    <a:pt x="1532" y="1593"/>
                  </a:cubicBezTo>
                  <a:close/>
                  <a:moveTo>
                    <a:pt x="358" y="1598"/>
                  </a:moveTo>
                  <a:cubicBezTo>
                    <a:pt x="359" y="1598"/>
                    <a:pt x="360" y="1598"/>
                    <a:pt x="361" y="1598"/>
                  </a:cubicBezTo>
                  <a:cubicBezTo>
                    <a:pt x="361" y="1597"/>
                    <a:pt x="361" y="1596"/>
                    <a:pt x="361" y="1595"/>
                  </a:cubicBezTo>
                  <a:cubicBezTo>
                    <a:pt x="360" y="1595"/>
                    <a:pt x="359" y="1595"/>
                    <a:pt x="358" y="1595"/>
                  </a:cubicBezTo>
                  <a:cubicBezTo>
                    <a:pt x="358" y="1596"/>
                    <a:pt x="358" y="1597"/>
                    <a:pt x="358" y="1598"/>
                  </a:cubicBezTo>
                  <a:close/>
                  <a:moveTo>
                    <a:pt x="368" y="1595"/>
                  </a:moveTo>
                  <a:cubicBezTo>
                    <a:pt x="371" y="1595"/>
                    <a:pt x="372" y="1598"/>
                    <a:pt x="372" y="1601"/>
                  </a:cubicBezTo>
                  <a:cubicBezTo>
                    <a:pt x="369" y="1601"/>
                    <a:pt x="368" y="1598"/>
                    <a:pt x="368" y="1595"/>
                  </a:cubicBezTo>
                  <a:close/>
                  <a:moveTo>
                    <a:pt x="415" y="1598"/>
                  </a:moveTo>
                  <a:cubicBezTo>
                    <a:pt x="416" y="1598"/>
                    <a:pt x="417" y="1598"/>
                    <a:pt x="418" y="1598"/>
                  </a:cubicBezTo>
                  <a:cubicBezTo>
                    <a:pt x="418" y="1597"/>
                    <a:pt x="418" y="1596"/>
                    <a:pt x="418" y="1595"/>
                  </a:cubicBezTo>
                  <a:cubicBezTo>
                    <a:pt x="417" y="1595"/>
                    <a:pt x="415" y="1595"/>
                    <a:pt x="414" y="1595"/>
                  </a:cubicBezTo>
                  <a:cubicBezTo>
                    <a:pt x="414" y="1596"/>
                    <a:pt x="415" y="1597"/>
                    <a:pt x="415" y="1598"/>
                  </a:cubicBezTo>
                  <a:close/>
                  <a:moveTo>
                    <a:pt x="916" y="1607"/>
                  </a:moveTo>
                  <a:cubicBezTo>
                    <a:pt x="923" y="1610"/>
                    <a:pt x="924" y="1604"/>
                    <a:pt x="931" y="1607"/>
                  </a:cubicBezTo>
                  <a:cubicBezTo>
                    <a:pt x="932" y="1602"/>
                    <a:pt x="928" y="1600"/>
                    <a:pt x="931" y="1596"/>
                  </a:cubicBezTo>
                  <a:cubicBezTo>
                    <a:pt x="930" y="1596"/>
                    <a:pt x="929" y="1596"/>
                    <a:pt x="928" y="1596"/>
                  </a:cubicBezTo>
                  <a:cubicBezTo>
                    <a:pt x="927" y="1596"/>
                    <a:pt x="926" y="1597"/>
                    <a:pt x="927" y="1598"/>
                  </a:cubicBezTo>
                  <a:cubicBezTo>
                    <a:pt x="932" y="1603"/>
                    <a:pt x="912" y="1598"/>
                    <a:pt x="916" y="1607"/>
                  </a:cubicBezTo>
                  <a:close/>
                  <a:moveTo>
                    <a:pt x="748" y="1601"/>
                  </a:moveTo>
                  <a:cubicBezTo>
                    <a:pt x="749" y="1601"/>
                    <a:pt x="750" y="1601"/>
                    <a:pt x="751" y="1601"/>
                  </a:cubicBezTo>
                  <a:cubicBezTo>
                    <a:pt x="751" y="1600"/>
                    <a:pt x="751" y="1599"/>
                    <a:pt x="751" y="1598"/>
                  </a:cubicBezTo>
                  <a:cubicBezTo>
                    <a:pt x="750" y="1598"/>
                    <a:pt x="749" y="1598"/>
                    <a:pt x="748" y="1598"/>
                  </a:cubicBezTo>
                  <a:cubicBezTo>
                    <a:pt x="748" y="1599"/>
                    <a:pt x="748" y="1600"/>
                    <a:pt x="748" y="1601"/>
                  </a:cubicBezTo>
                  <a:close/>
                  <a:moveTo>
                    <a:pt x="1176" y="1601"/>
                  </a:moveTo>
                  <a:cubicBezTo>
                    <a:pt x="1177" y="1601"/>
                    <a:pt x="1177" y="1602"/>
                    <a:pt x="1179" y="1603"/>
                  </a:cubicBezTo>
                  <a:cubicBezTo>
                    <a:pt x="1178" y="1600"/>
                    <a:pt x="1179" y="1597"/>
                    <a:pt x="1176" y="1598"/>
                  </a:cubicBezTo>
                  <a:cubicBezTo>
                    <a:pt x="1176" y="1599"/>
                    <a:pt x="1176" y="1600"/>
                    <a:pt x="1176" y="1601"/>
                  </a:cubicBezTo>
                  <a:close/>
                  <a:moveTo>
                    <a:pt x="505" y="1603"/>
                  </a:moveTo>
                  <a:cubicBezTo>
                    <a:pt x="506" y="1603"/>
                    <a:pt x="507" y="1603"/>
                    <a:pt x="509" y="1603"/>
                  </a:cubicBezTo>
                  <a:cubicBezTo>
                    <a:pt x="511" y="1599"/>
                    <a:pt x="503" y="1598"/>
                    <a:pt x="504" y="1601"/>
                  </a:cubicBezTo>
                  <a:cubicBezTo>
                    <a:pt x="505" y="1601"/>
                    <a:pt x="506" y="1601"/>
                    <a:pt x="505" y="1603"/>
                  </a:cubicBezTo>
                  <a:close/>
                  <a:moveTo>
                    <a:pt x="653" y="1601"/>
                  </a:moveTo>
                  <a:cubicBezTo>
                    <a:pt x="654" y="1597"/>
                    <a:pt x="659" y="1602"/>
                    <a:pt x="658" y="1606"/>
                  </a:cubicBezTo>
                  <a:cubicBezTo>
                    <a:pt x="655" y="1606"/>
                    <a:pt x="656" y="1601"/>
                    <a:pt x="653" y="1601"/>
                  </a:cubicBezTo>
                  <a:close/>
                  <a:moveTo>
                    <a:pt x="691" y="1601"/>
                  </a:moveTo>
                  <a:cubicBezTo>
                    <a:pt x="694" y="1596"/>
                    <a:pt x="696" y="1603"/>
                    <a:pt x="695" y="1604"/>
                  </a:cubicBezTo>
                  <a:cubicBezTo>
                    <a:pt x="694" y="1605"/>
                    <a:pt x="693" y="1600"/>
                    <a:pt x="691" y="1601"/>
                  </a:cubicBezTo>
                  <a:close/>
                  <a:moveTo>
                    <a:pt x="830" y="1607"/>
                  </a:moveTo>
                  <a:cubicBezTo>
                    <a:pt x="833" y="1607"/>
                    <a:pt x="840" y="1609"/>
                    <a:pt x="841" y="1606"/>
                  </a:cubicBezTo>
                  <a:cubicBezTo>
                    <a:pt x="835" y="1606"/>
                    <a:pt x="835" y="1601"/>
                    <a:pt x="831" y="1600"/>
                  </a:cubicBezTo>
                  <a:cubicBezTo>
                    <a:pt x="834" y="1605"/>
                    <a:pt x="830" y="1602"/>
                    <a:pt x="830" y="1607"/>
                  </a:cubicBezTo>
                  <a:close/>
                  <a:moveTo>
                    <a:pt x="1011" y="1600"/>
                  </a:moveTo>
                  <a:cubicBezTo>
                    <a:pt x="1014" y="1600"/>
                    <a:pt x="1014" y="1604"/>
                    <a:pt x="1014" y="1607"/>
                  </a:cubicBezTo>
                  <a:cubicBezTo>
                    <a:pt x="1009" y="1609"/>
                    <a:pt x="1012" y="1603"/>
                    <a:pt x="1011" y="1600"/>
                  </a:cubicBezTo>
                  <a:close/>
                  <a:moveTo>
                    <a:pt x="1100" y="1603"/>
                  </a:moveTo>
                  <a:cubicBezTo>
                    <a:pt x="1100" y="1605"/>
                    <a:pt x="1096" y="1604"/>
                    <a:pt x="1094" y="1604"/>
                  </a:cubicBezTo>
                  <a:cubicBezTo>
                    <a:pt x="1095" y="1601"/>
                    <a:pt x="1098" y="1601"/>
                    <a:pt x="1100" y="1603"/>
                  </a:cubicBezTo>
                  <a:close/>
                  <a:moveTo>
                    <a:pt x="1108" y="1604"/>
                  </a:moveTo>
                  <a:cubicBezTo>
                    <a:pt x="1109" y="1604"/>
                    <a:pt x="1110" y="1604"/>
                    <a:pt x="1111" y="1604"/>
                  </a:cubicBezTo>
                  <a:cubicBezTo>
                    <a:pt x="1111" y="1603"/>
                    <a:pt x="1111" y="1602"/>
                    <a:pt x="1111" y="1601"/>
                  </a:cubicBezTo>
                  <a:cubicBezTo>
                    <a:pt x="1110" y="1601"/>
                    <a:pt x="1109" y="1601"/>
                    <a:pt x="1108" y="1601"/>
                  </a:cubicBezTo>
                  <a:cubicBezTo>
                    <a:pt x="1108" y="1602"/>
                    <a:pt x="1108" y="1603"/>
                    <a:pt x="1108" y="1604"/>
                  </a:cubicBezTo>
                  <a:close/>
                  <a:moveTo>
                    <a:pt x="547" y="1603"/>
                  </a:moveTo>
                  <a:cubicBezTo>
                    <a:pt x="548" y="1604"/>
                    <a:pt x="550" y="1604"/>
                    <a:pt x="553" y="1604"/>
                  </a:cubicBezTo>
                  <a:cubicBezTo>
                    <a:pt x="554" y="1607"/>
                    <a:pt x="545" y="1607"/>
                    <a:pt x="547" y="1603"/>
                  </a:cubicBezTo>
                  <a:close/>
                  <a:moveTo>
                    <a:pt x="810" y="1603"/>
                  </a:moveTo>
                  <a:cubicBezTo>
                    <a:pt x="814" y="1600"/>
                    <a:pt x="814" y="1610"/>
                    <a:pt x="810" y="1607"/>
                  </a:cubicBezTo>
                  <a:cubicBezTo>
                    <a:pt x="810" y="1606"/>
                    <a:pt x="810" y="1604"/>
                    <a:pt x="810" y="1603"/>
                  </a:cubicBezTo>
                  <a:close/>
                  <a:moveTo>
                    <a:pt x="976" y="1604"/>
                  </a:moveTo>
                  <a:cubicBezTo>
                    <a:pt x="976" y="1605"/>
                    <a:pt x="976" y="1606"/>
                    <a:pt x="976" y="1607"/>
                  </a:cubicBezTo>
                  <a:cubicBezTo>
                    <a:pt x="980" y="1610"/>
                    <a:pt x="980" y="1602"/>
                    <a:pt x="977" y="1603"/>
                  </a:cubicBezTo>
                  <a:cubicBezTo>
                    <a:pt x="977" y="1604"/>
                    <a:pt x="977" y="1605"/>
                    <a:pt x="976" y="1604"/>
                  </a:cubicBezTo>
                  <a:close/>
                  <a:moveTo>
                    <a:pt x="456" y="1607"/>
                  </a:moveTo>
                  <a:cubicBezTo>
                    <a:pt x="460" y="1612"/>
                    <a:pt x="459" y="1605"/>
                    <a:pt x="458" y="1604"/>
                  </a:cubicBezTo>
                  <a:cubicBezTo>
                    <a:pt x="457" y="1604"/>
                    <a:pt x="455" y="1605"/>
                    <a:pt x="455" y="1606"/>
                  </a:cubicBezTo>
                  <a:cubicBezTo>
                    <a:pt x="455" y="1605"/>
                    <a:pt x="457" y="1608"/>
                    <a:pt x="456" y="1607"/>
                  </a:cubicBezTo>
                  <a:close/>
                  <a:moveTo>
                    <a:pt x="936" y="1607"/>
                  </a:moveTo>
                  <a:cubicBezTo>
                    <a:pt x="938" y="1607"/>
                    <a:pt x="941" y="1608"/>
                    <a:pt x="940" y="1604"/>
                  </a:cubicBezTo>
                  <a:cubicBezTo>
                    <a:pt x="939" y="1604"/>
                    <a:pt x="938" y="1604"/>
                    <a:pt x="937" y="1604"/>
                  </a:cubicBezTo>
                  <a:cubicBezTo>
                    <a:pt x="937" y="1606"/>
                    <a:pt x="936" y="1606"/>
                    <a:pt x="936" y="1607"/>
                  </a:cubicBezTo>
                  <a:close/>
                  <a:moveTo>
                    <a:pt x="573" y="1606"/>
                  </a:moveTo>
                  <a:cubicBezTo>
                    <a:pt x="572" y="1606"/>
                    <a:pt x="571" y="1606"/>
                    <a:pt x="570" y="1606"/>
                  </a:cubicBezTo>
                  <a:cubicBezTo>
                    <a:pt x="562" y="1605"/>
                    <a:pt x="574" y="1610"/>
                    <a:pt x="573" y="1606"/>
                  </a:cubicBezTo>
                  <a:close/>
                  <a:moveTo>
                    <a:pt x="572" y="1623"/>
                  </a:moveTo>
                  <a:cubicBezTo>
                    <a:pt x="566" y="1624"/>
                    <a:pt x="565" y="1621"/>
                    <a:pt x="558" y="1622"/>
                  </a:cubicBezTo>
                  <a:cubicBezTo>
                    <a:pt x="552" y="1621"/>
                    <a:pt x="574" y="1617"/>
                    <a:pt x="572" y="1623"/>
                  </a:cubicBezTo>
                  <a:close/>
                  <a:moveTo>
                    <a:pt x="615" y="1628"/>
                  </a:moveTo>
                  <a:cubicBezTo>
                    <a:pt x="617" y="1624"/>
                    <a:pt x="625" y="1627"/>
                    <a:pt x="629" y="1626"/>
                  </a:cubicBezTo>
                  <a:cubicBezTo>
                    <a:pt x="627" y="1630"/>
                    <a:pt x="619" y="1627"/>
                    <a:pt x="615" y="1628"/>
                  </a:cubicBezTo>
                  <a:close/>
                  <a:moveTo>
                    <a:pt x="20" y="781"/>
                  </a:moveTo>
                  <a:cubicBezTo>
                    <a:pt x="22" y="781"/>
                    <a:pt x="20" y="783"/>
                    <a:pt x="22" y="783"/>
                  </a:cubicBezTo>
                  <a:cubicBezTo>
                    <a:pt x="27" y="782"/>
                    <a:pt x="35" y="780"/>
                    <a:pt x="36" y="780"/>
                  </a:cubicBezTo>
                  <a:cubicBezTo>
                    <a:pt x="36" y="780"/>
                    <a:pt x="38" y="776"/>
                    <a:pt x="39" y="780"/>
                  </a:cubicBezTo>
                  <a:cubicBezTo>
                    <a:pt x="37" y="781"/>
                    <a:pt x="33" y="781"/>
                    <a:pt x="29" y="781"/>
                  </a:cubicBezTo>
                  <a:cubicBezTo>
                    <a:pt x="29" y="784"/>
                    <a:pt x="27" y="785"/>
                    <a:pt x="25" y="786"/>
                  </a:cubicBezTo>
                  <a:cubicBezTo>
                    <a:pt x="21" y="788"/>
                    <a:pt x="13" y="785"/>
                    <a:pt x="14" y="791"/>
                  </a:cubicBezTo>
                  <a:cubicBezTo>
                    <a:pt x="18" y="790"/>
                    <a:pt x="20" y="788"/>
                    <a:pt x="25" y="789"/>
                  </a:cubicBezTo>
                  <a:cubicBezTo>
                    <a:pt x="27" y="788"/>
                    <a:pt x="28" y="786"/>
                    <a:pt x="30" y="784"/>
                  </a:cubicBezTo>
                  <a:cubicBezTo>
                    <a:pt x="33" y="783"/>
                    <a:pt x="36" y="784"/>
                    <a:pt x="39" y="783"/>
                  </a:cubicBezTo>
                  <a:cubicBezTo>
                    <a:pt x="40" y="783"/>
                    <a:pt x="41" y="780"/>
                    <a:pt x="42" y="780"/>
                  </a:cubicBezTo>
                  <a:cubicBezTo>
                    <a:pt x="47" y="778"/>
                    <a:pt x="52" y="780"/>
                    <a:pt x="55" y="776"/>
                  </a:cubicBezTo>
                  <a:cubicBezTo>
                    <a:pt x="55" y="776"/>
                    <a:pt x="57" y="777"/>
                    <a:pt x="58" y="776"/>
                  </a:cubicBezTo>
                  <a:cubicBezTo>
                    <a:pt x="58" y="776"/>
                    <a:pt x="58" y="775"/>
                    <a:pt x="58" y="775"/>
                  </a:cubicBezTo>
                  <a:cubicBezTo>
                    <a:pt x="59" y="773"/>
                    <a:pt x="66" y="776"/>
                    <a:pt x="68" y="775"/>
                  </a:cubicBezTo>
                  <a:cubicBezTo>
                    <a:pt x="67" y="779"/>
                    <a:pt x="71" y="778"/>
                    <a:pt x="71" y="781"/>
                  </a:cubicBezTo>
                  <a:cubicBezTo>
                    <a:pt x="67" y="781"/>
                    <a:pt x="66" y="778"/>
                    <a:pt x="66" y="784"/>
                  </a:cubicBezTo>
                  <a:cubicBezTo>
                    <a:pt x="68" y="788"/>
                    <a:pt x="73" y="782"/>
                    <a:pt x="75" y="788"/>
                  </a:cubicBezTo>
                  <a:cubicBezTo>
                    <a:pt x="76" y="794"/>
                    <a:pt x="71" y="796"/>
                    <a:pt x="66" y="797"/>
                  </a:cubicBezTo>
                  <a:cubicBezTo>
                    <a:pt x="67" y="801"/>
                    <a:pt x="63" y="800"/>
                    <a:pt x="63" y="803"/>
                  </a:cubicBezTo>
                  <a:cubicBezTo>
                    <a:pt x="65" y="804"/>
                    <a:pt x="66" y="804"/>
                    <a:pt x="66" y="807"/>
                  </a:cubicBezTo>
                  <a:cubicBezTo>
                    <a:pt x="63" y="808"/>
                    <a:pt x="57" y="805"/>
                    <a:pt x="57" y="808"/>
                  </a:cubicBezTo>
                  <a:cubicBezTo>
                    <a:pt x="63" y="810"/>
                    <a:pt x="65" y="807"/>
                    <a:pt x="70" y="811"/>
                  </a:cubicBezTo>
                  <a:cubicBezTo>
                    <a:pt x="63" y="811"/>
                    <a:pt x="69" y="815"/>
                    <a:pt x="68" y="818"/>
                  </a:cubicBezTo>
                  <a:cubicBezTo>
                    <a:pt x="61" y="817"/>
                    <a:pt x="65" y="827"/>
                    <a:pt x="63" y="830"/>
                  </a:cubicBezTo>
                  <a:cubicBezTo>
                    <a:pt x="71" y="828"/>
                    <a:pt x="67" y="838"/>
                    <a:pt x="73" y="838"/>
                  </a:cubicBezTo>
                  <a:cubicBezTo>
                    <a:pt x="73" y="835"/>
                    <a:pt x="79" y="838"/>
                    <a:pt x="79" y="840"/>
                  </a:cubicBezTo>
                  <a:cubicBezTo>
                    <a:pt x="76" y="844"/>
                    <a:pt x="80" y="842"/>
                    <a:pt x="81" y="845"/>
                  </a:cubicBezTo>
                  <a:cubicBezTo>
                    <a:pt x="80" y="845"/>
                    <a:pt x="78" y="845"/>
                    <a:pt x="78" y="846"/>
                  </a:cubicBezTo>
                  <a:cubicBezTo>
                    <a:pt x="78" y="848"/>
                    <a:pt x="75" y="848"/>
                    <a:pt x="75" y="849"/>
                  </a:cubicBezTo>
                  <a:cubicBezTo>
                    <a:pt x="79" y="851"/>
                    <a:pt x="82" y="846"/>
                    <a:pt x="83" y="849"/>
                  </a:cubicBezTo>
                  <a:cubicBezTo>
                    <a:pt x="83" y="855"/>
                    <a:pt x="77" y="853"/>
                    <a:pt x="75" y="856"/>
                  </a:cubicBezTo>
                  <a:cubicBezTo>
                    <a:pt x="74" y="855"/>
                    <a:pt x="66" y="852"/>
                    <a:pt x="66" y="856"/>
                  </a:cubicBezTo>
                  <a:cubicBezTo>
                    <a:pt x="71" y="858"/>
                    <a:pt x="78" y="857"/>
                    <a:pt x="79" y="864"/>
                  </a:cubicBezTo>
                  <a:cubicBezTo>
                    <a:pt x="75" y="863"/>
                    <a:pt x="73" y="864"/>
                    <a:pt x="72" y="867"/>
                  </a:cubicBezTo>
                  <a:cubicBezTo>
                    <a:pt x="75" y="867"/>
                    <a:pt x="76" y="865"/>
                    <a:pt x="77" y="867"/>
                  </a:cubicBezTo>
                  <a:cubicBezTo>
                    <a:pt x="75" y="869"/>
                    <a:pt x="74" y="870"/>
                    <a:pt x="73" y="873"/>
                  </a:cubicBezTo>
                  <a:cubicBezTo>
                    <a:pt x="72" y="874"/>
                    <a:pt x="73" y="876"/>
                    <a:pt x="71" y="876"/>
                  </a:cubicBezTo>
                  <a:cubicBezTo>
                    <a:pt x="69" y="874"/>
                    <a:pt x="68" y="870"/>
                    <a:pt x="62" y="872"/>
                  </a:cubicBezTo>
                  <a:cubicBezTo>
                    <a:pt x="60" y="876"/>
                    <a:pt x="63" y="877"/>
                    <a:pt x="60" y="878"/>
                  </a:cubicBezTo>
                  <a:cubicBezTo>
                    <a:pt x="59" y="878"/>
                    <a:pt x="58" y="877"/>
                    <a:pt x="57" y="876"/>
                  </a:cubicBezTo>
                  <a:cubicBezTo>
                    <a:pt x="55" y="884"/>
                    <a:pt x="68" y="876"/>
                    <a:pt x="68" y="881"/>
                  </a:cubicBezTo>
                  <a:cubicBezTo>
                    <a:pt x="65" y="885"/>
                    <a:pt x="62" y="880"/>
                    <a:pt x="59" y="881"/>
                  </a:cubicBezTo>
                  <a:cubicBezTo>
                    <a:pt x="58" y="882"/>
                    <a:pt x="60" y="885"/>
                    <a:pt x="57" y="884"/>
                  </a:cubicBezTo>
                  <a:cubicBezTo>
                    <a:pt x="57" y="884"/>
                    <a:pt x="56" y="881"/>
                    <a:pt x="54" y="881"/>
                  </a:cubicBezTo>
                  <a:cubicBezTo>
                    <a:pt x="57" y="887"/>
                    <a:pt x="53" y="889"/>
                    <a:pt x="53" y="895"/>
                  </a:cubicBezTo>
                  <a:cubicBezTo>
                    <a:pt x="52" y="896"/>
                    <a:pt x="50" y="895"/>
                    <a:pt x="50" y="897"/>
                  </a:cubicBezTo>
                  <a:cubicBezTo>
                    <a:pt x="52" y="897"/>
                    <a:pt x="54" y="897"/>
                    <a:pt x="54" y="900"/>
                  </a:cubicBezTo>
                  <a:cubicBezTo>
                    <a:pt x="56" y="900"/>
                    <a:pt x="59" y="900"/>
                    <a:pt x="59" y="903"/>
                  </a:cubicBezTo>
                  <a:cubicBezTo>
                    <a:pt x="67" y="902"/>
                    <a:pt x="77" y="901"/>
                    <a:pt x="82" y="902"/>
                  </a:cubicBezTo>
                  <a:cubicBezTo>
                    <a:pt x="84" y="902"/>
                    <a:pt x="87" y="901"/>
                    <a:pt x="87" y="903"/>
                  </a:cubicBezTo>
                  <a:cubicBezTo>
                    <a:pt x="77" y="907"/>
                    <a:pt x="68" y="904"/>
                    <a:pt x="59" y="908"/>
                  </a:cubicBezTo>
                  <a:cubicBezTo>
                    <a:pt x="59" y="915"/>
                    <a:pt x="65" y="910"/>
                    <a:pt x="65" y="913"/>
                  </a:cubicBezTo>
                  <a:cubicBezTo>
                    <a:pt x="63" y="916"/>
                    <a:pt x="64" y="922"/>
                    <a:pt x="61" y="924"/>
                  </a:cubicBezTo>
                  <a:cubicBezTo>
                    <a:pt x="59" y="923"/>
                    <a:pt x="58" y="925"/>
                    <a:pt x="57" y="926"/>
                  </a:cubicBezTo>
                  <a:cubicBezTo>
                    <a:pt x="55" y="926"/>
                    <a:pt x="55" y="924"/>
                    <a:pt x="55" y="924"/>
                  </a:cubicBezTo>
                  <a:cubicBezTo>
                    <a:pt x="53" y="924"/>
                    <a:pt x="54" y="926"/>
                    <a:pt x="53" y="926"/>
                  </a:cubicBezTo>
                  <a:cubicBezTo>
                    <a:pt x="51" y="926"/>
                    <a:pt x="47" y="925"/>
                    <a:pt x="47" y="927"/>
                  </a:cubicBezTo>
                  <a:cubicBezTo>
                    <a:pt x="53" y="927"/>
                    <a:pt x="59" y="927"/>
                    <a:pt x="65" y="927"/>
                  </a:cubicBezTo>
                  <a:cubicBezTo>
                    <a:pt x="65" y="929"/>
                    <a:pt x="66" y="931"/>
                    <a:pt x="66" y="932"/>
                  </a:cubicBezTo>
                  <a:cubicBezTo>
                    <a:pt x="72" y="931"/>
                    <a:pt x="70" y="936"/>
                    <a:pt x="71" y="937"/>
                  </a:cubicBezTo>
                  <a:cubicBezTo>
                    <a:pt x="72" y="937"/>
                    <a:pt x="74" y="936"/>
                    <a:pt x="75" y="937"/>
                  </a:cubicBezTo>
                  <a:cubicBezTo>
                    <a:pt x="76" y="938"/>
                    <a:pt x="75" y="941"/>
                    <a:pt x="76" y="941"/>
                  </a:cubicBezTo>
                  <a:cubicBezTo>
                    <a:pt x="72" y="938"/>
                    <a:pt x="70" y="943"/>
                    <a:pt x="66" y="945"/>
                  </a:cubicBezTo>
                  <a:cubicBezTo>
                    <a:pt x="68" y="944"/>
                    <a:pt x="57" y="944"/>
                    <a:pt x="59" y="946"/>
                  </a:cubicBezTo>
                  <a:cubicBezTo>
                    <a:pt x="64" y="948"/>
                    <a:pt x="57" y="950"/>
                    <a:pt x="60" y="954"/>
                  </a:cubicBezTo>
                  <a:cubicBezTo>
                    <a:pt x="54" y="955"/>
                    <a:pt x="51" y="957"/>
                    <a:pt x="49" y="959"/>
                  </a:cubicBezTo>
                  <a:cubicBezTo>
                    <a:pt x="47" y="960"/>
                    <a:pt x="45" y="959"/>
                    <a:pt x="43" y="960"/>
                  </a:cubicBezTo>
                  <a:cubicBezTo>
                    <a:pt x="42" y="961"/>
                    <a:pt x="40" y="963"/>
                    <a:pt x="40" y="964"/>
                  </a:cubicBezTo>
                  <a:cubicBezTo>
                    <a:pt x="38" y="965"/>
                    <a:pt x="35" y="964"/>
                    <a:pt x="35" y="967"/>
                  </a:cubicBezTo>
                  <a:cubicBezTo>
                    <a:pt x="36" y="967"/>
                    <a:pt x="38" y="967"/>
                    <a:pt x="38" y="968"/>
                  </a:cubicBezTo>
                  <a:cubicBezTo>
                    <a:pt x="37" y="970"/>
                    <a:pt x="27" y="972"/>
                    <a:pt x="32" y="975"/>
                  </a:cubicBezTo>
                  <a:cubicBezTo>
                    <a:pt x="32" y="972"/>
                    <a:pt x="35" y="974"/>
                    <a:pt x="37" y="973"/>
                  </a:cubicBezTo>
                  <a:cubicBezTo>
                    <a:pt x="38" y="972"/>
                    <a:pt x="38" y="971"/>
                    <a:pt x="40" y="970"/>
                  </a:cubicBezTo>
                  <a:cubicBezTo>
                    <a:pt x="42" y="969"/>
                    <a:pt x="48" y="968"/>
                    <a:pt x="49" y="970"/>
                  </a:cubicBezTo>
                  <a:cubicBezTo>
                    <a:pt x="48" y="972"/>
                    <a:pt x="48" y="976"/>
                    <a:pt x="45" y="976"/>
                  </a:cubicBezTo>
                  <a:cubicBezTo>
                    <a:pt x="48" y="982"/>
                    <a:pt x="42" y="983"/>
                    <a:pt x="42" y="984"/>
                  </a:cubicBezTo>
                  <a:cubicBezTo>
                    <a:pt x="42" y="985"/>
                    <a:pt x="44" y="987"/>
                    <a:pt x="44" y="987"/>
                  </a:cubicBezTo>
                  <a:cubicBezTo>
                    <a:pt x="43" y="988"/>
                    <a:pt x="42" y="986"/>
                    <a:pt x="41" y="986"/>
                  </a:cubicBezTo>
                  <a:cubicBezTo>
                    <a:pt x="39" y="991"/>
                    <a:pt x="40" y="990"/>
                    <a:pt x="43" y="994"/>
                  </a:cubicBezTo>
                  <a:cubicBezTo>
                    <a:pt x="41" y="994"/>
                    <a:pt x="39" y="994"/>
                    <a:pt x="36" y="994"/>
                  </a:cubicBezTo>
                  <a:cubicBezTo>
                    <a:pt x="39" y="998"/>
                    <a:pt x="34" y="1003"/>
                    <a:pt x="37" y="1003"/>
                  </a:cubicBezTo>
                  <a:cubicBezTo>
                    <a:pt x="39" y="998"/>
                    <a:pt x="39" y="1007"/>
                    <a:pt x="40" y="1008"/>
                  </a:cubicBezTo>
                  <a:cubicBezTo>
                    <a:pt x="42" y="1009"/>
                    <a:pt x="47" y="1007"/>
                    <a:pt x="47" y="1010"/>
                  </a:cubicBezTo>
                  <a:cubicBezTo>
                    <a:pt x="44" y="1013"/>
                    <a:pt x="35" y="1011"/>
                    <a:pt x="35" y="1018"/>
                  </a:cubicBezTo>
                  <a:cubicBezTo>
                    <a:pt x="37" y="1018"/>
                    <a:pt x="36" y="1020"/>
                    <a:pt x="38" y="1021"/>
                  </a:cubicBezTo>
                  <a:cubicBezTo>
                    <a:pt x="38" y="1017"/>
                    <a:pt x="44" y="1020"/>
                    <a:pt x="46" y="1019"/>
                  </a:cubicBezTo>
                  <a:cubicBezTo>
                    <a:pt x="48" y="1022"/>
                    <a:pt x="53" y="1023"/>
                    <a:pt x="54" y="1027"/>
                  </a:cubicBezTo>
                  <a:cubicBezTo>
                    <a:pt x="59" y="1027"/>
                    <a:pt x="62" y="1030"/>
                    <a:pt x="64" y="1032"/>
                  </a:cubicBezTo>
                  <a:cubicBezTo>
                    <a:pt x="64" y="1031"/>
                    <a:pt x="62" y="1034"/>
                    <a:pt x="63" y="1035"/>
                  </a:cubicBezTo>
                  <a:cubicBezTo>
                    <a:pt x="63" y="1036"/>
                    <a:pt x="66" y="1035"/>
                    <a:pt x="66" y="1037"/>
                  </a:cubicBezTo>
                  <a:cubicBezTo>
                    <a:pt x="60" y="1033"/>
                    <a:pt x="59" y="1038"/>
                    <a:pt x="56" y="1038"/>
                  </a:cubicBezTo>
                  <a:cubicBezTo>
                    <a:pt x="57" y="1038"/>
                    <a:pt x="55" y="1036"/>
                    <a:pt x="53" y="1037"/>
                  </a:cubicBezTo>
                  <a:cubicBezTo>
                    <a:pt x="51" y="1037"/>
                    <a:pt x="51" y="1038"/>
                    <a:pt x="50" y="1040"/>
                  </a:cubicBezTo>
                  <a:cubicBezTo>
                    <a:pt x="57" y="1040"/>
                    <a:pt x="64" y="1040"/>
                    <a:pt x="71" y="1040"/>
                  </a:cubicBezTo>
                  <a:cubicBezTo>
                    <a:pt x="68" y="1046"/>
                    <a:pt x="71" y="1043"/>
                    <a:pt x="74" y="1046"/>
                  </a:cubicBezTo>
                  <a:cubicBezTo>
                    <a:pt x="72" y="1046"/>
                    <a:pt x="73" y="1049"/>
                    <a:pt x="73" y="1051"/>
                  </a:cubicBezTo>
                  <a:cubicBezTo>
                    <a:pt x="70" y="1048"/>
                    <a:pt x="66" y="1050"/>
                    <a:pt x="65" y="1052"/>
                  </a:cubicBezTo>
                  <a:cubicBezTo>
                    <a:pt x="72" y="1051"/>
                    <a:pt x="73" y="1053"/>
                    <a:pt x="79" y="1051"/>
                  </a:cubicBezTo>
                  <a:cubicBezTo>
                    <a:pt x="81" y="1045"/>
                    <a:pt x="75" y="1048"/>
                    <a:pt x="76" y="1043"/>
                  </a:cubicBezTo>
                  <a:cubicBezTo>
                    <a:pt x="81" y="1044"/>
                    <a:pt x="85" y="1050"/>
                    <a:pt x="88" y="1044"/>
                  </a:cubicBezTo>
                  <a:cubicBezTo>
                    <a:pt x="92" y="1048"/>
                    <a:pt x="98" y="1050"/>
                    <a:pt x="102" y="1054"/>
                  </a:cubicBezTo>
                  <a:cubicBezTo>
                    <a:pt x="103" y="1054"/>
                    <a:pt x="105" y="1057"/>
                    <a:pt x="106" y="1054"/>
                  </a:cubicBezTo>
                  <a:cubicBezTo>
                    <a:pt x="105" y="1054"/>
                    <a:pt x="104" y="1053"/>
                    <a:pt x="105" y="1051"/>
                  </a:cubicBezTo>
                  <a:cubicBezTo>
                    <a:pt x="103" y="1051"/>
                    <a:pt x="101" y="1050"/>
                    <a:pt x="101" y="1048"/>
                  </a:cubicBezTo>
                  <a:cubicBezTo>
                    <a:pt x="104" y="1049"/>
                    <a:pt x="110" y="1049"/>
                    <a:pt x="108" y="1056"/>
                  </a:cubicBezTo>
                  <a:cubicBezTo>
                    <a:pt x="113" y="1058"/>
                    <a:pt x="114" y="1049"/>
                    <a:pt x="117" y="1054"/>
                  </a:cubicBezTo>
                  <a:cubicBezTo>
                    <a:pt x="117" y="1057"/>
                    <a:pt x="110" y="1054"/>
                    <a:pt x="111" y="1059"/>
                  </a:cubicBezTo>
                  <a:cubicBezTo>
                    <a:pt x="115" y="1057"/>
                    <a:pt x="122" y="1058"/>
                    <a:pt x="127" y="1057"/>
                  </a:cubicBezTo>
                  <a:cubicBezTo>
                    <a:pt x="130" y="1057"/>
                    <a:pt x="134" y="1053"/>
                    <a:pt x="135" y="1057"/>
                  </a:cubicBezTo>
                  <a:cubicBezTo>
                    <a:pt x="135" y="1063"/>
                    <a:pt x="127" y="1060"/>
                    <a:pt x="124" y="1060"/>
                  </a:cubicBezTo>
                  <a:cubicBezTo>
                    <a:pt x="117" y="1062"/>
                    <a:pt x="111" y="1065"/>
                    <a:pt x="104" y="1065"/>
                  </a:cubicBezTo>
                  <a:cubicBezTo>
                    <a:pt x="102" y="1067"/>
                    <a:pt x="102" y="1070"/>
                    <a:pt x="98" y="1070"/>
                  </a:cubicBezTo>
                  <a:cubicBezTo>
                    <a:pt x="85" y="1069"/>
                    <a:pt x="80" y="1074"/>
                    <a:pt x="69" y="1071"/>
                  </a:cubicBezTo>
                  <a:cubicBezTo>
                    <a:pt x="70" y="1074"/>
                    <a:pt x="67" y="1071"/>
                    <a:pt x="66" y="1071"/>
                  </a:cubicBezTo>
                  <a:cubicBezTo>
                    <a:pt x="64" y="1072"/>
                    <a:pt x="65" y="1076"/>
                    <a:pt x="62" y="1076"/>
                  </a:cubicBezTo>
                  <a:cubicBezTo>
                    <a:pt x="57" y="1075"/>
                    <a:pt x="56" y="1078"/>
                    <a:pt x="52" y="1078"/>
                  </a:cubicBezTo>
                  <a:cubicBezTo>
                    <a:pt x="51" y="1078"/>
                    <a:pt x="49" y="1078"/>
                    <a:pt x="49" y="1079"/>
                  </a:cubicBezTo>
                  <a:cubicBezTo>
                    <a:pt x="57" y="1079"/>
                    <a:pt x="67" y="1080"/>
                    <a:pt x="73" y="1078"/>
                  </a:cubicBezTo>
                  <a:cubicBezTo>
                    <a:pt x="75" y="1079"/>
                    <a:pt x="74" y="1081"/>
                    <a:pt x="78" y="1081"/>
                  </a:cubicBezTo>
                  <a:cubicBezTo>
                    <a:pt x="80" y="1081"/>
                    <a:pt x="80" y="1078"/>
                    <a:pt x="82" y="1078"/>
                  </a:cubicBezTo>
                  <a:cubicBezTo>
                    <a:pt x="82" y="1078"/>
                    <a:pt x="84" y="1081"/>
                    <a:pt x="86" y="1081"/>
                  </a:cubicBezTo>
                  <a:cubicBezTo>
                    <a:pt x="85" y="1081"/>
                    <a:pt x="87" y="1079"/>
                    <a:pt x="87" y="1079"/>
                  </a:cubicBezTo>
                  <a:cubicBezTo>
                    <a:pt x="91" y="1078"/>
                    <a:pt x="95" y="1080"/>
                    <a:pt x="98" y="1079"/>
                  </a:cubicBezTo>
                  <a:cubicBezTo>
                    <a:pt x="100" y="1079"/>
                    <a:pt x="100" y="1078"/>
                    <a:pt x="101" y="1078"/>
                  </a:cubicBezTo>
                  <a:cubicBezTo>
                    <a:pt x="103" y="1078"/>
                    <a:pt x="103" y="1080"/>
                    <a:pt x="106" y="1079"/>
                  </a:cubicBezTo>
                  <a:cubicBezTo>
                    <a:pt x="106" y="1079"/>
                    <a:pt x="107" y="1078"/>
                    <a:pt x="108" y="1078"/>
                  </a:cubicBezTo>
                  <a:cubicBezTo>
                    <a:pt x="109" y="1077"/>
                    <a:pt x="111" y="1078"/>
                    <a:pt x="112" y="1078"/>
                  </a:cubicBezTo>
                  <a:cubicBezTo>
                    <a:pt x="113" y="1078"/>
                    <a:pt x="114" y="1079"/>
                    <a:pt x="114" y="1079"/>
                  </a:cubicBezTo>
                  <a:cubicBezTo>
                    <a:pt x="116" y="1080"/>
                    <a:pt x="119" y="1076"/>
                    <a:pt x="120" y="1079"/>
                  </a:cubicBezTo>
                  <a:cubicBezTo>
                    <a:pt x="120" y="1081"/>
                    <a:pt x="119" y="1083"/>
                    <a:pt x="117" y="1084"/>
                  </a:cubicBezTo>
                  <a:cubicBezTo>
                    <a:pt x="108" y="1083"/>
                    <a:pt x="97" y="1086"/>
                    <a:pt x="92" y="1084"/>
                  </a:cubicBezTo>
                  <a:cubicBezTo>
                    <a:pt x="90" y="1088"/>
                    <a:pt x="84" y="1087"/>
                    <a:pt x="80" y="1089"/>
                  </a:cubicBezTo>
                  <a:cubicBezTo>
                    <a:pt x="77" y="1089"/>
                    <a:pt x="76" y="1091"/>
                    <a:pt x="80" y="1090"/>
                  </a:cubicBezTo>
                  <a:cubicBezTo>
                    <a:pt x="84" y="1092"/>
                    <a:pt x="84" y="1088"/>
                    <a:pt x="88" y="1089"/>
                  </a:cubicBezTo>
                  <a:cubicBezTo>
                    <a:pt x="88" y="1092"/>
                    <a:pt x="93" y="1090"/>
                    <a:pt x="93" y="1094"/>
                  </a:cubicBezTo>
                  <a:cubicBezTo>
                    <a:pt x="87" y="1093"/>
                    <a:pt x="81" y="1094"/>
                    <a:pt x="79" y="1097"/>
                  </a:cubicBezTo>
                  <a:cubicBezTo>
                    <a:pt x="83" y="1097"/>
                    <a:pt x="90" y="1096"/>
                    <a:pt x="93" y="1098"/>
                  </a:cubicBezTo>
                  <a:cubicBezTo>
                    <a:pt x="93" y="1096"/>
                    <a:pt x="95" y="1098"/>
                    <a:pt x="96" y="1097"/>
                  </a:cubicBezTo>
                  <a:cubicBezTo>
                    <a:pt x="97" y="1096"/>
                    <a:pt x="98" y="1095"/>
                    <a:pt x="99" y="1094"/>
                  </a:cubicBezTo>
                  <a:cubicBezTo>
                    <a:pt x="100" y="1097"/>
                    <a:pt x="103" y="1099"/>
                    <a:pt x="104" y="1102"/>
                  </a:cubicBezTo>
                  <a:cubicBezTo>
                    <a:pt x="104" y="1101"/>
                    <a:pt x="102" y="1102"/>
                    <a:pt x="103" y="1103"/>
                  </a:cubicBezTo>
                  <a:cubicBezTo>
                    <a:pt x="103" y="1106"/>
                    <a:pt x="105" y="1102"/>
                    <a:pt x="106" y="1105"/>
                  </a:cubicBezTo>
                  <a:cubicBezTo>
                    <a:pt x="105" y="1106"/>
                    <a:pt x="104" y="1108"/>
                    <a:pt x="103" y="1108"/>
                  </a:cubicBezTo>
                  <a:cubicBezTo>
                    <a:pt x="97" y="1109"/>
                    <a:pt x="99" y="1105"/>
                    <a:pt x="96" y="1108"/>
                  </a:cubicBezTo>
                  <a:cubicBezTo>
                    <a:pt x="94" y="1111"/>
                    <a:pt x="80" y="1106"/>
                    <a:pt x="81" y="1105"/>
                  </a:cubicBezTo>
                  <a:cubicBezTo>
                    <a:pt x="81" y="1103"/>
                    <a:pt x="87" y="1105"/>
                    <a:pt x="87" y="1102"/>
                  </a:cubicBezTo>
                  <a:cubicBezTo>
                    <a:pt x="84" y="1102"/>
                    <a:pt x="81" y="1102"/>
                    <a:pt x="79" y="1102"/>
                  </a:cubicBezTo>
                  <a:cubicBezTo>
                    <a:pt x="79" y="1105"/>
                    <a:pt x="79" y="1108"/>
                    <a:pt x="76" y="1108"/>
                  </a:cubicBezTo>
                  <a:cubicBezTo>
                    <a:pt x="76" y="1112"/>
                    <a:pt x="79" y="1113"/>
                    <a:pt x="80" y="1116"/>
                  </a:cubicBezTo>
                  <a:cubicBezTo>
                    <a:pt x="77" y="1116"/>
                    <a:pt x="76" y="1118"/>
                    <a:pt x="73" y="1117"/>
                  </a:cubicBezTo>
                  <a:cubicBezTo>
                    <a:pt x="73" y="1113"/>
                    <a:pt x="71" y="1114"/>
                    <a:pt x="73" y="1111"/>
                  </a:cubicBezTo>
                  <a:cubicBezTo>
                    <a:pt x="68" y="1110"/>
                    <a:pt x="67" y="1113"/>
                    <a:pt x="64" y="1114"/>
                  </a:cubicBezTo>
                  <a:cubicBezTo>
                    <a:pt x="62" y="1115"/>
                    <a:pt x="59" y="1114"/>
                    <a:pt x="59" y="1116"/>
                  </a:cubicBezTo>
                  <a:cubicBezTo>
                    <a:pt x="62" y="1116"/>
                    <a:pt x="64" y="1116"/>
                    <a:pt x="65" y="1117"/>
                  </a:cubicBezTo>
                  <a:cubicBezTo>
                    <a:pt x="66" y="1116"/>
                    <a:pt x="66" y="1114"/>
                    <a:pt x="68" y="1114"/>
                  </a:cubicBezTo>
                  <a:cubicBezTo>
                    <a:pt x="69" y="1117"/>
                    <a:pt x="64" y="1116"/>
                    <a:pt x="66" y="1121"/>
                  </a:cubicBezTo>
                  <a:cubicBezTo>
                    <a:pt x="69" y="1120"/>
                    <a:pt x="72" y="1121"/>
                    <a:pt x="72" y="1124"/>
                  </a:cubicBezTo>
                  <a:cubicBezTo>
                    <a:pt x="70" y="1124"/>
                    <a:pt x="70" y="1121"/>
                    <a:pt x="69" y="1124"/>
                  </a:cubicBezTo>
                  <a:cubicBezTo>
                    <a:pt x="71" y="1124"/>
                    <a:pt x="71" y="1126"/>
                    <a:pt x="74" y="1125"/>
                  </a:cubicBezTo>
                  <a:cubicBezTo>
                    <a:pt x="74" y="1124"/>
                    <a:pt x="76" y="1123"/>
                    <a:pt x="77" y="1125"/>
                  </a:cubicBezTo>
                  <a:cubicBezTo>
                    <a:pt x="75" y="1129"/>
                    <a:pt x="67" y="1127"/>
                    <a:pt x="68" y="1133"/>
                  </a:cubicBezTo>
                  <a:cubicBezTo>
                    <a:pt x="80" y="1136"/>
                    <a:pt x="99" y="1138"/>
                    <a:pt x="112" y="1135"/>
                  </a:cubicBezTo>
                  <a:cubicBezTo>
                    <a:pt x="112" y="1137"/>
                    <a:pt x="116" y="1136"/>
                    <a:pt x="115" y="1140"/>
                  </a:cubicBezTo>
                  <a:cubicBezTo>
                    <a:pt x="109" y="1139"/>
                    <a:pt x="105" y="1141"/>
                    <a:pt x="103" y="1144"/>
                  </a:cubicBezTo>
                  <a:cubicBezTo>
                    <a:pt x="96" y="1144"/>
                    <a:pt x="89" y="1144"/>
                    <a:pt x="83" y="1144"/>
                  </a:cubicBezTo>
                  <a:cubicBezTo>
                    <a:pt x="80" y="1145"/>
                    <a:pt x="82" y="1148"/>
                    <a:pt x="78" y="1148"/>
                  </a:cubicBezTo>
                  <a:cubicBezTo>
                    <a:pt x="78" y="1145"/>
                    <a:pt x="77" y="1145"/>
                    <a:pt x="75" y="1144"/>
                  </a:cubicBezTo>
                  <a:cubicBezTo>
                    <a:pt x="69" y="1143"/>
                    <a:pt x="58" y="1145"/>
                    <a:pt x="51" y="1144"/>
                  </a:cubicBezTo>
                  <a:cubicBezTo>
                    <a:pt x="49" y="1151"/>
                    <a:pt x="58" y="1145"/>
                    <a:pt x="58" y="1149"/>
                  </a:cubicBezTo>
                  <a:cubicBezTo>
                    <a:pt x="54" y="1152"/>
                    <a:pt x="52" y="1147"/>
                    <a:pt x="52" y="1152"/>
                  </a:cubicBezTo>
                  <a:cubicBezTo>
                    <a:pt x="56" y="1151"/>
                    <a:pt x="58" y="1155"/>
                    <a:pt x="63" y="1156"/>
                  </a:cubicBezTo>
                  <a:cubicBezTo>
                    <a:pt x="67" y="1156"/>
                    <a:pt x="71" y="1155"/>
                    <a:pt x="75" y="1156"/>
                  </a:cubicBezTo>
                  <a:cubicBezTo>
                    <a:pt x="79" y="1156"/>
                    <a:pt x="86" y="1153"/>
                    <a:pt x="87" y="1159"/>
                  </a:cubicBezTo>
                  <a:cubicBezTo>
                    <a:pt x="82" y="1159"/>
                    <a:pt x="73" y="1157"/>
                    <a:pt x="73" y="1162"/>
                  </a:cubicBezTo>
                  <a:cubicBezTo>
                    <a:pt x="74" y="1162"/>
                    <a:pt x="76" y="1162"/>
                    <a:pt x="76" y="1163"/>
                  </a:cubicBezTo>
                  <a:cubicBezTo>
                    <a:pt x="71" y="1163"/>
                    <a:pt x="66" y="1163"/>
                    <a:pt x="62" y="1163"/>
                  </a:cubicBezTo>
                  <a:cubicBezTo>
                    <a:pt x="62" y="1161"/>
                    <a:pt x="61" y="1160"/>
                    <a:pt x="60" y="1159"/>
                  </a:cubicBezTo>
                  <a:cubicBezTo>
                    <a:pt x="54" y="1157"/>
                    <a:pt x="53" y="1162"/>
                    <a:pt x="50" y="1159"/>
                  </a:cubicBezTo>
                  <a:cubicBezTo>
                    <a:pt x="50" y="1167"/>
                    <a:pt x="55" y="1160"/>
                    <a:pt x="57" y="1163"/>
                  </a:cubicBezTo>
                  <a:cubicBezTo>
                    <a:pt x="57" y="1165"/>
                    <a:pt x="58" y="1165"/>
                    <a:pt x="59" y="1167"/>
                  </a:cubicBezTo>
                  <a:cubicBezTo>
                    <a:pt x="56" y="1167"/>
                    <a:pt x="54" y="1171"/>
                    <a:pt x="59" y="1170"/>
                  </a:cubicBezTo>
                  <a:cubicBezTo>
                    <a:pt x="61" y="1170"/>
                    <a:pt x="60" y="1166"/>
                    <a:pt x="63" y="1167"/>
                  </a:cubicBezTo>
                  <a:cubicBezTo>
                    <a:pt x="63" y="1170"/>
                    <a:pt x="60" y="1171"/>
                    <a:pt x="61" y="1175"/>
                  </a:cubicBezTo>
                  <a:cubicBezTo>
                    <a:pt x="66" y="1175"/>
                    <a:pt x="62" y="1179"/>
                    <a:pt x="63" y="1179"/>
                  </a:cubicBezTo>
                  <a:cubicBezTo>
                    <a:pt x="63" y="1180"/>
                    <a:pt x="66" y="1179"/>
                    <a:pt x="66" y="1181"/>
                  </a:cubicBezTo>
                  <a:cubicBezTo>
                    <a:pt x="61" y="1181"/>
                    <a:pt x="55" y="1180"/>
                    <a:pt x="55" y="1184"/>
                  </a:cubicBezTo>
                  <a:cubicBezTo>
                    <a:pt x="61" y="1185"/>
                    <a:pt x="62" y="1181"/>
                    <a:pt x="67" y="1182"/>
                  </a:cubicBezTo>
                  <a:cubicBezTo>
                    <a:pt x="67" y="1187"/>
                    <a:pt x="75" y="1187"/>
                    <a:pt x="79" y="1187"/>
                  </a:cubicBezTo>
                  <a:cubicBezTo>
                    <a:pt x="86" y="1188"/>
                    <a:pt x="89" y="1188"/>
                    <a:pt x="93" y="1189"/>
                  </a:cubicBezTo>
                  <a:cubicBezTo>
                    <a:pt x="95" y="1189"/>
                    <a:pt x="97" y="1188"/>
                    <a:pt x="98" y="1190"/>
                  </a:cubicBezTo>
                  <a:cubicBezTo>
                    <a:pt x="92" y="1195"/>
                    <a:pt x="81" y="1190"/>
                    <a:pt x="77" y="1190"/>
                  </a:cubicBezTo>
                  <a:cubicBezTo>
                    <a:pt x="75" y="1191"/>
                    <a:pt x="75" y="1192"/>
                    <a:pt x="73" y="1192"/>
                  </a:cubicBezTo>
                  <a:cubicBezTo>
                    <a:pt x="68" y="1193"/>
                    <a:pt x="65" y="1193"/>
                    <a:pt x="63" y="1194"/>
                  </a:cubicBezTo>
                  <a:cubicBezTo>
                    <a:pt x="63" y="1194"/>
                    <a:pt x="61" y="1193"/>
                    <a:pt x="60" y="1194"/>
                  </a:cubicBezTo>
                  <a:cubicBezTo>
                    <a:pt x="59" y="1194"/>
                    <a:pt x="61" y="1197"/>
                    <a:pt x="59" y="1197"/>
                  </a:cubicBezTo>
                  <a:cubicBezTo>
                    <a:pt x="54" y="1197"/>
                    <a:pt x="54" y="1201"/>
                    <a:pt x="50" y="1201"/>
                  </a:cubicBezTo>
                  <a:cubicBezTo>
                    <a:pt x="50" y="1205"/>
                    <a:pt x="53" y="1208"/>
                    <a:pt x="50" y="1211"/>
                  </a:cubicBezTo>
                  <a:cubicBezTo>
                    <a:pt x="58" y="1211"/>
                    <a:pt x="66" y="1215"/>
                    <a:pt x="74" y="1214"/>
                  </a:cubicBezTo>
                  <a:cubicBezTo>
                    <a:pt x="76" y="1214"/>
                    <a:pt x="76" y="1213"/>
                    <a:pt x="79" y="1213"/>
                  </a:cubicBezTo>
                  <a:cubicBezTo>
                    <a:pt x="81" y="1212"/>
                    <a:pt x="84" y="1212"/>
                    <a:pt x="86" y="1213"/>
                  </a:cubicBezTo>
                  <a:cubicBezTo>
                    <a:pt x="89" y="1213"/>
                    <a:pt x="88" y="1215"/>
                    <a:pt x="90" y="1216"/>
                  </a:cubicBezTo>
                  <a:cubicBezTo>
                    <a:pt x="93" y="1217"/>
                    <a:pt x="97" y="1213"/>
                    <a:pt x="98" y="1217"/>
                  </a:cubicBezTo>
                  <a:cubicBezTo>
                    <a:pt x="98" y="1220"/>
                    <a:pt x="94" y="1219"/>
                    <a:pt x="95" y="1222"/>
                  </a:cubicBezTo>
                  <a:cubicBezTo>
                    <a:pt x="98" y="1222"/>
                    <a:pt x="101" y="1220"/>
                    <a:pt x="104" y="1219"/>
                  </a:cubicBezTo>
                  <a:cubicBezTo>
                    <a:pt x="113" y="1224"/>
                    <a:pt x="122" y="1217"/>
                    <a:pt x="131" y="1219"/>
                  </a:cubicBezTo>
                  <a:cubicBezTo>
                    <a:pt x="134" y="1220"/>
                    <a:pt x="133" y="1222"/>
                    <a:pt x="137" y="1222"/>
                  </a:cubicBezTo>
                  <a:cubicBezTo>
                    <a:pt x="143" y="1223"/>
                    <a:pt x="148" y="1223"/>
                    <a:pt x="151" y="1224"/>
                  </a:cubicBezTo>
                  <a:cubicBezTo>
                    <a:pt x="154" y="1224"/>
                    <a:pt x="156" y="1223"/>
                    <a:pt x="158" y="1225"/>
                  </a:cubicBezTo>
                  <a:cubicBezTo>
                    <a:pt x="158" y="1226"/>
                    <a:pt x="162" y="1225"/>
                    <a:pt x="162" y="1225"/>
                  </a:cubicBezTo>
                  <a:cubicBezTo>
                    <a:pt x="164" y="1225"/>
                    <a:pt x="164" y="1227"/>
                    <a:pt x="164" y="1227"/>
                  </a:cubicBezTo>
                  <a:cubicBezTo>
                    <a:pt x="166" y="1227"/>
                    <a:pt x="169" y="1226"/>
                    <a:pt x="172" y="1227"/>
                  </a:cubicBezTo>
                  <a:cubicBezTo>
                    <a:pt x="174" y="1228"/>
                    <a:pt x="177" y="1230"/>
                    <a:pt x="180" y="1230"/>
                  </a:cubicBezTo>
                  <a:cubicBezTo>
                    <a:pt x="180" y="1229"/>
                    <a:pt x="181" y="1228"/>
                    <a:pt x="183" y="1228"/>
                  </a:cubicBezTo>
                  <a:cubicBezTo>
                    <a:pt x="184" y="1222"/>
                    <a:pt x="175" y="1231"/>
                    <a:pt x="175" y="1224"/>
                  </a:cubicBezTo>
                  <a:cubicBezTo>
                    <a:pt x="181" y="1220"/>
                    <a:pt x="192" y="1223"/>
                    <a:pt x="195" y="1224"/>
                  </a:cubicBezTo>
                  <a:cubicBezTo>
                    <a:pt x="200" y="1225"/>
                    <a:pt x="206" y="1224"/>
                    <a:pt x="208" y="1227"/>
                  </a:cubicBezTo>
                  <a:cubicBezTo>
                    <a:pt x="208" y="1227"/>
                    <a:pt x="212" y="1227"/>
                    <a:pt x="213" y="1227"/>
                  </a:cubicBezTo>
                  <a:cubicBezTo>
                    <a:pt x="214" y="1227"/>
                    <a:pt x="214" y="1228"/>
                    <a:pt x="214" y="1228"/>
                  </a:cubicBezTo>
                  <a:cubicBezTo>
                    <a:pt x="220" y="1230"/>
                    <a:pt x="225" y="1229"/>
                    <a:pt x="230" y="1230"/>
                  </a:cubicBezTo>
                  <a:cubicBezTo>
                    <a:pt x="233" y="1230"/>
                    <a:pt x="238" y="1233"/>
                    <a:pt x="239" y="1233"/>
                  </a:cubicBezTo>
                  <a:cubicBezTo>
                    <a:pt x="243" y="1234"/>
                    <a:pt x="242" y="1235"/>
                    <a:pt x="244" y="1236"/>
                  </a:cubicBezTo>
                  <a:cubicBezTo>
                    <a:pt x="246" y="1237"/>
                    <a:pt x="248" y="1237"/>
                    <a:pt x="249" y="1238"/>
                  </a:cubicBezTo>
                  <a:cubicBezTo>
                    <a:pt x="250" y="1239"/>
                    <a:pt x="251" y="1240"/>
                    <a:pt x="252" y="1241"/>
                  </a:cubicBezTo>
                  <a:cubicBezTo>
                    <a:pt x="254" y="1242"/>
                    <a:pt x="255" y="1242"/>
                    <a:pt x="256" y="1244"/>
                  </a:cubicBezTo>
                  <a:cubicBezTo>
                    <a:pt x="254" y="1244"/>
                    <a:pt x="254" y="1246"/>
                    <a:pt x="257" y="1246"/>
                  </a:cubicBezTo>
                  <a:cubicBezTo>
                    <a:pt x="260" y="1246"/>
                    <a:pt x="256" y="1243"/>
                    <a:pt x="259" y="1243"/>
                  </a:cubicBezTo>
                  <a:cubicBezTo>
                    <a:pt x="261" y="1242"/>
                    <a:pt x="262" y="1240"/>
                    <a:pt x="265" y="1241"/>
                  </a:cubicBezTo>
                  <a:cubicBezTo>
                    <a:pt x="261" y="1246"/>
                    <a:pt x="267" y="1243"/>
                    <a:pt x="270" y="1244"/>
                  </a:cubicBezTo>
                  <a:cubicBezTo>
                    <a:pt x="272" y="1245"/>
                    <a:pt x="272" y="1250"/>
                    <a:pt x="273" y="1251"/>
                  </a:cubicBezTo>
                  <a:cubicBezTo>
                    <a:pt x="274" y="1252"/>
                    <a:pt x="278" y="1250"/>
                    <a:pt x="278" y="1252"/>
                  </a:cubicBezTo>
                  <a:cubicBezTo>
                    <a:pt x="271" y="1252"/>
                    <a:pt x="277" y="1259"/>
                    <a:pt x="277" y="1262"/>
                  </a:cubicBezTo>
                  <a:cubicBezTo>
                    <a:pt x="272" y="1258"/>
                    <a:pt x="276" y="1264"/>
                    <a:pt x="271" y="1263"/>
                  </a:cubicBezTo>
                  <a:cubicBezTo>
                    <a:pt x="272" y="1258"/>
                    <a:pt x="272" y="1260"/>
                    <a:pt x="269" y="1257"/>
                  </a:cubicBezTo>
                  <a:cubicBezTo>
                    <a:pt x="271" y="1257"/>
                    <a:pt x="274" y="1253"/>
                    <a:pt x="269" y="1254"/>
                  </a:cubicBezTo>
                  <a:cubicBezTo>
                    <a:pt x="264" y="1253"/>
                    <a:pt x="270" y="1261"/>
                    <a:pt x="266" y="1260"/>
                  </a:cubicBezTo>
                  <a:cubicBezTo>
                    <a:pt x="265" y="1257"/>
                    <a:pt x="261" y="1259"/>
                    <a:pt x="258" y="1259"/>
                  </a:cubicBezTo>
                  <a:cubicBezTo>
                    <a:pt x="256" y="1258"/>
                    <a:pt x="255" y="1257"/>
                    <a:pt x="251" y="1257"/>
                  </a:cubicBezTo>
                  <a:cubicBezTo>
                    <a:pt x="249" y="1257"/>
                    <a:pt x="246" y="1258"/>
                    <a:pt x="247" y="1262"/>
                  </a:cubicBezTo>
                  <a:cubicBezTo>
                    <a:pt x="249" y="1267"/>
                    <a:pt x="259" y="1267"/>
                    <a:pt x="260" y="1263"/>
                  </a:cubicBezTo>
                  <a:cubicBezTo>
                    <a:pt x="260" y="1263"/>
                    <a:pt x="256" y="1263"/>
                    <a:pt x="256" y="1262"/>
                  </a:cubicBezTo>
                  <a:cubicBezTo>
                    <a:pt x="260" y="1263"/>
                    <a:pt x="264" y="1257"/>
                    <a:pt x="266" y="1262"/>
                  </a:cubicBezTo>
                  <a:cubicBezTo>
                    <a:pt x="267" y="1264"/>
                    <a:pt x="261" y="1263"/>
                    <a:pt x="261" y="1265"/>
                  </a:cubicBezTo>
                  <a:cubicBezTo>
                    <a:pt x="261" y="1265"/>
                    <a:pt x="267" y="1265"/>
                    <a:pt x="267" y="1265"/>
                  </a:cubicBezTo>
                  <a:cubicBezTo>
                    <a:pt x="269" y="1266"/>
                    <a:pt x="269" y="1269"/>
                    <a:pt x="271" y="1270"/>
                  </a:cubicBezTo>
                  <a:cubicBezTo>
                    <a:pt x="271" y="1268"/>
                    <a:pt x="273" y="1266"/>
                    <a:pt x="275" y="1267"/>
                  </a:cubicBezTo>
                  <a:cubicBezTo>
                    <a:pt x="277" y="1270"/>
                    <a:pt x="275" y="1271"/>
                    <a:pt x="280" y="1273"/>
                  </a:cubicBezTo>
                  <a:cubicBezTo>
                    <a:pt x="282" y="1271"/>
                    <a:pt x="281" y="1266"/>
                    <a:pt x="286" y="1267"/>
                  </a:cubicBezTo>
                  <a:cubicBezTo>
                    <a:pt x="286" y="1268"/>
                    <a:pt x="288" y="1271"/>
                    <a:pt x="288" y="1268"/>
                  </a:cubicBezTo>
                  <a:cubicBezTo>
                    <a:pt x="288" y="1266"/>
                    <a:pt x="294" y="1265"/>
                    <a:pt x="296" y="1265"/>
                  </a:cubicBezTo>
                  <a:cubicBezTo>
                    <a:pt x="299" y="1264"/>
                    <a:pt x="299" y="1267"/>
                    <a:pt x="302" y="1267"/>
                  </a:cubicBezTo>
                  <a:cubicBezTo>
                    <a:pt x="304" y="1266"/>
                    <a:pt x="304" y="1265"/>
                    <a:pt x="307" y="1265"/>
                  </a:cubicBezTo>
                  <a:cubicBezTo>
                    <a:pt x="310" y="1265"/>
                    <a:pt x="313" y="1268"/>
                    <a:pt x="316" y="1268"/>
                  </a:cubicBezTo>
                  <a:cubicBezTo>
                    <a:pt x="322" y="1269"/>
                    <a:pt x="320" y="1266"/>
                    <a:pt x="322" y="1268"/>
                  </a:cubicBezTo>
                  <a:cubicBezTo>
                    <a:pt x="323" y="1268"/>
                    <a:pt x="325" y="1268"/>
                    <a:pt x="325" y="1268"/>
                  </a:cubicBezTo>
                  <a:cubicBezTo>
                    <a:pt x="331" y="1269"/>
                    <a:pt x="335" y="1268"/>
                    <a:pt x="337" y="1271"/>
                  </a:cubicBezTo>
                  <a:cubicBezTo>
                    <a:pt x="333" y="1271"/>
                    <a:pt x="332" y="1274"/>
                    <a:pt x="329" y="1273"/>
                  </a:cubicBezTo>
                  <a:cubicBezTo>
                    <a:pt x="328" y="1273"/>
                    <a:pt x="326" y="1271"/>
                    <a:pt x="327" y="1271"/>
                  </a:cubicBezTo>
                  <a:cubicBezTo>
                    <a:pt x="322" y="1271"/>
                    <a:pt x="323" y="1274"/>
                    <a:pt x="321" y="1271"/>
                  </a:cubicBezTo>
                  <a:cubicBezTo>
                    <a:pt x="320" y="1270"/>
                    <a:pt x="308" y="1272"/>
                    <a:pt x="305" y="1271"/>
                  </a:cubicBezTo>
                  <a:cubicBezTo>
                    <a:pt x="303" y="1271"/>
                    <a:pt x="301" y="1269"/>
                    <a:pt x="299" y="1270"/>
                  </a:cubicBezTo>
                  <a:cubicBezTo>
                    <a:pt x="298" y="1270"/>
                    <a:pt x="299" y="1275"/>
                    <a:pt x="296" y="1273"/>
                  </a:cubicBezTo>
                  <a:cubicBezTo>
                    <a:pt x="295" y="1272"/>
                    <a:pt x="291" y="1266"/>
                    <a:pt x="290" y="1271"/>
                  </a:cubicBezTo>
                  <a:cubicBezTo>
                    <a:pt x="293" y="1272"/>
                    <a:pt x="289" y="1272"/>
                    <a:pt x="288" y="1273"/>
                  </a:cubicBezTo>
                  <a:cubicBezTo>
                    <a:pt x="287" y="1274"/>
                    <a:pt x="289" y="1278"/>
                    <a:pt x="287" y="1278"/>
                  </a:cubicBezTo>
                  <a:cubicBezTo>
                    <a:pt x="281" y="1275"/>
                    <a:pt x="280" y="1278"/>
                    <a:pt x="274" y="1279"/>
                  </a:cubicBezTo>
                  <a:cubicBezTo>
                    <a:pt x="274" y="1278"/>
                    <a:pt x="273" y="1277"/>
                    <a:pt x="273" y="1276"/>
                  </a:cubicBezTo>
                  <a:cubicBezTo>
                    <a:pt x="274" y="1276"/>
                    <a:pt x="276" y="1276"/>
                    <a:pt x="276" y="1274"/>
                  </a:cubicBezTo>
                  <a:cubicBezTo>
                    <a:pt x="269" y="1273"/>
                    <a:pt x="272" y="1281"/>
                    <a:pt x="267" y="1281"/>
                  </a:cubicBezTo>
                  <a:cubicBezTo>
                    <a:pt x="262" y="1279"/>
                    <a:pt x="257" y="1279"/>
                    <a:pt x="252" y="1278"/>
                  </a:cubicBezTo>
                  <a:cubicBezTo>
                    <a:pt x="252" y="1279"/>
                    <a:pt x="253" y="1280"/>
                    <a:pt x="253" y="1281"/>
                  </a:cubicBezTo>
                  <a:cubicBezTo>
                    <a:pt x="252" y="1283"/>
                    <a:pt x="250" y="1281"/>
                    <a:pt x="250" y="1282"/>
                  </a:cubicBezTo>
                  <a:cubicBezTo>
                    <a:pt x="249" y="1284"/>
                    <a:pt x="251" y="1288"/>
                    <a:pt x="248" y="1289"/>
                  </a:cubicBezTo>
                  <a:cubicBezTo>
                    <a:pt x="248" y="1287"/>
                    <a:pt x="247" y="1285"/>
                    <a:pt x="246" y="1284"/>
                  </a:cubicBezTo>
                  <a:cubicBezTo>
                    <a:pt x="246" y="1281"/>
                    <a:pt x="250" y="1283"/>
                    <a:pt x="249" y="1279"/>
                  </a:cubicBezTo>
                  <a:cubicBezTo>
                    <a:pt x="245" y="1279"/>
                    <a:pt x="240" y="1279"/>
                    <a:pt x="238" y="1281"/>
                  </a:cubicBezTo>
                  <a:cubicBezTo>
                    <a:pt x="236" y="1276"/>
                    <a:pt x="226" y="1278"/>
                    <a:pt x="220" y="1278"/>
                  </a:cubicBezTo>
                  <a:cubicBezTo>
                    <a:pt x="218" y="1278"/>
                    <a:pt x="218" y="1280"/>
                    <a:pt x="217" y="1281"/>
                  </a:cubicBezTo>
                  <a:cubicBezTo>
                    <a:pt x="212" y="1279"/>
                    <a:pt x="210" y="1276"/>
                    <a:pt x="205" y="1274"/>
                  </a:cubicBezTo>
                  <a:cubicBezTo>
                    <a:pt x="204" y="1278"/>
                    <a:pt x="196" y="1275"/>
                    <a:pt x="191" y="1276"/>
                  </a:cubicBezTo>
                  <a:cubicBezTo>
                    <a:pt x="194" y="1281"/>
                    <a:pt x="192" y="1281"/>
                    <a:pt x="187" y="1282"/>
                  </a:cubicBezTo>
                  <a:cubicBezTo>
                    <a:pt x="187" y="1277"/>
                    <a:pt x="185" y="1276"/>
                    <a:pt x="182" y="1274"/>
                  </a:cubicBezTo>
                  <a:cubicBezTo>
                    <a:pt x="181" y="1277"/>
                    <a:pt x="177" y="1275"/>
                    <a:pt x="176" y="1274"/>
                  </a:cubicBezTo>
                  <a:cubicBezTo>
                    <a:pt x="173" y="1274"/>
                    <a:pt x="170" y="1275"/>
                    <a:pt x="168" y="1274"/>
                  </a:cubicBezTo>
                  <a:cubicBezTo>
                    <a:pt x="166" y="1274"/>
                    <a:pt x="166" y="1273"/>
                    <a:pt x="165" y="1273"/>
                  </a:cubicBezTo>
                  <a:cubicBezTo>
                    <a:pt x="163" y="1273"/>
                    <a:pt x="163" y="1271"/>
                    <a:pt x="163" y="1271"/>
                  </a:cubicBezTo>
                  <a:cubicBezTo>
                    <a:pt x="161" y="1271"/>
                    <a:pt x="157" y="1272"/>
                    <a:pt x="154" y="1271"/>
                  </a:cubicBezTo>
                  <a:cubicBezTo>
                    <a:pt x="151" y="1271"/>
                    <a:pt x="151" y="1269"/>
                    <a:pt x="147" y="1270"/>
                  </a:cubicBezTo>
                  <a:cubicBezTo>
                    <a:pt x="146" y="1270"/>
                    <a:pt x="146" y="1271"/>
                    <a:pt x="144" y="1271"/>
                  </a:cubicBezTo>
                  <a:cubicBezTo>
                    <a:pt x="139" y="1272"/>
                    <a:pt x="137" y="1270"/>
                    <a:pt x="133" y="1270"/>
                  </a:cubicBezTo>
                  <a:cubicBezTo>
                    <a:pt x="126" y="1269"/>
                    <a:pt x="119" y="1270"/>
                    <a:pt x="111" y="1270"/>
                  </a:cubicBezTo>
                  <a:cubicBezTo>
                    <a:pt x="110" y="1271"/>
                    <a:pt x="111" y="1276"/>
                    <a:pt x="107" y="1274"/>
                  </a:cubicBezTo>
                  <a:cubicBezTo>
                    <a:pt x="105" y="1272"/>
                    <a:pt x="103" y="1270"/>
                    <a:pt x="99" y="1271"/>
                  </a:cubicBezTo>
                  <a:cubicBezTo>
                    <a:pt x="98" y="1271"/>
                    <a:pt x="97" y="1273"/>
                    <a:pt x="97" y="1273"/>
                  </a:cubicBezTo>
                  <a:cubicBezTo>
                    <a:pt x="96" y="1273"/>
                    <a:pt x="94" y="1270"/>
                    <a:pt x="93" y="1273"/>
                  </a:cubicBezTo>
                  <a:cubicBezTo>
                    <a:pt x="98" y="1274"/>
                    <a:pt x="95" y="1279"/>
                    <a:pt x="95" y="1282"/>
                  </a:cubicBezTo>
                  <a:cubicBezTo>
                    <a:pt x="98" y="1281"/>
                    <a:pt x="101" y="1285"/>
                    <a:pt x="104" y="1286"/>
                  </a:cubicBezTo>
                  <a:cubicBezTo>
                    <a:pt x="106" y="1286"/>
                    <a:pt x="107" y="1284"/>
                    <a:pt x="111" y="1284"/>
                  </a:cubicBezTo>
                  <a:cubicBezTo>
                    <a:pt x="111" y="1284"/>
                    <a:pt x="110" y="1285"/>
                    <a:pt x="111" y="1286"/>
                  </a:cubicBezTo>
                  <a:cubicBezTo>
                    <a:pt x="111" y="1286"/>
                    <a:pt x="113" y="1286"/>
                    <a:pt x="114" y="1286"/>
                  </a:cubicBezTo>
                  <a:cubicBezTo>
                    <a:pt x="116" y="1286"/>
                    <a:pt x="115" y="1289"/>
                    <a:pt x="114" y="1290"/>
                  </a:cubicBezTo>
                  <a:cubicBezTo>
                    <a:pt x="120" y="1292"/>
                    <a:pt x="115" y="1283"/>
                    <a:pt x="120" y="1284"/>
                  </a:cubicBezTo>
                  <a:cubicBezTo>
                    <a:pt x="123" y="1283"/>
                    <a:pt x="132" y="1280"/>
                    <a:pt x="136" y="1284"/>
                  </a:cubicBezTo>
                  <a:cubicBezTo>
                    <a:pt x="138" y="1290"/>
                    <a:pt x="131" y="1287"/>
                    <a:pt x="133" y="1292"/>
                  </a:cubicBezTo>
                  <a:cubicBezTo>
                    <a:pt x="138" y="1291"/>
                    <a:pt x="138" y="1295"/>
                    <a:pt x="144" y="1293"/>
                  </a:cubicBezTo>
                  <a:cubicBezTo>
                    <a:pt x="146" y="1292"/>
                    <a:pt x="148" y="1290"/>
                    <a:pt x="151" y="1289"/>
                  </a:cubicBezTo>
                  <a:cubicBezTo>
                    <a:pt x="158" y="1286"/>
                    <a:pt x="163" y="1288"/>
                    <a:pt x="166" y="1290"/>
                  </a:cubicBezTo>
                  <a:cubicBezTo>
                    <a:pt x="166" y="1291"/>
                    <a:pt x="168" y="1290"/>
                    <a:pt x="169" y="1290"/>
                  </a:cubicBezTo>
                  <a:cubicBezTo>
                    <a:pt x="176" y="1291"/>
                    <a:pt x="184" y="1287"/>
                    <a:pt x="189" y="1290"/>
                  </a:cubicBezTo>
                  <a:cubicBezTo>
                    <a:pt x="192" y="1289"/>
                    <a:pt x="188" y="1283"/>
                    <a:pt x="192" y="1282"/>
                  </a:cubicBezTo>
                  <a:cubicBezTo>
                    <a:pt x="195" y="1283"/>
                    <a:pt x="198" y="1282"/>
                    <a:pt x="200" y="1284"/>
                  </a:cubicBezTo>
                  <a:cubicBezTo>
                    <a:pt x="201" y="1285"/>
                    <a:pt x="200" y="1289"/>
                    <a:pt x="201" y="1290"/>
                  </a:cubicBezTo>
                  <a:cubicBezTo>
                    <a:pt x="202" y="1291"/>
                    <a:pt x="205" y="1290"/>
                    <a:pt x="205" y="1292"/>
                  </a:cubicBezTo>
                  <a:cubicBezTo>
                    <a:pt x="213" y="1293"/>
                    <a:pt x="218" y="1289"/>
                    <a:pt x="222" y="1293"/>
                  </a:cubicBezTo>
                  <a:cubicBezTo>
                    <a:pt x="224" y="1291"/>
                    <a:pt x="222" y="1286"/>
                    <a:pt x="226" y="1286"/>
                  </a:cubicBezTo>
                  <a:cubicBezTo>
                    <a:pt x="231" y="1287"/>
                    <a:pt x="234" y="1287"/>
                    <a:pt x="239" y="1286"/>
                  </a:cubicBezTo>
                  <a:cubicBezTo>
                    <a:pt x="239" y="1287"/>
                    <a:pt x="240" y="1287"/>
                    <a:pt x="240" y="1289"/>
                  </a:cubicBezTo>
                  <a:cubicBezTo>
                    <a:pt x="241" y="1292"/>
                    <a:pt x="238" y="1292"/>
                    <a:pt x="238" y="1293"/>
                  </a:cubicBezTo>
                  <a:cubicBezTo>
                    <a:pt x="243" y="1295"/>
                    <a:pt x="251" y="1297"/>
                    <a:pt x="256" y="1297"/>
                  </a:cubicBezTo>
                  <a:cubicBezTo>
                    <a:pt x="266" y="1296"/>
                    <a:pt x="255" y="1294"/>
                    <a:pt x="263" y="1293"/>
                  </a:cubicBezTo>
                  <a:cubicBezTo>
                    <a:pt x="265" y="1302"/>
                    <a:pt x="257" y="1298"/>
                    <a:pt x="256" y="1298"/>
                  </a:cubicBezTo>
                  <a:cubicBezTo>
                    <a:pt x="256" y="1298"/>
                    <a:pt x="257" y="1302"/>
                    <a:pt x="255" y="1301"/>
                  </a:cubicBezTo>
                  <a:cubicBezTo>
                    <a:pt x="253" y="1302"/>
                    <a:pt x="251" y="1301"/>
                    <a:pt x="250" y="1303"/>
                  </a:cubicBezTo>
                  <a:cubicBezTo>
                    <a:pt x="255" y="1303"/>
                    <a:pt x="259" y="1304"/>
                    <a:pt x="261" y="1301"/>
                  </a:cubicBezTo>
                  <a:cubicBezTo>
                    <a:pt x="261" y="1306"/>
                    <a:pt x="269" y="1303"/>
                    <a:pt x="269" y="1308"/>
                  </a:cubicBezTo>
                  <a:cubicBezTo>
                    <a:pt x="267" y="1308"/>
                    <a:pt x="262" y="1306"/>
                    <a:pt x="263" y="1311"/>
                  </a:cubicBezTo>
                  <a:cubicBezTo>
                    <a:pt x="270" y="1308"/>
                    <a:pt x="267" y="1314"/>
                    <a:pt x="267" y="1314"/>
                  </a:cubicBezTo>
                  <a:cubicBezTo>
                    <a:pt x="268" y="1315"/>
                    <a:pt x="271" y="1313"/>
                    <a:pt x="273" y="1314"/>
                  </a:cubicBezTo>
                  <a:cubicBezTo>
                    <a:pt x="272" y="1317"/>
                    <a:pt x="278" y="1320"/>
                    <a:pt x="278" y="1317"/>
                  </a:cubicBezTo>
                  <a:cubicBezTo>
                    <a:pt x="275" y="1318"/>
                    <a:pt x="275" y="1310"/>
                    <a:pt x="277" y="1311"/>
                  </a:cubicBezTo>
                  <a:cubicBezTo>
                    <a:pt x="279" y="1311"/>
                    <a:pt x="279" y="1313"/>
                    <a:pt x="281" y="1314"/>
                  </a:cubicBezTo>
                  <a:cubicBezTo>
                    <a:pt x="282" y="1315"/>
                    <a:pt x="284" y="1315"/>
                    <a:pt x="284" y="1317"/>
                  </a:cubicBezTo>
                  <a:cubicBezTo>
                    <a:pt x="289" y="1315"/>
                    <a:pt x="294" y="1316"/>
                    <a:pt x="299" y="1317"/>
                  </a:cubicBezTo>
                  <a:cubicBezTo>
                    <a:pt x="303" y="1317"/>
                    <a:pt x="304" y="1313"/>
                    <a:pt x="309" y="1313"/>
                  </a:cubicBezTo>
                  <a:cubicBezTo>
                    <a:pt x="308" y="1317"/>
                    <a:pt x="316" y="1311"/>
                    <a:pt x="315" y="1316"/>
                  </a:cubicBezTo>
                  <a:cubicBezTo>
                    <a:pt x="313" y="1316"/>
                    <a:pt x="313" y="1318"/>
                    <a:pt x="315" y="1319"/>
                  </a:cubicBezTo>
                  <a:cubicBezTo>
                    <a:pt x="315" y="1318"/>
                    <a:pt x="315" y="1316"/>
                    <a:pt x="317" y="1316"/>
                  </a:cubicBezTo>
                  <a:cubicBezTo>
                    <a:pt x="318" y="1316"/>
                    <a:pt x="319" y="1317"/>
                    <a:pt x="320" y="1317"/>
                  </a:cubicBezTo>
                  <a:cubicBezTo>
                    <a:pt x="326" y="1320"/>
                    <a:pt x="322" y="1316"/>
                    <a:pt x="327" y="1316"/>
                  </a:cubicBezTo>
                  <a:cubicBezTo>
                    <a:pt x="331" y="1316"/>
                    <a:pt x="330" y="1320"/>
                    <a:pt x="334" y="1319"/>
                  </a:cubicBezTo>
                  <a:cubicBezTo>
                    <a:pt x="336" y="1319"/>
                    <a:pt x="335" y="1316"/>
                    <a:pt x="337" y="1316"/>
                  </a:cubicBezTo>
                  <a:cubicBezTo>
                    <a:pt x="337" y="1319"/>
                    <a:pt x="338" y="1319"/>
                    <a:pt x="340" y="1317"/>
                  </a:cubicBezTo>
                  <a:cubicBezTo>
                    <a:pt x="343" y="1322"/>
                    <a:pt x="338" y="1324"/>
                    <a:pt x="345" y="1325"/>
                  </a:cubicBezTo>
                  <a:cubicBezTo>
                    <a:pt x="348" y="1324"/>
                    <a:pt x="347" y="1319"/>
                    <a:pt x="351" y="1319"/>
                  </a:cubicBezTo>
                  <a:cubicBezTo>
                    <a:pt x="354" y="1319"/>
                    <a:pt x="356" y="1319"/>
                    <a:pt x="359" y="1319"/>
                  </a:cubicBezTo>
                  <a:cubicBezTo>
                    <a:pt x="359" y="1321"/>
                    <a:pt x="359" y="1324"/>
                    <a:pt x="359" y="1327"/>
                  </a:cubicBezTo>
                  <a:cubicBezTo>
                    <a:pt x="358" y="1326"/>
                    <a:pt x="350" y="1323"/>
                    <a:pt x="350" y="1327"/>
                  </a:cubicBezTo>
                  <a:cubicBezTo>
                    <a:pt x="353" y="1328"/>
                    <a:pt x="358" y="1328"/>
                    <a:pt x="361" y="1330"/>
                  </a:cubicBezTo>
                  <a:cubicBezTo>
                    <a:pt x="360" y="1326"/>
                    <a:pt x="361" y="1324"/>
                    <a:pt x="364" y="1324"/>
                  </a:cubicBezTo>
                  <a:cubicBezTo>
                    <a:pt x="364" y="1326"/>
                    <a:pt x="368" y="1325"/>
                    <a:pt x="370" y="1325"/>
                  </a:cubicBezTo>
                  <a:cubicBezTo>
                    <a:pt x="376" y="1325"/>
                    <a:pt x="379" y="1327"/>
                    <a:pt x="383" y="1327"/>
                  </a:cubicBezTo>
                  <a:cubicBezTo>
                    <a:pt x="388" y="1327"/>
                    <a:pt x="388" y="1324"/>
                    <a:pt x="390" y="1327"/>
                  </a:cubicBezTo>
                  <a:cubicBezTo>
                    <a:pt x="391" y="1327"/>
                    <a:pt x="393" y="1327"/>
                    <a:pt x="393" y="1327"/>
                  </a:cubicBezTo>
                  <a:cubicBezTo>
                    <a:pt x="398" y="1327"/>
                    <a:pt x="400" y="1328"/>
                    <a:pt x="401" y="1328"/>
                  </a:cubicBezTo>
                  <a:cubicBezTo>
                    <a:pt x="406" y="1330"/>
                    <a:pt x="406" y="1329"/>
                    <a:pt x="409" y="1330"/>
                  </a:cubicBezTo>
                  <a:cubicBezTo>
                    <a:pt x="412" y="1330"/>
                    <a:pt x="411" y="1326"/>
                    <a:pt x="415" y="1327"/>
                  </a:cubicBezTo>
                  <a:cubicBezTo>
                    <a:pt x="420" y="1326"/>
                    <a:pt x="420" y="1330"/>
                    <a:pt x="425" y="1330"/>
                  </a:cubicBezTo>
                  <a:cubicBezTo>
                    <a:pt x="424" y="1326"/>
                    <a:pt x="426" y="1325"/>
                    <a:pt x="429" y="1325"/>
                  </a:cubicBezTo>
                  <a:cubicBezTo>
                    <a:pt x="431" y="1326"/>
                    <a:pt x="430" y="1331"/>
                    <a:pt x="433" y="1332"/>
                  </a:cubicBezTo>
                  <a:cubicBezTo>
                    <a:pt x="433" y="1329"/>
                    <a:pt x="432" y="1326"/>
                    <a:pt x="434" y="1325"/>
                  </a:cubicBezTo>
                  <a:cubicBezTo>
                    <a:pt x="439" y="1325"/>
                    <a:pt x="444" y="1324"/>
                    <a:pt x="443" y="1330"/>
                  </a:cubicBezTo>
                  <a:cubicBezTo>
                    <a:pt x="445" y="1330"/>
                    <a:pt x="446" y="1329"/>
                    <a:pt x="446" y="1328"/>
                  </a:cubicBezTo>
                  <a:cubicBezTo>
                    <a:pt x="447" y="1327"/>
                    <a:pt x="449" y="1330"/>
                    <a:pt x="448" y="1330"/>
                  </a:cubicBezTo>
                  <a:cubicBezTo>
                    <a:pt x="451" y="1330"/>
                    <a:pt x="452" y="1328"/>
                    <a:pt x="453" y="1330"/>
                  </a:cubicBezTo>
                  <a:cubicBezTo>
                    <a:pt x="454" y="1334"/>
                    <a:pt x="450" y="1333"/>
                    <a:pt x="450" y="1336"/>
                  </a:cubicBezTo>
                  <a:cubicBezTo>
                    <a:pt x="454" y="1336"/>
                    <a:pt x="461" y="1329"/>
                    <a:pt x="464" y="1336"/>
                  </a:cubicBezTo>
                  <a:cubicBezTo>
                    <a:pt x="461" y="1338"/>
                    <a:pt x="456" y="1339"/>
                    <a:pt x="452" y="1339"/>
                  </a:cubicBezTo>
                  <a:cubicBezTo>
                    <a:pt x="449" y="1340"/>
                    <a:pt x="449" y="1337"/>
                    <a:pt x="447" y="1339"/>
                  </a:cubicBezTo>
                  <a:cubicBezTo>
                    <a:pt x="444" y="1343"/>
                    <a:pt x="426" y="1334"/>
                    <a:pt x="428" y="1344"/>
                  </a:cubicBezTo>
                  <a:cubicBezTo>
                    <a:pt x="433" y="1343"/>
                    <a:pt x="435" y="1340"/>
                    <a:pt x="438" y="1346"/>
                  </a:cubicBezTo>
                  <a:cubicBezTo>
                    <a:pt x="436" y="1345"/>
                    <a:pt x="432" y="1342"/>
                    <a:pt x="433" y="1347"/>
                  </a:cubicBezTo>
                  <a:cubicBezTo>
                    <a:pt x="438" y="1347"/>
                    <a:pt x="441" y="1349"/>
                    <a:pt x="443" y="1352"/>
                  </a:cubicBezTo>
                  <a:cubicBezTo>
                    <a:pt x="435" y="1352"/>
                    <a:pt x="431" y="1355"/>
                    <a:pt x="422" y="1354"/>
                  </a:cubicBezTo>
                  <a:cubicBezTo>
                    <a:pt x="422" y="1356"/>
                    <a:pt x="425" y="1358"/>
                    <a:pt x="423" y="1358"/>
                  </a:cubicBezTo>
                  <a:cubicBezTo>
                    <a:pt x="421" y="1356"/>
                    <a:pt x="418" y="1359"/>
                    <a:pt x="415" y="1358"/>
                  </a:cubicBezTo>
                  <a:cubicBezTo>
                    <a:pt x="413" y="1358"/>
                    <a:pt x="412" y="1356"/>
                    <a:pt x="410" y="1355"/>
                  </a:cubicBezTo>
                  <a:cubicBezTo>
                    <a:pt x="409" y="1358"/>
                    <a:pt x="398" y="1360"/>
                    <a:pt x="404" y="1365"/>
                  </a:cubicBezTo>
                  <a:cubicBezTo>
                    <a:pt x="406" y="1362"/>
                    <a:pt x="405" y="1358"/>
                    <a:pt x="410" y="1358"/>
                  </a:cubicBezTo>
                  <a:cubicBezTo>
                    <a:pt x="414" y="1359"/>
                    <a:pt x="416" y="1361"/>
                    <a:pt x="418" y="1363"/>
                  </a:cubicBezTo>
                  <a:cubicBezTo>
                    <a:pt x="413" y="1365"/>
                    <a:pt x="413" y="1361"/>
                    <a:pt x="410" y="1360"/>
                  </a:cubicBezTo>
                  <a:cubicBezTo>
                    <a:pt x="409" y="1363"/>
                    <a:pt x="405" y="1363"/>
                    <a:pt x="404" y="1366"/>
                  </a:cubicBezTo>
                  <a:cubicBezTo>
                    <a:pt x="407" y="1367"/>
                    <a:pt x="409" y="1366"/>
                    <a:pt x="410" y="1365"/>
                  </a:cubicBezTo>
                  <a:cubicBezTo>
                    <a:pt x="405" y="1368"/>
                    <a:pt x="416" y="1373"/>
                    <a:pt x="411" y="1376"/>
                  </a:cubicBezTo>
                  <a:cubicBezTo>
                    <a:pt x="413" y="1372"/>
                    <a:pt x="405" y="1371"/>
                    <a:pt x="406" y="1374"/>
                  </a:cubicBezTo>
                  <a:cubicBezTo>
                    <a:pt x="410" y="1375"/>
                    <a:pt x="407" y="1381"/>
                    <a:pt x="406" y="1382"/>
                  </a:cubicBezTo>
                  <a:cubicBezTo>
                    <a:pt x="408" y="1383"/>
                    <a:pt x="410" y="1382"/>
                    <a:pt x="410" y="1384"/>
                  </a:cubicBezTo>
                  <a:cubicBezTo>
                    <a:pt x="405" y="1384"/>
                    <a:pt x="402" y="1384"/>
                    <a:pt x="400" y="1387"/>
                  </a:cubicBezTo>
                  <a:cubicBezTo>
                    <a:pt x="403" y="1388"/>
                    <a:pt x="409" y="1385"/>
                    <a:pt x="410" y="1389"/>
                  </a:cubicBezTo>
                  <a:cubicBezTo>
                    <a:pt x="407" y="1392"/>
                    <a:pt x="405" y="1387"/>
                    <a:pt x="402" y="1390"/>
                  </a:cubicBezTo>
                  <a:cubicBezTo>
                    <a:pt x="402" y="1393"/>
                    <a:pt x="402" y="1395"/>
                    <a:pt x="402" y="1398"/>
                  </a:cubicBezTo>
                  <a:cubicBezTo>
                    <a:pt x="400" y="1398"/>
                    <a:pt x="398" y="1398"/>
                    <a:pt x="396" y="1400"/>
                  </a:cubicBezTo>
                  <a:cubicBezTo>
                    <a:pt x="395" y="1406"/>
                    <a:pt x="404" y="1408"/>
                    <a:pt x="395" y="1406"/>
                  </a:cubicBezTo>
                  <a:cubicBezTo>
                    <a:pt x="393" y="1410"/>
                    <a:pt x="399" y="1408"/>
                    <a:pt x="400" y="1409"/>
                  </a:cubicBezTo>
                  <a:cubicBezTo>
                    <a:pt x="400" y="1410"/>
                    <a:pt x="398" y="1412"/>
                    <a:pt x="398" y="1412"/>
                  </a:cubicBezTo>
                  <a:cubicBezTo>
                    <a:pt x="400" y="1413"/>
                    <a:pt x="403" y="1412"/>
                    <a:pt x="404" y="1412"/>
                  </a:cubicBezTo>
                  <a:cubicBezTo>
                    <a:pt x="404" y="1414"/>
                    <a:pt x="406" y="1414"/>
                    <a:pt x="406" y="1416"/>
                  </a:cubicBezTo>
                  <a:cubicBezTo>
                    <a:pt x="406" y="1418"/>
                    <a:pt x="409" y="1418"/>
                    <a:pt x="409" y="1419"/>
                  </a:cubicBezTo>
                  <a:cubicBezTo>
                    <a:pt x="410" y="1420"/>
                    <a:pt x="408" y="1422"/>
                    <a:pt x="408" y="1422"/>
                  </a:cubicBezTo>
                  <a:cubicBezTo>
                    <a:pt x="409" y="1423"/>
                    <a:pt x="414" y="1420"/>
                    <a:pt x="414" y="1425"/>
                  </a:cubicBezTo>
                  <a:cubicBezTo>
                    <a:pt x="413" y="1427"/>
                    <a:pt x="413" y="1429"/>
                    <a:pt x="416" y="1430"/>
                  </a:cubicBezTo>
                  <a:cubicBezTo>
                    <a:pt x="414" y="1425"/>
                    <a:pt x="417" y="1424"/>
                    <a:pt x="419" y="1422"/>
                  </a:cubicBezTo>
                  <a:cubicBezTo>
                    <a:pt x="416" y="1422"/>
                    <a:pt x="413" y="1422"/>
                    <a:pt x="413" y="1420"/>
                  </a:cubicBezTo>
                  <a:cubicBezTo>
                    <a:pt x="411" y="1415"/>
                    <a:pt x="413" y="1413"/>
                    <a:pt x="414" y="1409"/>
                  </a:cubicBezTo>
                  <a:cubicBezTo>
                    <a:pt x="412" y="1409"/>
                    <a:pt x="412" y="1408"/>
                    <a:pt x="412" y="1406"/>
                  </a:cubicBezTo>
                  <a:cubicBezTo>
                    <a:pt x="411" y="1402"/>
                    <a:pt x="406" y="1403"/>
                    <a:pt x="407" y="1398"/>
                  </a:cubicBezTo>
                  <a:cubicBezTo>
                    <a:pt x="410" y="1398"/>
                    <a:pt x="408" y="1393"/>
                    <a:pt x="412" y="1393"/>
                  </a:cubicBezTo>
                  <a:cubicBezTo>
                    <a:pt x="416" y="1393"/>
                    <a:pt x="421" y="1393"/>
                    <a:pt x="423" y="1397"/>
                  </a:cubicBezTo>
                  <a:cubicBezTo>
                    <a:pt x="422" y="1407"/>
                    <a:pt x="431" y="1408"/>
                    <a:pt x="436" y="1412"/>
                  </a:cubicBezTo>
                  <a:cubicBezTo>
                    <a:pt x="435" y="1414"/>
                    <a:pt x="434" y="1416"/>
                    <a:pt x="433" y="1417"/>
                  </a:cubicBezTo>
                  <a:cubicBezTo>
                    <a:pt x="431" y="1416"/>
                    <a:pt x="428" y="1415"/>
                    <a:pt x="425" y="1416"/>
                  </a:cubicBezTo>
                  <a:cubicBezTo>
                    <a:pt x="424" y="1423"/>
                    <a:pt x="432" y="1413"/>
                    <a:pt x="433" y="1420"/>
                  </a:cubicBezTo>
                  <a:cubicBezTo>
                    <a:pt x="428" y="1420"/>
                    <a:pt x="428" y="1425"/>
                    <a:pt x="428" y="1430"/>
                  </a:cubicBezTo>
                  <a:cubicBezTo>
                    <a:pt x="424" y="1429"/>
                    <a:pt x="424" y="1433"/>
                    <a:pt x="419" y="1433"/>
                  </a:cubicBezTo>
                  <a:cubicBezTo>
                    <a:pt x="420" y="1438"/>
                    <a:pt x="420" y="1443"/>
                    <a:pt x="424" y="1443"/>
                  </a:cubicBezTo>
                  <a:cubicBezTo>
                    <a:pt x="424" y="1443"/>
                    <a:pt x="425" y="1437"/>
                    <a:pt x="426" y="1441"/>
                  </a:cubicBezTo>
                  <a:cubicBezTo>
                    <a:pt x="428" y="1447"/>
                    <a:pt x="419" y="1441"/>
                    <a:pt x="421" y="1447"/>
                  </a:cubicBezTo>
                  <a:cubicBezTo>
                    <a:pt x="431" y="1443"/>
                    <a:pt x="424" y="1456"/>
                    <a:pt x="431" y="1455"/>
                  </a:cubicBezTo>
                  <a:cubicBezTo>
                    <a:pt x="435" y="1454"/>
                    <a:pt x="429" y="1451"/>
                    <a:pt x="431" y="1447"/>
                  </a:cubicBezTo>
                  <a:cubicBezTo>
                    <a:pt x="438" y="1448"/>
                    <a:pt x="435" y="1437"/>
                    <a:pt x="443" y="1438"/>
                  </a:cubicBezTo>
                  <a:cubicBezTo>
                    <a:pt x="446" y="1439"/>
                    <a:pt x="446" y="1444"/>
                    <a:pt x="448" y="1447"/>
                  </a:cubicBezTo>
                  <a:cubicBezTo>
                    <a:pt x="449" y="1449"/>
                    <a:pt x="452" y="1448"/>
                    <a:pt x="454" y="1449"/>
                  </a:cubicBezTo>
                  <a:cubicBezTo>
                    <a:pt x="456" y="1450"/>
                    <a:pt x="454" y="1453"/>
                    <a:pt x="457" y="1454"/>
                  </a:cubicBezTo>
                  <a:cubicBezTo>
                    <a:pt x="460" y="1454"/>
                    <a:pt x="461" y="1452"/>
                    <a:pt x="462" y="1450"/>
                  </a:cubicBezTo>
                  <a:cubicBezTo>
                    <a:pt x="453" y="1449"/>
                    <a:pt x="464" y="1446"/>
                    <a:pt x="463" y="1443"/>
                  </a:cubicBezTo>
                  <a:cubicBezTo>
                    <a:pt x="456" y="1444"/>
                    <a:pt x="459" y="1437"/>
                    <a:pt x="458" y="1435"/>
                  </a:cubicBezTo>
                  <a:cubicBezTo>
                    <a:pt x="457" y="1433"/>
                    <a:pt x="454" y="1433"/>
                    <a:pt x="453" y="1431"/>
                  </a:cubicBezTo>
                  <a:cubicBezTo>
                    <a:pt x="452" y="1430"/>
                    <a:pt x="453" y="1427"/>
                    <a:pt x="451" y="1425"/>
                  </a:cubicBezTo>
                  <a:cubicBezTo>
                    <a:pt x="454" y="1425"/>
                    <a:pt x="453" y="1422"/>
                    <a:pt x="454" y="1422"/>
                  </a:cubicBezTo>
                  <a:cubicBezTo>
                    <a:pt x="456" y="1422"/>
                    <a:pt x="457" y="1420"/>
                    <a:pt x="457" y="1419"/>
                  </a:cubicBezTo>
                  <a:cubicBezTo>
                    <a:pt x="455" y="1419"/>
                    <a:pt x="454" y="1417"/>
                    <a:pt x="454" y="1414"/>
                  </a:cubicBezTo>
                  <a:cubicBezTo>
                    <a:pt x="456" y="1414"/>
                    <a:pt x="458" y="1414"/>
                    <a:pt x="460" y="1414"/>
                  </a:cubicBezTo>
                  <a:cubicBezTo>
                    <a:pt x="463" y="1408"/>
                    <a:pt x="461" y="1400"/>
                    <a:pt x="457" y="1397"/>
                  </a:cubicBezTo>
                  <a:cubicBezTo>
                    <a:pt x="459" y="1392"/>
                    <a:pt x="471" y="1392"/>
                    <a:pt x="474" y="1397"/>
                  </a:cubicBezTo>
                  <a:cubicBezTo>
                    <a:pt x="476" y="1391"/>
                    <a:pt x="481" y="1396"/>
                    <a:pt x="486" y="1393"/>
                  </a:cubicBezTo>
                  <a:cubicBezTo>
                    <a:pt x="487" y="1394"/>
                    <a:pt x="487" y="1398"/>
                    <a:pt x="488" y="1398"/>
                  </a:cubicBezTo>
                  <a:cubicBezTo>
                    <a:pt x="489" y="1399"/>
                    <a:pt x="492" y="1397"/>
                    <a:pt x="492" y="1398"/>
                  </a:cubicBezTo>
                  <a:cubicBezTo>
                    <a:pt x="494" y="1399"/>
                    <a:pt x="493" y="1402"/>
                    <a:pt x="494" y="1403"/>
                  </a:cubicBezTo>
                  <a:cubicBezTo>
                    <a:pt x="495" y="1404"/>
                    <a:pt x="498" y="1404"/>
                    <a:pt x="499" y="1406"/>
                  </a:cubicBezTo>
                  <a:cubicBezTo>
                    <a:pt x="499" y="1408"/>
                    <a:pt x="499" y="1409"/>
                    <a:pt x="499" y="1411"/>
                  </a:cubicBezTo>
                  <a:cubicBezTo>
                    <a:pt x="499" y="1413"/>
                    <a:pt x="497" y="1413"/>
                    <a:pt x="496" y="1414"/>
                  </a:cubicBezTo>
                  <a:cubicBezTo>
                    <a:pt x="495" y="1415"/>
                    <a:pt x="494" y="1416"/>
                    <a:pt x="493" y="1417"/>
                  </a:cubicBezTo>
                  <a:cubicBezTo>
                    <a:pt x="491" y="1417"/>
                    <a:pt x="489" y="1417"/>
                    <a:pt x="489" y="1419"/>
                  </a:cubicBezTo>
                  <a:cubicBezTo>
                    <a:pt x="491" y="1419"/>
                    <a:pt x="494" y="1419"/>
                    <a:pt x="493" y="1422"/>
                  </a:cubicBezTo>
                  <a:cubicBezTo>
                    <a:pt x="490" y="1419"/>
                    <a:pt x="491" y="1422"/>
                    <a:pt x="487" y="1422"/>
                  </a:cubicBezTo>
                  <a:cubicBezTo>
                    <a:pt x="487" y="1420"/>
                    <a:pt x="487" y="1417"/>
                    <a:pt x="485" y="1417"/>
                  </a:cubicBezTo>
                  <a:cubicBezTo>
                    <a:pt x="483" y="1424"/>
                    <a:pt x="483" y="1426"/>
                    <a:pt x="483" y="1436"/>
                  </a:cubicBezTo>
                  <a:cubicBezTo>
                    <a:pt x="480" y="1440"/>
                    <a:pt x="480" y="1447"/>
                    <a:pt x="482" y="1449"/>
                  </a:cubicBezTo>
                  <a:cubicBezTo>
                    <a:pt x="488" y="1443"/>
                    <a:pt x="490" y="1455"/>
                    <a:pt x="497" y="1452"/>
                  </a:cubicBezTo>
                  <a:cubicBezTo>
                    <a:pt x="497" y="1447"/>
                    <a:pt x="501" y="1447"/>
                    <a:pt x="500" y="1443"/>
                  </a:cubicBezTo>
                  <a:cubicBezTo>
                    <a:pt x="496" y="1443"/>
                    <a:pt x="495" y="1442"/>
                    <a:pt x="495" y="1438"/>
                  </a:cubicBezTo>
                  <a:cubicBezTo>
                    <a:pt x="496" y="1435"/>
                    <a:pt x="502" y="1437"/>
                    <a:pt x="501" y="1433"/>
                  </a:cubicBezTo>
                  <a:cubicBezTo>
                    <a:pt x="495" y="1434"/>
                    <a:pt x="493" y="1431"/>
                    <a:pt x="493" y="1425"/>
                  </a:cubicBezTo>
                  <a:cubicBezTo>
                    <a:pt x="498" y="1423"/>
                    <a:pt x="504" y="1426"/>
                    <a:pt x="510" y="1424"/>
                  </a:cubicBezTo>
                  <a:cubicBezTo>
                    <a:pt x="512" y="1425"/>
                    <a:pt x="511" y="1427"/>
                    <a:pt x="512" y="1428"/>
                  </a:cubicBezTo>
                  <a:cubicBezTo>
                    <a:pt x="513" y="1430"/>
                    <a:pt x="515" y="1430"/>
                    <a:pt x="515" y="1431"/>
                  </a:cubicBezTo>
                  <a:cubicBezTo>
                    <a:pt x="516" y="1433"/>
                    <a:pt x="515" y="1436"/>
                    <a:pt x="515" y="1438"/>
                  </a:cubicBezTo>
                  <a:cubicBezTo>
                    <a:pt x="519" y="1437"/>
                    <a:pt x="521" y="1438"/>
                    <a:pt x="522" y="1441"/>
                  </a:cubicBezTo>
                  <a:cubicBezTo>
                    <a:pt x="521" y="1443"/>
                    <a:pt x="520" y="1445"/>
                    <a:pt x="521" y="1449"/>
                  </a:cubicBezTo>
                  <a:cubicBezTo>
                    <a:pt x="527" y="1447"/>
                    <a:pt x="524" y="1454"/>
                    <a:pt x="528" y="1454"/>
                  </a:cubicBezTo>
                  <a:cubicBezTo>
                    <a:pt x="528" y="1453"/>
                    <a:pt x="529" y="1452"/>
                    <a:pt x="530" y="1452"/>
                  </a:cubicBezTo>
                  <a:cubicBezTo>
                    <a:pt x="531" y="1452"/>
                    <a:pt x="537" y="1448"/>
                    <a:pt x="533" y="1447"/>
                  </a:cubicBezTo>
                  <a:cubicBezTo>
                    <a:pt x="532" y="1451"/>
                    <a:pt x="528" y="1446"/>
                    <a:pt x="528" y="1446"/>
                  </a:cubicBezTo>
                  <a:cubicBezTo>
                    <a:pt x="528" y="1443"/>
                    <a:pt x="524" y="1445"/>
                    <a:pt x="523" y="1443"/>
                  </a:cubicBezTo>
                  <a:cubicBezTo>
                    <a:pt x="522" y="1438"/>
                    <a:pt x="525" y="1438"/>
                    <a:pt x="525" y="1435"/>
                  </a:cubicBezTo>
                  <a:cubicBezTo>
                    <a:pt x="523" y="1434"/>
                    <a:pt x="521" y="1433"/>
                    <a:pt x="521" y="1430"/>
                  </a:cubicBezTo>
                  <a:cubicBezTo>
                    <a:pt x="525" y="1425"/>
                    <a:pt x="523" y="1419"/>
                    <a:pt x="521" y="1414"/>
                  </a:cubicBezTo>
                  <a:cubicBezTo>
                    <a:pt x="515" y="1410"/>
                    <a:pt x="510" y="1420"/>
                    <a:pt x="505" y="1412"/>
                  </a:cubicBezTo>
                  <a:cubicBezTo>
                    <a:pt x="506" y="1411"/>
                    <a:pt x="509" y="1412"/>
                    <a:pt x="510" y="1411"/>
                  </a:cubicBezTo>
                  <a:cubicBezTo>
                    <a:pt x="511" y="1409"/>
                    <a:pt x="509" y="1404"/>
                    <a:pt x="511" y="1404"/>
                  </a:cubicBezTo>
                  <a:cubicBezTo>
                    <a:pt x="514" y="1405"/>
                    <a:pt x="516" y="1404"/>
                    <a:pt x="517" y="1403"/>
                  </a:cubicBezTo>
                  <a:cubicBezTo>
                    <a:pt x="517" y="1406"/>
                    <a:pt x="518" y="1408"/>
                    <a:pt x="519" y="1409"/>
                  </a:cubicBezTo>
                  <a:cubicBezTo>
                    <a:pt x="524" y="1410"/>
                    <a:pt x="526" y="1408"/>
                    <a:pt x="530" y="1408"/>
                  </a:cubicBezTo>
                  <a:cubicBezTo>
                    <a:pt x="528" y="1403"/>
                    <a:pt x="528" y="1397"/>
                    <a:pt x="534" y="1397"/>
                  </a:cubicBezTo>
                  <a:cubicBezTo>
                    <a:pt x="536" y="1397"/>
                    <a:pt x="538" y="1399"/>
                    <a:pt x="538" y="1401"/>
                  </a:cubicBezTo>
                  <a:cubicBezTo>
                    <a:pt x="538" y="1404"/>
                    <a:pt x="541" y="1403"/>
                    <a:pt x="542" y="1404"/>
                  </a:cubicBezTo>
                  <a:cubicBezTo>
                    <a:pt x="543" y="1403"/>
                    <a:pt x="544" y="1403"/>
                    <a:pt x="545" y="1403"/>
                  </a:cubicBezTo>
                  <a:cubicBezTo>
                    <a:pt x="545" y="1398"/>
                    <a:pt x="545" y="1393"/>
                    <a:pt x="548" y="1392"/>
                  </a:cubicBezTo>
                  <a:cubicBezTo>
                    <a:pt x="553" y="1394"/>
                    <a:pt x="559" y="1399"/>
                    <a:pt x="562" y="1400"/>
                  </a:cubicBezTo>
                  <a:cubicBezTo>
                    <a:pt x="567" y="1401"/>
                    <a:pt x="567" y="1401"/>
                    <a:pt x="569" y="1403"/>
                  </a:cubicBezTo>
                  <a:cubicBezTo>
                    <a:pt x="570" y="1404"/>
                    <a:pt x="572" y="1405"/>
                    <a:pt x="573" y="1406"/>
                  </a:cubicBezTo>
                  <a:cubicBezTo>
                    <a:pt x="573" y="1406"/>
                    <a:pt x="575" y="1404"/>
                    <a:pt x="577" y="1404"/>
                  </a:cubicBezTo>
                  <a:cubicBezTo>
                    <a:pt x="577" y="1405"/>
                    <a:pt x="578" y="1408"/>
                    <a:pt x="578" y="1409"/>
                  </a:cubicBezTo>
                  <a:cubicBezTo>
                    <a:pt x="576" y="1409"/>
                    <a:pt x="577" y="1406"/>
                    <a:pt x="575" y="1406"/>
                  </a:cubicBezTo>
                  <a:cubicBezTo>
                    <a:pt x="574" y="1409"/>
                    <a:pt x="572" y="1412"/>
                    <a:pt x="567" y="1411"/>
                  </a:cubicBezTo>
                  <a:cubicBezTo>
                    <a:pt x="566" y="1413"/>
                    <a:pt x="565" y="1416"/>
                    <a:pt x="561" y="1416"/>
                  </a:cubicBezTo>
                  <a:cubicBezTo>
                    <a:pt x="561" y="1417"/>
                    <a:pt x="561" y="1419"/>
                    <a:pt x="561" y="1420"/>
                  </a:cubicBezTo>
                  <a:cubicBezTo>
                    <a:pt x="556" y="1420"/>
                    <a:pt x="555" y="1425"/>
                    <a:pt x="551" y="1427"/>
                  </a:cubicBezTo>
                  <a:cubicBezTo>
                    <a:pt x="550" y="1427"/>
                    <a:pt x="548" y="1427"/>
                    <a:pt x="548" y="1428"/>
                  </a:cubicBezTo>
                  <a:cubicBezTo>
                    <a:pt x="551" y="1429"/>
                    <a:pt x="560" y="1425"/>
                    <a:pt x="559" y="1431"/>
                  </a:cubicBezTo>
                  <a:cubicBezTo>
                    <a:pt x="562" y="1432"/>
                    <a:pt x="562" y="1429"/>
                    <a:pt x="563" y="1428"/>
                  </a:cubicBezTo>
                  <a:cubicBezTo>
                    <a:pt x="569" y="1429"/>
                    <a:pt x="579" y="1431"/>
                    <a:pt x="582" y="1431"/>
                  </a:cubicBezTo>
                  <a:cubicBezTo>
                    <a:pt x="584" y="1432"/>
                    <a:pt x="583" y="1433"/>
                    <a:pt x="584" y="1433"/>
                  </a:cubicBezTo>
                  <a:cubicBezTo>
                    <a:pt x="589" y="1435"/>
                    <a:pt x="590" y="1432"/>
                    <a:pt x="591" y="1436"/>
                  </a:cubicBezTo>
                  <a:cubicBezTo>
                    <a:pt x="591" y="1436"/>
                    <a:pt x="588" y="1438"/>
                    <a:pt x="588" y="1439"/>
                  </a:cubicBezTo>
                  <a:cubicBezTo>
                    <a:pt x="600" y="1442"/>
                    <a:pt x="616" y="1441"/>
                    <a:pt x="627" y="1439"/>
                  </a:cubicBezTo>
                  <a:cubicBezTo>
                    <a:pt x="630" y="1434"/>
                    <a:pt x="621" y="1433"/>
                    <a:pt x="625" y="1431"/>
                  </a:cubicBezTo>
                  <a:cubicBezTo>
                    <a:pt x="626" y="1433"/>
                    <a:pt x="628" y="1433"/>
                    <a:pt x="630" y="1433"/>
                  </a:cubicBezTo>
                  <a:cubicBezTo>
                    <a:pt x="630" y="1434"/>
                    <a:pt x="631" y="1435"/>
                    <a:pt x="633" y="1435"/>
                  </a:cubicBezTo>
                  <a:cubicBezTo>
                    <a:pt x="631" y="1440"/>
                    <a:pt x="641" y="1444"/>
                    <a:pt x="637" y="1441"/>
                  </a:cubicBezTo>
                  <a:cubicBezTo>
                    <a:pt x="633" y="1438"/>
                    <a:pt x="636" y="1435"/>
                    <a:pt x="636" y="1431"/>
                  </a:cubicBezTo>
                  <a:cubicBezTo>
                    <a:pt x="639" y="1432"/>
                    <a:pt x="639" y="1429"/>
                    <a:pt x="641" y="1428"/>
                  </a:cubicBezTo>
                  <a:cubicBezTo>
                    <a:pt x="643" y="1427"/>
                    <a:pt x="644" y="1426"/>
                    <a:pt x="647" y="1427"/>
                  </a:cubicBezTo>
                  <a:cubicBezTo>
                    <a:pt x="648" y="1431"/>
                    <a:pt x="653" y="1431"/>
                    <a:pt x="653" y="1436"/>
                  </a:cubicBezTo>
                  <a:cubicBezTo>
                    <a:pt x="656" y="1436"/>
                    <a:pt x="658" y="1436"/>
                    <a:pt x="660" y="1436"/>
                  </a:cubicBezTo>
                  <a:cubicBezTo>
                    <a:pt x="660" y="1440"/>
                    <a:pt x="662" y="1441"/>
                    <a:pt x="661" y="1446"/>
                  </a:cubicBezTo>
                  <a:cubicBezTo>
                    <a:pt x="663" y="1446"/>
                    <a:pt x="666" y="1446"/>
                    <a:pt x="668" y="1446"/>
                  </a:cubicBezTo>
                  <a:cubicBezTo>
                    <a:pt x="670" y="1446"/>
                    <a:pt x="669" y="1442"/>
                    <a:pt x="672" y="1443"/>
                  </a:cubicBezTo>
                  <a:cubicBezTo>
                    <a:pt x="669" y="1449"/>
                    <a:pt x="677" y="1445"/>
                    <a:pt x="683" y="1446"/>
                  </a:cubicBezTo>
                  <a:cubicBezTo>
                    <a:pt x="682" y="1440"/>
                    <a:pt x="685" y="1438"/>
                    <a:pt x="689" y="1438"/>
                  </a:cubicBezTo>
                  <a:cubicBezTo>
                    <a:pt x="692" y="1438"/>
                    <a:pt x="690" y="1443"/>
                    <a:pt x="694" y="1443"/>
                  </a:cubicBezTo>
                  <a:cubicBezTo>
                    <a:pt x="694" y="1441"/>
                    <a:pt x="694" y="1438"/>
                    <a:pt x="695" y="1438"/>
                  </a:cubicBezTo>
                  <a:cubicBezTo>
                    <a:pt x="697" y="1438"/>
                    <a:pt x="697" y="1441"/>
                    <a:pt x="699" y="1441"/>
                  </a:cubicBezTo>
                  <a:cubicBezTo>
                    <a:pt x="698" y="1435"/>
                    <a:pt x="699" y="1431"/>
                    <a:pt x="703" y="1430"/>
                  </a:cubicBezTo>
                  <a:cubicBezTo>
                    <a:pt x="707" y="1430"/>
                    <a:pt x="710" y="1430"/>
                    <a:pt x="714" y="1430"/>
                  </a:cubicBezTo>
                  <a:cubicBezTo>
                    <a:pt x="716" y="1433"/>
                    <a:pt x="714" y="1440"/>
                    <a:pt x="719" y="1441"/>
                  </a:cubicBezTo>
                  <a:cubicBezTo>
                    <a:pt x="718" y="1436"/>
                    <a:pt x="720" y="1439"/>
                    <a:pt x="723" y="1439"/>
                  </a:cubicBezTo>
                  <a:cubicBezTo>
                    <a:pt x="723" y="1439"/>
                    <a:pt x="724" y="1437"/>
                    <a:pt x="725" y="1439"/>
                  </a:cubicBezTo>
                  <a:cubicBezTo>
                    <a:pt x="725" y="1441"/>
                    <a:pt x="725" y="1443"/>
                    <a:pt x="725" y="1444"/>
                  </a:cubicBezTo>
                  <a:cubicBezTo>
                    <a:pt x="721" y="1445"/>
                    <a:pt x="714" y="1442"/>
                    <a:pt x="713" y="1446"/>
                  </a:cubicBezTo>
                  <a:cubicBezTo>
                    <a:pt x="721" y="1447"/>
                    <a:pt x="725" y="1446"/>
                    <a:pt x="733" y="1447"/>
                  </a:cubicBezTo>
                  <a:cubicBezTo>
                    <a:pt x="736" y="1445"/>
                    <a:pt x="731" y="1443"/>
                    <a:pt x="734" y="1443"/>
                  </a:cubicBezTo>
                  <a:cubicBezTo>
                    <a:pt x="738" y="1442"/>
                    <a:pt x="736" y="1449"/>
                    <a:pt x="740" y="1447"/>
                  </a:cubicBezTo>
                  <a:cubicBezTo>
                    <a:pt x="747" y="1447"/>
                    <a:pt x="752" y="1445"/>
                    <a:pt x="756" y="1443"/>
                  </a:cubicBezTo>
                  <a:cubicBezTo>
                    <a:pt x="756" y="1446"/>
                    <a:pt x="762" y="1444"/>
                    <a:pt x="762" y="1447"/>
                  </a:cubicBezTo>
                  <a:cubicBezTo>
                    <a:pt x="775" y="1446"/>
                    <a:pt x="792" y="1450"/>
                    <a:pt x="799" y="1444"/>
                  </a:cubicBezTo>
                  <a:cubicBezTo>
                    <a:pt x="801" y="1447"/>
                    <a:pt x="806" y="1445"/>
                    <a:pt x="809" y="1446"/>
                  </a:cubicBezTo>
                  <a:cubicBezTo>
                    <a:pt x="811" y="1446"/>
                    <a:pt x="811" y="1447"/>
                    <a:pt x="813" y="1447"/>
                  </a:cubicBezTo>
                  <a:cubicBezTo>
                    <a:pt x="819" y="1448"/>
                    <a:pt x="821" y="1446"/>
                    <a:pt x="824" y="1446"/>
                  </a:cubicBezTo>
                  <a:cubicBezTo>
                    <a:pt x="841" y="1446"/>
                    <a:pt x="859" y="1449"/>
                    <a:pt x="874" y="1444"/>
                  </a:cubicBezTo>
                  <a:cubicBezTo>
                    <a:pt x="875" y="1446"/>
                    <a:pt x="879" y="1446"/>
                    <a:pt x="881" y="1447"/>
                  </a:cubicBezTo>
                  <a:cubicBezTo>
                    <a:pt x="881" y="1445"/>
                    <a:pt x="884" y="1447"/>
                    <a:pt x="886" y="1446"/>
                  </a:cubicBezTo>
                  <a:cubicBezTo>
                    <a:pt x="887" y="1445"/>
                    <a:pt x="887" y="1443"/>
                    <a:pt x="889" y="1443"/>
                  </a:cubicBezTo>
                  <a:cubicBezTo>
                    <a:pt x="891" y="1442"/>
                    <a:pt x="893" y="1443"/>
                    <a:pt x="895" y="1443"/>
                  </a:cubicBezTo>
                  <a:cubicBezTo>
                    <a:pt x="896" y="1440"/>
                    <a:pt x="893" y="1434"/>
                    <a:pt x="897" y="1435"/>
                  </a:cubicBezTo>
                  <a:cubicBezTo>
                    <a:pt x="900" y="1435"/>
                    <a:pt x="904" y="1435"/>
                    <a:pt x="908" y="1435"/>
                  </a:cubicBezTo>
                  <a:cubicBezTo>
                    <a:pt x="909" y="1437"/>
                    <a:pt x="911" y="1440"/>
                    <a:pt x="915" y="1439"/>
                  </a:cubicBezTo>
                  <a:cubicBezTo>
                    <a:pt x="917" y="1443"/>
                    <a:pt x="920" y="1445"/>
                    <a:pt x="923" y="1447"/>
                  </a:cubicBezTo>
                  <a:cubicBezTo>
                    <a:pt x="923" y="1445"/>
                    <a:pt x="924" y="1444"/>
                    <a:pt x="926" y="1444"/>
                  </a:cubicBezTo>
                  <a:cubicBezTo>
                    <a:pt x="930" y="1447"/>
                    <a:pt x="938" y="1445"/>
                    <a:pt x="943" y="1446"/>
                  </a:cubicBezTo>
                  <a:cubicBezTo>
                    <a:pt x="945" y="1441"/>
                    <a:pt x="947" y="1441"/>
                    <a:pt x="950" y="1439"/>
                  </a:cubicBezTo>
                  <a:cubicBezTo>
                    <a:pt x="951" y="1439"/>
                    <a:pt x="951" y="1435"/>
                    <a:pt x="953" y="1435"/>
                  </a:cubicBezTo>
                  <a:cubicBezTo>
                    <a:pt x="954" y="1434"/>
                    <a:pt x="956" y="1435"/>
                    <a:pt x="957" y="1435"/>
                  </a:cubicBezTo>
                  <a:cubicBezTo>
                    <a:pt x="958" y="1439"/>
                    <a:pt x="956" y="1447"/>
                    <a:pt x="961" y="1447"/>
                  </a:cubicBezTo>
                  <a:cubicBezTo>
                    <a:pt x="963" y="1444"/>
                    <a:pt x="960" y="1444"/>
                    <a:pt x="960" y="1439"/>
                  </a:cubicBezTo>
                  <a:cubicBezTo>
                    <a:pt x="966" y="1437"/>
                    <a:pt x="969" y="1434"/>
                    <a:pt x="974" y="1435"/>
                  </a:cubicBezTo>
                  <a:cubicBezTo>
                    <a:pt x="979" y="1435"/>
                    <a:pt x="982" y="1439"/>
                    <a:pt x="987" y="1443"/>
                  </a:cubicBezTo>
                  <a:cubicBezTo>
                    <a:pt x="987" y="1443"/>
                    <a:pt x="987" y="1441"/>
                    <a:pt x="987" y="1441"/>
                  </a:cubicBezTo>
                  <a:cubicBezTo>
                    <a:pt x="988" y="1440"/>
                    <a:pt x="989" y="1446"/>
                    <a:pt x="991" y="1444"/>
                  </a:cubicBezTo>
                  <a:cubicBezTo>
                    <a:pt x="992" y="1439"/>
                    <a:pt x="995" y="1436"/>
                    <a:pt x="998" y="1433"/>
                  </a:cubicBezTo>
                  <a:cubicBezTo>
                    <a:pt x="1002" y="1434"/>
                    <a:pt x="1010" y="1431"/>
                    <a:pt x="1010" y="1436"/>
                  </a:cubicBezTo>
                  <a:cubicBezTo>
                    <a:pt x="1012" y="1439"/>
                    <a:pt x="1005" y="1441"/>
                    <a:pt x="1010" y="1443"/>
                  </a:cubicBezTo>
                  <a:cubicBezTo>
                    <a:pt x="1013" y="1441"/>
                    <a:pt x="1010" y="1435"/>
                    <a:pt x="1015" y="1436"/>
                  </a:cubicBezTo>
                  <a:cubicBezTo>
                    <a:pt x="1018" y="1438"/>
                    <a:pt x="1020" y="1441"/>
                    <a:pt x="1021" y="1446"/>
                  </a:cubicBezTo>
                  <a:cubicBezTo>
                    <a:pt x="1024" y="1446"/>
                    <a:pt x="1024" y="1444"/>
                    <a:pt x="1026" y="1443"/>
                  </a:cubicBezTo>
                  <a:cubicBezTo>
                    <a:pt x="1029" y="1442"/>
                    <a:pt x="1027" y="1447"/>
                    <a:pt x="1030" y="1447"/>
                  </a:cubicBezTo>
                  <a:cubicBezTo>
                    <a:pt x="1030" y="1443"/>
                    <a:pt x="1035" y="1443"/>
                    <a:pt x="1036" y="1441"/>
                  </a:cubicBezTo>
                  <a:cubicBezTo>
                    <a:pt x="1031" y="1438"/>
                    <a:pt x="1035" y="1436"/>
                    <a:pt x="1033" y="1430"/>
                  </a:cubicBezTo>
                  <a:cubicBezTo>
                    <a:pt x="1037" y="1428"/>
                    <a:pt x="1040" y="1426"/>
                    <a:pt x="1046" y="1427"/>
                  </a:cubicBezTo>
                  <a:cubicBezTo>
                    <a:pt x="1049" y="1430"/>
                    <a:pt x="1056" y="1435"/>
                    <a:pt x="1057" y="1438"/>
                  </a:cubicBezTo>
                  <a:cubicBezTo>
                    <a:pt x="1057" y="1437"/>
                    <a:pt x="1049" y="1443"/>
                    <a:pt x="1055" y="1443"/>
                  </a:cubicBezTo>
                  <a:cubicBezTo>
                    <a:pt x="1055" y="1440"/>
                    <a:pt x="1058" y="1439"/>
                    <a:pt x="1061" y="1439"/>
                  </a:cubicBezTo>
                  <a:cubicBezTo>
                    <a:pt x="1064" y="1444"/>
                    <a:pt x="1075" y="1442"/>
                    <a:pt x="1078" y="1446"/>
                  </a:cubicBezTo>
                  <a:cubicBezTo>
                    <a:pt x="1081" y="1442"/>
                    <a:pt x="1090" y="1442"/>
                    <a:pt x="1095" y="1444"/>
                  </a:cubicBezTo>
                  <a:cubicBezTo>
                    <a:pt x="1099" y="1445"/>
                    <a:pt x="1097" y="1438"/>
                    <a:pt x="1102" y="1439"/>
                  </a:cubicBezTo>
                  <a:cubicBezTo>
                    <a:pt x="1104" y="1439"/>
                    <a:pt x="1103" y="1443"/>
                    <a:pt x="1105" y="1444"/>
                  </a:cubicBezTo>
                  <a:cubicBezTo>
                    <a:pt x="1105" y="1445"/>
                    <a:pt x="1108" y="1443"/>
                    <a:pt x="1109" y="1444"/>
                  </a:cubicBezTo>
                  <a:cubicBezTo>
                    <a:pt x="1110" y="1445"/>
                    <a:pt x="1109" y="1448"/>
                    <a:pt x="1111" y="1447"/>
                  </a:cubicBezTo>
                  <a:cubicBezTo>
                    <a:pt x="1111" y="1446"/>
                    <a:pt x="1112" y="1444"/>
                    <a:pt x="1112" y="1444"/>
                  </a:cubicBezTo>
                  <a:cubicBezTo>
                    <a:pt x="1114" y="1443"/>
                    <a:pt x="1114" y="1446"/>
                    <a:pt x="1114" y="1446"/>
                  </a:cubicBezTo>
                  <a:cubicBezTo>
                    <a:pt x="1116" y="1446"/>
                    <a:pt x="1115" y="1444"/>
                    <a:pt x="1115" y="1444"/>
                  </a:cubicBezTo>
                  <a:cubicBezTo>
                    <a:pt x="1121" y="1443"/>
                    <a:pt x="1128" y="1443"/>
                    <a:pt x="1134" y="1443"/>
                  </a:cubicBezTo>
                  <a:cubicBezTo>
                    <a:pt x="1135" y="1437"/>
                    <a:pt x="1139" y="1435"/>
                    <a:pt x="1142" y="1431"/>
                  </a:cubicBezTo>
                  <a:cubicBezTo>
                    <a:pt x="1148" y="1434"/>
                    <a:pt x="1157" y="1433"/>
                    <a:pt x="1157" y="1441"/>
                  </a:cubicBezTo>
                  <a:cubicBezTo>
                    <a:pt x="1168" y="1444"/>
                    <a:pt x="1177" y="1440"/>
                    <a:pt x="1188" y="1439"/>
                  </a:cubicBezTo>
                  <a:cubicBezTo>
                    <a:pt x="1192" y="1441"/>
                    <a:pt x="1193" y="1444"/>
                    <a:pt x="1198" y="1444"/>
                  </a:cubicBezTo>
                  <a:cubicBezTo>
                    <a:pt x="1199" y="1436"/>
                    <a:pt x="1202" y="1429"/>
                    <a:pt x="1207" y="1424"/>
                  </a:cubicBezTo>
                  <a:cubicBezTo>
                    <a:pt x="1209" y="1421"/>
                    <a:pt x="1216" y="1424"/>
                    <a:pt x="1218" y="1427"/>
                  </a:cubicBezTo>
                  <a:cubicBezTo>
                    <a:pt x="1216" y="1434"/>
                    <a:pt x="1222" y="1432"/>
                    <a:pt x="1221" y="1438"/>
                  </a:cubicBezTo>
                  <a:cubicBezTo>
                    <a:pt x="1224" y="1439"/>
                    <a:pt x="1230" y="1438"/>
                    <a:pt x="1233" y="1439"/>
                  </a:cubicBezTo>
                  <a:cubicBezTo>
                    <a:pt x="1235" y="1440"/>
                    <a:pt x="1235" y="1442"/>
                    <a:pt x="1236" y="1443"/>
                  </a:cubicBezTo>
                  <a:cubicBezTo>
                    <a:pt x="1237" y="1441"/>
                    <a:pt x="1238" y="1439"/>
                    <a:pt x="1241" y="1439"/>
                  </a:cubicBezTo>
                  <a:cubicBezTo>
                    <a:pt x="1244" y="1437"/>
                    <a:pt x="1244" y="1432"/>
                    <a:pt x="1249" y="1431"/>
                  </a:cubicBezTo>
                  <a:cubicBezTo>
                    <a:pt x="1252" y="1433"/>
                    <a:pt x="1254" y="1435"/>
                    <a:pt x="1257" y="1438"/>
                  </a:cubicBezTo>
                  <a:cubicBezTo>
                    <a:pt x="1259" y="1438"/>
                    <a:pt x="1262" y="1438"/>
                    <a:pt x="1264" y="1438"/>
                  </a:cubicBezTo>
                  <a:cubicBezTo>
                    <a:pt x="1265" y="1440"/>
                    <a:pt x="1264" y="1444"/>
                    <a:pt x="1266" y="1444"/>
                  </a:cubicBezTo>
                  <a:cubicBezTo>
                    <a:pt x="1266" y="1441"/>
                    <a:pt x="1267" y="1439"/>
                    <a:pt x="1270" y="1439"/>
                  </a:cubicBezTo>
                  <a:cubicBezTo>
                    <a:pt x="1273" y="1439"/>
                    <a:pt x="1272" y="1442"/>
                    <a:pt x="1274" y="1443"/>
                  </a:cubicBezTo>
                  <a:cubicBezTo>
                    <a:pt x="1274" y="1440"/>
                    <a:pt x="1278" y="1441"/>
                    <a:pt x="1278" y="1443"/>
                  </a:cubicBezTo>
                  <a:cubicBezTo>
                    <a:pt x="1276" y="1442"/>
                    <a:pt x="1274" y="1445"/>
                    <a:pt x="1277" y="1446"/>
                  </a:cubicBezTo>
                  <a:cubicBezTo>
                    <a:pt x="1277" y="1443"/>
                    <a:pt x="1278" y="1446"/>
                    <a:pt x="1280" y="1446"/>
                  </a:cubicBezTo>
                  <a:cubicBezTo>
                    <a:pt x="1286" y="1446"/>
                    <a:pt x="1289" y="1447"/>
                    <a:pt x="1292" y="1447"/>
                  </a:cubicBezTo>
                  <a:cubicBezTo>
                    <a:pt x="1297" y="1448"/>
                    <a:pt x="1301" y="1447"/>
                    <a:pt x="1304" y="1449"/>
                  </a:cubicBezTo>
                  <a:cubicBezTo>
                    <a:pt x="1306" y="1443"/>
                    <a:pt x="1303" y="1442"/>
                    <a:pt x="1301" y="1439"/>
                  </a:cubicBezTo>
                  <a:cubicBezTo>
                    <a:pt x="1308" y="1437"/>
                    <a:pt x="1314" y="1434"/>
                    <a:pt x="1323" y="1435"/>
                  </a:cubicBezTo>
                  <a:cubicBezTo>
                    <a:pt x="1324" y="1437"/>
                    <a:pt x="1326" y="1437"/>
                    <a:pt x="1326" y="1439"/>
                  </a:cubicBezTo>
                  <a:cubicBezTo>
                    <a:pt x="1323" y="1438"/>
                    <a:pt x="1319" y="1442"/>
                    <a:pt x="1325" y="1441"/>
                  </a:cubicBezTo>
                  <a:cubicBezTo>
                    <a:pt x="1326" y="1441"/>
                    <a:pt x="1327" y="1439"/>
                    <a:pt x="1328" y="1438"/>
                  </a:cubicBezTo>
                  <a:cubicBezTo>
                    <a:pt x="1330" y="1438"/>
                    <a:pt x="1329" y="1433"/>
                    <a:pt x="1331" y="1433"/>
                  </a:cubicBezTo>
                  <a:cubicBezTo>
                    <a:pt x="1332" y="1436"/>
                    <a:pt x="1341" y="1432"/>
                    <a:pt x="1342" y="1436"/>
                  </a:cubicBezTo>
                  <a:cubicBezTo>
                    <a:pt x="1342" y="1437"/>
                    <a:pt x="1342" y="1439"/>
                    <a:pt x="1343" y="1439"/>
                  </a:cubicBezTo>
                  <a:cubicBezTo>
                    <a:pt x="1344" y="1437"/>
                    <a:pt x="1342" y="1431"/>
                    <a:pt x="1345" y="1431"/>
                  </a:cubicBezTo>
                  <a:cubicBezTo>
                    <a:pt x="1349" y="1436"/>
                    <a:pt x="1355" y="1431"/>
                    <a:pt x="1360" y="1431"/>
                  </a:cubicBezTo>
                  <a:cubicBezTo>
                    <a:pt x="1364" y="1431"/>
                    <a:pt x="1362" y="1436"/>
                    <a:pt x="1365" y="1436"/>
                  </a:cubicBezTo>
                  <a:cubicBezTo>
                    <a:pt x="1365" y="1434"/>
                    <a:pt x="1369" y="1435"/>
                    <a:pt x="1371" y="1435"/>
                  </a:cubicBezTo>
                  <a:cubicBezTo>
                    <a:pt x="1376" y="1434"/>
                    <a:pt x="1379" y="1432"/>
                    <a:pt x="1377" y="1436"/>
                  </a:cubicBezTo>
                  <a:cubicBezTo>
                    <a:pt x="1381" y="1437"/>
                    <a:pt x="1386" y="1431"/>
                    <a:pt x="1387" y="1435"/>
                  </a:cubicBezTo>
                  <a:cubicBezTo>
                    <a:pt x="1384" y="1438"/>
                    <a:pt x="1380" y="1436"/>
                    <a:pt x="1385" y="1439"/>
                  </a:cubicBezTo>
                  <a:cubicBezTo>
                    <a:pt x="1380" y="1438"/>
                    <a:pt x="1378" y="1443"/>
                    <a:pt x="1374" y="1439"/>
                  </a:cubicBezTo>
                  <a:cubicBezTo>
                    <a:pt x="1373" y="1445"/>
                    <a:pt x="1379" y="1442"/>
                    <a:pt x="1382" y="1443"/>
                  </a:cubicBezTo>
                  <a:cubicBezTo>
                    <a:pt x="1381" y="1446"/>
                    <a:pt x="1385" y="1446"/>
                    <a:pt x="1383" y="1450"/>
                  </a:cubicBezTo>
                  <a:cubicBezTo>
                    <a:pt x="1380" y="1452"/>
                    <a:pt x="1376" y="1453"/>
                    <a:pt x="1374" y="1449"/>
                  </a:cubicBezTo>
                  <a:cubicBezTo>
                    <a:pt x="1375" y="1445"/>
                    <a:pt x="1377" y="1443"/>
                    <a:pt x="1371" y="1443"/>
                  </a:cubicBezTo>
                  <a:cubicBezTo>
                    <a:pt x="1369" y="1443"/>
                    <a:pt x="1370" y="1444"/>
                    <a:pt x="1371" y="1446"/>
                  </a:cubicBezTo>
                  <a:cubicBezTo>
                    <a:pt x="1373" y="1446"/>
                    <a:pt x="1373" y="1448"/>
                    <a:pt x="1373" y="1450"/>
                  </a:cubicBezTo>
                  <a:cubicBezTo>
                    <a:pt x="1372" y="1460"/>
                    <a:pt x="1368" y="1472"/>
                    <a:pt x="1361" y="1476"/>
                  </a:cubicBezTo>
                  <a:cubicBezTo>
                    <a:pt x="1358" y="1472"/>
                    <a:pt x="1346" y="1469"/>
                    <a:pt x="1351" y="1462"/>
                  </a:cubicBezTo>
                  <a:cubicBezTo>
                    <a:pt x="1345" y="1463"/>
                    <a:pt x="1345" y="1458"/>
                    <a:pt x="1342" y="1457"/>
                  </a:cubicBezTo>
                  <a:cubicBezTo>
                    <a:pt x="1342" y="1465"/>
                    <a:pt x="1345" y="1471"/>
                    <a:pt x="1348" y="1477"/>
                  </a:cubicBezTo>
                  <a:cubicBezTo>
                    <a:pt x="1353" y="1479"/>
                    <a:pt x="1349" y="1472"/>
                    <a:pt x="1354" y="1474"/>
                  </a:cubicBezTo>
                  <a:cubicBezTo>
                    <a:pt x="1355" y="1474"/>
                    <a:pt x="1355" y="1475"/>
                    <a:pt x="1355" y="1476"/>
                  </a:cubicBezTo>
                  <a:cubicBezTo>
                    <a:pt x="1359" y="1480"/>
                    <a:pt x="1372" y="1476"/>
                    <a:pt x="1377" y="1476"/>
                  </a:cubicBezTo>
                  <a:cubicBezTo>
                    <a:pt x="1381" y="1480"/>
                    <a:pt x="1394" y="1484"/>
                    <a:pt x="1397" y="1476"/>
                  </a:cubicBezTo>
                  <a:cubicBezTo>
                    <a:pt x="1391" y="1477"/>
                    <a:pt x="1392" y="1471"/>
                    <a:pt x="1391" y="1468"/>
                  </a:cubicBezTo>
                  <a:cubicBezTo>
                    <a:pt x="1391" y="1462"/>
                    <a:pt x="1395" y="1460"/>
                    <a:pt x="1394" y="1454"/>
                  </a:cubicBezTo>
                  <a:cubicBezTo>
                    <a:pt x="1392" y="1454"/>
                    <a:pt x="1394" y="1451"/>
                    <a:pt x="1393" y="1450"/>
                  </a:cubicBezTo>
                  <a:cubicBezTo>
                    <a:pt x="1392" y="1450"/>
                    <a:pt x="1390" y="1451"/>
                    <a:pt x="1390" y="1450"/>
                  </a:cubicBezTo>
                  <a:cubicBezTo>
                    <a:pt x="1389" y="1449"/>
                    <a:pt x="1390" y="1444"/>
                    <a:pt x="1387" y="1444"/>
                  </a:cubicBezTo>
                  <a:cubicBezTo>
                    <a:pt x="1387" y="1445"/>
                    <a:pt x="1385" y="1446"/>
                    <a:pt x="1385" y="1444"/>
                  </a:cubicBezTo>
                  <a:cubicBezTo>
                    <a:pt x="1386" y="1442"/>
                    <a:pt x="1389" y="1441"/>
                    <a:pt x="1393" y="1441"/>
                  </a:cubicBezTo>
                  <a:cubicBezTo>
                    <a:pt x="1395" y="1434"/>
                    <a:pt x="1396" y="1435"/>
                    <a:pt x="1395" y="1427"/>
                  </a:cubicBezTo>
                  <a:cubicBezTo>
                    <a:pt x="1401" y="1428"/>
                    <a:pt x="1403" y="1424"/>
                    <a:pt x="1406" y="1422"/>
                  </a:cubicBezTo>
                  <a:cubicBezTo>
                    <a:pt x="1403" y="1422"/>
                    <a:pt x="1405" y="1419"/>
                    <a:pt x="1407" y="1419"/>
                  </a:cubicBezTo>
                  <a:cubicBezTo>
                    <a:pt x="1411" y="1415"/>
                    <a:pt x="1411" y="1422"/>
                    <a:pt x="1416" y="1419"/>
                  </a:cubicBezTo>
                  <a:cubicBezTo>
                    <a:pt x="1415" y="1424"/>
                    <a:pt x="1419" y="1423"/>
                    <a:pt x="1419" y="1425"/>
                  </a:cubicBezTo>
                  <a:cubicBezTo>
                    <a:pt x="1428" y="1425"/>
                    <a:pt x="1434" y="1427"/>
                    <a:pt x="1441" y="1428"/>
                  </a:cubicBezTo>
                  <a:cubicBezTo>
                    <a:pt x="1442" y="1425"/>
                    <a:pt x="1444" y="1422"/>
                    <a:pt x="1449" y="1424"/>
                  </a:cubicBezTo>
                  <a:cubicBezTo>
                    <a:pt x="1453" y="1423"/>
                    <a:pt x="1450" y="1429"/>
                    <a:pt x="1454" y="1430"/>
                  </a:cubicBezTo>
                  <a:cubicBezTo>
                    <a:pt x="1454" y="1427"/>
                    <a:pt x="1458" y="1429"/>
                    <a:pt x="1458" y="1427"/>
                  </a:cubicBezTo>
                  <a:cubicBezTo>
                    <a:pt x="1458" y="1424"/>
                    <a:pt x="1460" y="1423"/>
                    <a:pt x="1461" y="1422"/>
                  </a:cubicBezTo>
                  <a:cubicBezTo>
                    <a:pt x="1462" y="1425"/>
                    <a:pt x="1463" y="1422"/>
                    <a:pt x="1466" y="1422"/>
                  </a:cubicBezTo>
                  <a:cubicBezTo>
                    <a:pt x="1468" y="1422"/>
                    <a:pt x="1468" y="1425"/>
                    <a:pt x="1469" y="1427"/>
                  </a:cubicBezTo>
                  <a:cubicBezTo>
                    <a:pt x="1478" y="1424"/>
                    <a:pt x="1481" y="1415"/>
                    <a:pt x="1493" y="1416"/>
                  </a:cubicBezTo>
                  <a:cubicBezTo>
                    <a:pt x="1496" y="1417"/>
                    <a:pt x="1498" y="1422"/>
                    <a:pt x="1503" y="1422"/>
                  </a:cubicBezTo>
                  <a:cubicBezTo>
                    <a:pt x="1505" y="1422"/>
                    <a:pt x="1505" y="1419"/>
                    <a:pt x="1506" y="1419"/>
                  </a:cubicBezTo>
                  <a:cubicBezTo>
                    <a:pt x="1509" y="1419"/>
                    <a:pt x="1509" y="1423"/>
                    <a:pt x="1514" y="1422"/>
                  </a:cubicBezTo>
                  <a:cubicBezTo>
                    <a:pt x="1514" y="1425"/>
                    <a:pt x="1515" y="1427"/>
                    <a:pt x="1517" y="1428"/>
                  </a:cubicBezTo>
                  <a:cubicBezTo>
                    <a:pt x="1520" y="1426"/>
                    <a:pt x="1517" y="1419"/>
                    <a:pt x="1522" y="1419"/>
                  </a:cubicBezTo>
                  <a:cubicBezTo>
                    <a:pt x="1529" y="1418"/>
                    <a:pt x="1532" y="1421"/>
                    <a:pt x="1534" y="1424"/>
                  </a:cubicBezTo>
                  <a:cubicBezTo>
                    <a:pt x="1533" y="1428"/>
                    <a:pt x="1537" y="1427"/>
                    <a:pt x="1537" y="1430"/>
                  </a:cubicBezTo>
                  <a:cubicBezTo>
                    <a:pt x="1537" y="1432"/>
                    <a:pt x="1534" y="1433"/>
                    <a:pt x="1537" y="1435"/>
                  </a:cubicBezTo>
                  <a:cubicBezTo>
                    <a:pt x="1537" y="1433"/>
                    <a:pt x="1540" y="1433"/>
                    <a:pt x="1540" y="1435"/>
                  </a:cubicBezTo>
                  <a:cubicBezTo>
                    <a:pt x="1540" y="1437"/>
                    <a:pt x="1540" y="1439"/>
                    <a:pt x="1540" y="1441"/>
                  </a:cubicBezTo>
                  <a:cubicBezTo>
                    <a:pt x="1535" y="1447"/>
                    <a:pt x="1536" y="1458"/>
                    <a:pt x="1530" y="1463"/>
                  </a:cubicBezTo>
                  <a:cubicBezTo>
                    <a:pt x="1538" y="1461"/>
                    <a:pt x="1528" y="1469"/>
                    <a:pt x="1533" y="1470"/>
                  </a:cubicBezTo>
                  <a:cubicBezTo>
                    <a:pt x="1535" y="1467"/>
                    <a:pt x="1540" y="1468"/>
                    <a:pt x="1543" y="1466"/>
                  </a:cubicBezTo>
                  <a:cubicBezTo>
                    <a:pt x="1545" y="1461"/>
                    <a:pt x="1543" y="1461"/>
                    <a:pt x="1543" y="1455"/>
                  </a:cubicBezTo>
                  <a:cubicBezTo>
                    <a:pt x="1546" y="1455"/>
                    <a:pt x="1548" y="1455"/>
                    <a:pt x="1549" y="1454"/>
                  </a:cubicBezTo>
                  <a:cubicBezTo>
                    <a:pt x="1553" y="1459"/>
                    <a:pt x="1558" y="1464"/>
                    <a:pt x="1560" y="1471"/>
                  </a:cubicBezTo>
                  <a:cubicBezTo>
                    <a:pt x="1558" y="1472"/>
                    <a:pt x="1556" y="1473"/>
                    <a:pt x="1555" y="1474"/>
                  </a:cubicBezTo>
                  <a:cubicBezTo>
                    <a:pt x="1557" y="1477"/>
                    <a:pt x="1559" y="1478"/>
                    <a:pt x="1559" y="1482"/>
                  </a:cubicBezTo>
                  <a:cubicBezTo>
                    <a:pt x="1557" y="1483"/>
                    <a:pt x="1560" y="1490"/>
                    <a:pt x="1555" y="1489"/>
                  </a:cubicBezTo>
                  <a:cubicBezTo>
                    <a:pt x="1550" y="1484"/>
                    <a:pt x="1559" y="1485"/>
                    <a:pt x="1558" y="1479"/>
                  </a:cubicBezTo>
                  <a:cubicBezTo>
                    <a:pt x="1555" y="1479"/>
                    <a:pt x="1555" y="1475"/>
                    <a:pt x="1552" y="1474"/>
                  </a:cubicBezTo>
                  <a:cubicBezTo>
                    <a:pt x="1551" y="1477"/>
                    <a:pt x="1554" y="1477"/>
                    <a:pt x="1555" y="1479"/>
                  </a:cubicBezTo>
                  <a:cubicBezTo>
                    <a:pt x="1555" y="1483"/>
                    <a:pt x="1552" y="1484"/>
                    <a:pt x="1552" y="1487"/>
                  </a:cubicBezTo>
                  <a:cubicBezTo>
                    <a:pt x="1553" y="1488"/>
                    <a:pt x="1555" y="1491"/>
                    <a:pt x="1556" y="1493"/>
                  </a:cubicBezTo>
                  <a:cubicBezTo>
                    <a:pt x="1557" y="1495"/>
                    <a:pt x="1555" y="1500"/>
                    <a:pt x="1559" y="1500"/>
                  </a:cubicBezTo>
                  <a:cubicBezTo>
                    <a:pt x="1561" y="1496"/>
                    <a:pt x="1569" y="1499"/>
                    <a:pt x="1573" y="1498"/>
                  </a:cubicBezTo>
                  <a:cubicBezTo>
                    <a:pt x="1575" y="1496"/>
                    <a:pt x="1575" y="1492"/>
                    <a:pt x="1575" y="1489"/>
                  </a:cubicBezTo>
                  <a:cubicBezTo>
                    <a:pt x="1578" y="1489"/>
                    <a:pt x="1581" y="1488"/>
                    <a:pt x="1582" y="1487"/>
                  </a:cubicBezTo>
                  <a:cubicBezTo>
                    <a:pt x="1584" y="1480"/>
                    <a:pt x="1585" y="1473"/>
                    <a:pt x="1594" y="1474"/>
                  </a:cubicBezTo>
                  <a:cubicBezTo>
                    <a:pt x="1592" y="1482"/>
                    <a:pt x="1600" y="1480"/>
                    <a:pt x="1598" y="1489"/>
                  </a:cubicBezTo>
                  <a:cubicBezTo>
                    <a:pt x="1603" y="1489"/>
                    <a:pt x="1606" y="1488"/>
                    <a:pt x="1607" y="1487"/>
                  </a:cubicBezTo>
                  <a:cubicBezTo>
                    <a:pt x="1609" y="1485"/>
                    <a:pt x="1616" y="1490"/>
                    <a:pt x="1613" y="1484"/>
                  </a:cubicBezTo>
                  <a:cubicBezTo>
                    <a:pt x="1609" y="1482"/>
                    <a:pt x="1609" y="1486"/>
                    <a:pt x="1606" y="1485"/>
                  </a:cubicBezTo>
                  <a:cubicBezTo>
                    <a:pt x="1606" y="1483"/>
                    <a:pt x="1602" y="1482"/>
                    <a:pt x="1603" y="1481"/>
                  </a:cubicBezTo>
                  <a:cubicBezTo>
                    <a:pt x="1603" y="1480"/>
                    <a:pt x="1605" y="1481"/>
                    <a:pt x="1604" y="1479"/>
                  </a:cubicBezTo>
                  <a:cubicBezTo>
                    <a:pt x="1603" y="1476"/>
                    <a:pt x="1598" y="1477"/>
                    <a:pt x="1601" y="1474"/>
                  </a:cubicBezTo>
                  <a:cubicBezTo>
                    <a:pt x="1602" y="1473"/>
                    <a:pt x="1600" y="1473"/>
                    <a:pt x="1600" y="1473"/>
                  </a:cubicBezTo>
                  <a:cubicBezTo>
                    <a:pt x="1597" y="1467"/>
                    <a:pt x="1599" y="1464"/>
                    <a:pt x="1597" y="1457"/>
                  </a:cubicBezTo>
                  <a:cubicBezTo>
                    <a:pt x="1600" y="1457"/>
                    <a:pt x="1603" y="1457"/>
                    <a:pt x="1606" y="1457"/>
                  </a:cubicBezTo>
                  <a:cubicBezTo>
                    <a:pt x="1608" y="1454"/>
                    <a:pt x="1608" y="1449"/>
                    <a:pt x="1614" y="1450"/>
                  </a:cubicBezTo>
                  <a:cubicBezTo>
                    <a:pt x="1615" y="1455"/>
                    <a:pt x="1609" y="1459"/>
                    <a:pt x="1614" y="1462"/>
                  </a:cubicBezTo>
                  <a:cubicBezTo>
                    <a:pt x="1613" y="1456"/>
                    <a:pt x="1620" y="1460"/>
                    <a:pt x="1619" y="1463"/>
                  </a:cubicBezTo>
                  <a:cubicBezTo>
                    <a:pt x="1618" y="1465"/>
                    <a:pt x="1617" y="1464"/>
                    <a:pt x="1616" y="1463"/>
                  </a:cubicBezTo>
                  <a:cubicBezTo>
                    <a:pt x="1615" y="1468"/>
                    <a:pt x="1621" y="1469"/>
                    <a:pt x="1617" y="1473"/>
                  </a:cubicBezTo>
                  <a:cubicBezTo>
                    <a:pt x="1625" y="1471"/>
                    <a:pt x="1623" y="1478"/>
                    <a:pt x="1620" y="1481"/>
                  </a:cubicBezTo>
                  <a:cubicBezTo>
                    <a:pt x="1625" y="1482"/>
                    <a:pt x="1631" y="1483"/>
                    <a:pt x="1637" y="1484"/>
                  </a:cubicBezTo>
                  <a:cubicBezTo>
                    <a:pt x="1639" y="1486"/>
                    <a:pt x="1637" y="1491"/>
                    <a:pt x="1640" y="1493"/>
                  </a:cubicBezTo>
                  <a:cubicBezTo>
                    <a:pt x="1643" y="1494"/>
                    <a:pt x="1647" y="1494"/>
                    <a:pt x="1647" y="1490"/>
                  </a:cubicBezTo>
                  <a:cubicBezTo>
                    <a:pt x="1644" y="1490"/>
                    <a:pt x="1644" y="1489"/>
                    <a:pt x="1644" y="1485"/>
                  </a:cubicBezTo>
                  <a:cubicBezTo>
                    <a:pt x="1644" y="1481"/>
                    <a:pt x="1648" y="1474"/>
                    <a:pt x="1649" y="1473"/>
                  </a:cubicBezTo>
                  <a:cubicBezTo>
                    <a:pt x="1651" y="1471"/>
                    <a:pt x="1649" y="1466"/>
                    <a:pt x="1654" y="1468"/>
                  </a:cubicBezTo>
                  <a:cubicBezTo>
                    <a:pt x="1657" y="1470"/>
                    <a:pt x="1660" y="1472"/>
                    <a:pt x="1662" y="1474"/>
                  </a:cubicBezTo>
                  <a:cubicBezTo>
                    <a:pt x="1663" y="1475"/>
                    <a:pt x="1662" y="1478"/>
                    <a:pt x="1663" y="1479"/>
                  </a:cubicBezTo>
                  <a:cubicBezTo>
                    <a:pt x="1664" y="1479"/>
                    <a:pt x="1666" y="1479"/>
                    <a:pt x="1666" y="1479"/>
                  </a:cubicBezTo>
                  <a:cubicBezTo>
                    <a:pt x="1667" y="1480"/>
                    <a:pt x="1668" y="1483"/>
                    <a:pt x="1668" y="1485"/>
                  </a:cubicBezTo>
                  <a:cubicBezTo>
                    <a:pt x="1674" y="1483"/>
                    <a:pt x="1671" y="1491"/>
                    <a:pt x="1677" y="1490"/>
                  </a:cubicBezTo>
                  <a:cubicBezTo>
                    <a:pt x="1678" y="1485"/>
                    <a:pt x="1672" y="1488"/>
                    <a:pt x="1672" y="1484"/>
                  </a:cubicBezTo>
                  <a:cubicBezTo>
                    <a:pt x="1673" y="1481"/>
                    <a:pt x="1677" y="1481"/>
                    <a:pt x="1677" y="1477"/>
                  </a:cubicBezTo>
                  <a:cubicBezTo>
                    <a:pt x="1673" y="1478"/>
                    <a:pt x="1670" y="1477"/>
                    <a:pt x="1671" y="1473"/>
                  </a:cubicBezTo>
                  <a:cubicBezTo>
                    <a:pt x="1679" y="1475"/>
                    <a:pt x="1672" y="1469"/>
                    <a:pt x="1674" y="1468"/>
                  </a:cubicBezTo>
                  <a:cubicBezTo>
                    <a:pt x="1677" y="1466"/>
                    <a:pt x="1688" y="1470"/>
                    <a:pt x="1682" y="1466"/>
                  </a:cubicBezTo>
                  <a:cubicBezTo>
                    <a:pt x="1680" y="1466"/>
                    <a:pt x="1676" y="1467"/>
                    <a:pt x="1676" y="1465"/>
                  </a:cubicBezTo>
                  <a:cubicBezTo>
                    <a:pt x="1674" y="1464"/>
                    <a:pt x="1668" y="1467"/>
                    <a:pt x="1668" y="1463"/>
                  </a:cubicBezTo>
                  <a:cubicBezTo>
                    <a:pt x="1668" y="1457"/>
                    <a:pt x="1674" y="1458"/>
                    <a:pt x="1679" y="1458"/>
                  </a:cubicBezTo>
                  <a:cubicBezTo>
                    <a:pt x="1681" y="1459"/>
                    <a:pt x="1681" y="1461"/>
                    <a:pt x="1682" y="1462"/>
                  </a:cubicBezTo>
                  <a:cubicBezTo>
                    <a:pt x="1684" y="1463"/>
                    <a:pt x="1688" y="1460"/>
                    <a:pt x="1688" y="1463"/>
                  </a:cubicBezTo>
                  <a:cubicBezTo>
                    <a:pt x="1689" y="1466"/>
                    <a:pt x="1686" y="1466"/>
                    <a:pt x="1685" y="1468"/>
                  </a:cubicBezTo>
                  <a:cubicBezTo>
                    <a:pt x="1687" y="1468"/>
                    <a:pt x="1689" y="1468"/>
                    <a:pt x="1690" y="1470"/>
                  </a:cubicBezTo>
                  <a:cubicBezTo>
                    <a:pt x="1692" y="1474"/>
                    <a:pt x="1690" y="1484"/>
                    <a:pt x="1689" y="1487"/>
                  </a:cubicBezTo>
                  <a:cubicBezTo>
                    <a:pt x="1696" y="1486"/>
                    <a:pt x="1695" y="1485"/>
                    <a:pt x="1694" y="1479"/>
                  </a:cubicBezTo>
                  <a:cubicBezTo>
                    <a:pt x="1696" y="1478"/>
                    <a:pt x="1698" y="1477"/>
                    <a:pt x="1702" y="1477"/>
                  </a:cubicBezTo>
                  <a:cubicBezTo>
                    <a:pt x="1702" y="1480"/>
                    <a:pt x="1700" y="1481"/>
                    <a:pt x="1700" y="1484"/>
                  </a:cubicBezTo>
                  <a:cubicBezTo>
                    <a:pt x="1702" y="1483"/>
                    <a:pt x="1708" y="1486"/>
                    <a:pt x="1708" y="1482"/>
                  </a:cubicBezTo>
                  <a:cubicBezTo>
                    <a:pt x="1711" y="1480"/>
                    <a:pt x="1713" y="1482"/>
                    <a:pt x="1714" y="1479"/>
                  </a:cubicBezTo>
                  <a:cubicBezTo>
                    <a:pt x="1714" y="1480"/>
                    <a:pt x="1713" y="1478"/>
                    <a:pt x="1713" y="1477"/>
                  </a:cubicBezTo>
                  <a:cubicBezTo>
                    <a:pt x="1713" y="1476"/>
                    <a:pt x="1714" y="1476"/>
                    <a:pt x="1714" y="1474"/>
                  </a:cubicBezTo>
                  <a:cubicBezTo>
                    <a:pt x="1715" y="1475"/>
                    <a:pt x="1722" y="1478"/>
                    <a:pt x="1721" y="1473"/>
                  </a:cubicBezTo>
                  <a:cubicBezTo>
                    <a:pt x="1716" y="1471"/>
                    <a:pt x="1711" y="1478"/>
                    <a:pt x="1708" y="1473"/>
                  </a:cubicBezTo>
                  <a:cubicBezTo>
                    <a:pt x="1709" y="1468"/>
                    <a:pt x="1715" y="1471"/>
                    <a:pt x="1719" y="1470"/>
                  </a:cubicBezTo>
                  <a:cubicBezTo>
                    <a:pt x="1721" y="1469"/>
                    <a:pt x="1723" y="1465"/>
                    <a:pt x="1725" y="1466"/>
                  </a:cubicBezTo>
                  <a:cubicBezTo>
                    <a:pt x="1728" y="1469"/>
                    <a:pt x="1732" y="1470"/>
                    <a:pt x="1734" y="1473"/>
                  </a:cubicBezTo>
                  <a:cubicBezTo>
                    <a:pt x="1735" y="1474"/>
                    <a:pt x="1732" y="1475"/>
                    <a:pt x="1734" y="1476"/>
                  </a:cubicBezTo>
                  <a:cubicBezTo>
                    <a:pt x="1734" y="1474"/>
                    <a:pt x="1736" y="1475"/>
                    <a:pt x="1738" y="1474"/>
                  </a:cubicBezTo>
                  <a:cubicBezTo>
                    <a:pt x="1741" y="1472"/>
                    <a:pt x="1738" y="1465"/>
                    <a:pt x="1744" y="1466"/>
                  </a:cubicBezTo>
                  <a:cubicBezTo>
                    <a:pt x="1746" y="1466"/>
                    <a:pt x="1749" y="1468"/>
                    <a:pt x="1748" y="1470"/>
                  </a:cubicBezTo>
                  <a:cubicBezTo>
                    <a:pt x="1748" y="1472"/>
                    <a:pt x="1746" y="1472"/>
                    <a:pt x="1750" y="1473"/>
                  </a:cubicBezTo>
                  <a:cubicBezTo>
                    <a:pt x="1754" y="1474"/>
                    <a:pt x="1753" y="1482"/>
                    <a:pt x="1757" y="1481"/>
                  </a:cubicBezTo>
                  <a:cubicBezTo>
                    <a:pt x="1760" y="1481"/>
                    <a:pt x="1758" y="1476"/>
                    <a:pt x="1761" y="1476"/>
                  </a:cubicBezTo>
                  <a:cubicBezTo>
                    <a:pt x="1765" y="1477"/>
                    <a:pt x="1767" y="1477"/>
                    <a:pt x="1772" y="1476"/>
                  </a:cubicBezTo>
                  <a:cubicBezTo>
                    <a:pt x="1770" y="1481"/>
                    <a:pt x="1775" y="1479"/>
                    <a:pt x="1778" y="1479"/>
                  </a:cubicBezTo>
                  <a:cubicBezTo>
                    <a:pt x="1781" y="1476"/>
                    <a:pt x="1777" y="1476"/>
                    <a:pt x="1778" y="1471"/>
                  </a:cubicBezTo>
                  <a:cubicBezTo>
                    <a:pt x="1781" y="1468"/>
                    <a:pt x="1783" y="1468"/>
                    <a:pt x="1781" y="1463"/>
                  </a:cubicBezTo>
                  <a:cubicBezTo>
                    <a:pt x="1789" y="1461"/>
                    <a:pt x="1796" y="1463"/>
                    <a:pt x="1801" y="1466"/>
                  </a:cubicBezTo>
                  <a:cubicBezTo>
                    <a:pt x="1802" y="1465"/>
                    <a:pt x="1801" y="1463"/>
                    <a:pt x="1803" y="1463"/>
                  </a:cubicBezTo>
                  <a:cubicBezTo>
                    <a:pt x="1806" y="1468"/>
                    <a:pt x="1807" y="1464"/>
                    <a:pt x="1811" y="1465"/>
                  </a:cubicBezTo>
                  <a:cubicBezTo>
                    <a:pt x="1811" y="1465"/>
                    <a:pt x="1810" y="1466"/>
                    <a:pt x="1811" y="1466"/>
                  </a:cubicBezTo>
                  <a:cubicBezTo>
                    <a:pt x="1811" y="1467"/>
                    <a:pt x="1813" y="1466"/>
                    <a:pt x="1814" y="1466"/>
                  </a:cubicBezTo>
                  <a:cubicBezTo>
                    <a:pt x="1823" y="1467"/>
                    <a:pt x="1835" y="1466"/>
                    <a:pt x="1845" y="1466"/>
                  </a:cubicBezTo>
                  <a:cubicBezTo>
                    <a:pt x="1845" y="1464"/>
                    <a:pt x="1846" y="1463"/>
                    <a:pt x="1848" y="1462"/>
                  </a:cubicBezTo>
                  <a:cubicBezTo>
                    <a:pt x="1852" y="1464"/>
                    <a:pt x="1860" y="1463"/>
                    <a:pt x="1866" y="1463"/>
                  </a:cubicBezTo>
                  <a:cubicBezTo>
                    <a:pt x="1865" y="1458"/>
                    <a:pt x="1871" y="1460"/>
                    <a:pt x="1873" y="1460"/>
                  </a:cubicBezTo>
                  <a:cubicBezTo>
                    <a:pt x="1876" y="1460"/>
                    <a:pt x="1876" y="1459"/>
                    <a:pt x="1877" y="1460"/>
                  </a:cubicBezTo>
                  <a:cubicBezTo>
                    <a:pt x="1879" y="1463"/>
                    <a:pt x="1890" y="1458"/>
                    <a:pt x="1890" y="1458"/>
                  </a:cubicBezTo>
                  <a:cubicBezTo>
                    <a:pt x="1895" y="1457"/>
                    <a:pt x="1897" y="1457"/>
                    <a:pt x="1898" y="1458"/>
                  </a:cubicBezTo>
                  <a:cubicBezTo>
                    <a:pt x="1899" y="1460"/>
                    <a:pt x="1903" y="1457"/>
                    <a:pt x="1904" y="1457"/>
                  </a:cubicBezTo>
                  <a:cubicBezTo>
                    <a:pt x="1907" y="1456"/>
                    <a:pt x="1908" y="1457"/>
                    <a:pt x="1910" y="1455"/>
                  </a:cubicBezTo>
                  <a:cubicBezTo>
                    <a:pt x="1910" y="1455"/>
                    <a:pt x="1913" y="1455"/>
                    <a:pt x="1913" y="1455"/>
                  </a:cubicBezTo>
                  <a:cubicBezTo>
                    <a:pt x="1924" y="1454"/>
                    <a:pt x="1938" y="1456"/>
                    <a:pt x="1946" y="1454"/>
                  </a:cubicBezTo>
                  <a:cubicBezTo>
                    <a:pt x="1949" y="1456"/>
                    <a:pt x="1956" y="1456"/>
                    <a:pt x="1959" y="1458"/>
                  </a:cubicBezTo>
                  <a:cubicBezTo>
                    <a:pt x="1959" y="1456"/>
                    <a:pt x="1962" y="1458"/>
                    <a:pt x="1963" y="1457"/>
                  </a:cubicBezTo>
                  <a:cubicBezTo>
                    <a:pt x="1963" y="1456"/>
                    <a:pt x="1962" y="1454"/>
                    <a:pt x="1963" y="1454"/>
                  </a:cubicBezTo>
                  <a:cubicBezTo>
                    <a:pt x="1964" y="1452"/>
                    <a:pt x="1966" y="1452"/>
                    <a:pt x="1968" y="1450"/>
                  </a:cubicBezTo>
                  <a:cubicBezTo>
                    <a:pt x="1975" y="1449"/>
                    <a:pt x="1981" y="1447"/>
                    <a:pt x="1985" y="1443"/>
                  </a:cubicBezTo>
                  <a:cubicBezTo>
                    <a:pt x="1983" y="1442"/>
                    <a:pt x="1981" y="1442"/>
                    <a:pt x="1982" y="1439"/>
                  </a:cubicBezTo>
                  <a:cubicBezTo>
                    <a:pt x="1988" y="1439"/>
                    <a:pt x="1990" y="1436"/>
                    <a:pt x="1993" y="1433"/>
                  </a:cubicBezTo>
                  <a:cubicBezTo>
                    <a:pt x="1988" y="1433"/>
                    <a:pt x="1984" y="1433"/>
                    <a:pt x="1979" y="1433"/>
                  </a:cubicBezTo>
                  <a:cubicBezTo>
                    <a:pt x="1977" y="1433"/>
                    <a:pt x="1976" y="1431"/>
                    <a:pt x="1973" y="1430"/>
                  </a:cubicBezTo>
                  <a:cubicBezTo>
                    <a:pt x="1974" y="1430"/>
                    <a:pt x="1972" y="1431"/>
                    <a:pt x="1971" y="1431"/>
                  </a:cubicBezTo>
                  <a:cubicBezTo>
                    <a:pt x="1971" y="1431"/>
                    <a:pt x="1971" y="1430"/>
                    <a:pt x="1968" y="1430"/>
                  </a:cubicBezTo>
                  <a:cubicBezTo>
                    <a:pt x="1966" y="1430"/>
                    <a:pt x="1966" y="1432"/>
                    <a:pt x="1964" y="1430"/>
                  </a:cubicBezTo>
                  <a:cubicBezTo>
                    <a:pt x="1962" y="1427"/>
                    <a:pt x="1950" y="1431"/>
                    <a:pt x="1950" y="1431"/>
                  </a:cubicBezTo>
                  <a:cubicBezTo>
                    <a:pt x="1941" y="1432"/>
                    <a:pt x="1929" y="1431"/>
                    <a:pt x="1923" y="1433"/>
                  </a:cubicBezTo>
                  <a:cubicBezTo>
                    <a:pt x="1919" y="1434"/>
                    <a:pt x="1914" y="1434"/>
                    <a:pt x="1909" y="1435"/>
                  </a:cubicBezTo>
                  <a:cubicBezTo>
                    <a:pt x="1907" y="1435"/>
                    <a:pt x="1907" y="1436"/>
                    <a:pt x="1905" y="1436"/>
                  </a:cubicBezTo>
                  <a:cubicBezTo>
                    <a:pt x="1896" y="1437"/>
                    <a:pt x="1890" y="1437"/>
                    <a:pt x="1886" y="1438"/>
                  </a:cubicBezTo>
                  <a:cubicBezTo>
                    <a:pt x="1882" y="1438"/>
                    <a:pt x="1876" y="1439"/>
                    <a:pt x="1874" y="1438"/>
                  </a:cubicBezTo>
                  <a:cubicBezTo>
                    <a:pt x="1873" y="1438"/>
                    <a:pt x="1874" y="1435"/>
                    <a:pt x="1874" y="1435"/>
                  </a:cubicBezTo>
                  <a:cubicBezTo>
                    <a:pt x="1873" y="1434"/>
                    <a:pt x="1871" y="1435"/>
                    <a:pt x="1871" y="1435"/>
                  </a:cubicBezTo>
                  <a:cubicBezTo>
                    <a:pt x="1867" y="1434"/>
                    <a:pt x="1862" y="1438"/>
                    <a:pt x="1860" y="1433"/>
                  </a:cubicBezTo>
                  <a:cubicBezTo>
                    <a:pt x="1864" y="1431"/>
                    <a:pt x="1869" y="1432"/>
                    <a:pt x="1871" y="1430"/>
                  </a:cubicBezTo>
                  <a:cubicBezTo>
                    <a:pt x="1871" y="1429"/>
                    <a:pt x="1873" y="1430"/>
                    <a:pt x="1874" y="1430"/>
                  </a:cubicBezTo>
                  <a:cubicBezTo>
                    <a:pt x="1877" y="1429"/>
                    <a:pt x="1880" y="1427"/>
                    <a:pt x="1882" y="1430"/>
                  </a:cubicBezTo>
                  <a:cubicBezTo>
                    <a:pt x="1880" y="1425"/>
                    <a:pt x="1884" y="1426"/>
                    <a:pt x="1883" y="1422"/>
                  </a:cubicBezTo>
                  <a:cubicBezTo>
                    <a:pt x="1880" y="1421"/>
                    <a:pt x="1878" y="1419"/>
                    <a:pt x="1873" y="1420"/>
                  </a:cubicBezTo>
                  <a:cubicBezTo>
                    <a:pt x="1870" y="1423"/>
                    <a:pt x="1864" y="1423"/>
                    <a:pt x="1865" y="1417"/>
                  </a:cubicBezTo>
                  <a:cubicBezTo>
                    <a:pt x="1872" y="1417"/>
                    <a:pt x="1881" y="1419"/>
                    <a:pt x="1882" y="1412"/>
                  </a:cubicBezTo>
                  <a:cubicBezTo>
                    <a:pt x="1879" y="1410"/>
                    <a:pt x="1875" y="1416"/>
                    <a:pt x="1875" y="1412"/>
                  </a:cubicBezTo>
                  <a:cubicBezTo>
                    <a:pt x="1876" y="1412"/>
                    <a:pt x="1878" y="1410"/>
                    <a:pt x="1876" y="1409"/>
                  </a:cubicBezTo>
                  <a:cubicBezTo>
                    <a:pt x="1875" y="1412"/>
                    <a:pt x="1874" y="1412"/>
                    <a:pt x="1871" y="1414"/>
                  </a:cubicBezTo>
                  <a:cubicBezTo>
                    <a:pt x="1872" y="1414"/>
                    <a:pt x="1871" y="1412"/>
                    <a:pt x="1870" y="1412"/>
                  </a:cubicBezTo>
                  <a:cubicBezTo>
                    <a:pt x="1869" y="1413"/>
                    <a:pt x="1868" y="1415"/>
                    <a:pt x="1867" y="1416"/>
                  </a:cubicBezTo>
                  <a:cubicBezTo>
                    <a:pt x="1865" y="1416"/>
                    <a:pt x="1863" y="1415"/>
                    <a:pt x="1862" y="1416"/>
                  </a:cubicBezTo>
                  <a:cubicBezTo>
                    <a:pt x="1864" y="1423"/>
                    <a:pt x="1855" y="1426"/>
                    <a:pt x="1852" y="1422"/>
                  </a:cubicBezTo>
                  <a:cubicBezTo>
                    <a:pt x="1853" y="1420"/>
                    <a:pt x="1855" y="1419"/>
                    <a:pt x="1856" y="1417"/>
                  </a:cubicBezTo>
                  <a:cubicBezTo>
                    <a:pt x="1844" y="1414"/>
                    <a:pt x="1829" y="1418"/>
                    <a:pt x="1817" y="1419"/>
                  </a:cubicBezTo>
                  <a:cubicBezTo>
                    <a:pt x="1814" y="1419"/>
                    <a:pt x="1814" y="1417"/>
                    <a:pt x="1812" y="1419"/>
                  </a:cubicBezTo>
                  <a:cubicBezTo>
                    <a:pt x="1810" y="1421"/>
                    <a:pt x="1806" y="1418"/>
                    <a:pt x="1804" y="1420"/>
                  </a:cubicBezTo>
                  <a:cubicBezTo>
                    <a:pt x="1804" y="1421"/>
                    <a:pt x="1802" y="1419"/>
                    <a:pt x="1803" y="1419"/>
                  </a:cubicBezTo>
                  <a:cubicBezTo>
                    <a:pt x="1801" y="1419"/>
                    <a:pt x="1801" y="1421"/>
                    <a:pt x="1798" y="1420"/>
                  </a:cubicBezTo>
                  <a:cubicBezTo>
                    <a:pt x="1796" y="1419"/>
                    <a:pt x="1794" y="1419"/>
                    <a:pt x="1793" y="1422"/>
                  </a:cubicBezTo>
                  <a:cubicBezTo>
                    <a:pt x="1795" y="1422"/>
                    <a:pt x="1798" y="1422"/>
                    <a:pt x="1798" y="1424"/>
                  </a:cubicBezTo>
                  <a:cubicBezTo>
                    <a:pt x="1793" y="1423"/>
                    <a:pt x="1789" y="1421"/>
                    <a:pt x="1784" y="1420"/>
                  </a:cubicBezTo>
                  <a:cubicBezTo>
                    <a:pt x="1784" y="1425"/>
                    <a:pt x="1780" y="1421"/>
                    <a:pt x="1778" y="1424"/>
                  </a:cubicBezTo>
                  <a:cubicBezTo>
                    <a:pt x="1773" y="1428"/>
                    <a:pt x="1761" y="1423"/>
                    <a:pt x="1755" y="1424"/>
                  </a:cubicBezTo>
                  <a:cubicBezTo>
                    <a:pt x="1755" y="1422"/>
                    <a:pt x="1756" y="1422"/>
                    <a:pt x="1756" y="1420"/>
                  </a:cubicBezTo>
                  <a:cubicBezTo>
                    <a:pt x="1752" y="1420"/>
                    <a:pt x="1748" y="1421"/>
                    <a:pt x="1747" y="1424"/>
                  </a:cubicBezTo>
                  <a:cubicBezTo>
                    <a:pt x="1750" y="1423"/>
                    <a:pt x="1752" y="1425"/>
                    <a:pt x="1751" y="1428"/>
                  </a:cubicBezTo>
                  <a:cubicBezTo>
                    <a:pt x="1743" y="1426"/>
                    <a:pt x="1750" y="1437"/>
                    <a:pt x="1746" y="1438"/>
                  </a:cubicBezTo>
                  <a:cubicBezTo>
                    <a:pt x="1745" y="1438"/>
                    <a:pt x="1743" y="1438"/>
                    <a:pt x="1742" y="1438"/>
                  </a:cubicBezTo>
                  <a:cubicBezTo>
                    <a:pt x="1739" y="1434"/>
                    <a:pt x="1744" y="1431"/>
                    <a:pt x="1741" y="1428"/>
                  </a:cubicBezTo>
                  <a:cubicBezTo>
                    <a:pt x="1740" y="1431"/>
                    <a:pt x="1737" y="1429"/>
                    <a:pt x="1736" y="1428"/>
                  </a:cubicBezTo>
                  <a:cubicBezTo>
                    <a:pt x="1735" y="1433"/>
                    <a:pt x="1734" y="1438"/>
                    <a:pt x="1729" y="1438"/>
                  </a:cubicBezTo>
                  <a:cubicBezTo>
                    <a:pt x="1731" y="1431"/>
                    <a:pt x="1724" y="1433"/>
                    <a:pt x="1723" y="1428"/>
                  </a:cubicBezTo>
                  <a:cubicBezTo>
                    <a:pt x="1720" y="1428"/>
                    <a:pt x="1717" y="1428"/>
                    <a:pt x="1714" y="1428"/>
                  </a:cubicBezTo>
                  <a:cubicBezTo>
                    <a:pt x="1714" y="1430"/>
                    <a:pt x="1714" y="1433"/>
                    <a:pt x="1712" y="1433"/>
                  </a:cubicBezTo>
                  <a:cubicBezTo>
                    <a:pt x="1711" y="1436"/>
                    <a:pt x="1717" y="1440"/>
                    <a:pt x="1712" y="1441"/>
                  </a:cubicBezTo>
                  <a:cubicBezTo>
                    <a:pt x="1709" y="1440"/>
                    <a:pt x="1705" y="1439"/>
                    <a:pt x="1700" y="1439"/>
                  </a:cubicBezTo>
                  <a:cubicBezTo>
                    <a:pt x="1698" y="1438"/>
                    <a:pt x="1698" y="1434"/>
                    <a:pt x="1699" y="1430"/>
                  </a:cubicBezTo>
                  <a:cubicBezTo>
                    <a:pt x="1689" y="1430"/>
                    <a:pt x="1680" y="1430"/>
                    <a:pt x="1671" y="1430"/>
                  </a:cubicBezTo>
                  <a:cubicBezTo>
                    <a:pt x="1668" y="1434"/>
                    <a:pt x="1667" y="1440"/>
                    <a:pt x="1664" y="1444"/>
                  </a:cubicBezTo>
                  <a:cubicBezTo>
                    <a:pt x="1656" y="1445"/>
                    <a:pt x="1658" y="1440"/>
                    <a:pt x="1657" y="1436"/>
                  </a:cubicBezTo>
                  <a:cubicBezTo>
                    <a:pt x="1654" y="1437"/>
                    <a:pt x="1653" y="1434"/>
                    <a:pt x="1650" y="1435"/>
                  </a:cubicBezTo>
                  <a:cubicBezTo>
                    <a:pt x="1652" y="1432"/>
                    <a:pt x="1643" y="1432"/>
                    <a:pt x="1644" y="1435"/>
                  </a:cubicBezTo>
                  <a:cubicBezTo>
                    <a:pt x="1650" y="1433"/>
                    <a:pt x="1646" y="1439"/>
                    <a:pt x="1647" y="1441"/>
                  </a:cubicBezTo>
                  <a:cubicBezTo>
                    <a:pt x="1648" y="1442"/>
                    <a:pt x="1651" y="1441"/>
                    <a:pt x="1650" y="1443"/>
                  </a:cubicBezTo>
                  <a:cubicBezTo>
                    <a:pt x="1648" y="1443"/>
                    <a:pt x="1649" y="1446"/>
                    <a:pt x="1650" y="1447"/>
                  </a:cubicBezTo>
                  <a:cubicBezTo>
                    <a:pt x="1648" y="1447"/>
                    <a:pt x="1648" y="1445"/>
                    <a:pt x="1645" y="1446"/>
                  </a:cubicBezTo>
                  <a:cubicBezTo>
                    <a:pt x="1646" y="1449"/>
                    <a:pt x="1648" y="1452"/>
                    <a:pt x="1647" y="1457"/>
                  </a:cubicBezTo>
                  <a:cubicBezTo>
                    <a:pt x="1643" y="1456"/>
                    <a:pt x="1638" y="1463"/>
                    <a:pt x="1634" y="1458"/>
                  </a:cubicBezTo>
                  <a:cubicBezTo>
                    <a:pt x="1636" y="1455"/>
                    <a:pt x="1641" y="1455"/>
                    <a:pt x="1644" y="1452"/>
                  </a:cubicBezTo>
                  <a:cubicBezTo>
                    <a:pt x="1639" y="1451"/>
                    <a:pt x="1629" y="1455"/>
                    <a:pt x="1630" y="1449"/>
                  </a:cubicBezTo>
                  <a:cubicBezTo>
                    <a:pt x="1632" y="1444"/>
                    <a:pt x="1644" y="1451"/>
                    <a:pt x="1644" y="1444"/>
                  </a:cubicBezTo>
                  <a:cubicBezTo>
                    <a:pt x="1638" y="1444"/>
                    <a:pt x="1629" y="1449"/>
                    <a:pt x="1624" y="1444"/>
                  </a:cubicBezTo>
                  <a:cubicBezTo>
                    <a:pt x="1621" y="1436"/>
                    <a:pt x="1631" y="1440"/>
                    <a:pt x="1633" y="1436"/>
                  </a:cubicBezTo>
                  <a:cubicBezTo>
                    <a:pt x="1629" y="1433"/>
                    <a:pt x="1628" y="1438"/>
                    <a:pt x="1626" y="1435"/>
                  </a:cubicBezTo>
                  <a:cubicBezTo>
                    <a:pt x="1623" y="1431"/>
                    <a:pt x="1626" y="1433"/>
                    <a:pt x="1626" y="1428"/>
                  </a:cubicBezTo>
                  <a:cubicBezTo>
                    <a:pt x="1623" y="1428"/>
                    <a:pt x="1622" y="1426"/>
                    <a:pt x="1623" y="1422"/>
                  </a:cubicBezTo>
                  <a:cubicBezTo>
                    <a:pt x="1626" y="1422"/>
                    <a:pt x="1626" y="1420"/>
                    <a:pt x="1629" y="1420"/>
                  </a:cubicBezTo>
                  <a:cubicBezTo>
                    <a:pt x="1629" y="1417"/>
                    <a:pt x="1630" y="1414"/>
                    <a:pt x="1632" y="1414"/>
                  </a:cubicBezTo>
                  <a:cubicBezTo>
                    <a:pt x="1635" y="1415"/>
                    <a:pt x="1636" y="1412"/>
                    <a:pt x="1639" y="1412"/>
                  </a:cubicBezTo>
                  <a:cubicBezTo>
                    <a:pt x="1643" y="1413"/>
                    <a:pt x="1640" y="1417"/>
                    <a:pt x="1643" y="1414"/>
                  </a:cubicBezTo>
                  <a:cubicBezTo>
                    <a:pt x="1648" y="1410"/>
                    <a:pt x="1657" y="1413"/>
                    <a:pt x="1663" y="1414"/>
                  </a:cubicBezTo>
                  <a:cubicBezTo>
                    <a:pt x="1666" y="1414"/>
                    <a:pt x="1669" y="1413"/>
                    <a:pt x="1671" y="1414"/>
                  </a:cubicBezTo>
                  <a:cubicBezTo>
                    <a:pt x="1675" y="1415"/>
                    <a:pt x="1679" y="1416"/>
                    <a:pt x="1680" y="1419"/>
                  </a:cubicBezTo>
                  <a:cubicBezTo>
                    <a:pt x="1682" y="1415"/>
                    <a:pt x="1688" y="1415"/>
                    <a:pt x="1691" y="1414"/>
                  </a:cubicBezTo>
                  <a:cubicBezTo>
                    <a:pt x="1712" y="1411"/>
                    <a:pt x="1741" y="1415"/>
                    <a:pt x="1763" y="1412"/>
                  </a:cubicBezTo>
                  <a:cubicBezTo>
                    <a:pt x="1765" y="1412"/>
                    <a:pt x="1768" y="1409"/>
                    <a:pt x="1771" y="1411"/>
                  </a:cubicBezTo>
                  <a:cubicBezTo>
                    <a:pt x="1774" y="1412"/>
                    <a:pt x="1775" y="1416"/>
                    <a:pt x="1780" y="1416"/>
                  </a:cubicBezTo>
                  <a:cubicBezTo>
                    <a:pt x="1780" y="1413"/>
                    <a:pt x="1781" y="1412"/>
                    <a:pt x="1783" y="1411"/>
                  </a:cubicBezTo>
                  <a:cubicBezTo>
                    <a:pt x="1789" y="1412"/>
                    <a:pt x="1797" y="1409"/>
                    <a:pt x="1799" y="1409"/>
                  </a:cubicBezTo>
                  <a:cubicBezTo>
                    <a:pt x="1801" y="1409"/>
                    <a:pt x="1801" y="1411"/>
                    <a:pt x="1803" y="1411"/>
                  </a:cubicBezTo>
                  <a:cubicBezTo>
                    <a:pt x="1805" y="1411"/>
                    <a:pt x="1806" y="1408"/>
                    <a:pt x="1808" y="1408"/>
                  </a:cubicBezTo>
                  <a:cubicBezTo>
                    <a:pt x="1807" y="1408"/>
                    <a:pt x="1810" y="1409"/>
                    <a:pt x="1811" y="1409"/>
                  </a:cubicBezTo>
                  <a:cubicBezTo>
                    <a:pt x="1816" y="1410"/>
                    <a:pt x="1817" y="1408"/>
                    <a:pt x="1820" y="1408"/>
                  </a:cubicBezTo>
                  <a:cubicBezTo>
                    <a:pt x="1824" y="1407"/>
                    <a:pt x="1829" y="1408"/>
                    <a:pt x="1833" y="1406"/>
                  </a:cubicBezTo>
                  <a:cubicBezTo>
                    <a:pt x="1834" y="1409"/>
                    <a:pt x="1837" y="1410"/>
                    <a:pt x="1839" y="1408"/>
                  </a:cubicBezTo>
                  <a:cubicBezTo>
                    <a:pt x="1839" y="1409"/>
                    <a:pt x="1839" y="1411"/>
                    <a:pt x="1840" y="1411"/>
                  </a:cubicBezTo>
                  <a:cubicBezTo>
                    <a:pt x="1841" y="1409"/>
                    <a:pt x="1840" y="1406"/>
                    <a:pt x="1842" y="1406"/>
                  </a:cubicBezTo>
                  <a:cubicBezTo>
                    <a:pt x="1864" y="1406"/>
                    <a:pt x="1880" y="1400"/>
                    <a:pt x="1901" y="1400"/>
                  </a:cubicBezTo>
                  <a:cubicBezTo>
                    <a:pt x="1904" y="1397"/>
                    <a:pt x="1909" y="1397"/>
                    <a:pt x="1912" y="1397"/>
                  </a:cubicBezTo>
                  <a:cubicBezTo>
                    <a:pt x="1915" y="1396"/>
                    <a:pt x="1914" y="1395"/>
                    <a:pt x="1916" y="1397"/>
                  </a:cubicBezTo>
                  <a:cubicBezTo>
                    <a:pt x="1916" y="1397"/>
                    <a:pt x="1918" y="1397"/>
                    <a:pt x="1919" y="1397"/>
                  </a:cubicBezTo>
                  <a:cubicBezTo>
                    <a:pt x="1921" y="1397"/>
                    <a:pt x="1922" y="1397"/>
                    <a:pt x="1923" y="1398"/>
                  </a:cubicBezTo>
                  <a:cubicBezTo>
                    <a:pt x="1924" y="1399"/>
                    <a:pt x="1928" y="1398"/>
                    <a:pt x="1929" y="1398"/>
                  </a:cubicBezTo>
                  <a:cubicBezTo>
                    <a:pt x="1930" y="1398"/>
                    <a:pt x="1929" y="1401"/>
                    <a:pt x="1929" y="1401"/>
                  </a:cubicBezTo>
                  <a:cubicBezTo>
                    <a:pt x="1930" y="1402"/>
                    <a:pt x="1932" y="1401"/>
                    <a:pt x="1932" y="1401"/>
                  </a:cubicBezTo>
                  <a:cubicBezTo>
                    <a:pt x="1934" y="1402"/>
                    <a:pt x="1934" y="1402"/>
                    <a:pt x="1935" y="1403"/>
                  </a:cubicBezTo>
                  <a:cubicBezTo>
                    <a:pt x="1935" y="1406"/>
                    <a:pt x="1940" y="1404"/>
                    <a:pt x="1940" y="1406"/>
                  </a:cubicBezTo>
                  <a:cubicBezTo>
                    <a:pt x="1938" y="1407"/>
                    <a:pt x="1932" y="1404"/>
                    <a:pt x="1932" y="1408"/>
                  </a:cubicBezTo>
                  <a:cubicBezTo>
                    <a:pt x="1938" y="1408"/>
                    <a:pt x="1929" y="1413"/>
                    <a:pt x="1933" y="1412"/>
                  </a:cubicBezTo>
                  <a:cubicBezTo>
                    <a:pt x="1934" y="1408"/>
                    <a:pt x="1941" y="1408"/>
                    <a:pt x="1941" y="1412"/>
                  </a:cubicBezTo>
                  <a:cubicBezTo>
                    <a:pt x="1938" y="1413"/>
                    <a:pt x="1937" y="1408"/>
                    <a:pt x="1937" y="1414"/>
                  </a:cubicBezTo>
                  <a:cubicBezTo>
                    <a:pt x="1941" y="1414"/>
                    <a:pt x="1945" y="1414"/>
                    <a:pt x="1949" y="1414"/>
                  </a:cubicBezTo>
                  <a:cubicBezTo>
                    <a:pt x="1949" y="1413"/>
                    <a:pt x="1950" y="1412"/>
                    <a:pt x="1952" y="1412"/>
                  </a:cubicBezTo>
                  <a:cubicBezTo>
                    <a:pt x="1954" y="1410"/>
                    <a:pt x="1955" y="1408"/>
                    <a:pt x="1957" y="1406"/>
                  </a:cubicBezTo>
                  <a:cubicBezTo>
                    <a:pt x="1958" y="1403"/>
                    <a:pt x="1964" y="1406"/>
                    <a:pt x="1965" y="1403"/>
                  </a:cubicBezTo>
                  <a:cubicBezTo>
                    <a:pt x="1961" y="1402"/>
                    <a:pt x="1955" y="1400"/>
                    <a:pt x="1950" y="1400"/>
                  </a:cubicBezTo>
                  <a:cubicBezTo>
                    <a:pt x="1943" y="1399"/>
                    <a:pt x="1936" y="1402"/>
                    <a:pt x="1933" y="1398"/>
                  </a:cubicBezTo>
                  <a:cubicBezTo>
                    <a:pt x="1938" y="1388"/>
                    <a:pt x="1954" y="1397"/>
                    <a:pt x="1959" y="1389"/>
                  </a:cubicBezTo>
                  <a:cubicBezTo>
                    <a:pt x="1955" y="1388"/>
                    <a:pt x="1957" y="1381"/>
                    <a:pt x="1954" y="1379"/>
                  </a:cubicBezTo>
                  <a:cubicBezTo>
                    <a:pt x="1955" y="1379"/>
                    <a:pt x="1955" y="1377"/>
                    <a:pt x="1955" y="1374"/>
                  </a:cubicBezTo>
                  <a:cubicBezTo>
                    <a:pt x="1957" y="1374"/>
                    <a:pt x="1957" y="1373"/>
                    <a:pt x="1958" y="1373"/>
                  </a:cubicBezTo>
                  <a:cubicBezTo>
                    <a:pt x="1971" y="1373"/>
                    <a:pt x="1982" y="1372"/>
                    <a:pt x="1993" y="1370"/>
                  </a:cubicBezTo>
                  <a:cubicBezTo>
                    <a:pt x="1995" y="1370"/>
                    <a:pt x="2002" y="1369"/>
                    <a:pt x="1998" y="1368"/>
                  </a:cubicBezTo>
                  <a:cubicBezTo>
                    <a:pt x="1991" y="1368"/>
                    <a:pt x="1985" y="1367"/>
                    <a:pt x="1980" y="1368"/>
                  </a:cubicBezTo>
                  <a:cubicBezTo>
                    <a:pt x="1977" y="1368"/>
                    <a:pt x="1977" y="1369"/>
                    <a:pt x="1976" y="1368"/>
                  </a:cubicBezTo>
                  <a:cubicBezTo>
                    <a:pt x="1976" y="1368"/>
                    <a:pt x="1973" y="1368"/>
                    <a:pt x="1973" y="1368"/>
                  </a:cubicBezTo>
                  <a:cubicBezTo>
                    <a:pt x="1970" y="1368"/>
                    <a:pt x="1969" y="1368"/>
                    <a:pt x="1968" y="1366"/>
                  </a:cubicBezTo>
                  <a:cubicBezTo>
                    <a:pt x="1967" y="1365"/>
                    <a:pt x="1961" y="1368"/>
                    <a:pt x="1962" y="1365"/>
                  </a:cubicBezTo>
                  <a:cubicBezTo>
                    <a:pt x="1965" y="1362"/>
                    <a:pt x="1969" y="1361"/>
                    <a:pt x="1975" y="1362"/>
                  </a:cubicBezTo>
                  <a:cubicBezTo>
                    <a:pt x="1975" y="1359"/>
                    <a:pt x="1975" y="1356"/>
                    <a:pt x="1975" y="1354"/>
                  </a:cubicBezTo>
                  <a:cubicBezTo>
                    <a:pt x="1977" y="1354"/>
                    <a:pt x="1978" y="1353"/>
                    <a:pt x="1980" y="1352"/>
                  </a:cubicBezTo>
                  <a:cubicBezTo>
                    <a:pt x="1992" y="1353"/>
                    <a:pt x="2006" y="1350"/>
                    <a:pt x="2017" y="1349"/>
                  </a:cubicBezTo>
                  <a:cubicBezTo>
                    <a:pt x="2018" y="1349"/>
                    <a:pt x="2021" y="1349"/>
                    <a:pt x="2022" y="1349"/>
                  </a:cubicBezTo>
                  <a:cubicBezTo>
                    <a:pt x="2025" y="1350"/>
                    <a:pt x="2023" y="1350"/>
                    <a:pt x="2026" y="1349"/>
                  </a:cubicBezTo>
                  <a:cubicBezTo>
                    <a:pt x="2030" y="1348"/>
                    <a:pt x="2034" y="1351"/>
                    <a:pt x="2033" y="1346"/>
                  </a:cubicBezTo>
                  <a:cubicBezTo>
                    <a:pt x="2026" y="1350"/>
                    <a:pt x="2018" y="1346"/>
                    <a:pt x="2014" y="1346"/>
                  </a:cubicBezTo>
                  <a:cubicBezTo>
                    <a:pt x="2009" y="1346"/>
                    <a:pt x="2010" y="1349"/>
                    <a:pt x="2008" y="1346"/>
                  </a:cubicBezTo>
                  <a:cubicBezTo>
                    <a:pt x="2008" y="1346"/>
                    <a:pt x="2005" y="1346"/>
                    <a:pt x="2005" y="1346"/>
                  </a:cubicBezTo>
                  <a:cubicBezTo>
                    <a:pt x="1996" y="1345"/>
                    <a:pt x="1986" y="1345"/>
                    <a:pt x="1977" y="1346"/>
                  </a:cubicBezTo>
                  <a:cubicBezTo>
                    <a:pt x="1974" y="1346"/>
                    <a:pt x="1967" y="1350"/>
                    <a:pt x="1964" y="1346"/>
                  </a:cubicBezTo>
                  <a:cubicBezTo>
                    <a:pt x="1964" y="1340"/>
                    <a:pt x="1973" y="1342"/>
                    <a:pt x="1973" y="1336"/>
                  </a:cubicBezTo>
                  <a:cubicBezTo>
                    <a:pt x="1970" y="1336"/>
                    <a:pt x="1967" y="1337"/>
                    <a:pt x="1968" y="1333"/>
                  </a:cubicBezTo>
                  <a:cubicBezTo>
                    <a:pt x="1962" y="1333"/>
                    <a:pt x="1955" y="1334"/>
                    <a:pt x="1956" y="1328"/>
                  </a:cubicBezTo>
                  <a:cubicBezTo>
                    <a:pt x="1959" y="1328"/>
                    <a:pt x="1962" y="1328"/>
                    <a:pt x="1965" y="1328"/>
                  </a:cubicBezTo>
                  <a:cubicBezTo>
                    <a:pt x="1968" y="1327"/>
                    <a:pt x="1969" y="1325"/>
                    <a:pt x="1973" y="1324"/>
                  </a:cubicBezTo>
                  <a:cubicBezTo>
                    <a:pt x="1975" y="1323"/>
                    <a:pt x="1975" y="1325"/>
                    <a:pt x="1976" y="1325"/>
                  </a:cubicBezTo>
                  <a:cubicBezTo>
                    <a:pt x="1976" y="1325"/>
                    <a:pt x="1977" y="1324"/>
                    <a:pt x="1978" y="1324"/>
                  </a:cubicBezTo>
                  <a:cubicBezTo>
                    <a:pt x="1983" y="1322"/>
                    <a:pt x="1988" y="1324"/>
                    <a:pt x="1992" y="1324"/>
                  </a:cubicBezTo>
                  <a:cubicBezTo>
                    <a:pt x="1993" y="1323"/>
                    <a:pt x="1994" y="1322"/>
                    <a:pt x="1995" y="1322"/>
                  </a:cubicBezTo>
                  <a:cubicBezTo>
                    <a:pt x="1997" y="1322"/>
                    <a:pt x="1996" y="1323"/>
                    <a:pt x="1996" y="1324"/>
                  </a:cubicBezTo>
                  <a:cubicBezTo>
                    <a:pt x="1998" y="1324"/>
                    <a:pt x="1999" y="1322"/>
                    <a:pt x="2000" y="1322"/>
                  </a:cubicBezTo>
                  <a:cubicBezTo>
                    <a:pt x="2007" y="1322"/>
                    <a:pt x="2012" y="1322"/>
                    <a:pt x="2015" y="1319"/>
                  </a:cubicBezTo>
                  <a:cubicBezTo>
                    <a:pt x="2002" y="1321"/>
                    <a:pt x="1986" y="1319"/>
                    <a:pt x="1973" y="1320"/>
                  </a:cubicBezTo>
                  <a:cubicBezTo>
                    <a:pt x="1971" y="1321"/>
                    <a:pt x="1971" y="1322"/>
                    <a:pt x="1968" y="1322"/>
                  </a:cubicBezTo>
                  <a:cubicBezTo>
                    <a:pt x="1966" y="1322"/>
                    <a:pt x="1965" y="1321"/>
                    <a:pt x="1962" y="1320"/>
                  </a:cubicBezTo>
                  <a:cubicBezTo>
                    <a:pt x="1960" y="1320"/>
                    <a:pt x="1960" y="1322"/>
                    <a:pt x="1958" y="1322"/>
                  </a:cubicBezTo>
                  <a:cubicBezTo>
                    <a:pt x="1958" y="1322"/>
                    <a:pt x="1957" y="1321"/>
                    <a:pt x="1956" y="1320"/>
                  </a:cubicBezTo>
                  <a:cubicBezTo>
                    <a:pt x="1952" y="1319"/>
                    <a:pt x="1950" y="1322"/>
                    <a:pt x="1948" y="1322"/>
                  </a:cubicBezTo>
                  <a:cubicBezTo>
                    <a:pt x="1946" y="1322"/>
                    <a:pt x="1947" y="1321"/>
                    <a:pt x="1947" y="1320"/>
                  </a:cubicBezTo>
                  <a:cubicBezTo>
                    <a:pt x="1946" y="1320"/>
                    <a:pt x="1943" y="1322"/>
                    <a:pt x="1944" y="1322"/>
                  </a:cubicBezTo>
                  <a:cubicBezTo>
                    <a:pt x="1940" y="1321"/>
                    <a:pt x="1938" y="1321"/>
                    <a:pt x="1939" y="1317"/>
                  </a:cubicBezTo>
                  <a:cubicBezTo>
                    <a:pt x="1944" y="1315"/>
                    <a:pt x="1945" y="1318"/>
                    <a:pt x="1952" y="1317"/>
                  </a:cubicBezTo>
                  <a:cubicBezTo>
                    <a:pt x="1953" y="1317"/>
                    <a:pt x="1955" y="1315"/>
                    <a:pt x="1958" y="1314"/>
                  </a:cubicBezTo>
                  <a:cubicBezTo>
                    <a:pt x="1958" y="1314"/>
                    <a:pt x="1960" y="1316"/>
                    <a:pt x="1961" y="1316"/>
                  </a:cubicBezTo>
                  <a:cubicBezTo>
                    <a:pt x="1963" y="1316"/>
                    <a:pt x="1963" y="1314"/>
                    <a:pt x="1966" y="1314"/>
                  </a:cubicBezTo>
                  <a:cubicBezTo>
                    <a:pt x="1970" y="1314"/>
                    <a:pt x="1976" y="1316"/>
                    <a:pt x="1978" y="1311"/>
                  </a:cubicBezTo>
                  <a:cubicBezTo>
                    <a:pt x="1974" y="1305"/>
                    <a:pt x="1963" y="1305"/>
                    <a:pt x="1954" y="1305"/>
                  </a:cubicBezTo>
                  <a:cubicBezTo>
                    <a:pt x="1954" y="1302"/>
                    <a:pt x="1954" y="1301"/>
                    <a:pt x="1955" y="1300"/>
                  </a:cubicBezTo>
                  <a:cubicBezTo>
                    <a:pt x="1953" y="1300"/>
                    <a:pt x="1950" y="1300"/>
                    <a:pt x="1949" y="1298"/>
                  </a:cubicBezTo>
                  <a:cubicBezTo>
                    <a:pt x="1944" y="1298"/>
                    <a:pt x="1937" y="1299"/>
                    <a:pt x="1932" y="1298"/>
                  </a:cubicBezTo>
                  <a:cubicBezTo>
                    <a:pt x="1931" y="1298"/>
                    <a:pt x="1930" y="1297"/>
                    <a:pt x="1931" y="1297"/>
                  </a:cubicBezTo>
                  <a:cubicBezTo>
                    <a:pt x="1927" y="1296"/>
                    <a:pt x="1921" y="1298"/>
                    <a:pt x="1921" y="1293"/>
                  </a:cubicBezTo>
                  <a:cubicBezTo>
                    <a:pt x="1928" y="1290"/>
                    <a:pt x="1941" y="1292"/>
                    <a:pt x="1947" y="1287"/>
                  </a:cubicBezTo>
                  <a:cubicBezTo>
                    <a:pt x="1939" y="1284"/>
                    <a:pt x="1931" y="1284"/>
                    <a:pt x="1922" y="1286"/>
                  </a:cubicBezTo>
                  <a:cubicBezTo>
                    <a:pt x="1920" y="1284"/>
                    <a:pt x="1917" y="1283"/>
                    <a:pt x="1919" y="1278"/>
                  </a:cubicBezTo>
                  <a:cubicBezTo>
                    <a:pt x="1915" y="1278"/>
                    <a:pt x="1916" y="1275"/>
                    <a:pt x="1911" y="1276"/>
                  </a:cubicBezTo>
                  <a:cubicBezTo>
                    <a:pt x="1915" y="1273"/>
                    <a:pt x="1909" y="1272"/>
                    <a:pt x="1908" y="1270"/>
                  </a:cubicBezTo>
                  <a:cubicBezTo>
                    <a:pt x="1908" y="1266"/>
                    <a:pt x="1912" y="1263"/>
                    <a:pt x="1909" y="1260"/>
                  </a:cubicBezTo>
                  <a:cubicBezTo>
                    <a:pt x="1911" y="1260"/>
                    <a:pt x="1911" y="1258"/>
                    <a:pt x="1913" y="1257"/>
                  </a:cubicBezTo>
                  <a:cubicBezTo>
                    <a:pt x="1920" y="1258"/>
                    <a:pt x="1928" y="1256"/>
                    <a:pt x="1931" y="1255"/>
                  </a:cubicBezTo>
                  <a:cubicBezTo>
                    <a:pt x="1938" y="1254"/>
                    <a:pt x="1948" y="1254"/>
                    <a:pt x="1956" y="1254"/>
                  </a:cubicBezTo>
                  <a:cubicBezTo>
                    <a:pt x="1957" y="1254"/>
                    <a:pt x="1958" y="1252"/>
                    <a:pt x="1959" y="1252"/>
                  </a:cubicBezTo>
                  <a:cubicBezTo>
                    <a:pt x="1960" y="1252"/>
                    <a:pt x="1960" y="1254"/>
                    <a:pt x="1962" y="1254"/>
                  </a:cubicBezTo>
                  <a:cubicBezTo>
                    <a:pt x="1963" y="1254"/>
                    <a:pt x="1963" y="1251"/>
                    <a:pt x="1965" y="1252"/>
                  </a:cubicBezTo>
                  <a:cubicBezTo>
                    <a:pt x="1967" y="1252"/>
                    <a:pt x="1971" y="1252"/>
                    <a:pt x="1968" y="1251"/>
                  </a:cubicBezTo>
                  <a:cubicBezTo>
                    <a:pt x="1958" y="1250"/>
                    <a:pt x="1945" y="1252"/>
                    <a:pt x="1940" y="1252"/>
                  </a:cubicBezTo>
                  <a:cubicBezTo>
                    <a:pt x="1935" y="1253"/>
                    <a:pt x="1931" y="1250"/>
                    <a:pt x="1928" y="1251"/>
                  </a:cubicBezTo>
                  <a:cubicBezTo>
                    <a:pt x="1924" y="1251"/>
                    <a:pt x="1923" y="1256"/>
                    <a:pt x="1920" y="1254"/>
                  </a:cubicBezTo>
                  <a:cubicBezTo>
                    <a:pt x="1921" y="1249"/>
                    <a:pt x="1916" y="1251"/>
                    <a:pt x="1917" y="1246"/>
                  </a:cubicBezTo>
                  <a:cubicBezTo>
                    <a:pt x="1925" y="1245"/>
                    <a:pt x="1934" y="1243"/>
                    <a:pt x="1942" y="1243"/>
                  </a:cubicBezTo>
                  <a:cubicBezTo>
                    <a:pt x="1944" y="1243"/>
                    <a:pt x="1945" y="1244"/>
                    <a:pt x="1947" y="1244"/>
                  </a:cubicBezTo>
                  <a:cubicBezTo>
                    <a:pt x="1950" y="1245"/>
                    <a:pt x="1955" y="1246"/>
                    <a:pt x="1956" y="1241"/>
                  </a:cubicBezTo>
                  <a:cubicBezTo>
                    <a:pt x="1950" y="1243"/>
                    <a:pt x="1942" y="1243"/>
                    <a:pt x="1938" y="1240"/>
                  </a:cubicBezTo>
                  <a:cubicBezTo>
                    <a:pt x="1935" y="1228"/>
                    <a:pt x="1947" y="1232"/>
                    <a:pt x="1955" y="1232"/>
                  </a:cubicBezTo>
                  <a:cubicBezTo>
                    <a:pt x="1959" y="1229"/>
                    <a:pt x="1953" y="1228"/>
                    <a:pt x="1957" y="1227"/>
                  </a:cubicBezTo>
                  <a:cubicBezTo>
                    <a:pt x="1963" y="1226"/>
                    <a:pt x="1971" y="1225"/>
                    <a:pt x="1977" y="1225"/>
                  </a:cubicBezTo>
                  <a:cubicBezTo>
                    <a:pt x="1981" y="1225"/>
                    <a:pt x="1986" y="1227"/>
                    <a:pt x="1988" y="1224"/>
                  </a:cubicBezTo>
                  <a:cubicBezTo>
                    <a:pt x="1986" y="1224"/>
                    <a:pt x="1985" y="1223"/>
                    <a:pt x="1985" y="1221"/>
                  </a:cubicBezTo>
                  <a:cubicBezTo>
                    <a:pt x="1989" y="1222"/>
                    <a:pt x="1993" y="1222"/>
                    <a:pt x="1995" y="1221"/>
                  </a:cubicBezTo>
                  <a:cubicBezTo>
                    <a:pt x="1998" y="1219"/>
                    <a:pt x="2001" y="1220"/>
                    <a:pt x="2004" y="1219"/>
                  </a:cubicBezTo>
                  <a:cubicBezTo>
                    <a:pt x="2005" y="1218"/>
                    <a:pt x="2004" y="1214"/>
                    <a:pt x="2008" y="1216"/>
                  </a:cubicBezTo>
                  <a:cubicBezTo>
                    <a:pt x="2011" y="1215"/>
                    <a:pt x="2011" y="1219"/>
                    <a:pt x="2015" y="1217"/>
                  </a:cubicBezTo>
                  <a:cubicBezTo>
                    <a:pt x="2018" y="1214"/>
                    <a:pt x="2023" y="1214"/>
                    <a:pt x="2028" y="1213"/>
                  </a:cubicBezTo>
                  <a:cubicBezTo>
                    <a:pt x="2034" y="1214"/>
                    <a:pt x="2036" y="1218"/>
                    <a:pt x="2039" y="1211"/>
                  </a:cubicBezTo>
                  <a:cubicBezTo>
                    <a:pt x="2038" y="1209"/>
                    <a:pt x="2035" y="1211"/>
                    <a:pt x="2033" y="1211"/>
                  </a:cubicBezTo>
                  <a:cubicBezTo>
                    <a:pt x="2021" y="1212"/>
                    <a:pt x="2006" y="1212"/>
                    <a:pt x="1998" y="1213"/>
                  </a:cubicBezTo>
                  <a:cubicBezTo>
                    <a:pt x="1993" y="1213"/>
                    <a:pt x="1987" y="1212"/>
                    <a:pt x="1986" y="1211"/>
                  </a:cubicBezTo>
                  <a:cubicBezTo>
                    <a:pt x="1984" y="1210"/>
                    <a:pt x="1983" y="1210"/>
                    <a:pt x="1983" y="1208"/>
                  </a:cubicBezTo>
                  <a:cubicBezTo>
                    <a:pt x="1983" y="1205"/>
                    <a:pt x="1997" y="1208"/>
                    <a:pt x="1992" y="1205"/>
                  </a:cubicBezTo>
                  <a:cubicBezTo>
                    <a:pt x="1988" y="1205"/>
                    <a:pt x="1984" y="1205"/>
                    <a:pt x="1980" y="1205"/>
                  </a:cubicBezTo>
                  <a:cubicBezTo>
                    <a:pt x="1980" y="1212"/>
                    <a:pt x="1971" y="1211"/>
                    <a:pt x="1964" y="1211"/>
                  </a:cubicBezTo>
                  <a:cubicBezTo>
                    <a:pt x="1965" y="1208"/>
                    <a:pt x="1966" y="1209"/>
                    <a:pt x="1962" y="1208"/>
                  </a:cubicBezTo>
                  <a:cubicBezTo>
                    <a:pt x="1959" y="1207"/>
                    <a:pt x="1953" y="1205"/>
                    <a:pt x="1948" y="1206"/>
                  </a:cubicBezTo>
                  <a:cubicBezTo>
                    <a:pt x="1948" y="1208"/>
                    <a:pt x="1948" y="1211"/>
                    <a:pt x="1947" y="1211"/>
                  </a:cubicBezTo>
                  <a:cubicBezTo>
                    <a:pt x="1944" y="1207"/>
                    <a:pt x="1932" y="1212"/>
                    <a:pt x="1929" y="1208"/>
                  </a:cubicBezTo>
                  <a:cubicBezTo>
                    <a:pt x="1928" y="1210"/>
                    <a:pt x="1928" y="1215"/>
                    <a:pt x="1923" y="1214"/>
                  </a:cubicBezTo>
                  <a:cubicBezTo>
                    <a:pt x="1918" y="1214"/>
                    <a:pt x="1917" y="1209"/>
                    <a:pt x="1912" y="1208"/>
                  </a:cubicBezTo>
                  <a:cubicBezTo>
                    <a:pt x="1908" y="1211"/>
                    <a:pt x="1902" y="1209"/>
                    <a:pt x="1898" y="1209"/>
                  </a:cubicBezTo>
                  <a:cubicBezTo>
                    <a:pt x="1896" y="1210"/>
                    <a:pt x="1896" y="1211"/>
                    <a:pt x="1893" y="1211"/>
                  </a:cubicBezTo>
                  <a:cubicBezTo>
                    <a:pt x="1890" y="1211"/>
                    <a:pt x="1889" y="1209"/>
                    <a:pt x="1887" y="1209"/>
                  </a:cubicBezTo>
                  <a:cubicBezTo>
                    <a:pt x="1888" y="1209"/>
                    <a:pt x="1886" y="1211"/>
                    <a:pt x="1885" y="1211"/>
                  </a:cubicBezTo>
                  <a:cubicBezTo>
                    <a:pt x="1882" y="1212"/>
                    <a:pt x="1879" y="1211"/>
                    <a:pt x="1876" y="1211"/>
                  </a:cubicBezTo>
                  <a:cubicBezTo>
                    <a:pt x="1875" y="1211"/>
                    <a:pt x="1874" y="1213"/>
                    <a:pt x="1873" y="1213"/>
                  </a:cubicBezTo>
                  <a:cubicBezTo>
                    <a:pt x="1871" y="1213"/>
                    <a:pt x="1870" y="1211"/>
                    <a:pt x="1868" y="1211"/>
                  </a:cubicBezTo>
                  <a:cubicBezTo>
                    <a:pt x="1865" y="1211"/>
                    <a:pt x="1859" y="1212"/>
                    <a:pt x="1857" y="1208"/>
                  </a:cubicBezTo>
                  <a:cubicBezTo>
                    <a:pt x="1859" y="1208"/>
                    <a:pt x="1862" y="1208"/>
                    <a:pt x="1864" y="1208"/>
                  </a:cubicBezTo>
                  <a:cubicBezTo>
                    <a:pt x="1865" y="1208"/>
                    <a:pt x="1865" y="1206"/>
                    <a:pt x="1865" y="1206"/>
                  </a:cubicBezTo>
                  <a:cubicBezTo>
                    <a:pt x="1867" y="1206"/>
                    <a:pt x="1872" y="1211"/>
                    <a:pt x="1872" y="1205"/>
                  </a:cubicBezTo>
                  <a:cubicBezTo>
                    <a:pt x="1869" y="1202"/>
                    <a:pt x="1863" y="1203"/>
                    <a:pt x="1857" y="1203"/>
                  </a:cubicBezTo>
                  <a:cubicBezTo>
                    <a:pt x="1852" y="1203"/>
                    <a:pt x="1846" y="1205"/>
                    <a:pt x="1843" y="1201"/>
                  </a:cubicBezTo>
                  <a:cubicBezTo>
                    <a:pt x="1845" y="1200"/>
                    <a:pt x="1850" y="1199"/>
                    <a:pt x="1853" y="1198"/>
                  </a:cubicBezTo>
                  <a:cubicBezTo>
                    <a:pt x="1860" y="1198"/>
                    <a:pt x="1869" y="1199"/>
                    <a:pt x="1877" y="1198"/>
                  </a:cubicBezTo>
                  <a:cubicBezTo>
                    <a:pt x="1879" y="1198"/>
                    <a:pt x="1879" y="1197"/>
                    <a:pt x="1881" y="1197"/>
                  </a:cubicBezTo>
                  <a:cubicBezTo>
                    <a:pt x="1886" y="1196"/>
                    <a:pt x="1890" y="1197"/>
                    <a:pt x="1894" y="1197"/>
                  </a:cubicBezTo>
                  <a:cubicBezTo>
                    <a:pt x="1892" y="1191"/>
                    <a:pt x="1901" y="1196"/>
                    <a:pt x="1900" y="1192"/>
                  </a:cubicBezTo>
                  <a:cubicBezTo>
                    <a:pt x="1898" y="1192"/>
                    <a:pt x="1897" y="1192"/>
                    <a:pt x="1897" y="1189"/>
                  </a:cubicBezTo>
                  <a:cubicBezTo>
                    <a:pt x="1900" y="1186"/>
                    <a:pt x="1908" y="1188"/>
                    <a:pt x="1913" y="1187"/>
                  </a:cubicBezTo>
                  <a:cubicBezTo>
                    <a:pt x="1914" y="1185"/>
                    <a:pt x="1915" y="1184"/>
                    <a:pt x="1916" y="1182"/>
                  </a:cubicBezTo>
                  <a:cubicBezTo>
                    <a:pt x="1919" y="1186"/>
                    <a:pt x="1924" y="1186"/>
                    <a:pt x="1930" y="1186"/>
                  </a:cubicBezTo>
                  <a:cubicBezTo>
                    <a:pt x="1930" y="1184"/>
                    <a:pt x="1931" y="1181"/>
                    <a:pt x="1931" y="1179"/>
                  </a:cubicBezTo>
                  <a:cubicBezTo>
                    <a:pt x="1922" y="1177"/>
                    <a:pt x="1909" y="1179"/>
                    <a:pt x="1901" y="1176"/>
                  </a:cubicBezTo>
                  <a:cubicBezTo>
                    <a:pt x="1902" y="1174"/>
                    <a:pt x="1903" y="1173"/>
                    <a:pt x="1903" y="1170"/>
                  </a:cubicBezTo>
                  <a:cubicBezTo>
                    <a:pt x="1898" y="1170"/>
                    <a:pt x="1894" y="1169"/>
                    <a:pt x="1892" y="1167"/>
                  </a:cubicBezTo>
                  <a:cubicBezTo>
                    <a:pt x="1900" y="1164"/>
                    <a:pt x="1910" y="1156"/>
                    <a:pt x="1920" y="1160"/>
                  </a:cubicBezTo>
                  <a:cubicBezTo>
                    <a:pt x="1922" y="1158"/>
                    <a:pt x="1924" y="1158"/>
                    <a:pt x="1927" y="1157"/>
                  </a:cubicBezTo>
                  <a:cubicBezTo>
                    <a:pt x="1936" y="1155"/>
                    <a:pt x="1950" y="1157"/>
                    <a:pt x="1958" y="1154"/>
                  </a:cubicBezTo>
                  <a:cubicBezTo>
                    <a:pt x="1960" y="1154"/>
                    <a:pt x="1963" y="1154"/>
                    <a:pt x="1963" y="1152"/>
                  </a:cubicBezTo>
                  <a:cubicBezTo>
                    <a:pt x="1961" y="1152"/>
                    <a:pt x="1959" y="1152"/>
                    <a:pt x="1957" y="1152"/>
                  </a:cubicBezTo>
                  <a:cubicBezTo>
                    <a:pt x="1949" y="1153"/>
                    <a:pt x="1942" y="1151"/>
                    <a:pt x="1938" y="1151"/>
                  </a:cubicBezTo>
                  <a:cubicBezTo>
                    <a:pt x="1933" y="1150"/>
                    <a:pt x="1926" y="1150"/>
                    <a:pt x="1922" y="1151"/>
                  </a:cubicBezTo>
                  <a:cubicBezTo>
                    <a:pt x="1920" y="1151"/>
                    <a:pt x="1919" y="1153"/>
                    <a:pt x="1918" y="1151"/>
                  </a:cubicBezTo>
                  <a:cubicBezTo>
                    <a:pt x="1917" y="1150"/>
                    <a:pt x="1916" y="1152"/>
                    <a:pt x="1916" y="1152"/>
                  </a:cubicBezTo>
                  <a:cubicBezTo>
                    <a:pt x="1914" y="1152"/>
                    <a:pt x="1914" y="1151"/>
                    <a:pt x="1911" y="1151"/>
                  </a:cubicBezTo>
                  <a:cubicBezTo>
                    <a:pt x="1909" y="1150"/>
                    <a:pt x="1905" y="1152"/>
                    <a:pt x="1904" y="1149"/>
                  </a:cubicBezTo>
                  <a:cubicBezTo>
                    <a:pt x="1904" y="1147"/>
                    <a:pt x="1906" y="1148"/>
                    <a:pt x="1908" y="1148"/>
                  </a:cubicBezTo>
                  <a:cubicBezTo>
                    <a:pt x="1913" y="1147"/>
                    <a:pt x="1917" y="1146"/>
                    <a:pt x="1923" y="1146"/>
                  </a:cubicBezTo>
                  <a:cubicBezTo>
                    <a:pt x="1924" y="1146"/>
                    <a:pt x="1925" y="1144"/>
                    <a:pt x="1926" y="1144"/>
                  </a:cubicBezTo>
                  <a:cubicBezTo>
                    <a:pt x="1927" y="1144"/>
                    <a:pt x="1926" y="1146"/>
                    <a:pt x="1929" y="1146"/>
                  </a:cubicBezTo>
                  <a:cubicBezTo>
                    <a:pt x="1929" y="1146"/>
                    <a:pt x="1929" y="1145"/>
                    <a:pt x="1929" y="1144"/>
                  </a:cubicBezTo>
                  <a:cubicBezTo>
                    <a:pt x="1930" y="1144"/>
                    <a:pt x="1934" y="1143"/>
                    <a:pt x="1935" y="1143"/>
                  </a:cubicBezTo>
                  <a:cubicBezTo>
                    <a:pt x="1939" y="1143"/>
                    <a:pt x="1943" y="1146"/>
                    <a:pt x="1948" y="1144"/>
                  </a:cubicBezTo>
                  <a:cubicBezTo>
                    <a:pt x="1953" y="1142"/>
                    <a:pt x="1960" y="1139"/>
                    <a:pt x="1969" y="1138"/>
                  </a:cubicBezTo>
                  <a:cubicBezTo>
                    <a:pt x="1971" y="1138"/>
                    <a:pt x="1975" y="1139"/>
                    <a:pt x="1978" y="1138"/>
                  </a:cubicBezTo>
                  <a:cubicBezTo>
                    <a:pt x="1980" y="1138"/>
                    <a:pt x="1980" y="1137"/>
                    <a:pt x="1983" y="1136"/>
                  </a:cubicBezTo>
                  <a:cubicBezTo>
                    <a:pt x="1989" y="1136"/>
                    <a:pt x="1997" y="1137"/>
                    <a:pt x="2003" y="1136"/>
                  </a:cubicBezTo>
                  <a:cubicBezTo>
                    <a:pt x="2005" y="1136"/>
                    <a:pt x="2005" y="1135"/>
                    <a:pt x="2006" y="1135"/>
                  </a:cubicBezTo>
                  <a:cubicBezTo>
                    <a:pt x="2008" y="1134"/>
                    <a:pt x="2011" y="1136"/>
                    <a:pt x="2013" y="1135"/>
                  </a:cubicBezTo>
                  <a:cubicBezTo>
                    <a:pt x="2014" y="1134"/>
                    <a:pt x="2014" y="1130"/>
                    <a:pt x="2016" y="1130"/>
                  </a:cubicBezTo>
                  <a:cubicBezTo>
                    <a:pt x="2019" y="1130"/>
                    <a:pt x="2024" y="1132"/>
                    <a:pt x="2023" y="1127"/>
                  </a:cubicBezTo>
                  <a:cubicBezTo>
                    <a:pt x="2013" y="1126"/>
                    <a:pt x="2000" y="1127"/>
                    <a:pt x="1994" y="1129"/>
                  </a:cubicBezTo>
                  <a:cubicBezTo>
                    <a:pt x="1993" y="1129"/>
                    <a:pt x="1993" y="1130"/>
                    <a:pt x="1993" y="1130"/>
                  </a:cubicBezTo>
                  <a:cubicBezTo>
                    <a:pt x="1991" y="1131"/>
                    <a:pt x="1990" y="1129"/>
                    <a:pt x="1989" y="1129"/>
                  </a:cubicBezTo>
                  <a:cubicBezTo>
                    <a:pt x="1991" y="1129"/>
                    <a:pt x="1993" y="1128"/>
                    <a:pt x="1993" y="1127"/>
                  </a:cubicBezTo>
                  <a:cubicBezTo>
                    <a:pt x="1989" y="1127"/>
                    <a:pt x="1985" y="1127"/>
                    <a:pt x="1982" y="1127"/>
                  </a:cubicBezTo>
                  <a:cubicBezTo>
                    <a:pt x="1981" y="1126"/>
                    <a:pt x="1980" y="1125"/>
                    <a:pt x="1979" y="1125"/>
                  </a:cubicBezTo>
                  <a:cubicBezTo>
                    <a:pt x="1977" y="1123"/>
                    <a:pt x="1977" y="1119"/>
                    <a:pt x="1974" y="1119"/>
                  </a:cubicBezTo>
                  <a:cubicBezTo>
                    <a:pt x="1972" y="1121"/>
                    <a:pt x="1963" y="1124"/>
                    <a:pt x="1960" y="1121"/>
                  </a:cubicBezTo>
                  <a:cubicBezTo>
                    <a:pt x="1970" y="1113"/>
                    <a:pt x="1989" y="1117"/>
                    <a:pt x="2006" y="1116"/>
                  </a:cubicBezTo>
                  <a:cubicBezTo>
                    <a:pt x="2007" y="1116"/>
                    <a:pt x="2008" y="1114"/>
                    <a:pt x="2009" y="1114"/>
                  </a:cubicBezTo>
                  <a:cubicBezTo>
                    <a:pt x="2011" y="1114"/>
                    <a:pt x="2011" y="1116"/>
                    <a:pt x="2012" y="1116"/>
                  </a:cubicBezTo>
                  <a:cubicBezTo>
                    <a:pt x="2012" y="1116"/>
                    <a:pt x="2013" y="1114"/>
                    <a:pt x="2014" y="1114"/>
                  </a:cubicBezTo>
                  <a:cubicBezTo>
                    <a:pt x="2021" y="1113"/>
                    <a:pt x="2020" y="1118"/>
                    <a:pt x="2023" y="1114"/>
                  </a:cubicBezTo>
                  <a:cubicBezTo>
                    <a:pt x="2026" y="1111"/>
                    <a:pt x="2046" y="1115"/>
                    <a:pt x="2050" y="1114"/>
                  </a:cubicBezTo>
                  <a:cubicBezTo>
                    <a:pt x="2051" y="1114"/>
                    <a:pt x="2051" y="1113"/>
                    <a:pt x="2052" y="1113"/>
                  </a:cubicBezTo>
                  <a:cubicBezTo>
                    <a:pt x="2053" y="1112"/>
                    <a:pt x="2053" y="1114"/>
                    <a:pt x="2055" y="1114"/>
                  </a:cubicBezTo>
                  <a:cubicBezTo>
                    <a:pt x="2055" y="1114"/>
                    <a:pt x="2055" y="1113"/>
                    <a:pt x="2055" y="1113"/>
                  </a:cubicBezTo>
                  <a:cubicBezTo>
                    <a:pt x="2057" y="1111"/>
                    <a:pt x="2061" y="1113"/>
                    <a:pt x="2063" y="1111"/>
                  </a:cubicBezTo>
                  <a:cubicBezTo>
                    <a:pt x="2068" y="1106"/>
                    <a:pt x="2082" y="1112"/>
                    <a:pt x="2090" y="1110"/>
                  </a:cubicBezTo>
                  <a:cubicBezTo>
                    <a:pt x="2091" y="1105"/>
                    <a:pt x="2085" y="1107"/>
                    <a:pt x="2083" y="1106"/>
                  </a:cubicBezTo>
                  <a:cubicBezTo>
                    <a:pt x="2078" y="1106"/>
                    <a:pt x="2072" y="1108"/>
                    <a:pt x="2071" y="1108"/>
                  </a:cubicBezTo>
                  <a:cubicBezTo>
                    <a:pt x="2071" y="1108"/>
                    <a:pt x="2071" y="1106"/>
                    <a:pt x="2069" y="1106"/>
                  </a:cubicBezTo>
                  <a:cubicBezTo>
                    <a:pt x="2069" y="1106"/>
                    <a:pt x="2069" y="1108"/>
                    <a:pt x="2068" y="1108"/>
                  </a:cubicBezTo>
                  <a:cubicBezTo>
                    <a:pt x="2066" y="1108"/>
                    <a:pt x="2065" y="1107"/>
                    <a:pt x="2063" y="1106"/>
                  </a:cubicBezTo>
                  <a:cubicBezTo>
                    <a:pt x="2057" y="1106"/>
                    <a:pt x="2055" y="1105"/>
                    <a:pt x="2052" y="1105"/>
                  </a:cubicBezTo>
                  <a:cubicBezTo>
                    <a:pt x="2046" y="1104"/>
                    <a:pt x="2047" y="1107"/>
                    <a:pt x="2046" y="1105"/>
                  </a:cubicBezTo>
                  <a:cubicBezTo>
                    <a:pt x="2045" y="1104"/>
                    <a:pt x="2039" y="1105"/>
                    <a:pt x="2038" y="1105"/>
                  </a:cubicBezTo>
                  <a:cubicBezTo>
                    <a:pt x="2033" y="1105"/>
                    <a:pt x="2033" y="1106"/>
                    <a:pt x="2030" y="1105"/>
                  </a:cubicBezTo>
                  <a:cubicBezTo>
                    <a:pt x="2024" y="1103"/>
                    <a:pt x="2020" y="1104"/>
                    <a:pt x="2019" y="1105"/>
                  </a:cubicBezTo>
                  <a:cubicBezTo>
                    <a:pt x="2018" y="1105"/>
                    <a:pt x="2017" y="1105"/>
                    <a:pt x="2016" y="1105"/>
                  </a:cubicBezTo>
                  <a:cubicBezTo>
                    <a:pt x="2010" y="1105"/>
                    <a:pt x="2006" y="1107"/>
                    <a:pt x="2005" y="1105"/>
                  </a:cubicBezTo>
                  <a:cubicBezTo>
                    <a:pt x="2004" y="1103"/>
                    <a:pt x="1992" y="1105"/>
                    <a:pt x="1990" y="1105"/>
                  </a:cubicBezTo>
                  <a:cubicBezTo>
                    <a:pt x="1987" y="1105"/>
                    <a:pt x="1984" y="1106"/>
                    <a:pt x="1981" y="1105"/>
                  </a:cubicBezTo>
                  <a:cubicBezTo>
                    <a:pt x="1983" y="1104"/>
                    <a:pt x="1982" y="1099"/>
                    <a:pt x="1984" y="1098"/>
                  </a:cubicBezTo>
                  <a:cubicBezTo>
                    <a:pt x="1992" y="1097"/>
                    <a:pt x="1992" y="1101"/>
                    <a:pt x="1997" y="1102"/>
                  </a:cubicBezTo>
                  <a:cubicBezTo>
                    <a:pt x="2001" y="1102"/>
                    <a:pt x="1999" y="1097"/>
                    <a:pt x="2002" y="1097"/>
                  </a:cubicBezTo>
                  <a:cubicBezTo>
                    <a:pt x="2005" y="1097"/>
                    <a:pt x="2005" y="1095"/>
                    <a:pt x="2008" y="1095"/>
                  </a:cubicBezTo>
                  <a:cubicBezTo>
                    <a:pt x="2014" y="1098"/>
                    <a:pt x="2019" y="1096"/>
                    <a:pt x="2024" y="1095"/>
                  </a:cubicBezTo>
                  <a:cubicBezTo>
                    <a:pt x="2030" y="1095"/>
                    <a:pt x="2037" y="1096"/>
                    <a:pt x="2041" y="1095"/>
                  </a:cubicBezTo>
                  <a:cubicBezTo>
                    <a:pt x="2044" y="1095"/>
                    <a:pt x="2044" y="1092"/>
                    <a:pt x="2046" y="1092"/>
                  </a:cubicBezTo>
                  <a:cubicBezTo>
                    <a:pt x="2046" y="1092"/>
                    <a:pt x="2049" y="1095"/>
                    <a:pt x="2051" y="1094"/>
                  </a:cubicBezTo>
                  <a:cubicBezTo>
                    <a:pt x="2051" y="1088"/>
                    <a:pt x="2045" y="1090"/>
                    <a:pt x="2042" y="1090"/>
                  </a:cubicBezTo>
                  <a:cubicBezTo>
                    <a:pt x="2036" y="1092"/>
                    <a:pt x="2026" y="1093"/>
                    <a:pt x="2018" y="1092"/>
                  </a:cubicBezTo>
                  <a:cubicBezTo>
                    <a:pt x="2016" y="1092"/>
                    <a:pt x="2016" y="1090"/>
                    <a:pt x="2013" y="1090"/>
                  </a:cubicBezTo>
                  <a:cubicBezTo>
                    <a:pt x="2011" y="1090"/>
                    <a:pt x="2011" y="1092"/>
                    <a:pt x="2008" y="1092"/>
                  </a:cubicBezTo>
                  <a:cubicBezTo>
                    <a:pt x="2005" y="1093"/>
                    <a:pt x="2001" y="1092"/>
                    <a:pt x="1997" y="1092"/>
                  </a:cubicBezTo>
                  <a:cubicBezTo>
                    <a:pt x="1995" y="1092"/>
                    <a:pt x="1988" y="1094"/>
                    <a:pt x="1990" y="1089"/>
                  </a:cubicBezTo>
                  <a:cubicBezTo>
                    <a:pt x="1992" y="1085"/>
                    <a:pt x="1997" y="1088"/>
                    <a:pt x="2001" y="1087"/>
                  </a:cubicBezTo>
                  <a:cubicBezTo>
                    <a:pt x="2003" y="1087"/>
                    <a:pt x="2003" y="1086"/>
                    <a:pt x="2006" y="1086"/>
                  </a:cubicBezTo>
                  <a:cubicBezTo>
                    <a:pt x="2014" y="1085"/>
                    <a:pt x="2022" y="1085"/>
                    <a:pt x="2026" y="1084"/>
                  </a:cubicBezTo>
                  <a:cubicBezTo>
                    <a:pt x="2032" y="1083"/>
                    <a:pt x="2038" y="1084"/>
                    <a:pt x="2042" y="1083"/>
                  </a:cubicBezTo>
                  <a:cubicBezTo>
                    <a:pt x="2043" y="1082"/>
                    <a:pt x="2045" y="1080"/>
                    <a:pt x="2045" y="1079"/>
                  </a:cubicBezTo>
                  <a:cubicBezTo>
                    <a:pt x="2047" y="1079"/>
                    <a:pt x="2050" y="1080"/>
                    <a:pt x="2050" y="1078"/>
                  </a:cubicBezTo>
                  <a:cubicBezTo>
                    <a:pt x="2047" y="1075"/>
                    <a:pt x="2040" y="1077"/>
                    <a:pt x="2034" y="1076"/>
                  </a:cubicBezTo>
                  <a:cubicBezTo>
                    <a:pt x="2031" y="1076"/>
                    <a:pt x="2032" y="1071"/>
                    <a:pt x="2027" y="1071"/>
                  </a:cubicBezTo>
                  <a:cubicBezTo>
                    <a:pt x="2019" y="1075"/>
                    <a:pt x="2008" y="1072"/>
                    <a:pt x="1998" y="1071"/>
                  </a:cubicBezTo>
                  <a:cubicBezTo>
                    <a:pt x="1993" y="1071"/>
                    <a:pt x="1984" y="1074"/>
                    <a:pt x="1981" y="1068"/>
                  </a:cubicBezTo>
                  <a:cubicBezTo>
                    <a:pt x="1986" y="1067"/>
                    <a:pt x="1992" y="1064"/>
                    <a:pt x="1999" y="1064"/>
                  </a:cubicBezTo>
                  <a:cubicBezTo>
                    <a:pt x="2009" y="1062"/>
                    <a:pt x="2019" y="1064"/>
                    <a:pt x="2026" y="1062"/>
                  </a:cubicBezTo>
                  <a:cubicBezTo>
                    <a:pt x="2029" y="1061"/>
                    <a:pt x="2034" y="1058"/>
                    <a:pt x="2038" y="1059"/>
                  </a:cubicBezTo>
                  <a:cubicBezTo>
                    <a:pt x="2039" y="1052"/>
                    <a:pt x="2050" y="1055"/>
                    <a:pt x="2051" y="1049"/>
                  </a:cubicBezTo>
                  <a:cubicBezTo>
                    <a:pt x="2044" y="1049"/>
                    <a:pt x="2035" y="1052"/>
                    <a:pt x="2029" y="1049"/>
                  </a:cubicBezTo>
                  <a:cubicBezTo>
                    <a:pt x="2028" y="1049"/>
                    <a:pt x="2030" y="1044"/>
                    <a:pt x="2026" y="1046"/>
                  </a:cubicBezTo>
                  <a:cubicBezTo>
                    <a:pt x="2015" y="1048"/>
                    <a:pt x="1994" y="1048"/>
                    <a:pt x="1982" y="1048"/>
                  </a:cubicBezTo>
                  <a:cubicBezTo>
                    <a:pt x="1979" y="1047"/>
                    <a:pt x="1972" y="1050"/>
                    <a:pt x="1973" y="1044"/>
                  </a:cubicBezTo>
                  <a:cubicBezTo>
                    <a:pt x="1981" y="1043"/>
                    <a:pt x="1991" y="1044"/>
                    <a:pt x="2001" y="1043"/>
                  </a:cubicBezTo>
                  <a:cubicBezTo>
                    <a:pt x="2003" y="1043"/>
                    <a:pt x="2003" y="1041"/>
                    <a:pt x="2006" y="1041"/>
                  </a:cubicBezTo>
                  <a:cubicBezTo>
                    <a:pt x="2018" y="1041"/>
                    <a:pt x="2031" y="1043"/>
                    <a:pt x="2036" y="1038"/>
                  </a:cubicBezTo>
                  <a:cubicBezTo>
                    <a:pt x="2031" y="1035"/>
                    <a:pt x="2030" y="1039"/>
                    <a:pt x="2025" y="1040"/>
                  </a:cubicBezTo>
                  <a:cubicBezTo>
                    <a:pt x="2025" y="1038"/>
                    <a:pt x="2025" y="1037"/>
                    <a:pt x="2025" y="1035"/>
                  </a:cubicBezTo>
                  <a:cubicBezTo>
                    <a:pt x="2018" y="1034"/>
                    <a:pt x="2004" y="1038"/>
                    <a:pt x="2002" y="1032"/>
                  </a:cubicBezTo>
                  <a:cubicBezTo>
                    <a:pt x="2012" y="1029"/>
                    <a:pt x="2026" y="1029"/>
                    <a:pt x="2038" y="1027"/>
                  </a:cubicBezTo>
                  <a:cubicBezTo>
                    <a:pt x="2040" y="1022"/>
                    <a:pt x="2032" y="1025"/>
                    <a:pt x="2034" y="1019"/>
                  </a:cubicBezTo>
                  <a:cubicBezTo>
                    <a:pt x="2040" y="1018"/>
                    <a:pt x="2040" y="1018"/>
                    <a:pt x="2047" y="1019"/>
                  </a:cubicBezTo>
                  <a:cubicBezTo>
                    <a:pt x="2049" y="1017"/>
                    <a:pt x="2053" y="1016"/>
                    <a:pt x="2056" y="1014"/>
                  </a:cubicBezTo>
                  <a:cubicBezTo>
                    <a:pt x="2069" y="1014"/>
                    <a:pt x="2086" y="1016"/>
                    <a:pt x="2091" y="1011"/>
                  </a:cubicBezTo>
                  <a:cubicBezTo>
                    <a:pt x="2086" y="1012"/>
                    <a:pt x="2082" y="1010"/>
                    <a:pt x="2077" y="1010"/>
                  </a:cubicBezTo>
                  <a:cubicBezTo>
                    <a:pt x="2074" y="1009"/>
                    <a:pt x="2074" y="1011"/>
                    <a:pt x="2072" y="1010"/>
                  </a:cubicBezTo>
                  <a:cubicBezTo>
                    <a:pt x="2072" y="1009"/>
                    <a:pt x="2067" y="1010"/>
                    <a:pt x="2066" y="1010"/>
                  </a:cubicBezTo>
                  <a:cubicBezTo>
                    <a:pt x="2058" y="1008"/>
                    <a:pt x="2049" y="1008"/>
                    <a:pt x="2039" y="1006"/>
                  </a:cubicBezTo>
                  <a:cubicBezTo>
                    <a:pt x="2042" y="999"/>
                    <a:pt x="2035" y="1000"/>
                    <a:pt x="2035" y="995"/>
                  </a:cubicBezTo>
                  <a:cubicBezTo>
                    <a:pt x="2027" y="992"/>
                    <a:pt x="2023" y="1002"/>
                    <a:pt x="2017" y="997"/>
                  </a:cubicBezTo>
                  <a:cubicBezTo>
                    <a:pt x="2021" y="992"/>
                    <a:pt x="2026" y="989"/>
                    <a:pt x="2034" y="989"/>
                  </a:cubicBezTo>
                  <a:cubicBezTo>
                    <a:pt x="2034" y="986"/>
                    <a:pt x="2034" y="983"/>
                    <a:pt x="2037" y="984"/>
                  </a:cubicBezTo>
                  <a:cubicBezTo>
                    <a:pt x="2041" y="984"/>
                    <a:pt x="2038" y="990"/>
                    <a:pt x="2042" y="991"/>
                  </a:cubicBezTo>
                  <a:cubicBezTo>
                    <a:pt x="2044" y="988"/>
                    <a:pt x="2048" y="986"/>
                    <a:pt x="2051" y="984"/>
                  </a:cubicBezTo>
                  <a:cubicBezTo>
                    <a:pt x="2053" y="984"/>
                    <a:pt x="2054" y="984"/>
                    <a:pt x="2055" y="983"/>
                  </a:cubicBezTo>
                  <a:cubicBezTo>
                    <a:pt x="2046" y="982"/>
                    <a:pt x="2033" y="984"/>
                    <a:pt x="2031" y="981"/>
                  </a:cubicBezTo>
                  <a:cubicBezTo>
                    <a:pt x="2030" y="980"/>
                    <a:pt x="2026" y="980"/>
                    <a:pt x="2025" y="979"/>
                  </a:cubicBezTo>
                  <a:cubicBezTo>
                    <a:pt x="2019" y="979"/>
                    <a:pt x="2010" y="984"/>
                    <a:pt x="2007" y="978"/>
                  </a:cubicBezTo>
                  <a:cubicBezTo>
                    <a:pt x="2011" y="978"/>
                    <a:pt x="2011" y="973"/>
                    <a:pt x="2014" y="972"/>
                  </a:cubicBezTo>
                  <a:cubicBezTo>
                    <a:pt x="2012" y="978"/>
                    <a:pt x="2021" y="974"/>
                    <a:pt x="2025" y="975"/>
                  </a:cubicBezTo>
                  <a:cubicBezTo>
                    <a:pt x="2025" y="967"/>
                    <a:pt x="2017" y="977"/>
                    <a:pt x="2017" y="970"/>
                  </a:cubicBezTo>
                  <a:cubicBezTo>
                    <a:pt x="2020" y="968"/>
                    <a:pt x="2019" y="962"/>
                    <a:pt x="2024" y="962"/>
                  </a:cubicBezTo>
                  <a:cubicBezTo>
                    <a:pt x="2029" y="966"/>
                    <a:pt x="2034" y="960"/>
                    <a:pt x="2040" y="959"/>
                  </a:cubicBezTo>
                  <a:cubicBezTo>
                    <a:pt x="2046" y="959"/>
                    <a:pt x="2052" y="959"/>
                    <a:pt x="2056" y="957"/>
                  </a:cubicBezTo>
                  <a:cubicBezTo>
                    <a:pt x="2067" y="956"/>
                    <a:pt x="2054" y="957"/>
                    <a:pt x="2053" y="954"/>
                  </a:cubicBezTo>
                  <a:cubicBezTo>
                    <a:pt x="2053" y="952"/>
                    <a:pt x="2055" y="952"/>
                    <a:pt x="2058" y="953"/>
                  </a:cubicBezTo>
                  <a:cubicBezTo>
                    <a:pt x="2056" y="943"/>
                    <a:pt x="2072" y="953"/>
                    <a:pt x="2072" y="945"/>
                  </a:cubicBezTo>
                  <a:cubicBezTo>
                    <a:pt x="2064" y="945"/>
                    <a:pt x="2064" y="945"/>
                    <a:pt x="2058" y="946"/>
                  </a:cubicBezTo>
                  <a:cubicBezTo>
                    <a:pt x="2056" y="946"/>
                    <a:pt x="2055" y="944"/>
                    <a:pt x="2055" y="941"/>
                  </a:cubicBezTo>
                  <a:cubicBezTo>
                    <a:pt x="2057" y="941"/>
                    <a:pt x="2058" y="941"/>
                    <a:pt x="2060" y="940"/>
                  </a:cubicBezTo>
                  <a:cubicBezTo>
                    <a:pt x="2065" y="941"/>
                    <a:pt x="2070" y="939"/>
                    <a:pt x="2071" y="938"/>
                  </a:cubicBezTo>
                  <a:cubicBezTo>
                    <a:pt x="2073" y="938"/>
                    <a:pt x="2074" y="938"/>
                    <a:pt x="2076" y="937"/>
                  </a:cubicBezTo>
                  <a:cubicBezTo>
                    <a:pt x="2079" y="934"/>
                    <a:pt x="2082" y="936"/>
                    <a:pt x="2085" y="935"/>
                  </a:cubicBezTo>
                  <a:cubicBezTo>
                    <a:pt x="2088" y="935"/>
                    <a:pt x="2088" y="934"/>
                    <a:pt x="2090" y="933"/>
                  </a:cubicBezTo>
                  <a:cubicBezTo>
                    <a:pt x="2092" y="933"/>
                    <a:pt x="2093" y="935"/>
                    <a:pt x="2095" y="935"/>
                  </a:cubicBezTo>
                  <a:cubicBezTo>
                    <a:pt x="2102" y="936"/>
                    <a:pt x="2110" y="934"/>
                    <a:pt x="2113" y="933"/>
                  </a:cubicBezTo>
                  <a:cubicBezTo>
                    <a:pt x="2118" y="932"/>
                    <a:pt x="2117" y="933"/>
                    <a:pt x="2119" y="930"/>
                  </a:cubicBezTo>
                  <a:cubicBezTo>
                    <a:pt x="2126" y="931"/>
                    <a:pt x="2134" y="935"/>
                    <a:pt x="2137" y="927"/>
                  </a:cubicBezTo>
                  <a:cubicBezTo>
                    <a:pt x="2131" y="926"/>
                    <a:pt x="2121" y="933"/>
                    <a:pt x="2121" y="924"/>
                  </a:cubicBezTo>
                  <a:cubicBezTo>
                    <a:pt x="2123" y="922"/>
                    <a:pt x="2129" y="923"/>
                    <a:pt x="2134" y="922"/>
                  </a:cubicBezTo>
                  <a:cubicBezTo>
                    <a:pt x="2143" y="923"/>
                    <a:pt x="2136" y="920"/>
                    <a:pt x="2131" y="921"/>
                  </a:cubicBezTo>
                  <a:cubicBezTo>
                    <a:pt x="2128" y="917"/>
                    <a:pt x="2124" y="921"/>
                    <a:pt x="2123" y="921"/>
                  </a:cubicBezTo>
                  <a:cubicBezTo>
                    <a:pt x="2123" y="921"/>
                    <a:pt x="2122" y="919"/>
                    <a:pt x="2121" y="919"/>
                  </a:cubicBezTo>
                  <a:cubicBezTo>
                    <a:pt x="2114" y="917"/>
                    <a:pt x="2107" y="921"/>
                    <a:pt x="2104" y="921"/>
                  </a:cubicBezTo>
                  <a:cubicBezTo>
                    <a:pt x="2099" y="921"/>
                    <a:pt x="2094" y="921"/>
                    <a:pt x="2089" y="921"/>
                  </a:cubicBezTo>
                  <a:cubicBezTo>
                    <a:pt x="2086" y="920"/>
                    <a:pt x="2079" y="922"/>
                    <a:pt x="2080" y="916"/>
                  </a:cubicBezTo>
                  <a:cubicBezTo>
                    <a:pt x="2088" y="915"/>
                    <a:pt x="2089" y="919"/>
                    <a:pt x="2093" y="916"/>
                  </a:cubicBezTo>
                  <a:cubicBezTo>
                    <a:pt x="2097" y="912"/>
                    <a:pt x="2102" y="916"/>
                    <a:pt x="2105" y="916"/>
                  </a:cubicBezTo>
                  <a:cubicBezTo>
                    <a:pt x="2111" y="916"/>
                    <a:pt x="2117" y="915"/>
                    <a:pt x="2120" y="911"/>
                  </a:cubicBezTo>
                  <a:cubicBezTo>
                    <a:pt x="2120" y="912"/>
                    <a:pt x="2118" y="910"/>
                    <a:pt x="2120" y="910"/>
                  </a:cubicBezTo>
                  <a:cubicBezTo>
                    <a:pt x="2127" y="906"/>
                    <a:pt x="2135" y="914"/>
                    <a:pt x="2139" y="907"/>
                  </a:cubicBezTo>
                  <a:cubicBezTo>
                    <a:pt x="2129" y="905"/>
                    <a:pt x="2117" y="904"/>
                    <a:pt x="2106" y="905"/>
                  </a:cubicBezTo>
                  <a:cubicBezTo>
                    <a:pt x="2104" y="905"/>
                    <a:pt x="2103" y="907"/>
                    <a:pt x="2100" y="907"/>
                  </a:cubicBezTo>
                  <a:cubicBezTo>
                    <a:pt x="2097" y="906"/>
                    <a:pt x="2096" y="905"/>
                    <a:pt x="2093" y="905"/>
                  </a:cubicBezTo>
                  <a:cubicBezTo>
                    <a:pt x="2090" y="905"/>
                    <a:pt x="2086" y="905"/>
                    <a:pt x="2082" y="905"/>
                  </a:cubicBezTo>
                  <a:cubicBezTo>
                    <a:pt x="2081" y="905"/>
                    <a:pt x="2080" y="903"/>
                    <a:pt x="2081" y="903"/>
                  </a:cubicBezTo>
                  <a:cubicBezTo>
                    <a:pt x="2077" y="903"/>
                    <a:pt x="2070" y="905"/>
                    <a:pt x="2071" y="899"/>
                  </a:cubicBezTo>
                  <a:cubicBezTo>
                    <a:pt x="2085" y="897"/>
                    <a:pt x="2100" y="898"/>
                    <a:pt x="2114" y="897"/>
                  </a:cubicBezTo>
                  <a:cubicBezTo>
                    <a:pt x="2116" y="897"/>
                    <a:pt x="2117" y="896"/>
                    <a:pt x="2119" y="895"/>
                  </a:cubicBezTo>
                  <a:cubicBezTo>
                    <a:pt x="2123" y="895"/>
                    <a:pt x="2127" y="896"/>
                    <a:pt x="2130" y="895"/>
                  </a:cubicBezTo>
                  <a:cubicBezTo>
                    <a:pt x="2134" y="895"/>
                    <a:pt x="2138" y="897"/>
                    <a:pt x="2140" y="894"/>
                  </a:cubicBezTo>
                  <a:cubicBezTo>
                    <a:pt x="2134" y="895"/>
                    <a:pt x="2131" y="890"/>
                    <a:pt x="2124" y="889"/>
                  </a:cubicBezTo>
                  <a:cubicBezTo>
                    <a:pt x="2121" y="889"/>
                    <a:pt x="2118" y="890"/>
                    <a:pt x="2115" y="891"/>
                  </a:cubicBezTo>
                  <a:cubicBezTo>
                    <a:pt x="2111" y="891"/>
                    <a:pt x="2099" y="892"/>
                    <a:pt x="2099" y="892"/>
                  </a:cubicBezTo>
                  <a:cubicBezTo>
                    <a:pt x="2097" y="890"/>
                    <a:pt x="2095" y="891"/>
                    <a:pt x="2092" y="889"/>
                  </a:cubicBezTo>
                  <a:cubicBezTo>
                    <a:pt x="2089" y="887"/>
                    <a:pt x="2084" y="889"/>
                    <a:pt x="2081" y="886"/>
                  </a:cubicBezTo>
                  <a:cubicBezTo>
                    <a:pt x="2083" y="881"/>
                    <a:pt x="2095" y="887"/>
                    <a:pt x="2096" y="883"/>
                  </a:cubicBezTo>
                  <a:cubicBezTo>
                    <a:pt x="2089" y="880"/>
                    <a:pt x="2085" y="883"/>
                    <a:pt x="2077" y="883"/>
                  </a:cubicBezTo>
                  <a:cubicBezTo>
                    <a:pt x="2077" y="881"/>
                    <a:pt x="2078" y="881"/>
                    <a:pt x="2079" y="880"/>
                  </a:cubicBezTo>
                  <a:cubicBezTo>
                    <a:pt x="2076" y="881"/>
                    <a:pt x="2062" y="885"/>
                    <a:pt x="2062" y="883"/>
                  </a:cubicBezTo>
                  <a:cubicBezTo>
                    <a:pt x="2063" y="881"/>
                    <a:pt x="2063" y="880"/>
                    <a:pt x="2063" y="878"/>
                  </a:cubicBezTo>
                  <a:cubicBezTo>
                    <a:pt x="2068" y="878"/>
                    <a:pt x="2073" y="878"/>
                    <a:pt x="2079" y="878"/>
                  </a:cubicBezTo>
                  <a:cubicBezTo>
                    <a:pt x="2079" y="876"/>
                    <a:pt x="2079" y="875"/>
                    <a:pt x="2080" y="875"/>
                  </a:cubicBezTo>
                  <a:cubicBezTo>
                    <a:pt x="2086" y="872"/>
                    <a:pt x="2097" y="872"/>
                    <a:pt x="2108" y="872"/>
                  </a:cubicBezTo>
                  <a:cubicBezTo>
                    <a:pt x="2110" y="872"/>
                    <a:pt x="2115" y="875"/>
                    <a:pt x="2116" y="870"/>
                  </a:cubicBezTo>
                  <a:cubicBezTo>
                    <a:pt x="2106" y="868"/>
                    <a:pt x="2096" y="867"/>
                    <a:pt x="2087" y="868"/>
                  </a:cubicBezTo>
                  <a:cubicBezTo>
                    <a:pt x="2085" y="869"/>
                    <a:pt x="2085" y="870"/>
                    <a:pt x="2082" y="870"/>
                  </a:cubicBezTo>
                  <a:cubicBezTo>
                    <a:pt x="2083" y="870"/>
                    <a:pt x="2081" y="869"/>
                    <a:pt x="2081" y="868"/>
                  </a:cubicBezTo>
                  <a:cubicBezTo>
                    <a:pt x="2073" y="866"/>
                    <a:pt x="2071" y="868"/>
                    <a:pt x="2066" y="868"/>
                  </a:cubicBezTo>
                  <a:cubicBezTo>
                    <a:pt x="2061" y="869"/>
                    <a:pt x="2051" y="869"/>
                    <a:pt x="2050" y="867"/>
                  </a:cubicBezTo>
                  <a:cubicBezTo>
                    <a:pt x="2046" y="867"/>
                    <a:pt x="2046" y="872"/>
                    <a:pt x="2039" y="870"/>
                  </a:cubicBezTo>
                  <a:cubicBezTo>
                    <a:pt x="2041" y="868"/>
                    <a:pt x="2041" y="863"/>
                    <a:pt x="2041" y="859"/>
                  </a:cubicBezTo>
                  <a:cubicBezTo>
                    <a:pt x="2046" y="855"/>
                    <a:pt x="2050" y="857"/>
                    <a:pt x="2054" y="857"/>
                  </a:cubicBezTo>
                  <a:cubicBezTo>
                    <a:pt x="2057" y="858"/>
                    <a:pt x="2063" y="858"/>
                    <a:pt x="2067" y="857"/>
                  </a:cubicBezTo>
                  <a:cubicBezTo>
                    <a:pt x="2071" y="856"/>
                    <a:pt x="2070" y="857"/>
                    <a:pt x="2073" y="857"/>
                  </a:cubicBezTo>
                  <a:cubicBezTo>
                    <a:pt x="2081" y="859"/>
                    <a:pt x="2084" y="855"/>
                    <a:pt x="2089" y="854"/>
                  </a:cubicBezTo>
                  <a:cubicBezTo>
                    <a:pt x="2095" y="853"/>
                    <a:pt x="2102" y="855"/>
                    <a:pt x="2109" y="854"/>
                  </a:cubicBezTo>
                  <a:cubicBezTo>
                    <a:pt x="2113" y="854"/>
                    <a:pt x="2116" y="851"/>
                    <a:pt x="2120" y="851"/>
                  </a:cubicBezTo>
                  <a:cubicBezTo>
                    <a:pt x="2127" y="850"/>
                    <a:pt x="2132" y="850"/>
                    <a:pt x="2136" y="849"/>
                  </a:cubicBezTo>
                  <a:cubicBezTo>
                    <a:pt x="2139" y="849"/>
                    <a:pt x="2142" y="851"/>
                    <a:pt x="2144" y="848"/>
                  </a:cubicBezTo>
                  <a:cubicBezTo>
                    <a:pt x="2140" y="847"/>
                    <a:pt x="2132" y="848"/>
                    <a:pt x="2130" y="848"/>
                  </a:cubicBezTo>
                  <a:cubicBezTo>
                    <a:pt x="2129" y="848"/>
                    <a:pt x="2128" y="846"/>
                    <a:pt x="2128" y="846"/>
                  </a:cubicBezTo>
                  <a:cubicBezTo>
                    <a:pt x="2126" y="846"/>
                    <a:pt x="2123" y="848"/>
                    <a:pt x="2120" y="848"/>
                  </a:cubicBezTo>
                  <a:cubicBezTo>
                    <a:pt x="2118" y="848"/>
                    <a:pt x="2118" y="846"/>
                    <a:pt x="2115" y="846"/>
                  </a:cubicBezTo>
                  <a:cubicBezTo>
                    <a:pt x="2113" y="846"/>
                    <a:pt x="2112" y="848"/>
                    <a:pt x="2110" y="848"/>
                  </a:cubicBezTo>
                  <a:cubicBezTo>
                    <a:pt x="2111" y="848"/>
                    <a:pt x="2110" y="846"/>
                    <a:pt x="2109" y="846"/>
                  </a:cubicBezTo>
                  <a:cubicBezTo>
                    <a:pt x="2108" y="846"/>
                    <a:pt x="2107" y="846"/>
                    <a:pt x="2106" y="846"/>
                  </a:cubicBezTo>
                  <a:cubicBezTo>
                    <a:pt x="2097" y="846"/>
                    <a:pt x="2089" y="845"/>
                    <a:pt x="2085" y="845"/>
                  </a:cubicBezTo>
                  <a:cubicBezTo>
                    <a:pt x="2082" y="844"/>
                    <a:pt x="2077" y="845"/>
                    <a:pt x="2076" y="842"/>
                  </a:cubicBezTo>
                  <a:cubicBezTo>
                    <a:pt x="2077" y="834"/>
                    <a:pt x="2083" y="843"/>
                    <a:pt x="2085" y="838"/>
                  </a:cubicBezTo>
                  <a:cubicBezTo>
                    <a:pt x="2082" y="838"/>
                    <a:pt x="2082" y="834"/>
                    <a:pt x="2083" y="830"/>
                  </a:cubicBezTo>
                  <a:cubicBezTo>
                    <a:pt x="2086" y="830"/>
                    <a:pt x="2090" y="830"/>
                    <a:pt x="2094" y="830"/>
                  </a:cubicBezTo>
                  <a:cubicBezTo>
                    <a:pt x="2093" y="833"/>
                    <a:pt x="2090" y="834"/>
                    <a:pt x="2090" y="838"/>
                  </a:cubicBezTo>
                  <a:cubicBezTo>
                    <a:pt x="2095" y="837"/>
                    <a:pt x="2093" y="842"/>
                    <a:pt x="2096" y="843"/>
                  </a:cubicBezTo>
                  <a:cubicBezTo>
                    <a:pt x="2096" y="838"/>
                    <a:pt x="2113" y="842"/>
                    <a:pt x="2109" y="838"/>
                  </a:cubicBezTo>
                  <a:cubicBezTo>
                    <a:pt x="2103" y="839"/>
                    <a:pt x="2102" y="836"/>
                    <a:pt x="2103" y="830"/>
                  </a:cubicBezTo>
                  <a:cubicBezTo>
                    <a:pt x="2113" y="827"/>
                    <a:pt x="2135" y="831"/>
                    <a:pt x="2147" y="826"/>
                  </a:cubicBezTo>
                  <a:cubicBezTo>
                    <a:pt x="2147" y="826"/>
                    <a:pt x="2145" y="829"/>
                    <a:pt x="2145" y="829"/>
                  </a:cubicBezTo>
                  <a:cubicBezTo>
                    <a:pt x="2150" y="831"/>
                    <a:pt x="2159" y="829"/>
                    <a:pt x="2159" y="829"/>
                  </a:cubicBezTo>
                  <a:cubicBezTo>
                    <a:pt x="2161" y="828"/>
                    <a:pt x="2163" y="829"/>
                    <a:pt x="2164" y="829"/>
                  </a:cubicBezTo>
                  <a:cubicBezTo>
                    <a:pt x="2168" y="828"/>
                    <a:pt x="2171" y="827"/>
                    <a:pt x="2175" y="827"/>
                  </a:cubicBezTo>
                  <a:cubicBezTo>
                    <a:pt x="2181" y="828"/>
                    <a:pt x="2180" y="829"/>
                    <a:pt x="2182" y="827"/>
                  </a:cubicBezTo>
                  <a:cubicBezTo>
                    <a:pt x="2182" y="827"/>
                    <a:pt x="2185" y="827"/>
                    <a:pt x="2185" y="827"/>
                  </a:cubicBezTo>
                  <a:cubicBezTo>
                    <a:pt x="2191" y="827"/>
                    <a:pt x="2191" y="826"/>
                    <a:pt x="2196" y="826"/>
                  </a:cubicBezTo>
                  <a:cubicBezTo>
                    <a:pt x="2203" y="825"/>
                    <a:pt x="2207" y="831"/>
                    <a:pt x="2211" y="824"/>
                  </a:cubicBezTo>
                  <a:cubicBezTo>
                    <a:pt x="2195" y="825"/>
                    <a:pt x="2175" y="824"/>
                    <a:pt x="2165" y="822"/>
                  </a:cubicBezTo>
                  <a:cubicBezTo>
                    <a:pt x="2159" y="822"/>
                    <a:pt x="2156" y="824"/>
                    <a:pt x="2150" y="824"/>
                  </a:cubicBezTo>
                  <a:cubicBezTo>
                    <a:pt x="2141" y="825"/>
                    <a:pt x="2130" y="825"/>
                    <a:pt x="2121" y="824"/>
                  </a:cubicBezTo>
                  <a:cubicBezTo>
                    <a:pt x="2118" y="824"/>
                    <a:pt x="2116" y="822"/>
                    <a:pt x="2113" y="822"/>
                  </a:cubicBezTo>
                  <a:cubicBezTo>
                    <a:pt x="2110" y="823"/>
                    <a:pt x="2108" y="824"/>
                    <a:pt x="2105" y="824"/>
                  </a:cubicBezTo>
                  <a:cubicBezTo>
                    <a:pt x="2103" y="824"/>
                    <a:pt x="2100" y="823"/>
                    <a:pt x="2097" y="822"/>
                  </a:cubicBezTo>
                  <a:cubicBezTo>
                    <a:pt x="2094" y="822"/>
                    <a:pt x="2090" y="823"/>
                    <a:pt x="2086" y="822"/>
                  </a:cubicBezTo>
                  <a:cubicBezTo>
                    <a:pt x="2085" y="822"/>
                    <a:pt x="2077" y="825"/>
                    <a:pt x="2078" y="819"/>
                  </a:cubicBezTo>
                  <a:cubicBezTo>
                    <a:pt x="2092" y="817"/>
                    <a:pt x="2113" y="818"/>
                    <a:pt x="2126" y="818"/>
                  </a:cubicBezTo>
                  <a:cubicBezTo>
                    <a:pt x="2130" y="818"/>
                    <a:pt x="2134" y="819"/>
                    <a:pt x="2136" y="816"/>
                  </a:cubicBezTo>
                  <a:cubicBezTo>
                    <a:pt x="2135" y="816"/>
                    <a:pt x="2134" y="815"/>
                    <a:pt x="2135" y="813"/>
                  </a:cubicBezTo>
                  <a:cubicBezTo>
                    <a:pt x="2131" y="811"/>
                    <a:pt x="2130" y="816"/>
                    <a:pt x="2128" y="816"/>
                  </a:cubicBezTo>
                  <a:cubicBezTo>
                    <a:pt x="2126" y="817"/>
                    <a:pt x="2125" y="815"/>
                    <a:pt x="2123" y="815"/>
                  </a:cubicBezTo>
                  <a:cubicBezTo>
                    <a:pt x="2122" y="814"/>
                    <a:pt x="2121" y="817"/>
                    <a:pt x="2120" y="815"/>
                  </a:cubicBezTo>
                  <a:cubicBezTo>
                    <a:pt x="2124" y="815"/>
                    <a:pt x="2122" y="810"/>
                    <a:pt x="2125" y="810"/>
                  </a:cubicBezTo>
                  <a:cubicBezTo>
                    <a:pt x="2130" y="808"/>
                    <a:pt x="2135" y="808"/>
                    <a:pt x="2140" y="810"/>
                  </a:cubicBezTo>
                  <a:cubicBezTo>
                    <a:pt x="2140" y="808"/>
                    <a:pt x="2141" y="808"/>
                    <a:pt x="2143" y="808"/>
                  </a:cubicBezTo>
                  <a:cubicBezTo>
                    <a:pt x="2150" y="807"/>
                    <a:pt x="2152" y="808"/>
                    <a:pt x="2154" y="808"/>
                  </a:cubicBezTo>
                  <a:cubicBezTo>
                    <a:pt x="2161" y="810"/>
                    <a:pt x="2174" y="809"/>
                    <a:pt x="2181" y="808"/>
                  </a:cubicBezTo>
                  <a:cubicBezTo>
                    <a:pt x="2183" y="808"/>
                    <a:pt x="2183" y="807"/>
                    <a:pt x="2185" y="807"/>
                  </a:cubicBezTo>
                  <a:cubicBezTo>
                    <a:pt x="2186" y="807"/>
                    <a:pt x="2187" y="808"/>
                    <a:pt x="2189" y="808"/>
                  </a:cubicBezTo>
                  <a:cubicBezTo>
                    <a:pt x="2202" y="809"/>
                    <a:pt x="2218" y="809"/>
                    <a:pt x="2229" y="808"/>
                  </a:cubicBezTo>
                  <a:cubicBezTo>
                    <a:pt x="2231" y="808"/>
                    <a:pt x="2233" y="807"/>
                    <a:pt x="2234" y="807"/>
                  </a:cubicBezTo>
                  <a:cubicBezTo>
                    <a:pt x="2236" y="807"/>
                    <a:pt x="2236" y="808"/>
                    <a:pt x="2239" y="808"/>
                  </a:cubicBezTo>
                  <a:cubicBezTo>
                    <a:pt x="2247" y="809"/>
                    <a:pt x="2240" y="806"/>
                    <a:pt x="2244" y="805"/>
                  </a:cubicBezTo>
                  <a:cubicBezTo>
                    <a:pt x="2248" y="809"/>
                    <a:pt x="2258" y="808"/>
                    <a:pt x="2266" y="808"/>
                  </a:cubicBezTo>
                  <a:cubicBezTo>
                    <a:pt x="2266" y="805"/>
                    <a:pt x="2268" y="805"/>
                    <a:pt x="2270" y="803"/>
                  </a:cubicBezTo>
                  <a:cubicBezTo>
                    <a:pt x="2263" y="805"/>
                    <a:pt x="2259" y="802"/>
                    <a:pt x="2254" y="802"/>
                  </a:cubicBezTo>
                  <a:cubicBezTo>
                    <a:pt x="2254" y="802"/>
                    <a:pt x="2254" y="803"/>
                    <a:pt x="2254" y="803"/>
                  </a:cubicBezTo>
                  <a:cubicBezTo>
                    <a:pt x="2253" y="804"/>
                    <a:pt x="2252" y="802"/>
                    <a:pt x="2252" y="802"/>
                  </a:cubicBezTo>
                  <a:cubicBezTo>
                    <a:pt x="2251" y="802"/>
                    <a:pt x="2250" y="804"/>
                    <a:pt x="2249" y="803"/>
                  </a:cubicBezTo>
                  <a:cubicBezTo>
                    <a:pt x="2246" y="803"/>
                    <a:pt x="2247" y="802"/>
                    <a:pt x="2246" y="803"/>
                  </a:cubicBezTo>
                  <a:cubicBezTo>
                    <a:pt x="2243" y="806"/>
                    <a:pt x="2231" y="802"/>
                    <a:pt x="2231" y="802"/>
                  </a:cubicBezTo>
                  <a:cubicBezTo>
                    <a:pt x="2229" y="801"/>
                    <a:pt x="2223" y="801"/>
                    <a:pt x="2220" y="802"/>
                  </a:cubicBezTo>
                  <a:cubicBezTo>
                    <a:pt x="2219" y="802"/>
                    <a:pt x="2220" y="806"/>
                    <a:pt x="2218" y="805"/>
                  </a:cubicBezTo>
                  <a:cubicBezTo>
                    <a:pt x="2221" y="800"/>
                    <a:pt x="2216" y="804"/>
                    <a:pt x="2214" y="803"/>
                  </a:cubicBezTo>
                  <a:cubicBezTo>
                    <a:pt x="2210" y="803"/>
                    <a:pt x="2207" y="801"/>
                    <a:pt x="2202" y="802"/>
                  </a:cubicBezTo>
                  <a:cubicBezTo>
                    <a:pt x="2199" y="802"/>
                    <a:pt x="2197" y="806"/>
                    <a:pt x="2194" y="805"/>
                  </a:cubicBezTo>
                  <a:cubicBezTo>
                    <a:pt x="2191" y="803"/>
                    <a:pt x="2188" y="800"/>
                    <a:pt x="2185" y="800"/>
                  </a:cubicBezTo>
                  <a:cubicBezTo>
                    <a:pt x="2184" y="800"/>
                    <a:pt x="2184" y="799"/>
                    <a:pt x="2183" y="799"/>
                  </a:cubicBezTo>
                  <a:cubicBezTo>
                    <a:pt x="2177" y="797"/>
                    <a:pt x="2171" y="800"/>
                    <a:pt x="2166" y="800"/>
                  </a:cubicBezTo>
                  <a:cubicBezTo>
                    <a:pt x="2163" y="800"/>
                    <a:pt x="2162" y="799"/>
                    <a:pt x="2159" y="799"/>
                  </a:cubicBezTo>
                  <a:cubicBezTo>
                    <a:pt x="2154" y="798"/>
                    <a:pt x="2148" y="799"/>
                    <a:pt x="2142" y="799"/>
                  </a:cubicBezTo>
                  <a:cubicBezTo>
                    <a:pt x="2139" y="798"/>
                    <a:pt x="2138" y="797"/>
                    <a:pt x="2137" y="799"/>
                  </a:cubicBezTo>
                  <a:cubicBezTo>
                    <a:pt x="2136" y="800"/>
                    <a:pt x="2131" y="797"/>
                    <a:pt x="2131" y="797"/>
                  </a:cubicBezTo>
                  <a:cubicBezTo>
                    <a:pt x="2131" y="797"/>
                    <a:pt x="2130" y="798"/>
                    <a:pt x="2129" y="799"/>
                  </a:cubicBezTo>
                  <a:cubicBezTo>
                    <a:pt x="2124" y="800"/>
                    <a:pt x="2123" y="797"/>
                    <a:pt x="2121" y="797"/>
                  </a:cubicBezTo>
                  <a:cubicBezTo>
                    <a:pt x="2121" y="797"/>
                    <a:pt x="2120" y="799"/>
                    <a:pt x="2119" y="799"/>
                  </a:cubicBezTo>
                  <a:cubicBezTo>
                    <a:pt x="2113" y="801"/>
                    <a:pt x="2105" y="797"/>
                    <a:pt x="2103" y="797"/>
                  </a:cubicBezTo>
                  <a:cubicBezTo>
                    <a:pt x="2098" y="796"/>
                    <a:pt x="2095" y="798"/>
                    <a:pt x="2092" y="799"/>
                  </a:cubicBezTo>
                  <a:cubicBezTo>
                    <a:pt x="2084" y="800"/>
                    <a:pt x="2072" y="798"/>
                    <a:pt x="2068" y="797"/>
                  </a:cubicBezTo>
                  <a:cubicBezTo>
                    <a:pt x="2066" y="797"/>
                    <a:pt x="2060" y="799"/>
                    <a:pt x="2062" y="794"/>
                  </a:cubicBezTo>
                  <a:cubicBezTo>
                    <a:pt x="2065" y="790"/>
                    <a:pt x="2071" y="794"/>
                    <a:pt x="2075" y="794"/>
                  </a:cubicBezTo>
                  <a:cubicBezTo>
                    <a:pt x="2078" y="794"/>
                    <a:pt x="2081" y="794"/>
                    <a:pt x="2084" y="794"/>
                  </a:cubicBezTo>
                  <a:cubicBezTo>
                    <a:pt x="2085" y="791"/>
                    <a:pt x="2082" y="790"/>
                    <a:pt x="2085" y="789"/>
                  </a:cubicBezTo>
                  <a:cubicBezTo>
                    <a:pt x="2085" y="791"/>
                    <a:pt x="2087" y="790"/>
                    <a:pt x="2089" y="791"/>
                  </a:cubicBezTo>
                  <a:cubicBezTo>
                    <a:pt x="2096" y="792"/>
                    <a:pt x="2095" y="791"/>
                    <a:pt x="2100" y="791"/>
                  </a:cubicBezTo>
                  <a:cubicBezTo>
                    <a:pt x="2110" y="790"/>
                    <a:pt x="2125" y="791"/>
                    <a:pt x="2129" y="792"/>
                  </a:cubicBezTo>
                  <a:cubicBezTo>
                    <a:pt x="2136" y="794"/>
                    <a:pt x="2138" y="789"/>
                    <a:pt x="2142" y="789"/>
                  </a:cubicBezTo>
                  <a:cubicBezTo>
                    <a:pt x="2142" y="789"/>
                    <a:pt x="2144" y="791"/>
                    <a:pt x="2145" y="791"/>
                  </a:cubicBezTo>
                  <a:cubicBezTo>
                    <a:pt x="2152" y="792"/>
                    <a:pt x="2159" y="790"/>
                    <a:pt x="2165" y="791"/>
                  </a:cubicBezTo>
                  <a:cubicBezTo>
                    <a:pt x="2165" y="785"/>
                    <a:pt x="2158" y="788"/>
                    <a:pt x="2155" y="788"/>
                  </a:cubicBezTo>
                  <a:cubicBezTo>
                    <a:pt x="2147" y="787"/>
                    <a:pt x="2140" y="787"/>
                    <a:pt x="2136" y="786"/>
                  </a:cubicBezTo>
                  <a:cubicBezTo>
                    <a:pt x="2129" y="785"/>
                    <a:pt x="2126" y="788"/>
                    <a:pt x="2121" y="788"/>
                  </a:cubicBezTo>
                  <a:cubicBezTo>
                    <a:pt x="2118" y="788"/>
                    <a:pt x="2118" y="786"/>
                    <a:pt x="2115" y="786"/>
                  </a:cubicBezTo>
                  <a:cubicBezTo>
                    <a:pt x="2110" y="785"/>
                    <a:pt x="2103" y="785"/>
                    <a:pt x="2097" y="786"/>
                  </a:cubicBezTo>
                  <a:cubicBezTo>
                    <a:pt x="2095" y="786"/>
                    <a:pt x="2095" y="788"/>
                    <a:pt x="2093" y="788"/>
                  </a:cubicBezTo>
                  <a:cubicBezTo>
                    <a:pt x="2087" y="787"/>
                    <a:pt x="2082" y="785"/>
                    <a:pt x="2077" y="784"/>
                  </a:cubicBezTo>
                  <a:cubicBezTo>
                    <a:pt x="2073" y="784"/>
                    <a:pt x="2068" y="784"/>
                    <a:pt x="2064" y="784"/>
                  </a:cubicBezTo>
                  <a:cubicBezTo>
                    <a:pt x="2062" y="784"/>
                    <a:pt x="2054" y="787"/>
                    <a:pt x="2056" y="781"/>
                  </a:cubicBezTo>
                  <a:cubicBezTo>
                    <a:pt x="2066" y="779"/>
                    <a:pt x="2078" y="781"/>
                    <a:pt x="2082" y="776"/>
                  </a:cubicBezTo>
                  <a:cubicBezTo>
                    <a:pt x="2075" y="775"/>
                    <a:pt x="2065" y="779"/>
                    <a:pt x="2061" y="775"/>
                  </a:cubicBezTo>
                  <a:cubicBezTo>
                    <a:pt x="2062" y="773"/>
                    <a:pt x="2065" y="773"/>
                    <a:pt x="2066" y="772"/>
                  </a:cubicBezTo>
                  <a:cubicBezTo>
                    <a:pt x="2089" y="770"/>
                    <a:pt x="2099" y="771"/>
                    <a:pt x="2121" y="770"/>
                  </a:cubicBezTo>
                  <a:cubicBezTo>
                    <a:pt x="2121" y="765"/>
                    <a:pt x="2114" y="767"/>
                    <a:pt x="2111" y="767"/>
                  </a:cubicBezTo>
                  <a:cubicBezTo>
                    <a:pt x="2106" y="767"/>
                    <a:pt x="2102" y="767"/>
                    <a:pt x="2097" y="767"/>
                  </a:cubicBezTo>
                  <a:cubicBezTo>
                    <a:pt x="2095" y="767"/>
                    <a:pt x="2095" y="766"/>
                    <a:pt x="2092" y="765"/>
                  </a:cubicBezTo>
                  <a:cubicBezTo>
                    <a:pt x="2085" y="765"/>
                    <a:pt x="2072" y="766"/>
                    <a:pt x="2071" y="759"/>
                  </a:cubicBezTo>
                  <a:cubicBezTo>
                    <a:pt x="2094" y="756"/>
                    <a:pt x="2126" y="757"/>
                    <a:pt x="2149" y="759"/>
                  </a:cubicBezTo>
                  <a:cubicBezTo>
                    <a:pt x="2150" y="757"/>
                    <a:pt x="2152" y="756"/>
                    <a:pt x="2154" y="754"/>
                  </a:cubicBezTo>
                  <a:cubicBezTo>
                    <a:pt x="2180" y="754"/>
                    <a:pt x="2198" y="757"/>
                    <a:pt x="2221" y="754"/>
                  </a:cubicBezTo>
                  <a:cubicBezTo>
                    <a:pt x="2223" y="754"/>
                    <a:pt x="2226" y="755"/>
                    <a:pt x="2226" y="753"/>
                  </a:cubicBezTo>
                  <a:cubicBezTo>
                    <a:pt x="2214" y="752"/>
                    <a:pt x="2201" y="754"/>
                    <a:pt x="2189" y="753"/>
                  </a:cubicBezTo>
                  <a:cubicBezTo>
                    <a:pt x="2183" y="752"/>
                    <a:pt x="2186" y="752"/>
                    <a:pt x="2183" y="753"/>
                  </a:cubicBezTo>
                  <a:cubicBezTo>
                    <a:pt x="2172" y="755"/>
                    <a:pt x="2158" y="752"/>
                    <a:pt x="2152" y="751"/>
                  </a:cubicBezTo>
                  <a:cubicBezTo>
                    <a:pt x="2144" y="750"/>
                    <a:pt x="2136" y="751"/>
                    <a:pt x="2128" y="751"/>
                  </a:cubicBezTo>
                  <a:cubicBezTo>
                    <a:pt x="2126" y="751"/>
                    <a:pt x="2126" y="750"/>
                    <a:pt x="2123" y="750"/>
                  </a:cubicBezTo>
                  <a:cubicBezTo>
                    <a:pt x="2116" y="748"/>
                    <a:pt x="2113" y="752"/>
                    <a:pt x="2110" y="750"/>
                  </a:cubicBezTo>
                  <a:cubicBezTo>
                    <a:pt x="2108" y="746"/>
                    <a:pt x="2097" y="753"/>
                    <a:pt x="2101" y="745"/>
                  </a:cubicBezTo>
                  <a:cubicBezTo>
                    <a:pt x="2109" y="745"/>
                    <a:pt x="2117" y="745"/>
                    <a:pt x="2125" y="745"/>
                  </a:cubicBezTo>
                  <a:cubicBezTo>
                    <a:pt x="2127" y="745"/>
                    <a:pt x="2131" y="744"/>
                    <a:pt x="2128" y="743"/>
                  </a:cubicBezTo>
                  <a:cubicBezTo>
                    <a:pt x="2126" y="743"/>
                    <a:pt x="2124" y="743"/>
                    <a:pt x="2122" y="743"/>
                  </a:cubicBezTo>
                  <a:cubicBezTo>
                    <a:pt x="2122" y="740"/>
                    <a:pt x="2121" y="741"/>
                    <a:pt x="2119" y="740"/>
                  </a:cubicBezTo>
                  <a:cubicBezTo>
                    <a:pt x="2115" y="739"/>
                    <a:pt x="2110" y="739"/>
                    <a:pt x="2105" y="738"/>
                  </a:cubicBezTo>
                  <a:cubicBezTo>
                    <a:pt x="2102" y="738"/>
                    <a:pt x="2102" y="737"/>
                    <a:pt x="2098" y="737"/>
                  </a:cubicBezTo>
                  <a:cubicBezTo>
                    <a:pt x="2095" y="737"/>
                    <a:pt x="2091" y="739"/>
                    <a:pt x="2089" y="738"/>
                  </a:cubicBezTo>
                  <a:cubicBezTo>
                    <a:pt x="2087" y="738"/>
                    <a:pt x="2086" y="737"/>
                    <a:pt x="2084" y="737"/>
                  </a:cubicBezTo>
                  <a:cubicBezTo>
                    <a:pt x="2081" y="736"/>
                    <a:pt x="2078" y="735"/>
                    <a:pt x="2076" y="735"/>
                  </a:cubicBezTo>
                  <a:cubicBezTo>
                    <a:pt x="2074" y="735"/>
                    <a:pt x="2072" y="737"/>
                    <a:pt x="2071" y="737"/>
                  </a:cubicBezTo>
                  <a:cubicBezTo>
                    <a:pt x="2071" y="737"/>
                    <a:pt x="2069" y="734"/>
                    <a:pt x="2066" y="735"/>
                  </a:cubicBezTo>
                  <a:cubicBezTo>
                    <a:pt x="2065" y="739"/>
                    <a:pt x="2071" y="740"/>
                    <a:pt x="2064" y="740"/>
                  </a:cubicBezTo>
                  <a:cubicBezTo>
                    <a:pt x="2062" y="741"/>
                    <a:pt x="2065" y="737"/>
                    <a:pt x="2065" y="737"/>
                  </a:cubicBezTo>
                  <a:cubicBezTo>
                    <a:pt x="2062" y="735"/>
                    <a:pt x="2058" y="737"/>
                    <a:pt x="2055" y="735"/>
                  </a:cubicBezTo>
                  <a:cubicBezTo>
                    <a:pt x="2055" y="735"/>
                    <a:pt x="2055" y="732"/>
                    <a:pt x="2055" y="732"/>
                  </a:cubicBezTo>
                  <a:cubicBezTo>
                    <a:pt x="2055" y="732"/>
                    <a:pt x="2053" y="732"/>
                    <a:pt x="2052" y="732"/>
                  </a:cubicBezTo>
                  <a:cubicBezTo>
                    <a:pt x="2050" y="732"/>
                    <a:pt x="2049" y="731"/>
                    <a:pt x="2047" y="730"/>
                  </a:cubicBezTo>
                  <a:cubicBezTo>
                    <a:pt x="2044" y="730"/>
                    <a:pt x="2047" y="727"/>
                    <a:pt x="2046" y="724"/>
                  </a:cubicBezTo>
                  <a:cubicBezTo>
                    <a:pt x="2045" y="723"/>
                    <a:pt x="2042" y="724"/>
                    <a:pt x="2043" y="723"/>
                  </a:cubicBezTo>
                  <a:cubicBezTo>
                    <a:pt x="2047" y="722"/>
                    <a:pt x="2050" y="722"/>
                    <a:pt x="2052" y="719"/>
                  </a:cubicBezTo>
                  <a:cubicBezTo>
                    <a:pt x="2046" y="719"/>
                    <a:pt x="2040" y="719"/>
                    <a:pt x="2033" y="719"/>
                  </a:cubicBezTo>
                  <a:cubicBezTo>
                    <a:pt x="2029" y="725"/>
                    <a:pt x="2022" y="723"/>
                    <a:pt x="2014" y="724"/>
                  </a:cubicBezTo>
                  <a:cubicBezTo>
                    <a:pt x="2012" y="725"/>
                    <a:pt x="2011" y="726"/>
                    <a:pt x="2009" y="726"/>
                  </a:cubicBezTo>
                  <a:cubicBezTo>
                    <a:pt x="2006" y="726"/>
                    <a:pt x="2005" y="725"/>
                    <a:pt x="2002" y="724"/>
                  </a:cubicBezTo>
                  <a:cubicBezTo>
                    <a:pt x="2000" y="724"/>
                    <a:pt x="1996" y="725"/>
                    <a:pt x="1996" y="723"/>
                  </a:cubicBezTo>
                  <a:cubicBezTo>
                    <a:pt x="1999" y="718"/>
                    <a:pt x="2012" y="721"/>
                    <a:pt x="2016" y="718"/>
                  </a:cubicBezTo>
                  <a:cubicBezTo>
                    <a:pt x="2005" y="715"/>
                    <a:pt x="1991" y="716"/>
                    <a:pt x="1979" y="715"/>
                  </a:cubicBezTo>
                  <a:cubicBezTo>
                    <a:pt x="1981" y="710"/>
                    <a:pt x="1980" y="710"/>
                    <a:pt x="1977" y="707"/>
                  </a:cubicBezTo>
                  <a:cubicBezTo>
                    <a:pt x="1984" y="705"/>
                    <a:pt x="1990" y="703"/>
                    <a:pt x="1997" y="702"/>
                  </a:cubicBezTo>
                  <a:cubicBezTo>
                    <a:pt x="1998" y="702"/>
                    <a:pt x="2000" y="702"/>
                    <a:pt x="2000" y="700"/>
                  </a:cubicBezTo>
                  <a:cubicBezTo>
                    <a:pt x="1989" y="703"/>
                    <a:pt x="1976" y="702"/>
                    <a:pt x="1965" y="704"/>
                  </a:cubicBezTo>
                  <a:cubicBezTo>
                    <a:pt x="1963" y="704"/>
                    <a:pt x="1963" y="705"/>
                    <a:pt x="1961" y="705"/>
                  </a:cubicBezTo>
                  <a:cubicBezTo>
                    <a:pt x="1958" y="706"/>
                    <a:pt x="1957" y="705"/>
                    <a:pt x="1955" y="707"/>
                  </a:cubicBezTo>
                  <a:cubicBezTo>
                    <a:pt x="1952" y="710"/>
                    <a:pt x="1939" y="705"/>
                    <a:pt x="1939" y="705"/>
                  </a:cubicBezTo>
                  <a:cubicBezTo>
                    <a:pt x="1936" y="705"/>
                    <a:pt x="1932" y="706"/>
                    <a:pt x="1929" y="704"/>
                  </a:cubicBezTo>
                  <a:cubicBezTo>
                    <a:pt x="1921" y="711"/>
                    <a:pt x="1908" y="704"/>
                    <a:pt x="1897" y="707"/>
                  </a:cubicBezTo>
                  <a:cubicBezTo>
                    <a:pt x="1897" y="705"/>
                    <a:pt x="1896" y="705"/>
                    <a:pt x="1894" y="705"/>
                  </a:cubicBezTo>
                  <a:cubicBezTo>
                    <a:pt x="1894" y="703"/>
                    <a:pt x="1894" y="701"/>
                    <a:pt x="1894" y="699"/>
                  </a:cubicBezTo>
                  <a:cubicBezTo>
                    <a:pt x="1892" y="699"/>
                    <a:pt x="1889" y="699"/>
                    <a:pt x="1889" y="697"/>
                  </a:cubicBezTo>
                  <a:cubicBezTo>
                    <a:pt x="1898" y="696"/>
                    <a:pt x="1899" y="702"/>
                    <a:pt x="1908" y="700"/>
                  </a:cubicBezTo>
                  <a:cubicBezTo>
                    <a:pt x="1909" y="698"/>
                    <a:pt x="1908" y="696"/>
                    <a:pt x="1910" y="696"/>
                  </a:cubicBezTo>
                  <a:cubicBezTo>
                    <a:pt x="1913" y="695"/>
                    <a:pt x="1914" y="697"/>
                    <a:pt x="1917" y="697"/>
                  </a:cubicBezTo>
                  <a:cubicBezTo>
                    <a:pt x="1917" y="697"/>
                    <a:pt x="1917" y="694"/>
                    <a:pt x="1918" y="694"/>
                  </a:cubicBezTo>
                  <a:cubicBezTo>
                    <a:pt x="1918" y="694"/>
                    <a:pt x="1919" y="695"/>
                    <a:pt x="1920" y="696"/>
                  </a:cubicBezTo>
                  <a:cubicBezTo>
                    <a:pt x="1924" y="697"/>
                    <a:pt x="1925" y="694"/>
                    <a:pt x="1928" y="694"/>
                  </a:cubicBezTo>
                  <a:cubicBezTo>
                    <a:pt x="1931" y="694"/>
                    <a:pt x="1935" y="696"/>
                    <a:pt x="1938" y="692"/>
                  </a:cubicBezTo>
                  <a:cubicBezTo>
                    <a:pt x="1937" y="692"/>
                    <a:pt x="1936" y="691"/>
                    <a:pt x="1936" y="689"/>
                  </a:cubicBezTo>
                  <a:cubicBezTo>
                    <a:pt x="1940" y="692"/>
                    <a:pt x="1942" y="688"/>
                    <a:pt x="1943" y="686"/>
                  </a:cubicBezTo>
                  <a:cubicBezTo>
                    <a:pt x="1945" y="682"/>
                    <a:pt x="1947" y="685"/>
                    <a:pt x="1949" y="683"/>
                  </a:cubicBezTo>
                  <a:cubicBezTo>
                    <a:pt x="1950" y="682"/>
                    <a:pt x="1949" y="679"/>
                    <a:pt x="1951" y="680"/>
                  </a:cubicBezTo>
                  <a:cubicBezTo>
                    <a:pt x="1957" y="680"/>
                    <a:pt x="1960" y="679"/>
                    <a:pt x="1964" y="678"/>
                  </a:cubicBezTo>
                  <a:cubicBezTo>
                    <a:pt x="1965" y="674"/>
                    <a:pt x="1962" y="673"/>
                    <a:pt x="1961" y="670"/>
                  </a:cubicBezTo>
                  <a:cubicBezTo>
                    <a:pt x="1974" y="667"/>
                    <a:pt x="1984" y="663"/>
                    <a:pt x="1999" y="662"/>
                  </a:cubicBezTo>
                  <a:cubicBezTo>
                    <a:pt x="1998" y="658"/>
                    <a:pt x="2005" y="661"/>
                    <a:pt x="2005" y="658"/>
                  </a:cubicBezTo>
                  <a:cubicBezTo>
                    <a:pt x="1998" y="659"/>
                    <a:pt x="1990" y="661"/>
                    <a:pt x="1983" y="661"/>
                  </a:cubicBezTo>
                  <a:cubicBezTo>
                    <a:pt x="1980" y="661"/>
                    <a:pt x="1976" y="662"/>
                    <a:pt x="1975" y="659"/>
                  </a:cubicBezTo>
                  <a:cubicBezTo>
                    <a:pt x="1979" y="654"/>
                    <a:pt x="1993" y="656"/>
                    <a:pt x="1996" y="653"/>
                  </a:cubicBezTo>
                  <a:cubicBezTo>
                    <a:pt x="1996" y="652"/>
                    <a:pt x="1999" y="653"/>
                    <a:pt x="1999" y="653"/>
                  </a:cubicBezTo>
                  <a:cubicBezTo>
                    <a:pt x="2003" y="652"/>
                    <a:pt x="2010" y="650"/>
                    <a:pt x="2012" y="650"/>
                  </a:cubicBezTo>
                  <a:cubicBezTo>
                    <a:pt x="2013" y="649"/>
                    <a:pt x="2015" y="650"/>
                    <a:pt x="2015" y="648"/>
                  </a:cubicBezTo>
                  <a:cubicBezTo>
                    <a:pt x="2012" y="647"/>
                    <a:pt x="2017" y="646"/>
                    <a:pt x="2017" y="645"/>
                  </a:cubicBezTo>
                  <a:cubicBezTo>
                    <a:pt x="2018" y="643"/>
                    <a:pt x="2016" y="641"/>
                    <a:pt x="2016" y="640"/>
                  </a:cubicBezTo>
                  <a:cubicBezTo>
                    <a:pt x="2016" y="640"/>
                    <a:pt x="2019" y="638"/>
                    <a:pt x="2018" y="635"/>
                  </a:cubicBezTo>
                  <a:cubicBezTo>
                    <a:pt x="2014" y="635"/>
                    <a:pt x="2014" y="637"/>
                    <a:pt x="2013" y="639"/>
                  </a:cubicBezTo>
                  <a:cubicBezTo>
                    <a:pt x="2008" y="635"/>
                    <a:pt x="1999" y="638"/>
                    <a:pt x="1996" y="639"/>
                  </a:cubicBezTo>
                  <a:cubicBezTo>
                    <a:pt x="1993" y="639"/>
                    <a:pt x="1992" y="638"/>
                    <a:pt x="1990" y="640"/>
                  </a:cubicBezTo>
                  <a:cubicBezTo>
                    <a:pt x="1988" y="642"/>
                    <a:pt x="1976" y="641"/>
                    <a:pt x="1977" y="637"/>
                  </a:cubicBezTo>
                  <a:cubicBezTo>
                    <a:pt x="1983" y="635"/>
                    <a:pt x="1998" y="634"/>
                    <a:pt x="2003" y="632"/>
                  </a:cubicBezTo>
                  <a:cubicBezTo>
                    <a:pt x="2007" y="631"/>
                    <a:pt x="2010" y="630"/>
                    <a:pt x="2013" y="629"/>
                  </a:cubicBezTo>
                  <a:cubicBezTo>
                    <a:pt x="2015" y="629"/>
                    <a:pt x="2015" y="631"/>
                    <a:pt x="2018" y="631"/>
                  </a:cubicBezTo>
                  <a:cubicBezTo>
                    <a:pt x="2018" y="631"/>
                    <a:pt x="2018" y="629"/>
                    <a:pt x="2019" y="629"/>
                  </a:cubicBezTo>
                  <a:cubicBezTo>
                    <a:pt x="2022" y="628"/>
                    <a:pt x="2023" y="628"/>
                    <a:pt x="2024" y="627"/>
                  </a:cubicBezTo>
                  <a:cubicBezTo>
                    <a:pt x="2027" y="626"/>
                    <a:pt x="2031" y="625"/>
                    <a:pt x="2033" y="624"/>
                  </a:cubicBezTo>
                  <a:cubicBezTo>
                    <a:pt x="2042" y="622"/>
                    <a:pt x="2034" y="625"/>
                    <a:pt x="2033" y="621"/>
                  </a:cubicBezTo>
                  <a:cubicBezTo>
                    <a:pt x="2043" y="625"/>
                    <a:pt x="2053" y="621"/>
                    <a:pt x="2065" y="621"/>
                  </a:cubicBezTo>
                  <a:cubicBezTo>
                    <a:pt x="2067" y="619"/>
                    <a:pt x="2071" y="618"/>
                    <a:pt x="2070" y="613"/>
                  </a:cubicBezTo>
                  <a:cubicBezTo>
                    <a:pt x="2050" y="617"/>
                    <a:pt x="2020" y="619"/>
                    <a:pt x="2004" y="623"/>
                  </a:cubicBezTo>
                  <a:cubicBezTo>
                    <a:pt x="2002" y="623"/>
                    <a:pt x="2000" y="622"/>
                    <a:pt x="1999" y="623"/>
                  </a:cubicBezTo>
                  <a:cubicBezTo>
                    <a:pt x="1996" y="623"/>
                    <a:pt x="1997" y="624"/>
                    <a:pt x="1996" y="623"/>
                  </a:cubicBezTo>
                  <a:cubicBezTo>
                    <a:pt x="1994" y="622"/>
                    <a:pt x="1990" y="624"/>
                    <a:pt x="1991" y="621"/>
                  </a:cubicBezTo>
                  <a:cubicBezTo>
                    <a:pt x="1991" y="616"/>
                    <a:pt x="1997" y="619"/>
                    <a:pt x="1999" y="618"/>
                  </a:cubicBezTo>
                  <a:cubicBezTo>
                    <a:pt x="1999" y="618"/>
                    <a:pt x="1999" y="616"/>
                    <a:pt x="1999" y="616"/>
                  </a:cubicBezTo>
                  <a:cubicBezTo>
                    <a:pt x="1999" y="616"/>
                    <a:pt x="2002" y="616"/>
                    <a:pt x="2002" y="616"/>
                  </a:cubicBezTo>
                  <a:cubicBezTo>
                    <a:pt x="2007" y="615"/>
                    <a:pt x="2015" y="615"/>
                    <a:pt x="2017" y="613"/>
                  </a:cubicBezTo>
                  <a:cubicBezTo>
                    <a:pt x="2021" y="611"/>
                    <a:pt x="2021" y="614"/>
                    <a:pt x="2023" y="613"/>
                  </a:cubicBezTo>
                  <a:cubicBezTo>
                    <a:pt x="2024" y="613"/>
                    <a:pt x="2025" y="610"/>
                    <a:pt x="2027" y="610"/>
                  </a:cubicBezTo>
                  <a:cubicBezTo>
                    <a:pt x="2032" y="609"/>
                    <a:pt x="2040" y="609"/>
                    <a:pt x="2042" y="607"/>
                  </a:cubicBezTo>
                  <a:cubicBezTo>
                    <a:pt x="2044" y="604"/>
                    <a:pt x="2054" y="609"/>
                    <a:pt x="2058" y="607"/>
                  </a:cubicBezTo>
                  <a:cubicBezTo>
                    <a:pt x="2058" y="604"/>
                    <a:pt x="2063" y="606"/>
                    <a:pt x="2063" y="602"/>
                  </a:cubicBezTo>
                  <a:cubicBezTo>
                    <a:pt x="2055" y="600"/>
                    <a:pt x="2047" y="605"/>
                    <a:pt x="2042" y="604"/>
                  </a:cubicBezTo>
                  <a:cubicBezTo>
                    <a:pt x="2038" y="603"/>
                    <a:pt x="2040" y="603"/>
                    <a:pt x="2037" y="604"/>
                  </a:cubicBezTo>
                  <a:cubicBezTo>
                    <a:pt x="2033" y="604"/>
                    <a:pt x="2035" y="602"/>
                    <a:pt x="2034" y="600"/>
                  </a:cubicBezTo>
                  <a:cubicBezTo>
                    <a:pt x="2033" y="600"/>
                    <a:pt x="2031" y="601"/>
                    <a:pt x="2030" y="600"/>
                  </a:cubicBezTo>
                  <a:cubicBezTo>
                    <a:pt x="2025" y="600"/>
                    <a:pt x="2025" y="603"/>
                    <a:pt x="2022" y="600"/>
                  </a:cubicBezTo>
                  <a:cubicBezTo>
                    <a:pt x="2022" y="600"/>
                    <a:pt x="2020" y="601"/>
                    <a:pt x="2019" y="600"/>
                  </a:cubicBezTo>
                  <a:cubicBezTo>
                    <a:pt x="2014" y="600"/>
                    <a:pt x="2013" y="599"/>
                    <a:pt x="2009" y="599"/>
                  </a:cubicBezTo>
                  <a:cubicBezTo>
                    <a:pt x="2003" y="598"/>
                    <a:pt x="1998" y="600"/>
                    <a:pt x="1995" y="600"/>
                  </a:cubicBezTo>
                  <a:cubicBezTo>
                    <a:pt x="1992" y="601"/>
                    <a:pt x="1988" y="602"/>
                    <a:pt x="1985" y="599"/>
                  </a:cubicBezTo>
                  <a:cubicBezTo>
                    <a:pt x="1987" y="596"/>
                    <a:pt x="1989" y="594"/>
                    <a:pt x="1992" y="593"/>
                  </a:cubicBezTo>
                  <a:cubicBezTo>
                    <a:pt x="1993" y="596"/>
                    <a:pt x="2000" y="593"/>
                    <a:pt x="2003" y="594"/>
                  </a:cubicBezTo>
                  <a:cubicBezTo>
                    <a:pt x="2006" y="590"/>
                    <a:pt x="1995" y="590"/>
                    <a:pt x="2000" y="588"/>
                  </a:cubicBezTo>
                  <a:cubicBezTo>
                    <a:pt x="2004" y="592"/>
                    <a:pt x="2008" y="587"/>
                    <a:pt x="2012" y="588"/>
                  </a:cubicBezTo>
                  <a:cubicBezTo>
                    <a:pt x="2012" y="588"/>
                    <a:pt x="2011" y="593"/>
                    <a:pt x="2015" y="591"/>
                  </a:cubicBezTo>
                  <a:cubicBezTo>
                    <a:pt x="2020" y="590"/>
                    <a:pt x="2015" y="587"/>
                    <a:pt x="2018" y="586"/>
                  </a:cubicBezTo>
                  <a:cubicBezTo>
                    <a:pt x="2032" y="587"/>
                    <a:pt x="2041" y="583"/>
                    <a:pt x="2052" y="581"/>
                  </a:cubicBezTo>
                  <a:cubicBezTo>
                    <a:pt x="2055" y="582"/>
                    <a:pt x="2059" y="581"/>
                    <a:pt x="2056" y="580"/>
                  </a:cubicBezTo>
                  <a:cubicBezTo>
                    <a:pt x="2045" y="579"/>
                    <a:pt x="2040" y="582"/>
                    <a:pt x="2033" y="583"/>
                  </a:cubicBezTo>
                  <a:cubicBezTo>
                    <a:pt x="2030" y="583"/>
                    <a:pt x="2027" y="583"/>
                    <a:pt x="2025" y="583"/>
                  </a:cubicBezTo>
                  <a:cubicBezTo>
                    <a:pt x="2023" y="583"/>
                    <a:pt x="2023" y="585"/>
                    <a:pt x="2021" y="585"/>
                  </a:cubicBezTo>
                  <a:cubicBezTo>
                    <a:pt x="2021" y="585"/>
                    <a:pt x="2021" y="583"/>
                    <a:pt x="2018" y="583"/>
                  </a:cubicBezTo>
                  <a:cubicBezTo>
                    <a:pt x="2018" y="583"/>
                    <a:pt x="2018" y="584"/>
                    <a:pt x="2018" y="585"/>
                  </a:cubicBezTo>
                  <a:cubicBezTo>
                    <a:pt x="2018" y="585"/>
                    <a:pt x="2016" y="584"/>
                    <a:pt x="2015" y="585"/>
                  </a:cubicBezTo>
                  <a:cubicBezTo>
                    <a:pt x="2010" y="586"/>
                    <a:pt x="2008" y="585"/>
                    <a:pt x="2007" y="586"/>
                  </a:cubicBezTo>
                  <a:cubicBezTo>
                    <a:pt x="2007" y="586"/>
                    <a:pt x="2004" y="586"/>
                    <a:pt x="2004" y="586"/>
                  </a:cubicBezTo>
                  <a:cubicBezTo>
                    <a:pt x="1997" y="587"/>
                    <a:pt x="1994" y="587"/>
                    <a:pt x="1991" y="588"/>
                  </a:cubicBezTo>
                  <a:cubicBezTo>
                    <a:pt x="1984" y="588"/>
                    <a:pt x="1978" y="589"/>
                    <a:pt x="1974" y="589"/>
                  </a:cubicBezTo>
                  <a:cubicBezTo>
                    <a:pt x="1972" y="590"/>
                    <a:pt x="1967" y="589"/>
                    <a:pt x="1965" y="589"/>
                  </a:cubicBezTo>
                  <a:cubicBezTo>
                    <a:pt x="1961" y="589"/>
                    <a:pt x="1957" y="591"/>
                    <a:pt x="1955" y="588"/>
                  </a:cubicBezTo>
                  <a:cubicBezTo>
                    <a:pt x="1958" y="584"/>
                    <a:pt x="1968" y="586"/>
                    <a:pt x="1971" y="581"/>
                  </a:cubicBezTo>
                  <a:cubicBezTo>
                    <a:pt x="1966" y="581"/>
                    <a:pt x="1957" y="584"/>
                    <a:pt x="1957" y="578"/>
                  </a:cubicBezTo>
                  <a:cubicBezTo>
                    <a:pt x="1962" y="577"/>
                    <a:pt x="1960" y="577"/>
                    <a:pt x="1963" y="580"/>
                  </a:cubicBezTo>
                  <a:cubicBezTo>
                    <a:pt x="1965" y="573"/>
                    <a:pt x="1956" y="576"/>
                    <a:pt x="1951" y="575"/>
                  </a:cubicBezTo>
                  <a:cubicBezTo>
                    <a:pt x="1947" y="577"/>
                    <a:pt x="1952" y="579"/>
                    <a:pt x="1949" y="580"/>
                  </a:cubicBezTo>
                  <a:cubicBezTo>
                    <a:pt x="1948" y="579"/>
                    <a:pt x="1947" y="579"/>
                    <a:pt x="1947" y="577"/>
                  </a:cubicBezTo>
                  <a:cubicBezTo>
                    <a:pt x="1945" y="576"/>
                    <a:pt x="1939" y="579"/>
                    <a:pt x="1939" y="575"/>
                  </a:cubicBezTo>
                  <a:cubicBezTo>
                    <a:pt x="1945" y="569"/>
                    <a:pt x="1955" y="572"/>
                    <a:pt x="1964" y="570"/>
                  </a:cubicBezTo>
                  <a:cubicBezTo>
                    <a:pt x="1967" y="570"/>
                    <a:pt x="1971" y="568"/>
                    <a:pt x="1975" y="567"/>
                  </a:cubicBezTo>
                  <a:cubicBezTo>
                    <a:pt x="1983" y="566"/>
                    <a:pt x="1991" y="567"/>
                    <a:pt x="1998" y="566"/>
                  </a:cubicBezTo>
                  <a:cubicBezTo>
                    <a:pt x="2001" y="563"/>
                    <a:pt x="2003" y="561"/>
                    <a:pt x="2006" y="559"/>
                  </a:cubicBezTo>
                  <a:cubicBezTo>
                    <a:pt x="2012" y="559"/>
                    <a:pt x="2021" y="553"/>
                    <a:pt x="2026" y="558"/>
                  </a:cubicBezTo>
                  <a:cubicBezTo>
                    <a:pt x="2025" y="558"/>
                    <a:pt x="2024" y="559"/>
                    <a:pt x="2026" y="559"/>
                  </a:cubicBezTo>
                  <a:cubicBezTo>
                    <a:pt x="2028" y="556"/>
                    <a:pt x="2025" y="555"/>
                    <a:pt x="2028" y="550"/>
                  </a:cubicBezTo>
                  <a:cubicBezTo>
                    <a:pt x="2035" y="547"/>
                    <a:pt x="2043" y="547"/>
                    <a:pt x="2051" y="547"/>
                  </a:cubicBezTo>
                  <a:cubicBezTo>
                    <a:pt x="2054" y="546"/>
                    <a:pt x="2061" y="544"/>
                    <a:pt x="2062" y="543"/>
                  </a:cubicBezTo>
                  <a:cubicBezTo>
                    <a:pt x="2065" y="543"/>
                    <a:pt x="2066" y="543"/>
                    <a:pt x="2067" y="542"/>
                  </a:cubicBezTo>
                  <a:cubicBezTo>
                    <a:pt x="2074" y="538"/>
                    <a:pt x="2084" y="540"/>
                    <a:pt x="2092" y="539"/>
                  </a:cubicBezTo>
                  <a:cubicBezTo>
                    <a:pt x="2095" y="538"/>
                    <a:pt x="2097" y="536"/>
                    <a:pt x="2100" y="535"/>
                  </a:cubicBezTo>
                  <a:cubicBezTo>
                    <a:pt x="2103" y="535"/>
                    <a:pt x="2108" y="536"/>
                    <a:pt x="2111" y="535"/>
                  </a:cubicBezTo>
                  <a:cubicBezTo>
                    <a:pt x="2112" y="535"/>
                    <a:pt x="2114" y="533"/>
                    <a:pt x="2115" y="532"/>
                  </a:cubicBezTo>
                  <a:cubicBezTo>
                    <a:pt x="2117" y="531"/>
                    <a:pt x="2119" y="532"/>
                    <a:pt x="2121" y="531"/>
                  </a:cubicBezTo>
                  <a:cubicBezTo>
                    <a:pt x="2122" y="531"/>
                    <a:pt x="2123" y="529"/>
                    <a:pt x="2121" y="529"/>
                  </a:cubicBezTo>
                  <a:cubicBezTo>
                    <a:pt x="2112" y="531"/>
                    <a:pt x="2097" y="533"/>
                    <a:pt x="2090" y="534"/>
                  </a:cubicBezTo>
                  <a:cubicBezTo>
                    <a:pt x="2084" y="535"/>
                    <a:pt x="2080" y="535"/>
                    <a:pt x="2077" y="535"/>
                  </a:cubicBezTo>
                  <a:cubicBezTo>
                    <a:pt x="2070" y="536"/>
                    <a:pt x="2062" y="535"/>
                    <a:pt x="2056" y="535"/>
                  </a:cubicBezTo>
                  <a:cubicBezTo>
                    <a:pt x="2053" y="536"/>
                    <a:pt x="2052" y="539"/>
                    <a:pt x="2050" y="535"/>
                  </a:cubicBezTo>
                  <a:cubicBezTo>
                    <a:pt x="2051" y="531"/>
                    <a:pt x="2062" y="530"/>
                    <a:pt x="2065" y="529"/>
                  </a:cubicBezTo>
                  <a:cubicBezTo>
                    <a:pt x="2069" y="527"/>
                    <a:pt x="2076" y="527"/>
                    <a:pt x="2079" y="526"/>
                  </a:cubicBezTo>
                  <a:cubicBezTo>
                    <a:pt x="2081" y="525"/>
                    <a:pt x="2084" y="525"/>
                    <a:pt x="2081" y="523"/>
                  </a:cubicBezTo>
                  <a:cubicBezTo>
                    <a:pt x="2079" y="526"/>
                    <a:pt x="2075" y="524"/>
                    <a:pt x="2071" y="524"/>
                  </a:cubicBezTo>
                  <a:cubicBezTo>
                    <a:pt x="2067" y="525"/>
                    <a:pt x="2061" y="529"/>
                    <a:pt x="2058" y="524"/>
                  </a:cubicBezTo>
                  <a:cubicBezTo>
                    <a:pt x="2061" y="519"/>
                    <a:pt x="2067" y="522"/>
                    <a:pt x="2071" y="521"/>
                  </a:cubicBezTo>
                  <a:cubicBezTo>
                    <a:pt x="2073" y="521"/>
                    <a:pt x="2074" y="520"/>
                    <a:pt x="2076" y="520"/>
                  </a:cubicBezTo>
                  <a:cubicBezTo>
                    <a:pt x="2083" y="518"/>
                    <a:pt x="2088" y="519"/>
                    <a:pt x="2094" y="518"/>
                  </a:cubicBezTo>
                  <a:cubicBezTo>
                    <a:pt x="2096" y="518"/>
                    <a:pt x="2097" y="517"/>
                    <a:pt x="2099" y="516"/>
                  </a:cubicBezTo>
                  <a:cubicBezTo>
                    <a:pt x="2106" y="516"/>
                    <a:pt x="2110" y="516"/>
                    <a:pt x="2114" y="515"/>
                  </a:cubicBezTo>
                  <a:cubicBezTo>
                    <a:pt x="2115" y="515"/>
                    <a:pt x="2117" y="515"/>
                    <a:pt x="2119" y="515"/>
                  </a:cubicBezTo>
                  <a:cubicBezTo>
                    <a:pt x="2120" y="515"/>
                    <a:pt x="2121" y="513"/>
                    <a:pt x="2122" y="513"/>
                  </a:cubicBezTo>
                  <a:cubicBezTo>
                    <a:pt x="2125" y="513"/>
                    <a:pt x="2124" y="516"/>
                    <a:pt x="2127" y="513"/>
                  </a:cubicBezTo>
                  <a:cubicBezTo>
                    <a:pt x="2127" y="513"/>
                    <a:pt x="2130" y="513"/>
                    <a:pt x="2130" y="513"/>
                  </a:cubicBezTo>
                  <a:cubicBezTo>
                    <a:pt x="2133" y="513"/>
                    <a:pt x="2134" y="513"/>
                    <a:pt x="2135" y="512"/>
                  </a:cubicBezTo>
                  <a:cubicBezTo>
                    <a:pt x="2136" y="511"/>
                    <a:pt x="2138" y="512"/>
                    <a:pt x="2138" y="512"/>
                  </a:cubicBezTo>
                  <a:cubicBezTo>
                    <a:pt x="2144" y="510"/>
                    <a:pt x="2151" y="511"/>
                    <a:pt x="2155" y="507"/>
                  </a:cubicBezTo>
                  <a:cubicBezTo>
                    <a:pt x="2138" y="509"/>
                    <a:pt x="2121" y="507"/>
                    <a:pt x="2104" y="508"/>
                  </a:cubicBezTo>
                  <a:cubicBezTo>
                    <a:pt x="2102" y="509"/>
                    <a:pt x="2101" y="510"/>
                    <a:pt x="2098" y="510"/>
                  </a:cubicBezTo>
                  <a:cubicBezTo>
                    <a:pt x="2095" y="510"/>
                    <a:pt x="2094" y="509"/>
                    <a:pt x="2091" y="508"/>
                  </a:cubicBezTo>
                  <a:cubicBezTo>
                    <a:pt x="2085" y="508"/>
                    <a:pt x="2080" y="510"/>
                    <a:pt x="2078" y="510"/>
                  </a:cubicBezTo>
                  <a:cubicBezTo>
                    <a:pt x="2076" y="510"/>
                    <a:pt x="2077" y="508"/>
                    <a:pt x="2075" y="510"/>
                  </a:cubicBezTo>
                  <a:cubicBezTo>
                    <a:pt x="2075" y="510"/>
                    <a:pt x="2072" y="510"/>
                    <a:pt x="2072" y="510"/>
                  </a:cubicBezTo>
                  <a:cubicBezTo>
                    <a:pt x="2065" y="510"/>
                    <a:pt x="2060" y="511"/>
                    <a:pt x="2057" y="512"/>
                  </a:cubicBezTo>
                  <a:cubicBezTo>
                    <a:pt x="2052" y="513"/>
                    <a:pt x="2048" y="513"/>
                    <a:pt x="2048" y="507"/>
                  </a:cubicBezTo>
                  <a:cubicBezTo>
                    <a:pt x="2056" y="503"/>
                    <a:pt x="2065" y="505"/>
                    <a:pt x="2074" y="504"/>
                  </a:cubicBezTo>
                  <a:cubicBezTo>
                    <a:pt x="2082" y="502"/>
                    <a:pt x="2089" y="498"/>
                    <a:pt x="2097" y="497"/>
                  </a:cubicBezTo>
                  <a:cubicBezTo>
                    <a:pt x="2097" y="488"/>
                    <a:pt x="2078" y="496"/>
                    <a:pt x="2073" y="491"/>
                  </a:cubicBezTo>
                  <a:cubicBezTo>
                    <a:pt x="2073" y="488"/>
                    <a:pt x="2077" y="489"/>
                    <a:pt x="2076" y="485"/>
                  </a:cubicBezTo>
                  <a:cubicBezTo>
                    <a:pt x="2072" y="483"/>
                    <a:pt x="2066" y="486"/>
                    <a:pt x="2062" y="486"/>
                  </a:cubicBezTo>
                  <a:cubicBezTo>
                    <a:pt x="2058" y="486"/>
                    <a:pt x="2050" y="489"/>
                    <a:pt x="2050" y="483"/>
                  </a:cubicBezTo>
                  <a:cubicBezTo>
                    <a:pt x="2051" y="481"/>
                    <a:pt x="2052" y="482"/>
                    <a:pt x="2054" y="482"/>
                  </a:cubicBezTo>
                  <a:cubicBezTo>
                    <a:pt x="2058" y="480"/>
                    <a:pt x="2062" y="479"/>
                    <a:pt x="2067" y="480"/>
                  </a:cubicBezTo>
                  <a:cubicBezTo>
                    <a:pt x="2068" y="474"/>
                    <a:pt x="2076" y="476"/>
                    <a:pt x="2080" y="475"/>
                  </a:cubicBezTo>
                  <a:cubicBezTo>
                    <a:pt x="2081" y="475"/>
                    <a:pt x="2082" y="472"/>
                    <a:pt x="2083" y="472"/>
                  </a:cubicBezTo>
                  <a:cubicBezTo>
                    <a:pt x="2086" y="471"/>
                    <a:pt x="2091" y="473"/>
                    <a:pt x="2090" y="469"/>
                  </a:cubicBezTo>
                  <a:cubicBezTo>
                    <a:pt x="2087" y="470"/>
                    <a:pt x="2080" y="471"/>
                    <a:pt x="2079" y="472"/>
                  </a:cubicBezTo>
                  <a:cubicBezTo>
                    <a:pt x="2074" y="476"/>
                    <a:pt x="2070" y="471"/>
                    <a:pt x="2067" y="474"/>
                  </a:cubicBezTo>
                  <a:cubicBezTo>
                    <a:pt x="2067" y="474"/>
                    <a:pt x="2064" y="473"/>
                    <a:pt x="2064" y="474"/>
                  </a:cubicBezTo>
                  <a:cubicBezTo>
                    <a:pt x="2059" y="475"/>
                    <a:pt x="2060" y="474"/>
                    <a:pt x="2057" y="474"/>
                  </a:cubicBezTo>
                  <a:cubicBezTo>
                    <a:pt x="2049" y="472"/>
                    <a:pt x="2037" y="475"/>
                    <a:pt x="2033" y="475"/>
                  </a:cubicBezTo>
                  <a:cubicBezTo>
                    <a:pt x="2030" y="476"/>
                    <a:pt x="2027" y="475"/>
                    <a:pt x="2025" y="475"/>
                  </a:cubicBezTo>
                  <a:cubicBezTo>
                    <a:pt x="2017" y="476"/>
                    <a:pt x="2004" y="480"/>
                    <a:pt x="2000" y="474"/>
                  </a:cubicBezTo>
                  <a:cubicBezTo>
                    <a:pt x="2005" y="474"/>
                    <a:pt x="2009" y="471"/>
                    <a:pt x="2013" y="470"/>
                  </a:cubicBezTo>
                  <a:cubicBezTo>
                    <a:pt x="2018" y="470"/>
                    <a:pt x="2022" y="471"/>
                    <a:pt x="2027" y="470"/>
                  </a:cubicBezTo>
                  <a:cubicBezTo>
                    <a:pt x="2028" y="470"/>
                    <a:pt x="2028" y="469"/>
                    <a:pt x="2030" y="469"/>
                  </a:cubicBezTo>
                  <a:cubicBezTo>
                    <a:pt x="2043" y="466"/>
                    <a:pt x="2058" y="468"/>
                    <a:pt x="2074" y="467"/>
                  </a:cubicBezTo>
                  <a:cubicBezTo>
                    <a:pt x="2074" y="464"/>
                    <a:pt x="2080" y="466"/>
                    <a:pt x="2081" y="462"/>
                  </a:cubicBezTo>
                  <a:cubicBezTo>
                    <a:pt x="2077" y="459"/>
                    <a:pt x="2066" y="463"/>
                    <a:pt x="2063" y="459"/>
                  </a:cubicBezTo>
                  <a:cubicBezTo>
                    <a:pt x="2063" y="455"/>
                    <a:pt x="2066" y="454"/>
                    <a:pt x="2068" y="451"/>
                  </a:cubicBezTo>
                  <a:cubicBezTo>
                    <a:pt x="2078" y="451"/>
                    <a:pt x="2091" y="453"/>
                    <a:pt x="2093" y="445"/>
                  </a:cubicBezTo>
                  <a:cubicBezTo>
                    <a:pt x="2084" y="445"/>
                    <a:pt x="2071" y="448"/>
                    <a:pt x="2065" y="448"/>
                  </a:cubicBezTo>
                  <a:cubicBezTo>
                    <a:pt x="2058" y="449"/>
                    <a:pt x="2051" y="448"/>
                    <a:pt x="2044" y="448"/>
                  </a:cubicBezTo>
                  <a:cubicBezTo>
                    <a:pt x="2042" y="448"/>
                    <a:pt x="2041" y="450"/>
                    <a:pt x="2039" y="450"/>
                  </a:cubicBezTo>
                  <a:cubicBezTo>
                    <a:pt x="2025" y="451"/>
                    <a:pt x="2011" y="450"/>
                    <a:pt x="2000" y="450"/>
                  </a:cubicBezTo>
                  <a:cubicBezTo>
                    <a:pt x="1997" y="450"/>
                    <a:pt x="1988" y="452"/>
                    <a:pt x="1988" y="447"/>
                  </a:cubicBezTo>
                  <a:cubicBezTo>
                    <a:pt x="1992" y="443"/>
                    <a:pt x="1999" y="445"/>
                    <a:pt x="2005" y="445"/>
                  </a:cubicBezTo>
                  <a:cubicBezTo>
                    <a:pt x="2011" y="445"/>
                    <a:pt x="2017" y="446"/>
                    <a:pt x="2020" y="442"/>
                  </a:cubicBezTo>
                  <a:cubicBezTo>
                    <a:pt x="2013" y="440"/>
                    <a:pt x="2007" y="440"/>
                    <a:pt x="2002" y="440"/>
                  </a:cubicBezTo>
                  <a:cubicBezTo>
                    <a:pt x="1995" y="441"/>
                    <a:pt x="1997" y="441"/>
                    <a:pt x="1994" y="440"/>
                  </a:cubicBezTo>
                  <a:cubicBezTo>
                    <a:pt x="1987" y="439"/>
                    <a:pt x="1980" y="441"/>
                    <a:pt x="1974" y="440"/>
                  </a:cubicBezTo>
                  <a:cubicBezTo>
                    <a:pt x="1972" y="440"/>
                    <a:pt x="1971" y="439"/>
                    <a:pt x="1968" y="439"/>
                  </a:cubicBezTo>
                  <a:cubicBezTo>
                    <a:pt x="1964" y="439"/>
                    <a:pt x="1962" y="440"/>
                    <a:pt x="1959" y="440"/>
                  </a:cubicBezTo>
                  <a:cubicBezTo>
                    <a:pt x="1953" y="441"/>
                    <a:pt x="1947" y="439"/>
                    <a:pt x="1940" y="439"/>
                  </a:cubicBezTo>
                  <a:cubicBezTo>
                    <a:pt x="1937" y="439"/>
                    <a:pt x="1935" y="440"/>
                    <a:pt x="1932" y="440"/>
                  </a:cubicBezTo>
                  <a:cubicBezTo>
                    <a:pt x="1929" y="440"/>
                    <a:pt x="1926" y="439"/>
                    <a:pt x="1924" y="439"/>
                  </a:cubicBezTo>
                  <a:cubicBezTo>
                    <a:pt x="1913" y="438"/>
                    <a:pt x="1900" y="438"/>
                    <a:pt x="1891" y="439"/>
                  </a:cubicBezTo>
                  <a:cubicBezTo>
                    <a:pt x="1888" y="439"/>
                    <a:pt x="1886" y="441"/>
                    <a:pt x="1883" y="440"/>
                  </a:cubicBezTo>
                  <a:cubicBezTo>
                    <a:pt x="1880" y="440"/>
                    <a:pt x="1876" y="439"/>
                    <a:pt x="1875" y="436"/>
                  </a:cubicBezTo>
                  <a:cubicBezTo>
                    <a:pt x="1876" y="435"/>
                    <a:pt x="1877" y="434"/>
                    <a:pt x="1876" y="432"/>
                  </a:cubicBezTo>
                  <a:cubicBezTo>
                    <a:pt x="1880" y="433"/>
                    <a:pt x="1885" y="434"/>
                    <a:pt x="1889" y="434"/>
                  </a:cubicBezTo>
                  <a:cubicBezTo>
                    <a:pt x="1893" y="434"/>
                    <a:pt x="1893" y="432"/>
                    <a:pt x="1894" y="434"/>
                  </a:cubicBezTo>
                  <a:cubicBezTo>
                    <a:pt x="1897" y="437"/>
                    <a:pt x="1909" y="432"/>
                    <a:pt x="1909" y="432"/>
                  </a:cubicBezTo>
                  <a:cubicBezTo>
                    <a:pt x="1914" y="432"/>
                    <a:pt x="1916" y="431"/>
                    <a:pt x="1917" y="431"/>
                  </a:cubicBezTo>
                  <a:cubicBezTo>
                    <a:pt x="1927" y="429"/>
                    <a:pt x="1936" y="429"/>
                    <a:pt x="1945" y="428"/>
                  </a:cubicBezTo>
                  <a:cubicBezTo>
                    <a:pt x="1948" y="421"/>
                    <a:pt x="1938" y="427"/>
                    <a:pt x="1939" y="423"/>
                  </a:cubicBezTo>
                  <a:cubicBezTo>
                    <a:pt x="1940" y="422"/>
                    <a:pt x="1942" y="423"/>
                    <a:pt x="1942" y="421"/>
                  </a:cubicBezTo>
                  <a:cubicBezTo>
                    <a:pt x="1940" y="421"/>
                    <a:pt x="1938" y="421"/>
                    <a:pt x="1939" y="418"/>
                  </a:cubicBezTo>
                  <a:cubicBezTo>
                    <a:pt x="1933" y="416"/>
                    <a:pt x="1938" y="423"/>
                    <a:pt x="1934" y="423"/>
                  </a:cubicBezTo>
                  <a:cubicBezTo>
                    <a:pt x="1932" y="419"/>
                    <a:pt x="1925" y="420"/>
                    <a:pt x="1926" y="413"/>
                  </a:cubicBezTo>
                  <a:cubicBezTo>
                    <a:pt x="1930" y="415"/>
                    <a:pt x="1935" y="412"/>
                    <a:pt x="1939" y="412"/>
                  </a:cubicBezTo>
                  <a:cubicBezTo>
                    <a:pt x="1946" y="411"/>
                    <a:pt x="1955" y="414"/>
                    <a:pt x="1957" y="409"/>
                  </a:cubicBezTo>
                  <a:cubicBezTo>
                    <a:pt x="1953" y="410"/>
                    <a:pt x="1949" y="408"/>
                    <a:pt x="1948" y="410"/>
                  </a:cubicBezTo>
                  <a:cubicBezTo>
                    <a:pt x="1947" y="411"/>
                    <a:pt x="1937" y="410"/>
                    <a:pt x="1939" y="409"/>
                  </a:cubicBezTo>
                  <a:cubicBezTo>
                    <a:pt x="1944" y="410"/>
                    <a:pt x="1952" y="407"/>
                    <a:pt x="1948" y="404"/>
                  </a:cubicBezTo>
                  <a:cubicBezTo>
                    <a:pt x="1946" y="410"/>
                    <a:pt x="1938" y="400"/>
                    <a:pt x="1936" y="405"/>
                  </a:cubicBezTo>
                  <a:cubicBezTo>
                    <a:pt x="1938" y="406"/>
                    <a:pt x="1940" y="406"/>
                    <a:pt x="1939" y="409"/>
                  </a:cubicBezTo>
                  <a:cubicBezTo>
                    <a:pt x="1936" y="413"/>
                    <a:pt x="1931" y="407"/>
                    <a:pt x="1931" y="410"/>
                  </a:cubicBezTo>
                  <a:cubicBezTo>
                    <a:pt x="1929" y="410"/>
                    <a:pt x="1929" y="408"/>
                    <a:pt x="1928" y="407"/>
                  </a:cubicBezTo>
                  <a:cubicBezTo>
                    <a:pt x="1930" y="407"/>
                    <a:pt x="1932" y="407"/>
                    <a:pt x="1931" y="404"/>
                  </a:cubicBezTo>
                  <a:cubicBezTo>
                    <a:pt x="1913" y="404"/>
                    <a:pt x="1895" y="404"/>
                    <a:pt x="1878" y="404"/>
                  </a:cubicBezTo>
                  <a:cubicBezTo>
                    <a:pt x="1876" y="404"/>
                    <a:pt x="1876" y="405"/>
                    <a:pt x="1874" y="405"/>
                  </a:cubicBezTo>
                  <a:cubicBezTo>
                    <a:pt x="1874" y="405"/>
                    <a:pt x="1874" y="404"/>
                    <a:pt x="1873" y="404"/>
                  </a:cubicBezTo>
                  <a:cubicBezTo>
                    <a:pt x="1871" y="404"/>
                    <a:pt x="1873" y="406"/>
                    <a:pt x="1871" y="404"/>
                  </a:cubicBezTo>
                  <a:cubicBezTo>
                    <a:pt x="1871" y="404"/>
                    <a:pt x="1868" y="404"/>
                    <a:pt x="1868" y="404"/>
                  </a:cubicBezTo>
                  <a:cubicBezTo>
                    <a:pt x="1858" y="404"/>
                    <a:pt x="1847" y="405"/>
                    <a:pt x="1842" y="405"/>
                  </a:cubicBezTo>
                  <a:cubicBezTo>
                    <a:pt x="1837" y="406"/>
                    <a:pt x="1820" y="406"/>
                    <a:pt x="1819" y="405"/>
                  </a:cubicBezTo>
                  <a:cubicBezTo>
                    <a:pt x="1816" y="403"/>
                    <a:pt x="1816" y="405"/>
                    <a:pt x="1812" y="405"/>
                  </a:cubicBezTo>
                  <a:cubicBezTo>
                    <a:pt x="1812" y="405"/>
                    <a:pt x="1811" y="404"/>
                    <a:pt x="1811" y="404"/>
                  </a:cubicBezTo>
                  <a:cubicBezTo>
                    <a:pt x="1808" y="404"/>
                    <a:pt x="1809" y="406"/>
                    <a:pt x="1807" y="404"/>
                  </a:cubicBezTo>
                  <a:cubicBezTo>
                    <a:pt x="1804" y="400"/>
                    <a:pt x="1794" y="408"/>
                    <a:pt x="1793" y="405"/>
                  </a:cubicBezTo>
                  <a:cubicBezTo>
                    <a:pt x="1792" y="403"/>
                    <a:pt x="1786" y="405"/>
                    <a:pt x="1786" y="402"/>
                  </a:cubicBezTo>
                  <a:cubicBezTo>
                    <a:pt x="1788" y="402"/>
                    <a:pt x="1788" y="399"/>
                    <a:pt x="1789" y="399"/>
                  </a:cubicBezTo>
                  <a:cubicBezTo>
                    <a:pt x="1798" y="400"/>
                    <a:pt x="1806" y="398"/>
                    <a:pt x="1814" y="399"/>
                  </a:cubicBezTo>
                  <a:cubicBezTo>
                    <a:pt x="1816" y="399"/>
                    <a:pt x="1816" y="400"/>
                    <a:pt x="1817" y="401"/>
                  </a:cubicBezTo>
                  <a:cubicBezTo>
                    <a:pt x="1817" y="401"/>
                    <a:pt x="1818" y="399"/>
                    <a:pt x="1819" y="399"/>
                  </a:cubicBezTo>
                  <a:cubicBezTo>
                    <a:pt x="1819" y="399"/>
                    <a:pt x="1819" y="401"/>
                    <a:pt x="1819" y="401"/>
                  </a:cubicBezTo>
                  <a:cubicBezTo>
                    <a:pt x="1820" y="402"/>
                    <a:pt x="1824" y="399"/>
                    <a:pt x="1824" y="399"/>
                  </a:cubicBezTo>
                  <a:cubicBezTo>
                    <a:pt x="1829" y="396"/>
                    <a:pt x="1828" y="400"/>
                    <a:pt x="1832" y="399"/>
                  </a:cubicBezTo>
                  <a:cubicBezTo>
                    <a:pt x="1831" y="399"/>
                    <a:pt x="1834" y="397"/>
                    <a:pt x="1834" y="397"/>
                  </a:cubicBezTo>
                  <a:cubicBezTo>
                    <a:pt x="1835" y="396"/>
                    <a:pt x="1834" y="396"/>
                    <a:pt x="1837" y="396"/>
                  </a:cubicBezTo>
                  <a:cubicBezTo>
                    <a:pt x="1851" y="394"/>
                    <a:pt x="1866" y="397"/>
                    <a:pt x="1879" y="396"/>
                  </a:cubicBezTo>
                  <a:cubicBezTo>
                    <a:pt x="1881" y="396"/>
                    <a:pt x="1882" y="395"/>
                    <a:pt x="1884" y="394"/>
                  </a:cubicBezTo>
                  <a:cubicBezTo>
                    <a:pt x="1910" y="392"/>
                    <a:pt x="1940" y="397"/>
                    <a:pt x="1963" y="394"/>
                  </a:cubicBezTo>
                  <a:cubicBezTo>
                    <a:pt x="1969" y="394"/>
                    <a:pt x="1966" y="393"/>
                    <a:pt x="1969" y="394"/>
                  </a:cubicBezTo>
                  <a:cubicBezTo>
                    <a:pt x="1974" y="395"/>
                    <a:pt x="1974" y="393"/>
                    <a:pt x="1978" y="393"/>
                  </a:cubicBezTo>
                  <a:cubicBezTo>
                    <a:pt x="1981" y="392"/>
                    <a:pt x="1992" y="393"/>
                    <a:pt x="1992" y="393"/>
                  </a:cubicBezTo>
                  <a:cubicBezTo>
                    <a:pt x="1995" y="395"/>
                    <a:pt x="1995" y="393"/>
                    <a:pt x="1999" y="393"/>
                  </a:cubicBezTo>
                  <a:cubicBezTo>
                    <a:pt x="2015" y="391"/>
                    <a:pt x="2034" y="393"/>
                    <a:pt x="2048" y="393"/>
                  </a:cubicBezTo>
                  <a:cubicBezTo>
                    <a:pt x="2055" y="393"/>
                    <a:pt x="2061" y="394"/>
                    <a:pt x="2064" y="391"/>
                  </a:cubicBezTo>
                  <a:cubicBezTo>
                    <a:pt x="2058" y="389"/>
                    <a:pt x="2052" y="391"/>
                    <a:pt x="2046" y="391"/>
                  </a:cubicBezTo>
                  <a:cubicBezTo>
                    <a:pt x="2046" y="391"/>
                    <a:pt x="2044" y="390"/>
                    <a:pt x="2045" y="390"/>
                  </a:cubicBezTo>
                  <a:cubicBezTo>
                    <a:pt x="2039" y="390"/>
                    <a:pt x="2035" y="392"/>
                    <a:pt x="2030" y="391"/>
                  </a:cubicBezTo>
                  <a:cubicBezTo>
                    <a:pt x="2028" y="391"/>
                    <a:pt x="2028" y="390"/>
                    <a:pt x="2025" y="390"/>
                  </a:cubicBezTo>
                  <a:cubicBezTo>
                    <a:pt x="2022" y="389"/>
                    <a:pt x="2022" y="391"/>
                    <a:pt x="2019" y="391"/>
                  </a:cubicBezTo>
                  <a:cubicBezTo>
                    <a:pt x="2016" y="391"/>
                    <a:pt x="2016" y="389"/>
                    <a:pt x="2012" y="390"/>
                  </a:cubicBezTo>
                  <a:cubicBezTo>
                    <a:pt x="2008" y="390"/>
                    <a:pt x="2003" y="391"/>
                    <a:pt x="1999" y="391"/>
                  </a:cubicBezTo>
                  <a:cubicBezTo>
                    <a:pt x="1994" y="391"/>
                    <a:pt x="1990" y="390"/>
                    <a:pt x="1986" y="390"/>
                  </a:cubicBezTo>
                  <a:cubicBezTo>
                    <a:pt x="1979" y="389"/>
                    <a:pt x="1973" y="391"/>
                    <a:pt x="1970" y="391"/>
                  </a:cubicBezTo>
                  <a:cubicBezTo>
                    <a:pt x="1966" y="391"/>
                    <a:pt x="1966" y="390"/>
                    <a:pt x="1963" y="390"/>
                  </a:cubicBezTo>
                  <a:cubicBezTo>
                    <a:pt x="1961" y="389"/>
                    <a:pt x="1961" y="391"/>
                    <a:pt x="1958" y="391"/>
                  </a:cubicBezTo>
                  <a:cubicBezTo>
                    <a:pt x="1958" y="391"/>
                    <a:pt x="1957" y="390"/>
                    <a:pt x="1957" y="390"/>
                  </a:cubicBezTo>
                  <a:cubicBezTo>
                    <a:pt x="1956" y="389"/>
                    <a:pt x="1954" y="389"/>
                    <a:pt x="1953" y="390"/>
                  </a:cubicBezTo>
                  <a:cubicBezTo>
                    <a:pt x="1948" y="390"/>
                    <a:pt x="1948" y="391"/>
                    <a:pt x="1945" y="390"/>
                  </a:cubicBezTo>
                  <a:cubicBezTo>
                    <a:pt x="1940" y="388"/>
                    <a:pt x="1937" y="391"/>
                    <a:pt x="1934" y="391"/>
                  </a:cubicBezTo>
                  <a:cubicBezTo>
                    <a:pt x="1932" y="391"/>
                    <a:pt x="1932" y="390"/>
                    <a:pt x="1930" y="390"/>
                  </a:cubicBezTo>
                  <a:cubicBezTo>
                    <a:pt x="1931" y="390"/>
                    <a:pt x="1929" y="391"/>
                    <a:pt x="1929" y="391"/>
                  </a:cubicBezTo>
                  <a:cubicBezTo>
                    <a:pt x="1924" y="392"/>
                    <a:pt x="1923" y="389"/>
                    <a:pt x="1921" y="390"/>
                  </a:cubicBezTo>
                  <a:cubicBezTo>
                    <a:pt x="1920" y="390"/>
                    <a:pt x="1918" y="393"/>
                    <a:pt x="1916" y="391"/>
                  </a:cubicBezTo>
                  <a:cubicBezTo>
                    <a:pt x="1919" y="388"/>
                    <a:pt x="1917" y="386"/>
                    <a:pt x="1919" y="385"/>
                  </a:cubicBezTo>
                  <a:cubicBezTo>
                    <a:pt x="1922" y="385"/>
                    <a:pt x="1922" y="387"/>
                    <a:pt x="1924" y="385"/>
                  </a:cubicBezTo>
                  <a:cubicBezTo>
                    <a:pt x="1924" y="384"/>
                    <a:pt x="1927" y="385"/>
                    <a:pt x="1927" y="385"/>
                  </a:cubicBezTo>
                  <a:cubicBezTo>
                    <a:pt x="1928" y="385"/>
                    <a:pt x="1927" y="383"/>
                    <a:pt x="1927" y="383"/>
                  </a:cubicBezTo>
                  <a:cubicBezTo>
                    <a:pt x="1929" y="381"/>
                    <a:pt x="1944" y="384"/>
                    <a:pt x="1947" y="383"/>
                  </a:cubicBezTo>
                  <a:cubicBezTo>
                    <a:pt x="1949" y="383"/>
                    <a:pt x="1949" y="382"/>
                    <a:pt x="1952" y="382"/>
                  </a:cubicBezTo>
                  <a:cubicBezTo>
                    <a:pt x="1955" y="382"/>
                    <a:pt x="1957" y="383"/>
                    <a:pt x="1960" y="383"/>
                  </a:cubicBezTo>
                  <a:cubicBezTo>
                    <a:pt x="1962" y="383"/>
                    <a:pt x="1963" y="381"/>
                    <a:pt x="1967" y="382"/>
                  </a:cubicBezTo>
                  <a:cubicBezTo>
                    <a:pt x="1968" y="382"/>
                    <a:pt x="1968" y="383"/>
                    <a:pt x="1968" y="383"/>
                  </a:cubicBezTo>
                  <a:cubicBezTo>
                    <a:pt x="1973" y="384"/>
                    <a:pt x="1972" y="380"/>
                    <a:pt x="1975" y="383"/>
                  </a:cubicBezTo>
                  <a:cubicBezTo>
                    <a:pt x="1976" y="385"/>
                    <a:pt x="1994" y="384"/>
                    <a:pt x="1991" y="380"/>
                  </a:cubicBezTo>
                  <a:cubicBezTo>
                    <a:pt x="1987" y="379"/>
                    <a:pt x="1980" y="382"/>
                    <a:pt x="1977" y="380"/>
                  </a:cubicBezTo>
                  <a:cubicBezTo>
                    <a:pt x="1976" y="380"/>
                    <a:pt x="1977" y="377"/>
                    <a:pt x="1977" y="377"/>
                  </a:cubicBezTo>
                  <a:cubicBezTo>
                    <a:pt x="1974" y="376"/>
                    <a:pt x="1970" y="379"/>
                    <a:pt x="1968" y="377"/>
                  </a:cubicBezTo>
                  <a:cubicBezTo>
                    <a:pt x="1972" y="374"/>
                    <a:pt x="1982" y="377"/>
                    <a:pt x="1985" y="374"/>
                  </a:cubicBezTo>
                  <a:cubicBezTo>
                    <a:pt x="1980" y="370"/>
                    <a:pt x="1976" y="374"/>
                    <a:pt x="1970" y="374"/>
                  </a:cubicBezTo>
                  <a:cubicBezTo>
                    <a:pt x="1964" y="374"/>
                    <a:pt x="1964" y="372"/>
                    <a:pt x="1962" y="374"/>
                  </a:cubicBezTo>
                  <a:cubicBezTo>
                    <a:pt x="1962" y="374"/>
                    <a:pt x="1959" y="374"/>
                    <a:pt x="1959" y="374"/>
                  </a:cubicBezTo>
                  <a:cubicBezTo>
                    <a:pt x="1950" y="375"/>
                    <a:pt x="1940" y="373"/>
                    <a:pt x="1936" y="372"/>
                  </a:cubicBezTo>
                  <a:cubicBezTo>
                    <a:pt x="1927" y="371"/>
                    <a:pt x="1922" y="374"/>
                    <a:pt x="1916" y="374"/>
                  </a:cubicBezTo>
                  <a:cubicBezTo>
                    <a:pt x="1914" y="373"/>
                    <a:pt x="1912" y="372"/>
                    <a:pt x="1911" y="372"/>
                  </a:cubicBezTo>
                  <a:cubicBezTo>
                    <a:pt x="1910" y="372"/>
                    <a:pt x="1910" y="374"/>
                    <a:pt x="1910" y="374"/>
                  </a:cubicBezTo>
                  <a:cubicBezTo>
                    <a:pt x="1906" y="374"/>
                    <a:pt x="1907" y="372"/>
                    <a:pt x="1905" y="374"/>
                  </a:cubicBezTo>
                  <a:cubicBezTo>
                    <a:pt x="1905" y="374"/>
                    <a:pt x="1902" y="374"/>
                    <a:pt x="1902" y="374"/>
                  </a:cubicBezTo>
                  <a:cubicBezTo>
                    <a:pt x="1896" y="375"/>
                    <a:pt x="1891" y="375"/>
                    <a:pt x="1890" y="374"/>
                  </a:cubicBezTo>
                  <a:cubicBezTo>
                    <a:pt x="1890" y="373"/>
                    <a:pt x="1887" y="374"/>
                    <a:pt x="1887" y="374"/>
                  </a:cubicBezTo>
                  <a:cubicBezTo>
                    <a:pt x="1871" y="373"/>
                    <a:pt x="1852" y="373"/>
                    <a:pt x="1834" y="374"/>
                  </a:cubicBezTo>
                  <a:cubicBezTo>
                    <a:pt x="1832" y="374"/>
                    <a:pt x="1832" y="375"/>
                    <a:pt x="1829" y="375"/>
                  </a:cubicBezTo>
                  <a:cubicBezTo>
                    <a:pt x="1826" y="376"/>
                    <a:pt x="1817" y="376"/>
                    <a:pt x="1816" y="375"/>
                  </a:cubicBezTo>
                  <a:cubicBezTo>
                    <a:pt x="1815" y="374"/>
                    <a:pt x="1814" y="374"/>
                    <a:pt x="1810" y="374"/>
                  </a:cubicBezTo>
                  <a:cubicBezTo>
                    <a:pt x="1809" y="374"/>
                    <a:pt x="1809" y="372"/>
                    <a:pt x="1808" y="372"/>
                  </a:cubicBezTo>
                  <a:cubicBezTo>
                    <a:pt x="1805" y="371"/>
                    <a:pt x="1798" y="374"/>
                    <a:pt x="1797" y="369"/>
                  </a:cubicBezTo>
                  <a:cubicBezTo>
                    <a:pt x="1795" y="364"/>
                    <a:pt x="1802" y="368"/>
                    <a:pt x="1800" y="363"/>
                  </a:cubicBezTo>
                  <a:cubicBezTo>
                    <a:pt x="1794" y="362"/>
                    <a:pt x="1795" y="368"/>
                    <a:pt x="1790" y="367"/>
                  </a:cubicBezTo>
                  <a:cubicBezTo>
                    <a:pt x="1785" y="363"/>
                    <a:pt x="1775" y="364"/>
                    <a:pt x="1768" y="364"/>
                  </a:cubicBezTo>
                  <a:cubicBezTo>
                    <a:pt x="1766" y="370"/>
                    <a:pt x="1761" y="371"/>
                    <a:pt x="1758" y="372"/>
                  </a:cubicBezTo>
                  <a:cubicBezTo>
                    <a:pt x="1751" y="375"/>
                    <a:pt x="1751" y="372"/>
                    <a:pt x="1745" y="371"/>
                  </a:cubicBezTo>
                  <a:cubicBezTo>
                    <a:pt x="1740" y="370"/>
                    <a:pt x="1737" y="371"/>
                    <a:pt x="1733" y="371"/>
                  </a:cubicBezTo>
                  <a:cubicBezTo>
                    <a:pt x="1734" y="369"/>
                    <a:pt x="1737" y="365"/>
                    <a:pt x="1732" y="366"/>
                  </a:cubicBezTo>
                  <a:cubicBezTo>
                    <a:pt x="1726" y="364"/>
                    <a:pt x="1730" y="373"/>
                    <a:pt x="1725" y="372"/>
                  </a:cubicBezTo>
                  <a:cubicBezTo>
                    <a:pt x="1720" y="374"/>
                    <a:pt x="1706" y="376"/>
                    <a:pt x="1704" y="371"/>
                  </a:cubicBezTo>
                  <a:cubicBezTo>
                    <a:pt x="1706" y="370"/>
                    <a:pt x="1706" y="367"/>
                    <a:pt x="1707" y="366"/>
                  </a:cubicBezTo>
                  <a:cubicBezTo>
                    <a:pt x="1704" y="366"/>
                    <a:pt x="1703" y="364"/>
                    <a:pt x="1704" y="361"/>
                  </a:cubicBezTo>
                  <a:cubicBezTo>
                    <a:pt x="1684" y="360"/>
                    <a:pt x="1656" y="363"/>
                    <a:pt x="1637" y="361"/>
                  </a:cubicBezTo>
                  <a:cubicBezTo>
                    <a:pt x="1637" y="361"/>
                    <a:pt x="1635" y="361"/>
                    <a:pt x="1635" y="361"/>
                  </a:cubicBezTo>
                  <a:cubicBezTo>
                    <a:pt x="1633" y="358"/>
                    <a:pt x="1631" y="361"/>
                    <a:pt x="1627" y="359"/>
                  </a:cubicBezTo>
                  <a:cubicBezTo>
                    <a:pt x="1627" y="359"/>
                    <a:pt x="1625" y="357"/>
                    <a:pt x="1624" y="356"/>
                  </a:cubicBezTo>
                  <a:cubicBezTo>
                    <a:pt x="1622" y="355"/>
                    <a:pt x="1620" y="356"/>
                    <a:pt x="1621" y="353"/>
                  </a:cubicBezTo>
                  <a:cubicBezTo>
                    <a:pt x="1627" y="354"/>
                    <a:pt x="1635" y="352"/>
                    <a:pt x="1639" y="355"/>
                  </a:cubicBezTo>
                  <a:cubicBezTo>
                    <a:pt x="1639" y="352"/>
                    <a:pt x="1645" y="352"/>
                    <a:pt x="1645" y="351"/>
                  </a:cubicBezTo>
                  <a:cubicBezTo>
                    <a:pt x="1646" y="351"/>
                    <a:pt x="1647" y="350"/>
                    <a:pt x="1647" y="350"/>
                  </a:cubicBezTo>
                  <a:cubicBezTo>
                    <a:pt x="1648" y="350"/>
                    <a:pt x="1649" y="352"/>
                    <a:pt x="1650" y="351"/>
                  </a:cubicBezTo>
                  <a:cubicBezTo>
                    <a:pt x="1651" y="351"/>
                    <a:pt x="1651" y="349"/>
                    <a:pt x="1652" y="348"/>
                  </a:cubicBezTo>
                  <a:cubicBezTo>
                    <a:pt x="1653" y="347"/>
                    <a:pt x="1656" y="348"/>
                    <a:pt x="1657" y="347"/>
                  </a:cubicBezTo>
                  <a:cubicBezTo>
                    <a:pt x="1661" y="347"/>
                    <a:pt x="1666" y="346"/>
                    <a:pt x="1668" y="348"/>
                  </a:cubicBezTo>
                  <a:cubicBezTo>
                    <a:pt x="1672" y="345"/>
                    <a:pt x="1684" y="344"/>
                    <a:pt x="1688" y="344"/>
                  </a:cubicBezTo>
                  <a:cubicBezTo>
                    <a:pt x="1691" y="343"/>
                    <a:pt x="1696" y="345"/>
                    <a:pt x="1696" y="342"/>
                  </a:cubicBezTo>
                  <a:cubicBezTo>
                    <a:pt x="1695" y="342"/>
                    <a:pt x="1694" y="341"/>
                    <a:pt x="1695" y="339"/>
                  </a:cubicBezTo>
                  <a:cubicBezTo>
                    <a:pt x="1698" y="342"/>
                    <a:pt x="1703" y="342"/>
                    <a:pt x="1709" y="342"/>
                  </a:cubicBezTo>
                  <a:cubicBezTo>
                    <a:pt x="1711" y="342"/>
                    <a:pt x="1712" y="339"/>
                    <a:pt x="1716" y="339"/>
                  </a:cubicBezTo>
                  <a:cubicBezTo>
                    <a:pt x="1719" y="338"/>
                    <a:pt x="1722" y="340"/>
                    <a:pt x="1724" y="339"/>
                  </a:cubicBezTo>
                  <a:cubicBezTo>
                    <a:pt x="1725" y="339"/>
                    <a:pt x="1727" y="336"/>
                    <a:pt x="1728" y="336"/>
                  </a:cubicBezTo>
                  <a:cubicBezTo>
                    <a:pt x="1729" y="335"/>
                    <a:pt x="1732" y="336"/>
                    <a:pt x="1733" y="334"/>
                  </a:cubicBezTo>
                  <a:cubicBezTo>
                    <a:pt x="1737" y="338"/>
                    <a:pt x="1745" y="337"/>
                    <a:pt x="1754" y="337"/>
                  </a:cubicBezTo>
                  <a:cubicBezTo>
                    <a:pt x="1756" y="332"/>
                    <a:pt x="1748" y="336"/>
                    <a:pt x="1749" y="332"/>
                  </a:cubicBezTo>
                  <a:cubicBezTo>
                    <a:pt x="1752" y="331"/>
                    <a:pt x="1759" y="330"/>
                    <a:pt x="1754" y="326"/>
                  </a:cubicBezTo>
                  <a:cubicBezTo>
                    <a:pt x="1761" y="327"/>
                    <a:pt x="1761" y="321"/>
                    <a:pt x="1766" y="320"/>
                  </a:cubicBezTo>
                  <a:cubicBezTo>
                    <a:pt x="1768" y="320"/>
                    <a:pt x="1769" y="322"/>
                    <a:pt x="1772" y="321"/>
                  </a:cubicBezTo>
                  <a:cubicBezTo>
                    <a:pt x="1774" y="317"/>
                    <a:pt x="1779" y="320"/>
                    <a:pt x="1779" y="317"/>
                  </a:cubicBezTo>
                  <a:cubicBezTo>
                    <a:pt x="1779" y="314"/>
                    <a:pt x="1783" y="316"/>
                    <a:pt x="1784" y="313"/>
                  </a:cubicBezTo>
                  <a:cubicBezTo>
                    <a:pt x="1780" y="310"/>
                    <a:pt x="1788" y="305"/>
                    <a:pt x="1784" y="301"/>
                  </a:cubicBezTo>
                  <a:cubicBezTo>
                    <a:pt x="1788" y="300"/>
                    <a:pt x="1786" y="293"/>
                    <a:pt x="1790" y="293"/>
                  </a:cubicBezTo>
                  <a:cubicBezTo>
                    <a:pt x="1792" y="294"/>
                    <a:pt x="1795" y="296"/>
                    <a:pt x="1794" y="301"/>
                  </a:cubicBezTo>
                  <a:cubicBezTo>
                    <a:pt x="1790" y="300"/>
                    <a:pt x="1787" y="297"/>
                    <a:pt x="1786" y="302"/>
                  </a:cubicBezTo>
                  <a:cubicBezTo>
                    <a:pt x="1788" y="303"/>
                    <a:pt x="1792" y="302"/>
                    <a:pt x="1793" y="304"/>
                  </a:cubicBezTo>
                  <a:cubicBezTo>
                    <a:pt x="1794" y="307"/>
                    <a:pt x="1789" y="307"/>
                    <a:pt x="1789" y="307"/>
                  </a:cubicBezTo>
                  <a:cubicBezTo>
                    <a:pt x="1788" y="309"/>
                    <a:pt x="1789" y="313"/>
                    <a:pt x="1791" y="313"/>
                  </a:cubicBezTo>
                  <a:cubicBezTo>
                    <a:pt x="1793" y="309"/>
                    <a:pt x="1795" y="314"/>
                    <a:pt x="1799" y="313"/>
                  </a:cubicBezTo>
                  <a:cubicBezTo>
                    <a:pt x="1799" y="313"/>
                    <a:pt x="1799" y="312"/>
                    <a:pt x="1799" y="312"/>
                  </a:cubicBezTo>
                  <a:cubicBezTo>
                    <a:pt x="1799" y="311"/>
                    <a:pt x="1802" y="312"/>
                    <a:pt x="1802" y="312"/>
                  </a:cubicBezTo>
                  <a:cubicBezTo>
                    <a:pt x="1803" y="311"/>
                    <a:pt x="1804" y="309"/>
                    <a:pt x="1806" y="309"/>
                  </a:cubicBezTo>
                  <a:cubicBezTo>
                    <a:pt x="1807" y="308"/>
                    <a:pt x="1809" y="309"/>
                    <a:pt x="1810" y="309"/>
                  </a:cubicBezTo>
                  <a:cubicBezTo>
                    <a:pt x="1812" y="308"/>
                    <a:pt x="1812" y="306"/>
                    <a:pt x="1814" y="305"/>
                  </a:cubicBezTo>
                  <a:cubicBezTo>
                    <a:pt x="1816" y="305"/>
                    <a:pt x="1819" y="306"/>
                    <a:pt x="1822" y="305"/>
                  </a:cubicBezTo>
                  <a:cubicBezTo>
                    <a:pt x="1819" y="296"/>
                    <a:pt x="1832" y="304"/>
                    <a:pt x="1834" y="299"/>
                  </a:cubicBezTo>
                  <a:cubicBezTo>
                    <a:pt x="1832" y="299"/>
                    <a:pt x="1833" y="297"/>
                    <a:pt x="1834" y="296"/>
                  </a:cubicBezTo>
                  <a:cubicBezTo>
                    <a:pt x="1831" y="296"/>
                    <a:pt x="1832" y="292"/>
                    <a:pt x="1832" y="290"/>
                  </a:cubicBezTo>
                  <a:cubicBezTo>
                    <a:pt x="1835" y="290"/>
                    <a:pt x="1834" y="287"/>
                    <a:pt x="1836" y="286"/>
                  </a:cubicBezTo>
                  <a:cubicBezTo>
                    <a:pt x="1840" y="284"/>
                    <a:pt x="1848" y="288"/>
                    <a:pt x="1852" y="283"/>
                  </a:cubicBezTo>
                  <a:cubicBezTo>
                    <a:pt x="1848" y="284"/>
                    <a:pt x="1846" y="282"/>
                    <a:pt x="1843" y="282"/>
                  </a:cubicBezTo>
                  <a:cubicBezTo>
                    <a:pt x="1843" y="282"/>
                    <a:pt x="1842" y="283"/>
                    <a:pt x="1841" y="283"/>
                  </a:cubicBezTo>
                  <a:cubicBezTo>
                    <a:pt x="1840" y="283"/>
                    <a:pt x="1840" y="281"/>
                    <a:pt x="1838" y="282"/>
                  </a:cubicBezTo>
                  <a:cubicBezTo>
                    <a:pt x="1837" y="282"/>
                    <a:pt x="1838" y="287"/>
                    <a:pt x="1834" y="285"/>
                  </a:cubicBezTo>
                  <a:cubicBezTo>
                    <a:pt x="1834" y="282"/>
                    <a:pt x="1834" y="282"/>
                    <a:pt x="1831" y="282"/>
                  </a:cubicBezTo>
                  <a:cubicBezTo>
                    <a:pt x="1824" y="281"/>
                    <a:pt x="1811" y="282"/>
                    <a:pt x="1803" y="282"/>
                  </a:cubicBezTo>
                  <a:cubicBezTo>
                    <a:pt x="1803" y="284"/>
                    <a:pt x="1803" y="286"/>
                    <a:pt x="1801" y="286"/>
                  </a:cubicBezTo>
                  <a:cubicBezTo>
                    <a:pt x="1799" y="283"/>
                    <a:pt x="1793" y="283"/>
                    <a:pt x="1792" y="279"/>
                  </a:cubicBezTo>
                  <a:cubicBezTo>
                    <a:pt x="1797" y="277"/>
                    <a:pt x="1799" y="280"/>
                    <a:pt x="1802" y="277"/>
                  </a:cubicBezTo>
                  <a:cubicBezTo>
                    <a:pt x="1797" y="273"/>
                    <a:pt x="1789" y="281"/>
                    <a:pt x="1787" y="274"/>
                  </a:cubicBezTo>
                  <a:cubicBezTo>
                    <a:pt x="1787" y="271"/>
                    <a:pt x="1792" y="273"/>
                    <a:pt x="1792" y="269"/>
                  </a:cubicBezTo>
                  <a:cubicBezTo>
                    <a:pt x="1791" y="269"/>
                    <a:pt x="1790" y="268"/>
                    <a:pt x="1792" y="267"/>
                  </a:cubicBezTo>
                  <a:cubicBezTo>
                    <a:pt x="1791" y="263"/>
                    <a:pt x="1791" y="264"/>
                    <a:pt x="1792" y="259"/>
                  </a:cubicBezTo>
                  <a:cubicBezTo>
                    <a:pt x="1799" y="261"/>
                    <a:pt x="1799" y="257"/>
                    <a:pt x="1801" y="256"/>
                  </a:cubicBezTo>
                  <a:cubicBezTo>
                    <a:pt x="1804" y="255"/>
                    <a:pt x="1808" y="257"/>
                    <a:pt x="1809" y="253"/>
                  </a:cubicBezTo>
                  <a:cubicBezTo>
                    <a:pt x="1804" y="254"/>
                    <a:pt x="1806" y="254"/>
                    <a:pt x="1801" y="253"/>
                  </a:cubicBezTo>
                  <a:cubicBezTo>
                    <a:pt x="1800" y="255"/>
                    <a:pt x="1798" y="255"/>
                    <a:pt x="1796" y="255"/>
                  </a:cubicBezTo>
                  <a:cubicBezTo>
                    <a:pt x="1796" y="256"/>
                    <a:pt x="1793" y="257"/>
                    <a:pt x="1792" y="255"/>
                  </a:cubicBezTo>
                  <a:cubicBezTo>
                    <a:pt x="1793" y="253"/>
                    <a:pt x="1795" y="253"/>
                    <a:pt x="1796" y="252"/>
                  </a:cubicBezTo>
                  <a:cubicBezTo>
                    <a:pt x="1793" y="252"/>
                    <a:pt x="1790" y="253"/>
                    <a:pt x="1789" y="255"/>
                  </a:cubicBezTo>
                  <a:cubicBezTo>
                    <a:pt x="1791" y="255"/>
                    <a:pt x="1793" y="257"/>
                    <a:pt x="1791" y="258"/>
                  </a:cubicBezTo>
                  <a:cubicBezTo>
                    <a:pt x="1788" y="258"/>
                    <a:pt x="1785" y="257"/>
                    <a:pt x="1784" y="255"/>
                  </a:cubicBezTo>
                  <a:cubicBezTo>
                    <a:pt x="1787" y="254"/>
                    <a:pt x="1788" y="252"/>
                    <a:pt x="1789" y="250"/>
                  </a:cubicBezTo>
                  <a:cubicBezTo>
                    <a:pt x="1787" y="250"/>
                    <a:pt x="1783" y="251"/>
                    <a:pt x="1783" y="248"/>
                  </a:cubicBezTo>
                  <a:cubicBezTo>
                    <a:pt x="1787" y="248"/>
                    <a:pt x="1791" y="245"/>
                    <a:pt x="1794" y="247"/>
                  </a:cubicBezTo>
                  <a:cubicBezTo>
                    <a:pt x="1795" y="247"/>
                    <a:pt x="1794" y="252"/>
                    <a:pt x="1798" y="250"/>
                  </a:cubicBezTo>
                  <a:cubicBezTo>
                    <a:pt x="1805" y="250"/>
                    <a:pt x="1807" y="246"/>
                    <a:pt x="1814" y="247"/>
                  </a:cubicBezTo>
                  <a:cubicBezTo>
                    <a:pt x="1814" y="249"/>
                    <a:pt x="1811" y="249"/>
                    <a:pt x="1811" y="252"/>
                  </a:cubicBezTo>
                  <a:cubicBezTo>
                    <a:pt x="1817" y="253"/>
                    <a:pt x="1814" y="246"/>
                    <a:pt x="1818" y="245"/>
                  </a:cubicBezTo>
                  <a:cubicBezTo>
                    <a:pt x="1817" y="249"/>
                    <a:pt x="1823" y="246"/>
                    <a:pt x="1826" y="247"/>
                  </a:cubicBezTo>
                  <a:cubicBezTo>
                    <a:pt x="1829" y="244"/>
                    <a:pt x="1837" y="246"/>
                    <a:pt x="1842" y="245"/>
                  </a:cubicBezTo>
                  <a:cubicBezTo>
                    <a:pt x="1842" y="248"/>
                    <a:pt x="1842" y="250"/>
                    <a:pt x="1844" y="252"/>
                  </a:cubicBezTo>
                  <a:cubicBezTo>
                    <a:pt x="1837" y="253"/>
                    <a:pt x="1843" y="257"/>
                    <a:pt x="1840" y="259"/>
                  </a:cubicBezTo>
                  <a:cubicBezTo>
                    <a:pt x="1841" y="261"/>
                    <a:pt x="1842" y="263"/>
                    <a:pt x="1843" y="264"/>
                  </a:cubicBezTo>
                  <a:cubicBezTo>
                    <a:pt x="1844" y="262"/>
                    <a:pt x="1843" y="258"/>
                    <a:pt x="1845" y="258"/>
                  </a:cubicBezTo>
                  <a:cubicBezTo>
                    <a:pt x="1848" y="258"/>
                    <a:pt x="1852" y="258"/>
                    <a:pt x="1855" y="258"/>
                  </a:cubicBezTo>
                  <a:cubicBezTo>
                    <a:pt x="1855" y="256"/>
                    <a:pt x="1854" y="256"/>
                    <a:pt x="1853" y="255"/>
                  </a:cubicBezTo>
                  <a:cubicBezTo>
                    <a:pt x="1854" y="255"/>
                    <a:pt x="1855" y="253"/>
                    <a:pt x="1853" y="253"/>
                  </a:cubicBezTo>
                  <a:cubicBezTo>
                    <a:pt x="1853" y="255"/>
                    <a:pt x="1845" y="259"/>
                    <a:pt x="1844" y="255"/>
                  </a:cubicBezTo>
                  <a:cubicBezTo>
                    <a:pt x="1850" y="255"/>
                    <a:pt x="1843" y="251"/>
                    <a:pt x="1845" y="247"/>
                  </a:cubicBezTo>
                  <a:cubicBezTo>
                    <a:pt x="1854" y="246"/>
                    <a:pt x="1859" y="246"/>
                    <a:pt x="1864" y="247"/>
                  </a:cubicBezTo>
                  <a:cubicBezTo>
                    <a:pt x="1864" y="247"/>
                    <a:pt x="1866" y="247"/>
                    <a:pt x="1867" y="247"/>
                  </a:cubicBezTo>
                  <a:cubicBezTo>
                    <a:pt x="1867" y="247"/>
                    <a:pt x="1869" y="245"/>
                    <a:pt x="1869" y="245"/>
                  </a:cubicBezTo>
                  <a:cubicBezTo>
                    <a:pt x="1871" y="245"/>
                    <a:pt x="1871" y="248"/>
                    <a:pt x="1873" y="247"/>
                  </a:cubicBezTo>
                  <a:cubicBezTo>
                    <a:pt x="1873" y="247"/>
                    <a:pt x="1875" y="245"/>
                    <a:pt x="1875" y="245"/>
                  </a:cubicBezTo>
                  <a:cubicBezTo>
                    <a:pt x="1877" y="244"/>
                    <a:pt x="1878" y="244"/>
                    <a:pt x="1879" y="242"/>
                  </a:cubicBezTo>
                  <a:cubicBezTo>
                    <a:pt x="1866" y="241"/>
                    <a:pt x="1852" y="245"/>
                    <a:pt x="1839" y="244"/>
                  </a:cubicBezTo>
                  <a:cubicBezTo>
                    <a:pt x="1833" y="243"/>
                    <a:pt x="1836" y="243"/>
                    <a:pt x="1832" y="244"/>
                  </a:cubicBezTo>
                  <a:cubicBezTo>
                    <a:pt x="1831" y="244"/>
                    <a:pt x="1830" y="244"/>
                    <a:pt x="1829" y="244"/>
                  </a:cubicBezTo>
                  <a:cubicBezTo>
                    <a:pt x="1817" y="244"/>
                    <a:pt x="1802" y="244"/>
                    <a:pt x="1794" y="245"/>
                  </a:cubicBezTo>
                  <a:cubicBezTo>
                    <a:pt x="1792" y="246"/>
                    <a:pt x="1790" y="245"/>
                    <a:pt x="1788" y="245"/>
                  </a:cubicBezTo>
                  <a:cubicBezTo>
                    <a:pt x="1782" y="246"/>
                    <a:pt x="1783" y="247"/>
                    <a:pt x="1781" y="245"/>
                  </a:cubicBezTo>
                  <a:cubicBezTo>
                    <a:pt x="1781" y="245"/>
                    <a:pt x="1778" y="245"/>
                    <a:pt x="1778" y="245"/>
                  </a:cubicBezTo>
                  <a:cubicBezTo>
                    <a:pt x="1769" y="244"/>
                    <a:pt x="1761" y="247"/>
                    <a:pt x="1757" y="247"/>
                  </a:cubicBezTo>
                  <a:cubicBezTo>
                    <a:pt x="1748" y="247"/>
                    <a:pt x="1739" y="246"/>
                    <a:pt x="1730" y="247"/>
                  </a:cubicBezTo>
                  <a:cubicBezTo>
                    <a:pt x="1728" y="247"/>
                    <a:pt x="1728" y="248"/>
                    <a:pt x="1725" y="248"/>
                  </a:cubicBezTo>
                  <a:cubicBezTo>
                    <a:pt x="1723" y="248"/>
                    <a:pt x="1723" y="247"/>
                    <a:pt x="1720" y="247"/>
                  </a:cubicBezTo>
                  <a:cubicBezTo>
                    <a:pt x="1718" y="247"/>
                    <a:pt x="1718" y="248"/>
                    <a:pt x="1715" y="248"/>
                  </a:cubicBezTo>
                  <a:cubicBezTo>
                    <a:pt x="1702" y="250"/>
                    <a:pt x="1684" y="249"/>
                    <a:pt x="1676" y="250"/>
                  </a:cubicBezTo>
                  <a:cubicBezTo>
                    <a:pt x="1673" y="250"/>
                    <a:pt x="1668" y="250"/>
                    <a:pt x="1666" y="250"/>
                  </a:cubicBezTo>
                  <a:cubicBezTo>
                    <a:pt x="1661" y="249"/>
                    <a:pt x="1663" y="249"/>
                    <a:pt x="1658" y="250"/>
                  </a:cubicBezTo>
                  <a:cubicBezTo>
                    <a:pt x="1653" y="250"/>
                    <a:pt x="1647" y="249"/>
                    <a:pt x="1643" y="250"/>
                  </a:cubicBezTo>
                  <a:cubicBezTo>
                    <a:pt x="1640" y="250"/>
                    <a:pt x="1639" y="251"/>
                    <a:pt x="1638" y="250"/>
                  </a:cubicBezTo>
                  <a:cubicBezTo>
                    <a:pt x="1636" y="248"/>
                    <a:pt x="1631" y="251"/>
                    <a:pt x="1630" y="252"/>
                  </a:cubicBezTo>
                  <a:cubicBezTo>
                    <a:pt x="1618" y="253"/>
                    <a:pt x="1604" y="251"/>
                    <a:pt x="1598" y="250"/>
                  </a:cubicBezTo>
                  <a:cubicBezTo>
                    <a:pt x="1590" y="249"/>
                    <a:pt x="1587" y="248"/>
                    <a:pt x="1582" y="250"/>
                  </a:cubicBezTo>
                  <a:cubicBezTo>
                    <a:pt x="1578" y="251"/>
                    <a:pt x="1564" y="254"/>
                    <a:pt x="1562" y="250"/>
                  </a:cubicBezTo>
                  <a:cubicBezTo>
                    <a:pt x="1562" y="248"/>
                    <a:pt x="1562" y="247"/>
                    <a:pt x="1562" y="245"/>
                  </a:cubicBezTo>
                  <a:cubicBezTo>
                    <a:pt x="1565" y="245"/>
                    <a:pt x="1567" y="245"/>
                    <a:pt x="1569" y="244"/>
                  </a:cubicBezTo>
                  <a:cubicBezTo>
                    <a:pt x="1573" y="242"/>
                    <a:pt x="1577" y="245"/>
                    <a:pt x="1580" y="245"/>
                  </a:cubicBezTo>
                  <a:cubicBezTo>
                    <a:pt x="1583" y="245"/>
                    <a:pt x="1585" y="243"/>
                    <a:pt x="1587" y="244"/>
                  </a:cubicBezTo>
                  <a:cubicBezTo>
                    <a:pt x="1588" y="244"/>
                    <a:pt x="1587" y="248"/>
                    <a:pt x="1589" y="247"/>
                  </a:cubicBezTo>
                  <a:cubicBezTo>
                    <a:pt x="1589" y="244"/>
                    <a:pt x="1593" y="245"/>
                    <a:pt x="1595" y="245"/>
                  </a:cubicBezTo>
                  <a:cubicBezTo>
                    <a:pt x="1602" y="245"/>
                    <a:pt x="1605" y="244"/>
                    <a:pt x="1608" y="244"/>
                  </a:cubicBezTo>
                  <a:cubicBezTo>
                    <a:pt x="1611" y="243"/>
                    <a:pt x="1614" y="244"/>
                    <a:pt x="1617" y="244"/>
                  </a:cubicBezTo>
                  <a:cubicBezTo>
                    <a:pt x="1620" y="243"/>
                    <a:pt x="1619" y="241"/>
                    <a:pt x="1623" y="240"/>
                  </a:cubicBezTo>
                  <a:cubicBezTo>
                    <a:pt x="1625" y="240"/>
                    <a:pt x="1627" y="242"/>
                    <a:pt x="1630" y="242"/>
                  </a:cubicBezTo>
                  <a:cubicBezTo>
                    <a:pt x="1630" y="242"/>
                    <a:pt x="1630" y="241"/>
                    <a:pt x="1630" y="240"/>
                  </a:cubicBezTo>
                  <a:cubicBezTo>
                    <a:pt x="1630" y="240"/>
                    <a:pt x="1633" y="241"/>
                    <a:pt x="1633" y="240"/>
                  </a:cubicBezTo>
                  <a:cubicBezTo>
                    <a:pt x="1636" y="239"/>
                    <a:pt x="1636" y="237"/>
                    <a:pt x="1640" y="237"/>
                  </a:cubicBezTo>
                  <a:cubicBezTo>
                    <a:pt x="1641" y="240"/>
                    <a:pt x="1646" y="240"/>
                    <a:pt x="1646" y="244"/>
                  </a:cubicBezTo>
                  <a:cubicBezTo>
                    <a:pt x="1652" y="242"/>
                    <a:pt x="1650" y="243"/>
                    <a:pt x="1656" y="244"/>
                  </a:cubicBezTo>
                  <a:cubicBezTo>
                    <a:pt x="1660" y="243"/>
                    <a:pt x="1660" y="238"/>
                    <a:pt x="1666" y="239"/>
                  </a:cubicBezTo>
                  <a:cubicBezTo>
                    <a:pt x="1666" y="237"/>
                    <a:pt x="1667" y="235"/>
                    <a:pt x="1670" y="236"/>
                  </a:cubicBezTo>
                  <a:cubicBezTo>
                    <a:pt x="1673" y="236"/>
                    <a:pt x="1672" y="241"/>
                    <a:pt x="1678" y="240"/>
                  </a:cubicBezTo>
                  <a:cubicBezTo>
                    <a:pt x="1683" y="235"/>
                    <a:pt x="1687" y="240"/>
                    <a:pt x="1696" y="239"/>
                  </a:cubicBezTo>
                  <a:cubicBezTo>
                    <a:pt x="1696" y="234"/>
                    <a:pt x="1701" y="235"/>
                    <a:pt x="1703" y="233"/>
                  </a:cubicBezTo>
                  <a:cubicBezTo>
                    <a:pt x="1706" y="233"/>
                    <a:pt x="1709" y="233"/>
                    <a:pt x="1712" y="233"/>
                  </a:cubicBezTo>
                  <a:cubicBezTo>
                    <a:pt x="1716" y="230"/>
                    <a:pt x="1709" y="228"/>
                    <a:pt x="1716" y="228"/>
                  </a:cubicBezTo>
                  <a:cubicBezTo>
                    <a:pt x="1718" y="231"/>
                    <a:pt x="1722" y="234"/>
                    <a:pt x="1729" y="233"/>
                  </a:cubicBezTo>
                  <a:cubicBezTo>
                    <a:pt x="1729" y="234"/>
                    <a:pt x="1728" y="234"/>
                    <a:pt x="1727" y="236"/>
                  </a:cubicBezTo>
                  <a:cubicBezTo>
                    <a:pt x="1729" y="236"/>
                    <a:pt x="1729" y="237"/>
                    <a:pt x="1730" y="237"/>
                  </a:cubicBezTo>
                  <a:cubicBezTo>
                    <a:pt x="1733" y="231"/>
                    <a:pt x="1741" y="236"/>
                    <a:pt x="1744" y="236"/>
                  </a:cubicBezTo>
                  <a:cubicBezTo>
                    <a:pt x="1746" y="235"/>
                    <a:pt x="1748" y="233"/>
                    <a:pt x="1750" y="233"/>
                  </a:cubicBezTo>
                  <a:cubicBezTo>
                    <a:pt x="1753" y="232"/>
                    <a:pt x="1756" y="233"/>
                    <a:pt x="1759" y="233"/>
                  </a:cubicBezTo>
                  <a:cubicBezTo>
                    <a:pt x="1759" y="233"/>
                    <a:pt x="1759" y="231"/>
                    <a:pt x="1760" y="231"/>
                  </a:cubicBezTo>
                  <a:cubicBezTo>
                    <a:pt x="1761" y="231"/>
                    <a:pt x="1763" y="231"/>
                    <a:pt x="1764" y="231"/>
                  </a:cubicBezTo>
                  <a:cubicBezTo>
                    <a:pt x="1769" y="230"/>
                    <a:pt x="1768" y="230"/>
                    <a:pt x="1770" y="233"/>
                  </a:cubicBezTo>
                  <a:cubicBezTo>
                    <a:pt x="1774" y="225"/>
                    <a:pt x="1789" y="228"/>
                    <a:pt x="1800" y="228"/>
                  </a:cubicBezTo>
                  <a:cubicBezTo>
                    <a:pt x="1800" y="230"/>
                    <a:pt x="1800" y="232"/>
                    <a:pt x="1803" y="231"/>
                  </a:cubicBezTo>
                  <a:cubicBezTo>
                    <a:pt x="1811" y="233"/>
                    <a:pt x="1810" y="226"/>
                    <a:pt x="1817" y="226"/>
                  </a:cubicBezTo>
                  <a:cubicBezTo>
                    <a:pt x="1824" y="228"/>
                    <a:pt x="1833" y="225"/>
                    <a:pt x="1840" y="225"/>
                  </a:cubicBezTo>
                  <a:cubicBezTo>
                    <a:pt x="1842" y="225"/>
                    <a:pt x="1842" y="226"/>
                    <a:pt x="1845" y="226"/>
                  </a:cubicBezTo>
                  <a:cubicBezTo>
                    <a:pt x="1854" y="227"/>
                    <a:pt x="1859" y="224"/>
                    <a:pt x="1866" y="223"/>
                  </a:cubicBezTo>
                  <a:cubicBezTo>
                    <a:pt x="1869" y="223"/>
                    <a:pt x="1871" y="223"/>
                    <a:pt x="1873" y="221"/>
                  </a:cubicBezTo>
                  <a:cubicBezTo>
                    <a:pt x="1873" y="221"/>
                    <a:pt x="1875" y="222"/>
                    <a:pt x="1876" y="221"/>
                  </a:cubicBezTo>
                  <a:cubicBezTo>
                    <a:pt x="1879" y="220"/>
                    <a:pt x="1881" y="220"/>
                    <a:pt x="1883" y="221"/>
                  </a:cubicBezTo>
                  <a:cubicBezTo>
                    <a:pt x="1884" y="216"/>
                    <a:pt x="1877" y="218"/>
                    <a:pt x="1874" y="218"/>
                  </a:cubicBezTo>
                  <a:cubicBezTo>
                    <a:pt x="1872" y="218"/>
                    <a:pt x="1865" y="218"/>
                    <a:pt x="1863" y="218"/>
                  </a:cubicBezTo>
                  <a:cubicBezTo>
                    <a:pt x="1858" y="220"/>
                    <a:pt x="1861" y="223"/>
                    <a:pt x="1858" y="220"/>
                  </a:cubicBezTo>
                  <a:cubicBezTo>
                    <a:pt x="1857" y="219"/>
                    <a:pt x="1855" y="219"/>
                    <a:pt x="1853" y="218"/>
                  </a:cubicBezTo>
                  <a:cubicBezTo>
                    <a:pt x="1850" y="218"/>
                    <a:pt x="1844" y="218"/>
                    <a:pt x="1840" y="218"/>
                  </a:cubicBezTo>
                  <a:cubicBezTo>
                    <a:pt x="1838" y="219"/>
                    <a:pt x="1838" y="220"/>
                    <a:pt x="1836" y="220"/>
                  </a:cubicBezTo>
                  <a:cubicBezTo>
                    <a:pt x="1834" y="220"/>
                    <a:pt x="1834" y="218"/>
                    <a:pt x="1830" y="218"/>
                  </a:cubicBezTo>
                  <a:cubicBezTo>
                    <a:pt x="1827" y="219"/>
                    <a:pt x="1825" y="222"/>
                    <a:pt x="1822" y="221"/>
                  </a:cubicBezTo>
                  <a:cubicBezTo>
                    <a:pt x="1820" y="219"/>
                    <a:pt x="1816" y="219"/>
                    <a:pt x="1813" y="218"/>
                  </a:cubicBezTo>
                  <a:cubicBezTo>
                    <a:pt x="1811" y="218"/>
                    <a:pt x="1812" y="220"/>
                    <a:pt x="1810" y="218"/>
                  </a:cubicBezTo>
                  <a:cubicBezTo>
                    <a:pt x="1810" y="218"/>
                    <a:pt x="1807" y="218"/>
                    <a:pt x="1807" y="218"/>
                  </a:cubicBezTo>
                  <a:cubicBezTo>
                    <a:pt x="1797" y="217"/>
                    <a:pt x="1788" y="220"/>
                    <a:pt x="1782" y="220"/>
                  </a:cubicBezTo>
                  <a:cubicBezTo>
                    <a:pt x="1783" y="217"/>
                    <a:pt x="1780" y="216"/>
                    <a:pt x="1781" y="214"/>
                  </a:cubicBezTo>
                  <a:cubicBezTo>
                    <a:pt x="1786" y="213"/>
                    <a:pt x="1787" y="209"/>
                    <a:pt x="1794" y="210"/>
                  </a:cubicBezTo>
                  <a:cubicBezTo>
                    <a:pt x="1796" y="210"/>
                    <a:pt x="1795" y="213"/>
                    <a:pt x="1797" y="214"/>
                  </a:cubicBezTo>
                  <a:cubicBezTo>
                    <a:pt x="1799" y="213"/>
                    <a:pt x="1801" y="212"/>
                    <a:pt x="1802" y="210"/>
                  </a:cubicBezTo>
                  <a:cubicBezTo>
                    <a:pt x="1793" y="211"/>
                    <a:pt x="1802" y="207"/>
                    <a:pt x="1802" y="204"/>
                  </a:cubicBezTo>
                  <a:cubicBezTo>
                    <a:pt x="1799" y="201"/>
                    <a:pt x="1790" y="204"/>
                    <a:pt x="1788" y="201"/>
                  </a:cubicBezTo>
                  <a:cubicBezTo>
                    <a:pt x="1788" y="199"/>
                    <a:pt x="1791" y="199"/>
                    <a:pt x="1793" y="198"/>
                  </a:cubicBezTo>
                  <a:cubicBezTo>
                    <a:pt x="1802" y="201"/>
                    <a:pt x="1808" y="197"/>
                    <a:pt x="1819" y="198"/>
                  </a:cubicBezTo>
                  <a:cubicBezTo>
                    <a:pt x="1819" y="201"/>
                    <a:pt x="1820" y="203"/>
                    <a:pt x="1824" y="202"/>
                  </a:cubicBezTo>
                  <a:cubicBezTo>
                    <a:pt x="1826" y="202"/>
                    <a:pt x="1826" y="200"/>
                    <a:pt x="1827" y="199"/>
                  </a:cubicBezTo>
                  <a:cubicBezTo>
                    <a:pt x="1833" y="197"/>
                    <a:pt x="1841" y="198"/>
                    <a:pt x="1849" y="198"/>
                  </a:cubicBezTo>
                  <a:cubicBezTo>
                    <a:pt x="1851" y="197"/>
                    <a:pt x="1852" y="196"/>
                    <a:pt x="1855" y="196"/>
                  </a:cubicBezTo>
                  <a:cubicBezTo>
                    <a:pt x="1859" y="196"/>
                    <a:pt x="1859" y="198"/>
                    <a:pt x="1862" y="198"/>
                  </a:cubicBezTo>
                  <a:cubicBezTo>
                    <a:pt x="1864" y="198"/>
                    <a:pt x="1865" y="196"/>
                    <a:pt x="1867" y="196"/>
                  </a:cubicBezTo>
                  <a:cubicBezTo>
                    <a:pt x="1871" y="196"/>
                    <a:pt x="1876" y="198"/>
                    <a:pt x="1879" y="194"/>
                  </a:cubicBezTo>
                  <a:cubicBezTo>
                    <a:pt x="1877" y="194"/>
                    <a:pt x="1875" y="192"/>
                    <a:pt x="1877" y="191"/>
                  </a:cubicBezTo>
                  <a:cubicBezTo>
                    <a:pt x="1878" y="191"/>
                    <a:pt x="1880" y="191"/>
                    <a:pt x="1880" y="190"/>
                  </a:cubicBezTo>
                  <a:cubicBezTo>
                    <a:pt x="1861" y="186"/>
                    <a:pt x="1827" y="190"/>
                    <a:pt x="1813" y="187"/>
                  </a:cubicBezTo>
                  <a:cubicBezTo>
                    <a:pt x="1811" y="191"/>
                    <a:pt x="1796" y="192"/>
                    <a:pt x="1795" y="187"/>
                  </a:cubicBezTo>
                  <a:cubicBezTo>
                    <a:pt x="1796" y="184"/>
                    <a:pt x="1798" y="182"/>
                    <a:pt x="1800" y="180"/>
                  </a:cubicBezTo>
                  <a:cubicBezTo>
                    <a:pt x="1808" y="177"/>
                    <a:pt x="1821" y="179"/>
                    <a:pt x="1825" y="180"/>
                  </a:cubicBezTo>
                  <a:cubicBezTo>
                    <a:pt x="1825" y="177"/>
                    <a:pt x="1823" y="177"/>
                    <a:pt x="1822" y="175"/>
                  </a:cubicBezTo>
                  <a:cubicBezTo>
                    <a:pt x="1826" y="177"/>
                    <a:pt x="1830" y="171"/>
                    <a:pt x="1831" y="175"/>
                  </a:cubicBezTo>
                  <a:cubicBezTo>
                    <a:pt x="1829" y="175"/>
                    <a:pt x="1827" y="177"/>
                    <a:pt x="1826" y="179"/>
                  </a:cubicBezTo>
                  <a:cubicBezTo>
                    <a:pt x="1830" y="180"/>
                    <a:pt x="1834" y="179"/>
                    <a:pt x="1838" y="179"/>
                  </a:cubicBezTo>
                  <a:cubicBezTo>
                    <a:pt x="1841" y="179"/>
                    <a:pt x="1841" y="180"/>
                    <a:pt x="1843" y="179"/>
                  </a:cubicBezTo>
                  <a:cubicBezTo>
                    <a:pt x="1843" y="178"/>
                    <a:pt x="1846" y="179"/>
                    <a:pt x="1846" y="179"/>
                  </a:cubicBezTo>
                  <a:cubicBezTo>
                    <a:pt x="1862" y="177"/>
                    <a:pt x="1877" y="180"/>
                    <a:pt x="1891" y="179"/>
                  </a:cubicBezTo>
                  <a:cubicBezTo>
                    <a:pt x="1892" y="178"/>
                    <a:pt x="1893" y="177"/>
                    <a:pt x="1894" y="177"/>
                  </a:cubicBezTo>
                  <a:cubicBezTo>
                    <a:pt x="1896" y="177"/>
                    <a:pt x="1897" y="179"/>
                    <a:pt x="1901" y="179"/>
                  </a:cubicBezTo>
                  <a:cubicBezTo>
                    <a:pt x="1903" y="179"/>
                    <a:pt x="1903" y="177"/>
                    <a:pt x="1906" y="177"/>
                  </a:cubicBezTo>
                  <a:cubicBezTo>
                    <a:pt x="1912" y="176"/>
                    <a:pt x="1920" y="178"/>
                    <a:pt x="1926" y="177"/>
                  </a:cubicBezTo>
                  <a:cubicBezTo>
                    <a:pt x="1928" y="171"/>
                    <a:pt x="1918" y="176"/>
                    <a:pt x="1919" y="172"/>
                  </a:cubicBezTo>
                  <a:cubicBezTo>
                    <a:pt x="1929" y="172"/>
                    <a:pt x="1913" y="167"/>
                    <a:pt x="1909" y="168"/>
                  </a:cubicBezTo>
                  <a:cubicBezTo>
                    <a:pt x="1907" y="168"/>
                    <a:pt x="1901" y="169"/>
                    <a:pt x="1903" y="172"/>
                  </a:cubicBezTo>
                  <a:cubicBezTo>
                    <a:pt x="1908" y="172"/>
                    <a:pt x="1914" y="172"/>
                    <a:pt x="1916" y="175"/>
                  </a:cubicBezTo>
                  <a:cubicBezTo>
                    <a:pt x="1903" y="175"/>
                    <a:pt x="1897" y="176"/>
                    <a:pt x="1883" y="175"/>
                  </a:cubicBezTo>
                  <a:cubicBezTo>
                    <a:pt x="1882" y="173"/>
                    <a:pt x="1879" y="174"/>
                    <a:pt x="1878" y="172"/>
                  </a:cubicBezTo>
                  <a:cubicBezTo>
                    <a:pt x="1877" y="175"/>
                    <a:pt x="1880" y="175"/>
                    <a:pt x="1881" y="177"/>
                  </a:cubicBezTo>
                  <a:cubicBezTo>
                    <a:pt x="1877" y="178"/>
                    <a:pt x="1876" y="175"/>
                    <a:pt x="1873" y="175"/>
                  </a:cubicBezTo>
                  <a:cubicBezTo>
                    <a:pt x="1870" y="176"/>
                    <a:pt x="1869" y="178"/>
                    <a:pt x="1866" y="177"/>
                  </a:cubicBezTo>
                  <a:cubicBezTo>
                    <a:pt x="1864" y="177"/>
                    <a:pt x="1865" y="173"/>
                    <a:pt x="1861" y="174"/>
                  </a:cubicBezTo>
                  <a:cubicBezTo>
                    <a:pt x="1861" y="174"/>
                    <a:pt x="1861" y="178"/>
                    <a:pt x="1859" y="177"/>
                  </a:cubicBezTo>
                  <a:cubicBezTo>
                    <a:pt x="1857" y="173"/>
                    <a:pt x="1864" y="171"/>
                    <a:pt x="1860" y="171"/>
                  </a:cubicBezTo>
                  <a:cubicBezTo>
                    <a:pt x="1860" y="173"/>
                    <a:pt x="1856" y="171"/>
                    <a:pt x="1853" y="171"/>
                  </a:cubicBezTo>
                  <a:cubicBezTo>
                    <a:pt x="1850" y="171"/>
                    <a:pt x="1846" y="171"/>
                    <a:pt x="1843" y="171"/>
                  </a:cubicBezTo>
                  <a:cubicBezTo>
                    <a:pt x="1844" y="167"/>
                    <a:pt x="1843" y="165"/>
                    <a:pt x="1840" y="164"/>
                  </a:cubicBezTo>
                  <a:cubicBezTo>
                    <a:pt x="1840" y="166"/>
                    <a:pt x="1837" y="166"/>
                    <a:pt x="1835" y="166"/>
                  </a:cubicBezTo>
                  <a:cubicBezTo>
                    <a:pt x="1835" y="169"/>
                    <a:pt x="1834" y="170"/>
                    <a:pt x="1832" y="171"/>
                  </a:cubicBezTo>
                  <a:cubicBezTo>
                    <a:pt x="1828" y="171"/>
                    <a:pt x="1825" y="173"/>
                    <a:pt x="1820" y="172"/>
                  </a:cubicBezTo>
                  <a:cubicBezTo>
                    <a:pt x="1819" y="169"/>
                    <a:pt x="1820" y="165"/>
                    <a:pt x="1815" y="166"/>
                  </a:cubicBezTo>
                  <a:cubicBezTo>
                    <a:pt x="1812" y="165"/>
                    <a:pt x="1812" y="168"/>
                    <a:pt x="1810" y="169"/>
                  </a:cubicBezTo>
                  <a:cubicBezTo>
                    <a:pt x="1813" y="160"/>
                    <a:pt x="1803" y="170"/>
                    <a:pt x="1802" y="163"/>
                  </a:cubicBezTo>
                  <a:cubicBezTo>
                    <a:pt x="1811" y="160"/>
                    <a:pt x="1820" y="165"/>
                    <a:pt x="1827" y="156"/>
                  </a:cubicBezTo>
                  <a:cubicBezTo>
                    <a:pt x="1821" y="157"/>
                    <a:pt x="1827" y="155"/>
                    <a:pt x="1826" y="152"/>
                  </a:cubicBezTo>
                  <a:cubicBezTo>
                    <a:pt x="1828" y="152"/>
                    <a:pt x="1831" y="152"/>
                    <a:pt x="1834" y="152"/>
                  </a:cubicBezTo>
                  <a:cubicBezTo>
                    <a:pt x="1832" y="157"/>
                    <a:pt x="1836" y="156"/>
                    <a:pt x="1837" y="158"/>
                  </a:cubicBezTo>
                  <a:cubicBezTo>
                    <a:pt x="1842" y="157"/>
                    <a:pt x="1848" y="157"/>
                    <a:pt x="1849" y="155"/>
                  </a:cubicBezTo>
                  <a:cubicBezTo>
                    <a:pt x="1849" y="151"/>
                    <a:pt x="1859" y="154"/>
                    <a:pt x="1859" y="150"/>
                  </a:cubicBezTo>
                  <a:cubicBezTo>
                    <a:pt x="1847" y="150"/>
                    <a:pt x="1834" y="150"/>
                    <a:pt x="1822" y="150"/>
                  </a:cubicBezTo>
                  <a:cubicBezTo>
                    <a:pt x="1822" y="148"/>
                    <a:pt x="1823" y="144"/>
                    <a:pt x="1821" y="144"/>
                  </a:cubicBezTo>
                  <a:cubicBezTo>
                    <a:pt x="1821" y="145"/>
                    <a:pt x="1821" y="147"/>
                    <a:pt x="1819" y="147"/>
                  </a:cubicBezTo>
                  <a:cubicBezTo>
                    <a:pt x="1813" y="149"/>
                    <a:pt x="1813" y="145"/>
                    <a:pt x="1811" y="144"/>
                  </a:cubicBezTo>
                  <a:cubicBezTo>
                    <a:pt x="1811" y="144"/>
                    <a:pt x="1809" y="146"/>
                    <a:pt x="1808" y="145"/>
                  </a:cubicBezTo>
                  <a:cubicBezTo>
                    <a:pt x="1806" y="145"/>
                    <a:pt x="1807" y="141"/>
                    <a:pt x="1804" y="144"/>
                  </a:cubicBezTo>
                  <a:cubicBezTo>
                    <a:pt x="1803" y="145"/>
                    <a:pt x="1802" y="142"/>
                    <a:pt x="1803" y="142"/>
                  </a:cubicBezTo>
                  <a:cubicBezTo>
                    <a:pt x="1799" y="142"/>
                    <a:pt x="1794" y="143"/>
                    <a:pt x="1796" y="139"/>
                  </a:cubicBezTo>
                  <a:cubicBezTo>
                    <a:pt x="1780" y="140"/>
                    <a:pt x="1774" y="137"/>
                    <a:pt x="1763" y="139"/>
                  </a:cubicBezTo>
                  <a:cubicBezTo>
                    <a:pt x="1764" y="137"/>
                    <a:pt x="1765" y="136"/>
                    <a:pt x="1763" y="134"/>
                  </a:cubicBezTo>
                  <a:cubicBezTo>
                    <a:pt x="1759" y="133"/>
                    <a:pt x="1757" y="135"/>
                    <a:pt x="1753" y="136"/>
                  </a:cubicBezTo>
                  <a:cubicBezTo>
                    <a:pt x="1744" y="137"/>
                    <a:pt x="1734" y="134"/>
                    <a:pt x="1730" y="134"/>
                  </a:cubicBezTo>
                  <a:cubicBezTo>
                    <a:pt x="1727" y="134"/>
                    <a:pt x="1725" y="134"/>
                    <a:pt x="1722" y="134"/>
                  </a:cubicBezTo>
                  <a:cubicBezTo>
                    <a:pt x="1716" y="135"/>
                    <a:pt x="1717" y="136"/>
                    <a:pt x="1715" y="134"/>
                  </a:cubicBezTo>
                  <a:cubicBezTo>
                    <a:pt x="1715" y="134"/>
                    <a:pt x="1713" y="134"/>
                    <a:pt x="1712" y="134"/>
                  </a:cubicBezTo>
                  <a:cubicBezTo>
                    <a:pt x="1712" y="134"/>
                    <a:pt x="1712" y="133"/>
                    <a:pt x="1712" y="133"/>
                  </a:cubicBezTo>
                  <a:cubicBezTo>
                    <a:pt x="1710" y="130"/>
                    <a:pt x="1696" y="134"/>
                    <a:pt x="1694" y="134"/>
                  </a:cubicBezTo>
                  <a:cubicBezTo>
                    <a:pt x="1692" y="134"/>
                    <a:pt x="1692" y="131"/>
                    <a:pt x="1691" y="131"/>
                  </a:cubicBezTo>
                  <a:cubicBezTo>
                    <a:pt x="1688" y="136"/>
                    <a:pt x="1677" y="134"/>
                    <a:pt x="1676" y="129"/>
                  </a:cubicBezTo>
                  <a:cubicBezTo>
                    <a:pt x="1681" y="128"/>
                    <a:pt x="1690" y="131"/>
                    <a:pt x="1692" y="128"/>
                  </a:cubicBezTo>
                  <a:cubicBezTo>
                    <a:pt x="1690" y="127"/>
                    <a:pt x="1689" y="126"/>
                    <a:pt x="1687" y="125"/>
                  </a:cubicBezTo>
                  <a:cubicBezTo>
                    <a:pt x="1697" y="120"/>
                    <a:pt x="1709" y="127"/>
                    <a:pt x="1717" y="120"/>
                  </a:cubicBezTo>
                  <a:cubicBezTo>
                    <a:pt x="1715" y="120"/>
                    <a:pt x="1712" y="120"/>
                    <a:pt x="1709" y="120"/>
                  </a:cubicBezTo>
                  <a:cubicBezTo>
                    <a:pt x="1711" y="115"/>
                    <a:pt x="1707" y="116"/>
                    <a:pt x="1706" y="114"/>
                  </a:cubicBezTo>
                  <a:cubicBezTo>
                    <a:pt x="1700" y="116"/>
                    <a:pt x="1695" y="113"/>
                    <a:pt x="1693" y="115"/>
                  </a:cubicBezTo>
                  <a:cubicBezTo>
                    <a:pt x="1691" y="117"/>
                    <a:pt x="1685" y="114"/>
                    <a:pt x="1684" y="114"/>
                  </a:cubicBezTo>
                  <a:cubicBezTo>
                    <a:pt x="1673" y="113"/>
                    <a:pt x="1656" y="114"/>
                    <a:pt x="1650" y="115"/>
                  </a:cubicBezTo>
                  <a:cubicBezTo>
                    <a:pt x="1645" y="116"/>
                    <a:pt x="1641" y="115"/>
                    <a:pt x="1638" y="112"/>
                  </a:cubicBezTo>
                  <a:cubicBezTo>
                    <a:pt x="1641" y="107"/>
                    <a:pt x="1651" y="109"/>
                    <a:pt x="1660" y="109"/>
                  </a:cubicBezTo>
                  <a:cubicBezTo>
                    <a:pt x="1672" y="109"/>
                    <a:pt x="1686" y="111"/>
                    <a:pt x="1690" y="106"/>
                  </a:cubicBezTo>
                  <a:cubicBezTo>
                    <a:pt x="1694" y="112"/>
                    <a:pt x="1710" y="107"/>
                    <a:pt x="1714" y="107"/>
                  </a:cubicBezTo>
                  <a:cubicBezTo>
                    <a:pt x="1719" y="107"/>
                    <a:pt x="1734" y="106"/>
                    <a:pt x="1734" y="107"/>
                  </a:cubicBezTo>
                  <a:cubicBezTo>
                    <a:pt x="1737" y="110"/>
                    <a:pt x="1737" y="108"/>
                    <a:pt x="1741" y="107"/>
                  </a:cubicBezTo>
                  <a:cubicBezTo>
                    <a:pt x="1747" y="107"/>
                    <a:pt x="1751" y="106"/>
                    <a:pt x="1754" y="106"/>
                  </a:cubicBezTo>
                  <a:cubicBezTo>
                    <a:pt x="1758" y="105"/>
                    <a:pt x="1762" y="106"/>
                    <a:pt x="1766" y="106"/>
                  </a:cubicBezTo>
                  <a:cubicBezTo>
                    <a:pt x="1767" y="104"/>
                    <a:pt x="1769" y="102"/>
                    <a:pt x="1771" y="101"/>
                  </a:cubicBezTo>
                  <a:cubicBezTo>
                    <a:pt x="1773" y="101"/>
                    <a:pt x="1775" y="100"/>
                    <a:pt x="1774" y="98"/>
                  </a:cubicBezTo>
                  <a:cubicBezTo>
                    <a:pt x="1769" y="100"/>
                    <a:pt x="1762" y="103"/>
                    <a:pt x="1761" y="95"/>
                  </a:cubicBezTo>
                  <a:cubicBezTo>
                    <a:pt x="1772" y="93"/>
                    <a:pt x="1788" y="93"/>
                    <a:pt x="1794" y="91"/>
                  </a:cubicBezTo>
                  <a:cubicBezTo>
                    <a:pt x="1802" y="90"/>
                    <a:pt x="1814" y="89"/>
                    <a:pt x="1819" y="88"/>
                  </a:cubicBezTo>
                  <a:cubicBezTo>
                    <a:pt x="1824" y="88"/>
                    <a:pt x="1830" y="90"/>
                    <a:pt x="1830" y="83"/>
                  </a:cubicBezTo>
                  <a:cubicBezTo>
                    <a:pt x="1824" y="83"/>
                    <a:pt x="1820" y="86"/>
                    <a:pt x="1815" y="87"/>
                  </a:cubicBezTo>
                  <a:cubicBezTo>
                    <a:pt x="1806" y="87"/>
                    <a:pt x="1801" y="85"/>
                    <a:pt x="1796" y="85"/>
                  </a:cubicBezTo>
                  <a:cubicBezTo>
                    <a:pt x="1794" y="85"/>
                    <a:pt x="1794" y="86"/>
                    <a:pt x="1791" y="87"/>
                  </a:cubicBezTo>
                  <a:cubicBezTo>
                    <a:pt x="1789" y="87"/>
                    <a:pt x="1788" y="87"/>
                    <a:pt x="1786" y="88"/>
                  </a:cubicBezTo>
                  <a:cubicBezTo>
                    <a:pt x="1786" y="89"/>
                    <a:pt x="1783" y="88"/>
                    <a:pt x="1783" y="88"/>
                  </a:cubicBezTo>
                  <a:cubicBezTo>
                    <a:pt x="1773" y="89"/>
                    <a:pt x="1761" y="87"/>
                    <a:pt x="1750" y="88"/>
                  </a:cubicBezTo>
                  <a:cubicBezTo>
                    <a:pt x="1748" y="88"/>
                    <a:pt x="1747" y="89"/>
                    <a:pt x="1745" y="90"/>
                  </a:cubicBezTo>
                  <a:cubicBezTo>
                    <a:pt x="1733" y="91"/>
                    <a:pt x="1720" y="90"/>
                    <a:pt x="1708" y="91"/>
                  </a:cubicBezTo>
                  <a:cubicBezTo>
                    <a:pt x="1706" y="92"/>
                    <a:pt x="1706" y="93"/>
                    <a:pt x="1703" y="93"/>
                  </a:cubicBezTo>
                  <a:cubicBezTo>
                    <a:pt x="1700" y="93"/>
                    <a:pt x="1700" y="91"/>
                    <a:pt x="1697" y="91"/>
                  </a:cubicBezTo>
                  <a:cubicBezTo>
                    <a:pt x="1695" y="91"/>
                    <a:pt x="1694" y="93"/>
                    <a:pt x="1692" y="93"/>
                  </a:cubicBezTo>
                  <a:cubicBezTo>
                    <a:pt x="1682" y="94"/>
                    <a:pt x="1673" y="93"/>
                    <a:pt x="1667" y="95"/>
                  </a:cubicBezTo>
                  <a:cubicBezTo>
                    <a:pt x="1664" y="95"/>
                    <a:pt x="1661" y="97"/>
                    <a:pt x="1658" y="96"/>
                  </a:cubicBezTo>
                  <a:cubicBezTo>
                    <a:pt x="1656" y="91"/>
                    <a:pt x="1654" y="86"/>
                    <a:pt x="1659" y="83"/>
                  </a:cubicBezTo>
                  <a:cubicBezTo>
                    <a:pt x="1651" y="82"/>
                    <a:pt x="1644" y="85"/>
                    <a:pt x="1640" y="85"/>
                  </a:cubicBezTo>
                  <a:cubicBezTo>
                    <a:pt x="1638" y="85"/>
                    <a:pt x="1638" y="84"/>
                    <a:pt x="1635" y="83"/>
                  </a:cubicBezTo>
                  <a:cubicBezTo>
                    <a:pt x="1631" y="83"/>
                    <a:pt x="1623" y="84"/>
                    <a:pt x="1619" y="83"/>
                  </a:cubicBezTo>
                  <a:cubicBezTo>
                    <a:pt x="1616" y="83"/>
                    <a:pt x="1616" y="81"/>
                    <a:pt x="1614" y="80"/>
                  </a:cubicBezTo>
                  <a:cubicBezTo>
                    <a:pt x="1614" y="82"/>
                    <a:pt x="1613" y="81"/>
                    <a:pt x="1612" y="82"/>
                  </a:cubicBezTo>
                  <a:cubicBezTo>
                    <a:pt x="1609" y="83"/>
                    <a:pt x="1605" y="84"/>
                    <a:pt x="1602" y="85"/>
                  </a:cubicBezTo>
                  <a:cubicBezTo>
                    <a:pt x="1600" y="86"/>
                    <a:pt x="1596" y="87"/>
                    <a:pt x="1595" y="87"/>
                  </a:cubicBezTo>
                  <a:cubicBezTo>
                    <a:pt x="1594" y="87"/>
                    <a:pt x="1594" y="85"/>
                    <a:pt x="1592" y="85"/>
                  </a:cubicBezTo>
                  <a:cubicBezTo>
                    <a:pt x="1591" y="85"/>
                    <a:pt x="1591" y="84"/>
                    <a:pt x="1591" y="83"/>
                  </a:cubicBezTo>
                  <a:cubicBezTo>
                    <a:pt x="1588" y="83"/>
                    <a:pt x="1586" y="86"/>
                    <a:pt x="1586" y="83"/>
                  </a:cubicBezTo>
                  <a:cubicBezTo>
                    <a:pt x="1586" y="81"/>
                    <a:pt x="1588" y="81"/>
                    <a:pt x="1587" y="79"/>
                  </a:cubicBezTo>
                  <a:cubicBezTo>
                    <a:pt x="1591" y="79"/>
                    <a:pt x="1595" y="79"/>
                    <a:pt x="1596" y="76"/>
                  </a:cubicBezTo>
                  <a:cubicBezTo>
                    <a:pt x="1584" y="75"/>
                    <a:pt x="1573" y="72"/>
                    <a:pt x="1563" y="74"/>
                  </a:cubicBezTo>
                  <a:cubicBezTo>
                    <a:pt x="1560" y="74"/>
                    <a:pt x="1560" y="76"/>
                    <a:pt x="1558" y="76"/>
                  </a:cubicBezTo>
                  <a:cubicBezTo>
                    <a:pt x="1554" y="76"/>
                    <a:pt x="1552" y="74"/>
                    <a:pt x="1549" y="74"/>
                  </a:cubicBezTo>
                  <a:cubicBezTo>
                    <a:pt x="1547" y="74"/>
                    <a:pt x="1547" y="75"/>
                    <a:pt x="1544" y="76"/>
                  </a:cubicBezTo>
                  <a:cubicBezTo>
                    <a:pt x="1543" y="76"/>
                    <a:pt x="1541" y="76"/>
                    <a:pt x="1539" y="76"/>
                  </a:cubicBezTo>
                  <a:cubicBezTo>
                    <a:pt x="1534" y="75"/>
                    <a:pt x="1536" y="75"/>
                    <a:pt x="1533" y="76"/>
                  </a:cubicBezTo>
                  <a:cubicBezTo>
                    <a:pt x="1532" y="76"/>
                    <a:pt x="1530" y="75"/>
                    <a:pt x="1529" y="76"/>
                  </a:cubicBezTo>
                  <a:cubicBezTo>
                    <a:pt x="1522" y="76"/>
                    <a:pt x="1516" y="77"/>
                    <a:pt x="1513" y="77"/>
                  </a:cubicBezTo>
                  <a:cubicBezTo>
                    <a:pt x="1510" y="77"/>
                    <a:pt x="1507" y="77"/>
                    <a:pt x="1504" y="77"/>
                  </a:cubicBezTo>
                  <a:cubicBezTo>
                    <a:pt x="1503" y="77"/>
                    <a:pt x="1502" y="76"/>
                    <a:pt x="1503" y="76"/>
                  </a:cubicBezTo>
                  <a:cubicBezTo>
                    <a:pt x="1500" y="76"/>
                    <a:pt x="1497" y="77"/>
                    <a:pt x="1494" y="77"/>
                  </a:cubicBezTo>
                  <a:cubicBezTo>
                    <a:pt x="1492" y="77"/>
                    <a:pt x="1491" y="76"/>
                    <a:pt x="1488" y="76"/>
                  </a:cubicBezTo>
                  <a:cubicBezTo>
                    <a:pt x="1485" y="76"/>
                    <a:pt x="1484" y="77"/>
                    <a:pt x="1481" y="77"/>
                  </a:cubicBezTo>
                  <a:cubicBezTo>
                    <a:pt x="1473" y="78"/>
                    <a:pt x="1465" y="76"/>
                    <a:pt x="1461" y="76"/>
                  </a:cubicBezTo>
                  <a:cubicBezTo>
                    <a:pt x="1452" y="75"/>
                    <a:pt x="1443" y="78"/>
                    <a:pt x="1433" y="77"/>
                  </a:cubicBezTo>
                  <a:cubicBezTo>
                    <a:pt x="1434" y="74"/>
                    <a:pt x="1431" y="74"/>
                    <a:pt x="1430" y="72"/>
                  </a:cubicBezTo>
                  <a:cubicBezTo>
                    <a:pt x="1412" y="72"/>
                    <a:pt x="1405" y="73"/>
                    <a:pt x="1390" y="74"/>
                  </a:cubicBezTo>
                  <a:cubicBezTo>
                    <a:pt x="1390" y="71"/>
                    <a:pt x="1385" y="72"/>
                    <a:pt x="1387" y="68"/>
                  </a:cubicBezTo>
                  <a:cubicBezTo>
                    <a:pt x="1388" y="65"/>
                    <a:pt x="1393" y="67"/>
                    <a:pt x="1393" y="64"/>
                  </a:cubicBezTo>
                  <a:cubicBezTo>
                    <a:pt x="1386" y="63"/>
                    <a:pt x="1387" y="68"/>
                    <a:pt x="1382" y="68"/>
                  </a:cubicBezTo>
                  <a:cubicBezTo>
                    <a:pt x="1380" y="63"/>
                    <a:pt x="1372" y="61"/>
                    <a:pt x="1368" y="64"/>
                  </a:cubicBezTo>
                  <a:cubicBezTo>
                    <a:pt x="1368" y="63"/>
                    <a:pt x="1369" y="60"/>
                    <a:pt x="1367" y="60"/>
                  </a:cubicBezTo>
                  <a:cubicBezTo>
                    <a:pt x="1365" y="60"/>
                    <a:pt x="1366" y="59"/>
                    <a:pt x="1365" y="58"/>
                  </a:cubicBezTo>
                  <a:cubicBezTo>
                    <a:pt x="1362" y="56"/>
                    <a:pt x="1356" y="54"/>
                    <a:pt x="1355" y="58"/>
                  </a:cubicBezTo>
                  <a:cubicBezTo>
                    <a:pt x="1358" y="58"/>
                    <a:pt x="1361" y="58"/>
                    <a:pt x="1362" y="60"/>
                  </a:cubicBezTo>
                  <a:cubicBezTo>
                    <a:pt x="1358" y="59"/>
                    <a:pt x="1360" y="62"/>
                    <a:pt x="1358" y="63"/>
                  </a:cubicBezTo>
                  <a:cubicBezTo>
                    <a:pt x="1358" y="63"/>
                    <a:pt x="1356" y="62"/>
                    <a:pt x="1355" y="63"/>
                  </a:cubicBezTo>
                  <a:cubicBezTo>
                    <a:pt x="1353" y="64"/>
                    <a:pt x="1353" y="68"/>
                    <a:pt x="1348" y="68"/>
                  </a:cubicBezTo>
                  <a:cubicBezTo>
                    <a:pt x="1349" y="65"/>
                    <a:pt x="1353" y="66"/>
                    <a:pt x="1352" y="63"/>
                  </a:cubicBezTo>
                  <a:cubicBezTo>
                    <a:pt x="1349" y="62"/>
                    <a:pt x="1343" y="64"/>
                    <a:pt x="1345" y="60"/>
                  </a:cubicBezTo>
                  <a:cubicBezTo>
                    <a:pt x="1338" y="60"/>
                    <a:pt x="1332" y="59"/>
                    <a:pt x="1327" y="61"/>
                  </a:cubicBezTo>
                  <a:cubicBezTo>
                    <a:pt x="1326" y="56"/>
                    <a:pt x="1318" y="57"/>
                    <a:pt x="1312" y="57"/>
                  </a:cubicBezTo>
                  <a:cubicBezTo>
                    <a:pt x="1311" y="62"/>
                    <a:pt x="1318" y="59"/>
                    <a:pt x="1314" y="63"/>
                  </a:cubicBezTo>
                  <a:cubicBezTo>
                    <a:pt x="1308" y="62"/>
                    <a:pt x="1309" y="55"/>
                    <a:pt x="1307" y="52"/>
                  </a:cubicBezTo>
                  <a:cubicBezTo>
                    <a:pt x="1313" y="51"/>
                    <a:pt x="1313" y="50"/>
                    <a:pt x="1319" y="52"/>
                  </a:cubicBezTo>
                  <a:cubicBezTo>
                    <a:pt x="1322" y="49"/>
                    <a:pt x="1332" y="49"/>
                    <a:pt x="1334" y="47"/>
                  </a:cubicBezTo>
                  <a:cubicBezTo>
                    <a:pt x="1336" y="45"/>
                    <a:pt x="1342" y="44"/>
                    <a:pt x="1344" y="49"/>
                  </a:cubicBezTo>
                  <a:cubicBezTo>
                    <a:pt x="1338" y="49"/>
                    <a:pt x="1337" y="46"/>
                    <a:pt x="1334" y="50"/>
                  </a:cubicBezTo>
                  <a:cubicBezTo>
                    <a:pt x="1344" y="51"/>
                    <a:pt x="1350" y="52"/>
                    <a:pt x="1359" y="49"/>
                  </a:cubicBezTo>
                  <a:cubicBezTo>
                    <a:pt x="1359" y="51"/>
                    <a:pt x="1359" y="52"/>
                    <a:pt x="1360" y="50"/>
                  </a:cubicBezTo>
                  <a:cubicBezTo>
                    <a:pt x="1361" y="49"/>
                    <a:pt x="1362" y="52"/>
                    <a:pt x="1362" y="52"/>
                  </a:cubicBezTo>
                  <a:cubicBezTo>
                    <a:pt x="1365" y="52"/>
                    <a:pt x="1367" y="52"/>
                    <a:pt x="1370" y="52"/>
                  </a:cubicBezTo>
                  <a:cubicBezTo>
                    <a:pt x="1371" y="46"/>
                    <a:pt x="1360" y="51"/>
                    <a:pt x="1364" y="42"/>
                  </a:cubicBezTo>
                  <a:cubicBezTo>
                    <a:pt x="1360" y="41"/>
                    <a:pt x="1360" y="45"/>
                    <a:pt x="1359" y="45"/>
                  </a:cubicBezTo>
                  <a:cubicBezTo>
                    <a:pt x="1354" y="47"/>
                    <a:pt x="1344" y="46"/>
                    <a:pt x="1344" y="44"/>
                  </a:cubicBezTo>
                  <a:cubicBezTo>
                    <a:pt x="1347" y="44"/>
                    <a:pt x="1345" y="39"/>
                    <a:pt x="1349" y="39"/>
                  </a:cubicBezTo>
                  <a:cubicBezTo>
                    <a:pt x="1352" y="39"/>
                    <a:pt x="1353" y="41"/>
                    <a:pt x="1357" y="41"/>
                  </a:cubicBezTo>
                  <a:cubicBezTo>
                    <a:pt x="1359" y="40"/>
                    <a:pt x="1359" y="39"/>
                    <a:pt x="1362" y="39"/>
                  </a:cubicBezTo>
                  <a:cubicBezTo>
                    <a:pt x="1365" y="39"/>
                    <a:pt x="1365" y="42"/>
                    <a:pt x="1369" y="42"/>
                  </a:cubicBezTo>
                  <a:cubicBezTo>
                    <a:pt x="1371" y="42"/>
                    <a:pt x="1372" y="42"/>
                    <a:pt x="1374" y="41"/>
                  </a:cubicBezTo>
                  <a:cubicBezTo>
                    <a:pt x="1374" y="44"/>
                    <a:pt x="1378" y="43"/>
                    <a:pt x="1377" y="47"/>
                  </a:cubicBezTo>
                  <a:cubicBezTo>
                    <a:pt x="1377" y="50"/>
                    <a:pt x="1371" y="48"/>
                    <a:pt x="1372" y="52"/>
                  </a:cubicBezTo>
                  <a:cubicBezTo>
                    <a:pt x="1376" y="51"/>
                    <a:pt x="1384" y="54"/>
                    <a:pt x="1385" y="50"/>
                  </a:cubicBezTo>
                  <a:cubicBezTo>
                    <a:pt x="1383" y="48"/>
                    <a:pt x="1380" y="46"/>
                    <a:pt x="1380" y="42"/>
                  </a:cubicBezTo>
                  <a:cubicBezTo>
                    <a:pt x="1385" y="40"/>
                    <a:pt x="1390" y="40"/>
                    <a:pt x="1394" y="41"/>
                  </a:cubicBezTo>
                  <a:cubicBezTo>
                    <a:pt x="1399" y="41"/>
                    <a:pt x="1396" y="42"/>
                    <a:pt x="1400" y="41"/>
                  </a:cubicBezTo>
                  <a:cubicBezTo>
                    <a:pt x="1405" y="39"/>
                    <a:pt x="1412" y="43"/>
                    <a:pt x="1415" y="39"/>
                  </a:cubicBezTo>
                  <a:cubicBezTo>
                    <a:pt x="1410" y="36"/>
                    <a:pt x="1403" y="39"/>
                    <a:pt x="1400" y="39"/>
                  </a:cubicBezTo>
                  <a:cubicBezTo>
                    <a:pt x="1400" y="39"/>
                    <a:pt x="1400" y="37"/>
                    <a:pt x="1399" y="37"/>
                  </a:cubicBezTo>
                  <a:cubicBezTo>
                    <a:pt x="1398" y="38"/>
                    <a:pt x="1399" y="39"/>
                    <a:pt x="1397" y="39"/>
                  </a:cubicBezTo>
                  <a:cubicBezTo>
                    <a:pt x="1395" y="39"/>
                    <a:pt x="1394" y="38"/>
                    <a:pt x="1392" y="37"/>
                  </a:cubicBezTo>
                  <a:cubicBezTo>
                    <a:pt x="1386" y="37"/>
                    <a:pt x="1378" y="37"/>
                    <a:pt x="1372" y="37"/>
                  </a:cubicBezTo>
                  <a:cubicBezTo>
                    <a:pt x="1370" y="38"/>
                    <a:pt x="1369" y="39"/>
                    <a:pt x="1365" y="39"/>
                  </a:cubicBezTo>
                  <a:cubicBezTo>
                    <a:pt x="1362" y="39"/>
                    <a:pt x="1358" y="36"/>
                    <a:pt x="1355" y="36"/>
                  </a:cubicBezTo>
                  <a:cubicBezTo>
                    <a:pt x="1353" y="36"/>
                    <a:pt x="1350" y="37"/>
                    <a:pt x="1347" y="37"/>
                  </a:cubicBezTo>
                  <a:cubicBezTo>
                    <a:pt x="1344" y="38"/>
                    <a:pt x="1343" y="36"/>
                    <a:pt x="1340" y="36"/>
                  </a:cubicBezTo>
                  <a:cubicBezTo>
                    <a:pt x="1338" y="36"/>
                    <a:pt x="1339" y="38"/>
                    <a:pt x="1337" y="36"/>
                  </a:cubicBezTo>
                  <a:cubicBezTo>
                    <a:pt x="1336" y="35"/>
                    <a:pt x="1322" y="36"/>
                    <a:pt x="1322" y="36"/>
                  </a:cubicBezTo>
                  <a:cubicBezTo>
                    <a:pt x="1319" y="36"/>
                    <a:pt x="1319" y="37"/>
                    <a:pt x="1317" y="36"/>
                  </a:cubicBezTo>
                  <a:cubicBezTo>
                    <a:pt x="1315" y="34"/>
                    <a:pt x="1302" y="36"/>
                    <a:pt x="1302" y="37"/>
                  </a:cubicBezTo>
                  <a:cubicBezTo>
                    <a:pt x="1306" y="38"/>
                    <a:pt x="1310" y="38"/>
                    <a:pt x="1312" y="41"/>
                  </a:cubicBezTo>
                  <a:cubicBezTo>
                    <a:pt x="1307" y="42"/>
                    <a:pt x="1305" y="40"/>
                    <a:pt x="1302" y="42"/>
                  </a:cubicBezTo>
                  <a:cubicBezTo>
                    <a:pt x="1298" y="45"/>
                    <a:pt x="1300" y="41"/>
                    <a:pt x="1295" y="42"/>
                  </a:cubicBezTo>
                  <a:cubicBezTo>
                    <a:pt x="1295" y="42"/>
                    <a:pt x="1296" y="44"/>
                    <a:pt x="1295" y="44"/>
                  </a:cubicBezTo>
                  <a:cubicBezTo>
                    <a:pt x="1295" y="44"/>
                    <a:pt x="1293" y="44"/>
                    <a:pt x="1292" y="44"/>
                  </a:cubicBezTo>
                  <a:cubicBezTo>
                    <a:pt x="1292" y="44"/>
                    <a:pt x="1292" y="45"/>
                    <a:pt x="1292" y="45"/>
                  </a:cubicBezTo>
                  <a:cubicBezTo>
                    <a:pt x="1289" y="49"/>
                    <a:pt x="1275" y="43"/>
                    <a:pt x="1269" y="45"/>
                  </a:cubicBezTo>
                  <a:cubicBezTo>
                    <a:pt x="1270" y="40"/>
                    <a:pt x="1263" y="43"/>
                    <a:pt x="1264" y="39"/>
                  </a:cubicBezTo>
                  <a:cubicBezTo>
                    <a:pt x="1266" y="37"/>
                    <a:pt x="1269" y="41"/>
                    <a:pt x="1272" y="41"/>
                  </a:cubicBezTo>
                  <a:cubicBezTo>
                    <a:pt x="1272" y="41"/>
                    <a:pt x="1272" y="39"/>
                    <a:pt x="1272" y="39"/>
                  </a:cubicBezTo>
                  <a:cubicBezTo>
                    <a:pt x="1274" y="37"/>
                    <a:pt x="1286" y="39"/>
                    <a:pt x="1287" y="39"/>
                  </a:cubicBezTo>
                  <a:cubicBezTo>
                    <a:pt x="1290" y="39"/>
                    <a:pt x="1290" y="37"/>
                    <a:pt x="1294" y="37"/>
                  </a:cubicBezTo>
                  <a:cubicBezTo>
                    <a:pt x="1296" y="38"/>
                    <a:pt x="1295" y="41"/>
                    <a:pt x="1299" y="41"/>
                  </a:cubicBezTo>
                  <a:cubicBezTo>
                    <a:pt x="1301" y="35"/>
                    <a:pt x="1293" y="38"/>
                    <a:pt x="1292" y="34"/>
                  </a:cubicBezTo>
                  <a:cubicBezTo>
                    <a:pt x="1288" y="33"/>
                    <a:pt x="1289" y="37"/>
                    <a:pt x="1286" y="37"/>
                  </a:cubicBezTo>
                  <a:cubicBezTo>
                    <a:pt x="1281" y="34"/>
                    <a:pt x="1278" y="39"/>
                    <a:pt x="1276" y="36"/>
                  </a:cubicBezTo>
                  <a:cubicBezTo>
                    <a:pt x="1274" y="34"/>
                    <a:pt x="1266" y="38"/>
                    <a:pt x="1264" y="36"/>
                  </a:cubicBezTo>
                  <a:cubicBezTo>
                    <a:pt x="1262" y="36"/>
                    <a:pt x="1262" y="34"/>
                    <a:pt x="1259" y="34"/>
                  </a:cubicBezTo>
                  <a:cubicBezTo>
                    <a:pt x="1259" y="37"/>
                    <a:pt x="1256" y="35"/>
                    <a:pt x="1254" y="36"/>
                  </a:cubicBezTo>
                  <a:cubicBezTo>
                    <a:pt x="1253" y="37"/>
                    <a:pt x="1252" y="40"/>
                    <a:pt x="1249" y="39"/>
                  </a:cubicBezTo>
                  <a:cubicBezTo>
                    <a:pt x="1251" y="34"/>
                    <a:pt x="1246" y="35"/>
                    <a:pt x="1246" y="33"/>
                  </a:cubicBezTo>
                  <a:cubicBezTo>
                    <a:pt x="1238" y="32"/>
                    <a:pt x="1236" y="37"/>
                    <a:pt x="1231" y="37"/>
                  </a:cubicBezTo>
                  <a:cubicBezTo>
                    <a:pt x="1219" y="36"/>
                    <a:pt x="1210" y="36"/>
                    <a:pt x="1199" y="39"/>
                  </a:cubicBezTo>
                  <a:cubicBezTo>
                    <a:pt x="1194" y="38"/>
                    <a:pt x="1191" y="35"/>
                    <a:pt x="1186" y="34"/>
                  </a:cubicBezTo>
                  <a:cubicBezTo>
                    <a:pt x="1187" y="41"/>
                    <a:pt x="1181" y="34"/>
                    <a:pt x="1176" y="36"/>
                  </a:cubicBezTo>
                  <a:cubicBezTo>
                    <a:pt x="1176" y="41"/>
                    <a:pt x="1176" y="45"/>
                    <a:pt x="1172" y="47"/>
                  </a:cubicBezTo>
                  <a:cubicBezTo>
                    <a:pt x="1170" y="46"/>
                    <a:pt x="1170" y="45"/>
                    <a:pt x="1167" y="47"/>
                  </a:cubicBezTo>
                  <a:cubicBezTo>
                    <a:pt x="1167" y="48"/>
                    <a:pt x="1167" y="50"/>
                    <a:pt x="1166" y="50"/>
                  </a:cubicBezTo>
                  <a:cubicBezTo>
                    <a:pt x="1165" y="53"/>
                    <a:pt x="1168" y="53"/>
                    <a:pt x="1169" y="55"/>
                  </a:cubicBezTo>
                  <a:cubicBezTo>
                    <a:pt x="1168" y="56"/>
                    <a:pt x="1160" y="58"/>
                    <a:pt x="1159" y="55"/>
                  </a:cubicBezTo>
                  <a:cubicBezTo>
                    <a:pt x="1160" y="50"/>
                    <a:pt x="1158" y="42"/>
                    <a:pt x="1161" y="39"/>
                  </a:cubicBezTo>
                  <a:cubicBezTo>
                    <a:pt x="1145" y="36"/>
                    <a:pt x="1124" y="39"/>
                    <a:pt x="1109" y="42"/>
                  </a:cubicBezTo>
                  <a:cubicBezTo>
                    <a:pt x="1104" y="44"/>
                    <a:pt x="1100" y="38"/>
                    <a:pt x="1098" y="42"/>
                  </a:cubicBezTo>
                  <a:cubicBezTo>
                    <a:pt x="1100" y="42"/>
                    <a:pt x="1100" y="51"/>
                    <a:pt x="1098" y="50"/>
                  </a:cubicBezTo>
                  <a:cubicBezTo>
                    <a:pt x="1094" y="54"/>
                    <a:pt x="1087" y="46"/>
                    <a:pt x="1091" y="42"/>
                  </a:cubicBezTo>
                  <a:cubicBezTo>
                    <a:pt x="1087" y="43"/>
                    <a:pt x="1083" y="41"/>
                    <a:pt x="1079" y="41"/>
                  </a:cubicBezTo>
                  <a:cubicBezTo>
                    <a:pt x="1074" y="40"/>
                    <a:pt x="1068" y="42"/>
                    <a:pt x="1064" y="39"/>
                  </a:cubicBezTo>
                  <a:cubicBezTo>
                    <a:pt x="1063" y="36"/>
                    <a:pt x="1067" y="36"/>
                    <a:pt x="1068" y="36"/>
                  </a:cubicBezTo>
                  <a:cubicBezTo>
                    <a:pt x="1069" y="34"/>
                    <a:pt x="1067" y="30"/>
                    <a:pt x="1068" y="28"/>
                  </a:cubicBezTo>
                  <a:cubicBezTo>
                    <a:pt x="1071" y="26"/>
                    <a:pt x="1075" y="26"/>
                    <a:pt x="1079" y="25"/>
                  </a:cubicBezTo>
                  <a:cubicBezTo>
                    <a:pt x="1077" y="29"/>
                    <a:pt x="1073" y="30"/>
                    <a:pt x="1073" y="36"/>
                  </a:cubicBezTo>
                  <a:cubicBezTo>
                    <a:pt x="1079" y="36"/>
                    <a:pt x="1084" y="34"/>
                    <a:pt x="1088" y="31"/>
                  </a:cubicBezTo>
                  <a:cubicBezTo>
                    <a:pt x="1085" y="30"/>
                    <a:pt x="1082" y="28"/>
                    <a:pt x="1083" y="23"/>
                  </a:cubicBezTo>
                  <a:cubicBezTo>
                    <a:pt x="1085" y="21"/>
                    <a:pt x="1088" y="21"/>
                    <a:pt x="1093" y="22"/>
                  </a:cubicBezTo>
                  <a:cubicBezTo>
                    <a:pt x="1094" y="31"/>
                    <a:pt x="1094" y="29"/>
                    <a:pt x="1089" y="33"/>
                  </a:cubicBezTo>
                  <a:cubicBezTo>
                    <a:pt x="1092" y="33"/>
                    <a:pt x="1095" y="33"/>
                    <a:pt x="1098" y="33"/>
                  </a:cubicBezTo>
                  <a:cubicBezTo>
                    <a:pt x="1096" y="25"/>
                    <a:pt x="1103" y="26"/>
                    <a:pt x="1101" y="18"/>
                  </a:cubicBezTo>
                  <a:cubicBezTo>
                    <a:pt x="1098" y="16"/>
                    <a:pt x="1090" y="17"/>
                    <a:pt x="1084" y="17"/>
                  </a:cubicBezTo>
                  <a:cubicBezTo>
                    <a:pt x="1084" y="14"/>
                    <a:pt x="1083" y="13"/>
                    <a:pt x="1081" y="12"/>
                  </a:cubicBezTo>
                  <a:cubicBezTo>
                    <a:pt x="1082" y="15"/>
                    <a:pt x="1079" y="15"/>
                    <a:pt x="1078" y="17"/>
                  </a:cubicBezTo>
                  <a:cubicBezTo>
                    <a:pt x="1076" y="18"/>
                    <a:pt x="1076" y="21"/>
                    <a:pt x="1074" y="22"/>
                  </a:cubicBezTo>
                  <a:cubicBezTo>
                    <a:pt x="1070" y="24"/>
                    <a:pt x="1063" y="23"/>
                    <a:pt x="1059" y="26"/>
                  </a:cubicBezTo>
                  <a:cubicBezTo>
                    <a:pt x="1064" y="22"/>
                    <a:pt x="1057" y="25"/>
                    <a:pt x="1058" y="20"/>
                  </a:cubicBezTo>
                  <a:cubicBezTo>
                    <a:pt x="1053" y="20"/>
                    <a:pt x="1050" y="18"/>
                    <a:pt x="1048" y="15"/>
                  </a:cubicBezTo>
                  <a:cubicBezTo>
                    <a:pt x="1047" y="17"/>
                    <a:pt x="1048" y="20"/>
                    <a:pt x="1046" y="20"/>
                  </a:cubicBezTo>
                  <a:cubicBezTo>
                    <a:pt x="1039" y="20"/>
                    <a:pt x="1032" y="20"/>
                    <a:pt x="1028" y="18"/>
                  </a:cubicBezTo>
                  <a:cubicBezTo>
                    <a:pt x="1025" y="21"/>
                    <a:pt x="1025" y="26"/>
                    <a:pt x="1023" y="28"/>
                  </a:cubicBezTo>
                  <a:cubicBezTo>
                    <a:pt x="1017" y="29"/>
                    <a:pt x="1018" y="25"/>
                    <a:pt x="1014" y="25"/>
                  </a:cubicBezTo>
                  <a:cubicBezTo>
                    <a:pt x="1016" y="30"/>
                    <a:pt x="1016" y="28"/>
                    <a:pt x="1014" y="33"/>
                  </a:cubicBezTo>
                  <a:cubicBezTo>
                    <a:pt x="1017" y="34"/>
                    <a:pt x="1021" y="28"/>
                    <a:pt x="1023" y="33"/>
                  </a:cubicBezTo>
                  <a:cubicBezTo>
                    <a:pt x="1021" y="35"/>
                    <a:pt x="1013" y="33"/>
                    <a:pt x="1013" y="37"/>
                  </a:cubicBezTo>
                  <a:cubicBezTo>
                    <a:pt x="1018" y="39"/>
                    <a:pt x="1019" y="36"/>
                    <a:pt x="1023" y="36"/>
                  </a:cubicBezTo>
                  <a:cubicBezTo>
                    <a:pt x="1023" y="37"/>
                    <a:pt x="1024" y="38"/>
                    <a:pt x="1024" y="36"/>
                  </a:cubicBezTo>
                  <a:cubicBezTo>
                    <a:pt x="1026" y="37"/>
                    <a:pt x="1028" y="38"/>
                    <a:pt x="1028" y="41"/>
                  </a:cubicBezTo>
                  <a:cubicBezTo>
                    <a:pt x="1022" y="39"/>
                    <a:pt x="1021" y="45"/>
                    <a:pt x="1018" y="45"/>
                  </a:cubicBezTo>
                  <a:cubicBezTo>
                    <a:pt x="1015" y="46"/>
                    <a:pt x="1013" y="42"/>
                    <a:pt x="1008" y="44"/>
                  </a:cubicBezTo>
                  <a:cubicBezTo>
                    <a:pt x="1007" y="41"/>
                    <a:pt x="1004" y="39"/>
                    <a:pt x="1004" y="34"/>
                  </a:cubicBezTo>
                  <a:cubicBezTo>
                    <a:pt x="1007" y="34"/>
                    <a:pt x="1013" y="36"/>
                    <a:pt x="1011" y="31"/>
                  </a:cubicBezTo>
                  <a:cubicBezTo>
                    <a:pt x="1008" y="28"/>
                    <a:pt x="1005" y="32"/>
                    <a:pt x="1003" y="34"/>
                  </a:cubicBezTo>
                  <a:cubicBezTo>
                    <a:pt x="1002" y="31"/>
                    <a:pt x="993" y="35"/>
                    <a:pt x="993" y="31"/>
                  </a:cubicBezTo>
                  <a:cubicBezTo>
                    <a:pt x="995" y="31"/>
                    <a:pt x="1002" y="29"/>
                    <a:pt x="998" y="28"/>
                  </a:cubicBezTo>
                  <a:cubicBezTo>
                    <a:pt x="993" y="29"/>
                    <a:pt x="993" y="34"/>
                    <a:pt x="986" y="33"/>
                  </a:cubicBezTo>
                  <a:cubicBezTo>
                    <a:pt x="986" y="34"/>
                    <a:pt x="986" y="36"/>
                    <a:pt x="984" y="36"/>
                  </a:cubicBezTo>
                  <a:cubicBezTo>
                    <a:pt x="983" y="42"/>
                    <a:pt x="989" y="40"/>
                    <a:pt x="988" y="45"/>
                  </a:cubicBezTo>
                  <a:cubicBezTo>
                    <a:pt x="988" y="48"/>
                    <a:pt x="984" y="48"/>
                    <a:pt x="985" y="50"/>
                  </a:cubicBezTo>
                  <a:cubicBezTo>
                    <a:pt x="985" y="51"/>
                    <a:pt x="987" y="50"/>
                    <a:pt x="986" y="52"/>
                  </a:cubicBezTo>
                  <a:cubicBezTo>
                    <a:pt x="986" y="52"/>
                    <a:pt x="983" y="51"/>
                    <a:pt x="983" y="52"/>
                  </a:cubicBezTo>
                  <a:cubicBezTo>
                    <a:pt x="982" y="54"/>
                    <a:pt x="984" y="58"/>
                    <a:pt x="981" y="58"/>
                  </a:cubicBezTo>
                  <a:cubicBezTo>
                    <a:pt x="976" y="58"/>
                    <a:pt x="975" y="54"/>
                    <a:pt x="975" y="49"/>
                  </a:cubicBezTo>
                  <a:cubicBezTo>
                    <a:pt x="970" y="49"/>
                    <a:pt x="966" y="49"/>
                    <a:pt x="961" y="49"/>
                  </a:cubicBezTo>
                  <a:cubicBezTo>
                    <a:pt x="961" y="43"/>
                    <a:pt x="955" y="43"/>
                    <a:pt x="955" y="37"/>
                  </a:cubicBezTo>
                  <a:cubicBezTo>
                    <a:pt x="956" y="33"/>
                    <a:pt x="952" y="33"/>
                    <a:pt x="953" y="30"/>
                  </a:cubicBezTo>
                  <a:cubicBezTo>
                    <a:pt x="954" y="30"/>
                    <a:pt x="955" y="27"/>
                    <a:pt x="953" y="26"/>
                  </a:cubicBezTo>
                  <a:cubicBezTo>
                    <a:pt x="953" y="36"/>
                    <a:pt x="944" y="25"/>
                    <a:pt x="941" y="30"/>
                  </a:cubicBezTo>
                  <a:cubicBezTo>
                    <a:pt x="942" y="33"/>
                    <a:pt x="939" y="33"/>
                    <a:pt x="940" y="36"/>
                  </a:cubicBezTo>
                  <a:cubicBezTo>
                    <a:pt x="942" y="36"/>
                    <a:pt x="944" y="36"/>
                    <a:pt x="945" y="37"/>
                  </a:cubicBezTo>
                  <a:cubicBezTo>
                    <a:pt x="942" y="37"/>
                    <a:pt x="939" y="37"/>
                    <a:pt x="936" y="37"/>
                  </a:cubicBezTo>
                  <a:cubicBezTo>
                    <a:pt x="937" y="31"/>
                    <a:pt x="927" y="36"/>
                    <a:pt x="925" y="36"/>
                  </a:cubicBezTo>
                  <a:cubicBezTo>
                    <a:pt x="923" y="36"/>
                    <a:pt x="921" y="36"/>
                    <a:pt x="920" y="36"/>
                  </a:cubicBezTo>
                  <a:cubicBezTo>
                    <a:pt x="918" y="36"/>
                    <a:pt x="915" y="37"/>
                    <a:pt x="918" y="37"/>
                  </a:cubicBezTo>
                  <a:cubicBezTo>
                    <a:pt x="922" y="38"/>
                    <a:pt x="928" y="37"/>
                    <a:pt x="928" y="41"/>
                  </a:cubicBezTo>
                  <a:cubicBezTo>
                    <a:pt x="926" y="39"/>
                    <a:pt x="920" y="40"/>
                    <a:pt x="918" y="42"/>
                  </a:cubicBezTo>
                  <a:cubicBezTo>
                    <a:pt x="920" y="43"/>
                    <a:pt x="920" y="45"/>
                    <a:pt x="920" y="47"/>
                  </a:cubicBezTo>
                  <a:cubicBezTo>
                    <a:pt x="917" y="51"/>
                    <a:pt x="913" y="45"/>
                    <a:pt x="913" y="49"/>
                  </a:cubicBezTo>
                  <a:cubicBezTo>
                    <a:pt x="917" y="49"/>
                    <a:pt x="915" y="57"/>
                    <a:pt x="911" y="57"/>
                  </a:cubicBezTo>
                  <a:cubicBezTo>
                    <a:pt x="903" y="57"/>
                    <a:pt x="901" y="54"/>
                    <a:pt x="893" y="57"/>
                  </a:cubicBezTo>
                  <a:cubicBezTo>
                    <a:pt x="890" y="54"/>
                    <a:pt x="892" y="49"/>
                    <a:pt x="890" y="45"/>
                  </a:cubicBezTo>
                  <a:cubicBezTo>
                    <a:pt x="889" y="44"/>
                    <a:pt x="886" y="44"/>
                    <a:pt x="886" y="41"/>
                  </a:cubicBezTo>
                  <a:cubicBezTo>
                    <a:pt x="886" y="38"/>
                    <a:pt x="891" y="38"/>
                    <a:pt x="888" y="36"/>
                  </a:cubicBezTo>
                  <a:cubicBezTo>
                    <a:pt x="887" y="38"/>
                    <a:pt x="886" y="39"/>
                    <a:pt x="883" y="39"/>
                  </a:cubicBezTo>
                  <a:cubicBezTo>
                    <a:pt x="881" y="42"/>
                    <a:pt x="888" y="44"/>
                    <a:pt x="883" y="45"/>
                  </a:cubicBezTo>
                  <a:cubicBezTo>
                    <a:pt x="881" y="46"/>
                    <a:pt x="881" y="44"/>
                    <a:pt x="880" y="44"/>
                  </a:cubicBezTo>
                  <a:cubicBezTo>
                    <a:pt x="878" y="43"/>
                    <a:pt x="879" y="43"/>
                    <a:pt x="876" y="42"/>
                  </a:cubicBezTo>
                  <a:cubicBezTo>
                    <a:pt x="873" y="42"/>
                    <a:pt x="869" y="43"/>
                    <a:pt x="865" y="42"/>
                  </a:cubicBezTo>
                  <a:cubicBezTo>
                    <a:pt x="863" y="45"/>
                    <a:pt x="860" y="46"/>
                    <a:pt x="862" y="52"/>
                  </a:cubicBezTo>
                  <a:cubicBezTo>
                    <a:pt x="857" y="56"/>
                    <a:pt x="853" y="54"/>
                    <a:pt x="845" y="53"/>
                  </a:cubicBezTo>
                  <a:cubicBezTo>
                    <a:pt x="845" y="55"/>
                    <a:pt x="844" y="55"/>
                    <a:pt x="842" y="55"/>
                  </a:cubicBezTo>
                  <a:cubicBezTo>
                    <a:pt x="840" y="57"/>
                    <a:pt x="840" y="61"/>
                    <a:pt x="837" y="63"/>
                  </a:cubicBezTo>
                  <a:cubicBezTo>
                    <a:pt x="833" y="64"/>
                    <a:pt x="829" y="66"/>
                    <a:pt x="824" y="66"/>
                  </a:cubicBezTo>
                  <a:cubicBezTo>
                    <a:pt x="823" y="64"/>
                    <a:pt x="821" y="65"/>
                    <a:pt x="820" y="63"/>
                  </a:cubicBezTo>
                  <a:cubicBezTo>
                    <a:pt x="821" y="59"/>
                    <a:pt x="823" y="57"/>
                    <a:pt x="822" y="52"/>
                  </a:cubicBezTo>
                  <a:cubicBezTo>
                    <a:pt x="817" y="51"/>
                    <a:pt x="817" y="54"/>
                    <a:pt x="812" y="53"/>
                  </a:cubicBezTo>
                  <a:cubicBezTo>
                    <a:pt x="811" y="51"/>
                    <a:pt x="809" y="51"/>
                    <a:pt x="808" y="49"/>
                  </a:cubicBezTo>
                  <a:cubicBezTo>
                    <a:pt x="808" y="47"/>
                    <a:pt x="809" y="44"/>
                    <a:pt x="807" y="44"/>
                  </a:cubicBezTo>
                  <a:cubicBezTo>
                    <a:pt x="801" y="48"/>
                    <a:pt x="813" y="55"/>
                    <a:pt x="805" y="57"/>
                  </a:cubicBezTo>
                  <a:cubicBezTo>
                    <a:pt x="805" y="54"/>
                    <a:pt x="803" y="53"/>
                    <a:pt x="800" y="53"/>
                  </a:cubicBezTo>
                  <a:cubicBezTo>
                    <a:pt x="797" y="56"/>
                    <a:pt x="795" y="59"/>
                    <a:pt x="790" y="60"/>
                  </a:cubicBezTo>
                  <a:cubicBezTo>
                    <a:pt x="790" y="58"/>
                    <a:pt x="790" y="56"/>
                    <a:pt x="787" y="57"/>
                  </a:cubicBezTo>
                  <a:cubicBezTo>
                    <a:pt x="782" y="58"/>
                    <a:pt x="775" y="58"/>
                    <a:pt x="770" y="60"/>
                  </a:cubicBezTo>
                  <a:cubicBezTo>
                    <a:pt x="768" y="57"/>
                    <a:pt x="769" y="51"/>
                    <a:pt x="763" y="52"/>
                  </a:cubicBezTo>
                  <a:cubicBezTo>
                    <a:pt x="758" y="53"/>
                    <a:pt x="760" y="62"/>
                    <a:pt x="750" y="60"/>
                  </a:cubicBezTo>
                  <a:cubicBezTo>
                    <a:pt x="749" y="55"/>
                    <a:pt x="753" y="56"/>
                    <a:pt x="752" y="52"/>
                  </a:cubicBezTo>
                  <a:cubicBezTo>
                    <a:pt x="748" y="52"/>
                    <a:pt x="745" y="51"/>
                    <a:pt x="744" y="50"/>
                  </a:cubicBezTo>
                  <a:cubicBezTo>
                    <a:pt x="746" y="61"/>
                    <a:pt x="732" y="57"/>
                    <a:pt x="724" y="58"/>
                  </a:cubicBezTo>
                  <a:cubicBezTo>
                    <a:pt x="724" y="62"/>
                    <a:pt x="724" y="66"/>
                    <a:pt x="721" y="66"/>
                  </a:cubicBezTo>
                  <a:cubicBezTo>
                    <a:pt x="720" y="65"/>
                    <a:pt x="720" y="61"/>
                    <a:pt x="719" y="61"/>
                  </a:cubicBezTo>
                  <a:cubicBezTo>
                    <a:pt x="718" y="61"/>
                    <a:pt x="719" y="66"/>
                    <a:pt x="719" y="66"/>
                  </a:cubicBezTo>
                  <a:cubicBezTo>
                    <a:pt x="718" y="67"/>
                    <a:pt x="714" y="66"/>
                    <a:pt x="712" y="66"/>
                  </a:cubicBezTo>
                  <a:cubicBezTo>
                    <a:pt x="711" y="67"/>
                    <a:pt x="710" y="72"/>
                    <a:pt x="706" y="69"/>
                  </a:cubicBezTo>
                  <a:cubicBezTo>
                    <a:pt x="702" y="69"/>
                    <a:pt x="704" y="63"/>
                    <a:pt x="699" y="64"/>
                  </a:cubicBezTo>
                  <a:cubicBezTo>
                    <a:pt x="697" y="65"/>
                    <a:pt x="697" y="66"/>
                    <a:pt x="694" y="66"/>
                  </a:cubicBezTo>
                  <a:cubicBezTo>
                    <a:pt x="693" y="69"/>
                    <a:pt x="690" y="73"/>
                    <a:pt x="689" y="76"/>
                  </a:cubicBezTo>
                  <a:cubicBezTo>
                    <a:pt x="688" y="80"/>
                    <a:pt x="685" y="79"/>
                    <a:pt x="681" y="79"/>
                  </a:cubicBezTo>
                  <a:cubicBezTo>
                    <a:pt x="680" y="74"/>
                    <a:pt x="679" y="69"/>
                    <a:pt x="676" y="66"/>
                  </a:cubicBezTo>
                  <a:cubicBezTo>
                    <a:pt x="679" y="66"/>
                    <a:pt x="680" y="65"/>
                    <a:pt x="681" y="63"/>
                  </a:cubicBezTo>
                  <a:cubicBezTo>
                    <a:pt x="676" y="61"/>
                    <a:pt x="675" y="66"/>
                    <a:pt x="672" y="68"/>
                  </a:cubicBezTo>
                  <a:cubicBezTo>
                    <a:pt x="671" y="69"/>
                    <a:pt x="669" y="68"/>
                    <a:pt x="667" y="69"/>
                  </a:cubicBezTo>
                  <a:cubicBezTo>
                    <a:pt x="666" y="70"/>
                    <a:pt x="666" y="75"/>
                    <a:pt x="663" y="74"/>
                  </a:cubicBezTo>
                  <a:cubicBezTo>
                    <a:pt x="660" y="75"/>
                    <a:pt x="662" y="71"/>
                    <a:pt x="661" y="71"/>
                  </a:cubicBezTo>
                  <a:cubicBezTo>
                    <a:pt x="660" y="70"/>
                    <a:pt x="656" y="72"/>
                    <a:pt x="656" y="69"/>
                  </a:cubicBezTo>
                  <a:cubicBezTo>
                    <a:pt x="649" y="70"/>
                    <a:pt x="648" y="77"/>
                    <a:pt x="641" y="77"/>
                  </a:cubicBezTo>
                  <a:cubicBezTo>
                    <a:pt x="635" y="78"/>
                    <a:pt x="632" y="75"/>
                    <a:pt x="629" y="72"/>
                  </a:cubicBezTo>
                  <a:cubicBezTo>
                    <a:pt x="629" y="75"/>
                    <a:pt x="627" y="75"/>
                    <a:pt x="626" y="77"/>
                  </a:cubicBezTo>
                  <a:cubicBezTo>
                    <a:pt x="629" y="77"/>
                    <a:pt x="631" y="79"/>
                    <a:pt x="628" y="80"/>
                  </a:cubicBezTo>
                  <a:cubicBezTo>
                    <a:pt x="624" y="80"/>
                    <a:pt x="623" y="77"/>
                    <a:pt x="621" y="76"/>
                  </a:cubicBezTo>
                  <a:cubicBezTo>
                    <a:pt x="618" y="79"/>
                    <a:pt x="614" y="80"/>
                    <a:pt x="608" y="80"/>
                  </a:cubicBezTo>
                  <a:cubicBezTo>
                    <a:pt x="603" y="81"/>
                    <a:pt x="605" y="76"/>
                    <a:pt x="600" y="77"/>
                  </a:cubicBezTo>
                  <a:cubicBezTo>
                    <a:pt x="598" y="79"/>
                    <a:pt x="592" y="79"/>
                    <a:pt x="591" y="80"/>
                  </a:cubicBezTo>
                  <a:cubicBezTo>
                    <a:pt x="588" y="83"/>
                    <a:pt x="584" y="81"/>
                    <a:pt x="580" y="82"/>
                  </a:cubicBezTo>
                  <a:cubicBezTo>
                    <a:pt x="576" y="83"/>
                    <a:pt x="576" y="85"/>
                    <a:pt x="573" y="85"/>
                  </a:cubicBezTo>
                  <a:cubicBezTo>
                    <a:pt x="571" y="85"/>
                    <a:pt x="570" y="82"/>
                    <a:pt x="567" y="83"/>
                  </a:cubicBezTo>
                  <a:cubicBezTo>
                    <a:pt x="563" y="84"/>
                    <a:pt x="566" y="89"/>
                    <a:pt x="562" y="88"/>
                  </a:cubicBezTo>
                  <a:cubicBezTo>
                    <a:pt x="561" y="86"/>
                    <a:pt x="559" y="84"/>
                    <a:pt x="557" y="83"/>
                  </a:cubicBezTo>
                  <a:cubicBezTo>
                    <a:pt x="555" y="85"/>
                    <a:pt x="553" y="86"/>
                    <a:pt x="550" y="87"/>
                  </a:cubicBezTo>
                  <a:cubicBezTo>
                    <a:pt x="548" y="87"/>
                    <a:pt x="544" y="88"/>
                    <a:pt x="542" y="88"/>
                  </a:cubicBezTo>
                  <a:cubicBezTo>
                    <a:pt x="533" y="90"/>
                    <a:pt x="521" y="88"/>
                    <a:pt x="512" y="90"/>
                  </a:cubicBezTo>
                  <a:cubicBezTo>
                    <a:pt x="509" y="90"/>
                    <a:pt x="508" y="93"/>
                    <a:pt x="505" y="93"/>
                  </a:cubicBezTo>
                  <a:cubicBezTo>
                    <a:pt x="500" y="93"/>
                    <a:pt x="494" y="93"/>
                    <a:pt x="489" y="93"/>
                  </a:cubicBezTo>
                  <a:cubicBezTo>
                    <a:pt x="486" y="93"/>
                    <a:pt x="487" y="91"/>
                    <a:pt x="486" y="93"/>
                  </a:cubicBezTo>
                  <a:cubicBezTo>
                    <a:pt x="485" y="94"/>
                    <a:pt x="483" y="91"/>
                    <a:pt x="484" y="91"/>
                  </a:cubicBezTo>
                  <a:cubicBezTo>
                    <a:pt x="481" y="91"/>
                    <a:pt x="480" y="93"/>
                    <a:pt x="477" y="93"/>
                  </a:cubicBezTo>
                  <a:cubicBezTo>
                    <a:pt x="479" y="93"/>
                    <a:pt x="471" y="91"/>
                    <a:pt x="472" y="95"/>
                  </a:cubicBezTo>
                  <a:cubicBezTo>
                    <a:pt x="477" y="96"/>
                    <a:pt x="485" y="93"/>
                    <a:pt x="487" y="96"/>
                  </a:cubicBezTo>
                  <a:cubicBezTo>
                    <a:pt x="482" y="96"/>
                    <a:pt x="479" y="98"/>
                    <a:pt x="479" y="102"/>
                  </a:cubicBezTo>
                  <a:cubicBezTo>
                    <a:pt x="480" y="107"/>
                    <a:pt x="484" y="109"/>
                    <a:pt x="486" y="112"/>
                  </a:cubicBezTo>
                  <a:cubicBezTo>
                    <a:pt x="486" y="115"/>
                    <a:pt x="488" y="115"/>
                    <a:pt x="490" y="117"/>
                  </a:cubicBezTo>
                  <a:cubicBezTo>
                    <a:pt x="483" y="119"/>
                    <a:pt x="480" y="121"/>
                    <a:pt x="471" y="118"/>
                  </a:cubicBezTo>
                  <a:cubicBezTo>
                    <a:pt x="471" y="122"/>
                    <a:pt x="472" y="124"/>
                    <a:pt x="473" y="126"/>
                  </a:cubicBezTo>
                  <a:cubicBezTo>
                    <a:pt x="467" y="127"/>
                    <a:pt x="473" y="131"/>
                    <a:pt x="470" y="136"/>
                  </a:cubicBezTo>
                  <a:cubicBezTo>
                    <a:pt x="474" y="136"/>
                    <a:pt x="475" y="133"/>
                    <a:pt x="480" y="134"/>
                  </a:cubicBezTo>
                  <a:cubicBezTo>
                    <a:pt x="481" y="127"/>
                    <a:pt x="475" y="135"/>
                    <a:pt x="475" y="131"/>
                  </a:cubicBezTo>
                  <a:cubicBezTo>
                    <a:pt x="476" y="130"/>
                    <a:pt x="476" y="128"/>
                    <a:pt x="477" y="126"/>
                  </a:cubicBezTo>
                  <a:cubicBezTo>
                    <a:pt x="477" y="126"/>
                    <a:pt x="480" y="127"/>
                    <a:pt x="480" y="126"/>
                  </a:cubicBezTo>
                  <a:cubicBezTo>
                    <a:pt x="481" y="125"/>
                    <a:pt x="478" y="124"/>
                    <a:pt x="478" y="123"/>
                  </a:cubicBezTo>
                  <a:cubicBezTo>
                    <a:pt x="479" y="122"/>
                    <a:pt x="483" y="123"/>
                    <a:pt x="483" y="122"/>
                  </a:cubicBezTo>
                  <a:cubicBezTo>
                    <a:pt x="479" y="126"/>
                    <a:pt x="486" y="124"/>
                    <a:pt x="487" y="128"/>
                  </a:cubicBezTo>
                  <a:cubicBezTo>
                    <a:pt x="485" y="129"/>
                    <a:pt x="485" y="132"/>
                    <a:pt x="484" y="134"/>
                  </a:cubicBezTo>
                  <a:cubicBezTo>
                    <a:pt x="483" y="136"/>
                    <a:pt x="476" y="139"/>
                    <a:pt x="482" y="141"/>
                  </a:cubicBezTo>
                  <a:cubicBezTo>
                    <a:pt x="482" y="138"/>
                    <a:pt x="485" y="137"/>
                    <a:pt x="489" y="137"/>
                  </a:cubicBezTo>
                  <a:cubicBezTo>
                    <a:pt x="489" y="139"/>
                    <a:pt x="487" y="139"/>
                    <a:pt x="487" y="141"/>
                  </a:cubicBezTo>
                  <a:cubicBezTo>
                    <a:pt x="494" y="140"/>
                    <a:pt x="494" y="144"/>
                    <a:pt x="496" y="148"/>
                  </a:cubicBezTo>
                  <a:cubicBezTo>
                    <a:pt x="492" y="149"/>
                    <a:pt x="491" y="152"/>
                    <a:pt x="489" y="152"/>
                  </a:cubicBezTo>
                  <a:cubicBezTo>
                    <a:pt x="488" y="151"/>
                    <a:pt x="489" y="147"/>
                    <a:pt x="486" y="148"/>
                  </a:cubicBezTo>
                  <a:cubicBezTo>
                    <a:pt x="485" y="153"/>
                    <a:pt x="483" y="156"/>
                    <a:pt x="478" y="156"/>
                  </a:cubicBezTo>
                  <a:cubicBezTo>
                    <a:pt x="471" y="156"/>
                    <a:pt x="469" y="150"/>
                    <a:pt x="459" y="152"/>
                  </a:cubicBezTo>
                  <a:cubicBezTo>
                    <a:pt x="460" y="147"/>
                    <a:pt x="455" y="146"/>
                    <a:pt x="454" y="150"/>
                  </a:cubicBezTo>
                  <a:cubicBezTo>
                    <a:pt x="456" y="150"/>
                    <a:pt x="458" y="150"/>
                    <a:pt x="458" y="152"/>
                  </a:cubicBezTo>
                  <a:cubicBezTo>
                    <a:pt x="455" y="154"/>
                    <a:pt x="447" y="154"/>
                    <a:pt x="444" y="152"/>
                  </a:cubicBezTo>
                  <a:cubicBezTo>
                    <a:pt x="445" y="158"/>
                    <a:pt x="443" y="161"/>
                    <a:pt x="440" y="164"/>
                  </a:cubicBezTo>
                  <a:cubicBezTo>
                    <a:pt x="431" y="167"/>
                    <a:pt x="424" y="156"/>
                    <a:pt x="420" y="164"/>
                  </a:cubicBezTo>
                  <a:cubicBezTo>
                    <a:pt x="421" y="165"/>
                    <a:pt x="423" y="164"/>
                    <a:pt x="423" y="166"/>
                  </a:cubicBezTo>
                  <a:cubicBezTo>
                    <a:pt x="416" y="167"/>
                    <a:pt x="418" y="175"/>
                    <a:pt x="419" y="180"/>
                  </a:cubicBezTo>
                  <a:cubicBezTo>
                    <a:pt x="416" y="183"/>
                    <a:pt x="416" y="187"/>
                    <a:pt x="411" y="188"/>
                  </a:cubicBezTo>
                  <a:cubicBezTo>
                    <a:pt x="409" y="189"/>
                    <a:pt x="406" y="188"/>
                    <a:pt x="404" y="188"/>
                  </a:cubicBezTo>
                  <a:cubicBezTo>
                    <a:pt x="403" y="188"/>
                    <a:pt x="402" y="187"/>
                    <a:pt x="403" y="187"/>
                  </a:cubicBezTo>
                  <a:cubicBezTo>
                    <a:pt x="400" y="186"/>
                    <a:pt x="397" y="188"/>
                    <a:pt x="396" y="187"/>
                  </a:cubicBezTo>
                  <a:cubicBezTo>
                    <a:pt x="392" y="179"/>
                    <a:pt x="401" y="178"/>
                    <a:pt x="402" y="171"/>
                  </a:cubicBezTo>
                  <a:cubicBezTo>
                    <a:pt x="399" y="167"/>
                    <a:pt x="392" y="166"/>
                    <a:pt x="392" y="160"/>
                  </a:cubicBezTo>
                  <a:cubicBezTo>
                    <a:pt x="390" y="159"/>
                    <a:pt x="389" y="160"/>
                    <a:pt x="388" y="161"/>
                  </a:cubicBezTo>
                  <a:cubicBezTo>
                    <a:pt x="385" y="164"/>
                    <a:pt x="384" y="168"/>
                    <a:pt x="379" y="169"/>
                  </a:cubicBezTo>
                  <a:cubicBezTo>
                    <a:pt x="377" y="166"/>
                    <a:pt x="374" y="165"/>
                    <a:pt x="374" y="163"/>
                  </a:cubicBezTo>
                  <a:cubicBezTo>
                    <a:pt x="373" y="162"/>
                    <a:pt x="374" y="160"/>
                    <a:pt x="372" y="160"/>
                  </a:cubicBezTo>
                  <a:cubicBezTo>
                    <a:pt x="368" y="163"/>
                    <a:pt x="373" y="165"/>
                    <a:pt x="372" y="171"/>
                  </a:cubicBezTo>
                  <a:cubicBezTo>
                    <a:pt x="371" y="171"/>
                    <a:pt x="370" y="172"/>
                    <a:pt x="371" y="174"/>
                  </a:cubicBezTo>
                  <a:cubicBezTo>
                    <a:pt x="367" y="174"/>
                    <a:pt x="366" y="177"/>
                    <a:pt x="364" y="179"/>
                  </a:cubicBezTo>
                  <a:cubicBezTo>
                    <a:pt x="364" y="176"/>
                    <a:pt x="362" y="180"/>
                    <a:pt x="361" y="177"/>
                  </a:cubicBezTo>
                  <a:cubicBezTo>
                    <a:pt x="361" y="175"/>
                    <a:pt x="368" y="174"/>
                    <a:pt x="362" y="172"/>
                  </a:cubicBezTo>
                  <a:cubicBezTo>
                    <a:pt x="362" y="175"/>
                    <a:pt x="358" y="174"/>
                    <a:pt x="356" y="174"/>
                  </a:cubicBezTo>
                  <a:cubicBezTo>
                    <a:pt x="356" y="172"/>
                    <a:pt x="357" y="170"/>
                    <a:pt x="357" y="169"/>
                  </a:cubicBezTo>
                  <a:cubicBezTo>
                    <a:pt x="352" y="169"/>
                    <a:pt x="350" y="165"/>
                    <a:pt x="344" y="164"/>
                  </a:cubicBezTo>
                  <a:cubicBezTo>
                    <a:pt x="344" y="168"/>
                    <a:pt x="341" y="170"/>
                    <a:pt x="339" y="172"/>
                  </a:cubicBezTo>
                  <a:cubicBezTo>
                    <a:pt x="331" y="175"/>
                    <a:pt x="334" y="166"/>
                    <a:pt x="326" y="168"/>
                  </a:cubicBezTo>
                  <a:cubicBezTo>
                    <a:pt x="323" y="168"/>
                    <a:pt x="325" y="173"/>
                    <a:pt x="321" y="172"/>
                  </a:cubicBezTo>
                  <a:cubicBezTo>
                    <a:pt x="316" y="171"/>
                    <a:pt x="318" y="171"/>
                    <a:pt x="313" y="172"/>
                  </a:cubicBezTo>
                  <a:cubicBezTo>
                    <a:pt x="311" y="170"/>
                    <a:pt x="311" y="166"/>
                    <a:pt x="308" y="166"/>
                  </a:cubicBezTo>
                  <a:cubicBezTo>
                    <a:pt x="308" y="168"/>
                    <a:pt x="306" y="168"/>
                    <a:pt x="304" y="169"/>
                  </a:cubicBezTo>
                  <a:cubicBezTo>
                    <a:pt x="303" y="170"/>
                    <a:pt x="302" y="171"/>
                    <a:pt x="301" y="172"/>
                  </a:cubicBezTo>
                  <a:cubicBezTo>
                    <a:pt x="300" y="172"/>
                    <a:pt x="299" y="174"/>
                    <a:pt x="298" y="174"/>
                  </a:cubicBezTo>
                  <a:cubicBezTo>
                    <a:pt x="291" y="174"/>
                    <a:pt x="284" y="174"/>
                    <a:pt x="277" y="174"/>
                  </a:cubicBezTo>
                  <a:cubicBezTo>
                    <a:pt x="276" y="176"/>
                    <a:pt x="275" y="177"/>
                    <a:pt x="272" y="177"/>
                  </a:cubicBezTo>
                  <a:cubicBezTo>
                    <a:pt x="270" y="179"/>
                    <a:pt x="271" y="184"/>
                    <a:pt x="265" y="183"/>
                  </a:cubicBezTo>
                  <a:cubicBezTo>
                    <a:pt x="259" y="175"/>
                    <a:pt x="247" y="181"/>
                    <a:pt x="241" y="187"/>
                  </a:cubicBezTo>
                  <a:cubicBezTo>
                    <a:pt x="241" y="184"/>
                    <a:pt x="241" y="182"/>
                    <a:pt x="240" y="180"/>
                  </a:cubicBezTo>
                  <a:cubicBezTo>
                    <a:pt x="231" y="183"/>
                    <a:pt x="218" y="185"/>
                    <a:pt x="204" y="187"/>
                  </a:cubicBezTo>
                  <a:cubicBezTo>
                    <a:pt x="200" y="187"/>
                    <a:pt x="196" y="186"/>
                    <a:pt x="191" y="187"/>
                  </a:cubicBezTo>
                  <a:cubicBezTo>
                    <a:pt x="190" y="187"/>
                    <a:pt x="189" y="188"/>
                    <a:pt x="188" y="188"/>
                  </a:cubicBezTo>
                  <a:cubicBezTo>
                    <a:pt x="185" y="189"/>
                    <a:pt x="183" y="188"/>
                    <a:pt x="181" y="190"/>
                  </a:cubicBezTo>
                  <a:cubicBezTo>
                    <a:pt x="180" y="192"/>
                    <a:pt x="168" y="189"/>
                    <a:pt x="165" y="190"/>
                  </a:cubicBezTo>
                  <a:cubicBezTo>
                    <a:pt x="163" y="190"/>
                    <a:pt x="163" y="191"/>
                    <a:pt x="162" y="191"/>
                  </a:cubicBezTo>
                  <a:cubicBezTo>
                    <a:pt x="157" y="192"/>
                    <a:pt x="155" y="193"/>
                    <a:pt x="154" y="193"/>
                  </a:cubicBezTo>
                  <a:cubicBezTo>
                    <a:pt x="148" y="194"/>
                    <a:pt x="148" y="192"/>
                    <a:pt x="150" y="196"/>
                  </a:cubicBezTo>
                  <a:cubicBezTo>
                    <a:pt x="151" y="199"/>
                    <a:pt x="152" y="195"/>
                    <a:pt x="154" y="194"/>
                  </a:cubicBezTo>
                  <a:cubicBezTo>
                    <a:pt x="156" y="193"/>
                    <a:pt x="158" y="194"/>
                    <a:pt x="159" y="194"/>
                  </a:cubicBezTo>
                  <a:cubicBezTo>
                    <a:pt x="161" y="197"/>
                    <a:pt x="170" y="188"/>
                    <a:pt x="170" y="194"/>
                  </a:cubicBezTo>
                  <a:cubicBezTo>
                    <a:pt x="159" y="193"/>
                    <a:pt x="163" y="205"/>
                    <a:pt x="156" y="207"/>
                  </a:cubicBezTo>
                  <a:cubicBezTo>
                    <a:pt x="151" y="207"/>
                    <a:pt x="152" y="210"/>
                    <a:pt x="148" y="210"/>
                  </a:cubicBezTo>
                  <a:cubicBezTo>
                    <a:pt x="144" y="211"/>
                    <a:pt x="137" y="205"/>
                    <a:pt x="136" y="212"/>
                  </a:cubicBezTo>
                  <a:cubicBezTo>
                    <a:pt x="139" y="213"/>
                    <a:pt x="142" y="207"/>
                    <a:pt x="143" y="212"/>
                  </a:cubicBezTo>
                  <a:cubicBezTo>
                    <a:pt x="142" y="214"/>
                    <a:pt x="141" y="216"/>
                    <a:pt x="140" y="217"/>
                  </a:cubicBezTo>
                  <a:cubicBezTo>
                    <a:pt x="138" y="212"/>
                    <a:pt x="119" y="212"/>
                    <a:pt x="118" y="217"/>
                  </a:cubicBezTo>
                  <a:cubicBezTo>
                    <a:pt x="124" y="216"/>
                    <a:pt x="130" y="213"/>
                    <a:pt x="133" y="218"/>
                  </a:cubicBezTo>
                  <a:cubicBezTo>
                    <a:pt x="129" y="217"/>
                    <a:pt x="122" y="221"/>
                    <a:pt x="127" y="223"/>
                  </a:cubicBezTo>
                  <a:cubicBezTo>
                    <a:pt x="128" y="218"/>
                    <a:pt x="131" y="222"/>
                    <a:pt x="132" y="221"/>
                  </a:cubicBezTo>
                  <a:cubicBezTo>
                    <a:pt x="133" y="221"/>
                    <a:pt x="137" y="213"/>
                    <a:pt x="140" y="218"/>
                  </a:cubicBezTo>
                  <a:cubicBezTo>
                    <a:pt x="140" y="225"/>
                    <a:pt x="135" y="219"/>
                    <a:pt x="135" y="223"/>
                  </a:cubicBezTo>
                  <a:cubicBezTo>
                    <a:pt x="135" y="226"/>
                    <a:pt x="129" y="227"/>
                    <a:pt x="134" y="228"/>
                  </a:cubicBezTo>
                  <a:cubicBezTo>
                    <a:pt x="134" y="226"/>
                    <a:pt x="136" y="225"/>
                    <a:pt x="139" y="225"/>
                  </a:cubicBezTo>
                  <a:cubicBezTo>
                    <a:pt x="139" y="226"/>
                    <a:pt x="136" y="227"/>
                    <a:pt x="139" y="228"/>
                  </a:cubicBezTo>
                  <a:cubicBezTo>
                    <a:pt x="141" y="228"/>
                    <a:pt x="141" y="230"/>
                    <a:pt x="142" y="231"/>
                  </a:cubicBezTo>
                  <a:cubicBezTo>
                    <a:pt x="137" y="231"/>
                    <a:pt x="143" y="234"/>
                    <a:pt x="142" y="237"/>
                  </a:cubicBezTo>
                  <a:cubicBezTo>
                    <a:pt x="142" y="240"/>
                    <a:pt x="140" y="240"/>
                    <a:pt x="143" y="242"/>
                  </a:cubicBezTo>
                  <a:cubicBezTo>
                    <a:pt x="143" y="242"/>
                    <a:pt x="142" y="245"/>
                    <a:pt x="143" y="245"/>
                  </a:cubicBezTo>
                  <a:cubicBezTo>
                    <a:pt x="144" y="246"/>
                    <a:pt x="146" y="245"/>
                    <a:pt x="146" y="247"/>
                  </a:cubicBezTo>
                  <a:cubicBezTo>
                    <a:pt x="144" y="247"/>
                    <a:pt x="142" y="247"/>
                    <a:pt x="141" y="248"/>
                  </a:cubicBezTo>
                  <a:cubicBezTo>
                    <a:pt x="148" y="252"/>
                    <a:pt x="152" y="248"/>
                    <a:pt x="160" y="248"/>
                  </a:cubicBezTo>
                  <a:cubicBezTo>
                    <a:pt x="160" y="243"/>
                    <a:pt x="153" y="246"/>
                    <a:pt x="153" y="242"/>
                  </a:cubicBezTo>
                  <a:cubicBezTo>
                    <a:pt x="155" y="242"/>
                    <a:pt x="156" y="240"/>
                    <a:pt x="159" y="240"/>
                  </a:cubicBezTo>
                  <a:cubicBezTo>
                    <a:pt x="157" y="246"/>
                    <a:pt x="165" y="241"/>
                    <a:pt x="164" y="245"/>
                  </a:cubicBezTo>
                  <a:cubicBezTo>
                    <a:pt x="156" y="246"/>
                    <a:pt x="165" y="249"/>
                    <a:pt x="166" y="250"/>
                  </a:cubicBezTo>
                  <a:cubicBezTo>
                    <a:pt x="165" y="250"/>
                    <a:pt x="164" y="251"/>
                    <a:pt x="165" y="253"/>
                  </a:cubicBezTo>
                  <a:cubicBezTo>
                    <a:pt x="160" y="249"/>
                    <a:pt x="153" y="257"/>
                    <a:pt x="148" y="253"/>
                  </a:cubicBezTo>
                  <a:cubicBezTo>
                    <a:pt x="149" y="260"/>
                    <a:pt x="154" y="253"/>
                    <a:pt x="158" y="255"/>
                  </a:cubicBezTo>
                  <a:cubicBezTo>
                    <a:pt x="160" y="260"/>
                    <a:pt x="160" y="258"/>
                    <a:pt x="157" y="261"/>
                  </a:cubicBezTo>
                  <a:cubicBezTo>
                    <a:pt x="159" y="261"/>
                    <a:pt x="161" y="262"/>
                    <a:pt x="160" y="264"/>
                  </a:cubicBezTo>
                  <a:cubicBezTo>
                    <a:pt x="162" y="264"/>
                    <a:pt x="162" y="267"/>
                    <a:pt x="160" y="267"/>
                  </a:cubicBezTo>
                  <a:cubicBezTo>
                    <a:pt x="160" y="267"/>
                    <a:pt x="160" y="264"/>
                    <a:pt x="159" y="264"/>
                  </a:cubicBezTo>
                  <a:cubicBezTo>
                    <a:pt x="159" y="264"/>
                    <a:pt x="157" y="270"/>
                    <a:pt x="157" y="269"/>
                  </a:cubicBezTo>
                  <a:cubicBezTo>
                    <a:pt x="157" y="271"/>
                    <a:pt x="159" y="271"/>
                    <a:pt x="159" y="274"/>
                  </a:cubicBezTo>
                  <a:cubicBezTo>
                    <a:pt x="156" y="273"/>
                    <a:pt x="156" y="276"/>
                    <a:pt x="153" y="275"/>
                  </a:cubicBezTo>
                  <a:cubicBezTo>
                    <a:pt x="152" y="273"/>
                    <a:pt x="153" y="270"/>
                    <a:pt x="154" y="269"/>
                  </a:cubicBezTo>
                  <a:cubicBezTo>
                    <a:pt x="151" y="269"/>
                    <a:pt x="148" y="268"/>
                    <a:pt x="147" y="271"/>
                  </a:cubicBezTo>
                  <a:cubicBezTo>
                    <a:pt x="149" y="271"/>
                    <a:pt x="151" y="271"/>
                    <a:pt x="151" y="274"/>
                  </a:cubicBezTo>
                  <a:cubicBezTo>
                    <a:pt x="144" y="272"/>
                    <a:pt x="147" y="278"/>
                    <a:pt x="143" y="279"/>
                  </a:cubicBezTo>
                  <a:cubicBezTo>
                    <a:pt x="142" y="279"/>
                    <a:pt x="140" y="279"/>
                    <a:pt x="140" y="280"/>
                  </a:cubicBezTo>
                  <a:cubicBezTo>
                    <a:pt x="142" y="280"/>
                    <a:pt x="144" y="281"/>
                    <a:pt x="143" y="283"/>
                  </a:cubicBezTo>
                  <a:cubicBezTo>
                    <a:pt x="143" y="285"/>
                    <a:pt x="146" y="285"/>
                    <a:pt x="147" y="286"/>
                  </a:cubicBezTo>
                  <a:cubicBezTo>
                    <a:pt x="144" y="285"/>
                    <a:pt x="144" y="291"/>
                    <a:pt x="143" y="291"/>
                  </a:cubicBezTo>
                  <a:cubicBezTo>
                    <a:pt x="143" y="292"/>
                    <a:pt x="140" y="289"/>
                    <a:pt x="140" y="290"/>
                  </a:cubicBezTo>
                  <a:cubicBezTo>
                    <a:pt x="139" y="291"/>
                    <a:pt x="139" y="294"/>
                    <a:pt x="139" y="296"/>
                  </a:cubicBezTo>
                  <a:cubicBezTo>
                    <a:pt x="139" y="296"/>
                    <a:pt x="138" y="296"/>
                    <a:pt x="137" y="298"/>
                  </a:cubicBezTo>
                  <a:cubicBezTo>
                    <a:pt x="137" y="299"/>
                    <a:pt x="138" y="301"/>
                    <a:pt x="137" y="302"/>
                  </a:cubicBezTo>
                  <a:cubicBezTo>
                    <a:pt x="139" y="305"/>
                    <a:pt x="144" y="303"/>
                    <a:pt x="144" y="305"/>
                  </a:cubicBezTo>
                  <a:cubicBezTo>
                    <a:pt x="141" y="305"/>
                    <a:pt x="141" y="308"/>
                    <a:pt x="139" y="309"/>
                  </a:cubicBezTo>
                  <a:cubicBezTo>
                    <a:pt x="139" y="306"/>
                    <a:pt x="135" y="308"/>
                    <a:pt x="134" y="305"/>
                  </a:cubicBezTo>
                  <a:cubicBezTo>
                    <a:pt x="134" y="304"/>
                    <a:pt x="137" y="303"/>
                    <a:pt x="134" y="302"/>
                  </a:cubicBezTo>
                  <a:cubicBezTo>
                    <a:pt x="132" y="307"/>
                    <a:pt x="124" y="299"/>
                    <a:pt x="129" y="296"/>
                  </a:cubicBezTo>
                  <a:cubicBezTo>
                    <a:pt x="124" y="296"/>
                    <a:pt x="123" y="300"/>
                    <a:pt x="123" y="304"/>
                  </a:cubicBezTo>
                  <a:cubicBezTo>
                    <a:pt x="125" y="304"/>
                    <a:pt x="125" y="306"/>
                    <a:pt x="125" y="309"/>
                  </a:cubicBezTo>
                  <a:cubicBezTo>
                    <a:pt x="129" y="308"/>
                    <a:pt x="129" y="313"/>
                    <a:pt x="132" y="315"/>
                  </a:cubicBezTo>
                  <a:cubicBezTo>
                    <a:pt x="127" y="316"/>
                    <a:pt x="130" y="325"/>
                    <a:pt x="127" y="328"/>
                  </a:cubicBezTo>
                  <a:cubicBezTo>
                    <a:pt x="132" y="330"/>
                    <a:pt x="131" y="319"/>
                    <a:pt x="134" y="325"/>
                  </a:cubicBezTo>
                  <a:cubicBezTo>
                    <a:pt x="134" y="330"/>
                    <a:pt x="129" y="328"/>
                    <a:pt x="132" y="331"/>
                  </a:cubicBezTo>
                  <a:cubicBezTo>
                    <a:pt x="133" y="332"/>
                    <a:pt x="129" y="335"/>
                    <a:pt x="129" y="336"/>
                  </a:cubicBezTo>
                  <a:cubicBezTo>
                    <a:pt x="131" y="335"/>
                    <a:pt x="132" y="338"/>
                    <a:pt x="133" y="336"/>
                  </a:cubicBezTo>
                  <a:cubicBezTo>
                    <a:pt x="135" y="336"/>
                    <a:pt x="134" y="340"/>
                    <a:pt x="138" y="339"/>
                  </a:cubicBezTo>
                  <a:cubicBezTo>
                    <a:pt x="138" y="337"/>
                    <a:pt x="137" y="336"/>
                    <a:pt x="137" y="334"/>
                  </a:cubicBezTo>
                  <a:cubicBezTo>
                    <a:pt x="137" y="333"/>
                    <a:pt x="139" y="333"/>
                    <a:pt x="139" y="332"/>
                  </a:cubicBezTo>
                  <a:cubicBezTo>
                    <a:pt x="139" y="329"/>
                    <a:pt x="137" y="324"/>
                    <a:pt x="140" y="323"/>
                  </a:cubicBezTo>
                  <a:cubicBezTo>
                    <a:pt x="144" y="323"/>
                    <a:pt x="147" y="325"/>
                    <a:pt x="149" y="328"/>
                  </a:cubicBezTo>
                  <a:cubicBezTo>
                    <a:pt x="149" y="328"/>
                    <a:pt x="148" y="330"/>
                    <a:pt x="149" y="331"/>
                  </a:cubicBezTo>
                  <a:cubicBezTo>
                    <a:pt x="149" y="332"/>
                    <a:pt x="152" y="331"/>
                    <a:pt x="152" y="332"/>
                  </a:cubicBezTo>
                  <a:cubicBezTo>
                    <a:pt x="150" y="333"/>
                    <a:pt x="148" y="334"/>
                    <a:pt x="147" y="336"/>
                  </a:cubicBezTo>
                  <a:cubicBezTo>
                    <a:pt x="147" y="338"/>
                    <a:pt x="152" y="341"/>
                    <a:pt x="152" y="337"/>
                  </a:cubicBezTo>
                  <a:cubicBezTo>
                    <a:pt x="151" y="337"/>
                    <a:pt x="149" y="337"/>
                    <a:pt x="149" y="336"/>
                  </a:cubicBezTo>
                  <a:cubicBezTo>
                    <a:pt x="154" y="335"/>
                    <a:pt x="154" y="339"/>
                    <a:pt x="154" y="344"/>
                  </a:cubicBezTo>
                  <a:cubicBezTo>
                    <a:pt x="159" y="345"/>
                    <a:pt x="160" y="342"/>
                    <a:pt x="164" y="342"/>
                  </a:cubicBezTo>
                  <a:cubicBezTo>
                    <a:pt x="164" y="346"/>
                    <a:pt x="169" y="344"/>
                    <a:pt x="169" y="347"/>
                  </a:cubicBezTo>
                  <a:cubicBezTo>
                    <a:pt x="173" y="344"/>
                    <a:pt x="175" y="347"/>
                    <a:pt x="177" y="347"/>
                  </a:cubicBezTo>
                  <a:cubicBezTo>
                    <a:pt x="178" y="347"/>
                    <a:pt x="179" y="345"/>
                    <a:pt x="179" y="345"/>
                  </a:cubicBezTo>
                  <a:cubicBezTo>
                    <a:pt x="181" y="345"/>
                    <a:pt x="181" y="347"/>
                    <a:pt x="184" y="347"/>
                  </a:cubicBezTo>
                  <a:cubicBezTo>
                    <a:pt x="186" y="347"/>
                    <a:pt x="188" y="345"/>
                    <a:pt x="190" y="345"/>
                  </a:cubicBezTo>
                  <a:cubicBezTo>
                    <a:pt x="192" y="345"/>
                    <a:pt x="192" y="347"/>
                    <a:pt x="194" y="347"/>
                  </a:cubicBezTo>
                  <a:cubicBezTo>
                    <a:pt x="194" y="347"/>
                    <a:pt x="194" y="345"/>
                    <a:pt x="195" y="345"/>
                  </a:cubicBezTo>
                  <a:cubicBezTo>
                    <a:pt x="202" y="343"/>
                    <a:pt x="215" y="343"/>
                    <a:pt x="215" y="350"/>
                  </a:cubicBezTo>
                  <a:cubicBezTo>
                    <a:pt x="208" y="348"/>
                    <a:pt x="206" y="353"/>
                    <a:pt x="204" y="353"/>
                  </a:cubicBezTo>
                  <a:cubicBezTo>
                    <a:pt x="204" y="353"/>
                    <a:pt x="204" y="350"/>
                    <a:pt x="204" y="350"/>
                  </a:cubicBezTo>
                  <a:cubicBezTo>
                    <a:pt x="203" y="349"/>
                    <a:pt x="198" y="350"/>
                    <a:pt x="197" y="350"/>
                  </a:cubicBezTo>
                  <a:cubicBezTo>
                    <a:pt x="197" y="350"/>
                    <a:pt x="195" y="351"/>
                    <a:pt x="196" y="351"/>
                  </a:cubicBezTo>
                  <a:cubicBezTo>
                    <a:pt x="193" y="352"/>
                    <a:pt x="193" y="349"/>
                    <a:pt x="191" y="351"/>
                  </a:cubicBezTo>
                  <a:cubicBezTo>
                    <a:pt x="190" y="352"/>
                    <a:pt x="185" y="353"/>
                    <a:pt x="184" y="353"/>
                  </a:cubicBezTo>
                  <a:cubicBezTo>
                    <a:pt x="182" y="353"/>
                    <a:pt x="179" y="353"/>
                    <a:pt x="176" y="351"/>
                  </a:cubicBezTo>
                  <a:cubicBezTo>
                    <a:pt x="174" y="353"/>
                    <a:pt x="173" y="355"/>
                    <a:pt x="171" y="356"/>
                  </a:cubicBezTo>
                  <a:cubicBezTo>
                    <a:pt x="169" y="356"/>
                    <a:pt x="168" y="353"/>
                    <a:pt x="165" y="353"/>
                  </a:cubicBezTo>
                  <a:cubicBezTo>
                    <a:pt x="163" y="353"/>
                    <a:pt x="162" y="355"/>
                    <a:pt x="160" y="355"/>
                  </a:cubicBezTo>
                  <a:cubicBezTo>
                    <a:pt x="151" y="355"/>
                    <a:pt x="137" y="353"/>
                    <a:pt x="134" y="358"/>
                  </a:cubicBezTo>
                  <a:cubicBezTo>
                    <a:pt x="141" y="362"/>
                    <a:pt x="125" y="365"/>
                    <a:pt x="131" y="367"/>
                  </a:cubicBezTo>
                  <a:cubicBezTo>
                    <a:pt x="131" y="365"/>
                    <a:pt x="133" y="367"/>
                    <a:pt x="134" y="366"/>
                  </a:cubicBezTo>
                  <a:cubicBezTo>
                    <a:pt x="136" y="365"/>
                    <a:pt x="134" y="364"/>
                    <a:pt x="135" y="363"/>
                  </a:cubicBezTo>
                  <a:cubicBezTo>
                    <a:pt x="136" y="362"/>
                    <a:pt x="138" y="362"/>
                    <a:pt x="139" y="361"/>
                  </a:cubicBezTo>
                  <a:cubicBezTo>
                    <a:pt x="140" y="360"/>
                    <a:pt x="138" y="357"/>
                    <a:pt x="142" y="358"/>
                  </a:cubicBezTo>
                  <a:cubicBezTo>
                    <a:pt x="143" y="360"/>
                    <a:pt x="136" y="362"/>
                    <a:pt x="140" y="363"/>
                  </a:cubicBezTo>
                  <a:cubicBezTo>
                    <a:pt x="142" y="360"/>
                    <a:pt x="146" y="362"/>
                    <a:pt x="147" y="363"/>
                  </a:cubicBezTo>
                  <a:cubicBezTo>
                    <a:pt x="145" y="368"/>
                    <a:pt x="150" y="366"/>
                    <a:pt x="151" y="369"/>
                  </a:cubicBezTo>
                  <a:cubicBezTo>
                    <a:pt x="143" y="367"/>
                    <a:pt x="142" y="372"/>
                    <a:pt x="139" y="372"/>
                  </a:cubicBezTo>
                  <a:cubicBezTo>
                    <a:pt x="140" y="372"/>
                    <a:pt x="138" y="371"/>
                    <a:pt x="138" y="371"/>
                  </a:cubicBezTo>
                  <a:cubicBezTo>
                    <a:pt x="132" y="369"/>
                    <a:pt x="132" y="369"/>
                    <a:pt x="129" y="371"/>
                  </a:cubicBezTo>
                  <a:cubicBezTo>
                    <a:pt x="128" y="378"/>
                    <a:pt x="137" y="370"/>
                    <a:pt x="136" y="374"/>
                  </a:cubicBezTo>
                  <a:cubicBezTo>
                    <a:pt x="137" y="380"/>
                    <a:pt x="128" y="377"/>
                    <a:pt x="128" y="382"/>
                  </a:cubicBezTo>
                  <a:cubicBezTo>
                    <a:pt x="134" y="379"/>
                    <a:pt x="128" y="393"/>
                    <a:pt x="133" y="388"/>
                  </a:cubicBezTo>
                  <a:cubicBezTo>
                    <a:pt x="129" y="384"/>
                    <a:pt x="143" y="378"/>
                    <a:pt x="145" y="385"/>
                  </a:cubicBezTo>
                  <a:cubicBezTo>
                    <a:pt x="139" y="387"/>
                    <a:pt x="146" y="391"/>
                    <a:pt x="140" y="393"/>
                  </a:cubicBezTo>
                  <a:cubicBezTo>
                    <a:pt x="140" y="391"/>
                    <a:pt x="140" y="389"/>
                    <a:pt x="137" y="390"/>
                  </a:cubicBezTo>
                  <a:cubicBezTo>
                    <a:pt x="137" y="395"/>
                    <a:pt x="136" y="399"/>
                    <a:pt x="129" y="397"/>
                  </a:cubicBezTo>
                  <a:cubicBezTo>
                    <a:pt x="127" y="402"/>
                    <a:pt x="132" y="401"/>
                    <a:pt x="133" y="404"/>
                  </a:cubicBezTo>
                  <a:cubicBezTo>
                    <a:pt x="131" y="404"/>
                    <a:pt x="128" y="404"/>
                    <a:pt x="128" y="405"/>
                  </a:cubicBezTo>
                  <a:cubicBezTo>
                    <a:pt x="131" y="407"/>
                    <a:pt x="139" y="404"/>
                    <a:pt x="146" y="405"/>
                  </a:cubicBezTo>
                  <a:cubicBezTo>
                    <a:pt x="146" y="408"/>
                    <a:pt x="146" y="411"/>
                    <a:pt x="146" y="413"/>
                  </a:cubicBezTo>
                  <a:cubicBezTo>
                    <a:pt x="152" y="416"/>
                    <a:pt x="147" y="408"/>
                    <a:pt x="151" y="409"/>
                  </a:cubicBezTo>
                  <a:cubicBezTo>
                    <a:pt x="151" y="410"/>
                    <a:pt x="151" y="413"/>
                    <a:pt x="149" y="413"/>
                  </a:cubicBezTo>
                  <a:cubicBezTo>
                    <a:pt x="149" y="416"/>
                    <a:pt x="152" y="417"/>
                    <a:pt x="150" y="418"/>
                  </a:cubicBezTo>
                  <a:cubicBezTo>
                    <a:pt x="146" y="414"/>
                    <a:pt x="140" y="421"/>
                    <a:pt x="136" y="415"/>
                  </a:cubicBezTo>
                  <a:cubicBezTo>
                    <a:pt x="141" y="415"/>
                    <a:pt x="142" y="411"/>
                    <a:pt x="144" y="409"/>
                  </a:cubicBezTo>
                  <a:cubicBezTo>
                    <a:pt x="141" y="411"/>
                    <a:pt x="133" y="409"/>
                    <a:pt x="131" y="412"/>
                  </a:cubicBezTo>
                  <a:cubicBezTo>
                    <a:pt x="134" y="414"/>
                    <a:pt x="133" y="420"/>
                    <a:pt x="135" y="423"/>
                  </a:cubicBezTo>
                  <a:cubicBezTo>
                    <a:pt x="133" y="423"/>
                    <a:pt x="131" y="420"/>
                    <a:pt x="130" y="423"/>
                  </a:cubicBezTo>
                  <a:cubicBezTo>
                    <a:pt x="131" y="425"/>
                    <a:pt x="137" y="423"/>
                    <a:pt x="137" y="426"/>
                  </a:cubicBezTo>
                  <a:cubicBezTo>
                    <a:pt x="138" y="429"/>
                    <a:pt x="135" y="429"/>
                    <a:pt x="134" y="431"/>
                  </a:cubicBezTo>
                  <a:cubicBezTo>
                    <a:pt x="139" y="429"/>
                    <a:pt x="140" y="429"/>
                    <a:pt x="142" y="432"/>
                  </a:cubicBezTo>
                  <a:cubicBezTo>
                    <a:pt x="143" y="433"/>
                    <a:pt x="145" y="432"/>
                    <a:pt x="145" y="432"/>
                  </a:cubicBezTo>
                  <a:cubicBezTo>
                    <a:pt x="149" y="435"/>
                    <a:pt x="148" y="438"/>
                    <a:pt x="151" y="439"/>
                  </a:cubicBezTo>
                  <a:cubicBezTo>
                    <a:pt x="150" y="438"/>
                    <a:pt x="152" y="436"/>
                    <a:pt x="152" y="436"/>
                  </a:cubicBezTo>
                  <a:cubicBezTo>
                    <a:pt x="157" y="434"/>
                    <a:pt x="159" y="440"/>
                    <a:pt x="160" y="436"/>
                  </a:cubicBezTo>
                  <a:cubicBezTo>
                    <a:pt x="158" y="435"/>
                    <a:pt x="158" y="434"/>
                    <a:pt x="157" y="432"/>
                  </a:cubicBezTo>
                  <a:cubicBezTo>
                    <a:pt x="158" y="433"/>
                    <a:pt x="163" y="436"/>
                    <a:pt x="163" y="432"/>
                  </a:cubicBezTo>
                  <a:cubicBezTo>
                    <a:pt x="160" y="432"/>
                    <a:pt x="165" y="427"/>
                    <a:pt x="168" y="428"/>
                  </a:cubicBezTo>
                  <a:cubicBezTo>
                    <a:pt x="169" y="428"/>
                    <a:pt x="170" y="429"/>
                    <a:pt x="170" y="431"/>
                  </a:cubicBezTo>
                  <a:cubicBezTo>
                    <a:pt x="173" y="431"/>
                    <a:pt x="174" y="428"/>
                    <a:pt x="178" y="428"/>
                  </a:cubicBezTo>
                  <a:cubicBezTo>
                    <a:pt x="183" y="426"/>
                    <a:pt x="191" y="427"/>
                    <a:pt x="197" y="426"/>
                  </a:cubicBezTo>
                  <a:cubicBezTo>
                    <a:pt x="200" y="426"/>
                    <a:pt x="200" y="429"/>
                    <a:pt x="202" y="429"/>
                  </a:cubicBezTo>
                  <a:cubicBezTo>
                    <a:pt x="208" y="430"/>
                    <a:pt x="205" y="432"/>
                    <a:pt x="209" y="434"/>
                  </a:cubicBezTo>
                  <a:cubicBezTo>
                    <a:pt x="206" y="428"/>
                    <a:pt x="215" y="425"/>
                    <a:pt x="217" y="429"/>
                  </a:cubicBezTo>
                  <a:cubicBezTo>
                    <a:pt x="218" y="433"/>
                    <a:pt x="211" y="430"/>
                    <a:pt x="212" y="436"/>
                  </a:cubicBezTo>
                  <a:cubicBezTo>
                    <a:pt x="214" y="435"/>
                    <a:pt x="216" y="435"/>
                    <a:pt x="216" y="432"/>
                  </a:cubicBezTo>
                  <a:cubicBezTo>
                    <a:pt x="219" y="433"/>
                    <a:pt x="219" y="430"/>
                    <a:pt x="220" y="429"/>
                  </a:cubicBezTo>
                  <a:cubicBezTo>
                    <a:pt x="224" y="431"/>
                    <a:pt x="227" y="428"/>
                    <a:pt x="230" y="428"/>
                  </a:cubicBezTo>
                  <a:cubicBezTo>
                    <a:pt x="238" y="427"/>
                    <a:pt x="249" y="427"/>
                    <a:pt x="259" y="428"/>
                  </a:cubicBezTo>
                  <a:cubicBezTo>
                    <a:pt x="265" y="428"/>
                    <a:pt x="262" y="429"/>
                    <a:pt x="266" y="428"/>
                  </a:cubicBezTo>
                  <a:cubicBezTo>
                    <a:pt x="273" y="426"/>
                    <a:pt x="286" y="427"/>
                    <a:pt x="292" y="428"/>
                  </a:cubicBezTo>
                  <a:cubicBezTo>
                    <a:pt x="294" y="428"/>
                    <a:pt x="294" y="429"/>
                    <a:pt x="297" y="429"/>
                  </a:cubicBezTo>
                  <a:cubicBezTo>
                    <a:pt x="299" y="429"/>
                    <a:pt x="300" y="427"/>
                    <a:pt x="304" y="428"/>
                  </a:cubicBezTo>
                  <a:cubicBezTo>
                    <a:pt x="305" y="428"/>
                    <a:pt x="305" y="429"/>
                    <a:pt x="305" y="429"/>
                  </a:cubicBezTo>
                  <a:cubicBezTo>
                    <a:pt x="308" y="430"/>
                    <a:pt x="309" y="427"/>
                    <a:pt x="312" y="428"/>
                  </a:cubicBezTo>
                  <a:cubicBezTo>
                    <a:pt x="315" y="428"/>
                    <a:pt x="318" y="431"/>
                    <a:pt x="322" y="429"/>
                  </a:cubicBezTo>
                  <a:cubicBezTo>
                    <a:pt x="324" y="426"/>
                    <a:pt x="332" y="429"/>
                    <a:pt x="334" y="426"/>
                  </a:cubicBezTo>
                  <a:cubicBezTo>
                    <a:pt x="335" y="428"/>
                    <a:pt x="337" y="430"/>
                    <a:pt x="338" y="432"/>
                  </a:cubicBezTo>
                  <a:cubicBezTo>
                    <a:pt x="335" y="432"/>
                    <a:pt x="333" y="437"/>
                    <a:pt x="338" y="436"/>
                  </a:cubicBezTo>
                  <a:cubicBezTo>
                    <a:pt x="337" y="432"/>
                    <a:pt x="340" y="432"/>
                    <a:pt x="341" y="431"/>
                  </a:cubicBezTo>
                  <a:cubicBezTo>
                    <a:pt x="339" y="431"/>
                    <a:pt x="337" y="430"/>
                    <a:pt x="338" y="428"/>
                  </a:cubicBezTo>
                  <a:cubicBezTo>
                    <a:pt x="345" y="425"/>
                    <a:pt x="343" y="432"/>
                    <a:pt x="349" y="431"/>
                  </a:cubicBezTo>
                  <a:cubicBezTo>
                    <a:pt x="351" y="429"/>
                    <a:pt x="352" y="426"/>
                    <a:pt x="356" y="426"/>
                  </a:cubicBezTo>
                  <a:cubicBezTo>
                    <a:pt x="356" y="428"/>
                    <a:pt x="355" y="429"/>
                    <a:pt x="354" y="431"/>
                  </a:cubicBezTo>
                  <a:cubicBezTo>
                    <a:pt x="358" y="431"/>
                    <a:pt x="358" y="428"/>
                    <a:pt x="362" y="429"/>
                  </a:cubicBezTo>
                  <a:cubicBezTo>
                    <a:pt x="362" y="424"/>
                    <a:pt x="360" y="420"/>
                    <a:pt x="359" y="417"/>
                  </a:cubicBezTo>
                  <a:cubicBezTo>
                    <a:pt x="361" y="419"/>
                    <a:pt x="366" y="413"/>
                    <a:pt x="372" y="415"/>
                  </a:cubicBezTo>
                  <a:cubicBezTo>
                    <a:pt x="375" y="416"/>
                    <a:pt x="373" y="417"/>
                    <a:pt x="377" y="420"/>
                  </a:cubicBezTo>
                  <a:cubicBezTo>
                    <a:pt x="377" y="417"/>
                    <a:pt x="379" y="416"/>
                    <a:pt x="383" y="417"/>
                  </a:cubicBezTo>
                  <a:cubicBezTo>
                    <a:pt x="383" y="421"/>
                    <a:pt x="375" y="424"/>
                    <a:pt x="382" y="426"/>
                  </a:cubicBezTo>
                  <a:cubicBezTo>
                    <a:pt x="382" y="424"/>
                    <a:pt x="382" y="422"/>
                    <a:pt x="385" y="423"/>
                  </a:cubicBezTo>
                  <a:cubicBezTo>
                    <a:pt x="384" y="418"/>
                    <a:pt x="386" y="411"/>
                    <a:pt x="383" y="409"/>
                  </a:cubicBezTo>
                  <a:cubicBezTo>
                    <a:pt x="386" y="409"/>
                    <a:pt x="385" y="413"/>
                    <a:pt x="389" y="412"/>
                  </a:cubicBezTo>
                  <a:cubicBezTo>
                    <a:pt x="389" y="409"/>
                    <a:pt x="389" y="408"/>
                    <a:pt x="391" y="407"/>
                  </a:cubicBezTo>
                  <a:cubicBezTo>
                    <a:pt x="393" y="406"/>
                    <a:pt x="407" y="406"/>
                    <a:pt x="404" y="410"/>
                  </a:cubicBezTo>
                  <a:cubicBezTo>
                    <a:pt x="400" y="414"/>
                    <a:pt x="397" y="412"/>
                    <a:pt x="391" y="412"/>
                  </a:cubicBezTo>
                  <a:cubicBezTo>
                    <a:pt x="390" y="418"/>
                    <a:pt x="402" y="412"/>
                    <a:pt x="399" y="420"/>
                  </a:cubicBezTo>
                  <a:cubicBezTo>
                    <a:pt x="399" y="424"/>
                    <a:pt x="391" y="419"/>
                    <a:pt x="393" y="423"/>
                  </a:cubicBezTo>
                  <a:cubicBezTo>
                    <a:pt x="394" y="424"/>
                    <a:pt x="400" y="422"/>
                    <a:pt x="400" y="424"/>
                  </a:cubicBezTo>
                  <a:cubicBezTo>
                    <a:pt x="395" y="426"/>
                    <a:pt x="393" y="424"/>
                    <a:pt x="388" y="428"/>
                  </a:cubicBezTo>
                  <a:cubicBezTo>
                    <a:pt x="393" y="429"/>
                    <a:pt x="402" y="426"/>
                    <a:pt x="405" y="429"/>
                  </a:cubicBezTo>
                  <a:cubicBezTo>
                    <a:pt x="403" y="432"/>
                    <a:pt x="399" y="433"/>
                    <a:pt x="395" y="434"/>
                  </a:cubicBezTo>
                  <a:cubicBezTo>
                    <a:pt x="394" y="436"/>
                    <a:pt x="394" y="438"/>
                    <a:pt x="392" y="439"/>
                  </a:cubicBezTo>
                  <a:cubicBezTo>
                    <a:pt x="387" y="441"/>
                    <a:pt x="384" y="434"/>
                    <a:pt x="382" y="439"/>
                  </a:cubicBezTo>
                  <a:cubicBezTo>
                    <a:pt x="389" y="438"/>
                    <a:pt x="382" y="441"/>
                    <a:pt x="384" y="445"/>
                  </a:cubicBezTo>
                  <a:cubicBezTo>
                    <a:pt x="386" y="445"/>
                    <a:pt x="388" y="446"/>
                    <a:pt x="387" y="448"/>
                  </a:cubicBezTo>
                  <a:cubicBezTo>
                    <a:pt x="386" y="447"/>
                    <a:pt x="384" y="448"/>
                    <a:pt x="383" y="447"/>
                  </a:cubicBezTo>
                  <a:cubicBezTo>
                    <a:pt x="381" y="446"/>
                    <a:pt x="381" y="445"/>
                    <a:pt x="379" y="443"/>
                  </a:cubicBezTo>
                  <a:cubicBezTo>
                    <a:pt x="379" y="449"/>
                    <a:pt x="371" y="446"/>
                    <a:pt x="371" y="451"/>
                  </a:cubicBezTo>
                  <a:cubicBezTo>
                    <a:pt x="377" y="452"/>
                    <a:pt x="377" y="448"/>
                    <a:pt x="383" y="448"/>
                  </a:cubicBezTo>
                  <a:cubicBezTo>
                    <a:pt x="383" y="450"/>
                    <a:pt x="383" y="451"/>
                    <a:pt x="383" y="453"/>
                  </a:cubicBezTo>
                  <a:cubicBezTo>
                    <a:pt x="388" y="455"/>
                    <a:pt x="389" y="451"/>
                    <a:pt x="392" y="450"/>
                  </a:cubicBezTo>
                  <a:cubicBezTo>
                    <a:pt x="393" y="449"/>
                    <a:pt x="395" y="450"/>
                    <a:pt x="396" y="450"/>
                  </a:cubicBezTo>
                  <a:cubicBezTo>
                    <a:pt x="398" y="449"/>
                    <a:pt x="403" y="447"/>
                    <a:pt x="404" y="447"/>
                  </a:cubicBezTo>
                  <a:cubicBezTo>
                    <a:pt x="404" y="447"/>
                    <a:pt x="405" y="450"/>
                    <a:pt x="407" y="450"/>
                  </a:cubicBezTo>
                  <a:cubicBezTo>
                    <a:pt x="406" y="450"/>
                    <a:pt x="409" y="448"/>
                    <a:pt x="409" y="448"/>
                  </a:cubicBezTo>
                  <a:cubicBezTo>
                    <a:pt x="413" y="444"/>
                    <a:pt x="421" y="445"/>
                    <a:pt x="427" y="445"/>
                  </a:cubicBezTo>
                  <a:cubicBezTo>
                    <a:pt x="427" y="448"/>
                    <a:pt x="430" y="449"/>
                    <a:pt x="432" y="451"/>
                  </a:cubicBezTo>
                  <a:cubicBezTo>
                    <a:pt x="426" y="451"/>
                    <a:pt x="427" y="458"/>
                    <a:pt x="422" y="458"/>
                  </a:cubicBezTo>
                  <a:cubicBezTo>
                    <a:pt x="421" y="454"/>
                    <a:pt x="414" y="457"/>
                    <a:pt x="411" y="456"/>
                  </a:cubicBezTo>
                  <a:cubicBezTo>
                    <a:pt x="410" y="461"/>
                    <a:pt x="407" y="463"/>
                    <a:pt x="403" y="464"/>
                  </a:cubicBezTo>
                  <a:cubicBezTo>
                    <a:pt x="398" y="460"/>
                    <a:pt x="392" y="466"/>
                    <a:pt x="385" y="464"/>
                  </a:cubicBezTo>
                  <a:cubicBezTo>
                    <a:pt x="385" y="462"/>
                    <a:pt x="382" y="463"/>
                    <a:pt x="381" y="461"/>
                  </a:cubicBezTo>
                  <a:cubicBezTo>
                    <a:pt x="382" y="457"/>
                    <a:pt x="380" y="454"/>
                    <a:pt x="378" y="453"/>
                  </a:cubicBezTo>
                  <a:cubicBezTo>
                    <a:pt x="376" y="459"/>
                    <a:pt x="383" y="465"/>
                    <a:pt x="378" y="469"/>
                  </a:cubicBezTo>
                  <a:cubicBezTo>
                    <a:pt x="373" y="470"/>
                    <a:pt x="373" y="466"/>
                    <a:pt x="372" y="464"/>
                  </a:cubicBezTo>
                  <a:cubicBezTo>
                    <a:pt x="367" y="465"/>
                    <a:pt x="369" y="465"/>
                    <a:pt x="364" y="464"/>
                  </a:cubicBezTo>
                  <a:cubicBezTo>
                    <a:pt x="363" y="467"/>
                    <a:pt x="366" y="468"/>
                    <a:pt x="366" y="470"/>
                  </a:cubicBezTo>
                  <a:cubicBezTo>
                    <a:pt x="360" y="469"/>
                    <a:pt x="363" y="476"/>
                    <a:pt x="359" y="475"/>
                  </a:cubicBezTo>
                  <a:cubicBezTo>
                    <a:pt x="358" y="475"/>
                    <a:pt x="356" y="475"/>
                    <a:pt x="354" y="475"/>
                  </a:cubicBezTo>
                  <a:cubicBezTo>
                    <a:pt x="355" y="478"/>
                    <a:pt x="349" y="481"/>
                    <a:pt x="350" y="483"/>
                  </a:cubicBezTo>
                  <a:cubicBezTo>
                    <a:pt x="350" y="484"/>
                    <a:pt x="354" y="483"/>
                    <a:pt x="353" y="485"/>
                  </a:cubicBezTo>
                  <a:cubicBezTo>
                    <a:pt x="349" y="485"/>
                    <a:pt x="345" y="485"/>
                    <a:pt x="345" y="482"/>
                  </a:cubicBezTo>
                  <a:cubicBezTo>
                    <a:pt x="347" y="478"/>
                    <a:pt x="349" y="475"/>
                    <a:pt x="349" y="470"/>
                  </a:cubicBezTo>
                  <a:cubicBezTo>
                    <a:pt x="351" y="470"/>
                    <a:pt x="359" y="467"/>
                    <a:pt x="354" y="464"/>
                  </a:cubicBezTo>
                  <a:cubicBezTo>
                    <a:pt x="353" y="467"/>
                    <a:pt x="345" y="468"/>
                    <a:pt x="343" y="466"/>
                  </a:cubicBezTo>
                  <a:cubicBezTo>
                    <a:pt x="342" y="467"/>
                    <a:pt x="343" y="468"/>
                    <a:pt x="343" y="469"/>
                  </a:cubicBezTo>
                  <a:cubicBezTo>
                    <a:pt x="342" y="471"/>
                    <a:pt x="340" y="469"/>
                    <a:pt x="339" y="470"/>
                  </a:cubicBezTo>
                  <a:cubicBezTo>
                    <a:pt x="338" y="473"/>
                    <a:pt x="338" y="478"/>
                    <a:pt x="340" y="478"/>
                  </a:cubicBezTo>
                  <a:cubicBezTo>
                    <a:pt x="340" y="477"/>
                    <a:pt x="341" y="476"/>
                    <a:pt x="343" y="475"/>
                  </a:cubicBezTo>
                  <a:cubicBezTo>
                    <a:pt x="341" y="477"/>
                    <a:pt x="341" y="481"/>
                    <a:pt x="342" y="485"/>
                  </a:cubicBezTo>
                  <a:cubicBezTo>
                    <a:pt x="339" y="483"/>
                    <a:pt x="336" y="489"/>
                    <a:pt x="335" y="485"/>
                  </a:cubicBezTo>
                  <a:cubicBezTo>
                    <a:pt x="334" y="479"/>
                    <a:pt x="338" y="482"/>
                    <a:pt x="340" y="483"/>
                  </a:cubicBezTo>
                  <a:cubicBezTo>
                    <a:pt x="339" y="479"/>
                    <a:pt x="335" y="478"/>
                    <a:pt x="332" y="477"/>
                  </a:cubicBezTo>
                  <a:cubicBezTo>
                    <a:pt x="329" y="477"/>
                    <a:pt x="330" y="480"/>
                    <a:pt x="328" y="480"/>
                  </a:cubicBezTo>
                  <a:cubicBezTo>
                    <a:pt x="326" y="475"/>
                    <a:pt x="322" y="480"/>
                    <a:pt x="320" y="477"/>
                  </a:cubicBezTo>
                  <a:cubicBezTo>
                    <a:pt x="319" y="471"/>
                    <a:pt x="326" y="473"/>
                    <a:pt x="326" y="469"/>
                  </a:cubicBezTo>
                  <a:cubicBezTo>
                    <a:pt x="325" y="468"/>
                    <a:pt x="324" y="470"/>
                    <a:pt x="323" y="470"/>
                  </a:cubicBezTo>
                  <a:cubicBezTo>
                    <a:pt x="323" y="471"/>
                    <a:pt x="319" y="471"/>
                    <a:pt x="318" y="472"/>
                  </a:cubicBezTo>
                  <a:cubicBezTo>
                    <a:pt x="317" y="473"/>
                    <a:pt x="319" y="477"/>
                    <a:pt x="317" y="477"/>
                  </a:cubicBezTo>
                  <a:cubicBezTo>
                    <a:pt x="317" y="475"/>
                    <a:pt x="314" y="475"/>
                    <a:pt x="314" y="474"/>
                  </a:cubicBezTo>
                  <a:cubicBezTo>
                    <a:pt x="315" y="474"/>
                    <a:pt x="315" y="471"/>
                    <a:pt x="313" y="470"/>
                  </a:cubicBezTo>
                  <a:cubicBezTo>
                    <a:pt x="312" y="473"/>
                    <a:pt x="311" y="475"/>
                    <a:pt x="309" y="477"/>
                  </a:cubicBezTo>
                  <a:cubicBezTo>
                    <a:pt x="304" y="475"/>
                    <a:pt x="298" y="479"/>
                    <a:pt x="297" y="477"/>
                  </a:cubicBezTo>
                  <a:cubicBezTo>
                    <a:pt x="297" y="475"/>
                    <a:pt x="299" y="475"/>
                    <a:pt x="301" y="474"/>
                  </a:cubicBezTo>
                  <a:cubicBezTo>
                    <a:pt x="302" y="473"/>
                    <a:pt x="303" y="472"/>
                    <a:pt x="304" y="470"/>
                  </a:cubicBezTo>
                  <a:cubicBezTo>
                    <a:pt x="303" y="465"/>
                    <a:pt x="299" y="468"/>
                    <a:pt x="298" y="464"/>
                  </a:cubicBezTo>
                  <a:cubicBezTo>
                    <a:pt x="299" y="464"/>
                    <a:pt x="302" y="463"/>
                    <a:pt x="302" y="462"/>
                  </a:cubicBezTo>
                  <a:cubicBezTo>
                    <a:pt x="303" y="460"/>
                    <a:pt x="299" y="459"/>
                    <a:pt x="300" y="456"/>
                  </a:cubicBezTo>
                  <a:cubicBezTo>
                    <a:pt x="302" y="452"/>
                    <a:pt x="306" y="459"/>
                    <a:pt x="308" y="455"/>
                  </a:cubicBezTo>
                  <a:cubicBezTo>
                    <a:pt x="303" y="456"/>
                    <a:pt x="304" y="452"/>
                    <a:pt x="300" y="453"/>
                  </a:cubicBezTo>
                  <a:cubicBezTo>
                    <a:pt x="297" y="457"/>
                    <a:pt x="296" y="456"/>
                    <a:pt x="298" y="461"/>
                  </a:cubicBezTo>
                  <a:cubicBezTo>
                    <a:pt x="297" y="461"/>
                    <a:pt x="296" y="460"/>
                    <a:pt x="295" y="459"/>
                  </a:cubicBezTo>
                  <a:cubicBezTo>
                    <a:pt x="294" y="466"/>
                    <a:pt x="301" y="465"/>
                    <a:pt x="300" y="470"/>
                  </a:cubicBezTo>
                  <a:cubicBezTo>
                    <a:pt x="298" y="472"/>
                    <a:pt x="298" y="474"/>
                    <a:pt x="294" y="475"/>
                  </a:cubicBezTo>
                  <a:cubicBezTo>
                    <a:pt x="291" y="476"/>
                    <a:pt x="288" y="474"/>
                    <a:pt x="284" y="474"/>
                  </a:cubicBezTo>
                  <a:cubicBezTo>
                    <a:pt x="284" y="475"/>
                    <a:pt x="285" y="478"/>
                    <a:pt x="283" y="478"/>
                  </a:cubicBezTo>
                  <a:cubicBezTo>
                    <a:pt x="283" y="477"/>
                    <a:pt x="283" y="475"/>
                    <a:pt x="283" y="474"/>
                  </a:cubicBezTo>
                  <a:cubicBezTo>
                    <a:pt x="279" y="474"/>
                    <a:pt x="278" y="476"/>
                    <a:pt x="273" y="475"/>
                  </a:cubicBezTo>
                  <a:cubicBezTo>
                    <a:pt x="273" y="484"/>
                    <a:pt x="269" y="477"/>
                    <a:pt x="266" y="477"/>
                  </a:cubicBezTo>
                  <a:cubicBezTo>
                    <a:pt x="267" y="477"/>
                    <a:pt x="265" y="478"/>
                    <a:pt x="265" y="478"/>
                  </a:cubicBezTo>
                  <a:cubicBezTo>
                    <a:pt x="263" y="479"/>
                    <a:pt x="262" y="481"/>
                    <a:pt x="260" y="482"/>
                  </a:cubicBezTo>
                  <a:cubicBezTo>
                    <a:pt x="259" y="482"/>
                    <a:pt x="257" y="481"/>
                    <a:pt x="255" y="482"/>
                  </a:cubicBezTo>
                  <a:cubicBezTo>
                    <a:pt x="256" y="477"/>
                    <a:pt x="253" y="476"/>
                    <a:pt x="253" y="472"/>
                  </a:cubicBezTo>
                  <a:cubicBezTo>
                    <a:pt x="259" y="471"/>
                    <a:pt x="264" y="468"/>
                    <a:pt x="271" y="467"/>
                  </a:cubicBezTo>
                  <a:cubicBezTo>
                    <a:pt x="274" y="467"/>
                    <a:pt x="272" y="472"/>
                    <a:pt x="276" y="472"/>
                  </a:cubicBezTo>
                  <a:cubicBezTo>
                    <a:pt x="275" y="466"/>
                    <a:pt x="277" y="463"/>
                    <a:pt x="277" y="458"/>
                  </a:cubicBezTo>
                  <a:cubicBezTo>
                    <a:pt x="279" y="458"/>
                    <a:pt x="281" y="457"/>
                    <a:pt x="282" y="456"/>
                  </a:cubicBezTo>
                  <a:cubicBezTo>
                    <a:pt x="284" y="457"/>
                    <a:pt x="292" y="456"/>
                    <a:pt x="287" y="455"/>
                  </a:cubicBezTo>
                  <a:cubicBezTo>
                    <a:pt x="278" y="456"/>
                    <a:pt x="275" y="452"/>
                    <a:pt x="270" y="451"/>
                  </a:cubicBezTo>
                  <a:cubicBezTo>
                    <a:pt x="271" y="451"/>
                    <a:pt x="268" y="453"/>
                    <a:pt x="267" y="453"/>
                  </a:cubicBezTo>
                  <a:cubicBezTo>
                    <a:pt x="260" y="454"/>
                    <a:pt x="258" y="452"/>
                    <a:pt x="256" y="450"/>
                  </a:cubicBezTo>
                  <a:cubicBezTo>
                    <a:pt x="254" y="452"/>
                    <a:pt x="255" y="457"/>
                    <a:pt x="251" y="458"/>
                  </a:cubicBezTo>
                  <a:cubicBezTo>
                    <a:pt x="246" y="458"/>
                    <a:pt x="249" y="464"/>
                    <a:pt x="245" y="464"/>
                  </a:cubicBezTo>
                  <a:cubicBezTo>
                    <a:pt x="244" y="462"/>
                    <a:pt x="238" y="457"/>
                    <a:pt x="236" y="461"/>
                  </a:cubicBezTo>
                  <a:cubicBezTo>
                    <a:pt x="239" y="461"/>
                    <a:pt x="237" y="463"/>
                    <a:pt x="238" y="464"/>
                  </a:cubicBezTo>
                  <a:cubicBezTo>
                    <a:pt x="239" y="465"/>
                    <a:pt x="241" y="464"/>
                    <a:pt x="241" y="464"/>
                  </a:cubicBezTo>
                  <a:cubicBezTo>
                    <a:pt x="243" y="465"/>
                    <a:pt x="247" y="469"/>
                    <a:pt x="243" y="469"/>
                  </a:cubicBezTo>
                  <a:cubicBezTo>
                    <a:pt x="241" y="469"/>
                    <a:pt x="242" y="466"/>
                    <a:pt x="240" y="466"/>
                  </a:cubicBezTo>
                  <a:cubicBezTo>
                    <a:pt x="240" y="466"/>
                    <a:pt x="238" y="469"/>
                    <a:pt x="237" y="469"/>
                  </a:cubicBezTo>
                  <a:cubicBezTo>
                    <a:pt x="239" y="467"/>
                    <a:pt x="239" y="463"/>
                    <a:pt x="235" y="462"/>
                  </a:cubicBezTo>
                  <a:cubicBezTo>
                    <a:pt x="234" y="464"/>
                    <a:pt x="230" y="464"/>
                    <a:pt x="227" y="462"/>
                  </a:cubicBezTo>
                  <a:cubicBezTo>
                    <a:pt x="226" y="464"/>
                    <a:pt x="227" y="466"/>
                    <a:pt x="225" y="466"/>
                  </a:cubicBezTo>
                  <a:cubicBezTo>
                    <a:pt x="222" y="465"/>
                    <a:pt x="222" y="461"/>
                    <a:pt x="217" y="462"/>
                  </a:cubicBezTo>
                  <a:cubicBezTo>
                    <a:pt x="217" y="465"/>
                    <a:pt x="217" y="467"/>
                    <a:pt x="217" y="469"/>
                  </a:cubicBezTo>
                  <a:cubicBezTo>
                    <a:pt x="220" y="469"/>
                    <a:pt x="220" y="467"/>
                    <a:pt x="222" y="466"/>
                  </a:cubicBezTo>
                  <a:cubicBezTo>
                    <a:pt x="221" y="472"/>
                    <a:pt x="228" y="469"/>
                    <a:pt x="229" y="472"/>
                  </a:cubicBezTo>
                  <a:cubicBezTo>
                    <a:pt x="226" y="472"/>
                    <a:pt x="225" y="473"/>
                    <a:pt x="224" y="475"/>
                  </a:cubicBezTo>
                  <a:cubicBezTo>
                    <a:pt x="226" y="475"/>
                    <a:pt x="228" y="476"/>
                    <a:pt x="227" y="478"/>
                  </a:cubicBezTo>
                  <a:cubicBezTo>
                    <a:pt x="225" y="480"/>
                    <a:pt x="215" y="482"/>
                    <a:pt x="213" y="478"/>
                  </a:cubicBezTo>
                  <a:cubicBezTo>
                    <a:pt x="212" y="473"/>
                    <a:pt x="220" y="477"/>
                    <a:pt x="221" y="474"/>
                  </a:cubicBezTo>
                  <a:cubicBezTo>
                    <a:pt x="217" y="474"/>
                    <a:pt x="214" y="474"/>
                    <a:pt x="211" y="474"/>
                  </a:cubicBezTo>
                  <a:cubicBezTo>
                    <a:pt x="212" y="480"/>
                    <a:pt x="208" y="473"/>
                    <a:pt x="206" y="477"/>
                  </a:cubicBezTo>
                  <a:cubicBezTo>
                    <a:pt x="206" y="479"/>
                    <a:pt x="207" y="483"/>
                    <a:pt x="205" y="483"/>
                  </a:cubicBezTo>
                  <a:cubicBezTo>
                    <a:pt x="198" y="480"/>
                    <a:pt x="188" y="486"/>
                    <a:pt x="177" y="485"/>
                  </a:cubicBezTo>
                  <a:cubicBezTo>
                    <a:pt x="177" y="491"/>
                    <a:pt x="184" y="483"/>
                    <a:pt x="186" y="489"/>
                  </a:cubicBezTo>
                  <a:cubicBezTo>
                    <a:pt x="180" y="488"/>
                    <a:pt x="180" y="492"/>
                    <a:pt x="179" y="494"/>
                  </a:cubicBezTo>
                  <a:cubicBezTo>
                    <a:pt x="179" y="495"/>
                    <a:pt x="176" y="497"/>
                    <a:pt x="180" y="497"/>
                  </a:cubicBezTo>
                  <a:cubicBezTo>
                    <a:pt x="180" y="496"/>
                    <a:pt x="184" y="490"/>
                    <a:pt x="186" y="494"/>
                  </a:cubicBezTo>
                  <a:cubicBezTo>
                    <a:pt x="185" y="499"/>
                    <a:pt x="181" y="501"/>
                    <a:pt x="173" y="501"/>
                  </a:cubicBezTo>
                  <a:cubicBezTo>
                    <a:pt x="173" y="508"/>
                    <a:pt x="178" y="501"/>
                    <a:pt x="180" y="505"/>
                  </a:cubicBezTo>
                  <a:cubicBezTo>
                    <a:pt x="178" y="506"/>
                    <a:pt x="179" y="507"/>
                    <a:pt x="180" y="508"/>
                  </a:cubicBezTo>
                  <a:cubicBezTo>
                    <a:pt x="172" y="506"/>
                    <a:pt x="175" y="514"/>
                    <a:pt x="171" y="515"/>
                  </a:cubicBezTo>
                  <a:cubicBezTo>
                    <a:pt x="165" y="515"/>
                    <a:pt x="159" y="515"/>
                    <a:pt x="153" y="515"/>
                  </a:cubicBezTo>
                  <a:cubicBezTo>
                    <a:pt x="153" y="518"/>
                    <a:pt x="155" y="519"/>
                    <a:pt x="158" y="518"/>
                  </a:cubicBezTo>
                  <a:cubicBezTo>
                    <a:pt x="158" y="521"/>
                    <a:pt x="160" y="521"/>
                    <a:pt x="160" y="524"/>
                  </a:cubicBezTo>
                  <a:cubicBezTo>
                    <a:pt x="158" y="524"/>
                    <a:pt x="157" y="523"/>
                    <a:pt x="156" y="521"/>
                  </a:cubicBezTo>
                  <a:cubicBezTo>
                    <a:pt x="154" y="521"/>
                    <a:pt x="150" y="522"/>
                    <a:pt x="150" y="520"/>
                  </a:cubicBezTo>
                  <a:cubicBezTo>
                    <a:pt x="152" y="519"/>
                    <a:pt x="151" y="517"/>
                    <a:pt x="151" y="515"/>
                  </a:cubicBezTo>
                  <a:cubicBezTo>
                    <a:pt x="148" y="514"/>
                    <a:pt x="148" y="517"/>
                    <a:pt x="146" y="518"/>
                  </a:cubicBezTo>
                  <a:cubicBezTo>
                    <a:pt x="140" y="514"/>
                    <a:pt x="134" y="517"/>
                    <a:pt x="130" y="518"/>
                  </a:cubicBezTo>
                  <a:cubicBezTo>
                    <a:pt x="126" y="519"/>
                    <a:pt x="122" y="519"/>
                    <a:pt x="119" y="520"/>
                  </a:cubicBezTo>
                  <a:cubicBezTo>
                    <a:pt x="118" y="526"/>
                    <a:pt x="121" y="528"/>
                    <a:pt x="119" y="529"/>
                  </a:cubicBezTo>
                  <a:cubicBezTo>
                    <a:pt x="119" y="529"/>
                    <a:pt x="120" y="532"/>
                    <a:pt x="119" y="532"/>
                  </a:cubicBezTo>
                  <a:cubicBezTo>
                    <a:pt x="118" y="537"/>
                    <a:pt x="120" y="533"/>
                    <a:pt x="121" y="537"/>
                  </a:cubicBezTo>
                  <a:cubicBezTo>
                    <a:pt x="119" y="537"/>
                    <a:pt x="120" y="541"/>
                    <a:pt x="122" y="542"/>
                  </a:cubicBezTo>
                  <a:cubicBezTo>
                    <a:pt x="121" y="537"/>
                    <a:pt x="125" y="537"/>
                    <a:pt x="128" y="535"/>
                  </a:cubicBezTo>
                  <a:cubicBezTo>
                    <a:pt x="128" y="537"/>
                    <a:pt x="130" y="538"/>
                    <a:pt x="130" y="540"/>
                  </a:cubicBezTo>
                  <a:cubicBezTo>
                    <a:pt x="129" y="544"/>
                    <a:pt x="121" y="542"/>
                    <a:pt x="120" y="545"/>
                  </a:cubicBezTo>
                  <a:cubicBezTo>
                    <a:pt x="125" y="547"/>
                    <a:pt x="130" y="545"/>
                    <a:pt x="135" y="545"/>
                  </a:cubicBezTo>
                  <a:cubicBezTo>
                    <a:pt x="137" y="545"/>
                    <a:pt x="138" y="543"/>
                    <a:pt x="140" y="543"/>
                  </a:cubicBezTo>
                  <a:cubicBezTo>
                    <a:pt x="142" y="543"/>
                    <a:pt x="143" y="545"/>
                    <a:pt x="146" y="545"/>
                  </a:cubicBezTo>
                  <a:cubicBezTo>
                    <a:pt x="148" y="545"/>
                    <a:pt x="148" y="544"/>
                    <a:pt x="149" y="543"/>
                  </a:cubicBezTo>
                  <a:cubicBezTo>
                    <a:pt x="152" y="543"/>
                    <a:pt x="154" y="544"/>
                    <a:pt x="156" y="542"/>
                  </a:cubicBezTo>
                  <a:cubicBezTo>
                    <a:pt x="156" y="541"/>
                    <a:pt x="158" y="542"/>
                    <a:pt x="159" y="542"/>
                  </a:cubicBezTo>
                  <a:cubicBezTo>
                    <a:pt x="163" y="540"/>
                    <a:pt x="162" y="541"/>
                    <a:pt x="167" y="542"/>
                  </a:cubicBezTo>
                  <a:cubicBezTo>
                    <a:pt x="175" y="542"/>
                    <a:pt x="190" y="540"/>
                    <a:pt x="193" y="543"/>
                  </a:cubicBezTo>
                  <a:cubicBezTo>
                    <a:pt x="191" y="543"/>
                    <a:pt x="192" y="546"/>
                    <a:pt x="190" y="547"/>
                  </a:cubicBezTo>
                  <a:cubicBezTo>
                    <a:pt x="186" y="547"/>
                    <a:pt x="171" y="545"/>
                    <a:pt x="175" y="548"/>
                  </a:cubicBezTo>
                  <a:cubicBezTo>
                    <a:pt x="178" y="548"/>
                    <a:pt x="183" y="547"/>
                    <a:pt x="182" y="551"/>
                  </a:cubicBezTo>
                  <a:cubicBezTo>
                    <a:pt x="180" y="549"/>
                    <a:pt x="175" y="550"/>
                    <a:pt x="171" y="550"/>
                  </a:cubicBezTo>
                  <a:cubicBezTo>
                    <a:pt x="169" y="555"/>
                    <a:pt x="176" y="551"/>
                    <a:pt x="174" y="556"/>
                  </a:cubicBezTo>
                  <a:cubicBezTo>
                    <a:pt x="170" y="551"/>
                    <a:pt x="165" y="555"/>
                    <a:pt x="163" y="559"/>
                  </a:cubicBezTo>
                  <a:cubicBezTo>
                    <a:pt x="167" y="562"/>
                    <a:pt x="162" y="563"/>
                    <a:pt x="165" y="567"/>
                  </a:cubicBezTo>
                  <a:cubicBezTo>
                    <a:pt x="161" y="566"/>
                    <a:pt x="159" y="564"/>
                    <a:pt x="159" y="570"/>
                  </a:cubicBezTo>
                  <a:cubicBezTo>
                    <a:pt x="159" y="576"/>
                    <a:pt x="165" y="566"/>
                    <a:pt x="165" y="572"/>
                  </a:cubicBezTo>
                  <a:cubicBezTo>
                    <a:pt x="159" y="574"/>
                    <a:pt x="165" y="580"/>
                    <a:pt x="159" y="581"/>
                  </a:cubicBezTo>
                  <a:cubicBezTo>
                    <a:pt x="153" y="581"/>
                    <a:pt x="159" y="575"/>
                    <a:pt x="156" y="575"/>
                  </a:cubicBezTo>
                  <a:cubicBezTo>
                    <a:pt x="155" y="579"/>
                    <a:pt x="149" y="579"/>
                    <a:pt x="146" y="581"/>
                  </a:cubicBezTo>
                  <a:cubicBezTo>
                    <a:pt x="146" y="579"/>
                    <a:pt x="148" y="579"/>
                    <a:pt x="148" y="577"/>
                  </a:cubicBezTo>
                  <a:cubicBezTo>
                    <a:pt x="143" y="576"/>
                    <a:pt x="145" y="582"/>
                    <a:pt x="138" y="580"/>
                  </a:cubicBezTo>
                  <a:cubicBezTo>
                    <a:pt x="137" y="586"/>
                    <a:pt x="141" y="588"/>
                    <a:pt x="139" y="591"/>
                  </a:cubicBezTo>
                  <a:cubicBezTo>
                    <a:pt x="144" y="590"/>
                    <a:pt x="141" y="596"/>
                    <a:pt x="145" y="596"/>
                  </a:cubicBezTo>
                  <a:cubicBezTo>
                    <a:pt x="146" y="594"/>
                    <a:pt x="147" y="593"/>
                    <a:pt x="148" y="593"/>
                  </a:cubicBezTo>
                  <a:cubicBezTo>
                    <a:pt x="148" y="596"/>
                    <a:pt x="152" y="596"/>
                    <a:pt x="150" y="600"/>
                  </a:cubicBezTo>
                  <a:cubicBezTo>
                    <a:pt x="152" y="603"/>
                    <a:pt x="157" y="601"/>
                    <a:pt x="157" y="604"/>
                  </a:cubicBezTo>
                  <a:cubicBezTo>
                    <a:pt x="158" y="611"/>
                    <a:pt x="158" y="602"/>
                    <a:pt x="160" y="602"/>
                  </a:cubicBezTo>
                  <a:cubicBezTo>
                    <a:pt x="159" y="607"/>
                    <a:pt x="166" y="604"/>
                    <a:pt x="165" y="608"/>
                  </a:cubicBezTo>
                  <a:cubicBezTo>
                    <a:pt x="165" y="612"/>
                    <a:pt x="161" y="612"/>
                    <a:pt x="159" y="615"/>
                  </a:cubicBezTo>
                  <a:cubicBezTo>
                    <a:pt x="163" y="615"/>
                    <a:pt x="163" y="619"/>
                    <a:pt x="161" y="621"/>
                  </a:cubicBezTo>
                  <a:cubicBezTo>
                    <a:pt x="158" y="620"/>
                    <a:pt x="156" y="617"/>
                    <a:pt x="151" y="618"/>
                  </a:cubicBezTo>
                  <a:cubicBezTo>
                    <a:pt x="149" y="620"/>
                    <a:pt x="151" y="625"/>
                    <a:pt x="149" y="627"/>
                  </a:cubicBezTo>
                  <a:cubicBezTo>
                    <a:pt x="145" y="626"/>
                    <a:pt x="142" y="630"/>
                    <a:pt x="139" y="631"/>
                  </a:cubicBezTo>
                  <a:cubicBezTo>
                    <a:pt x="133" y="632"/>
                    <a:pt x="134" y="631"/>
                    <a:pt x="131" y="634"/>
                  </a:cubicBezTo>
                  <a:cubicBezTo>
                    <a:pt x="131" y="634"/>
                    <a:pt x="128" y="633"/>
                    <a:pt x="128" y="634"/>
                  </a:cubicBezTo>
                  <a:cubicBezTo>
                    <a:pt x="126" y="635"/>
                    <a:pt x="125" y="636"/>
                    <a:pt x="123" y="637"/>
                  </a:cubicBezTo>
                  <a:cubicBezTo>
                    <a:pt x="121" y="638"/>
                    <a:pt x="119" y="636"/>
                    <a:pt x="117" y="637"/>
                  </a:cubicBezTo>
                  <a:cubicBezTo>
                    <a:pt x="116" y="637"/>
                    <a:pt x="116" y="638"/>
                    <a:pt x="115" y="639"/>
                  </a:cubicBezTo>
                  <a:cubicBezTo>
                    <a:pt x="111" y="640"/>
                    <a:pt x="112" y="641"/>
                    <a:pt x="109" y="642"/>
                  </a:cubicBezTo>
                  <a:cubicBezTo>
                    <a:pt x="107" y="642"/>
                    <a:pt x="104" y="641"/>
                    <a:pt x="102" y="642"/>
                  </a:cubicBezTo>
                  <a:cubicBezTo>
                    <a:pt x="102" y="642"/>
                    <a:pt x="100" y="645"/>
                    <a:pt x="99" y="645"/>
                  </a:cubicBezTo>
                  <a:cubicBezTo>
                    <a:pt x="97" y="645"/>
                    <a:pt x="95" y="644"/>
                    <a:pt x="93" y="645"/>
                  </a:cubicBezTo>
                  <a:cubicBezTo>
                    <a:pt x="93" y="649"/>
                    <a:pt x="88" y="649"/>
                    <a:pt x="87" y="650"/>
                  </a:cubicBezTo>
                  <a:cubicBezTo>
                    <a:pt x="83" y="651"/>
                    <a:pt x="80" y="652"/>
                    <a:pt x="75" y="651"/>
                  </a:cubicBezTo>
                  <a:cubicBezTo>
                    <a:pt x="71" y="657"/>
                    <a:pt x="62" y="658"/>
                    <a:pt x="55" y="661"/>
                  </a:cubicBezTo>
                  <a:cubicBezTo>
                    <a:pt x="47" y="664"/>
                    <a:pt x="41" y="666"/>
                    <a:pt x="36" y="672"/>
                  </a:cubicBezTo>
                  <a:cubicBezTo>
                    <a:pt x="38" y="673"/>
                    <a:pt x="40" y="674"/>
                    <a:pt x="41" y="675"/>
                  </a:cubicBezTo>
                  <a:cubicBezTo>
                    <a:pt x="37" y="676"/>
                    <a:pt x="41" y="681"/>
                    <a:pt x="42" y="681"/>
                  </a:cubicBezTo>
                  <a:cubicBezTo>
                    <a:pt x="44" y="684"/>
                    <a:pt x="43" y="690"/>
                    <a:pt x="45" y="691"/>
                  </a:cubicBezTo>
                  <a:cubicBezTo>
                    <a:pt x="46" y="689"/>
                    <a:pt x="48" y="687"/>
                    <a:pt x="48" y="689"/>
                  </a:cubicBezTo>
                  <a:cubicBezTo>
                    <a:pt x="50" y="694"/>
                    <a:pt x="45" y="692"/>
                    <a:pt x="46" y="696"/>
                  </a:cubicBezTo>
                  <a:cubicBezTo>
                    <a:pt x="51" y="696"/>
                    <a:pt x="52" y="692"/>
                    <a:pt x="54" y="697"/>
                  </a:cubicBezTo>
                  <a:cubicBezTo>
                    <a:pt x="50" y="700"/>
                    <a:pt x="47" y="697"/>
                    <a:pt x="46" y="699"/>
                  </a:cubicBezTo>
                  <a:cubicBezTo>
                    <a:pt x="48" y="700"/>
                    <a:pt x="52" y="700"/>
                    <a:pt x="52" y="704"/>
                  </a:cubicBezTo>
                  <a:cubicBezTo>
                    <a:pt x="45" y="704"/>
                    <a:pt x="54" y="706"/>
                    <a:pt x="54" y="708"/>
                  </a:cubicBezTo>
                  <a:cubicBezTo>
                    <a:pt x="51" y="708"/>
                    <a:pt x="48" y="709"/>
                    <a:pt x="48" y="711"/>
                  </a:cubicBezTo>
                  <a:cubicBezTo>
                    <a:pt x="50" y="712"/>
                    <a:pt x="53" y="711"/>
                    <a:pt x="53" y="713"/>
                  </a:cubicBezTo>
                  <a:cubicBezTo>
                    <a:pt x="53" y="715"/>
                    <a:pt x="51" y="715"/>
                    <a:pt x="52" y="718"/>
                  </a:cubicBezTo>
                  <a:cubicBezTo>
                    <a:pt x="50" y="720"/>
                    <a:pt x="48" y="717"/>
                    <a:pt x="45" y="718"/>
                  </a:cubicBezTo>
                  <a:cubicBezTo>
                    <a:pt x="45" y="718"/>
                    <a:pt x="41" y="725"/>
                    <a:pt x="40" y="719"/>
                  </a:cubicBezTo>
                  <a:cubicBezTo>
                    <a:pt x="40" y="717"/>
                    <a:pt x="43" y="718"/>
                    <a:pt x="44" y="716"/>
                  </a:cubicBezTo>
                  <a:cubicBezTo>
                    <a:pt x="38" y="715"/>
                    <a:pt x="36" y="718"/>
                    <a:pt x="32" y="719"/>
                  </a:cubicBezTo>
                  <a:cubicBezTo>
                    <a:pt x="31" y="720"/>
                    <a:pt x="29" y="719"/>
                    <a:pt x="29" y="721"/>
                  </a:cubicBezTo>
                  <a:cubicBezTo>
                    <a:pt x="35" y="722"/>
                    <a:pt x="39" y="716"/>
                    <a:pt x="41" y="723"/>
                  </a:cubicBezTo>
                  <a:cubicBezTo>
                    <a:pt x="34" y="723"/>
                    <a:pt x="41" y="724"/>
                    <a:pt x="41" y="726"/>
                  </a:cubicBezTo>
                  <a:cubicBezTo>
                    <a:pt x="41" y="728"/>
                    <a:pt x="36" y="730"/>
                    <a:pt x="39" y="730"/>
                  </a:cubicBezTo>
                  <a:cubicBezTo>
                    <a:pt x="40" y="728"/>
                    <a:pt x="41" y="727"/>
                    <a:pt x="43" y="729"/>
                  </a:cubicBezTo>
                  <a:cubicBezTo>
                    <a:pt x="43" y="729"/>
                    <a:pt x="49" y="726"/>
                    <a:pt x="49" y="726"/>
                  </a:cubicBezTo>
                  <a:cubicBezTo>
                    <a:pt x="50" y="726"/>
                    <a:pt x="51" y="728"/>
                    <a:pt x="52" y="727"/>
                  </a:cubicBezTo>
                  <a:cubicBezTo>
                    <a:pt x="53" y="727"/>
                    <a:pt x="52" y="722"/>
                    <a:pt x="55" y="724"/>
                  </a:cubicBezTo>
                  <a:cubicBezTo>
                    <a:pt x="58" y="724"/>
                    <a:pt x="56" y="729"/>
                    <a:pt x="59" y="729"/>
                  </a:cubicBezTo>
                  <a:cubicBezTo>
                    <a:pt x="61" y="725"/>
                    <a:pt x="62" y="724"/>
                    <a:pt x="60" y="719"/>
                  </a:cubicBezTo>
                  <a:cubicBezTo>
                    <a:pt x="56" y="718"/>
                    <a:pt x="53" y="726"/>
                    <a:pt x="50" y="721"/>
                  </a:cubicBezTo>
                  <a:cubicBezTo>
                    <a:pt x="55" y="719"/>
                    <a:pt x="57" y="715"/>
                    <a:pt x="63" y="718"/>
                  </a:cubicBezTo>
                  <a:cubicBezTo>
                    <a:pt x="63" y="721"/>
                    <a:pt x="63" y="724"/>
                    <a:pt x="65" y="726"/>
                  </a:cubicBezTo>
                  <a:cubicBezTo>
                    <a:pt x="71" y="727"/>
                    <a:pt x="66" y="719"/>
                    <a:pt x="71" y="719"/>
                  </a:cubicBezTo>
                  <a:cubicBezTo>
                    <a:pt x="73" y="723"/>
                    <a:pt x="73" y="727"/>
                    <a:pt x="78" y="727"/>
                  </a:cubicBezTo>
                  <a:cubicBezTo>
                    <a:pt x="78" y="726"/>
                    <a:pt x="78" y="724"/>
                    <a:pt x="79" y="724"/>
                  </a:cubicBezTo>
                  <a:cubicBezTo>
                    <a:pt x="80" y="724"/>
                    <a:pt x="79" y="727"/>
                    <a:pt x="79" y="727"/>
                  </a:cubicBezTo>
                  <a:cubicBezTo>
                    <a:pt x="82" y="728"/>
                    <a:pt x="91" y="727"/>
                    <a:pt x="88" y="730"/>
                  </a:cubicBezTo>
                  <a:cubicBezTo>
                    <a:pt x="86" y="733"/>
                    <a:pt x="81" y="733"/>
                    <a:pt x="85" y="737"/>
                  </a:cubicBezTo>
                  <a:cubicBezTo>
                    <a:pt x="80" y="737"/>
                    <a:pt x="80" y="741"/>
                    <a:pt x="77" y="742"/>
                  </a:cubicBezTo>
                  <a:cubicBezTo>
                    <a:pt x="75" y="742"/>
                    <a:pt x="74" y="739"/>
                    <a:pt x="74" y="742"/>
                  </a:cubicBezTo>
                  <a:cubicBezTo>
                    <a:pt x="76" y="742"/>
                    <a:pt x="74" y="744"/>
                    <a:pt x="72" y="745"/>
                  </a:cubicBezTo>
                  <a:cubicBezTo>
                    <a:pt x="67" y="743"/>
                    <a:pt x="68" y="747"/>
                    <a:pt x="65" y="748"/>
                  </a:cubicBezTo>
                  <a:cubicBezTo>
                    <a:pt x="65" y="745"/>
                    <a:pt x="66" y="743"/>
                    <a:pt x="64" y="742"/>
                  </a:cubicBezTo>
                  <a:cubicBezTo>
                    <a:pt x="64" y="743"/>
                    <a:pt x="63" y="743"/>
                    <a:pt x="61" y="743"/>
                  </a:cubicBezTo>
                  <a:cubicBezTo>
                    <a:pt x="63" y="749"/>
                    <a:pt x="59" y="748"/>
                    <a:pt x="56" y="748"/>
                  </a:cubicBezTo>
                  <a:cubicBezTo>
                    <a:pt x="47" y="748"/>
                    <a:pt x="60" y="749"/>
                    <a:pt x="60" y="751"/>
                  </a:cubicBezTo>
                  <a:cubicBezTo>
                    <a:pt x="60" y="751"/>
                    <a:pt x="55" y="752"/>
                    <a:pt x="55" y="753"/>
                  </a:cubicBezTo>
                  <a:cubicBezTo>
                    <a:pt x="54" y="754"/>
                    <a:pt x="57" y="764"/>
                    <a:pt x="52" y="762"/>
                  </a:cubicBezTo>
                  <a:cubicBezTo>
                    <a:pt x="51" y="762"/>
                    <a:pt x="50" y="762"/>
                    <a:pt x="49" y="762"/>
                  </a:cubicBezTo>
                  <a:cubicBezTo>
                    <a:pt x="49" y="762"/>
                    <a:pt x="47" y="761"/>
                    <a:pt x="48" y="761"/>
                  </a:cubicBezTo>
                  <a:cubicBezTo>
                    <a:pt x="46" y="761"/>
                    <a:pt x="43" y="762"/>
                    <a:pt x="43" y="762"/>
                  </a:cubicBezTo>
                  <a:cubicBezTo>
                    <a:pt x="42" y="762"/>
                    <a:pt x="41" y="758"/>
                    <a:pt x="38" y="759"/>
                  </a:cubicBezTo>
                  <a:cubicBezTo>
                    <a:pt x="38" y="760"/>
                    <a:pt x="38" y="762"/>
                    <a:pt x="36" y="762"/>
                  </a:cubicBezTo>
                  <a:lnTo>
                    <a:pt x="20" y="781"/>
                  </a:lnTo>
                  <a:close/>
                  <a:moveTo>
                    <a:pt x="73" y="659"/>
                  </a:moveTo>
                  <a:cubicBezTo>
                    <a:pt x="72" y="655"/>
                    <a:pt x="80" y="660"/>
                    <a:pt x="77" y="654"/>
                  </a:cubicBezTo>
                  <a:cubicBezTo>
                    <a:pt x="74" y="654"/>
                    <a:pt x="69" y="659"/>
                    <a:pt x="73" y="659"/>
                  </a:cubicBezTo>
                  <a:close/>
                  <a:moveTo>
                    <a:pt x="95" y="651"/>
                  </a:moveTo>
                  <a:cubicBezTo>
                    <a:pt x="95" y="649"/>
                    <a:pt x="97" y="649"/>
                    <a:pt x="98" y="646"/>
                  </a:cubicBezTo>
                  <a:cubicBezTo>
                    <a:pt x="94" y="645"/>
                    <a:pt x="91" y="651"/>
                    <a:pt x="95" y="651"/>
                  </a:cubicBezTo>
                  <a:close/>
                  <a:moveTo>
                    <a:pt x="145" y="432"/>
                  </a:moveTo>
                  <a:cubicBezTo>
                    <a:pt x="145" y="430"/>
                    <a:pt x="147" y="429"/>
                    <a:pt x="147" y="426"/>
                  </a:cubicBezTo>
                  <a:cubicBezTo>
                    <a:pt x="149" y="426"/>
                    <a:pt x="148" y="431"/>
                    <a:pt x="150" y="431"/>
                  </a:cubicBezTo>
                  <a:cubicBezTo>
                    <a:pt x="150" y="433"/>
                    <a:pt x="147" y="432"/>
                    <a:pt x="145" y="432"/>
                  </a:cubicBezTo>
                  <a:close/>
                  <a:moveTo>
                    <a:pt x="181" y="358"/>
                  </a:moveTo>
                  <a:cubicBezTo>
                    <a:pt x="181" y="362"/>
                    <a:pt x="176" y="358"/>
                    <a:pt x="175" y="358"/>
                  </a:cubicBezTo>
                  <a:cubicBezTo>
                    <a:pt x="174" y="359"/>
                    <a:pt x="175" y="359"/>
                    <a:pt x="176" y="359"/>
                  </a:cubicBezTo>
                  <a:cubicBezTo>
                    <a:pt x="176" y="361"/>
                    <a:pt x="174" y="361"/>
                    <a:pt x="173" y="361"/>
                  </a:cubicBezTo>
                  <a:cubicBezTo>
                    <a:pt x="173" y="360"/>
                    <a:pt x="172" y="359"/>
                    <a:pt x="171" y="359"/>
                  </a:cubicBezTo>
                  <a:cubicBezTo>
                    <a:pt x="171" y="355"/>
                    <a:pt x="179" y="356"/>
                    <a:pt x="181" y="358"/>
                  </a:cubicBezTo>
                  <a:close/>
                  <a:moveTo>
                    <a:pt x="143" y="214"/>
                  </a:moveTo>
                  <a:cubicBezTo>
                    <a:pt x="143" y="213"/>
                    <a:pt x="146" y="212"/>
                    <a:pt x="146" y="212"/>
                  </a:cubicBezTo>
                  <a:cubicBezTo>
                    <a:pt x="145" y="212"/>
                    <a:pt x="148" y="215"/>
                    <a:pt x="148" y="214"/>
                  </a:cubicBezTo>
                  <a:cubicBezTo>
                    <a:pt x="149" y="217"/>
                    <a:pt x="141" y="218"/>
                    <a:pt x="143" y="214"/>
                  </a:cubicBezTo>
                  <a:close/>
                  <a:moveTo>
                    <a:pt x="582" y="88"/>
                  </a:moveTo>
                  <a:cubicBezTo>
                    <a:pt x="582" y="85"/>
                    <a:pt x="580" y="84"/>
                    <a:pt x="578" y="83"/>
                  </a:cubicBezTo>
                  <a:cubicBezTo>
                    <a:pt x="578" y="86"/>
                    <a:pt x="580" y="88"/>
                    <a:pt x="582" y="88"/>
                  </a:cubicBezTo>
                  <a:close/>
                  <a:moveTo>
                    <a:pt x="702" y="66"/>
                  </a:moveTo>
                  <a:cubicBezTo>
                    <a:pt x="702" y="69"/>
                    <a:pt x="702" y="71"/>
                    <a:pt x="702" y="74"/>
                  </a:cubicBezTo>
                  <a:cubicBezTo>
                    <a:pt x="699" y="77"/>
                    <a:pt x="700" y="74"/>
                    <a:pt x="696" y="74"/>
                  </a:cubicBezTo>
                  <a:cubicBezTo>
                    <a:pt x="698" y="81"/>
                    <a:pt x="697" y="81"/>
                    <a:pt x="696" y="87"/>
                  </a:cubicBezTo>
                  <a:cubicBezTo>
                    <a:pt x="690" y="87"/>
                    <a:pt x="685" y="89"/>
                    <a:pt x="678" y="88"/>
                  </a:cubicBezTo>
                  <a:cubicBezTo>
                    <a:pt x="679" y="81"/>
                    <a:pt x="685" y="80"/>
                    <a:pt x="694" y="80"/>
                  </a:cubicBezTo>
                  <a:cubicBezTo>
                    <a:pt x="691" y="75"/>
                    <a:pt x="695" y="74"/>
                    <a:pt x="694" y="68"/>
                  </a:cubicBezTo>
                  <a:cubicBezTo>
                    <a:pt x="699" y="69"/>
                    <a:pt x="698" y="65"/>
                    <a:pt x="702" y="66"/>
                  </a:cubicBezTo>
                  <a:close/>
                  <a:moveTo>
                    <a:pt x="835" y="64"/>
                  </a:moveTo>
                  <a:cubicBezTo>
                    <a:pt x="836" y="64"/>
                    <a:pt x="837" y="64"/>
                    <a:pt x="838" y="64"/>
                  </a:cubicBezTo>
                  <a:cubicBezTo>
                    <a:pt x="838" y="65"/>
                    <a:pt x="839" y="67"/>
                    <a:pt x="839" y="68"/>
                  </a:cubicBezTo>
                  <a:cubicBezTo>
                    <a:pt x="837" y="68"/>
                    <a:pt x="836" y="68"/>
                    <a:pt x="835" y="68"/>
                  </a:cubicBezTo>
                  <a:cubicBezTo>
                    <a:pt x="835" y="67"/>
                    <a:pt x="835" y="65"/>
                    <a:pt x="835" y="64"/>
                  </a:cubicBezTo>
                  <a:close/>
                  <a:moveTo>
                    <a:pt x="1292" y="45"/>
                  </a:moveTo>
                  <a:cubicBezTo>
                    <a:pt x="1294" y="46"/>
                    <a:pt x="1294" y="48"/>
                    <a:pt x="1294" y="50"/>
                  </a:cubicBezTo>
                  <a:cubicBezTo>
                    <a:pt x="1290" y="51"/>
                    <a:pt x="1290" y="47"/>
                    <a:pt x="1285" y="49"/>
                  </a:cubicBezTo>
                  <a:cubicBezTo>
                    <a:pt x="1284" y="44"/>
                    <a:pt x="1293" y="50"/>
                    <a:pt x="1292" y="45"/>
                  </a:cubicBezTo>
                  <a:close/>
                  <a:moveTo>
                    <a:pt x="1344" y="37"/>
                  </a:moveTo>
                  <a:cubicBezTo>
                    <a:pt x="1344" y="40"/>
                    <a:pt x="1342" y="41"/>
                    <a:pt x="1342" y="44"/>
                  </a:cubicBezTo>
                  <a:cubicBezTo>
                    <a:pt x="1340" y="42"/>
                    <a:pt x="1334" y="41"/>
                    <a:pt x="1334" y="45"/>
                  </a:cubicBezTo>
                  <a:cubicBezTo>
                    <a:pt x="1330" y="46"/>
                    <a:pt x="1333" y="40"/>
                    <a:pt x="1332" y="37"/>
                  </a:cubicBezTo>
                  <a:cubicBezTo>
                    <a:pt x="1337" y="41"/>
                    <a:pt x="1338" y="39"/>
                    <a:pt x="1344" y="37"/>
                  </a:cubicBezTo>
                  <a:close/>
                  <a:moveTo>
                    <a:pt x="1842" y="153"/>
                  </a:moveTo>
                  <a:cubicBezTo>
                    <a:pt x="1839" y="153"/>
                    <a:pt x="1837" y="153"/>
                    <a:pt x="1836" y="152"/>
                  </a:cubicBezTo>
                  <a:cubicBezTo>
                    <a:pt x="1834" y="157"/>
                    <a:pt x="1842" y="158"/>
                    <a:pt x="1842" y="153"/>
                  </a:cubicBezTo>
                  <a:close/>
                  <a:moveTo>
                    <a:pt x="1805" y="161"/>
                  </a:moveTo>
                  <a:cubicBezTo>
                    <a:pt x="1803" y="160"/>
                    <a:pt x="1802" y="159"/>
                    <a:pt x="1802" y="156"/>
                  </a:cubicBezTo>
                  <a:cubicBezTo>
                    <a:pt x="1805" y="156"/>
                    <a:pt x="1805" y="158"/>
                    <a:pt x="1807" y="158"/>
                  </a:cubicBezTo>
                  <a:cubicBezTo>
                    <a:pt x="1807" y="159"/>
                    <a:pt x="1806" y="160"/>
                    <a:pt x="1805" y="161"/>
                  </a:cubicBezTo>
                  <a:close/>
                  <a:moveTo>
                    <a:pt x="1858" y="172"/>
                  </a:moveTo>
                  <a:cubicBezTo>
                    <a:pt x="1860" y="179"/>
                    <a:pt x="1849" y="172"/>
                    <a:pt x="1855" y="175"/>
                  </a:cubicBezTo>
                  <a:cubicBezTo>
                    <a:pt x="1854" y="179"/>
                    <a:pt x="1847" y="176"/>
                    <a:pt x="1848" y="172"/>
                  </a:cubicBezTo>
                  <a:cubicBezTo>
                    <a:pt x="1851" y="175"/>
                    <a:pt x="1852" y="171"/>
                    <a:pt x="1858" y="172"/>
                  </a:cubicBezTo>
                  <a:close/>
                  <a:moveTo>
                    <a:pt x="1773" y="252"/>
                  </a:moveTo>
                  <a:cubicBezTo>
                    <a:pt x="1770" y="255"/>
                    <a:pt x="1767" y="252"/>
                    <a:pt x="1769" y="258"/>
                  </a:cubicBezTo>
                  <a:cubicBezTo>
                    <a:pt x="1763" y="257"/>
                    <a:pt x="1761" y="255"/>
                    <a:pt x="1756" y="259"/>
                  </a:cubicBezTo>
                  <a:cubicBezTo>
                    <a:pt x="1754" y="259"/>
                    <a:pt x="1756" y="258"/>
                    <a:pt x="1758" y="258"/>
                  </a:cubicBezTo>
                  <a:cubicBezTo>
                    <a:pt x="1758" y="255"/>
                    <a:pt x="1753" y="257"/>
                    <a:pt x="1751" y="256"/>
                  </a:cubicBezTo>
                  <a:cubicBezTo>
                    <a:pt x="1751" y="256"/>
                    <a:pt x="1751" y="252"/>
                    <a:pt x="1748" y="253"/>
                  </a:cubicBezTo>
                  <a:cubicBezTo>
                    <a:pt x="1748" y="249"/>
                    <a:pt x="1753" y="251"/>
                    <a:pt x="1756" y="250"/>
                  </a:cubicBezTo>
                  <a:cubicBezTo>
                    <a:pt x="1757" y="250"/>
                    <a:pt x="1761" y="246"/>
                    <a:pt x="1761" y="247"/>
                  </a:cubicBezTo>
                  <a:cubicBezTo>
                    <a:pt x="1762" y="247"/>
                    <a:pt x="1761" y="248"/>
                    <a:pt x="1761" y="248"/>
                  </a:cubicBezTo>
                  <a:cubicBezTo>
                    <a:pt x="1765" y="249"/>
                    <a:pt x="1770" y="249"/>
                    <a:pt x="1773" y="252"/>
                  </a:cubicBezTo>
                  <a:close/>
                  <a:moveTo>
                    <a:pt x="1830" y="299"/>
                  </a:moveTo>
                  <a:cubicBezTo>
                    <a:pt x="1825" y="297"/>
                    <a:pt x="1825" y="299"/>
                    <a:pt x="1819" y="299"/>
                  </a:cubicBezTo>
                  <a:cubicBezTo>
                    <a:pt x="1821" y="294"/>
                    <a:pt x="1820" y="292"/>
                    <a:pt x="1819" y="286"/>
                  </a:cubicBezTo>
                  <a:cubicBezTo>
                    <a:pt x="1823" y="283"/>
                    <a:pt x="1826" y="289"/>
                    <a:pt x="1828" y="283"/>
                  </a:cubicBezTo>
                  <a:cubicBezTo>
                    <a:pt x="1829" y="284"/>
                    <a:pt x="1830" y="288"/>
                    <a:pt x="1831" y="285"/>
                  </a:cubicBezTo>
                  <a:cubicBezTo>
                    <a:pt x="1835" y="285"/>
                    <a:pt x="1832" y="292"/>
                    <a:pt x="1829" y="291"/>
                  </a:cubicBezTo>
                  <a:cubicBezTo>
                    <a:pt x="1830" y="293"/>
                    <a:pt x="1831" y="295"/>
                    <a:pt x="1830" y="299"/>
                  </a:cubicBezTo>
                  <a:close/>
                  <a:moveTo>
                    <a:pt x="2055" y="619"/>
                  </a:moveTo>
                  <a:cubicBezTo>
                    <a:pt x="2060" y="620"/>
                    <a:pt x="2064" y="619"/>
                    <a:pt x="2065" y="616"/>
                  </a:cubicBezTo>
                  <a:cubicBezTo>
                    <a:pt x="2062" y="617"/>
                    <a:pt x="2054" y="614"/>
                    <a:pt x="2055" y="619"/>
                  </a:cubicBezTo>
                  <a:close/>
                  <a:moveTo>
                    <a:pt x="1438" y="1419"/>
                  </a:moveTo>
                  <a:cubicBezTo>
                    <a:pt x="1438" y="1413"/>
                    <a:pt x="1439" y="1409"/>
                    <a:pt x="1443" y="1408"/>
                  </a:cubicBezTo>
                  <a:cubicBezTo>
                    <a:pt x="1450" y="1409"/>
                    <a:pt x="1453" y="1414"/>
                    <a:pt x="1452" y="1424"/>
                  </a:cubicBezTo>
                  <a:cubicBezTo>
                    <a:pt x="1448" y="1421"/>
                    <a:pt x="1442" y="1421"/>
                    <a:pt x="1438" y="1419"/>
                  </a:cubicBezTo>
                  <a:close/>
                  <a:moveTo>
                    <a:pt x="270" y="1244"/>
                  </a:moveTo>
                  <a:cubicBezTo>
                    <a:pt x="268" y="1237"/>
                    <a:pt x="277" y="1245"/>
                    <a:pt x="276" y="1241"/>
                  </a:cubicBezTo>
                  <a:cubicBezTo>
                    <a:pt x="281" y="1244"/>
                    <a:pt x="273" y="1245"/>
                    <a:pt x="270" y="1244"/>
                  </a:cubicBezTo>
                  <a:close/>
                  <a:moveTo>
                    <a:pt x="53" y="1203"/>
                  </a:moveTo>
                  <a:cubicBezTo>
                    <a:pt x="56" y="1202"/>
                    <a:pt x="59" y="1202"/>
                    <a:pt x="61" y="1200"/>
                  </a:cubicBezTo>
                  <a:cubicBezTo>
                    <a:pt x="57" y="1200"/>
                    <a:pt x="53" y="1200"/>
                    <a:pt x="53" y="1203"/>
                  </a:cubicBezTo>
                  <a:close/>
                  <a:moveTo>
                    <a:pt x="77" y="859"/>
                  </a:moveTo>
                  <a:cubicBezTo>
                    <a:pt x="78" y="857"/>
                    <a:pt x="80" y="856"/>
                    <a:pt x="83" y="856"/>
                  </a:cubicBezTo>
                  <a:cubicBezTo>
                    <a:pt x="83" y="857"/>
                    <a:pt x="83" y="857"/>
                    <a:pt x="82" y="857"/>
                  </a:cubicBezTo>
                  <a:cubicBezTo>
                    <a:pt x="83" y="859"/>
                    <a:pt x="85" y="860"/>
                    <a:pt x="88" y="861"/>
                  </a:cubicBezTo>
                  <a:cubicBezTo>
                    <a:pt x="87" y="867"/>
                    <a:pt x="81" y="860"/>
                    <a:pt x="77" y="859"/>
                  </a:cubicBezTo>
                  <a:close/>
                  <a:moveTo>
                    <a:pt x="1029" y="26"/>
                  </a:moveTo>
                  <a:cubicBezTo>
                    <a:pt x="1030" y="24"/>
                    <a:pt x="1032" y="24"/>
                    <a:pt x="1033" y="22"/>
                  </a:cubicBezTo>
                  <a:cubicBezTo>
                    <a:pt x="1029" y="20"/>
                    <a:pt x="1025" y="26"/>
                    <a:pt x="1029" y="26"/>
                  </a:cubicBezTo>
                  <a:close/>
                  <a:moveTo>
                    <a:pt x="944" y="31"/>
                  </a:moveTo>
                  <a:cubicBezTo>
                    <a:pt x="946" y="32"/>
                    <a:pt x="947" y="33"/>
                    <a:pt x="949" y="33"/>
                  </a:cubicBezTo>
                  <a:cubicBezTo>
                    <a:pt x="949" y="36"/>
                    <a:pt x="947" y="36"/>
                    <a:pt x="945" y="34"/>
                  </a:cubicBezTo>
                  <a:cubicBezTo>
                    <a:pt x="945" y="33"/>
                    <a:pt x="945" y="32"/>
                    <a:pt x="944" y="31"/>
                  </a:cubicBezTo>
                  <a:close/>
                  <a:moveTo>
                    <a:pt x="1056" y="36"/>
                  </a:moveTo>
                  <a:cubicBezTo>
                    <a:pt x="1056" y="39"/>
                    <a:pt x="1054" y="39"/>
                    <a:pt x="1054" y="42"/>
                  </a:cubicBezTo>
                  <a:cubicBezTo>
                    <a:pt x="1050" y="42"/>
                    <a:pt x="1047" y="42"/>
                    <a:pt x="1043" y="42"/>
                  </a:cubicBezTo>
                  <a:cubicBezTo>
                    <a:pt x="1040" y="33"/>
                    <a:pt x="1052" y="33"/>
                    <a:pt x="1056" y="36"/>
                  </a:cubicBezTo>
                  <a:close/>
                  <a:moveTo>
                    <a:pt x="1330" y="45"/>
                  </a:moveTo>
                  <a:cubicBezTo>
                    <a:pt x="1331" y="41"/>
                    <a:pt x="1330" y="39"/>
                    <a:pt x="1327" y="37"/>
                  </a:cubicBezTo>
                  <a:cubicBezTo>
                    <a:pt x="1325" y="40"/>
                    <a:pt x="1325" y="46"/>
                    <a:pt x="1330" y="45"/>
                  </a:cubicBezTo>
                  <a:close/>
                  <a:moveTo>
                    <a:pt x="1219" y="39"/>
                  </a:moveTo>
                  <a:cubicBezTo>
                    <a:pt x="1221" y="47"/>
                    <a:pt x="1213" y="45"/>
                    <a:pt x="1209" y="47"/>
                  </a:cubicBezTo>
                  <a:cubicBezTo>
                    <a:pt x="1208" y="47"/>
                    <a:pt x="1207" y="49"/>
                    <a:pt x="1206" y="49"/>
                  </a:cubicBezTo>
                  <a:cubicBezTo>
                    <a:pt x="1204" y="47"/>
                    <a:pt x="1203" y="44"/>
                    <a:pt x="1204" y="41"/>
                  </a:cubicBezTo>
                  <a:cubicBezTo>
                    <a:pt x="1210" y="41"/>
                    <a:pt x="1212" y="38"/>
                    <a:pt x="1219" y="39"/>
                  </a:cubicBezTo>
                  <a:close/>
                  <a:moveTo>
                    <a:pt x="1317" y="42"/>
                  </a:moveTo>
                  <a:cubicBezTo>
                    <a:pt x="1320" y="42"/>
                    <a:pt x="1321" y="41"/>
                    <a:pt x="1322" y="39"/>
                  </a:cubicBezTo>
                  <a:cubicBezTo>
                    <a:pt x="1320" y="39"/>
                    <a:pt x="1316" y="39"/>
                    <a:pt x="1317" y="42"/>
                  </a:cubicBezTo>
                  <a:close/>
                  <a:moveTo>
                    <a:pt x="1221" y="41"/>
                  </a:moveTo>
                  <a:cubicBezTo>
                    <a:pt x="1222" y="41"/>
                    <a:pt x="1224" y="41"/>
                    <a:pt x="1226" y="41"/>
                  </a:cubicBezTo>
                  <a:cubicBezTo>
                    <a:pt x="1223" y="42"/>
                    <a:pt x="1226" y="48"/>
                    <a:pt x="1221" y="47"/>
                  </a:cubicBezTo>
                  <a:cubicBezTo>
                    <a:pt x="1221" y="45"/>
                    <a:pt x="1221" y="43"/>
                    <a:pt x="1221" y="41"/>
                  </a:cubicBezTo>
                  <a:close/>
                  <a:moveTo>
                    <a:pt x="1044" y="55"/>
                  </a:moveTo>
                  <a:cubicBezTo>
                    <a:pt x="1049" y="55"/>
                    <a:pt x="1054" y="54"/>
                    <a:pt x="1053" y="49"/>
                  </a:cubicBezTo>
                  <a:cubicBezTo>
                    <a:pt x="1048" y="49"/>
                    <a:pt x="1043" y="49"/>
                    <a:pt x="1044" y="55"/>
                  </a:cubicBezTo>
                  <a:close/>
                  <a:moveTo>
                    <a:pt x="1272" y="57"/>
                  </a:moveTo>
                  <a:cubicBezTo>
                    <a:pt x="1276" y="58"/>
                    <a:pt x="1285" y="60"/>
                    <a:pt x="1285" y="53"/>
                  </a:cubicBezTo>
                  <a:cubicBezTo>
                    <a:pt x="1284" y="48"/>
                    <a:pt x="1272" y="51"/>
                    <a:pt x="1272" y="57"/>
                  </a:cubicBezTo>
                  <a:close/>
                  <a:moveTo>
                    <a:pt x="1217" y="52"/>
                  </a:moveTo>
                  <a:cubicBezTo>
                    <a:pt x="1214" y="57"/>
                    <a:pt x="1218" y="57"/>
                    <a:pt x="1219" y="63"/>
                  </a:cubicBezTo>
                  <a:cubicBezTo>
                    <a:pt x="1217" y="63"/>
                    <a:pt x="1215" y="63"/>
                    <a:pt x="1214" y="63"/>
                  </a:cubicBezTo>
                  <a:cubicBezTo>
                    <a:pt x="1213" y="63"/>
                    <a:pt x="1212" y="61"/>
                    <a:pt x="1212" y="61"/>
                  </a:cubicBezTo>
                  <a:cubicBezTo>
                    <a:pt x="1207" y="61"/>
                    <a:pt x="1206" y="64"/>
                    <a:pt x="1201" y="60"/>
                  </a:cubicBezTo>
                  <a:cubicBezTo>
                    <a:pt x="1199" y="58"/>
                    <a:pt x="1197" y="58"/>
                    <a:pt x="1197" y="55"/>
                  </a:cubicBezTo>
                  <a:cubicBezTo>
                    <a:pt x="1202" y="52"/>
                    <a:pt x="1212" y="54"/>
                    <a:pt x="1217" y="52"/>
                  </a:cubicBezTo>
                  <a:close/>
                  <a:moveTo>
                    <a:pt x="946" y="55"/>
                  </a:moveTo>
                  <a:cubicBezTo>
                    <a:pt x="952" y="56"/>
                    <a:pt x="958" y="57"/>
                    <a:pt x="963" y="58"/>
                  </a:cubicBezTo>
                  <a:cubicBezTo>
                    <a:pt x="960" y="61"/>
                    <a:pt x="954" y="62"/>
                    <a:pt x="948" y="61"/>
                  </a:cubicBezTo>
                  <a:cubicBezTo>
                    <a:pt x="947" y="60"/>
                    <a:pt x="946" y="58"/>
                    <a:pt x="946" y="55"/>
                  </a:cubicBezTo>
                  <a:close/>
                  <a:moveTo>
                    <a:pt x="1147" y="60"/>
                  </a:moveTo>
                  <a:cubicBezTo>
                    <a:pt x="1148" y="66"/>
                    <a:pt x="1131" y="62"/>
                    <a:pt x="1128" y="61"/>
                  </a:cubicBezTo>
                  <a:cubicBezTo>
                    <a:pt x="1128" y="60"/>
                    <a:pt x="1128" y="58"/>
                    <a:pt x="1128" y="57"/>
                  </a:cubicBezTo>
                  <a:cubicBezTo>
                    <a:pt x="1130" y="54"/>
                    <a:pt x="1137" y="55"/>
                    <a:pt x="1142" y="55"/>
                  </a:cubicBezTo>
                  <a:cubicBezTo>
                    <a:pt x="1140" y="61"/>
                    <a:pt x="1148" y="56"/>
                    <a:pt x="1147" y="60"/>
                  </a:cubicBezTo>
                  <a:close/>
                  <a:moveTo>
                    <a:pt x="1249" y="63"/>
                  </a:moveTo>
                  <a:cubicBezTo>
                    <a:pt x="1254" y="66"/>
                    <a:pt x="1266" y="59"/>
                    <a:pt x="1262" y="57"/>
                  </a:cubicBezTo>
                  <a:cubicBezTo>
                    <a:pt x="1259" y="60"/>
                    <a:pt x="1249" y="57"/>
                    <a:pt x="1249" y="63"/>
                  </a:cubicBezTo>
                  <a:close/>
                  <a:moveTo>
                    <a:pt x="775" y="72"/>
                  </a:moveTo>
                  <a:cubicBezTo>
                    <a:pt x="774" y="71"/>
                    <a:pt x="774" y="68"/>
                    <a:pt x="772" y="68"/>
                  </a:cubicBezTo>
                  <a:cubicBezTo>
                    <a:pt x="773" y="65"/>
                    <a:pt x="777" y="65"/>
                    <a:pt x="779" y="64"/>
                  </a:cubicBezTo>
                  <a:cubicBezTo>
                    <a:pt x="781" y="63"/>
                    <a:pt x="781" y="60"/>
                    <a:pt x="787" y="60"/>
                  </a:cubicBezTo>
                  <a:cubicBezTo>
                    <a:pt x="788" y="63"/>
                    <a:pt x="788" y="64"/>
                    <a:pt x="787" y="68"/>
                  </a:cubicBezTo>
                  <a:cubicBezTo>
                    <a:pt x="787" y="69"/>
                    <a:pt x="789" y="69"/>
                    <a:pt x="790" y="69"/>
                  </a:cubicBezTo>
                  <a:cubicBezTo>
                    <a:pt x="789" y="74"/>
                    <a:pt x="787" y="68"/>
                    <a:pt x="784" y="69"/>
                  </a:cubicBezTo>
                  <a:cubicBezTo>
                    <a:pt x="779" y="68"/>
                    <a:pt x="781" y="74"/>
                    <a:pt x="775" y="72"/>
                  </a:cubicBezTo>
                  <a:close/>
                  <a:moveTo>
                    <a:pt x="1033" y="60"/>
                  </a:moveTo>
                  <a:cubicBezTo>
                    <a:pt x="1032" y="61"/>
                    <a:pt x="1031" y="63"/>
                    <a:pt x="1031" y="66"/>
                  </a:cubicBezTo>
                  <a:cubicBezTo>
                    <a:pt x="1027" y="66"/>
                    <a:pt x="1022" y="66"/>
                    <a:pt x="1018" y="66"/>
                  </a:cubicBezTo>
                  <a:cubicBezTo>
                    <a:pt x="1018" y="64"/>
                    <a:pt x="1018" y="63"/>
                    <a:pt x="1018" y="61"/>
                  </a:cubicBezTo>
                  <a:cubicBezTo>
                    <a:pt x="1021" y="59"/>
                    <a:pt x="1028" y="60"/>
                    <a:pt x="1033" y="60"/>
                  </a:cubicBezTo>
                  <a:close/>
                  <a:moveTo>
                    <a:pt x="1116" y="69"/>
                  </a:moveTo>
                  <a:cubicBezTo>
                    <a:pt x="1118" y="74"/>
                    <a:pt x="1121" y="77"/>
                    <a:pt x="1126" y="79"/>
                  </a:cubicBezTo>
                  <a:cubicBezTo>
                    <a:pt x="1126" y="84"/>
                    <a:pt x="1121" y="83"/>
                    <a:pt x="1123" y="90"/>
                  </a:cubicBezTo>
                  <a:cubicBezTo>
                    <a:pt x="1116" y="89"/>
                    <a:pt x="1115" y="93"/>
                    <a:pt x="1109" y="91"/>
                  </a:cubicBezTo>
                  <a:cubicBezTo>
                    <a:pt x="1105" y="88"/>
                    <a:pt x="1108" y="87"/>
                    <a:pt x="1108" y="80"/>
                  </a:cubicBezTo>
                  <a:cubicBezTo>
                    <a:pt x="1112" y="81"/>
                    <a:pt x="1111" y="77"/>
                    <a:pt x="1116" y="79"/>
                  </a:cubicBezTo>
                  <a:cubicBezTo>
                    <a:pt x="1116" y="74"/>
                    <a:pt x="1106" y="78"/>
                    <a:pt x="1108" y="71"/>
                  </a:cubicBezTo>
                  <a:cubicBezTo>
                    <a:pt x="1110" y="69"/>
                    <a:pt x="1112" y="69"/>
                    <a:pt x="1116" y="69"/>
                  </a:cubicBezTo>
                  <a:close/>
                  <a:moveTo>
                    <a:pt x="1566" y="77"/>
                  </a:moveTo>
                  <a:cubicBezTo>
                    <a:pt x="1563" y="87"/>
                    <a:pt x="1553" y="87"/>
                    <a:pt x="1542" y="85"/>
                  </a:cubicBezTo>
                  <a:cubicBezTo>
                    <a:pt x="1542" y="77"/>
                    <a:pt x="1552" y="82"/>
                    <a:pt x="1557" y="80"/>
                  </a:cubicBezTo>
                  <a:cubicBezTo>
                    <a:pt x="1561" y="80"/>
                    <a:pt x="1563" y="76"/>
                    <a:pt x="1566" y="77"/>
                  </a:cubicBezTo>
                  <a:close/>
                  <a:moveTo>
                    <a:pt x="737" y="82"/>
                  </a:moveTo>
                  <a:cubicBezTo>
                    <a:pt x="739" y="88"/>
                    <a:pt x="736" y="91"/>
                    <a:pt x="734" y="95"/>
                  </a:cubicBezTo>
                  <a:cubicBezTo>
                    <a:pt x="732" y="92"/>
                    <a:pt x="727" y="94"/>
                    <a:pt x="724" y="91"/>
                  </a:cubicBezTo>
                  <a:cubicBezTo>
                    <a:pt x="724" y="84"/>
                    <a:pt x="729" y="81"/>
                    <a:pt x="737" y="82"/>
                  </a:cubicBezTo>
                  <a:close/>
                  <a:moveTo>
                    <a:pt x="1609" y="93"/>
                  </a:moveTo>
                  <a:cubicBezTo>
                    <a:pt x="1609" y="101"/>
                    <a:pt x="1596" y="96"/>
                    <a:pt x="1589" y="98"/>
                  </a:cubicBezTo>
                  <a:cubicBezTo>
                    <a:pt x="1588" y="94"/>
                    <a:pt x="1588" y="90"/>
                    <a:pt x="1592" y="90"/>
                  </a:cubicBezTo>
                  <a:cubicBezTo>
                    <a:pt x="1594" y="90"/>
                    <a:pt x="1594" y="89"/>
                    <a:pt x="1594" y="88"/>
                  </a:cubicBezTo>
                  <a:cubicBezTo>
                    <a:pt x="1597" y="88"/>
                    <a:pt x="1599" y="90"/>
                    <a:pt x="1599" y="93"/>
                  </a:cubicBezTo>
                  <a:cubicBezTo>
                    <a:pt x="1602" y="93"/>
                    <a:pt x="1605" y="93"/>
                    <a:pt x="1609" y="93"/>
                  </a:cubicBezTo>
                  <a:close/>
                  <a:moveTo>
                    <a:pt x="1625" y="95"/>
                  </a:moveTo>
                  <a:cubicBezTo>
                    <a:pt x="1631" y="94"/>
                    <a:pt x="1637" y="95"/>
                    <a:pt x="1637" y="90"/>
                  </a:cubicBezTo>
                  <a:cubicBezTo>
                    <a:pt x="1633" y="92"/>
                    <a:pt x="1626" y="90"/>
                    <a:pt x="1625" y="95"/>
                  </a:cubicBezTo>
                  <a:close/>
                  <a:moveTo>
                    <a:pt x="1640" y="90"/>
                  </a:moveTo>
                  <a:cubicBezTo>
                    <a:pt x="1644" y="90"/>
                    <a:pt x="1647" y="90"/>
                    <a:pt x="1650" y="90"/>
                  </a:cubicBezTo>
                  <a:cubicBezTo>
                    <a:pt x="1650" y="95"/>
                    <a:pt x="1646" y="97"/>
                    <a:pt x="1640" y="96"/>
                  </a:cubicBezTo>
                  <a:cubicBezTo>
                    <a:pt x="1640" y="94"/>
                    <a:pt x="1640" y="92"/>
                    <a:pt x="1640" y="90"/>
                  </a:cubicBezTo>
                  <a:close/>
                  <a:moveTo>
                    <a:pt x="862" y="93"/>
                  </a:moveTo>
                  <a:cubicBezTo>
                    <a:pt x="861" y="97"/>
                    <a:pt x="864" y="97"/>
                    <a:pt x="864" y="101"/>
                  </a:cubicBezTo>
                  <a:cubicBezTo>
                    <a:pt x="856" y="104"/>
                    <a:pt x="841" y="107"/>
                    <a:pt x="842" y="95"/>
                  </a:cubicBezTo>
                  <a:cubicBezTo>
                    <a:pt x="847" y="90"/>
                    <a:pt x="854" y="92"/>
                    <a:pt x="862" y="93"/>
                  </a:cubicBezTo>
                  <a:close/>
                  <a:moveTo>
                    <a:pt x="496" y="95"/>
                  </a:moveTo>
                  <a:cubicBezTo>
                    <a:pt x="493" y="95"/>
                    <a:pt x="489" y="94"/>
                    <a:pt x="489" y="96"/>
                  </a:cubicBezTo>
                  <a:cubicBezTo>
                    <a:pt x="491" y="98"/>
                    <a:pt x="495" y="98"/>
                    <a:pt x="496" y="95"/>
                  </a:cubicBezTo>
                  <a:close/>
                  <a:moveTo>
                    <a:pt x="507" y="95"/>
                  </a:moveTo>
                  <a:cubicBezTo>
                    <a:pt x="508" y="95"/>
                    <a:pt x="509" y="95"/>
                    <a:pt x="510" y="95"/>
                  </a:cubicBezTo>
                  <a:cubicBezTo>
                    <a:pt x="510" y="96"/>
                    <a:pt x="511" y="97"/>
                    <a:pt x="511" y="98"/>
                  </a:cubicBezTo>
                  <a:cubicBezTo>
                    <a:pt x="509" y="98"/>
                    <a:pt x="508" y="98"/>
                    <a:pt x="507" y="98"/>
                  </a:cubicBezTo>
                  <a:cubicBezTo>
                    <a:pt x="507" y="97"/>
                    <a:pt x="507" y="96"/>
                    <a:pt x="507" y="95"/>
                  </a:cubicBezTo>
                  <a:close/>
                  <a:moveTo>
                    <a:pt x="1517" y="96"/>
                  </a:moveTo>
                  <a:cubicBezTo>
                    <a:pt x="1524" y="96"/>
                    <a:pt x="1526" y="99"/>
                    <a:pt x="1534" y="98"/>
                  </a:cubicBezTo>
                  <a:cubicBezTo>
                    <a:pt x="1532" y="101"/>
                    <a:pt x="1529" y="101"/>
                    <a:pt x="1524" y="101"/>
                  </a:cubicBezTo>
                  <a:cubicBezTo>
                    <a:pt x="1523" y="98"/>
                    <a:pt x="1516" y="101"/>
                    <a:pt x="1517" y="96"/>
                  </a:cubicBezTo>
                  <a:close/>
                  <a:moveTo>
                    <a:pt x="493" y="106"/>
                  </a:moveTo>
                  <a:cubicBezTo>
                    <a:pt x="493" y="104"/>
                    <a:pt x="495" y="103"/>
                    <a:pt x="494" y="99"/>
                  </a:cubicBezTo>
                  <a:cubicBezTo>
                    <a:pt x="488" y="98"/>
                    <a:pt x="488" y="105"/>
                    <a:pt x="493" y="106"/>
                  </a:cubicBezTo>
                  <a:close/>
                  <a:moveTo>
                    <a:pt x="1456" y="101"/>
                  </a:moveTo>
                  <a:cubicBezTo>
                    <a:pt x="1454" y="100"/>
                    <a:pt x="1453" y="99"/>
                    <a:pt x="1449" y="99"/>
                  </a:cubicBezTo>
                  <a:cubicBezTo>
                    <a:pt x="1447" y="104"/>
                    <a:pt x="1456" y="104"/>
                    <a:pt x="1456" y="101"/>
                  </a:cubicBezTo>
                  <a:close/>
                  <a:moveTo>
                    <a:pt x="784" y="109"/>
                  </a:moveTo>
                  <a:cubicBezTo>
                    <a:pt x="785" y="114"/>
                    <a:pt x="781" y="114"/>
                    <a:pt x="776" y="114"/>
                  </a:cubicBezTo>
                  <a:cubicBezTo>
                    <a:pt x="776" y="112"/>
                    <a:pt x="776" y="111"/>
                    <a:pt x="774" y="110"/>
                  </a:cubicBezTo>
                  <a:cubicBezTo>
                    <a:pt x="774" y="106"/>
                    <a:pt x="782" y="107"/>
                    <a:pt x="784" y="109"/>
                  </a:cubicBezTo>
                  <a:close/>
                  <a:moveTo>
                    <a:pt x="1667" y="129"/>
                  </a:moveTo>
                  <a:cubicBezTo>
                    <a:pt x="1670" y="129"/>
                    <a:pt x="1672" y="129"/>
                    <a:pt x="1674" y="129"/>
                  </a:cubicBezTo>
                  <a:cubicBezTo>
                    <a:pt x="1674" y="131"/>
                    <a:pt x="1674" y="132"/>
                    <a:pt x="1674" y="133"/>
                  </a:cubicBezTo>
                  <a:cubicBezTo>
                    <a:pt x="1672" y="133"/>
                    <a:pt x="1670" y="133"/>
                    <a:pt x="1667" y="133"/>
                  </a:cubicBezTo>
                  <a:cubicBezTo>
                    <a:pt x="1667" y="132"/>
                    <a:pt x="1667" y="131"/>
                    <a:pt x="1667" y="129"/>
                  </a:cubicBezTo>
                  <a:close/>
                  <a:moveTo>
                    <a:pt x="1434" y="136"/>
                  </a:moveTo>
                  <a:cubicBezTo>
                    <a:pt x="1438" y="136"/>
                    <a:pt x="1442" y="136"/>
                    <a:pt x="1442" y="133"/>
                  </a:cubicBezTo>
                  <a:cubicBezTo>
                    <a:pt x="1439" y="133"/>
                    <a:pt x="1432" y="130"/>
                    <a:pt x="1434" y="136"/>
                  </a:cubicBezTo>
                  <a:close/>
                  <a:moveTo>
                    <a:pt x="853" y="136"/>
                  </a:moveTo>
                  <a:cubicBezTo>
                    <a:pt x="853" y="140"/>
                    <a:pt x="852" y="143"/>
                    <a:pt x="848" y="142"/>
                  </a:cubicBezTo>
                  <a:cubicBezTo>
                    <a:pt x="847" y="141"/>
                    <a:pt x="846" y="140"/>
                    <a:pt x="846" y="137"/>
                  </a:cubicBezTo>
                  <a:cubicBezTo>
                    <a:pt x="848" y="136"/>
                    <a:pt x="850" y="136"/>
                    <a:pt x="853" y="136"/>
                  </a:cubicBezTo>
                  <a:close/>
                  <a:moveTo>
                    <a:pt x="881" y="141"/>
                  </a:moveTo>
                  <a:cubicBezTo>
                    <a:pt x="880" y="145"/>
                    <a:pt x="874" y="148"/>
                    <a:pt x="869" y="148"/>
                  </a:cubicBezTo>
                  <a:cubicBezTo>
                    <a:pt x="867" y="144"/>
                    <a:pt x="868" y="142"/>
                    <a:pt x="871" y="139"/>
                  </a:cubicBezTo>
                  <a:cubicBezTo>
                    <a:pt x="875" y="139"/>
                    <a:pt x="879" y="139"/>
                    <a:pt x="881" y="141"/>
                  </a:cubicBezTo>
                  <a:close/>
                  <a:moveTo>
                    <a:pt x="1722" y="147"/>
                  </a:moveTo>
                  <a:cubicBezTo>
                    <a:pt x="1719" y="155"/>
                    <a:pt x="1725" y="156"/>
                    <a:pt x="1724" y="163"/>
                  </a:cubicBezTo>
                  <a:cubicBezTo>
                    <a:pt x="1729" y="161"/>
                    <a:pt x="1731" y="162"/>
                    <a:pt x="1734" y="164"/>
                  </a:cubicBezTo>
                  <a:cubicBezTo>
                    <a:pt x="1734" y="167"/>
                    <a:pt x="1729" y="165"/>
                    <a:pt x="1729" y="169"/>
                  </a:cubicBezTo>
                  <a:cubicBezTo>
                    <a:pt x="1728" y="169"/>
                    <a:pt x="1728" y="167"/>
                    <a:pt x="1728" y="166"/>
                  </a:cubicBezTo>
                  <a:cubicBezTo>
                    <a:pt x="1723" y="169"/>
                    <a:pt x="1725" y="169"/>
                    <a:pt x="1719" y="168"/>
                  </a:cubicBezTo>
                  <a:cubicBezTo>
                    <a:pt x="1714" y="166"/>
                    <a:pt x="1709" y="168"/>
                    <a:pt x="1704" y="169"/>
                  </a:cubicBezTo>
                  <a:cubicBezTo>
                    <a:pt x="1703" y="162"/>
                    <a:pt x="1711" y="165"/>
                    <a:pt x="1714" y="163"/>
                  </a:cubicBezTo>
                  <a:cubicBezTo>
                    <a:pt x="1715" y="159"/>
                    <a:pt x="1711" y="159"/>
                    <a:pt x="1708" y="158"/>
                  </a:cubicBezTo>
                  <a:cubicBezTo>
                    <a:pt x="1708" y="152"/>
                    <a:pt x="1715" y="153"/>
                    <a:pt x="1715" y="147"/>
                  </a:cubicBezTo>
                  <a:cubicBezTo>
                    <a:pt x="1717" y="147"/>
                    <a:pt x="1719" y="147"/>
                    <a:pt x="1722" y="147"/>
                  </a:cubicBezTo>
                  <a:close/>
                  <a:moveTo>
                    <a:pt x="540" y="155"/>
                  </a:moveTo>
                  <a:cubicBezTo>
                    <a:pt x="540" y="152"/>
                    <a:pt x="539" y="150"/>
                    <a:pt x="537" y="148"/>
                  </a:cubicBezTo>
                  <a:cubicBezTo>
                    <a:pt x="537" y="151"/>
                    <a:pt x="535" y="156"/>
                    <a:pt x="540" y="155"/>
                  </a:cubicBezTo>
                  <a:close/>
                  <a:moveTo>
                    <a:pt x="1821" y="150"/>
                  </a:moveTo>
                  <a:cubicBezTo>
                    <a:pt x="1819" y="155"/>
                    <a:pt x="1821" y="154"/>
                    <a:pt x="1819" y="158"/>
                  </a:cubicBezTo>
                  <a:cubicBezTo>
                    <a:pt x="1816" y="154"/>
                    <a:pt x="1804" y="160"/>
                    <a:pt x="1806" y="152"/>
                  </a:cubicBezTo>
                  <a:cubicBezTo>
                    <a:pt x="1813" y="154"/>
                    <a:pt x="1816" y="146"/>
                    <a:pt x="1821" y="150"/>
                  </a:cubicBezTo>
                  <a:close/>
                  <a:moveTo>
                    <a:pt x="1799" y="155"/>
                  </a:moveTo>
                  <a:cubicBezTo>
                    <a:pt x="1799" y="157"/>
                    <a:pt x="1799" y="158"/>
                    <a:pt x="1801" y="158"/>
                  </a:cubicBezTo>
                  <a:cubicBezTo>
                    <a:pt x="1799" y="164"/>
                    <a:pt x="1795" y="167"/>
                    <a:pt x="1789" y="169"/>
                  </a:cubicBezTo>
                  <a:cubicBezTo>
                    <a:pt x="1789" y="168"/>
                    <a:pt x="1790" y="168"/>
                    <a:pt x="1790" y="166"/>
                  </a:cubicBezTo>
                  <a:cubicBezTo>
                    <a:pt x="1785" y="165"/>
                    <a:pt x="1783" y="168"/>
                    <a:pt x="1780" y="169"/>
                  </a:cubicBezTo>
                  <a:cubicBezTo>
                    <a:pt x="1781" y="172"/>
                    <a:pt x="1780" y="174"/>
                    <a:pt x="1777" y="174"/>
                  </a:cubicBezTo>
                  <a:cubicBezTo>
                    <a:pt x="1777" y="172"/>
                    <a:pt x="1777" y="171"/>
                    <a:pt x="1779" y="171"/>
                  </a:cubicBezTo>
                  <a:cubicBezTo>
                    <a:pt x="1778" y="169"/>
                    <a:pt x="1775" y="168"/>
                    <a:pt x="1772" y="168"/>
                  </a:cubicBezTo>
                  <a:cubicBezTo>
                    <a:pt x="1772" y="165"/>
                    <a:pt x="1767" y="167"/>
                    <a:pt x="1767" y="164"/>
                  </a:cubicBezTo>
                  <a:cubicBezTo>
                    <a:pt x="1764" y="164"/>
                    <a:pt x="1762" y="167"/>
                    <a:pt x="1759" y="168"/>
                  </a:cubicBezTo>
                  <a:cubicBezTo>
                    <a:pt x="1755" y="168"/>
                    <a:pt x="1755" y="166"/>
                    <a:pt x="1752" y="166"/>
                  </a:cubicBezTo>
                  <a:cubicBezTo>
                    <a:pt x="1750" y="166"/>
                    <a:pt x="1749" y="168"/>
                    <a:pt x="1744" y="168"/>
                  </a:cubicBezTo>
                  <a:cubicBezTo>
                    <a:pt x="1745" y="168"/>
                    <a:pt x="1743" y="166"/>
                    <a:pt x="1742" y="166"/>
                  </a:cubicBezTo>
                  <a:cubicBezTo>
                    <a:pt x="1741" y="166"/>
                    <a:pt x="1740" y="166"/>
                    <a:pt x="1739" y="166"/>
                  </a:cubicBezTo>
                  <a:cubicBezTo>
                    <a:pt x="1739" y="163"/>
                    <a:pt x="1742" y="162"/>
                    <a:pt x="1739" y="161"/>
                  </a:cubicBezTo>
                  <a:cubicBezTo>
                    <a:pt x="1742" y="157"/>
                    <a:pt x="1743" y="162"/>
                    <a:pt x="1746" y="163"/>
                  </a:cubicBezTo>
                  <a:cubicBezTo>
                    <a:pt x="1754" y="165"/>
                    <a:pt x="1764" y="162"/>
                    <a:pt x="1772" y="161"/>
                  </a:cubicBezTo>
                  <a:cubicBezTo>
                    <a:pt x="1774" y="161"/>
                    <a:pt x="1774" y="158"/>
                    <a:pt x="1774" y="156"/>
                  </a:cubicBezTo>
                  <a:cubicBezTo>
                    <a:pt x="1783" y="158"/>
                    <a:pt x="1786" y="150"/>
                    <a:pt x="1791" y="156"/>
                  </a:cubicBezTo>
                  <a:cubicBezTo>
                    <a:pt x="1795" y="157"/>
                    <a:pt x="1794" y="154"/>
                    <a:pt x="1799" y="155"/>
                  </a:cubicBezTo>
                  <a:close/>
                  <a:moveTo>
                    <a:pt x="1807" y="172"/>
                  </a:moveTo>
                  <a:cubicBezTo>
                    <a:pt x="1808" y="172"/>
                    <a:pt x="1810" y="172"/>
                    <a:pt x="1812" y="172"/>
                  </a:cubicBezTo>
                  <a:cubicBezTo>
                    <a:pt x="1812" y="173"/>
                    <a:pt x="1812" y="174"/>
                    <a:pt x="1812" y="175"/>
                  </a:cubicBezTo>
                  <a:cubicBezTo>
                    <a:pt x="1810" y="175"/>
                    <a:pt x="1808" y="175"/>
                    <a:pt x="1807" y="175"/>
                  </a:cubicBezTo>
                  <a:cubicBezTo>
                    <a:pt x="1807" y="174"/>
                    <a:pt x="1807" y="173"/>
                    <a:pt x="1807" y="172"/>
                  </a:cubicBezTo>
                  <a:close/>
                  <a:moveTo>
                    <a:pt x="359" y="177"/>
                  </a:moveTo>
                  <a:cubicBezTo>
                    <a:pt x="354" y="172"/>
                    <a:pt x="355" y="183"/>
                    <a:pt x="359" y="177"/>
                  </a:cubicBezTo>
                  <a:close/>
                  <a:moveTo>
                    <a:pt x="1778" y="187"/>
                  </a:moveTo>
                  <a:cubicBezTo>
                    <a:pt x="1776" y="188"/>
                    <a:pt x="1770" y="188"/>
                    <a:pt x="1765" y="188"/>
                  </a:cubicBezTo>
                  <a:cubicBezTo>
                    <a:pt x="1761" y="188"/>
                    <a:pt x="1753" y="189"/>
                    <a:pt x="1752" y="187"/>
                  </a:cubicBezTo>
                  <a:cubicBezTo>
                    <a:pt x="1747" y="176"/>
                    <a:pt x="1767" y="183"/>
                    <a:pt x="1770" y="180"/>
                  </a:cubicBezTo>
                  <a:cubicBezTo>
                    <a:pt x="1771" y="179"/>
                    <a:pt x="1773" y="178"/>
                    <a:pt x="1773" y="180"/>
                  </a:cubicBezTo>
                  <a:cubicBezTo>
                    <a:pt x="1773" y="184"/>
                    <a:pt x="1780" y="181"/>
                    <a:pt x="1778" y="187"/>
                  </a:cubicBezTo>
                  <a:close/>
                  <a:moveTo>
                    <a:pt x="351" y="183"/>
                  </a:moveTo>
                  <a:cubicBezTo>
                    <a:pt x="353" y="191"/>
                    <a:pt x="346" y="191"/>
                    <a:pt x="342" y="194"/>
                  </a:cubicBezTo>
                  <a:cubicBezTo>
                    <a:pt x="338" y="194"/>
                    <a:pt x="336" y="191"/>
                    <a:pt x="333" y="190"/>
                  </a:cubicBezTo>
                  <a:cubicBezTo>
                    <a:pt x="331" y="188"/>
                    <a:pt x="329" y="187"/>
                    <a:pt x="327" y="185"/>
                  </a:cubicBezTo>
                  <a:cubicBezTo>
                    <a:pt x="328" y="175"/>
                    <a:pt x="345" y="183"/>
                    <a:pt x="351" y="183"/>
                  </a:cubicBezTo>
                  <a:close/>
                  <a:moveTo>
                    <a:pt x="361" y="180"/>
                  </a:moveTo>
                  <a:cubicBezTo>
                    <a:pt x="366" y="180"/>
                    <a:pt x="365" y="185"/>
                    <a:pt x="366" y="188"/>
                  </a:cubicBezTo>
                  <a:cubicBezTo>
                    <a:pt x="365" y="188"/>
                    <a:pt x="365" y="190"/>
                    <a:pt x="363" y="190"/>
                  </a:cubicBezTo>
                  <a:cubicBezTo>
                    <a:pt x="362" y="190"/>
                    <a:pt x="362" y="187"/>
                    <a:pt x="361" y="187"/>
                  </a:cubicBezTo>
                  <a:cubicBezTo>
                    <a:pt x="359" y="186"/>
                    <a:pt x="354" y="188"/>
                    <a:pt x="353" y="185"/>
                  </a:cubicBezTo>
                  <a:cubicBezTo>
                    <a:pt x="350" y="178"/>
                    <a:pt x="362" y="185"/>
                    <a:pt x="361" y="180"/>
                  </a:cubicBezTo>
                  <a:close/>
                  <a:moveTo>
                    <a:pt x="1641" y="182"/>
                  </a:moveTo>
                  <a:cubicBezTo>
                    <a:pt x="1643" y="182"/>
                    <a:pt x="1646" y="182"/>
                    <a:pt x="1648" y="182"/>
                  </a:cubicBezTo>
                  <a:cubicBezTo>
                    <a:pt x="1648" y="183"/>
                    <a:pt x="1648" y="184"/>
                    <a:pt x="1648" y="185"/>
                  </a:cubicBezTo>
                  <a:cubicBezTo>
                    <a:pt x="1646" y="185"/>
                    <a:pt x="1643" y="185"/>
                    <a:pt x="1641" y="185"/>
                  </a:cubicBezTo>
                  <a:cubicBezTo>
                    <a:pt x="1641" y="184"/>
                    <a:pt x="1641" y="183"/>
                    <a:pt x="1641" y="182"/>
                  </a:cubicBezTo>
                  <a:close/>
                  <a:moveTo>
                    <a:pt x="455" y="187"/>
                  </a:moveTo>
                  <a:cubicBezTo>
                    <a:pt x="456" y="189"/>
                    <a:pt x="456" y="191"/>
                    <a:pt x="456" y="193"/>
                  </a:cubicBezTo>
                  <a:cubicBezTo>
                    <a:pt x="450" y="192"/>
                    <a:pt x="448" y="196"/>
                    <a:pt x="444" y="193"/>
                  </a:cubicBezTo>
                  <a:cubicBezTo>
                    <a:pt x="445" y="188"/>
                    <a:pt x="449" y="186"/>
                    <a:pt x="455" y="187"/>
                  </a:cubicBezTo>
                  <a:close/>
                  <a:moveTo>
                    <a:pt x="182" y="194"/>
                  </a:moveTo>
                  <a:cubicBezTo>
                    <a:pt x="181" y="192"/>
                    <a:pt x="191" y="192"/>
                    <a:pt x="185" y="190"/>
                  </a:cubicBezTo>
                  <a:cubicBezTo>
                    <a:pt x="185" y="192"/>
                    <a:pt x="177" y="193"/>
                    <a:pt x="182" y="194"/>
                  </a:cubicBezTo>
                  <a:close/>
                  <a:moveTo>
                    <a:pt x="388" y="194"/>
                  </a:moveTo>
                  <a:cubicBezTo>
                    <a:pt x="388" y="200"/>
                    <a:pt x="382" y="199"/>
                    <a:pt x="377" y="199"/>
                  </a:cubicBezTo>
                  <a:cubicBezTo>
                    <a:pt x="377" y="196"/>
                    <a:pt x="375" y="196"/>
                    <a:pt x="375" y="193"/>
                  </a:cubicBezTo>
                  <a:cubicBezTo>
                    <a:pt x="376" y="192"/>
                    <a:pt x="378" y="191"/>
                    <a:pt x="378" y="193"/>
                  </a:cubicBezTo>
                  <a:cubicBezTo>
                    <a:pt x="381" y="194"/>
                    <a:pt x="388" y="191"/>
                    <a:pt x="388" y="194"/>
                  </a:cubicBezTo>
                  <a:close/>
                  <a:moveTo>
                    <a:pt x="1824" y="191"/>
                  </a:moveTo>
                  <a:cubicBezTo>
                    <a:pt x="1831" y="191"/>
                    <a:pt x="1838" y="191"/>
                    <a:pt x="1842" y="193"/>
                  </a:cubicBezTo>
                  <a:cubicBezTo>
                    <a:pt x="1842" y="195"/>
                    <a:pt x="1838" y="194"/>
                    <a:pt x="1836" y="194"/>
                  </a:cubicBezTo>
                  <a:cubicBezTo>
                    <a:pt x="1831" y="194"/>
                    <a:pt x="1832" y="199"/>
                    <a:pt x="1826" y="198"/>
                  </a:cubicBezTo>
                  <a:cubicBezTo>
                    <a:pt x="1824" y="196"/>
                    <a:pt x="1824" y="194"/>
                    <a:pt x="1824" y="191"/>
                  </a:cubicBezTo>
                  <a:close/>
                  <a:moveTo>
                    <a:pt x="244" y="194"/>
                  </a:moveTo>
                  <a:cubicBezTo>
                    <a:pt x="248" y="195"/>
                    <a:pt x="251" y="194"/>
                    <a:pt x="254" y="194"/>
                  </a:cubicBezTo>
                  <a:cubicBezTo>
                    <a:pt x="255" y="195"/>
                    <a:pt x="254" y="198"/>
                    <a:pt x="254" y="198"/>
                  </a:cubicBezTo>
                  <a:cubicBezTo>
                    <a:pt x="255" y="198"/>
                    <a:pt x="260" y="194"/>
                    <a:pt x="261" y="196"/>
                  </a:cubicBezTo>
                  <a:cubicBezTo>
                    <a:pt x="261" y="196"/>
                    <a:pt x="263" y="199"/>
                    <a:pt x="264" y="198"/>
                  </a:cubicBezTo>
                  <a:cubicBezTo>
                    <a:pt x="266" y="195"/>
                    <a:pt x="267" y="198"/>
                    <a:pt x="269" y="198"/>
                  </a:cubicBezTo>
                  <a:cubicBezTo>
                    <a:pt x="272" y="198"/>
                    <a:pt x="276" y="194"/>
                    <a:pt x="279" y="198"/>
                  </a:cubicBezTo>
                  <a:cubicBezTo>
                    <a:pt x="278" y="201"/>
                    <a:pt x="279" y="207"/>
                    <a:pt x="276" y="210"/>
                  </a:cubicBezTo>
                  <a:cubicBezTo>
                    <a:pt x="272" y="213"/>
                    <a:pt x="269" y="209"/>
                    <a:pt x="262" y="210"/>
                  </a:cubicBezTo>
                  <a:cubicBezTo>
                    <a:pt x="263" y="206"/>
                    <a:pt x="259" y="206"/>
                    <a:pt x="260" y="202"/>
                  </a:cubicBezTo>
                  <a:cubicBezTo>
                    <a:pt x="257" y="203"/>
                    <a:pt x="259" y="208"/>
                    <a:pt x="257" y="209"/>
                  </a:cubicBezTo>
                  <a:cubicBezTo>
                    <a:pt x="254" y="209"/>
                    <a:pt x="251" y="209"/>
                    <a:pt x="248" y="209"/>
                  </a:cubicBezTo>
                  <a:cubicBezTo>
                    <a:pt x="249" y="207"/>
                    <a:pt x="248" y="206"/>
                    <a:pt x="247" y="206"/>
                  </a:cubicBezTo>
                  <a:cubicBezTo>
                    <a:pt x="246" y="202"/>
                    <a:pt x="248" y="201"/>
                    <a:pt x="251" y="201"/>
                  </a:cubicBezTo>
                  <a:cubicBezTo>
                    <a:pt x="250" y="197"/>
                    <a:pt x="242" y="202"/>
                    <a:pt x="244" y="194"/>
                  </a:cubicBezTo>
                  <a:close/>
                  <a:moveTo>
                    <a:pt x="317" y="201"/>
                  </a:moveTo>
                  <a:cubicBezTo>
                    <a:pt x="319" y="196"/>
                    <a:pt x="315" y="196"/>
                    <a:pt x="311" y="196"/>
                  </a:cubicBezTo>
                  <a:cubicBezTo>
                    <a:pt x="310" y="200"/>
                    <a:pt x="313" y="201"/>
                    <a:pt x="317" y="201"/>
                  </a:cubicBezTo>
                  <a:close/>
                  <a:moveTo>
                    <a:pt x="1761" y="199"/>
                  </a:moveTo>
                  <a:cubicBezTo>
                    <a:pt x="1766" y="198"/>
                    <a:pt x="1766" y="202"/>
                    <a:pt x="1771" y="201"/>
                  </a:cubicBezTo>
                  <a:cubicBezTo>
                    <a:pt x="1770" y="206"/>
                    <a:pt x="1760" y="207"/>
                    <a:pt x="1761" y="199"/>
                  </a:cubicBezTo>
                  <a:close/>
                  <a:moveTo>
                    <a:pt x="1740" y="210"/>
                  </a:moveTo>
                  <a:cubicBezTo>
                    <a:pt x="1744" y="213"/>
                    <a:pt x="1750" y="207"/>
                    <a:pt x="1745" y="206"/>
                  </a:cubicBezTo>
                  <a:cubicBezTo>
                    <a:pt x="1744" y="209"/>
                    <a:pt x="1739" y="207"/>
                    <a:pt x="1740" y="210"/>
                  </a:cubicBezTo>
                  <a:close/>
                  <a:moveTo>
                    <a:pt x="435" y="212"/>
                  </a:moveTo>
                  <a:cubicBezTo>
                    <a:pt x="435" y="216"/>
                    <a:pt x="435" y="218"/>
                    <a:pt x="433" y="220"/>
                  </a:cubicBezTo>
                  <a:cubicBezTo>
                    <a:pt x="430" y="222"/>
                    <a:pt x="429" y="218"/>
                    <a:pt x="427" y="217"/>
                  </a:cubicBezTo>
                  <a:cubicBezTo>
                    <a:pt x="424" y="215"/>
                    <a:pt x="421" y="218"/>
                    <a:pt x="422" y="214"/>
                  </a:cubicBezTo>
                  <a:cubicBezTo>
                    <a:pt x="427" y="214"/>
                    <a:pt x="429" y="211"/>
                    <a:pt x="435" y="212"/>
                  </a:cubicBezTo>
                  <a:close/>
                  <a:moveTo>
                    <a:pt x="1754" y="215"/>
                  </a:moveTo>
                  <a:cubicBezTo>
                    <a:pt x="1752" y="221"/>
                    <a:pt x="1737" y="224"/>
                    <a:pt x="1733" y="218"/>
                  </a:cubicBezTo>
                  <a:cubicBezTo>
                    <a:pt x="1726" y="218"/>
                    <a:pt x="1726" y="220"/>
                    <a:pt x="1721" y="218"/>
                  </a:cubicBezTo>
                  <a:cubicBezTo>
                    <a:pt x="1720" y="213"/>
                    <a:pt x="1729" y="217"/>
                    <a:pt x="1731" y="215"/>
                  </a:cubicBezTo>
                  <a:cubicBezTo>
                    <a:pt x="1731" y="215"/>
                    <a:pt x="1731" y="214"/>
                    <a:pt x="1731" y="214"/>
                  </a:cubicBezTo>
                  <a:cubicBezTo>
                    <a:pt x="1739" y="212"/>
                    <a:pt x="1748" y="214"/>
                    <a:pt x="1754" y="215"/>
                  </a:cubicBezTo>
                  <a:close/>
                  <a:moveTo>
                    <a:pt x="1769" y="217"/>
                  </a:moveTo>
                  <a:cubicBezTo>
                    <a:pt x="1768" y="220"/>
                    <a:pt x="1760" y="217"/>
                    <a:pt x="1756" y="218"/>
                  </a:cubicBezTo>
                  <a:cubicBezTo>
                    <a:pt x="1755" y="214"/>
                    <a:pt x="1758" y="214"/>
                    <a:pt x="1761" y="214"/>
                  </a:cubicBezTo>
                  <a:cubicBezTo>
                    <a:pt x="1766" y="213"/>
                    <a:pt x="1767" y="214"/>
                    <a:pt x="1769" y="217"/>
                  </a:cubicBezTo>
                  <a:close/>
                  <a:moveTo>
                    <a:pt x="1695" y="215"/>
                  </a:moveTo>
                  <a:cubicBezTo>
                    <a:pt x="1699" y="215"/>
                    <a:pt x="1701" y="215"/>
                    <a:pt x="1703" y="217"/>
                  </a:cubicBezTo>
                  <a:cubicBezTo>
                    <a:pt x="1703" y="221"/>
                    <a:pt x="1692" y="222"/>
                    <a:pt x="1695" y="215"/>
                  </a:cubicBezTo>
                  <a:close/>
                  <a:moveTo>
                    <a:pt x="1710" y="220"/>
                  </a:moveTo>
                  <a:cubicBezTo>
                    <a:pt x="1708" y="216"/>
                    <a:pt x="1717" y="221"/>
                    <a:pt x="1716" y="217"/>
                  </a:cubicBezTo>
                  <a:cubicBezTo>
                    <a:pt x="1714" y="213"/>
                    <a:pt x="1704" y="217"/>
                    <a:pt x="1710" y="220"/>
                  </a:cubicBezTo>
                  <a:close/>
                  <a:moveTo>
                    <a:pt x="1663" y="220"/>
                  </a:moveTo>
                  <a:cubicBezTo>
                    <a:pt x="1668" y="219"/>
                    <a:pt x="1676" y="222"/>
                    <a:pt x="1677" y="217"/>
                  </a:cubicBezTo>
                  <a:cubicBezTo>
                    <a:pt x="1672" y="217"/>
                    <a:pt x="1664" y="215"/>
                    <a:pt x="1663" y="220"/>
                  </a:cubicBezTo>
                  <a:close/>
                  <a:moveTo>
                    <a:pt x="1553" y="221"/>
                  </a:moveTo>
                  <a:cubicBezTo>
                    <a:pt x="1555" y="221"/>
                    <a:pt x="1556" y="221"/>
                    <a:pt x="1558" y="221"/>
                  </a:cubicBezTo>
                  <a:cubicBezTo>
                    <a:pt x="1558" y="222"/>
                    <a:pt x="1558" y="224"/>
                    <a:pt x="1558" y="225"/>
                  </a:cubicBezTo>
                  <a:cubicBezTo>
                    <a:pt x="1556" y="225"/>
                    <a:pt x="1554" y="225"/>
                    <a:pt x="1553" y="225"/>
                  </a:cubicBezTo>
                  <a:cubicBezTo>
                    <a:pt x="1553" y="224"/>
                    <a:pt x="1553" y="222"/>
                    <a:pt x="1553" y="221"/>
                  </a:cubicBezTo>
                  <a:close/>
                  <a:moveTo>
                    <a:pt x="1831" y="221"/>
                  </a:moveTo>
                  <a:cubicBezTo>
                    <a:pt x="1833" y="221"/>
                    <a:pt x="1834" y="221"/>
                    <a:pt x="1835" y="221"/>
                  </a:cubicBezTo>
                  <a:cubicBezTo>
                    <a:pt x="1835" y="226"/>
                    <a:pt x="1822" y="221"/>
                    <a:pt x="1831" y="221"/>
                  </a:cubicBezTo>
                  <a:close/>
                  <a:moveTo>
                    <a:pt x="1647" y="226"/>
                  </a:moveTo>
                  <a:cubicBezTo>
                    <a:pt x="1647" y="228"/>
                    <a:pt x="1647" y="229"/>
                    <a:pt x="1647" y="231"/>
                  </a:cubicBezTo>
                  <a:cubicBezTo>
                    <a:pt x="1644" y="231"/>
                    <a:pt x="1638" y="233"/>
                    <a:pt x="1640" y="228"/>
                  </a:cubicBezTo>
                  <a:cubicBezTo>
                    <a:pt x="1642" y="227"/>
                    <a:pt x="1644" y="226"/>
                    <a:pt x="1647" y="226"/>
                  </a:cubicBezTo>
                  <a:close/>
                  <a:moveTo>
                    <a:pt x="181" y="250"/>
                  </a:moveTo>
                  <a:cubicBezTo>
                    <a:pt x="184" y="250"/>
                    <a:pt x="185" y="249"/>
                    <a:pt x="186" y="247"/>
                  </a:cubicBezTo>
                  <a:cubicBezTo>
                    <a:pt x="183" y="247"/>
                    <a:pt x="182" y="248"/>
                    <a:pt x="181" y="250"/>
                  </a:cubicBezTo>
                  <a:close/>
                  <a:moveTo>
                    <a:pt x="1516" y="252"/>
                  </a:moveTo>
                  <a:cubicBezTo>
                    <a:pt x="1515" y="257"/>
                    <a:pt x="1501" y="255"/>
                    <a:pt x="1498" y="253"/>
                  </a:cubicBezTo>
                  <a:cubicBezTo>
                    <a:pt x="1498" y="252"/>
                    <a:pt x="1498" y="250"/>
                    <a:pt x="1498" y="248"/>
                  </a:cubicBezTo>
                  <a:cubicBezTo>
                    <a:pt x="1504" y="244"/>
                    <a:pt x="1511" y="250"/>
                    <a:pt x="1516" y="252"/>
                  </a:cubicBezTo>
                  <a:close/>
                  <a:moveTo>
                    <a:pt x="1460" y="248"/>
                  </a:moveTo>
                  <a:cubicBezTo>
                    <a:pt x="1464" y="248"/>
                    <a:pt x="1464" y="249"/>
                    <a:pt x="1467" y="250"/>
                  </a:cubicBezTo>
                  <a:cubicBezTo>
                    <a:pt x="1467" y="252"/>
                    <a:pt x="1467" y="253"/>
                    <a:pt x="1467" y="255"/>
                  </a:cubicBezTo>
                  <a:cubicBezTo>
                    <a:pt x="1464" y="257"/>
                    <a:pt x="1461" y="257"/>
                    <a:pt x="1458" y="255"/>
                  </a:cubicBezTo>
                  <a:cubicBezTo>
                    <a:pt x="1458" y="252"/>
                    <a:pt x="1460" y="251"/>
                    <a:pt x="1460" y="248"/>
                  </a:cubicBezTo>
                  <a:close/>
                  <a:moveTo>
                    <a:pt x="413" y="255"/>
                  </a:moveTo>
                  <a:cubicBezTo>
                    <a:pt x="416" y="254"/>
                    <a:pt x="416" y="256"/>
                    <a:pt x="418" y="256"/>
                  </a:cubicBezTo>
                  <a:cubicBezTo>
                    <a:pt x="418" y="258"/>
                    <a:pt x="417" y="258"/>
                    <a:pt x="417" y="259"/>
                  </a:cubicBezTo>
                  <a:cubicBezTo>
                    <a:pt x="416" y="259"/>
                    <a:pt x="415" y="259"/>
                    <a:pt x="413" y="259"/>
                  </a:cubicBezTo>
                  <a:cubicBezTo>
                    <a:pt x="413" y="258"/>
                    <a:pt x="413" y="256"/>
                    <a:pt x="413" y="255"/>
                  </a:cubicBezTo>
                  <a:close/>
                  <a:moveTo>
                    <a:pt x="1768" y="263"/>
                  </a:moveTo>
                  <a:cubicBezTo>
                    <a:pt x="1768" y="269"/>
                    <a:pt x="1757" y="265"/>
                    <a:pt x="1753" y="267"/>
                  </a:cubicBezTo>
                  <a:cubicBezTo>
                    <a:pt x="1753" y="266"/>
                    <a:pt x="1752" y="265"/>
                    <a:pt x="1751" y="264"/>
                  </a:cubicBezTo>
                  <a:cubicBezTo>
                    <a:pt x="1752" y="261"/>
                    <a:pt x="1765" y="259"/>
                    <a:pt x="1768" y="263"/>
                  </a:cubicBezTo>
                  <a:close/>
                  <a:moveTo>
                    <a:pt x="1743" y="266"/>
                  </a:moveTo>
                  <a:cubicBezTo>
                    <a:pt x="1743" y="269"/>
                    <a:pt x="1737" y="266"/>
                    <a:pt x="1736" y="267"/>
                  </a:cubicBezTo>
                  <a:cubicBezTo>
                    <a:pt x="1736" y="268"/>
                    <a:pt x="1732" y="272"/>
                    <a:pt x="1728" y="271"/>
                  </a:cubicBezTo>
                  <a:cubicBezTo>
                    <a:pt x="1726" y="264"/>
                    <a:pt x="1733" y="267"/>
                    <a:pt x="1733" y="263"/>
                  </a:cubicBezTo>
                  <a:cubicBezTo>
                    <a:pt x="1735" y="263"/>
                    <a:pt x="1737" y="263"/>
                    <a:pt x="1740" y="263"/>
                  </a:cubicBezTo>
                  <a:cubicBezTo>
                    <a:pt x="1741" y="263"/>
                    <a:pt x="1741" y="266"/>
                    <a:pt x="1743" y="266"/>
                  </a:cubicBezTo>
                  <a:close/>
                  <a:moveTo>
                    <a:pt x="1692" y="264"/>
                  </a:moveTo>
                  <a:cubicBezTo>
                    <a:pt x="1692" y="266"/>
                    <a:pt x="1692" y="268"/>
                    <a:pt x="1692" y="271"/>
                  </a:cubicBezTo>
                  <a:cubicBezTo>
                    <a:pt x="1689" y="271"/>
                    <a:pt x="1687" y="271"/>
                    <a:pt x="1685" y="271"/>
                  </a:cubicBezTo>
                  <a:cubicBezTo>
                    <a:pt x="1685" y="267"/>
                    <a:pt x="1688" y="264"/>
                    <a:pt x="1692" y="264"/>
                  </a:cubicBezTo>
                  <a:close/>
                  <a:moveTo>
                    <a:pt x="1626" y="269"/>
                  </a:moveTo>
                  <a:cubicBezTo>
                    <a:pt x="1621" y="270"/>
                    <a:pt x="1627" y="272"/>
                    <a:pt x="1626" y="275"/>
                  </a:cubicBezTo>
                  <a:cubicBezTo>
                    <a:pt x="1621" y="279"/>
                    <a:pt x="1616" y="275"/>
                    <a:pt x="1609" y="275"/>
                  </a:cubicBezTo>
                  <a:cubicBezTo>
                    <a:pt x="1610" y="271"/>
                    <a:pt x="1616" y="272"/>
                    <a:pt x="1614" y="266"/>
                  </a:cubicBezTo>
                  <a:cubicBezTo>
                    <a:pt x="1620" y="268"/>
                    <a:pt x="1630" y="266"/>
                    <a:pt x="1629" y="274"/>
                  </a:cubicBezTo>
                  <a:cubicBezTo>
                    <a:pt x="1627" y="273"/>
                    <a:pt x="1626" y="272"/>
                    <a:pt x="1626" y="269"/>
                  </a:cubicBezTo>
                  <a:close/>
                  <a:moveTo>
                    <a:pt x="1734" y="274"/>
                  </a:moveTo>
                  <a:cubicBezTo>
                    <a:pt x="1737" y="273"/>
                    <a:pt x="1741" y="273"/>
                    <a:pt x="1743" y="271"/>
                  </a:cubicBezTo>
                  <a:cubicBezTo>
                    <a:pt x="1739" y="270"/>
                    <a:pt x="1735" y="270"/>
                    <a:pt x="1734" y="274"/>
                  </a:cubicBezTo>
                  <a:close/>
                  <a:moveTo>
                    <a:pt x="1399" y="274"/>
                  </a:moveTo>
                  <a:cubicBezTo>
                    <a:pt x="1397" y="280"/>
                    <a:pt x="1393" y="283"/>
                    <a:pt x="1386" y="283"/>
                  </a:cubicBezTo>
                  <a:cubicBezTo>
                    <a:pt x="1386" y="276"/>
                    <a:pt x="1392" y="269"/>
                    <a:pt x="1399" y="274"/>
                  </a:cubicBezTo>
                  <a:close/>
                  <a:moveTo>
                    <a:pt x="1754" y="275"/>
                  </a:moveTo>
                  <a:cubicBezTo>
                    <a:pt x="1753" y="281"/>
                    <a:pt x="1739" y="279"/>
                    <a:pt x="1736" y="277"/>
                  </a:cubicBezTo>
                  <a:cubicBezTo>
                    <a:pt x="1736" y="274"/>
                    <a:pt x="1741" y="277"/>
                    <a:pt x="1742" y="275"/>
                  </a:cubicBezTo>
                  <a:cubicBezTo>
                    <a:pt x="1743" y="275"/>
                    <a:pt x="1742" y="274"/>
                    <a:pt x="1743" y="274"/>
                  </a:cubicBezTo>
                  <a:cubicBezTo>
                    <a:pt x="1747" y="273"/>
                    <a:pt x="1751" y="274"/>
                    <a:pt x="1754" y="275"/>
                  </a:cubicBezTo>
                  <a:close/>
                  <a:moveTo>
                    <a:pt x="1670" y="275"/>
                  </a:moveTo>
                  <a:cubicBezTo>
                    <a:pt x="1674" y="274"/>
                    <a:pt x="1671" y="282"/>
                    <a:pt x="1675" y="282"/>
                  </a:cubicBezTo>
                  <a:cubicBezTo>
                    <a:pt x="1675" y="282"/>
                    <a:pt x="1675" y="279"/>
                    <a:pt x="1677" y="280"/>
                  </a:cubicBezTo>
                  <a:cubicBezTo>
                    <a:pt x="1677" y="281"/>
                    <a:pt x="1676" y="284"/>
                    <a:pt x="1678" y="283"/>
                  </a:cubicBezTo>
                  <a:cubicBezTo>
                    <a:pt x="1676" y="290"/>
                    <a:pt x="1664" y="288"/>
                    <a:pt x="1657" y="286"/>
                  </a:cubicBezTo>
                  <a:cubicBezTo>
                    <a:pt x="1657" y="284"/>
                    <a:pt x="1657" y="281"/>
                    <a:pt x="1657" y="279"/>
                  </a:cubicBezTo>
                  <a:cubicBezTo>
                    <a:pt x="1664" y="279"/>
                    <a:pt x="1667" y="281"/>
                    <a:pt x="1670" y="275"/>
                  </a:cubicBezTo>
                  <a:close/>
                  <a:moveTo>
                    <a:pt x="1374" y="282"/>
                  </a:moveTo>
                  <a:cubicBezTo>
                    <a:pt x="1376" y="287"/>
                    <a:pt x="1368" y="284"/>
                    <a:pt x="1364" y="285"/>
                  </a:cubicBezTo>
                  <a:cubicBezTo>
                    <a:pt x="1363" y="277"/>
                    <a:pt x="1371" y="278"/>
                    <a:pt x="1374" y="282"/>
                  </a:cubicBezTo>
                  <a:close/>
                  <a:moveTo>
                    <a:pt x="150" y="282"/>
                  </a:moveTo>
                  <a:cubicBezTo>
                    <a:pt x="144" y="277"/>
                    <a:pt x="145" y="288"/>
                    <a:pt x="150" y="282"/>
                  </a:cubicBezTo>
                  <a:close/>
                  <a:moveTo>
                    <a:pt x="1299" y="282"/>
                  </a:moveTo>
                  <a:cubicBezTo>
                    <a:pt x="1302" y="282"/>
                    <a:pt x="1306" y="282"/>
                    <a:pt x="1310" y="282"/>
                  </a:cubicBezTo>
                  <a:cubicBezTo>
                    <a:pt x="1311" y="285"/>
                    <a:pt x="1309" y="284"/>
                    <a:pt x="1307" y="285"/>
                  </a:cubicBezTo>
                  <a:cubicBezTo>
                    <a:pt x="1304" y="286"/>
                    <a:pt x="1298" y="288"/>
                    <a:pt x="1299" y="282"/>
                  </a:cubicBezTo>
                  <a:close/>
                  <a:moveTo>
                    <a:pt x="1328" y="282"/>
                  </a:moveTo>
                  <a:cubicBezTo>
                    <a:pt x="1331" y="282"/>
                    <a:pt x="1335" y="282"/>
                    <a:pt x="1338" y="282"/>
                  </a:cubicBezTo>
                  <a:cubicBezTo>
                    <a:pt x="1337" y="286"/>
                    <a:pt x="1327" y="289"/>
                    <a:pt x="1328" y="282"/>
                  </a:cubicBezTo>
                  <a:close/>
                  <a:moveTo>
                    <a:pt x="1607" y="286"/>
                  </a:moveTo>
                  <a:cubicBezTo>
                    <a:pt x="1604" y="292"/>
                    <a:pt x="1598" y="286"/>
                    <a:pt x="1593" y="285"/>
                  </a:cubicBezTo>
                  <a:cubicBezTo>
                    <a:pt x="1593" y="281"/>
                    <a:pt x="1598" y="281"/>
                    <a:pt x="1601" y="282"/>
                  </a:cubicBezTo>
                  <a:cubicBezTo>
                    <a:pt x="1606" y="282"/>
                    <a:pt x="1605" y="284"/>
                    <a:pt x="1607" y="286"/>
                  </a:cubicBezTo>
                  <a:close/>
                  <a:moveTo>
                    <a:pt x="1790" y="291"/>
                  </a:moveTo>
                  <a:cubicBezTo>
                    <a:pt x="1795" y="294"/>
                    <a:pt x="1794" y="283"/>
                    <a:pt x="1792" y="283"/>
                  </a:cubicBezTo>
                  <a:cubicBezTo>
                    <a:pt x="1788" y="287"/>
                    <a:pt x="1793" y="288"/>
                    <a:pt x="1790" y="291"/>
                  </a:cubicBezTo>
                  <a:close/>
                  <a:moveTo>
                    <a:pt x="306" y="290"/>
                  </a:moveTo>
                  <a:cubicBezTo>
                    <a:pt x="303" y="290"/>
                    <a:pt x="305" y="285"/>
                    <a:pt x="303" y="285"/>
                  </a:cubicBezTo>
                  <a:cubicBezTo>
                    <a:pt x="301" y="288"/>
                    <a:pt x="306" y="294"/>
                    <a:pt x="306" y="290"/>
                  </a:cubicBezTo>
                  <a:close/>
                  <a:moveTo>
                    <a:pt x="1233" y="285"/>
                  </a:moveTo>
                  <a:cubicBezTo>
                    <a:pt x="1232" y="287"/>
                    <a:pt x="1231" y="289"/>
                    <a:pt x="1228" y="290"/>
                  </a:cubicBezTo>
                  <a:cubicBezTo>
                    <a:pt x="1225" y="290"/>
                    <a:pt x="1220" y="291"/>
                    <a:pt x="1221" y="286"/>
                  </a:cubicBezTo>
                  <a:cubicBezTo>
                    <a:pt x="1223" y="284"/>
                    <a:pt x="1228" y="285"/>
                    <a:pt x="1233" y="285"/>
                  </a:cubicBezTo>
                  <a:close/>
                  <a:moveTo>
                    <a:pt x="263" y="288"/>
                  </a:moveTo>
                  <a:cubicBezTo>
                    <a:pt x="261" y="294"/>
                    <a:pt x="253" y="291"/>
                    <a:pt x="247" y="291"/>
                  </a:cubicBezTo>
                  <a:cubicBezTo>
                    <a:pt x="241" y="292"/>
                    <a:pt x="233" y="294"/>
                    <a:pt x="227" y="293"/>
                  </a:cubicBezTo>
                  <a:cubicBezTo>
                    <a:pt x="226" y="291"/>
                    <a:pt x="225" y="290"/>
                    <a:pt x="227" y="290"/>
                  </a:cubicBezTo>
                  <a:cubicBezTo>
                    <a:pt x="227" y="288"/>
                    <a:pt x="227" y="287"/>
                    <a:pt x="229" y="286"/>
                  </a:cubicBezTo>
                  <a:cubicBezTo>
                    <a:pt x="238" y="288"/>
                    <a:pt x="253" y="284"/>
                    <a:pt x="263" y="288"/>
                  </a:cubicBezTo>
                  <a:close/>
                  <a:moveTo>
                    <a:pt x="216" y="290"/>
                  </a:moveTo>
                  <a:cubicBezTo>
                    <a:pt x="217" y="294"/>
                    <a:pt x="210" y="293"/>
                    <a:pt x="208" y="294"/>
                  </a:cubicBezTo>
                  <a:cubicBezTo>
                    <a:pt x="207" y="293"/>
                    <a:pt x="206" y="292"/>
                    <a:pt x="206" y="290"/>
                  </a:cubicBezTo>
                  <a:cubicBezTo>
                    <a:pt x="207" y="288"/>
                    <a:pt x="215" y="286"/>
                    <a:pt x="216" y="290"/>
                  </a:cubicBezTo>
                  <a:close/>
                  <a:moveTo>
                    <a:pt x="195" y="294"/>
                  </a:moveTo>
                  <a:cubicBezTo>
                    <a:pt x="188" y="294"/>
                    <a:pt x="182" y="294"/>
                    <a:pt x="178" y="296"/>
                  </a:cubicBezTo>
                  <a:cubicBezTo>
                    <a:pt x="174" y="287"/>
                    <a:pt x="196" y="287"/>
                    <a:pt x="195" y="294"/>
                  </a:cubicBezTo>
                  <a:close/>
                  <a:moveTo>
                    <a:pt x="1712" y="296"/>
                  </a:moveTo>
                  <a:cubicBezTo>
                    <a:pt x="1717" y="295"/>
                    <a:pt x="1715" y="300"/>
                    <a:pt x="1720" y="299"/>
                  </a:cubicBezTo>
                  <a:cubicBezTo>
                    <a:pt x="1720" y="301"/>
                    <a:pt x="1718" y="303"/>
                    <a:pt x="1717" y="305"/>
                  </a:cubicBezTo>
                  <a:cubicBezTo>
                    <a:pt x="1713" y="305"/>
                    <a:pt x="1708" y="300"/>
                    <a:pt x="1712" y="296"/>
                  </a:cubicBezTo>
                  <a:close/>
                  <a:moveTo>
                    <a:pt x="1733" y="302"/>
                  </a:moveTo>
                  <a:cubicBezTo>
                    <a:pt x="1737" y="302"/>
                    <a:pt x="1741" y="301"/>
                    <a:pt x="1740" y="296"/>
                  </a:cubicBezTo>
                  <a:cubicBezTo>
                    <a:pt x="1735" y="295"/>
                    <a:pt x="1733" y="297"/>
                    <a:pt x="1733" y="302"/>
                  </a:cubicBezTo>
                  <a:close/>
                  <a:moveTo>
                    <a:pt x="379" y="304"/>
                  </a:moveTo>
                  <a:cubicBezTo>
                    <a:pt x="379" y="307"/>
                    <a:pt x="379" y="309"/>
                    <a:pt x="379" y="312"/>
                  </a:cubicBezTo>
                  <a:cubicBezTo>
                    <a:pt x="376" y="312"/>
                    <a:pt x="375" y="311"/>
                    <a:pt x="373" y="310"/>
                  </a:cubicBezTo>
                  <a:cubicBezTo>
                    <a:pt x="373" y="306"/>
                    <a:pt x="375" y="304"/>
                    <a:pt x="379" y="304"/>
                  </a:cubicBezTo>
                  <a:close/>
                  <a:moveTo>
                    <a:pt x="134" y="309"/>
                  </a:moveTo>
                  <a:cubicBezTo>
                    <a:pt x="135" y="308"/>
                    <a:pt x="140" y="315"/>
                    <a:pt x="140" y="315"/>
                  </a:cubicBezTo>
                  <a:cubicBezTo>
                    <a:pt x="136" y="318"/>
                    <a:pt x="143" y="314"/>
                    <a:pt x="142" y="321"/>
                  </a:cubicBezTo>
                  <a:cubicBezTo>
                    <a:pt x="138" y="318"/>
                    <a:pt x="134" y="316"/>
                    <a:pt x="134" y="309"/>
                  </a:cubicBezTo>
                  <a:close/>
                  <a:moveTo>
                    <a:pt x="1756" y="315"/>
                  </a:moveTo>
                  <a:cubicBezTo>
                    <a:pt x="1760" y="315"/>
                    <a:pt x="1765" y="315"/>
                    <a:pt x="1764" y="310"/>
                  </a:cubicBezTo>
                  <a:cubicBezTo>
                    <a:pt x="1760" y="310"/>
                    <a:pt x="1756" y="311"/>
                    <a:pt x="1756" y="315"/>
                  </a:cubicBezTo>
                  <a:close/>
                  <a:moveTo>
                    <a:pt x="266" y="321"/>
                  </a:moveTo>
                  <a:cubicBezTo>
                    <a:pt x="270" y="322"/>
                    <a:pt x="272" y="321"/>
                    <a:pt x="273" y="318"/>
                  </a:cubicBezTo>
                  <a:cubicBezTo>
                    <a:pt x="269" y="318"/>
                    <a:pt x="267" y="319"/>
                    <a:pt x="266" y="321"/>
                  </a:cubicBezTo>
                  <a:close/>
                  <a:moveTo>
                    <a:pt x="1693" y="326"/>
                  </a:moveTo>
                  <a:cubicBezTo>
                    <a:pt x="1693" y="333"/>
                    <a:pt x="1684" y="327"/>
                    <a:pt x="1680" y="328"/>
                  </a:cubicBezTo>
                  <a:cubicBezTo>
                    <a:pt x="1680" y="323"/>
                    <a:pt x="1692" y="323"/>
                    <a:pt x="1693" y="326"/>
                  </a:cubicBezTo>
                  <a:close/>
                  <a:moveTo>
                    <a:pt x="1621" y="339"/>
                  </a:moveTo>
                  <a:cubicBezTo>
                    <a:pt x="1616" y="334"/>
                    <a:pt x="1616" y="345"/>
                    <a:pt x="1621" y="339"/>
                  </a:cubicBezTo>
                  <a:close/>
                  <a:moveTo>
                    <a:pt x="186" y="358"/>
                  </a:moveTo>
                  <a:cubicBezTo>
                    <a:pt x="189" y="358"/>
                    <a:pt x="196" y="355"/>
                    <a:pt x="191" y="353"/>
                  </a:cubicBezTo>
                  <a:cubicBezTo>
                    <a:pt x="191" y="356"/>
                    <a:pt x="185" y="354"/>
                    <a:pt x="186" y="358"/>
                  </a:cubicBezTo>
                  <a:close/>
                  <a:moveTo>
                    <a:pt x="312" y="359"/>
                  </a:moveTo>
                  <a:cubicBezTo>
                    <a:pt x="313" y="362"/>
                    <a:pt x="326" y="363"/>
                    <a:pt x="324" y="358"/>
                  </a:cubicBezTo>
                  <a:cubicBezTo>
                    <a:pt x="322" y="354"/>
                    <a:pt x="312" y="353"/>
                    <a:pt x="312" y="359"/>
                  </a:cubicBezTo>
                  <a:close/>
                  <a:moveTo>
                    <a:pt x="166" y="359"/>
                  </a:moveTo>
                  <a:cubicBezTo>
                    <a:pt x="170" y="356"/>
                    <a:pt x="161" y="355"/>
                    <a:pt x="161" y="358"/>
                  </a:cubicBezTo>
                  <a:cubicBezTo>
                    <a:pt x="161" y="358"/>
                    <a:pt x="167" y="359"/>
                    <a:pt x="166" y="359"/>
                  </a:cubicBezTo>
                  <a:close/>
                  <a:moveTo>
                    <a:pt x="155" y="358"/>
                  </a:moveTo>
                  <a:cubicBezTo>
                    <a:pt x="158" y="359"/>
                    <a:pt x="156" y="361"/>
                    <a:pt x="153" y="361"/>
                  </a:cubicBezTo>
                  <a:cubicBezTo>
                    <a:pt x="154" y="364"/>
                    <a:pt x="152" y="364"/>
                    <a:pt x="150" y="364"/>
                  </a:cubicBezTo>
                  <a:cubicBezTo>
                    <a:pt x="151" y="361"/>
                    <a:pt x="155" y="361"/>
                    <a:pt x="155" y="358"/>
                  </a:cubicBezTo>
                  <a:close/>
                  <a:moveTo>
                    <a:pt x="258" y="358"/>
                  </a:moveTo>
                  <a:cubicBezTo>
                    <a:pt x="258" y="360"/>
                    <a:pt x="258" y="362"/>
                    <a:pt x="258" y="364"/>
                  </a:cubicBezTo>
                  <a:cubicBezTo>
                    <a:pt x="255" y="365"/>
                    <a:pt x="253" y="364"/>
                    <a:pt x="250" y="363"/>
                  </a:cubicBezTo>
                  <a:cubicBezTo>
                    <a:pt x="247" y="362"/>
                    <a:pt x="245" y="363"/>
                    <a:pt x="245" y="359"/>
                  </a:cubicBezTo>
                  <a:cubicBezTo>
                    <a:pt x="249" y="358"/>
                    <a:pt x="252" y="357"/>
                    <a:pt x="258" y="358"/>
                  </a:cubicBezTo>
                  <a:close/>
                  <a:moveTo>
                    <a:pt x="216" y="359"/>
                  </a:moveTo>
                  <a:cubicBezTo>
                    <a:pt x="217" y="359"/>
                    <a:pt x="218" y="359"/>
                    <a:pt x="219" y="359"/>
                  </a:cubicBezTo>
                  <a:cubicBezTo>
                    <a:pt x="219" y="360"/>
                    <a:pt x="219" y="362"/>
                    <a:pt x="219" y="363"/>
                  </a:cubicBezTo>
                  <a:cubicBezTo>
                    <a:pt x="218" y="363"/>
                    <a:pt x="217" y="363"/>
                    <a:pt x="216" y="363"/>
                  </a:cubicBezTo>
                  <a:cubicBezTo>
                    <a:pt x="216" y="362"/>
                    <a:pt x="216" y="360"/>
                    <a:pt x="216" y="359"/>
                  </a:cubicBezTo>
                  <a:close/>
                  <a:moveTo>
                    <a:pt x="163" y="364"/>
                  </a:moveTo>
                  <a:cubicBezTo>
                    <a:pt x="162" y="363"/>
                    <a:pt x="159" y="365"/>
                    <a:pt x="159" y="366"/>
                  </a:cubicBezTo>
                  <a:cubicBezTo>
                    <a:pt x="157" y="369"/>
                    <a:pt x="165" y="365"/>
                    <a:pt x="163" y="364"/>
                  </a:cubicBezTo>
                  <a:close/>
                  <a:moveTo>
                    <a:pt x="162" y="369"/>
                  </a:moveTo>
                  <a:cubicBezTo>
                    <a:pt x="164" y="369"/>
                    <a:pt x="165" y="369"/>
                    <a:pt x="167" y="369"/>
                  </a:cubicBezTo>
                  <a:cubicBezTo>
                    <a:pt x="166" y="372"/>
                    <a:pt x="165" y="375"/>
                    <a:pt x="159" y="374"/>
                  </a:cubicBezTo>
                  <a:cubicBezTo>
                    <a:pt x="160" y="372"/>
                    <a:pt x="163" y="372"/>
                    <a:pt x="162" y="369"/>
                  </a:cubicBezTo>
                  <a:close/>
                  <a:moveTo>
                    <a:pt x="143" y="380"/>
                  </a:moveTo>
                  <a:cubicBezTo>
                    <a:pt x="144" y="377"/>
                    <a:pt x="145" y="371"/>
                    <a:pt x="141" y="375"/>
                  </a:cubicBezTo>
                  <a:cubicBezTo>
                    <a:pt x="146" y="375"/>
                    <a:pt x="137" y="380"/>
                    <a:pt x="143" y="380"/>
                  </a:cubicBezTo>
                  <a:close/>
                  <a:moveTo>
                    <a:pt x="170" y="374"/>
                  </a:moveTo>
                  <a:cubicBezTo>
                    <a:pt x="173" y="373"/>
                    <a:pt x="174" y="375"/>
                    <a:pt x="174" y="377"/>
                  </a:cubicBezTo>
                  <a:cubicBezTo>
                    <a:pt x="172" y="377"/>
                    <a:pt x="172" y="377"/>
                    <a:pt x="172" y="378"/>
                  </a:cubicBezTo>
                  <a:cubicBezTo>
                    <a:pt x="170" y="378"/>
                    <a:pt x="171" y="376"/>
                    <a:pt x="170" y="374"/>
                  </a:cubicBezTo>
                  <a:close/>
                  <a:moveTo>
                    <a:pt x="301" y="377"/>
                  </a:moveTo>
                  <a:cubicBezTo>
                    <a:pt x="303" y="378"/>
                    <a:pt x="311" y="381"/>
                    <a:pt x="310" y="375"/>
                  </a:cubicBezTo>
                  <a:cubicBezTo>
                    <a:pt x="309" y="372"/>
                    <a:pt x="301" y="374"/>
                    <a:pt x="301" y="377"/>
                  </a:cubicBezTo>
                  <a:close/>
                  <a:moveTo>
                    <a:pt x="169" y="375"/>
                  </a:moveTo>
                  <a:cubicBezTo>
                    <a:pt x="173" y="384"/>
                    <a:pt x="156" y="384"/>
                    <a:pt x="157" y="377"/>
                  </a:cubicBezTo>
                  <a:cubicBezTo>
                    <a:pt x="161" y="374"/>
                    <a:pt x="164" y="378"/>
                    <a:pt x="169" y="375"/>
                  </a:cubicBezTo>
                  <a:close/>
                  <a:moveTo>
                    <a:pt x="1960" y="375"/>
                  </a:moveTo>
                  <a:cubicBezTo>
                    <a:pt x="1953" y="381"/>
                    <a:pt x="1963" y="374"/>
                    <a:pt x="1967" y="378"/>
                  </a:cubicBezTo>
                  <a:cubicBezTo>
                    <a:pt x="1966" y="382"/>
                    <a:pt x="1963" y="378"/>
                    <a:pt x="1964" y="378"/>
                  </a:cubicBezTo>
                  <a:cubicBezTo>
                    <a:pt x="1962" y="379"/>
                    <a:pt x="1961" y="380"/>
                    <a:pt x="1959" y="380"/>
                  </a:cubicBezTo>
                  <a:cubicBezTo>
                    <a:pt x="1956" y="380"/>
                    <a:pt x="1953" y="378"/>
                    <a:pt x="1950" y="378"/>
                  </a:cubicBezTo>
                  <a:cubicBezTo>
                    <a:pt x="1949" y="379"/>
                    <a:pt x="1944" y="379"/>
                    <a:pt x="1944" y="380"/>
                  </a:cubicBezTo>
                  <a:cubicBezTo>
                    <a:pt x="1942" y="382"/>
                    <a:pt x="1943" y="380"/>
                    <a:pt x="1941" y="380"/>
                  </a:cubicBezTo>
                  <a:cubicBezTo>
                    <a:pt x="1938" y="380"/>
                    <a:pt x="1938" y="381"/>
                    <a:pt x="1932" y="380"/>
                  </a:cubicBezTo>
                  <a:cubicBezTo>
                    <a:pt x="1933" y="376"/>
                    <a:pt x="1937" y="376"/>
                    <a:pt x="1939" y="378"/>
                  </a:cubicBezTo>
                  <a:cubicBezTo>
                    <a:pt x="1940" y="375"/>
                    <a:pt x="1943" y="379"/>
                    <a:pt x="1944" y="378"/>
                  </a:cubicBezTo>
                  <a:cubicBezTo>
                    <a:pt x="1945" y="377"/>
                    <a:pt x="1941" y="376"/>
                    <a:pt x="1946" y="375"/>
                  </a:cubicBezTo>
                  <a:cubicBezTo>
                    <a:pt x="1950" y="375"/>
                    <a:pt x="1953" y="376"/>
                    <a:pt x="1960" y="375"/>
                  </a:cubicBezTo>
                  <a:close/>
                  <a:moveTo>
                    <a:pt x="341" y="385"/>
                  </a:moveTo>
                  <a:cubicBezTo>
                    <a:pt x="343" y="387"/>
                    <a:pt x="348" y="386"/>
                    <a:pt x="353" y="386"/>
                  </a:cubicBezTo>
                  <a:cubicBezTo>
                    <a:pt x="354" y="380"/>
                    <a:pt x="341" y="380"/>
                    <a:pt x="341" y="385"/>
                  </a:cubicBezTo>
                  <a:close/>
                  <a:moveTo>
                    <a:pt x="405" y="382"/>
                  </a:moveTo>
                  <a:cubicBezTo>
                    <a:pt x="411" y="383"/>
                    <a:pt x="422" y="379"/>
                    <a:pt x="421" y="386"/>
                  </a:cubicBezTo>
                  <a:cubicBezTo>
                    <a:pt x="415" y="386"/>
                    <a:pt x="412" y="389"/>
                    <a:pt x="405" y="388"/>
                  </a:cubicBezTo>
                  <a:cubicBezTo>
                    <a:pt x="405" y="386"/>
                    <a:pt x="405" y="384"/>
                    <a:pt x="405" y="382"/>
                  </a:cubicBezTo>
                  <a:close/>
                  <a:moveTo>
                    <a:pt x="1891" y="391"/>
                  </a:moveTo>
                  <a:cubicBezTo>
                    <a:pt x="1892" y="387"/>
                    <a:pt x="1888" y="388"/>
                    <a:pt x="1890" y="383"/>
                  </a:cubicBezTo>
                  <a:cubicBezTo>
                    <a:pt x="1892" y="383"/>
                    <a:pt x="1895" y="383"/>
                    <a:pt x="1898" y="383"/>
                  </a:cubicBezTo>
                  <a:cubicBezTo>
                    <a:pt x="1898" y="385"/>
                    <a:pt x="1898" y="387"/>
                    <a:pt x="1898" y="390"/>
                  </a:cubicBezTo>
                  <a:cubicBezTo>
                    <a:pt x="1907" y="385"/>
                    <a:pt x="1898" y="393"/>
                    <a:pt x="1891" y="391"/>
                  </a:cubicBezTo>
                  <a:close/>
                  <a:moveTo>
                    <a:pt x="176" y="385"/>
                  </a:moveTo>
                  <a:cubicBezTo>
                    <a:pt x="177" y="385"/>
                    <a:pt x="179" y="385"/>
                    <a:pt x="181" y="385"/>
                  </a:cubicBezTo>
                  <a:cubicBezTo>
                    <a:pt x="178" y="386"/>
                    <a:pt x="181" y="393"/>
                    <a:pt x="176" y="391"/>
                  </a:cubicBezTo>
                  <a:cubicBezTo>
                    <a:pt x="176" y="389"/>
                    <a:pt x="176" y="387"/>
                    <a:pt x="176" y="385"/>
                  </a:cubicBezTo>
                  <a:close/>
                  <a:moveTo>
                    <a:pt x="1849" y="386"/>
                  </a:moveTo>
                  <a:cubicBezTo>
                    <a:pt x="1850" y="391"/>
                    <a:pt x="1846" y="390"/>
                    <a:pt x="1847" y="394"/>
                  </a:cubicBezTo>
                  <a:cubicBezTo>
                    <a:pt x="1844" y="393"/>
                    <a:pt x="1842" y="392"/>
                    <a:pt x="1842" y="388"/>
                  </a:cubicBezTo>
                  <a:cubicBezTo>
                    <a:pt x="1844" y="387"/>
                    <a:pt x="1846" y="386"/>
                    <a:pt x="1849" y="386"/>
                  </a:cubicBezTo>
                  <a:close/>
                  <a:moveTo>
                    <a:pt x="188" y="397"/>
                  </a:moveTo>
                  <a:cubicBezTo>
                    <a:pt x="188" y="397"/>
                    <a:pt x="190" y="388"/>
                    <a:pt x="186" y="388"/>
                  </a:cubicBezTo>
                  <a:cubicBezTo>
                    <a:pt x="186" y="394"/>
                    <a:pt x="186" y="401"/>
                    <a:pt x="188" y="397"/>
                  </a:cubicBezTo>
                  <a:close/>
                  <a:moveTo>
                    <a:pt x="1692" y="390"/>
                  </a:moveTo>
                  <a:cubicBezTo>
                    <a:pt x="1695" y="398"/>
                    <a:pt x="1678" y="398"/>
                    <a:pt x="1680" y="391"/>
                  </a:cubicBezTo>
                  <a:cubicBezTo>
                    <a:pt x="1682" y="389"/>
                    <a:pt x="1687" y="390"/>
                    <a:pt x="1692" y="390"/>
                  </a:cubicBezTo>
                  <a:close/>
                  <a:moveTo>
                    <a:pt x="142" y="397"/>
                  </a:moveTo>
                  <a:cubicBezTo>
                    <a:pt x="144" y="399"/>
                    <a:pt x="141" y="403"/>
                    <a:pt x="147" y="397"/>
                  </a:cubicBezTo>
                  <a:cubicBezTo>
                    <a:pt x="152" y="400"/>
                    <a:pt x="145" y="405"/>
                    <a:pt x="141" y="404"/>
                  </a:cubicBezTo>
                  <a:cubicBezTo>
                    <a:pt x="141" y="400"/>
                    <a:pt x="138" y="401"/>
                    <a:pt x="136" y="401"/>
                  </a:cubicBezTo>
                  <a:cubicBezTo>
                    <a:pt x="134" y="396"/>
                    <a:pt x="143" y="402"/>
                    <a:pt x="142" y="397"/>
                  </a:cubicBezTo>
                  <a:close/>
                  <a:moveTo>
                    <a:pt x="1742" y="404"/>
                  </a:moveTo>
                  <a:cubicBezTo>
                    <a:pt x="1739" y="406"/>
                    <a:pt x="1730" y="406"/>
                    <a:pt x="1727" y="404"/>
                  </a:cubicBezTo>
                  <a:cubicBezTo>
                    <a:pt x="1730" y="398"/>
                    <a:pt x="1741" y="395"/>
                    <a:pt x="1742" y="404"/>
                  </a:cubicBezTo>
                  <a:close/>
                  <a:moveTo>
                    <a:pt x="1611" y="399"/>
                  </a:moveTo>
                  <a:cubicBezTo>
                    <a:pt x="1613" y="400"/>
                    <a:pt x="1616" y="398"/>
                    <a:pt x="1618" y="399"/>
                  </a:cubicBezTo>
                  <a:cubicBezTo>
                    <a:pt x="1620" y="400"/>
                    <a:pt x="1619" y="402"/>
                    <a:pt x="1621" y="402"/>
                  </a:cubicBezTo>
                  <a:cubicBezTo>
                    <a:pt x="1619" y="406"/>
                    <a:pt x="1609" y="404"/>
                    <a:pt x="1611" y="399"/>
                  </a:cubicBezTo>
                  <a:close/>
                  <a:moveTo>
                    <a:pt x="215" y="409"/>
                  </a:moveTo>
                  <a:cubicBezTo>
                    <a:pt x="216" y="413"/>
                    <a:pt x="211" y="410"/>
                    <a:pt x="210" y="412"/>
                  </a:cubicBezTo>
                  <a:cubicBezTo>
                    <a:pt x="208" y="413"/>
                    <a:pt x="209" y="412"/>
                    <a:pt x="208" y="412"/>
                  </a:cubicBezTo>
                  <a:cubicBezTo>
                    <a:pt x="205" y="411"/>
                    <a:pt x="203" y="412"/>
                    <a:pt x="202" y="410"/>
                  </a:cubicBezTo>
                  <a:cubicBezTo>
                    <a:pt x="203" y="404"/>
                    <a:pt x="208" y="410"/>
                    <a:pt x="215" y="409"/>
                  </a:cubicBezTo>
                  <a:close/>
                  <a:moveTo>
                    <a:pt x="317" y="407"/>
                  </a:moveTo>
                  <a:cubicBezTo>
                    <a:pt x="323" y="407"/>
                    <a:pt x="328" y="407"/>
                    <a:pt x="334" y="407"/>
                  </a:cubicBezTo>
                  <a:cubicBezTo>
                    <a:pt x="334" y="410"/>
                    <a:pt x="336" y="410"/>
                    <a:pt x="336" y="413"/>
                  </a:cubicBezTo>
                  <a:cubicBezTo>
                    <a:pt x="333" y="413"/>
                    <a:pt x="330" y="413"/>
                    <a:pt x="327" y="413"/>
                  </a:cubicBezTo>
                  <a:cubicBezTo>
                    <a:pt x="328" y="417"/>
                    <a:pt x="335" y="414"/>
                    <a:pt x="336" y="417"/>
                  </a:cubicBezTo>
                  <a:cubicBezTo>
                    <a:pt x="336" y="423"/>
                    <a:pt x="330" y="415"/>
                    <a:pt x="328" y="420"/>
                  </a:cubicBezTo>
                  <a:cubicBezTo>
                    <a:pt x="326" y="420"/>
                    <a:pt x="327" y="417"/>
                    <a:pt x="326" y="417"/>
                  </a:cubicBezTo>
                  <a:cubicBezTo>
                    <a:pt x="323" y="413"/>
                    <a:pt x="318" y="412"/>
                    <a:pt x="317" y="407"/>
                  </a:cubicBezTo>
                  <a:close/>
                  <a:moveTo>
                    <a:pt x="1841" y="409"/>
                  </a:moveTo>
                  <a:cubicBezTo>
                    <a:pt x="1843" y="409"/>
                    <a:pt x="1845" y="409"/>
                    <a:pt x="1846" y="409"/>
                  </a:cubicBezTo>
                  <a:cubicBezTo>
                    <a:pt x="1846" y="410"/>
                    <a:pt x="1846" y="411"/>
                    <a:pt x="1846" y="412"/>
                  </a:cubicBezTo>
                  <a:cubicBezTo>
                    <a:pt x="1845" y="412"/>
                    <a:pt x="1843" y="412"/>
                    <a:pt x="1841" y="412"/>
                  </a:cubicBezTo>
                  <a:cubicBezTo>
                    <a:pt x="1841" y="411"/>
                    <a:pt x="1841" y="410"/>
                    <a:pt x="1841" y="409"/>
                  </a:cubicBezTo>
                  <a:close/>
                  <a:moveTo>
                    <a:pt x="1907" y="413"/>
                  </a:moveTo>
                  <a:cubicBezTo>
                    <a:pt x="1910" y="412"/>
                    <a:pt x="1912" y="415"/>
                    <a:pt x="1915" y="415"/>
                  </a:cubicBezTo>
                  <a:cubicBezTo>
                    <a:pt x="1918" y="415"/>
                    <a:pt x="1922" y="411"/>
                    <a:pt x="1924" y="415"/>
                  </a:cubicBezTo>
                  <a:cubicBezTo>
                    <a:pt x="1926" y="422"/>
                    <a:pt x="1912" y="415"/>
                    <a:pt x="1911" y="420"/>
                  </a:cubicBezTo>
                  <a:cubicBezTo>
                    <a:pt x="1910" y="418"/>
                    <a:pt x="1908" y="418"/>
                    <a:pt x="1905" y="418"/>
                  </a:cubicBezTo>
                  <a:cubicBezTo>
                    <a:pt x="1906" y="417"/>
                    <a:pt x="1907" y="416"/>
                    <a:pt x="1907" y="413"/>
                  </a:cubicBezTo>
                  <a:close/>
                  <a:moveTo>
                    <a:pt x="1839" y="420"/>
                  </a:moveTo>
                  <a:cubicBezTo>
                    <a:pt x="1844" y="424"/>
                    <a:pt x="1851" y="419"/>
                    <a:pt x="1853" y="415"/>
                  </a:cubicBezTo>
                  <a:cubicBezTo>
                    <a:pt x="1847" y="415"/>
                    <a:pt x="1840" y="414"/>
                    <a:pt x="1839" y="420"/>
                  </a:cubicBezTo>
                  <a:close/>
                  <a:moveTo>
                    <a:pt x="351" y="420"/>
                  </a:moveTo>
                  <a:cubicBezTo>
                    <a:pt x="353" y="420"/>
                    <a:pt x="354" y="422"/>
                    <a:pt x="354" y="424"/>
                  </a:cubicBezTo>
                  <a:cubicBezTo>
                    <a:pt x="349" y="426"/>
                    <a:pt x="350" y="425"/>
                    <a:pt x="344" y="424"/>
                  </a:cubicBezTo>
                  <a:cubicBezTo>
                    <a:pt x="344" y="423"/>
                    <a:pt x="347" y="423"/>
                    <a:pt x="349" y="423"/>
                  </a:cubicBezTo>
                  <a:cubicBezTo>
                    <a:pt x="351" y="423"/>
                    <a:pt x="350" y="421"/>
                    <a:pt x="351" y="420"/>
                  </a:cubicBezTo>
                  <a:close/>
                  <a:moveTo>
                    <a:pt x="142" y="423"/>
                  </a:moveTo>
                  <a:cubicBezTo>
                    <a:pt x="147" y="428"/>
                    <a:pt x="146" y="417"/>
                    <a:pt x="142" y="423"/>
                  </a:cubicBezTo>
                  <a:close/>
                  <a:moveTo>
                    <a:pt x="1919" y="421"/>
                  </a:moveTo>
                  <a:cubicBezTo>
                    <a:pt x="1918" y="423"/>
                    <a:pt x="1918" y="424"/>
                    <a:pt x="1918" y="426"/>
                  </a:cubicBezTo>
                  <a:cubicBezTo>
                    <a:pt x="1919" y="426"/>
                    <a:pt x="1920" y="426"/>
                    <a:pt x="1921" y="424"/>
                  </a:cubicBezTo>
                  <a:cubicBezTo>
                    <a:pt x="1922" y="422"/>
                    <a:pt x="1923" y="424"/>
                    <a:pt x="1922" y="426"/>
                  </a:cubicBezTo>
                  <a:cubicBezTo>
                    <a:pt x="1921" y="427"/>
                    <a:pt x="1920" y="428"/>
                    <a:pt x="1917" y="428"/>
                  </a:cubicBezTo>
                  <a:cubicBezTo>
                    <a:pt x="1915" y="425"/>
                    <a:pt x="1912" y="421"/>
                    <a:pt x="1919" y="421"/>
                  </a:cubicBezTo>
                  <a:close/>
                  <a:moveTo>
                    <a:pt x="1916" y="428"/>
                  </a:moveTo>
                  <a:cubicBezTo>
                    <a:pt x="1911" y="433"/>
                    <a:pt x="1904" y="426"/>
                    <a:pt x="1905" y="421"/>
                  </a:cubicBezTo>
                  <a:cubicBezTo>
                    <a:pt x="1908" y="421"/>
                    <a:pt x="1911" y="421"/>
                    <a:pt x="1914" y="421"/>
                  </a:cubicBezTo>
                  <a:cubicBezTo>
                    <a:pt x="1912" y="423"/>
                    <a:pt x="1913" y="426"/>
                    <a:pt x="1916" y="428"/>
                  </a:cubicBezTo>
                  <a:close/>
                  <a:moveTo>
                    <a:pt x="1887" y="426"/>
                  </a:moveTo>
                  <a:cubicBezTo>
                    <a:pt x="1889" y="426"/>
                    <a:pt x="1895" y="428"/>
                    <a:pt x="1893" y="423"/>
                  </a:cubicBezTo>
                  <a:cubicBezTo>
                    <a:pt x="1889" y="422"/>
                    <a:pt x="1887" y="423"/>
                    <a:pt x="1887" y="426"/>
                  </a:cubicBezTo>
                  <a:close/>
                  <a:moveTo>
                    <a:pt x="1926" y="428"/>
                  </a:moveTo>
                  <a:cubicBezTo>
                    <a:pt x="1930" y="428"/>
                    <a:pt x="1934" y="427"/>
                    <a:pt x="1936" y="424"/>
                  </a:cubicBezTo>
                  <a:cubicBezTo>
                    <a:pt x="1931" y="424"/>
                    <a:pt x="1927" y="425"/>
                    <a:pt x="1926" y="428"/>
                  </a:cubicBezTo>
                  <a:close/>
                  <a:moveTo>
                    <a:pt x="1974" y="447"/>
                  </a:moveTo>
                  <a:cubicBezTo>
                    <a:pt x="1973" y="452"/>
                    <a:pt x="1966" y="451"/>
                    <a:pt x="1961" y="451"/>
                  </a:cubicBezTo>
                  <a:cubicBezTo>
                    <a:pt x="1960" y="448"/>
                    <a:pt x="1963" y="448"/>
                    <a:pt x="1966" y="448"/>
                  </a:cubicBezTo>
                  <a:cubicBezTo>
                    <a:pt x="1968" y="448"/>
                    <a:pt x="1972" y="442"/>
                    <a:pt x="1974" y="447"/>
                  </a:cubicBezTo>
                  <a:close/>
                  <a:moveTo>
                    <a:pt x="1894" y="450"/>
                  </a:moveTo>
                  <a:cubicBezTo>
                    <a:pt x="1897" y="450"/>
                    <a:pt x="1898" y="449"/>
                    <a:pt x="1899" y="447"/>
                  </a:cubicBezTo>
                  <a:cubicBezTo>
                    <a:pt x="1896" y="447"/>
                    <a:pt x="1893" y="446"/>
                    <a:pt x="1894" y="450"/>
                  </a:cubicBezTo>
                  <a:close/>
                  <a:moveTo>
                    <a:pt x="262" y="458"/>
                  </a:moveTo>
                  <a:cubicBezTo>
                    <a:pt x="263" y="458"/>
                    <a:pt x="265" y="458"/>
                    <a:pt x="266" y="458"/>
                  </a:cubicBezTo>
                  <a:cubicBezTo>
                    <a:pt x="266" y="459"/>
                    <a:pt x="266" y="460"/>
                    <a:pt x="266" y="461"/>
                  </a:cubicBezTo>
                  <a:cubicBezTo>
                    <a:pt x="265" y="461"/>
                    <a:pt x="264" y="461"/>
                    <a:pt x="263" y="461"/>
                  </a:cubicBezTo>
                  <a:cubicBezTo>
                    <a:pt x="262" y="460"/>
                    <a:pt x="262" y="459"/>
                    <a:pt x="262" y="458"/>
                  </a:cubicBezTo>
                  <a:close/>
                  <a:moveTo>
                    <a:pt x="363" y="485"/>
                  </a:moveTo>
                  <a:cubicBezTo>
                    <a:pt x="366" y="484"/>
                    <a:pt x="365" y="492"/>
                    <a:pt x="361" y="489"/>
                  </a:cubicBezTo>
                  <a:cubicBezTo>
                    <a:pt x="361" y="488"/>
                    <a:pt x="361" y="487"/>
                    <a:pt x="361" y="486"/>
                  </a:cubicBezTo>
                  <a:cubicBezTo>
                    <a:pt x="363" y="487"/>
                    <a:pt x="363" y="486"/>
                    <a:pt x="363" y="485"/>
                  </a:cubicBezTo>
                  <a:close/>
                  <a:moveTo>
                    <a:pt x="1878" y="485"/>
                  </a:moveTo>
                  <a:cubicBezTo>
                    <a:pt x="1879" y="485"/>
                    <a:pt x="1880" y="485"/>
                    <a:pt x="1881" y="485"/>
                  </a:cubicBezTo>
                  <a:cubicBezTo>
                    <a:pt x="1881" y="486"/>
                    <a:pt x="1881" y="487"/>
                    <a:pt x="1881" y="488"/>
                  </a:cubicBezTo>
                  <a:cubicBezTo>
                    <a:pt x="1880" y="488"/>
                    <a:pt x="1879" y="488"/>
                    <a:pt x="1878" y="488"/>
                  </a:cubicBezTo>
                  <a:cubicBezTo>
                    <a:pt x="1878" y="487"/>
                    <a:pt x="1878" y="486"/>
                    <a:pt x="1878" y="485"/>
                  </a:cubicBezTo>
                  <a:close/>
                  <a:moveTo>
                    <a:pt x="269" y="493"/>
                  </a:moveTo>
                  <a:cubicBezTo>
                    <a:pt x="269" y="499"/>
                    <a:pt x="261" y="501"/>
                    <a:pt x="258" y="499"/>
                  </a:cubicBezTo>
                  <a:cubicBezTo>
                    <a:pt x="256" y="492"/>
                    <a:pt x="265" y="489"/>
                    <a:pt x="269" y="493"/>
                  </a:cubicBezTo>
                  <a:close/>
                  <a:moveTo>
                    <a:pt x="194" y="493"/>
                  </a:moveTo>
                  <a:cubicBezTo>
                    <a:pt x="198" y="492"/>
                    <a:pt x="198" y="496"/>
                    <a:pt x="202" y="494"/>
                  </a:cubicBezTo>
                  <a:cubicBezTo>
                    <a:pt x="202" y="496"/>
                    <a:pt x="200" y="495"/>
                    <a:pt x="199" y="496"/>
                  </a:cubicBezTo>
                  <a:cubicBezTo>
                    <a:pt x="200" y="499"/>
                    <a:pt x="199" y="501"/>
                    <a:pt x="196" y="501"/>
                  </a:cubicBezTo>
                  <a:cubicBezTo>
                    <a:pt x="197" y="496"/>
                    <a:pt x="193" y="496"/>
                    <a:pt x="194" y="493"/>
                  </a:cubicBezTo>
                  <a:close/>
                  <a:moveTo>
                    <a:pt x="218" y="494"/>
                  </a:moveTo>
                  <a:cubicBezTo>
                    <a:pt x="220" y="494"/>
                    <a:pt x="221" y="494"/>
                    <a:pt x="222" y="494"/>
                  </a:cubicBezTo>
                  <a:cubicBezTo>
                    <a:pt x="222" y="495"/>
                    <a:pt x="222" y="496"/>
                    <a:pt x="222" y="497"/>
                  </a:cubicBezTo>
                  <a:cubicBezTo>
                    <a:pt x="221" y="497"/>
                    <a:pt x="220" y="497"/>
                    <a:pt x="219" y="497"/>
                  </a:cubicBezTo>
                  <a:cubicBezTo>
                    <a:pt x="219" y="496"/>
                    <a:pt x="218" y="495"/>
                    <a:pt x="218" y="494"/>
                  </a:cubicBezTo>
                  <a:close/>
                  <a:moveTo>
                    <a:pt x="261" y="508"/>
                  </a:moveTo>
                  <a:cubicBezTo>
                    <a:pt x="261" y="504"/>
                    <a:pt x="262" y="502"/>
                    <a:pt x="266" y="502"/>
                  </a:cubicBezTo>
                  <a:cubicBezTo>
                    <a:pt x="265" y="507"/>
                    <a:pt x="263" y="509"/>
                    <a:pt x="269" y="507"/>
                  </a:cubicBezTo>
                  <a:cubicBezTo>
                    <a:pt x="268" y="512"/>
                    <a:pt x="265" y="509"/>
                    <a:pt x="261" y="508"/>
                  </a:cubicBezTo>
                  <a:close/>
                  <a:moveTo>
                    <a:pt x="315" y="508"/>
                  </a:moveTo>
                  <a:cubicBezTo>
                    <a:pt x="311" y="508"/>
                    <a:pt x="307" y="508"/>
                    <a:pt x="305" y="505"/>
                  </a:cubicBezTo>
                  <a:cubicBezTo>
                    <a:pt x="304" y="499"/>
                    <a:pt x="319" y="501"/>
                    <a:pt x="315" y="508"/>
                  </a:cubicBezTo>
                  <a:close/>
                  <a:moveTo>
                    <a:pt x="137" y="523"/>
                  </a:moveTo>
                  <a:cubicBezTo>
                    <a:pt x="137" y="521"/>
                    <a:pt x="135" y="522"/>
                    <a:pt x="134" y="521"/>
                  </a:cubicBezTo>
                  <a:cubicBezTo>
                    <a:pt x="134" y="519"/>
                    <a:pt x="136" y="520"/>
                    <a:pt x="138" y="520"/>
                  </a:cubicBezTo>
                  <a:cubicBezTo>
                    <a:pt x="140" y="525"/>
                    <a:pt x="130" y="527"/>
                    <a:pt x="137" y="529"/>
                  </a:cubicBezTo>
                  <a:cubicBezTo>
                    <a:pt x="136" y="534"/>
                    <a:pt x="133" y="527"/>
                    <a:pt x="131" y="528"/>
                  </a:cubicBezTo>
                  <a:cubicBezTo>
                    <a:pt x="132" y="525"/>
                    <a:pt x="133" y="522"/>
                    <a:pt x="137" y="523"/>
                  </a:cubicBezTo>
                  <a:close/>
                  <a:moveTo>
                    <a:pt x="124" y="521"/>
                  </a:moveTo>
                  <a:cubicBezTo>
                    <a:pt x="125" y="521"/>
                    <a:pt x="127" y="521"/>
                    <a:pt x="129" y="521"/>
                  </a:cubicBezTo>
                  <a:cubicBezTo>
                    <a:pt x="129" y="523"/>
                    <a:pt x="129" y="524"/>
                    <a:pt x="129" y="526"/>
                  </a:cubicBezTo>
                  <a:cubicBezTo>
                    <a:pt x="127" y="526"/>
                    <a:pt x="125" y="526"/>
                    <a:pt x="122" y="526"/>
                  </a:cubicBezTo>
                  <a:cubicBezTo>
                    <a:pt x="123" y="525"/>
                    <a:pt x="124" y="523"/>
                    <a:pt x="124" y="521"/>
                  </a:cubicBezTo>
                  <a:close/>
                  <a:moveTo>
                    <a:pt x="200" y="526"/>
                  </a:moveTo>
                  <a:cubicBezTo>
                    <a:pt x="200" y="526"/>
                    <a:pt x="200" y="524"/>
                    <a:pt x="200" y="524"/>
                  </a:cubicBezTo>
                  <a:cubicBezTo>
                    <a:pt x="205" y="528"/>
                    <a:pt x="197" y="528"/>
                    <a:pt x="196" y="528"/>
                  </a:cubicBezTo>
                  <a:cubicBezTo>
                    <a:pt x="196" y="528"/>
                    <a:pt x="197" y="524"/>
                    <a:pt x="197" y="524"/>
                  </a:cubicBezTo>
                  <a:cubicBezTo>
                    <a:pt x="198" y="524"/>
                    <a:pt x="199" y="526"/>
                    <a:pt x="200" y="526"/>
                  </a:cubicBezTo>
                  <a:close/>
                  <a:moveTo>
                    <a:pt x="215" y="526"/>
                  </a:moveTo>
                  <a:cubicBezTo>
                    <a:pt x="211" y="523"/>
                    <a:pt x="218" y="526"/>
                    <a:pt x="220" y="526"/>
                  </a:cubicBezTo>
                  <a:cubicBezTo>
                    <a:pt x="220" y="528"/>
                    <a:pt x="219" y="532"/>
                    <a:pt x="222" y="532"/>
                  </a:cubicBezTo>
                  <a:cubicBezTo>
                    <a:pt x="221" y="537"/>
                    <a:pt x="218" y="531"/>
                    <a:pt x="215" y="532"/>
                  </a:cubicBezTo>
                  <a:cubicBezTo>
                    <a:pt x="215" y="530"/>
                    <a:pt x="217" y="530"/>
                    <a:pt x="217" y="528"/>
                  </a:cubicBezTo>
                  <a:cubicBezTo>
                    <a:pt x="217" y="526"/>
                    <a:pt x="216" y="526"/>
                    <a:pt x="215" y="526"/>
                  </a:cubicBezTo>
                  <a:close/>
                  <a:moveTo>
                    <a:pt x="354" y="547"/>
                  </a:moveTo>
                  <a:cubicBezTo>
                    <a:pt x="355" y="551"/>
                    <a:pt x="357" y="545"/>
                    <a:pt x="360" y="547"/>
                  </a:cubicBezTo>
                  <a:cubicBezTo>
                    <a:pt x="363" y="552"/>
                    <a:pt x="361" y="554"/>
                    <a:pt x="361" y="559"/>
                  </a:cubicBezTo>
                  <a:cubicBezTo>
                    <a:pt x="360" y="565"/>
                    <a:pt x="357" y="553"/>
                    <a:pt x="361" y="554"/>
                  </a:cubicBezTo>
                  <a:cubicBezTo>
                    <a:pt x="359" y="552"/>
                    <a:pt x="355" y="552"/>
                    <a:pt x="352" y="550"/>
                  </a:cubicBezTo>
                  <a:cubicBezTo>
                    <a:pt x="350" y="548"/>
                    <a:pt x="349" y="548"/>
                    <a:pt x="344" y="550"/>
                  </a:cubicBezTo>
                  <a:cubicBezTo>
                    <a:pt x="342" y="550"/>
                    <a:pt x="343" y="553"/>
                    <a:pt x="343" y="554"/>
                  </a:cubicBezTo>
                  <a:cubicBezTo>
                    <a:pt x="341" y="555"/>
                    <a:pt x="338" y="548"/>
                    <a:pt x="336" y="553"/>
                  </a:cubicBezTo>
                  <a:cubicBezTo>
                    <a:pt x="334" y="552"/>
                    <a:pt x="334" y="550"/>
                    <a:pt x="336" y="550"/>
                  </a:cubicBezTo>
                  <a:cubicBezTo>
                    <a:pt x="334" y="549"/>
                    <a:pt x="336" y="546"/>
                    <a:pt x="336" y="547"/>
                  </a:cubicBezTo>
                  <a:cubicBezTo>
                    <a:pt x="335" y="545"/>
                    <a:pt x="334" y="545"/>
                    <a:pt x="333" y="543"/>
                  </a:cubicBezTo>
                  <a:cubicBezTo>
                    <a:pt x="332" y="543"/>
                    <a:pt x="333" y="541"/>
                    <a:pt x="332" y="540"/>
                  </a:cubicBezTo>
                  <a:cubicBezTo>
                    <a:pt x="331" y="539"/>
                    <a:pt x="331" y="537"/>
                    <a:pt x="329" y="534"/>
                  </a:cubicBezTo>
                  <a:cubicBezTo>
                    <a:pt x="328" y="534"/>
                    <a:pt x="327" y="534"/>
                    <a:pt x="327" y="535"/>
                  </a:cubicBezTo>
                  <a:cubicBezTo>
                    <a:pt x="323" y="533"/>
                    <a:pt x="333" y="531"/>
                    <a:pt x="337" y="532"/>
                  </a:cubicBezTo>
                  <a:cubicBezTo>
                    <a:pt x="337" y="535"/>
                    <a:pt x="339" y="540"/>
                    <a:pt x="334" y="539"/>
                  </a:cubicBezTo>
                  <a:cubicBezTo>
                    <a:pt x="337" y="542"/>
                    <a:pt x="338" y="537"/>
                    <a:pt x="342" y="540"/>
                  </a:cubicBezTo>
                  <a:cubicBezTo>
                    <a:pt x="342" y="539"/>
                    <a:pt x="340" y="539"/>
                    <a:pt x="339" y="539"/>
                  </a:cubicBezTo>
                  <a:cubicBezTo>
                    <a:pt x="342" y="536"/>
                    <a:pt x="339" y="533"/>
                    <a:pt x="339" y="529"/>
                  </a:cubicBezTo>
                  <a:cubicBezTo>
                    <a:pt x="342" y="527"/>
                    <a:pt x="341" y="532"/>
                    <a:pt x="342" y="532"/>
                  </a:cubicBezTo>
                  <a:cubicBezTo>
                    <a:pt x="344" y="534"/>
                    <a:pt x="347" y="532"/>
                    <a:pt x="348" y="534"/>
                  </a:cubicBezTo>
                  <a:cubicBezTo>
                    <a:pt x="349" y="537"/>
                    <a:pt x="347" y="537"/>
                    <a:pt x="347" y="540"/>
                  </a:cubicBezTo>
                  <a:cubicBezTo>
                    <a:pt x="348" y="542"/>
                    <a:pt x="351" y="542"/>
                    <a:pt x="351" y="545"/>
                  </a:cubicBezTo>
                  <a:cubicBezTo>
                    <a:pt x="354" y="546"/>
                    <a:pt x="354" y="542"/>
                    <a:pt x="359" y="543"/>
                  </a:cubicBezTo>
                  <a:cubicBezTo>
                    <a:pt x="358" y="545"/>
                    <a:pt x="357" y="547"/>
                    <a:pt x="354" y="547"/>
                  </a:cubicBezTo>
                  <a:close/>
                  <a:moveTo>
                    <a:pt x="131" y="532"/>
                  </a:moveTo>
                  <a:cubicBezTo>
                    <a:pt x="131" y="533"/>
                    <a:pt x="135" y="535"/>
                    <a:pt x="136" y="535"/>
                  </a:cubicBezTo>
                  <a:cubicBezTo>
                    <a:pt x="136" y="530"/>
                    <a:pt x="130" y="530"/>
                    <a:pt x="131" y="532"/>
                  </a:cubicBezTo>
                  <a:close/>
                  <a:moveTo>
                    <a:pt x="197" y="532"/>
                  </a:moveTo>
                  <a:cubicBezTo>
                    <a:pt x="199" y="532"/>
                    <a:pt x="201" y="532"/>
                    <a:pt x="202" y="532"/>
                  </a:cubicBezTo>
                  <a:cubicBezTo>
                    <a:pt x="202" y="533"/>
                    <a:pt x="202" y="534"/>
                    <a:pt x="202" y="535"/>
                  </a:cubicBezTo>
                  <a:cubicBezTo>
                    <a:pt x="201" y="535"/>
                    <a:pt x="199" y="535"/>
                    <a:pt x="198" y="535"/>
                  </a:cubicBezTo>
                  <a:cubicBezTo>
                    <a:pt x="198" y="534"/>
                    <a:pt x="197" y="533"/>
                    <a:pt x="197" y="532"/>
                  </a:cubicBezTo>
                  <a:close/>
                  <a:moveTo>
                    <a:pt x="287" y="539"/>
                  </a:moveTo>
                  <a:cubicBezTo>
                    <a:pt x="292" y="539"/>
                    <a:pt x="294" y="537"/>
                    <a:pt x="293" y="532"/>
                  </a:cubicBezTo>
                  <a:cubicBezTo>
                    <a:pt x="289" y="532"/>
                    <a:pt x="287" y="535"/>
                    <a:pt x="287" y="539"/>
                  </a:cubicBezTo>
                  <a:close/>
                  <a:moveTo>
                    <a:pt x="2043" y="534"/>
                  </a:moveTo>
                  <a:cubicBezTo>
                    <a:pt x="2044" y="534"/>
                    <a:pt x="2045" y="534"/>
                    <a:pt x="2046" y="534"/>
                  </a:cubicBezTo>
                  <a:cubicBezTo>
                    <a:pt x="2046" y="535"/>
                    <a:pt x="2046" y="536"/>
                    <a:pt x="2046" y="537"/>
                  </a:cubicBezTo>
                  <a:cubicBezTo>
                    <a:pt x="2045" y="537"/>
                    <a:pt x="2044" y="537"/>
                    <a:pt x="2043" y="537"/>
                  </a:cubicBezTo>
                  <a:cubicBezTo>
                    <a:pt x="2043" y="536"/>
                    <a:pt x="2043" y="535"/>
                    <a:pt x="2043" y="534"/>
                  </a:cubicBezTo>
                  <a:close/>
                  <a:moveTo>
                    <a:pt x="133" y="539"/>
                  </a:moveTo>
                  <a:cubicBezTo>
                    <a:pt x="134" y="539"/>
                    <a:pt x="135" y="539"/>
                    <a:pt x="136" y="539"/>
                  </a:cubicBezTo>
                  <a:cubicBezTo>
                    <a:pt x="137" y="542"/>
                    <a:pt x="134" y="542"/>
                    <a:pt x="131" y="542"/>
                  </a:cubicBezTo>
                  <a:cubicBezTo>
                    <a:pt x="132" y="540"/>
                    <a:pt x="133" y="540"/>
                    <a:pt x="133" y="539"/>
                  </a:cubicBezTo>
                  <a:close/>
                  <a:moveTo>
                    <a:pt x="271" y="540"/>
                  </a:moveTo>
                  <a:cubicBezTo>
                    <a:pt x="274" y="539"/>
                    <a:pt x="277" y="543"/>
                    <a:pt x="274" y="545"/>
                  </a:cubicBezTo>
                  <a:cubicBezTo>
                    <a:pt x="273" y="546"/>
                    <a:pt x="273" y="543"/>
                    <a:pt x="274" y="543"/>
                  </a:cubicBezTo>
                  <a:cubicBezTo>
                    <a:pt x="273" y="543"/>
                    <a:pt x="274" y="542"/>
                    <a:pt x="273" y="542"/>
                  </a:cubicBezTo>
                  <a:cubicBezTo>
                    <a:pt x="271" y="542"/>
                    <a:pt x="268" y="537"/>
                    <a:pt x="271" y="540"/>
                  </a:cubicBezTo>
                  <a:close/>
                  <a:moveTo>
                    <a:pt x="316" y="545"/>
                  </a:moveTo>
                  <a:cubicBezTo>
                    <a:pt x="316" y="542"/>
                    <a:pt x="318" y="537"/>
                    <a:pt x="313" y="539"/>
                  </a:cubicBezTo>
                  <a:cubicBezTo>
                    <a:pt x="313" y="542"/>
                    <a:pt x="314" y="544"/>
                    <a:pt x="316" y="545"/>
                  </a:cubicBezTo>
                  <a:close/>
                  <a:moveTo>
                    <a:pt x="206" y="543"/>
                  </a:moveTo>
                  <a:cubicBezTo>
                    <a:pt x="206" y="544"/>
                    <a:pt x="209" y="545"/>
                    <a:pt x="209" y="545"/>
                  </a:cubicBezTo>
                  <a:cubicBezTo>
                    <a:pt x="210" y="546"/>
                    <a:pt x="208" y="547"/>
                    <a:pt x="208" y="547"/>
                  </a:cubicBezTo>
                  <a:cubicBezTo>
                    <a:pt x="209" y="549"/>
                    <a:pt x="212" y="550"/>
                    <a:pt x="210" y="553"/>
                  </a:cubicBezTo>
                  <a:cubicBezTo>
                    <a:pt x="207" y="551"/>
                    <a:pt x="206" y="547"/>
                    <a:pt x="206" y="543"/>
                  </a:cubicBezTo>
                  <a:close/>
                  <a:moveTo>
                    <a:pt x="219" y="545"/>
                  </a:moveTo>
                  <a:cubicBezTo>
                    <a:pt x="219" y="543"/>
                    <a:pt x="223" y="544"/>
                    <a:pt x="226" y="543"/>
                  </a:cubicBezTo>
                  <a:cubicBezTo>
                    <a:pt x="226" y="544"/>
                    <a:pt x="226" y="545"/>
                    <a:pt x="226" y="547"/>
                  </a:cubicBezTo>
                  <a:cubicBezTo>
                    <a:pt x="224" y="546"/>
                    <a:pt x="224" y="547"/>
                    <a:pt x="224" y="548"/>
                  </a:cubicBezTo>
                  <a:cubicBezTo>
                    <a:pt x="222" y="547"/>
                    <a:pt x="222" y="544"/>
                    <a:pt x="219" y="545"/>
                  </a:cubicBezTo>
                  <a:close/>
                  <a:moveTo>
                    <a:pt x="260" y="561"/>
                  </a:moveTo>
                  <a:cubicBezTo>
                    <a:pt x="260" y="562"/>
                    <a:pt x="262" y="562"/>
                    <a:pt x="264" y="562"/>
                  </a:cubicBezTo>
                  <a:cubicBezTo>
                    <a:pt x="263" y="567"/>
                    <a:pt x="258" y="566"/>
                    <a:pt x="259" y="561"/>
                  </a:cubicBezTo>
                  <a:cubicBezTo>
                    <a:pt x="252" y="560"/>
                    <a:pt x="251" y="563"/>
                    <a:pt x="246" y="561"/>
                  </a:cubicBezTo>
                  <a:cubicBezTo>
                    <a:pt x="244" y="562"/>
                    <a:pt x="244" y="564"/>
                    <a:pt x="241" y="564"/>
                  </a:cubicBezTo>
                  <a:cubicBezTo>
                    <a:pt x="243" y="562"/>
                    <a:pt x="242" y="557"/>
                    <a:pt x="242" y="553"/>
                  </a:cubicBezTo>
                  <a:cubicBezTo>
                    <a:pt x="246" y="554"/>
                    <a:pt x="246" y="550"/>
                    <a:pt x="250" y="551"/>
                  </a:cubicBezTo>
                  <a:cubicBezTo>
                    <a:pt x="250" y="554"/>
                    <a:pt x="252" y="555"/>
                    <a:pt x="252" y="558"/>
                  </a:cubicBezTo>
                  <a:cubicBezTo>
                    <a:pt x="257" y="556"/>
                    <a:pt x="254" y="555"/>
                    <a:pt x="253" y="551"/>
                  </a:cubicBezTo>
                  <a:cubicBezTo>
                    <a:pt x="255" y="551"/>
                    <a:pt x="255" y="553"/>
                    <a:pt x="257" y="553"/>
                  </a:cubicBezTo>
                  <a:cubicBezTo>
                    <a:pt x="261" y="552"/>
                    <a:pt x="260" y="547"/>
                    <a:pt x="261" y="547"/>
                  </a:cubicBezTo>
                  <a:cubicBezTo>
                    <a:pt x="264" y="545"/>
                    <a:pt x="264" y="549"/>
                    <a:pt x="265" y="550"/>
                  </a:cubicBezTo>
                  <a:cubicBezTo>
                    <a:pt x="266" y="550"/>
                    <a:pt x="273" y="546"/>
                    <a:pt x="278" y="548"/>
                  </a:cubicBezTo>
                  <a:cubicBezTo>
                    <a:pt x="279" y="552"/>
                    <a:pt x="278" y="558"/>
                    <a:pt x="277" y="562"/>
                  </a:cubicBezTo>
                  <a:cubicBezTo>
                    <a:pt x="270" y="563"/>
                    <a:pt x="265" y="562"/>
                    <a:pt x="260" y="561"/>
                  </a:cubicBezTo>
                  <a:close/>
                  <a:moveTo>
                    <a:pt x="182" y="554"/>
                  </a:moveTo>
                  <a:cubicBezTo>
                    <a:pt x="184" y="552"/>
                    <a:pt x="184" y="549"/>
                    <a:pt x="188" y="550"/>
                  </a:cubicBezTo>
                  <a:cubicBezTo>
                    <a:pt x="187" y="551"/>
                    <a:pt x="186" y="554"/>
                    <a:pt x="189" y="554"/>
                  </a:cubicBezTo>
                  <a:cubicBezTo>
                    <a:pt x="190" y="557"/>
                    <a:pt x="185" y="557"/>
                    <a:pt x="184" y="559"/>
                  </a:cubicBezTo>
                  <a:cubicBezTo>
                    <a:pt x="183" y="561"/>
                    <a:pt x="185" y="564"/>
                    <a:pt x="183" y="564"/>
                  </a:cubicBezTo>
                  <a:cubicBezTo>
                    <a:pt x="182" y="564"/>
                    <a:pt x="181" y="564"/>
                    <a:pt x="179" y="564"/>
                  </a:cubicBezTo>
                  <a:cubicBezTo>
                    <a:pt x="179" y="562"/>
                    <a:pt x="179" y="560"/>
                    <a:pt x="179" y="558"/>
                  </a:cubicBezTo>
                  <a:cubicBezTo>
                    <a:pt x="183" y="561"/>
                    <a:pt x="184" y="557"/>
                    <a:pt x="187" y="556"/>
                  </a:cubicBezTo>
                  <a:cubicBezTo>
                    <a:pt x="187" y="554"/>
                    <a:pt x="184" y="555"/>
                    <a:pt x="182" y="554"/>
                  </a:cubicBezTo>
                  <a:close/>
                  <a:moveTo>
                    <a:pt x="208" y="559"/>
                  </a:moveTo>
                  <a:cubicBezTo>
                    <a:pt x="208" y="561"/>
                    <a:pt x="204" y="561"/>
                    <a:pt x="204" y="562"/>
                  </a:cubicBezTo>
                  <a:cubicBezTo>
                    <a:pt x="203" y="564"/>
                    <a:pt x="208" y="566"/>
                    <a:pt x="207" y="570"/>
                  </a:cubicBezTo>
                  <a:cubicBezTo>
                    <a:pt x="203" y="567"/>
                    <a:pt x="198" y="572"/>
                    <a:pt x="193" y="573"/>
                  </a:cubicBezTo>
                  <a:cubicBezTo>
                    <a:pt x="194" y="569"/>
                    <a:pt x="189" y="570"/>
                    <a:pt x="188" y="569"/>
                  </a:cubicBezTo>
                  <a:cubicBezTo>
                    <a:pt x="188" y="564"/>
                    <a:pt x="192" y="564"/>
                    <a:pt x="196" y="562"/>
                  </a:cubicBezTo>
                  <a:cubicBezTo>
                    <a:pt x="195" y="560"/>
                    <a:pt x="190" y="561"/>
                    <a:pt x="192" y="556"/>
                  </a:cubicBezTo>
                  <a:cubicBezTo>
                    <a:pt x="196" y="558"/>
                    <a:pt x="197" y="555"/>
                    <a:pt x="202" y="558"/>
                  </a:cubicBezTo>
                  <a:cubicBezTo>
                    <a:pt x="201" y="560"/>
                    <a:pt x="199" y="560"/>
                    <a:pt x="199" y="562"/>
                  </a:cubicBezTo>
                  <a:cubicBezTo>
                    <a:pt x="204" y="563"/>
                    <a:pt x="204" y="559"/>
                    <a:pt x="208" y="559"/>
                  </a:cubicBezTo>
                  <a:close/>
                  <a:moveTo>
                    <a:pt x="168" y="562"/>
                  </a:moveTo>
                  <a:cubicBezTo>
                    <a:pt x="170" y="564"/>
                    <a:pt x="173" y="565"/>
                    <a:pt x="173" y="569"/>
                  </a:cubicBezTo>
                  <a:cubicBezTo>
                    <a:pt x="171" y="569"/>
                    <a:pt x="169" y="569"/>
                    <a:pt x="167" y="569"/>
                  </a:cubicBezTo>
                  <a:cubicBezTo>
                    <a:pt x="168" y="567"/>
                    <a:pt x="168" y="565"/>
                    <a:pt x="168" y="562"/>
                  </a:cubicBezTo>
                  <a:close/>
                  <a:moveTo>
                    <a:pt x="279" y="570"/>
                  </a:moveTo>
                  <a:cubicBezTo>
                    <a:pt x="280" y="566"/>
                    <a:pt x="273" y="563"/>
                    <a:pt x="272" y="567"/>
                  </a:cubicBezTo>
                  <a:cubicBezTo>
                    <a:pt x="274" y="568"/>
                    <a:pt x="276" y="570"/>
                    <a:pt x="279" y="570"/>
                  </a:cubicBezTo>
                  <a:close/>
                  <a:moveTo>
                    <a:pt x="264" y="570"/>
                  </a:moveTo>
                  <a:cubicBezTo>
                    <a:pt x="267" y="570"/>
                    <a:pt x="267" y="578"/>
                    <a:pt x="263" y="575"/>
                  </a:cubicBezTo>
                  <a:cubicBezTo>
                    <a:pt x="263" y="574"/>
                    <a:pt x="262" y="573"/>
                    <a:pt x="262" y="572"/>
                  </a:cubicBezTo>
                  <a:cubicBezTo>
                    <a:pt x="264" y="572"/>
                    <a:pt x="264" y="571"/>
                    <a:pt x="264" y="570"/>
                  </a:cubicBezTo>
                  <a:close/>
                  <a:moveTo>
                    <a:pt x="188" y="583"/>
                  </a:moveTo>
                  <a:cubicBezTo>
                    <a:pt x="187" y="585"/>
                    <a:pt x="187" y="589"/>
                    <a:pt x="186" y="591"/>
                  </a:cubicBezTo>
                  <a:cubicBezTo>
                    <a:pt x="187" y="593"/>
                    <a:pt x="189" y="593"/>
                    <a:pt x="189" y="596"/>
                  </a:cubicBezTo>
                  <a:cubicBezTo>
                    <a:pt x="188" y="595"/>
                    <a:pt x="187" y="594"/>
                    <a:pt x="186" y="594"/>
                  </a:cubicBezTo>
                  <a:cubicBezTo>
                    <a:pt x="183" y="594"/>
                    <a:pt x="185" y="598"/>
                    <a:pt x="184" y="600"/>
                  </a:cubicBezTo>
                  <a:cubicBezTo>
                    <a:pt x="183" y="602"/>
                    <a:pt x="180" y="602"/>
                    <a:pt x="178" y="604"/>
                  </a:cubicBezTo>
                  <a:cubicBezTo>
                    <a:pt x="177" y="605"/>
                    <a:pt x="175" y="607"/>
                    <a:pt x="173" y="608"/>
                  </a:cubicBezTo>
                  <a:cubicBezTo>
                    <a:pt x="168" y="609"/>
                    <a:pt x="177" y="604"/>
                    <a:pt x="172" y="604"/>
                  </a:cubicBezTo>
                  <a:cubicBezTo>
                    <a:pt x="172" y="601"/>
                    <a:pt x="174" y="604"/>
                    <a:pt x="176" y="604"/>
                  </a:cubicBezTo>
                  <a:cubicBezTo>
                    <a:pt x="177" y="599"/>
                    <a:pt x="172" y="601"/>
                    <a:pt x="173" y="596"/>
                  </a:cubicBezTo>
                  <a:cubicBezTo>
                    <a:pt x="182" y="600"/>
                    <a:pt x="172" y="591"/>
                    <a:pt x="182" y="593"/>
                  </a:cubicBezTo>
                  <a:cubicBezTo>
                    <a:pt x="180" y="590"/>
                    <a:pt x="180" y="589"/>
                    <a:pt x="184" y="588"/>
                  </a:cubicBezTo>
                  <a:cubicBezTo>
                    <a:pt x="183" y="586"/>
                    <a:pt x="182" y="586"/>
                    <a:pt x="182" y="585"/>
                  </a:cubicBezTo>
                  <a:cubicBezTo>
                    <a:pt x="180" y="585"/>
                    <a:pt x="180" y="588"/>
                    <a:pt x="179" y="589"/>
                  </a:cubicBezTo>
                  <a:cubicBezTo>
                    <a:pt x="176" y="591"/>
                    <a:pt x="171" y="589"/>
                    <a:pt x="169" y="593"/>
                  </a:cubicBezTo>
                  <a:cubicBezTo>
                    <a:pt x="166" y="592"/>
                    <a:pt x="171" y="589"/>
                    <a:pt x="169" y="585"/>
                  </a:cubicBezTo>
                  <a:cubicBezTo>
                    <a:pt x="174" y="584"/>
                    <a:pt x="174" y="580"/>
                    <a:pt x="180" y="583"/>
                  </a:cubicBezTo>
                  <a:cubicBezTo>
                    <a:pt x="179" y="580"/>
                    <a:pt x="175" y="580"/>
                    <a:pt x="170" y="580"/>
                  </a:cubicBezTo>
                  <a:cubicBezTo>
                    <a:pt x="170" y="577"/>
                    <a:pt x="175" y="578"/>
                    <a:pt x="173" y="573"/>
                  </a:cubicBezTo>
                  <a:cubicBezTo>
                    <a:pt x="177" y="572"/>
                    <a:pt x="176" y="576"/>
                    <a:pt x="177" y="577"/>
                  </a:cubicBezTo>
                  <a:cubicBezTo>
                    <a:pt x="179" y="578"/>
                    <a:pt x="183" y="576"/>
                    <a:pt x="180" y="578"/>
                  </a:cubicBezTo>
                  <a:cubicBezTo>
                    <a:pt x="181" y="580"/>
                    <a:pt x="182" y="579"/>
                    <a:pt x="182" y="578"/>
                  </a:cubicBezTo>
                  <a:cubicBezTo>
                    <a:pt x="184" y="580"/>
                    <a:pt x="185" y="583"/>
                    <a:pt x="188" y="583"/>
                  </a:cubicBezTo>
                  <a:close/>
                  <a:moveTo>
                    <a:pt x="167" y="583"/>
                  </a:moveTo>
                  <a:cubicBezTo>
                    <a:pt x="169" y="583"/>
                    <a:pt x="168" y="574"/>
                    <a:pt x="166" y="580"/>
                  </a:cubicBezTo>
                  <a:cubicBezTo>
                    <a:pt x="165" y="581"/>
                    <a:pt x="166" y="583"/>
                    <a:pt x="167" y="583"/>
                  </a:cubicBezTo>
                  <a:close/>
                  <a:moveTo>
                    <a:pt x="1902" y="581"/>
                  </a:moveTo>
                  <a:cubicBezTo>
                    <a:pt x="1906" y="582"/>
                    <a:pt x="1910" y="582"/>
                    <a:pt x="1910" y="578"/>
                  </a:cubicBezTo>
                  <a:cubicBezTo>
                    <a:pt x="1907" y="579"/>
                    <a:pt x="1900" y="576"/>
                    <a:pt x="1902" y="581"/>
                  </a:cubicBezTo>
                  <a:close/>
                  <a:moveTo>
                    <a:pt x="153" y="586"/>
                  </a:moveTo>
                  <a:cubicBezTo>
                    <a:pt x="153" y="584"/>
                    <a:pt x="155" y="585"/>
                    <a:pt x="155" y="586"/>
                  </a:cubicBezTo>
                  <a:cubicBezTo>
                    <a:pt x="160" y="588"/>
                    <a:pt x="156" y="581"/>
                    <a:pt x="161" y="583"/>
                  </a:cubicBezTo>
                  <a:cubicBezTo>
                    <a:pt x="161" y="586"/>
                    <a:pt x="160" y="586"/>
                    <a:pt x="160" y="588"/>
                  </a:cubicBezTo>
                  <a:cubicBezTo>
                    <a:pt x="165" y="590"/>
                    <a:pt x="161" y="583"/>
                    <a:pt x="166" y="585"/>
                  </a:cubicBezTo>
                  <a:cubicBezTo>
                    <a:pt x="166" y="586"/>
                    <a:pt x="166" y="588"/>
                    <a:pt x="166" y="589"/>
                  </a:cubicBezTo>
                  <a:cubicBezTo>
                    <a:pt x="161" y="588"/>
                    <a:pt x="159" y="590"/>
                    <a:pt x="155" y="591"/>
                  </a:cubicBezTo>
                  <a:cubicBezTo>
                    <a:pt x="155" y="589"/>
                    <a:pt x="155" y="586"/>
                    <a:pt x="153" y="586"/>
                  </a:cubicBezTo>
                  <a:close/>
                  <a:moveTo>
                    <a:pt x="142" y="589"/>
                  </a:moveTo>
                  <a:cubicBezTo>
                    <a:pt x="143" y="591"/>
                    <a:pt x="151" y="589"/>
                    <a:pt x="145" y="586"/>
                  </a:cubicBezTo>
                  <a:cubicBezTo>
                    <a:pt x="146" y="587"/>
                    <a:pt x="141" y="589"/>
                    <a:pt x="142" y="589"/>
                  </a:cubicBezTo>
                  <a:close/>
                  <a:moveTo>
                    <a:pt x="154" y="599"/>
                  </a:moveTo>
                  <a:cubicBezTo>
                    <a:pt x="156" y="595"/>
                    <a:pt x="159" y="591"/>
                    <a:pt x="166" y="591"/>
                  </a:cubicBezTo>
                  <a:cubicBezTo>
                    <a:pt x="167" y="595"/>
                    <a:pt x="157" y="596"/>
                    <a:pt x="163" y="600"/>
                  </a:cubicBezTo>
                  <a:cubicBezTo>
                    <a:pt x="163" y="602"/>
                    <a:pt x="162" y="601"/>
                    <a:pt x="162" y="600"/>
                  </a:cubicBezTo>
                  <a:cubicBezTo>
                    <a:pt x="157" y="599"/>
                    <a:pt x="158" y="601"/>
                    <a:pt x="154" y="599"/>
                  </a:cubicBezTo>
                  <a:close/>
                  <a:moveTo>
                    <a:pt x="1974" y="607"/>
                  </a:moveTo>
                  <a:cubicBezTo>
                    <a:pt x="1976" y="609"/>
                    <a:pt x="1984" y="609"/>
                    <a:pt x="1983" y="604"/>
                  </a:cubicBezTo>
                  <a:cubicBezTo>
                    <a:pt x="1979" y="604"/>
                    <a:pt x="1974" y="603"/>
                    <a:pt x="1974" y="607"/>
                  </a:cubicBezTo>
                  <a:close/>
                  <a:moveTo>
                    <a:pt x="158" y="623"/>
                  </a:moveTo>
                  <a:cubicBezTo>
                    <a:pt x="159" y="623"/>
                    <a:pt x="160" y="623"/>
                    <a:pt x="161" y="623"/>
                  </a:cubicBezTo>
                  <a:cubicBezTo>
                    <a:pt x="161" y="624"/>
                    <a:pt x="161" y="625"/>
                    <a:pt x="161" y="626"/>
                  </a:cubicBezTo>
                  <a:cubicBezTo>
                    <a:pt x="160" y="626"/>
                    <a:pt x="159" y="626"/>
                    <a:pt x="158" y="626"/>
                  </a:cubicBezTo>
                  <a:cubicBezTo>
                    <a:pt x="158" y="625"/>
                    <a:pt x="158" y="624"/>
                    <a:pt x="158" y="623"/>
                  </a:cubicBezTo>
                  <a:close/>
                  <a:moveTo>
                    <a:pt x="1972" y="640"/>
                  </a:moveTo>
                  <a:cubicBezTo>
                    <a:pt x="1971" y="640"/>
                    <a:pt x="1970" y="639"/>
                    <a:pt x="1969" y="639"/>
                  </a:cubicBezTo>
                  <a:cubicBezTo>
                    <a:pt x="1964" y="642"/>
                    <a:pt x="1972" y="644"/>
                    <a:pt x="1972" y="640"/>
                  </a:cubicBezTo>
                  <a:close/>
                  <a:moveTo>
                    <a:pt x="46" y="677"/>
                  </a:moveTo>
                  <a:cubicBezTo>
                    <a:pt x="47" y="675"/>
                    <a:pt x="51" y="675"/>
                    <a:pt x="54" y="677"/>
                  </a:cubicBezTo>
                  <a:cubicBezTo>
                    <a:pt x="54" y="679"/>
                    <a:pt x="49" y="678"/>
                    <a:pt x="51" y="683"/>
                  </a:cubicBezTo>
                  <a:cubicBezTo>
                    <a:pt x="45" y="684"/>
                    <a:pt x="43" y="681"/>
                    <a:pt x="43" y="677"/>
                  </a:cubicBezTo>
                  <a:cubicBezTo>
                    <a:pt x="45" y="677"/>
                    <a:pt x="44" y="680"/>
                    <a:pt x="46" y="680"/>
                  </a:cubicBezTo>
                  <a:cubicBezTo>
                    <a:pt x="48" y="679"/>
                    <a:pt x="48" y="677"/>
                    <a:pt x="46" y="677"/>
                  </a:cubicBezTo>
                  <a:close/>
                  <a:moveTo>
                    <a:pt x="96" y="699"/>
                  </a:moveTo>
                  <a:cubicBezTo>
                    <a:pt x="95" y="697"/>
                    <a:pt x="94" y="695"/>
                    <a:pt x="92" y="694"/>
                  </a:cubicBezTo>
                  <a:cubicBezTo>
                    <a:pt x="92" y="696"/>
                    <a:pt x="95" y="703"/>
                    <a:pt x="96" y="699"/>
                  </a:cubicBezTo>
                  <a:close/>
                  <a:moveTo>
                    <a:pt x="61" y="715"/>
                  </a:moveTo>
                  <a:cubicBezTo>
                    <a:pt x="60" y="712"/>
                    <a:pt x="63" y="711"/>
                    <a:pt x="64" y="710"/>
                  </a:cubicBezTo>
                  <a:cubicBezTo>
                    <a:pt x="61" y="708"/>
                    <a:pt x="57" y="714"/>
                    <a:pt x="61" y="715"/>
                  </a:cubicBezTo>
                  <a:close/>
                  <a:moveTo>
                    <a:pt x="71" y="711"/>
                  </a:moveTo>
                  <a:cubicBezTo>
                    <a:pt x="72" y="711"/>
                    <a:pt x="73" y="711"/>
                    <a:pt x="74" y="711"/>
                  </a:cubicBezTo>
                  <a:cubicBezTo>
                    <a:pt x="74" y="713"/>
                    <a:pt x="74" y="714"/>
                    <a:pt x="74" y="715"/>
                  </a:cubicBezTo>
                  <a:cubicBezTo>
                    <a:pt x="73" y="715"/>
                    <a:pt x="72" y="715"/>
                    <a:pt x="71" y="715"/>
                  </a:cubicBezTo>
                  <a:cubicBezTo>
                    <a:pt x="71" y="714"/>
                    <a:pt x="71" y="713"/>
                    <a:pt x="71" y="711"/>
                  </a:cubicBezTo>
                  <a:close/>
                  <a:moveTo>
                    <a:pt x="1973" y="724"/>
                  </a:moveTo>
                  <a:cubicBezTo>
                    <a:pt x="1974" y="726"/>
                    <a:pt x="1969" y="729"/>
                    <a:pt x="1965" y="729"/>
                  </a:cubicBezTo>
                  <a:cubicBezTo>
                    <a:pt x="1963" y="729"/>
                    <a:pt x="1957" y="730"/>
                    <a:pt x="1959" y="726"/>
                  </a:cubicBezTo>
                  <a:cubicBezTo>
                    <a:pt x="1962" y="723"/>
                    <a:pt x="1968" y="724"/>
                    <a:pt x="1973" y="724"/>
                  </a:cubicBezTo>
                  <a:close/>
                  <a:moveTo>
                    <a:pt x="2034" y="727"/>
                  </a:moveTo>
                  <a:cubicBezTo>
                    <a:pt x="2034" y="724"/>
                    <a:pt x="2040" y="727"/>
                    <a:pt x="2043" y="726"/>
                  </a:cubicBezTo>
                  <a:cubicBezTo>
                    <a:pt x="2041" y="728"/>
                    <a:pt x="2041" y="730"/>
                    <a:pt x="2044" y="730"/>
                  </a:cubicBezTo>
                  <a:cubicBezTo>
                    <a:pt x="2041" y="735"/>
                    <a:pt x="2041" y="725"/>
                    <a:pt x="2034" y="727"/>
                  </a:cubicBezTo>
                  <a:close/>
                  <a:moveTo>
                    <a:pt x="294" y="735"/>
                  </a:moveTo>
                  <a:cubicBezTo>
                    <a:pt x="291" y="731"/>
                    <a:pt x="298" y="729"/>
                    <a:pt x="293" y="727"/>
                  </a:cubicBezTo>
                  <a:cubicBezTo>
                    <a:pt x="292" y="728"/>
                    <a:pt x="290" y="735"/>
                    <a:pt x="294" y="735"/>
                  </a:cubicBezTo>
                  <a:close/>
                  <a:moveTo>
                    <a:pt x="281" y="729"/>
                  </a:moveTo>
                  <a:cubicBezTo>
                    <a:pt x="282" y="729"/>
                    <a:pt x="284" y="729"/>
                    <a:pt x="285" y="729"/>
                  </a:cubicBezTo>
                  <a:cubicBezTo>
                    <a:pt x="285" y="730"/>
                    <a:pt x="285" y="731"/>
                    <a:pt x="285" y="732"/>
                  </a:cubicBezTo>
                  <a:cubicBezTo>
                    <a:pt x="284" y="732"/>
                    <a:pt x="282" y="732"/>
                    <a:pt x="281" y="732"/>
                  </a:cubicBezTo>
                  <a:cubicBezTo>
                    <a:pt x="281" y="731"/>
                    <a:pt x="281" y="730"/>
                    <a:pt x="281" y="729"/>
                  </a:cubicBezTo>
                  <a:close/>
                  <a:moveTo>
                    <a:pt x="99" y="730"/>
                  </a:moveTo>
                  <a:cubicBezTo>
                    <a:pt x="96" y="734"/>
                    <a:pt x="99" y="734"/>
                    <a:pt x="99" y="738"/>
                  </a:cubicBezTo>
                  <a:cubicBezTo>
                    <a:pt x="98" y="738"/>
                    <a:pt x="97" y="737"/>
                    <a:pt x="94" y="737"/>
                  </a:cubicBezTo>
                  <a:cubicBezTo>
                    <a:pt x="97" y="736"/>
                    <a:pt x="94" y="729"/>
                    <a:pt x="99" y="730"/>
                  </a:cubicBezTo>
                  <a:close/>
                  <a:moveTo>
                    <a:pt x="247" y="732"/>
                  </a:moveTo>
                  <a:cubicBezTo>
                    <a:pt x="248" y="732"/>
                    <a:pt x="250" y="732"/>
                    <a:pt x="252" y="732"/>
                  </a:cubicBezTo>
                  <a:cubicBezTo>
                    <a:pt x="252" y="733"/>
                    <a:pt x="252" y="734"/>
                    <a:pt x="252" y="735"/>
                  </a:cubicBezTo>
                  <a:cubicBezTo>
                    <a:pt x="250" y="735"/>
                    <a:pt x="249" y="735"/>
                    <a:pt x="247" y="735"/>
                  </a:cubicBezTo>
                  <a:cubicBezTo>
                    <a:pt x="247" y="734"/>
                    <a:pt x="247" y="733"/>
                    <a:pt x="247" y="732"/>
                  </a:cubicBezTo>
                  <a:close/>
                  <a:moveTo>
                    <a:pt x="295" y="740"/>
                  </a:moveTo>
                  <a:cubicBezTo>
                    <a:pt x="298" y="739"/>
                    <a:pt x="302" y="739"/>
                    <a:pt x="303" y="737"/>
                  </a:cubicBezTo>
                  <a:cubicBezTo>
                    <a:pt x="300" y="738"/>
                    <a:pt x="294" y="735"/>
                    <a:pt x="295" y="740"/>
                  </a:cubicBezTo>
                  <a:close/>
                  <a:moveTo>
                    <a:pt x="286" y="738"/>
                  </a:moveTo>
                  <a:cubicBezTo>
                    <a:pt x="287" y="738"/>
                    <a:pt x="287" y="739"/>
                    <a:pt x="287" y="740"/>
                  </a:cubicBezTo>
                  <a:cubicBezTo>
                    <a:pt x="287" y="744"/>
                    <a:pt x="294" y="741"/>
                    <a:pt x="293" y="746"/>
                  </a:cubicBezTo>
                  <a:cubicBezTo>
                    <a:pt x="287" y="747"/>
                    <a:pt x="288" y="741"/>
                    <a:pt x="284" y="745"/>
                  </a:cubicBezTo>
                  <a:cubicBezTo>
                    <a:pt x="280" y="743"/>
                    <a:pt x="289" y="743"/>
                    <a:pt x="286" y="738"/>
                  </a:cubicBezTo>
                  <a:close/>
                  <a:moveTo>
                    <a:pt x="120" y="757"/>
                  </a:moveTo>
                  <a:cubicBezTo>
                    <a:pt x="123" y="757"/>
                    <a:pt x="123" y="760"/>
                    <a:pt x="123" y="762"/>
                  </a:cubicBezTo>
                  <a:cubicBezTo>
                    <a:pt x="122" y="762"/>
                    <a:pt x="121" y="761"/>
                    <a:pt x="120" y="761"/>
                  </a:cubicBezTo>
                  <a:cubicBezTo>
                    <a:pt x="120" y="760"/>
                    <a:pt x="120" y="759"/>
                    <a:pt x="120" y="757"/>
                  </a:cubicBezTo>
                  <a:close/>
                  <a:moveTo>
                    <a:pt x="126" y="757"/>
                  </a:moveTo>
                  <a:cubicBezTo>
                    <a:pt x="129" y="757"/>
                    <a:pt x="129" y="765"/>
                    <a:pt x="125" y="762"/>
                  </a:cubicBezTo>
                  <a:cubicBezTo>
                    <a:pt x="125" y="761"/>
                    <a:pt x="125" y="760"/>
                    <a:pt x="125" y="759"/>
                  </a:cubicBezTo>
                  <a:cubicBezTo>
                    <a:pt x="126" y="759"/>
                    <a:pt x="126" y="758"/>
                    <a:pt x="126" y="757"/>
                  </a:cubicBezTo>
                  <a:close/>
                  <a:moveTo>
                    <a:pt x="2051" y="761"/>
                  </a:moveTo>
                  <a:cubicBezTo>
                    <a:pt x="2053" y="756"/>
                    <a:pt x="2041" y="757"/>
                    <a:pt x="2041" y="759"/>
                  </a:cubicBezTo>
                  <a:cubicBezTo>
                    <a:pt x="2043" y="761"/>
                    <a:pt x="2047" y="761"/>
                    <a:pt x="2051" y="761"/>
                  </a:cubicBezTo>
                  <a:close/>
                  <a:moveTo>
                    <a:pt x="75" y="794"/>
                  </a:moveTo>
                  <a:cubicBezTo>
                    <a:pt x="76" y="794"/>
                    <a:pt x="77" y="794"/>
                    <a:pt x="78" y="794"/>
                  </a:cubicBezTo>
                  <a:cubicBezTo>
                    <a:pt x="78" y="795"/>
                    <a:pt x="78" y="796"/>
                    <a:pt x="78" y="797"/>
                  </a:cubicBezTo>
                  <a:cubicBezTo>
                    <a:pt x="77" y="797"/>
                    <a:pt x="76" y="797"/>
                    <a:pt x="75" y="797"/>
                  </a:cubicBezTo>
                  <a:cubicBezTo>
                    <a:pt x="75" y="796"/>
                    <a:pt x="75" y="795"/>
                    <a:pt x="75" y="794"/>
                  </a:cubicBezTo>
                  <a:close/>
                  <a:moveTo>
                    <a:pt x="2157" y="805"/>
                  </a:moveTo>
                  <a:cubicBezTo>
                    <a:pt x="2160" y="800"/>
                    <a:pt x="2149" y="801"/>
                    <a:pt x="2149" y="803"/>
                  </a:cubicBezTo>
                  <a:cubicBezTo>
                    <a:pt x="2154" y="802"/>
                    <a:pt x="2154" y="806"/>
                    <a:pt x="2157" y="805"/>
                  </a:cubicBezTo>
                  <a:close/>
                  <a:moveTo>
                    <a:pt x="76" y="807"/>
                  </a:moveTo>
                  <a:cubicBezTo>
                    <a:pt x="77" y="808"/>
                    <a:pt x="84" y="806"/>
                    <a:pt x="79" y="803"/>
                  </a:cubicBezTo>
                  <a:cubicBezTo>
                    <a:pt x="80" y="805"/>
                    <a:pt x="75" y="806"/>
                    <a:pt x="76" y="807"/>
                  </a:cubicBezTo>
                  <a:close/>
                  <a:moveTo>
                    <a:pt x="2119" y="808"/>
                  </a:moveTo>
                  <a:cubicBezTo>
                    <a:pt x="2119" y="810"/>
                    <a:pt x="2119" y="811"/>
                    <a:pt x="2119" y="813"/>
                  </a:cubicBezTo>
                  <a:cubicBezTo>
                    <a:pt x="2115" y="816"/>
                    <a:pt x="2112" y="811"/>
                    <a:pt x="2109" y="815"/>
                  </a:cubicBezTo>
                  <a:cubicBezTo>
                    <a:pt x="2108" y="815"/>
                    <a:pt x="2107" y="814"/>
                    <a:pt x="2107" y="813"/>
                  </a:cubicBezTo>
                  <a:cubicBezTo>
                    <a:pt x="2108" y="812"/>
                    <a:pt x="2107" y="811"/>
                    <a:pt x="2106" y="811"/>
                  </a:cubicBezTo>
                  <a:cubicBezTo>
                    <a:pt x="2109" y="809"/>
                    <a:pt x="2113" y="808"/>
                    <a:pt x="2119" y="808"/>
                  </a:cubicBezTo>
                  <a:close/>
                  <a:moveTo>
                    <a:pt x="298" y="849"/>
                  </a:moveTo>
                  <a:cubicBezTo>
                    <a:pt x="308" y="848"/>
                    <a:pt x="311" y="853"/>
                    <a:pt x="310" y="862"/>
                  </a:cubicBezTo>
                  <a:cubicBezTo>
                    <a:pt x="305" y="861"/>
                    <a:pt x="307" y="866"/>
                    <a:pt x="302" y="865"/>
                  </a:cubicBezTo>
                  <a:cubicBezTo>
                    <a:pt x="297" y="862"/>
                    <a:pt x="297" y="856"/>
                    <a:pt x="298" y="849"/>
                  </a:cubicBezTo>
                  <a:close/>
                  <a:moveTo>
                    <a:pt x="245" y="859"/>
                  </a:moveTo>
                  <a:cubicBezTo>
                    <a:pt x="245" y="856"/>
                    <a:pt x="239" y="858"/>
                    <a:pt x="236" y="857"/>
                  </a:cubicBezTo>
                  <a:cubicBezTo>
                    <a:pt x="235" y="861"/>
                    <a:pt x="246" y="865"/>
                    <a:pt x="245" y="859"/>
                  </a:cubicBezTo>
                  <a:close/>
                  <a:moveTo>
                    <a:pt x="2037" y="883"/>
                  </a:moveTo>
                  <a:cubicBezTo>
                    <a:pt x="2039" y="885"/>
                    <a:pt x="2043" y="885"/>
                    <a:pt x="2043" y="881"/>
                  </a:cubicBezTo>
                  <a:cubicBezTo>
                    <a:pt x="2041" y="879"/>
                    <a:pt x="2038" y="879"/>
                    <a:pt x="2037" y="883"/>
                  </a:cubicBezTo>
                  <a:close/>
                  <a:moveTo>
                    <a:pt x="113" y="886"/>
                  </a:moveTo>
                  <a:cubicBezTo>
                    <a:pt x="111" y="890"/>
                    <a:pt x="118" y="892"/>
                    <a:pt x="114" y="892"/>
                  </a:cubicBezTo>
                  <a:cubicBezTo>
                    <a:pt x="110" y="892"/>
                    <a:pt x="112" y="891"/>
                    <a:pt x="112" y="889"/>
                  </a:cubicBezTo>
                  <a:cubicBezTo>
                    <a:pt x="106" y="888"/>
                    <a:pt x="103" y="890"/>
                    <a:pt x="99" y="891"/>
                  </a:cubicBezTo>
                  <a:cubicBezTo>
                    <a:pt x="96" y="883"/>
                    <a:pt x="103" y="888"/>
                    <a:pt x="105" y="886"/>
                  </a:cubicBezTo>
                  <a:cubicBezTo>
                    <a:pt x="107" y="884"/>
                    <a:pt x="109" y="886"/>
                    <a:pt x="113" y="886"/>
                  </a:cubicBezTo>
                  <a:close/>
                  <a:moveTo>
                    <a:pt x="117" y="886"/>
                  </a:moveTo>
                  <a:cubicBezTo>
                    <a:pt x="123" y="886"/>
                    <a:pt x="121" y="888"/>
                    <a:pt x="126" y="886"/>
                  </a:cubicBezTo>
                  <a:cubicBezTo>
                    <a:pt x="125" y="887"/>
                    <a:pt x="125" y="888"/>
                    <a:pt x="125" y="891"/>
                  </a:cubicBezTo>
                  <a:cubicBezTo>
                    <a:pt x="121" y="891"/>
                    <a:pt x="115" y="892"/>
                    <a:pt x="117" y="886"/>
                  </a:cubicBezTo>
                  <a:close/>
                  <a:moveTo>
                    <a:pt x="96" y="891"/>
                  </a:moveTo>
                  <a:cubicBezTo>
                    <a:pt x="98" y="892"/>
                    <a:pt x="100" y="893"/>
                    <a:pt x="104" y="892"/>
                  </a:cubicBezTo>
                  <a:cubicBezTo>
                    <a:pt x="103" y="894"/>
                    <a:pt x="94" y="899"/>
                    <a:pt x="96" y="891"/>
                  </a:cubicBezTo>
                  <a:close/>
                  <a:moveTo>
                    <a:pt x="160" y="891"/>
                  </a:moveTo>
                  <a:cubicBezTo>
                    <a:pt x="161" y="891"/>
                    <a:pt x="162" y="891"/>
                    <a:pt x="163" y="891"/>
                  </a:cubicBezTo>
                  <a:cubicBezTo>
                    <a:pt x="163" y="892"/>
                    <a:pt x="163" y="893"/>
                    <a:pt x="163" y="894"/>
                  </a:cubicBezTo>
                  <a:cubicBezTo>
                    <a:pt x="162" y="894"/>
                    <a:pt x="161" y="894"/>
                    <a:pt x="160" y="894"/>
                  </a:cubicBezTo>
                  <a:cubicBezTo>
                    <a:pt x="160" y="893"/>
                    <a:pt x="160" y="892"/>
                    <a:pt x="160" y="891"/>
                  </a:cubicBezTo>
                  <a:close/>
                  <a:moveTo>
                    <a:pt x="55" y="892"/>
                  </a:moveTo>
                  <a:cubicBezTo>
                    <a:pt x="56" y="892"/>
                    <a:pt x="57" y="892"/>
                    <a:pt x="58" y="892"/>
                  </a:cubicBezTo>
                  <a:cubicBezTo>
                    <a:pt x="58" y="893"/>
                    <a:pt x="58" y="894"/>
                    <a:pt x="58" y="895"/>
                  </a:cubicBezTo>
                  <a:cubicBezTo>
                    <a:pt x="57" y="895"/>
                    <a:pt x="56" y="895"/>
                    <a:pt x="55" y="895"/>
                  </a:cubicBezTo>
                  <a:cubicBezTo>
                    <a:pt x="55" y="894"/>
                    <a:pt x="55" y="893"/>
                    <a:pt x="55" y="892"/>
                  </a:cubicBezTo>
                  <a:close/>
                  <a:moveTo>
                    <a:pt x="109" y="894"/>
                  </a:moveTo>
                  <a:cubicBezTo>
                    <a:pt x="108" y="896"/>
                    <a:pt x="107" y="899"/>
                    <a:pt x="103" y="899"/>
                  </a:cubicBezTo>
                  <a:cubicBezTo>
                    <a:pt x="103" y="897"/>
                    <a:pt x="105" y="895"/>
                    <a:pt x="107" y="895"/>
                  </a:cubicBezTo>
                  <a:cubicBezTo>
                    <a:pt x="106" y="892"/>
                    <a:pt x="106" y="892"/>
                    <a:pt x="109" y="894"/>
                  </a:cubicBezTo>
                  <a:close/>
                  <a:moveTo>
                    <a:pt x="2057" y="903"/>
                  </a:moveTo>
                  <a:cubicBezTo>
                    <a:pt x="2059" y="908"/>
                    <a:pt x="2071" y="902"/>
                    <a:pt x="2066" y="900"/>
                  </a:cubicBezTo>
                  <a:cubicBezTo>
                    <a:pt x="2066" y="905"/>
                    <a:pt x="2057" y="899"/>
                    <a:pt x="2057" y="903"/>
                  </a:cubicBezTo>
                  <a:close/>
                  <a:moveTo>
                    <a:pt x="2002" y="995"/>
                  </a:moveTo>
                  <a:cubicBezTo>
                    <a:pt x="2000" y="1000"/>
                    <a:pt x="1995" y="998"/>
                    <a:pt x="1992" y="999"/>
                  </a:cubicBezTo>
                  <a:cubicBezTo>
                    <a:pt x="1985" y="1000"/>
                    <a:pt x="1976" y="1002"/>
                    <a:pt x="1968" y="1002"/>
                  </a:cubicBezTo>
                  <a:cubicBezTo>
                    <a:pt x="1969" y="998"/>
                    <a:pt x="1973" y="996"/>
                    <a:pt x="1979" y="997"/>
                  </a:cubicBezTo>
                  <a:cubicBezTo>
                    <a:pt x="1982" y="998"/>
                    <a:pt x="1982" y="993"/>
                    <a:pt x="1984" y="992"/>
                  </a:cubicBezTo>
                  <a:cubicBezTo>
                    <a:pt x="1990" y="990"/>
                    <a:pt x="1996" y="995"/>
                    <a:pt x="2002" y="995"/>
                  </a:cubicBezTo>
                  <a:close/>
                  <a:moveTo>
                    <a:pt x="96" y="1032"/>
                  </a:moveTo>
                  <a:cubicBezTo>
                    <a:pt x="98" y="1027"/>
                    <a:pt x="87" y="1028"/>
                    <a:pt x="88" y="1030"/>
                  </a:cubicBezTo>
                  <a:cubicBezTo>
                    <a:pt x="89" y="1032"/>
                    <a:pt x="92" y="1032"/>
                    <a:pt x="96" y="1032"/>
                  </a:cubicBezTo>
                  <a:close/>
                  <a:moveTo>
                    <a:pt x="85" y="1037"/>
                  </a:moveTo>
                  <a:cubicBezTo>
                    <a:pt x="80" y="1031"/>
                    <a:pt x="70" y="1039"/>
                    <a:pt x="67" y="1035"/>
                  </a:cubicBezTo>
                  <a:cubicBezTo>
                    <a:pt x="65" y="1031"/>
                    <a:pt x="73" y="1032"/>
                    <a:pt x="77" y="1032"/>
                  </a:cubicBezTo>
                  <a:cubicBezTo>
                    <a:pt x="81" y="1032"/>
                    <a:pt x="86" y="1032"/>
                    <a:pt x="85" y="1037"/>
                  </a:cubicBezTo>
                  <a:close/>
                  <a:moveTo>
                    <a:pt x="435" y="1052"/>
                  </a:moveTo>
                  <a:cubicBezTo>
                    <a:pt x="436" y="1052"/>
                    <a:pt x="437" y="1052"/>
                    <a:pt x="438" y="1052"/>
                  </a:cubicBezTo>
                  <a:cubicBezTo>
                    <a:pt x="438" y="1053"/>
                    <a:pt x="438" y="1055"/>
                    <a:pt x="438" y="1056"/>
                  </a:cubicBezTo>
                  <a:cubicBezTo>
                    <a:pt x="437" y="1056"/>
                    <a:pt x="436" y="1056"/>
                    <a:pt x="435" y="1056"/>
                  </a:cubicBezTo>
                  <a:cubicBezTo>
                    <a:pt x="435" y="1055"/>
                    <a:pt x="435" y="1053"/>
                    <a:pt x="435" y="1052"/>
                  </a:cubicBezTo>
                  <a:close/>
                  <a:moveTo>
                    <a:pt x="259" y="1065"/>
                  </a:moveTo>
                  <a:cubicBezTo>
                    <a:pt x="234" y="1067"/>
                    <a:pt x="210" y="1063"/>
                    <a:pt x="189" y="1065"/>
                  </a:cubicBezTo>
                  <a:cubicBezTo>
                    <a:pt x="189" y="1060"/>
                    <a:pt x="191" y="1058"/>
                    <a:pt x="192" y="1054"/>
                  </a:cubicBezTo>
                  <a:cubicBezTo>
                    <a:pt x="198" y="1053"/>
                    <a:pt x="209" y="1056"/>
                    <a:pt x="216" y="1057"/>
                  </a:cubicBezTo>
                  <a:cubicBezTo>
                    <a:pt x="219" y="1058"/>
                    <a:pt x="219" y="1057"/>
                    <a:pt x="220" y="1059"/>
                  </a:cubicBezTo>
                  <a:cubicBezTo>
                    <a:pt x="222" y="1060"/>
                    <a:pt x="225" y="1057"/>
                    <a:pt x="228" y="1057"/>
                  </a:cubicBezTo>
                  <a:cubicBezTo>
                    <a:pt x="231" y="1057"/>
                    <a:pt x="232" y="1059"/>
                    <a:pt x="235" y="1059"/>
                  </a:cubicBezTo>
                  <a:cubicBezTo>
                    <a:pt x="239" y="1059"/>
                    <a:pt x="241" y="1057"/>
                    <a:pt x="246" y="1057"/>
                  </a:cubicBezTo>
                  <a:cubicBezTo>
                    <a:pt x="249" y="1057"/>
                    <a:pt x="252" y="1059"/>
                    <a:pt x="255" y="1057"/>
                  </a:cubicBezTo>
                  <a:cubicBezTo>
                    <a:pt x="254" y="1062"/>
                    <a:pt x="260" y="1060"/>
                    <a:pt x="259" y="1065"/>
                  </a:cubicBezTo>
                  <a:close/>
                  <a:moveTo>
                    <a:pt x="274" y="1057"/>
                  </a:moveTo>
                  <a:cubicBezTo>
                    <a:pt x="275" y="1051"/>
                    <a:pt x="268" y="1055"/>
                    <a:pt x="264" y="1054"/>
                  </a:cubicBezTo>
                  <a:cubicBezTo>
                    <a:pt x="263" y="1060"/>
                    <a:pt x="271" y="1056"/>
                    <a:pt x="274" y="1057"/>
                  </a:cubicBezTo>
                  <a:close/>
                  <a:moveTo>
                    <a:pt x="183" y="1062"/>
                  </a:moveTo>
                  <a:cubicBezTo>
                    <a:pt x="184" y="1062"/>
                    <a:pt x="186" y="1062"/>
                    <a:pt x="187" y="1062"/>
                  </a:cubicBezTo>
                  <a:cubicBezTo>
                    <a:pt x="187" y="1063"/>
                    <a:pt x="187" y="1064"/>
                    <a:pt x="187" y="1065"/>
                  </a:cubicBezTo>
                  <a:cubicBezTo>
                    <a:pt x="186" y="1065"/>
                    <a:pt x="184" y="1065"/>
                    <a:pt x="183" y="1065"/>
                  </a:cubicBezTo>
                  <a:cubicBezTo>
                    <a:pt x="183" y="1064"/>
                    <a:pt x="183" y="1063"/>
                    <a:pt x="183" y="1062"/>
                  </a:cubicBezTo>
                  <a:close/>
                  <a:moveTo>
                    <a:pt x="312" y="1064"/>
                  </a:moveTo>
                  <a:cubicBezTo>
                    <a:pt x="313" y="1070"/>
                    <a:pt x="304" y="1065"/>
                    <a:pt x="300" y="1067"/>
                  </a:cubicBezTo>
                  <a:cubicBezTo>
                    <a:pt x="299" y="1065"/>
                    <a:pt x="297" y="1065"/>
                    <a:pt x="295" y="1065"/>
                  </a:cubicBezTo>
                  <a:cubicBezTo>
                    <a:pt x="296" y="1059"/>
                    <a:pt x="305" y="1066"/>
                    <a:pt x="312" y="1064"/>
                  </a:cubicBezTo>
                  <a:close/>
                  <a:moveTo>
                    <a:pt x="256" y="1079"/>
                  </a:moveTo>
                  <a:cubicBezTo>
                    <a:pt x="251" y="1075"/>
                    <a:pt x="252" y="1085"/>
                    <a:pt x="256" y="1079"/>
                  </a:cubicBezTo>
                  <a:close/>
                  <a:moveTo>
                    <a:pt x="110" y="1092"/>
                  </a:moveTo>
                  <a:cubicBezTo>
                    <a:pt x="114" y="1092"/>
                    <a:pt x="117" y="1092"/>
                    <a:pt x="121" y="1092"/>
                  </a:cubicBezTo>
                  <a:cubicBezTo>
                    <a:pt x="121" y="1095"/>
                    <a:pt x="123" y="1095"/>
                    <a:pt x="123" y="1098"/>
                  </a:cubicBezTo>
                  <a:cubicBezTo>
                    <a:pt x="121" y="1100"/>
                    <a:pt x="119" y="1100"/>
                    <a:pt x="117" y="1100"/>
                  </a:cubicBezTo>
                  <a:cubicBezTo>
                    <a:pt x="126" y="1092"/>
                    <a:pt x="109" y="1101"/>
                    <a:pt x="110" y="1092"/>
                  </a:cubicBezTo>
                  <a:close/>
                  <a:moveTo>
                    <a:pt x="112" y="1103"/>
                  </a:moveTo>
                  <a:cubicBezTo>
                    <a:pt x="110" y="1103"/>
                    <a:pt x="110" y="1101"/>
                    <a:pt x="107" y="1102"/>
                  </a:cubicBezTo>
                  <a:cubicBezTo>
                    <a:pt x="105" y="1105"/>
                    <a:pt x="113" y="1106"/>
                    <a:pt x="112" y="1103"/>
                  </a:cubicBezTo>
                  <a:close/>
                  <a:moveTo>
                    <a:pt x="1970" y="1102"/>
                  </a:moveTo>
                  <a:cubicBezTo>
                    <a:pt x="1972" y="1102"/>
                    <a:pt x="1973" y="1102"/>
                    <a:pt x="1975" y="1102"/>
                  </a:cubicBezTo>
                  <a:cubicBezTo>
                    <a:pt x="1975" y="1103"/>
                    <a:pt x="1975" y="1104"/>
                    <a:pt x="1975" y="1105"/>
                  </a:cubicBezTo>
                  <a:cubicBezTo>
                    <a:pt x="1973" y="1105"/>
                    <a:pt x="1972" y="1105"/>
                    <a:pt x="1970" y="1105"/>
                  </a:cubicBezTo>
                  <a:cubicBezTo>
                    <a:pt x="1970" y="1104"/>
                    <a:pt x="1970" y="1103"/>
                    <a:pt x="1970" y="1102"/>
                  </a:cubicBezTo>
                  <a:close/>
                  <a:moveTo>
                    <a:pt x="80" y="1124"/>
                  </a:moveTo>
                  <a:cubicBezTo>
                    <a:pt x="81" y="1124"/>
                    <a:pt x="82" y="1124"/>
                    <a:pt x="83" y="1124"/>
                  </a:cubicBezTo>
                  <a:cubicBezTo>
                    <a:pt x="83" y="1125"/>
                    <a:pt x="83" y="1126"/>
                    <a:pt x="83" y="1127"/>
                  </a:cubicBezTo>
                  <a:cubicBezTo>
                    <a:pt x="82" y="1127"/>
                    <a:pt x="81" y="1127"/>
                    <a:pt x="80" y="1127"/>
                  </a:cubicBezTo>
                  <a:cubicBezTo>
                    <a:pt x="80" y="1126"/>
                    <a:pt x="80" y="1125"/>
                    <a:pt x="80" y="1124"/>
                  </a:cubicBezTo>
                  <a:close/>
                  <a:moveTo>
                    <a:pt x="88" y="1132"/>
                  </a:moveTo>
                  <a:cubicBezTo>
                    <a:pt x="85" y="1132"/>
                    <a:pt x="85" y="1130"/>
                    <a:pt x="82" y="1130"/>
                  </a:cubicBezTo>
                  <a:cubicBezTo>
                    <a:pt x="80" y="1135"/>
                    <a:pt x="89" y="1135"/>
                    <a:pt x="88" y="1132"/>
                  </a:cubicBezTo>
                  <a:close/>
                  <a:moveTo>
                    <a:pt x="132" y="1163"/>
                  </a:moveTo>
                  <a:cubicBezTo>
                    <a:pt x="134" y="1168"/>
                    <a:pt x="130" y="1165"/>
                    <a:pt x="128" y="1167"/>
                  </a:cubicBezTo>
                  <a:cubicBezTo>
                    <a:pt x="127" y="1168"/>
                    <a:pt x="127" y="1169"/>
                    <a:pt x="125" y="1170"/>
                  </a:cubicBezTo>
                  <a:cubicBezTo>
                    <a:pt x="123" y="1170"/>
                    <a:pt x="119" y="1170"/>
                    <a:pt x="115" y="1170"/>
                  </a:cubicBezTo>
                  <a:cubicBezTo>
                    <a:pt x="114" y="1170"/>
                    <a:pt x="114" y="1168"/>
                    <a:pt x="112" y="1168"/>
                  </a:cubicBezTo>
                  <a:cubicBezTo>
                    <a:pt x="112" y="1168"/>
                    <a:pt x="112" y="1170"/>
                    <a:pt x="111" y="1170"/>
                  </a:cubicBezTo>
                  <a:cubicBezTo>
                    <a:pt x="105" y="1169"/>
                    <a:pt x="98" y="1168"/>
                    <a:pt x="95" y="1165"/>
                  </a:cubicBezTo>
                  <a:cubicBezTo>
                    <a:pt x="92" y="1165"/>
                    <a:pt x="92" y="1167"/>
                    <a:pt x="89" y="1167"/>
                  </a:cubicBezTo>
                  <a:cubicBezTo>
                    <a:pt x="87" y="1161"/>
                    <a:pt x="94" y="1164"/>
                    <a:pt x="95" y="1160"/>
                  </a:cubicBezTo>
                  <a:cubicBezTo>
                    <a:pt x="106" y="1163"/>
                    <a:pt x="121" y="1161"/>
                    <a:pt x="132" y="1163"/>
                  </a:cubicBezTo>
                  <a:close/>
                  <a:moveTo>
                    <a:pt x="238" y="1162"/>
                  </a:moveTo>
                  <a:cubicBezTo>
                    <a:pt x="243" y="1161"/>
                    <a:pt x="242" y="1167"/>
                    <a:pt x="247" y="1165"/>
                  </a:cubicBezTo>
                  <a:cubicBezTo>
                    <a:pt x="246" y="1166"/>
                    <a:pt x="238" y="1169"/>
                    <a:pt x="243" y="1171"/>
                  </a:cubicBezTo>
                  <a:cubicBezTo>
                    <a:pt x="243" y="1173"/>
                    <a:pt x="240" y="1173"/>
                    <a:pt x="240" y="1171"/>
                  </a:cubicBezTo>
                  <a:cubicBezTo>
                    <a:pt x="239" y="1170"/>
                    <a:pt x="237" y="1170"/>
                    <a:pt x="236" y="1168"/>
                  </a:cubicBezTo>
                  <a:cubicBezTo>
                    <a:pt x="234" y="1171"/>
                    <a:pt x="234" y="1175"/>
                    <a:pt x="234" y="1179"/>
                  </a:cubicBezTo>
                  <a:cubicBezTo>
                    <a:pt x="230" y="1182"/>
                    <a:pt x="229" y="1177"/>
                    <a:pt x="227" y="1176"/>
                  </a:cubicBezTo>
                  <a:cubicBezTo>
                    <a:pt x="225" y="1175"/>
                    <a:pt x="221" y="1177"/>
                    <a:pt x="221" y="1175"/>
                  </a:cubicBezTo>
                  <a:cubicBezTo>
                    <a:pt x="219" y="1173"/>
                    <a:pt x="218" y="1176"/>
                    <a:pt x="218" y="1176"/>
                  </a:cubicBezTo>
                  <a:cubicBezTo>
                    <a:pt x="218" y="1176"/>
                    <a:pt x="213" y="1173"/>
                    <a:pt x="212" y="1175"/>
                  </a:cubicBezTo>
                  <a:cubicBezTo>
                    <a:pt x="211" y="1176"/>
                    <a:pt x="211" y="1175"/>
                    <a:pt x="205" y="1175"/>
                  </a:cubicBezTo>
                  <a:cubicBezTo>
                    <a:pt x="203" y="1174"/>
                    <a:pt x="199" y="1175"/>
                    <a:pt x="199" y="1173"/>
                  </a:cubicBezTo>
                  <a:cubicBezTo>
                    <a:pt x="198" y="1167"/>
                    <a:pt x="205" y="1170"/>
                    <a:pt x="210" y="1170"/>
                  </a:cubicBezTo>
                  <a:cubicBezTo>
                    <a:pt x="217" y="1169"/>
                    <a:pt x="226" y="1170"/>
                    <a:pt x="232" y="1168"/>
                  </a:cubicBezTo>
                  <a:cubicBezTo>
                    <a:pt x="234" y="1167"/>
                    <a:pt x="236" y="1165"/>
                    <a:pt x="238" y="1162"/>
                  </a:cubicBezTo>
                  <a:close/>
                  <a:moveTo>
                    <a:pt x="1777" y="1170"/>
                  </a:moveTo>
                  <a:cubicBezTo>
                    <a:pt x="1772" y="1165"/>
                    <a:pt x="1772" y="1176"/>
                    <a:pt x="1777" y="1170"/>
                  </a:cubicBezTo>
                  <a:close/>
                  <a:moveTo>
                    <a:pt x="174" y="1170"/>
                  </a:moveTo>
                  <a:cubicBezTo>
                    <a:pt x="168" y="1171"/>
                    <a:pt x="159" y="1168"/>
                    <a:pt x="156" y="1171"/>
                  </a:cubicBezTo>
                  <a:cubicBezTo>
                    <a:pt x="160" y="1173"/>
                    <a:pt x="173" y="1175"/>
                    <a:pt x="174" y="1170"/>
                  </a:cubicBezTo>
                  <a:close/>
                  <a:moveTo>
                    <a:pt x="250" y="1181"/>
                  </a:moveTo>
                  <a:cubicBezTo>
                    <a:pt x="248" y="1181"/>
                    <a:pt x="247" y="1179"/>
                    <a:pt x="245" y="1179"/>
                  </a:cubicBezTo>
                  <a:cubicBezTo>
                    <a:pt x="243" y="1183"/>
                    <a:pt x="250" y="1184"/>
                    <a:pt x="250" y="1181"/>
                  </a:cubicBezTo>
                  <a:close/>
                  <a:moveTo>
                    <a:pt x="74" y="1194"/>
                  </a:moveTo>
                  <a:cubicBezTo>
                    <a:pt x="78" y="1194"/>
                    <a:pt x="82" y="1194"/>
                    <a:pt x="85" y="1194"/>
                  </a:cubicBezTo>
                  <a:cubicBezTo>
                    <a:pt x="86" y="1198"/>
                    <a:pt x="74" y="1201"/>
                    <a:pt x="74" y="1194"/>
                  </a:cubicBezTo>
                  <a:close/>
                  <a:moveTo>
                    <a:pt x="1754" y="1197"/>
                  </a:moveTo>
                  <a:cubicBezTo>
                    <a:pt x="1754" y="1194"/>
                    <a:pt x="1750" y="1195"/>
                    <a:pt x="1748" y="1195"/>
                  </a:cubicBezTo>
                  <a:cubicBezTo>
                    <a:pt x="1744" y="1201"/>
                    <a:pt x="1756" y="1202"/>
                    <a:pt x="1754" y="1197"/>
                  </a:cubicBezTo>
                  <a:close/>
                  <a:moveTo>
                    <a:pt x="142" y="1200"/>
                  </a:moveTo>
                  <a:cubicBezTo>
                    <a:pt x="145" y="1199"/>
                    <a:pt x="147" y="1201"/>
                    <a:pt x="150" y="1201"/>
                  </a:cubicBezTo>
                  <a:cubicBezTo>
                    <a:pt x="153" y="1202"/>
                    <a:pt x="156" y="1201"/>
                    <a:pt x="156" y="1203"/>
                  </a:cubicBezTo>
                  <a:cubicBezTo>
                    <a:pt x="157" y="1210"/>
                    <a:pt x="146" y="1205"/>
                    <a:pt x="144" y="1203"/>
                  </a:cubicBezTo>
                  <a:cubicBezTo>
                    <a:pt x="143" y="1202"/>
                    <a:pt x="142" y="1202"/>
                    <a:pt x="142" y="1200"/>
                  </a:cubicBezTo>
                  <a:close/>
                  <a:moveTo>
                    <a:pt x="218" y="1211"/>
                  </a:moveTo>
                  <a:cubicBezTo>
                    <a:pt x="212" y="1208"/>
                    <a:pt x="205" y="1210"/>
                    <a:pt x="199" y="1211"/>
                  </a:cubicBezTo>
                  <a:cubicBezTo>
                    <a:pt x="194" y="1212"/>
                    <a:pt x="194" y="1214"/>
                    <a:pt x="190" y="1214"/>
                  </a:cubicBezTo>
                  <a:cubicBezTo>
                    <a:pt x="183" y="1214"/>
                    <a:pt x="183" y="1207"/>
                    <a:pt x="177" y="1206"/>
                  </a:cubicBezTo>
                  <a:cubicBezTo>
                    <a:pt x="177" y="1205"/>
                    <a:pt x="177" y="1203"/>
                    <a:pt x="177" y="1201"/>
                  </a:cubicBezTo>
                  <a:cubicBezTo>
                    <a:pt x="181" y="1199"/>
                    <a:pt x="185" y="1202"/>
                    <a:pt x="191" y="1200"/>
                  </a:cubicBezTo>
                  <a:cubicBezTo>
                    <a:pt x="193" y="1202"/>
                    <a:pt x="197" y="1202"/>
                    <a:pt x="197" y="1206"/>
                  </a:cubicBezTo>
                  <a:cubicBezTo>
                    <a:pt x="204" y="1208"/>
                    <a:pt x="218" y="1202"/>
                    <a:pt x="218" y="1211"/>
                  </a:cubicBezTo>
                  <a:close/>
                  <a:moveTo>
                    <a:pt x="160" y="1203"/>
                  </a:moveTo>
                  <a:cubicBezTo>
                    <a:pt x="161" y="1198"/>
                    <a:pt x="165" y="1204"/>
                    <a:pt x="166" y="1205"/>
                  </a:cubicBezTo>
                  <a:cubicBezTo>
                    <a:pt x="168" y="1206"/>
                    <a:pt x="173" y="1206"/>
                    <a:pt x="171" y="1209"/>
                  </a:cubicBezTo>
                  <a:cubicBezTo>
                    <a:pt x="166" y="1211"/>
                    <a:pt x="165" y="1208"/>
                    <a:pt x="161" y="1208"/>
                  </a:cubicBezTo>
                  <a:cubicBezTo>
                    <a:pt x="161" y="1206"/>
                    <a:pt x="161" y="1203"/>
                    <a:pt x="160" y="1203"/>
                  </a:cubicBezTo>
                  <a:close/>
                  <a:moveTo>
                    <a:pt x="1616" y="1205"/>
                  </a:moveTo>
                  <a:cubicBezTo>
                    <a:pt x="1621" y="1206"/>
                    <a:pt x="1627" y="1205"/>
                    <a:pt x="1627" y="1211"/>
                  </a:cubicBezTo>
                  <a:cubicBezTo>
                    <a:pt x="1622" y="1213"/>
                    <a:pt x="1614" y="1213"/>
                    <a:pt x="1616" y="1205"/>
                  </a:cubicBezTo>
                  <a:close/>
                  <a:moveTo>
                    <a:pt x="1506" y="1206"/>
                  </a:moveTo>
                  <a:cubicBezTo>
                    <a:pt x="1511" y="1205"/>
                    <a:pt x="1512" y="1209"/>
                    <a:pt x="1515" y="1209"/>
                  </a:cubicBezTo>
                  <a:cubicBezTo>
                    <a:pt x="1514" y="1212"/>
                    <a:pt x="1514" y="1215"/>
                    <a:pt x="1512" y="1217"/>
                  </a:cubicBezTo>
                  <a:cubicBezTo>
                    <a:pt x="1508" y="1217"/>
                    <a:pt x="1506" y="1215"/>
                    <a:pt x="1503" y="1214"/>
                  </a:cubicBezTo>
                  <a:cubicBezTo>
                    <a:pt x="1502" y="1210"/>
                    <a:pt x="1505" y="1209"/>
                    <a:pt x="1506" y="1206"/>
                  </a:cubicBezTo>
                  <a:close/>
                  <a:moveTo>
                    <a:pt x="223" y="1208"/>
                  </a:moveTo>
                  <a:cubicBezTo>
                    <a:pt x="229" y="1208"/>
                    <a:pt x="238" y="1206"/>
                    <a:pt x="241" y="1209"/>
                  </a:cubicBezTo>
                  <a:cubicBezTo>
                    <a:pt x="240" y="1211"/>
                    <a:pt x="240" y="1213"/>
                    <a:pt x="240" y="1216"/>
                  </a:cubicBezTo>
                  <a:cubicBezTo>
                    <a:pt x="231" y="1216"/>
                    <a:pt x="224" y="1216"/>
                    <a:pt x="223" y="1208"/>
                  </a:cubicBezTo>
                  <a:close/>
                  <a:moveTo>
                    <a:pt x="1940" y="1224"/>
                  </a:moveTo>
                  <a:cubicBezTo>
                    <a:pt x="1942" y="1224"/>
                    <a:pt x="1945" y="1224"/>
                    <a:pt x="1948" y="1224"/>
                  </a:cubicBezTo>
                  <a:cubicBezTo>
                    <a:pt x="1947" y="1228"/>
                    <a:pt x="1939" y="1231"/>
                    <a:pt x="1940" y="1224"/>
                  </a:cubicBezTo>
                  <a:close/>
                  <a:moveTo>
                    <a:pt x="1794" y="1225"/>
                  </a:moveTo>
                  <a:cubicBezTo>
                    <a:pt x="1794" y="1227"/>
                    <a:pt x="1794" y="1228"/>
                    <a:pt x="1794" y="1230"/>
                  </a:cubicBezTo>
                  <a:cubicBezTo>
                    <a:pt x="1791" y="1230"/>
                    <a:pt x="1791" y="1228"/>
                    <a:pt x="1788" y="1228"/>
                  </a:cubicBezTo>
                  <a:cubicBezTo>
                    <a:pt x="1788" y="1226"/>
                    <a:pt x="1790" y="1225"/>
                    <a:pt x="1794" y="1225"/>
                  </a:cubicBezTo>
                  <a:close/>
                  <a:moveTo>
                    <a:pt x="252" y="1230"/>
                  </a:moveTo>
                  <a:cubicBezTo>
                    <a:pt x="255" y="1230"/>
                    <a:pt x="256" y="1229"/>
                    <a:pt x="256" y="1227"/>
                  </a:cubicBezTo>
                  <a:cubicBezTo>
                    <a:pt x="254" y="1227"/>
                    <a:pt x="252" y="1228"/>
                    <a:pt x="252" y="1230"/>
                  </a:cubicBezTo>
                  <a:close/>
                  <a:moveTo>
                    <a:pt x="1595" y="1233"/>
                  </a:moveTo>
                  <a:cubicBezTo>
                    <a:pt x="1600" y="1232"/>
                    <a:pt x="1599" y="1236"/>
                    <a:pt x="1602" y="1236"/>
                  </a:cubicBezTo>
                  <a:cubicBezTo>
                    <a:pt x="1602" y="1240"/>
                    <a:pt x="1598" y="1240"/>
                    <a:pt x="1595" y="1240"/>
                  </a:cubicBezTo>
                  <a:cubicBezTo>
                    <a:pt x="1595" y="1237"/>
                    <a:pt x="1595" y="1235"/>
                    <a:pt x="1595" y="1233"/>
                  </a:cubicBezTo>
                  <a:close/>
                  <a:moveTo>
                    <a:pt x="1933" y="1236"/>
                  </a:moveTo>
                  <a:cubicBezTo>
                    <a:pt x="1931" y="1246"/>
                    <a:pt x="1940" y="1237"/>
                    <a:pt x="1933" y="1236"/>
                  </a:cubicBezTo>
                  <a:close/>
                  <a:moveTo>
                    <a:pt x="1541" y="1240"/>
                  </a:moveTo>
                  <a:cubicBezTo>
                    <a:pt x="1541" y="1244"/>
                    <a:pt x="1537" y="1245"/>
                    <a:pt x="1533" y="1246"/>
                  </a:cubicBezTo>
                  <a:cubicBezTo>
                    <a:pt x="1532" y="1244"/>
                    <a:pt x="1530" y="1244"/>
                    <a:pt x="1530" y="1241"/>
                  </a:cubicBezTo>
                  <a:cubicBezTo>
                    <a:pt x="1534" y="1241"/>
                    <a:pt x="1536" y="1239"/>
                    <a:pt x="1541" y="1240"/>
                  </a:cubicBezTo>
                  <a:close/>
                  <a:moveTo>
                    <a:pt x="1150" y="1252"/>
                  </a:moveTo>
                  <a:cubicBezTo>
                    <a:pt x="1148" y="1252"/>
                    <a:pt x="1146" y="1252"/>
                    <a:pt x="1143" y="1252"/>
                  </a:cubicBezTo>
                  <a:cubicBezTo>
                    <a:pt x="1142" y="1245"/>
                    <a:pt x="1152" y="1244"/>
                    <a:pt x="1150" y="1252"/>
                  </a:cubicBezTo>
                  <a:close/>
                  <a:moveTo>
                    <a:pt x="1912" y="1246"/>
                  </a:moveTo>
                  <a:cubicBezTo>
                    <a:pt x="1917" y="1249"/>
                    <a:pt x="1903" y="1259"/>
                    <a:pt x="1904" y="1249"/>
                  </a:cubicBezTo>
                  <a:cubicBezTo>
                    <a:pt x="1908" y="1249"/>
                    <a:pt x="1911" y="1248"/>
                    <a:pt x="1912" y="1246"/>
                  </a:cubicBezTo>
                  <a:close/>
                  <a:moveTo>
                    <a:pt x="287" y="1255"/>
                  </a:moveTo>
                  <a:cubicBezTo>
                    <a:pt x="288" y="1251"/>
                    <a:pt x="282" y="1246"/>
                    <a:pt x="281" y="1249"/>
                  </a:cubicBezTo>
                  <a:cubicBezTo>
                    <a:pt x="285" y="1250"/>
                    <a:pt x="282" y="1257"/>
                    <a:pt x="287" y="1255"/>
                  </a:cubicBezTo>
                  <a:close/>
                  <a:moveTo>
                    <a:pt x="1417" y="1257"/>
                  </a:moveTo>
                  <a:cubicBezTo>
                    <a:pt x="1420" y="1260"/>
                    <a:pt x="1430" y="1260"/>
                    <a:pt x="1430" y="1254"/>
                  </a:cubicBezTo>
                  <a:cubicBezTo>
                    <a:pt x="1427" y="1251"/>
                    <a:pt x="1417" y="1251"/>
                    <a:pt x="1417" y="1257"/>
                  </a:cubicBezTo>
                  <a:close/>
                  <a:moveTo>
                    <a:pt x="1472" y="1259"/>
                  </a:moveTo>
                  <a:cubicBezTo>
                    <a:pt x="1473" y="1254"/>
                    <a:pt x="1471" y="1252"/>
                    <a:pt x="1466" y="1252"/>
                  </a:cubicBezTo>
                  <a:cubicBezTo>
                    <a:pt x="1466" y="1256"/>
                    <a:pt x="1467" y="1260"/>
                    <a:pt x="1472" y="1259"/>
                  </a:cubicBezTo>
                  <a:close/>
                  <a:moveTo>
                    <a:pt x="281" y="1255"/>
                  </a:moveTo>
                  <a:cubicBezTo>
                    <a:pt x="275" y="1250"/>
                    <a:pt x="278" y="1261"/>
                    <a:pt x="281" y="1255"/>
                  </a:cubicBezTo>
                  <a:close/>
                  <a:moveTo>
                    <a:pt x="286" y="1257"/>
                  </a:moveTo>
                  <a:cubicBezTo>
                    <a:pt x="291" y="1258"/>
                    <a:pt x="284" y="1261"/>
                    <a:pt x="286" y="1265"/>
                  </a:cubicBezTo>
                  <a:cubicBezTo>
                    <a:pt x="283" y="1266"/>
                    <a:pt x="281" y="1260"/>
                    <a:pt x="282" y="1267"/>
                  </a:cubicBezTo>
                  <a:cubicBezTo>
                    <a:pt x="277" y="1264"/>
                    <a:pt x="284" y="1259"/>
                    <a:pt x="286" y="1257"/>
                  </a:cubicBezTo>
                  <a:close/>
                  <a:moveTo>
                    <a:pt x="1358" y="1260"/>
                  </a:moveTo>
                  <a:cubicBezTo>
                    <a:pt x="1361" y="1261"/>
                    <a:pt x="1364" y="1260"/>
                    <a:pt x="1364" y="1257"/>
                  </a:cubicBezTo>
                  <a:cubicBezTo>
                    <a:pt x="1361" y="1257"/>
                    <a:pt x="1358" y="1257"/>
                    <a:pt x="1358" y="1260"/>
                  </a:cubicBezTo>
                  <a:close/>
                  <a:moveTo>
                    <a:pt x="332" y="1276"/>
                  </a:moveTo>
                  <a:cubicBezTo>
                    <a:pt x="330" y="1276"/>
                    <a:pt x="330" y="1274"/>
                    <a:pt x="327" y="1274"/>
                  </a:cubicBezTo>
                  <a:cubicBezTo>
                    <a:pt x="325" y="1278"/>
                    <a:pt x="333" y="1279"/>
                    <a:pt x="332" y="1276"/>
                  </a:cubicBezTo>
                  <a:close/>
                  <a:moveTo>
                    <a:pt x="335" y="1274"/>
                  </a:moveTo>
                  <a:cubicBezTo>
                    <a:pt x="336" y="1274"/>
                    <a:pt x="337" y="1274"/>
                    <a:pt x="338" y="1274"/>
                  </a:cubicBezTo>
                  <a:cubicBezTo>
                    <a:pt x="338" y="1277"/>
                    <a:pt x="338" y="1279"/>
                    <a:pt x="339" y="1281"/>
                  </a:cubicBezTo>
                  <a:cubicBezTo>
                    <a:pt x="337" y="1281"/>
                    <a:pt x="336" y="1281"/>
                    <a:pt x="335" y="1281"/>
                  </a:cubicBezTo>
                  <a:cubicBezTo>
                    <a:pt x="335" y="1279"/>
                    <a:pt x="335" y="1277"/>
                    <a:pt x="335" y="1274"/>
                  </a:cubicBezTo>
                  <a:close/>
                  <a:moveTo>
                    <a:pt x="296" y="1276"/>
                  </a:moveTo>
                  <a:cubicBezTo>
                    <a:pt x="300" y="1276"/>
                    <a:pt x="297" y="1281"/>
                    <a:pt x="296" y="1282"/>
                  </a:cubicBezTo>
                  <a:cubicBezTo>
                    <a:pt x="295" y="1282"/>
                    <a:pt x="295" y="1281"/>
                    <a:pt x="293" y="1281"/>
                  </a:cubicBezTo>
                  <a:cubicBezTo>
                    <a:pt x="293" y="1280"/>
                    <a:pt x="293" y="1279"/>
                    <a:pt x="293" y="1278"/>
                  </a:cubicBezTo>
                  <a:cubicBezTo>
                    <a:pt x="295" y="1278"/>
                    <a:pt x="296" y="1277"/>
                    <a:pt x="296" y="1276"/>
                  </a:cubicBezTo>
                  <a:close/>
                  <a:moveTo>
                    <a:pt x="1554" y="1282"/>
                  </a:moveTo>
                  <a:cubicBezTo>
                    <a:pt x="1556" y="1277"/>
                    <a:pt x="1552" y="1275"/>
                    <a:pt x="1547" y="1276"/>
                  </a:cubicBezTo>
                  <a:cubicBezTo>
                    <a:pt x="1546" y="1282"/>
                    <a:pt x="1552" y="1280"/>
                    <a:pt x="1554" y="1282"/>
                  </a:cubicBezTo>
                  <a:close/>
                  <a:moveTo>
                    <a:pt x="1517" y="1282"/>
                  </a:moveTo>
                  <a:cubicBezTo>
                    <a:pt x="1519" y="1277"/>
                    <a:pt x="1511" y="1280"/>
                    <a:pt x="1508" y="1279"/>
                  </a:cubicBezTo>
                  <a:cubicBezTo>
                    <a:pt x="1506" y="1285"/>
                    <a:pt x="1514" y="1281"/>
                    <a:pt x="1517" y="1282"/>
                  </a:cubicBezTo>
                  <a:close/>
                  <a:moveTo>
                    <a:pt x="245" y="1286"/>
                  </a:moveTo>
                  <a:cubicBezTo>
                    <a:pt x="243" y="1286"/>
                    <a:pt x="240" y="1279"/>
                    <a:pt x="239" y="1284"/>
                  </a:cubicBezTo>
                  <a:cubicBezTo>
                    <a:pt x="241" y="1284"/>
                    <a:pt x="245" y="1289"/>
                    <a:pt x="245" y="1286"/>
                  </a:cubicBezTo>
                  <a:close/>
                  <a:moveTo>
                    <a:pt x="1590" y="1284"/>
                  </a:moveTo>
                  <a:cubicBezTo>
                    <a:pt x="1594" y="1284"/>
                    <a:pt x="1595" y="1285"/>
                    <a:pt x="1595" y="1289"/>
                  </a:cubicBezTo>
                  <a:cubicBezTo>
                    <a:pt x="1593" y="1289"/>
                    <a:pt x="1592" y="1289"/>
                    <a:pt x="1590" y="1289"/>
                  </a:cubicBezTo>
                  <a:cubicBezTo>
                    <a:pt x="1590" y="1287"/>
                    <a:pt x="1590" y="1286"/>
                    <a:pt x="1590" y="1284"/>
                  </a:cubicBezTo>
                  <a:close/>
                  <a:moveTo>
                    <a:pt x="1790" y="1289"/>
                  </a:moveTo>
                  <a:cubicBezTo>
                    <a:pt x="1785" y="1284"/>
                    <a:pt x="1785" y="1295"/>
                    <a:pt x="1790" y="1289"/>
                  </a:cubicBezTo>
                  <a:close/>
                  <a:moveTo>
                    <a:pt x="248" y="1290"/>
                  </a:moveTo>
                  <a:cubicBezTo>
                    <a:pt x="247" y="1289"/>
                    <a:pt x="242" y="1291"/>
                    <a:pt x="242" y="1292"/>
                  </a:cubicBezTo>
                  <a:cubicBezTo>
                    <a:pt x="244" y="1295"/>
                    <a:pt x="249" y="1291"/>
                    <a:pt x="248" y="1290"/>
                  </a:cubicBezTo>
                  <a:close/>
                  <a:moveTo>
                    <a:pt x="1737" y="1295"/>
                  </a:moveTo>
                  <a:cubicBezTo>
                    <a:pt x="1740" y="1291"/>
                    <a:pt x="1730" y="1291"/>
                    <a:pt x="1731" y="1293"/>
                  </a:cubicBezTo>
                  <a:cubicBezTo>
                    <a:pt x="1733" y="1294"/>
                    <a:pt x="1734" y="1296"/>
                    <a:pt x="1737" y="1295"/>
                  </a:cubicBezTo>
                  <a:close/>
                  <a:moveTo>
                    <a:pt x="1526" y="1298"/>
                  </a:moveTo>
                  <a:cubicBezTo>
                    <a:pt x="1527" y="1294"/>
                    <a:pt x="1523" y="1294"/>
                    <a:pt x="1520" y="1293"/>
                  </a:cubicBezTo>
                  <a:cubicBezTo>
                    <a:pt x="1518" y="1299"/>
                    <a:pt x="1522" y="1299"/>
                    <a:pt x="1526" y="1298"/>
                  </a:cubicBezTo>
                  <a:close/>
                  <a:moveTo>
                    <a:pt x="1418" y="1301"/>
                  </a:moveTo>
                  <a:cubicBezTo>
                    <a:pt x="1424" y="1302"/>
                    <a:pt x="1430" y="1301"/>
                    <a:pt x="1432" y="1298"/>
                  </a:cubicBezTo>
                  <a:cubicBezTo>
                    <a:pt x="1428" y="1300"/>
                    <a:pt x="1418" y="1295"/>
                    <a:pt x="1418" y="1301"/>
                  </a:cubicBezTo>
                  <a:close/>
                  <a:moveTo>
                    <a:pt x="272" y="1306"/>
                  </a:moveTo>
                  <a:cubicBezTo>
                    <a:pt x="276" y="1307"/>
                    <a:pt x="279" y="1300"/>
                    <a:pt x="275" y="1300"/>
                  </a:cubicBezTo>
                  <a:cubicBezTo>
                    <a:pt x="275" y="1303"/>
                    <a:pt x="271" y="1302"/>
                    <a:pt x="272" y="1306"/>
                  </a:cubicBezTo>
                  <a:close/>
                  <a:moveTo>
                    <a:pt x="1807" y="1309"/>
                  </a:moveTo>
                  <a:cubicBezTo>
                    <a:pt x="1812" y="1308"/>
                    <a:pt x="1813" y="1311"/>
                    <a:pt x="1816" y="1313"/>
                  </a:cubicBezTo>
                  <a:cubicBezTo>
                    <a:pt x="1816" y="1317"/>
                    <a:pt x="1811" y="1316"/>
                    <a:pt x="1806" y="1316"/>
                  </a:cubicBezTo>
                  <a:cubicBezTo>
                    <a:pt x="1807" y="1314"/>
                    <a:pt x="1807" y="1311"/>
                    <a:pt x="1807" y="1309"/>
                  </a:cubicBezTo>
                  <a:close/>
                  <a:moveTo>
                    <a:pt x="1462" y="1314"/>
                  </a:moveTo>
                  <a:cubicBezTo>
                    <a:pt x="1464" y="1314"/>
                    <a:pt x="1464" y="1316"/>
                    <a:pt x="1466" y="1316"/>
                  </a:cubicBezTo>
                  <a:cubicBezTo>
                    <a:pt x="1466" y="1317"/>
                    <a:pt x="1465" y="1317"/>
                    <a:pt x="1465" y="1319"/>
                  </a:cubicBezTo>
                  <a:cubicBezTo>
                    <a:pt x="1464" y="1319"/>
                    <a:pt x="1463" y="1319"/>
                    <a:pt x="1462" y="1319"/>
                  </a:cubicBezTo>
                  <a:cubicBezTo>
                    <a:pt x="1462" y="1317"/>
                    <a:pt x="1462" y="1316"/>
                    <a:pt x="1462" y="1314"/>
                  </a:cubicBezTo>
                  <a:close/>
                  <a:moveTo>
                    <a:pt x="513" y="1320"/>
                  </a:moveTo>
                  <a:cubicBezTo>
                    <a:pt x="508" y="1320"/>
                    <a:pt x="505" y="1321"/>
                    <a:pt x="501" y="1322"/>
                  </a:cubicBezTo>
                  <a:cubicBezTo>
                    <a:pt x="500" y="1318"/>
                    <a:pt x="502" y="1318"/>
                    <a:pt x="505" y="1317"/>
                  </a:cubicBezTo>
                  <a:cubicBezTo>
                    <a:pt x="506" y="1317"/>
                    <a:pt x="514" y="1313"/>
                    <a:pt x="513" y="1320"/>
                  </a:cubicBezTo>
                  <a:close/>
                  <a:moveTo>
                    <a:pt x="1568" y="1316"/>
                  </a:moveTo>
                  <a:cubicBezTo>
                    <a:pt x="1569" y="1316"/>
                    <a:pt x="1570" y="1316"/>
                    <a:pt x="1571" y="1316"/>
                  </a:cubicBezTo>
                  <a:cubicBezTo>
                    <a:pt x="1571" y="1318"/>
                    <a:pt x="1569" y="1318"/>
                    <a:pt x="1569" y="1320"/>
                  </a:cubicBezTo>
                  <a:cubicBezTo>
                    <a:pt x="1568" y="1320"/>
                    <a:pt x="1567" y="1320"/>
                    <a:pt x="1566" y="1320"/>
                  </a:cubicBezTo>
                  <a:cubicBezTo>
                    <a:pt x="1566" y="1318"/>
                    <a:pt x="1568" y="1318"/>
                    <a:pt x="1568" y="1316"/>
                  </a:cubicBezTo>
                  <a:close/>
                  <a:moveTo>
                    <a:pt x="1641" y="1319"/>
                  </a:moveTo>
                  <a:cubicBezTo>
                    <a:pt x="1641" y="1315"/>
                    <a:pt x="1636" y="1318"/>
                    <a:pt x="1633" y="1317"/>
                  </a:cubicBezTo>
                  <a:cubicBezTo>
                    <a:pt x="1630" y="1324"/>
                    <a:pt x="1643" y="1324"/>
                    <a:pt x="1641" y="1319"/>
                  </a:cubicBezTo>
                  <a:close/>
                  <a:moveTo>
                    <a:pt x="612" y="1320"/>
                  </a:moveTo>
                  <a:cubicBezTo>
                    <a:pt x="612" y="1327"/>
                    <a:pt x="622" y="1322"/>
                    <a:pt x="622" y="1319"/>
                  </a:cubicBezTo>
                  <a:cubicBezTo>
                    <a:pt x="618" y="1319"/>
                    <a:pt x="614" y="1318"/>
                    <a:pt x="612" y="1320"/>
                  </a:cubicBezTo>
                  <a:close/>
                  <a:moveTo>
                    <a:pt x="903" y="1325"/>
                  </a:moveTo>
                  <a:cubicBezTo>
                    <a:pt x="901" y="1325"/>
                    <a:pt x="901" y="1323"/>
                    <a:pt x="899" y="1324"/>
                  </a:cubicBezTo>
                  <a:cubicBezTo>
                    <a:pt x="896" y="1328"/>
                    <a:pt x="904" y="1328"/>
                    <a:pt x="903" y="1325"/>
                  </a:cubicBezTo>
                  <a:close/>
                  <a:moveTo>
                    <a:pt x="730" y="1325"/>
                  </a:moveTo>
                  <a:cubicBezTo>
                    <a:pt x="728" y="1325"/>
                    <a:pt x="725" y="1325"/>
                    <a:pt x="722" y="1325"/>
                  </a:cubicBezTo>
                  <a:cubicBezTo>
                    <a:pt x="721" y="1332"/>
                    <a:pt x="732" y="1332"/>
                    <a:pt x="730" y="1325"/>
                  </a:cubicBezTo>
                  <a:close/>
                  <a:moveTo>
                    <a:pt x="1295" y="1330"/>
                  </a:moveTo>
                  <a:cubicBezTo>
                    <a:pt x="1297" y="1330"/>
                    <a:pt x="1298" y="1332"/>
                    <a:pt x="1301" y="1332"/>
                  </a:cubicBezTo>
                  <a:cubicBezTo>
                    <a:pt x="1302" y="1326"/>
                    <a:pt x="1295" y="1325"/>
                    <a:pt x="1295" y="1330"/>
                  </a:cubicBezTo>
                  <a:close/>
                  <a:moveTo>
                    <a:pt x="467" y="1328"/>
                  </a:moveTo>
                  <a:cubicBezTo>
                    <a:pt x="474" y="1327"/>
                    <a:pt x="472" y="1337"/>
                    <a:pt x="481" y="1335"/>
                  </a:cubicBezTo>
                  <a:cubicBezTo>
                    <a:pt x="483" y="1334"/>
                    <a:pt x="485" y="1332"/>
                    <a:pt x="482" y="1332"/>
                  </a:cubicBezTo>
                  <a:cubicBezTo>
                    <a:pt x="483" y="1330"/>
                    <a:pt x="486" y="1330"/>
                    <a:pt x="485" y="1328"/>
                  </a:cubicBezTo>
                  <a:cubicBezTo>
                    <a:pt x="488" y="1331"/>
                    <a:pt x="493" y="1336"/>
                    <a:pt x="489" y="1336"/>
                  </a:cubicBezTo>
                  <a:cubicBezTo>
                    <a:pt x="485" y="1336"/>
                    <a:pt x="491" y="1338"/>
                    <a:pt x="489" y="1344"/>
                  </a:cubicBezTo>
                  <a:cubicBezTo>
                    <a:pt x="482" y="1345"/>
                    <a:pt x="478" y="1341"/>
                    <a:pt x="470" y="1343"/>
                  </a:cubicBezTo>
                  <a:cubicBezTo>
                    <a:pt x="467" y="1336"/>
                    <a:pt x="468" y="1336"/>
                    <a:pt x="467" y="1328"/>
                  </a:cubicBezTo>
                  <a:close/>
                  <a:moveTo>
                    <a:pt x="492" y="1332"/>
                  </a:moveTo>
                  <a:cubicBezTo>
                    <a:pt x="493" y="1332"/>
                    <a:pt x="494" y="1332"/>
                    <a:pt x="495" y="1332"/>
                  </a:cubicBezTo>
                  <a:cubicBezTo>
                    <a:pt x="495" y="1333"/>
                    <a:pt x="495" y="1334"/>
                    <a:pt x="495" y="1335"/>
                  </a:cubicBezTo>
                  <a:cubicBezTo>
                    <a:pt x="494" y="1335"/>
                    <a:pt x="493" y="1335"/>
                    <a:pt x="492" y="1335"/>
                  </a:cubicBezTo>
                  <a:cubicBezTo>
                    <a:pt x="492" y="1334"/>
                    <a:pt x="492" y="1333"/>
                    <a:pt x="492" y="1332"/>
                  </a:cubicBezTo>
                  <a:close/>
                  <a:moveTo>
                    <a:pt x="665" y="1332"/>
                  </a:moveTo>
                  <a:cubicBezTo>
                    <a:pt x="665" y="1334"/>
                    <a:pt x="665" y="1336"/>
                    <a:pt x="663" y="1336"/>
                  </a:cubicBezTo>
                  <a:cubicBezTo>
                    <a:pt x="665" y="1338"/>
                    <a:pt x="668" y="1339"/>
                    <a:pt x="670" y="1341"/>
                  </a:cubicBezTo>
                  <a:cubicBezTo>
                    <a:pt x="668" y="1344"/>
                    <a:pt x="665" y="1346"/>
                    <a:pt x="661" y="1346"/>
                  </a:cubicBezTo>
                  <a:cubicBezTo>
                    <a:pt x="661" y="1349"/>
                    <a:pt x="667" y="1347"/>
                    <a:pt x="665" y="1352"/>
                  </a:cubicBezTo>
                  <a:cubicBezTo>
                    <a:pt x="659" y="1353"/>
                    <a:pt x="655" y="1351"/>
                    <a:pt x="651" y="1349"/>
                  </a:cubicBezTo>
                  <a:cubicBezTo>
                    <a:pt x="653" y="1344"/>
                    <a:pt x="653" y="1336"/>
                    <a:pt x="662" y="1338"/>
                  </a:cubicBezTo>
                  <a:cubicBezTo>
                    <a:pt x="662" y="1333"/>
                    <a:pt x="650" y="1340"/>
                    <a:pt x="652" y="1333"/>
                  </a:cubicBezTo>
                  <a:cubicBezTo>
                    <a:pt x="655" y="1331"/>
                    <a:pt x="660" y="1332"/>
                    <a:pt x="665" y="1332"/>
                  </a:cubicBezTo>
                  <a:close/>
                  <a:moveTo>
                    <a:pt x="553" y="1336"/>
                  </a:moveTo>
                  <a:cubicBezTo>
                    <a:pt x="553" y="1339"/>
                    <a:pt x="553" y="1342"/>
                    <a:pt x="553" y="1344"/>
                  </a:cubicBezTo>
                  <a:cubicBezTo>
                    <a:pt x="548" y="1344"/>
                    <a:pt x="544" y="1344"/>
                    <a:pt x="545" y="1338"/>
                  </a:cubicBezTo>
                  <a:cubicBezTo>
                    <a:pt x="547" y="1337"/>
                    <a:pt x="549" y="1336"/>
                    <a:pt x="553" y="1336"/>
                  </a:cubicBezTo>
                  <a:close/>
                  <a:moveTo>
                    <a:pt x="1514" y="1343"/>
                  </a:moveTo>
                  <a:cubicBezTo>
                    <a:pt x="1517" y="1338"/>
                    <a:pt x="1508" y="1338"/>
                    <a:pt x="1508" y="1341"/>
                  </a:cubicBezTo>
                  <a:cubicBezTo>
                    <a:pt x="1510" y="1342"/>
                    <a:pt x="1511" y="1343"/>
                    <a:pt x="1514" y="1343"/>
                  </a:cubicBezTo>
                  <a:close/>
                  <a:moveTo>
                    <a:pt x="636" y="1343"/>
                  </a:moveTo>
                  <a:cubicBezTo>
                    <a:pt x="640" y="1341"/>
                    <a:pt x="640" y="1345"/>
                    <a:pt x="643" y="1346"/>
                  </a:cubicBezTo>
                  <a:cubicBezTo>
                    <a:pt x="643" y="1352"/>
                    <a:pt x="640" y="1355"/>
                    <a:pt x="639" y="1360"/>
                  </a:cubicBezTo>
                  <a:cubicBezTo>
                    <a:pt x="638" y="1359"/>
                    <a:pt x="637" y="1358"/>
                    <a:pt x="634" y="1358"/>
                  </a:cubicBezTo>
                  <a:cubicBezTo>
                    <a:pt x="636" y="1352"/>
                    <a:pt x="633" y="1350"/>
                    <a:pt x="636" y="1343"/>
                  </a:cubicBezTo>
                  <a:close/>
                  <a:moveTo>
                    <a:pt x="466" y="1346"/>
                  </a:moveTo>
                  <a:cubicBezTo>
                    <a:pt x="465" y="1351"/>
                    <a:pt x="468" y="1352"/>
                    <a:pt x="468" y="1357"/>
                  </a:cubicBezTo>
                  <a:cubicBezTo>
                    <a:pt x="462" y="1356"/>
                    <a:pt x="460" y="1359"/>
                    <a:pt x="460" y="1363"/>
                  </a:cubicBezTo>
                  <a:cubicBezTo>
                    <a:pt x="459" y="1368"/>
                    <a:pt x="464" y="1367"/>
                    <a:pt x="465" y="1370"/>
                  </a:cubicBezTo>
                  <a:cubicBezTo>
                    <a:pt x="467" y="1374"/>
                    <a:pt x="463" y="1374"/>
                    <a:pt x="464" y="1378"/>
                  </a:cubicBezTo>
                  <a:cubicBezTo>
                    <a:pt x="459" y="1375"/>
                    <a:pt x="450" y="1376"/>
                    <a:pt x="449" y="1368"/>
                  </a:cubicBezTo>
                  <a:cubicBezTo>
                    <a:pt x="452" y="1368"/>
                    <a:pt x="453" y="1370"/>
                    <a:pt x="456" y="1370"/>
                  </a:cubicBezTo>
                  <a:cubicBezTo>
                    <a:pt x="456" y="1366"/>
                    <a:pt x="451" y="1368"/>
                    <a:pt x="451" y="1365"/>
                  </a:cubicBezTo>
                  <a:cubicBezTo>
                    <a:pt x="451" y="1362"/>
                    <a:pt x="451" y="1358"/>
                    <a:pt x="455" y="1358"/>
                  </a:cubicBezTo>
                  <a:cubicBezTo>
                    <a:pt x="456" y="1354"/>
                    <a:pt x="453" y="1354"/>
                    <a:pt x="453" y="1349"/>
                  </a:cubicBezTo>
                  <a:cubicBezTo>
                    <a:pt x="456" y="1350"/>
                    <a:pt x="456" y="1348"/>
                    <a:pt x="456" y="1346"/>
                  </a:cubicBezTo>
                  <a:cubicBezTo>
                    <a:pt x="460" y="1346"/>
                    <a:pt x="463" y="1346"/>
                    <a:pt x="466" y="1346"/>
                  </a:cubicBezTo>
                  <a:close/>
                  <a:moveTo>
                    <a:pt x="486" y="1346"/>
                  </a:moveTo>
                  <a:cubicBezTo>
                    <a:pt x="486" y="1349"/>
                    <a:pt x="484" y="1349"/>
                    <a:pt x="485" y="1352"/>
                  </a:cubicBezTo>
                  <a:cubicBezTo>
                    <a:pt x="479" y="1353"/>
                    <a:pt x="478" y="1350"/>
                    <a:pt x="475" y="1349"/>
                  </a:cubicBezTo>
                  <a:cubicBezTo>
                    <a:pt x="475" y="1344"/>
                    <a:pt x="482" y="1346"/>
                    <a:pt x="486" y="1346"/>
                  </a:cubicBezTo>
                  <a:close/>
                  <a:moveTo>
                    <a:pt x="528" y="1349"/>
                  </a:moveTo>
                  <a:cubicBezTo>
                    <a:pt x="526" y="1349"/>
                    <a:pt x="524" y="1349"/>
                    <a:pt x="522" y="1349"/>
                  </a:cubicBezTo>
                  <a:cubicBezTo>
                    <a:pt x="521" y="1355"/>
                    <a:pt x="530" y="1355"/>
                    <a:pt x="528" y="1349"/>
                  </a:cubicBezTo>
                  <a:close/>
                  <a:moveTo>
                    <a:pt x="1492" y="1357"/>
                  </a:moveTo>
                  <a:cubicBezTo>
                    <a:pt x="1491" y="1360"/>
                    <a:pt x="1488" y="1361"/>
                    <a:pt x="1486" y="1362"/>
                  </a:cubicBezTo>
                  <a:cubicBezTo>
                    <a:pt x="1482" y="1362"/>
                    <a:pt x="1480" y="1357"/>
                    <a:pt x="1477" y="1360"/>
                  </a:cubicBezTo>
                  <a:cubicBezTo>
                    <a:pt x="1475" y="1352"/>
                    <a:pt x="1483" y="1356"/>
                    <a:pt x="1486" y="1357"/>
                  </a:cubicBezTo>
                  <a:cubicBezTo>
                    <a:pt x="1488" y="1352"/>
                    <a:pt x="1481" y="1356"/>
                    <a:pt x="1483" y="1351"/>
                  </a:cubicBezTo>
                  <a:cubicBezTo>
                    <a:pt x="1489" y="1345"/>
                    <a:pt x="1489" y="1355"/>
                    <a:pt x="1492" y="1357"/>
                  </a:cubicBezTo>
                  <a:close/>
                  <a:moveTo>
                    <a:pt x="698" y="1351"/>
                  </a:moveTo>
                  <a:cubicBezTo>
                    <a:pt x="701" y="1349"/>
                    <a:pt x="700" y="1353"/>
                    <a:pt x="701" y="1354"/>
                  </a:cubicBezTo>
                  <a:cubicBezTo>
                    <a:pt x="703" y="1355"/>
                    <a:pt x="708" y="1357"/>
                    <a:pt x="708" y="1362"/>
                  </a:cubicBezTo>
                  <a:cubicBezTo>
                    <a:pt x="702" y="1365"/>
                    <a:pt x="701" y="1359"/>
                    <a:pt x="695" y="1358"/>
                  </a:cubicBezTo>
                  <a:cubicBezTo>
                    <a:pt x="695" y="1355"/>
                    <a:pt x="697" y="1354"/>
                    <a:pt x="698" y="1351"/>
                  </a:cubicBezTo>
                  <a:close/>
                  <a:moveTo>
                    <a:pt x="1382" y="1354"/>
                  </a:moveTo>
                  <a:cubicBezTo>
                    <a:pt x="1392" y="1356"/>
                    <a:pt x="1389" y="1367"/>
                    <a:pt x="1386" y="1374"/>
                  </a:cubicBezTo>
                  <a:cubicBezTo>
                    <a:pt x="1380" y="1375"/>
                    <a:pt x="1380" y="1370"/>
                    <a:pt x="1375" y="1370"/>
                  </a:cubicBezTo>
                  <a:cubicBezTo>
                    <a:pt x="1377" y="1364"/>
                    <a:pt x="1377" y="1357"/>
                    <a:pt x="1382" y="1354"/>
                  </a:cubicBezTo>
                  <a:close/>
                  <a:moveTo>
                    <a:pt x="1428" y="1373"/>
                  </a:moveTo>
                  <a:cubicBezTo>
                    <a:pt x="1423" y="1372"/>
                    <a:pt x="1421" y="1376"/>
                    <a:pt x="1416" y="1374"/>
                  </a:cubicBezTo>
                  <a:cubicBezTo>
                    <a:pt x="1411" y="1367"/>
                    <a:pt x="1413" y="1358"/>
                    <a:pt x="1424" y="1358"/>
                  </a:cubicBezTo>
                  <a:cubicBezTo>
                    <a:pt x="1425" y="1363"/>
                    <a:pt x="1430" y="1365"/>
                    <a:pt x="1428" y="1373"/>
                  </a:cubicBezTo>
                  <a:close/>
                  <a:moveTo>
                    <a:pt x="1343" y="1362"/>
                  </a:moveTo>
                  <a:cubicBezTo>
                    <a:pt x="1341" y="1360"/>
                    <a:pt x="1338" y="1363"/>
                    <a:pt x="1338" y="1363"/>
                  </a:cubicBezTo>
                  <a:cubicBezTo>
                    <a:pt x="1336" y="1368"/>
                    <a:pt x="1346" y="1365"/>
                    <a:pt x="1343" y="1362"/>
                  </a:cubicBezTo>
                  <a:close/>
                  <a:moveTo>
                    <a:pt x="566" y="1368"/>
                  </a:moveTo>
                  <a:cubicBezTo>
                    <a:pt x="566" y="1372"/>
                    <a:pt x="568" y="1373"/>
                    <a:pt x="573" y="1373"/>
                  </a:cubicBezTo>
                  <a:cubicBezTo>
                    <a:pt x="573" y="1366"/>
                    <a:pt x="570" y="1366"/>
                    <a:pt x="566" y="1368"/>
                  </a:cubicBezTo>
                  <a:close/>
                  <a:moveTo>
                    <a:pt x="1033" y="1366"/>
                  </a:moveTo>
                  <a:cubicBezTo>
                    <a:pt x="1036" y="1366"/>
                    <a:pt x="1038" y="1366"/>
                    <a:pt x="1041" y="1366"/>
                  </a:cubicBezTo>
                  <a:cubicBezTo>
                    <a:pt x="1043" y="1372"/>
                    <a:pt x="1030" y="1374"/>
                    <a:pt x="1033" y="1366"/>
                  </a:cubicBezTo>
                  <a:close/>
                  <a:moveTo>
                    <a:pt x="422" y="1374"/>
                  </a:moveTo>
                  <a:cubicBezTo>
                    <a:pt x="422" y="1372"/>
                    <a:pt x="424" y="1371"/>
                    <a:pt x="422" y="1370"/>
                  </a:cubicBezTo>
                  <a:cubicBezTo>
                    <a:pt x="421" y="1371"/>
                    <a:pt x="419" y="1373"/>
                    <a:pt x="422" y="1374"/>
                  </a:cubicBezTo>
                  <a:close/>
                  <a:moveTo>
                    <a:pt x="429" y="1370"/>
                  </a:moveTo>
                  <a:cubicBezTo>
                    <a:pt x="432" y="1368"/>
                    <a:pt x="433" y="1372"/>
                    <a:pt x="434" y="1373"/>
                  </a:cubicBezTo>
                  <a:cubicBezTo>
                    <a:pt x="436" y="1373"/>
                    <a:pt x="439" y="1372"/>
                    <a:pt x="440" y="1373"/>
                  </a:cubicBezTo>
                  <a:cubicBezTo>
                    <a:pt x="441" y="1373"/>
                    <a:pt x="440" y="1375"/>
                    <a:pt x="440" y="1376"/>
                  </a:cubicBezTo>
                  <a:cubicBezTo>
                    <a:pt x="441" y="1378"/>
                    <a:pt x="444" y="1377"/>
                    <a:pt x="444" y="1381"/>
                  </a:cubicBezTo>
                  <a:cubicBezTo>
                    <a:pt x="440" y="1376"/>
                    <a:pt x="428" y="1380"/>
                    <a:pt x="429" y="1370"/>
                  </a:cubicBezTo>
                  <a:close/>
                  <a:moveTo>
                    <a:pt x="1473" y="1376"/>
                  </a:moveTo>
                  <a:cubicBezTo>
                    <a:pt x="1469" y="1376"/>
                    <a:pt x="1466" y="1376"/>
                    <a:pt x="1464" y="1374"/>
                  </a:cubicBezTo>
                  <a:cubicBezTo>
                    <a:pt x="1466" y="1372"/>
                    <a:pt x="1474" y="1369"/>
                    <a:pt x="1473" y="1376"/>
                  </a:cubicBezTo>
                  <a:close/>
                  <a:moveTo>
                    <a:pt x="1145" y="1373"/>
                  </a:moveTo>
                  <a:cubicBezTo>
                    <a:pt x="1147" y="1373"/>
                    <a:pt x="1148" y="1373"/>
                    <a:pt x="1150" y="1373"/>
                  </a:cubicBezTo>
                  <a:cubicBezTo>
                    <a:pt x="1151" y="1376"/>
                    <a:pt x="1153" y="1379"/>
                    <a:pt x="1153" y="1384"/>
                  </a:cubicBezTo>
                  <a:cubicBezTo>
                    <a:pt x="1150" y="1386"/>
                    <a:pt x="1148" y="1388"/>
                    <a:pt x="1142" y="1387"/>
                  </a:cubicBezTo>
                  <a:cubicBezTo>
                    <a:pt x="1140" y="1380"/>
                    <a:pt x="1144" y="1377"/>
                    <a:pt x="1145" y="1373"/>
                  </a:cubicBezTo>
                  <a:close/>
                  <a:moveTo>
                    <a:pt x="519" y="1395"/>
                  </a:moveTo>
                  <a:cubicBezTo>
                    <a:pt x="517" y="1397"/>
                    <a:pt x="518" y="1401"/>
                    <a:pt x="514" y="1401"/>
                  </a:cubicBezTo>
                  <a:cubicBezTo>
                    <a:pt x="511" y="1403"/>
                    <a:pt x="512" y="1398"/>
                    <a:pt x="511" y="1398"/>
                  </a:cubicBezTo>
                  <a:cubicBezTo>
                    <a:pt x="507" y="1397"/>
                    <a:pt x="503" y="1398"/>
                    <a:pt x="500" y="1395"/>
                  </a:cubicBezTo>
                  <a:cubicBezTo>
                    <a:pt x="499" y="1394"/>
                    <a:pt x="498" y="1393"/>
                    <a:pt x="497" y="1392"/>
                  </a:cubicBezTo>
                  <a:cubicBezTo>
                    <a:pt x="496" y="1391"/>
                    <a:pt x="497" y="1388"/>
                    <a:pt x="497" y="1387"/>
                  </a:cubicBezTo>
                  <a:cubicBezTo>
                    <a:pt x="496" y="1386"/>
                    <a:pt x="491" y="1384"/>
                    <a:pt x="492" y="1379"/>
                  </a:cubicBezTo>
                  <a:cubicBezTo>
                    <a:pt x="494" y="1379"/>
                    <a:pt x="493" y="1376"/>
                    <a:pt x="493" y="1374"/>
                  </a:cubicBezTo>
                  <a:cubicBezTo>
                    <a:pt x="495" y="1375"/>
                    <a:pt x="498" y="1375"/>
                    <a:pt x="500" y="1376"/>
                  </a:cubicBezTo>
                  <a:cubicBezTo>
                    <a:pt x="500" y="1376"/>
                    <a:pt x="499" y="1377"/>
                    <a:pt x="500" y="1378"/>
                  </a:cubicBezTo>
                  <a:cubicBezTo>
                    <a:pt x="500" y="1378"/>
                    <a:pt x="505" y="1378"/>
                    <a:pt x="506" y="1379"/>
                  </a:cubicBezTo>
                  <a:cubicBezTo>
                    <a:pt x="506" y="1380"/>
                    <a:pt x="505" y="1382"/>
                    <a:pt x="506" y="1382"/>
                  </a:cubicBezTo>
                  <a:cubicBezTo>
                    <a:pt x="506" y="1383"/>
                    <a:pt x="509" y="1383"/>
                    <a:pt x="509" y="1384"/>
                  </a:cubicBezTo>
                  <a:cubicBezTo>
                    <a:pt x="510" y="1384"/>
                    <a:pt x="509" y="1387"/>
                    <a:pt x="509" y="1387"/>
                  </a:cubicBezTo>
                  <a:cubicBezTo>
                    <a:pt x="511" y="1388"/>
                    <a:pt x="514" y="1389"/>
                    <a:pt x="514" y="1393"/>
                  </a:cubicBezTo>
                  <a:cubicBezTo>
                    <a:pt x="514" y="1395"/>
                    <a:pt x="517" y="1395"/>
                    <a:pt x="519" y="1395"/>
                  </a:cubicBezTo>
                  <a:close/>
                  <a:moveTo>
                    <a:pt x="1350" y="1379"/>
                  </a:moveTo>
                  <a:cubicBezTo>
                    <a:pt x="1359" y="1381"/>
                    <a:pt x="1344" y="1387"/>
                    <a:pt x="1350" y="1379"/>
                  </a:cubicBezTo>
                  <a:close/>
                  <a:moveTo>
                    <a:pt x="445" y="1384"/>
                  </a:moveTo>
                  <a:cubicBezTo>
                    <a:pt x="447" y="1390"/>
                    <a:pt x="428" y="1387"/>
                    <a:pt x="430" y="1382"/>
                  </a:cubicBezTo>
                  <a:cubicBezTo>
                    <a:pt x="432" y="1384"/>
                    <a:pt x="432" y="1381"/>
                    <a:pt x="433" y="1381"/>
                  </a:cubicBezTo>
                  <a:cubicBezTo>
                    <a:pt x="434" y="1381"/>
                    <a:pt x="434" y="1382"/>
                    <a:pt x="434" y="1382"/>
                  </a:cubicBezTo>
                  <a:cubicBezTo>
                    <a:pt x="437" y="1382"/>
                    <a:pt x="443" y="1381"/>
                    <a:pt x="445" y="1384"/>
                  </a:cubicBezTo>
                  <a:close/>
                  <a:moveTo>
                    <a:pt x="1182" y="1389"/>
                  </a:moveTo>
                  <a:cubicBezTo>
                    <a:pt x="1186" y="1389"/>
                    <a:pt x="1187" y="1392"/>
                    <a:pt x="1188" y="1387"/>
                  </a:cubicBezTo>
                  <a:cubicBezTo>
                    <a:pt x="1186" y="1385"/>
                    <a:pt x="1183" y="1385"/>
                    <a:pt x="1182" y="1389"/>
                  </a:cubicBezTo>
                  <a:close/>
                  <a:moveTo>
                    <a:pt x="439" y="1389"/>
                  </a:moveTo>
                  <a:cubicBezTo>
                    <a:pt x="446" y="1388"/>
                    <a:pt x="446" y="1394"/>
                    <a:pt x="452" y="1395"/>
                  </a:cubicBezTo>
                  <a:cubicBezTo>
                    <a:pt x="455" y="1398"/>
                    <a:pt x="445" y="1400"/>
                    <a:pt x="449" y="1404"/>
                  </a:cubicBezTo>
                  <a:cubicBezTo>
                    <a:pt x="449" y="1405"/>
                    <a:pt x="452" y="1404"/>
                    <a:pt x="452" y="1404"/>
                  </a:cubicBezTo>
                  <a:cubicBezTo>
                    <a:pt x="452" y="1408"/>
                    <a:pt x="448" y="1409"/>
                    <a:pt x="451" y="1411"/>
                  </a:cubicBezTo>
                  <a:cubicBezTo>
                    <a:pt x="453" y="1415"/>
                    <a:pt x="441" y="1413"/>
                    <a:pt x="447" y="1416"/>
                  </a:cubicBezTo>
                  <a:cubicBezTo>
                    <a:pt x="442" y="1420"/>
                    <a:pt x="437" y="1413"/>
                    <a:pt x="438" y="1406"/>
                  </a:cubicBezTo>
                  <a:cubicBezTo>
                    <a:pt x="441" y="1405"/>
                    <a:pt x="442" y="1404"/>
                    <a:pt x="444" y="1403"/>
                  </a:cubicBezTo>
                  <a:cubicBezTo>
                    <a:pt x="443" y="1401"/>
                    <a:pt x="441" y="1401"/>
                    <a:pt x="441" y="1398"/>
                  </a:cubicBezTo>
                  <a:cubicBezTo>
                    <a:pt x="440" y="1398"/>
                    <a:pt x="438" y="1398"/>
                    <a:pt x="437" y="1398"/>
                  </a:cubicBezTo>
                  <a:cubicBezTo>
                    <a:pt x="436" y="1395"/>
                    <a:pt x="436" y="1393"/>
                    <a:pt x="436" y="1390"/>
                  </a:cubicBezTo>
                  <a:cubicBezTo>
                    <a:pt x="438" y="1390"/>
                    <a:pt x="439" y="1390"/>
                    <a:pt x="439" y="1389"/>
                  </a:cubicBezTo>
                  <a:close/>
                  <a:moveTo>
                    <a:pt x="918" y="1393"/>
                  </a:moveTo>
                  <a:cubicBezTo>
                    <a:pt x="920" y="1401"/>
                    <a:pt x="915" y="1403"/>
                    <a:pt x="914" y="1408"/>
                  </a:cubicBezTo>
                  <a:cubicBezTo>
                    <a:pt x="911" y="1405"/>
                    <a:pt x="906" y="1406"/>
                    <a:pt x="901" y="1406"/>
                  </a:cubicBezTo>
                  <a:cubicBezTo>
                    <a:pt x="900" y="1405"/>
                    <a:pt x="900" y="1402"/>
                    <a:pt x="898" y="1401"/>
                  </a:cubicBezTo>
                  <a:cubicBezTo>
                    <a:pt x="896" y="1391"/>
                    <a:pt x="904" y="1386"/>
                    <a:pt x="912" y="1389"/>
                  </a:cubicBezTo>
                  <a:cubicBezTo>
                    <a:pt x="912" y="1389"/>
                    <a:pt x="912" y="1392"/>
                    <a:pt x="912" y="1392"/>
                  </a:cubicBezTo>
                  <a:cubicBezTo>
                    <a:pt x="913" y="1393"/>
                    <a:pt x="916" y="1393"/>
                    <a:pt x="918" y="1393"/>
                  </a:cubicBezTo>
                  <a:close/>
                  <a:moveTo>
                    <a:pt x="1723" y="1390"/>
                  </a:moveTo>
                  <a:cubicBezTo>
                    <a:pt x="1728" y="1391"/>
                    <a:pt x="1733" y="1392"/>
                    <a:pt x="1734" y="1397"/>
                  </a:cubicBezTo>
                  <a:cubicBezTo>
                    <a:pt x="1730" y="1400"/>
                    <a:pt x="1724" y="1397"/>
                    <a:pt x="1721" y="1395"/>
                  </a:cubicBezTo>
                  <a:cubicBezTo>
                    <a:pt x="1722" y="1394"/>
                    <a:pt x="1723" y="1392"/>
                    <a:pt x="1723" y="1390"/>
                  </a:cubicBezTo>
                  <a:close/>
                  <a:moveTo>
                    <a:pt x="621" y="1395"/>
                  </a:moveTo>
                  <a:cubicBezTo>
                    <a:pt x="622" y="1400"/>
                    <a:pt x="617" y="1399"/>
                    <a:pt x="619" y="1406"/>
                  </a:cubicBezTo>
                  <a:cubicBezTo>
                    <a:pt x="615" y="1406"/>
                    <a:pt x="614" y="1404"/>
                    <a:pt x="611" y="1403"/>
                  </a:cubicBezTo>
                  <a:cubicBezTo>
                    <a:pt x="609" y="1394"/>
                    <a:pt x="617" y="1390"/>
                    <a:pt x="621" y="1395"/>
                  </a:cubicBezTo>
                  <a:close/>
                  <a:moveTo>
                    <a:pt x="1774" y="1393"/>
                  </a:moveTo>
                  <a:cubicBezTo>
                    <a:pt x="1774" y="1395"/>
                    <a:pt x="1773" y="1398"/>
                    <a:pt x="1773" y="1398"/>
                  </a:cubicBezTo>
                  <a:cubicBezTo>
                    <a:pt x="1772" y="1398"/>
                    <a:pt x="1770" y="1396"/>
                    <a:pt x="1768" y="1397"/>
                  </a:cubicBezTo>
                  <a:cubicBezTo>
                    <a:pt x="1765" y="1397"/>
                    <a:pt x="1761" y="1397"/>
                    <a:pt x="1755" y="1398"/>
                  </a:cubicBezTo>
                  <a:cubicBezTo>
                    <a:pt x="1755" y="1398"/>
                    <a:pt x="1750" y="1401"/>
                    <a:pt x="1749" y="1400"/>
                  </a:cubicBezTo>
                  <a:cubicBezTo>
                    <a:pt x="1749" y="1400"/>
                    <a:pt x="1749" y="1398"/>
                    <a:pt x="1749" y="1398"/>
                  </a:cubicBezTo>
                  <a:cubicBezTo>
                    <a:pt x="1747" y="1398"/>
                    <a:pt x="1746" y="1400"/>
                    <a:pt x="1746" y="1400"/>
                  </a:cubicBezTo>
                  <a:cubicBezTo>
                    <a:pt x="1743" y="1399"/>
                    <a:pt x="1741" y="1397"/>
                    <a:pt x="1738" y="1398"/>
                  </a:cubicBezTo>
                  <a:cubicBezTo>
                    <a:pt x="1738" y="1397"/>
                    <a:pt x="1738" y="1395"/>
                    <a:pt x="1739" y="1393"/>
                  </a:cubicBezTo>
                  <a:cubicBezTo>
                    <a:pt x="1753" y="1389"/>
                    <a:pt x="1759" y="1395"/>
                    <a:pt x="1774" y="1393"/>
                  </a:cubicBezTo>
                  <a:close/>
                  <a:moveTo>
                    <a:pt x="1291" y="1395"/>
                  </a:moveTo>
                  <a:cubicBezTo>
                    <a:pt x="1290" y="1401"/>
                    <a:pt x="1303" y="1399"/>
                    <a:pt x="1300" y="1393"/>
                  </a:cubicBezTo>
                  <a:cubicBezTo>
                    <a:pt x="1296" y="1393"/>
                    <a:pt x="1293" y="1393"/>
                    <a:pt x="1291" y="1395"/>
                  </a:cubicBezTo>
                  <a:close/>
                  <a:moveTo>
                    <a:pt x="1693" y="1398"/>
                  </a:moveTo>
                  <a:cubicBezTo>
                    <a:pt x="1688" y="1397"/>
                    <a:pt x="1687" y="1401"/>
                    <a:pt x="1681" y="1400"/>
                  </a:cubicBezTo>
                  <a:cubicBezTo>
                    <a:pt x="1681" y="1398"/>
                    <a:pt x="1681" y="1397"/>
                    <a:pt x="1681" y="1395"/>
                  </a:cubicBezTo>
                  <a:cubicBezTo>
                    <a:pt x="1684" y="1392"/>
                    <a:pt x="1694" y="1392"/>
                    <a:pt x="1693" y="1398"/>
                  </a:cubicBezTo>
                  <a:close/>
                  <a:moveTo>
                    <a:pt x="1797" y="1397"/>
                  </a:moveTo>
                  <a:cubicBezTo>
                    <a:pt x="1800" y="1391"/>
                    <a:pt x="1787" y="1393"/>
                    <a:pt x="1787" y="1395"/>
                  </a:cubicBezTo>
                  <a:cubicBezTo>
                    <a:pt x="1789" y="1397"/>
                    <a:pt x="1793" y="1397"/>
                    <a:pt x="1797" y="1397"/>
                  </a:cubicBezTo>
                  <a:close/>
                  <a:moveTo>
                    <a:pt x="651" y="1395"/>
                  </a:moveTo>
                  <a:cubicBezTo>
                    <a:pt x="653" y="1395"/>
                    <a:pt x="656" y="1395"/>
                    <a:pt x="659" y="1395"/>
                  </a:cubicBezTo>
                  <a:cubicBezTo>
                    <a:pt x="659" y="1401"/>
                    <a:pt x="664" y="1403"/>
                    <a:pt x="664" y="1409"/>
                  </a:cubicBezTo>
                  <a:cubicBezTo>
                    <a:pt x="661" y="1409"/>
                    <a:pt x="657" y="1409"/>
                    <a:pt x="654" y="1409"/>
                  </a:cubicBezTo>
                  <a:cubicBezTo>
                    <a:pt x="654" y="1407"/>
                    <a:pt x="655" y="1405"/>
                    <a:pt x="654" y="1403"/>
                  </a:cubicBezTo>
                  <a:cubicBezTo>
                    <a:pt x="653" y="1400"/>
                    <a:pt x="649" y="1401"/>
                    <a:pt x="651" y="1395"/>
                  </a:cubicBezTo>
                  <a:close/>
                  <a:moveTo>
                    <a:pt x="1027" y="1401"/>
                  </a:moveTo>
                  <a:cubicBezTo>
                    <a:pt x="1023" y="1405"/>
                    <a:pt x="1019" y="1401"/>
                    <a:pt x="1014" y="1401"/>
                  </a:cubicBezTo>
                  <a:cubicBezTo>
                    <a:pt x="1014" y="1393"/>
                    <a:pt x="1026" y="1394"/>
                    <a:pt x="1027" y="1401"/>
                  </a:cubicBezTo>
                  <a:close/>
                  <a:moveTo>
                    <a:pt x="1330" y="1395"/>
                  </a:moveTo>
                  <a:cubicBezTo>
                    <a:pt x="1333" y="1395"/>
                    <a:pt x="1336" y="1395"/>
                    <a:pt x="1339" y="1395"/>
                  </a:cubicBezTo>
                  <a:cubicBezTo>
                    <a:pt x="1340" y="1401"/>
                    <a:pt x="1337" y="1405"/>
                    <a:pt x="1331" y="1404"/>
                  </a:cubicBezTo>
                  <a:cubicBezTo>
                    <a:pt x="1329" y="1400"/>
                    <a:pt x="1332" y="1400"/>
                    <a:pt x="1330" y="1395"/>
                  </a:cubicBezTo>
                  <a:close/>
                  <a:moveTo>
                    <a:pt x="1852" y="1398"/>
                  </a:moveTo>
                  <a:cubicBezTo>
                    <a:pt x="1854" y="1399"/>
                    <a:pt x="1855" y="1400"/>
                    <a:pt x="1858" y="1400"/>
                  </a:cubicBezTo>
                  <a:cubicBezTo>
                    <a:pt x="1859" y="1394"/>
                    <a:pt x="1852" y="1394"/>
                    <a:pt x="1852" y="1398"/>
                  </a:cubicBezTo>
                  <a:close/>
                  <a:moveTo>
                    <a:pt x="962" y="1406"/>
                  </a:moveTo>
                  <a:cubicBezTo>
                    <a:pt x="955" y="1406"/>
                    <a:pt x="949" y="1406"/>
                    <a:pt x="945" y="1404"/>
                  </a:cubicBezTo>
                  <a:cubicBezTo>
                    <a:pt x="945" y="1403"/>
                    <a:pt x="945" y="1401"/>
                    <a:pt x="945" y="1400"/>
                  </a:cubicBezTo>
                  <a:cubicBezTo>
                    <a:pt x="949" y="1397"/>
                    <a:pt x="954" y="1398"/>
                    <a:pt x="959" y="1401"/>
                  </a:cubicBezTo>
                  <a:cubicBezTo>
                    <a:pt x="960" y="1402"/>
                    <a:pt x="962" y="1403"/>
                    <a:pt x="962" y="1406"/>
                  </a:cubicBezTo>
                  <a:close/>
                  <a:moveTo>
                    <a:pt x="1395" y="1401"/>
                  </a:moveTo>
                  <a:cubicBezTo>
                    <a:pt x="1398" y="1403"/>
                    <a:pt x="1400" y="1401"/>
                    <a:pt x="1404" y="1403"/>
                  </a:cubicBezTo>
                  <a:cubicBezTo>
                    <a:pt x="1405" y="1398"/>
                    <a:pt x="1395" y="1396"/>
                    <a:pt x="1395" y="1401"/>
                  </a:cubicBezTo>
                  <a:close/>
                  <a:moveTo>
                    <a:pt x="603" y="1412"/>
                  </a:moveTo>
                  <a:cubicBezTo>
                    <a:pt x="604" y="1414"/>
                    <a:pt x="606" y="1413"/>
                    <a:pt x="606" y="1416"/>
                  </a:cubicBezTo>
                  <a:cubicBezTo>
                    <a:pt x="608" y="1415"/>
                    <a:pt x="608" y="1412"/>
                    <a:pt x="611" y="1412"/>
                  </a:cubicBezTo>
                  <a:cubicBezTo>
                    <a:pt x="614" y="1415"/>
                    <a:pt x="611" y="1419"/>
                    <a:pt x="606" y="1419"/>
                  </a:cubicBezTo>
                  <a:cubicBezTo>
                    <a:pt x="607" y="1423"/>
                    <a:pt x="613" y="1426"/>
                    <a:pt x="605" y="1427"/>
                  </a:cubicBezTo>
                  <a:cubicBezTo>
                    <a:pt x="605" y="1423"/>
                    <a:pt x="608" y="1421"/>
                    <a:pt x="602" y="1422"/>
                  </a:cubicBezTo>
                  <a:cubicBezTo>
                    <a:pt x="602" y="1420"/>
                    <a:pt x="604" y="1421"/>
                    <a:pt x="605" y="1420"/>
                  </a:cubicBezTo>
                  <a:cubicBezTo>
                    <a:pt x="605" y="1419"/>
                    <a:pt x="603" y="1419"/>
                    <a:pt x="603" y="1417"/>
                  </a:cubicBezTo>
                  <a:cubicBezTo>
                    <a:pt x="600" y="1420"/>
                    <a:pt x="601" y="1421"/>
                    <a:pt x="602" y="1425"/>
                  </a:cubicBezTo>
                  <a:cubicBezTo>
                    <a:pt x="602" y="1429"/>
                    <a:pt x="608" y="1426"/>
                    <a:pt x="607" y="1431"/>
                  </a:cubicBezTo>
                  <a:cubicBezTo>
                    <a:pt x="600" y="1430"/>
                    <a:pt x="601" y="1433"/>
                    <a:pt x="602" y="1438"/>
                  </a:cubicBezTo>
                  <a:cubicBezTo>
                    <a:pt x="599" y="1438"/>
                    <a:pt x="598" y="1437"/>
                    <a:pt x="596" y="1436"/>
                  </a:cubicBezTo>
                  <a:cubicBezTo>
                    <a:pt x="595" y="1433"/>
                    <a:pt x="599" y="1434"/>
                    <a:pt x="599" y="1431"/>
                  </a:cubicBezTo>
                  <a:cubicBezTo>
                    <a:pt x="599" y="1428"/>
                    <a:pt x="595" y="1432"/>
                    <a:pt x="594" y="1431"/>
                  </a:cubicBezTo>
                  <a:cubicBezTo>
                    <a:pt x="593" y="1430"/>
                    <a:pt x="593" y="1432"/>
                    <a:pt x="590" y="1431"/>
                  </a:cubicBezTo>
                  <a:cubicBezTo>
                    <a:pt x="588" y="1431"/>
                    <a:pt x="587" y="1429"/>
                    <a:pt x="585" y="1430"/>
                  </a:cubicBezTo>
                  <a:cubicBezTo>
                    <a:pt x="585" y="1425"/>
                    <a:pt x="591" y="1427"/>
                    <a:pt x="596" y="1427"/>
                  </a:cubicBezTo>
                  <a:cubicBezTo>
                    <a:pt x="595" y="1425"/>
                    <a:pt x="592" y="1425"/>
                    <a:pt x="590" y="1425"/>
                  </a:cubicBezTo>
                  <a:cubicBezTo>
                    <a:pt x="589" y="1422"/>
                    <a:pt x="586" y="1421"/>
                    <a:pt x="586" y="1417"/>
                  </a:cubicBezTo>
                  <a:cubicBezTo>
                    <a:pt x="583" y="1417"/>
                    <a:pt x="581" y="1417"/>
                    <a:pt x="582" y="1420"/>
                  </a:cubicBezTo>
                  <a:cubicBezTo>
                    <a:pt x="578" y="1419"/>
                    <a:pt x="583" y="1413"/>
                    <a:pt x="583" y="1411"/>
                  </a:cubicBezTo>
                  <a:cubicBezTo>
                    <a:pt x="582" y="1408"/>
                    <a:pt x="579" y="1407"/>
                    <a:pt x="580" y="1403"/>
                  </a:cubicBezTo>
                  <a:cubicBezTo>
                    <a:pt x="582" y="1400"/>
                    <a:pt x="586" y="1399"/>
                    <a:pt x="592" y="1400"/>
                  </a:cubicBezTo>
                  <a:cubicBezTo>
                    <a:pt x="593" y="1405"/>
                    <a:pt x="603" y="1403"/>
                    <a:pt x="603" y="1409"/>
                  </a:cubicBezTo>
                  <a:cubicBezTo>
                    <a:pt x="605" y="1409"/>
                    <a:pt x="607" y="1410"/>
                    <a:pt x="608" y="1408"/>
                  </a:cubicBezTo>
                  <a:cubicBezTo>
                    <a:pt x="612" y="1412"/>
                    <a:pt x="605" y="1411"/>
                    <a:pt x="603" y="1412"/>
                  </a:cubicBezTo>
                  <a:close/>
                  <a:moveTo>
                    <a:pt x="842" y="1401"/>
                  </a:moveTo>
                  <a:cubicBezTo>
                    <a:pt x="842" y="1404"/>
                    <a:pt x="840" y="1405"/>
                    <a:pt x="841" y="1408"/>
                  </a:cubicBezTo>
                  <a:cubicBezTo>
                    <a:pt x="838" y="1408"/>
                    <a:pt x="835" y="1408"/>
                    <a:pt x="833" y="1408"/>
                  </a:cubicBezTo>
                  <a:cubicBezTo>
                    <a:pt x="833" y="1406"/>
                    <a:pt x="833" y="1403"/>
                    <a:pt x="833" y="1401"/>
                  </a:cubicBezTo>
                  <a:cubicBezTo>
                    <a:pt x="835" y="1399"/>
                    <a:pt x="840" y="1399"/>
                    <a:pt x="842" y="1401"/>
                  </a:cubicBezTo>
                  <a:close/>
                  <a:moveTo>
                    <a:pt x="1504" y="1403"/>
                  </a:moveTo>
                  <a:cubicBezTo>
                    <a:pt x="1506" y="1405"/>
                    <a:pt x="1511" y="1405"/>
                    <a:pt x="1511" y="1401"/>
                  </a:cubicBezTo>
                  <a:cubicBezTo>
                    <a:pt x="1510" y="1399"/>
                    <a:pt x="1504" y="1399"/>
                    <a:pt x="1504" y="1403"/>
                  </a:cubicBezTo>
                  <a:close/>
                  <a:moveTo>
                    <a:pt x="1616" y="1400"/>
                  </a:moveTo>
                  <a:cubicBezTo>
                    <a:pt x="1622" y="1399"/>
                    <a:pt x="1625" y="1402"/>
                    <a:pt x="1623" y="1409"/>
                  </a:cubicBezTo>
                  <a:cubicBezTo>
                    <a:pt x="1619" y="1409"/>
                    <a:pt x="1615" y="1409"/>
                    <a:pt x="1611" y="1409"/>
                  </a:cubicBezTo>
                  <a:cubicBezTo>
                    <a:pt x="1610" y="1404"/>
                    <a:pt x="1616" y="1406"/>
                    <a:pt x="1616" y="1400"/>
                  </a:cubicBezTo>
                  <a:close/>
                  <a:moveTo>
                    <a:pt x="1123" y="1403"/>
                  </a:moveTo>
                  <a:cubicBezTo>
                    <a:pt x="1129" y="1404"/>
                    <a:pt x="1124" y="1410"/>
                    <a:pt x="1119" y="1409"/>
                  </a:cubicBezTo>
                  <a:cubicBezTo>
                    <a:pt x="1119" y="1408"/>
                    <a:pt x="1119" y="1406"/>
                    <a:pt x="1119" y="1404"/>
                  </a:cubicBezTo>
                  <a:cubicBezTo>
                    <a:pt x="1121" y="1405"/>
                    <a:pt x="1123" y="1405"/>
                    <a:pt x="1123" y="1403"/>
                  </a:cubicBezTo>
                  <a:close/>
                  <a:moveTo>
                    <a:pt x="407" y="1404"/>
                  </a:moveTo>
                  <a:cubicBezTo>
                    <a:pt x="414" y="1406"/>
                    <a:pt x="406" y="1414"/>
                    <a:pt x="407" y="1404"/>
                  </a:cubicBezTo>
                  <a:close/>
                  <a:moveTo>
                    <a:pt x="704" y="1406"/>
                  </a:moveTo>
                  <a:cubicBezTo>
                    <a:pt x="702" y="1405"/>
                    <a:pt x="700" y="1404"/>
                    <a:pt x="696" y="1404"/>
                  </a:cubicBezTo>
                  <a:cubicBezTo>
                    <a:pt x="695" y="1410"/>
                    <a:pt x="704" y="1411"/>
                    <a:pt x="704" y="1406"/>
                  </a:cubicBezTo>
                  <a:close/>
                  <a:moveTo>
                    <a:pt x="876" y="1408"/>
                  </a:moveTo>
                  <a:cubicBezTo>
                    <a:pt x="878" y="1409"/>
                    <a:pt x="884" y="1409"/>
                    <a:pt x="884" y="1404"/>
                  </a:cubicBezTo>
                  <a:cubicBezTo>
                    <a:pt x="880" y="1404"/>
                    <a:pt x="876" y="1404"/>
                    <a:pt x="876" y="1408"/>
                  </a:cubicBezTo>
                  <a:close/>
                  <a:moveTo>
                    <a:pt x="1561" y="1409"/>
                  </a:moveTo>
                  <a:cubicBezTo>
                    <a:pt x="1561" y="1414"/>
                    <a:pt x="1552" y="1413"/>
                    <a:pt x="1550" y="1411"/>
                  </a:cubicBezTo>
                  <a:cubicBezTo>
                    <a:pt x="1549" y="1406"/>
                    <a:pt x="1553" y="1408"/>
                    <a:pt x="1553" y="1404"/>
                  </a:cubicBezTo>
                  <a:cubicBezTo>
                    <a:pt x="1559" y="1403"/>
                    <a:pt x="1558" y="1408"/>
                    <a:pt x="1561" y="1409"/>
                  </a:cubicBezTo>
                  <a:close/>
                  <a:moveTo>
                    <a:pt x="1589" y="1463"/>
                  </a:moveTo>
                  <a:cubicBezTo>
                    <a:pt x="1589" y="1465"/>
                    <a:pt x="1597" y="1463"/>
                    <a:pt x="1595" y="1471"/>
                  </a:cubicBezTo>
                  <a:cubicBezTo>
                    <a:pt x="1589" y="1472"/>
                    <a:pt x="1578" y="1474"/>
                    <a:pt x="1581" y="1465"/>
                  </a:cubicBezTo>
                  <a:cubicBezTo>
                    <a:pt x="1582" y="1464"/>
                    <a:pt x="1586" y="1465"/>
                    <a:pt x="1586" y="1465"/>
                  </a:cubicBezTo>
                  <a:cubicBezTo>
                    <a:pt x="1585" y="1461"/>
                    <a:pt x="1575" y="1463"/>
                    <a:pt x="1574" y="1465"/>
                  </a:cubicBezTo>
                  <a:cubicBezTo>
                    <a:pt x="1573" y="1466"/>
                    <a:pt x="1577" y="1467"/>
                    <a:pt x="1577" y="1468"/>
                  </a:cubicBezTo>
                  <a:cubicBezTo>
                    <a:pt x="1577" y="1470"/>
                    <a:pt x="1572" y="1471"/>
                    <a:pt x="1572" y="1474"/>
                  </a:cubicBezTo>
                  <a:cubicBezTo>
                    <a:pt x="1569" y="1474"/>
                    <a:pt x="1567" y="1474"/>
                    <a:pt x="1564" y="1474"/>
                  </a:cubicBezTo>
                  <a:cubicBezTo>
                    <a:pt x="1563" y="1472"/>
                    <a:pt x="1560" y="1457"/>
                    <a:pt x="1568" y="1460"/>
                  </a:cubicBezTo>
                  <a:cubicBezTo>
                    <a:pt x="1567" y="1457"/>
                    <a:pt x="1562" y="1459"/>
                    <a:pt x="1562" y="1457"/>
                  </a:cubicBezTo>
                  <a:cubicBezTo>
                    <a:pt x="1564" y="1451"/>
                    <a:pt x="1563" y="1442"/>
                    <a:pt x="1571" y="1443"/>
                  </a:cubicBezTo>
                  <a:cubicBezTo>
                    <a:pt x="1570" y="1439"/>
                    <a:pt x="1560" y="1443"/>
                    <a:pt x="1562" y="1436"/>
                  </a:cubicBezTo>
                  <a:cubicBezTo>
                    <a:pt x="1569" y="1437"/>
                    <a:pt x="1572" y="1429"/>
                    <a:pt x="1567" y="1427"/>
                  </a:cubicBezTo>
                  <a:cubicBezTo>
                    <a:pt x="1570" y="1424"/>
                    <a:pt x="1569" y="1425"/>
                    <a:pt x="1569" y="1419"/>
                  </a:cubicBezTo>
                  <a:cubicBezTo>
                    <a:pt x="1577" y="1420"/>
                    <a:pt x="1584" y="1416"/>
                    <a:pt x="1581" y="1409"/>
                  </a:cubicBezTo>
                  <a:cubicBezTo>
                    <a:pt x="1583" y="1408"/>
                    <a:pt x="1584" y="1407"/>
                    <a:pt x="1584" y="1409"/>
                  </a:cubicBezTo>
                  <a:cubicBezTo>
                    <a:pt x="1588" y="1408"/>
                    <a:pt x="1588" y="1403"/>
                    <a:pt x="1594" y="1404"/>
                  </a:cubicBezTo>
                  <a:cubicBezTo>
                    <a:pt x="1594" y="1407"/>
                    <a:pt x="1594" y="1409"/>
                    <a:pt x="1594" y="1411"/>
                  </a:cubicBezTo>
                  <a:cubicBezTo>
                    <a:pt x="1590" y="1411"/>
                    <a:pt x="1586" y="1412"/>
                    <a:pt x="1584" y="1414"/>
                  </a:cubicBezTo>
                  <a:cubicBezTo>
                    <a:pt x="1587" y="1418"/>
                    <a:pt x="1589" y="1413"/>
                    <a:pt x="1594" y="1414"/>
                  </a:cubicBezTo>
                  <a:cubicBezTo>
                    <a:pt x="1594" y="1414"/>
                    <a:pt x="1591" y="1417"/>
                    <a:pt x="1592" y="1417"/>
                  </a:cubicBezTo>
                  <a:cubicBezTo>
                    <a:pt x="1594" y="1418"/>
                    <a:pt x="1603" y="1418"/>
                    <a:pt x="1609" y="1419"/>
                  </a:cubicBezTo>
                  <a:cubicBezTo>
                    <a:pt x="1609" y="1420"/>
                    <a:pt x="1609" y="1421"/>
                    <a:pt x="1609" y="1422"/>
                  </a:cubicBezTo>
                  <a:cubicBezTo>
                    <a:pt x="1611" y="1422"/>
                    <a:pt x="1610" y="1419"/>
                    <a:pt x="1611" y="1417"/>
                  </a:cubicBezTo>
                  <a:cubicBezTo>
                    <a:pt x="1616" y="1418"/>
                    <a:pt x="1617" y="1415"/>
                    <a:pt x="1621" y="1416"/>
                  </a:cubicBezTo>
                  <a:cubicBezTo>
                    <a:pt x="1623" y="1422"/>
                    <a:pt x="1616" y="1423"/>
                    <a:pt x="1614" y="1420"/>
                  </a:cubicBezTo>
                  <a:cubicBezTo>
                    <a:pt x="1612" y="1424"/>
                    <a:pt x="1618" y="1425"/>
                    <a:pt x="1612" y="1425"/>
                  </a:cubicBezTo>
                  <a:cubicBezTo>
                    <a:pt x="1612" y="1430"/>
                    <a:pt x="1619" y="1427"/>
                    <a:pt x="1621" y="1430"/>
                  </a:cubicBezTo>
                  <a:cubicBezTo>
                    <a:pt x="1621" y="1433"/>
                    <a:pt x="1617" y="1431"/>
                    <a:pt x="1616" y="1435"/>
                  </a:cubicBezTo>
                  <a:cubicBezTo>
                    <a:pt x="1616" y="1436"/>
                    <a:pt x="1613" y="1437"/>
                    <a:pt x="1612" y="1438"/>
                  </a:cubicBezTo>
                  <a:cubicBezTo>
                    <a:pt x="1611" y="1443"/>
                    <a:pt x="1612" y="1445"/>
                    <a:pt x="1613" y="1449"/>
                  </a:cubicBezTo>
                  <a:cubicBezTo>
                    <a:pt x="1611" y="1448"/>
                    <a:pt x="1610" y="1447"/>
                    <a:pt x="1610" y="1449"/>
                  </a:cubicBezTo>
                  <a:cubicBezTo>
                    <a:pt x="1607" y="1448"/>
                    <a:pt x="1606" y="1446"/>
                    <a:pt x="1608" y="1444"/>
                  </a:cubicBezTo>
                  <a:cubicBezTo>
                    <a:pt x="1605" y="1443"/>
                    <a:pt x="1605" y="1446"/>
                    <a:pt x="1605" y="1449"/>
                  </a:cubicBezTo>
                  <a:cubicBezTo>
                    <a:pt x="1598" y="1448"/>
                    <a:pt x="1595" y="1452"/>
                    <a:pt x="1588" y="1450"/>
                  </a:cubicBezTo>
                  <a:cubicBezTo>
                    <a:pt x="1590" y="1446"/>
                    <a:pt x="1583" y="1441"/>
                    <a:pt x="1590" y="1441"/>
                  </a:cubicBezTo>
                  <a:cubicBezTo>
                    <a:pt x="1589" y="1439"/>
                    <a:pt x="1586" y="1440"/>
                    <a:pt x="1584" y="1439"/>
                  </a:cubicBezTo>
                  <a:cubicBezTo>
                    <a:pt x="1581" y="1438"/>
                    <a:pt x="1584" y="1432"/>
                    <a:pt x="1579" y="1433"/>
                  </a:cubicBezTo>
                  <a:cubicBezTo>
                    <a:pt x="1578" y="1429"/>
                    <a:pt x="1579" y="1423"/>
                    <a:pt x="1575" y="1424"/>
                  </a:cubicBezTo>
                  <a:cubicBezTo>
                    <a:pt x="1571" y="1425"/>
                    <a:pt x="1573" y="1433"/>
                    <a:pt x="1570" y="1435"/>
                  </a:cubicBezTo>
                  <a:cubicBezTo>
                    <a:pt x="1571" y="1437"/>
                    <a:pt x="1575" y="1438"/>
                    <a:pt x="1577" y="1439"/>
                  </a:cubicBezTo>
                  <a:cubicBezTo>
                    <a:pt x="1575" y="1442"/>
                    <a:pt x="1576" y="1443"/>
                    <a:pt x="1577" y="1447"/>
                  </a:cubicBezTo>
                  <a:cubicBezTo>
                    <a:pt x="1577" y="1448"/>
                    <a:pt x="1579" y="1449"/>
                    <a:pt x="1579" y="1449"/>
                  </a:cubicBezTo>
                  <a:cubicBezTo>
                    <a:pt x="1579" y="1450"/>
                    <a:pt x="1578" y="1451"/>
                    <a:pt x="1577" y="1450"/>
                  </a:cubicBezTo>
                  <a:cubicBezTo>
                    <a:pt x="1580" y="1456"/>
                    <a:pt x="1584" y="1457"/>
                    <a:pt x="1592" y="1457"/>
                  </a:cubicBezTo>
                  <a:cubicBezTo>
                    <a:pt x="1593" y="1460"/>
                    <a:pt x="1592" y="1463"/>
                    <a:pt x="1589" y="1463"/>
                  </a:cubicBezTo>
                  <a:close/>
                  <a:moveTo>
                    <a:pt x="1064" y="1408"/>
                  </a:moveTo>
                  <a:cubicBezTo>
                    <a:pt x="1064" y="1413"/>
                    <a:pt x="1063" y="1417"/>
                    <a:pt x="1056" y="1416"/>
                  </a:cubicBezTo>
                  <a:cubicBezTo>
                    <a:pt x="1056" y="1413"/>
                    <a:pt x="1056" y="1411"/>
                    <a:pt x="1056" y="1409"/>
                  </a:cubicBezTo>
                  <a:cubicBezTo>
                    <a:pt x="1058" y="1408"/>
                    <a:pt x="1061" y="1407"/>
                    <a:pt x="1064" y="1408"/>
                  </a:cubicBezTo>
                  <a:close/>
                  <a:moveTo>
                    <a:pt x="1514" y="1416"/>
                  </a:moveTo>
                  <a:cubicBezTo>
                    <a:pt x="1509" y="1416"/>
                    <a:pt x="1506" y="1415"/>
                    <a:pt x="1504" y="1412"/>
                  </a:cubicBezTo>
                  <a:cubicBezTo>
                    <a:pt x="1504" y="1406"/>
                    <a:pt x="1516" y="1411"/>
                    <a:pt x="1514" y="1416"/>
                  </a:cubicBezTo>
                  <a:close/>
                  <a:moveTo>
                    <a:pt x="574" y="1411"/>
                  </a:moveTo>
                  <a:cubicBezTo>
                    <a:pt x="575" y="1412"/>
                    <a:pt x="576" y="1412"/>
                    <a:pt x="578" y="1412"/>
                  </a:cubicBezTo>
                  <a:cubicBezTo>
                    <a:pt x="578" y="1416"/>
                    <a:pt x="576" y="1416"/>
                    <a:pt x="574" y="1414"/>
                  </a:cubicBezTo>
                  <a:cubicBezTo>
                    <a:pt x="574" y="1413"/>
                    <a:pt x="574" y="1412"/>
                    <a:pt x="574" y="1411"/>
                  </a:cubicBezTo>
                  <a:close/>
                  <a:moveTo>
                    <a:pt x="665" y="1412"/>
                  </a:moveTo>
                  <a:cubicBezTo>
                    <a:pt x="665" y="1411"/>
                    <a:pt x="661" y="1410"/>
                    <a:pt x="661" y="1412"/>
                  </a:cubicBezTo>
                  <a:cubicBezTo>
                    <a:pt x="660" y="1416"/>
                    <a:pt x="667" y="1416"/>
                    <a:pt x="665" y="1412"/>
                  </a:cubicBezTo>
                  <a:close/>
                  <a:moveTo>
                    <a:pt x="997" y="1411"/>
                  </a:moveTo>
                  <a:cubicBezTo>
                    <a:pt x="998" y="1414"/>
                    <a:pt x="1001" y="1415"/>
                    <a:pt x="1001" y="1420"/>
                  </a:cubicBezTo>
                  <a:cubicBezTo>
                    <a:pt x="996" y="1419"/>
                    <a:pt x="995" y="1422"/>
                    <a:pt x="991" y="1422"/>
                  </a:cubicBezTo>
                  <a:cubicBezTo>
                    <a:pt x="992" y="1417"/>
                    <a:pt x="987" y="1418"/>
                    <a:pt x="988" y="1412"/>
                  </a:cubicBezTo>
                  <a:cubicBezTo>
                    <a:pt x="990" y="1411"/>
                    <a:pt x="994" y="1411"/>
                    <a:pt x="997" y="1411"/>
                  </a:cubicBezTo>
                  <a:close/>
                  <a:moveTo>
                    <a:pt x="889" y="1412"/>
                  </a:moveTo>
                  <a:cubicBezTo>
                    <a:pt x="890" y="1417"/>
                    <a:pt x="886" y="1418"/>
                    <a:pt x="887" y="1424"/>
                  </a:cubicBezTo>
                  <a:cubicBezTo>
                    <a:pt x="885" y="1424"/>
                    <a:pt x="882" y="1424"/>
                    <a:pt x="880" y="1424"/>
                  </a:cubicBezTo>
                  <a:cubicBezTo>
                    <a:pt x="880" y="1420"/>
                    <a:pt x="880" y="1417"/>
                    <a:pt x="880" y="1414"/>
                  </a:cubicBezTo>
                  <a:cubicBezTo>
                    <a:pt x="884" y="1415"/>
                    <a:pt x="884" y="1411"/>
                    <a:pt x="889" y="1412"/>
                  </a:cubicBezTo>
                  <a:close/>
                  <a:moveTo>
                    <a:pt x="1345" y="1425"/>
                  </a:moveTo>
                  <a:cubicBezTo>
                    <a:pt x="1342" y="1425"/>
                    <a:pt x="1339" y="1425"/>
                    <a:pt x="1336" y="1425"/>
                  </a:cubicBezTo>
                  <a:cubicBezTo>
                    <a:pt x="1337" y="1420"/>
                    <a:pt x="1333" y="1420"/>
                    <a:pt x="1334" y="1416"/>
                  </a:cubicBezTo>
                  <a:cubicBezTo>
                    <a:pt x="1337" y="1414"/>
                    <a:pt x="1340" y="1411"/>
                    <a:pt x="1344" y="1414"/>
                  </a:cubicBezTo>
                  <a:cubicBezTo>
                    <a:pt x="1342" y="1420"/>
                    <a:pt x="1346" y="1420"/>
                    <a:pt x="1345" y="1425"/>
                  </a:cubicBezTo>
                  <a:close/>
                  <a:moveTo>
                    <a:pt x="923" y="1416"/>
                  </a:moveTo>
                  <a:cubicBezTo>
                    <a:pt x="930" y="1415"/>
                    <a:pt x="931" y="1420"/>
                    <a:pt x="931" y="1427"/>
                  </a:cubicBezTo>
                  <a:cubicBezTo>
                    <a:pt x="925" y="1425"/>
                    <a:pt x="923" y="1429"/>
                    <a:pt x="918" y="1428"/>
                  </a:cubicBezTo>
                  <a:cubicBezTo>
                    <a:pt x="918" y="1422"/>
                    <a:pt x="922" y="1420"/>
                    <a:pt x="923" y="1416"/>
                  </a:cubicBezTo>
                  <a:close/>
                  <a:moveTo>
                    <a:pt x="574" y="1417"/>
                  </a:moveTo>
                  <a:cubicBezTo>
                    <a:pt x="578" y="1417"/>
                    <a:pt x="577" y="1422"/>
                    <a:pt x="577" y="1427"/>
                  </a:cubicBezTo>
                  <a:cubicBezTo>
                    <a:pt x="576" y="1426"/>
                    <a:pt x="573" y="1424"/>
                    <a:pt x="573" y="1427"/>
                  </a:cubicBezTo>
                  <a:cubicBezTo>
                    <a:pt x="569" y="1427"/>
                    <a:pt x="572" y="1421"/>
                    <a:pt x="571" y="1419"/>
                  </a:cubicBezTo>
                  <a:cubicBezTo>
                    <a:pt x="573" y="1419"/>
                    <a:pt x="574" y="1418"/>
                    <a:pt x="574" y="1417"/>
                  </a:cubicBezTo>
                  <a:close/>
                  <a:moveTo>
                    <a:pt x="819" y="1417"/>
                  </a:moveTo>
                  <a:cubicBezTo>
                    <a:pt x="820" y="1418"/>
                    <a:pt x="823" y="1419"/>
                    <a:pt x="825" y="1419"/>
                  </a:cubicBezTo>
                  <a:cubicBezTo>
                    <a:pt x="825" y="1424"/>
                    <a:pt x="831" y="1428"/>
                    <a:pt x="827" y="1431"/>
                  </a:cubicBezTo>
                  <a:cubicBezTo>
                    <a:pt x="818" y="1433"/>
                    <a:pt x="813" y="1422"/>
                    <a:pt x="819" y="1417"/>
                  </a:cubicBezTo>
                  <a:close/>
                  <a:moveTo>
                    <a:pt x="1264" y="1419"/>
                  </a:moveTo>
                  <a:cubicBezTo>
                    <a:pt x="1263" y="1424"/>
                    <a:pt x="1271" y="1421"/>
                    <a:pt x="1274" y="1422"/>
                  </a:cubicBezTo>
                  <a:cubicBezTo>
                    <a:pt x="1275" y="1416"/>
                    <a:pt x="1267" y="1416"/>
                    <a:pt x="1264" y="1419"/>
                  </a:cubicBezTo>
                  <a:close/>
                  <a:moveTo>
                    <a:pt x="436" y="1419"/>
                  </a:moveTo>
                  <a:cubicBezTo>
                    <a:pt x="439" y="1419"/>
                    <a:pt x="443" y="1419"/>
                    <a:pt x="447" y="1419"/>
                  </a:cubicBezTo>
                  <a:cubicBezTo>
                    <a:pt x="446" y="1425"/>
                    <a:pt x="436" y="1427"/>
                    <a:pt x="436" y="1419"/>
                  </a:cubicBezTo>
                  <a:close/>
                  <a:moveTo>
                    <a:pt x="1379" y="1419"/>
                  </a:moveTo>
                  <a:cubicBezTo>
                    <a:pt x="1382" y="1419"/>
                    <a:pt x="1385" y="1419"/>
                    <a:pt x="1389" y="1419"/>
                  </a:cubicBezTo>
                  <a:cubicBezTo>
                    <a:pt x="1389" y="1426"/>
                    <a:pt x="1388" y="1432"/>
                    <a:pt x="1381" y="1431"/>
                  </a:cubicBezTo>
                  <a:cubicBezTo>
                    <a:pt x="1378" y="1426"/>
                    <a:pt x="1378" y="1425"/>
                    <a:pt x="1379" y="1419"/>
                  </a:cubicBezTo>
                  <a:close/>
                  <a:moveTo>
                    <a:pt x="1562" y="1425"/>
                  </a:moveTo>
                  <a:cubicBezTo>
                    <a:pt x="1561" y="1425"/>
                    <a:pt x="1559" y="1425"/>
                    <a:pt x="1558" y="1425"/>
                  </a:cubicBezTo>
                  <a:cubicBezTo>
                    <a:pt x="1557" y="1428"/>
                    <a:pt x="1559" y="1428"/>
                    <a:pt x="1559" y="1430"/>
                  </a:cubicBezTo>
                  <a:cubicBezTo>
                    <a:pt x="1559" y="1435"/>
                    <a:pt x="1554" y="1434"/>
                    <a:pt x="1556" y="1441"/>
                  </a:cubicBezTo>
                  <a:cubicBezTo>
                    <a:pt x="1552" y="1441"/>
                    <a:pt x="1547" y="1441"/>
                    <a:pt x="1543" y="1441"/>
                  </a:cubicBezTo>
                  <a:cubicBezTo>
                    <a:pt x="1542" y="1436"/>
                    <a:pt x="1548" y="1438"/>
                    <a:pt x="1547" y="1433"/>
                  </a:cubicBezTo>
                  <a:cubicBezTo>
                    <a:pt x="1546" y="1429"/>
                    <a:pt x="1542" y="1429"/>
                    <a:pt x="1540" y="1431"/>
                  </a:cubicBezTo>
                  <a:cubicBezTo>
                    <a:pt x="1538" y="1430"/>
                    <a:pt x="1542" y="1430"/>
                    <a:pt x="1542" y="1428"/>
                  </a:cubicBezTo>
                  <a:cubicBezTo>
                    <a:pt x="1542" y="1426"/>
                    <a:pt x="1544" y="1423"/>
                    <a:pt x="1545" y="1420"/>
                  </a:cubicBezTo>
                  <a:cubicBezTo>
                    <a:pt x="1550" y="1420"/>
                    <a:pt x="1561" y="1415"/>
                    <a:pt x="1562" y="1425"/>
                  </a:cubicBezTo>
                  <a:close/>
                  <a:moveTo>
                    <a:pt x="1038" y="1424"/>
                  </a:moveTo>
                  <a:cubicBezTo>
                    <a:pt x="1040" y="1426"/>
                    <a:pt x="1047" y="1426"/>
                    <a:pt x="1047" y="1422"/>
                  </a:cubicBezTo>
                  <a:cubicBezTo>
                    <a:pt x="1045" y="1420"/>
                    <a:pt x="1038" y="1419"/>
                    <a:pt x="1038" y="1424"/>
                  </a:cubicBezTo>
                  <a:close/>
                  <a:moveTo>
                    <a:pt x="566" y="1425"/>
                  </a:moveTo>
                  <a:cubicBezTo>
                    <a:pt x="568" y="1424"/>
                    <a:pt x="567" y="1425"/>
                    <a:pt x="565" y="1424"/>
                  </a:cubicBezTo>
                  <a:cubicBezTo>
                    <a:pt x="565" y="1423"/>
                    <a:pt x="563" y="1421"/>
                    <a:pt x="563" y="1424"/>
                  </a:cubicBezTo>
                  <a:cubicBezTo>
                    <a:pt x="563" y="1424"/>
                    <a:pt x="565" y="1423"/>
                    <a:pt x="565" y="1424"/>
                  </a:cubicBezTo>
                  <a:cubicBezTo>
                    <a:pt x="566" y="1425"/>
                    <a:pt x="564" y="1427"/>
                    <a:pt x="566" y="1425"/>
                  </a:cubicBezTo>
                  <a:close/>
                  <a:moveTo>
                    <a:pt x="1818" y="1428"/>
                  </a:moveTo>
                  <a:cubicBezTo>
                    <a:pt x="1812" y="1427"/>
                    <a:pt x="1805" y="1430"/>
                    <a:pt x="1803" y="1428"/>
                  </a:cubicBezTo>
                  <a:cubicBezTo>
                    <a:pt x="1800" y="1422"/>
                    <a:pt x="1810" y="1427"/>
                    <a:pt x="1812" y="1425"/>
                  </a:cubicBezTo>
                  <a:cubicBezTo>
                    <a:pt x="1812" y="1425"/>
                    <a:pt x="1812" y="1423"/>
                    <a:pt x="1812" y="1424"/>
                  </a:cubicBezTo>
                  <a:cubicBezTo>
                    <a:pt x="1815" y="1424"/>
                    <a:pt x="1819" y="1425"/>
                    <a:pt x="1818" y="1428"/>
                  </a:cubicBezTo>
                  <a:close/>
                  <a:moveTo>
                    <a:pt x="1312" y="1425"/>
                  </a:moveTo>
                  <a:cubicBezTo>
                    <a:pt x="1315" y="1425"/>
                    <a:pt x="1315" y="1427"/>
                    <a:pt x="1317" y="1427"/>
                  </a:cubicBezTo>
                  <a:cubicBezTo>
                    <a:pt x="1316" y="1429"/>
                    <a:pt x="1316" y="1433"/>
                    <a:pt x="1311" y="1431"/>
                  </a:cubicBezTo>
                  <a:cubicBezTo>
                    <a:pt x="1310" y="1428"/>
                    <a:pt x="1312" y="1427"/>
                    <a:pt x="1312" y="1425"/>
                  </a:cubicBezTo>
                  <a:close/>
                  <a:moveTo>
                    <a:pt x="1795" y="1427"/>
                  </a:moveTo>
                  <a:cubicBezTo>
                    <a:pt x="1795" y="1429"/>
                    <a:pt x="1795" y="1432"/>
                    <a:pt x="1795" y="1435"/>
                  </a:cubicBezTo>
                  <a:cubicBezTo>
                    <a:pt x="1791" y="1430"/>
                    <a:pt x="1788" y="1437"/>
                    <a:pt x="1793" y="1438"/>
                  </a:cubicBezTo>
                  <a:cubicBezTo>
                    <a:pt x="1790" y="1440"/>
                    <a:pt x="1788" y="1438"/>
                    <a:pt x="1785" y="1438"/>
                  </a:cubicBezTo>
                  <a:cubicBezTo>
                    <a:pt x="1786" y="1433"/>
                    <a:pt x="1784" y="1432"/>
                    <a:pt x="1784" y="1428"/>
                  </a:cubicBezTo>
                  <a:cubicBezTo>
                    <a:pt x="1786" y="1426"/>
                    <a:pt x="1791" y="1427"/>
                    <a:pt x="1795" y="1427"/>
                  </a:cubicBezTo>
                  <a:close/>
                  <a:moveTo>
                    <a:pt x="1782" y="1431"/>
                  </a:moveTo>
                  <a:cubicBezTo>
                    <a:pt x="1777" y="1438"/>
                    <a:pt x="1768" y="1435"/>
                    <a:pt x="1759" y="1435"/>
                  </a:cubicBezTo>
                  <a:cubicBezTo>
                    <a:pt x="1759" y="1433"/>
                    <a:pt x="1759" y="1431"/>
                    <a:pt x="1759" y="1430"/>
                  </a:cubicBezTo>
                  <a:cubicBezTo>
                    <a:pt x="1764" y="1427"/>
                    <a:pt x="1779" y="1427"/>
                    <a:pt x="1782" y="1431"/>
                  </a:cubicBezTo>
                  <a:close/>
                  <a:moveTo>
                    <a:pt x="1393" y="1433"/>
                  </a:moveTo>
                  <a:cubicBezTo>
                    <a:pt x="1391" y="1433"/>
                    <a:pt x="1391" y="1431"/>
                    <a:pt x="1388" y="1431"/>
                  </a:cubicBezTo>
                  <a:cubicBezTo>
                    <a:pt x="1386" y="1435"/>
                    <a:pt x="1394" y="1436"/>
                    <a:pt x="1393" y="1433"/>
                  </a:cubicBezTo>
                  <a:close/>
                  <a:moveTo>
                    <a:pt x="756" y="1441"/>
                  </a:moveTo>
                  <a:cubicBezTo>
                    <a:pt x="751" y="1440"/>
                    <a:pt x="742" y="1443"/>
                    <a:pt x="743" y="1436"/>
                  </a:cubicBezTo>
                  <a:cubicBezTo>
                    <a:pt x="747" y="1434"/>
                    <a:pt x="758" y="1433"/>
                    <a:pt x="756" y="1441"/>
                  </a:cubicBezTo>
                  <a:close/>
                  <a:moveTo>
                    <a:pt x="1844" y="1443"/>
                  </a:moveTo>
                  <a:cubicBezTo>
                    <a:pt x="1842" y="1447"/>
                    <a:pt x="1837" y="1442"/>
                    <a:pt x="1836" y="1439"/>
                  </a:cubicBezTo>
                  <a:cubicBezTo>
                    <a:pt x="1832" y="1439"/>
                    <a:pt x="1827" y="1440"/>
                    <a:pt x="1825" y="1438"/>
                  </a:cubicBezTo>
                  <a:cubicBezTo>
                    <a:pt x="1826" y="1432"/>
                    <a:pt x="1836" y="1435"/>
                    <a:pt x="1841" y="1435"/>
                  </a:cubicBezTo>
                  <a:cubicBezTo>
                    <a:pt x="1842" y="1436"/>
                    <a:pt x="1842" y="1437"/>
                    <a:pt x="1844" y="1438"/>
                  </a:cubicBezTo>
                  <a:cubicBezTo>
                    <a:pt x="1843" y="1439"/>
                    <a:pt x="1842" y="1442"/>
                    <a:pt x="1844" y="1443"/>
                  </a:cubicBezTo>
                  <a:close/>
                  <a:moveTo>
                    <a:pt x="497" y="1446"/>
                  </a:moveTo>
                  <a:cubicBezTo>
                    <a:pt x="496" y="1444"/>
                    <a:pt x="489" y="1446"/>
                    <a:pt x="494" y="1449"/>
                  </a:cubicBezTo>
                  <a:cubicBezTo>
                    <a:pt x="493" y="1448"/>
                    <a:pt x="498" y="1446"/>
                    <a:pt x="497" y="1446"/>
                  </a:cubicBezTo>
                  <a:close/>
                  <a:moveTo>
                    <a:pt x="1776" y="1447"/>
                  </a:moveTo>
                  <a:cubicBezTo>
                    <a:pt x="1774" y="1451"/>
                    <a:pt x="1770" y="1451"/>
                    <a:pt x="1769" y="1455"/>
                  </a:cubicBezTo>
                  <a:cubicBezTo>
                    <a:pt x="1768" y="1454"/>
                    <a:pt x="1762" y="1457"/>
                    <a:pt x="1761" y="1455"/>
                  </a:cubicBezTo>
                  <a:cubicBezTo>
                    <a:pt x="1760" y="1453"/>
                    <a:pt x="1760" y="1457"/>
                    <a:pt x="1757" y="1454"/>
                  </a:cubicBezTo>
                  <a:cubicBezTo>
                    <a:pt x="1754" y="1454"/>
                    <a:pt x="1756" y="1461"/>
                    <a:pt x="1753" y="1462"/>
                  </a:cubicBezTo>
                  <a:cubicBezTo>
                    <a:pt x="1750" y="1460"/>
                    <a:pt x="1743" y="1461"/>
                    <a:pt x="1740" y="1458"/>
                  </a:cubicBezTo>
                  <a:cubicBezTo>
                    <a:pt x="1740" y="1457"/>
                    <a:pt x="1739" y="1456"/>
                    <a:pt x="1738" y="1455"/>
                  </a:cubicBezTo>
                  <a:cubicBezTo>
                    <a:pt x="1739" y="1450"/>
                    <a:pt x="1749" y="1447"/>
                    <a:pt x="1755" y="1449"/>
                  </a:cubicBezTo>
                  <a:cubicBezTo>
                    <a:pt x="1758" y="1449"/>
                    <a:pt x="1758" y="1449"/>
                    <a:pt x="1758" y="1452"/>
                  </a:cubicBezTo>
                  <a:cubicBezTo>
                    <a:pt x="1765" y="1450"/>
                    <a:pt x="1769" y="1444"/>
                    <a:pt x="1776" y="1447"/>
                  </a:cubicBezTo>
                  <a:close/>
                  <a:moveTo>
                    <a:pt x="1653" y="1447"/>
                  </a:moveTo>
                  <a:cubicBezTo>
                    <a:pt x="1654" y="1448"/>
                    <a:pt x="1656" y="1449"/>
                    <a:pt x="1658" y="1449"/>
                  </a:cubicBezTo>
                  <a:cubicBezTo>
                    <a:pt x="1655" y="1451"/>
                    <a:pt x="1656" y="1455"/>
                    <a:pt x="1651" y="1455"/>
                  </a:cubicBezTo>
                  <a:cubicBezTo>
                    <a:pt x="1651" y="1452"/>
                    <a:pt x="1652" y="1449"/>
                    <a:pt x="1653" y="1447"/>
                  </a:cubicBezTo>
                  <a:close/>
                  <a:moveTo>
                    <a:pt x="1685" y="1454"/>
                  </a:moveTo>
                  <a:cubicBezTo>
                    <a:pt x="1684" y="1454"/>
                    <a:pt x="1684" y="1453"/>
                    <a:pt x="1684" y="1452"/>
                  </a:cubicBezTo>
                  <a:cubicBezTo>
                    <a:pt x="1681" y="1456"/>
                    <a:pt x="1676" y="1456"/>
                    <a:pt x="1672" y="1454"/>
                  </a:cubicBezTo>
                  <a:cubicBezTo>
                    <a:pt x="1672" y="1449"/>
                    <a:pt x="1679" y="1452"/>
                    <a:pt x="1679" y="1447"/>
                  </a:cubicBezTo>
                  <a:cubicBezTo>
                    <a:pt x="1681" y="1447"/>
                    <a:pt x="1683" y="1447"/>
                    <a:pt x="1684" y="1447"/>
                  </a:cubicBezTo>
                  <a:cubicBezTo>
                    <a:pt x="1684" y="1450"/>
                    <a:pt x="1686" y="1451"/>
                    <a:pt x="1685" y="1454"/>
                  </a:cubicBezTo>
                  <a:close/>
                  <a:moveTo>
                    <a:pt x="1714" y="1449"/>
                  </a:moveTo>
                  <a:cubicBezTo>
                    <a:pt x="1711" y="1456"/>
                    <a:pt x="1706" y="1451"/>
                    <a:pt x="1701" y="1454"/>
                  </a:cubicBezTo>
                  <a:cubicBezTo>
                    <a:pt x="1699" y="1445"/>
                    <a:pt x="1709" y="1447"/>
                    <a:pt x="1714" y="1449"/>
                  </a:cubicBezTo>
                  <a:close/>
                  <a:moveTo>
                    <a:pt x="1937" y="1449"/>
                  </a:moveTo>
                  <a:cubicBezTo>
                    <a:pt x="1934" y="1449"/>
                    <a:pt x="1931" y="1449"/>
                    <a:pt x="1929" y="1449"/>
                  </a:cubicBezTo>
                  <a:cubicBezTo>
                    <a:pt x="1926" y="1454"/>
                    <a:pt x="1939" y="1454"/>
                    <a:pt x="1937" y="1449"/>
                  </a:cubicBezTo>
                  <a:close/>
                  <a:moveTo>
                    <a:pt x="1729" y="1458"/>
                  </a:moveTo>
                  <a:cubicBezTo>
                    <a:pt x="1723" y="1457"/>
                    <a:pt x="1724" y="1463"/>
                    <a:pt x="1718" y="1462"/>
                  </a:cubicBezTo>
                  <a:cubicBezTo>
                    <a:pt x="1718" y="1459"/>
                    <a:pt x="1718" y="1457"/>
                    <a:pt x="1716" y="1457"/>
                  </a:cubicBezTo>
                  <a:cubicBezTo>
                    <a:pt x="1718" y="1453"/>
                    <a:pt x="1729" y="1452"/>
                    <a:pt x="1729" y="1458"/>
                  </a:cubicBezTo>
                  <a:close/>
                  <a:moveTo>
                    <a:pt x="1380" y="1463"/>
                  </a:moveTo>
                  <a:cubicBezTo>
                    <a:pt x="1381" y="1459"/>
                    <a:pt x="1378" y="1458"/>
                    <a:pt x="1374" y="1458"/>
                  </a:cubicBezTo>
                  <a:cubicBezTo>
                    <a:pt x="1374" y="1463"/>
                    <a:pt x="1376" y="1464"/>
                    <a:pt x="1380" y="1463"/>
                  </a:cubicBezTo>
                  <a:close/>
                  <a:moveTo>
                    <a:pt x="1572" y="1479"/>
                  </a:moveTo>
                  <a:cubicBezTo>
                    <a:pt x="1572" y="1483"/>
                    <a:pt x="1575" y="1486"/>
                    <a:pt x="1572" y="1489"/>
                  </a:cubicBezTo>
                  <a:cubicBezTo>
                    <a:pt x="1566" y="1489"/>
                    <a:pt x="1564" y="1486"/>
                    <a:pt x="1564" y="1481"/>
                  </a:cubicBezTo>
                  <a:cubicBezTo>
                    <a:pt x="1568" y="1481"/>
                    <a:pt x="1567" y="1478"/>
                    <a:pt x="1572" y="1479"/>
                  </a:cubicBezTo>
                  <a:close/>
                  <a:moveTo>
                    <a:pt x="104" y="1281"/>
                  </a:moveTo>
                  <a:cubicBezTo>
                    <a:pt x="107" y="1280"/>
                    <a:pt x="102" y="1271"/>
                    <a:pt x="101" y="1276"/>
                  </a:cubicBezTo>
                  <a:cubicBezTo>
                    <a:pt x="103" y="1276"/>
                    <a:pt x="102" y="1280"/>
                    <a:pt x="104" y="1281"/>
                  </a:cubicBezTo>
                  <a:close/>
                  <a:moveTo>
                    <a:pt x="149" y="1276"/>
                  </a:moveTo>
                  <a:cubicBezTo>
                    <a:pt x="153" y="1279"/>
                    <a:pt x="164" y="1272"/>
                    <a:pt x="164" y="1282"/>
                  </a:cubicBezTo>
                  <a:cubicBezTo>
                    <a:pt x="159" y="1280"/>
                    <a:pt x="157" y="1283"/>
                    <a:pt x="149" y="1282"/>
                  </a:cubicBezTo>
                  <a:cubicBezTo>
                    <a:pt x="149" y="1280"/>
                    <a:pt x="149" y="1278"/>
                    <a:pt x="149" y="1276"/>
                  </a:cubicBezTo>
                  <a:close/>
                  <a:moveTo>
                    <a:pt x="428" y="1422"/>
                  </a:moveTo>
                  <a:cubicBezTo>
                    <a:pt x="426" y="1424"/>
                    <a:pt x="423" y="1427"/>
                    <a:pt x="417" y="1427"/>
                  </a:cubicBezTo>
                  <a:cubicBezTo>
                    <a:pt x="418" y="1422"/>
                    <a:pt x="425" y="1424"/>
                    <a:pt x="428" y="1422"/>
                  </a:cubicBezTo>
                  <a:close/>
                  <a:moveTo>
                    <a:pt x="1352" y="57"/>
                  </a:moveTo>
                  <a:cubicBezTo>
                    <a:pt x="1350" y="59"/>
                    <a:pt x="1346" y="61"/>
                    <a:pt x="1344" y="58"/>
                  </a:cubicBezTo>
                  <a:cubicBezTo>
                    <a:pt x="1346" y="55"/>
                    <a:pt x="1348" y="59"/>
                    <a:pt x="1352" y="57"/>
                  </a:cubicBezTo>
                  <a:close/>
                  <a:moveTo>
                    <a:pt x="1011" y="20"/>
                  </a:moveTo>
                  <a:cubicBezTo>
                    <a:pt x="1015" y="23"/>
                    <a:pt x="1006" y="30"/>
                    <a:pt x="1001" y="31"/>
                  </a:cubicBezTo>
                  <a:cubicBezTo>
                    <a:pt x="1004" y="27"/>
                    <a:pt x="1010" y="26"/>
                    <a:pt x="1011" y="20"/>
                  </a:cubicBezTo>
                  <a:close/>
                  <a:moveTo>
                    <a:pt x="151" y="608"/>
                  </a:moveTo>
                  <a:cubicBezTo>
                    <a:pt x="147" y="605"/>
                    <a:pt x="150" y="604"/>
                    <a:pt x="152" y="602"/>
                  </a:cubicBezTo>
                  <a:cubicBezTo>
                    <a:pt x="145" y="598"/>
                    <a:pt x="147" y="604"/>
                    <a:pt x="146" y="608"/>
                  </a:cubicBezTo>
                  <a:cubicBezTo>
                    <a:pt x="149" y="608"/>
                    <a:pt x="149" y="611"/>
                    <a:pt x="151" y="612"/>
                  </a:cubicBezTo>
                  <a:cubicBezTo>
                    <a:pt x="150" y="607"/>
                    <a:pt x="157" y="610"/>
                    <a:pt x="156" y="605"/>
                  </a:cubicBezTo>
                  <a:cubicBezTo>
                    <a:pt x="152" y="605"/>
                    <a:pt x="152" y="607"/>
                    <a:pt x="151" y="608"/>
                  </a:cubicBezTo>
                  <a:close/>
                  <a:moveTo>
                    <a:pt x="1142" y="25"/>
                  </a:moveTo>
                  <a:cubicBezTo>
                    <a:pt x="1140" y="25"/>
                    <a:pt x="1138" y="26"/>
                    <a:pt x="1138" y="28"/>
                  </a:cubicBezTo>
                  <a:cubicBezTo>
                    <a:pt x="1139" y="28"/>
                    <a:pt x="1141" y="28"/>
                    <a:pt x="1141" y="30"/>
                  </a:cubicBezTo>
                  <a:cubicBezTo>
                    <a:pt x="1140" y="30"/>
                    <a:pt x="1138" y="30"/>
                    <a:pt x="1138" y="31"/>
                  </a:cubicBezTo>
                  <a:cubicBezTo>
                    <a:pt x="1144" y="31"/>
                    <a:pt x="1147" y="28"/>
                    <a:pt x="1148" y="22"/>
                  </a:cubicBezTo>
                  <a:cubicBezTo>
                    <a:pt x="1150" y="21"/>
                    <a:pt x="1151" y="19"/>
                    <a:pt x="1154" y="20"/>
                  </a:cubicBezTo>
                  <a:cubicBezTo>
                    <a:pt x="1153" y="15"/>
                    <a:pt x="1157" y="14"/>
                    <a:pt x="1156" y="9"/>
                  </a:cubicBezTo>
                  <a:cubicBezTo>
                    <a:pt x="1146" y="6"/>
                    <a:pt x="1150" y="17"/>
                    <a:pt x="1141" y="15"/>
                  </a:cubicBezTo>
                  <a:cubicBezTo>
                    <a:pt x="1140" y="20"/>
                    <a:pt x="1144" y="20"/>
                    <a:pt x="1142" y="25"/>
                  </a:cubicBezTo>
                  <a:close/>
                  <a:moveTo>
                    <a:pt x="1142" y="20"/>
                  </a:moveTo>
                  <a:cubicBezTo>
                    <a:pt x="1142" y="17"/>
                    <a:pt x="1144" y="17"/>
                    <a:pt x="1146" y="17"/>
                  </a:cubicBezTo>
                  <a:cubicBezTo>
                    <a:pt x="1146" y="18"/>
                    <a:pt x="1146" y="18"/>
                    <a:pt x="1148" y="18"/>
                  </a:cubicBezTo>
                  <a:cubicBezTo>
                    <a:pt x="1147" y="20"/>
                    <a:pt x="1144" y="20"/>
                    <a:pt x="1142" y="20"/>
                  </a:cubicBezTo>
                  <a:close/>
                  <a:moveTo>
                    <a:pt x="983" y="31"/>
                  </a:moveTo>
                  <a:cubicBezTo>
                    <a:pt x="986" y="31"/>
                    <a:pt x="988" y="30"/>
                    <a:pt x="989" y="28"/>
                  </a:cubicBezTo>
                  <a:cubicBezTo>
                    <a:pt x="985" y="30"/>
                    <a:pt x="980" y="25"/>
                    <a:pt x="979" y="28"/>
                  </a:cubicBezTo>
                  <a:cubicBezTo>
                    <a:pt x="981" y="28"/>
                    <a:pt x="982" y="30"/>
                    <a:pt x="983" y="31"/>
                  </a:cubicBezTo>
                  <a:close/>
                  <a:moveTo>
                    <a:pt x="1597" y="41"/>
                  </a:moveTo>
                  <a:cubicBezTo>
                    <a:pt x="1597" y="41"/>
                    <a:pt x="1600" y="38"/>
                    <a:pt x="1602" y="39"/>
                  </a:cubicBezTo>
                  <a:cubicBezTo>
                    <a:pt x="1602" y="40"/>
                    <a:pt x="1595" y="44"/>
                    <a:pt x="1593" y="41"/>
                  </a:cubicBezTo>
                  <a:cubicBezTo>
                    <a:pt x="1592" y="39"/>
                    <a:pt x="1597" y="39"/>
                    <a:pt x="1597" y="41"/>
                  </a:cubicBezTo>
                  <a:close/>
                  <a:moveTo>
                    <a:pt x="1407" y="63"/>
                  </a:moveTo>
                  <a:cubicBezTo>
                    <a:pt x="1407" y="61"/>
                    <a:pt x="1408" y="59"/>
                    <a:pt x="1410" y="58"/>
                  </a:cubicBezTo>
                  <a:cubicBezTo>
                    <a:pt x="1412" y="65"/>
                    <a:pt x="1421" y="56"/>
                    <a:pt x="1413" y="60"/>
                  </a:cubicBezTo>
                  <a:cubicBezTo>
                    <a:pt x="1413" y="58"/>
                    <a:pt x="1411" y="56"/>
                    <a:pt x="1408" y="57"/>
                  </a:cubicBezTo>
                  <a:cubicBezTo>
                    <a:pt x="1409" y="59"/>
                    <a:pt x="1402" y="61"/>
                    <a:pt x="1407" y="63"/>
                  </a:cubicBezTo>
                  <a:close/>
                  <a:moveTo>
                    <a:pt x="1814" y="141"/>
                  </a:moveTo>
                  <a:cubicBezTo>
                    <a:pt x="1810" y="140"/>
                    <a:pt x="1811" y="143"/>
                    <a:pt x="1808" y="141"/>
                  </a:cubicBezTo>
                  <a:cubicBezTo>
                    <a:pt x="1812" y="135"/>
                    <a:pt x="1817" y="143"/>
                    <a:pt x="1819" y="144"/>
                  </a:cubicBezTo>
                  <a:cubicBezTo>
                    <a:pt x="1818" y="148"/>
                    <a:pt x="1813" y="144"/>
                    <a:pt x="1814" y="141"/>
                  </a:cubicBezTo>
                  <a:close/>
                  <a:moveTo>
                    <a:pt x="2041" y="175"/>
                  </a:moveTo>
                  <a:cubicBezTo>
                    <a:pt x="2043" y="171"/>
                    <a:pt x="2033" y="177"/>
                    <a:pt x="2035" y="172"/>
                  </a:cubicBezTo>
                  <a:cubicBezTo>
                    <a:pt x="2036" y="172"/>
                    <a:pt x="2038" y="172"/>
                    <a:pt x="2038" y="171"/>
                  </a:cubicBezTo>
                  <a:cubicBezTo>
                    <a:pt x="2036" y="170"/>
                    <a:pt x="2035" y="172"/>
                    <a:pt x="2033" y="172"/>
                  </a:cubicBezTo>
                  <a:cubicBezTo>
                    <a:pt x="2029" y="173"/>
                    <a:pt x="2025" y="173"/>
                    <a:pt x="2017" y="174"/>
                  </a:cubicBezTo>
                  <a:cubicBezTo>
                    <a:pt x="2017" y="172"/>
                    <a:pt x="2019" y="171"/>
                    <a:pt x="2015" y="171"/>
                  </a:cubicBezTo>
                  <a:cubicBezTo>
                    <a:pt x="2012" y="171"/>
                    <a:pt x="2014" y="175"/>
                    <a:pt x="2010" y="174"/>
                  </a:cubicBezTo>
                  <a:cubicBezTo>
                    <a:pt x="2010" y="172"/>
                    <a:pt x="2013" y="171"/>
                    <a:pt x="2008" y="171"/>
                  </a:cubicBezTo>
                  <a:cubicBezTo>
                    <a:pt x="2006" y="171"/>
                    <a:pt x="2007" y="175"/>
                    <a:pt x="2003" y="174"/>
                  </a:cubicBezTo>
                  <a:cubicBezTo>
                    <a:pt x="1996" y="172"/>
                    <a:pt x="1986" y="168"/>
                    <a:pt x="1983" y="177"/>
                  </a:cubicBezTo>
                  <a:cubicBezTo>
                    <a:pt x="1995" y="176"/>
                    <a:pt x="2006" y="178"/>
                    <a:pt x="2016" y="177"/>
                  </a:cubicBezTo>
                  <a:cubicBezTo>
                    <a:pt x="2019" y="177"/>
                    <a:pt x="2020" y="175"/>
                    <a:pt x="2021" y="175"/>
                  </a:cubicBezTo>
                  <a:cubicBezTo>
                    <a:pt x="2024" y="175"/>
                    <a:pt x="2024" y="177"/>
                    <a:pt x="2028" y="177"/>
                  </a:cubicBezTo>
                  <a:cubicBezTo>
                    <a:pt x="2030" y="177"/>
                    <a:pt x="2031" y="175"/>
                    <a:pt x="2035" y="175"/>
                  </a:cubicBezTo>
                  <a:cubicBezTo>
                    <a:pt x="2037" y="175"/>
                    <a:pt x="2037" y="177"/>
                    <a:pt x="2040" y="177"/>
                  </a:cubicBezTo>
                  <a:cubicBezTo>
                    <a:pt x="2050" y="178"/>
                    <a:pt x="2062" y="177"/>
                    <a:pt x="2071" y="177"/>
                  </a:cubicBezTo>
                  <a:cubicBezTo>
                    <a:pt x="2074" y="177"/>
                    <a:pt x="2078" y="179"/>
                    <a:pt x="2081" y="175"/>
                  </a:cubicBezTo>
                  <a:cubicBezTo>
                    <a:pt x="2074" y="173"/>
                    <a:pt x="2069" y="175"/>
                    <a:pt x="2059" y="175"/>
                  </a:cubicBezTo>
                  <a:cubicBezTo>
                    <a:pt x="2057" y="176"/>
                    <a:pt x="2055" y="174"/>
                    <a:pt x="2055" y="172"/>
                  </a:cubicBezTo>
                  <a:cubicBezTo>
                    <a:pt x="2057" y="172"/>
                    <a:pt x="2059" y="173"/>
                    <a:pt x="2060" y="171"/>
                  </a:cubicBezTo>
                  <a:cubicBezTo>
                    <a:pt x="2051" y="169"/>
                    <a:pt x="2047" y="174"/>
                    <a:pt x="2041" y="175"/>
                  </a:cubicBezTo>
                  <a:close/>
                  <a:moveTo>
                    <a:pt x="2091" y="174"/>
                  </a:moveTo>
                  <a:cubicBezTo>
                    <a:pt x="2090" y="175"/>
                    <a:pt x="2088" y="176"/>
                    <a:pt x="2086" y="177"/>
                  </a:cubicBezTo>
                  <a:cubicBezTo>
                    <a:pt x="2082" y="176"/>
                    <a:pt x="2089" y="174"/>
                    <a:pt x="2091" y="174"/>
                  </a:cubicBezTo>
                  <a:close/>
                  <a:moveTo>
                    <a:pt x="1991" y="193"/>
                  </a:moveTo>
                  <a:cubicBezTo>
                    <a:pt x="1996" y="188"/>
                    <a:pt x="2003" y="194"/>
                    <a:pt x="2009" y="193"/>
                  </a:cubicBezTo>
                  <a:cubicBezTo>
                    <a:pt x="2015" y="194"/>
                    <a:pt x="2001" y="196"/>
                    <a:pt x="2003" y="193"/>
                  </a:cubicBezTo>
                  <a:cubicBezTo>
                    <a:pt x="1997" y="192"/>
                    <a:pt x="1994" y="197"/>
                    <a:pt x="1991" y="193"/>
                  </a:cubicBezTo>
                  <a:close/>
                  <a:moveTo>
                    <a:pt x="1867" y="209"/>
                  </a:moveTo>
                  <a:cubicBezTo>
                    <a:pt x="1861" y="211"/>
                    <a:pt x="1860" y="208"/>
                    <a:pt x="1857" y="210"/>
                  </a:cubicBezTo>
                  <a:cubicBezTo>
                    <a:pt x="1858" y="211"/>
                    <a:pt x="1860" y="210"/>
                    <a:pt x="1860" y="212"/>
                  </a:cubicBezTo>
                  <a:cubicBezTo>
                    <a:pt x="1863" y="209"/>
                    <a:pt x="1872" y="212"/>
                    <a:pt x="1875" y="209"/>
                  </a:cubicBezTo>
                  <a:cubicBezTo>
                    <a:pt x="1868" y="211"/>
                    <a:pt x="1867" y="199"/>
                    <a:pt x="1863" y="204"/>
                  </a:cubicBezTo>
                  <a:cubicBezTo>
                    <a:pt x="1865" y="205"/>
                    <a:pt x="1867" y="206"/>
                    <a:pt x="1867" y="209"/>
                  </a:cubicBezTo>
                  <a:close/>
                  <a:moveTo>
                    <a:pt x="1895" y="209"/>
                  </a:moveTo>
                  <a:cubicBezTo>
                    <a:pt x="1893" y="209"/>
                    <a:pt x="1890" y="209"/>
                    <a:pt x="1893" y="210"/>
                  </a:cubicBezTo>
                  <a:cubicBezTo>
                    <a:pt x="1896" y="207"/>
                    <a:pt x="1915" y="211"/>
                    <a:pt x="1911" y="207"/>
                  </a:cubicBezTo>
                  <a:cubicBezTo>
                    <a:pt x="1904" y="210"/>
                    <a:pt x="1906" y="203"/>
                    <a:pt x="1900" y="204"/>
                  </a:cubicBezTo>
                  <a:cubicBezTo>
                    <a:pt x="1897" y="204"/>
                    <a:pt x="1898" y="209"/>
                    <a:pt x="1895" y="209"/>
                  </a:cubicBezTo>
                  <a:close/>
                  <a:moveTo>
                    <a:pt x="2018" y="218"/>
                  </a:moveTo>
                  <a:cubicBezTo>
                    <a:pt x="2015" y="219"/>
                    <a:pt x="2015" y="220"/>
                    <a:pt x="2016" y="218"/>
                  </a:cubicBezTo>
                  <a:cubicBezTo>
                    <a:pt x="2018" y="216"/>
                    <a:pt x="2017" y="218"/>
                    <a:pt x="2018" y="218"/>
                  </a:cubicBezTo>
                  <a:close/>
                  <a:moveTo>
                    <a:pt x="124" y="226"/>
                  </a:moveTo>
                  <a:cubicBezTo>
                    <a:pt x="128" y="227"/>
                    <a:pt x="121" y="230"/>
                    <a:pt x="123" y="234"/>
                  </a:cubicBezTo>
                  <a:cubicBezTo>
                    <a:pt x="117" y="232"/>
                    <a:pt x="123" y="228"/>
                    <a:pt x="124" y="226"/>
                  </a:cubicBezTo>
                  <a:close/>
                  <a:moveTo>
                    <a:pt x="1881" y="255"/>
                  </a:moveTo>
                  <a:cubicBezTo>
                    <a:pt x="1881" y="256"/>
                    <a:pt x="1883" y="257"/>
                    <a:pt x="1883" y="255"/>
                  </a:cubicBezTo>
                  <a:cubicBezTo>
                    <a:pt x="1881" y="254"/>
                    <a:pt x="1877" y="252"/>
                    <a:pt x="1873" y="252"/>
                  </a:cubicBezTo>
                  <a:cubicBezTo>
                    <a:pt x="1869" y="251"/>
                    <a:pt x="1861" y="250"/>
                    <a:pt x="1862" y="255"/>
                  </a:cubicBezTo>
                  <a:cubicBezTo>
                    <a:pt x="1869" y="253"/>
                    <a:pt x="1873" y="253"/>
                    <a:pt x="1881" y="255"/>
                  </a:cubicBezTo>
                  <a:close/>
                  <a:moveTo>
                    <a:pt x="1820" y="264"/>
                  </a:moveTo>
                  <a:cubicBezTo>
                    <a:pt x="1819" y="265"/>
                    <a:pt x="1816" y="271"/>
                    <a:pt x="1818" y="271"/>
                  </a:cubicBezTo>
                  <a:cubicBezTo>
                    <a:pt x="1822" y="268"/>
                    <a:pt x="1821" y="262"/>
                    <a:pt x="1825" y="259"/>
                  </a:cubicBezTo>
                  <a:cubicBezTo>
                    <a:pt x="1828" y="260"/>
                    <a:pt x="1832" y="259"/>
                    <a:pt x="1829" y="258"/>
                  </a:cubicBezTo>
                  <a:cubicBezTo>
                    <a:pt x="1824" y="260"/>
                    <a:pt x="1817" y="255"/>
                    <a:pt x="1817" y="258"/>
                  </a:cubicBezTo>
                  <a:cubicBezTo>
                    <a:pt x="1820" y="258"/>
                    <a:pt x="1818" y="263"/>
                    <a:pt x="1820" y="264"/>
                  </a:cubicBezTo>
                  <a:close/>
                  <a:moveTo>
                    <a:pt x="1884" y="266"/>
                  </a:moveTo>
                  <a:cubicBezTo>
                    <a:pt x="1877" y="266"/>
                    <a:pt x="1869" y="266"/>
                    <a:pt x="1863" y="266"/>
                  </a:cubicBezTo>
                  <a:cubicBezTo>
                    <a:pt x="1863" y="266"/>
                    <a:pt x="1863" y="267"/>
                    <a:pt x="1863" y="267"/>
                  </a:cubicBezTo>
                  <a:cubicBezTo>
                    <a:pt x="1860" y="270"/>
                    <a:pt x="1851" y="262"/>
                    <a:pt x="1851" y="267"/>
                  </a:cubicBezTo>
                  <a:cubicBezTo>
                    <a:pt x="1853" y="268"/>
                    <a:pt x="1856" y="267"/>
                    <a:pt x="1856" y="269"/>
                  </a:cubicBezTo>
                  <a:cubicBezTo>
                    <a:pt x="1865" y="268"/>
                    <a:pt x="1876" y="268"/>
                    <a:pt x="1887" y="267"/>
                  </a:cubicBezTo>
                  <a:cubicBezTo>
                    <a:pt x="1892" y="267"/>
                    <a:pt x="1898" y="269"/>
                    <a:pt x="1901" y="266"/>
                  </a:cubicBezTo>
                  <a:cubicBezTo>
                    <a:pt x="1897" y="265"/>
                    <a:pt x="1891" y="266"/>
                    <a:pt x="1884" y="266"/>
                  </a:cubicBezTo>
                  <a:close/>
                  <a:moveTo>
                    <a:pt x="1885" y="283"/>
                  </a:moveTo>
                  <a:cubicBezTo>
                    <a:pt x="1892" y="285"/>
                    <a:pt x="1895" y="284"/>
                    <a:pt x="1902" y="283"/>
                  </a:cubicBezTo>
                  <a:cubicBezTo>
                    <a:pt x="1907" y="283"/>
                    <a:pt x="1914" y="283"/>
                    <a:pt x="1920" y="283"/>
                  </a:cubicBezTo>
                  <a:cubicBezTo>
                    <a:pt x="1925" y="283"/>
                    <a:pt x="1926" y="281"/>
                    <a:pt x="1928" y="283"/>
                  </a:cubicBezTo>
                  <a:cubicBezTo>
                    <a:pt x="1931" y="286"/>
                    <a:pt x="1941" y="281"/>
                    <a:pt x="1940" y="280"/>
                  </a:cubicBezTo>
                  <a:cubicBezTo>
                    <a:pt x="1933" y="282"/>
                    <a:pt x="1928" y="280"/>
                    <a:pt x="1923" y="280"/>
                  </a:cubicBezTo>
                  <a:cubicBezTo>
                    <a:pt x="1921" y="280"/>
                    <a:pt x="1920" y="282"/>
                    <a:pt x="1917" y="282"/>
                  </a:cubicBezTo>
                  <a:cubicBezTo>
                    <a:pt x="1911" y="282"/>
                    <a:pt x="1900" y="282"/>
                    <a:pt x="1899" y="280"/>
                  </a:cubicBezTo>
                  <a:cubicBezTo>
                    <a:pt x="1898" y="279"/>
                    <a:pt x="1896" y="282"/>
                    <a:pt x="1897" y="282"/>
                  </a:cubicBezTo>
                  <a:cubicBezTo>
                    <a:pt x="1889" y="282"/>
                    <a:pt x="1884" y="280"/>
                    <a:pt x="1879" y="280"/>
                  </a:cubicBezTo>
                  <a:cubicBezTo>
                    <a:pt x="1877" y="285"/>
                    <a:pt x="1883" y="283"/>
                    <a:pt x="1885" y="283"/>
                  </a:cubicBezTo>
                  <a:close/>
                  <a:moveTo>
                    <a:pt x="1898" y="298"/>
                  </a:moveTo>
                  <a:cubicBezTo>
                    <a:pt x="1892" y="299"/>
                    <a:pt x="1886" y="292"/>
                    <a:pt x="1883" y="298"/>
                  </a:cubicBezTo>
                  <a:cubicBezTo>
                    <a:pt x="1890" y="295"/>
                    <a:pt x="1888" y="301"/>
                    <a:pt x="1893" y="301"/>
                  </a:cubicBezTo>
                  <a:cubicBezTo>
                    <a:pt x="1897" y="300"/>
                    <a:pt x="1899" y="298"/>
                    <a:pt x="1901" y="298"/>
                  </a:cubicBezTo>
                  <a:cubicBezTo>
                    <a:pt x="1902" y="297"/>
                    <a:pt x="1904" y="298"/>
                    <a:pt x="1904" y="296"/>
                  </a:cubicBezTo>
                  <a:cubicBezTo>
                    <a:pt x="1903" y="293"/>
                    <a:pt x="1901" y="297"/>
                    <a:pt x="1898" y="298"/>
                  </a:cubicBezTo>
                  <a:close/>
                  <a:moveTo>
                    <a:pt x="1867" y="301"/>
                  </a:moveTo>
                  <a:cubicBezTo>
                    <a:pt x="1865" y="300"/>
                    <a:pt x="1866" y="299"/>
                    <a:pt x="1867" y="298"/>
                  </a:cubicBezTo>
                  <a:cubicBezTo>
                    <a:pt x="1864" y="298"/>
                    <a:pt x="1858" y="296"/>
                    <a:pt x="1858" y="299"/>
                  </a:cubicBezTo>
                  <a:cubicBezTo>
                    <a:pt x="1864" y="297"/>
                    <a:pt x="1865" y="305"/>
                    <a:pt x="1867" y="301"/>
                  </a:cubicBezTo>
                  <a:close/>
                  <a:moveTo>
                    <a:pt x="1865" y="304"/>
                  </a:moveTo>
                  <a:cubicBezTo>
                    <a:pt x="1864" y="306"/>
                    <a:pt x="1857" y="310"/>
                    <a:pt x="1858" y="304"/>
                  </a:cubicBezTo>
                  <a:cubicBezTo>
                    <a:pt x="1862" y="308"/>
                    <a:pt x="1861" y="300"/>
                    <a:pt x="1865" y="304"/>
                  </a:cubicBezTo>
                  <a:close/>
                  <a:moveTo>
                    <a:pt x="2047" y="409"/>
                  </a:moveTo>
                  <a:cubicBezTo>
                    <a:pt x="2048" y="409"/>
                    <a:pt x="2048" y="411"/>
                    <a:pt x="2050" y="410"/>
                  </a:cubicBezTo>
                  <a:cubicBezTo>
                    <a:pt x="2052" y="410"/>
                    <a:pt x="2053" y="408"/>
                    <a:pt x="2051" y="407"/>
                  </a:cubicBezTo>
                  <a:cubicBezTo>
                    <a:pt x="2049" y="410"/>
                    <a:pt x="2042" y="405"/>
                    <a:pt x="2036" y="407"/>
                  </a:cubicBezTo>
                  <a:cubicBezTo>
                    <a:pt x="2034" y="413"/>
                    <a:pt x="2044" y="409"/>
                    <a:pt x="2047" y="409"/>
                  </a:cubicBezTo>
                  <a:close/>
                  <a:moveTo>
                    <a:pt x="289" y="432"/>
                  </a:moveTo>
                  <a:cubicBezTo>
                    <a:pt x="285" y="430"/>
                    <a:pt x="277" y="434"/>
                    <a:pt x="274" y="434"/>
                  </a:cubicBezTo>
                  <a:cubicBezTo>
                    <a:pt x="274" y="434"/>
                    <a:pt x="273" y="432"/>
                    <a:pt x="271" y="432"/>
                  </a:cubicBezTo>
                  <a:cubicBezTo>
                    <a:pt x="269" y="433"/>
                    <a:pt x="269" y="434"/>
                    <a:pt x="266" y="434"/>
                  </a:cubicBezTo>
                  <a:cubicBezTo>
                    <a:pt x="264" y="434"/>
                    <a:pt x="263" y="432"/>
                    <a:pt x="260" y="432"/>
                  </a:cubicBezTo>
                  <a:cubicBezTo>
                    <a:pt x="260" y="432"/>
                    <a:pt x="260" y="434"/>
                    <a:pt x="260" y="434"/>
                  </a:cubicBezTo>
                  <a:cubicBezTo>
                    <a:pt x="258" y="436"/>
                    <a:pt x="251" y="432"/>
                    <a:pt x="250" y="432"/>
                  </a:cubicBezTo>
                  <a:cubicBezTo>
                    <a:pt x="247" y="432"/>
                    <a:pt x="245" y="434"/>
                    <a:pt x="243" y="434"/>
                  </a:cubicBezTo>
                  <a:cubicBezTo>
                    <a:pt x="244" y="434"/>
                    <a:pt x="242" y="432"/>
                    <a:pt x="242" y="432"/>
                  </a:cubicBezTo>
                  <a:cubicBezTo>
                    <a:pt x="237" y="431"/>
                    <a:pt x="232" y="434"/>
                    <a:pt x="230" y="431"/>
                  </a:cubicBezTo>
                  <a:cubicBezTo>
                    <a:pt x="232" y="436"/>
                    <a:pt x="225" y="433"/>
                    <a:pt x="226" y="437"/>
                  </a:cubicBezTo>
                  <a:cubicBezTo>
                    <a:pt x="228" y="437"/>
                    <a:pt x="230" y="437"/>
                    <a:pt x="232" y="437"/>
                  </a:cubicBezTo>
                  <a:cubicBezTo>
                    <a:pt x="232" y="435"/>
                    <a:pt x="232" y="433"/>
                    <a:pt x="235" y="434"/>
                  </a:cubicBezTo>
                  <a:cubicBezTo>
                    <a:pt x="239" y="436"/>
                    <a:pt x="245" y="435"/>
                    <a:pt x="248" y="437"/>
                  </a:cubicBezTo>
                  <a:cubicBezTo>
                    <a:pt x="249" y="435"/>
                    <a:pt x="249" y="433"/>
                    <a:pt x="252" y="434"/>
                  </a:cubicBezTo>
                  <a:cubicBezTo>
                    <a:pt x="248" y="441"/>
                    <a:pt x="260" y="434"/>
                    <a:pt x="263" y="434"/>
                  </a:cubicBezTo>
                  <a:cubicBezTo>
                    <a:pt x="264" y="433"/>
                    <a:pt x="265" y="437"/>
                    <a:pt x="265" y="437"/>
                  </a:cubicBezTo>
                  <a:cubicBezTo>
                    <a:pt x="266" y="437"/>
                    <a:pt x="270" y="436"/>
                    <a:pt x="273" y="436"/>
                  </a:cubicBezTo>
                  <a:cubicBezTo>
                    <a:pt x="278" y="435"/>
                    <a:pt x="283" y="436"/>
                    <a:pt x="288" y="436"/>
                  </a:cubicBezTo>
                  <a:cubicBezTo>
                    <a:pt x="289" y="435"/>
                    <a:pt x="290" y="438"/>
                    <a:pt x="291" y="436"/>
                  </a:cubicBezTo>
                  <a:cubicBezTo>
                    <a:pt x="289" y="436"/>
                    <a:pt x="290" y="433"/>
                    <a:pt x="289" y="432"/>
                  </a:cubicBezTo>
                  <a:close/>
                  <a:moveTo>
                    <a:pt x="175" y="434"/>
                  </a:moveTo>
                  <a:cubicBezTo>
                    <a:pt x="176" y="434"/>
                    <a:pt x="181" y="434"/>
                    <a:pt x="180" y="432"/>
                  </a:cubicBezTo>
                  <a:cubicBezTo>
                    <a:pt x="179" y="432"/>
                    <a:pt x="174" y="432"/>
                    <a:pt x="173" y="432"/>
                  </a:cubicBezTo>
                  <a:cubicBezTo>
                    <a:pt x="173" y="432"/>
                    <a:pt x="173" y="434"/>
                    <a:pt x="173" y="434"/>
                  </a:cubicBezTo>
                  <a:cubicBezTo>
                    <a:pt x="171" y="435"/>
                    <a:pt x="173" y="434"/>
                    <a:pt x="175" y="434"/>
                  </a:cubicBezTo>
                  <a:close/>
                  <a:moveTo>
                    <a:pt x="177" y="443"/>
                  </a:moveTo>
                  <a:cubicBezTo>
                    <a:pt x="177" y="441"/>
                    <a:pt x="181" y="443"/>
                    <a:pt x="182" y="440"/>
                  </a:cubicBezTo>
                  <a:cubicBezTo>
                    <a:pt x="180" y="440"/>
                    <a:pt x="180" y="438"/>
                    <a:pt x="178" y="437"/>
                  </a:cubicBezTo>
                  <a:cubicBezTo>
                    <a:pt x="179" y="439"/>
                    <a:pt x="173" y="443"/>
                    <a:pt x="177" y="443"/>
                  </a:cubicBezTo>
                  <a:close/>
                  <a:moveTo>
                    <a:pt x="243" y="456"/>
                  </a:moveTo>
                  <a:cubicBezTo>
                    <a:pt x="243" y="454"/>
                    <a:pt x="244" y="455"/>
                    <a:pt x="244" y="456"/>
                  </a:cubicBezTo>
                  <a:cubicBezTo>
                    <a:pt x="246" y="456"/>
                    <a:pt x="246" y="456"/>
                    <a:pt x="246" y="455"/>
                  </a:cubicBezTo>
                  <a:cubicBezTo>
                    <a:pt x="251" y="457"/>
                    <a:pt x="244" y="459"/>
                    <a:pt x="243" y="456"/>
                  </a:cubicBezTo>
                  <a:close/>
                  <a:moveTo>
                    <a:pt x="338" y="464"/>
                  </a:moveTo>
                  <a:cubicBezTo>
                    <a:pt x="336" y="466"/>
                    <a:pt x="335" y="466"/>
                    <a:pt x="333" y="467"/>
                  </a:cubicBezTo>
                  <a:cubicBezTo>
                    <a:pt x="329" y="467"/>
                    <a:pt x="335" y="464"/>
                    <a:pt x="338" y="464"/>
                  </a:cubicBezTo>
                  <a:close/>
                  <a:moveTo>
                    <a:pt x="260" y="553"/>
                  </a:moveTo>
                  <a:cubicBezTo>
                    <a:pt x="262" y="553"/>
                    <a:pt x="267" y="560"/>
                    <a:pt x="260" y="559"/>
                  </a:cubicBezTo>
                  <a:cubicBezTo>
                    <a:pt x="263" y="556"/>
                    <a:pt x="260" y="557"/>
                    <a:pt x="260" y="553"/>
                  </a:cubicBezTo>
                  <a:close/>
                  <a:moveTo>
                    <a:pt x="1991" y="570"/>
                  </a:moveTo>
                  <a:cubicBezTo>
                    <a:pt x="1988" y="571"/>
                    <a:pt x="1981" y="570"/>
                    <a:pt x="1988" y="572"/>
                  </a:cubicBezTo>
                  <a:cubicBezTo>
                    <a:pt x="1998" y="573"/>
                    <a:pt x="2004" y="570"/>
                    <a:pt x="2011" y="569"/>
                  </a:cubicBezTo>
                  <a:cubicBezTo>
                    <a:pt x="2012" y="569"/>
                    <a:pt x="2013" y="567"/>
                    <a:pt x="2011" y="567"/>
                  </a:cubicBezTo>
                  <a:cubicBezTo>
                    <a:pt x="2005" y="569"/>
                    <a:pt x="1999" y="569"/>
                    <a:pt x="1991" y="570"/>
                  </a:cubicBezTo>
                  <a:close/>
                  <a:moveTo>
                    <a:pt x="2007" y="659"/>
                  </a:moveTo>
                  <a:cubicBezTo>
                    <a:pt x="2014" y="660"/>
                    <a:pt x="2017" y="656"/>
                    <a:pt x="2025" y="658"/>
                  </a:cubicBezTo>
                  <a:cubicBezTo>
                    <a:pt x="2025" y="656"/>
                    <a:pt x="2027" y="654"/>
                    <a:pt x="2025" y="656"/>
                  </a:cubicBezTo>
                  <a:cubicBezTo>
                    <a:pt x="2018" y="656"/>
                    <a:pt x="2009" y="654"/>
                    <a:pt x="2007" y="659"/>
                  </a:cubicBezTo>
                  <a:close/>
                  <a:moveTo>
                    <a:pt x="1982" y="673"/>
                  </a:moveTo>
                  <a:cubicBezTo>
                    <a:pt x="1982" y="676"/>
                    <a:pt x="1977" y="674"/>
                    <a:pt x="1977" y="677"/>
                  </a:cubicBezTo>
                  <a:cubicBezTo>
                    <a:pt x="1973" y="676"/>
                    <a:pt x="1979" y="672"/>
                    <a:pt x="1982" y="673"/>
                  </a:cubicBezTo>
                  <a:close/>
                  <a:moveTo>
                    <a:pt x="1957" y="686"/>
                  </a:moveTo>
                  <a:cubicBezTo>
                    <a:pt x="1955" y="688"/>
                    <a:pt x="1949" y="693"/>
                    <a:pt x="1946" y="689"/>
                  </a:cubicBezTo>
                  <a:cubicBezTo>
                    <a:pt x="1948" y="686"/>
                    <a:pt x="1954" y="688"/>
                    <a:pt x="1957" y="686"/>
                  </a:cubicBezTo>
                  <a:close/>
                  <a:moveTo>
                    <a:pt x="39" y="753"/>
                  </a:moveTo>
                  <a:cubicBezTo>
                    <a:pt x="38" y="754"/>
                    <a:pt x="36" y="755"/>
                    <a:pt x="34" y="756"/>
                  </a:cubicBezTo>
                  <a:cubicBezTo>
                    <a:pt x="30" y="755"/>
                    <a:pt x="37" y="752"/>
                    <a:pt x="39" y="753"/>
                  </a:cubicBezTo>
                  <a:close/>
                  <a:moveTo>
                    <a:pt x="26" y="808"/>
                  </a:moveTo>
                  <a:cubicBezTo>
                    <a:pt x="26" y="810"/>
                    <a:pt x="21" y="809"/>
                    <a:pt x="21" y="811"/>
                  </a:cubicBezTo>
                  <a:cubicBezTo>
                    <a:pt x="17" y="811"/>
                    <a:pt x="23" y="807"/>
                    <a:pt x="26" y="808"/>
                  </a:cubicBezTo>
                  <a:close/>
                  <a:moveTo>
                    <a:pt x="2132" y="872"/>
                  </a:moveTo>
                  <a:cubicBezTo>
                    <a:pt x="2139" y="872"/>
                    <a:pt x="2140" y="869"/>
                    <a:pt x="2144" y="872"/>
                  </a:cubicBezTo>
                  <a:cubicBezTo>
                    <a:pt x="2145" y="869"/>
                    <a:pt x="2149" y="871"/>
                    <a:pt x="2149" y="868"/>
                  </a:cubicBezTo>
                  <a:cubicBezTo>
                    <a:pt x="2143" y="870"/>
                    <a:pt x="2137" y="867"/>
                    <a:pt x="2132" y="872"/>
                  </a:cubicBezTo>
                  <a:close/>
                  <a:moveTo>
                    <a:pt x="2170" y="872"/>
                  </a:moveTo>
                  <a:cubicBezTo>
                    <a:pt x="2170" y="871"/>
                    <a:pt x="2169" y="869"/>
                    <a:pt x="2168" y="868"/>
                  </a:cubicBezTo>
                  <a:cubicBezTo>
                    <a:pt x="2166" y="867"/>
                    <a:pt x="2163" y="869"/>
                    <a:pt x="2165" y="870"/>
                  </a:cubicBezTo>
                  <a:cubicBezTo>
                    <a:pt x="2166" y="870"/>
                    <a:pt x="2168" y="870"/>
                    <a:pt x="2168" y="870"/>
                  </a:cubicBezTo>
                  <a:cubicBezTo>
                    <a:pt x="2168" y="870"/>
                    <a:pt x="2169" y="873"/>
                    <a:pt x="2170" y="872"/>
                  </a:cubicBezTo>
                  <a:close/>
                  <a:moveTo>
                    <a:pt x="26" y="957"/>
                  </a:moveTo>
                  <a:cubicBezTo>
                    <a:pt x="27" y="960"/>
                    <a:pt x="27" y="963"/>
                    <a:pt x="27" y="965"/>
                  </a:cubicBezTo>
                  <a:cubicBezTo>
                    <a:pt x="32" y="967"/>
                    <a:pt x="30" y="962"/>
                    <a:pt x="30" y="959"/>
                  </a:cubicBezTo>
                  <a:cubicBezTo>
                    <a:pt x="31" y="958"/>
                    <a:pt x="33" y="956"/>
                    <a:pt x="31" y="956"/>
                  </a:cubicBezTo>
                  <a:cubicBezTo>
                    <a:pt x="31" y="958"/>
                    <a:pt x="29" y="957"/>
                    <a:pt x="26" y="957"/>
                  </a:cubicBezTo>
                  <a:close/>
                  <a:moveTo>
                    <a:pt x="95" y="1054"/>
                  </a:moveTo>
                  <a:cubicBezTo>
                    <a:pt x="94" y="1058"/>
                    <a:pt x="86" y="1055"/>
                    <a:pt x="84" y="1059"/>
                  </a:cubicBezTo>
                  <a:cubicBezTo>
                    <a:pt x="81" y="1056"/>
                    <a:pt x="90" y="1054"/>
                    <a:pt x="95" y="1054"/>
                  </a:cubicBezTo>
                  <a:close/>
                  <a:moveTo>
                    <a:pt x="57" y="1135"/>
                  </a:moveTo>
                  <a:cubicBezTo>
                    <a:pt x="56" y="1135"/>
                    <a:pt x="55" y="1135"/>
                    <a:pt x="55" y="1136"/>
                  </a:cubicBezTo>
                  <a:cubicBezTo>
                    <a:pt x="62" y="1136"/>
                    <a:pt x="63" y="1131"/>
                    <a:pt x="66" y="1129"/>
                  </a:cubicBezTo>
                  <a:cubicBezTo>
                    <a:pt x="61" y="1128"/>
                    <a:pt x="61" y="1134"/>
                    <a:pt x="57" y="1135"/>
                  </a:cubicBezTo>
                  <a:close/>
                  <a:moveTo>
                    <a:pt x="43" y="1197"/>
                  </a:moveTo>
                  <a:cubicBezTo>
                    <a:pt x="45" y="1197"/>
                    <a:pt x="44" y="1198"/>
                    <a:pt x="43" y="1198"/>
                  </a:cubicBezTo>
                  <a:cubicBezTo>
                    <a:pt x="44" y="1200"/>
                    <a:pt x="47" y="1200"/>
                    <a:pt x="47" y="1203"/>
                  </a:cubicBezTo>
                  <a:cubicBezTo>
                    <a:pt x="44" y="1202"/>
                    <a:pt x="40" y="1200"/>
                    <a:pt x="43" y="1197"/>
                  </a:cubicBezTo>
                  <a:close/>
                  <a:moveTo>
                    <a:pt x="1952" y="1235"/>
                  </a:moveTo>
                  <a:cubicBezTo>
                    <a:pt x="1951" y="1236"/>
                    <a:pt x="1949" y="1237"/>
                    <a:pt x="1947" y="1238"/>
                  </a:cubicBezTo>
                  <a:cubicBezTo>
                    <a:pt x="1943" y="1237"/>
                    <a:pt x="1950" y="1235"/>
                    <a:pt x="1952" y="1235"/>
                  </a:cubicBezTo>
                  <a:close/>
                  <a:moveTo>
                    <a:pt x="388" y="1343"/>
                  </a:moveTo>
                  <a:cubicBezTo>
                    <a:pt x="388" y="1339"/>
                    <a:pt x="392" y="1344"/>
                    <a:pt x="394" y="1344"/>
                  </a:cubicBezTo>
                  <a:cubicBezTo>
                    <a:pt x="393" y="1349"/>
                    <a:pt x="390" y="1342"/>
                    <a:pt x="388" y="1343"/>
                  </a:cubicBezTo>
                  <a:close/>
                  <a:moveTo>
                    <a:pt x="399" y="1343"/>
                  </a:moveTo>
                  <a:cubicBezTo>
                    <a:pt x="399" y="1345"/>
                    <a:pt x="399" y="1347"/>
                    <a:pt x="399" y="1349"/>
                  </a:cubicBezTo>
                  <a:cubicBezTo>
                    <a:pt x="402" y="1349"/>
                    <a:pt x="410" y="1346"/>
                    <a:pt x="407" y="1344"/>
                  </a:cubicBezTo>
                  <a:cubicBezTo>
                    <a:pt x="403" y="1348"/>
                    <a:pt x="405" y="1341"/>
                    <a:pt x="399" y="1343"/>
                  </a:cubicBezTo>
                  <a:close/>
                  <a:moveTo>
                    <a:pt x="379" y="1346"/>
                  </a:moveTo>
                  <a:cubicBezTo>
                    <a:pt x="378" y="1348"/>
                    <a:pt x="376" y="1350"/>
                    <a:pt x="374" y="1351"/>
                  </a:cubicBezTo>
                  <a:cubicBezTo>
                    <a:pt x="369" y="1352"/>
                    <a:pt x="371" y="1346"/>
                    <a:pt x="366" y="1347"/>
                  </a:cubicBezTo>
                  <a:cubicBezTo>
                    <a:pt x="366" y="1349"/>
                    <a:pt x="365" y="1349"/>
                    <a:pt x="363" y="1349"/>
                  </a:cubicBezTo>
                  <a:cubicBezTo>
                    <a:pt x="363" y="1353"/>
                    <a:pt x="369" y="1358"/>
                    <a:pt x="371" y="1354"/>
                  </a:cubicBezTo>
                  <a:cubicBezTo>
                    <a:pt x="369" y="1353"/>
                    <a:pt x="367" y="1351"/>
                    <a:pt x="369" y="1351"/>
                  </a:cubicBezTo>
                  <a:cubicBezTo>
                    <a:pt x="373" y="1355"/>
                    <a:pt x="379" y="1348"/>
                    <a:pt x="387" y="1351"/>
                  </a:cubicBezTo>
                  <a:cubicBezTo>
                    <a:pt x="386" y="1348"/>
                    <a:pt x="385" y="1345"/>
                    <a:pt x="383" y="1344"/>
                  </a:cubicBezTo>
                  <a:cubicBezTo>
                    <a:pt x="383" y="1346"/>
                    <a:pt x="381" y="1346"/>
                    <a:pt x="379" y="1346"/>
                  </a:cubicBezTo>
                  <a:close/>
                  <a:moveTo>
                    <a:pt x="264" y="1370"/>
                  </a:moveTo>
                  <a:cubicBezTo>
                    <a:pt x="265" y="1373"/>
                    <a:pt x="272" y="1363"/>
                    <a:pt x="275" y="1370"/>
                  </a:cubicBezTo>
                  <a:cubicBezTo>
                    <a:pt x="273" y="1371"/>
                    <a:pt x="271" y="1371"/>
                    <a:pt x="269" y="1370"/>
                  </a:cubicBezTo>
                  <a:cubicBezTo>
                    <a:pt x="267" y="1375"/>
                    <a:pt x="274" y="1371"/>
                    <a:pt x="274" y="1374"/>
                  </a:cubicBezTo>
                  <a:cubicBezTo>
                    <a:pt x="268" y="1373"/>
                    <a:pt x="268" y="1377"/>
                    <a:pt x="263" y="1376"/>
                  </a:cubicBezTo>
                  <a:cubicBezTo>
                    <a:pt x="265" y="1381"/>
                    <a:pt x="262" y="1383"/>
                    <a:pt x="262" y="1384"/>
                  </a:cubicBezTo>
                  <a:cubicBezTo>
                    <a:pt x="262" y="1387"/>
                    <a:pt x="265" y="1382"/>
                    <a:pt x="267" y="1384"/>
                  </a:cubicBezTo>
                  <a:cubicBezTo>
                    <a:pt x="267" y="1385"/>
                    <a:pt x="263" y="1390"/>
                    <a:pt x="264" y="1390"/>
                  </a:cubicBezTo>
                  <a:cubicBezTo>
                    <a:pt x="269" y="1391"/>
                    <a:pt x="266" y="1384"/>
                    <a:pt x="270" y="1384"/>
                  </a:cubicBezTo>
                  <a:cubicBezTo>
                    <a:pt x="270" y="1386"/>
                    <a:pt x="272" y="1386"/>
                    <a:pt x="273" y="1387"/>
                  </a:cubicBezTo>
                  <a:cubicBezTo>
                    <a:pt x="273" y="1385"/>
                    <a:pt x="275" y="1384"/>
                    <a:pt x="277" y="1384"/>
                  </a:cubicBezTo>
                  <a:cubicBezTo>
                    <a:pt x="278" y="1381"/>
                    <a:pt x="277" y="1378"/>
                    <a:pt x="279" y="1378"/>
                  </a:cubicBezTo>
                  <a:cubicBezTo>
                    <a:pt x="279" y="1380"/>
                    <a:pt x="282" y="1379"/>
                    <a:pt x="282" y="1381"/>
                  </a:cubicBezTo>
                  <a:cubicBezTo>
                    <a:pt x="279" y="1382"/>
                    <a:pt x="280" y="1388"/>
                    <a:pt x="278" y="1390"/>
                  </a:cubicBezTo>
                  <a:cubicBezTo>
                    <a:pt x="282" y="1389"/>
                    <a:pt x="281" y="1393"/>
                    <a:pt x="283" y="1395"/>
                  </a:cubicBezTo>
                  <a:cubicBezTo>
                    <a:pt x="280" y="1397"/>
                    <a:pt x="275" y="1397"/>
                    <a:pt x="275" y="1403"/>
                  </a:cubicBezTo>
                  <a:cubicBezTo>
                    <a:pt x="281" y="1403"/>
                    <a:pt x="275" y="1407"/>
                    <a:pt x="279" y="1411"/>
                  </a:cubicBezTo>
                  <a:cubicBezTo>
                    <a:pt x="275" y="1412"/>
                    <a:pt x="275" y="1415"/>
                    <a:pt x="273" y="1417"/>
                  </a:cubicBezTo>
                  <a:cubicBezTo>
                    <a:pt x="271" y="1418"/>
                    <a:pt x="268" y="1417"/>
                    <a:pt x="268" y="1420"/>
                  </a:cubicBezTo>
                  <a:cubicBezTo>
                    <a:pt x="271" y="1421"/>
                    <a:pt x="276" y="1418"/>
                    <a:pt x="276" y="1422"/>
                  </a:cubicBezTo>
                  <a:cubicBezTo>
                    <a:pt x="274" y="1422"/>
                    <a:pt x="274" y="1424"/>
                    <a:pt x="275" y="1427"/>
                  </a:cubicBezTo>
                  <a:cubicBezTo>
                    <a:pt x="277" y="1427"/>
                    <a:pt x="280" y="1426"/>
                    <a:pt x="280" y="1430"/>
                  </a:cubicBezTo>
                  <a:cubicBezTo>
                    <a:pt x="275" y="1427"/>
                    <a:pt x="274" y="1431"/>
                    <a:pt x="272" y="1431"/>
                  </a:cubicBezTo>
                  <a:cubicBezTo>
                    <a:pt x="272" y="1431"/>
                    <a:pt x="271" y="1428"/>
                    <a:pt x="270" y="1428"/>
                  </a:cubicBezTo>
                  <a:cubicBezTo>
                    <a:pt x="270" y="1428"/>
                    <a:pt x="269" y="1431"/>
                    <a:pt x="267" y="1430"/>
                  </a:cubicBezTo>
                  <a:cubicBezTo>
                    <a:pt x="266" y="1436"/>
                    <a:pt x="273" y="1432"/>
                    <a:pt x="277" y="1433"/>
                  </a:cubicBezTo>
                  <a:cubicBezTo>
                    <a:pt x="276" y="1431"/>
                    <a:pt x="278" y="1432"/>
                    <a:pt x="280" y="1431"/>
                  </a:cubicBezTo>
                  <a:cubicBezTo>
                    <a:pt x="280" y="1431"/>
                    <a:pt x="282" y="1429"/>
                    <a:pt x="283" y="1428"/>
                  </a:cubicBezTo>
                  <a:cubicBezTo>
                    <a:pt x="285" y="1427"/>
                    <a:pt x="287" y="1425"/>
                    <a:pt x="290" y="1425"/>
                  </a:cubicBezTo>
                  <a:cubicBezTo>
                    <a:pt x="290" y="1427"/>
                    <a:pt x="287" y="1427"/>
                    <a:pt x="287" y="1428"/>
                  </a:cubicBezTo>
                  <a:cubicBezTo>
                    <a:pt x="288" y="1430"/>
                    <a:pt x="291" y="1431"/>
                    <a:pt x="292" y="1433"/>
                  </a:cubicBezTo>
                  <a:cubicBezTo>
                    <a:pt x="293" y="1434"/>
                    <a:pt x="290" y="1435"/>
                    <a:pt x="291" y="1436"/>
                  </a:cubicBezTo>
                  <a:cubicBezTo>
                    <a:pt x="291" y="1436"/>
                    <a:pt x="294" y="1438"/>
                    <a:pt x="294" y="1438"/>
                  </a:cubicBezTo>
                  <a:cubicBezTo>
                    <a:pt x="295" y="1438"/>
                    <a:pt x="293" y="1440"/>
                    <a:pt x="292" y="1439"/>
                  </a:cubicBezTo>
                  <a:cubicBezTo>
                    <a:pt x="293" y="1441"/>
                    <a:pt x="295" y="1442"/>
                    <a:pt x="296" y="1444"/>
                  </a:cubicBezTo>
                  <a:cubicBezTo>
                    <a:pt x="296" y="1446"/>
                    <a:pt x="291" y="1449"/>
                    <a:pt x="296" y="1450"/>
                  </a:cubicBezTo>
                  <a:cubicBezTo>
                    <a:pt x="297" y="1447"/>
                    <a:pt x="305" y="1451"/>
                    <a:pt x="305" y="1454"/>
                  </a:cubicBezTo>
                  <a:cubicBezTo>
                    <a:pt x="305" y="1456"/>
                    <a:pt x="301" y="1455"/>
                    <a:pt x="302" y="1458"/>
                  </a:cubicBezTo>
                  <a:cubicBezTo>
                    <a:pt x="308" y="1460"/>
                    <a:pt x="310" y="1456"/>
                    <a:pt x="315" y="1457"/>
                  </a:cubicBezTo>
                  <a:cubicBezTo>
                    <a:pt x="325" y="1462"/>
                    <a:pt x="346" y="1455"/>
                    <a:pt x="360" y="1460"/>
                  </a:cubicBezTo>
                  <a:cubicBezTo>
                    <a:pt x="361" y="1453"/>
                    <a:pt x="357" y="1452"/>
                    <a:pt x="352" y="1452"/>
                  </a:cubicBezTo>
                  <a:cubicBezTo>
                    <a:pt x="352" y="1448"/>
                    <a:pt x="349" y="1447"/>
                    <a:pt x="347" y="1446"/>
                  </a:cubicBezTo>
                  <a:cubicBezTo>
                    <a:pt x="347" y="1449"/>
                    <a:pt x="347" y="1452"/>
                    <a:pt x="347" y="1455"/>
                  </a:cubicBezTo>
                  <a:cubicBezTo>
                    <a:pt x="340" y="1459"/>
                    <a:pt x="334" y="1454"/>
                    <a:pt x="326" y="1455"/>
                  </a:cubicBezTo>
                  <a:cubicBezTo>
                    <a:pt x="328" y="1450"/>
                    <a:pt x="325" y="1447"/>
                    <a:pt x="321" y="1446"/>
                  </a:cubicBezTo>
                  <a:cubicBezTo>
                    <a:pt x="321" y="1450"/>
                    <a:pt x="322" y="1455"/>
                    <a:pt x="318" y="1455"/>
                  </a:cubicBezTo>
                  <a:cubicBezTo>
                    <a:pt x="316" y="1455"/>
                    <a:pt x="312" y="1455"/>
                    <a:pt x="310" y="1454"/>
                  </a:cubicBezTo>
                  <a:cubicBezTo>
                    <a:pt x="309" y="1453"/>
                    <a:pt x="309" y="1450"/>
                    <a:pt x="308" y="1449"/>
                  </a:cubicBezTo>
                  <a:cubicBezTo>
                    <a:pt x="305" y="1446"/>
                    <a:pt x="299" y="1450"/>
                    <a:pt x="297" y="1444"/>
                  </a:cubicBezTo>
                  <a:cubicBezTo>
                    <a:pt x="303" y="1447"/>
                    <a:pt x="298" y="1439"/>
                    <a:pt x="302" y="1439"/>
                  </a:cubicBezTo>
                  <a:cubicBezTo>
                    <a:pt x="307" y="1441"/>
                    <a:pt x="314" y="1438"/>
                    <a:pt x="317" y="1438"/>
                  </a:cubicBezTo>
                  <a:cubicBezTo>
                    <a:pt x="323" y="1438"/>
                    <a:pt x="334" y="1441"/>
                    <a:pt x="332" y="1433"/>
                  </a:cubicBezTo>
                  <a:cubicBezTo>
                    <a:pt x="326" y="1436"/>
                    <a:pt x="323" y="1436"/>
                    <a:pt x="315" y="1435"/>
                  </a:cubicBezTo>
                  <a:cubicBezTo>
                    <a:pt x="314" y="1430"/>
                    <a:pt x="314" y="1430"/>
                    <a:pt x="315" y="1425"/>
                  </a:cubicBezTo>
                  <a:cubicBezTo>
                    <a:pt x="310" y="1428"/>
                    <a:pt x="311" y="1417"/>
                    <a:pt x="313" y="1417"/>
                  </a:cubicBezTo>
                  <a:cubicBezTo>
                    <a:pt x="318" y="1418"/>
                    <a:pt x="322" y="1418"/>
                    <a:pt x="324" y="1417"/>
                  </a:cubicBezTo>
                  <a:cubicBezTo>
                    <a:pt x="326" y="1417"/>
                    <a:pt x="329" y="1417"/>
                    <a:pt x="332" y="1417"/>
                  </a:cubicBezTo>
                  <a:cubicBezTo>
                    <a:pt x="333" y="1417"/>
                    <a:pt x="334" y="1419"/>
                    <a:pt x="333" y="1419"/>
                  </a:cubicBezTo>
                  <a:cubicBezTo>
                    <a:pt x="336" y="1419"/>
                    <a:pt x="337" y="1417"/>
                    <a:pt x="339" y="1417"/>
                  </a:cubicBezTo>
                  <a:cubicBezTo>
                    <a:pt x="349" y="1416"/>
                    <a:pt x="362" y="1419"/>
                    <a:pt x="367" y="1419"/>
                  </a:cubicBezTo>
                  <a:cubicBezTo>
                    <a:pt x="370" y="1419"/>
                    <a:pt x="372" y="1417"/>
                    <a:pt x="375" y="1417"/>
                  </a:cubicBezTo>
                  <a:cubicBezTo>
                    <a:pt x="379" y="1417"/>
                    <a:pt x="384" y="1420"/>
                    <a:pt x="388" y="1417"/>
                  </a:cubicBezTo>
                  <a:cubicBezTo>
                    <a:pt x="388" y="1418"/>
                    <a:pt x="389" y="1419"/>
                    <a:pt x="391" y="1419"/>
                  </a:cubicBezTo>
                  <a:cubicBezTo>
                    <a:pt x="392" y="1419"/>
                    <a:pt x="392" y="1417"/>
                    <a:pt x="389" y="1417"/>
                  </a:cubicBezTo>
                  <a:cubicBezTo>
                    <a:pt x="386" y="1414"/>
                    <a:pt x="379" y="1416"/>
                    <a:pt x="374" y="1416"/>
                  </a:cubicBezTo>
                  <a:cubicBezTo>
                    <a:pt x="373" y="1412"/>
                    <a:pt x="368" y="1414"/>
                    <a:pt x="367" y="1411"/>
                  </a:cubicBezTo>
                  <a:cubicBezTo>
                    <a:pt x="367" y="1408"/>
                    <a:pt x="367" y="1405"/>
                    <a:pt x="365" y="1404"/>
                  </a:cubicBezTo>
                  <a:cubicBezTo>
                    <a:pt x="362" y="1411"/>
                    <a:pt x="355" y="1404"/>
                    <a:pt x="347" y="1406"/>
                  </a:cubicBezTo>
                  <a:cubicBezTo>
                    <a:pt x="346" y="1408"/>
                    <a:pt x="345" y="1410"/>
                    <a:pt x="344" y="1411"/>
                  </a:cubicBezTo>
                  <a:cubicBezTo>
                    <a:pt x="341" y="1410"/>
                    <a:pt x="338" y="1412"/>
                    <a:pt x="335" y="1411"/>
                  </a:cubicBezTo>
                  <a:cubicBezTo>
                    <a:pt x="334" y="1411"/>
                    <a:pt x="332" y="1409"/>
                    <a:pt x="333" y="1409"/>
                  </a:cubicBezTo>
                  <a:cubicBezTo>
                    <a:pt x="328" y="1409"/>
                    <a:pt x="322" y="1412"/>
                    <a:pt x="318" y="1412"/>
                  </a:cubicBezTo>
                  <a:cubicBezTo>
                    <a:pt x="316" y="1412"/>
                    <a:pt x="312" y="1414"/>
                    <a:pt x="310" y="1411"/>
                  </a:cubicBezTo>
                  <a:cubicBezTo>
                    <a:pt x="313" y="1407"/>
                    <a:pt x="315" y="1405"/>
                    <a:pt x="319" y="1409"/>
                  </a:cubicBezTo>
                  <a:cubicBezTo>
                    <a:pt x="319" y="1407"/>
                    <a:pt x="318" y="1403"/>
                    <a:pt x="320" y="1403"/>
                  </a:cubicBezTo>
                  <a:cubicBezTo>
                    <a:pt x="323" y="1404"/>
                    <a:pt x="322" y="1405"/>
                    <a:pt x="323" y="1401"/>
                  </a:cubicBezTo>
                  <a:cubicBezTo>
                    <a:pt x="323" y="1401"/>
                    <a:pt x="326" y="1400"/>
                    <a:pt x="326" y="1400"/>
                  </a:cubicBezTo>
                  <a:cubicBezTo>
                    <a:pt x="327" y="1398"/>
                    <a:pt x="328" y="1396"/>
                    <a:pt x="329" y="1395"/>
                  </a:cubicBezTo>
                  <a:cubicBezTo>
                    <a:pt x="332" y="1393"/>
                    <a:pt x="336" y="1394"/>
                    <a:pt x="342" y="1392"/>
                  </a:cubicBezTo>
                  <a:cubicBezTo>
                    <a:pt x="342" y="1394"/>
                    <a:pt x="343" y="1393"/>
                    <a:pt x="345" y="1392"/>
                  </a:cubicBezTo>
                  <a:cubicBezTo>
                    <a:pt x="345" y="1393"/>
                    <a:pt x="345" y="1395"/>
                    <a:pt x="345" y="1397"/>
                  </a:cubicBezTo>
                  <a:cubicBezTo>
                    <a:pt x="348" y="1398"/>
                    <a:pt x="350" y="1392"/>
                    <a:pt x="350" y="1398"/>
                  </a:cubicBezTo>
                  <a:cubicBezTo>
                    <a:pt x="356" y="1397"/>
                    <a:pt x="356" y="1398"/>
                    <a:pt x="364" y="1398"/>
                  </a:cubicBezTo>
                  <a:cubicBezTo>
                    <a:pt x="364" y="1396"/>
                    <a:pt x="365" y="1395"/>
                    <a:pt x="366" y="1393"/>
                  </a:cubicBezTo>
                  <a:cubicBezTo>
                    <a:pt x="372" y="1395"/>
                    <a:pt x="375" y="1390"/>
                    <a:pt x="379" y="1390"/>
                  </a:cubicBezTo>
                  <a:cubicBezTo>
                    <a:pt x="382" y="1390"/>
                    <a:pt x="384" y="1394"/>
                    <a:pt x="387" y="1392"/>
                  </a:cubicBezTo>
                  <a:cubicBezTo>
                    <a:pt x="387" y="1396"/>
                    <a:pt x="389" y="1398"/>
                    <a:pt x="393" y="1398"/>
                  </a:cubicBezTo>
                  <a:cubicBezTo>
                    <a:pt x="392" y="1394"/>
                    <a:pt x="396" y="1395"/>
                    <a:pt x="394" y="1390"/>
                  </a:cubicBezTo>
                  <a:cubicBezTo>
                    <a:pt x="397" y="1390"/>
                    <a:pt x="400" y="1390"/>
                    <a:pt x="399" y="1387"/>
                  </a:cubicBezTo>
                  <a:cubicBezTo>
                    <a:pt x="398" y="1381"/>
                    <a:pt x="393" y="1391"/>
                    <a:pt x="393" y="1385"/>
                  </a:cubicBezTo>
                  <a:cubicBezTo>
                    <a:pt x="400" y="1386"/>
                    <a:pt x="391" y="1381"/>
                    <a:pt x="392" y="1378"/>
                  </a:cubicBezTo>
                  <a:cubicBezTo>
                    <a:pt x="390" y="1378"/>
                    <a:pt x="388" y="1378"/>
                    <a:pt x="386" y="1378"/>
                  </a:cubicBezTo>
                  <a:cubicBezTo>
                    <a:pt x="383" y="1382"/>
                    <a:pt x="388" y="1385"/>
                    <a:pt x="382" y="1387"/>
                  </a:cubicBezTo>
                  <a:cubicBezTo>
                    <a:pt x="378" y="1384"/>
                    <a:pt x="372" y="1386"/>
                    <a:pt x="368" y="1385"/>
                  </a:cubicBezTo>
                  <a:cubicBezTo>
                    <a:pt x="365" y="1385"/>
                    <a:pt x="365" y="1383"/>
                    <a:pt x="363" y="1385"/>
                  </a:cubicBezTo>
                  <a:cubicBezTo>
                    <a:pt x="361" y="1387"/>
                    <a:pt x="349" y="1385"/>
                    <a:pt x="349" y="1384"/>
                  </a:cubicBezTo>
                  <a:cubicBezTo>
                    <a:pt x="349" y="1380"/>
                    <a:pt x="350" y="1377"/>
                    <a:pt x="353" y="1376"/>
                  </a:cubicBezTo>
                  <a:cubicBezTo>
                    <a:pt x="359" y="1376"/>
                    <a:pt x="365" y="1376"/>
                    <a:pt x="370" y="1376"/>
                  </a:cubicBezTo>
                  <a:cubicBezTo>
                    <a:pt x="372" y="1374"/>
                    <a:pt x="371" y="1370"/>
                    <a:pt x="375" y="1371"/>
                  </a:cubicBezTo>
                  <a:cubicBezTo>
                    <a:pt x="381" y="1370"/>
                    <a:pt x="379" y="1377"/>
                    <a:pt x="383" y="1378"/>
                  </a:cubicBezTo>
                  <a:cubicBezTo>
                    <a:pt x="383" y="1375"/>
                    <a:pt x="383" y="1372"/>
                    <a:pt x="383" y="1370"/>
                  </a:cubicBezTo>
                  <a:cubicBezTo>
                    <a:pt x="384" y="1369"/>
                    <a:pt x="386" y="1368"/>
                    <a:pt x="387" y="1366"/>
                  </a:cubicBezTo>
                  <a:cubicBezTo>
                    <a:pt x="384" y="1366"/>
                    <a:pt x="384" y="1364"/>
                    <a:pt x="384" y="1360"/>
                  </a:cubicBezTo>
                  <a:cubicBezTo>
                    <a:pt x="378" y="1360"/>
                    <a:pt x="380" y="1366"/>
                    <a:pt x="375" y="1366"/>
                  </a:cubicBezTo>
                  <a:cubicBezTo>
                    <a:pt x="375" y="1364"/>
                    <a:pt x="373" y="1364"/>
                    <a:pt x="373" y="1362"/>
                  </a:cubicBezTo>
                  <a:cubicBezTo>
                    <a:pt x="369" y="1362"/>
                    <a:pt x="367" y="1364"/>
                    <a:pt x="362" y="1363"/>
                  </a:cubicBezTo>
                  <a:cubicBezTo>
                    <a:pt x="361" y="1365"/>
                    <a:pt x="361" y="1369"/>
                    <a:pt x="358" y="1370"/>
                  </a:cubicBezTo>
                  <a:cubicBezTo>
                    <a:pt x="346" y="1369"/>
                    <a:pt x="344" y="1367"/>
                    <a:pt x="336" y="1371"/>
                  </a:cubicBezTo>
                  <a:cubicBezTo>
                    <a:pt x="331" y="1370"/>
                    <a:pt x="328" y="1366"/>
                    <a:pt x="326" y="1362"/>
                  </a:cubicBezTo>
                  <a:cubicBezTo>
                    <a:pt x="330" y="1362"/>
                    <a:pt x="328" y="1357"/>
                    <a:pt x="329" y="1355"/>
                  </a:cubicBezTo>
                  <a:cubicBezTo>
                    <a:pt x="330" y="1353"/>
                    <a:pt x="334" y="1353"/>
                    <a:pt x="332" y="1349"/>
                  </a:cubicBezTo>
                  <a:cubicBezTo>
                    <a:pt x="329" y="1349"/>
                    <a:pt x="329" y="1351"/>
                    <a:pt x="327" y="1352"/>
                  </a:cubicBezTo>
                  <a:cubicBezTo>
                    <a:pt x="316" y="1352"/>
                    <a:pt x="307" y="1354"/>
                    <a:pt x="301" y="1358"/>
                  </a:cubicBezTo>
                  <a:cubicBezTo>
                    <a:pt x="295" y="1358"/>
                    <a:pt x="293" y="1361"/>
                    <a:pt x="287" y="1358"/>
                  </a:cubicBezTo>
                  <a:cubicBezTo>
                    <a:pt x="287" y="1361"/>
                    <a:pt x="290" y="1363"/>
                    <a:pt x="287" y="1363"/>
                  </a:cubicBezTo>
                  <a:cubicBezTo>
                    <a:pt x="285" y="1363"/>
                    <a:pt x="287" y="1368"/>
                    <a:pt x="285" y="1368"/>
                  </a:cubicBezTo>
                  <a:cubicBezTo>
                    <a:pt x="283" y="1366"/>
                    <a:pt x="283" y="1362"/>
                    <a:pt x="280" y="1362"/>
                  </a:cubicBezTo>
                  <a:cubicBezTo>
                    <a:pt x="281" y="1366"/>
                    <a:pt x="283" y="1371"/>
                    <a:pt x="277" y="1371"/>
                  </a:cubicBezTo>
                  <a:cubicBezTo>
                    <a:pt x="276" y="1369"/>
                    <a:pt x="283" y="1367"/>
                    <a:pt x="278" y="1366"/>
                  </a:cubicBezTo>
                  <a:cubicBezTo>
                    <a:pt x="278" y="1371"/>
                    <a:pt x="264" y="1361"/>
                    <a:pt x="264" y="1370"/>
                  </a:cubicBezTo>
                  <a:close/>
                  <a:moveTo>
                    <a:pt x="346" y="1379"/>
                  </a:moveTo>
                  <a:cubicBezTo>
                    <a:pt x="349" y="1386"/>
                    <a:pt x="340" y="1382"/>
                    <a:pt x="340" y="1385"/>
                  </a:cubicBezTo>
                  <a:cubicBezTo>
                    <a:pt x="333" y="1387"/>
                    <a:pt x="326" y="1384"/>
                    <a:pt x="320" y="1385"/>
                  </a:cubicBezTo>
                  <a:cubicBezTo>
                    <a:pt x="317" y="1386"/>
                    <a:pt x="318" y="1389"/>
                    <a:pt x="313" y="1389"/>
                  </a:cubicBezTo>
                  <a:cubicBezTo>
                    <a:pt x="312" y="1380"/>
                    <a:pt x="319" y="1380"/>
                    <a:pt x="327" y="1381"/>
                  </a:cubicBezTo>
                  <a:cubicBezTo>
                    <a:pt x="330" y="1378"/>
                    <a:pt x="331" y="1377"/>
                    <a:pt x="339" y="1378"/>
                  </a:cubicBezTo>
                  <a:cubicBezTo>
                    <a:pt x="342" y="1378"/>
                    <a:pt x="345" y="1377"/>
                    <a:pt x="346" y="1379"/>
                  </a:cubicBezTo>
                  <a:close/>
                  <a:moveTo>
                    <a:pt x="271" y="1379"/>
                  </a:moveTo>
                  <a:cubicBezTo>
                    <a:pt x="272" y="1379"/>
                    <a:pt x="273" y="1379"/>
                    <a:pt x="274" y="1379"/>
                  </a:cubicBezTo>
                  <a:cubicBezTo>
                    <a:pt x="273" y="1380"/>
                    <a:pt x="273" y="1382"/>
                    <a:pt x="273" y="1384"/>
                  </a:cubicBezTo>
                  <a:cubicBezTo>
                    <a:pt x="270" y="1383"/>
                    <a:pt x="269" y="1381"/>
                    <a:pt x="271" y="1379"/>
                  </a:cubicBezTo>
                  <a:close/>
                  <a:moveTo>
                    <a:pt x="307" y="1382"/>
                  </a:moveTo>
                  <a:cubicBezTo>
                    <a:pt x="308" y="1383"/>
                    <a:pt x="309" y="1384"/>
                    <a:pt x="310" y="1384"/>
                  </a:cubicBezTo>
                  <a:cubicBezTo>
                    <a:pt x="310" y="1385"/>
                    <a:pt x="310" y="1386"/>
                    <a:pt x="310" y="1387"/>
                  </a:cubicBezTo>
                  <a:cubicBezTo>
                    <a:pt x="308" y="1387"/>
                    <a:pt x="306" y="1387"/>
                    <a:pt x="306" y="1389"/>
                  </a:cubicBezTo>
                  <a:cubicBezTo>
                    <a:pt x="301" y="1387"/>
                    <a:pt x="306" y="1383"/>
                    <a:pt x="307" y="1382"/>
                  </a:cubicBezTo>
                  <a:close/>
                  <a:moveTo>
                    <a:pt x="371" y="1389"/>
                  </a:moveTo>
                  <a:cubicBezTo>
                    <a:pt x="372" y="1389"/>
                    <a:pt x="373" y="1389"/>
                    <a:pt x="374" y="1389"/>
                  </a:cubicBezTo>
                  <a:cubicBezTo>
                    <a:pt x="375" y="1393"/>
                    <a:pt x="362" y="1388"/>
                    <a:pt x="371" y="1389"/>
                  </a:cubicBezTo>
                  <a:close/>
                  <a:moveTo>
                    <a:pt x="277" y="1416"/>
                  </a:moveTo>
                  <a:cubicBezTo>
                    <a:pt x="280" y="1416"/>
                    <a:pt x="281" y="1414"/>
                    <a:pt x="282" y="1412"/>
                  </a:cubicBezTo>
                  <a:cubicBezTo>
                    <a:pt x="279" y="1412"/>
                    <a:pt x="278" y="1414"/>
                    <a:pt x="277" y="1416"/>
                  </a:cubicBezTo>
                  <a:close/>
                  <a:moveTo>
                    <a:pt x="253" y="1397"/>
                  </a:moveTo>
                  <a:cubicBezTo>
                    <a:pt x="253" y="1394"/>
                    <a:pt x="252" y="1393"/>
                    <a:pt x="250" y="1395"/>
                  </a:cubicBezTo>
                  <a:cubicBezTo>
                    <a:pt x="250" y="1392"/>
                    <a:pt x="245" y="1394"/>
                    <a:pt x="248" y="1395"/>
                  </a:cubicBezTo>
                  <a:cubicBezTo>
                    <a:pt x="250" y="1395"/>
                    <a:pt x="251" y="1397"/>
                    <a:pt x="253" y="1397"/>
                  </a:cubicBezTo>
                  <a:close/>
                  <a:moveTo>
                    <a:pt x="1906" y="1412"/>
                  </a:moveTo>
                  <a:cubicBezTo>
                    <a:pt x="1910" y="1411"/>
                    <a:pt x="1915" y="1409"/>
                    <a:pt x="1920" y="1411"/>
                  </a:cubicBezTo>
                  <a:cubicBezTo>
                    <a:pt x="1920" y="1409"/>
                    <a:pt x="1917" y="1409"/>
                    <a:pt x="1917" y="1408"/>
                  </a:cubicBezTo>
                  <a:cubicBezTo>
                    <a:pt x="1910" y="1407"/>
                    <a:pt x="1906" y="1409"/>
                    <a:pt x="1903" y="1409"/>
                  </a:cubicBezTo>
                  <a:cubicBezTo>
                    <a:pt x="1900" y="1410"/>
                    <a:pt x="1897" y="1409"/>
                    <a:pt x="1896" y="1411"/>
                  </a:cubicBezTo>
                  <a:cubicBezTo>
                    <a:pt x="1901" y="1410"/>
                    <a:pt x="1901" y="1414"/>
                    <a:pt x="1906" y="1412"/>
                  </a:cubicBezTo>
                  <a:close/>
                  <a:moveTo>
                    <a:pt x="270" y="1425"/>
                  </a:moveTo>
                  <a:cubicBezTo>
                    <a:pt x="267" y="1425"/>
                    <a:pt x="266" y="1423"/>
                    <a:pt x="264" y="1424"/>
                  </a:cubicBezTo>
                  <a:cubicBezTo>
                    <a:pt x="266" y="1428"/>
                    <a:pt x="257" y="1429"/>
                    <a:pt x="263" y="1431"/>
                  </a:cubicBezTo>
                  <a:cubicBezTo>
                    <a:pt x="263" y="1430"/>
                    <a:pt x="264" y="1430"/>
                    <a:pt x="266" y="1430"/>
                  </a:cubicBezTo>
                  <a:cubicBezTo>
                    <a:pt x="266" y="1428"/>
                    <a:pt x="265" y="1425"/>
                    <a:pt x="267" y="1425"/>
                  </a:cubicBezTo>
                  <a:cubicBezTo>
                    <a:pt x="267" y="1427"/>
                    <a:pt x="270" y="1427"/>
                    <a:pt x="270" y="1425"/>
                  </a:cubicBezTo>
                  <a:close/>
                  <a:moveTo>
                    <a:pt x="343" y="1428"/>
                  </a:moveTo>
                  <a:cubicBezTo>
                    <a:pt x="345" y="1423"/>
                    <a:pt x="347" y="1432"/>
                    <a:pt x="348" y="1435"/>
                  </a:cubicBezTo>
                  <a:cubicBezTo>
                    <a:pt x="346" y="1439"/>
                    <a:pt x="346" y="1428"/>
                    <a:pt x="343" y="1428"/>
                  </a:cubicBezTo>
                  <a:close/>
                  <a:moveTo>
                    <a:pt x="1413" y="1435"/>
                  </a:moveTo>
                  <a:cubicBezTo>
                    <a:pt x="1412" y="1434"/>
                    <a:pt x="1411" y="1433"/>
                    <a:pt x="1412" y="1431"/>
                  </a:cubicBezTo>
                  <a:cubicBezTo>
                    <a:pt x="1408" y="1431"/>
                    <a:pt x="1407" y="1433"/>
                    <a:pt x="1407" y="1436"/>
                  </a:cubicBezTo>
                  <a:cubicBezTo>
                    <a:pt x="1411" y="1434"/>
                    <a:pt x="1412" y="1437"/>
                    <a:pt x="1413" y="1435"/>
                  </a:cubicBezTo>
                  <a:close/>
                  <a:moveTo>
                    <a:pt x="351" y="1443"/>
                  </a:moveTo>
                  <a:cubicBezTo>
                    <a:pt x="351" y="1440"/>
                    <a:pt x="347" y="1442"/>
                    <a:pt x="347" y="1439"/>
                  </a:cubicBezTo>
                  <a:cubicBezTo>
                    <a:pt x="346" y="1438"/>
                    <a:pt x="345" y="1438"/>
                    <a:pt x="345" y="1441"/>
                  </a:cubicBezTo>
                  <a:cubicBezTo>
                    <a:pt x="347" y="1441"/>
                    <a:pt x="348" y="1443"/>
                    <a:pt x="351" y="1443"/>
                  </a:cubicBezTo>
                  <a:close/>
                  <a:moveTo>
                    <a:pt x="640" y="1443"/>
                  </a:moveTo>
                  <a:cubicBezTo>
                    <a:pt x="639" y="1444"/>
                    <a:pt x="640" y="1447"/>
                    <a:pt x="638" y="1447"/>
                  </a:cubicBezTo>
                  <a:cubicBezTo>
                    <a:pt x="638" y="1446"/>
                    <a:pt x="635" y="1445"/>
                    <a:pt x="635" y="1447"/>
                  </a:cubicBezTo>
                  <a:cubicBezTo>
                    <a:pt x="637" y="1447"/>
                    <a:pt x="639" y="1448"/>
                    <a:pt x="640" y="1449"/>
                  </a:cubicBezTo>
                  <a:cubicBezTo>
                    <a:pt x="639" y="1446"/>
                    <a:pt x="646" y="1442"/>
                    <a:pt x="643" y="1441"/>
                  </a:cubicBezTo>
                  <a:cubicBezTo>
                    <a:pt x="642" y="1442"/>
                    <a:pt x="641" y="1443"/>
                    <a:pt x="640" y="1443"/>
                  </a:cubicBezTo>
                  <a:close/>
                  <a:moveTo>
                    <a:pt x="1308" y="1455"/>
                  </a:moveTo>
                  <a:cubicBezTo>
                    <a:pt x="1307" y="1459"/>
                    <a:pt x="1312" y="1462"/>
                    <a:pt x="1307" y="1462"/>
                  </a:cubicBezTo>
                  <a:cubicBezTo>
                    <a:pt x="1303" y="1462"/>
                    <a:pt x="1309" y="1466"/>
                    <a:pt x="1307" y="1470"/>
                  </a:cubicBezTo>
                  <a:cubicBezTo>
                    <a:pt x="1305" y="1470"/>
                    <a:pt x="1305" y="1472"/>
                    <a:pt x="1303" y="1471"/>
                  </a:cubicBezTo>
                  <a:cubicBezTo>
                    <a:pt x="1305" y="1476"/>
                    <a:pt x="1301" y="1480"/>
                    <a:pt x="1298" y="1484"/>
                  </a:cubicBezTo>
                  <a:cubicBezTo>
                    <a:pt x="1300" y="1484"/>
                    <a:pt x="1302" y="1484"/>
                    <a:pt x="1301" y="1487"/>
                  </a:cubicBezTo>
                  <a:cubicBezTo>
                    <a:pt x="1306" y="1488"/>
                    <a:pt x="1304" y="1483"/>
                    <a:pt x="1307" y="1482"/>
                  </a:cubicBezTo>
                  <a:cubicBezTo>
                    <a:pt x="1312" y="1484"/>
                    <a:pt x="1315" y="1480"/>
                    <a:pt x="1318" y="1481"/>
                  </a:cubicBezTo>
                  <a:cubicBezTo>
                    <a:pt x="1318" y="1481"/>
                    <a:pt x="1319" y="1484"/>
                    <a:pt x="1320" y="1484"/>
                  </a:cubicBezTo>
                  <a:cubicBezTo>
                    <a:pt x="1322" y="1485"/>
                    <a:pt x="1329" y="1484"/>
                    <a:pt x="1329" y="1489"/>
                  </a:cubicBezTo>
                  <a:cubicBezTo>
                    <a:pt x="1326" y="1489"/>
                    <a:pt x="1324" y="1488"/>
                    <a:pt x="1324" y="1492"/>
                  </a:cubicBezTo>
                  <a:cubicBezTo>
                    <a:pt x="1328" y="1496"/>
                    <a:pt x="1325" y="1489"/>
                    <a:pt x="1330" y="1490"/>
                  </a:cubicBezTo>
                  <a:cubicBezTo>
                    <a:pt x="1329" y="1495"/>
                    <a:pt x="1333" y="1501"/>
                    <a:pt x="1335" y="1496"/>
                  </a:cubicBezTo>
                  <a:cubicBezTo>
                    <a:pt x="1330" y="1496"/>
                    <a:pt x="1333" y="1489"/>
                    <a:pt x="1332" y="1485"/>
                  </a:cubicBezTo>
                  <a:cubicBezTo>
                    <a:pt x="1332" y="1485"/>
                    <a:pt x="1329" y="1484"/>
                    <a:pt x="1329" y="1482"/>
                  </a:cubicBezTo>
                  <a:cubicBezTo>
                    <a:pt x="1329" y="1478"/>
                    <a:pt x="1328" y="1475"/>
                    <a:pt x="1329" y="1473"/>
                  </a:cubicBezTo>
                  <a:cubicBezTo>
                    <a:pt x="1330" y="1467"/>
                    <a:pt x="1329" y="1469"/>
                    <a:pt x="1328" y="1463"/>
                  </a:cubicBezTo>
                  <a:cubicBezTo>
                    <a:pt x="1328" y="1461"/>
                    <a:pt x="1330" y="1462"/>
                    <a:pt x="1331" y="1460"/>
                  </a:cubicBezTo>
                  <a:cubicBezTo>
                    <a:pt x="1328" y="1460"/>
                    <a:pt x="1330" y="1455"/>
                    <a:pt x="1328" y="1454"/>
                  </a:cubicBezTo>
                  <a:cubicBezTo>
                    <a:pt x="1323" y="1454"/>
                    <a:pt x="1319" y="1459"/>
                    <a:pt x="1315" y="1455"/>
                  </a:cubicBezTo>
                  <a:cubicBezTo>
                    <a:pt x="1316" y="1456"/>
                    <a:pt x="1317" y="1454"/>
                    <a:pt x="1315" y="1454"/>
                  </a:cubicBezTo>
                  <a:cubicBezTo>
                    <a:pt x="1316" y="1457"/>
                    <a:pt x="1310" y="1454"/>
                    <a:pt x="1308" y="1455"/>
                  </a:cubicBezTo>
                  <a:close/>
                  <a:moveTo>
                    <a:pt x="1311" y="1462"/>
                  </a:moveTo>
                  <a:cubicBezTo>
                    <a:pt x="1317" y="1460"/>
                    <a:pt x="1316" y="1474"/>
                    <a:pt x="1314" y="1476"/>
                  </a:cubicBezTo>
                  <a:cubicBezTo>
                    <a:pt x="1311" y="1477"/>
                    <a:pt x="1311" y="1474"/>
                    <a:pt x="1310" y="1473"/>
                  </a:cubicBezTo>
                  <a:cubicBezTo>
                    <a:pt x="1310" y="1471"/>
                    <a:pt x="1310" y="1467"/>
                    <a:pt x="1311" y="1462"/>
                  </a:cubicBezTo>
                  <a:close/>
                  <a:moveTo>
                    <a:pt x="1006" y="1474"/>
                  </a:moveTo>
                  <a:cubicBezTo>
                    <a:pt x="1007" y="1473"/>
                    <a:pt x="1009" y="1467"/>
                    <a:pt x="1006" y="1466"/>
                  </a:cubicBezTo>
                  <a:cubicBezTo>
                    <a:pt x="1004" y="1464"/>
                    <a:pt x="1004" y="1460"/>
                    <a:pt x="1001" y="1458"/>
                  </a:cubicBezTo>
                  <a:cubicBezTo>
                    <a:pt x="1004" y="1462"/>
                    <a:pt x="1000" y="1473"/>
                    <a:pt x="1006" y="1474"/>
                  </a:cubicBezTo>
                  <a:close/>
                  <a:moveTo>
                    <a:pt x="791" y="1476"/>
                  </a:moveTo>
                  <a:cubicBezTo>
                    <a:pt x="787" y="1475"/>
                    <a:pt x="785" y="1476"/>
                    <a:pt x="783" y="1477"/>
                  </a:cubicBezTo>
                  <a:cubicBezTo>
                    <a:pt x="783" y="1478"/>
                    <a:pt x="783" y="1480"/>
                    <a:pt x="783" y="1481"/>
                  </a:cubicBezTo>
                  <a:cubicBezTo>
                    <a:pt x="783" y="1481"/>
                    <a:pt x="785" y="1483"/>
                    <a:pt x="785" y="1482"/>
                  </a:cubicBezTo>
                  <a:cubicBezTo>
                    <a:pt x="785" y="1484"/>
                    <a:pt x="782" y="1484"/>
                    <a:pt x="783" y="1487"/>
                  </a:cubicBezTo>
                  <a:cubicBezTo>
                    <a:pt x="783" y="1487"/>
                    <a:pt x="786" y="1489"/>
                    <a:pt x="786" y="1490"/>
                  </a:cubicBezTo>
                  <a:cubicBezTo>
                    <a:pt x="787" y="1493"/>
                    <a:pt x="785" y="1496"/>
                    <a:pt x="788" y="1498"/>
                  </a:cubicBezTo>
                  <a:cubicBezTo>
                    <a:pt x="793" y="1498"/>
                    <a:pt x="795" y="1494"/>
                    <a:pt x="802" y="1495"/>
                  </a:cubicBezTo>
                  <a:cubicBezTo>
                    <a:pt x="802" y="1500"/>
                    <a:pt x="807" y="1500"/>
                    <a:pt x="811" y="1501"/>
                  </a:cubicBezTo>
                  <a:cubicBezTo>
                    <a:pt x="816" y="1497"/>
                    <a:pt x="806" y="1486"/>
                    <a:pt x="815" y="1485"/>
                  </a:cubicBezTo>
                  <a:cubicBezTo>
                    <a:pt x="817" y="1478"/>
                    <a:pt x="813" y="1476"/>
                    <a:pt x="812" y="1471"/>
                  </a:cubicBezTo>
                  <a:cubicBezTo>
                    <a:pt x="814" y="1470"/>
                    <a:pt x="818" y="1470"/>
                    <a:pt x="817" y="1465"/>
                  </a:cubicBezTo>
                  <a:cubicBezTo>
                    <a:pt x="814" y="1465"/>
                    <a:pt x="813" y="1467"/>
                    <a:pt x="812" y="1468"/>
                  </a:cubicBezTo>
                  <a:cubicBezTo>
                    <a:pt x="811" y="1469"/>
                    <a:pt x="808" y="1472"/>
                    <a:pt x="808" y="1473"/>
                  </a:cubicBezTo>
                  <a:cubicBezTo>
                    <a:pt x="807" y="1474"/>
                    <a:pt x="808" y="1477"/>
                    <a:pt x="806" y="1477"/>
                  </a:cubicBezTo>
                  <a:cubicBezTo>
                    <a:pt x="804" y="1475"/>
                    <a:pt x="795" y="1478"/>
                    <a:pt x="797" y="1471"/>
                  </a:cubicBezTo>
                  <a:cubicBezTo>
                    <a:pt x="791" y="1472"/>
                    <a:pt x="788" y="1471"/>
                    <a:pt x="789" y="1465"/>
                  </a:cubicBezTo>
                  <a:cubicBezTo>
                    <a:pt x="794" y="1465"/>
                    <a:pt x="801" y="1466"/>
                    <a:pt x="800" y="1460"/>
                  </a:cubicBezTo>
                  <a:cubicBezTo>
                    <a:pt x="783" y="1460"/>
                    <a:pt x="768" y="1460"/>
                    <a:pt x="753" y="1462"/>
                  </a:cubicBezTo>
                  <a:cubicBezTo>
                    <a:pt x="754" y="1466"/>
                    <a:pt x="756" y="1464"/>
                    <a:pt x="756" y="1468"/>
                  </a:cubicBezTo>
                  <a:cubicBezTo>
                    <a:pt x="757" y="1471"/>
                    <a:pt x="761" y="1470"/>
                    <a:pt x="760" y="1474"/>
                  </a:cubicBezTo>
                  <a:cubicBezTo>
                    <a:pt x="758" y="1474"/>
                    <a:pt x="758" y="1476"/>
                    <a:pt x="757" y="1476"/>
                  </a:cubicBezTo>
                  <a:cubicBezTo>
                    <a:pt x="755" y="1476"/>
                    <a:pt x="754" y="1473"/>
                    <a:pt x="753" y="1473"/>
                  </a:cubicBezTo>
                  <a:cubicBezTo>
                    <a:pt x="750" y="1471"/>
                    <a:pt x="745" y="1475"/>
                    <a:pt x="747" y="1470"/>
                  </a:cubicBezTo>
                  <a:cubicBezTo>
                    <a:pt x="742" y="1469"/>
                    <a:pt x="740" y="1473"/>
                    <a:pt x="738" y="1476"/>
                  </a:cubicBezTo>
                  <a:cubicBezTo>
                    <a:pt x="738" y="1474"/>
                    <a:pt x="736" y="1473"/>
                    <a:pt x="735" y="1473"/>
                  </a:cubicBezTo>
                  <a:cubicBezTo>
                    <a:pt x="734" y="1474"/>
                    <a:pt x="735" y="1476"/>
                    <a:pt x="733" y="1476"/>
                  </a:cubicBezTo>
                  <a:cubicBezTo>
                    <a:pt x="731" y="1476"/>
                    <a:pt x="732" y="1479"/>
                    <a:pt x="730" y="1479"/>
                  </a:cubicBezTo>
                  <a:cubicBezTo>
                    <a:pt x="729" y="1477"/>
                    <a:pt x="727" y="1476"/>
                    <a:pt x="726" y="1474"/>
                  </a:cubicBezTo>
                  <a:cubicBezTo>
                    <a:pt x="726" y="1477"/>
                    <a:pt x="726" y="1480"/>
                    <a:pt x="726" y="1482"/>
                  </a:cubicBezTo>
                  <a:cubicBezTo>
                    <a:pt x="722" y="1483"/>
                    <a:pt x="725" y="1490"/>
                    <a:pt x="720" y="1489"/>
                  </a:cubicBezTo>
                  <a:cubicBezTo>
                    <a:pt x="720" y="1490"/>
                    <a:pt x="720" y="1491"/>
                    <a:pt x="720" y="1492"/>
                  </a:cubicBezTo>
                  <a:cubicBezTo>
                    <a:pt x="720" y="1492"/>
                    <a:pt x="718" y="1494"/>
                    <a:pt x="718" y="1493"/>
                  </a:cubicBezTo>
                  <a:cubicBezTo>
                    <a:pt x="718" y="1496"/>
                    <a:pt x="720" y="1497"/>
                    <a:pt x="718" y="1498"/>
                  </a:cubicBezTo>
                  <a:cubicBezTo>
                    <a:pt x="717" y="1498"/>
                    <a:pt x="715" y="1498"/>
                    <a:pt x="715" y="1500"/>
                  </a:cubicBezTo>
                  <a:cubicBezTo>
                    <a:pt x="721" y="1501"/>
                    <a:pt x="726" y="1502"/>
                    <a:pt x="729" y="1498"/>
                  </a:cubicBezTo>
                  <a:cubicBezTo>
                    <a:pt x="723" y="1496"/>
                    <a:pt x="730" y="1485"/>
                    <a:pt x="738" y="1487"/>
                  </a:cubicBezTo>
                  <a:cubicBezTo>
                    <a:pt x="740" y="1495"/>
                    <a:pt x="739" y="1495"/>
                    <a:pt x="735" y="1500"/>
                  </a:cubicBezTo>
                  <a:cubicBezTo>
                    <a:pt x="740" y="1502"/>
                    <a:pt x="741" y="1499"/>
                    <a:pt x="748" y="1500"/>
                  </a:cubicBezTo>
                  <a:cubicBezTo>
                    <a:pt x="751" y="1498"/>
                    <a:pt x="744" y="1492"/>
                    <a:pt x="749" y="1490"/>
                  </a:cubicBezTo>
                  <a:cubicBezTo>
                    <a:pt x="753" y="1490"/>
                    <a:pt x="756" y="1491"/>
                    <a:pt x="758" y="1493"/>
                  </a:cubicBezTo>
                  <a:cubicBezTo>
                    <a:pt x="759" y="1497"/>
                    <a:pt x="751" y="1492"/>
                    <a:pt x="754" y="1498"/>
                  </a:cubicBezTo>
                  <a:cubicBezTo>
                    <a:pt x="755" y="1501"/>
                    <a:pt x="759" y="1499"/>
                    <a:pt x="762" y="1500"/>
                  </a:cubicBezTo>
                  <a:cubicBezTo>
                    <a:pt x="764" y="1500"/>
                    <a:pt x="764" y="1501"/>
                    <a:pt x="766" y="1501"/>
                  </a:cubicBezTo>
                  <a:cubicBezTo>
                    <a:pt x="772" y="1502"/>
                    <a:pt x="777" y="1500"/>
                    <a:pt x="779" y="1500"/>
                  </a:cubicBezTo>
                  <a:cubicBezTo>
                    <a:pt x="780" y="1499"/>
                    <a:pt x="782" y="1500"/>
                    <a:pt x="782" y="1498"/>
                  </a:cubicBezTo>
                  <a:cubicBezTo>
                    <a:pt x="784" y="1497"/>
                    <a:pt x="785" y="1496"/>
                    <a:pt x="785" y="1493"/>
                  </a:cubicBezTo>
                  <a:cubicBezTo>
                    <a:pt x="782" y="1493"/>
                    <a:pt x="780" y="1492"/>
                    <a:pt x="778" y="1490"/>
                  </a:cubicBezTo>
                  <a:cubicBezTo>
                    <a:pt x="780" y="1485"/>
                    <a:pt x="773" y="1488"/>
                    <a:pt x="774" y="1484"/>
                  </a:cubicBezTo>
                  <a:cubicBezTo>
                    <a:pt x="774" y="1482"/>
                    <a:pt x="774" y="1480"/>
                    <a:pt x="774" y="1477"/>
                  </a:cubicBezTo>
                  <a:cubicBezTo>
                    <a:pt x="768" y="1480"/>
                    <a:pt x="769" y="1474"/>
                    <a:pt x="767" y="1473"/>
                  </a:cubicBezTo>
                  <a:cubicBezTo>
                    <a:pt x="765" y="1471"/>
                    <a:pt x="761" y="1474"/>
                    <a:pt x="760" y="1470"/>
                  </a:cubicBezTo>
                  <a:cubicBezTo>
                    <a:pt x="759" y="1467"/>
                    <a:pt x="757" y="1467"/>
                    <a:pt x="758" y="1465"/>
                  </a:cubicBezTo>
                  <a:cubicBezTo>
                    <a:pt x="767" y="1462"/>
                    <a:pt x="775" y="1466"/>
                    <a:pt x="786" y="1463"/>
                  </a:cubicBezTo>
                  <a:cubicBezTo>
                    <a:pt x="783" y="1472"/>
                    <a:pt x="792" y="1469"/>
                    <a:pt x="791" y="1476"/>
                  </a:cubicBezTo>
                  <a:close/>
                  <a:moveTo>
                    <a:pt x="684" y="1470"/>
                  </a:moveTo>
                  <a:cubicBezTo>
                    <a:pt x="686" y="1477"/>
                    <a:pt x="678" y="1478"/>
                    <a:pt x="676" y="1476"/>
                  </a:cubicBezTo>
                  <a:cubicBezTo>
                    <a:pt x="674" y="1479"/>
                    <a:pt x="676" y="1485"/>
                    <a:pt x="673" y="1487"/>
                  </a:cubicBezTo>
                  <a:cubicBezTo>
                    <a:pt x="671" y="1487"/>
                    <a:pt x="668" y="1488"/>
                    <a:pt x="667" y="1485"/>
                  </a:cubicBezTo>
                  <a:cubicBezTo>
                    <a:pt x="666" y="1483"/>
                    <a:pt x="669" y="1481"/>
                    <a:pt x="667" y="1481"/>
                  </a:cubicBezTo>
                  <a:cubicBezTo>
                    <a:pt x="666" y="1485"/>
                    <a:pt x="664" y="1479"/>
                    <a:pt x="661" y="1481"/>
                  </a:cubicBezTo>
                  <a:cubicBezTo>
                    <a:pt x="660" y="1483"/>
                    <a:pt x="660" y="1487"/>
                    <a:pt x="658" y="1489"/>
                  </a:cubicBezTo>
                  <a:cubicBezTo>
                    <a:pt x="656" y="1489"/>
                    <a:pt x="655" y="1486"/>
                    <a:pt x="655" y="1489"/>
                  </a:cubicBezTo>
                  <a:cubicBezTo>
                    <a:pt x="660" y="1490"/>
                    <a:pt x="660" y="1496"/>
                    <a:pt x="658" y="1501"/>
                  </a:cubicBezTo>
                  <a:cubicBezTo>
                    <a:pt x="664" y="1499"/>
                    <a:pt x="667" y="1503"/>
                    <a:pt x="671" y="1503"/>
                  </a:cubicBezTo>
                  <a:cubicBezTo>
                    <a:pt x="672" y="1503"/>
                    <a:pt x="673" y="1497"/>
                    <a:pt x="677" y="1500"/>
                  </a:cubicBezTo>
                  <a:cubicBezTo>
                    <a:pt x="674" y="1496"/>
                    <a:pt x="679" y="1495"/>
                    <a:pt x="680" y="1493"/>
                  </a:cubicBezTo>
                  <a:cubicBezTo>
                    <a:pt x="681" y="1491"/>
                    <a:pt x="680" y="1488"/>
                    <a:pt x="683" y="1487"/>
                  </a:cubicBezTo>
                  <a:cubicBezTo>
                    <a:pt x="683" y="1485"/>
                    <a:pt x="686" y="1485"/>
                    <a:pt x="689" y="1485"/>
                  </a:cubicBezTo>
                  <a:cubicBezTo>
                    <a:pt x="691" y="1492"/>
                    <a:pt x="692" y="1499"/>
                    <a:pt x="697" y="1503"/>
                  </a:cubicBezTo>
                  <a:cubicBezTo>
                    <a:pt x="700" y="1502"/>
                    <a:pt x="706" y="1505"/>
                    <a:pt x="706" y="1501"/>
                  </a:cubicBezTo>
                  <a:cubicBezTo>
                    <a:pt x="703" y="1501"/>
                    <a:pt x="705" y="1496"/>
                    <a:pt x="704" y="1493"/>
                  </a:cubicBezTo>
                  <a:cubicBezTo>
                    <a:pt x="700" y="1492"/>
                    <a:pt x="699" y="1487"/>
                    <a:pt x="696" y="1484"/>
                  </a:cubicBezTo>
                  <a:cubicBezTo>
                    <a:pt x="699" y="1481"/>
                    <a:pt x="697" y="1478"/>
                    <a:pt x="696" y="1474"/>
                  </a:cubicBezTo>
                  <a:cubicBezTo>
                    <a:pt x="699" y="1473"/>
                    <a:pt x="702" y="1471"/>
                    <a:pt x="699" y="1468"/>
                  </a:cubicBezTo>
                  <a:cubicBezTo>
                    <a:pt x="692" y="1467"/>
                    <a:pt x="690" y="1471"/>
                    <a:pt x="684" y="1470"/>
                  </a:cubicBezTo>
                  <a:close/>
                  <a:moveTo>
                    <a:pt x="695" y="1471"/>
                  </a:moveTo>
                  <a:cubicBezTo>
                    <a:pt x="689" y="1466"/>
                    <a:pt x="690" y="1477"/>
                    <a:pt x="695" y="1471"/>
                  </a:cubicBezTo>
                  <a:close/>
                  <a:moveTo>
                    <a:pt x="828" y="1476"/>
                  </a:moveTo>
                  <a:cubicBezTo>
                    <a:pt x="829" y="1476"/>
                    <a:pt x="830" y="1477"/>
                    <a:pt x="831" y="1477"/>
                  </a:cubicBezTo>
                  <a:cubicBezTo>
                    <a:pt x="833" y="1483"/>
                    <a:pt x="824" y="1485"/>
                    <a:pt x="829" y="1489"/>
                  </a:cubicBezTo>
                  <a:cubicBezTo>
                    <a:pt x="830" y="1486"/>
                    <a:pt x="832" y="1485"/>
                    <a:pt x="836" y="1485"/>
                  </a:cubicBezTo>
                  <a:cubicBezTo>
                    <a:pt x="837" y="1491"/>
                    <a:pt x="833" y="1493"/>
                    <a:pt x="834" y="1500"/>
                  </a:cubicBezTo>
                  <a:cubicBezTo>
                    <a:pt x="840" y="1498"/>
                    <a:pt x="842" y="1502"/>
                    <a:pt x="847" y="1501"/>
                  </a:cubicBezTo>
                  <a:cubicBezTo>
                    <a:pt x="849" y="1500"/>
                    <a:pt x="846" y="1494"/>
                    <a:pt x="850" y="1493"/>
                  </a:cubicBezTo>
                  <a:cubicBezTo>
                    <a:pt x="854" y="1495"/>
                    <a:pt x="857" y="1489"/>
                    <a:pt x="862" y="1489"/>
                  </a:cubicBezTo>
                  <a:cubicBezTo>
                    <a:pt x="867" y="1488"/>
                    <a:pt x="875" y="1488"/>
                    <a:pt x="876" y="1490"/>
                  </a:cubicBezTo>
                  <a:cubicBezTo>
                    <a:pt x="876" y="1492"/>
                    <a:pt x="873" y="1492"/>
                    <a:pt x="873" y="1493"/>
                  </a:cubicBezTo>
                  <a:cubicBezTo>
                    <a:pt x="874" y="1495"/>
                    <a:pt x="877" y="1494"/>
                    <a:pt x="879" y="1495"/>
                  </a:cubicBezTo>
                  <a:cubicBezTo>
                    <a:pt x="881" y="1497"/>
                    <a:pt x="879" y="1500"/>
                    <a:pt x="882" y="1501"/>
                  </a:cubicBezTo>
                  <a:cubicBezTo>
                    <a:pt x="885" y="1497"/>
                    <a:pt x="895" y="1501"/>
                    <a:pt x="899" y="1500"/>
                  </a:cubicBezTo>
                  <a:cubicBezTo>
                    <a:pt x="900" y="1499"/>
                    <a:pt x="899" y="1496"/>
                    <a:pt x="901" y="1496"/>
                  </a:cubicBezTo>
                  <a:cubicBezTo>
                    <a:pt x="905" y="1500"/>
                    <a:pt x="904" y="1498"/>
                    <a:pt x="908" y="1498"/>
                  </a:cubicBezTo>
                  <a:cubicBezTo>
                    <a:pt x="911" y="1498"/>
                    <a:pt x="912" y="1499"/>
                    <a:pt x="913" y="1500"/>
                  </a:cubicBezTo>
                  <a:cubicBezTo>
                    <a:pt x="913" y="1498"/>
                    <a:pt x="913" y="1495"/>
                    <a:pt x="913" y="1493"/>
                  </a:cubicBezTo>
                  <a:cubicBezTo>
                    <a:pt x="916" y="1493"/>
                    <a:pt x="916" y="1490"/>
                    <a:pt x="918" y="1489"/>
                  </a:cubicBezTo>
                  <a:cubicBezTo>
                    <a:pt x="919" y="1487"/>
                    <a:pt x="921" y="1485"/>
                    <a:pt x="922" y="1482"/>
                  </a:cubicBezTo>
                  <a:cubicBezTo>
                    <a:pt x="922" y="1482"/>
                    <a:pt x="921" y="1482"/>
                    <a:pt x="921" y="1482"/>
                  </a:cubicBezTo>
                  <a:cubicBezTo>
                    <a:pt x="920" y="1481"/>
                    <a:pt x="929" y="1475"/>
                    <a:pt x="925" y="1471"/>
                  </a:cubicBezTo>
                  <a:cubicBezTo>
                    <a:pt x="921" y="1472"/>
                    <a:pt x="922" y="1468"/>
                    <a:pt x="919" y="1468"/>
                  </a:cubicBezTo>
                  <a:cubicBezTo>
                    <a:pt x="919" y="1472"/>
                    <a:pt x="922" y="1473"/>
                    <a:pt x="917" y="1474"/>
                  </a:cubicBezTo>
                  <a:cubicBezTo>
                    <a:pt x="917" y="1473"/>
                    <a:pt x="917" y="1472"/>
                    <a:pt x="917" y="1471"/>
                  </a:cubicBezTo>
                  <a:cubicBezTo>
                    <a:pt x="915" y="1471"/>
                    <a:pt x="909" y="1476"/>
                    <a:pt x="908" y="1477"/>
                  </a:cubicBezTo>
                  <a:cubicBezTo>
                    <a:pt x="907" y="1480"/>
                    <a:pt x="910" y="1484"/>
                    <a:pt x="907" y="1485"/>
                  </a:cubicBezTo>
                  <a:cubicBezTo>
                    <a:pt x="902" y="1486"/>
                    <a:pt x="899" y="1479"/>
                    <a:pt x="902" y="1476"/>
                  </a:cubicBezTo>
                  <a:cubicBezTo>
                    <a:pt x="896" y="1475"/>
                    <a:pt x="894" y="1474"/>
                    <a:pt x="890" y="1477"/>
                  </a:cubicBezTo>
                  <a:cubicBezTo>
                    <a:pt x="889" y="1482"/>
                    <a:pt x="891" y="1483"/>
                    <a:pt x="891" y="1487"/>
                  </a:cubicBezTo>
                  <a:cubicBezTo>
                    <a:pt x="889" y="1486"/>
                    <a:pt x="886" y="1489"/>
                    <a:pt x="885" y="1489"/>
                  </a:cubicBezTo>
                  <a:cubicBezTo>
                    <a:pt x="885" y="1489"/>
                    <a:pt x="884" y="1486"/>
                    <a:pt x="884" y="1485"/>
                  </a:cubicBezTo>
                  <a:cubicBezTo>
                    <a:pt x="882" y="1484"/>
                    <a:pt x="877" y="1487"/>
                    <a:pt x="876" y="1485"/>
                  </a:cubicBezTo>
                  <a:cubicBezTo>
                    <a:pt x="875" y="1485"/>
                    <a:pt x="876" y="1481"/>
                    <a:pt x="876" y="1481"/>
                  </a:cubicBezTo>
                  <a:cubicBezTo>
                    <a:pt x="873" y="1480"/>
                    <a:pt x="869" y="1481"/>
                    <a:pt x="865" y="1481"/>
                  </a:cubicBezTo>
                  <a:cubicBezTo>
                    <a:pt x="865" y="1479"/>
                    <a:pt x="865" y="1476"/>
                    <a:pt x="863" y="1476"/>
                  </a:cubicBezTo>
                  <a:cubicBezTo>
                    <a:pt x="859" y="1476"/>
                    <a:pt x="857" y="1467"/>
                    <a:pt x="854" y="1468"/>
                  </a:cubicBezTo>
                  <a:cubicBezTo>
                    <a:pt x="854" y="1471"/>
                    <a:pt x="858" y="1476"/>
                    <a:pt x="854" y="1477"/>
                  </a:cubicBezTo>
                  <a:cubicBezTo>
                    <a:pt x="852" y="1476"/>
                    <a:pt x="850" y="1475"/>
                    <a:pt x="846" y="1476"/>
                  </a:cubicBezTo>
                  <a:cubicBezTo>
                    <a:pt x="844" y="1478"/>
                    <a:pt x="837" y="1477"/>
                    <a:pt x="832" y="1477"/>
                  </a:cubicBezTo>
                  <a:cubicBezTo>
                    <a:pt x="831" y="1477"/>
                    <a:pt x="825" y="1469"/>
                    <a:pt x="826" y="1476"/>
                  </a:cubicBezTo>
                  <a:cubicBezTo>
                    <a:pt x="826" y="1477"/>
                    <a:pt x="827" y="1478"/>
                    <a:pt x="828" y="1476"/>
                  </a:cubicBezTo>
                  <a:close/>
                  <a:moveTo>
                    <a:pt x="588" y="1482"/>
                  </a:moveTo>
                  <a:cubicBezTo>
                    <a:pt x="586" y="1482"/>
                    <a:pt x="584" y="1479"/>
                    <a:pt x="583" y="1482"/>
                  </a:cubicBezTo>
                  <a:cubicBezTo>
                    <a:pt x="587" y="1485"/>
                    <a:pt x="590" y="1487"/>
                    <a:pt x="590" y="1493"/>
                  </a:cubicBezTo>
                  <a:cubicBezTo>
                    <a:pt x="591" y="1497"/>
                    <a:pt x="586" y="1495"/>
                    <a:pt x="585" y="1498"/>
                  </a:cubicBezTo>
                  <a:cubicBezTo>
                    <a:pt x="588" y="1500"/>
                    <a:pt x="589" y="1502"/>
                    <a:pt x="590" y="1504"/>
                  </a:cubicBezTo>
                  <a:cubicBezTo>
                    <a:pt x="597" y="1504"/>
                    <a:pt x="598" y="1499"/>
                    <a:pt x="604" y="1498"/>
                  </a:cubicBezTo>
                  <a:cubicBezTo>
                    <a:pt x="608" y="1503"/>
                    <a:pt x="609" y="1500"/>
                    <a:pt x="616" y="1501"/>
                  </a:cubicBezTo>
                  <a:cubicBezTo>
                    <a:pt x="617" y="1499"/>
                    <a:pt x="617" y="1497"/>
                    <a:pt x="619" y="1498"/>
                  </a:cubicBezTo>
                  <a:cubicBezTo>
                    <a:pt x="624" y="1498"/>
                    <a:pt x="629" y="1506"/>
                    <a:pt x="633" y="1501"/>
                  </a:cubicBezTo>
                  <a:cubicBezTo>
                    <a:pt x="631" y="1500"/>
                    <a:pt x="634" y="1490"/>
                    <a:pt x="636" y="1489"/>
                  </a:cubicBezTo>
                  <a:cubicBezTo>
                    <a:pt x="637" y="1485"/>
                    <a:pt x="633" y="1484"/>
                    <a:pt x="631" y="1482"/>
                  </a:cubicBezTo>
                  <a:cubicBezTo>
                    <a:pt x="630" y="1480"/>
                    <a:pt x="629" y="1478"/>
                    <a:pt x="627" y="1476"/>
                  </a:cubicBezTo>
                  <a:cubicBezTo>
                    <a:pt x="627" y="1478"/>
                    <a:pt x="627" y="1479"/>
                    <a:pt x="628" y="1481"/>
                  </a:cubicBezTo>
                  <a:cubicBezTo>
                    <a:pt x="622" y="1480"/>
                    <a:pt x="622" y="1487"/>
                    <a:pt x="618" y="1489"/>
                  </a:cubicBezTo>
                  <a:cubicBezTo>
                    <a:pt x="615" y="1489"/>
                    <a:pt x="616" y="1484"/>
                    <a:pt x="611" y="1485"/>
                  </a:cubicBezTo>
                  <a:cubicBezTo>
                    <a:pt x="610" y="1489"/>
                    <a:pt x="611" y="1494"/>
                    <a:pt x="607" y="1495"/>
                  </a:cubicBezTo>
                  <a:cubicBezTo>
                    <a:pt x="602" y="1497"/>
                    <a:pt x="600" y="1495"/>
                    <a:pt x="595" y="1495"/>
                  </a:cubicBezTo>
                  <a:cubicBezTo>
                    <a:pt x="596" y="1489"/>
                    <a:pt x="590" y="1490"/>
                    <a:pt x="590" y="1485"/>
                  </a:cubicBezTo>
                  <a:cubicBezTo>
                    <a:pt x="590" y="1482"/>
                    <a:pt x="592" y="1481"/>
                    <a:pt x="591" y="1476"/>
                  </a:cubicBezTo>
                  <a:cubicBezTo>
                    <a:pt x="586" y="1478"/>
                    <a:pt x="590" y="1470"/>
                    <a:pt x="586" y="1471"/>
                  </a:cubicBezTo>
                  <a:cubicBezTo>
                    <a:pt x="586" y="1476"/>
                    <a:pt x="589" y="1477"/>
                    <a:pt x="588" y="1482"/>
                  </a:cubicBezTo>
                  <a:close/>
                  <a:moveTo>
                    <a:pt x="546" y="1508"/>
                  </a:moveTo>
                  <a:cubicBezTo>
                    <a:pt x="546" y="1506"/>
                    <a:pt x="547" y="1505"/>
                    <a:pt x="549" y="1504"/>
                  </a:cubicBezTo>
                  <a:cubicBezTo>
                    <a:pt x="549" y="1502"/>
                    <a:pt x="548" y="1499"/>
                    <a:pt x="550" y="1498"/>
                  </a:cubicBezTo>
                  <a:cubicBezTo>
                    <a:pt x="551" y="1495"/>
                    <a:pt x="545" y="1493"/>
                    <a:pt x="551" y="1493"/>
                  </a:cubicBezTo>
                  <a:cubicBezTo>
                    <a:pt x="552" y="1495"/>
                    <a:pt x="552" y="1497"/>
                    <a:pt x="554" y="1496"/>
                  </a:cubicBezTo>
                  <a:cubicBezTo>
                    <a:pt x="555" y="1493"/>
                    <a:pt x="552" y="1493"/>
                    <a:pt x="551" y="1492"/>
                  </a:cubicBezTo>
                  <a:cubicBezTo>
                    <a:pt x="551" y="1490"/>
                    <a:pt x="551" y="1488"/>
                    <a:pt x="551" y="1487"/>
                  </a:cubicBezTo>
                  <a:cubicBezTo>
                    <a:pt x="551" y="1485"/>
                    <a:pt x="549" y="1484"/>
                    <a:pt x="548" y="1482"/>
                  </a:cubicBezTo>
                  <a:cubicBezTo>
                    <a:pt x="550" y="1482"/>
                    <a:pt x="550" y="1479"/>
                    <a:pt x="551" y="1477"/>
                  </a:cubicBezTo>
                  <a:cubicBezTo>
                    <a:pt x="553" y="1477"/>
                    <a:pt x="556" y="1478"/>
                    <a:pt x="555" y="1474"/>
                  </a:cubicBezTo>
                  <a:cubicBezTo>
                    <a:pt x="553" y="1471"/>
                    <a:pt x="551" y="1476"/>
                    <a:pt x="548" y="1473"/>
                  </a:cubicBezTo>
                  <a:cubicBezTo>
                    <a:pt x="546" y="1479"/>
                    <a:pt x="547" y="1479"/>
                    <a:pt x="546" y="1485"/>
                  </a:cubicBezTo>
                  <a:cubicBezTo>
                    <a:pt x="546" y="1487"/>
                    <a:pt x="549" y="1487"/>
                    <a:pt x="550" y="1489"/>
                  </a:cubicBezTo>
                  <a:cubicBezTo>
                    <a:pt x="548" y="1490"/>
                    <a:pt x="549" y="1492"/>
                    <a:pt x="548" y="1493"/>
                  </a:cubicBezTo>
                  <a:cubicBezTo>
                    <a:pt x="547" y="1494"/>
                    <a:pt x="544" y="1494"/>
                    <a:pt x="544" y="1495"/>
                  </a:cubicBezTo>
                  <a:cubicBezTo>
                    <a:pt x="543" y="1496"/>
                    <a:pt x="545" y="1500"/>
                    <a:pt x="542" y="1500"/>
                  </a:cubicBezTo>
                  <a:cubicBezTo>
                    <a:pt x="539" y="1499"/>
                    <a:pt x="536" y="1500"/>
                    <a:pt x="533" y="1500"/>
                  </a:cubicBezTo>
                  <a:cubicBezTo>
                    <a:pt x="530" y="1499"/>
                    <a:pt x="529" y="1495"/>
                    <a:pt x="528" y="1495"/>
                  </a:cubicBezTo>
                  <a:cubicBezTo>
                    <a:pt x="527" y="1495"/>
                    <a:pt x="524" y="1496"/>
                    <a:pt x="524" y="1496"/>
                  </a:cubicBezTo>
                  <a:cubicBezTo>
                    <a:pt x="523" y="1496"/>
                    <a:pt x="525" y="1495"/>
                    <a:pt x="525" y="1495"/>
                  </a:cubicBezTo>
                  <a:cubicBezTo>
                    <a:pt x="525" y="1493"/>
                    <a:pt x="521" y="1490"/>
                    <a:pt x="520" y="1489"/>
                  </a:cubicBezTo>
                  <a:cubicBezTo>
                    <a:pt x="520" y="1487"/>
                    <a:pt x="519" y="1483"/>
                    <a:pt x="518" y="1481"/>
                  </a:cubicBezTo>
                  <a:cubicBezTo>
                    <a:pt x="518" y="1480"/>
                    <a:pt x="517" y="1475"/>
                    <a:pt x="515" y="1477"/>
                  </a:cubicBezTo>
                  <a:cubicBezTo>
                    <a:pt x="516" y="1478"/>
                    <a:pt x="519" y="1484"/>
                    <a:pt x="515" y="1484"/>
                  </a:cubicBezTo>
                  <a:cubicBezTo>
                    <a:pt x="510" y="1479"/>
                    <a:pt x="502" y="1490"/>
                    <a:pt x="495" y="1484"/>
                  </a:cubicBezTo>
                  <a:cubicBezTo>
                    <a:pt x="496" y="1488"/>
                    <a:pt x="495" y="1491"/>
                    <a:pt x="491" y="1490"/>
                  </a:cubicBezTo>
                  <a:cubicBezTo>
                    <a:pt x="489" y="1496"/>
                    <a:pt x="495" y="1495"/>
                    <a:pt x="494" y="1500"/>
                  </a:cubicBezTo>
                  <a:cubicBezTo>
                    <a:pt x="493" y="1500"/>
                    <a:pt x="493" y="1501"/>
                    <a:pt x="493" y="1503"/>
                  </a:cubicBezTo>
                  <a:cubicBezTo>
                    <a:pt x="490" y="1503"/>
                    <a:pt x="488" y="1503"/>
                    <a:pt x="488" y="1506"/>
                  </a:cubicBezTo>
                  <a:cubicBezTo>
                    <a:pt x="491" y="1506"/>
                    <a:pt x="493" y="1506"/>
                    <a:pt x="496" y="1506"/>
                  </a:cubicBezTo>
                  <a:cubicBezTo>
                    <a:pt x="496" y="1504"/>
                    <a:pt x="496" y="1502"/>
                    <a:pt x="496" y="1500"/>
                  </a:cubicBezTo>
                  <a:cubicBezTo>
                    <a:pt x="504" y="1500"/>
                    <a:pt x="504" y="1491"/>
                    <a:pt x="511" y="1490"/>
                  </a:cubicBezTo>
                  <a:cubicBezTo>
                    <a:pt x="513" y="1493"/>
                    <a:pt x="516" y="1494"/>
                    <a:pt x="517" y="1496"/>
                  </a:cubicBezTo>
                  <a:cubicBezTo>
                    <a:pt x="517" y="1498"/>
                    <a:pt x="517" y="1499"/>
                    <a:pt x="517" y="1500"/>
                  </a:cubicBezTo>
                  <a:cubicBezTo>
                    <a:pt x="520" y="1500"/>
                    <a:pt x="523" y="1499"/>
                    <a:pt x="524" y="1501"/>
                  </a:cubicBezTo>
                  <a:cubicBezTo>
                    <a:pt x="525" y="1504"/>
                    <a:pt x="522" y="1509"/>
                    <a:pt x="526" y="1509"/>
                  </a:cubicBezTo>
                  <a:cubicBezTo>
                    <a:pt x="529" y="1505"/>
                    <a:pt x="539" y="1509"/>
                    <a:pt x="546" y="1508"/>
                  </a:cubicBezTo>
                  <a:close/>
                  <a:moveTo>
                    <a:pt x="497" y="1493"/>
                  </a:moveTo>
                  <a:cubicBezTo>
                    <a:pt x="503" y="1495"/>
                    <a:pt x="503" y="1486"/>
                    <a:pt x="497" y="1487"/>
                  </a:cubicBezTo>
                  <a:cubicBezTo>
                    <a:pt x="497" y="1489"/>
                    <a:pt x="497" y="1491"/>
                    <a:pt x="497" y="1493"/>
                  </a:cubicBezTo>
                  <a:close/>
                  <a:moveTo>
                    <a:pt x="414" y="1500"/>
                  </a:moveTo>
                  <a:cubicBezTo>
                    <a:pt x="415" y="1500"/>
                    <a:pt x="416" y="1499"/>
                    <a:pt x="417" y="1500"/>
                  </a:cubicBezTo>
                  <a:cubicBezTo>
                    <a:pt x="418" y="1500"/>
                    <a:pt x="418" y="1502"/>
                    <a:pt x="420" y="1503"/>
                  </a:cubicBezTo>
                  <a:cubicBezTo>
                    <a:pt x="420" y="1503"/>
                    <a:pt x="425" y="1500"/>
                    <a:pt x="426" y="1501"/>
                  </a:cubicBezTo>
                  <a:cubicBezTo>
                    <a:pt x="430" y="1505"/>
                    <a:pt x="429" y="1499"/>
                    <a:pt x="433" y="1503"/>
                  </a:cubicBezTo>
                  <a:cubicBezTo>
                    <a:pt x="434" y="1504"/>
                    <a:pt x="440" y="1501"/>
                    <a:pt x="442" y="1501"/>
                  </a:cubicBezTo>
                  <a:cubicBezTo>
                    <a:pt x="444" y="1501"/>
                    <a:pt x="445" y="1504"/>
                    <a:pt x="446" y="1501"/>
                  </a:cubicBezTo>
                  <a:cubicBezTo>
                    <a:pt x="447" y="1500"/>
                    <a:pt x="448" y="1503"/>
                    <a:pt x="448" y="1503"/>
                  </a:cubicBezTo>
                  <a:cubicBezTo>
                    <a:pt x="456" y="1503"/>
                    <a:pt x="458" y="1504"/>
                    <a:pt x="462" y="1504"/>
                  </a:cubicBezTo>
                  <a:cubicBezTo>
                    <a:pt x="466" y="1505"/>
                    <a:pt x="470" y="1503"/>
                    <a:pt x="474" y="1506"/>
                  </a:cubicBezTo>
                  <a:cubicBezTo>
                    <a:pt x="475" y="1500"/>
                    <a:pt x="466" y="1504"/>
                    <a:pt x="462" y="1503"/>
                  </a:cubicBezTo>
                  <a:cubicBezTo>
                    <a:pt x="460" y="1498"/>
                    <a:pt x="460" y="1496"/>
                    <a:pt x="459" y="1495"/>
                  </a:cubicBezTo>
                  <a:cubicBezTo>
                    <a:pt x="458" y="1495"/>
                    <a:pt x="457" y="1490"/>
                    <a:pt x="457" y="1490"/>
                  </a:cubicBezTo>
                  <a:cubicBezTo>
                    <a:pt x="457" y="1489"/>
                    <a:pt x="457" y="1487"/>
                    <a:pt x="455" y="1487"/>
                  </a:cubicBezTo>
                  <a:cubicBezTo>
                    <a:pt x="450" y="1487"/>
                    <a:pt x="454" y="1476"/>
                    <a:pt x="449" y="1477"/>
                  </a:cubicBezTo>
                  <a:cubicBezTo>
                    <a:pt x="442" y="1476"/>
                    <a:pt x="449" y="1488"/>
                    <a:pt x="441" y="1485"/>
                  </a:cubicBezTo>
                  <a:cubicBezTo>
                    <a:pt x="441" y="1483"/>
                    <a:pt x="443" y="1483"/>
                    <a:pt x="443" y="1481"/>
                  </a:cubicBezTo>
                  <a:cubicBezTo>
                    <a:pt x="436" y="1481"/>
                    <a:pt x="437" y="1488"/>
                    <a:pt x="438" y="1492"/>
                  </a:cubicBezTo>
                  <a:cubicBezTo>
                    <a:pt x="432" y="1492"/>
                    <a:pt x="421" y="1496"/>
                    <a:pt x="417" y="1490"/>
                  </a:cubicBezTo>
                  <a:cubicBezTo>
                    <a:pt x="416" y="1486"/>
                    <a:pt x="414" y="1484"/>
                    <a:pt x="413" y="1479"/>
                  </a:cubicBezTo>
                  <a:cubicBezTo>
                    <a:pt x="407" y="1481"/>
                    <a:pt x="413" y="1472"/>
                    <a:pt x="407" y="1474"/>
                  </a:cubicBezTo>
                  <a:cubicBezTo>
                    <a:pt x="406" y="1479"/>
                    <a:pt x="406" y="1477"/>
                    <a:pt x="407" y="1482"/>
                  </a:cubicBezTo>
                  <a:cubicBezTo>
                    <a:pt x="409" y="1486"/>
                    <a:pt x="411" y="1480"/>
                    <a:pt x="412" y="1484"/>
                  </a:cubicBezTo>
                  <a:cubicBezTo>
                    <a:pt x="411" y="1488"/>
                    <a:pt x="411" y="1490"/>
                    <a:pt x="411" y="1496"/>
                  </a:cubicBezTo>
                  <a:cubicBezTo>
                    <a:pt x="414" y="1495"/>
                    <a:pt x="413" y="1499"/>
                    <a:pt x="414" y="1500"/>
                  </a:cubicBezTo>
                  <a:close/>
                  <a:moveTo>
                    <a:pt x="414" y="1496"/>
                  </a:moveTo>
                  <a:cubicBezTo>
                    <a:pt x="414" y="1496"/>
                    <a:pt x="412" y="1494"/>
                    <a:pt x="412" y="1493"/>
                  </a:cubicBezTo>
                  <a:cubicBezTo>
                    <a:pt x="412" y="1494"/>
                    <a:pt x="415" y="1492"/>
                    <a:pt x="414" y="1492"/>
                  </a:cubicBezTo>
                  <a:cubicBezTo>
                    <a:pt x="417" y="1491"/>
                    <a:pt x="418" y="1498"/>
                    <a:pt x="414" y="1496"/>
                  </a:cubicBezTo>
                  <a:close/>
                  <a:moveTo>
                    <a:pt x="440" y="1487"/>
                  </a:moveTo>
                  <a:cubicBezTo>
                    <a:pt x="442" y="1490"/>
                    <a:pt x="449" y="1487"/>
                    <a:pt x="449" y="1492"/>
                  </a:cubicBezTo>
                  <a:cubicBezTo>
                    <a:pt x="450" y="1496"/>
                    <a:pt x="446" y="1496"/>
                    <a:pt x="442" y="1496"/>
                  </a:cubicBezTo>
                  <a:cubicBezTo>
                    <a:pt x="443" y="1492"/>
                    <a:pt x="439" y="1492"/>
                    <a:pt x="440" y="1487"/>
                  </a:cubicBezTo>
                  <a:close/>
                  <a:moveTo>
                    <a:pt x="719" y="1477"/>
                  </a:moveTo>
                  <a:cubicBezTo>
                    <a:pt x="720" y="1474"/>
                    <a:pt x="726" y="1480"/>
                    <a:pt x="723" y="1482"/>
                  </a:cubicBezTo>
                  <a:cubicBezTo>
                    <a:pt x="720" y="1482"/>
                    <a:pt x="722" y="1477"/>
                    <a:pt x="719" y="1477"/>
                  </a:cubicBezTo>
                  <a:close/>
                  <a:moveTo>
                    <a:pt x="370" y="1477"/>
                  </a:moveTo>
                  <a:cubicBezTo>
                    <a:pt x="373" y="1477"/>
                    <a:pt x="372" y="1481"/>
                    <a:pt x="373" y="1482"/>
                  </a:cubicBezTo>
                  <a:cubicBezTo>
                    <a:pt x="373" y="1482"/>
                    <a:pt x="376" y="1482"/>
                    <a:pt x="376" y="1482"/>
                  </a:cubicBezTo>
                  <a:cubicBezTo>
                    <a:pt x="377" y="1486"/>
                    <a:pt x="370" y="1483"/>
                    <a:pt x="370" y="1477"/>
                  </a:cubicBezTo>
                  <a:close/>
                  <a:moveTo>
                    <a:pt x="1392" y="1492"/>
                  </a:moveTo>
                  <a:cubicBezTo>
                    <a:pt x="1404" y="1491"/>
                    <a:pt x="1389" y="1480"/>
                    <a:pt x="1388" y="1484"/>
                  </a:cubicBezTo>
                  <a:cubicBezTo>
                    <a:pt x="1390" y="1485"/>
                    <a:pt x="1393" y="1487"/>
                    <a:pt x="1392" y="1492"/>
                  </a:cubicBezTo>
                  <a:close/>
                  <a:moveTo>
                    <a:pt x="1400" y="1493"/>
                  </a:moveTo>
                  <a:cubicBezTo>
                    <a:pt x="1400" y="1499"/>
                    <a:pt x="1404" y="1500"/>
                    <a:pt x="1408" y="1503"/>
                  </a:cubicBezTo>
                  <a:cubicBezTo>
                    <a:pt x="1410" y="1496"/>
                    <a:pt x="1402" y="1499"/>
                    <a:pt x="1403" y="1493"/>
                  </a:cubicBezTo>
                  <a:cubicBezTo>
                    <a:pt x="1406" y="1492"/>
                    <a:pt x="1411" y="1493"/>
                    <a:pt x="1411" y="1489"/>
                  </a:cubicBezTo>
                  <a:cubicBezTo>
                    <a:pt x="1404" y="1487"/>
                    <a:pt x="1406" y="1494"/>
                    <a:pt x="1400" y="1493"/>
                  </a:cubicBezTo>
                  <a:close/>
                  <a:moveTo>
                    <a:pt x="261" y="1503"/>
                  </a:moveTo>
                  <a:cubicBezTo>
                    <a:pt x="268" y="1503"/>
                    <a:pt x="265" y="1513"/>
                    <a:pt x="274" y="1511"/>
                  </a:cubicBezTo>
                  <a:cubicBezTo>
                    <a:pt x="275" y="1516"/>
                    <a:pt x="282" y="1515"/>
                    <a:pt x="288" y="1515"/>
                  </a:cubicBezTo>
                  <a:cubicBezTo>
                    <a:pt x="287" y="1509"/>
                    <a:pt x="288" y="1504"/>
                    <a:pt x="294" y="1504"/>
                  </a:cubicBezTo>
                  <a:cubicBezTo>
                    <a:pt x="297" y="1505"/>
                    <a:pt x="298" y="1508"/>
                    <a:pt x="301" y="1508"/>
                  </a:cubicBezTo>
                  <a:cubicBezTo>
                    <a:pt x="303" y="1506"/>
                    <a:pt x="311" y="1504"/>
                    <a:pt x="307" y="1503"/>
                  </a:cubicBezTo>
                  <a:cubicBezTo>
                    <a:pt x="302" y="1509"/>
                    <a:pt x="298" y="1501"/>
                    <a:pt x="290" y="1500"/>
                  </a:cubicBezTo>
                  <a:cubicBezTo>
                    <a:pt x="290" y="1501"/>
                    <a:pt x="290" y="1503"/>
                    <a:pt x="289" y="1503"/>
                  </a:cubicBezTo>
                  <a:cubicBezTo>
                    <a:pt x="283" y="1504"/>
                    <a:pt x="282" y="1500"/>
                    <a:pt x="277" y="1501"/>
                  </a:cubicBezTo>
                  <a:cubicBezTo>
                    <a:pt x="276" y="1500"/>
                    <a:pt x="276" y="1498"/>
                    <a:pt x="275" y="1498"/>
                  </a:cubicBezTo>
                  <a:cubicBezTo>
                    <a:pt x="275" y="1500"/>
                    <a:pt x="272" y="1501"/>
                    <a:pt x="272" y="1503"/>
                  </a:cubicBezTo>
                  <a:cubicBezTo>
                    <a:pt x="272" y="1505"/>
                    <a:pt x="277" y="1505"/>
                    <a:pt x="274" y="1506"/>
                  </a:cubicBezTo>
                  <a:cubicBezTo>
                    <a:pt x="269" y="1506"/>
                    <a:pt x="271" y="1498"/>
                    <a:pt x="266" y="1500"/>
                  </a:cubicBezTo>
                  <a:cubicBezTo>
                    <a:pt x="266" y="1502"/>
                    <a:pt x="261" y="1501"/>
                    <a:pt x="261" y="1503"/>
                  </a:cubicBezTo>
                  <a:close/>
                  <a:moveTo>
                    <a:pt x="266" y="1501"/>
                  </a:moveTo>
                  <a:cubicBezTo>
                    <a:pt x="267" y="1501"/>
                    <a:pt x="268" y="1501"/>
                    <a:pt x="269" y="1501"/>
                  </a:cubicBezTo>
                  <a:cubicBezTo>
                    <a:pt x="269" y="1502"/>
                    <a:pt x="269" y="1503"/>
                    <a:pt x="269" y="1504"/>
                  </a:cubicBezTo>
                  <a:cubicBezTo>
                    <a:pt x="268" y="1504"/>
                    <a:pt x="267" y="1504"/>
                    <a:pt x="266" y="1504"/>
                  </a:cubicBezTo>
                  <a:cubicBezTo>
                    <a:pt x="266" y="1503"/>
                    <a:pt x="266" y="1502"/>
                    <a:pt x="266" y="1501"/>
                  </a:cubicBezTo>
                  <a:close/>
                  <a:moveTo>
                    <a:pt x="259" y="1515"/>
                  </a:moveTo>
                  <a:cubicBezTo>
                    <a:pt x="257" y="1515"/>
                    <a:pt x="257" y="1516"/>
                    <a:pt x="257" y="1517"/>
                  </a:cubicBezTo>
                  <a:cubicBezTo>
                    <a:pt x="252" y="1515"/>
                    <a:pt x="259" y="1512"/>
                    <a:pt x="260" y="1515"/>
                  </a:cubicBezTo>
                  <a:cubicBezTo>
                    <a:pt x="260" y="1517"/>
                    <a:pt x="259" y="1516"/>
                    <a:pt x="259" y="1515"/>
                  </a:cubicBezTo>
                  <a:close/>
                  <a:moveTo>
                    <a:pt x="1784" y="1525"/>
                  </a:moveTo>
                  <a:cubicBezTo>
                    <a:pt x="1777" y="1525"/>
                    <a:pt x="1784" y="1518"/>
                    <a:pt x="1784" y="1515"/>
                  </a:cubicBezTo>
                  <a:cubicBezTo>
                    <a:pt x="1782" y="1515"/>
                    <a:pt x="1780" y="1515"/>
                    <a:pt x="1778" y="1515"/>
                  </a:cubicBezTo>
                  <a:cubicBezTo>
                    <a:pt x="1780" y="1522"/>
                    <a:pt x="1773" y="1521"/>
                    <a:pt x="1771" y="1523"/>
                  </a:cubicBezTo>
                  <a:cubicBezTo>
                    <a:pt x="1775" y="1524"/>
                    <a:pt x="1774" y="1528"/>
                    <a:pt x="1777" y="1528"/>
                  </a:cubicBezTo>
                  <a:cubicBezTo>
                    <a:pt x="1777" y="1522"/>
                    <a:pt x="1787" y="1529"/>
                    <a:pt x="1784" y="1525"/>
                  </a:cubicBezTo>
                  <a:close/>
                  <a:moveTo>
                    <a:pt x="299" y="1528"/>
                  </a:moveTo>
                  <a:cubicBezTo>
                    <a:pt x="299" y="1534"/>
                    <a:pt x="304" y="1530"/>
                    <a:pt x="307" y="1530"/>
                  </a:cubicBezTo>
                  <a:cubicBezTo>
                    <a:pt x="311" y="1530"/>
                    <a:pt x="314" y="1529"/>
                    <a:pt x="316" y="1531"/>
                  </a:cubicBezTo>
                  <a:cubicBezTo>
                    <a:pt x="317" y="1529"/>
                    <a:pt x="319" y="1529"/>
                    <a:pt x="319" y="1527"/>
                  </a:cubicBezTo>
                  <a:cubicBezTo>
                    <a:pt x="317" y="1526"/>
                    <a:pt x="318" y="1522"/>
                    <a:pt x="313" y="1523"/>
                  </a:cubicBezTo>
                  <a:cubicBezTo>
                    <a:pt x="313" y="1527"/>
                    <a:pt x="315" y="1527"/>
                    <a:pt x="316" y="1528"/>
                  </a:cubicBezTo>
                  <a:cubicBezTo>
                    <a:pt x="309" y="1525"/>
                    <a:pt x="306" y="1531"/>
                    <a:pt x="299" y="1528"/>
                  </a:cubicBezTo>
                  <a:close/>
                  <a:moveTo>
                    <a:pt x="404" y="1531"/>
                  </a:moveTo>
                  <a:cubicBezTo>
                    <a:pt x="406" y="1531"/>
                    <a:pt x="407" y="1531"/>
                    <a:pt x="407" y="1530"/>
                  </a:cubicBezTo>
                  <a:cubicBezTo>
                    <a:pt x="405" y="1529"/>
                    <a:pt x="404" y="1528"/>
                    <a:pt x="401" y="1528"/>
                  </a:cubicBezTo>
                  <a:cubicBezTo>
                    <a:pt x="401" y="1531"/>
                    <a:pt x="401" y="1533"/>
                    <a:pt x="401" y="1536"/>
                  </a:cubicBezTo>
                  <a:cubicBezTo>
                    <a:pt x="405" y="1536"/>
                    <a:pt x="408" y="1536"/>
                    <a:pt x="411" y="1536"/>
                  </a:cubicBezTo>
                  <a:cubicBezTo>
                    <a:pt x="410" y="1534"/>
                    <a:pt x="416" y="1530"/>
                    <a:pt x="412" y="1530"/>
                  </a:cubicBezTo>
                  <a:cubicBezTo>
                    <a:pt x="412" y="1532"/>
                    <a:pt x="405" y="1535"/>
                    <a:pt x="404" y="1531"/>
                  </a:cubicBezTo>
                  <a:close/>
                  <a:moveTo>
                    <a:pt x="440" y="1535"/>
                  </a:moveTo>
                  <a:cubicBezTo>
                    <a:pt x="434" y="1535"/>
                    <a:pt x="439" y="1533"/>
                    <a:pt x="438" y="1530"/>
                  </a:cubicBezTo>
                  <a:cubicBezTo>
                    <a:pt x="437" y="1530"/>
                    <a:pt x="436" y="1530"/>
                    <a:pt x="435" y="1530"/>
                  </a:cubicBezTo>
                  <a:cubicBezTo>
                    <a:pt x="435" y="1531"/>
                    <a:pt x="434" y="1532"/>
                    <a:pt x="434" y="1533"/>
                  </a:cubicBezTo>
                  <a:cubicBezTo>
                    <a:pt x="436" y="1533"/>
                    <a:pt x="439" y="1539"/>
                    <a:pt x="440" y="1535"/>
                  </a:cubicBezTo>
                  <a:close/>
                  <a:moveTo>
                    <a:pt x="812" y="1533"/>
                  </a:moveTo>
                  <a:cubicBezTo>
                    <a:pt x="816" y="1535"/>
                    <a:pt x="810" y="1538"/>
                    <a:pt x="807" y="1538"/>
                  </a:cubicBezTo>
                  <a:cubicBezTo>
                    <a:pt x="806" y="1531"/>
                    <a:pt x="811" y="1539"/>
                    <a:pt x="812" y="1533"/>
                  </a:cubicBezTo>
                  <a:close/>
                  <a:moveTo>
                    <a:pt x="545" y="1536"/>
                  </a:moveTo>
                  <a:cubicBezTo>
                    <a:pt x="547" y="1530"/>
                    <a:pt x="547" y="1540"/>
                    <a:pt x="551" y="1538"/>
                  </a:cubicBezTo>
                  <a:cubicBezTo>
                    <a:pt x="550" y="1543"/>
                    <a:pt x="547" y="1536"/>
                    <a:pt x="545" y="1536"/>
                  </a:cubicBezTo>
                  <a:close/>
                  <a:moveTo>
                    <a:pt x="633" y="1536"/>
                  </a:moveTo>
                  <a:cubicBezTo>
                    <a:pt x="633" y="1537"/>
                    <a:pt x="633" y="1538"/>
                    <a:pt x="633" y="1539"/>
                  </a:cubicBezTo>
                  <a:cubicBezTo>
                    <a:pt x="637" y="1541"/>
                    <a:pt x="642" y="1536"/>
                    <a:pt x="637" y="1535"/>
                  </a:cubicBezTo>
                  <a:cubicBezTo>
                    <a:pt x="638" y="1537"/>
                    <a:pt x="635" y="1539"/>
                    <a:pt x="634" y="1536"/>
                  </a:cubicBezTo>
                  <a:cubicBezTo>
                    <a:pt x="635" y="1536"/>
                    <a:pt x="636" y="1535"/>
                    <a:pt x="634" y="1535"/>
                  </a:cubicBezTo>
                  <a:cubicBezTo>
                    <a:pt x="634" y="1535"/>
                    <a:pt x="634" y="1536"/>
                    <a:pt x="633" y="1536"/>
                  </a:cubicBezTo>
                  <a:close/>
                  <a:moveTo>
                    <a:pt x="1532" y="1542"/>
                  </a:moveTo>
                  <a:cubicBezTo>
                    <a:pt x="1528" y="1543"/>
                    <a:pt x="1525" y="1544"/>
                    <a:pt x="1523" y="1546"/>
                  </a:cubicBezTo>
                  <a:cubicBezTo>
                    <a:pt x="1521" y="1544"/>
                    <a:pt x="1521" y="1541"/>
                    <a:pt x="1521" y="1538"/>
                  </a:cubicBezTo>
                  <a:cubicBezTo>
                    <a:pt x="1519" y="1538"/>
                    <a:pt x="1517" y="1538"/>
                    <a:pt x="1515" y="1538"/>
                  </a:cubicBezTo>
                  <a:cubicBezTo>
                    <a:pt x="1516" y="1542"/>
                    <a:pt x="1516" y="1548"/>
                    <a:pt x="1510" y="1549"/>
                  </a:cubicBezTo>
                  <a:cubicBezTo>
                    <a:pt x="1509" y="1552"/>
                    <a:pt x="1512" y="1560"/>
                    <a:pt x="1515" y="1555"/>
                  </a:cubicBezTo>
                  <a:cubicBezTo>
                    <a:pt x="1511" y="1554"/>
                    <a:pt x="1515" y="1551"/>
                    <a:pt x="1516" y="1550"/>
                  </a:cubicBezTo>
                  <a:cubicBezTo>
                    <a:pt x="1525" y="1548"/>
                    <a:pt x="1528" y="1549"/>
                    <a:pt x="1532" y="1552"/>
                  </a:cubicBezTo>
                  <a:cubicBezTo>
                    <a:pt x="1531" y="1546"/>
                    <a:pt x="1536" y="1546"/>
                    <a:pt x="1536" y="1541"/>
                  </a:cubicBezTo>
                  <a:cubicBezTo>
                    <a:pt x="1529" y="1544"/>
                    <a:pt x="1535" y="1535"/>
                    <a:pt x="1529" y="1536"/>
                  </a:cubicBezTo>
                  <a:cubicBezTo>
                    <a:pt x="1528" y="1540"/>
                    <a:pt x="1532" y="1539"/>
                    <a:pt x="1532" y="1542"/>
                  </a:cubicBezTo>
                  <a:close/>
                  <a:moveTo>
                    <a:pt x="281" y="1541"/>
                  </a:moveTo>
                  <a:cubicBezTo>
                    <a:pt x="283" y="1536"/>
                    <a:pt x="284" y="1543"/>
                    <a:pt x="286" y="1542"/>
                  </a:cubicBezTo>
                  <a:cubicBezTo>
                    <a:pt x="285" y="1547"/>
                    <a:pt x="284" y="1540"/>
                    <a:pt x="281" y="1541"/>
                  </a:cubicBezTo>
                  <a:close/>
                  <a:moveTo>
                    <a:pt x="311" y="1542"/>
                  </a:moveTo>
                  <a:cubicBezTo>
                    <a:pt x="308" y="1541"/>
                    <a:pt x="308" y="1545"/>
                    <a:pt x="308" y="1546"/>
                  </a:cubicBezTo>
                  <a:cubicBezTo>
                    <a:pt x="306" y="1546"/>
                    <a:pt x="303" y="1545"/>
                    <a:pt x="303" y="1544"/>
                  </a:cubicBezTo>
                  <a:cubicBezTo>
                    <a:pt x="303" y="1545"/>
                    <a:pt x="307" y="1542"/>
                    <a:pt x="306" y="1542"/>
                  </a:cubicBezTo>
                  <a:cubicBezTo>
                    <a:pt x="300" y="1544"/>
                    <a:pt x="297" y="1543"/>
                    <a:pt x="297" y="1546"/>
                  </a:cubicBezTo>
                  <a:cubicBezTo>
                    <a:pt x="297" y="1549"/>
                    <a:pt x="294" y="1546"/>
                    <a:pt x="292" y="1547"/>
                  </a:cubicBezTo>
                  <a:cubicBezTo>
                    <a:pt x="292" y="1548"/>
                    <a:pt x="293" y="1551"/>
                    <a:pt x="291" y="1550"/>
                  </a:cubicBezTo>
                  <a:cubicBezTo>
                    <a:pt x="289" y="1550"/>
                    <a:pt x="285" y="1551"/>
                    <a:pt x="288" y="1552"/>
                  </a:cubicBezTo>
                  <a:cubicBezTo>
                    <a:pt x="292" y="1553"/>
                    <a:pt x="293" y="1550"/>
                    <a:pt x="296" y="1550"/>
                  </a:cubicBezTo>
                  <a:cubicBezTo>
                    <a:pt x="301" y="1551"/>
                    <a:pt x="305" y="1557"/>
                    <a:pt x="310" y="1554"/>
                  </a:cubicBezTo>
                  <a:cubicBezTo>
                    <a:pt x="309" y="1558"/>
                    <a:pt x="313" y="1558"/>
                    <a:pt x="312" y="1563"/>
                  </a:cubicBezTo>
                  <a:cubicBezTo>
                    <a:pt x="315" y="1563"/>
                    <a:pt x="316" y="1561"/>
                    <a:pt x="319" y="1560"/>
                  </a:cubicBezTo>
                  <a:cubicBezTo>
                    <a:pt x="319" y="1555"/>
                    <a:pt x="316" y="1554"/>
                    <a:pt x="314" y="1552"/>
                  </a:cubicBezTo>
                  <a:cubicBezTo>
                    <a:pt x="320" y="1548"/>
                    <a:pt x="335" y="1553"/>
                    <a:pt x="339" y="1549"/>
                  </a:cubicBezTo>
                  <a:cubicBezTo>
                    <a:pt x="337" y="1551"/>
                    <a:pt x="333" y="1547"/>
                    <a:pt x="331" y="1547"/>
                  </a:cubicBezTo>
                  <a:cubicBezTo>
                    <a:pt x="331" y="1547"/>
                    <a:pt x="330" y="1549"/>
                    <a:pt x="329" y="1549"/>
                  </a:cubicBezTo>
                  <a:cubicBezTo>
                    <a:pt x="325" y="1550"/>
                    <a:pt x="321" y="1549"/>
                    <a:pt x="317" y="1549"/>
                  </a:cubicBezTo>
                  <a:cubicBezTo>
                    <a:pt x="312" y="1549"/>
                    <a:pt x="310" y="1551"/>
                    <a:pt x="309" y="1549"/>
                  </a:cubicBezTo>
                  <a:cubicBezTo>
                    <a:pt x="312" y="1549"/>
                    <a:pt x="311" y="1545"/>
                    <a:pt x="311" y="1542"/>
                  </a:cubicBezTo>
                  <a:close/>
                  <a:moveTo>
                    <a:pt x="298" y="1558"/>
                  </a:moveTo>
                  <a:cubicBezTo>
                    <a:pt x="300" y="1553"/>
                    <a:pt x="303" y="1562"/>
                    <a:pt x="305" y="1561"/>
                  </a:cubicBezTo>
                  <a:cubicBezTo>
                    <a:pt x="304" y="1565"/>
                    <a:pt x="301" y="1558"/>
                    <a:pt x="298" y="1558"/>
                  </a:cubicBezTo>
                  <a:close/>
                  <a:moveTo>
                    <a:pt x="1057" y="1558"/>
                  </a:moveTo>
                  <a:cubicBezTo>
                    <a:pt x="1052" y="1556"/>
                    <a:pt x="1066" y="1558"/>
                    <a:pt x="1060" y="1560"/>
                  </a:cubicBezTo>
                  <a:cubicBezTo>
                    <a:pt x="1058" y="1561"/>
                    <a:pt x="1058" y="1559"/>
                    <a:pt x="1057" y="1558"/>
                  </a:cubicBezTo>
                  <a:close/>
                  <a:moveTo>
                    <a:pt x="611" y="1592"/>
                  </a:moveTo>
                  <a:cubicBezTo>
                    <a:pt x="614" y="1591"/>
                    <a:pt x="615" y="1593"/>
                    <a:pt x="617" y="1593"/>
                  </a:cubicBezTo>
                  <a:cubicBezTo>
                    <a:pt x="616" y="1586"/>
                    <a:pt x="622" y="1587"/>
                    <a:pt x="623" y="1582"/>
                  </a:cubicBezTo>
                  <a:cubicBezTo>
                    <a:pt x="618" y="1581"/>
                    <a:pt x="615" y="1583"/>
                    <a:pt x="611" y="1584"/>
                  </a:cubicBezTo>
                  <a:cubicBezTo>
                    <a:pt x="611" y="1583"/>
                    <a:pt x="610" y="1582"/>
                    <a:pt x="609" y="1584"/>
                  </a:cubicBezTo>
                  <a:cubicBezTo>
                    <a:pt x="613" y="1583"/>
                    <a:pt x="610" y="1589"/>
                    <a:pt x="611" y="1592"/>
                  </a:cubicBezTo>
                  <a:close/>
                  <a:moveTo>
                    <a:pt x="634" y="1598"/>
                  </a:moveTo>
                  <a:cubicBezTo>
                    <a:pt x="633" y="1603"/>
                    <a:pt x="637" y="1603"/>
                    <a:pt x="639" y="1604"/>
                  </a:cubicBezTo>
                  <a:cubicBezTo>
                    <a:pt x="638" y="1600"/>
                    <a:pt x="642" y="1601"/>
                    <a:pt x="641" y="1596"/>
                  </a:cubicBezTo>
                  <a:cubicBezTo>
                    <a:pt x="638" y="1596"/>
                    <a:pt x="636" y="1597"/>
                    <a:pt x="634" y="1598"/>
                  </a:cubicBezTo>
                  <a:close/>
                  <a:moveTo>
                    <a:pt x="1282" y="7"/>
                  </a:moveTo>
                  <a:cubicBezTo>
                    <a:pt x="1282" y="15"/>
                    <a:pt x="1280" y="16"/>
                    <a:pt x="1282" y="23"/>
                  </a:cubicBezTo>
                  <a:cubicBezTo>
                    <a:pt x="1285" y="23"/>
                    <a:pt x="1287" y="23"/>
                    <a:pt x="1289" y="23"/>
                  </a:cubicBezTo>
                  <a:cubicBezTo>
                    <a:pt x="1292" y="20"/>
                    <a:pt x="1288" y="19"/>
                    <a:pt x="1289" y="14"/>
                  </a:cubicBezTo>
                  <a:cubicBezTo>
                    <a:pt x="1291" y="12"/>
                    <a:pt x="1292" y="9"/>
                    <a:pt x="1294" y="7"/>
                  </a:cubicBezTo>
                  <a:cubicBezTo>
                    <a:pt x="1288" y="7"/>
                    <a:pt x="1288" y="5"/>
                    <a:pt x="1282" y="7"/>
                  </a:cubicBezTo>
                  <a:close/>
                  <a:moveTo>
                    <a:pt x="1217" y="14"/>
                  </a:moveTo>
                  <a:cubicBezTo>
                    <a:pt x="1213" y="9"/>
                    <a:pt x="1211" y="16"/>
                    <a:pt x="1204" y="15"/>
                  </a:cubicBezTo>
                  <a:cubicBezTo>
                    <a:pt x="1204" y="17"/>
                    <a:pt x="1204" y="20"/>
                    <a:pt x="1204" y="22"/>
                  </a:cubicBezTo>
                  <a:cubicBezTo>
                    <a:pt x="1211" y="23"/>
                    <a:pt x="1211" y="22"/>
                    <a:pt x="1219" y="22"/>
                  </a:cubicBezTo>
                  <a:cubicBezTo>
                    <a:pt x="1219" y="16"/>
                    <a:pt x="1225" y="16"/>
                    <a:pt x="1224" y="11"/>
                  </a:cubicBezTo>
                  <a:cubicBezTo>
                    <a:pt x="1222" y="10"/>
                    <a:pt x="1222" y="8"/>
                    <a:pt x="1219" y="9"/>
                  </a:cubicBezTo>
                  <a:cubicBezTo>
                    <a:pt x="1219" y="11"/>
                    <a:pt x="1218" y="12"/>
                    <a:pt x="1217" y="14"/>
                  </a:cubicBezTo>
                  <a:close/>
                  <a:moveTo>
                    <a:pt x="1261" y="14"/>
                  </a:moveTo>
                  <a:cubicBezTo>
                    <a:pt x="1259" y="16"/>
                    <a:pt x="1253" y="17"/>
                    <a:pt x="1256" y="22"/>
                  </a:cubicBezTo>
                  <a:cubicBezTo>
                    <a:pt x="1261" y="21"/>
                    <a:pt x="1262" y="24"/>
                    <a:pt x="1267" y="23"/>
                  </a:cubicBezTo>
                  <a:cubicBezTo>
                    <a:pt x="1269" y="21"/>
                    <a:pt x="1273" y="19"/>
                    <a:pt x="1272" y="15"/>
                  </a:cubicBezTo>
                  <a:cubicBezTo>
                    <a:pt x="1272" y="15"/>
                    <a:pt x="1269" y="13"/>
                    <a:pt x="1269" y="12"/>
                  </a:cubicBezTo>
                  <a:cubicBezTo>
                    <a:pt x="1270" y="13"/>
                    <a:pt x="1266" y="14"/>
                    <a:pt x="1266" y="12"/>
                  </a:cubicBezTo>
                  <a:cubicBezTo>
                    <a:pt x="1265" y="10"/>
                    <a:pt x="1267" y="8"/>
                    <a:pt x="1267" y="7"/>
                  </a:cubicBezTo>
                  <a:cubicBezTo>
                    <a:pt x="1261" y="5"/>
                    <a:pt x="1262" y="12"/>
                    <a:pt x="1261" y="14"/>
                  </a:cubicBezTo>
                  <a:close/>
                  <a:moveTo>
                    <a:pt x="1890" y="193"/>
                  </a:moveTo>
                  <a:cubicBezTo>
                    <a:pt x="1888" y="192"/>
                    <a:pt x="1880" y="193"/>
                    <a:pt x="1885" y="194"/>
                  </a:cubicBezTo>
                  <a:cubicBezTo>
                    <a:pt x="1892" y="194"/>
                    <a:pt x="1900" y="194"/>
                    <a:pt x="1907" y="194"/>
                  </a:cubicBezTo>
                  <a:cubicBezTo>
                    <a:pt x="1908" y="187"/>
                    <a:pt x="1899" y="197"/>
                    <a:pt x="1899" y="190"/>
                  </a:cubicBezTo>
                  <a:cubicBezTo>
                    <a:pt x="1901" y="190"/>
                    <a:pt x="1911" y="190"/>
                    <a:pt x="1905" y="188"/>
                  </a:cubicBezTo>
                  <a:cubicBezTo>
                    <a:pt x="1900" y="189"/>
                    <a:pt x="1890" y="186"/>
                    <a:pt x="1887" y="190"/>
                  </a:cubicBezTo>
                  <a:cubicBezTo>
                    <a:pt x="1889" y="190"/>
                    <a:pt x="1890" y="191"/>
                    <a:pt x="1890" y="193"/>
                  </a:cubicBezTo>
                  <a:close/>
                  <a:moveTo>
                    <a:pt x="1838" y="210"/>
                  </a:moveTo>
                  <a:cubicBezTo>
                    <a:pt x="1837" y="210"/>
                    <a:pt x="1849" y="215"/>
                    <a:pt x="1847" y="210"/>
                  </a:cubicBezTo>
                  <a:cubicBezTo>
                    <a:pt x="1838" y="207"/>
                    <a:pt x="1851" y="208"/>
                    <a:pt x="1850" y="202"/>
                  </a:cubicBezTo>
                  <a:cubicBezTo>
                    <a:pt x="1844" y="201"/>
                    <a:pt x="1837" y="201"/>
                    <a:pt x="1830" y="202"/>
                  </a:cubicBezTo>
                  <a:cubicBezTo>
                    <a:pt x="1832" y="211"/>
                    <a:pt x="1820" y="206"/>
                    <a:pt x="1819" y="210"/>
                  </a:cubicBezTo>
                  <a:cubicBezTo>
                    <a:pt x="1824" y="210"/>
                    <a:pt x="1828" y="211"/>
                    <a:pt x="1832" y="212"/>
                  </a:cubicBezTo>
                  <a:cubicBezTo>
                    <a:pt x="1831" y="209"/>
                    <a:pt x="1835" y="205"/>
                    <a:pt x="1835" y="209"/>
                  </a:cubicBezTo>
                  <a:cubicBezTo>
                    <a:pt x="1830" y="213"/>
                    <a:pt x="1838" y="210"/>
                    <a:pt x="1838" y="210"/>
                  </a:cubicBezTo>
                  <a:close/>
                  <a:moveTo>
                    <a:pt x="2018" y="372"/>
                  </a:moveTo>
                  <a:cubicBezTo>
                    <a:pt x="2011" y="371"/>
                    <a:pt x="2004" y="373"/>
                    <a:pt x="1998" y="374"/>
                  </a:cubicBezTo>
                  <a:cubicBezTo>
                    <a:pt x="1994" y="374"/>
                    <a:pt x="1989" y="372"/>
                    <a:pt x="1987" y="375"/>
                  </a:cubicBezTo>
                  <a:cubicBezTo>
                    <a:pt x="1992" y="379"/>
                    <a:pt x="2007" y="370"/>
                    <a:pt x="2011" y="377"/>
                  </a:cubicBezTo>
                  <a:cubicBezTo>
                    <a:pt x="2009" y="377"/>
                    <a:pt x="2008" y="379"/>
                    <a:pt x="2008" y="380"/>
                  </a:cubicBezTo>
                  <a:cubicBezTo>
                    <a:pt x="2013" y="379"/>
                    <a:pt x="2014" y="381"/>
                    <a:pt x="2016" y="383"/>
                  </a:cubicBezTo>
                  <a:cubicBezTo>
                    <a:pt x="2017" y="377"/>
                    <a:pt x="2024" y="381"/>
                    <a:pt x="2029" y="380"/>
                  </a:cubicBezTo>
                  <a:cubicBezTo>
                    <a:pt x="2031" y="379"/>
                    <a:pt x="2032" y="378"/>
                    <a:pt x="2034" y="377"/>
                  </a:cubicBezTo>
                  <a:cubicBezTo>
                    <a:pt x="2036" y="376"/>
                    <a:pt x="2038" y="375"/>
                    <a:pt x="2039" y="374"/>
                  </a:cubicBezTo>
                  <a:cubicBezTo>
                    <a:pt x="2031" y="375"/>
                    <a:pt x="2021" y="371"/>
                    <a:pt x="2016" y="378"/>
                  </a:cubicBezTo>
                  <a:cubicBezTo>
                    <a:pt x="2016" y="376"/>
                    <a:pt x="2013" y="377"/>
                    <a:pt x="2013" y="375"/>
                  </a:cubicBezTo>
                  <a:cubicBezTo>
                    <a:pt x="2015" y="375"/>
                    <a:pt x="2018" y="375"/>
                    <a:pt x="2018" y="372"/>
                  </a:cubicBezTo>
                  <a:close/>
                  <a:moveTo>
                    <a:pt x="182" y="472"/>
                  </a:moveTo>
                  <a:cubicBezTo>
                    <a:pt x="177" y="472"/>
                    <a:pt x="173" y="471"/>
                    <a:pt x="169" y="472"/>
                  </a:cubicBezTo>
                  <a:cubicBezTo>
                    <a:pt x="167" y="472"/>
                    <a:pt x="168" y="473"/>
                    <a:pt x="167" y="474"/>
                  </a:cubicBezTo>
                  <a:cubicBezTo>
                    <a:pt x="163" y="475"/>
                    <a:pt x="157" y="471"/>
                    <a:pt x="157" y="477"/>
                  </a:cubicBezTo>
                  <a:cubicBezTo>
                    <a:pt x="165" y="476"/>
                    <a:pt x="164" y="478"/>
                    <a:pt x="161" y="482"/>
                  </a:cubicBezTo>
                  <a:cubicBezTo>
                    <a:pt x="171" y="482"/>
                    <a:pt x="181" y="478"/>
                    <a:pt x="190" y="477"/>
                  </a:cubicBezTo>
                  <a:cubicBezTo>
                    <a:pt x="195" y="476"/>
                    <a:pt x="199" y="479"/>
                    <a:pt x="203" y="475"/>
                  </a:cubicBezTo>
                  <a:cubicBezTo>
                    <a:pt x="200" y="476"/>
                    <a:pt x="196" y="472"/>
                    <a:pt x="199" y="472"/>
                  </a:cubicBezTo>
                  <a:cubicBezTo>
                    <a:pt x="206" y="473"/>
                    <a:pt x="205" y="473"/>
                    <a:pt x="208" y="472"/>
                  </a:cubicBezTo>
                  <a:cubicBezTo>
                    <a:pt x="211" y="471"/>
                    <a:pt x="217" y="474"/>
                    <a:pt x="217" y="470"/>
                  </a:cubicBezTo>
                  <a:cubicBezTo>
                    <a:pt x="207" y="467"/>
                    <a:pt x="194" y="471"/>
                    <a:pt x="182" y="472"/>
                  </a:cubicBezTo>
                  <a:close/>
                  <a:moveTo>
                    <a:pt x="180" y="475"/>
                  </a:moveTo>
                  <a:cubicBezTo>
                    <a:pt x="178" y="480"/>
                    <a:pt x="173" y="476"/>
                    <a:pt x="166" y="478"/>
                  </a:cubicBezTo>
                  <a:cubicBezTo>
                    <a:pt x="169" y="473"/>
                    <a:pt x="173" y="475"/>
                    <a:pt x="180" y="475"/>
                  </a:cubicBezTo>
                  <a:close/>
                  <a:moveTo>
                    <a:pt x="53" y="781"/>
                  </a:moveTo>
                  <a:cubicBezTo>
                    <a:pt x="56" y="786"/>
                    <a:pt x="50" y="788"/>
                    <a:pt x="49" y="784"/>
                  </a:cubicBezTo>
                  <a:cubicBezTo>
                    <a:pt x="50" y="784"/>
                    <a:pt x="52" y="784"/>
                    <a:pt x="52" y="783"/>
                  </a:cubicBezTo>
                  <a:cubicBezTo>
                    <a:pt x="47" y="783"/>
                    <a:pt x="42" y="784"/>
                    <a:pt x="43" y="789"/>
                  </a:cubicBezTo>
                  <a:cubicBezTo>
                    <a:pt x="47" y="788"/>
                    <a:pt x="52" y="789"/>
                    <a:pt x="57" y="791"/>
                  </a:cubicBezTo>
                  <a:cubicBezTo>
                    <a:pt x="57" y="788"/>
                    <a:pt x="57" y="785"/>
                    <a:pt x="60" y="786"/>
                  </a:cubicBezTo>
                  <a:cubicBezTo>
                    <a:pt x="58" y="791"/>
                    <a:pt x="61" y="792"/>
                    <a:pt x="67" y="792"/>
                  </a:cubicBezTo>
                  <a:cubicBezTo>
                    <a:pt x="69" y="787"/>
                    <a:pt x="61" y="791"/>
                    <a:pt x="62" y="788"/>
                  </a:cubicBezTo>
                  <a:cubicBezTo>
                    <a:pt x="66" y="785"/>
                    <a:pt x="64" y="780"/>
                    <a:pt x="60" y="778"/>
                  </a:cubicBezTo>
                  <a:cubicBezTo>
                    <a:pt x="59" y="780"/>
                    <a:pt x="56" y="781"/>
                    <a:pt x="53" y="781"/>
                  </a:cubicBezTo>
                  <a:close/>
                  <a:moveTo>
                    <a:pt x="396" y="1433"/>
                  </a:moveTo>
                  <a:cubicBezTo>
                    <a:pt x="390" y="1435"/>
                    <a:pt x="389" y="1422"/>
                    <a:pt x="385" y="1427"/>
                  </a:cubicBezTo>
                  <a:cubicBezTo>
                    <a:pt x="386" y="1426"/>
                    <a:pt x="386" y="1429"/>
                    <a:pt x="385" y="1428"/>
                  </a:cubicBezTo>
                  <a:cubicBezTo>
                    <a:pt x="384" y="1428"/>
                    <a:pt x="384" y="1425"/>
                    <a:pt x="383" y="1425"/>
                  </a:cubicBezTo>
                  <a:cubicBezTo>
                    <a:pt x="381" y="1424"/>
                    <a:pt x="380" y="1427"/>
                    <a:pt x="377" y="1427"/>
                  </a:cubicBezTo>
                  <a:cubicBezTo>
                    <a:pt x="377" y="1429"/>
                    <a:pt x="377" y="1432"/>
                    <a:pt x="377" y="1435"/>
                  </a:cubicBezTo>
                  <a:cubicBezTo>
                    <a:pt x="375" y="1433"/>
                    <a:pt x="372" y="1433"/>
                    <a:pt x="371" y="1436"/>
                  </a:cubicBezTo>
                  <a:cubicBezTo>
                    <a:pt x="375" y="1436"/>
                    <a:pt x="378" y="1437"/>
                    <a:pt x="379" y="1439"/>
                  </a:cubicBezTo>
                  <a:cubicBezTo>
                    <a:pt x="379" y="1441"/>
                    <a:pt x="376" y="1441"/>
                    <a:pt x="376" y="1443"/>
                  </a:cubicBezTo>
                  <a:cubicBezTo>
                    <a:pt x="377" y="1443"/>
                    <a:pt x="378" y="1444"/>
                    <a:pt x="376" y="1444"/>
                  </a:cubicBezTo>
                  <a:cubicBezTo>
                    <a:pt x="372" y="1441"/>
                    <a:pt x="369" y="1446"/>
                    <a:pt x="365" y="1441"/>
                  </a:cubicBezTo>
                  <a:cubicBezTo>
                    <a:pt x="366" y="1444"/>
                    <a:pt x="364" y="1445"/>
                    <a:pt x="361" y="1444"/>
                  </a:cubicBezTo>
                  <a:cubicBezTo>
                    <a:pt x="358" y="1440"/>
                    <a:pt x="361" y="1442"/>
                    <a:pt x="362" y="1439"/>
                  </a:cubicBezTo>
                  <a:cubicBezTo>
                    <a:pt x="358" y="1439"/>
                    <a:pt x="355" y="1436"/>
                    <a:pt x="354" y="1441"/>
                  </a:cubicBezTo>
                  <a:cubicBezTo>
                    <a:pt x="362" y="1442"/>
                    <a:pt x="351" y="1443"/>
                    <a:pt x="352" y="1446"/>
                  </a:cubicBezTo>
                  <a:cubicBezTo>
                    <a:pt x="358" y="1446"/>
                    <a:pt x="365" y="1445"/>
                    <a:pt x="369" y="1449"/>
                  </a:cubicBezTo>
                  <a:cubicBezTo>
                    <a:pt x="366" y="1449"/>
                    <a:pt x="365" y="1452"/>
                    <a:pt x="366" y="1455"/>
                  </a:cubicBezTo>
                  <a:cubicBezTo>
                    <a:pt x="367" y="1456"/>
                    <a:pt x="368" y="1457"/>
                    <a:pt x="368" y="1458"/>
                  </a:cubicBezTo>
                  <a:cubicBezTo>
                    <a:pt x="370" y="1458"/>
                    <a:pt x="373" y="1458"/>
                    <a:pt x="375" y="1458"/>
                  </a:cubicBezTo>
                  <a:cubicBezTo>
                    <a:pt x="377" y="1453"/>
                    <a:pt x="375" y="1454"/>
                    <a:pt x="375" y="1447"/>
                  </a:cubicBezTo>
                  <a:cubicBezTo>
                    <a:pt x="379" y="1447"/>
                    <a:pt x="385" y="1446"/>
                    <a:pt x="387" y="1449"/>
                  </a:cubicBezTo>
                  <a:cubicBezTo>
                    <a:pt x="388" y="1447"/>
                    <a:pt x="390" y="1446"/>
                    <a:pt x="393" y="1446"/>
                  </a:cubicBezTo>
                  <a:cubicBezTo>
                    <a:pt x="391" y="1439"/>
                    <a:pt x="393" y="1438"/>
                    <a:pt x="398" y="1441"/>
                  </a:cubicBezTo>
                  <a:cubicBezTo>
                    <a:pt x="398" y="1437"/>
                    <a:pt x="395" y="1438"/>
                    <a:pt x="396" y="1433"/>
                  </a:cubicBezTo>
                  <a:close/>
                  <a:moveTo>
                    <a:pt x="1510" y="1454"/>
                  </a:moveTo>
                  <a:cubicBezTo>
                    <a:pt x="1512" y="1454"/>
                    <a:pt x="1512" y="1454"/>
                    <a:pt x="1512" y="1455"/>
                  </a:cubicBezTo>
                  <a:cubicBezTo>
                    <a:pt x="1513" y="1459"/>
                    <a:pt x="1514" y="1462"/>
                    <a:pt x="1515" y="1465"/>
                  </a:cubicBezTo>
                  <a:cubicBezTo>
                    <a:pt x="1512" y="1472"/>
                    <a:pt x="1512" y="1486"/>
                    <a:pt x="1521" y="1487"/>
                  </a:cubicBezTo>
                  <a:cubicBezTo>
                    <a:pt x="1523" y="1482"/>
                    <a:pt x="1521" y="1475"/>
                    <a:pt x="1521" y="1465"/>
                  </a:cubicBezTo>
                  <a:cubicBezTo>
                    <a:pt x="1524" y="1465"/>
                    <a:pt x="1526" y="1464"/>
                    <a:pt x="1527" y="1462"/>
                  </a:cubicBezTo>
                  <a:cubicBezTo>
                    <a:pt x="1523" y="1462"/>
                    <a:pt x="1525" y="1457"/>
                    <a:pt x="1524" y="1455"/>
                  </a:cubicBezTo>
                  <a:cubicBezTo>
                    <a:pt x="1523" y="1454"/>
                    <a:pt x="1519" y="1451"/>
                    <a:pt x="1518" y="1450"/>
                  </a:cubicBezTo>
                  <a:cubicBezTo>
                    <a:pt x="1518" y="1450"/>
                    <a:pt x="1519" y="1448"/>
                    <a:pt x="1518" y="1447"/>
                  </a:cubicBezTo>
                  <a:cubicBezTo>
                    <a:pt x="1517" y="1446"/>
                    <a:pt x="1516" y="1445"/>
                    <a:pt x="1515" y="1444"/>
                  </a:cubicBezTo>
                  <a:cubicBezTo>
                    <a:pt x="1514" y="1436"/>
                    <a:pt x="1520" y="1430"/>
                    <a:pt x="1513" y="1428"/>
                  </a:cubicBezTo>
                  <a:cubicBezTo>
                    <a:pt x="1514" y="1434"/>
                    <a:pt x="1512" y="1446"/>
                    <a:pt x="1510" y="1454"/>
                  </a:cubicBezTo>
                  <a:close/>
                  <a:moveTo>
                    <a:pt x="655" y="1485"/>
                  </a:moveTo>
                  <a:cubicBezTo>
                    <a:pt x="654" y="1480"/>
                    <a:pt x="659" y="1474"/>
                    <a:pt x="656" y="1471"/>
                  </a:cubicBezTo>
                  <a:cubicBezTo>
                    <a:pt x="654" y="1471"/>
                    <a:pt x="652" y="1471"/>
                    <a:pt x="650" y="1471"/>
                  </a:cubicBezTo>
                  <a:cubicBezTo>
                    <a:pt x="650" y="1478"/>
                    <a:pt x="649" y="1484"/>
                    <a:pt x="655" y="1485"/>
                  </a:cubicBezTo>
                  <a:close/>
                  <a:moveTo>
                    <a:pt x="305" y="1482"/>
                  </a:moveTo>
                  <a:cubicBezTo>
                    <a:pt x="302" y="1479"/>
                    <a:pt x="298" y="1482"/>
                    <a:pt x="296" y="1482"/>
                  </a:cubicBezTo>
                  <a:cubicBezTo>
                    <a:pt x="296" y="1482"/>
                    <a:pt x="295" y="1479"/>
                    <a:pt x="294" y="1479"/>
                  </a:cubicBezTo>
                  <a:cubicBezTo>
                    <a:pt x="292" y="1479"/>
                    <a:pt x="292" y="1481"/>
                    <a:pt x="291" y="1482"/>
                  </a:cubicBezTo>
                  <a:cubicBezTo>
                    <a:pt x="293" y="1482"/>
                    <a:pt x="295" y="1483"/>
                    <a:pt x="294" y="1485"/>
                  </a:cubicBezTo>
                  <a:cubicBezTo>
                    <a:pt x="298" y="1485"/>
                    <a:pt x="299" y="1483"/>
                    <a:pt x="304" y="1484"/>
                  </a:cubicBezTo>
                  <a:cubicBezTo>
                    <a:pt x="305" y="1487"/>
                    <a:pt x="306" y="1490"/>
                    <a:pt x="307" y="1493"/>
                  </a:cubicBezTo>
                  <a:cubicBezTo>
                    <a:pt x="310" y="1493"/>
                    <a:pt x="312" y="1493"/>
                    <a:pt x="315" y="1493"/>
                  </a:cubicBezTo>
                  <a:cubicBezTo>
                    <a:pt x="316" y="1488"/>
                    <a:pt x="310" y="1490"/>
                    <a:pt x="311" y="1485"/>
                  </a:cubicBezTo>
                  <a:cubicBezTo>
                    <a:pt x="315" y="1480"/>
                    <a:pt x="323" y="1485"/>
                    <a:pt x="330" y="1485"/>
                  </a:cubicBezTo>
                  <a:cubicBezTo>
                    <a:pt x="330" y="1480"/>
                    <a:pt x="321" y="1483"/>
                    <a:pt x="326" y="1477"/>
                  </a:cubicBezTo>
                  <a:cubicBezTo>
                    <a:pt x="321" y="1475"/>
                    <a:pt x="310" y="1482"/>
                    <a:pt x="314" y="1476"/>
                  </a:cubicBezTo>
                  <a:cubicBezTo>
                    <a:pt x="311" y="1476"/>
                    <a:pt x="308" y="1476"/>
                    <a:pt x="305" y="1476"/>
                  </a:cubicBezTo>
                  <a:cubicBezTo>
                    <a:pt x="305" y="1478"/>
                    <a:pt x="305" y="1480"/>
                    <a:pt x="305" y="1482"/>
                  </a:cubicBezTo>
                  <a:close/>
                  <a:moveTo>
                    <a:pt x="471" y="1485"/>
                  </a:moveTo>
                  <a:cubicBezTo>
                    <a:pt x="471" y="1492"/>
                    <a:pt x="472" y="1501"/>
                    <a:pt x="476" y="1501"/>
                  </a:cubicBezTo>
                  <a:cubicBezTo>
                    <a:pt x="478" y="1501"/>
                    <a:pt x="477" y="1502"/>
                    <a:pt x="477" y="1503"/>
                  </a:cubicBezTo>
                  <a:cubicBezTo>
                    <a:pt x="480" y="1504"/>
                    <a:pt x="482" y="1507"/>
                    <a:pt x="484" y="1506"/>
                  </a:cubicBezTo>
                  <a:cubicBezTo>
                    <a:pt x="484" y="1502"/>
                    <a:pt x="481" y="1501"/>
                    <a:pt x="482" y="1496"/>
                  </a:cubicBezTo>
                  <a:cubicBezTo>
                    <a:pt x="482" y="1493"/>
                    <a:pt x="486" y="1494"/>
                    <a:pt x="485" y="1490"/>
                  </a:cubicBezTo>
                  <a:cubicBezTo>
                    <a:pt x="481" y="1489"/>
                    <a:pt x="482" y="1480"/>
                    <a:pt x="477" y="1481"/>
                  </a:cubicBezTo>
                  <a:cubicBezTo>
                    <a:pt x="478" y="1486"/>
                    <a:pt x="475" y="1486"/>
                    <a:pt x="471" y="1485"/>
                  </a:cubicBezTo>
                  <a:close/>
                  <a:moveTo>
                    <a:pt x="377" y="1533"/>
                  </a:moveTo>
                  <a:cubicBezTo>
                    <a:pt x="375" y="1529"/>
                    <a:pt x="380" y="1530"/>
                    <a:pt x="379" y="1527"/>
                  </a:cubicBezTo>
                  <a:cubicBezTo>
                    <a:pt x="375" y="1527"/>
                    <a:pt x="371" y="1527"/>
                    <a:pt x="367" y="1527"/>
                  </a:cubicBezTo>
                  <a:cubicBezTo>
                    <a:pt x="366" y="1533"/>
                    <a:pt x="371" y="1533"/>
                    <a:pt x="377" y="1533"/>
                  </a:cubicBezTo>
                  <a:close/>
                  <a:moveTo>
                    <a:pt x="1878" y="1527"/>
                  </a:moveTo>
                  <a:cubicBezTo>
                    <a:pt x="1875" y="1531"/>
                    <a:pt x="1872" y="1536"/>
                    <a:pt x="1864" y="1535"/>
                  </a:cubicBezTo>
                  <a:cubicBezTo>
                    <a:pt x="1864" y="1537"/>
                    <a:pt x="1863" y="1539"/>
                    <a:pt x="1863" y="1541"/>
                  </a:cubicBezTo>
                  <a:cubicBezTo>
                    <a:pt x="1867" y="1541"/>
                    <a:pt x="1871" y="1541"/>
                    <a:pt x="1873" y="1539"/>
                  </a:cubicBezTo>
                  <a:cubicBezTo>
                    <a:pt x="1875" y="1539"/>
                    <a:pt x="1877" y="1540"/>
                    <a:pt x="1877" y="1538"/>
                  </a:cubicBezTo>
                  <a:cubicBezTo>
                    <a:pt x="1875" y="1538"/>
                    <a:pt x="1873" y="1536"/>
                    <a:pt x="1873" y="1535"/>
                  </a:cubicBezTo>
                  <a:cubicBezTo>
                    <a:pt x="1875" y="1532"/>
                    <a:pt x="1880" y="1533"/>
                    <a:pt x="1884" y="1533"/>
                  </a:cubicBezTo>
                  <a:cubicBezTo>
                    <a:pt x="1884" y="1529"/>
                    <a:pt x="1882" y="1527"/>
                    <a:pt x="1878" y="1527"/>
                  </a:cubicBezTo>
                  <a:close/>
                  <a:moveTo>
                    <a:pt x="460" y="1581"/>
                  </a:moveTo>
                  <a:cubicBezTo>
                    <a:pt x="465" y="1582"/>
                    <a:pt x="463" y="1576"/>
                    <a:pt x="466" y="1576"/>
                  </a:cubicBezTo>
                  <a:cubicBezTo>
                    <a:pt x="467" y="1575"/>
                    <a:pt x="469" y="1576"/>
                    <a:pt x="469" y="1574"/>
                  </a:cubicBezTo>
                  <a:cubicBezTo>
                    <a:pt x="467" y="1574"/>
                    <a:pt x="465" y="1574"/>
                    <a:pt x="466" y="1571"/>
                  </a:cubicBezTo>
                  <a:cubicBezTo>
                    <a:pt x="461" y="1572"/>
                    <a:pt x="460" y="1569"/>
                    <a:pt x="457" y="1569"/>
                  </a:cubicBezTo>
                  <a:cubicBezTo>
                    <a:pt x="457" y="1574"/>
                    <a:pt x="459" y="1577"/>
                    <a:pt x="460" y="1581"/>
                  </a:cubicBezTo>
                  <a:close/>
                  <a:moveTo>
                    <a:pt x="891" y="1574"/>
                  </a:moveTo>
                  <a:cubicBezTo>
                    <a:pt x="889" y="1572"/>
                    <a:pt x="887" y="1570"/>
                    <a:pt x="883" y="1569"/>
                  </a:cubicBezTo>
                  <a:cubicBezTo>
                    <a:pt x="881" y="1570"/>
                    <a:pt x="880" y="1572"/>
                    <a:pt x="877" y="1571"/>
                  </a:cubicBezTo>
                  <a:cubicBezTo>
                    <a:pt x="877" y="1573"/>
                    <a:pt x="875" y="1573"/>
                    <a:pt x="875" y="1576"/>
                  </a:cubicBezTo>
                  <a:cubicBezTo>
                    <a:pt x="873" y="1575"/>
                    <a:pt x="873" y="1583"/>
                    <a:pt x="876" y="1582"/>
                  </a:cubicBezTo>
                  <a:cubicBezTo>
                    <a:pt x="877" y="1580"/>
                    <a:pt x="877" y="1575"/>
                    <a:pt x="882" y="1576"/>
                  </a:cubicBezTo>
                  <a:cubicBezTo>
                    <a:pt x="886" y="1576"/>
                    <a:pt x="885" y="1581"/>
                    <a:pt x="885" y="1585"/>
                  </a:cubicBezTo>
                  <a:cubicBezTo>
                    <a:pt x="883" y="1586"/>
                    <a:pt x="873" y="1587"/>
                    <a:pt x="877" y="1588"/>
                  </a:cubicBezTo>
                  <a:cubicBezTo>
                    <a:pt x="883" y="1587"/>
                    <a:pt x="884" y="1591"/>
                    <a:pt x="890" y="1590"/>
                  </a:cubicBezTo>
                  <a:cubicBezTo>
                    <a:pt x="889" y="1588"/>
                    <a:pt x="892" y="1589"/>
                    <a:pt x="893" y="1588"/>
                  </a:cubicBezTo>
                  <a:cubicBezTo>
                    <a:pt x="893" y="1588"/>
                    <a:pt x="892" y="1586"/>
                    <a:pt x="893" y="1585"/>
                  </a:cubicBezTo>
                  <a:cubicBezTo>
                    <a:pt x="893" y="1582"/>
                    <a:pt x="897" y="1582"/>
                    <a:pt x="899" y="1581"/>
                  </a:cubicBezTo>
                  <a:cubicBezTo>
                    <a:pt x="899" y="1582"/>
                    <a:pt x="899" y="1584"/>
                    <a:pt x="902" y="1584"/>
                  </a:cubicBezTo>
                  <a:cubicBezTo>
                    <a:pt x="905" y="1578"/>
                    <a:pt x="901" y="1575"/>
                    <a:pt x="898" y="1571"/>
                  </a:cubicBezTo>
                  <a:cubicBezTo>
                    <a:pt x="894" y="1570"/>
                    <a:pt x="896" y="1575"/>
                    <a:pt x="891" y="1574"/>
                  </a:cubicBezTo>
                  <a:close/>
                  <a:moveTo>
                    <a:pt x="768" y="1574"/>
                  </a:moveTo>
                  <a:cubicBezTo>
                    <a:pt x="763" y="1578"/>
                    <a:pt x="766" y="1589"/>
                    <a:pt x="756" y="1587"/>
                  </a:cubicBezTo>
                  <a:cubicBezTo>
                    <a:pt x="754" y="1588"/>
                    <a:pt x="756" y="1593"/>
                    <a:pt x="753" y="1593"/>
                  </a:cubicBezTo>
                  <a:cubicBezTo>
                    <a:pt x="751" y="1593"/>
                    <a:pt x="750" y="1593"/>
                    <a:pt x="748" y="1593"/>
                  </a:cubicBezTo>
                  <a:cubicBezTo>
                    <a:pt x="746" y="1593"/>
                    <a:pt x="744" y="1594"/>
                    <a:pt x="747" y="1595"/>
                  </a:cubicBezTo>
                  <a:cubicBezTo>
                    <a:pt x="758" y="1595"/>
                    <a:pt x="762" y="1594"/>
                    <a:pt x="771" y="1595"/>
                  </a:cubicBezTo>
                  <a:cubicBezTo>
                    <a:pt x="773" y="1592"/>
                    <a:pt x="775" y="1590"/>
                    <a:pt x="776" y="1587"/>
                  </a:cubicBezTo>
                  <a:cubicBezTo>
                    <a:pt x="773" y="1587"/>
                    <a:pt x="772" y="1585"/>
                    <a:pt x="772" y="1582"/>
                  </a:cubicBezTo>
                  <a:cubicBezTo>
                    <a:pt x="773" y="1578"/>
                    <a:pt x="778" y="1580"/>
                    <a:pt x="779" y="1576"/>
                  </a:cubicBezTo>
                  <a:cubicBezTo>
                    <a:pt x="774" y="1577"/>
                    <a:pt x="773" y="1573"/>
                    <a:pt x="768" y="1574"/>
                  </a:cubicBezTo>
                  <a:close/>
                  <a:moveTo>
                    <a:pt x="1033" y="1606"/>
                  </a:moveTo>
                  <a:cubicBezTo>
                    <a:pt x="1036" y="1606"/>
                    <a:pt x="1039" y="1606"/>
                    <a:pt x="1040" y="1604"/>
                  </a:cubicBezTo>
                  <a:cubicBezTo>
                    <a:pt x="1040" y="1606"/>
                    <a:pt x="1045" y="1606"/>
                    <a:pt x="1045" y="1604"/>
                  </a:cubicBezTo>
                  <a:cubicBezTo>
                    <a:pt x="1037" y="1605"/>
                    <a:pt x="1042" y="1592"/>
                    <a:pt x="1034" y="1592"/>
                  </a:cubicBezTo>
                  <a:cubicBezTo>
                    <a:pt x="1032" y="1594"/>
                    <a:pt x="1033" y="1601"/>
                    <a:pt x="1033" y="1606"/>
                  </a:cubicBezTo>
                  <a:close/>
                </a:path>
              </a:pathLst>
            </a:custGeom>
            <a:solidFill>
              <a:srgbClr val="D55A43"/>
            </a:solidFill>
            <a:ln>
              <a:solidFill>
                <a:srgbClr val="CE9898"/>
              </a:solidFill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charset="0"/>
                <a:sym typeface="宋体" panose="02010600030101010101" pitchFamily="2" charset="-122"/>
              </a:endParaRPr>
            </a:p>
          </p:txBody>
        </p:sp>
        <p:sp>
          <p:nvSpPr>
            <p:cNvPr id="26" name="Freeform 8"/>
            <p:cNvSpPr>
              <a:spLocks noEditPoints="1" noChangeArrowheads="1"/>
            </p:cNvSpPr>
            <p:nvPr/>
          </p:nvSpPr>
          <p:spPr bwMode="auto">
            <a:xfrm rot="10760264" flipH="1">
              <a:off x="1273280" y="4905444"/>
              <a:ext cx="2583129" cy="213877"/>
            </a:xfrm>
            <a:custGeom>
              <a:avLst/>
              <a:gdLst>
                <a:gd name="T0" fmla="*/ 1789 w 2270"/>
                <a:gd name="T1" fmla="*/ 99 h 1630"/>
                <a:gd name="T2" fmla="*/ 1899 w 2270"/>
                <a:gd name="T3" fmla="*/ 223 h 1630"/>
                <a:gd name="T4" fmla="*/ 2001 w 2270"/>
                <a:gd name="T5" fmla="*/ 410 h 1630"/>
                <a:gd name="T6" fmla="*/ 2135 w 2270"/>
                <a:gd name="T7" fmla="*/ 493 h 1630"/>
                <a:gd name="T8" fmla="*/ 2163 w 2270"/>
                <a:gd name="T9" fmla="*/ 848 h 1630"/>
                <a:gd name="T10" fmla="*/ 1905 w 2270"/>
                <a:gd name="T11" fmla="*/ 1194 h 1630"/>
                <a:gd name="T12" fmla="*/ 468 w 2270"/>
                <a:gd name="T13" fmla="*/ 1406 h 1630"/>
                <a:gd name="T14" fmla="*/ 291 w 2270"/>
                <a:gd name="T15" fmla="*/ 1441 h 1630"/>
                <a:gd name="T16" fmla="*/ 1137 w 2270"/>
                <a:gd name="T17" fmla="*/ 1476 h 1630"/>
                <a:gd name="T18" fmla="*/ 1010 w 2270"/>
                <a:gd name="T19" fmla="*/ 1479 h 1630"/>
                <a:gd name="T20" fmla="*/ 1995 w 2270"/>
                <a:gd name="T21" fmla="*/ 1498 h 1630"/>
                <a:gd name="T22" fmla="*/ 1649 w 2270"/>
                <a:gd name="T23" fmla="*/ 1530 h 1630"/>
                <a:gd name="T24" fmla="*/ 1597 w 2270"/>
                <a:gd name="T25" fmla="*/ 1546 h 1630"/>
                <a:gd name="T26" fmla="*/ 404 w 2270"/>
                <a:gd name="T27" fmla="*/ 1573 h 1630"/>
                <a:gd name="T28" fmla="*/ 302 w 2270"/>
                <a:gd name="T29" fmla="*/ 1588 h 1630"/>
                <a:gd name="T30" fmla="*/ 729 w 2270"/>
                <a:gd name="T31" fmla="*/ 1585 h 1630"/>
                <a:gd name="T32" fmla="*/ 1111 w 2270"/>
                <a:gd name="T33" fmla="*/ 1604 h 1630"/>
                <a:gd name="T34" fmla="*/ 40 w 2270"/>
                <a:gd name="T35" fmla="*/ 1008 h 1630"/>
                <a:gd name="T36" fmla="*/ 59 w 2270"/>
                <a:gd name="T37" fmla="*/ 1197 h 1630"/>
                <a:gd name="T38" fmla="*/ 189 w 2270"/>
                <a:gd name="T39" fmla="*/ 1290 h 1630"/>
                <a:gd name="T40" fmla="*/ 457 w 2270"/>
                <a:gd name="T41" fmla="*/ 1454 h 1630"/>
                <a:gd name="T42" fmla="*/ 908 w 2270"/>
                <a:gd name="T43" fmla="*/ 1435 h 1630"/>
                <a:gd name="T44" fmla="*/ 1534 w 2270"/>
                <a:gd name="T45" fmla="*/ 1424 h 1630"/>
                <a:gd name="T46" fmla="*/ 1968 w 2270"/>
                <a:gd name="T47" fmla="*/ 1430 h 1630"/>
                <a:gd name="T48" fmla="*/ 1958 w 2270"/>
                <a:gd name="T49" fmla="*/ 1373 h 1630"/>
                <a:gd name="T50" fmla="*/ 1894 w 2270"/>
                <a:gd name="T51" fmla="*/ 1197 h 1630"/>
                <a:gd name="T52" fmla="*/ 2072 w 2270"/>
                <a:gd name="T53" fmla="*/ 1010 h 1630"/>
                <a:gd name="T54" fmla="*/ 2113 w 2270"/>
                <a:gd name="T55" fmla="*/ 822 h 1630"/>
                <a:gd name="T56" fmla="*/ 1977 w 2270"/>
                <a:gd name="T57" fmla="*/ 707 h 1630"/>
                <a:gd name="T58" fmla="*/ 2121 w 2270"/>
                <a:gd name="T59" fmla="*/ 529 h 1630"/>
                <a:gd name="T60" fmla="*/ 1832 w 2270"/>
                <a:gd name="T61" fmla="*/ 399 h 1630"/>
                <a:gd name="T62" fmla="*/ 1814 w 2270"/>
                <a:gd name="T63" fmla="*/ 305 h 1630"/>
                <a:gd name="T64" fmla="*/ 1883 w 2270"/>
                <a:gd name="T65" fmla="*/ 221 h 1630"/>
                <a:gd name="T66" fmla="*/ 1815 w 2270"/>
                <a:gd name="T67" fmla="*/ 87 h 1630"/>
                <a:gd name="T68" fmla="*/ 1259 w 2270"/>
                <a:gd name="T69" fmla="*/ 34 h 1630"/>
                <a:gd name="T70" fmla="*/ 694 w 2270"/>
                <a:gd name="T71" fmla="*/ 66 h 1630"/>
                <a:gd name="T72" fmla="*/ 140 w 2270"/>
                <a:gd name="T73" fmla="*/ 218 h 1630"/>
                <a:gd name="T74" fmla="*/ 134 w 2270"/>
                <a:gd name="T75" fmla="*/ 431 h 1630"/>
                <a:gd name="T76" fmla="*/ 295 w 2270"/>
                <a:gd name="T77" fmla="*/ 459 h 1630"/>
                <a:gd name="T78" fmla="*/ 36 w 2270"/>
                <a:gd name="T79" fmla="*/ 672 h 1630"/>
                <a:gd name="T80" fmla="*/ 1748 w 2270"/>
                <a:gd name="T81" fmla="*/ 253 h 1630"/>
                <a:gd name="T82" fmla="*/ 1594 w 2270"/>
                <a:gd name="T83" fmla="*/ 88 h 1630"/>
                <a:gd name="T84" fmla="*/ 361 w 2270"/>
                <a:gd name="T85" fmla="*/ 180 h 1630"/>
                <a:gd name="T86" fmla="*/ 1692 w 2270"/>
                <a:gd name="T87" fmla="*/ 264 h 1630"/>
                <a:gd name="T88" fmla="*/ 163 w 2270"/>
                <a:gd name="T89" fmla="*/ 364 h 1630"/>
                <a:gd name="T90" fmla="*/ 1916 w 2270"/>
                <a:gd name="T91" fmla="*/ 428 h 1630"/>
                <a:gd name="T92" fmla="*/ 131 w 2270"/>
                <a:gd name="T93" fmla="*/ 542 h 1630"/>
                <a:gd name="T94" fmla="*/ 158 w 2270"/>
                <a:gd name="T95" fmla="*/ 623 h 1630"/>
                <a:gd name="T96" fmla="*/ 160 w 2270"/>
                <a:gd name="T97" fmla="*/ 891 h 1630"/>
                <a:gd name="T98" fmla="*/ 1748 w 2270"/>
                <a:gd name="T99" fmla="*/ 1195 h 1630"/>
                <a:gd name="T100" fmla="*/ 1418 w 2270"/>
                <a:gd name="T101" fmla="*/ 1301 h 1630"/>
                <a:gd name="T102" fmla="*/ 1343 w 2270"/>
                <a:gd name="T103" fmla="*/ 1362 h 1630"/>
                <a:gd name="T104" fmla="*/ 962 w 2270"/>
                <a:gd name="T105" fmla="*/ 1406 h 1630"/>
                <a:gd name="T106" fmla="*/ 1504 w 2270"/>
                <a:gd name="T107" fmla="*/ 1412 h 1630"/>
                <a:gd name="T108" fmla="*/ 1685 w 2270"/>
                <a:gd name="T109" fmla="*/ 1454 h 1630"/>
                <a:gd name="T110" fmla="*/ 1895 w 2270"/>
                <a:gd name="T111" fmla="*/ 209 h 1630"/>
                <a:gd name="T112" fmla="*/ 26 w 2270"/>
                <a:gd name="T113" fmla="*/ 808 h 1630"/>
                <a:gd name="T114" fmla="*/ 365 w 2270"/>
                <a:gd name="T115" fmla="*/ 1404 h 1630"/>
                <a:gd name="T116" fmla="*/ 1298 w 2270"/>
                <a:gd name="T117" fmla="*/ 1484 h 1630"/>
                <a:gd name="T118" fmla="*/ 873 w 2270"/>
                <a:gd name="T119" fmla="*/ 1493 h 1630"/>
                <a:gd name="T120" fmla="*/ 407 w 2270"/>
                <a:gd name="T121" fmla="*/ 1474 h 1630"/>
                <a:gd name="T122" fmla="*/ 319 w 2270"/>
                <a:gd name="T123" fmla="*/ 1560 h 1630"/>
                <a:gd name="T124" fmla="*/ 368 w 2270"/>
                <a:gd name="T125" fmla="*/ 1458 h 163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270"/>
                <a:gd name="T190" fmla="*/ 0 h 1630"/>
                <a:gd name="T191" fmla="*/ 2270 w 2270"/>
                <a:gd name="T192" fmla="*/ 1630 h 163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270" h="1630">
                  <a:moveTo>
                    <a:pt x="1191" y="3"/>
                  </a:moveTo>
                  <a:cubicBezTo>
                    <a:pt x="1190" y="1"/>
                    <a:pt x="1196" y="0"/>
                    <a:pt x="1197" y="1"/>
                  </a:cubicBezTo>
                  <a:cubicBezTo>
                    <a:pt x="1198" y="2"/>
                    <a:pt x="1193" y="6"/>
                    <a:pt x="1191" y="3"/>
                  </a:cubicBezTo>
                  <a:close/>
                  <a:moveTo>
                    <a:pt x="1234" y="23"/>
                  </a:moveTo>
                  <a:cubicBezTo>
                    <a:pt x="1240" y="23"/>
                    <a:pt x="1247" y="23"/>
                    <a:pt x="1247" y="17"/>
                  </a:cubicBezTo>
                  <a:cubicBezTo>
                    <a:pt x="1245" y="17"/>
                    <a:pt x="1242" y="17"/>
                    <a:pt x="1239" y="17"/>
                  </a:cubicBezTo>
                  <a:cubicBezTo>
                    <a:pt x="1239" y="19"/>
                    <a:pt x="1239" y="21"/>
                    <a:pt x="1236" y="20"/>
                  </a:cubicBezTo>
                  <a:cubicBezTo>
                    <a:pt x="1238" y="16"/>
                    <a:pt x="1240" y="14"/>
                    <a:pt x="1236" y="11"/>
                  </a:cubicBezTo>
                  <a:cubicBezTo>
                    <a:pt x="1238" y="10"/>
                    <a:pt x="1240" y="9"/>
                    <a:pt x="1241" y="7"/>
                  </a:cubicBezTo>
                  <a:cubicBezTo>
                    <a:pt x="1237" y="8"/>
                    <a:pt x="1229" y="5"/>
                    <a:pt x="1227" y="9"/>
                  </a:cubicBezTo>
                  <a:cubicBezTo>
                    <a:pt x="1233" y="11"/>
                    <a:pt x="1230" y="20"/>
                    <a:pt x="1234" y="23"/>
                  </a:cubicBezTo>
                  <a:close/>
                  <a:moveTo>
                    <a:pt x="1172" y="15"/>
                  </a:moveTo>
                  <a:cubicBezTo>
                    <a:pt x="1170" y="15"/>
                    <a:pt x="1170" y="14"/>
                    <a:pt x="1167" y="14"/>
                  </a:cubicBezTo>
                  <a:cubicBezTo>
                    <a:pt x="1164" y="13"/>
                    <a:pt x="1156" y="13"/>
                    <a:pt x="1159" y="15"/>
                  </a:cubicBezTo>
                  <a:cubicBezTo>
                    <a:pt x="1167" y="13"/>
                    <a:pt x="1166" y="19"/>
                    <a:pt x="1166" y="25"/>
                  </a:cubicBezTo>
                  <a:cubicBezTo>
                    <a:pt x="1174" y="25"/>
                    <a:pt x="1175" y="20"/>
                    <a:pt x="1181" y="18"/>
                  </a:cubicBezTo>
                  <a:cubicBezTo>
                    <a:pt x="1187" y="17"/>
                    <a:pt x="1191" y="21"/>
                    <a:pt x="1194" y="18"/>
                  </a:cubicBezTo>
                  <a:cubicBezTo>
                    <a:pt x="1198" y="13"/>
                    <a:pt x="1191" y="13"/>
                    <a:pt x="1194" y="9"/>
                  </a:cubicBezTo>
                  <a:cubicBezTo>
                    <a:pt x="1187" y="9"/>
                    <a:pt x="1192" y="17"/>
                    <a:pt x="1189" y="17"/>
                  </a:cubicBezTo>
                  <a:cubicBezTo>
                    <a:pt x="1186" y="14"/>
                    <a:pt x="1178" y="16"/>
                    <a:pt x="1172" y="15"/>
                  </a:cubicBezTo>
                  <a:close/>
                  <a:moveTo>
                    <a:pt x="1384" y="18"/>
                  </a:moveTo>
                  <a:cubicBezTo>
                    <a:pt x="1380" y="18"/>
                    <a:pt x="1376" y="18"/>
                    <a:pt x="1376" y="22"/>
                  </a:cubicBezTo>
                  <a:cubicBezTo>
                    <a:pt x="1380" y="23"/>
                    <a:pt x="1380" y="19"/>
                    <a:pt x="1384" y="20"/>
                  </a:cubicBezTo>
                  <a:cubicBezTo>
                    <a:pt x="1385" y="23"/>
                    <a:pt x="1379" y="25"/>
                    <a:pt x="1385" y="25"/>
                  </a:cubicBezTo>
                  <a:cubicBezTo>
                    <a:pt x="1389" y="24"/>
                    <a:pt x="1386" y="19"/>
                    <a:pt x="1387" y="17"/>
                  </a:cubicBezTo>
                  <a:cubicBezTo>
                    <a:pt x="1388" y="16"/>
                    <a:pt x="1392" y="15"/>
                    <a:pt x="1391" y="12"/>
                  </a:cubicBezTo>
                  <a:cubicBezTo>
                    <a:pt x="1387" y="12"/>
                    <a:pt x="1386" y="10"/>
                    <a:pt x="1382" y="9"/>
                  </a:cubicBezTo>
                  <a:cubicBezTo>
                    <a:pt x="1384" y="15"/>
                    <a:pt x="1383" y="13"/>
                    <a:pt x="1384" y="18"/>
                  </a:cubicBezTo>
                  <a:close/>
                  <a:moveTo>
                    <a:pt x="1116" y="18"/>
                  </a:moveTo>
                  <a:cubicBezTo>
                    <a:pt x="1121" y="20"/>
                    <a:pt x="1120" y="16"/>
                    <a:pt x="1124" y="17"/>
                  </a:cubicBezTo>
                  <a:cubicBezTo>
                    <a:pt x="1122" y="19"/>
                    <a:pt x="1121" y="28"/>
                    <a:pt x="1126" y="28"/>
                  </a:cubicBezTo>
                  <a:cubicBezTo>
                    <a:pt x="1126" y="23"/>
                    <a:pt x="1125" y="18"/>
                    <a:pt x="1128" y="15"/>
                  </a:cubicBezTo>
                  <a:cubicBezTo>
                    <a:pt x="1123" y="15"/>
                    <a:pt x="1122" y="11"/>
                    <a:pt x="1118" y="11"/>
                  </a:cubicBezTo>
                  <a:cubicBezTo>
                    <a:pt x="1119" y="15"/>
                    <a:pt x="1115" y="15"/>
                    <a:pt x="1116" y="18"/>
                  </a:cubicBezTo>
                  <a:close/>
                  <a:moveTo>
                    <a:pt x="1334" y="20"/>
                  </a:moveTo>
                  <a:cubicBezTo>
                    <a:pt x="1333" y="20"/>
                    <a:pt x="1332" y="21"/>
                    <a:pt x="1332" y="23"/>
                  </a:cubicBezTo>
                  <a:cubicBezTo>
                    <a:pt x="1335" y="23"/>
                    <a:pt x="1337" y="23"/>
                    <a:pt x="1339" y="22"/>
                  </a:cubicBezTo>
                  <a:cubicBezTo>
                    <a:pt x="1339" y="16"/>
                    <a:pt x="1337" y="16"/>
                    <a:pt x="1339" y="11"/>
                  </a:cubicBezTo>
                  <a:cubicBezTo>
                    <a:pt x="1336" y="10"/>
                    <a:pt x="1336" y="13"/>
                    <a:pt x="1334" y="14"/>
                  </a:cubicBezTo>
                  <a:cubicBezTo>
                    <a:pt x="1331" y="16"/>
                    <a:pt x="1323" y="18"/>
                    <a:pt x="1327" y="22"/>
                  </a:cubicBezTo>
                  <a:cubicBezTo>
                    <a:pt x="1328" y="20"/>
                    <a:pt x="1335" y="17"/>
                    <a:pt x="1334" y="20"/>
                  </a:cubicBezTo>
                  <a:close/>
                  <a:moveTo>
                    <a:pt x="1431" y="12"/>
                  </a:moveTo>
                  <a:cubicBezTo>
                    <a:pt x="1430" y="12"/>
                    <a:pt x="1428" y="12"/>
                    <a:pt x="1427" y="12"/>
                  </a:cubicBezTo>
                  <a:cubicBezTo>
                    <a:pt x="1418" y="12"/>
                    <a:pt x="1431" y="17"/>
                    <a:pt x="1431" y="12"/>
                  </a:cubicBezTo>
                  <a:close/>
                  <a:moveTo>
                    <a:pt x="1316" y="23"/>
                  </a:moveTo>
                  <a:cubicBezTo>
                    <a:pt x="1314" y="19"/>
                    <a:pt x="1319" y="20"/>
                    <a:pt x="1319" y="17"/>
                  </a:cubicBezTo>
                  <a:cubicBezTo>
                    <a:pt x="1316" y="16"/>
                    <a:pt x="1314" y="13"/>
                    <a:pt x="1309" y="14"/>
                  </a:cubicBezTo>
                  <a:cubicBezTo>
                    <a:pt x="1311" y="17"/>
                    <a:pt x="1309" y="24"/>
                    <a:pt x="1316" y="23"/>
                  </a:cubicBezTo>
                  <a:close/>
                  <a:moveTo>
                    <a:pt x="1351" y="23"/>
                  </a:moveTo>
                  <a:cubicBezTo>
                    <a:pt x="1356" y="23"/>
                    <a:pt x="1363" y="25"/>
                    <a:pt x="1362" y="18"/>
                  </a:cubicBezTo>
                  <a:cubicBezTo>
                    <a:pt x="1357" y="17"/>
                    <a:pt x="1356" y="20"/>
                    <a:pt x="1352" y="20"/>
                  </a:cubicBezTo>
                  <a:cubicBezTo>
                    <a:pt x="1352" y="18"/>
                    <a:pt x="1353" y="16"/>
                    <a:pt x="1351" y="15"/>
                  </a:cubicBezTo>
                  <a:cubicBezTo>
                    <a:pt x="1347" y="18"/>
                    <a:pt x="1352" y="18"/>
                    <a:pt x="1351" y="23"/>
                  </a:cubicBezTo>
                  <a:close/>
                  <a:moveTo>
                    <a:pt x="1421" y="18"/>
                  </a:moveTo>
                  <a:cubicBezTo>
                    <a:pt x="1426" y="18"/>
                    <a:pt x="1428" y="21"/>
                    <a:pt x="1434" y="20"/>
                  </a:cubicBezTo>
                  <a:cubicBezTo>
                    <a:pt x="1433" y="22"/>
                    <a:pt x="1419" y="24"/>
                    <a:pt x="1421" y="18"/>
                  </a:cubicBezTo>
                  <a:close/>
                  <a:moveTo>
                    <a:pt x="1452" y="25"/>
                  </a:moveTo>
                  <a:cubicBezTo>
                    <a:pt x="1456" y="25"/>
                    <a:pt x="1458" y="24"/>
                    <a:pt x="1459" y="22"/>
                  </a:cubicBezTo>
                  <a:cubicBezTo>
                    <a:pt x="1456" y="22"/>
                    <a:pt x="1454" y="21"/>
                    <a:pt x="1452" y="20"/>
                  </a:cubicBezTo>
                  <a:cubicBezTo>
                    <a:pt x="1452" y="22"/>
                    <a:pt x="1452" y="23"/>
                    <a:pt x="1452" y="25"/>
                  </a:cubicBezTo>
                  <a:close/>
                  <a:moveTo>
                    <a:pt x="1434" y="39"/>
                  </a:moveTo>
                  <a:cubicBezTo>
                    <a:pt x="1433" y="43"/>
                    <a:pt x="1428" y="42"/>
                    <a:pt x="1424" y="42"/>
                  </a:cubicBezTo>
                  <a:cubicBezTo>
                    <a:pt x="1425" y="39"/>
                    <a:pt x="1429" y="39"/>
                    <a:pt x="1434" y="39"/>
                  </a:cubicBezTo>
                  <a:close/>
                  <a:moveTo>
                    <a:pt x="1439" y="39"/>
                  </a:moveTo>
                  <a:cubicBezTo>
                    <a:pt x="1443" y="41"/>
                    <a:pt x="1444" y="38"/>
                    <a:pt x="1449" y="41"/>
                  </a:cubicBezTo>
                  <a:cubicBezTo>
                    <a:pt x="1448" y="43"/>
                    <a:pt x="1436" y="44"/>
                    <a:pt x="1439" y="39"/>
                  </a:cubicBezTo>
                  <a:close/>
                  <a:moveTo>
                    <a:pt x="1570" y="39"/>
                  </a:moveTo>
                  <a:cubicBezTo>
                    <a:pt x="1569" y="44"/>
                    <a:pt x="1560" y="42"/>
                    <a:pt x="1555" y="42"/>
                  </a:cubicBezTo>
                  <a:cubicBezTo>
                    <a:pt x="1556" y="37"/>
                    <a:pt x="1565" y="40"/>
                    <a:pt x="1570" y="39"/>
                  </a:cubicBezTo>
                  <a:close/>
                  <a:moveTo>
                    <a:pt x="1573" y="41"/>
                  </a:moveTo>
                  <a:cubicBezTo>
                    <a:pt x="1575" y="37"/>
                    <a:pt x="1583" y="40"/>
                    <a:pt x="1587" y="39"/>
                  </a:cubicBezTo>
                  <a:cubicBezTo>
                    <a:pt x="1585" y="45"/>
                    <a:pt x="1580" y="39"/>
                    <a:pt x="1573" y="41"/>
                  </a:cubicBezTo>
                  <a:close/>
                  <a:moveTo>
                    <a:pt x="1618" y="41"/>
                  </a:moveTo>
                  <a:cubicBezTo>
                    <a:pt x="1621" y="37"/>
                    <a:pt x="1631" y="40"/>
                    <a:pt x="1636" y="39"/>
                  </a:cubicBezTo>
                  <a:cubicBezTo>
                    <a:pt x="1634" y="43"/>
                    <a:pt x="1624" y="40"/>
                    <a:pt x="1618" y="41"/>
                  </a:cubicBezTo>
                  <a:close/>
                  <a:moveTo>
                    <a:pt x="1470" y="42"/>
                  </a:moveTo>
                  <a:cubicBezTo>
                    <a:pt x="1470" y="42"/>
                    <a:pt x="1470" y="44"/>
                    <a:pt x="1470" y="44"/>
                  </a:cubicBezTo>
                  <a:cubicBezTo>
                    <a:pt x="1472" y="46"/>
                    <a:pt x="1479" y="42"/>
                    <a:pt x="1480" y="42"/>
                  </a:cubicBezTo>
                  <a:cubicBezTo>
                    <a:pt x="1482" y="42"/>
                    <a:pt x="1482" y="44"/>
                    <a:pt x="1485" y="44"/>
                  </a:cubicBezTo>
                  <a:cubicBezTo>
                    <a:pt x="1487" y="44"/>
                    <a:pt x="1488" y="43"/>
                    <a:pt x="1490" y="42"/>
                  </a:cubicBezTo>
                  <a:cubicBezTo>
                    <a:pt x="1492" y="42"/>
                    <a:pt x="1495" y="43"/>
                    <a:pt x="1495" y="41"/>
                  </a:cubicBezTo>
                  <a:cubicBezTo>
                    <a:pt x="1486" y="41"/>
                    <a:pt x="1476" y="41"/>
                    <a:pt x="1467" y="41"/>
                  </a:cubicBezTo>
                  <a:cubicBezTo>
                    <a:pt x="1466" y="41"/>
                    <a:pt x="1464" y="41"/>
                    <a:pt x="1463" y="42"/>
                  </a:cubicBezTo>
                  <a:cubicBezTo>
                    <a:pt x="1466" y="46"/>
                    <a:pt x="1468" y="42"/>
                    <a:pt x="1470" y="42"/>
                  </a:cubicBezTo>
                  <a:close/>
                  <a:moveTo>
                    <a:pt x="1523" y="41"/>
                  </a:moveTo>
                  <a:cubicBezTo>
                    <a:pt x="1522" y="41"/>
                    <a:pt x="1520" y="41"/>
                    <a:pt x="1518" y="41"/>
                  </a:cubicBezTo>
                  <a:cubicBezTo>
                    <a:pt x="1517" y="41"/>
                    <a:pt x="1515" y="41"/>
                    <a:pt x="1515" y="42"/>
                  </a:cubicBezTo>
                  <a:cubicBezTo>
                    <a:pt x="1517" y="41"/>
                    <a:pt x="1524" y="44"/>
                    <a:pt x="1523" y="41"/>
                  </a:cubicBezTo>
                  <a:close/>
                  <a:moveTo>
                    <a:pt x="1418" y="47"/>
                  </a:moveTo>
                  <a:cubicBezTo>
                    <a:pt x="1417" y="47"/>
                    <a:pt x="1415" y="47"/>
                    <a:pt x="1413" y="47"/>
                  </a:cubicBezTo>
                  <a:cubicBezTo>
                    <a:pt x="1412" y="47"/>
                    <a:pt x="1409" y="47"/>
                    <a:pt x="1409" y="49"/>
                  </a:cubicBezTo>
                  <a:cubicBezTo>
                    <a:pt x="1411" y="48"/>
                    <a:pt x="1418" y="51"/>
                    <a:pt x="1418" y="47"/>
                  </a:cubicBezTo>
                  <a:close/>
                  <a:moveTo>
                    <a:pt x="1430" y="57"/>
                  </a:moveTo>
                  <a:cubicBezTo>
                    <a:pt x="1429" y="57"/>
                    <a:pt x="1428" y="57"/>
                    <a:pt x="1427" y="57"/>
                  </a:cubicBezTo>
                  <a:cubicBezTo>
                    <a:pt x="1418" y="56"/>
                    <a:pt x="1430" y="61"/>
                    <a:pt x="1430" y="57"/>
                  </a:cubicBezTo>
                  <a:close/>
                  <a:moveTo>
                    <a:pt x="1373" y="60"/>
                  </a:moveTo>
                  <a:cubicBezTo>
                    <a:pt x="1373" y="57"/>
                    <a:pt x="1384" y="56"/>
                    <a:pt x="1382" y="61"/>
                  </a:cubicBezTo>
                  <a:cubicBezTo>
                    <a:pt x="1378" y="62"/>
                    <a:pt x="1378" y="58"/>
                    <a:pt x="1373" y="60"/>
                  </a:cubicBezTo>
                  <a:close/>
                  <a:moveTo>
                    <a:pt x="1420" y="63"/>
                  </a:moveTo>
                  <a:cubicBezTo>
                    <a:pt x="1425" y="67"/>
                    <a:pt x="1412" y="68"/>
                    <a:pt x="1407" y="68"/>
                  </a:cubicBezTo>
                  <a:cubicBezTo>
                    <a:pt x="1408" y="62"/>
                    <a:pt x="1416" y="68"/>
                    <a:pt x="1420" y="63"/>
                  </a:cubicBezTo>
                  <a:close/>
                  <a:moveTo>
                    <a:pt x="1433" y="64"/>
                  </a:moveTo>
                  <a:cubicBezTo>
                    <a:pt x="1434" y="64"/>
                    <a:pt x="1441" y="64"/>
                    <a:pt x="1440" y="63"/>
                  </a:cubicBezTo>
                  <a:cubicBezTo>
                    <a:pt x="1438" y="60"/>
                    <a:pt x="1437" y="64"/>
                    <a:pt x="1430" y="63"/>
                  </a:cubicBezTo>
                  <a:cubicBezTo>
                    <a:pt x="1427" y="66"/>
                    <a:pt x="1425" y="61"/>
                    <a:pt x="1423" y="66"/>
                  </a:cubicBezTo>
                  <a:cubicBezTo>
                    <a:pt x="1426" y="67"/>
                    <a:pt x="1430" y="65"/>
                    <a:pt x="1433" y="64"/>
                  </a:cubicBezTo>
                  <a:close/>
                  <a:moveTo>
                    <a:pt x="1694" y="82"/>
                  </a:moveTo>
                  <a:cubicBezTo>
                    <a:pt x="1692" y="82"/>
                    <a:pt x="1682" y="80"/>
                    <a:pt x="1682" y="85"/>
                  </a:cubicBezTo>
                  <a:cubicBezTo>
                    <a:pt x="1688" y="84"/>
                    <a:pt x="1705" y="83"/>
                    <a:pt x="1694" y="82"/>
                  </a:cubicBezTo>
                  <a:close/>
                  <a:moveTo>
                    <a:pt x="1794" y="102"/>
                  </a:moveTo>
                  <a:cubicBezTo>
                    <a:pt x="1798" y="102"/>
                    <a:pt x="1805" y="104"/>
                    <a:pt x="1806" y="101"/>
                  </a:cubicBezTo>
                  <a:cubicBezTo>
                    <a:pt x="1801" y="101"/>
                    <a:pt x="1798" y="101"/>
                    <a:pt x="1794" y="101"/>
                  </a:cubicBezTo>
                  <a:cubicBezTo>
                    <a:pt x="1792" y="101"/>
                    <a:pt x="1790" y="99"/>
                    <a:pt x="1789" y="99"/>
                  </a:cubicBezTo>
                  <a:cubicBezTo>
                    <a:pt x="1790" y="99"/>
                    <a:pt x="1788" y="101"/>
                    <a:pt x="1788" y="101"/>
                  </a:cubicBezTo>
                  <a:cubicBezTo>
                    <a:pt x="1782" y="102"/>
                    <a:pt x="1783" y="98"/>
                    <a:pt x="1779" y="99"/>
                  </a:cubicBezTo>
                  <a:cubicBezTo>
                    <a:pt x="1779" y="103"/>
                    <a:pt x="1773" y="101"/>
                    <a:pt x="1773" y="104"/>
                  </a:cubicBezTo>
                  <a:cubicBezTo>
                    <a:pt x="1780" y="104"/>
                    <a:pt x="1785" y="102"/>
                    <a:pt x="1794" y="102"/>
                  </a:cubicBezTo>
                  <a:close/>
                  <a:moveTo>
                    <a:pt x="1807" y="106"/>
                  </a:moveTo>
                  <a:cubicBezTo>
                    <a:pt x="1814" y="106"/>
                    <a:pt x="1818" y="105"/>
                    <a:pt x="1819" y="101"/>
                  </a:cubicBezTo>
                  <a:cubicBezTo>
                    <a:pt x="1816" y="102"/>
                    <a:pt x="1809" y="99"/>
                    <a:pt x="1809" y="102"/>
                  </a:cubicBezTo>
                  <a:cubicBezTo>
                    <a:pt x="1812" y="103"/>
                    <a:pt x="1808" y="104"/>
                    <a:pt x="1807" y="106"/>
                  </a:cubicBezTo>
                  <a:close/>
                  <a:moveTo>
                    <a:pt x="1837" y="101"/>
                  </a:moveTo>
                  <a:cubicBezTo>
                    <a:pt x="1836" y="101"/>
                    <a:pt x="1835" y="101"/>
                    <a:pt x="1834" y="101"/>
                  </a:cubicBezTo>
                  <a:cubicBezTo>
                    <a:pt x="1833" y="101"/>
                    <a:pt x="1831" y="101"/>
                    <a:pt x="1831" y="102"/>
                  </a:cubicBezTo>
                  <a:cubicBezTo>
                    <a:pt x="1833" y="102"/>
                    <a:pt x="1837" y="103"/>
                    <a:pt x="1837" y="101"/>
                  </a:cubicBezTo>
                  <a:close/>
                  <a:moveTo>
                    <a:pt x="1846" y="102"/>
                  </a:moveTo>
                  <a:cubicBezTo>
                    <a:pt x="1844" y="102"/>
                    <a:pt x="1843" y="102"/>
                    <a:pt x="1842" y="102"/>
                  </a:cubicBezTo>
                  <a:cubicBezTo>
                    <a:pt x="1833" y="102"/>
                    <a:pt x="1846" y="107"/>
                    <a:pt x="1846" y="102"/>
                  </a:cubicBezTo>
                  <a:close/>
                  <a:moveTo>
                    <a:pt x="478" y="109"/>
                  </a:moveTo>
                  <a:cubicBezTo>
                    <a:pt x="481" y="110"/>
                    <a:pt x="478" y="112"/>
                    <a:pt x="478" y="114"/>
                  </a:cubicBezTo>
                  <a:cubicBezTo>
                    <a:pt x="475" y="112"/>
                    <a:pt x="478" y="111"/>
                    <a:pt x="478" y="109"/>
                  </a:cubicBezTo>
                  <a:close/>
                  <a:moveTo>
                    <a:pt x="1775" y="117"/>
                  </a:moveTo>
                  <a:cubicBezTo>
                    <a:pt x="1774" y="118"/>
                    <a:pt x="1768" y="115"/>
                    <a:pt x="1769" y="118"/>
                  </a:cubicBezTo>
                  <a:cubicBezTo>
                    <a:pt x="1771" y="121"/>
                    <a:pt x="1770" y="122"/>
                    <a:pt x="1775" y="122"/>
                  </a:cubicBezTo>
                  <a:cubicBezTo>
                    <a:pt x="1779" y="121"/>
                    <a:pt x="1781" y="119"/>
                    <a:pt x="1782" y="117"/>
                  </a:cubicBezTo>
                  <a:cubicBezTo>
                    <a:pt x="1779" y="114"/>
                    <a:pt x="1776" y="116"/>
                    <a:pt x="1775" y="117"/>
                  </a:cubicBezTo>
                  <a:close/>
                  <a:moveTo>
                    <a:pt x="1797" y="118"/>
                  </a:moveTo>
                  <a:cubicBezTo>
                    <a:pt x="1797" y="119"/>
                    <a:pt x="1797" y="120"/>
                    <a:pt x="1799" y="120"/>
                  </a:cubicBezTo>
                  <a:cubicBezTo>
                    <a:pt x="1798" y="115"/>
                    <a:pt x="1803" y="124"/>
                    <a:pt x="1804" y="118"/>
                  </a:cubicBezTo>
                  <a:cubicBezTo>
                    <a:pt x="1801" y="118"/>
                    <a:pt x="1799" y="116"/>
                    <a:pt x="1797" y="115"/>
                  </a:cubicBezTo>
                  <a:cubicBezTo>
                    <a:pt x="1797" y="116"/>
                    <a:pt x="1797" y="117"/>
                    <a:pt x="1797" y="118"/>
                  </a:cubicBezTo>
                  <a:close/>
                  <a:moveTo>
                    <a:pt x="1726" y="122"/>
                  </a:moveTo>
                  <a:cubicBezTo>
                    <a:pt x="1734" y="123"/>
                    <a:pt x="1749" y="122"/>
                    <a:pt x="1752" y="122"/>
                  </a:cubicBezTo>
                  <a:cubicBezTo>
                    <a:pt x="1754" y="121"/>
                    <a:pt x="1757" y="122"/>
                    <a:pt x="1757" y="120"/>
                  </a:cubicBezTo>
                  <a:cubicBezTo>
                    <a:pt x="1752" y="119"/>
                    <a:pt x="1751" y="115"/>
                    <a:pt x="1744" y="117"/>
                  </a:cubicBezTo>
                  <a:cubicBezTo>
                    <a:pt x="1741" y="117"/>
                    <a:pt x="1743" y="121"/>
                    <a:pt x="1739" y="120"/>
                  </a:cubicBezTo>
                  <a:cubicBezTo>
                    <a:pt x="1737" y="120"/>
                    <a:pt x="1738" y="119"/>
                    <a:pt x="1737" y="118"/>
                  </a:cubicBezTo>
                  <a:cubicBezTo>
                    <a:pt x="1734" y="114"/>
                    <a:pt x="1726" y="120"/>
                    <a:pt x="1721" y="117"/>
                  </a:cubicBezTo>
                  <a:cubicBezTo>
                    <a:pt x="1720" y="120"/>
                    <a:pt x="1722" y="121"/>
                    <a:pt x="1726" y="122"/>
                  </a:cubicBezTo>
                  <a:close/>
                  <a:moveTo>
                    <a:pt x="1719" y="126"/>
                  </a:moveTo>
                  <a:cubicBezTo>
                    <a:pt x="1718" y="126"/>
                    <a:pt x="1717" y="126"/>
                    <a:pt x="1716" y="126"/>
                  </a:cubicBezTo>
                  <a:cubicBezTo>
                    <a:pt x="1706" y="126"/>
                    <a:pt x="1719" y="131"/>
                    <a:pt x="1719" y="126"/>
                  </a:cubicBezTo>
                  <a:close/>
                  <a:moveTo>
                    <a:pt x="1745" y="126"/>
                  </a:moveTo>
                  <a:cubicBezTo>
                    <a:pt x="1752" y="128"/>
                    <a:pt x="1754" y="127"/>
                    <a:pt x="1762" y="128"/>
                  </a:cubicBezTo>
                  <a:cubicBezTo>
                    <a:pt x="1762" y="130"/>
                    <a:pt x="1744" y="132"/>
                    <a:pt x="1745" y="126"/>
                  </a:cubicBezTo>
                  <a:close/>
                  <a:moveTo>
                    <a:pt x="413" y="164"/>
                  </a:moveTo>
                  <a:cubicBezTo>
                    <a:pt x="421" y="165"/>
                    <a:pt x="412" y="174"/>
                    <a:pt x="413" y="164"/>
                  </a:cubicBezTo>
                  <a:close/>
                  <a:moveTo>
                    <a:pt x="1873" y="168"/>
                  </a:moveTo>
                  <a:cubicBezTo>
                    <a:pt x="1878" y="162"/>
                    <a:pt x="1878" y="172"/>
                    <a:pt x="1873" y="168"/>
                  </a:cubicBezTo>
                  <a:close/>
                  <a:moveTo>
                    <a:pt x="1876" y="171"/>
                  </a:moveTo>
                  <a:cubicBezTo>
                    <a:pt x="1876" y="174"/>
                    <a:pt x="1869" y="172"/>
                    <a:pt x="1868" y="175"/>
                  </a:cubicBezTo>
                  <a:cubicBezTo>
                    <a:pt x="1863" y="172"/>
                    <a:pt x="1871" y="169"/>
                    <a:pt x="1876" y="171"/>
                  </a:cubicBezTo>
                  <a:close/>
                  <a:moveTo>
                    <a:pt x="1884" y="171"/>
                  </a:moveTo>
                  <a:cubicBezTo>
                    <a:pt x="1891" y="170"/>
                    <a:pt x="1891" y="173"/>
                    <a:pt x="1898" y="172"/>
                  </a:cubicBezTo>
                  <a:cubicBezTo>
                    <a:pt x="1897" y="174"/>
                    <a:pt x="1883" y="176"/>
                    <a:pt x="1884" y="171"/>
                  </a:cubicBezTo>
                  <a:close/>
                  <a:moveTo>
                    <a:pt x="1947" y="172"/>
                  </a:moveTo>
                  <a:cubicBezTo>
                    <a:pt x="1940" y="174"/>
                    <a:pt x="1939" y="170"/>
                    <a:pt x="1932" y="171"/>
                  </a:cubicBezTo>
                  <a:cubicBezTo>
                    <a:pt x="1934" y="177"/>
                    <a:pt x="1926" y="173"/>
                    <a:pt x="1927" y="179"/>
                  </a:cubicBezTo>
                  <a:cubicBezTo>
                    <a:pt x="1932" y="179"/>
                    <a:pt x="1936" y="176"/>
                    <a:pt x="1940" y="175"/>
                  </a:cubicBezTo>
                  <a:cubicBezTo>
                    <a:pt x="1943" y="175"/>
                    <a:pt x="1944" y="177"/>
                    <a:pt x="1947" y="177"/>
                  </a:cubicBezTo>
                  <a:cubicBezTo>
                    <a:pt x="1951" y="178"/>
                    <a:pt x="1956" y="177"/>
                    <a:pt x="1960" y="179"/>
                  </a:cubicBezTo>
                  <a:cubicBezTo>
                    <a:pt x="1962" y="174"/>
                    <a:pt x="1957" y="177"/>
                    <a:pt x="1955" y="175"/>
                  </a:cubicBezTo>
                  <a:cubicBezTo>
                    <a:pt x="1954" y="175"/>
                    <a:pt x="1956" y="171"/>
                    <a:pt x="1952" y="172"/>
                  </a:cubicBezTo>
                  <a:cubicBezTo>
                    <a:pt x="1947" y="170"/>
                    <a:pt x="1951" y="177"/>
                    <a:pt x="1945" y="175"/>
                  </a:cubicBezTo>
                  <a:cubicBezTo>
                    <a:pt x="1945" y="174"/>
                    <a:pt x="1947" y="174"/>
                    <a:pt x="1947" y="172"/>
                  </a:cubicBezTo>
                  <a:close/>
                  <a:moveTo>
                    <a:pt x="2111" y="171"/>
                  </a:moveTo>
                  <a:cubicBezTo>
                    <a:pt x="2110" y="171"/>
                    <a:pt x="2109" y="171"/>
                    <a:pt x="2108" y="171"/>
                  </a:cubicBezTo>
                  <a:cubicBezTo>
                    <a:pt x="2099" y="170"/>
                    <a:pt x="2111" y="175"/>
                    <a:pt x="2111" y="171"/>
                  </a:cubicBezTo>
                  <a:close/>
                  <a:moveTo>
                    <a:pt x="1964" y="172"/>
                  </a:moveTo>
                  <a:cubicBezTo>
                    <a:pt x="1963" y="172"/>
                    <a:pt x="1962" y="172"/>
                    <a:pt x="1960" y="172"/>
                  </a:cubicBezTo>
                  <a:cubicBezTo>
                    <a:pt x="1959" y="173"/>
                    <a:pt x="1957" y="172"/>
                    <a:pt x="1957" y="174"/>
                  </a:cubicBezTo>
                  <a:cubicBezTo>
                    <a:pt x="1960" y="174"/>
                    <a:pt x="1963" y="174"/>
                    <a:pt x="1964" y="172"/>
                  </a:cubicBezTo>
                  <a:close/>
                  <a:moveTo>
                    <a:pt x="1962" y="177"/>
                  </a:moveTo>
                  <a:cubicBezTo>
                    <a:pt x="1966" y="177"/>
                    <a:pt x="1969" y="176"/>
                    <a:pt x="1970" y="174"/>
                  </a:cubicBezTo>
                  <a:cubicBezTo>
                    <a:pt x="1968" y="174"/>
                    <a:pt x="1967" y="173"/>
                    <a:pt x="1965" y="172"/>
                  </a:cubicBezTo>
                  <a:cubicBezTo>
                    <a:pt x="1966" y="175"/>
                    <a:pt x="1963" y="175"/>
                    <a:pt x="1962" y="177"/>
                  </a:cubicBezTo>
                  <a:close/>
                  <a:moveTo>
                    <a:pt x="2167" y="175"/>
                  </a:moveTo>
                  <a:cubicBezTo>
                    <a:pt x="2168" y="173"/>
                    <a:pt x="2175" y="176"/>
                    <a:pt x="2175" y="172"/>
                  </a:cubicBezTo>
                  <a:cubicBezTo>
                    <a:pt x="2170" y="173"/>
                    <a:pt x="2161" y="170"/>
                    <a:pt x="2159" y="174"/>
                  </a:cubicBezTo>
                  <a:cubicBezTo>
                    <a:pt x="2163" y="173"/>
                    <a:pt x="2163" y="176"/>
                    <a:pt x="2167" y="175"/>
                  </a:cubicBezTo>
                  <a:close/>
                  <a:moveTo>
                    <a:pt x="2117" y="177"/>
                  </a:moveTo>
                  <a:cubicBezTo>
                    <a:pt x="2118" y="177"/>
                    <a:pt x="2119" y="177"/>
                    <a:pt x="2120" y="177"/>
                  </a:cubicBezTo>
                  <a:cubicBezTo>
                    <a:pt x="2121" y="176"/>
                    <a:pt x="2121" y="175"/>
                    <a:pt x="2121" y="174"/>
                  </a:cubicBezTo>
                  <a:cubicBezTo>
                    <a:pt x="2120" y="174"/>
                    <a:pt x="2118" y="174"/>
                    <a:pt x="2117" y="174"/>
                  </a:cubicBezTo>
                  <a:cubicBezTo>
                    <a:pt x="2117" y="175"/>
                    <a:pt x="2117" y="176"/>
                    <a:pt x="2117" y="177"/>
                  </a:cubicBezTo>
                  <a:close/>
                  <a:moveTo>
                    <a:pt x="1971" y="193"/>
                  </a:moveTo>
                  <a:cubicBezTo>
                    <a:pt x="1970" y="194"/>
                    <a:pt x="1969" y="191"/>
                    <a:pt x="1970" y="191"/>
                  </a:cubicBezTo>
                  <a:cubicBezTo>
                    <a:pt x="1965" y="191"/>
                    <a:pt x="1957" y="191"/>
                    <a:pt x="1951" y="191"/>
                  </a:cubicBezTo>
                  <a:cubicBezTo>
                    <a:pt x="1946" y="192"/>
                    <a:pt x="1947" y="192"/>
                    <a:pt x="1943" y="191"/>
                  </a:cubicBezTo>
                  <a:cubicBezTo>
                    <a:pt x="1942" y="191"/>
                    <a:pt x="1940" y="192"/>
                    <a:pt x="1938" y="191"/>
                  </a:cubicBezTo>
                  <a:cubicBezTo>
                    <a:pt x="1937" y="189"/>
                    <a:pt x="1931" y="192"/>
                    <a:pt x="1935" y="190"/>
                  </a:cubicBezTo>
                  <a:cubicBezTo>
                    <a:pt x="1935" y="189"/>
                    <a:pt x="1935" y="189"/>
                    <a:pt x="1935" y="188"/>
                  </a:cubicBezTo>
                  <a:cubicBezTo>
                    <a:pt x="1927" y="189"/>
                    <a:pt x="1914" y="186"/>
                    <a:pt x="1910" y="190"/>
                  </a:cubicBezTo>
                  <a:cubicBezTo>
                    <a:pt x="1913" y="191"/>
                    <a:pt x="1919" y="188"/>
                    <a:pt x="1918" y="191"/>
                  </a:cubicBezTo>
                  <a:cubicBezTo>
                    <a:pt x="1914" y="191"/>
                    <a:pt x="1909" y="190"/>
                    <a:pt x="1908" y="194"/>
                  </a:cubicBezTo>
                  <a:cubicBezTo>
                    <a:pt x="1913" y="195"/>
                    <a:pt x="1918" y="194"/>
                    <a:pt x="1923" y="194"/>
                  </a:cubicBezTo>
                  <a:cubicBezTo>
                    <a:pt x="1930" y="195"/>
                    <a:pt x="1931" y="195"/>
                    <a:pt x="1936" y="194"/>
                  </a:cubicBezTo>
                  <a:cubicBezTo>
                    <a:pt x="1943" y="194"/>
                    <a:pt x="1950" y="195"/>
                    <a:pt x="1955" y="194"/>
                  </a:cubicBezTo>
                  <a:cubicBezTo>
                    <a:pt x="1960" y="194"/>
                    <a:pt x="1958" y="193"/>
                    <a:pt x="1961" y="194"/>
                  </a:cubicBezTo>
                  <a:cubicBezTo>
                    <a:pt x="1966" y="196"/>
                    <a:pt x="1972" y="195"/>
                    <a:pt x="1974" y="193"/>
                  </a:cubicBezTo>
                  <a:cubicBezTo>
                    <a:pt x="1972" y="193"/>
                    <a:pt x="1973" y="191"/>
                    <a:pt x="1971" y="193"/>
                  </a:cubicBezTo>
                  <a:close/>
                  <a:moveTo>
                    <a:pt x="1930" y="191"/>
                  </a:moveTo>
                  <a:cubicBezTo>
                    <a:pt x="1925" y="197"/>
                    <a:pt x="1919" y="188"/>
                    <a:pt x="1930" y="191"/>
                  </a:cubicBezTo>
                  <a:close/>
                  <a:moveTo>
                    <a:pt x="1989" y="193"/>
                  </a:moveTo>
                  <a:cubicBezTo>
                    <a:pt x="1988" y="196"/>
                    <a:pt x="1980" y="194"/>
                    <a:pt x="1976" y="194"/>
                  </a:cubicBezTo>
                  <a:cubicBezTo>
                    <a:pt x="1978" y="188"/>
                    <a:pt x="1984" y="193"/>
                    <a:pt x="1989" y="193"/>
                  </a:cubicBezTo>
                  <a:close/>
                  <a:moveTo>
                    <a:pt x="2014" y="193"/>
                  </a:moveTo>
                  <a:cubicBezTo>
                    <a:pt x="2017" y="196"/>
                    <a:pt x="2022" y="193"/>
                    <a:pt x="2026" y="193"/>
                  </a:cubicBezTo>
                  <a:cubicBezTo>
                    <a:pt x="2028" y="195"/>
                    <a:pt x="2039" y="196"/>
                    <a:pt x="2040" y="193"/>
                  </a:cubicBezTo>
                  <a:cubicBezTo>
                    <a:pt x="2039" y="193"/>
                    <a:pt x="2036" y="193"/>
                    <a:pt x="2036" y="191"/>
                  </a:cubicBezTo>
                  <a:cubicBezTo>
                    <a:pt x="2026" y="193"/>
                    <a:pt x="2010" y="188"/>
                    <a:pt x="2014" y="193"/>
                  </a:cubicBezTo>
                  <a:close/>
                  <a:moveTo>
                    <a:pt x="123" y="218"/>
                  </a:moveTo>
                  <a:cubicBezTo>
                    <a:pt x="125" y="224"/>
                    <a:pt x="118" y="221"/>
                    <a:pt x="115" y="221"/>
                  </a:cubicBezTo>
                  <a:cubicBezTo>
                    <a:pt x="117" y="219"/>
                    <a:pt x="119" y="218"/>
                    <a:pt x="123" y="218"/>
                  </a:cubicBezTo>
                  <a:close/>
                  <a:moveTo>
                    <a:pt x="1897" y="221"/>
                  </a:moveTo>
                  <a:cubicBezTo>
                    <a:pt x="1898" y="221"/>
                    <a:pt x="1899" y="223"/>
                    <a:pt x="1899" y="223"/>
                  </a:cubicBezTo>
                  <a:cubicBezTo>
                    <a:pt x="1902" y="223"/>
                    <a:pt x="1903" y="222"/>
                    <a:pt x="1906" y="221"/>
                  </a:cubicBezTo>
                  <a:cubicBezTo>
                    <a:pt x="1908" y="221"/>
                    <a:pt x="1912" y="222"/>
                    <a:pt x="1912" y="220"/>
                  </a:cubicBezTo>
                  <a:cubicBezTo>
                    <a:pt x="1907" y="220"/>
                    <a:pt x="1901" y="218"/>
                    <a:pt x="1896" y="218"/>
                  </a:cubicBezTo>
                  <a:cubicBezTo>
                    <a:pt x="1893" y="218"/>
                    <a:pt x="1889" y="217"/>
                    <a:pt x="1886" y="220"/>
                  </a:cubicBezTo>
                  <a:cubicBezTo>
                    <a:pt x="1889" y="222"/>
                    <a:pt x="1894" y="221"/>
                    <a:pt x="1897" y="221"/>
                  </a:cubicBezTo>
                  <a:close/>
                  <a:moveTo>
                    <a:pt x="1929" y="218"/>
                  </a:moveTo>
                  <a:cubicBezTo>
                    <a:pt x="1924" y="218"/>
                    <a:pt x="1909" y="216"/>
                    <a:pt x="1916" y="221"/>
                  </a:cubicBezTo>
                  <a:cubicBezTo>
                    <a:pt x="1920" y="217"/>
                    <a:pt x="1929" y="222"/>
                    <a:pt x="1935" y="221"/>
                  </a:cubicBezTo>
                  <a:cubicBezTo>
                    <a:pt x="1939" y="221"/>
                    <a:pt x="1940" y="220"/>
                    <a:pt x="1942" y="220"/>
                  </a:cubicBezTo>
                  <a:cubicBezTo>
                    <a:pt x="1944" y="219"/>
                    <a:pt x="1948" y="221"/>
                    <a:pt x="1949" y="218"/>
                  </a:cubicBezTo>
                  <a:cubicBezTo>
                    <a:pt x="1944" y="219"/>
                    <a:pt x="1936" y="218"/>
                    <a:pt x="1929" y="218"/>
                  </a:cubicBezTo>
                  <a:close/>
                  <a:moveTo>
                    <a:pt x="1957" y="221"/>
                  </a:moveTo>
                  <a:cubicBezTo>
                    <a:pt x="1962" y="220"/>
                    <a:pt x="1970" y="221"/>
                    <a:pt x="1972" y="218"/>
                  </a:cubicBezTo>
                  <a:cubicBezTo>
                    <a:pt x="1966" y="219"/>
                    <a:pt x="1955" y="216"/>
                    <a:pt x="1952" y="220"/>
                  </a:cubicBezTo>
                  <a:cubicBezTo>
                    <a:pt x="1954" y="220"/>
                    <a:pt x="1957" y="220"/>
                    <a:pt x="1957" y="221"/>
                  </a:cubicBezTo>
                  <a:close/>
                  <a:moveTo>
                    <a:pt x="1985" y="218"/>
                  </a:moveTo>
                  <a:cubicBezTo>
                    <a:pt x="1984" y="218"/>
                    <a:pt x="1983" y="218"/>
                    <a:pt x="1982" y="218"/>
                  </a:cubicBezTo>
                  <a:cubicBezTo>
                    <a:pt x="1973" y="218"/>
                    <a:pt x="1985" y="223"/>
                    <a:pt x="1985" y="218"/>
                  </a:cubicBezTo>
                  <a:close/>
                  <a:moveTo>
                    <a:pt x="2028" y="220"/>
                  </a:moveTo>
                  <a:cubicBezTo>
                    <a:pt x="2029" y="216"/>
                    <a:pt x="2037" y="219"/>
                    <a:pt x="2041" y="218"/>
                  </a:cubicBezTo>
                  <a:cubicBezTo>
                    <a:pt x="2040" y="222"/>
                    <a:pt x="2032" y="219"/>
                    <a:pt x="2028" y="220"/>
                  </a:cubicBezTo>
                  <a:close/>
                  <a:moveTo>
                    <a:pt x="2071" y="218"/>
                  </a:moveTo>
                  <a:cubicBezTo>
                    <a:pt x="2070" y="218"/>
                    <a:pt x="2068" y="218"/>
                    <a:pt x="2067" y="218"/>
                  </a:cubicBezTo>
                  <a:cubicBezTo>
                    <a:pt x="2058" y="218"/>
                    <a:pt x="2071" y="223"/>
                    <a:pt x="2071" y="218"/>
                  </a:cubicBezTo>
                  <a:close/>
                  <a:moveTo>
                    <a:pt x="1892" y="242"/>
                  </a:moveTo>
                  <a:cubicBezTo>
                    <a:pt x="1891" y="246"/>
                    <a:pt x="1886" y="245"/>
                    <a:pt x="1882" y="245"/>
                  </a:cubicBezTo>
                  <a:cubicBezTo>
                    <a:pt x="1884" y="241"/>
                    <a:pt x="1885" y="244"/>
                    <a:pt x="1892" y="242"/>
                  </a:cubicBezTo>
                  <a:close/>
                  <a:moveTo>
                    <a:pt x="132" y="248"/>
                  </a:moveTo>
                  <a:cubicBezTo>
                    <a:pt x="122" y="248"/>
                    <a:pt x="113" y="245"/>
                    <a:pt x="107" y="250"/>
                  </a:cubicBezTo>
                  <a:cubicBezTo>
                    <a:pt x="110" y="254"/>
                    <a:pt x="115" y="250"/>
                    <a:pt x="120" y="250"/>
                  </a:cubicBezTo>
                  <a:cubicBezTo>
                    <a:pt x="127" y="250"/>
                    <a:pt x="135" y="252"/>
                    <a:pt x="138" y="248"/>
                  </a:cubicBezTo>
                  <a:cubicBezTo>
                    <a:pt x="134" y="248"/>
                    <a:pt x="134" y="243"/>
                    <a:pt x="130" y="244"/>
                  </a:cubicBezTo>
                  <a:cubicBezTo>
                    <a:pt x="130" y="246"/>
                    <a:pt x="131" y="247"/>
                    <a:pt x="132" y="248"/>
                  </a:cubicBezTo>
                  <a:close/>
                  <a:moveTo>
                    <a:pt x="1926" y="253"/>
                  </a:moveTo>
                  <a:cubicBezTo>
                    <a:pt x="1923" y="256"/>
                    <a:pt x="1919" y="253"/>
                    <a:pt x="1916" y="253"/>
                  </a:cubicBezTo>
                  <a:cubicBezTo>
                    <a:pt x="1913" y="253"/>
                    <a:pt x="1910" y="253"/>
                    <a:pt x="1908" y="253"/>
                  </a:cubicBezTo>
                  <a:cubicBezTo>
                    <a:pt x="1903" y="251"/>
                    <a:pt x="1924" y="251"/>
                    <a:pt x="1926" y="253"/>
                  </a:cubicBezTo>
                  <a:close/>
                  <a:moveTo>
                    <a:pt x="1933" y="252"/>
                  </a:moveTo>
                  <a:cubicBezTo>
                    <a:pt x="1932" y="254"/>
                    <a:pt x="1930" y="255"/>
                    <a:pt x="1927" y="255"/>
                  </a:cubicBezTo>
                  <a:cubicBezTo>
                    <a:pt x="1927" y="251"/>
                    <a:pt x="1930" y="252"/>
                    <a:pt x="1933" y="252"/>
                  </a:cubicBezTo>
                  <a:close/>
                  <a:moveTo>
                    <a:pt x="1820" y="256"/>
                  </a:moveTo>
                  <a:cubicBezTo>
                    <a:pt x="1822" y="256"/>
                    <a:pt x="1823" y="256"/>
                    <a:pt x="1824" y="256"/>
                  </a:cubicBezTo>
                  <a:cubicBezTo>
                    <a:pt x="1824" y="255"/>
                    <a:pt x="1824" y="254"/>
                    <a:pt x="1824" y="253"/>
                  </a:cubicBezTo>
                  <a:cubicBezTo>
                    <a:pt x="1823" y="253"/>
                    <a:pt x="1822" y="253"/>
                    <a:pt x="1821" y="253"/>
                  </a:cubicBezTo>
                  <a:cubicBezTo>
                    <a:pt x="1821" y="254"/>
                    <a:pt x="1820" y="255"/>
                    <a:pt x="1820" y="256"/>
                  </a:cubicBezTo>
                  <a:close/>
                  <a:moveTo>
                    <a:pt x="1862" y="258"/>
                  </a:moveTo>
                  <a:cubicBezTo>
                    <a:pt x="1867" y="256"/>
                    <a:pt x="1864" y="261"/>
                    <a:pt x="1865" y="264"/>
                  </a:cubicBezTo>
                  <a:cubicBezTo>
                    <a:pt x="1862" y="264"/>
                    <a:pt x="1861" y="262"/>
                    <a:pt x="1862" y="258"/>
                  </a:cubicBezTo>
                  <a:close/>
                  <a:moveTo>
                    <a:pt x="1965" y="264"/>
                  </a:moveTo>
                  <a:cubicBezTo>
                    <a:pt x="1966" y="260"/>
                    <a:pt x="1968" y="266"/>
                    <a:pt x="1971" y="264"/>
                  </a:cubicBezTo>
                  <a:cubicBezTo>
                    <a:pt x="1971" y="268"/>
                    <a:pt x="1966" y="265"/>
                    <a:pt x="1965" y="264"/>
                  </a:cubicBezTo>
                  <a:close/>
                  <a:moveTo>
                    <a:pt x="1848" y="266"/>
                  </a:moveTo>
                  <a:cubicBezTo>
                    <a:pt x="1846" y="270"/>
                    <a:pt x="1838" y="269"/>
                    <a:pt x="1832" y="269"/>
                  </a:cubicBezTo>
                  <a:cubicBezTo>
                    <a:pt x="1834" y="265"/>
                    <a:pt x="1842" y="266"/>
                    <a:pt x="1848" y="266"/>
                  </a:cubicBezTo>
                  <a:close/>
                  <a:moveTo>
                    <a:pt x="1794" y="271"/>
                  </a:moveTo>
                  <a:cubicBezTo>
                    <a:pt x="1797" y="267"/>
                    <a:pt x="1807" y="270"/>
                    <a:pt x="1813" y="269"/>
                  </a:cubicBezTo>
                  <a:cubicBezTo>
                    <a:pt x="1810" y="273"/>
                    <a:pt x="1800" y="270"/>
                    <a:pt x="1794" y="271"/>
                  </a:cubicBezTo>
                  <a:close/>
                  <a:moveTo>
                    <a:pt x="1857" y="286"/>
                  </a:moveTo>
                  <a:cubicBezTo>
                    <a:pt x="1860" y="286"/>
                    <a:pt x="1863" y="287"/>
                    <a:pt x="1864" y="285"/>
                  </a:cubicBezTo>
                  <a:cubicBezTo>
                    <a:pt x="1855" y="284"/>
                    <a:pt x="1868" y="283"/>
                    <a:pt x="1869" y="282"/>
                  </a:cubicBezTo>
                  <a:cubicBezTo>
                    <a:pt x="1866" y="286"/>
                    <a:pt x="1876" y="286"/>
                    <a:pt x="1875" y="283"/>
                  </a:cubicBezTo>
                  <a:cubicBezTo>
                    <a:pt x="1873" y="283"/>
                    <a:pt x="1871" y="284"/>
                    <a:pt x="1871" y="282"/>
                  </a:cubicBezTo>
                  <a:cubicBezTo>
                    <a:pt x="1872" y="281"/>
                    <a:pt x="1874" y="282"/>
                    <a:pt x="1874" y="280"/>
                  </a:cubicBezTo>
                  <a:cubicBezTo>
                    <a:pt x="1868" y="280"/>
                    <a:pt x="1863" y="280"/>
                    <a:pt x="1857" y="280"/>
                  </a:cubicBezTo>
                  <a:cubicBezTo>
                    <a:pt x="1857" y="282"/>
                    <a:pt x="1857" y="284"/>
                    <a:pt x="1857" y="286"/>
                  </a:cubicBezTo>
                  <a:close/>
                  <a:moveTo>
                    <a:pt x="1951" y="282"/>
                  </a:moveTo>
                  <a:cubicBezTo>
                    <a:pt x="1949" y="282"/>
                    <a:pt x="1948" y="282"/>
                    <a:pt x="1946" y="282"/>
                  </a:cubicBezTo>
                  <a:cubicBezTo>
                    <a:pt x="1945" y="282"/>
                    <a:pt x="1943" y="282"/>
                    <a:pt x="1943" y="283"/>
                  </a:cubicBezTo>
                  <a:cubicBezTo>
                    <a:pt x="1945" y="282"/>
                    <a:pt x="1951" y="285"/>
                    <a:pt x="1951" y="282"/>
                  </a:cubicBezTo>
                  <a:close/>
                  <a:moveTo>
                    <a:pt x="1879" y="285"/>
                  </a:moveTo>
                  <a:cubicBezTo>
                    <a:pt x="1886" y="286"/>
                    <a:pt x="1877" y="294"/>
                    <a:pt x="1879" y="285"/>
                  </a:cubicBezTo>
                  <a:close/>
                  <a:moveTo>
                    <a:pt x="1862" y="291"/>
                  </a:moveTo>
                  <a:cubicBezTo>
                    <a:pt x="1865" y="290"/>
                    <a:pt x="1872" y="293"/>
                    <a:pt x="1872" y="290"/>
                  </a:cubicBezTo>
                  <a:cubicBezTo>
                    <a:pt x="1867" y="291"/>
                    <a:pt x="1868" y="287"/>
                    <a:pt x="1865" y="286"/>
                  </a:cubicBezTo>
                  <a:cubicBezTo>
                    <a:pt x="1865" y="289"/>
                    <a:pt x="1863" y="289"/>
                    <a:pt x="1862" y="291"/>
                  </a:cubicBezTo>
                  <a:close/>
                  <a:moveTo>
                    <a:pt x="115" y="288"/>
                  </a:moveTo>
                  <a:cubicBezTo>
                    <a:pt x="114" y="290"/>
                    <a:pt x="112" y="291"/>
                    <a:pt x="109" y="291"/>
                  </a:cubicBezTo>
                  <a:cubicBezTo>
                    <a:pt x="109" y="288"/>
                    <a:pt x="112" y="288"/>
                    <a:pt x="115" y="288"/>
                  </a:cubicBezTo>
                  <a:close/>
                  <a:moveTo>
                    <a:pt x="1937" y="294"/>
                  </a:moveTo>
                  <a:cubicBezTo>
                    <a:pt x="1938" y="299"/>
                    <a:pt x="1930" y="293"/>
                    <a:pt x="1931" y="298"/>
                  </a:cubicBezTo>
                  <a:cubicBezTo>
                    <a:pt x="1925" y="295"/>
                    <a:pt x="1934" y="293"/>
                    <a:pt x="1937" y="294"/>
                  </a:cubicBezTo>
                  <a:close/>
                  <a:moveTo>
                    <a:pt x="1888" y="299"/>
                  </a:moveTo>
                  <a:cubicBezTo>
                    <a:pt x="1886" y="299"/>
                    <a:pt x="1885" y="299"/>
                    <a:pt x="1883" y="299"/>
                  </a:cubicBezTo>
                  <a:cubicBezTo>
                    <a:pt x="1873" y="299"/>
                    <a:pt x="1888" y="303"/>
                    <a:pt x="1888" y="299"/>
                  </a:cubicBezTo>
                  <a:close/>
                  <a:moveTo>
                    <a:pt x="123" y="313"/>
                  </a:moveTo>
                  <a:cubicBezTo>
                    <a:pt x="129" y="314"/>
                    <a:pt x="119" y="319"/>
                    <a:pt x="125" y="320"/>
                  </a:cubicBezTo>
                  <a:cubicBezTo>
                    <a:pt x="122" y="326"/>
                    <a:pt x="120" y="314"/>
                    <a:pt x="123" y="313"/>
                  </a:cubicBezTo>
                  <a:close/>
                  <a:moveTo>
                    <a:pt x="1794" y="315"/>
                  </a:moveTo>
                  <a:cubicBezTo>
                    <a:pt x="1797" y="315"/>
                    <a:pt x="1797" y="317"/>
                    <a:pt x="1799" y="317"/>
                  </a:cubicBezTo>
                  <a:cubicBezTo>
                    <a:pt x="1799" y="320"/>
                    <a:pt x="1791" y="319"/>
                    <a:pt x="1794" y="315"/>
                  </a:cubicBezTo>
                  <a:close/>
                  <a:moveTo>
                    <a:pt x="1780" y="325"/>
                  </a:moveTo>
                  <a:cubicBezTo>
                    <a:pt x="1780" y="326"/>
                    <a:pt x="1778" y="328"/>
                    <a:pt x="1775" y="328"/>
                  </a:cubicBezTo>
                  <a:cubicBezTo>
                    <a:pt x="1775" y="324"/>
                    <a:pt x="1778" y="325"/>
                    <a:pt x="1780" y="325"/>
                  </a:cubicBezTo>
                  <a:close/>
                  <a:moveTo>
                    <a:pt x="1803" y="325"/>
                  </a:moveTo>
                  <a:cubicBezTo>
                    <a:pt x="1799" y="325"/>
                    <a:pt x="1791" y="322"/>
                    <a:pt x="1792" y="328"/>
                  </a:cubicBezTo>
                  <a:cubicBezTo>
                    <a:pt x="1796" y="327"/>
                    <a:pt x="1801" y="326"/>
                    <a:pt x="1807" y="326"/>
                  </a:cubicBezTo>
                  <a:cubicBezTo>
                    <a:pt x="1810" y="326"/>
                    <a:pt x="1815" y="329"/>
                    <a:pt x="1816" y="325"/>
                  </a:cubicBezTo>
                  <a:cubicBezTo>
                    <a:pt x="1813" y="325"/>
                    <a:pt x="1808" y="324"/>
                    <a:pt x="1803" y="325"/>
                  </a:cubicBezTo>
                  <a:close/>
                  <a:moveTo>
                    <a:pt x="1769" y="331"/>
                  </a:moveTo>
                  <a:cubicBezTo>
                    <a:pt x="1767" y="331"/>
                    <a:pt x="1765" y="331"/>
                    <a:pt x="1764" y="331"/>
                  </a:cubicBezTo>
                  <a:cubicBezTo>
                    <a:pt x="1762" y="331"/>
                    <a:pt x="1759" y="331"/>
                    <a:pt x="1759" y="332"/>
                  </a:cubicBezTo>
                  <a:cubicBezTo>
                    <a:pt x="1762" y="332"/>
                    <a:pt x="1768" y="334"/>
                    <a:pt x="1769" y="331"/>
                  </a:cubicBezTo>
                  <a:close/>
                  <a:moveTo>
                    <a:pt x="139" y="339"/>
                  </a:moveTo>
                  <a:cubicBezTo>
                    <a:pt x="144" y="333"/>
                    <a:pt x="145" y="344"/>
                    <a:pt x="139" y="339"/>
                  </a:cubicBezTo>
                  <a:close/>
                  <a:moveTo>
                    <a:pt x="2069" y="393"/>
                  </a:moveTo>
                  <a:cubicBezTo>
                    <a:pt x="2070" y="389"/>
                    <a:pt x="2077" y="392"/>
                    <a:pt x="2081" y="391"/>
                  </a:cubicBezTo>
                  <a:cubicBezTo>
                    <a:pt x="2080" y="395"/>
                    <a:pt x="2073" y="392"/>
                    <a:pt x="2069" y="393"/>
                  </a:cubicBezTo>
                  <a:close/>
                  <a:moveTo>
                    <a:pt x="2092" y="391"/>
                  </a:moveTo>
                  <a:cubicBezTo>
                    <a:pt x="2091" y="391"/>
                    <a:pt x="2090" y="391"/>
                    <a:pt x="2089" y="391"/>
                  </a:cubicBezTo>
                  <a:cubicBezTo>
                    <a:pt x="2080" y="391"/>
                    <a:pt x="2092" y="396"/>
                    <a:pt x="2092" y="391"/>
                  </a:cubicBezTo>
                  <a:close/>
                  <a:moveTo>
                    <a:pt x="2011" y="409"/>
                  </a:moveTo>
                  <a:cubicBezTo>
                    <a:pt x="2011" y="409"/>
                    <a:pt x="2011" y="406"/>
                    <a:pt x="2010" y="407"/>
                  </a:cubicBezTo>
                  <a:cubicBezTo>
                    <a:pt x="2011" y="411"/>
                    <a:pt x="1996" y="407"/>
                    <a:pt x="2001" y="410"/>
                  </a:cubicBezTo>
                  <a:cubicBezTo>
                    <a:pt x="2007" y="410"/>
                    <a:pt x="2012" y="410"/>
                    <a:pt x="2018" y="410"/>
                  </a:cubicBezTo>
                  <a:cubicBezTo>
                    <a:pt x="2019" y="404"/>
                    <a:pt x="2014" y="409"/>
                    <a:pt x="2011" y="409"/>
                  </a:cubicBezTo>
                  <a:close/>
                  <a:moveTo>
                    <a:pt x="2096" y="407"/>
                  </a:moveTo>
                  <a:cubicBezTo>
                    <a:pt x="2078" y="408"/>
                    <a:pt x="2105" y="410"/>
                    <a:pt x="2104" y="407"/>
                  </a:cubicBezTo>
                  <a:cubicBezTo>
                    <a:pt x="2102" y="407"/>
                    <a:pt x="2099" y="407"/>
                    <a:pt x="2096" y="407"/>
                  </a:cubicBezTo>
                  <a:close/>
                  <a:moveTo>
                    <a:pt x="2114" y="407"/>
                  </a:moveTo>
                  <a:cubicBezTo>
                    <a:pt x="2113" y="407"/>
                    <a:pt x="2112" y="407"/>
                    <a:pt x="2111" y="407"/>
                  </a:cubicBezTo>
                  <a:cubicBezTo>
                    <a:pt x="2102" y="407"/>
                    <a:pt x="2114" y="411"/>
                    <a:pt x="2114" y="407"/>
                  </a:cubicBezTo>
                  <a:close/>
                  <a:moveTo>
                    <a:pt x="1997" y="409"/>
                  </a:moveTo>
                  <a:cubicBezTo>
                    <a:pt x="1996" y="412"/>
                    <a:pt x="1992" y="412"/>
                    <a:pt x="1988" y="412"/>
                  </a:cubicBezTo>
                  <a:cubicBezTo>
                    <a:pt x="1989" y="408"/>
                    <a:pt x="1993" y="408"/>
                    <a:pt x="1997" y="409"/>
                  </a:cubicBezTo>
                  <a:close/>
                  <a:moveTo>
                    <a:pt x="1952" y="420"/>
                  </a:moveTo>
                  <a:cubicBezTo>
                    <a:pt x="1950" y="420"/>
                    <a:pt x="1949" y="420"/>
                    <a:pt x="1947" y="420"/>
                  </a:cubicBezTo>
                  <a:cubicBezTo>
                    <a:pt x="1946" y="420"/>
                    <a:pt x="1944" y="420"/>
                    <a:pt x="1944" y="421"/>
                  </a:cubicBezTo>
                  <a:cubicBezTo>
                    <a:pt x="1946" y="420"/>
                    <a:pt x="1952" y="423"/>
                    <a:pt x="1952" y="420"/>
                  </a:cubicBezTo>
                  <a:close/>
                  <a:moveTo>
                    <a:pt x="1978" y="426"/>
                  </a:moveTo>
                  <a:cubicBezTo>
                    <a:pt x="1975" y="429"/>
                    <a:pt x="1971" y="429"/>
                    <a:pt x="1970" y="428"/>
                  </a:cubicBezTo>
                  <a:cubicBezTo>
                    <a:pt x="1969" y="427"/>
                    <a:pt x="1976" y="423"/>
                    <a:pt x="1978" y="426"/>
                  </a:cubicBezTo>
                  <a:close/>
                  <a:moveTo>
                    <a:pt x="182" y="437"/>
                  </a:moveTo>
                  <a:cubicBezTo>
                    <a:pt x="185" y="437"/>
                    <a:pt x="188" y="435"/>
                    <a:pt x="191" y="434"/>
                  </a:cubicBezTo>
                  <a:cubicBezTo>
                    <a:pt x="194" y="433"/>
                    <a:pt x="197" y="435"/>
                    <a:pt x="198" y="432"/>
                  </a:cubicBezTo>
                  <a:cubicBezTo>
                    <a:pt x="193" y="430"/>
                    <a:pt x="179" y="429"/>
                    <a:pt x="182" y="437"/>
                  </a:cubicBezTo>
                  <a:close/>
                  <a:moveTo>
                    <a:pt x="203" y="442"/>
                  </a:moveTo>
                  <a:cubicBezTo>
                    <a:pt x="205" y="442"/>
                    <a:pt x="206" y="442"/>
                    <a:pt x="208" y="442"/>
                  </a:cubicBezTo>
                  <a:cubicBezTo>
                    <a:pt x="208" y="440"/>
                    <a:pt x="208" y="437"/>
                    <a:pt x="206" y="437"/>
                  </a:cubicBezTo>
                  <a:cubicBezTo>
                    <a:pt x="206" y="439"/>
                    <a:pt x="203" y="440"/>
                    <a:pt x="203" y="442"/>
                  </a:cubicBezTo>
                  <a:close/>
                  <a:moveTo>
                    <a:pt x="2145" y="437"/>
                  </a:moveTo>
                  <a:cubicBezTo>
                    <a:pt x="2145" y="441"/>
                    <a:pt x="2141" y="441"/>
                    <a:pt x="2137" y="440"/>
                  </a:cubicBezTo>
                  <a:cubicBezTo>
                    <a:pt x="2139" y="438"/>
                    <a:pt x="2142" y="438"/>
                    <a:pt x="2145" y="437"/>
                  </a:cubicBezTo>
                  <a:close/>
                  <a:moveTo>
                    <a:pt x="151" y="440"/>
                  </a:moveTo>
                  <a:cubicBezTo>
                    <a:pt x="150" y="443"/>
                    <a:pt x="147" y="442"/>
                    <a:pt x="146" y="443"/>
                  </a:cubicBezTo>
                  <a:cubicBezTo>
                    <a:pt x="143" y="444"/>
                    <a:pt x="135" y="441"/>
                    <a:pt x="135" y="445"/>
                  </a:cubicBezTo>
                  <a:cubicBezTo>
                    <a:pt x="145" y="446"/>
                    <a:pt x="150" y="443"/>
                    <a:pt x="159" y="443"/>
                  </a:cubicBezTo>
                  <a:cubicBezTo>
                    <a:pt x="160" y="438"/>
                    <a:pt x="154" y="441"/>
                    <a:pt x="151" y="440"/>
                  </a:cubicBezTo>
                  <a:close/>
                  <a:moveTo>
                    <a:pt x="167" y="440"/>
                  </a:moveTo>
                  <a:cubicBezTo>
                    <a:pt x="166" y="440"/>
                    <a:pt x="165" y="440"/>
                    <a:pt x="164" y="440"/>
                  </a:cubicBezTo>
                  <a:cubicBezTo>
                    <a:pt x="155" y="440"/>
                    <a:pt x="168" y="445"/>
                    <a:pt x="167" y="440"/>
                  </a:cubicBezTo>
                  <a:close/>
                  <a:moveTo>
                    <a:pt x="324" y="450"/>
                  </a:moveTo>
                  <a:cubicBezTo>
                    <a:pt x="324" y="450"/>
                    <a:pt x="323" y="449"/>
                    <a:pt x="322" y="448"/>
                  </a:cubicBezTo>
                  <a:cubicBezTo>
                    <a:pt x="319" y="438"/>
                    <a:pt x="322" y="446"/>
                    <a:pt x="325" y="442"/>
                  </a:cubicBezTo>
                  <a:cubicBezTo>
                    <a:pt x="319" y="437"/>
                    <a:pt x="318" y="445"/>
                    <a:pt x="312" y="445"/>
                  </a:cubicBezTo>
                  <a:cubicBezTo>
                    <a:pt x="314" y="450"/>
                    <a:pt x="310" y="449"/>
                    <a:pt x="311" y="453"/>
                  </a:cubicBezTo>
                  <a:cubicBezTo>
                    <a:pt x="317" y="453"/>
                    <a:pt x="313" y="445"/>
                    <a:pt x="319" y="445"/>
                  </a:cubicBezTo>
                  <a:cubicBezTo>
                    <a:pt x="319" y="449"/>
                    <a:pt x="319" y="451"/>
                    <a:pt x="321" y="453"/>
                  </a:cubicBezTo>
                  <a:cubicBezTo>
                    <a:pt x="315" y="451"/>
                    <a:pt x="320" y="458"/>
                    <a:pt x="314" y="456"/>
                  </a:cubicBezTo>
                  <a:cubicBezTo>
                    <a:pt x="314" y="458"/>
                    <a:pt x="315" y="460"/>
                    <a:pt x="316" y="461"/>
                  </a:cubicBezTo>
                  <a:cubicBezTo>
                    <a:pt x="313" y="460"/>
                    <a:pt x="316" y="473"/>
                    <a:pt x="317" y="467"/>
                  </a:cubicBezTo>
                  <a:cubicBezTo>
                    <a:pt x="315" y="461"/>
                    <a:pt x="321" y="462"/>
                    <a:pt x="319" y="456"/>
                  </a:cubicBezTo>
                  <a:cubicBezTo>
                    <a:pt x="321" y="456"/>
                    <a:pt x="324" y="456"/>
                    <a:pt x="324" y="455"/>
                  </a:cubicBezTo>
                  <a:cubicBezTo>
                    <a:pt x="321" y="454"/>
                    <a:pt x="324" y="451"/>
                    <a:pt x="324" y="450"/>
                  </a:cubicBezTo>
                  <a:close/>
                  <a:moveTo>
                    <a:pt x="2042" y="443"/>
                  </a:moveTo>
                  <a:cubicBezTo>
                    <a:pt x="2042" y="441"/>
                    <a:pt x="2038" y="442"/>
                    <a:pt x="2036" y="442"/>
                  </a:cubicBezTo>
                  <a:cubicBezTo>
                    <a:pt x="2032" y="441"/>
                    <a:pt x="2026" y="439"/>
                    <a:pt x="2023" y="443"/>
                  </a:cubicBezTo>
                  <a:cubicBezTo>
                    <a:pt x="2029" y="443"/>
                    <a:pt x="2036" y="443"/>
                    <a:pt x="2042" y="443"/>
                  </a:cubicBezTo>
                  <a:close/>
                  <a:moveTo>
                    <a:pt x="2051" y="442"/>
                  </a:moveTo>
                  <a:cubicBezTo>
                    <a:pt x="2047" y="447"/>
                    <a:pt x="2044" y="436"/>
                    <a:pt x="2051" y="442"/>
                  </a:cubicBezTo>
                  <a:close/>
                  <a:moveTo>
                    <a:pt x="2127" y="442"/>
                  </a:moveTo>
                  <a:cubicBezTo>
                    <a:pt x="2130" y="442"/>
                    <a:pt x="2131" y="440"/>
                    <a:pt x="2127" y="440"/>
                  </a:cubicBezTo>
                  <a:cubicBezTo>
                    <a:pt x="2122" y="440"/>
                    <a:pt x="2116" y="440"/>
                    <a:pt x="2111" y="440"/>
                  </a:cubicBezTo>
                  <a:cubicBezTo>
                    <a:pt x="2111" y="443"/>
                    <a:pt x="2106" y="441"/>
                    <a:pt x="2106" y="443"/>
                  </a:cubicBezTo>
                  <a:cubicBezTo>
                    <a:pt x="2115" y="444"/>
                    <a:pt x="2118" y="441"/>
                    <a:pt x="2127" y="442"/>
                  </a:cubicBezTo>
                  <a:close/>
                  <a:moveTo>
                    <a:pt x="275" y="442"/>
                  </a:moveTo>
                  <a:cubicBezTo>
                    <a:pt x="274" y="442"/>
                    <a:pt x="273" y="442"/>
                    <a:pt x="271" y="442"/>
                  </a:cubicBezTo>
                  <a:cubicBezTo>
                    <a:pt x="263" y="441"/>
                    <a:pt x="275" y="446"/>
                    <a:pt x="275" y="442"/>
                  </a:cubicBezTo>
                  <a:close/>
                  <a:moveTo>
                    <a:pt x="296" y="447"/>
                  </a:moveTo>
                  <a:cubicBezTo>
                    <a:pt x="297" y="444"/>
                    <a:pt x="298" y="448"/>
                    <a:pt x="298" y="450"/>
                  </a:cubicBezTo>
                  <a:cubicBezTo>
                    <a:pt x="297" y="453"/>
                    <a:pt x="296" y="449"/>
                    <a:pt x="296" y="447"/>
                  </a:cubicBezTo>
                  <a:close/>
                  <a:moveTo>
                    <a:pt x="334" y="447"/>
                  </a:moveTo>
                  <a:cubicBezTo>
                    <a:pt x="336" y="441"/>
                    <a:pt x="338" y="449"/>
                    <a:pt x="337" y="450"/>
                  </a:cubicBezTo>
                  <a:cubicBezTo>
                    <a:pt x="336" y="450"/>
                    <a:pt x="335" y="446"/>
                    <a:pt x="334" y="447"/>
                  </a:cubicBezTo>
                  <a:close/>
                  <a:moveTo>
                    <a:pt x="233" y="456"/>
                  </a:moveTo>
                  <a:cubicBezTo>
                    <a:pt x="237" y="450"/>
                    <a:pt x="244" y="460"/>
                    <a:pt x="233" y="456"/>
                  </a:cubicBezTo>
                  <a:close/>
                  <a:moveTo>
                    <a:pt x="290" y="458"/>
                  </a:moveTo>
                  <a:cubicBezTo>
                    <a:pt x="291" y="458"/>
                    <a:pt x="292" y="458"/>
                    <a:pt x="293" y="458"/>
                  </a:cubicBezTo>
                  <a:cubicBezTo>
                    <a:pt x="293" y="457"/>
                    <a:pt x="293" y="456"/>
                    <a:pt x="293" y="455"/>
                  </a:cubicBezTo>
                  <a:cubicBezTo>
                    <a:pt x="292" y="455"/>
                    <a:pt x="291" y="455"/>
                    <a:pt x="290" y="455"/>
                  </a:cubicBezTo>
                  <a:cubicBezTo>
                    <a:pt x="290" y="456"/>
                    <a:pt x="290" y="457"/>
                    <a:pt x="290" y="458"/>
                  </a:cubicBezTo>
                  <a:close/>
                  <a:moveTo>
                    <a:pt x="2153" y="458"/>
                  </a:moveTo>
                  <a:cubicBezTo>
                    <a:pt x="2151" y="458"/>
                    <a:pt x="2150" y="458"/>
                    <a:pt x="2149" y="458"/>
                  </a:cubicBezTo>
                  <a:cubicBezTo>
                    <a:pt x="2140" y="457"/>
                    <a:pt x="2153" y="462"/>
                    <a:pt x="2153" y="458"/>
                  </a:cubicBezTo>
                  <a:close/>
                  <a:moveTo>
                    <a:pt x="189" y="461"/>
                  </a:moveTo>
                  <a:cubicBezTo>
                    <a:pt x="188" y="464"/>
                    <a:pt x="184" y="464"/>
                    <a:pt x="180" y="464"/>
                  </a:cubicBezTo>
                  <a:cubicBezTo>
                    <a:pt x="181" y="462"/>
                    <a:pt x="185" y="461"/>
                    <a:pt x="189" y="461"/>
                  </a:cubicBezTo>
                  <a:close/>
                  <a:moveTo>
                    <a:pt x="2120" y="462"/>
                  </a:moveTo>
                  <a:cubicBezTo>
                    <a:pt x="2117" y="463"/>
                    <a:pt x="2114" y="462"/>
                    <a:pt x="2113" y="464"/>
                  </a:cubicBezTo>
                  <a:cubicBezTo>
                    <a:pt x="2120" y="464"/>
                    <a:pt x="2130" y="466"/>
                    <a:pt x="2133" y="461"/>
                  </a:cubicBezTo>
                  <a:cubicBezTo>
                    <a:pt x="2128" y="460"/>
                    <a:pt x="2123" y="462"/>
                    <a:pt x="2120" y="462"/>
                  </a:cubicBezTo>
                  <a:close/>
                  <a:moveTo>
                    <a:pt x="281" y="470"/>
                  </a:moveTo>
                  <a:cubicBezTo>
                    <a:pt x="282" y="467"/>
                    <a:pt x="291" y="470"/>
                    <a:pt x="295" y="469"/>
                  </a:cubicBezTo>
                  <a:cubicBezTo>
                    <a:pt x="293" y="474"/>
                    <a:pt x="286" y="473"/>
                    <a:pt x="281" y="470"/>
                  </a:cubicBezTo>
                  <a:close/>
                  <a:moveTo>
                    <a:pt x="353" y="477"/>
                  </a:moveTo>
                  <a:cubicBezTo>
                    <a:pt x="346" y="476"/>
                    <a:pt x="353" y="468"/>
                    <a:pt x="356" y="472"/>
                  </a:cubicBezTo>
                  <a:cubicBezTo>
                    <a:pt x="355" y="474"/>
                    <a:pt x="353" y="474"/>
                    <a:pt x="353" y="477"/>
                  </a:cubicBezTo>
                  <a:close/>
                  <a:moveTo>
                    <a:pt x="166" y="486"/>
                  </a:moveTo>
                  <a:cubicBezTo>
                    <a:pt x="165" y="489"/>
                    <a:pt x="163" y="492"/>
                    <a:pt x="160" y="489"/>
                  </a:cubicBezTo>
                  <a:cubicBezTo>
                    <a:pt x="161" y="487"/>
                    <a:pt x="163" y="486"/>
                    <a:pt x="166" y="486"/>
                  </a:cubicBezTo>
                  <a:close/>
                  <a:moveTo>
                    <a:pt x="168" y="488"/>
                  </a:moveTo>
                  <a:cubicBezTo>
                    <a:pt x="167" y="485"/>
                    <a:pt x="177" y="485"/>
                    <a:pt x="174" y="489"/>
                  </a:cubicBezTo>
                  <a:cubicBezTo>
                    <a:pt x="173" y="488"/>
                    <a:pt x="171" y="488"/>
                    <a:pt x="168" y="488"/>
                  </a:cubicBezTo>
                  <a:close/>
                  <a:moveTo>
                    <a:pt x="145" y="489"/>
                  </a:moveTo>
                  <a:cubicBezTo>
                    <a:pt x="145" y="486"/>
                    <a:pt x="150" y="489"/>
                    <a:pt x="151" y="489"/>
                  </a:cubicBezTo>
                  <a:cubicBezTo>
                    <a:pt x="151" y="494"/>
                    <a:pt x="148" y="488"/>
                    <a:pt x="145" y="489"/>
                  </a:cubicBezTo>
                  <a:close/>
                  <a:moveTo>
                    <a:pt x="2146" y="494"/>
                  </a:moveTo>
                  <a:cubicBezTo>
                    <a:pt x="2150" y="494"/>
                    <a:pt x="2157" y="496"/>
                    <a:pt x="2156" y="491"/>
                  </a:cubicBezTo>
                  <a:cubicBezTo>
                    <a:pt x="2149" y="491"/>
                    <a:pt x="2141" y="495"/>
                    <a:pt x="2136" y="491"/>
                  </a:cubicBezTo>
                  <a:cubicBezTo>
                    <a:pt x="2134" y="496"/>
                    <a:pt x="2142" y="494"/>
                    <a:pt x="2146" y="494"/>
                  </a:cubicBezTo>
                  <a:close/>
                  <a:moveTo>
                    <a:pt x="2107" y="494"/>
                  </a:moveTo>
                  <a:cubicBezTo>
                    <a:pt x="2107" y="494"/>
                    <a:pt x="2106" y="492"/>
                    <a:pt x="2105" y="493"/>
                  </a:cubicBezTo>
                  <a:cubicBezTo>
                    <a:pt x="2105" y="493"/>
                    <a:pt x="2104" y="496"/>
                    <a:pt x="2103" y="496"/>
                  </a:cubicBezTo>
                  <a:cubicBezTo>
                    <a:pt x="2108" y="494"/>
                    <a:pt x="2119" y="499"/>
                    <a:pt x="2118" y="493"/>
                  </a:cubicBezTo>
                  <a:cubicBezTo>
                    <a:pt x="2113" y="492"/>
                    <a:pt x="2110" y="493"/>
                    <a:pt x="2107" y="494"/>
                  </a:cubicBezTo>
                  <a:close/>
                  <a:moveTo>
                    <a:pt x="2123" y="494"/>
                  </a:moveTo>
                  <a:cubicBezTo>
                    <a:pt x="2124" y="491"/>
                    <a:pt x="2131" y="494"/>
                    <a:pt x="2135" y="493"/>
                  </a:cubicBezTo>
                  <a:cubicBezTo>
                    <a:pt x="2134" y="496"/>
                    <a:pt x="2126" y="493"/>
                    <a:pt x="2123" y="494"/>
                  </a:cubicBezTo>
                  <a:close/>
                  <a:moveTo>
                    <a:pt x="172" y="507"/>
                  </a:moveTo>
                  <a:cubicBezTo>
                    <a:pt x="168" y="507"/>
                    <a:pt x="166" y="507"/>
                    <a:pt x="164" y="505"/>
                  </a:cubicBezTo>
                  <a:cubicBezTo>
                    <a:pt x="165" y="502"/>
                    <a:pt x="172" y="500"/>
                    <a:pt x="172" y="507"/>
                  </a:cubicBezTo>
                  <a:close/>
                  <a:moveTo>
                    <a:pt x="138" y="508"/>
                  </a:moveTo>
                  <a:cubicBezTo>
                    <a:pt x="138" y="508"/>
                    <a:pt x="141" y="506"/>
                    <a:pt x="143" y="507"/>
                  </a:cubicBezTo>
                  <a:cubicBezTo>
                    <a:pt x="144" y="508"/>
                    <a:pt x="136" y="512"/>
                    <a:pt x="138" y="508"/>
                  </a:cubicBezTo>
                  <a:close/>
                  <a:moveTo>
                    <a:pt x="2084" y="524"/>
                  </a:moveTo>
                  <a:cubicBezTo>
                    <a:pt x="2082" y="523"/>
                    <a:pt x="2098" y="521"/>
                    <a:pt x="2092" y="524"/>
                  </a:cubicBezTo>
                  <a:cubicBezTo>
                    <a:pt x="2090" y="526"/>
                    <a:pt x="2090" y="525"/>
                    <a:pt x="2084" y="524"/>
                  </a:cubicBezTo>
                  <a:close/>
                  <a:moveTo>
                    <a:pt x="267" y="556"/>
                  </a:moveTo>
                  <a:cubicBezTo>
                    <a:pt x="270" y="557"/>
                    <a:pt x="267" y="559"/>
                    <a:pt x="267" y="561"/>
                  </a:cubicBezTo>
                  <a:cubicBezTo>
                    <a:pt x="264" y="560"/>
                    <a:pt x="266" y="558"/>
                    <a:pt x="267" y="556"/>
                  </a:cubicBezTo>
                  <a:close/>
                  <a:moveTo>
                    <a:pt x="139" y="570"/>
                  </a:moveTo>
                  <a:cubicBezTo>
                    <a:pt x="141" y="571"/>
                    <a:pt x="140" y="573"/>
                    <a:pt x="143" y="573"/>
                  </a:cubicBezTo>
                  <a:cubicBezTo>
                    <a:pt x="142" y="578"/>
                    <a:pt x="138" y="574"/>
                    <a:pt x="139" y="570"/>
                  </a:cubicBezTo>
                  <a:close/>
                  <a:moveTo>
                    <a:pt x="1973" y="573"/>
                  </a:moveTo>
                  <a:cubicBezTo>
                    <a:pt x="1972" y="573"/>
                    <a:pt x="1971" y="573"/>
                    <a:pt x="1970" y="573"/>
                  </a:cubicBezTo>
                  <a:cubicBezTo>
                    <a:pt x="1961" y="573"/>
                    <a:pt x="1973" y="578"/>
                    <a:pt x="1973" y="573"/>
                  </a:cubicBezTo>
                  <a:close/>
                  <a:moveTo>
                    <a:pt x="2072" y="578"/>
                  </a:moveTo>
                  <a:cubicBezTo>
                    <a:pt x="2071" y="581"/>
                    <a:pt x="2064" y="581"/>
                    <a:pt x="2059" y="581"/>
                  </a:cubicBezTo>
                  <a:cubicBezTo>
                    <a:pt x="2061" y="578"/>
                    <a:pt x="2066" y="578"/>
                    <a:pt x="2072" y="578"/>
                  </a:cubicBezTo>
                  <a:close/>
                  <a:moveTo>
                    <a:pt x="139" y="600"/>
                  </a:moveTo>
                  <a:cubicBezTo>
                    <a:pt x="141" y="600"/>
                    <a:pt x="141" y="602"/>
                    <a:pt x="142" y="602"/>
                  </a:cubicBezTo>
                  <a:cubicBezTo>
                    <a:pt x="142" y="600"/>
                    <a:pt x="142" y="597"/>
                    <a:pt x="139" y="597"/>
                  </a:cubicBezTo>
                  <a:cubicBezTo>
                    <a:pt x="139" y="598"/>
                    <a:pt x="139" y="599"/>
                    <a:pt x="139" y="600"/>
                  </a:cubicBezTo>
                  <a:close/>
                  <a:moveTo>
                    <a:pt x="2086" y="599"/>
                  </a:moveTo>
                  <a:cubicBezTo>
                    <a:pt x="2084" y="599"/>
                    <a:pt x="2082" y="599"/>
                    <a:pt x="2081" y="599"/>
                  </a:cubicBezTo>
                  <a:cubicBezTo>
                    <a:pt x="2071" y="599"/>
                    <a:pt x="2086" y="603"/>
                    <a:pt x="2086" y="599"/>
                  </a:cubicBezTo>
                  <a:close/>
                  <a:moveTo>
                    <a:pt x="124" y="618"/>
                  </a:moveTo>
                  <a:cubicBezTo>
                    <a:pt x="129" y="621"/>
                    <a:pt x="122" y="622"/>
                    <a:pt x="121" y="621"/>
                  </a:cubicBezTo>
                  <a:cubicBezTo>
                    <a:pt x="120" y="620"/>
                    <a:pt x="125" y="619"/>
                    <a:pt x="124" y="618"/>
                  </a:cubicBezTo>
                  <a:close/>
                  <a:moveTo>
                    <a:pt x="132" y="623"/>
                  </a:moveTo>
                  <a:cubicBezTo>
                    <a:pt x="132" y="623"/>
                    <a:pt x="139" y="622"/>
                    <a:pt x="137" y="621"/>
                  </a:cubicBezTo>
                  <a:cubicBezTo>
                    <a:pt x="135" y="620"/>
                    <a:pt x="126" y="621"/>
                    <a:pt x="127" y="623"/>
                  </a:cubicBezTo>
                  <a:cubicBezTo>
                    <a:pt x="131" y="623"/>
                    <a:pt x="131" y="624"/>
                    <a:pt x="132" y="623"/>
                  </a:cubicBezTo>
                  <a:close/>
                  <a:moveTo>
                    <a:pt x="2042" y="640"/>
                  </a:moveTo>
                  <a:cubicBezTo>
                    <a:pt x="2041" y="645"/>
                    <a:pt x="2032" y="644"/>
                    <a:pt x="2030" y="642"/>
                  </a:cubicBezTo>
                  <a:cubicBezTo>
                    <a:pt x="2034" y="639"/>
                    <a:pt x="2038" y="639"/>
                    <a:pt x="2042" y="640"/>
                  </a:cubicBezTo>
                  <a:close/>
                  <a:moveTo>
                    <a:pt x="2047" y="653"/>
                  </a:moveTo>
                  <a:cubicBezTo>
                    <a:pt x="2046" y="653"/>
                    <a:pt x="2044" y="653"/>
                    <a:pt x="2043" y="653"/>
                  </a:cubicBezTo>
                  <a:cubicBezTo>
                    <a:pt x="2041" y="653"/>
                    <a:pt x="2038" y="653"/>
                    <a:pt x="2038" y="654"/>
                  </a:cubicBezTo>
                  <a:cubicBezTo>
                    <a:pt x="2041" y="653"/>
                    <a:pt x="2047" y="656"/>
                    <a:pt x="2047" y="653"/>
                  </a:cubicBezTo>
                  <a:close/>
                  <a:moveTo>
                    <a:pt x="1988" y="673"/>
                  </a:moveTo>
                  <a:cubicBezTo>
                    <a:pt x="1994" y="668"/>
                    <a:pt x="1994" y="678"/>
                    <a:pt x="1988" y="673"/>
                  </a:cubicBezTo>
                  <a:close/>
                  <a:moveTo>
                    <a:pt x="35" y="678"/>
                  </a:moveTo>
                  <a:cubicBezTo>
                    <a:pt x="36" y="678"/>
                    <a:pt x="37" y="678"/>
                    <a:pt x="38" y="678"/>
                  </a:cubicBezTo>
                  <a:cubicBezTo>
                    <a:pt x="38" y="677"/>
                    <a:pt x="38" y="676"/>
                    <a:pt x="38" y="675"/>
                  </a:cubicBezTo>
                  <a:cubicBezTo>
                    <a:pt x="37" y="675"/>
                    <a:pt x="36" y="675"/>
                    <a:pt x="35" y="675"/>
                  </a:cubicBezTo>
                  <a:cubicBezTo>
                    <a:pt x="35" y="676"/>
                    <a:pt x="35" y="677"/>
                    <a:pt x="35" y="678"/>
                  </a:cubicBezTo>
                  <a:close/>
                  <a:moveTo>
                    <a:pt x="42" y="686"/>
                  </a:moveTo>
                  <a:cubicBezTo>
                    <a:pt x="42" y="689"/>
                    <a:pt x="39" y="690"/>
                    <a:pt x="36" y="689"/>
                  </a:cubicBezTo>
                  <a:cubicBezTo>
                    <a:pt x="37" y="687"/>
                    <a:pt x="39" y="686"/>
                    <a:pt x="42" y="686"/>
                  </a:cubicBezTo>
                  <a:close/>
                  <a:moveTo>
                    <a:pt x="39" y="694"/>
                  </a:moveTo>
                  <a:cubicBezTo>
                    <a:pt x="43" y="694"/>
                    <a:pt x="44" y="695"/>
                    <a:pt x="44" y="699"/>
                  </a:cubicBezTo>
                  <a:cubicBezTo>
                    <a:pt x="41" y="699"/>
                    <a:pt x="39" y="697"/>
                    <a:pt x="39" y="694"/>
                  </a:cubicBezTo>
                  <a:close/>
                  <a:moveTo>
                    <a:pt x="39" y="700"/>
                  </a:moveTo>
                  <a:cubicBezTo>
                    <a:pt x="44" y="699"/>
                    <a:pt x="44" y="703"/>
                    <a:pt x="48" y="702"/>
                  </a:cubicBezTo>
                  <a:cubicBezTo>
                    <a:pt x="48" y="705"/>
                    <a:pt x="37" y="705"/>
                    <a:pt x="39" y="700"/>
                  </a:cubicBezTo>
                  <a:close/>
                  <a:moveTo>
                    <a:pt x="39" y="715"/>
                  </a:moveTo>
                  <a:cubicBezTo>
                    <a:pt x="43" y="715"/>
                    <a:pt x="43" y="711"/>
                    <a:pt x="43" y="707"/>
                  </a:cubicBezTo>
                  <a:cubicBezTo>
                    <a:pt x="41" y="707"/>
                    <a:pt x="40" y="707"/>
                    <a:pt x="38" y="707"/>
                  </a:cubicBezTo>
                  <a:cubicBezTo>
                    <a:pt x="40" y="712"/>
                    <a:pt x="39" y="710"/>
                    <a:pt x="39" y="715"/>
                  </a:cubicBezTo>
                  <a:close/>
                  <a:moveTo>
                    <a:pt x="1990" y="711"/>
                  </a:moveTo>
                  <a:cubicBezTo>
                    <a:pt x="1991" y="708"/>
                    <a:pt x="1999" y="711"/>
                    <a:pt x="2003" y="710"/>
                  </a:cubicBezTo>
                  <a:cubicBezTo>
                    <a:pt x="2002" y="713"/>
                    <a:pt x="1994" y="710"/>
                    <a:pt x="1990" y="711"/>
                  </a:cubicBezTo>
                  <a:close/>
                  <a:moveTo>
                    <a:pt x="51" y="729"/>
                  </a:moveTo>
                  <a:cubicBezTo>
                    <a:pt x="51" y="732"/>
                    <a:pt x="47" y="732"/>
                    <a:pt x="43" y="732"/>
                  </a:cubicBezTo>
                  <a:cubicBezTo>
                    <a:pt x="44" y="729"/>
                    <a:pt x="48" y="726"/>
                    <a:pt x="51" y="729"/>
                  </a:cubicBezTo>
                  <a:close/>
                  <a:moveTo>
                    <a:pt x="60" y="730"/>
                  </a:moveTo>
                  <a:cubicBezTo>
                    <a:pt x="61" y="730"/>
                    <a:pt x="64" y="728"/>
                    <a:pt x="65" y="729"/>
                  </a:cubicBezTo>
                  <a:cubicBezTo>
                    <a:pt x="69" y="732"/>
                    <a:pt x="59" y="736"/>
                    <a:pt x="60" y="730"/>
                  </a:cubicBezTo>
                  <a:close/>
                  <a:moveTo>
                    <a:pt x="73" y="732"/>
                  </a:moveTo>
                  <a:cubicBezTo>
                    <a:pt x="76" y="732"/>
                    <a:pt x="79" y="732"/>
                    <a:pt x="78" y="729"/>
                  </a:cubicBezTo>
                  <a:cubicBezTo>
                    <a:pt x="77" y="729"/>
                    <a:pt x="76" y="729"/>
                    <a:pt x="75" y="729"/>
                  </a:cubicBezTo>
                  <a:cubicBezTo>
                    <a:pt x="75" y="731"/>
                    <a:pt x="74" y="731"/>
                    <a:pt x="73" y="732"/>
                  </a:cubicBezTo>
                  <a:close/>
                  <a:moveTo>
                    <a:pt x="0" y="738"/>
                  </a:moveTo>
                  <a:cubicBezTo>
                    <a:pt x="1" y="738"/>
                    <a:pt x="2" y="740"/>
                    <a:pt x="3" y="740"/>
                  </a:cubicBezTo>
                  <a:cubicBezTo>
                    <a:pt x="3" y="738"/>
                    <a:pt x="3" y="735"/>
                    <a:pt x="0" y="735"/>
                  </a:cubicBezTo>
                  <a:cubicBezTo>
                    <a:pt x="0" y="736"/>
                    <a:pt x="0" y="737"/>
                    <a:pt x="0" y="738"/>
                  </a:cubicBezTo>
                  <a:close/>
                  <a:moveTo>
                    <a:pt x="47" y="757"/>
                  </a:moveTo>
                  <a:cubicBezTo>
                    <a:pt x="48" y="756"/>
                    <a:pt x="47" y="754"/>
                    <a:pt x="49" y="754"/>
                  </a:cubicBezTo>
                  <a:cubicBezTo>
                    <a:pt x="50" y="757"/>
                    <a:pt x="51" y="757"/>
                    <a:pt x="49" y="759"/>
                  </a:cubicBezTo>
                  <a:cubicBezTo>
                    <a:pt x="51" y="759"/>
                    <a:pt x="52" y="759"/>
                    <a:pt x="54" y="759"/>
                  </a:cubicBezTo>
                  <a:cubicBezTo>
                    <a:pt x="53" y="755"/>
                    <a:pt x="51" y="752"/>
                    <a:pt x="46" y="753"/>
                  </a:cubicBezTo>
                  <a:cubicBezTo>
                    <a:pt x="46" y="755"/>
                    <a:pt x="45" y="757"/>
                    <a:pt x="47" y="757"/>
                  </a:cubicBezTo>
                  <a:close/>
                  <a:moveTo>
                    <a:pt x="2232" y="753"/>
                  </a:moveTo>
                  <a:cubicBezTo>
                    <a:pt x="2221" y="753"/>
                    <a:pt x="2233" y="754"/>
                    <a:pt x="2239" y="754"/>
                  </a:cubicBezTo>
                  <a:cubicBezTo>
                    <a:pt x="2243" y="754"/>
                    <a:pt x="2247" y="756"/>
                    <a:pt x="2250" y="753"/>
                  </a:cubicBezTo>
                  <a:cubicBezTo>
                    <a:pt x="2244" y="753"/>
                    <a:pt x="2237" y="752"/>
                    <a:pt x="2232" y="753"/>
                  </a:cubicBezTo>
                  <a:close/>
                  <a:moveTo>
                    <a:pt x="2166" y="791"/>
                  </a:moveTo>
                  <a:cubicBezTo>
                    <a:pt x="2174" y="790"/>
                    <a:pt x="2185" y="793"/>
                    <a:pt x="2189" y="788"/>
                  </a:cubicBezTo>
                  <a:cubicBezTo>
                    <a:pt x="2181" y="789"/>
                    <a:pt x="2169" y="785"/>
                    <a:pt x="2166" y="791"/>
                  </a:cubicBezTo>
                  <a:close/>
                  <a:moveTo>
                    <a:pt x="60" y="792"/>
                  </a:moveTo>
                  <a:cubicBezTo>
                    <a:pt x="60" y="795"/>
                    <a:pt x="56" y="797"/>
                    <a:pt x="53" y="797"/>
                  </a:cubicBezTo>
                  <a:cubicBezTo>
                    <a:pt x="52" y="792"/>
                    <a:pt x="56" y="792"/>
                    <a:pt x="60" y="792"/>
                  </a:cubicBezTo>
                  <a:close/>
                  <a:moveTo>
                    <a:pt x="61" y="802"/>
                  </a:moveTo>
                  <a:cubicBezTo>
                    <a:pt x="56" y="808"/>
                    <a:pt x="55" y="797"/>
                    <a:pt x="61" y="802"/>
                  </a:cubicBezTo>
                  <a:close/>
                  <a:moveTo>
                    <a:pt x="2161" y="819"/>
                  </a:moveTo>
                  <a:cubicBezTo>
                    <a:pt x="2157" y="817"/>
                    <a:pt x="2157" y="820"/>
                    <a:pt x="2150" y="819"/>
                  </a:cubicBezTo>
                  <a:cubicBezTo>
                    <a:pt x="2150" y="815"/>
                    <a:pt x="2163" y="814"/>
                    <a:pt x="2161" y="819"/>
                  </a:cubicBezTo>
                  <a:close/>
                  <a:moveTo>
                    <a:pt x="43" y="827"/>
                  </a:moveTo>
                  <a:cubicBezTo>
                    <a:pt x="47" y="828"/>
                    <a:pt x="50" y="825"/>
                    <a:pt x="53" y="824"/>
                  </a:cubicBezTo>
                  <a:cubicBezTo>
                    <a:pt x="55" y="823"/>
                    <a:pt x="58" y="825"/>
                    <a:pt x="57" y="821"/>
                  </a:cubicBezTo>
                  <a:cubicBezTo>
                    <a:pt x="52" y="823"/>
                    <a:pt x="45" y="823"/>
                    <a:pt x="43" y="827"/>
                  </a:cubicBezTo>
                  <a:close/>
                  <a:moveTo>
                    <a:pt x="76" y="843"/>
                  </a:moveTo>
                  <a:cubicBezTo>
                    <a:pt x="76" y="842"/>
                    <a:pt x="76" y="841"/>
                    <a:pt x="76" y="840"/>
                  </a:cubicBezTo>
                  <a:cubicBezTo>
                    <a:pt x="73" y="835"/>
                    <a:pt x="68" y="845"/>
                    <a:pt x="76" y="843"/>
                  </a:cubicBezTo>
                  <a:close/>
                  <a:moveTo>
                    <a:pt x="2184" y="851"/>
                  </a:moveTo>
                  <a:cubicBezTo>
                    <a:pt x="2184" y="849"/>
                    <a:pt x="2184" y="848"/>
                    <a:pt x="2182" y="848"/>
                  </a:cubicBezTo>
                  <a:cubicBezTo>
                    <a:pt x="2181" y="847"/>
                    <a:pt x="2181" y="849"/>
                    <a:pt x="2181" y="849"/>
                  </a:cubicBezTo>
                  <a:cubicBezTo>
                    <a:pt x="2179" y="850"/>
                    <a:pt x="2179" y="848"/>
                    <a:pt x="2179" y="848"/>
                  </a:cubicBezTo>
                  <a:cubicBezTo>
                    <a:pt x="2175" y="847"/>
                    <a:pt x="2169" y="848"/>
                    <a:pt x="2163" y="848"/>
                  </a:cubicBezTo>
                  <a:cubicBezTo>
                    <a:pt x="2157" y="848"/>
                    <a:pt x="2150" y="847"/>
                    <a:pt x="2147" y="849"/>
                  </a:cubicBezTo>
                  <a:cubicBezTo>
                    <a:pt x="2160" y="849"/>
                    <a:pt x="2173" y="849"/>
                    <a:pt x="2184" y="851"/>
                  </a:cubicBezTo>
                  <a:close/>
                  <a:moveTo>
                    <a:pt x="2080" y="880"/>
                  </a:moveTo>
                  <a:cubicBezTo>
                    <a:pt x="2081" y="880"/>
                    <a:pt x="2082" y="880"/>
                    <a:pt x="2083" y="880"/>
                  </a:cubicBezTo>
                  <a:cubicBezTo>
                    <a:pt x="2083" y="879"/>
                    <a:pt x="2083" y="877"/>
                    <a:pt x="2084" y="876"/>
                  </a:cubicBezTo>
                  <a:cubicBezTo>
                    <a:pt x="2082" y="876"/>
                    <a:pt x="2081" y="876"/>
                    <a:pt x="2080" y="876"/>
                  </a:cubicBezTo>
                  <a:cubicBezTo>
                    <a:pt x="2080" y="877"/>
                    <a:pt x="2080" y="879"/>
                    <a:pt x="2080" y="880"/>
                  </a:cubicBezTo>
                  <a:close/>
                  <a:moveTo>
                    <a:pt x="51" y="881"/>
                  </a:moveTo>
                  <a:cubicBezTo>
                    <a:pt x="56" y="883"/>
                    <a:pt x="51" y="889"/>
                    <a:pt x="50" y="891"/>
                  </a:cubicBezTo>
                  <a:cubicBezTo>
                    <a:pt x="45" y="888"/>
                    <a:pt x="52" y="885"/>
                    <a:pt x="51" y="881"/>
                  </a:cubicBezTo>
                  <a:close/>
                  <a:moveTo>
                    <a:pt x="2110" y="881"/>
                  </a:moveTo>
                  <a:cubicBezTo>
                    <a:pt x="2111" y="885"/>
                    <a:pt x="2103" y="880"/>
                    <a:pt x="2104" y="884"/>
                  </a:cubicBezTo>
                  <a:cubicBezTo>
                    <a:pt x="2109" y="883"/>
                    <a:pt x="2117" y="886"/>
                    <a:pt x="2120" y="883"/>
                  </a:cubicBezTo>
                  <a:cubicBezTo>
                    <a:pt x="2115" y="884"/>
                    <a:pt x="2115" y="880"/>
                    <a:pt x="2110" y="881"/>
                  </a:cubicBezTo>
                  <a:close/>
                  <a:moveTo>
                    <a:pt x="2145" y="883"/>
                  </a:moveTo>
                  <a:cubicBezTo>
                    <a:pt x="2144" y="883"/>
                    <a:pt x="2142" y="883"/>
                    <a:pt x="2141" y="883"/>
                  </a:cubicBezTo>
                  <a:cubicBezTo>
                    <a:pt x="2139" y="883"/>
                    <a:pt x="2136" y="882"/>
                    <a:pt x="2136" y="884"/>
                  </a:cubicBezTo>
                  <a:cubicBezTo>
                    <a:pt x="2139" y="883"/>
                    <a:pt x="2145" y="886"/>
                    <a:pt x="2145" y="883"/>
                  </a:cubicBezTo>
                  <a:close/>
                  <a:moveTo>
                    <a:pt x="2172" y="892"/>
                  </a:moveTo>
                  <a:cubicBezTo>
                    <a:pt x="2169" y="892"/>
                    <a:pt x="2167" y="891"/>
                    <a:pt x="2164" y="891"/>
                  </a:cubicBezTo>
                  <a:cubicBezTo>
                    <a:pt x="2162" y="891"/>
                    <a:pt x="2161" y="892"/>
                    <a:pt x="2159" y="892"/>
                  </a:cubicBezTo>
                  <a:cubicBezTo>
                    <a:pt x="2155" y="893"/>
                    <a:pt x="2148" y="891"/>
                    <a:pt x="2148" y="895"/>
                  </a:cubicBezTo>
                  <a:cubicBezTo>
                    <a:pt x="2163" y="896"/>
                    <a:pt x="2169" y="892"/>
                    <a:pt x="2183" y="895"/>
                  </a:cubicBezTo>
                  <a:cubicBezTo>
                    <a:pt x="2184" y="890"/>
                    <a:pt x="2176" y="893"/>
                    <a:pt x="2172" y="892"/>
                  </a:cubicBezTo>
                  <a:close/>
                  <a:moveTo>
                    <a:pt x="16" y="905"/>
                  </a:moveTo>
                  <a:cubicBezTo>
                    <a:pt x="15" y="907"/>
                    <a:pt x="14" y="908"/>
                    <a:pt x="11" y="908"/>
                  </a:cubicBezTo>
                  <a:cubicBezTo>
                    <a:pt x="12" y="906"/>
                    <a:pt x="13" y="905"/>
                    <a:pt x="16" y="905"/>
                  </a:cubicBezTo>
                  <a:close/>
                  <a:moveTo>
                    <a:pt x="2077" y="945"/>
                  </a:moveTo>
                  <a:cubicBezTo>
                    <a:pt x="2071" y="946"/>
                    <a:pt x="2077" y="946"/>
                    <a:pt x="2082" y="946"/>
                  </a:cubicBezTo>
                  <a:cubicBezTo>
                    <a:pt x="2084" y="946"/>
                    <a:pt x="2087" y="950"/>
                    <a:pt x="2088" y="945"/>
                  </a:cubicBezTo>
                  <a:cubicBezTo>
                    <a:pt x="2083" y="945"/>
                    <a:pt x="2079" y="944"/>
                    <a:pt x="2077" y="945"/>
                  </a:cubicBezTo>
                  <a:close/>
                  <a:moveTo>
                    <a:pt x="50" y="948"/>
                  </a:moveTo>
                  <a:cubicBezTo>
                    <a:pt x="51" y="953"/>
                    <a:pt x="43" y="950"/>
                    <a:pt x="41" y="953"/>
                  </a:cubicBezTo>
                  <a:cubicBezTo>
                    <a:pt x="41" y="949"/>
                    <a:pt x="46" y="949"/>
                    <a:pt x="50" y="948"/>
                  </a:cubicBezTo>
                  <a:close/>
                  <a:moveTo>
                    <a:pt x="2023" y="970"/>
                  </a:moveTo>
                  <a:cubicBezTo>
                    <a:pt x="2023" y="967"/>
                    <a:pt x="2032" y="967"/>
                    <a:pt x="2030" y="972"/>
                  </a:cubicBezTo>
                  <a:cubicBezTo>
                    <a:pt x="2026" y="972"/>
                    <a:pt x="2026" y="970"/>
                    <a:pt x="2023" y="970"/>
                  </a:cubicBezTo>
                  <a:close/>
                  <a:moveTo>
                    <a:pt x="26" y="976"/>
                  </a:moveTo>
                  <a:cubicBezTo>
                    <a:pt x="20" y="975"/>
                    <a:pt x="22" y="976"/>
                    <a:pt x="16" y="975"/>
                  </a:cubicBezTo>
                  <a:cubicBezTo>
                    <a:pt x="15" y="983"/>
                    <a:pt x="26" y="979"/>
                    <a:pt x="26" y="976"/>
                  </a:cubicBezTo>
                  <a:close/>
                  <a:moveTo>
                    <a:pt x="2064" y="983"/>
                  </a:moveTo>
                  <a:cubicBezTo>
                    <a:pt x="2047" y="983"/>
                    <a:pt x="2073" y="986"/>
                    <a:pt x="2072" y="983"/>
                  </a:cubicBezTo>
                  <a:cubicBezTo>
                    <a:pt x="2069" y="983"/>
                    <a:pt x="2067" y="983"/>
                    <a:pt x="2064" y="983"/>
                  </a:cubicBezTo>
                  <a:close/>
                  <a:moveTo>
                    <a:pt x="2049" y="1024"/>
                  </a:moveTo>
                  <a:cubicBezTo>
                    <a:pt x="2048" y="1024"/>
                    <a:pt x="2046" y="1024"/>
                    <a:pt x="2045" y="1024"/>
                  </a:cubicBezTo>
                  <a:cubicBezTo>
                    <a:pt x="2043" y="1024"/>
                    <a:pt x="2040" y="1024"/>
                    <a:pt x="2040" y="1025"/>
                  </a:cubicBezTo>
                  <a:cubicBezTo>
                    <a:pt x="2043" y="1025"/>
                    <a:pt x="2049" y="1027"/>
                    <a:pt x="2049" y="1024"/>
                  </a:cubicBezTo>
                  <a:close/>
                  <a:moveTo>
                    <a:pt x="2050" y="1038"/>
                  </a:moveTo>
                  <a:cubicBezTo>
                    <a:pt x="2049" y="1038"/>
                    <a:pt x="2048" y="1038"/>
                    <a:pt x="2047" y="1038"/>
                  </a:cubicBezTo>
                  <a:cubicBezTo>
                    <a:pt x="2039" y="1038"/>
                    <a:pt x="2051" y="1043"/>
                    <a:pt x="2050" y="1038"/>
                  </a:cubicBezTo>
                  <a:close/>
                  <a:moveTo>
                    <a:pt x="2059" y="1049"/>
                  </a:moveTo>
                  <a:cubicBezTo>
                    <a:pt x="2063" y="1049"/>
                    <a:pt x="2065" y="1050"/>
                    <a:pt x="2067" y="1051"/>
                  </a:cubicBezTo>
                  <a:cubicBezTo>
                    <a:pt x="2067" y="1053"/>
                    <a:pt x="2057" y="1054"/>
                    <a:pt x="2059" y="1049"/>
                  </a:cubicBezTo>
                  <a:close/>
                  <a:moveTo>
                    <a:pt x="75" y="1059"/>
                  </a:moveTo>
                  <a:cubicBezTo>
                    <a:pt x="85" y="1062"/>
                    <a:pt x="79" y="1053"/>
                    <a:pt x="75" y="1059"/>
                  </a:cubicBezTo>
                  <a:close/>
                  <a:moveTo>
                    <a:pt x="10" y="1060"/>
                  </a:moveTo>
                  <a:cubicBezTo>
                    <a:pt x="14" y="1061"/>
                    <a:pt x="14" y="1066"/>
                    <a:pt x="12" y="1068"/>
                  </a:cubicBezTo>
                  <a:cubicBezTo>
                    <a:pt x="9" y="1069"/>
                    <a:pt x="11" y="1063"/>
                    <a:pt x="10" y="1060"/>
                  </a:cubicBezTo>
                  <a:close/>
                  <a:moveTo>
                    <a:pt x="62" y="1084"/>
                  </a:moveTo>
                  <a:cubicBezTo>
                    <a:pt x="59" y="1086"/>
                    <a:pt x="64" y="1088"/>
                    <a:pt x="61" y="1089"/>
                  </a:cubicBezTo>
                  <a:cubicBezTo>
                    <a:pt x="56" y="1090"/>
                    <a:pt x="54" y="1087"/>
                    <a:pt x="51" y="1086"/>
                  </a:cubicBezTo>
                  <a:cubicBezTo>
                    <a:pt x="52" y="1090"/>
                    <a:pt x="48" y="1089"/>
                    <a:pt x="48" y="1092"/>
                  </a:cubicBezTo>
                  <a:cubicBezTo>
                    <a:pt x="59" y="1090"/>
                    <a:pt x="61" y="1091"/>
                    <a:pt x="75" y="1090"/>
                  </a:cubicBezTo>
                  <a:cubicBezTo>
                    <a:pt x="75" y="1088"/>
                    <a:pt x="76" y="1087"/>
                    <a:pt x="76" y="1086"/>
                  </a:cubicBezTo>
                  <a:cubicBezTo>
                    <a:pt x="73" y="1086"/>
                    <a:pt x="65" y="1090"/>
                    <a:pt x="64" y="1087"/>
                  </a:cubicBezTo>
                  <a:cubicBezTo>
                    <a:pt x="63" y="1083"/>
                    <a:pt x="73" y="1089"/>
                    <a:pt x="70" y="1083"/>
                  </a:cubicBezTo>
                  <a:cubicBezTo>
                    <a:pt x="66" y="1082"/>
                    <a:pt x="67" y="1085"/>
                    <a:pt x="62" y="1084"/>
                  </a:cubicBezTo>
                  <a:close/>
                  <a:moveTo>
                    <a:pt x="45" y="1089"/>
                  </a:moveTo>
                  <a:cubicBezTo>
                    <a:pt x="49" y="1090"/>
                    <a:pt x="45" y="1095"/>
                    <a:pt x="40" y="1094"/>
                  </a:cubicBezTo>
                  <a:cubicBezTo>
                    <a:pt x="40" y="1091"/>
                    <a:pt x="46" y="1093"/>
                    <a:pt x="45" y="1089"/>
                  </a:cubicBezTo>
                  <a:close/>
                  <a:moveTo>
                    <a:pt x="73" y="1105"/>
                  </a:moveTo>
                  <a:cubicBezTo>
                    <a:pt x="79" y="1107"/>
                    <a:pt x="69" y="1107"/>
                    <a:pt x="70" y="1110"/>
                  </a:cubicBezTo>
                  <a:cubicBezTo>
                    <a:pt x="64" y="1107"/>
                    <a:pt x="73" y="1107"/>
                    <a:pt x="73" y="1105"/>
                  </a:cubicBezTo>
                  <a:close/>
                  <a:moveTo>
                    <a:pt x="37" y="1148"/>
                  </a:moveTo>
                  <a:cubicBezTo>
                    <a:pt x="43" y="1152"/>
                    <a:pt x="33" y="1153"/>
                    <a:pt x="37" y="1148"/>
                  </a:cubicBezTo>
                  <a:close/>
                  <a:moveTo>
                    <a:pt x="1982" y="1154"/>
                  </a:moveTo>
                  <a:cubicBezTo>
                    <a:pt x="1985" y="1155"/>
                    <a:pt x="1987" y="1153"/>
                    <a:pt x="1988" y="1152"/>
                  </a:cubicBezTo>
                  <a:cubicBezTo>
                    <a:pt x="1992" y="1152"/>
                    <a:pt x="1996" y="1154"/>
                    <a:pt x="1998" y="1151"/>
                  </a:cubicBezTo>
                  <a:cubicBezTo>
                    <a:pt x="1994" y="1151"/>
                    <a:pt x="1990" y="1151"/>
                    <a:pt x="1985" y="1151"/>
                  </a:cubicBezTo>
                  <a:cubicBezTo>
                    <a:pt x="1985" y="1153"/>
                    <a:pt x="1983" y="1152"/>
                    <a:pt x="1982" y="1154"/>
                  </a:cubicBezTo>
                  <a:close/>
                  <a:moveTo>
                    <a:pt x="1999" y="1152"/>
                  </a:moveTo>
                  <a:cubicBezTo>
                    <a:pt x="2002" y="1149"/>
                    <a:pt x="2010" y="1152"/>
                    <a:pt x="2015" y="1151"/>
                  </a:cubicBezTo>
                  <a:cubicBezTo>
                    <a:pt x="2013" y="1154"/>
                    <a:pt x="2004" y="1151"/>
                    <a:pt x="1999" y="1152"/>
                  </a:cubicBezTo>
                  <a:close/>
                  <a:moveTo>
                    <a:pt x="71" y="1160"/>
                  </a:moveTo>
                  <a:cubicBezTo>
                    <a:pt x="71" y="1164"/>
                    <a:pt x="65" y="1161"/>
                    <a:pt x="63" y="1162"/>
                  </a:cubicBezTo>
                  <a:cubicBezTo>
                    <a:pt x="64" y="1157"/>
                    <a:pt x="67" y="1160"/>
                    <a:pt x="71" y="1160"/>
                  </a:cubicBezTo>
                  <a:close/>
                  <a:moveTo>
                    <a:pt x="1910" y="1173"/>
                  </a:moveTo>
                  <a:cubicBezTo>
                    <a:pt x="1911" y="1173"/>
                    <a:pt x="1913" y="1171"/>
                    <a:pt x="1912" y="1171"/>
                  </a:cubicBezTo>
                  <a:cubicBezTo>
                    <a:pt x="1914" y="1171"/>
                    <a:pt x="1915" y="1173"/>
                    <a:pt x="1918" y="1173"/>
                  </a:cubicBezTo>
                  <a:cubicBezTo>
                    <a:pt x="1921" y="1173"/>
                    <a:pt x="1921" y="1172"/>
                    <a:pt x="1925" y="1171"/>
                  </a:cubicBezTo>
                  <a:cubicBezTo>
                    <a:pt x="1929" y="1171"/>
                    <a:pt x="1935" y="1172"/>
                    <a:pt x="1939" y="1171"/>
                  </a:cubicBezTo>
                  <a:cubicBezTo>
                    <a:pt x="1949" y="1170"/>
                    <a:pt x="1943" y="1170"/>
                    <a:pt x="1937" y="1170"/>
                  </a:cubicBezTo>
                  <a:cubicBezTo>
                    <a:pt x="1934" y="1170"/>
                    <a:pt x="1930" y="1170"/>
                    <a:pt x="1926" y="1170"/>
                  </a:cubicBezTo>
                  <a:cubicBezTo>
                    <a:pt x="1926" y="1168"/>
                    <a:pt x="1926" y="1169"/>
                    <a:pt x="1925" y="1170"/>
                  </a:cubicBezTo>
                  <a:cubicBezTo>
                    <a:pt x="1922" y="1173"/>
                    <a:pt x="1903" y="1165"/>
                    <a:pt x="1907" y="1173"/>
                  </a:cubicBezTo>
                  <a:cubicBezTo>
                    <a:pt x="1908" y="1173"/>
                    <a:pt x="1909" y="1173"/>
                    <a:pt x="1910" y="1173"/>
                  </a:cubicBezTo>
                  <a:close/>
                  <a:moveTo>
                    <a:pt x="1943" y="1178"/>
                  </a:moveTo>
                  <a:cubicBezTo>
                    <a:pt x="1943" y="1178"/>
                    <a:pt x="1943" y="1179"/>
                    <a:pt x="1943" y="1179"/>
                  </a:cubicBezTo>
                  <a:cubicBezTo>
                    <a:pt x="1941" y="1181"/>
                    <a:pt x="1935" y="1177"/>
                    <a:pt x="1935" y="1181"/>
                  </a:cubicBezTo>
                  <a:cubicBezTo>
                    <a:pt x="1940" y="1183"/>
                    <a:pt x="1953" y="1178"/>
                    <a:pt x="1959" y="1182"/>
                  </a:cubicBezTo>
                  <a:cubicBezTo>
                    <a:pt x="1960" y="1176"/>
                    <a:pt x="1949" y="1177"/>
                    <a:pt x="1943" y="1178"/>
                  </a:cubicBezTo>
                  <a:close/>
                  <a:moveTo>
                    <a:pt x="1964" y="1179"/>
                  </a:moveTo>
                  <a:cubicBezTo>
                    <a:pt x="1963" y="1177"/>
                    <a:pt x="1974" y="1176"/>
                    <a:pt x="1971" y="1181"/>
                  </a:cubicBezTo>
                  <a:cubicBezTo>
                    <a:pt x="1968" y="1182"/>
                    <a:pt x="1968" y="1178"/>
                    <a:pt x="1964" y="1179"/>
                  </a:cubicBezTo>
                  <a:close/>
                  <a:moveTo>
                    <a:pt x="1979" y="1178"/>
                  </a:moveTo>
                  <a:cubicBezTo>
                    <a:pt x="1978" y="1178"/>
                    <a:pt x="1977" y="1178"/>
                    <a:pt x="1976" y="1178"/>
                  </a:cubicBezTo>
                  <a:cubicBezTo>
                    <a:pt x="1968" y="1177"/>
                    <a:pt x="1980" y="1182"/>
                    <a:pt x="1979" y="1178"/>
                  </a:cubicBezTo>
                  <a:close/>
                  <a:moveTo>
                    <a:pt x="59" y="1195"/>
                  </a:moveTo>
                  <a:cubicBezTo>
                    <a:pt x="56" y="1193"/>
                    <a:pt x="52" y="1197"/>
                    <a:pt x="46" y="1195"/>
                  </a:cubicBezTo>
                  <a:cubicBezTo>
                    <a:pt x="46" y="1192"/>
                    <a:pt x="59" y="1189"/>
                    <a:pt x="59" y="1195"/>
                  </a:cubicBezTo>
                  <a:close/>
                  <a:moveTo>
                    <a:pt x="1905" y="1194"/>
                  </a:moveTo>
                  <a:cubicBezTo>
                    <a:pt x="1906" y="1191"/>
                    <a:pt x="1909" y="1192"/>
                    <a:pt x="1911" y="1192"/>
                  </a:cubicBezTo>
                  <a:cubicBezTo>
                    <a:pt x="1911" y="1196"/>
                    <a:pt x="1907" y="1196"/>
                    <a:pt x="1905" y="1194"/>
                  </a:cubicBezTo>
                  <a:close/>
                  <a:moveTo>
                    <a:pt x="1894" y="1201"/>
                  </a:moveTo>
                  <a:cubicBezTo>
                    <a:pt x="1889" y="1201"/>
                    <a:pt x="1884" y="1201"/>
                    <a:pt x="1880" y="1201"/>
                  </a:cubicBezTo>
                  <a:cubicBezTo>
                    <a:pt x="1880" y="1209"/>
                    <a:pt x="1891" y="1205"/>
                    <a:pt x="1894" y="1201"/>
                  </a:cubicBezTo>
                  <a:close/>
                  <a:moveTo>
                    <a:pt x="2058" y="1208"/>
                  </a:moveTo>
                  <a:cubicBezTo>
                    <a:pt x="2057" y="1210"/>
                    <a:pt x="2056" y="1211"/>
                    <a:pt x="2053" y="1211"/>
                  </a:cubicBezTo>
                  <a:cubicBezTo>
                    <a:pt x="2053" y="1208"/>
                    <a:pt x="2056" y="1208"/>
                    <a:pt x="2058" y="1208"/>
                  </a:cubicBezTo>
                  <a:close/>
                  <a:moveTo>
                    <a:pt x="216" y="1232"/>
                  </a:moveTo>
                  <a:cubicBezTo>
                    <a:pt x="211" y="1232"/>
                    <a:pt x="206" y="1231"/>
                    <a:pt x="203" y="1230"/>
                  </a:cubicBezTo>
                  <a:cubicBezTo>
                    <a:pt x="203" y="1230"/>
                    <a:pt x="201" y="1228"/>
                    <a:pt x="202" y="1228"/>
                  </a:cubicBezTo>
                  <a:cubicBezTo>
                    <a:pt x="200" y="1228"/>
                    <a:pt x="200" y="1230"/>
                    <a:pt x="197" y="1230"/>
                  </a:cubicBezTo>
                  <a:cubicBezTo>
                    <a:pt x="197" y="1230"/>
                    <a:pt x="196" y="1229"/>
                    <a:pt x="195" y="1228"/>
                  </a:cubicBezTo>
                  <a:cubicBezTo>
                    <a:pt x="194" y="1228"/>
                    <a:pt x="192" y="1229"/>
                    <a:pt x="192" y="1230"/>
                  </a:cubicBezTo>
                  <a:cubicBezTo>
                    <a:pt x="197" y="1233"/>
                    <a:pt x="212" y="1238"/>
                    <a:pt x="216" y="1232"/>
                  </a:cubicBezTo>
                  <a:close/>
                  <a:moveTo>
                    <a:pt x="227" y="1238"/>
                  </a:moveTo>
                  <a:cubicBezTo>
                    <a:pt x="228" y="1236"/>
                    <a:pt x="231" y="1237"/>
                    <a:pt x="233" y="1236"/>
                  </a:cubicBezTo>
                  <a:cubicBezTo>
                    <a:pt x="233" y="1240"/>
                    <a:pt x="229" y="1240"/>
                    <a:pt x="227" y="1238"/>
                  </a:cubicBezTo>
                  <a:close/>
                  <a:moveTo>
                    <a:pt x="152" y="1243"/>
                  </a:moveTo>
                  <a:cubicBezTo>
                    <a:pt x="149" y="1247"/>
                    <a:pt x="143" y="1241"/>
                    <a:pt x="137" y="1243"/>
                  </a:cubicBezTo>
                  <a:cubicBezTo>
                    <a:pt x="139" y="1237"/>
                    <a:pt x="147" y="1241"/>
                    <a:pt x="152" y="1243"/>
                  </a:cubicBezTo>
                  <a:close/>
                  <a:moveTo>
                    <a:pt x="156" y="1255"/>
                  </a:moveTo>
                  <a:cubicBezTo>
                    <a:pt x="156" y="1252"/>
                    <a:pt x="164" y="1254"/>
                    <a:pt x="159" y="1257"/>
                  </a:cubicBezTo>
                  <a:cubicBezTo>
                    <a:pt x="158" y="1257"/>
                    <a:pt x="158" y="1255"/>
                    <a:pt x="156" y="1255"/>
                  </a:cubicBezTo>
                  <a:close/>
                  <a:moveTo>
                    <a:pt x="258" y="1255"/>
                  </a:moveTo>
                  <a:cubicBezTo>
                    <a:pt x="258" y="1251"/>
                    <a:pt x="261" y="1257"/>
                    <a:pt x="264" y="1255"/>
                  </a:cubicBezTo>
                  <a:cubicBezTo>
                    <a:pt x="264" y="1259"/>
                    <a:pt x="259" y="1256"/>
                    <a:pt x="258" y="1255"/>
                  </a:cubicBezTo>
                  <a:close/>
                  <a:moveTo>
                    <a:pt x="114" y="1259"/>
                  </a:moveTo>
                  <a:cubicBezTo>
                    <a:pt x="115" y="1259"/>
                    <a:pt x="120" y="1260"/>
                    <a:pt x="120" y="1260"/>
                  </a:cubicBezTo>
                  <a:cubicBezTo>
                    <a:pt x="120" y="1260"/>
                    <a:pt x="120" y="1259"/>
                    <a:pt x="120" y="1259"/>
                  </a:cubicBezTo>
                  <a:cubicBezTo>
                    <a:pt x="123" y="1255"/>
                    <a:pt x="133" y="1261"/>
                    <a:pt x="134" y="1260"/>
                  </a:cubicBezTo>
                  <a:cubicBezTo>
                    <a:pt x="135" y="1255"/>
                    <a:pt x="128" y="1257"/>
                    <a:pt x="125" y="1257"/>
                  </a:cubicBezTo>
                  <a:cubicBezTo>
                    <a:pt x="120" y="1257"/>
                    <a:pt x="115" y="1257"/>
                    <a:pt x="112" y="1257"/>
                  </a:cubicBezTo>
                  <a:cubicBezTo>
                    <a:pt x="112" y="1256"/>
                    <a:pt x="112" y="1255"/>
                    <a:pt x="111" y="1255"/>
                  </a:cubicBezTo>
                  <a:cubicBezTo>
                    <a:pt x="111" y="1258"/>
                    <a:pt x="112" y="1258"/>
                    <a:pt x="114" y="1259"/>
                  </a:cubicBezTo>
                  <a:close/>
                  <a:moveTo>
                    <a:pt x="163" y="1262"/>
                  </a:moveTo>
                  <a:cubicBezTo>
                    <a:pt x="161" y="1262"/>
                    <a:pt x="159" y="1262"/>
                    <a:pt x="158" y="1262"/>
                  </a:cubicBezTo>
                  <a:cubicBezTo>
                    <a:pt x="157" y="1262"/>
                    <a:pt x="155" y="1262"/>
                    <a:pt x="155" y="1263"/>
                  </a:cubicBezTo>
                  <a:cubicBezTo>
                    <a:pt x="157" y="1262"/>
                    <a:pt x="163" y="1265"/>
                    <a:pt x="163" y="1262"/>
                  </a:cubicBezTo>
                  <a:close/>
                  <a:moveTo>
                    <a:pt x="174" y="1265"/>
                  </a:moveTo>
                  <a:cubicBezTo>
                    <a:pt x="173" y="1262"/>
                    <a:pt x="182" y="1263"/>
                    <a:pt x="178" y="1267"/>
                  </a:cubicBezTo>
                  <a:cubicBezTo>
                    <a:pt x="179" y="1266"/>
                    <a:pt x="174" y="1265"/>
                    <a:pt x="174" y="1265"/>
                  </a:cubicBezTo>
                  <a:close/>
                  <a:moveTo>
                    <a:pt x="232" y="1267"/>
                  </a:moveTo>
                  <a:cubicBezTo>
                    <a:pt x="231" y="1267"/>
                    <a:pt x="229" y="1267"/>
                    <a:pt x="228" y="1267"/>
                  </a:cubicBezTo>
                  <a:cubicBezTo>
                    <a:pt x="220" y="1266"/>
                    <a:pt x="232" y="1271"/>
                    <a:pt x="232" y="1267"/>
                  </a:cubicBezTo>
                  <a:close/>
                  <a:moveTo>
                    <a:pt x="202" y="1268"/>
                  </a:moveTo>
                  <a:cubicBezTo>
                    <a:pt x="205" y="1268"/>
                    <a:pt x="205" y="1270"/>
                    <a:pt x="208" y="1270"/>
                  </a:cubicBezTo>
                  <a:cubicBezTo>
                    <a:pt x="209" y="1272"/>
                    <a:pt x="200" y="1273"/>
                    <a:pt x="202" y="1268"/>
                  </a:cubicBezTo>
                  <a:close/>
                  <a:moveTo>
                    <a:pt x="85" y="1276"/>
                  </a:moveTo>
                  <a:cubicBezTo>
                    <a:pt x="85" y="1276"/>
                    <a:pt x="85" y="1274"/>
                    <a:pt x="83" y="1274"/>
                  </a:cubicBezTo>
                  <a:cubicBezTo>
                    <a:pt x="83" y="1274"/>
                    <a:pt x="83" y="1278"/>
                    <a:pt x="82" y="1278"/>
                  </a:cubicBezTo>
                  <a:cubicBezTo>
                    <a:pt x="86" y="1277"/>
                    <a:pt x="93" y="1280"/>
                    <a:pt x="94" y="1276"/>
                  </a:cubicBezTo>
                  <a:cubicBezTo>
                    <a:pt x="93" y="1275"/>
                    <a:pt x="88" y="1276"/>
                    <a:pt x="85" y="1276"/>
                  </a:cubicBezTo>
                  <a:close/>
                  <a:moveTo>
                    <a:pt x="230" y="1308"/>
                  </a:moveTo>
                  <a:cubicBezTo>
                    <a:pt x="229" y="1308"/>
                    <a:pt x="227" y="1308"/>
                    <a:pt x="227" y="1309"/>
                  </a:cubicBezTo>
                  <a:cubicBezTo>
                    <a:pt x="230" y="1308"/>
                    <a:pt x="235" y="1311"/>
                    <a:pt x="235" y="1308"/>
                  </a:cubicBezTo>
                  <a:cubicBezTo>
                    <a:pt x="231" y="1307"/>
                    <a:pt x="231" y="1302"/>
                    <a:pt x="225" y="1303"/>
                  </a:cubicBezTo>
                  <a:cubicBezTo>
                    <a:pt x="223" y="1309"/>
                    <a:pt x="231" y="1304"/>
                    <a:pt x="230" y="1308"/>
                  </a:cubicBezTo>
                  <a:close/>
                  <a:moveTo>
                    <a:pt x="265" y="1319"/>
                  </a:moveTo>
                  <a:cubicBezTo>
                    <a:pt x="265" y="1321"/>
                    <a:pt x="263" y="1322"/>
                    <a:pt x="261" y="1322"/>
                  </a:cubicBezTo>
                  <a:cubicBezTo>
                    <a:pt x="261" y="1320"/>
                    <a:pt x="263" y="1319"/>
                    <a:pt x="265" y="1319"/>
                  </a:cubicBezTo>
                  <a:close/>
                  <a:moveTo>
                    <a:pt x="297" y="1324"/>
                  </a:moveTo>
                  <a:cubicBezTo>
                    <a:pt x="293" y="1324"/>
                    <a:pt x="291" y="1323"/>
                    <a:pt x="289" y="1322"/>
                  </a:cubicBezTo>
                  <a:cubicBezTo>
                    <a:pt x="292" y="1328"/>
                    <a:pt x="289" y="1325"/>
                    <a:pt x="286" y="1328"/>
                  </a:cubicBezTo>
                  <a:cubicBezTo>
                    <a:pt x="288" y="1332"/>
                    <a:pt x="290" y="1326"/>
                    <a:pt x="291" y="1330"/>
                  </a:cubicBezTo>
                  <a:cubicBezTo>
                    <a:pt x="288" y="1332"/>
                    <a:pt x="283" y="1331"/>
                    <a:pt x="282" y="1335"/>
                  </a:cubicBezTo>
                  <a:cubicBezTo>
                    <a:pt x="285" y="1335"/>
                    <a:pt x="288" y="1335"/>
                    <a:pt x="291" y="1335"/>
                  </a:cubicBezTo>
                  <a:cubicBezTo>
                    <a:pt x="291" y="1333"/>
                    <a:pt x="291" y="1332"/>
                    <a:pt x="292" y="1332"/>
                  </a:cubicBezTo>
                  <a:cubicBezTo>
                    <a:pt x="295" y="1330"/>
                    <a:pt x="300" y="1330"/>
                    <a:pt x="301" y="1327"/>
                  </a:cubicBezTo>
                  <a:cubicBezTo>
                    <a:pt x="305" y="1326"/>
                    <a:pt x="312" y="1329"/>
                    <a:pt x="312" y="1325"/>
                  </a:cubicBezTo>
                  <a:cubicBezTo>
                    <a:pt x="309" y="1323"/>
                    <a:pt x="301" y="1325"/>
                    <a:pt x="298" y="1322"/>
                  </a:cubicBezTo>
                  <a:cubicBezTo>
                    <a:pt x="300" y="1326"/>
                    <a:pt x="294" y="1330"/>
                    <a:pt x="294" y="1327"/>
                  </a:cubicBezTo>
                  <a:cubicBezTo>
                    <a:pt x="295" y="1326"/>
                    <a:pt x="296" y="1325"/>
                    <a:pt x="297" y="1324"/>
                  </a:cubicBezTo>
                  <a:close/>
                  <a:moveTo>
                    <a:pt x="280" y="1330"/>
                  </a:moveTo>
                  <a:cubicBezTo>
                    <a:pt x="281" y="1330"/>
                    <a:pt x="282" y="1330"/>
                    <a:pt x="283" y="1330"/>
                  </a:cubicBezTo>
                  <a:cubicBezTo>
                    <a:pt x="283" y="1329"/>
                    <a:pt x="283" y="1328"/>
                    <a:pt x="283" y="1327"/>
                  </a:cubicBezTo>
                  <a:cubicBezTo>
                    <a:pt x="282" y="1327"/>
                    <a:pt x="281" y="1327"/>
                    <a:pt x="280" y="1327"/>
                  </a:cubicBezTo>
                  <a:cubicBezTo>
                    <a:pt x="280" y="1328"/>
                    <a:pt x="280" y="1329"/>
                    <a:pt x="280" y="1330"/>
                  </a:cubicBezTo>
                  <a:close/>
                  <a:moveTo>
                    <a:pt x="381" y="1333"/>
                  </a:moveTo>
                  <a:cubicBezTo>
                    <a:pt x="382" y="1330"/>
                    <a:pt x="390" y="1332"/>
                    <a:pt x="389" y="1336"/>
                  </a:cubicBezTo>
                  <a:cubicBezTo>
                    <a:pt x="384" y="1337"/>
                    <a:pt x="386" y="1332"/>
                    <a:pt x="381" y="1333"/>
                  </a:cubicBezTo>
                  <a:close/>
                  <a:moveTo>
                    <a:pt x="427" y="1338"/>
                  </a:moveTo>
                  <a:cubicBezTo>
                    <a:pt x="425" y="1338"/>
                    <a:pt x="424" y="1338"/>
                    <a:pt x="424" y="1339"/>
                  </a:cubicBezTo>
                  <a:cubicBezTo>
                    <a:pt x="430" y="1341"/>
                    <a:pt x="429" y="1336"/>
                    <a:pt x="431" y="1333"/>
                  </a:cubicBezTo>
                  <a:cubicBezTo>
                    <a:pt x="428" y="1333"/>
                    <a:pt x="426" y="1333"/>
                    <a:pt x="425" y="1332"/>
                  </a:cubicBezTo>
                  <a:cubicBezTo>
                    <a:pt x="425" y="1335"/>
                    <a:pt x="427" y="1335"/>
                    <a:pt x="427" y="1338"/>
                  </a:cubicBezTo>
                  <a:close/>
                  <a:moveTo>
                    <a:pt x="402" y="1338"/>
                  </a:moveTo>
                  <a:cubicBezTo>
                    <a:pt x="408" y="1340"/>
                    <a:pt x="419" y="1341"/>
                    <a:pt x="422" y="1336"/>
                  </a:cubicBezTo>
                  <a:cubicBezTo>
                    <a:pt x="414" y="1338"/>
                    <a:pt x="405" y="1336"/>
                    <a:pt x="397" y="1335"/>
                  </a:cubicBezTo>
                  <a:cubicBezTo>
                    <a:pt x="396" y="1339"/>
                    <a:pt x="399" y="1337"/>
                    <a:pt x="402" y="1338"/>
                  </a:cubicBezTo>
                  <a:close/>
                  <a:moveTo>
                    <a:pt x="358" y="1343"/>
                  </a:moveTo>
                  <a:cubicBezTo>
                    <a:pt x="360" y="1342"/>
                    <a:pt x="366" y="1344"/>
                    <a:pt x="366" y="1341"/>
                  </a:cubicBezTo>
                  <a:cubicBezTo>
                    <a:pt x="365" y="1341"/>
                    <a:pt x="364" y="1340"/>
                    <a:pt x="364" y="1338"/>
                  </a:cubicBezTo>
                  <a:cubicBezTo>
                    <a:pt x="362" y="1338"/>
                    <a:pt x="358" y="1337"/>
                    <a:pt x="358" y="1339"/>
                  </a:cubicBezTo>
                  <a:cubicBezTo>
                    <a:pt x="360" y="1340"/>
                    <a:pt x="359" y="1341"/>
                    <a:pt x="358" y="1343"/>
                  </a:cubicBezTo>
                  <a:close/>
                  <a:moveTo>
                    <a:pt x="2044" y="1346"/>
                  </a:moveTo>
                  <a:cubicBezTo>
                    <a:pt x="2042" y="1348"/>
                    <a:pt x="2038" y="1349"/>
                    <a:pt x="2034" y="1349"/>
                  </a:cubicBezTo>
                  <a:cubicBezTo>
                    <a:pt x="2033" y="1343"/>
                    <a:pt x="2041" y="1347"/>
                    <a:pt x="2044" y="1346"/>
                  </a:cubicBezTo>
                  <a:close/>
                  <a:moveTo>
                    <a:pt x="401" y="1363"/>
                  </a:moveTo>
                  <a:cubicBezTo>
                    <a:pt x="399" y="1365"/>
                    <a:pt x="401" y="1369"/>
                    <a:pt x="397" y="1368"/>
                  </a:cubicBezTo>
                  <a:cubicBezTo>
                    <a:pt x="396" y="1365"/>
                    <a:pt x="398" y="1363"/>
                    <a:pt x="401" y="1363"/>
                  </a:cubicBezTo>
                  <a:close/>
                  <a:moveTo>
                    <a:pt x="2019" y="1366"/>
                  </a:moveTo>
                  <a:cubicBezTo>
                    <a:pt x="2018" y="1366"/>
                    <a:pt x="2017" y="1366"/>
                    <a:pt x="2016" y="1366"/>
                  </a:cubicBezTo>
                  <a:cubicBezTo>
                    <a:pt x="2008" y="1366"/>
                    <a:pt x="2020" y="1371"/>
                    <a:pt x="2019" y="1366"/>
                  </a:cubicBezTo>
                  <a:close/>
                  <a:moveTo>
                    <a:pt x="401" y="1368"/>
                  </a:moveTo>
                  <a:cubicBezTo>
                    <a:pt x="404" y="1368"/>
                    <a:pt x="404" y="1370"/>
                    <a:pt x="406" y="1370"/>
                  </a:cubicBezTo>
                  <a:cubicBezTo>
                    <a:pt x="407" y="1373"/>
                    <a:pt x="399" y="1372"/>
                    <a:pt x="401" y="1368"/>
                  </a:cubicBezTo>
                  <a:close/>
                  <a:moveTo>
                    <a:pt x="909" y="1401"/>
                  </a:moveTo>
                  <a:cubicBezTo>
                    <a:pt x="909" y="1400"/>
                    <a:pt x="909" y="1399"/>
                    <a:pt x="909" y="1398"/>
                  </a:cubicBezTo>
                  <a:cubicBezTo>
                    <a:pt x="906" y="1393"/>
                    <a:pt x="901" y="1403"/>
                    <a:pt x="909" y="1401"/>
                  </a:cubicBezTo>
                  <a:close/>
                  <a:moveTo>
                    <a:pt x="486" y="1401"/>
                  </a:moveTo>
                  <a:cubicBezTo>
                    <a:pt x="486" y="1405"/>
                    <a:pt x="481" y="1404"/>
                    <a:pt x="477" y="1404"/>
                  </a:cubicBezTo>
                  <a:cubicBezTo>
                    <a:pt x="477" y="1400"/>
                    <a:pt x="482" y="1401"/>
                    <a:pt x="486" y="1401"/>
                  </a:cubicBezTo>
                  <a:close/>
                  <a:moveTo>
                    <a:pt x="476" y="1414"/>
                  </a:moveTo>
                  <a:cubicBezTo>
                    <a:pt x="473" y="1412"/>
                    <a:pt x="472" y="1407"/>
                    <a:pt x="468" y="1406"/>
                  </a:cubicBezTo>
                  <a:cubicBezTo>
                    <a:pt x="466" y="1413"/>
                    <a:pt x="473" y="1418"/>
                    <a:pt x="476" y="1414"/>
                  </a:cubicBezTo>
                  <a:close/>
                  <a:moveTo>
                    <a:pt x="262" y="1412"/>
                  </a:moveTo>
                  <a:cubicBezTo>
                    <a:pt x="265" y="1414"/>
                    <a:pt x="266" y="1420"/>
                    <a:pt x="260" y="1420"/>
                  </a:cubicBezTo>
                  <a:cubicBezTo>
                    <a:pt x="260" y="1417"/>
                    <a:pt x="260" y="1414"/>
                    <a:pt x="262" y="1412"/>
                  </a:cubicBezTo>
                  <a:close/>
                  <a:moveTo>
                    <a:pt x="1955" y="1416"/>
                  </a:moveTo>
                  <a:cubicBezTo>
                    <a:pt x="1960" y="1418"/>
                    <a:pt x="1953" y="1420"/>
                    <a:pt x="1952" y="1419"/>
                  </a:cubicBezTo>
                  <a:cubicBezTo>
                    <a:pt x="1951" y="1418"/>
                    <a:pt x="1956" y="1417"/>
                    <a:pt x="1955" y="1416"/>
                  </a:cubicBezTo>
                  <a:close/>
                  <a:moveTo>
                    <a:pt x="1706" y="1425"/>
                  </a:moveTo>
                  <a:cubicBezTo>
                    <a:pt x="1713" y="1423"/>
                    <a:pt x="1715" y="1426"/>
                    <a:pt x="1717" y="1424"/>
                  </a:cubicBezTo>
                  <a:cubicBezTo>
                    <a:pt x="1714" y="1422"/>
                    <a:pt x="1707" y="1418"/>
                    <a:pt x="1706" y="1425"/>
                  </a:cubicBezTo>
                  <a:close/>
                  <a:moveTo>
                    <a:pt x="1727" y="1425"/>
                  </a:moveTo>
                  <a:cubicBezTo>
                    <a:pt x="1728" y="1425"/>
                    <a:pt x="1729" y="1425"/>
                    <a:pt x="1730" y="1425"/>
                  </a:cubicBezTo>
                  <a:cubicBezTo>
                    <a:pt x="1730" y="1424"/>
                    <a:pt x="1730" y="1423"/>
                    <a:pt x="1730" y="1422"/>
                  </a:cubicBezTo>
                  <a:cubicBezTo>
                    <a:pt x="1729" y="1422"/>
                    <a:pt x="1728" y="1422"/>
                    <a:pt x="1727" y="1422"/>
                  </a:cubicBezTo>
                  <a:cubicBezTo>
                    <a:pt x="1727" y="1423"/>
                    <a:pt x="1727" y="1424"/>
                    <a:pt x="1727" y="1425"/>
                  </a:cubicBezTo>
                  <a:close/>
                  <a:moveTo>
                    <a:pt x="1644" y="1424"/>
                  </a:moveTo>
                  <a:cubicBezTo>
                    <a:pt x="1648" y="1423"/>
                    <a:pt x="1649" y="1425"/>
                    <a:pt x="1649" y="1428"/>
                  </a:cubicBezTo>
                  <a:cubicBezTo>
                    <a:pt x="1646" y="1429"/>
                    <a:pt x="1644" y="1427"/>
                    <a:pt x="1644" y="1424"/>
                  </a:cubicBezTo>
                  <a:close/>
                  <a:moveTo>
                    <a:pt x="1694" y="1425"/>
                  </a:moveTo>
                  <a:cubicBezTo>
                    <a:pt x="1696" y="1425"/>
                    <a:pt x="1700" y="1425"/>
                    <a:pt x="1697" y="1424"/>
                  </a:cubicBezTo>
                  <a:cubicBezTo>
                    <a:pt x="1690" y="1425"/>
                    <a:pt x="1678" y="1420"/>
                    <a:pt x="1675" y="1427"/>
                  </a:cubicBezTo>
                  <a:cubicBezTo>
                    <a:pt x="1683" y="1425"/>
                    <a:pt x="1685" y="1427"/>
                    <a:pt x="1694" y="1425"/>
                  </a:cubicBezTo>
                  <a:close/>
                  <a:moveTo>
                    <a:pt x="542" y="1436"/>
                  </a:moveTo>
                  <a:cubicBezTo>
                    <a:pt x="540" y="1436"/>
                    <a:pt x="532" y="1436"/>
                    <a:pt x="537" y="1438"/>
                  </a:cubicBezTo>
                  <a:cubicBezTo>
                    <a:pt x="543" y="1437"/>
                    <a:pt x="546" y="1441"/>
                    <a:pt x="553" y="1439"/>
                  </a:cubicBezTo>
                  <a:cubicBezTo>
                    <a:pt x="555" y="1433"/>
                    <a:pt x="546" y="1439"/>
                    <a:pt x="546" y="1435"/>
                  </a:cubicBezTo>
                  <a:cubicBezTo>
                    <a:pt x="544" y="1432"/>
                    <a:pt x="548" y="1429"/>
                    <a:pt x="543" y="1427"/>
                  </a:cubicBezTo>
                  <a:cubicBezTo>
                    <a:pt x="541" y="1429"/>
                    <a:pt x="541" y="1432"/>
                    <a:pt x="542" y="1436"/>
                  </a:cubicBezTo>
                  <a:close/>
                  <a:moveTo>
                    <a:pt x="1444" y="1449"/>
                  </a:moveTo>
                  <a:cubicBezTo>
                    <a:pt x="1441" y="1449"/>
                    <a:pt x="1439" y="1448"/>
                    <a:pt x="1438" y="1446"/>
                  </a:cubicBezTo>
                  <a:cubicBezTo>
                    <a:pt x="1442" y="1442"/>
                    <a:pt x="1437" y="1437"/>
                    <a:pt x="1435" y="1435"/>
                  </a:cubicBezTo>
                  <a:cubicBezTo>
                    <a:pt x="1438" y="1442"/>
                    <a:pt x="1430" y="1445"/>
                    <a:pt x="1436" y="1450"/>
                  </a:cubicBezTo>
                  <a:cubicBezTo>
                    <a:pt x="1433" y="1450"/>
                    <a:pt x="1432" y="1452"/>
                    <a:pt x="1431" y="1454"/>
                  </a:cubicBezTo>
                  <a:cubicBezTo>
                    <a:pt x="1430" y="1454"/>
                    <a:pt x="1428" y="1455"/>
                    <a:pt x="1427" y="1457"/>
                  </a:cubicBezTo>
                  <a:cubicBezTo>
                    <a:pt x="1429" y="1457"/>
                    <a:pt x="1428" y="1459"/>
                    <a:pt x="1428" y="1462"/>
                  </a:cubicBezTo>
                  <a:cubicBezTo>
                    <a:pt x="1426" y="1461"/>
                    <a:pt x="1421" y="1463"/>
                    <a:pt x="1419" y="1462"/>
                  </a:cubicBezTo>
                  <a:cubicBezTo>
                    <a:pt x="1418" y="1461"/>
                    <a:pt x="1419" y="1458"/>
                    <a:pt x="1417" y="1458"/>
                  </a:cubicBezTo>
                  <a:cubicBezTo>
                    <a:pt x="1416" y="1461"/>
                    <a:pt x="1413" y="1462"/>
                    <a:pt x="1413" y="1465"/>
                  </a:cubicBezTo>
                  <a:cubicBezTo>
                    <a:pt x="1424" y="1463"/>
                    <a:pt x="1412" y="1477"/>
                    <a:pt x="1417" y="1479"/>
                  </a:cubicBezTo>
                  <a:cubicBezTo>
                    <a:pt x="1418" y="1478"/>
                    <a:pt x="1418" y="1476"/>
                    <a:pt x="1419" y="1474"/>
                  </a:cubicBezTo>
                  <a:cubicBezTo>
                    <a:pt x="1419" y="1474"/>
                    <a:pt x="1420" y="1474"/>
                    <a:pt x="1420" y="1474"/>
                  </a:cubicBezTo>
                  <a:cubicBezTo>
                    <a:pt x="1421" y="1472"/>
                    <a:pt x="1419" y="1466"/>
                    <a:pt x="1422" y="1465"/>
                  </a:cubicBezTo>
                  <a:cubicBezTo>
                    <a:pt x="1425" y="1465"/>
                    <a:pt x="1426" y="1466"/>
                    <a:pt x="1427" y="1468"/>
                  </a:cubicBezTo>
                  <a:cubicBezTo>
                    <a:pt x="1427" y="1472"/>
                    <a:pt x="1424" y="1473"/>
                    <a:pt x="1423" y="1476"/>
                  </a:cubicBezTo>
                  <a:cubicBezTo>
                    <a:pt x="1427" y="1477"/>
                    <a:pt x="1427" y="1481"/>
                    <a:pt x="1429" y="1484"/>
                  </a:cubicBezTo>
                  <a:cubicBezTo>
                    <a:pt x="1426" y="1484"/>
                    <a:pt x="1428" y="1491"/>
                    <a:pt x="1431" y="1490"/>
                  </a:cubicBezTo>
                  <a:cubicBezTo>
                    <a:pt x="1432" y="1485"/>
                    <a:pt x="1429" y="1475"/>
                    <a:pt x="1436" y="1476"/>
                  </a:cubicBezTo>
                  <a:cubicBezTo>
                    <a:pt x="1436" y="1472"/>
                    <a:pt x="1433" y="1472"/>
                    <a:pt x="1434" y="1468"/>
                  </a:cubicBezTo>
                  <a:cubicBezTo>
                    <a:pt x="1438" y="1467"/>
                    <a:pt x="1439" y="1463"/>
                    <a:pt x="1444" y="1463"/>
                  </a:cubicBezTo>
                  <a:cubicBezTo>
                    <a:pt x="1448" y="1465"/>
                    <a:pt x="1451" y="1469"/>
                    <a:pt x="1450" y="1477"/>
                  </a:cubicBezTo>
                  <a:cubicBezTo>
                    <a:pt x="1458" y="1475"/>
                    <a:pt x="1463" y="1474"/>
                    <a:pt x="1471" y="1476"/>
                  </a:cubicBezTo>
                  <a:cubicBezTo>
                    <a:pt x="1473" y="1473"/>
                    <a:pt x="1473" y="1469"/>
                    <a:pt x="1478" y="1470"/>
                  </a:cubicBezTo>
                  <a:cubicBezTo>
                    <a:pt x="1480" y="1471"/>
                    <a:pt x="1484" y="1471"/>
                    <a:pt x="1485" y="1474"/>
                  </a:cubicBezTo>
                  <a:cubicBezTo>
                    <a:pt x="1488" y="1477"/>
                    <a:pt x="1486" y="1484"/>
                    <a:pt x="1490" y="1485"/>
                  </a:cubicBezTo>
                  <a:cubicBezTo>
                    <a:pt x="1491" y="1483"/>
                    <a:pt x="1491" y="1482"/>
                    <a:pt x="1493" y="1481"/>
                  </a:cubicBezTo>
                  <a:cubicBezTo>
                    <a:pt x="1492" y="1489"/>
                    <a:pt x="1498" y="1481"/>
                    <a:pt x="1499" y="1487"/>
                  </a:cubicBezTo>
                  <a:cubicBezTo>
                    <a:pt x="1497" y="1487"/>
                    <a:pt x="1495" y="1487"/>
                    <a:pt x="1494" y="1489"/>
                  </a:cubicBezTo>
                  <a:cubicBezTo>
                    <a:pt x="1499" y="1489"/>
                    <a:pt x="1492" y="1491"/>
                    <a:pt x="1493" y="1493"/>
                  </a:cubicBezTo>
                  <a:cubicBezTo>
                    <a:pt x="1499" y="1493"/>
                    <a:pt x="1494" y="1497"/>
                    <a:pt x="1494" y="1498"/>
                  </a:cubicBezTo>
                  <a:cubicBezTo>
                    <a:pt x="1494" y="1497"/>
                    <a:pt x="1496" y="1501"/>
                    <a:pt x="1496" y="1501"/>
                  </a:cubicBezTo>
                  <a:cubicBezTo>
                    <a:pt x="1496" y="1503"/>
                    <a:pt x="1497" y="1504"/>
                    <a:pt x="1499" y="1504"/>
                  </a:cubicBezTo>
                  <a:cubicBezTo>
                    <a:pt x="1499" y="1499"/>
                    <a:pt x="1499" y="1494"/>
                    <a:pt x="1497" y="1490"/>
                  </a:cubicBezTo>
                  <a:cubicBezTo>
                    <a:pt x="1499" y="1490"/>
                    <a:pt x="1501" y="1489"/>
                    <a:pt x="1502" y="1489"/>
                  </a:cubicBezTo>
                  <a:cubicBezTo>
                    <a:pt x="1502" y="1495"/>
                    <a:pt x="1507" y="1498"/>
                    <a:pt x="1513" y="1495"/>
                  </a:cubicBezTo>
                  <a:cubicBezTo>
                    <a:pt x="1512" y="1499"/>
                    <a:pt x="1506" y="1498"/>
                    <a:pt x="1506" y="1503"/>
                  </a:cubicBezTo>
                  <a:cubicBezTo>
                    <a:pt x="1510" y="1503"/>
                    <a:pt x="1511" y="1506"/>
                    <a:pt x="1516" y="1504"/>
                  </a:cubicBezTo>
                  <a:cubicBezTo>
                    <a:pt x="1517" y="1500"/>
                    <a:pt x="1514" y="1499"/>
                    <a:pt x="1514" y="1495"/>
                  </a:cubicBezTo>
                  <a:cubicBezTo>
                    <a:pt x="1518" y="1495"/>
                    <a:pt x="1519" y="1494"/>
                    <a:pt x="1519" y="1490"/>
                  </a:cubicBezTo>
                  <a:cubicBezTo>
                    <a:pt x="1515" y="1489"/>
                    <a:pt x="1516" y="1490"/>
                    <a:pt x="1510" y="1489"/>
                  </a:cubicBezTo>
                  <a:cubicBezTo>
                    <a:pt x="1509" y="1490"/>
                    <a:pt x="1510" y="1493"/>
                    <a:pt x="1508" y="1493"/>
                  </a:cubicBezTo>
                  <a:cubicBezTo>
                    <a:pt x="1504" y="1491"/>
                    <a:pt x="1503" y="1487"/>
                    <a:pt x="1502" y="1482"/>
                  </a:cubicBezTo>
                  <a:cubicBezTo>
                    <a:pt x="1500" y="1482"/>
                    <a:pt x="1498" y="1481"/>
                    <a:pt x="1498" y="1479"/>
                  </a:cubicBezTo>
                  <a:cubicBezTo>
                    <a:pt x="1499" y="1479"/>
                    <a:pt x="1499" y="1478"/>
                    <a:pt x="1499" y="1476"/>
                  </a:cubicBezTo>
                  <a:cubicBezTo>
                    <a:pt x="1497" y="1476"/>
                    <a:pt x="1495" y="1476"/>
                    <a:pt x="1495" y="1474"/>
                  </a:cubicBezTo>
                  <a:cubicBezTo>
                    <a:pt x="1498" y="1475"/>
                    <a:pt x="1495" y="1469"/>
                    <a:pt x="1496" y="1466"/>
                  </a:cubicBezTo>
                  <a:cubicBezTo>
                    <a:pt x="1499" y="1466"/>
                    <a:pt x="1501" y="1465"/>
                    <a:pt x="1503" y="1463"/>
                  </a:cubicBezTo>
                  <a:cubicBezTo>
                    <a:pt x="1493" y="1463"/>
                    <a:pt x="1497" y="1449"/>
                    <a:pt x="1495" y="1446"/>
                  </a:cubicBezTo>
                  <a:cubicBezTo>
                    <a:pt x="1489" y="1445"/>
                    <a:pt x="1490" y="1451"/>
                    <a:pt x="1483" y="1449"/>
                  </a:cubicBezTo>
                  <a:cubicBezTo>
                    <a:pt x="1482" y="1442"/>
                    <a:pt x="1475" y="1441"/>
                    <a:pt x="1478" y="1435"/>
                  </a:cubicBezTo>
                  <a:cubicBezTo>
                    <a:pt x="1476" y="1435"/>
                    <a:pt x="1473" y="1435"/>
                    <a:pt x="1471" y="1435"/>
                  </a:cubicBezTo>
                  <a:cubicBezTo>
                    <a:pt x="1469" y="1439"/>
                    <a:pt x="1473" y="1439"/>
                    <a:pt x="1472" y="1444"/>
                  </a:cubicBezTo>
                  <a:cubicBezTo>
                    <a:pt x="1474" y="1444"/>
                    <a:pt x="1476" y="1444"/>
                    <a:pt x="1477" y="1446"/>
                  </a:cubicBezTo>
                  <a:cubicBezTo>
                    <a:pt x="1477" y="1449"/>
                    <a:pt x="1475" y="1451"/>
                    <a:pt x="1475" y="1454"/>
                  </a:cubicBezTo>
                  <a:cubicBezTo>
                    <a:pt x="1474" y="1458"/>
                    <a:pt x="1477" y="1463"/>
                    <a:pt x="1473" y="1466"/>
                  </a:cubicBezTo>
                  <a:cubicBezTo>
                    <a:pt x="1468" y="1465"/>
                    <a:pt x="1467" y="1469"/>
                    <a:pt x="1462" y="1468"/>
                  </a:cubicBezTo>
                  <a:cubicBezTo>
                    <a:pt x="1462" y="1466"/>
                    <a:pt x="1464" y="1466"/>
                    <a:pt x="1464" y="1463"/>
                  </a:cubicBezTo>
                  <a:cubicBezTo>
                    <a:pt x="1459" y="1460"/>
                    <a:pt x="1456" y="1456"/>
                    <a:pt x="1453" y="1450"/>
                  </a:cubicBezTo>
                  <a:cubicBezTo>
                    <a:pt x="1452" y="1449"/>
                    <a:pt x="1454" y="1446"/>
                    <a:pt x="1453" y="1444"/>
                  </a:cubicBezTo>
                  <a:cubicBezTo>
                    <a:pt x="1453" y="1444"/>
                    <a:pt x="1452" y="1444"/>
                    <a:pt x="1452" y="1443"/>
                  </a:cubicBezTo>
                  <a:cubicBezTo>
                    <a:pt x="1452" y="1442"/>
                    <a:pt x="1452" y="1440"/>
                    <a:pt x="1452" y="1439"/>
                  </a:cubicBezTo>
                  <a:cubicBezTo>
                    <a:pt x="1451" y="1439"/>
                    <a:pt x="1448" y="1440"/>
                    <a:pt x="1449" y="1438"/>
                  </a:cubicBezTo>
                  <a:cubicBezTo>
                    <a:pt x="1451" y="1438"/>
                    <a:pt x="1454" y="1432"/>
                    <a:pt x="1449" y="1433"/>
                  </a:cubicBezTo>
                  <a:cubicBezTo>
                    <a:pt x="1446" y="1437"/>
                    <a:pt x="1450" y="1448"/>
                    <a:pt x="1444" y="1449"/>
                  </a:cubicBezTo>
                  <a:close/>
                  <a:moveTo>
                    <a:pt x="1481" y="1455"/>
                  </a:moveTo>
                  <a:cubicBezTo>
                    <a:pt x="1482" y="1456"/>
                    <a:pt x="1483" y="1457"/>
                    <a:pt x="1484" y="1457"/>
                  </a:cubicBezTo>
                  <a:cubicBezTo>
                    <a:pt x="1484" y="1458"/>
                    <a:pt x="1482" y="1458"/>
                    <a:pt x="1482" y="1460"/>
                  </a:cubicBezTo>
                  <a:cubicBezTo>
                    <a:pt x="1481" y="1460"/>
                    <a:pt x="1481" y="1458"/>
                    <a:pt x="1479" y="1458"/>
                  </a:cubicBezTo>
                  <a:cubicBezTo>
                    <a:pt x="1480" y="1457"/>
                    <a:pt x="1481" y="1457"/>
                    <a:pt x="1481" y="1455"/>
                  </a:cubicBezTo>
                  <a:close/>
                  <a:moveTo>
                    <a:pt x="1482" y="1462"/>
                  </a:moveTo>
                  <a:cubicBezTo>
                    <a:pt x="1484" y="1462"/>
                    <a:pt x="1487" y="1462"/>
                    <a:pt x="1489" y="1462"/>
                  </a:cubicBezTo>
                  <a:cubicBezTo>
                    <a:pt x="1489" y="1463"/>
                    <a:pt x="1489" y="1464"/>
                    <a:pt x="1489" y="1465"/>
                  </a:cubicBezTo>
                  <a:cubicBezTo>
                    <a:pt x="1487" y="1465"/>
                    <a:pt x="1484" y="1465"/>
                    <a:pt x="1482" y="1465"/>
                  </a:cubicBezTo>
                  <a:cubicBezTo>
                    <a:pt x="1482" y="1464"/>
                    <a:pt x="1482" y="1463"/>
                    <a:pt x="1482" y="1462"/>
                  </a:cubicBezTo>
                  <a:close/>
                  <a:moveTo>
                    <a:pt x="1612" y="1435"/>
                  </a:moveTo>
                  <a:cubicBezTo>
                    <a:pt x="1610" y="1435"/>
                    <a:pt x="1609" y="1435"/>
                    <a:pt x="1607" y="1435"/>
                  </a:cubicBezTo>
                  <a:cubicBezTo>
                    <a:pt x="1606" y="1435"/>
                    <a:pt x="1604" y="1435"/>
                    <a:pt x="1604" y="1436"/>
                  </a:cubicBezTo>
                  <a:cubicBezTo>
                    <a:pt x="1606" y="1435"/>
                    <a:pt x="1612" y="1438"/>
                    <a:pt x="1612" y="1435"/>
                  </a:cubicBezTo>
                  <a:close/>
                  <a:moveTo>
                    <a:pt x="567" y="1439"/>
                  </a:moveTo>
                  <a:cubicBezTo>
                    <a:pt x="568" y="1439"/>
                    <a:pt x="570" y="1439"/>
                    <a:pt x="571" y="1439"/>
                  </a:cubicBezTo>
                  <a:cubicBezTo>
                    <a:pt x="574" y="1438"/>
                    <a:pt x="579" y="1439"/>
                    <a:pt x="581" y="1436"/>
                  </a:cubicBezTo>
                  <a:cubicBezTo>
                    <a:pt x="576" y="1438"/>
                    <a:pt x="566" y="1433"/>
                    <a:pt x="567" y="1439"/>
                  </a:cubicBezTo>
                  <a:close/>
                  <a:moveTo>
                    <a:pt x="288" y="1441"/>
                  </a:moveTo>
                  <a:cubicBezTo>
                    <a:pt x="289" y="1441"/>
                    <a:pt x="290" y="1441"/>
                    <a:pt x="291" y="1441"/>
                  </a:cubicBezTo>
                  <a:cubicBezTo>
                    <a:pt x="291" y="1440"/>
                    <a:pt x="291" y="1439"/>
                    <a:pt x="291" y="1438"/>
                  </a:cubicBezTo>
                  <a:cubicBezTo>
                    <a:pt x="290" y="1438"/>
                    <a:pt x="289" y="1438"/>
                    <a:pt x="288" y="1438"/>
                  </a:cubicBezTo>
                  <a:cubicBezTo>
                    <a:pt x="288" y="1439"/>
                    <a:pt x="288" y="1440"/>
                    <a:pt x="288" y="1441"/>
                  </a:cubicBezTo>
                  <a:close/>
                  <a:moveTo>
                    <a:pt x="697" y="1449"/>
                  </a:moveTo>
                  <a:cubicBezTo>
                    <a:pt x="701" y="1450"/>
                    <a:pt x="709" y="1447"/>
                    <a:pt x="705" y="1444"/>
                  </a:cubicBezTo>
                  <a:cubicBezTo>
                    <a:pt x="705" y="1446"/>
                    <a:pt x="702" y="1446"/>
                    <a:pt x="700" y="1446"/>
                  </a:cubicBezTo>
                  <a:cubicBezTo>
                    <a:pt x="700" y="1445"/>
                    <a:pt x="700" y="1444"/>
                    <a:pt x="699" y="1444"/>
                  </a:cubicBezTo>
                  <a:cubicBezTo>
                    <a:pt x="699" y="1446"/>
                    <a:pt x="698" y="1448"/>
                    <a:pt x="697" y="1449"/>
                  </a:cubicBezTo>
                  <a:close/>
                  <a:moveTo>
                    <a:pt x="988" y="1446"/>
                  </a:moveTo>
                  <a:cubicBezTo>
                    <a:pt x="990" y="1445"/>
                    <a:pt x="991" y="1451"/>
                    <a:pt x="990" y="1452"/>
                  </a:cubicBezTo>
                  <a:cubicBezTo>
                    <a:pt x="989" y="1453"/>
                    <a:pt x="985" y="1448"/>
                    <a:pt x="988" y="1446"/>
                  </a:cubicBezTo>
                  <a:close/>
                  <a:moveTo>
                    <a:pt x="1170" y="1446"/>
                  </a:moveTo>
                  <a:cubicBezTo>
                    <a:pt x="1177" y="1447"/>
                    <a:pt x="1168" y="1455"/>
                    <a:pt x="1170" y="1446"/>
                  </a:cubicBezTo>
                  <a:close/>
                  <a:moveTo>
                    <a:pt x="1261" y="1446"/>
                  </a:moveTo>
                  <a:cubicBezTo>
                    <a:pt x="1264" y="1448"/>
                    <a:pt x="1264" y="1452"/>
                    <a:pt x="1264" y="1457"/>
                  </a:cubicBezTo>
                  <a:cubicBezTo>
                    <a:pt x="1262" y="1454"/>
                    <a:pt x="1257" y="1450"/>
                    <a:pt x="1261" y="1446"/>
                  </a:cubicBezTo>
                  <a:close/>
                  <a:moveTo>
                    <a:pt x="568" y="1447"/>
                  </a:moveTo>
                  <a:cubicBezTo>
                    <a:pt x="571" y="1447"/>
                    <a:pt x="572" y="1456"/>
                    <a:pt x="567" y="1454"/>
                  </a:cubicBezTo>
                  <a:cubicBezTo>
                    <a:pt x="568" y="1452"/>
                    <a:pt x="569" y="1450"/>
                    <a:pt x="568" y="1447"/>
                  </a:cubicBezTo>
                  <a:close/>
                  <a:moveTo>
                    <a:pt x="287" y="1449"/>
                  </a:moveTo>
                  <a:cubicBezTo>
                    <a:pt x="296" y="1451"/>
                    <a:pt x="281" y="1456"/>
                    <a:pt x="287" y="1449"/>
                  </a:cubicBezTo>
                  <a:close/>
                  <a:moveTo>
                    <a:pt x="598" y="1452"/>
                  </a:moveTo>
                  <a:cubicBezTo>
                    <a:pt x="599" y="1452"/>
                    <a:pt x="600" y="1452"/>
                    <a:pt x="601" y="1452"/>
                  </a:cubicBezTo>
                  <a:cubicBezTo>
                    <a:pt x="601" y="1451"/>
                    <a:pt x="601" y="1450"/>
                    <a:pt x="601" y="1449"/>
                  </a:cubicBezTo>
                  <a:cubicBezTo>
                    <a:pt x="600" y="1449"/>
                    <a:pt x="599" y="1449"/>
                    <a:pt x="598" y="1449"/>
                  </a:cubicBezTo>
                  <a:cubicBezTo>
                    <a:pt x="598" y="1450"/>
                    <a:pt x="598" y="1451"/>
                    <a:pt x="598" y="1452"/>
                  </a:cubicBezTo>
                  <a:close/>
                  <a:moveTo>
                    <a:pt x="1067" y="1452"/>
                  </a:moveTo>
                  <a:cubicBezTo>
                    <a:pt x="1068" y="1448"/>
                    <a:pt x="1074" y="1451"/>
                    <a:pt x="1075" y="1452"/>
                  </a:cubicBezTo>
                  <a:cubicBezTo>
                    <a:pt x="1075" y="1456"/>
                    <a:pt x="1068" y="1453"/>
                    <a:pt x="1067" y="1452"/>
                  </a:cubicBezTo>
                  <a:close/>
                  <a:moveTo>
                    <a:pt x="1275" y="1463"/>
                  </a:moveTo>
                  <a:cubicBezTo>
                    <a:pt x="1274" y="1464"/>
                    <a:pt x="1265" y="1462"/>
                    <a:pt x="1270" y="1465"/>
                  </a:cubicBezTo>
                  <a:cubicBezTo>
                    <a:pt x="1277" y="1464"/>
                    <a:pt x="1274" y="1470"/>
                    <a:pt x="1280" y="1466"/>
                  </a:cubicBezTo>
                  <a:cubicBezTo>
                    <a:pt x="1280" y="1468"/>
                    <a:pt x="1281" y="1468"/>
                    <a:pt x="1281" y="1470"/>
                  </a:cubicBezTo>
                  <a:cubicBezTo>
                    <a:pt x="1281" y="1472"/>
                    <a:pt x="1279" y="1473"/>
                    <a:pt x="1279" y="1476"/>
                  </a:cubicBezTo>
                  <a:cubicBezTo>
                    <a:pt x="1281" y="1476"/>
                    <a:pt x="1284" y="1476"/>
                    <a:pt x="1284" y="1477"/>
                  </a:cubicBezTo>
                  <a:cubicBezTo>
                    <a:pt x="1287" y="1481"/>
                    <a:pt x="1284" y="1484"/>
                    <a:pt x="1284" y="1485"/>
                  </a:cubicBezTo>
                  <a:cubicBezTo>
                    <a:pt x="1284" y="1486"/>
                    <a:pt x="1287" y="1488"/>
                    <a:pt x="1287" y="1489"/>
                  </a:cubicBezTo>
                  <a:cubicBezTo>
                    <a:pt x="1288" y="1491"/>
                    <a:pt x="1287" y="1493"/>
                    <a:pt x="1290" y="1493"/>
                  </a:cubicBezTo>
                  <a:cubicBezTo>
                    <a:pt x="1287" y="1487"/>
                    <a:pt x="1292" y="1486"/>
                    <a:pt x="1293" y="1481"/>
                  </a:cubicBezTo>
                  <a:cubicBezTo>
                    <a:pt x="1291" y="1481"/>
                    <a:pt x="1289" y="1479"/>
                    <a:pt x="1289" y="1477"/>
                  </a:cubicBezTo>
                  <a:cubicBezTo>
                    <a:pt x="1293" y="1473"/>
                    <a:pt x="1293" y="1473"/>
                    <a:pt x="1292" y="1465"/>
                  </a:cubicBezTo>
                  <a:cubicBezTo>
                    <a:pt x="1288" y="1462"/>
                    <a:pt x="1280" y="1458"/>
                    <a:pt x="1277" y="1455"/>
                  </a:cubicBezTo>
                  <a:cubicBezTo>
                    <a:pt x="1276" y="1454"/>
                    <a:pt x="1277" y="1450"/>
                    <a:pt x="1275" y="1454"/>
                  </a:cubicBezTo>
                  <a:cubicBezTo>
                    <a:pt x="1274" y="1458"/>
                    <a:pt x="1277" y="1460"/>
                    <a:pt x="1275" y="1463"/>
                  </a:cubicBezTo>
                  <a:close/>
                  <a:moveTo>
                    <a:pt x="288" y="1457"/>
                  </a:moveTo>
                  <a:cubicBezTo>
                    <a:pt x="288" y="1456"/>
                    <a:pt x="294" y="1454"/>
                    <a:pt x="295" y="1455"/>
                  </a:cubicBezTo>
                  <a:cubicBezTo>
                    <a:pt x="295" y="1456"/>
                    <a:pt x="291" y="1460"/>
                    <a:pt x="288" y="1457"/>
                  </a:cubicBezTo>
                  <a:close/>
                  <a:moveTo>
                    <a:pt x="1215" y="1468"/>
                  </a:moveTo>
                  <a:cubicBezTo>
                    <a:pt x="1213" y="1469"/>
                    <a:pt x="1211" y="1470"/>
                    <a:pt x="1210" y="1471"/>
                  </a:cubicBezTo>
                  <a:cubicBezTo>
                    <a:pt x="1216" y="1470"/>
                    <a:pt x="1215" y="1478"/>
                    <a:pt x="1219" y="1479"/>
                  </a:cubicBezTo>
                  <a:cubicBezTo>
                    <a:pt x="1220" y="1475"/>
                    <a:pt x="1219" y="1473"/>
                    <a:pt x="1218" y="1471"/>
                  </a:cubicBezTo>
                  <a:cubicBezTo>
                    <a:pt x="1219" y="1468"/>
                    <a:pt x="1225" y="1471"/>
                    <a:pt x="1225" y="1468"/>
                  </a:cubicBezTo>
                  <a:cubicBezTo>
                    <a:pt x="1215" y="1471"/>
                    <a:pt x="1223" y="1455"/>
                    <a:pt x="1216" y="1455"/>
                  </a:cubicBezTo>
                  <a:cubicBezTo>
                    <a:pt x="1216" y="1460"/>
                    <a:pt x="1213" y="1462"/>
                    <a:pt x="1215" y="1468"/>
                  </a:cubicBezTo>
                  <a:close/>
                  <a:moveTo>
                    <a:pt x="1074" y="1489"/>
                  </a:moveTo>
                  <a:cubicBezTo>
                    <a:pt x="1071" y="1489"/>
                    <a:pt x="1073" y="1493"/>
                    <a:pt x="1071" y="1493"/>
                  </a:cubicBezTo>
                  <a:cubicBezTo>
                    <a:pt x="1067" y="1493"/>
                    <a:pt x="1066" y="1491"/>
                    <a:pt x="1061" y="1492"/>
                  </a:cubicBezTo>
                  <a:cubicBezTo>
                    <a:pt x="1061" y="1490"/>
                    <a:pt x="1059" y="1489"/>
                    <a:pt x="1058" y="1487"/>
                  </a:cubicBezTo>
                  <a:cubicBezTo>
                    <a:pt x="1057" y="1486"/>
                    <a:pt x="1058" y="1483"/>
                    <a:pt x="1057" y="1482"/>
                  </a:cubicBezTo>
                  <a:cubicBezTo>
                    <a:pt x="1056" y="1482"/>
                    <a:pt x="1054" y="1483"/>
                    <a:pt x="1054" y="1482"/>
                  </a:cubicBezTo>
                  <a:cubicBezTo>
                    <a:pt x="1051" y="1479"/>
                    <a:pt x="1050" y="1474"/>
                    <a:pt x="1046" y="1471"/>
                  </a:cubicBezTo>
                  <a:cubicBezTo>
                    <a:pt x="1047" y="1474"/>
                    <a:pt x="1044" y="1476"/>
                    <a:pt x="1044" y="1477"/>
                  </a:cubicBezTo>
                  <a:cubicBezTo>
                    <a:pt x="1044" y="1479"/>
                    <a:pt x="1046" y="1479"/>
                    <a:pt x="1046" y="1479"/>
                  </a:cubicBezTo>
                  <a:cubicBezTo>
                    <a:pt x="1046" y="1482"/>
                    <a:pt x="1047" y="1488"/>
                    <a:pt x="1047" y="1490"/>
                  </a:cubicBezTo>
                  <a:cubicBezTo>
                    <a:pt x="1049" y="1493"/>
                    <a:pt x="1054" y="1493"/>
                    <a:pt x="1052" y="1496"/>
                  </a:cubicBezTo>
                  <a:cubicBezTo>
                    <a:pt x="1057" y="1496"/>
                    <a:pt x="1065" y="1498"/>
                    <a:pt x="1068" y="1495"/>
                  </a:cubicBezTo>
                  <a:cubicBezTo>
                    <a:pt x="1071" y="1499"/>
                    <a:pt x="1081" y="1496"/>
                    <a:pt x="1083" y="1493"/>
                  </a:cubicBezTo>
                  <a:cubicBezTo>
                    <a:pt x="1083" y="1486"/>
                    <a:pt x="1079" y="1476"/>
                    <a:pt x="1083" y="1470"/>
                  </a:cubicBezTo>
                  <a:cubicBezTo>
                    <a:pt x="1081" y="1468"/>
                    <a:pt x="1078" y="1467"/>
                    <a:pt x="1077" y="1465"/>
                  </a:cubicBezTo>
                  <a:cubicBezTo>
                    <a:pt x="1078" y="1460"/>
                    <a:pt x="1073" y="1462"/>
                    <a:pt x="1074" y="1457"/>
                  </a:cubicBezTo>
                  <a:cubicBezTo>
                    <a:pt x="1072" y="1457"/>
                    <a:pt x="1071" y="1457"/>
                    <a:pt x="1069" y="1457"/>
                  </a:cubicBezTo>
                  <a:cubicBezTo>
                    <a:pt x="1070" y="1468"/>
                    <a:pt x="1074" y="1476"/>
                    <a:pt x="1074" y="1489"/>
                  </a:cubicBezTo>
                  <a:close/>
                  <a:moveTo>
                    <a:pt x="1170" y="1463"/>
                  </a:moveTo>
                  <a:cubicBezTo>
                    <a:pt x="1170" y="1465"/>
                    <a:pt x="1171" y="1464"/>
                    <a:pt x="1171" y="1465"/>
                  </a:cubicBezTo>
                  <a:cubicBezTo>
                    <a:pt x="1173" y="1467"/>
                    <a:pt x="1172" y="1468"/>
                    <a:pt x="1173" y="1471"/>
                  </a:cubicBezTo>
                  <a:cubicBezTo>
                    <a:pt x="1173" y="1474"/>
                    <a:pt x="1176" y="1475"/>
                    <a:pt x="1176" y="1477"/>
                  </a:cubicBezTo>
                  <a:cubicBezTo>
                    <a:pt x="1176" y="1478"/>
                    <a:pt x="1174" y="1478"/>
                    <a:pt x="1174" y="1481"/>
                  </a:cubicBezTo>
                  <a:cubicBezTo>
                    <a:pt x="1174" y="1481"/>
                    <a:pt x="1177" y="1483"/>
                    <a:pt x="1177" y="1484"/>
                  </a:cubicBezTo>
                  <a:cubicBezTo>
                    <a:pt x="1178" y="1486"/>
                    <a:pt x="1177" y="1491"/>
                    <a:pt x="1180" y="1492"/>
                  </a:cubicBezTo>
                  <a:cubicBezTo>
                    <a:pt x="1183" y="1487"/>
                    <a:pt x="1191" y="1488"/>
                    <a:pt x="1197" y="1487"/>
                  </a:cubicBezTo>
                  <a:cubicBezTo>
                    <a:pt x="1196" y="1476"/>
                    <a:pt x="1206" y="1478"/>
                    <a:pt x="1207" y="1470"/>
                  </a:cubicBezTo>
                  <a:cubicBezTo>
                    <a:pt x="1207" y="1466"/>
                    <a:pt x="1204" y="1466"/>
                    <a:pt x="1205" y="1462"/>
                  </a:cubicBezTo>
                  <a:cubicBezTo>
                    <a:pt x="1203" y="1461"/>
                    <a:pt x="1201" y="1462"/>
                    <a:pt x="1199" y="1463"/>
                  </a:cubicBezTo>
                  <a:cubicBezTo>
                    <a:pt x="1198" y="1464"/>
                    <a:pt x="1199" y="1467"/>
                    <a:pt x="1198" y="1468"/>
                  </a:cubicBezTo>
                  <a:cubicBezTo>
                    <a:pt x="1197" y="1468"/>
                    <a:pt x="1195" y="1467"/>
                    <a:pt x="1194" y="1468"/>
                  </a:cubicBezTo>
                  <a:cubicBezTo>
                    <a:pt x="1193" y="1470"/>
                    <a:pt x="1195" y="1475"/>
                    <a:pt x="1191" y="1474"/>
                  </a:cubicBezTo>
                  <a:cubicBezTo>
                    <a:pt x="1189" y="1470"/>
                    <a:pt x="1186" y="1468"/>
                    <a:pt x="1180" y="1468"/>
                  </a:cubicBezTo>
                  <a:cubicBezTo>
                    <a:pt x="1182" y="1462"/>
                    <a:pt x="1176" y="1465"/>
                    <a:pt x="1174" y="1463"/>
                  </a:cubicBezTo>
                  <a:cubicBezTo>
                    <a:pt x="1173" y="1462"/>
                    <a:pt x="1174" y="1459"/>
                    <a:pt x="1173" y="1458"/>
                  </a:cubicBezTo>
                  <a:cubicBezTo>
                    <a:pt x="1172" y="1458"/>
                    <a:pt x="1170" y="1459"/>
                    <a:pt x="1170" y="1458"/>
                  </a:cubicBezTo>
                  <a:cubicBezTo>
                    <a:pt x="1169" y="1458"/>
                    <a:pt x="1167" y="1455"/>
                    <a:pt x="1167" y="1458"/>
                  </a:cubicBezTo>
                  <a:cubicBezTo>
                    <a:pt x="1169" y="1459"/>
                    <a:pt x="1170" y="1460"/>
                    <a:pt x="1170" y="1463"/>
                  </a:cubicBezTo>
                  <a:close/>
                  <a:moveTo>
                    <a:pt x="1092" y="1474"/>
                  </a:moveTo>
                  <a:cubicBezTo>
                    <a:pt x="1092" y="1474"/>
                    <a:pt x="1090" y="1470"/>
                    <a:pt x="1088" y="1471"/>
                  </a:cubicBezTo>
                  <a:cubicBezTo>
                    <a:pt x="1088" y="1472"/>
                    <a:pt x="1088" y="1473"/>
                    <a:pt x="1088" y="1474"/>
                  </a:cubicBezTo>
                  <a:cubicBezTo>
                    <a:pt x="1087" y="1474"/>
                    <a:pt x="1086" y="1474"/>
                    <a:pt x="1086" y="1476"/>
                  </a:cubicBezTo>
                  <a:cubicBezTo>
                    <a:pt x="1091" y="1481"/>
                    <a:pt x="1096" y="1473"/>
                    <a:pt x="1102" y="1473"/>
                  </a:cubicBezTo>
                  <a:cubicBezTo>
                    <a:pt x="1107" y="1473"/>
                    <a:pt x="1110" y="1473"/>
                    <a:pt x="1114" y="1477"/>
                  </a:cubicBezTo>
                  <a:cubicBezTo>
                    <a:pt x="1114" y="1480"/>
                    <a:pt x="1111" y="1479"/>
                    <a:pt x="1111" y="1481"/>
                  </a:cubicBezTo>
                  <a:cubicBezTo>
                    <a:pt x="1114" y="1483"/>
                    <a:pt x="1114" y="1488"/>
                    <a:pt x="1115" y="1492"/>
                  </a:cubicBezTo>
                  <a:cubicBezTo>
                    <a:pt x="1123" y="1490"/>
                    <a:pt x="1122" y="1481"/>
                    <a:pt x="1120" y="1474"/>
                  </a:cubicBezTo>
                  <a:cubicBezTo>
                    <a:pt x="1120" y="1474"/>
                    <a:pt x="1117" y="1471"/>
                    <a:pt x="1117" y="1471"/>
                  </a:cubicBezTo>
                  <a:cubicBezTo>
                    <a:pt x="1115" y="1468"/>
                    <a:pt x="1113" y="1466"/>
                    <a:pt x="1114" y="1462"/>
                  </a:cubicBezTo>
                  <a:cubicBezTo>
                    <a:pt x="1108" y="1462"/>
                    <a:pt x="1110" y="1470"/>
                    <a:pt x="1103" y="1470"/>
                  </a:cubicBezTo>
                  <a:cubicBezTo>
                    <a:pt x="1099" y="1470"/>
                    <a:pt x="1100" y="1457"/>
                    <a:pt x="1095" y="1463"/>
                  </a:cubicBezTo>
                  <a:cubicBezTo>
                    <a:pt x="1100" y="1467"/>
                    <a:pt x="1096" y="1474"/>
                    <a:pt x="1092" y="1474"/>
                  </a:cubicBezTo>
                  <a:close/>
                  <a:moveTo>
                    <a:pt x="1137" y="1476"/>
                  </a:moveTo>
                  <a:cubicBezTo>
                    <a:pt x="1137" y="1478"/>
                    <a:pt x="1134" y="1482"/>
                    <a:pt x="1139" y="1481"/>
                  </a:cubicBezTo>
                  <a:cubicBezTo>
                    <a:pt x="1142" y="1481"/>
                    <a:pt x="1139" y="1476"/>
                    <a:pt x="1140" y="1474"/>
                  </a:cubicBezTo>
                  <a:cubicBezTo>
                    <a:pt x="1141" y="1473"/>
                    <a:pt x="1144" y="1475"/>
                    <a:pt x="1143" y="1473"/>
                  </a:cubicBezTo>
                  <a:cubicBezTo>
                    <a:pt x="1142" y="1472"/>
                    <a:pt x="1141" y="1471"/>
                    <a:pt x="1140" y="1470"/>
                  </a:cubicBezTo>
                  <a:cubicBezTo>
                    <a:pt x="1137" y="1466"/>
                    <a:pt x="1143" y="1462"/>
                    <a:pt x="1137" y="1462"/>
                  </a:cubicBezTo>
                  <a:cubicBezTo>
                    <a:pt x="1137" y="1465"/>
                    <a:pt x="1137" y="1471"/>
                    <a:pt x="1137" y="1476"/>
                  </a:cubicBezTo>
                  <a:close/>
                  <a:moveTo>
                    <a:pt x="1241" y="1476"/>
                  </a:moveTo>
                  <a:cubicBezTo>
                    <a:pt x="1243" y="1476"/>
                    <a:pt x="1245" y="1477"/>
                    <a:pt x="1245" y="1479"/>
                  </a:cubicBezTo>
                  <a:cubicBezTo>
                    <a:pt x="1244" y="1482"/>
                    <a:pt x="1236" y="1478"/>
                    <a:pt x="1235" y="1482"/>
                  </a:cubicBezTo>
                  <a:cubicBezTo>
                    <a:pt x="1237" y="1482"/>
                    <a:pt x="1236" y="1486"/>
                    <a:pt x="1236" y="1489"/>
                  </a:cubicBezTo>
                  <a:cubicBezTo>
                    <a:pt x="1246" y="1490"/>
                    <a:pt x="1250" y="1486"/>
                    <a:pt x="1252" y="1479"/>
                  </a:cubicBezTo>
                  <a:cubicBezTo>
                    <a:pt x="1243" y="1478"/>
                    <a:pt x="1249" y="1472"/>
                    <a:pt x="1249" y="1468"/>
                  </a:cubicBezTo>
                  <a:cubicBezTo>
                    <a:pt x="1248" y="1466"/>
                    <a:pt x="1246" y="1464"/>
                    <a:pt x="1246" y="1463"/>
                  </a:cubicBezTo>
                  <a:cubicBezTo>
                    <a:pt x="1245" y="1462"/>
                    <a:pt x="1245" y="1461"/>
                    <a:pt x="1242" y="1462"/>
                  </a:cubicBezTo>
                  <a:cubicBezTo>
                    <a:pt x="1242" y="1470"/>
                    <a:pt x="1242" y="1470"/>
                    <a:pt x="1241" y="1476"/>
                  </a:cubicBezTo>
                  <a:close/>
                  <a:moveTo>
                    <a:pt x="1252" y="1471"/>
                  </a:moveTo>
                  <a:cubicBezTo>
                    <a:pt x="1253" y="1477"/>
                    <a:pt x="1257" y="1483"/>
                    <a:pt x="1252" y="1487"/>
                  </a:cubicBezTo>
                  <a:cubicBezTo>
                    <a:pt x="1256" y="1488"/>
                    <a:pt x="1256" y="1493"/>
                    <a:pt x="1262" y="1492"/>
                  </a:cubicBezTo>
                  <a:cubicBezTo>
                    <a:pt x="1263" y="1487"/>
                    <a:pt x="1262" y="1481"/>
                    <a:pt x="1269" y="1482"/>
                  </a:cubicBezTo>
                  <a:cubicBezTo>
                    <a:pt x="1269" y="1476"/>
                    <a:pt x="1261" y="1479"/>
                    <a:pt x="1261" y="1474"/>
                  </a:cubicBezTo>
                  <a:cubicBezTo>
                    <a:pt x="1260" y="1471"/>
                    <a:pt x="1261" y="1468"/>
                    <a:pt x="1263" y="1466"/>
                  </a:cubicBezTo>
                  <a:cubicBezTo>
                    <a:pt x="1265" y="1467"/>
                    <a:pt x="1263" y="1460"/>
                    <a:pt x="1259" y="1462"/>
                  </a:cubicBezTo>
                  <a:cubicBezTo>
                    <a:pt x="1257" y="1465"/>
                    <a:pt x="1253" y="1469"/>
                    <a:pt x="1252" y="1471"/>
                  </a:cubicBezTo>
                  <a:close/>
                  <a:moveTo>
                    <a:pt x="865" y="1465"/>
                  </a:moveTo>
                  <a:cubicBezTo>
                    <a:pt x="870" y="1466"/>
                    <a:pt x="866" y="1471"/>
                    <a:pt x="862" y="1471"/>
                  </a:cubicBezTo>
                  <a:cubicBezTo>
                    <a:pt x="862" y="1469"/>
                    <a:pt x="864" y="1467"/>
                    <a:pt x="865" y="1465"/>
                  </a:cubicBezTo>
                  <a:close/>
                  <a:moveTo>
                    <a:pt x="979" y="1476"/>
                  </a:moveTo>
                  <a:cubicBezTo>
                    <a:pt x="978" y="1476"/>
                    <a:pt x="975" y="1476"/>
                    <a:pt x="975" y="1477"/>
                  </a:cubicBezTo>
                  <a:cubicBezTo>
                    <a:pt x="978" y="1478"/>
                    <a:pt x="975" y="1483"/>
                    <a:pt x="973" y="1482"/>
                  </a:cubicBezTo>
                  <a:cubicBezTo>
                    <a:pt x="971" y="1482"/>
                    <a:pt x="967" y="1483"/>
                    <a:pt x="967" y="1481"/>
                  </a:cubicBezTo>
                  <a:cubicBezTo>
                    <a:pt x="968" y="1478"/>
                    <a:pt x="972" y="1476"/>
                    <a:pt x="967" y="1474"/>
                  </a:cubicBezTo>
                  <a:cubicBezTo>
                    <a:pt x="965" y="1478"/>
                    <a:pt x="962" y="1479"/>
                    <a:pt x="962" y="1485"/>
                  </a:cubicBezTo>
                  <a:cubicBezTo>
                    <a:pt x="960" y="1488"/>
                    <a:pt x="955" y="1489"/>
                    <a:pt x="953" y="1492"/>
                  </a:cubicBezTo>
                  <a:cubicBezTo>
                    <a:pt x="956" y="1493"/>
                    <a:pt x="959" y="1495"/>
                    <a:pt x="958" y="1500"/>
                  </a:cubicBezTo>
                  <a:cubicBezTo>
                    <a:pt x="961" y="1500"/>
                    <a:pt x="962" y="1496"/>
                    <a:pt x="964" y="1495"/>
                  </a:cubicBezTo>
                  <a:cubicBezTo>
                    <a:pt x="966" y="1494"/>
                    <a:pt x="968" y="1494"/>
                    <a:pt x="970" y="1493"/>
                  </a:cubicBezTo>
                  <a:cubicBezTo>
                    <a:pt x="970" y="1493"/>
                    <a:pt x="970" y="1492"/>
                    <a:pt x="970" y="1492"/>
                  </a:cubicBezTo>
                  <a:cubicBezTo>
                    <a:pt x="971" y="1490"/>
                    <a:pt x="975" y="1491"/>
                    <a:pt x="976" y="1490"/>
                  </a:cubicBezTo>
                  <a:cubicBezTo>
                    <a:pt x="979" y="1490"/>
                    <a:pt x="978" y="1494"/>
                    <a:pt x="979" y="1495"/>
                  </a:cubicBezTo>
                  <a:cubicBezTo>
                    <a:pt x="980" y="1495"/>
                    <a:pt x="982" y="1495"/>
                    <a:pt x="983" y="1495"/>
                  </a:cubicBezTo>
                  <a:cubicBezTo>
                    <a:pt x="983" y="1495"/>
                    <a:pt x="983" y="1498"/>
                    <a:pt x="984" y="1498"/>
                  </a:cubicBezTo>
                  <a:cubicBezTo>
                    <a:pt x="986" y="1499"/>
                    <a:pt x="988" y="1499"/>
                    <a:pt x="990" y="1500"/>
                  </a:cubicBezTo>
                  <a:cubicBezTo>
                    <a:pt x="992" y="1496"/>
                    <a:pt x="993" y="1493"/>
                    <a:pt x="995" y="1490"/>
                  </a:cubicBezTo>
                  <a:cubicBezTo>
                    <a:pt x="989" y="1491"/>
                    <a:pt x="994" y="1487"/>
                    <a:pt x="993" y="1484"/>
                  </a:cubicBezTo>
                  <a:cubicBezTo>
                    <a:pt x="991" y="1482"/>
                    <a:pt x="989" y="1482"/>
                    <a:pt x="987" y="1479"/>
                  </a:cubicBezTo>
                  <a:cubicBezTo>
                    <a:pt x="988" y="1480"/>
                    <a:pt x="989" y="1477"/>
                    <a:pt x="989" y="1476"/>
                  </a:cubicBezTo>
                  <a:cubicBezTo>
                    <a:pt x="989" y="1476"/>
                    <a:pt x="986" y="1474"/>
                    <a:pt x="986" y="1474"/>
                  </a:cubicBezTo>
                  <a:cubicBezTo>
                    <a:pt x="985" y="1474"/>
                    <a:pt x="984" y="1472"/>
                    <a:pt x="982" y="1471"/>
                  </a:cubicBezTo>
                  <a:cubicBezTo>
                    <a:pt x="986" y="1471"/>
                    <a:pt x="983" y="1464"/>
                    <a:pt x="981" y="1465"/>
                  </a:cubicBezTo>
                  <a:cubicBezTo>
                    <a:pt x="982" y="1470"/>
                    <a:pt x="979" y="1471"/>
                    <a:pt x="979" y="1476"/>
                  </a:cubicBezTo>
                  <a:close/>
                  <a:moveTo>
                    <a:pt x="1030" y="1466"/>
                  </a:moveTo>
                  <a:cubicBezTo>
                    <a:pt x="1030" y="1469"/>
                    <a:pt x="1032" y="1470"/>
                    <a:pt x="1032" y="1473"/>
                  </a:cubicBezTo>
                  <a:cubicBezTo>
                    <a:pt x="1029" y="1475"/>
                    <a:pt x="1030" y="1473"/>
                    <a:pt x="1026" y="1473"/>
                  </a:cubicBezTo>
                  <a:cubicBezTo>
                    <a:pt x="1024" y="1475"/>
                    <a:pt x="1023" y="1479"/>
                    <a:pt x="1021" y="1482"/>
                  </a:cubicBezTo>
                  <a:cubicBezTo>
                    <a:pt x="1027" y="1481"/>
                    <a:pt x="1031" y="1477"/>
                    <a:pt x="1035" y="1482"/>
                  </a:cubicBezTo>
                  <a:cubicBezTo>
                    <a:pt x="1031" y="1474"/>
                    <a:pt x="1038" y="1474"/>
                    <a:pt x="1038" y="1466"/>
                  </a:cubicBezTo>
                  <a:cubicBezTo>
                    <a:pt x="1036" y="1464"/>
                    <a:pt x="1032" y="1464"/>
                    <a:pt x="1030" y="1466"/>
                  </a:cubicBezTo>
                  <a:close/>
                  <a:moveTo>
                    <a:pt x="739" y="1473"/>
                  </a:moveTo>
                  <a:cubicBezTo>
                    <a:pt x="739" y="1471"/>
                    <a:pt x="746" y="1468"/>
                    <a:pt x="741" y="1466"/>
                  </a:cubicBezTo>
                  <a:cubicBezTo>
                    <a:pt x="742" y="1472"/>
                    <a:pt x="732" y="1467"/>
                    <a:pt x="732" y="1471"/>
                  </a:cubicBezTo>
                  <a:cubicBezTo>
                    <a:pt x="736" y="1470"/>
                    <a:pt x="736" y="1473"/>
                    <a:pt x="739" y="1473"/>
                  </a:cubicBezTo>
                  <a:close/>
                  <a:moveTo>
                    <a:pt x="1154" y="1485"/>
                  </a:moveTo>
                  <a:cubicBezTo>
                    <a:pt x="1153" y="1485"/>
                    <a:pt x="1152" y="1485"/>
                    <a:pt x="1151" y="1485"/>
                  </a:cubicBezTo>
                  <a:cubicBezTo>
                    <a:pt x="1152" y="1489"/>
                    <a:pt x="1152" y="1494"/>
                    <a:pt x="1157" y="1493"/>
                  </a:cubicBezTo>
                  <a:cubicBezTo>
                    <a:pt x="1156" y="1489"/>
                    <a:pt x="1160" y="1490"/>
                    <a:pt x="1162" y="1489"/>
                  </a:cubicBezTo>
                  <a:cubicBezTo>
                    <a:pt x="1162" y="1479"/>
                    <a:pt x="1155" y="1478"/>
                    <a:pt x="1159" y="1470"/>
                  </a:cubicBezTo>
                  <a:cubicBezTo>
                    <a:pt x="1156" y="1470"/>
                    <a:pt x="1156" y="1467"/>
                    <a:pt x="1154" y="1466"/>
                  </a:cubicBezTo>
                  <a:cubicBezTo>
                    <a:pt x="1153" y="1473"/>
                    <a:pt x="1152" y="1478"/>
                    <a:pt x="1154" y="1485"/>
                  </a:cubicBezTo>
                  <a:close/>
                  <a:moveTo>
                    <a:pt x="509" y="1470"/>
                  </a:moveTo>
                  <a:cubicBezTo>
                    <a:pt x="509" y="1473"/>
                    <a:pt x="503" y="1468"/>
                    <a:pt x="501" y="1468"/>
                  </a:cubicBezTo>
                  <a:cubicBezTo>
                    <a:pt x="500" y="1475"/>
                    <a:pt x="515" y="1475"/>
                    <a:pt x="509" y="1470"/>
                  </a:cubicBezTo>
                  <a:close/>
                  <a:moveTo>
                    <a:pt x="893" y="1468"/>
                  </a:moveTo>
                  <a:cubicBezTo>
                    <a:pt x="895" y="1469"/>
                    <a:pt x="896" y="1470"/>
                    <a:pt x="896" y="1473"/>
                  </a:cubicBezTo>
                  <a:cubicBezTo>
                    <a:pt x="894" y="1472"/>
                    <a:pt x="893" y="1471"/>
                    <a:pt x="893" y="1468"/>
                  </a:cubicBezTo>
                  <a:close/>
                  <a:moveTo>
                    <a:pt x="569" y="1471"/>
                  </a:moveTo>
                  <a:cubicBezTo>
                    <a:pt x="573" y="1471"/>
                    <a:pt x="573" y="1477"/>
                    <a:pt x="571" y="1479"/>
                  </a:cubicBezTo>
                  <a:cubicBezTo>
                    <a:pt x="569" y="1477"/>
                    <a:pt x="567" y="1473"/>
                    <a:pt x="569" y="1471"/>
                  </a:cubicBezTo>
                  <a:close/>
                  <a:moveTo>
                    <a:pt x="295" y="1473"/>
                  </a:moveTo>
                  <a:cubicBezTo>
                    <a:pt x="298" y="1473"/>
                    <a:pt x="300" y="1473"/>
                    <a:pt x="303" y="1473"/>
                  </a:cubicBezTo>
                  <a:cubicBezTo>
                    <a:pt x="306" y="1478"/>
                    <a:pt x="293" y="1478"/>
                    <a:pt x="295" y="1473"/>
                  </a:cubicBezTo>
                  <a:close/>
                  <a:moveTo>
                    <a:pt x="453" y="1474"/>
                  </a:moveTo>
                  <a:cubicBezTo>
                    <a:pt x="455" y="1469"/>
                    <a:pt x="458" y="1475"/>
                    <a:pt x="459" y="1476"/>
                  </a:cubicBezTo>
                  <a:cubicBezTo>
                    <a:pt x="458" y="1481"/>
                    <a:pt x="454" y="1475"/>
                    <a:pt x="453" y="1474"/>
                  </a:cubicBezTo>
                  <a:close/>
                  <a:moveTo>
                    <a:pt x="938" y="1482"/>
                  </a:moveTo>
                  <a:cubicBezTo>
                    <a:pt x="939" y="1483"/>
                    <a:pt x="936" y="1489"/>
                    <a:pt x="939" y="1489"/>
                  </a:cubicBezTo>
                  <a:cubicBezTo>
                    <a:pt x="943" y="1486"/>
                    <a:pt x="943" y="1481"/>
                    <a:pt x="944" y="1476"/>
                  </a:cubicBezTo>
                  <a:cubicBezTo>
                    <a:pt x="941" y="1476"/>
                    <a:pt x="940" y="1474"/>
                    <a:pt x="938" y="1474"/>
                  </a:cubicBezTo>
                  <a:cubicBezTo>
                    <a:pt x="936" y="1479"/>
                    <a:pt x="936" y="1481"/>
                    <a:pt x="938" y="1482"/>
                  </a:cubicBezTo>
                  <a:close/>
                  <a:moveTo>
                    <a:pt x="393" y="1482"/>
                  </a:moveTo>
                  <a:cubicBezTo>
                    <a:pt x="393" y="1480"/>
                    <a:pt x="393" y="1478"/>
                    <a:pt x="390" y="1479"/>
                  </a:cubicBezTo>
                  <a:cubicBezTo>
                    <a:pt x="389" y="1483"/>
                    <a:pt x="393" y="1482"/>
                    <a:pt x="393" y="1485"/>
                  </a:cubicBezTo>
                  <a:cubicBezTo>
                    <a:pt x="393" y="1487"/>
                    <a:pt x="389" y="1486"/>
                    <a:pt x="387" y="1487"/>
                  </a:cubicBezTo>
                  <a:cubicBezTo>
                    <a:pt x="386" y="1488"/>
                    <a:pt x="388" y="1492"/>
                    <a:pt x="387" y="1493"/>
                  </a:cubicBezTo>
                  <a:cubicBezTo>
                    <a:pt x="387" y="1495"/>
                    <a:pt x="381" y="1492"/>
                    <a:pt x="383" y="1496"/>
                  </a:cubicBezTo>
                  <a:cubicBezTo>
                    <a:pt x="390" y="1499"/>
                    <a:pt x="390" y="1496"/>
                    <a:pt x="397" y="1495"/>
                  </a:cubicBezTo>
                  <a:cubicBezTo>
                    <a:pt x="397" y="1491"/>
                    <a:pt x="394" y="1491"/>
                    <a:pt x="395" y="1487"/>
                  </a:cubicBezTo>
                  <a:cubicBezTo>
                    <a:pt x="396" y="1487"/>
                    <a:pt x="397" y="1486"/>
                    <a:pt x="398" y="1485"/>
                  </a:cubicBezTo>
                  <a:cubicBezTo>
                    <a:pt x="403" y="1484"/>
                    <a:pt x="401" y="1490"/>
                    <a:pt x="406" y="1489"/>
                  </a:cubicBezTo>
                  <a:cubicBezTo>
                    <a:pt x="406" y="1483"/>
                    <a:pt x="398" y="1486"/>
                    <a:pt x="398" y="1481"/>
                  </a:cubicBezTo>
                  <a:cubicBezTo>
                    <a:pt x="398" y="1478"/>
                    <a:pt x="398" y="1475"/>
                    <a:pt x="395" y="1476"/>
                  </a:cubicBezTo>
                  <a:cubicBezTo>
                    <a:pt x="389" y="1476"/>
                    <a:pt x="399" y="1482"/>
                    <a:pt x="393" y="1482"/>
                  </a:cubicBezTo>
                  <a:close/>
                  <a:moveTo>
                    <a:pt x="1528" y="1484"/>
                  </a:moveTo>
                  <a:cubicBezTo>
                    <a:pt x="1534" y="1482"/>
                    <a:pt x="1531" y="1488"/>
                    <a:pt x="1531" y="1490"/>
                  </a:cubicBezTo>
                  <a:cubicBezTo>
                    <a:pt x="1532" y="1491"/>
                    <a:pt x="1534" y="1491"/>
                    <a:pt x="1534" y="1492"/>
                  </a:cubicBezTo>
                  <a:cubicBezTo>
                    <a:pt x="1535" y="1493"/>
                    <a:pt x="1534" y="1495"/>
                    <a:pt x="1534" y="1496"/>
                  </a:cubicBezTo>
                  <a:cubicBezTo>
                    <a:pt x="1535" y="1498"/>
                    <a:pt x="1538" y="1497"/>
                    <a:pt x="1539" y="1498"/>
                  </a:cubicBezTo>
                  <a:cubicBezTo>
                    <a:pt x="1540" y="1499"/>
                    <a:pt x="1539" y="1503"/>
                    <a:pt x="1542" y="1501"/>
                  </a:cubicBezTo>
                  <a:cubicBezTo>
                    <a:pt x="1545" y="1498"/>
                    <a:pt x="1543" y="1495"/>
                    <a:pt x="1542" y="1492"/>
                  </a:cubicBezTo>
                  <a:cubicBezTo>
                    <a:pt x="1540" y="1491"/>
                    <a:pt x="1539" y="1490"/>
                    <a:pt x="1538" y="1489"/>
                  </a:cubicBezTo>
                  <a:cubicBezTo>
                    <a:pt x="1539" y="1483"/>
                    <a:pt x="1535" y="1482"/>
                    <a:pt x="1536" y="1477"/>
                  </a:cubicBezTo>
                  <a:cubicBezTo>
                    <a:pt x="1536" y="1476"/>
                    <a:pt x="1536" y="1476"/>
                    <a:pt x="1535" y="1476"/>
                  </a:cubicBezTo>
                  <a:cubicBezTo>
                    <a:pt x="1534" y="1479"/>
                    <a:pt x="1529" y="1479"/>
                    <a:pt x="1528" y="1484"/>
                  </a:cubicBezTo>
                  <a:close/>
                  <a:moveTo>
                    <a:pt x="342" y="1485"/>
                  </a:moveTo>
                  <a:cubicBezTo>
                    <a:pt x="351" y="1486"/>
                    <a:pt x="342" y="1496"/>
                    <a:pt x="350" y="1496"/>
                  </a:cubicBezTo>
                  <a:cubicBezTo>
                    <a:pt x="349" y="1491"/>
                    <a:pt x="353" y="1492"/>
                    <a:pt x="353" y="1489"/>
                  </a:cubicBezTo>
                  <a:cubicBezTo>
                    <a:pt x="346" y="1487"/>
                    <a:pt x="350" y="1484"/>
                    <a:pt x="350" y="1477"/>
                  </a:cubicBezTo>
                  <a:cubicBezTo>
                    <a:pt x="348" y="1477"/>
                    <a:pt x="347" y="1477"/>
                    <a:pt x="345" y="1477"/>
                  </a:cubicBezTo>
                  <a:cubicBezTo>
                    <a:pt x="347" y="1482"/>
                    <a:pt x="344" y="1483"/>
                    <a:pt x="342" y="1485"/>
                  </a:cubicBezTo>
                  <a:close/>
                  <a:moveTo>
                    <a:pt x="1010" y="1479"/>
                  </a:moveTo>
                  <a:cubicBezTo>
                    <a:pt x="1009" y="1488"/>
                    <a:pt x="1017" y="1480"/>
                    <a:pt x="1010" y="1479"/>
                  </a:cubicBezTo>
                  <a:close/>
                  <a:moveTo>
                    <a:pt x="1224" y="1489"/>
                  </a:moveTo>
                  <a:cubicBezTo>
                    <a:pt x="1225" y="1486"/>
                    <a:pt x="1227" y="1484"/>
                    <a:pt x="1228" y="1481"/>
                  </a:cubicBezTo>
                  <a:cubicBezTo>
                    <a:pt x="1225" y="1481"/>
                    <a:pt x="1225" y="1479"/>
                    <a:pt x="1222" y="1479"/>
                  </a:cubicBezTo>
                  <a:cubicBezTo>
                    <a:pt x="1220" y="1481"/>
                    <a:pt x="1219" y="1489"/>
                    <a:pt x="1224" y="1489"/>
                  </a:cubicBezTo>
                  <a:close/>
                  <a:moveTo>
                    <a:pt x="1366" y="1492"/>
                  </a:moveTo>
                  <a:cubicBezTo>
                    <a:pt x="1366" y="1495"/>
                    <a:pt x="1362" y="1494"/>
                    <a:pt x="1363" y="1498"/>
                  </a:cubicBezTo>
                  <a:cubicBezTo>
                    <a:pt x="1366" y="1499"/>
                    <a:pt x="1366" y="1503"/>
                    <a:pt x="1370" y="1501"/>
                  </a:cubicBezTo>
                  <a:cubicBezTo>
                    <a:pt x="1369" y="1496"/>
                    <a:pt x="1373" y="1497"/>
                    <a:pt x="1372" y="1492"/>
                  </a:cubicBezTo>
                  <a:cubicBezTo>
                    <a:pt x="1370" y="1489"/>
                    <a:pt x="1368" y="1487"/>
                    <a:pt x="1366" y="1485"/>
                  </a:cubicBezTo>
                  <a:cubicBezTo>
                    <a:pt x="1366" y="1482"/>
                    <a:pt x="1366" y="1479"/>
                    <a:pt x="1363" y="1479"/>
                  </a:cubicBezTo>
                  <a:cubicBezTo>
                    <a:pt x="1365" y="1485"/>
                    <a:pt x="1361" y="1488"/>
                    <a:pt x="1366" y="1492"/>
                  </a:cubicBezTo>
                  <a:close/>
                  <a:moveTo>
                    <a:pt x="1450" y="1479"/>
                  </a:moveTo>
                  <a:cubicBezTo>
                    <a:pt x="1454" y="1477"/>
                    <a:pt x="1454" y="1486"/>
                    <a:pt x="1450" y="1484"/>
                  </a:cubicBezTo>
                  <a:cubicBezTo>
                    <a:pt x="1450" y="1482"/>
                    <a:pt x="1450" y="1481"/>
                    <a:pt x="1450" y="1479"/>
                  </a:cubicBezTo>
                  <a:close/>
                  <a:moveTo>
                    <a:pt x="1460" y="1485"/>
                  </a:moveTo>
                  <a:cubicBezTo>
                    <a:pt x="1465" y="1484"/>
                    <a:pt x="1465" y="1484"/>
                    <a:pt x="1470" y="1485"/>
                  </a:cubicBezTo>
                  <a:cubicBezTo>
                    <a:pt x="1472" y="1474"/>
                    <a:pt x="1462" y="1484"/>
                    <a:pt x="1457" y="1479"/>
                  </a:cubicBezTo>
                  <a:cubicBezTo>
                    <a:pt x="1455" y="1484"/>
                    <a:pt x="1462" y="1480"/>
                    <a:pt x="1460" y="1485"/>
                  </a:cubicBezTo>
                  <a:close/>
                  <a:moveTo>
                    <a:pt x="1737" y="1484"/>
                  </a:moveTo>
                  <a:cubicBezTo>
                    <a:pt x="1737" y="1483"/>
                    <a:pt x="1737" y="1482"/>
                    <a:pt x="1739" y="1482"/>
                  </a:cubicBezTo>
                  <a:cubicBezTo>
                    <a:pt x="1739" y="1480"/>
                    <a:pt x="1738" y="1478"/>
                    <a:pt x="1736" y="1479"/>
                  </a:cubicBezTo>
                  <a:cubicBezTo>
                    <a:pt x="1736" y="1481"/>
                    <a:pt x="1735" y="1484"/>
                    <a:pt x="1737" y="1484"/>
                  </a:cubicBezTo>
                  <a:close/>
                  <a:moveTo>
                    <a:pt x="561" y="1492"/>
                  </a:moveTo>
                  <a:cubicBezTo>
                    <a:pt x="560" y="1494"/>
                    <a:pt x="557" y="1495"/>
                    <a:pt x="558" y="1496"/>
                  </a:cubicBezTo>
                  <a:cubicBezTo>
                    <a:pt x="558" y="1497"/>
                    <a:pt x="561" y="1498"/>
                    <a:pt x="561" y="1498"/>
                  </a:cubicBezTo>
                  <a:cubicBezTo>
                    <a:pt x="561" y="1499"/>
                    <a:pt x="562" y="1503"/>
                    <a:pt x="562" y="1503"/>
                  </a:cubicBezTo>
                  <a:cubicBezTo>
                    <a:pt x="563" y="1504"/>
                    <a:pt x="562" y="1506"/>
                    <a:pt x="563" y="1508"/>
                  </a:cubicBezTo>
                  <a:cubicBezTo>
                    <a:pt x="565" y="1507"/>
                    <a:pt x="571" y="1509"/>
                    <a:pt x="570" y="1506"/>
                  </a:cubicBezTo>
                  <a:cubicBezTo>
                    <a:pt x="562" y="1508"/>
                    <a:pt x="567" y="1500"/>
                    <a:pt x="568" y="1498"/>
                  </a:cubicBezTo>
                  <a:cubicBezTo>
                    <a:pt x="565" y="1498"/>
                    <a:pt x="563" y="1497"/>
                    <a:pt x="564" y="1493"/>
                  </a:cubicBezTo>
                  <a:cubicBezTo>
                    <a:pt x="563" y="1489"/>
                    <a:pt x="571" y="1485"/>
                    <a:pt x="566" y="1482"/>
                  </a:cubicBezTo>
                  <a:cubicBezTo>
                    <a:pt x="565" y="1487"/>
                    <a:pt x="562" y="1480"/>
                    <a:pt x="560" y="1481"/>
                  </a:cubicBezTo>
                  <a:cubicBezTo>
                    <a:pt x="556" y="1484"/>
                    <a:pt x="561" y="1488"/>
                    <a:pt x="561" y="1492"/>
                  </a:cubicBezTo>
                  <a:close/>
                  <a:moveTo>
                    <a:pt x="1088" y="1495"/>
                  </a:moveTo>
                  <a:cubicBezTo>
                    <a:pt x="1093" y="1497"/>
                    <a:pt x="1089" y="1489"/>
                    <a:pt x="1092" y="1490"/>
                  </a:cubicBezTo>
                  <a:cubicBezTo>
                    <a:pt x="1095" y="1493"/>
                    <a:pt x="1099" y="1492"/>
                    <a:pt x="1098" y="1487"/>
                  </a:cubicBezTo>
                  <a:cubicBezTo>
                    <a:pt x="1091" y="1489"/>
                    <a:pt x="1092" y="1483"/>
                    <a:pt x="1089" y="1481"/>
                  </a:cubicBezTo>
                  <a:cubicBezTo>
                    <a:pt x="1090" y="1487"/>
                    <a:pt x="1084" y="1491"/>
                    <a:pt x="1088" y="1495"/>
                  </a:cubicBezTo>
                  <a:close/>
                  <a:moveTo>
                    <a:pt x="1170" y="1484"/>
                  </a:moveTo>
                  <a:cubicBezTo>
                    <a:pt x="1170" y="1484"/>
                    <a:pt x="1170" y="1482"/>
                    <a:pt x="1170" y="1482"/>
                  </a:cubicBezTo>
                  <a:cubicBezTo>
                    <a:pt x="1175" y="1483"/>
                    <a:pt x="1167" y="1487"/>
                    <a:pt x="1165" y="1485"/>
                  </a:cubicBezTo>
                  <a:cubicBezTo>
                    <a:pt x="1164" y="1484"/>
                    <a:pt x="1169" y="1484"/>
                    <a:pt x="1170" y="1484"/>
                  </a:cubicBezTo>
                  <a:close/>
                  <a:moveTo>
                    <a:pt x="1618" y="1492"/>
                  </a:moveTo>
                  <a:cubicBezTo>
                    <a:pt x="1615" y="1491"/>
                    <a:pt x="1613" y="1492"/>
                    <a:pt x="1612" y="1493"/>
                  </a:cubicBezTo>
                  <a:cubicBezTo>
                    <a:pt x="1611" y="1495"/>
                    <a:pt x="1605" y="1492"/>
                    <a:pt x="1605" y="1495"/>
                  </a:cubicBezTo>
                  <a:cubicBezTo>
                    <a:pt x="1608" y="1497"/>
                    <a:pt x="1615" y="1494"/>
                    <a:pt x="1621" y="1495"/>
                  </a:cubicBezTo>
                  <a:cubicBezTo>
                    <a:pt x="1621" y="1494"/>
                    <a:pt x="1621" y="1492"/>
                    <a:pt x="1623" y="1492"/>
                  </a:cubicBezTo>
                  <a:cubicBezTo>
                    <a:pt x="1622" y="1488"/>
                    <a:pt x="1619" y="1487"/>
                    <a:pt x="1618" y="1485"/>
                  </a:cubicBezTo>
                  <a:cubicBezTo>
                    <a:pt x="1617" y="1484"/>
                    <a:pt x="1621" y="1482"/>
                    <a:pt x="1617" y="1482"/>
                  </a:cubicBezTo>
                  <a:cubicBezTo>
                    <a:pt x="1612" y="1486"/>
                    <a:pt x="1618" y="1487"/>
                    <a:pt x="1618" y="1492"/>
                  </a:cubicBezTo>
                  <a:close/>
                  <a:moveTo>
                    <a:pt x="381" y="1490"/>
                  </a:moveTo>
                  <a:cubicBezTo>
                    <a:pt x="379" y="1490"/>
                    <a:pt x="380" y="1487"/>
                    <a:pt x="381" y="1485"/>
                  </a:cubicBezTo>
                  <a:cubicBezTo>
                    <a:pt x="374" y="1483"/>
                    <a:pt x="379" y="1497"/>
                    <a:pt x="381" y="1490"/>
                  </a:cubicBezTo>
                  <a:close/>
                  <a:moveTo>
                    <a:pt x="1137" y="1490"/>
                  </a:moveTo>
                  <a:cubicBezTo>
                    <a:pt x="1139" y="1491"/>
                    <a:pt x="1143" y="1490"/>
                    <a:pt x="1142" y="1487"/>
                  </a:cubicBezTo>
                  <a:cubicBezTo>
                    <a:pt x="1142" y="1484"/>
                    <a:pt x="1132" y="1484"/>
                    <a:pt x="1133" y="1487"/>
                  </a:cubicBezTo>
                  <a:cubicBezTo>
                    <a:pt x="1136" y="1486"/>
                    <a:pt x="1135" y="1490"/>
                    <a:pt x="1137" y="1490"/>
                  </a:cubicBezTo>
                  <a:close/>
                  <a:moveTo>
                    <a:pt x="1456" y="1485"/>
                  </a:moveTo>
                  <a:cubicBezTo>
                    <a:pt x="1459" y="1486"/>
                    <a:pt x="1457" y="1491"/>
                    <a:pt x="1460" y="1490"/>
                  </a:cubicBezTo>
                  <a:cubicBezTo>
                    <a:pt x="1458" y="1495"/>
                    <a:pt x="1454" y="1490"/>
                    <a:pt x="1456" y="1485"/>
                  </a:cubicBezTo>
                  <a:close/>
                  <a:moveTo>
                    <a:pt x="1021" y="1489"/>
                  </a:moveTo>
                  <a:cubicBezTo>
                    <a:pt x="1023" y="1493"/>
                    <a:pt x="1018" y="1491"/>
                    <a:pt x="1015" y="1492"/>
                  </a:cubicBezTo>
                  <a:cubicBezTo>
                    <a:pt x="1016" y="1490"/>
                    <a:pt x="1018" y="1489"/>
                    <a:pt x="1021" y="1489"/>
                  </a:cubicBezTo>
                  <a:close/>
                  <a:moveTo>
                    <a:pt x="370" y="1490"/>
                  </a:moveTo>
                  <a:cubicBezTo>
                    <a:pt x="370" y="1494"/>
                    <a:pt x="365" y="1493"/>
                    <a:pt x="361" y="1493"/>
                  </a:cubicBezTo>
                  <a:cubicBezTo>
                    <a:pt x="361" y="1489"/>
                    <a:pt x="366" y="1490"/>
                    <a:pt x="370" y="1490"/>
                  </a:cubicBezTo>
                  <a:close/>
                  <a:moveTo>
                    <a:pt x="950" y="1490"/>
                  </a:moveTo>
                  <a:cubicBezTo>
                    <a:pt x="948" y="1492"/>
                    <a:pt x="944" y="1497"/>
                    <a:pt x="941" y="1493"/>
                  </a:cubicBezTo>
                  <a:cubicBezTo>
                    <a:pt x="943" y="1491"/>
                    <a:pt x="946" y="1490"/>
                    <a:pt x="950" y="1490"/>
                  </a:cubicBezTo>
                  <a:close/>
                  <a:moveTo>
                    <a:pt x="1301" y="1492"/>
                  </a:moveTo>
                  <a:cubicBezTo>
                    <a:pt x="1302" y="1489"/>
                    <a:pt x="1303" y="1493"/>
                    <a:pt x="1303" y="1495"/>
                  </a:cubicBezTo>
                  <a:cubicBezTo>
                    <a:pt x="1302" y="1498"/>
                    <a:pt x="1301" y="1494"/>
                    <a:pt x="1301" y="1492"/>
                  </a:cubicBezTo>
                  <a:close/>
                  <a:moveTo>
                    <a:pt x="326" y="1495"/>
                  </a:moveTo>
                  <a:cubicBezTo>
                    <a:pt x="327" y="1495"/>
                    <a:pt x="328" y="1495"/>
                    <a:pt x="329" y="1495"/>
                  </a:cubicBezTo>
                  <a:cubicBezTo>
                    <a:pt x="329" y="1494"/>
                    <a:pt x="329" y="1493"/>
                    <a:pt x="329" y="1492"/>
                  </a:cubicBezTo>
                  <a:cubicBezTo>
                    <a:pt x="328" y="1492"/>
                    <a:pt x="327" y="1492"/>
                    <a:pt x="326" y="1492"/>
                  </a:cubicBezTo>
                  <a:cubicBezTo>
                    <a:pt x="326" y="1493"/>
                    <a:pt x="326" y="1494"/>
                    <a:pt x="326" y="1495"/>
                  </a:cubicBezTo>
                  <a:close/>
                  <a:moveTo>
                    <a:pt x="1262" y="1496"/>
                  </a:moveTo>
                  <a:cubicBezTo>
                    <a:pt x="1263" y="1496"/>
                    <a:pt x="1264" y="1496"/>
                    <a:pt x="1265" y="1496"/>
                  </a:cubicBezTo>
                  <a:cubicBezTo>
                    <a:pt x="1265" y="1495"/>
                    <a:pt x="1265" y="1494"/>
                    <a:pt x="1265" y="1493"/>
                  </a:cubicBezTo>
                  <a:cubicBezTo>
                    <a:pt x="1264" y="1493"/>
                    <a:pt x="1263" y="1493"/>
                    <a:pt x="1262" y="1493"/>
                  </a:cubicBezTo>
                  <a:cubicBezTo>
                    <a:pt x="1262" y="1494"/>
                    <a:pt x="1262" y="1495"/>
                    <a:pt x="1262" y="1496"/>
                  </a:cubicBezTo>
                  <a:close/>
                  <a:moveTo>
                    <a:pt x="1432" y="1500"/>
                  </a:moveTo>
                  <a:cubicBezTo>
                    <a:pt x="1433" y="1500"/>
                    <a:pt x="1434" y="1500"/>
                    <a:pt x="1435" y="1500"/>
                  </a:cubicBezTo>
                  <a:cubicBezTo>
                    <a:pt x="1435" y="1498"/>
                    <a:pt x="1437" y="1498"/>
                    <a:pt x="1437" y="1496"/>
                  </a:cubicBezTo>
                  <a:cubicBezTo>
                    <a:pt x="1435" y="1496"/>
                    <a:pt x="1435" y="1494"/>
                    <a:pt x="1432" y="1495"/>
                  </a:cubicBezTo>
                  <a:cubicBezTo>
                    <a:pt x="1432" y="1496"/>
                    <a:pt x="1432" y="1498"/>
                    <a:pt x="1432" y="1500"/>
                  </a:cubicBezTo>
                  <a:close/>
                  <a:moveTo>
                    <a:pt x="316" y="1496"/>
                  </a:moveTo>
                  <a:cubicBezTo>
                    <a:pt x="315" y="1496"/>
                    <a:pt x="313" y="1496"/>
                    <a:pt x="312" y="1496"/>
                  </a:cubicBezTo>
                  <a:cubicBezTo>
                    <a:pt x="310" y="1497"/>
                    <a:pt x="307" y="1496"/>
                    <a:pt x="307" y="1498"/>
                  </a:cubicBezTo>
                  <a:cubicBezTo>
                    <a:pt x="310" y="1497"/>
                    <a:pt x="316" y="1500"/>
                    <a:pt x="316" y="1496"/>
                  </a:cubicBezTo>
                  <a:close/>
                  <a:moveTo>
                    <a:pt x="1456" y="1496"/>
                  </a:moveTo>
                  <a:cubicBezTo>
                    <a:pt x="1455" y="1500"/>
                    <a:pt x="1452" y="1500"/>
                    <a:pt x="1448" y="1500"/>
                  </a:cubicBezTo>
                  <a:cubicBezTo>
                    <a:pt x="1446" y="1494"/>
                    <a:pt x="1453" y="1497"/>
                    <a:pt x="1456" y="1496"/>
                  </a:cubicBezTo>
                  <a:close/>
                  <a:moveTo>
                    <a:pt x="2004" y="1496"/>
                  </a:moveTo>
                  <a:cubicBezTo>
                    <a:pt x="2011" y="1496"/>
                    <a:pt x="2010" y="1499"/>
                    <a:pt x="2015" y="1496"/>
                  </a:cubicBezTo>
                  <a:cubicBezTo>
                    <a:pt x="2017" y="1501"/>
                    <a:pt x="2002" y="1501"/>
                    <a:pt x="2004" y="1496"/>
                  </a:cubicBezTo>
                  <a:close/>
                  <a:moveTo>
                    <a:pt x="2027" y="1496"/>
                  </a:moveTo>
                  <a:cubicBezTo>
                    <a:pt x="2026" y="1496"/>
                    <a:pt x="2024" y="1496"/>
                    <a:pt x="2023" y="1496"/>
                  </a:cubicBezTo>
                  <a:cubicBezTo>
                    <a:pt x="2021" y="1497"/>
                    <a:pt x="2018" y="1496"/>
                    <a:pt x="2018" y="1498"/>
                  </a:cubicBezTo>
                  <a:cubicBezTo>
                    <a:pt x="2021" y="1497"/>
                    <a:pt x="2027" y="1500"/>
                    <a:pt x="2027" y="1496"/>
                  </a:cubicBezTo>
                  <a:close/>
                  <a:moveTo>
                    <a:pt x="1967" y="1498"/>
                  </a:moveTo>
                  <a:cubicBezTo>
                    <a:pt x="1960" y="1499"/>
                    <a:pt x="1960" y="1499"/>
                    <a:pt x="1956" y="1498"/>
                  </a:cubicBezTo>
                  <a:cubicBezTo>
                    <a:pt x="1951" y="1497"/>
                    <a:pt x="1948" y="1499"/>
                    <a:pt x="1945" y="1500"/>
                  </a:cubicBezTo>
                  <a:cubicBezTo>
                    <a:pt x="1943" y="1500"/>
                    <a:pt x="1939" y="1499"/>
                    <a:pt x="1939" y="1503"/>
                  </a:cubicBezTo>
                  <a:cubicBezTo>
                    <a:pt x="1946" y="1506"/>
                    <a:pt x="1953" y="1502"/>
                    <a:pt x="1959" y="1503"/>
                  </a:cubicBezTo>
                  <a:cubicBezTo>
                    <a:pt x="1964" y="1503"/>
                    <a:pt x="1962" y="1504"/>
                    <a:pt x="1965" y="1503"/>
                  </a:cubicBezTo>
                  <a:cubicBezTo>
                    <a:pt x="1966" y="1503"/>
                    <a:pt x="1967" y="1503"/>
                    <a:pt x="1968" y="1503"/>
                  </a:cubicBezTo>
                  <a:cubicBezTo>
                    <a:pt x="1974" y="1502"/>
                    <a:pt x="1976" y="1502"/>
                    <a:pt x="1979" y="1501"/>
                  </a:cubicBezTo>
                  <a:cubicBezTo>
                    <a:pt x="1981" y="1501"/>
                    <a:pt x="1980" y="1503"/>
                    <a:pt x="1981" y="1503"/>
                  </a:cubicBezTo>
                  <a:cubicBezTo>
                    <a:pt x="1982" y="1503"/>
                    <a:pt x="1983" y="1501"/>
                    <a:pt x="1984" y="1501"/>
                  </a:cubicBezTo>
                  <a:cubicBezTo>
                    <a:pt x="1988" y="1501"/>
                    <a:pt x="1992" y="1501"/>
                    <a:pt x="1995" y="1498"/>
                  </a:cubicBezTo>
                  <a:cubicBezTo>
                    <a:pt x="1985" y="1498"/>
                    <a:pt x="1974" y="1498"/>
                    <a:pt x="1967" y="1498"/>
                  </a:cubicBezTo>
                  <a:close/>
                  <a:moveTo>
                    <a:pt x="2003" y="1498"/>
                  </a:moveTo>
                  <a:cubicBezTo>
                    <a:pt x="2002" y="1498"/>
                    <a:pt x="2000" y="1498"/>
                    <a:pt x="1999" y="1498"/>
                  </a:cubicBezTo>
                  <a:cubicBezTo>
                    <a:pt x="1991" y="1498"/>
                    <a:pt x="2003" y="1503"/>
                    <a:pt x="2003" y="1498"/>
                  </a:cubicBezTo>
                  <a:close/>
                  <a:moveTo>
                    <a:pt x="1457" y="1501"/>
                  </a:moveTo>
                  <a:cubicBezTo>
                    <a:pt x="1455" y="1505"/>
                    <a:pt x="1449" y="1509"/>
                    <a:pt x="1446" y="1506"/>
                  </a:cubicBezTo>
                  <a:cubicBezTo>
                    <a:pt x="1449" y="1500"/>
                    <a:pt x="1452" y="1503"/>
                    <a:pt x="1457" y="1501"/>
                  </a:cubicBezTo>
                  <a:close/>
                  <a:moveTo>
                    <a:pt x="1411" y="1508"/>
                  </a:moveTo>
                  <a:cubicBezTo>
                    <a:pt x="1410" y="1510"/>
                    <a:pt x="1407" y="1509"/>
                    <a:pt x="1404" y="1509"/>
                  </a:cubicBezTo>
                  <a:cubicBezTo>
                    <a:pt x="1405" y="1505"/>
                    <a:pt x="1409" y="1505"/>
                    <a:pt x="1411" y="1508"/>
                  </a:cubicBezTo>
                  <a:close/>
                  <a:moveTo>
                    <a:pt x="1889" y="1506"/>
                  </a:moveTo>
                  <a:cubicBezTo>
                    <a:pt x="1888" y="1506"/>
                    <a:pt x="1887" y="1506"/>
                    <a:pt x="1886" y="1506"/>
                  </a:cubicBezTo>
                  <a:cubicBezTo>
                    <a:pt x="1878" y="1506"/>
                    <a:pt x="1890" y="1510"/>
                    <a:pt x="1889" y="1506"/>
                  </a:cubicBezTo>
                  <a:close/>
                  <a:moveTo>
                    <a:pt x="1381" y="1509"/>
                  </a:moveTo>
                  <a:cubicBezTo>
                    <a:pt x="1381" y="1516"/>
                    <a:pt x="1386" y="1512"/>
                    <a:pt x="1389" y="1511"/>
                  </a:cubicBezTo>
                  <a:cubicBezTo>
                    <a:pt x="1391" y="1510"/>
                    <a:pt x="1393" y="1510"/>
                    <a:pt x="1394" y="1508"/>
                  </a:cubicBezTo>
                  <a:cubicBezTo>
                    <a:pt x="1386" y="1508"/>
                    <a:pt x="1388" y="1509"/>
                    <a:pt x="1381" y="1509"/>
                  </a:cubicBezTo>
                  <a:close/>
                  <a:moveTo>
                    <a:pt x="327" y="1515"/>
                  </a:moveTo>
                  <a:cubicBezTo>
                    <a:pt x="328" y="1515"/>
                    <a:pt x="329" y="1515"/>
                    <a:pt x="330" y="1515"/>
                  </a:cubicBezTo>
                  <a:cubicBezTo>
                    <a:pt x="331" y="1515"/>
                    <a:pt x="331" y="1515"/>
                    <a:pt x="331" y="1514"/>
                  </a:cubicBezTo>
                  <a:cubicBezTo>
                    <a:pt x="329" y="1514"/>
                    <a:pt x="330" y="1511"/>
                    <a:pt x="328" y="1511"/>
                  </a:cubicBezTo>
                  <a:cubicBezTo>
                    <a:pt x="328" y="1513"/>
                    <a:pt x="326" y="1513"/>
                    <a:pt x="327" y="1515"/>
                  </a:cubicBezTo>
                  <a:close/>
                  <a:moveTo>
                    <a:pt x="356" y="1514"/>
                  </a:moveTo>
                  <a:cubicBezTo>
                    <a:pt x="358" y="1514"/>
                    <a:pt x="360" y="1514"/>
                    <a:pt x="361" y="1515"/>
                  </a:cubicBezTo>
                  <a:cubicBezTo>
                    <a:pt x="363" y="1514"/>
                    <a:pt x="368" y="1515"/>
                    <a:pt x="370" y="1512"/>
                  </a:cubicBezTo>
                  <a:cubicBezTo>
                    <a:pt x="364" y="1511"/>
                    <a:pt x="359" y="1510"/>
                    <a:pt x="356" y="1514"/>
                  </a:cubicBezTo>
                  <a:close/>
                  <a:moveTo>
                    <a:pt x="399" y="1512"/>
                  </a:moveTo>
                  <a:cubicBezTo>
                    <a:pt x="399" y="1516"/>
                    <a:pt x="392" y="1513"/>
                    <a:pt x="390" y="1514"/>
                  </a:cubicBezTo>
                  <a:cubicBezTo>
                    <a:pt x="390" y="1510"/>
                    <a:pt x="397" y="1510"/>
                    <a:pt x="399" y="1512"/>
                  </a:cubicBezTo>
                  <a:close/>
                  <a:moveTo>
                    <a:pt x="1336" y="1512"/>
                  </a:moveTo>
                  <a:cubicBezTo>
                    <a:pt x="1334" y="1513"/>
                    <a:pt x="1327" y="1511"/>
                    <a:pt x="1329" y="1515"/>
                  </a:cubicBezTo>
                  <a:cubicBezTo>
                    <a:pt x="1336" y="1516"/>
                    <a:pt x="1338" y="1513"/>
                    <a:pt x="1342" y="1515"/>
                  </a:cubicBezTo>
                  <a:cubicBezTo>
                    <a:pt x="1343" y="1508"/>
                    <a:pt x="1338" y="1512"/>
                    <a:pt x="1336" y="1512"/>
                  </a:cubicBezTo>
                  <a:close/>
                  <a:moveTo>
                    <a:pt x="303" y="1515"/>
                  </a:moveTo>
                  <a:cubicBezTo>
                    <a:pt x="306" y="1515"/>
                    <a:pt x="311" y="1517"/>
                    <a:pt x="309" y="1512"/>
                  </a:cubicBezTo>
                  <a:cubicBezTo>
                    <a:pt x="306" y="1512"/>
                    <a:pt x="303" y="1512"/>
                    <a:pt x="300" y="1512"/>
                  </a:cubicBezTo>
                  <a:cubicBezTo>
                    <a:pt x="299" y="1515"/>
                    <a:pt x="304" y="1519"/>
                    <a:pt x="303" y="1515"/>
                  </a:cubicBezTo>
                  <a:close/>
                  <a:moveTo>
                    <a:pt x="1278" y="1515"/>
                  </a:moveTo>
                  <a:cubicBezTo>
                    <a:pt x="1277" y="1521"/>
                    <a:pt x="1271" y="1520"/>
                    <a:pt x="1265" y="1520"/>
                  </a:cubicBezTo>
                  <a:cubicBezTo>
                    <a:pt x="1267" y="1517"/>
                    <a:pt x="1274" y="1517"/>
                    <a:pt x="1278" y="1515"/>
                  </a:cubicBezTo>
                  <a:close/>
                  <a:moveTo>
                    <a:pt x="1757" y="1527"/>
                  </a:moveTo>
                  <a:cubicBezTo>
                    <a:pt x="1757" y="1527"/>
                    <a:pt x="1755" y="1526"/>
                    <a:pt x="1754" y="1527"/>
                  </a:cubicBezTo>
                  <a:cubicBezTo>
                    <a:pt x="1751" y="1530"/>
                    <a:pt x="1758" y="1534"/>
                    <a:pt x="1756" y="1538"/>
                  </a:cubicBezTo>
                  <a:cubicBezTo>
                    <a:pt x="1761" y="1541"/>
                    <a:pt x="1759" y="1531"/>
                    <a:pt x="1760" y="1528"/>
                  </a:cubicBezTo>
                  <a:cubicBezTo>
                    <a:pt x="1761" y="1528"/>
                    <a:pt x="1763" y="1529"/>
                    <a:pt x="1764" y="1528"/>
                  </a:cubicBezTo>
                  <a:cubicBezTo>
                    <a:pt x="1767" y="1525"/>
                    <a:pt x="1761" y="1516"/>
                    <a:pt x="1759" y="1517"/>
                  </a:cubicBezTo>
                  <a:cubicBezTo>
                    <a:pt x="1758" y="1520"/>
                    <a:pt x="1759" y="1524"/>
                    <a:pt x="1757" y="1527"/>
                  </a:cubicBezTo>
                  <a:close/>
                  <a:moveTo>
                    <a:pt x="1864" y="1517"/>
                  </a:moveTo>
                  <a:cubicBezTo>
                    <a:pt x="1870" y="1520"/>
                    <a:pt x="1861" y="1520"/>
                    <a:pt x="1861" y="1522"/>
                  </a:cubicBezTo>
                  <a:cubicBezTo>
                    <a:pt x="1855" y="1519"/>
                    <a:pt x="1864" y="1519"/>
                    <a:pt x="1864" y="1517"/>
                  </a:cubicBezTo>
                  <a:close/>
                  <a:moveTo>
                    <a:pt x="1840" y="1519"/>
                  </a:moveTo>
                  <a:cubicBezTo>
                    <a:pt x="1841" y="1524"/>
                    <a:pt x="1835" y="1521"/>
                    <a:pt x="1832" y="1522"/>
                  </a:cubicBezTo>
                  <a:cubicBezTo>
                    <a:pt x="1833" y="1519"/>
                    <a:pt x="1837" y="1520"/>
                    <a:pt x="1840" y="1519"/>
                  </a:cubicBezTo>
                  <a:close/>
                  <a:moveTo>
                    <a:pt x="1245" y="1520"/>
                  </a:moveTo>
                  <a:cubicBezTo>
                    <a:pt x="1245" y="1523"/>
                    <a:pt x="1243" y="1524"/>
                    <a:pt x="1239" y="1523"/>
                  </a:cubicBezTo>
                  <a:cubicBezTo>
                    <a:pt x="1237" y="1519"/>
                    <a:pt x="1242" y="1521"/>
                    <a:pt x="1245" y="1520"/>
                  </a:cubicBezTo>
                  <a:close/>
                  <a:moveTo>
                    <a:pt x="1795" y="1523"/>
                  </a:moveTo>
                  <a:cubicBezTo>
                    <a:pt x="1792" y="1524"/>
                    <a:pt x="1787" y="1522"/>
                    <a:pt x="1787" y="1525"/>
                  </a:cubicBezTo>
                  <a:cubicBezTo>
                    <a:pt x="1791" y="1527"/>
                    <a:pt x="1793" y="1527"/>
                    <a:pt x="1798" y="1525"/>
                  </a:cubicBezTo>
                  <a:cubicBezTo>
                    <a:pt x="1798" y="1527"/>
                    <a:pt x="1798" y="1529"/>
                    <a:pt x="1801" y="1528"/>
                  </a:cubicBezTo>
                  <a:cubicBezTo>
                    <a:pt x="1800" y="1524"/>
                    <a:pt x="1799" y="1521"/>
                    <a:pt x="1796" y="1520"/>
                  </a:cubicBezTo>
                  <a:cubicBezTo>
                    <a:pt x="1796" y="1521"/>
                    <a:pt x="1796" y="1523"/>
                    <a:pt x="1795" y="1523"/>
                  </a:cubicBezTo>
                  <a:close/>
                  <a:moveTo>
                    <a:pt x="612" y="1525"/>
                  </a:moveTo>
                  <a:cubicBezTo>
                    <a:pt x="613" y="1525"/>
                    <a:pt x="614" y="1525"/>
                    <a:pt x="616" y="1525"/>
                  </a:cubicBezTo>
                  <a:cubicBezTo>
                    <a:pt x="615" y="1524"/>
                    <a:pt x="615" y="1523"/>
                    <a:pt x="615" y="1522"/>
                  </a:cubicBezTo>
                  <a:cubicBezTo>
                    <a:pt x="614" y="1522"/>
                    <a:pt x="613" y="1522"/>
                    <a:pt x="612" y="1522"/>
                  </a:cubicBezTo>
                  <a:cubicBezTo>
                    <a:pt x="612" y="1523"/>
                    <a:pt x="612" y="1524"/>
                    <a:pt x="612" y="1525"/>
                  </a:cubicBezTo>
                  <a:close/>
                  <a:moveTo>
                    <a:pt x="1179" y="1523"/>
                  </a:moveTo>
                  <a:cubicBezTo>
                    <a:pt x="1178" y="1529"/>
                    <a:pt x="1171" y="1526"/>
                    <a:pt x="1168" y="1525"/>
                  </a:cubicBezTo>
                  <a:cubicBezTo>
                    <a:pt x="1169" y="1523"/>
                    <a:pt x="1176" y="1521"/>
                    <a:pt x="1179" y="1523"/>
                  </a:cubicBezTo>
                  <a:close/>
                  <a:moveTo>
                    <a:pt x="1706" y="1528"/>
                  </a:moveTo>
                  <a:cubicBezTo>
                    <a:pt x="1703" y="1532"/>
                    <a:pt x="1702" y="1526"/>
                    <a:pt x="1700" y="1525"/>
                  </a:cubicBezTo>
                  <a:cubicBezTo>
                    <a:pt x="1696" y="1524"/>
                    <a:pt x="1695" y="1524"/>
                    <a:pt x="1691" y="1525"/>
                  </a:cubicBezTo>
                  <a:cubicBezTo>
                    <a:pt x="1690" y="1533"/>
                    <a:pt x="1693" y="1537"/>
                    <a:pt x="1694" y="1542"/>
                  </a:cubicBezTo>
                  <a:cubicBezTo>
                    <a:pt x="1699" y="1543"/>
                    <a:pt x="1697" y="1535"/>
                    <a:pt x="1702" y="1535"/>
                  </a:cubicBezTo>
                  <a:cubicBezTo>
                    <a:pt x="1707" y="1536"/>
                    <a:pt x="1708" y="1532"/>
                    <a:pt x="1713" y="1533"/>
                  </a:cubicBezTo>
                  <a:cubicBezTo>
                    <a:pt x="1713" y="1532"/>
                    <a:pt x="1714" y="1531"/>
                    <a:pt x="1716" y="1531"/>
                  </a:cubicBezTo>
                  <a:cubicBezTo>
                    <a:pt x="1716" y="1529"/>
                    <a:pt x="1717" y="1528"/>
                    <a:pt x="1719" y="1527"/>
                  </a:cubicBezTo>
                  <a:cubicBezTo>
                    <a:pt x="1722" y="1527"/>
                    <a:pt x="1722" y="1525"/>
                    <a:pt x="1725" y="1525"/>
                  </a:cubicBezTo>
                  <a:cubicBezTo>
                    <a:pt x="1730" y="1528"/>
                    <a:pt x="1726" y="1540"/>
                    <a:pt x="1734" y="1539"/>
                  </a:cubicBezTo>
                  <a:cubicBezTo>
                    <a:pt x="1736" y="1536"/>
                    <a:pt x="1736" y="1530"/>
                    <a:pt x="1739" y="1528"/>
                  </a:cubicBezTo>
                  <a:cubicBezTo>
                    <a:pt x="1736" y="1528"/>
                    <a:pt x="1734" y="1528"/>
                    <a:pt x="1731" y="1528"/>
                  </a:cubicBezTo>
                  <a:cubicBezTo>
                    <a:pt x="1732" y="1524"/>
                    <a:pt x="1728" y="1525"/>
                    <a:pt x="1725" y="1523"/>
                  </a:cubicBezTo>
                  <a:cubicBezTo>
                    <a:pt x="1722" y="1521"/>
                    <a:pt x="1714" y="1522"/>
                    <a:pt x="1708" y="1522"/>
                  </a:cubicBezTo>
                  <a:cubicBezTo>
                    <a:pt x="1708" y="1524"/>
                    <a:pt x="1709" y="1528"/>
                    <a:pt x="1706" y="1528"/>
                  </a:cubicBezTo>
                  <a:close/>
                  <a:moveTo>
                    <a:pt x="290" y="1528"/>
                  </a:moveTo>
                  <a:cubicBezTo>
                    <a:pt x="291" y="1528"/>
                    <a:pt x="292" y="1528"/>
                    <a:pt x="293" y="1528"/>
                  </a:cubicBezTo>
                  <a:cubicBezTo>
                    <a:pt x="295" y="1524"/>
                    <a:pt x="288" y="1524"/>
                    <a:pt x="288" y="1527"/>
                  </a:cubicBezTo>
                  <a:cubicBezTo>
                    <a:pt x="289" y="1527"/>
                    <a:pt x="290" y="1527"/>
                    <a:pt x="290" y="1528"/>
                  </a:cubicBezTo>
                  <a:close/>
                  <a:moveTo>
                    <a:pt x="329" y="1530"/>
                  </a:moveTo>
                  <a:cubicBezTo>
                    <a:pt x="331" y="1532"/>
                    <a:pt x="336" y="1532"/>
                    <a:pt x="336" y="1528"/>
                  </a:cubicBezTo>
                  <a:cubicBezTo>
                    <a:pt x="335" y="1528"/>
                    <a:pt x="332" y="1528"/>
                    <a:pt x="332" y="1527"/>
                  </a:cubicBezTo>
                  <a:cubicBezTo>
                    <a:pt x="333" y="1527"/>
                    <a:pt x="333" y="1525"/>
                    <a:pt x="330" y="1525"/>
                  </a:cubicBezTo>
                  <a:cubicBezTo>
                    <a:pt x="330" y="1527"/>
                    <a:pt x="329" y="1528"/>
                    <a:pt x="329" y="1530"/>
                  </a:cubicBezTo>
                  <a:close/>
                  <a:moveTo>
                    <a:pt x="1116" y="1528"/>
                  </a:moveTo>
                  <a:cubicBezTo>
                    <a:pt x="1110" y="1527"/>
                    <a:pt x="1107" y="1531"/>
                    <a:pt x="1105" y="1528"/>
                  </a:cubicBezTo>
                  <a:cubicBezTo>
                    <a:pt x="1106" y="1527"/>
                    <a:pt x="1116" y="1521"/>
                    <a:pt x="1116" y="1528"/>
                  </a:cubicBezTo>
                  <a:close/>
                  <a:moveTo>
                    <a:pt x="1773" y="1525"/>
                  </a:moveTo>
                  <a:cubicBezTo>
                    <a:pt x="1773" y="1529"/>
                    <a:pt x="1770" y="1530"/>
                    <a:pt x="1771" y="1535"/>
                  </a:cubicBezTo>
                  <a:cubicBezTo>
                    <a:pt x="1768" y="1533"/>
                    <a:pt x="1767" y="1525"/>
                    <a:pt x="1773" y="1525"/>
                  </a:cubicBezTo>
                  <a:close/>
                  <a:moveTo>
                    <a:pt x="1898" y="1531"/>
                  </a:moveTo>
                  <a:cubicBezTo>
                    <a:pt x="1902" y="1532"/>
                    <a:pt x="1905" y="1532"/>
                    <a:pt x="1906" y="1528"/>
                  </a:cubicBezTo>
                  <a:cubicBezTo>
                    <a:pt x="1900" y="1530"/>
                    <a:pt x="1905" y="1523"/>
                    <a:pt x="1899" y="1525"/>
                  </a:cubicBezTo>
                  <a:cubicBezTo>
                    <a:pt x="1900" y="1528"/>
                    <a:pt x="1898" y="1529"/>
                    <a:pt x="1898" y="1531"/>
                  </a:cubicBezTo>
                  <a:close/>
                  <a:moveTo>
                    <a:pt x="350" y="1533"/>
                  </a:moveTo>
                  <a:cubicBezTo>
                    <a:pt x="354" y="1533"/>
                    <a:pt x="355" y="1530"/>
                    <a:pt x="358" y="1533"/>
                  </a:cubicBezTo>
                  <a:cubicBezTo>
                    <a:pt x="358" y="1530"/>
                    <a:pt x="360" y="1529"/>
                    <a:pt x="359" y="1527"/>
                  </a:cubicBezTo>
                  <a:cubicBezTo>
                    <a:pt x="358" y="1527"/>
                    <a:pt x="355" y="1526"/>
                    <a:pt x="355" y="1528"/>
                  </a:cubicBezTo>
                  <a:cubicBezTo>
                    <a:pt x="359" y="1530"/>
                    <a:pt x="350" y="1527"/>
                    <a:pt x="350" y="1533"/>
                  </a:cubicBezTo>
                  <a:close/>
                  <a:moveTo>
                    <a:pt x="1097" y="1527"/>
                  </a:moveTo>
                  <a:cubicBezTo>
                    <a:pt x="1100" y="1526"/>
                    <a:pt x="1100" y="1528"/>
                    <a:pt x="1102" y="1528"/>
                  </a:cubicBezTo>
                  <a:cubicBezTo>
                    <a:pt x="1102" y="1531"/>
                    <a:pt x="1095" y="1530"/>
                    <a:pt x="1097" y="1527"/>
                  </a:cubicBezTo>
                  <a:close/>
                  <a:moveTo>
                    <a:pt x="1649" y="1530"/>
                  </a:moveTo>
                  <a:cubicBezTo>
                    <a:pt x="1650" y="1530"/>
                    <a:pt x="1651" y="1530"/>
                    <a:pt x="1652" y="1530"/>
                  </a:cubicBezTo>
                  <a:cubicBezTo>
                    <a:pt x="1655" y="1526"/>
                    <a:pt x="1647" y="1525"/>
                    <a:pt x="1648" y="1528"/>
                  </a:cubicBezTo>
                  <a:cubicBezTo>
                    <a:pt x="1649" y="1528"/>
                    <a:pt x="1650" y="1528"/>
                    <a:pt x="1649" y="1530"/>
                  </a:cubicBezTo>
                  <a:close/>
                  <a:moveTo>
                    <a:pt x="1660" y="1536"/>
                  </a:moveTo>
                  <a:cubicBezTo>
                    <a:pt x="1660" y="1535"/>
                    <a:pt x="1663" y="1539"/>
                    <a:pt x="1663" y="1539"/>
                  </a:cubicBezTo>
                  <a:cubicBezTo>
                    <a:pt x="1665" y="1542"/>
                    <a:pt x="1666" y="1545"/>
                    <a:pt x="1669" y="1546"/>
                  </a:cubicBezTo>
                  <a:cubicBezTo>
                    <a:pt x="1671" y="1546"/>
                    <a:pt x="1673" y="1545"/>
                    <a:pt x="1674" y="1544"/>
                  </a:cubicBezTo>
                  <a:cubicBezTo>
                    <a:pt x="1672" y="1543"/>
                    <a:pt x="1670" y="1542"/>
                    <a:pt x="1669" y="1541"/>
                  </a:cubicBezTo>
                  <a:cubicBezTo>
                    <a:pt x="1670" y="1535"/>
                    <a:pt x="1670" y="1536"/>
                    <a:pt x="1669" y="1533"/>
                  </a:cubicBezTo>
                  <a:cubicBezTo>
                    <a:pt x="1669" y="1529"/>
                    <a:pt x="1671" y="1525"/>
                    <a:pt x="1666" y="1527"/>
                  </a:cubicBezTo>
                  <a:cubicBezTo>
                    <a:pt x="1666" y="1531"/>
                    <a:pt x="1660" y="1533"/>
                    <a:pt x="1660" y="1536"/>
                  </a:cubicBezTo>
                  <a:close/>
                  <a:moveTo>
                    <a:pt x="1913" y="1530"/>
                  </a:moveTo>
                  <a:cubicBezTo>
                    <a:pt x="1916" y="1530"/>
                    <a:pt x="1919" y="1530"/>
                    <a:pt x="1918" y="1527"/>
                  </a:cubicBezTo>
                  <a:cubicBezTo>
                    <a:pt x="1917" y="1527"/>
                    <a:pt x="1916" y="1527"/>
                    <a:pt x="1915" y="1527"/>
                  </a:cubicBezTo>
                  <a:cubicBezTo>
                    <a:pt x="1915" y="1528"/>
                    <a:pt x="1914" y="1528"/>
                    <a:pt x="1913" y="1530"/>
                  </a:cubicBezTo>
                  <a:close/>
                  <a:moveTo>
                    <a:pt x="1034" y="1533"/>
                  </a:moveTo>
                  <a:cubicBezTo>
                    <a:pt x="1035" y="1533"/>
                    <a:pt x="1037" y="1533"/>
                    <a:pt x="1038" y="1533"/>
                  </a:cubicBezTo>
                  <a:cubicBezTo>
                    <a:pt x="1038" y="1531"/>
                    <a:pt x="1038" y="1530"/>
                    <a:pt x="1038" y="1528"/>
                  </a:cubicBezTo>
                  <a:cubicBezTo>
                    <a:pt x="1037" y="1528"/>
                    <a:pt x="1035" y="1528"/>
                    <a:pt x="1034" y="1528"/>
                  </a:cubicBezTo>
                  <a:cubicBezTo>
                    <a:pt x="1034" y="1530"/>
                    <a:pt x="1034" y="1531"/>
                    <a:pt x="1034" y="1533"/>
                  </a:cubicBezTo>
                  <a:close/>
                  <a:moveTo>
                    <a:pt x="1635" y="1530"/>
                  </a:moveTo>
                  <a:cubicBezTo>
                    <a:pt x="1634" y="1533"/>
                    <a:pt x="1638" y="1534"/>
                    <a:pt x="1638" y="1536"/>
                  </a:cubicBezTo>
                  <a:cubicBezTo>
                    <a:pt x="1638" y="1536"/>
                    <a:pt x="1635" y="1538"/>
                    <a:pt x="1635" y="1539"/>
                  </a:cubicBezTo>
                  <a:cubicBezTo>
                    <a:pt x="1635" y="1540"/>
                    <a:pt x="1638" y="1541"/>
                    <a:pt x="1638" y="1542"/>
                  </a:cubicBezTo>
                  <a:cubicBezTo>
                    <a:pt x="1638" y="1544"/>
                    <a:pt x="1634" y="1548"/>
                    <a:pt x="1638" y="1550"/>
                  </a:cubicBezTo>
                  <a:cubicBezTo>
                    <a:pt x="1640" y="1544"/>
                    <a:pt x="1645" y="1535"/>
                    <a:pt x="1642" y="1528"/>
                  </a:cubicBezTo>
                  <a:cubicBezTo>
                    <a:pt x="1639" y="1528"/>
                    <a:pt x="1637" y="1529"/>
                    <a:pt x="1635" y="1530"/>
                  </a:cubicBezTo>
                  <a:close/>
                  <a:moveTo>
                    <a:pt x="482" y="1536"/>
                  </a:moveTo>
                  <a:cubicBezTo>
                    <a:pt x="482" y="1537"/>
                    <a:pt x="481" y="1540"/>
                    <a:pt x="483" y="1539"/>
                  </a:cubicBezTo>
                  <a:cubicBezTo>
                    <a:pt x="483" y="1537"/>
                    <a:pt x="487" y="1538"/>
                    <a:pt x="486" y="1535"/>
                  </a:cubicBezTo>
                  <a:cubicBezTo>
                    <a:pt x="480" y="1537"/>
                    <a:pt x="481" y="1531"/>
                    <a:pt x="477" y="1531"/>
                  </a:cubicBezTo>
                  <a:cubicBezTo>
                    <a:pt x="476" y="1536"/>
                    <a:pt x="480" y="1535"/>
                    <a:pt x="482" y="1536"/>
                  </a:cubicBezTo>
                  <a:close/>
                  <a:moveTo>
                    <a:pt x="758" y="1533"/>
                  </a:moveTo>
                  <a:cubicBezTo>
                    <a:pt x="756" y="1538"/>
                    <a:pt x="761" y="1536"/>
                    <a:pt x="764" y="1536"/>
                  </a:cubicBezTo>
                  <a:cubicBezTo>
                    <a:pt x="764" y="1535"/>
                    <a:pt x="764" y="1533"/>
                    <a:pt x="764" y="1531"/>
                  </a:cubicBezTo>
                  <a:cubicBezTo>
                    <a:pt x="761" y="1531"/>
                    <a:pt x="760" y="1533"/>
                    <a:pt x="758" y="1533"/>
                  </a:cubicBezTo>
                  <a:close/>
                  <a:moveTo>
                    <a:pt x="824" y="1533"/>
                  </a:moveTo>
                  <a:cubicBezTo>
                    <a:pt x="823" y="1534"/>
                    <a:pt x="818" y="1532"/>
                    <a:pt x="819" y="1536"/>
                  </a:cubicBezTo>
                  <a:cubicBezTo>
                    <a:pt x="826" y="1535"/>
                    <a:pt x="829" y="1540"/>
                    <a:pt x="832" y="1535"/>
                  </a:cubicBezTo>
                  <a:cubicBezTo>
                    <a:pt x="828" y="1533"/>
                    <a:pt x="825" y="1531"/>
                    <a:pt x="824" y="1533"/>
                  </a:cubicBezTo>
                  <a:close/>
                  <a:moveTo>
                    <a:pt x="859" y="1531"/>
                  </a:moveTo>
                  <a:cubicBezTo>
                    <a:pt x="859" y="1534"/>
                    <a:pt x="854" y="1532"/>
                    <a:pt x="855" y="1536"/>
                  </a:cubicBezTo>
                  <a:cubicBezTo>
                    <a:pt x="851" y="1535"/>
                    <a:pt x="856" y="1530"/>
                    <a:pt x="859" y="1531"/>
                  </a:cubicBezTo>
                  <a:close/>
                  <a:moveTo>
                    <a:pt x="869" y="1533"/>
                  </a:moveTo>
                  <a:cubicBezTo>
                    <a:pt x="868" y="1530"/>
                    <a:pt x="877" y="1530"/>
                    <a:pt x="875" y="1535"/>
                  </a:cubicBezTo>
                  <a:cubicBezTo>
                    <a:pt x="872" y="1535"/>
                    <a:pt x="871" y="1533"/>
                    <a:pt x="869" y="1533"/>
                  </a:cubicBezTo>
                  <a:close/>
                  <a:moveTo>
                    <a:pt x="900" y="1531"/>
                  </a:moveTo>
                  <a:cubicBezTo>
                    <a:pt x="899" y="1534"/>
                    <a:pt x="897" y="1535"/>
                    <a:pt x="893" y="1535"/>
                  </a:cubicBezTo>
                  <a:cubicBezTo>
                    <a:pt x="892" y="1530"/>
                    <a:pt x="897" y="1532"/>
                    <a:pt x="900" y="1531"/>
                  </a:cubicBezTo>
                  <a:close/>
                  <a:moveTo>
                    <a:pt x="934" y="1535"/>
                  </a:moveTo>
                  <a:cubicBezTo>
                    <a:pt x="935" y="1535"/>
                    <a:pt x="936" y="1535"/>
                    <a:pt x="937" y="1535"/>
                  </a:cubicBezTo>
                  <a:cubicBezTo>
                    <a:pt x="939" y="1531"/>
                    <a:pt x="931" y="1530"/>
                    <a:pt x="932" y="1533"/>
                  </a:cubicBezTo>
                  <a:cubicBezTo>
                    <a:pt x="933" y="1533"/>
                    <a:pt x="934" y="1533"/>
                    <a:pt x="934" y="1535"/>
                  </a:cubicBezTo>
                  <a:close/>
                  <a:moveTo>
                    <a:pt x="1578" y="1539"/>
                  </a:moveTo>
                  <a:cubicBezTo>
                    <a:pt x="1583" y="1543"/>
                    <a:pt x="1573" y="1544"/>
                    <a:pt x="1575" y="1549"/>
                  </a:cubicBezTo>
                  <a:cubicBezTo>
                    <a:pt x="1579" y="1549"/>
                    <a:pt x="1580" y="1546"/>
                    <a:pt x="1581" y="1544"/>
                  </a:cubicBezTo>
                  <a:cubicBezTo>
                    <a:pt x="1582" y="1544"/>
                    <a:pt x="1584" y="1545"/>
                    <a:pt x="1584" y="1544"/>
                  </a:cubicBezTo>
                  <a:cubicBezTo>
                    <a:pt x="1585" y="1542"/>
                    <a:pt x="1583" y="1538"/>
                    <a:pt x="1586" y="1538"/>
                  </a:cubicBezTo>
                  <a:cubicBezTo>
                    <a:pt x="1591" y="1536"/>
                    <a:pt x="1588" y="1543"/>
                    <a:pt x="1592" y="1542"/>
                  </a:cubicBezTo>
                  <a:cubicBezTo>
                    <a:pt x="1591" y="1537"/>
                    <a:pt x="1594" y="1535"/>
                    <a:pt x="1595" y="1531"/>
                  </a:cubicBezTo>
                  <a:cubicBezTo>
                    <a:pt x="1589" y="1534"/>
                    <a:pt x="1582" y="1535"/>
                    <a:pt x="1578" y="1539"/>
                  </a:cubicBezTo>
                  <a:close/>
                  <a:moveTo>
                    <a:pt x="789" y="1536"/>
                  </a:moveTo>
                  <a:cubicBezTo>
                    <a:pt x="790" y="1536"/>
                    <a:pt x="790" y="1537"/>
                    <a:pt x="792" y="1538"/>
                  </a:cubicBezTo>
                  <a:cubicBezTo>
                    <a:pt x="791" y="1535"/>
                    <a:pt x="792" y="1532"/>
                    <a:pt x="789" y="1533"/>
                  </a:cubicBezTo>
                  <a:cubicBezTo>
                    <a:pt x="789" y="1534"/>
                    <a:pt x="789" y="1535"/>
                    <a:pt x="789" y="1536"/>
                  </a:cubicBezTo>
                  <a:close/>
                  <a:moveTo>
                    <a:pt x="1629" y="1536"/>
                  </a:moveTo>
                  <a:cubicBezTo>
                    <a:pt x="1630" y="1536"/>
                    <a:pt x="1631" y="1536"/>
                    <a:pt x="1632" y="1536"/>
                  </a:cubicBezTo>
                  <a:cubicBezTo>
                    <a:pt x="1632" y="1535"/>
                    <a:pt x="1632" y="1534"/>
                    <a:pt x="1632" y="1533"/>
                  </a:cubicBezTo>
                  <a:cubicBezTo>
                    <a:pt x="1631" y="1533"/>
                    <a:pt x="1630" y="1533"/>
                    <a:pt x="1629" y="1533"/>
                  </a:cubicBezTo>
                  <a:cubicBezTo>
                    <a:pt x="1629" y="1534"/>
                    <a:pt x="1629" y="1535"/>
                    <a:pt x="1629" y="1536"/>
                  </a:cubicBezTo>
                  <a:close/>
                  <a:moveTo>
                    <a:pt x="468" y="1535"/>
                  </a:moveTo>
                  <a:cubicBezTo>
                    <a:pt x="470" y="1535"/>
                    <a:pt x="471" y="1537"/>
                    <a:pt x="471" y="1539"/>
                  </a:cubicBezTo>
                  <a:cubicBezTo>
                    <a:pt x="469" y="1539"/>
                    <a:pt x="468" y="1537"/>
                    <a:pt x="468" y="1535"/>
                  </a:cubicBezTo>
                  <a:close/>
                  <a:moveTo>
                    <a:pt x="504" y="1544"/>
                  </a:moveTo>
                  <a:cubicBezTo>
                    <a:pt x="511" y="1544"/>
                    <a:pt x="506" y="1537"/>
                    <a:pt x="503" y="1535"/>
                  </a:cubicBezTo>
                  <a:cubicBezTo>
                    <a:pt x="503" y="1538"/>
                    <a:pt x="503" y="1541"/>
                    <a:pt x="504" y="1544"/>
                  </a:cubicBezTo>
                  <a:close/>
                  <a:moveTo>
                    <a:pt x="610" y="1536"/>
                  </a:moveTo>
                  <a:cubicBezTo>
                    <a:pt x="609" y="1540"/>
                    <a:pt x="613" y="1540"/>
                    <a:pt x="616" y="1541"/>
                  </a:cubicBezTo>
                  <a:cubicBezTo>
                    <a:pt x="616" y="1538"/>
                    <a:pt x="616" y="1535"/>
                    <a:pt x="614" y="1535"/>
                  </a:cubicBezTo>
                  <a:cubicBezTo>
                    <a:pt x="614" y="1536"/>
                    <a:pt x="612" y="1536"/>
                    <a:pt x="610" y="1536"/>
                  </a:cubicBezTo>
                  <a:close/>
                  <a:moveTo>
                    <a:pt x="690" y="1536"/>
                  </a:moveTo>
                  <a:cubicBezTo>
                    <a:pt x="689" y="1540"/>
                    <a:pt x="682" y="1537"/>
                    <a:pt x="679" y="1538"/>
                  </a:cubicBezTo>
                  <a:cubicBezTo>
                    <a:pt x="680" y="1532"/>
                    <a:pt x="685" y="1537"/>
                    <a:pt x="690" y="1536"/>
                  </a:cubicBezTo>
                  <a:close/>
                  <a:moveTo>
                    <a:pt x="1831" y="1538"/>
                  </a:moveTo>
                  <a:cubicBezTo>
                    <a:pt x="1833" y="1538"/>
                    <a:pt x="1832" y="1540"/>
                    <a:pt x="1834" y="1541"/>
                  </a:cubicBezTo>
                  <a:cubicBezTo>
                    <a:pt x="1835" y="1539"/>
                    <a:pt x="1837" y="1538"/>
                    <a:pt x="1837" y="1536"/>
                  </a:cubicBezTo>
                  <a:cubicBezTo>
                    <a:pt x="1835" y="1536"/>
                    <a:pt x="1834" y="1535"/>
                    <a:pt x="1833" y="1535"/>
                  </a:cubicBezTo>
                  <a:cubicBezTo>
                    <a:pt x="1833" y="1536"/>
                    <a:pt x="1831" y="1536"/>
                    <a:pt x="1831" y="1538"/>
                  </a:cubicBezTo>
                  <a:close/>
                  <a:moveTo>
                    <a:pt x="567" y="1539"/>
                  </a:moveTo>
                  <a:cubicBezTo>
                    <a:pt x="568" y="1539"/>
                    <a:pt x="569" y="1539"/>
                    <a:pt x="570" y="1539"/>
                  </a:cubicBezTo>
                  <a:cubicBezTo>
                    <a:pt x="570" y="1538"/>
                    <a:pt x="570" y="1537"/>
                    <a:pt x="570" y="1536"/>
                  </a:cubicBezTo>
                  <a:cubicBezTo>
                    <a:pt x="569" y="1536"/>
                    <a:pt x="568" y="1536"/>
                    <a:pt x="566" y="1536"/>
                  </a:cubicBezTo>
                  <a:cubicBezTo>
                    <a:pt x="567" y="1537"/>
                    <a:pt x="567" y="1538"/>
                    <a:pt x="567" y="1539"/>
                  </a:cubicBezTo>
                  <a:close/>
                  <a:moveTo>
                    <a:pt x="583" y="1536"/>
                  </a:moveTo>
                  <a:cubicBezTo>
                    <a:pt x="587" y="1540"/>
                    <a:pt x="590" y="1535"/>
                    <a:pt x="593" y="1538"/>
                  </a:cubicBezTo>
                  <a:cubicBezTo>
                    <a:pt x="593" y="1543"/>
                    <a:pt x="583" y="1541"/>
                    <a:pt x="583" y="1536"/>
                  </a:cubicBezTo>
                  <a:close/>
                  <a:moveTo>
                    <a:pt x="1559" y="1547"/>
                  </a:moveTo>
                  <a:cubicBezTo>
                    <a:pt x="1560" y="1549"/>
                    <a:pt x="1559" y="1551"/>
                    <a:pt x="1562" y="1550"/>
                  </a:cubicBezTo>
                  <a:cubicBezTo>
                    <a:pt x="1565" y="1551"/>
                    <a:pt x="1563" y="1547"/>
                    <a:pt x="1564" y="1546"/>
                  </a:cubicBezTo>
                  <a:cubicBezTo>
                    <a:pt x="1565" y="1544"/>
                    <a:pt x="1568" y="1544"/>
                    <a:pt x="1569" y="1542"/>
                  </a:cubicBezTo>
                  <a:cubicBezTo>
                    <a:pt x="1563" y="1543"/>
                    <a:pt x="1564" y="1537"/>
                    <a:pt x="1560" y="1536"/>
                  </a:cubicBezTo>
                  <a:cubicBezTo>
                    <a:pt x="1558" y="1541"/>
                    <a:pt x="1558" y="1544"/>
                    <a:pt x="1559" y="1547"/>
                  </a:cubicBezTo>
                  <a:close/>
                  <a:moveTo>
                    <a:pt x="1472" y="1541"/>
                  </a:moveTo>
                  <a:cubicBezTo>
                    <a:pt x="1471" y="1544"/>
                    <a:pt x="1468" y="1546"/>
                    <a:pt x="1467" y="1549"/>
                  </a:cubicBezTo>
                  <a:cubicBezTo>
                    <a:pt x="1473" y="1548"/>
                    <a:pt x="1474" y="1556"/>
                    <a:pt x="1478" y="1552"/>
                  </a:cubicBezTo>
                  <a:cubicBezTo>
                    <a:pt x="1478" y="1548"/>
                    <a:pt x="1477" y="1543"/>
                    <a:pt x="1481" y="1542"/>
                  </a:cubicBezTo>
                  <a:cubicBezTo>
                    <a:pt x="1492" y="1541"/>
                    <a:pt x="1494" y="1548"/>
                    <a:pt x="1499" y="1552"/>
                  </a:cubicBezTo>
                  <a:cubicBezTo>
                    <a:pt x="1502" y="1549"/>
                    <a:pt x="1498" y="1543"/>
                    <a:pt x="1496" y="1539"/>
                  </a:cubicBezTo>
                  <a:cubicBezTo>
                    <a:pt x="1485" y="1540"/>
                    <a:pt x="1483" y="1541"/>
                    <a:pt x="1472" y="1541"/>
                  </a:cubicBezTo>
                  <a:close/>
                  <a:moveTo>
                    <a:pt x="1597" y="1546"/>
                  </a:moveTo>
                  <a:cubicBezTo>
                    <a:pt x="1598" y="1546"/>
                    <a:pt x="1600" y="1546"/>
                    <a:pt x="1601" y="1546"/>
                  </a:cubicBezTo>
                  <a:cubicBezTo>
                    <a:pt x="1601" y="1542"/>
                    <a:pt x="1599" y="1541"/>
                    <a:pt x="1597" y="1539"/>
                  </a:cubicBezTo>
                  <a:cubicBezTo>
                    <a:pt x="1597" y="1541"/>
                    <a:pt x="1597" y="1544"/>
                    <a:pt x="1597" y="1546"/>
                  </a:cubicBezTo>
                  <a:close/>
                  <a:moveTo>
                    <a:pt x="1624" y="1550"/>
                  </a:moveTo>
                  <a:cubicBezTo>
                    <a:pt x="1628" y="1547"/>
                    <a:pt x="1622" y="1543"/>
                    <a:pt x="1626" y="1539"/>
                  </a:cubicBezTo>
                  <a:cubicBezTo>
                    <a:pt x="1624" y="1539"/>
                    <a:pt x="1622" y="1539"/>
                    <a:pt x="1620" y="1539"/>
                  </a:cubicBezTo>
                  <a:cubicBezTo>
                    <a:pt x="1621" y="1543"/>
                    <a:pt x="1620" y="1550"/>
                    <a:pt x="1624" y="1550"/>
                  </a:cubicBezTo>
                  <a:close/>
                  <a:moveTo>
                    <a:pt x="1809" y="1542"/>
                  </a:moveTo>
                  <a:cubicBezTo>
                    <a:pt x="1801" y="1543"/>
                    <a:pt x="1808" y="1543"/>
                    <a:pt x="1808" y="1547"/>
                  </a:cubicBezTo>
                  <a:cubicBezTo>
                    <a:pt x="1806" y="1545"/>
                    <a:pt x="1800" y="1545"/>
                    <a:pt x="1800" y="1549"/>
                  </a:cubicBezTo>
                  <a:cubicBezTo>
                    <a:pt x="1805" y="1548"/>
                    <a:pt x="1805" y="1552"/>
                    <a:pt x="1811" y="1550"/>
                  </a:cubicBezTo>
                  <a:cubicBezTo>
                    <a:pt x="1811" y="1549"/>
                    <a:pt x="1811" y="1548"/>
                    <a:pt x="1812" y="1547"/>
                  </a:cubicBezTo>
                  <a:cubicBezTo>
                    <a:pt x="1816" y="1545"/>
                    <a:pt x="1820" y="1544"/>
                    <a:pt x="1822" y="1539"/>
                  </a:cubicBezTo>
                  <a:cubicBezTo>
                    <a:pt x="1816" y="1539"/>
                    <a:pt x="1812" y="1540"/>
                    <a:pt x="1809" y="1542"/>
                  </a:cubicBezTo>
                  <a:close/>
                  <a:moveTo>
                    <a:pt x="1455" y="1555"/>
                  </a:moveTo>
                  <a:cubicBezTo>
                    <a:pt x="1456" y="1553"/>
                    <a:pt x="1456" y="1549"/>
                    <a:pt x="1461" y="1550"/>
                  </a:cubicBezTo>
                  <a:cubicBezTo>
                    <a:pt x="1462" y="1546"/>
                    <a:pt x="1459" y="1546"/>
                    <a:pt x="1459" y="1542"/>
                  </a:cubicBezTo>
                  <a:cubicBezTo>
                    <a:pt x="1454" y="1542"/>
                    <a:pt x="1455" y="1545"/>
                    <a:pt x="1452" y="1542"/>
                  </a:cubicBezTo>
                  <a:cubicBezTo>
                    <a:pt x="1452" y="1547"/>
                    <a:pt x="1452" y="1554"/>
                    <a:pt x="1455" y="1555"/>
                  </a:cubicBezTo>
                  <a:close/>
                  <a:moveTo>
                    <a:pt x="281" y="1544"/>
                  </a:moveTo>
                  <a:cubicBezTo>
                    <a:pt x="287" y="1549"/>
                    <a:pt x="277" y="1549"/>
                    <a:pt x="281" y="1544"/>
                  </a:cubicBezTo>
                  <a:close/>
                  <a:moveTo>
                    <a:pt x="1430" y="1554"/>
                  </a:moveTo>
                  <a:cubicBezTo>
                    <a:pt x="1431" y="1555"/>
                    <a:pt x="1430" y="1557"/>
                    <a:pt x="1431" y="1558"/>
                  </a:cubicBezTo>
                  <a:cubicBezTo>
                    <a:pt x="1433" y="1560"/>
                    <a:pt x="1435" y="1560"/>
                    <a:pt x="1438" y="1560"/>
                  </a:cubicBezTo>
                  <a:cubicBezTo>
                    <a:pt x="1443" y="1551"/>
                    <a:pt x="1429" y="1555"/>
                    <a:pt x="1432" y="1544"/>
                  </a:cubicBezTo>
                  <a:cubicBezTo>
                    <a:pt x="1430" y="1544"/>
                    <a:pt x="1427" y="1544"/>
                    <a:pt x="1425" y="1544"/>
                  </a:cubicBezTo>
                  <a:cubicBezTo>
                    <a:pt x="1424" y="1548"/>
                    <a:pt x="1428" y="1551"/>
                    <a:pt x="1430" y="1554"/>
                  </a:cubicBezTo>
                  <a:close/>
                  <a:moveTo>
                    <a:pt x="1405" y="1547"/>
                  </a:moveTo>
                  <a:cubicBezTo>
                    <a:pt x="1404" y="1547"/>
                    <a:pt x="1402" y="1547"/>
                    <a:pt x="1401" y="1547"/>
                  </a:cubicBezTo>
                  <a:cubicBezTo>
                    <a:pt x="1389" y="1547"/>
                    <a:pt x="1404" y="1552"/>
                    <a:pt x="1405" y="1547"/>
                  </a:cubicBezTo>
                  <a:close/>
                  <a:moveTo>
                    <a:pt x="1356" y="1558"/>
                  </a:moveTo>
                  <a:cubicBezTo>
                    <a:pt x="1356" y="1559"/>
                    <a:pt x="1353" y="1558"/>
                    <a:pt x="1353" y="1558"/>
                  </a:cubicBezTo>
                  <a:cubicBezTo>
                    <a:pt x="1352" y="1559"/>
                    <a:pt x="1353" y="1562"/>
                    <a:pt x="1354" y="1561"/>
                  </a:cubicBezTo>
                  <a:cubicBezTo>
                    <a:pt x="1355" y="1560"/>
                    <a:pt x="1357" y="1560"/>
                    <a:pt x="1359" y="1560"/>
                  </a:cubicBezTo>
                  <a:cubicBezTo>
                    <a:pt x="1359" y="1561"/>
                    <a:pt x="1359" y="1562"/>
                    <a:pt x="1359" y="1563"/>
                  </a:cubicBezTo>
                  <a:cubicBezTo>
                    <a:pt x="1362" y="1565"/>
                    <a:pt x="1364" y="1563"/>
                    <a:pt x="1365" y="1563"/>
                  </a:cubicBezTo>
                  <a:cubicBezTo>
                    <a:pt x="1367" y="1564"/>
                    <a:pt x="1367" y="1568"/>
                    <a:pt x="1370" y="1565"/>
                  </a:cubicBezTo>
                  <a:cubicBezTo>
                    <a:pt x="1370" y="1558"/>
                    <a:pt x="1367" y="1554"/>
                    <a:pt x="1365" y="1552"/>
                  </a:cubicBezTo>
                  <a:cubicBezTo>
                    <a:pt x="1364" y="1551"/>
                    <a:pt x="1365" y="1548"/>
                    <a:pt x="1362" y="1549"/>
                  </a:cubicBezTo>
                  <a:cubicBezTo>
                    <a:pt x="1360" y="1551"/>
                    <a:pt x="1358" y="1555"/>
                    <a:pt x="1356" y="1558"/>
                  </a:cubicBezTo>
                  <a:close/>
                  <a:moveTo>
                    <a:pt x="1767" y="1557"/>
                  </a:moveTo>
                  <a:cubicBezTo>
                    <a:pt x="1773" y="1555"/>
                    <a:pt x="1773" y="1561"/>
                    <a:pt x="1776" y="1561"/>
                  </a:cubicBezTo>
                  <a:cubicBezTo>
                    <a:pt x="1777" y="1555"/>
                    <a:pt x="1774" y="1553"/>
                    <a:pt x="1778" y="1549"/>
                  </a:cubicBezTo>
                  <a:cubicBezTo>
                    <a:pt x="1773" y="1550"/>
                    <a:pt x="1770" y="1553"/>
                    <a:pt x="1767" y="1557"/>
                  </a:cubicBezTo>
                  <a:close/>
                  <a:moveTo>
                    <a:pt x="1399" y="1558"/>
                  </a:moveTo>
                  <a:cubicBezTo>
                    <a:pt x="1401" y="1558"/>
                    <a:pt x="1403" y="1558"/>
                    <a:pt x="1405" y="1558"/>
                  </a:cubicBezTo>
                  <a:cubicBezTo>
                    <a:pt x="1403" y="1554"/>
                    <a:pt x="1410" y="1552"/>
                    <a:pt x="1405" y="1550"/>
                  </a:cubicBezTo>
                  <a:cubicBezTo>
                    <a:pt x="1403" y="1553"/>
                    <a:pt x="1400" y="1554"/>
                    <a:pt x="1399" y="1558"/>
                  </a:cubicBezTo>
                  <a:close/>
                  <a:moveTo>
                    <a:pt x="1320" y="1563"/>
                  </a:moveTo>
                  <a:cubicBezTo>
                    <a:pt x="1325" y="1563"/>
                    <a:pt x="1325" y="1568"/>
                    <a:pt x="1331" y="1566"/>
                  </a:cubicBezTo>
                  <a:cubicBezTo>
                    <a:pt x="1333" y="1563"/>
                    <a:pt x="1330" y="1560"/>
                    <a:pt x="1334" y="1557"/>
                  </a:cubicBezTo>
                  <a:cubicBezTo>
                    <a:pt x="1329" y="1557"/>
                    <a:pt x="1325" y="1548"/>
                    <a:pt x="1319" y="1554"/>
                  </a:cubicBezTo>
                  <a:cubicBezTo>
                    <a:pt x="1322" y="1554"/>
                    <a:pt x="1320" y="1560"/>
                    <a:pt x="1320" y="1563"/>
                  </a:cubicBezTo>
                  <a:close/>
                  <a:moveTo>
                    <a:pt x="1299" y="1555"/>
                  </a:moveTo>
                  <a:cubicBezTo>
                    <a:pt x="1299" y="1553"/>
                    <a:pt x="1307" y="1553"/>
                    <a:pt x="1304" y="1557"/>
                  </a:cubicBezTo>
                  <a:cubicBezTo>
                    <a:pt x="1304" y="1556"/>
                    <a:pt x="1299" y="1555"/>
                    <a:pt x="1299" y="1555"/>
                  </a:cubicBezTo>
                  <a:close/>
                  <a:moveTo>
                    <a:pt x="1345" y="1557"/>
                  </a:moveTo>
                  <a:cubicBezTo>
                    <a:pt x="1346" y="1557"/>
                    <a:pt x="1347" y="1557"/>
                    <a:pt x="1348" y="1557"/>
                  </a:cubicBezTo>
                  <a:cubicBezTo>
                    <a:pt x="1348" y="1556"/>
                    <a:pt x="1348" y="1555"/>
                    <a:pt x="1348" y="1554"/>
                  </a:cubicBezTo>
                  <a:cubicBezTo>
                    <a:pt x="1347" y="1554"/>
                    <a:pt x="1346" y="1554"/>
                    <a:pt x="1345" y="1554"/>
                  </a:cubicBezTo>
                  <a:cubicBezTo>
                    <a:pt x="1345" y="1555"/>
                    <a:pt x="1345" y="1556"/>
                    <a:pt x="1345" y="1557"/>
                  </a:cubicBezTo>
                  <a:close/>
                  <a:moveTo>
                    <a:pt x="1394" y="1554"/>
                  </a:moveTo>
                  <a:cubicBezTo>
                    <a:pt x="1393" y="1554"/>
                    <a:pt x="1391" y="1554"/>
                    <a:pt x="1390" y="1554"/>
                  </a:cubicBezTo>
                  <a:cubicBezTo>
                    <a:pt x="1378" y="1553"/>
                    <a:pt x="1394" y="1558"/>
                    <a:pt x="1394" y="1554"/>
                  </a:cubicBezTo>
                  <a:close/>
                  <a:moveTo>
                    <a:pt x="1448" y="1558"/>
                  </a:moveTo>
                  <a:cubicBezTo>
                    <a:pt x="1448" y="1557"/>
                    <a:pt x="1448" y="1556"/>
                    <a:pt x="1448" y="1555"/>
                  </a:cubicBezTo>
                  <a:cubicBezTo>
                    <a:pt x="1446" y="1550"/>
                    <a:pt x="1441" y="1560"/>
                    <a:pt x="1448" y="1558"/>
                  </a:cubicBezTo>
                  <a:close/>
                  <a:moveTo>
                    <a:pt x="1744" y="1557"/>
                  </a:moveTo>
                  <a:cubicBezTo>
                    <a:pt x="1749" y="1555"/>
                    <a:pt x="1746" y="1562"/>
                    <a:pt x="1750" y="1561"/>
                  </a:cubicBezTo>
                  <a:cubicBezTo>
                    <a:pt x="1749" y="1557"/>
                    <a:pt x="1752" y="1557"/>
                    <a:pt x="1752" y="1554"/>
                  </a:cubicBezTo>
                  <a:cubicBezTo>
                    <a:pt x="1748" y="1553"/>
                    <a:pt x="1744" y="1553"/>
                    <a:pt x="1744" y="1557"/>
                  </a:cubicBezTo>
                  <a:close/>
                  <a:moveTo>
                    <a:pt x="1260" y="1573"/>
                  </a:moveTo>
                  <a:cubicBezTo>
                    <a:pt x="1263" y="1570"/>
                    <a:pt x="1265" y="1566"/>
                    <a:pt x="1265" y="1560"/>
                  </a:cubicBezTo>
                  <a:cubicBezTo>
                    <a:pt x="1262" y="1558"/>
                    <a:pt x="1261" y="1556"/>
                    <a:pt x="1257" y="1555"/>
                  </a:cubicBezTo>
                  <a:cubicBezTo>
                    <a:pt x="1255" y="1561"/>
                    <a:pt x="1255" y="1571"/>
                    <a:pt x="1260" y="1573"/>
                  </a:cubicBezTo>
                  <a:close/>
                  <a:moveTo>
                    <a:pt x="1285" y="1560"/>
                  </a:moveTo>
                  <a:cubicBezTo>
                    <a:pt x="1289" y="1563"/>
                    <a:pt x="1294" y="1564"/>
                    <a:pt x="1297" y="1568"/>
                  </a:cubicBezTo>
                  <a:cubicBezTo>
                    <a:pt x="1297" y="1564"/>
                    <a:pt x="1298" y="1562"/>
                    <a:pt x="1299" y="1560"/>
                  </a:cubicBezTo>
                  <a:cubicBezTo>
                    <a:pt x="1293" y="1561"/>
                    <a:pt x="1294" y="1555"/>
                    <a:pt x="1290" y="1555"/>
                  </a:cubicBezTo>
                  <a:cubicBezTo>
                    <a:pt x="1291" y="1564"/>
                    <a:pt x="1286" y="1556"/>
                    <a:pt x="1285" y="1560"/>
                  </a:cubicBezTo>
                  <a:close/>
                  <a:moveTo>
                    <a:pt x="1234" y="1569"/>
                  </a:moveTo>
                  <a:cubicBezTo>
                    <a:pt x="1236" y="1569"/>
                    <a:pt x="1237" y="1570"/>
                    <a:pt x="1239" y="1571"/>
                  </a:cubicBezTo>
                  <a:cubicBezTo>
                    <a:pt x="1240" y="1568"/>
                    <a:pt x="1242" y="1566"/>
                    <a:pt x="1243" y="1563"/>
                  </a:cubicBezTo>
                  <a:cubicBezTo>
                    <a:pt x="1238" y="1564"/>
                    <a:pt x="1239" y="1558"/>
                    <a:pt x="1236" y="1557"/>
                  </a:cubicBezTo>
                  <a:cubicBezTo>
                    <a:pt x="1236" y="1562"/>
                    <a:pt x="1233" y="1563"/>
                    <a:pt x="1234" y="1569"/>
                  </a:cubicBezTo>
                  <a:close/>
                  <a:moveTo>
                    <a:pt x="1498" y="1558"/>
                  </a:moveTo>
                  <a:cubicBezTo>
                    <a:pt x="1499" y="1554"/>
                    <a:pt x="1499" y="1562"/>
                    <a:pt x="1499" y="1563"/>
                  </a:cubicBezTo>
                  <a:cubicBezTo>
                    <a:pt x="1498" y="1566"/>
                    <a:pt x="1496" y="1564"/>
                    <a:pt x="1498" y="1558"/>
                  </a:cubicBezTo>
                  <a:close/>
                  <a:moveTo>
                    <a:pt x="1732" y="1558"/>
                  </a:moveTo>
                  <a:cubicBezTo>
                    <a:pt x="1732" y="1553"/>
                    <a:pt x="1737" y="1562"/>
                    <a:pt x="1736" y="1557"/>
                  </a:cubicBezTo>
                  <a:cubicBezTo>
                    <a:pt x="1742" y="1559"/>
                    <a:pt x="1733" y="1561"/>
                    <a:pt x="1732" y="1558"/>
                  </a:cubicBezTo>
                  <a:close/>
                  <a:moveTo>
                    <a:pt x="1686" y="1558"/>
                  </a:moveTo>
                  <a:cubicBezTo>
                    <a:pt x="1690" y="1559"/>
                    <a:pt x="1688" y="1566"/>
                    <a:pt x="1682" y="1565"/>
                  </a:cubicBezTo>
                  <a:cubicBezTo>
                    <a:pt x="1683" y="1562"/>
                    <a:pt x="1685" y="1561"/>
                    <a:pt x="1686" y="1558"/>
                  </a:cubicBezTo>
                  <a:close/>
                  <a:moveTo>
                    <a:pt x="293" y="1563"/>
                  </a:moveTo>
                  <a:cubicBezTo>
                    <a:pt x="294" y="1563"/>
                    <a:pt x="295" y="1563"/>
                    <a:pt x="296" y="1563"/>
                  </a:cubicBezTo>
                  <a:cubicBezTo>
                    <a:pt x="296" y="1562"/>
                    <a:pt x="296" y="1561"/>
                    <a:pt x="296" y="1560"/>
                  </a:cubicBezTo>
                  <a:cubicBezTo>
                    <a:pt x="295" y="1560"/>
                    <a:pt x="294" y="1560"/>
                    <a:pt x="293" y="1560"/>
                  </a:cubicBezTo>
                  <a:cubicBezTo>
                    <a:pt x="293" y="1561"/>
                    <a:pt x="293" y="1562"/>
                    <a:pt x="293" y="1563"/>
                  </a:cubicBezTo>
                  <a:close/>
                  <a:moveTo>
                    <a:pt x="1183" y="1565"/>
                  </a:moveTo>
                  <a:cubicBezTo>
                    <a:pt x="1183" y="1570"/>
                    <a:pt x="1188" y="1571"/>
                    <a:pt x="1191" y="1573"/>
                  </a:cubicBezTo>
                  <a:cubicBezTo>
                    <a:pt x="1193" y="1575"/>
                    <a:pt x="1194" y="1577"/>
                    <a:pt x="1196" y="1579"/>
                  </a:cubicBezTo>
                  <a:cubicBezTo>
                    <a:pt x="1198" y="1575"/>
                    <a:pt x="1199" y="1576"/>
                    <a:pt x="1197" y="1571"/>
                  </a:cubicBezTo>
                  <a:cubicBezTo>
                    <a:pt x="1202" y="1570"/>
                    <a:pt x="1206" y="1568"/>
                    <a:pt x="1208" y="1565"/>
                  </a:cubicBezTo>
                  <a:cubicBezTo>
                    <a:pt x="1204" y="1563"/>
                    <a:pt x="1200" y="1563"/>
                    <a:pt x="1196" y="1565"/>
                  </a:cubicBezTo>
                  <a:cubicBezTo>
                    <a:pt x="1196" y="1562"/>
                    <a:pt x="1194" y="1561"/>
                    <a:pt x="1193" y="1560"/>
                  </a:cubicBezTo>
                  <a:cubicBezTo>
                    <a:pt x="1190" y="1562"/>
                    <a:pt x="1185" y="1562"/>
                    <a:pt x="1183" y="1565"/>
                  </a:cubicBezTo>
                  <a:close/>
                  <a:moveTo>
                    <a:pt x="1350" y="1561"/>
                  </a:moveTo>
                  <a:cubicBezTo>
                    <a:pt x="1348" y="1564"/>
                    <a:pt x="1345" y="1564"/>
                    <a:pt x="1342" y="1565"/>
                  </a:cubicBezTo>
                  <a:cubicBezTo>
                    <a:pt x="1343" y="1559"/>
                    <a:pt x="1346" y="1561"/>
                    <a:pt x="1350" y="1561"/>
                  </a:cubicBezTo>
                  <a:close/>
                  <a:moveTo>
                    <a:pt x="1713" y="1560"/>
                  </a:moveTo>
                  <a:cubicBezTo>
                    <a:pt x="1718" y="1562"/>
                    <a:pt x="1713" y="1567"/>
                    <a:pt x="1708" y="1565"/>
                  </a:cubicBezTo>
                  <a:cubicBezTo>
                    <a:pt x="1708" y="1561"/>
                    <a:pt x="1713" y="1563"/>
                    <a:pt x="1713" y="1560"/>
                  </a:cubicBezTo>
                  <a:close/>
                  <a:moveTo>
                    <a:pt x="395" y="1568"/>
                  </a:moveTo>
                  <a:cubicBezTo>
                    <a:pt x="393" y="1569"/>
                    <a:pt x="392" y="1571"/>
                    <a:pt x="392" y="1574"/>
                  </a:cubicBezTo>
                  <a:cubicBezTo>
                    <a:pt x="397" y="1575"/>
                    <a:pt x="401" y="1574"/>
                    <a:pt x="404" y="1573"/>
                  </a:cubicBezTo>
                  <a:cubicBezTo>
                    <a:pt x="407" y="1573"/>
                    <a:pt x="410" y="1572"/>
                    <a:pt x="407" y="1571"/>
                  </a:cubicBezTo>
                  <a:cubicBezTo>
                    <a:pt x="404" y="1571"/>
                    <a:pt x="400" y="1571"/>
                    <a:pt x="397" y="1571"/>
                  </a:cubicBezTo>
                  <a:cubicBezTo>
                    <a:pt x="396" y="1568"/>
                    <a:pt x="399" y="1560"/>
                    <a:pt x="393" y="1561"/>
                  </a:cubicBezTo>
                  <a:cubicBezTo>
                    <a:pt x="390" y="1562"/>
                    <a:pt x="395" y="1566"/>
                    <a:pt x="395" y="1568"/>
                  </a:cubicBezTo>
                  <a:close/>
                  <a:moveTo>
                    <a:pt x="1220" y="1563"/>
                  </a:moveTo>
                  <a:cubicBezTo>
                    <a:pt x="1221" y="1566"/>
                    <a:pt x="1221" y="1570"/>
                    <a:pt x="1223" y="1571"/>
                  </a:cubicBezTo>
                  <a:cubicBezTo>
                    <a:pt x="1226" y="1569"/>
                    <a:pt x="1230" y="1569"/>
                    <a:pt x="1230" y="1563"/>
                  </a:cubicBezTo>
                  <a:cubicBezTo>
                    <a:pt x="1226" y="1563"/>
                    <a:pt x="1223" y="1560"/>
                    <a:pt x="1220" y="1563"/>
                  </a:cubicBezTo>
                  <a:close/>
                  <a:moveTo>
                    <a:pt x="1467" y="1561"/>
                  </a:moveTo>
                  <a:cubicBezTo>
                    <a:pt x="1471" y="1561"/>
                    <a:pt x="1474" y="1561"/>
                    <a:pt x="1473" y="1566"/>
                  </a:cubicBezTo>
                  <a:cubicBezTo>
                    <a:pt x="1470" y="1566"/>
                    <a:pt x="1466" y="1566"/>
                    <a:pt x="1467" y="1561"/>
                  </a:cubicBezTo>
                  <a:close/>
                  <a:moveTo>
                    <a:pt x="344" y="1566"/>
                  </a:moveTo>
                  <a:cubicBezTo>
                    <a:pt x="344" y="1566"/>
                    <a:pt x="343" y="1563"/>
                    <a:pt x="342" y="1563"/>
                  </a:cubicBezTo>
                  <a:cubicBezTo>
                    <a:pt x="340" y="1562"/>
                    <a:pt x="339" y="1565"/>
                    <a:pt x="336" y="1565"/>
                  </a:cubicBezTo>
                  <a:cubicBezTo>
                    <a:pt x="335" y="1564"/>
                    <a:pt x="336" y="1563"/>
                    <a:pt x="333" y="1563"/>
                  </a:cubicBezTo>
                  <a:cubicBezTo>
                    <a:pt x="333" y="1563"/>
                    <a:pt x="332" y="1564"/>
                    <a:pt x="332" y="1565"/>
                  </a:cubicBezTo>
                  <a:cubicBezTo>
                    <a:pt x="331" y="1565"/>
                    <a:pt x="329" y="1565"/>
                    <a:pt x="329" y="1566"/>
                  </a:cubicBezTo>
                  <a:cubicBezTo>
                    <a:pt x="331" y="1569"/>
                    <a:pt x="335" y="1566"/>
                    <a:pt x="338" y="1566"/>
                  </a:cubicBezTo>
                  <a:cubicBezTo>
                    <a:pt x="339" y="1566"/>
                    <a:pt x="340" y="1568"/>
                    <a:pt x="341" y="1568"/>
                  </a:cubicBezTo>
                  <a:cubicBezTo>
                    <a:pt x="347" y="1569"/>
                    <a:pt x="349" y="1566"/>
                    <a:pt x="350" y="1563"/>
                  </a:cubicBezTo>
                  <a:cubicBezTo>
                    <a:pt x="347" y="1561"/>
                    <a:pt x="347" y="1566"/>
                    <a:pt x="344" y="1566"/>
                  </a:cubicBezTo>
                  <a:close/>
                  <a:moveTo>
                    <a:pt x="701" y="1563"/>
                  </a:moveTo>
                  <a:cubicBezTo>
                    <a:pt x="704" y="1563"/>
                    <a:pt x="705" y="1565"/>
                    <a:pt x="707" y="1565"/>
                  </a:cubicBezTo>
                  <a:cubicBezTo>
                    <a:pt x="708" y="1567"/>
                    <a:pt x="699" y="1567"/>
                    <a:pt x="701" y="1563"/>
                  </a:cubicBezTo>
                  <a:close/>
                  <a:moveTo>
                    <a:pt x="1154" y="1568"/>
                  </a:moveTo>
                  <a:cubicBezTo>
                    <a:pt x="1160" y="1570"/>
                    <a:pt x="1160" y="1568"/>
                    <a:pt x="1166" y="1569"/>
                  </a:cubicBezTo>
                  <a:cubicBezTo>
                    <a:pt x="1167" y="1567"/>
                    <a:pt x="1172" y="1569"/>
                    <a:pt x="1173" y="1566"/>
                  </a:cubicBezTo>
                  <a:cubicBezTo>
                    <a:pt x="1168" y="1567"/>
                    <a:pt x="1169" y="1561"/>
                    <a:pt x="1163" y="1563"/>
                  </a:cubicBezTo>
                  <a:cubicBezTo>
                    <a:pt x="1163" y="1565"/>
                    <a:pt x="1163" y="1567"/>
                    <a:pt x="1160" y="1566"/>
                  </a:cubicBezTo>
                  <a:cubicBezTo>
                    <a:pt x="1158" y="1566"/>
                    <a:pt x="1159" y="1562"/>
                    <a:pt x="1156" y="1563"/>
                  </a:cubicBezTo>
                  <a:cubicBezTo>
                    <a:pt x="1156" y="1565"/>
                    <a:pt x="1155" y="1567"/>
                    <a:pt x="1154" y="1568"/>
                  </a:cubicBezTo>
                  <a:close/>
                  <a:moveTo>
                    <a:pt x="1450" y="1563"/>
                  </a:moveTo>
                  <a:cubicBezTo>
                    <a:pt x="1450" y="1566"/>
                    <a:pt x="1446" y="1565"/>
                    <a:pt x="1447" y="1569"/>
                  </a:cubicBezTo>
                  <a:cubicBezTo>
                    <a:pt x="1442" y="1569"/>
                    <a:pt x="1444" y="1562"/>
                    <a:pt x="1450" y="1563"/>
                  </a:cubicBezTo>
                  <a:close/>
                  <a:moveTo>
                    <a:pt x="1675" y="1566"/>
                  </a:moveTo>
                  <a:cubicBezTo>
                    <a:pt x="1678" y="1564"/>
                    <a:pt x="1681" y="1571"/>
                    <a:pt x="1682" y="1566"/>
                  </a:cubicBezTo>
                  <a:cubicBezTo>
                    <a:pt x="1680" y="1566"/>
                    <a:pt x="1680" y="1564"/>
                    <a:pt x="1678" y="1563"/>
                  </a:cubicBezTo>
                  <a:cubicBezTo>
                    <a:pt x="1679" y="1566"/>
                    <a:pt x="1669" y="1564"/>
                    <a:pt x="1675" y="1566"/>
                  </a:cubicBezTo>
                  <a:close/>
                  <a:moveTo>
                    <a:pt x="360" y="1571"/>
                  </a:moveTo>
                  <a:cubicBezTo>
                    <a:pt x="361" y="1571"/>
                    <a:pt x="365" y="1570"/>
                    <a:pt x="364" y="1566"/>
                  </a:cubicBezTo>
                  <a:cubicBezTo>
                    <a:pt x="360" y="1565"/>
                    <a:pt x="360" y="1568"/>
                    <a:pt x="356" y="1568"/>
                  </a:cubicBezTo>
                  <a:cubicBezTo>
                    <a:pt x="359" y="1564"/>
                    <a:pt x="351" y="1563"/>
                    <a:pt x="352" y="1566"/>
                  </a:cubicBezTo>
                  <a:cubicBezTo>
                    <a:pt x="354" y="1568"/>
                    <a:pt x="356" y="1571"/>
                    <a:pt x="360" y="1571"/>
                  </a:cubicBezTo>
                  <a:close/>
                  <a:moveTo>
                    <a:pt x="424" y="1565"/>
                  </a:moveTo>
                  <a:cubicBezTo>
                    <a:pt x="419" y="1563"/>
                    <a:pt x="422" y="1570"/>
                    <a:pt x="421" y="1573"/>
                  </a:cubicBezTo>
                  <a:cubicBezTo>
                    <a:pt x="419" y="1573"/>
                    <a:pt x="413" y="1571"/>
                    <a:pt x="414" y="1574"/>
                  </a:cubicBezTo>
                  <a:cubicBezTo>
                    <a:pt x="415" y="1576"/>
                    <a:pt x="430" y="1581"/>
                    <a:pt x="429" y="1574"/>
                  </a:cubicBezTo>
                  <a:cubicBezTo>
                    <a:pt x="427" y="1568"/>
                    <a:pt x="424" y="1579"/>
                    <a:pt x="423" y="1574"/>
                  </a:cubicBezTo>
                  <a:cubicBezTo>
                    <a:pt x="426" y="1574"/>
                    <a:pt x="423" y="1567"/>
                    <a:pt x="424" y="1565"/>
                  </a:cubicBezTo>
                  <a:close/>
                  <a:moveTo>
                    <a:pt x="1051" y="1573"/>
                  </a:moveTo>
                  <a:cubicBezTo>
                    <a:pt x="1053" y="1574"/>
                    <a:pt x="1057" y="1574"/>
                    <a:pt x="1056" y="1579"/>
                  </a:cubicBezTo>
                  <a:cubicBezTo>
                    <a:pt x="1055" y="1581"/>
                    <a:pt x="1054" y="1581"/>
                    <a:pt x="1052" y="1582"/>
                  </a:cubicBezTo>
                  <a:cubicBezTo>
                    <a:pt x="1045" y="1579"/>
                    <a:pt x="1039" y="1582"/>
                    <a:pt x="1036" y="1588"/>
                  </a:cubicBezTo>
                  <a:cubicBezTo>
                    <a:pt x="1038" y="1591"/>
                    <a:pt x="1043" y="1589"/>
                    <a:pt x="1043" y="1593"/>
                  </a:cubicBezTo>
                  <a:cubicBezTo>
                    <a:pt x="1045" y="1596"/>
                    <a:pt x="1043" y="1602"/>
                    <a:pt x="1048" y="1601"/>
                  </a:cubicBezTo>
                  <a:cubicBezTo>
                    <a:pt x="1053" y="1600"/>
                    <a:pt x="1046" y="1592"/>
                    <a:pt x="1049" y="1593"/>
                  </a:cubicBezTo>
                  <a:cubicBezTo>
                    <a:pt x="1056" y="1593"/>
                    <a:pt x="1059" y="1589"/>
                    <a:pt x="1060" y="1584"/>
                  </a:cubicBezTo>
                  <a:cubicBezTo>
                    <a:pt x="1055" y="1579"/>
                    <a:pt x="1061" y="1571"/>
                    <a:pt x="1056" y="1565"/>
                  </a:cubicBezTo>
                  <a:cubicBezTo>
                    <a:pt x="1054" y="1567"/>
                    <a:pt x="1052" y="1569"/>
                    <a:pt x="1051" y="1573"/>
                  </a:cubicBezTo>
                  <a:close/>
                  <a:moveTo>
                    <a:pt x="1043" y="1585"/>
                  </a:moveTo>
                  <a:cubicBezTo>
                    <a:pt x="1048" y="1590"/>
                    <a:pt x="1048" y="1579"/>
                    <a:pt x="1043" y="1585"/>
                  </a:cubicBezTo>
                  <a:close/>
                  <a:moveTo>
                    <a:pt x="1068" y="1568"/>
                  </a:moveTo>
                  <a:cubicBezTo>
                    <a:pt x="1066" y="1575"/>
                    <a:pt x="1067" y="1581"/>
                    <a:pt x="1068" y="1588"/>
                  </a:cubicBezTo>
                  <a:cubicBezTo>
                    <a:pt x="1074" y="1591"/>
                    <a:pt x="1071" y="1582"/>
                    <a:pt x="1072" y="1579"/>
                  </a:cubicBezTo>
                  <a:cubicBezTo>
                    <a:pt x="1073" y="1579"/>
                    <a:pt x="1074" y="1579"/>
                    <a:pt x="1074" y="1579"/>
                  </a:cubicBezTo>
                  <a:cubicBezTo>
                    <a:pt x="1075" y="1578"/>
                    <a:pt x="1076" y="1574"/>
                    <a:pt x="1076" y="1573"/>
                  </a:cubicBezTo>
                  <a:cubicBezTo>
                    <a:pt x="1076" y="1571"/>
                    <a:pt x="1074" y="1571"/>
                    <a:pt x="1074" y="1569"/>
                  </a:cubicBezTo>
                  <a:cubicBezTo>
                    <a:pt x="1073" y="1568"/>
                    <a:pt x="1074" y="1565"/>
                    <a:pt x="1072" y="1565"/>
                  </a:cubicBezTo>
                  <a:cubicBezTo>
                    <a:pt x="1072" y="1567"/>
                    <a:pt x="1070" y="1568"/>
                    <a:pt x="1068" y="1568"/>
                  </a:cubicBezTo>
                  <a:close/>
                  <a:moveTo>
                    <a:pt x="1131" y="1573"/>
                  </a:moveTo>
                  <a:cubicBezTo>
                    <a:pt x="1134" y="1573"/>
                    <a:pt x="1134" y="1570"/>
                    <a:pt x="1136" y="1569"/>
                  </a:cubicBezTo>
                  <a:cubicBezTo>
                    <a:pt x="1138" y="1569"/>
                    <a:pt x="1143" y="1571"/>
                    <a:pt x="1142" y="1566"/>
                  </a:cubicBezTo>
                  <a:cubicBezTo>
                    <a:pt x="1138" y="1566"/>
                    <a:pt x="1133" y="1567"/>
                    <a:pt x="1131" y="1565"/>
                  </a:cubicBezTo>
                  <a:cubicBezTo>
                    <a:pt x="1130" y="1570"/>
                    <a:pt x="1130" y="1568"/>
                    <a:pt x="1131" y="1573"/>
                  </a:cubicBezTo>
                  <a:close/>
                  <a:moveTo>
                    <a:pt x="438" y="1576"/>
                  </a:moveTo>
                  <a:cubicBezTo>
                    <a:pt x="440" y="1573"/>
                    <a:pt x="445" y="1574"/>
                    <a:pt x="443" y="1568"/>
                  </a:cubicBezTo>
                  <a:cubicBezTo>
                    <a:pt x="440" y="1568"/>
                    <a:pt x="437" y="1567"/>
                    <a:pt x="437" y="1569"/>
                  </a:cubicBezTo>
                  <a:cubicBezTo>
                    <a:pt x="442" y="1570"/>
                    <a:pt x="433" y="1575"/>
                    <a:pt x="438" y="1576"/>
                  </a:cubicBezTo>
                  <a:close/>
                  <a:moveTo>
                    <a:pt x="1005" y="1579"/>
                  </a:moveTo>
                  <a:cubicBezTo>
                    <a:pt x="1011" y="1578"/>
                    <a:pt x="1015" y="1575"/>
                    <a:pt x="1020" y="1574"/>
                  </a:cubicBezTo>
                  <a:cubicBezTo>
                    <a:pt x="1022" y="1576"/>
                    <a:pt x="1024" y="1577"/>
                    <a:pt x="1026" y="1577"/>
                  </a:cubicBezTo>
                  <a:cubicBezTo>
                    <a:pt x="1028" y="1578"/>
                    <a:pt x="1031" y="1580"/>
                    <a:pt x="1034" y="1579"/>
                  </a:cubicBezTo>
                  <a:cubicBezTo>
                    <a:pt x="1032" y="1573"/>
                    <a:pt x="1038" y="1576"/>
                    <a:pt x="1039" y="1573"/>
                  </a:cubicBezTo>
                  <a:cubicBezTo>
                    <a:pt x="1033" y="1568"/>
                    <a:pt x="1022" y="1567"/>
                    <a:pt x="1012" y="1568"/>
                  </a:cubicBezTo>
                  <a:cubicBezTo>
                    <a:pt x="1007" y="1568"/>
                    <a:pt x="1002" y="1574"/>
                    <a:pt x="999" y="1569"/>
                  </a:cubicBezTo>
                  <a:cubicBezTo>
                    <a:pt x="999" y="1571"/>
                    <a:pt x="999" y="1573"/>
                    <a:pt x="999" y="1574"/>
                  </a:cubicBezTo>
                  <a:cubicBezTo>
                    <a:pt x="1003" y="1574"/>
                    <a:pt x="1006" y="1574"/>
                    <a:pt x="1005" y="1579"/>
                  </a:cubicBezTo>
                  <a:close/>
                  <a:moveTo>
                    <a:pt x="1106" y="1568"/>
                  </a:moveTo>
                  <a:cubicBezTo>
                    <a:pt x="1103" y="1571"/>
                    <a:pt x="1100" y="1571"/>
                    <a:pt x="1096" y="1569"/>
                  </a:cubicBezTo>
                  <a:cubicBezTo>
                    <a:pt x="1093" y="1572"/>
                    <a:pt x="1097" y="1576"/>
                    <a:pt x="1097" y="1581"/>
                  </a:cubicBezTo>
                  <a:cubicBezTo>
                    <a:pt x="1104" y="1581"/>
                    <a:pt x="1101" y="1572"/>
                    <a:pt x="1106" y="1571"/>
                  </a:cubicBezTo>
                  <a:cubicBezTo>
                    <a:pt x="1108" y="1572"/>
                    <a:pt x="1106" y="1575"/>
                    <a:pt x="1106" y="1577"/>
                  </a:cubicBezTo>
                  <a:cubicBezTo>
                    <a:pt x="1107" y="1579"/>
                    <a:pt x="1108" y="1579"/>
                    <a:pt x="1108" y="1581"/>
                  </a:cubicBezTo>
                  <a:cubicBezTo>
                    <a:pt x="1108" y="1581"/>
                    <a:pt x="1106" y="1582"/>
                    <a:pt x="1106" y="1584"/>
                  </a:cubicBezTo>
                  <a:cubicBezTo>
                    <a:pt x="1107" y="1585"/>
                    <a:pt x="1108" y="1586"/>
                    <a:pt x="1109" y="1587"/>
                  </a:cubicBezTo>
                  <a:cubicBezTo>
                    <a:pt x="1112" y="1584"/>
                    <a:pt x="1112" y="1578"/>
                    <a:pt x="1114" y="1574"/>
                  </a:cubicBezTo>
                  <a:cubicBezTo>
                    <a:pt x="1110" y="1573"/>
                    <a:pt x="1110" y="1569"/>
                    <a:pt x="1106" y="1568"/>
                  </a:cubicBezTo>
                  <a:close/>
                  <a:moveTo>
                    <a:pt x="1116" y="1571"/>
                  </a:moveTo>
                  <a:cubicBezTo>
                    <a:pt x="1117" y="1571"/>
                    <a:pt x="1118" y="1571"/>
                    <a:pt x="1119" y="1571"/>
                  </a:cubicBezTo>
                  <a:cubicBezTo>
                    <a:pt x="1119" y="1570"/>
                    <a:pt x="1119" y="1569"/>
                    <a:pt x="1119" y="1568"/>
                  </a:cubicBezTo>
                  <a:cubicBezTo>
                    <a:pt x="1118" y="1568"/>
                    <a:pt x="1117" y="1568"/>
                    <a:pt x="1116" y="1568"/>
                  </a:cubicBezTo>
                  <a:cubicBezTo>
                    <a:pt x="1116" y="1569"/>
                    <a:pt x="1116" y="1570"/>
                    <a:pt x="1116" y="1571"/>
                  </a:cubicBezTo>
                  <a:close/>
                  <a:moveTo>
                    <a:pt x="1268" y="1571"/>
                  </a:moveTo>
                  <a:cubicBezTo>
                    <a:pt x="1269" y="1571"/>
                    <a:pt x="1270" y="1571"/>
                    <a:pt x="1271" y="1571"/>
                  </a:cubicBezTo>
                  <a:cubicBezTo>
                    <a:pt x="1271" y="1570"/>
                    <a:pt x="1271" y="1569"/>
                    <a:pt x="1271" y="1568"/>
                  </a:cubicBezTo>
                  <a:cubicBezTo>
                    <a:pt x="1270" y="1568"/>
                    <a:pt x="1269" y="1568"/>
                    <a:pt x="1268" y="1568"/>
                  </a:cubicBezTo>
                  <a:cubicBezTo>
                    <a:pt x="1268" y="1569"/>
                    <a:pt x="1268" y="1570"/>
                    <a:pt x="1268" y="1571"/>
                  </a:cubicBezTo>
                  <a:close/>
                  <a:moveTo>
                    <a:pt x="296" y="1569"/>
                  </a:moveTo>
                  <a:cubicBezTo>
                    <a:pt x="298" y="1574"/>
                    <a:pt x="294" y="1573"/>
                    <a:pt x="294" y="1576"/>
                  </a:cubicBezTo>
                  <a:cubicBezTo>
                    <a:pt x="295" y="1576"/>
                    <a:pt x="296" y="1578"/>
                    <a:pt x="297" y="1579"/>
                  </a:cubicBezTo>
                  <a:cubicBezTo>
                    <a:pt x="298" y="1580"/>
                    <a:pt x="301" y="1580"/>
                    <a:pt x="300" y="1584"/>
                  </a:cubicBezTo>
                  <a:cubicBezTo>
                    <a:pt x="298" y="1584"/>
                    <a:pt x="295" y="1584"/>
                    <a:pt x="293" y="1584"/>
                  </a:cubicBezTo>
                  <a:cubicBezTo>
                    <a:pt x="292" y="1589"/>
                    <a:pt x="297" y="1589"/>
                    <a:pt x="302" y="1588"/>
                  </a:cubicBezTo>
                  <a:cubicBezTo>
                    <a:pt x="302" y="1583"/>
                    <a:pt x="310" y="1585"/>
                    <a:pt x="311" y="1581"/>
                  </a:cubicBezTo>
                  <a:cubicBezTo>
                    <a:pt x="309" y="1579"/>
                    <a:pt x="308" y="1576"/>
                    <a:pt x="306" y="1574"/>
                  </a:cubicBezTo>
                  <a:cubicBezTo>
                    <a:pt x="304" y="1574"/>
                    <a:pt x="302" y="1574"/>
                    <a:pt x="300" y="1574"/>
                  </a:cubicBezTo>
                  <a:cubicBezTo>
                    <a:pt x="298" y="1574"/>
                    <a:pt x="297" y="1576"/>
                    <a:pt x="297" y="1574"/>
                  </a:cubicBezTo>
                  <a:cubicBezTo>
                    <a:pt x="300" y="1574"/>
                    <a:pt x="300" y="1570"/>
                    <a:pt x="296" y="1569"/>
                  </a:cubicBezTo>
                  <a:close/>
                  <a:moveTo>
                    <a:pt x="380" y="1573"/>
                  </a:moveTo>
                  <a:cubicBezTo>
                    <a:pt x="383" y="1573"/>
                    <a:pt x="387" y="1573"/>
                    <a:pt x="391" y="1573"/>
                  </a:cubicBezTo>
                  <a:cubicBezTo>
                    <a:pt x="390" y="1572"/>
                    <a:pt x="390" y="1570"/>
                    <a:pt x="390" y="1569"/>
                  </a:cubicBezTo>
                  <a:cubicBezTo>
                    <a:pt x="387" y="1569"/>
                    <a:pt x="383" y="1569"/>
                    <a:pt x="380" y="1569"/>
                  </a:cubicBezTo>
                  <a:cubicBezTo>
                    <a:pt x="380" y="1570"/>
                    <a:pt x="380" y="1572"/>
                    <a:pt x="380" y="1573"/>
                  </a:cubicBezTo>
                  <a:close/>
                  <a:moveTo>
                    <a:pt x="712" y="1571"/>
                  </a:moveTo>
                  <a:cubicBezTo>
                    <a:pt x="712" y="1575"/>
                    <a:pt x="713" y="1573"/>
                    <a:pt x="715" y="1573"/>
                  </a:cubicBezTo>
                  <a:cubicBezTo>
                    <a:pt x="718" y="1573"/>
                    <a:pt x="723" y="1574"/>
                    <a:pt x="723" y="1571"/>
                  </a:cubicBezTo>
                  <a:cubicBezTo>
                    <a:pt x="720" y="1568"/>
                    <a:pt x="716" y="1570"/>
                    <a:pt x="712" y="1571"/>
                  </a:cubicBezTo>
                  <a:close/>
                  <a:moveTo>
                    <a:pt x="831" y="1584"/>
                  </a:moveTo>
                  <a:cubicBezTo>
                    <a:pt x="836" y="1583"/>
                    <a:pt x="836" y="1578"/>
                    <a:pt x="839" y="1574"/>
                  </a:cubicBezTo>
                  <a:cubicBezTo>
                    <a:pt x="834" y="1575"/>
                    <a:pt x="837" y="1568"/>
                    <a:pt x="832" y="1569"/>
                  </a:cubicBezTo>
                  <a:cubicBezTo>
                    <a:pt x="829" y="1574"/>
                    <a:pt x="827" y="1579"/>
                    <a:pt x="831" y="1584"/>
                  </a:cubicBezTo>
                  <a:close/>
                  <a:moveTo>
                    <a:pt x="846" y="1577"/>
                  </a:moveTo>
                  <a:cubicBezTo>
                    <a:pt x="847" y="1574"/>
                    <a:pt x="852" y="1576"/>
                    <a:pt x="851" y="1571"/>
                  </a:cubicBezTo>
                  <a:cubicBezTo>
                    <a:pt x="849" y="1571"/>
                    <a:pt x="849" y="1569"/>
                    <a:pt x="846" y="1569"/>
                  </a:cubicBezTo>
                  <a:cubicBezTo>
                    <a:pt x="848" y="1573"/>
                    <a:pt x="842" y="1576"/>
                    <a:pt x="846" y="1577"/>
                  </a:cubicBezTo>
                  <a:close/>
                  <a:moveTo>
                    <a:pt x="940" y="1571"/>
                  </a:moveTo>
                  <a:cubicBezTo>
                    <a:pt x="943" y="1577"/>
                    <a:pt x="933" y="1572"/>
                    <a:pt x="934" y="1576"/>
                  </a:cubicBezTo>
                  <a:cubicBezTo>
                    <a:pt x="937" y="1577"/>
                    <a:pt x="932" y="1578"/>
                    <a:pt x="936" y="1581"/>
                  </a:cubicBezTo>
                  <a:cubicBezTo>
                    <a:pt x="934" y="1582"/>
                    <a:pt x="930" y="1582"/>
                    <a:pt x="928" y="1584"/>
                  </a:cubicBezTo>
                  <a:cubicBezTo>
                    <a:pt x="926" y="1580"/>
                    <a:pt x="928" y="1572"/>
                    <a:pt x="923" y="1571"/>
                  </a:cubicBezTo>
                  <a:cubicBezTo>
                    <a:pt x="923" y="1574"/>
                    <a:pt x="918" y="1572"/>
                    <a:pt x="919" y="1576"/>
                  </a:cubicBezTo>
                  <a:cubicBezTo>
                    <a:pt x="923" y="1574"/>
                    <a:pt x="920" y="1579"/>
                    <a:pt x="922" y="1581"/>
                  </a:cubicBezTo>
                  <a:cubicBezTo>
                    <a:pt x="924" y="1584"/>
                    <a:pt x="930" y="1586"/>
                    <a:pt x="931" y="1592"/>
                  </a:cubicBezTo>
                  <a:cubicBezTo>
                    <a:pt x="939" y="1596"/>
                    <a:pt x="944" y="1589"/>
                    <a:pt x="951" y="1587"/>
                  </a:cubicBezTo>
                  <a:cubicBezTo>
                    <a:pt x="954" y="1580"/>
                    <a:pt x="948" y="1579"/>
                    <a:pt x="951" y="1574"/>
                  </a:cubicBezTo>
                  <a:cubicBezTo>
                    <a:pt x="955" y="1575"/>
                    <a:pt x="954" y="1580"/>
                    <a:pt x="960" y="1579"/>
                  </a:cubicBezTo>
                  <a:cubicBezTo>
                    <a:pt x="961" y="1581"/>
                    <a:pt x="962" y="1583"/>
                    <a:pt x="963" y="1584"/>
                  </a:cubicBezTo>
                  <a:cubicBezTo>
                    <a:pt x="965" y="1579"/>
                    <a:pt x="966" y="1575"/>
                    <a:pt x="966" y="1569"/>
                  </a:cubicBezTo>
                  <a:cubicBezTo>
                    <a:pt x="960" y="1568"/>
                    <a:pt x="955" y="1571"/>
                    <a:pt x="954" y="1571"/>
                  </a:cubicBezTo>
                  <a:cubicBezTo>
                    <a:pt x="952" y="1572"/>
                    <a:pt x="952" y="1571"/>
                    <a:pt x="951" y="1573"/>
                  </a:cubicBezTo>
                  <a:cubicBezTo>
                    <a:pt x="947" y="1576"/>
                    <a:pt x="946" y="1569"/>
                    <a:pt x="945" y="1569"/>
                  </a:cubicBezTo>
                  <a:cubicBezTo>
                    <a:pt x="944" y="1571"/>
                    <a:pt x="942" y="1571"/>
                    <a:pt x="940" y="1571"/>
                  </a:cubicBezTo>
                  <a:close/>
                  <a:moveTo>
                    <a:pt x="1333" y="1574"/>
                  </a:moveTo>
                  <a:cubicBezTo>
                    <a:pt x="1334" y="1574"/>
                    <a:pt x="1337" y="1574"/>
                    <a:pt x="1337" y="1576"/>
                  </a:cubicBezTo>
                  <a:cubicBezTo>
                    <a:pt x="1342" y="1574"/>
                    <a:pt x="1346" y="1572"/>
                    <a:pt x="1350" y="1569"/>
                  </a:cubicBezTo>
                  <a:cubicBezTo>
                    <a:pt x="1342" y="1569"/>
                    <a:pt x="1336" y="1570"/>
                    <a:pt x="1333" y="1574"/>
                  </a:cubicBezTo>
                  <a:close/>
                  <a:moveTo>
                    <a:pt x="1176" y="1590"/>
                  </a:moveTo>
                  <a:cubicBezTo>
                    <a:pt x="1176" y="1583"/>
                    <a:pt x="1183" y="1584"/>
                    <a:pt x="1185" y="1579"/>
                  </a:cubicBezTo>
                  <a:cubicBezTo>
                    <a:pt x="1180" y="1580"/>
                    <a:pt x="1184" y="1572"/>
                    <a:pt x="1180" y="1571"/>
                  </a:cubicBezTo>
                  <a:cubicBezTo>
                    <a:pt x="1180" y="1575"/>
                    <a:pt x="1178" y="1569"/>
                    <a:pt x="1174" y="1571"/>
                  </a:cubicBezTo>
                  <a:cubicBezTo>
                    <a:pt x="1175" y="1577"/>
                    <a:pt x="1172" y="1587"/>
                    <a:pt x="1176" y="1590"/>
                  </a:cubicBezTo>
                  <a:close/>
                  <a:moveTo>
                    <a:pt x="1604" y="1571"/>
                  </a:moveTo>
                  <a:cubicBezTo>
                    <a:pt x="1607" y="1571"/>
                    <a:pt x="1604" y="1578"/>
                    <a:pt x="1603" y="1579"/>
                  </a:cubicBezTo>
                  <a:cubicBezTo>
                    <a:pt x="1599" y="1578"/>
                    <a:pt x="1605" y="1575"/>
                    <a:pt x="1604" y="1571"/>
                  </a:cubicBezTo>
                  <a:close/>
                  <a:moveTo>
                    <a:pt x="488" y="1573"/>
                  </a:moveTo>
                  <a:cubicBezTo>
                    <a:pt x="495" y="1574"/>
                    <a:pt x="487" y="1582"/>
                    <a:pt x="488" y="1573"/>
                  </a:cubicBezTo>
                  <a:close/>
                  <a:moveTo>
                    <a:pt x="505" y="1582"/>
                  </a:moveTo>
                  <a:cubicBezTo>
                    <a:pt x="506" y="1578"/>
                    <a:pt x="516" y="1583"/>
                    <a:pt x="514" y="1576"/>
                  </a:cubicBezTo>
                  <a:cubicBezTo>
                    <a:pt x="507" y="1579"/>
                    <a:pt x="501" y="1571"/>
                    <a:pt x="498" y="1574"/>
                  </a:cubicBezTo>
                  <a:cubicBezTo>
                    <a:pt x="500" y="1574"/>
                    <a:pt x="500" y="1577"/>
                    <a:pt x="500" y="1579"/>
                  </a:cubicBezTo>
                  <a:cubicBezTo>
                    <a:pt x="508" y="1576"/>
                    <a:pt x="501" y="1579"/>
                    <a:pt x="505" y="1582"/>
                  </a:cubicBezTo>
                  <a:close/>
                  <a:moveTo>
                    <a:pt x="534" y="1576"/>
                  </a:moveTo>
                  <a:cubicBezTo>
                    <a:pt x="530" y="1576"/>
                    <a:pt x="526" y="1575"/>
                    <a:pt x="526" y="1579"/>
                  </a:cubicBezTo>
                  <a:cubicBezTo>
                    <a:pt x="528" y="1580"/>
                    <a:pt x="529" y="1582"/>
                    <a:pt x="529" y="1585"/>
                  </a:cubicBezTo>
                  <a:cubicBezTo>
                    <a:pt x="535" y="1585"/>
                    <a:pt x="537" y="1588"/>
                    <a:pt x="543" y="1587"/>
                  </a:cubicBezTo>
                  <a:cubicBezTo>
                    <a:pt x="542" y="1582"/>
                    <a:pt x="545" y="1581"/>
                    <a:pt x="546" y="1579"/>
                  </a:cubicBezTo>
                  <a:cubicBezTo>
                    <a:pt x="544" y="1579"/>
                    <a:pt x="545" y="1575"/>
                    <a:pt x="544" y="1573"/>
                  </a:cubicBezTo>
                  <a:cubicBezTo>
                    <a:pt x="540" y="1572"/>
                    <a:pt x="537" y="1575"/>
                    <a:pt x="534" y="1576"/>
                  </a:cubicBezTo>
                  <a:close/>
                  <a:moveTo>
                    <a:pt x="997" y="1579"/>
                  </a:moveTo>
                  <a:cubicBezTo>
                    <a:pt x="994" y="1578"/>
                    <a:pt x="996" y="1573"/>
                    <a:pt x="991" y="1574"/>
                  </a:cubicBezTo>
                  <a:cubicBezTo>
                    <a:pt x="993" y="1569"/>
                    <a:pt x="1002" y="1575"/>
                    <a:pt x="997" y="1579"/>
                  </a:cubicBezTo>
                  <a:close/>
                  <a:moveTo>
                    <a:pt x="651" y="1579"/>
                  </a:moveTo>
                  <a:cubicBezTo>
                    <a:pt x="652" y="1582"/>
                    <a:pt x="652" y="1588"/>
                    <a:pt x="656" y="1588"/>
                  </a:cubicBezTo>
                  <a:cubicBezTo>
                    <a:pt x="659" y="1584"/>
                    <a:pt x="662" y="1577"/>
                    <a:pt x="655" y="1574"/>
                  </a:cubicBezTo>
                  <a:cubicBezTo>
                    <a:pt x="656" y="1578"/>
                    <a:pt x="654" y="1579"/>
                    <a:pt x="651" y="1579"/>
                  </a:cubicBezTo>
                  <a:close/>
                  <a:moveTo>
                    <a:pt x="785" y="1576"/>
                  </a:moveTo>
                  <a:cubicBezTo>
                    <a:pt x="787" y="1581"/>
                    <a:pt x="784" y="1592"/>
                    <a:pt x="791" y="1593"/>
                  </a:cubicBezTo>
                  <a:cubicBezTo>
                    <a:pt x="796" y="1595"/>
                    <a:pt x="793" y="1588"/>
                    <a:pt x="797" y="1588"/>
                  </a:cubicBezTo>
                  <a:cubicBezTo>
                    <a:pt x="797" y="1582"/>
                    <a:pt x="794" y="1580"/>
                    <a:pt x="799" y="1576"/>
                  </a:cubicBezTo>
                  <a:cubicBezTo>
                    <a:pt x="793" y="1577"/>
                    <a:pt x="789" y="1572"/>
                    <a:pt x="785" y="1576"/>
                  </a:cubicBezTo>
                  <a:close/>
                  <a:moveTo>
                    <a:pt x="817" y="1577"/>
                  </a:moveTo>
                  <a:cubicBezTo>
                    <a:pt x="817" y="1579"/>
                    <a:pt x="817" y="1582"/>
                    <a:pt x="817" y="1584"/>
                  </a:cubicBezTo>
                  <a:cubicBezTo>
                    <a:pt x="817" y="1586"/>
                    <a:pt x="813" y="1585"/>
                    <a:pt x="814" y="1588"/>
                  </a:cubicBezTo>
                  <a:cubicBezTo>
                    <a:pt x="816" y="1591"/>
                    <a:pt x="819" y="1592"/>
                    <a:pt x="823" y="1592"/>
                  </a:cubicBezTo>
                  <a:cubicBezTo>
                    <a:pt x="827" y="1585"/>
                    <a:pt x="823" y="1580"/>
                    <a:pt x="822" y="1574"/>
                  </a:cubicBezTo>
                  <a:cubicBezTo>
                    <a:pt x="819" y="1575"/>
                    <a:pt x="814" y="1572"/>
                    <a:pt x="814" y="1576"/>
                  </a:cubicBezTo>
                  <a:cubicBezTo>
                    <a:pt x="815" y="1576"/>
                    <a:pt x="817" y="1576"/>
                    <a:pt x="817" y="1577"/>
                  </a:cubicBezTo>
                  <a:close/>
                  <a:moveTo>
                    <a:pt x="1136" y="1587"/>
                  </a:moveTo>
                  <a:cubicBezTo>
                    <a:pt x="1138" y="1587"/>
                    <a:pt x="1140" y="1587"/>
                    <a:pt x="1142" y="1587"/>
                  </a:cubicBezTo>
                  <a:cubicBezTo>
                    <a:pt x="1142" y="1585"/>
                    <a:pt x="1142" y="1584"/>
                    <a:pt x="1142" y="1582"/>
                  </a:cubicBezTo>
                  <a:cubicBezTo>
                    <a:pt x="1142" y="1581"/>
                    <a:pt x="1140" y="1581"/>
                    <a:pt x="1140" y="1581"/>
                  </a:cubicBezTo>
                  <a:cubicBezTo>
                    <a:pt x="1140" y="1578"/>
                    <a:pt x="1142" y="1573"/>
                    <a:pt x="1137" y="1574"/>
                  </a:cubicBezTo>
                  <a:cubicBezTo>
                    <a:pt x="1134" y="1579"/>
                    <a:pt x="1138" y="1581"/>
                    <a:pt x="1136" y="1587"/>
                  </a:cubicBezTo>
                  <a:close/>
                  <a:moveTo>
                    <a:pt x="1157" y="1577"/>
                  </a:moveTo>
                  <a:cubicBezTo>
                    <a:pt x="1159" y="1580"/>
                    <a:pt x="1157" y="1587"/>
                    <a:pt x="1160" y="1588"/>
                  </a:cubicBezTo>
                  <a:cubicBezTo>
                    <a:pt x="1160" y="1584"/>
                    <a:pt x="1163" y="1583"/>
                    <a:pt x="1163" y="1581"/>
                  </a:cubicBezTo>
                  <a:cubicBezTo>
                    <a:pt x="1163" y="1581"/>
                    <a:pt x="1162" y="1579"/>
                    <a:pt x="1162" y="1577"/>
                  </a:cubicBezTo>
                  <a:cubicBezTo>
                    <a:pt x="1162" y="1576"/>
                    <a:pt x="1163" y="1575"/>
                    <a:pt x="1163" y="1574"/>
                  </a:cubicBezTo>
                  <a:cubicBezTo>
                    <a:pt x="1159" y="1573"/>
                    <a:pt x="1160" y="1577"/>
                    <a:pt x="1157" y="1577"/>
                  </a:cubicBezTo>
                  <a:close/>
                  <a:moveTo>
                    <a:pt x="1223" y="1574"/>
                  </a:moveTo>
                  <a:cubicBezTo>
                    <a:pt x="1229" y="1575"/>
                    <a:pt x="1225" y="1584"/>
                    <a:pt x="1220" y="1584"/>
                  </a:cubicBezTo>
                  <a:cubicBezTo>
                    <a:pt x="1219" y="1579"/>
                    <a:pt x="1225" y="1580"/>
                    <a:pt x="1223" y="1574"/>
                  </a:cubicBezTo>
                  <a:close/>
                  <a:moveTo>
                    <a:pt x="640" y="1584"/>
                  </a:moveTo>
                  <a:cubicBezTo>
                    <a:pt x="635" y="1582"/>
                    <a:pt x="632" y="1588"/>
                    <a:pt x="637" y="1588"/>
                  </a:cubicBezTo>
                  <a:cubicBezTo>
                    <a:pt x="636" y="1580"/>
                    <a:pt x="644" y="1589"/>
                    <a:pt x="645" y="1588"/>
                  </a:cubicBezTo>
                  <a:cubicBezTo>
                    <a:pt x="649" y="1586"/>
                    <a:pt x="643" y="1584"/>
                    <a:pt x="643" y="1582"/>
                  </a:cubicBezTo>
                  <a:cubicBezTo>
                    <a:pt x="645" y="1582"/>
                    <a:pt x="648" y="1582"/>
                    <a:pt x="648" y="1581"/>
                  </a:cubicBezTo>
                  <a:cubicBezTo>
                    <a:pt x="644" y="1581"/>
                    <a:pt x="646" y="1576"/>
                    <a:pt x="643" y="1576"/>
                  </a:cubicBezTo>
                  <a:cubicBezTo>
                    <a:pt x="642" y="1579"/>
                    <a:pt x="639" y="1579"/>
                    <a:pt x="640" y="1584"/>
                  </a:cubicBezTo>
                  <a:close/>
                  <a:moveTo>
                    <a:pt x="700" y="1590"/>
                  </a:moveTo>
                  <a:cubicBezTo>
                    <a:pt x="702" y="1591"/>
                    <a:pt x="707" y="1589"/>
                    <a:pt x="708" y="1590"/>
                  </a:cubicBezTo>
                  <a:cubicBezTo>
                    <a:pt x="708" y="1590"/>
                    <a:pt x="708" y="1593"/>
                    <a:pt x="708" y="1593"/>
                  </a:cubicBezTo>
                  <a:cubicBezTo>
                    <a:pt x="714" y="1595"/>
                    <a:pt x="722" y="1594"/>
                    <a:pt x="728" y="1595"/>
                  </a:cubicBezTo>
                  <a:cubicBezTo>
                    <a:pt x="732" y="1595"/>
                    <a:pt x="734" y="1598"/>
                    <a:pt x="737" y="1596"/>
                  </a:cubicBezTo>
                  <a:cubicBezTo>
                    <a:pt x="737" y="1594"/>
                    <a:pt x="737" y="1591"/>
                    <a:pt x="737" y="1588"/>
                  </a:cubicBezTo>
                  <a:cubicBezTo>
                    <a:pt x="732" y="1590"/>
                    <a:pt x="731" y="1587"/>
                    <a:pt x="729" y="1585"/>
                  </a:cubicBezTo>
                  <a:cubicBezTo>
                    <a:pt x="729" y="1585"/>
                    <a:pt x="727" y="1586"/>
                    <a:pt x="726" y="1585"/>
                  </a:cubicBezTo>
                  <a:cubicBezTo>
                    <a:pt x="723" y="1582"/>
                    <a:pt x="722" y="1577"/>
                    <a:pt x="720" y="1576"/>
                  </a:cubicBezTo>
                  <a:cubicBezTo>
                    <a:pt x="719" y="1578"/>
                    <a:pt x="718" y="1575"/>
                    <a:pt x="715" y="1576"/>
                  </a:cubicBezTo>
                  <a:cubicBezTo>
                    <a:pt x="713" y="1577"/>
                    <a:pt x="715" y="1582"/>
                    <a:pt x="712" y="1582"/>
                  </a:cubicBezTo>
                  <a:cubicBezTo>
                    <a:pt x="710" y="1582"/>
                    <a:pt x="707" y="1583"/>
                    <a:pt x="706" y="1585"/>
                  </a:cubicBezTo>
                  <a:cubicBezTo>
                    <a:pt x="708" y="1586"/>
                    <a:pt x="709" y="1585"/>
                    <a:pt x="710" y="1587"/>
                  </a:cubicBezTo>
                  <a:cubicBezTo>
                    <a:pt x="705" y="1585"/>
                    <a:pt x="702" y="1585"/>
                    <a:pt x="700" y="1590"/>
                  </a:cubicBezTo>
                  <a:close/>
                  <a:moveTo>
                    <a:pt x="713" y="1590"/>
                  </a:moveTo>
                  <a:cubicBezTo>
                    <a:pt x="718" y="1591"/>
                    <a:pt x="719" y="1584"/>
                    <a:pt x="714" y="1584"/>
                  </a:cubicBezTo>
                  <a:cubicBezTo>
                    <a:pt x="714" y="1586"/>
                    <a:pt x="712" y="1587"/>
                    <a:pt x="713" y="1590"/>
                  </a:cubicBezTo>
                  <a:close/>
                  <a:moveTo>
                    <a:pt x="750" y="1588"/>
                  </a:moveTo>
                  <a:cubicBezTo>
                    <a:pt x="747" y="1582"/>
                    <a:pt x="753" y="1583"/>
                    <a:pt x="754" y="1579"/>
                  </a:cubicBezTo>
                  <a:cubicBezTo>
                    <a:pt x="751" y="1578"/>
                    <a:pt x="744" y="1574"/>
                    <a:pt x="743" y="1577"/>
                  </a:cubicBezTo>
                  <a:cubicBezTo>
                    <a:pt x="747" y="1579"/>
                    <a:pt x="745" y="1587"/>
                    <a:pt x="750" y="1588"/>
                  </a:cubicBezTo>
                  <a:close/>
                  <a:moveTo>
                    <a:pt x="574" y="1577"/>
                  </a:moveTo>
                  <a:cubicBezTo>
                    <a:pt x="573" y="1581"/>
                    <a:pt x="565" y="1577"/>
                    <a:pt x="566" y="1582"/>
                  </a:cubicBezTo>
                  <a:cubicBezTo>
                    <a:pt x="573" y="1582"/>
                    <a:pt x="574" y="1581"/>
                    <a:pt x="577" y="1585"/>
                  </a:cubicBezTo>
                  <a:cubicBezTo>
                    <a:pt x="577" y="1584"/>
                    <a:pt x="575" y="1590"/>
                    <a:pt x="579" y="1588"/>
                  </a:cubicBezTo>
                  <a:cubicBezTo>
                    <a:pt x="581" y="1588"/>
                    <a:pt x="580" y="1584"/>
                    <a:pt x="582" y="1584"/>
                  </a:cubicBezTo>
                  <a:cubicBezTo>
                    <a:pt x="584" y="1584"/>
                    <a:pt x="586" y="1584"/>
                    <a:pt x="588" y="1584"/>
                  </a:cubicBezTo>
                  <a:cubicBezTo>
                    <a:pt x="586" y="1586"/>
                    <a:pt x="586" y="1588"/>
                    <a:pt x="588" y="1590"/>
                  </a:cubicBezTo>
                  <a:cubicBezTo>
                    <a:pt x="594" y="1592"/>
                    <a:pt x="594" y="1588"/>
                    <a:pt x="596" y="1587"/>
                  </a:cubicBezTo>
                  <a:cubicBezTo>
                    <a:pt x="597" y="1586"/>
                    <a:pt x="603" y="1586"/>
                    <a:pt x="602" y="1582"/>
                  </a:cubicBezTo>
                  <a:cubicBezTo>
                    <a:pt x="595" y="1578"/>
                    <a:pt x="579" y="1584"/>
                    <a:pt x="574" y="1577"/>
                  </a:cubicBezTo>
                  <a:close/>
                  <a:moveTo>
                    <a:pt x="676" y="1585"/>
                  </a:moveTo>
                  <a:cubicBezTo>
                    <a:pt x="676" y="1585"/>
                    <a:pt x="679" y="1588"/>
                    <a:pt x="679" y="1588"/>
                  </a:cubicBezTo>
                  <a:cubicBezTo>
                    <a:pt x="680" y="1590"/>
                    <a:pt x="682" y="1590"/>
                    <a:pt x="683" y="1592"/>
                  </a:cubicBezTo>
                  <a:cubicBezTo>
                    <a:pt x="682" y="1588"/>
                    <a:pt x="680" y="1582"/>
                    <a:pt x="683" y="1579"/>
                  </a:cubicBezTo>
                  <a:cubicBezTo>
                    <a:pt x="680" y="1579"/>
                    <a:pt x="677" y="1579"/>
                    <a:pt x="675" y="1577"/>
                  </a:cubicBezTo>
                  <a:cubicBezTo>
                    <a:pt x="678" y="1581"/>
                    <a:pt x="675" y="1584"/>
                    <a:pt x="676" y="1585"/>
                  </a:cubicBezTo>
                  <a:close/>
                  <a:moveTo>
                    <a:pt x="852" y="1582"/>
                  </a:moveTo>
                  <a:cubicBezTo>
                    <a:pt x="854" y="1582"/>
                    <a:pt x="855" y="1582"/>
                    <a:pt x="856" y="1582"/>
                  </a:cubicBezTo>
                  <a:cubicBezTo>
                    <a:pt x="856" y="1581"/>
                    <a:pt x="856" y="1580"/>
                    <a:pt x="856" y="1579"/>
                  </a:cubicBezTo>
                  <a:cubicBezTo>
                    <a:pt x="854" y="1579"/>
                    <a:pt x="853" y="1579"/>
                    <a:pt x="852" y="1579"/>
                  </a:cubicBezTo>
                  <a:cubicBezTo>
                    <a:pt x="852" y="1580"/>
                    <a:pt x="852" y="1581"/>
                    <a:pt x="852" y="1582"/>
                  </a:cubicBezTo>
                  <a:close/>
                  <a:moveTo>
                    <a:pt x="1580" y="1584"/>
                  </a:moveTo>
                  <a:cubicBezTo>
                    <a:pt x="1581" y="1584"/>
                    <a:pt x="1582" y="1584"/>
                    <a:pt x="1583" y="1584"/>
                  </a:cubicBezTo>
                  <a:cubicBezTo>
                    <a:pt x="1583" y="1583"/>
                    <a:pt x="1583" y="1582"/>
                    <a:pt x="1583" y="1581"/>
                  </a:cubicBezTo>
                  <a:cubicBezTo>
                    <a:pt x="1582" y="1581"/>
                    <a:pt x="1581" y="1581"/>
                    <a:pt x="1580" y="1581"/>
                  </a:cubicBezTo>
                  <a:cubicBezTo>
                    <a:pt x="1580" y="1582"/>
                    <a:pt x="1580" y="1583"/>
                    <a:pt x="1580" y="1584"/>
                  </a:cubicBezTo>
                  <a:close/>
                  <a:moveTo>
                    <a:pt x="312" y="1582"/>
                  </a:moveTo>
                  <a:cubicBezTo>
                    <a:pt x="315" y="1588"/>
                    <a:pt x="308" y="1585"/>
                    <a:pt x="310" y="1590"/>
                  </a:cubicBezTo>
                  <a:cubicBezTo>
                    <a:pt x="315" y="1592"/>
                    <a:pt x="318" y="1591"/>
                    <a:pt x="324" y="1592"/>
                  </a:cubicBezTo>
                  <a:cubicBezTo>
                    <a:pt x="326" y="1592"/>
                    <a:pt x="337" y="1597"/>
                    <a:pt x="336" y="1590"/>
                  </a:cubicBezTo>
                  <a:cubicBezTo>
                    <a:pt x="327" y="1590"/>
                    <a:pt x="325" y="1589"/>
                    <a:pt x="317" y="1590"/>
                  </a:cubicBezTo>
                  <a:cubicBezTo>
                    <a:pt x="317" y="1588"/>
                    <a:pt x="316" y="1588"/>
                    <a:pt x="316" y="1587"/>
                  </a:cubicBezTo>
                  <a:cubicBezTo>
                    <a:pt x="315" y="1584"/>
                    <a:pt x="318" y="1584"/>
                    <a:pt x="319" y="1582"/>
                  </a:cubicBezTo>
                  <a:cubicBezTo>
                    <a:pt x="317" y="1582"/>
                    <a:pt x="314" y="1582"/>
                    <a:pt x="312" y="1582"/>
                  </a:cubicBezTo>
                  <a:close/>
                  <a:moveTo>
                    <a:pt x="1346" y="1593"/>
                  </a:moveTo>
                  <a:cubicBezTo>
                    <a:pt x="1347" y="1591"/>
                    <a:pt x="1345" y="1591"/>
                    <a:pt x="1345" y="1590"/>
                  </a:cubicBezTo>
                  <a:cubicBezTo>
                    <a:pt x="1344" y="1588"/>
                    <a:pt x="1343" y="1579"/>
                    <a:pt x="1342" y="1584"/>
                  </a:cubicBezTo>
                  <a:cubicBezTo>
                    <a:pt x="1342" y="1590"/>
                    <a:pt x="1338" y="1594"/>
                    <a:pt x="1346" y="1593"/>
                  </a:cubicBezTo>
                  <a:close/>
                  <a:moveTo>
                    <a:pt x="1445" y="1584"/>
                  </a:moveTo>
                  <a:cubicBezTo>
                    <a:pt x="1446" y="1584"/>
                    <a:pt x="1446" y="1587"/>
                    <a:pt x="1448" y="1587"/>
                  </a:cubicBezTo>
                  <a:cubicBezTo>
                    <a:pt x="1447" y="1591"/>
                    <a:pt x="1443" y="1587"/>
                    <a:pt x="1445" y="1584"/>
                  </a:cubicBezTo>
                  <a:close/>
                  <a:moveTo>
                    <a:pt x="810" y="1590"/>
                  </a:moveTo>
                  <a:cubicBezTo>
                    <a:pt x="809" y="1592"/>
                    <a:pt x="808" y="1593"/>
                    <a:pt x="805" y="1593"/>
                  </a:cubicBezTo>
                  <a:cubicBezTo>
                    <a:pt x="804" y="1590"/>
                    <a:pt x="807" y="1590"/>
                    <a:pt x="810" y="1590"/>
                  </a:cubicBezTo>
                  <a:close/>
                  <a:moveTo>
                    <a:pt x="1532" y="1593"/>
                  </a:moveTo>
                  <a:cubicBezTo>
                    <a:pt x="1533" y="1593"/>
                    <a:pt x="1534" y="1593"/>
                    <a:pt x="1535" y="1593"/>
                  </a:cubicBezTo>
                  <a:cubicBezTo>
                    <a:pt x="1535" y="1592"/>
                    <a:pt x="1535" y="1591"/>
                    <a:pt x="1535" y="1590"/>
                  </a:cubicBezTo>
                  <a:cubicBezTo>
                    <a:pt x="1534" y="1590"/>
                    <a:pt x="1533" y="1590"/>
                    <a:pt x="1532" y="1590"/>
                  </a:cubicBezTo>
                  <a:cubicBezTo>
                    <a:pt x="1532" y="1591"/>
                    <a:pt x="1532" y="1592"/>
                    <a:pt x="1532" y="1593"/>
                  </a:cubicBezTo>
                  <a:close/>
                  <a:moveTo>
                    <a:pt x="358" y="1598"/>
                  </a:moveTo>
                  <a:cubicBezTo>
                    <a:pt x="359" y="1598"/>
                    <a:pt x="360" y="1598"/>
                    <a:pt x="361" y="1598"/>
                  </a:cubicBezTo>
                  <a:cubicBezTo>
                    <a:pt x="361" y="1597"/>
                    <a:pt x="361" y="1596"/>
                    <a:pt x="361" y="1595"/>
                  </a:cubicBezTo>
                  <a:cubicBezTo>
                    <a:pt x="360" y="1595"/>
                    <a:pt x="359" y="1595"/>
                    <a:pt x="358" y="1595"/>
                  </a:cubicBezTo>
                  <a:cubicBezTo>
                    <a:pt x="358" y="1596"/>
                    <a:pt x="358" y="1597"/>
                    <a:pt x="358" y="1598"/>
                  </a:cubicBezTo>
                  <a:close/>
                  <a:moveTo>
                    <a:pt x="368" y="1595"/>
                  </a:moveTo>
                  <a:cubicBezTo>
                    <a:pt x="371" y="1595"/>
                    <a:pt x="372" y="1598"/>
                    <a:pt x="372" y="1601"/>
                  </a:cubicBezTo>
                  <a:cubicBezTo>
                    <a:pt x="369" y="1601"/>
                    <a:pt x="368" y="1598"/>
                    <a:pt x="368" y="1595"/>
                  </a:cubicBezTo>
                  <a:close/>
                  <a:moveTo>
                    <a:pt x="415" y="1598"/>
                  </a:moveTo>
                  <a:cubicBezTo>
                    <a:pt x="416" y="1598"/>
                    <a:pt x="417" y="1598"/>
                    <a:pt x="418" y="1598"/>
                  </a:cubicBezTo>
                  <a:cubicBezTo>
                    <a:pt x="418" y="1597"/>
                    <a:pt x="418" y="1596"/>
                    <a:pt x="418" y="1595"/>
                  </a:cubicBezTo>
                  <a:cubicBezTo>
                    <a:pt x="417" y="1595"/>
                    <a:pt x="415" y="1595"/>
                    <a:pt x="414" y="1595"/>
                  </a:cubicBezTo>
                  <a:cubicBezTo>
                    <a:pt x="414" y="1596"/>
                    <a:pt x="415" y="1597"/>
                    <a:pt x="415" y="1598"/>
                  </a:cubicBezTo>
                  <a:close/>
                  <a:moveTo>
                    <a:pt x="916" y="1607"/>
                  </a:moveTo>
                  <a:cubicBezTo>
                    <a:pt x="923" y="1610"/>
                    <a:pt x="924" y="1604"/>
                    <a:pt x="931" y="1607"/>
                  </a:cubicBezTo>
                  <a:cubicBezTo>
                    <a:pt x="932" y="1602"/>
                    <a:pt x="928" y="1600"/>
                    <a:pt x="931" y="1596"/>
                  </a:cubicBezTo>
                  <a:cubicBezTo>
                    <a:pt x="930" y="1596"/>
                    <a:pt x="929" y="1596"/>
                    <a:pt x="928" y="1596"/>
                  </a:cubicBezTo>
                  <a:cubicBezTo>
                    <a:pt x="927" y="1596"/>
                    <a:pt x="926" y="1597"/>
                    <a:pt x="927" y="1598"/>
                  </a:cubicBezTo>
                  <a:cubicBezTo>
                    <a:pt x="932" y="1603"/>
                    <a:pt x="912" y="1598"/>
                    <a:pt x="916" y="1607"/>
                  </a:cubicBezTo>
                  <a:close/>
                  <a:moveTo>
                    <a:pt x="748" y="1601"/>
                  </a:moveTo>
                  <a:cubicBezTo>
                    <a:pt x="749" y="1601"/>
                    <a:pt x="750" y="1601"/>
                    <a:pt x="751" y="1601"/>
                  </a:cubicBezTo>
                  <a:cubicBezTo>
                    <a:pt x="751" y="1600"/>
                    <a:pt x="751" y="1599"/>
                    <a:pt x="751" y="1598"/>
                  </a:cubicBezTo>
                  <a:cubicBezTo>
                    <a:pt x="750" y="1598"/>
                    <a:pt x="749" y="1598"/>
                    <a:pt x="748" y="1598"/>
                  </a:cubicBezTo>
                  <a:cubicBezTo>
                    <a:pt x="748" y="1599"/>
                    <a:pt x="748" y="1600"/>
                    <a:pt x="748" y="1601"/>
                  </a:cubicBezTo>
                  <a:close/>
                  <a:moveTo>
                    <a:pt x="1176" y="1601"/>
                  </a:moveTo>
                  <a:cubicBezTo>
                    <a:pt x="1177" y="1601"/>
                    <a:pt x="1177" y="1602"/>
                    <a:pt x="1179" y="1603"/>
                  </a:cubicBezTo>
                  <a:cubicBezTo>
                    <a:pt x="1178" y="1600"/>
                    <a:pt x="1179" y="1597"/>
                    <a:pt x="1176" y="1598"/>
                  </a:cubicBezTo>
                  <a:cubicBezTo>
                    <a:pt x="1176" y="1599"/>
                    <a:pt x="1176" y="1600"/>
                    <a:pt x="1176" y="1601"/>
                  </a:cubicBezTo>
                  <a:close/>
                  <a:moveTo>
                    <a:pt x="505" y="1603"/>
                  </a:moveTo>
                  <a:cubicBezTo>
                    <a:pt x="506" y="1603"/>
                    <a:pt x="507" y="1603"/>
                    <a:pt x="509" y="1603"/>
                  </a:cubicBezTo>
                  <a:cubicBezTo>
                    <a:pt x="511" y="1599"/>
                    <a:pt x="503" y="1598"/>
                    <a:pt x="504" y="1601"/>
                  </a:cubicBezTo>
                  <a:cubicBezTo>
                    <a:pt x="505" y="1601"/>
                    <a:pt x="506" y="1601"/>
                    <a:pt x="505" y="1603"/>
                  </a:cubicBezTo>
                  <a:close/>
                  <a:moveTo>
                    <a:pt x="653" y="1601"/>
                  </a:moveTo>
                  <a:cubicBezTo>
                    <a:pt x="654" y="1597"/>
                    <a:pt x="659" y="1602"/>
                    <a:pt x="658" y="1606"/>
                  </a:cubicBezTo>
                  <a:cubicBezTo>
                    <a:pt x="655" y="1606"/>
                    <a:pt x="656" y="1601"/>
                    <a:pt x="653" y="1601"/>
                  </a:cubicBezTo>
                  <a:close/>
                  <a:moveTo>
                    <a:pt x="691" y="1601"/>
                  </a:moveTo>
                  <a:cubicBezTo>
                    <a:pt x="694" y="1596"/>
                    <a:pt x="696" y="1603"/>
                    <a:pt x="695" y="1604"/>
                  </a:cubicBezTo>
                  <a:cubicBezTo>
                    <a:pt x="694" y="1605"/>
                    <a:pt x="693" y="1600"/>
                    <a:pt x="691" y="1601"/>
                  </a:cubicBezTo>
                  <a:close/>
                  <a:moveTo>
                    <a:pt x="830" y="1607"/>
                  </a:moveTo>
                  <a:cubicBezTo>
                    <a:pt x="833" y="1607"/>
                    <a:pt x="840" y="1609"/>
                    <a:pt x="841" y="1606"/>
                  </a:cubicBezTo>
                  <a:cubicBezTo>
                    <a:pt x="835" y="1606"/>
                    <a:pt x="835" y="1601"/>
                    <a:pt x="831" y="1600"/>
                  </a:cubicBezTo>
                  <a:cubicBezTo>
                    <a:pt x="834" y="1605"/>
                    <a:pt x="830" y="1602"/>
                    <a:pt x="830" y="1607"/>
                  </a:cubicBezTo>
                  <a:close/>
                  <a:moveTo>
                    <a:pt x="1011" y="1600"/>
                  </a:moveTo>
                  <a:cubicBezTo>
                    <a:pt x="1014" y="1600"/>
                    <a:pt x="1014" y="1604"/>
                    <a:pt x="1014" y="1607"/>
                  </a:cubicBezTo>
                  <a:cubicBezTo>
                    <a:pt x="1009" y="1609"/>
                    <a:pt x="1012" y="1603"/>
                    <a:pt x="1011" y="1600"/>
                  </a:cubicBezTo>
                  <a:close/>
                  <a:moveTo>
                    <a:pt x="1100" y="1603"/>
                  </a:moveTo>
                  <a:cubicBezTo>
                    <a:pt x="1100" y="1605"/>
                    <a:pt x="1096" y="1604"/>
                    <a:pt x="1094" y="1604"/>
                  </a:cubicBezTo>
                  <a:cubicBezTo>
                    <a:pt x="1095" y="1601"/>
                    <a:pt x="1098" y="1601"/>
                    <a:pt x="1100" y="1603"/>
                  </a:cubicBezTo>
                  <a:close/>
                  <a:moveTo>
                    <a:pt x="1108" y="1604"/>
                  </a:moveTo>
                  <a:cubicBezTo>
                    <a:pt x="1109" y="1604"/>
                    <a:pt x="1110" y="1604"/>
                    <a:pt x="1111" y="1604"/>
                  </a:cubicBezTo>
                  <a:cubicBezTo>
                    <a:pt x="1111" y="1603"/>
                    <a:pt x="1111" y="1602"/>
                    <a:pt x="1111" y="1601"/>
                  </a:cubicBezTo>
                  <a:cubicBezTo>
                    <a:pt x="1110" y="1601"/>
                    <a:pt x="1109" y="1601"/>
                    <a:pt x="1108" y="1601"/>
                  </a:cubicBezTo>
                  <a:cubicBezTo>
                    <a:pt x="1108" y="1602"/>
                    <a:pt x="1108" y="1603"/>
                    <a:pt x="1108" y="1604"/>
                  </a:cubicBezTo>
                  <a:close/>
                  <a:moveTo>
                    <a:pt x="547" y="1603"/>
                  </a:moveTo>
                  <a:cubicBezTo>
                    <a:pt x="548" y="1604"/>
                    <a:pt x="550" y="1604"/>
                    <a:pt x="553" y="1604"/>
                  </a:cubicBezTo>
                  <a:cubicBezTo>
                    <a:pt x="554" y="1607"/>
                    <a:pt x="545" y="1607"/>
                    <a:pt x="547" y="1603"/>
                  </a:cubicBezTo>
                  <a:close/>
                  <a:moveTo>
                    <a:pt x="810" y="1603"/>
                  </a:moveTo>
                  <a:cubicBezTo>
                    <a:pt x="814" y="1600"/>
                    <a:pt x="814" y="1610"/>
                    <a:pt x="810" y="1607"/>
                  </a:cubicBezTo>
                  <a:cubicBezTo>
                    <a:pt x="810" y="1606"/>
                    <a:pt x="810" y="1604"/>
                    <a:pt x="810" y="1603"/>
                  </a:cubicBezTo>
                  <a:close/>
                  <a:moveTo>
                    <a:pt x="976" y="1604"/>
                  </a:moveTo>
                  <a:cubicBezTo>
                    <a:pt x="976" y="1605"/>
                    <a:pt x="976" y="1606"/>
                    <a:pt x="976" y="1607"/>
                  </a:cubicBezTo>
                  <a:cubicBezTo>
                    <a:pt x="980" y="1610"/>
                    <a:pt x="980" y="1602"/>
                    <a:pt x="977" y="1603"/>
                  </a:cubicBezTo>
                  <a:cubicBezTo>
                    <a:pt x="977" y="1604"/>
                    <a:pt x="977" y="1605"/>
                    <a:pt x="976" y="1604"/>
                  </a:cubicBezTo>
                  <a:close/>
                  <a:moveTo>
                    <a:pt x="456" y="1607"/>
                  </a:moveTo>
                  <a:cubicBezTo>
                    <a:pt x="460" y="1612"/>
                    <a:pt x="459" y="1605"/>
                    <a:pt x="458" y="1604"/>
                  </a:cubicBezTo>
                  <a:cubicBezTo>
                    <a:pt x="457" y="1604"/>
                    <a:pt x="455" y="1605"/>
                    <a:pt x="455" y="1606"/>
                  </a:cubicBezTo>
                  <a:cubicBezTo>
                    <a:pt x="455" y="1605"/>
                    <a:pt x="457" y="1608"/>
                    <a:pt x="456" y="1607"/>
                  </a:cubicBezTo>
                  <a:close/>
                  <a:moveTo>
                    <a:pt x="936" y="1607"/>
                  </a:moveTo>
                  <a:cubicBezTo>
                    <a:pt x="938" y="1607"/>
                    <a:pt x="941" y="1608"/>
                    <a:pt x="940" y="1604"/>
                  </a:cubicBezTo>
                  <a:cubicBezTo>
                    <a:pt x="939" y="1604"/>
                    <a:pt x="938" y="1604"/>
                    <a:pt x="937" y="1604"/>
                  </a:cubicBezTo>
                  <a:cubicBezTo>
                    <a:pt x="937" y="1606"/>
                    <a:pt x="936" y="1606"/>
                    <a:pt x="936" y="1607"/>
                  </a:cubicBezTo>
                  <a:close/>
                  <a:moveTo>
                    <a:pt x="573" y="1606"/>
                  </a:moveTo>
                  <a:cubicBezTo>
                    <a:pt x="572" y="1606"/>
                    <a:pt x="571" y="1606"/>
                    <a:pt x="570" y="1606"/>
                  </a:cubicBezTo>
                  <a:cubicBezTo>
                    <a:pt x="562" y="1605"/>
                    <a:pt x="574" y="1610"/>
                    <a:pt x="573" y="1606"/>
                  </a:cubicBezTo>
                  <a:close/>
                  <a:moveTo>
                    <a:pt x="572" y="1623"/>
                  </a:moveTo>
                  <a:cubicBezTo>
                    <a:pt x="566" y="1624"/>
                    <a:pt x="565" y="1621"/>
                    <a:pt x="558" y="1622"/>
                  </a:cubicBezTo>
                  <a:cubicBezTo>
                    <a:pt x="552" y="1621"/>
                    <a:pt x="574" y="1617"/>
                    <a:pt x="572" y="1623"/>
                  </a:cubicBezTo>
                  <a:close/>
                  <a:moveTo>
                    <a:pt x="615" y="1628"/>
                  </a:moveTo>
                  <a:cubicBezTo>
                    <a:pt x="617" y="1624"/>
                    <a:pt x="625" y="1627"/>
                    <a:pt x="629" y="1626"/>
                  </a:cubicBezTo>
                  <a:cubicBezTo>
                    <a:pt x="627" y="1630"/>
                    <a:pt x="619" y="1627"/>
                    <a:pt x="615" y="1628"/>
                  </a:cubicBezTo>
                  <a:close/>
                  <a:moveTo>
                    <a:pt x="20" y="781"/>
                  </a:moveTo>
                  <a:cubicBezTo>
                    <a:pt x="22" y="781"/>
                    <a:pt x="20" y="783"/>
                    <a:pt x="22" y="783"/>
                  </a:cubicBezTo>
                  <a:cubicBezTo>
                    <a:pt x="27" y="782"/>
                    <a:pt x="35" y="780"/>
                    <a:pt x="36" y="780"/>
                  </a:cubicBezTo>
                  <a:cubicBezTo>
                    <a:pt x="36" y="780"/>
                    <a:pt x="38" y="776"/>
                    <a:pt x="39" y="780"/>
                  </a:cubicBezTo>
                  <a:cubicBezTo>
                    <a:pt x="37" y="781"/>
                    <a:pt x="33" y="781"/>
                    <a:pt x="29" y="781"/>
                  </a:cubicBezTo>
                  <a:cubicBezTo>
                    <a:pt x="29" y="784"/>
                    <a:pt x="27" y="785"/>
                    <a:pt x="25" y="786"/>
                  </a:cubicBezTo>
                  <a:cubicBezTo>
                    <a:pt x="21" y="788"/>
                    <a:pt x="13" y="785"/>
                    <a:pt x="14" y="791"/>
                  </a:cubicBezTo>
                  <a:cubicBezTo>
                    <a:pt x="18" y="790"/>
                    <a:pt x="20" y="788"/>
                    <a:pt x="25" y="789"/>
                  </a:cubicBezTo>
                  <a:cubicBezTo>
                    <a:pt x="27" y="788"/>
                    <a:pt x="28" y="786"/>
                    <a:pt x="30" y="784"/>
                  </a:cubicBezTo>
                  <a:cubicBezTo>
                    <a:pt x="33" y="783"/>
                    <a:pt x="36" y="784"/>
                    <a:pt x="39" y="783"/>
                  </a:cubicBezTo>
                  <a:cubicBezTo>
                    <a:pt x="40" y="783"/>
                    <a:pt x="41" y="780"/>
                    <a:pt x="42" y="780"/>
                  </a:cubicBezTo>
                  <a:cubicBezTo>
                    <a:pt x="47" y="778"/>
                    <a:pt x="52" y="780"/>
                    <a:pt x="55" y="776"/>
                  </a:cubicBezTo>
                  <a:cubicBezTo>
                    <a:pt x="55" y="776"/>
                    <a:pt x="57" y="777"/>
                    <a:pt x="58" y="776"/>
                  </a:cubicBezTo>
                  <a:cubicBezTo>
                    <a:pt x="58" y="776"/>
                    <a:pt x="58" y="775"/>
                    <a:pt x="58" y="775"/>
                  </a:cubicBezTo>
                  <a:cubicBezTo>
                    <a:pt x="59" y="773"/>
                    <a:pt x="66" y="776"/>
                    <a:pt x="68" y="775"/>
                  </a:cubicBezTo>
                  <a:cubicBezTo>
                    <a:pt x="67" y="779"/>
                    <a:pt x="71" y="778"/>
                    <a:pt x="71" y="781"/>
                  </a:cubicBezTo>
                  <a:cubicBezTo>
                    <a:pt x="67" y="781"/>
                    <a:pt x="66" y="778"/>
                    <a:pt x="66" y="784"/>
                  </a:cubicBezTo>
                  <a:cubicBezTo>
                    <a:pt x="68" y="788"/>
                    <a:pt x="73" y="782"/>
                    <a:pt x="75" y="788"/>
                  </a:cubicBezTo>
                  <a:cubicBezTo>
                    <a:pt x="76" y="794"/>
                    <a:pt x="71" y="796"/>
                    <a:pt x="66" y="797"/>
                  </a:cubicBezTo>
                  <a:cubicBezTo>
                    <a:pt x="67" y="801"/>
                    <a:pt x="63" y="800"/>
                    <a:pt x="63" y="803"/>
                  </a:cubicBezTo>
                  <a:cubicBezTo>
                    <a:pt x="65" y="804"/>
                    <a:pt x="66" y="804"/>
                    <a:pt x="66" y="807"/>
                  </a:cubicBezTo>
                  <a:cubicBezTo>
                    <a:pt x="63" y="808"/>
                    <a:pt x="57" y="805"/>
                    <a:pt x="57" y="808"/>
                  </a:cubicBezTo>
                  <a:cubicBezTo>
                    <a:pt x="63" y="810"/>
                    <a:pt x="65" y="807"/>
                    <a:pt x="70" y="811"/>
                  </a:cubicBezTo>
                  <a:cubicBezTo>
                    <a:pt x="63" y="811"/>
                    <a:pt x="69" y="815"/>
                    <a:pt x="68" y="818"/>
                  </a:cubicBezTo>
                  <a:cubicBezTo>
                    <a:pt x="61" y="817"/>
                    <a:pt x="65" y="827"/>
                    <a:pt x="63" y="830"/>
                  </a:cubicBezTo>
                  <a:cubicBezTo>
                    <a:pt x="71" y="828"/>
                    <a:pt x="67" y="838"/>
                    <a:pt x="73" y="838"/>
                  </a:cubicBezTo>
                  <a:cubicBezTo>
                    <a:pt x="73" y="835"/>
                    <a:pt x="79" y="838"/>
                    <a:pt x="79" y="840"/>
                  </a:cubicBezTo>
                  <a:cubicBezTo>
                    <a:pt x="76" y="844"/>
                    <a:pt x="80" y="842"/>
                    <a:pt x="81" y="845"/>
                  </a:cubicBezTo>
                  <a:cubicBezTo>
                    <a:pt x="80" y="845"/>
                    <a:pt x="78" y="845"/>
                    <a:pt x="78" y="846"/>
                  </a:cubicBezTo>
                  <a:cubicBezTo>
                    <a:pt x="78" y="848"/>
                    <a:pt x="75" y="848"/>
                    <a:pt x="75" y="849"/>
                  </a:cubicBezTo>
                  <a:cubicBezTo>
                    <a:pt x="79" y="851"/>
                    <a:pt x="82" y="846"/>
                    <a:pt x="83" y="849"/>
                  </a:cubicBezTo>
                  <a:cubicBezTo>
                    <a:pt x="83" y="855"/>
                    <a:pt x="77" y="853"/>
                    <a:pt x="75" y="856"/>
                  </a:cubicBezTo>
                  <a:cubicBezTo>
                    <a:pt x="74" y="855"/>
                    <a:pt x="66" y="852"/>
                    <a:pt x="66" y="856"/>
                  </a:cubicBezTo>
                  <a:cubicBezTo>
                    <a:pt x="71" y="858"/>
                    <a:pt x="78" y="857"/>
                    <a:pt x="79" y="864"/>
                  </a:cubicBezTo>
                  <a:cubicBezTo>
                    <a:pt x="75" y="863"/>
                    <a:pt x="73" y="864"/>
                    <a:pt x="72" y="867"/>
                  </a:cubicBezTo>
                  <a:cubicBezTo>
                    <a:pt x="75" y="867"/>
                    <a:pt x="76" y="865"/>
                    <a:pt x="77" y="867"/>
                  </a:cubicBezTo>
                  <a:cubicBezTo>
                    <a:pt x="75" y="869"/>
                    <a:pt x="74" y="870"/>
                    <a:pt x="73" y="873"/>
                  </a:cubicBezTo>
                  <a:cubicBezTo>
                    <a:pt x="72" y="874"/>
                    <a:pt x="73" y="876"/>
                    <a:pt x="71" y="876"/>
                  </a:cubicBezTo>
                  <a:cubicBezTo>
                    <a:pt x="69" y="874"/>
                    <a:pt x="68" y="870"/>
                    <a:pt x="62" y="872"/>
                  </a:cubicBezTo>
                  <a:cubicBezTo>
                    <a:pt x="60" y="876"/>
                    <a:pt x="63" y="877"/>
                    <a:pt x="60" y="878"/>
                  </a:cubicBezTo>
                  <a:cubicBezTo>
                    <a:pt x="59" y="878"/>
                    <a:pt x="58" y="877"/>
                    <a:pt x="57" y="876"/>
                  </a:cubicBezTo>
                  <a:cubicBezTo>
                    <a:pt x="55" y="884"/>
                    <a:pt x="68" y="876"/>
                    <a:pt x="68" y="881"/>
                  </a:cubicBezTo>
                  <a:cubicBezTo>
                    <a:pt x="65" y="885"/>
                    <a:pt x="62" y="880"/>
                    <a:pt x="59" y="881"/>
                  </a:cubicBezTo>
                  <a:cubicBezTo>
                    <a:pt x="58" y="882"/>
                    <a:pt x="60" y="885"/>
                    <a:pt x="57" y="884"/>
                  </a:cubicBezTo>
                  <a:cubicBezTo>
                    <a:pt x="57" y="884"/>
                    <a:pt x="56" y="881"/>
                    <a:pt x="54" y="881"/>
                  </a:cubicBezTo>
                  <a:cubicBezTo>
                    <a:pt x="57" y="887"/>
                    <a:pt x="53" y="889"/>
                    <a:pt x="53" y="895"/>
                  </a:cubicBezTo>
                  <a:cubicBezTo>
                    <a:pt x="52" y="896"/>
                    <a:pt x="50" y="895"/>
                    <a:pt x="50" y="897"/>
                  </a:cubicBezTo>
                  <a:cubicBezTo>
                    <a:pt x="52" y="897"/>
                    <a:pt x="54" y="897"/>
                    <a:pt x="54" y="900"/>
                  </a:cubicBezTo>
                  <a:cubicBezTo>
                    <a:pt x="56" y="900"/>
                    <a:pt x="59" y="900"/>
                    <a:pt x="59" y="903"/>
                  </a:cubicBezTo>
                  <a:cubicBezTo>
                    <a:pt x="67" y="902"/>
                    <a:pt x="77" y="901"/>
                    <a:pt x="82" y="902"/>
                  </a:cubicBezTo>
                  <a:cubicBezTo>
                    <a:pt x="84" y="902"/>
                    <a:pt x="87" y="901"/>
                    <a:pt x="87" y="903"/>
                  </a:cubicBezTo>
                  <a:cubicBezTo>
                    <a:pt x="77" y="907"/>
                    <a:pt x="68" y="904"/>
                    <a:pt x="59" y="908"/>
                  </a:cubicBezTo>
                  <a:cubicBezTo>
                    <a:pt x="59" y="915"/>
                    <a:pt x="65" y="910"/>
                    <a:pt x="65" y="913"/>
                  </a:cubicBezTo>
                  <a:cubicBezTo>
                    <a:pt x="63" y="916"/>
                    <a:pt x="64" y="922"/>
                    <a:pt x="61" y="924"/>
                  </a:cubicBezTo>
                  <a:cubicBezTo>
                    <a:pt x="59" y="923"/>
                    <a:pt x="58" y="925"/>
                    <a:pt x="57" y="926"/>
                  </a:cubicBezTo>
                  <a:cubicBezTo>
                    <a:pt x="55" y="926"/>
                    <a:pt x="55" y="924"/>
                    <a:pt x="55" y="924"/>
                  </a:cubicBezTo>
                  <a:cubicBezTo>
                    <a:pt x="53" y="924"/>
                    <a:pt x="54" y="926"/>
                    <a:pt x="53" y="926"/>
                  </a:cubicBezTo>
                  <a:cubicBezTo>
                    <a:pt x="51" y="926"/>
                    <a:pt x="47" y="925"/>
                    <a:pt x="47" y="927"/>
                  </a:cubicBezTo>
                  <a:cubicBezTo>
                    <a:pt x="53" y="927"/>
                    <a:pt x="59" y="927"/>
                    <a:pt x="65" y="927"/>
                  </a:cubicBezTo>
                  <a:cubicBezTo>
                    <a:pt x="65" y="929"/>
                    <a:pt x="66" y="931"/>
                    <a:pt x="66" y="932"/>
                  </a:cubicBezTo>
                  <a:cubicBezTo>
                    <a:pt x="72" y="931"/>
                    <a:pt x="70" y="936"/>
                    <a:pt x="71" y="937"/>
                  </a:cubicBezTo>
                  <a:cubicBezTo>
                    <a:pt x="72" y="937"/>
                    <a:pt x="74" y="936"/>
                    <a:pt x="75" y="937"/>
                  </a:cubicBezTo>
                  <a:cubicBezTo>
                    <a:pt x="76" y="938"/>
                    <a:pt x="75" y="941"/>
                    <a:pt x="76" y="941"/>
                  </a:cubicBezTo>
                  <a:cubicBezTo>
                    <a:pt x="72" y="938"/>
                    <a:pt x="70" y="943"/>
                    <a:pt x="66" y="945"/>
                  </a:cubicBezTo>
                  <a:cubicBezTo>
                    <a:pt x="68" y="944"/>
                    <a:pt x="57" y="944"/>
                    <a:pt x="59" y="946"/>
                  </a:cubicBezTo>
                  <a:cubicBezTo>
                    <a:pt x="64" y="948"/>
                    <a:pt x="57" y="950"/>
                    <a:pt x="60" y="954"/>
                  </a:cubicBezTo>
                  <a:cubicBezTo>
                    <a:pt x="54" y="955"/>
                    <a:pt x="51" y="957"/>
                    <a:pt x="49" y="959"/>
                  </a:cubicBezTo>
                  <a:cubicBezTo>
                    <a:pt x="47" y="960"/>
                    <a:pt x="45" y="959"/>
                    <a:pt x="43" y="960"/>
                  </a:cubicBezTo>
                  <a:cubicBezTo>
                    <a:pt x="42" y="961"/>
                    <a:pt x="40" y="963"/>
                    <a:pt x="40" y="964"/>
                  </a:cubicBezTo>
                  <a:cubicBezTo>
                    <a:pt x="38" y="965"/>
                    <a:pt x="35" y="964"/>
                    <a:pt x="35" y="967"/>
                  </a:cubicBezTo>
                  <a:cubicBezTo>
                    <a:pt x="36" y="967"/>
                    <a:pt x="38" y="967"/>
                    <a:pt x="38" y="968"/>
                  </a:cubicBezTo>
                  <a:cubicBezTo>
                    <a:pt x="37" y="970"/>
                    <a:pt x="27" y="972"/>
                    <a:pt x="32" y="975"/>
                  </a:cubicBezTo>
                  <a:cubicBezTo>
                    <a:pt x="32" y="972"/>
                    <a:pt x="35" y="974"/>
                    <a:pt x="37" y="973"/>
                  </a:cubicBezTo>
                  <a:cubicBezTo>
                    <a:pt x="38" y="972"/>
                    <a:pt x="38" y="971"/>
                    <a:pt x="40" y="970"/>
                  </a:cubicBezTo>
                  <a:cubicBezTo>
                    <a:pt x="42" y="969"/>
                    <a:pt x="48" y="968"/>
                    <a:pt x="49" y="970"/>
                  </a:cubicBezTo>
                  <a:cubicBezTo>
                    <a:pt x="48" y="972"/>
                    <a:pt x="48" y="976"/>
                    <a:pt x="45" y="976"/>
                  </a:cubicBezTo>
                  <a:cubicBezTo>
                    <a:pt x="48" y="982"/>
                    <a:pt x="42" y="983"/>
                    <a:pt x="42" y="984"/>
                  </a:cubicBezTo>
                  <a:cubicBezTo>
                    <a:pt x="42" y="985"/>
                    <a:pt x="44" y="987"/>
                    <a:pt x="44" y="987"/>
                  </a:cubicBezTo>
                  <a:cubicBezTo>
                    <a:pt x="43" y="988"/>
                    <a:pt x="42" y="986"/>
                    <a:pt x="41" y="986"/>
                  </a:cubicBezTo>
                  <a:cubicBezTo>
                    <a:pt x="39" y="991"/>
                    <a:pt x="40" y="990"/>
                    <a:pt x="43" y="994"/>
                  </a:cubicBezTo>
                  <a:cubicBezTo>
                    <a:pt x="41" y="994"/>
                    <a:pt x="39" y="994"/>
                    <a:pt x="36" y="994"/>
                  </a:cubicBezTo>
                  <a:cubicBezTo>
                    <a:pt x="39" y="998"/>
                    <a:pt x="34" y="1003"/>
                    <a:pt x="37" y="1003"/>
                  </a:cubicBezTo>
                  <a:cubicBezTo>
                    <a:pt x="39" y="998"/>
                    <a:pt x="39" y="1007"/>
                    <a:pt x="40" y="1008"/>
                  </a:cubicBezTo>
                  <a:cubicBezTo>
                    <a:pt x="42" y="1009"/>
                    <a:pt x="47" y="1007"/>
                    <a:pt x="47" y="1010"/>
                  </a:cubicBezTo>
                  <a:cubicBezTo>
                    <a:pt x="44" y="1013"/>
                    <a:pt x="35" y="1011"/>
                    <a:pt x="35" y="1018"/>
                  </a:cubicBezTo>
                  <a:cubicBezTo>
                    <a:pt x="37" y="1018"/>
                    <a:pt x="36" y="1020"/>
                    <a:pt x="38" y="1021"/>
                  </a:cubicBezTo>
                  <a:cubicBezTo>
                    <a:pt x="38" y="1017"/>
                    <a:pt x="44" y="1020"/>
                    <a:pt x="46" y="1019"/>
                  </a:cubicBezTo>
                  <a:cubicBezTo>
                    <a:pt x="48" y="1022"/>
                    <a:pt x="53" y="1023"/>
                    <a:pt x="54" y="1027"/>
                  </a:cubicBezTo>
                  <a:cubicBezTo>
                    <a:pt x="59" y="1027"/>
                    <a:pt x="62" y="1030"/>
                    <a:pt x="64" y="1032"/>
                  </a:cubicBezTo>
                  <a:cubicBezTo>
                    <a:pt x="64" y="1031"/>
                    <a:pt x="62" y="1034"/>
                    <a:pt x="63" y="1035"/>
                  </a:cubicBezTo>
                  <a:cubicBezTo>
                    <a:pt x="63" y="1036"/>
                    <a:pt x="66" y="1035"/>
                    <a:pt x="66" y="1037"/>
                  </a:cubicBezTo>
                  <a:cubicBezTo>
                    <a:pt x="60" y="1033"/>
                    <a:pt x="59" y="1038"/>
                    <a:pt x="56" y="1038"/>
                  </a:cubicBezTo>
                  <a:cubicBezTo>
                    <a:pt x="57" y="1038"/>
                    <a:pt x="55" y="1036"/>
                    <a:pt x="53" y="1037"/>
                  </a:cubicBezTo>
                  <a:cubicBezTo>
                    <a:pt x="51" y="1037"/>
                    <a:pt x="51" y="1038"/>
                    <a:pt x="50" y="1040"/>
                  </a:cubicBezTo>
                  <a:cubicBezTo>
                    <a:pt x="57" y="1040"/>
                    <a:pt x="64" y="1040"/>
                    <a:pt x="71" y="1040"/>
                  </a:cubicBezTo>
                  <a:cubicBezTo>
                    <a:pt x="68" y="1046"/>
                    <a:pt x="71" y="1043"/>
                    <a:pt x="74" y="1046"/>
                  </a:cubicBezTo>
                  <a:cubicBezTo>
                    <a:pt x="72" y="1046"/>
                    <a:pt x="73" y="1049"/>
                    <a:pt x="73" y="1051"/>
                  </a:cubicBezTo>
                  <a:cubicBezTo>
                    <a:pt x="70" y="1048"/>
                    <a:pt x="66" y="1050"/>
                    <a:pt x="65" y="1052"/>
                  </a:cubicBezTo>
                  <a:cubicBezTo>
                    <a:pt x="72" y="1051"/>
                    <a:pt x="73" y="1053"/>
                    <a:pt x="79" y="1051"/>
                  </a:cubicBezTo>
                  <a:cubicBezTo>
                    <a:pt x="81" y="1045"/>
                    <a:pt x="75" y="1048"/>
                    <a:pt x="76" y="1043"/>
                  </a:cubicBezTo>
                  <a:cubicBezTo>
                    <a:pt x="81" y="1044"/>
                    <a:pt x="85" y="1050"/>
                    <a:pt x="88" y="1044"/>
                  </a:cubicBezTo>
                  <a:cubicBezTo>
                    <a:pt x="92" y="1048"/>
                    <a:pt x="98" y="1050"/>
                    <a:pt x="102" y="1054"/>
                  </a:cubicBezTo>
                  <a:cubicBezTo>
                    <a:pt x="103" y="1054"/>
                    <a:pt x="105" y="1057"/>
                    <a:pt x="106" y="1054"/>
                  </a:cubicBezTo>
                  <a:cubicBezTo>
                    <a:pt x="105" y="1054"/>
                    <a:pt x="104" y="1053"/>
                    <a:pt x="105" y="1051"/>
                  </a:cubicBezTo>
                  <a:cubicBezTo>
                    <a:pt x="103" y="1051"/>
                    <a:pt x="101" y="1050"/>
                    <a:pt x="101" y="1048"/>
                  </a:cubicBezTo>
                  <a:cubicBezTo>
                    <a:pt x="104" y="1049"/>
                    <a:pt x="110" y="1049"/>
                    <a:pt x="108" y="1056"/>
                  </a:cubicBezTo>
                  <a:cubicBezTo>
                    <a:pt x="113" y="1058"/>
                    <a:pt x="114" y="1049"/>
                    <a:pt x="117" y="1054"/>
                  </a:cubicBezTo>
                  <a:cubicBezTo>
                    <a:pt x="117" y="1057"/>
                    <a:pt x="110" y="1054"/>
                    <a:pt x="111" y="1059"/>
                  </a:cubicBezTo>
                  <a:cubicBezTo>
                    <a:pt x="115" y="1057"/>
                    <a:pt x="122" y="1058"/>
                    <a:pt x="127" y="1057"/>
                  </a:cubicBezTo>
                  <a:cubicBezTo>
                    <a:pt x="130" y="1057"/>
                    <a:pt x="134" y="1053"/>
                    <a:pt x="135" y="1057"/>
                  </a:cubicBezTo>
                  <a:cubicBezTo>
                    <a:pt x="135" y="1063"/>
                    <a:pt x="127" y="1060"/>
                    <a:pt x="124" y="1060"/>
                  </a:cubicBezTo>
                  <a:cubicBezTo>
                    <a:pt x="117" y="1062"/>
                    <a:pt x="111" y="1065"/>
                    <a:pt x="104" y="1065"/>
                  </a:cubicBezTo>
                  <a:cubicBezTo>
                    <a:pt x="102" y="1067"/>
                    <a:pt x="102" y="1070"/>
                    <a:pt x="98" y="1070"/>
                  </a:cubicBezTo>
                  <a:cubicBezTo>
                    <a:pt x="85" y="1069"/>
                    <a:pt x="80" y="1074"/>
                    <a:pt x="69" y="1071"/>
                  </a:cubicBezTo>
                  <a:cubicBezTo>
                    <a:pt x="70" y="1074"/>
                    <a:pt x="67" y="1071"/>
                    <a:pt x="66" y="1071"/>
                  </a:cubicBezTo>
                  <a:cubicBezTo>
                    <a:pt x="64" y="1072"/>
                    <a:pt x="65" y="1076"/>
                    <a:pt x="62" y="1076"/>
                  </a:cubicBezTo>
                  <a:cubicBezTo>
                    <a:pt x="57" y="1075"/>
                    <a:pt x="56" y="1078"/>
                    <a:pt x="52" y="1078"/>
                  </a:cubicBezTo>
                  <a:cubicBezTo>
                    <a:pt x="51" y="1078"/>
                    <a:pt x="49" y="1078"/>
                    <a:pt x="49" y="1079"/>
                  </a:cubicBezTo>
                  <a:cubicBezTo>
                    <a:pt x="57" y="1079"/>
                    <a:pt x="67" y="1080"/>
                    <a:pt x="73" y="1078"/>
                  </a:cubicBezTo>
                  <a:cubicBezTo>
                    <a:pt x="75" y="1079"/>
                    <a:pt x="74" y="1081"/>
                    <a:pt x="78" y="1081"/>
                  </a:cubicBezTo>
                  <a:cubicBezTo>
                    <a:pt x="80" y="1081"/>
                    <a:pt x="80" y="1078"/>
                    <a:pt x="82" y="1078"/>
                  </a:cubicBezTo>
                  <a:cubicBezTo>
                    <a:pt x="82" y="1078"/>
                    <a:pt x="84" y="1081"/>
                    <a:pt x="86" y="1081"/>
                  </a:cubicBezTo>
                  <a:cubicBezTo>
                    <a:pt x="85" y="1081"/>
                    <a:pt x="87" y="1079"/>
                    <a:pt x="87" y="1079"/>
                  </a:cubicBezTo>
                  <a:cubicBezTo>
                    <a:pt x="91" y="1078"/>
                    <a:pt x="95" y="1080"/>
                    <a:pt x="98" y="1079"/>
                  </a:cubicBezTo>
                  <a:cubicBezTo>
                    <a:pt x="100" y="1079"/>
                    <a:pt x="100" y="1078"/>
                    <a:pt x="101" y="1078"/>
                  </a:cubicBezTo>
                  <a:cubicBezTo>
                    <a:pt x="103" y="1078"/>
                    <a:pt x="103" y="1080"/>
                    <a:pt x="106" y="1079"/>
                  </a:cubicBezTo>
                  <a:cubicBezTo>
                    <a:pt x="106" y="1079"/>
                    <a:pt x="107" y="1078"/>
                    <a:pt x="108" y="1078"/>
                  </a:cubicBezTo>
                  <a:cubicBezTo>
                    <a:pt x="109" y="1077"/>
                    <a:pt x="111" y="1078"/>
                    <a:pt x="112" y="1078"/>
                  </a:cubicBezTo>
                  <a:cubicBezTo>
                    <a:pt x="113" y="1078"/>
                    <a:pt x="114" y="1079"/>
                    <a:pt x="114" y="1079"/>
                  </a:cubicBezTo>
                  <a:cubicBezTo>
                    <a:pt x="116" y="1080"/>
                    <a:pt x="119" y="1076"/>
                    <a:pt x="120" y="1079"/>
                  </a:cubicBezTo>
                  <a:cubicBezTo>
                    <a:pt x="120" y="1081"/>
                    <a:pt x="119" y="1083"/>
                    <a:pt x="117" y="1084"/>
                  </a:cubicBezTo>
                  <a:cubicBezTo>
                    <a:pt x="108" y="1083"/>
                    <a:pt x="97" y="1086"/>
                    <a:pt x="92" y="1084"/>
                  </a:cubicBezTo>
                  <a:cubicBezTo>
                    <a:pt x="90" y="1088"/>
                    <a:pt x="84" y="1087"/>
                    <a:pt x="80" y="1089"/>
                  </a:cubicBezTo>
                  <a:cubicBezTo>
                    <a:pt x="77" y="1089"/>
                    <a:pt x="76" y="1091"/>
                    <a:pt x="80" y="1090"/>
                  </a:cubicBezTo>
                  <a:cubicBezTo>
                    <a:pt x="84" y="1092"/>
                    <a:pt x="84" y="1088"/>
                    <a:pt x="88" y="1089"/>
                  </a:cubicBezTo>
                  <a:cubicBezTo>
                    <a:pt x="88" y="1092"/>
                    <a:pt x="93" y="1090"/>
                    <a:pt x="93" y="1094"/>
                  </a:cubicBezTo>
                  <a:cubicBezTo>
                    <a:pt x="87" y="1093"/>
                    <a:pt x="81" y="1094"/>
                    <a:pt x="79" y="1097"/>
                  </a:cubicBezTo>
                  <a:cubicBezTo>
                    <a:pt x="83" y="1097"/>
                    <a:pt x="90" y="1096"/>
                    <a:pt x="93" y="1098"/>
                  </a:cubicBezTo>
                  <a:cubicBezTo>
                    <a:pt x="93" y="1096"/>
                    <a:pt x="95" y="1098"/>
                    <a:pt x="96" y="1097"/>
                  </a:cubicBezTo>
                  <a:cubicBezTo>
                    <a:pt x="97" y="1096"/>
                    <a:pt x="98" y="1095"/>
                    <a:pt x="99" y="1094"/>
                  </a:cubicBezTo>
                  <a:cubicBezTo>
                    <a:pt x="100" y="1097"/>
                    <a:pt x="103" y="1099"/>
                    <a:pt x="104" y="1102"/>
                  </a:cubicBezTo>
                  <a:cubicBezTo>
                    <a:pt x="104" y="1101"/>
                    <a:pt x="102" y="1102"/>
                    <a:pt x="103" y="1103"/>
                  </a:cubicBezTo>
                  <a:cubicBezTo>
                    <a:pt x="103" y="1106"/>
                    <a:pt x="105" y="1102"/>
                    <a:pt x="106" y="1105"/>
                  </a:cubicBezTo>
                  <a:cubicBezTo>
                    <a:pt x="105" y="1106"/>
                    <a:pt x="104" y="1108"/>
                    <a:pt x="103" y="1108"/>
                  </a:cubicBezTo>
                  <a:cubicBezTo>
                    <a:pt x="97" y="1109"/>
                    <a:pt x="99" y="1105"/>
                    <a:pt x="96" y="1108"/>
                  </a:cubicBezTo>
                  <a:cubicBezTo>
                    <a:pt x="94" y="1111"/>
                    <a:pt x="80" y="1106"/>
                    <a:pt x="81" y="1105"/>
                  </a:cubicBezTo>
                  <a:cubicBezTo>
                    <a:pt x="81" y="1103"/>
                    <a:pt x="87" y="1105"/>
                    <a:pt x="87" y="1102"/>
                  </a:cubicBezTo>
                  <a:cubicBezTo>
                    <a:pt x="84" y="1102"/>
                    <a:pt x="81" y="1102"/>
                    <a:pt x="79" y="1102"/>
                  </a:cubicBezTo>
                  <a:cubicBezTo>
                    <a:pt x="79" y="1105"/>
                    <a:pt x="79" y="1108"/>
                    <a:pt x="76" y="1108"/>
                  </a:cubicBezTo>
                  <a:cubicBezTo>
                    <a:pt x="76" y="1112"/>
                    <a:pt x="79" y="1113"/>
                    <a:pt x="80" y="1116"/>
                  </a:cubicBezTo>
                  <a:cubicBezTo>
                    <a:pt x="77" y="1116"/>
                    <a:pt x="76" y="1118"/>
                    <a:pt x="73" y="1117"/>
                  </a:cubicBezTo>
                  <a:cubicBezTo>
                    <a:pt x="73" y="1113"/>
                    <a:pt x="71" y="1114"/>
                    <a:pt x="73" y="1111"/>
                  </a:cubicBezTo>
                  <a:cubicBezTo>
                    <a:pt x="68" y="1110"/>
                    <a:pt x="67" y="1113"/>
                    <a:pt x="64" y="1114"/>
                  </a:cubicBezTo>
                  <a:cubicBezTo>
                    <a:pt x="62" y="1115"/>
                    <a:pt x="59" y="1114"/>
                    <a:pt x="59" y="1116"/>
                  </a:cubicBezTo>
                  <a:cubicBezTo>
                    <a:pt x="62" y="1116"/>
                    <a:pt x="64" y="1116"/>
                    <a:pt x="65" y="1117"/>
                  </a:cubicBezTo>
                  <a:cubicBezTo>
                    <a:pt x="66" y="1116"/>
                    <a:pt x="66" y="1114"/>
                    <a:pt x="68" y="1114"/>
                  </a:cubicBezTo>
                  <a:cubicBezTo>
                    <a:pt x="69" y="1117"/>
                    <a:pt x="64" y="1116"/>
                    <a:pt x="66" y="1121"/>
                  </a:cubicBezTo>
                  <a:cubicBezTo>
                    <a:pt x="69" y="1120"/>
                    <a:pt x="72" y="1121"/>
                    <a:pt x="72" y="1124"/>
                  </a:cubicBezTo>
                  <a:cubicBezTo>
                    <a:pt x="70" y="1124"/>
                    <a:pt x="70" y="1121"/>
                    <a:pt x="69" y="1124"/>
                  </a:cubicBezTo>
                  <a:cubicBezTo>
                    <a:pt x="71" y="1124"/>
                    <a:pt x="71" y="1126"/>
                    <a:pt x="74" y="1125"/>
                  </a:cubicBezTo>
                  <a:cubicBezTo>
                    <a:pt x="74" y="1124"/>
                    <a:pt x="76" y="1123"/>
                    <a:pt x="77" y="1125"/>
                  </a:cubicBezTo>
                  <a:cubicBezTo>
                    <a:pt x="75" y="1129"/>
                    <a:pt x="67" y="1127"/>
                    <a:pt x="68" y="1133"/>
                  </a:cubicBezTo>
                  <a:cubicBezTo>
                    <a:pt x="80" y="1136"/>
                    <a:pt x="99" y="1138"/>
                    <a:pt x="112" y="1135"/>
                  </a:cubicBezTo>
                  <a:cubicBezTo>
                    <a:pt x="112" y="1137"/>
                    <a:pt x="116" y="1136"/>
                    <a:pt x="115" y="1140"/>
                  </a:cubicBezTo>
                  <a:cubicBezTo>
                    <a:pt x="109" y="1139"/>
                    <a:pt x="105" y="1141"/>
                    <a:pt x="103" y="1144"/>
                  </a:cubicBezTo>
                  <a:cubicBezTo>
                    <a:pt x="96" y="1144"/>
                    <a:pt x="89" y="1144"/>
                    <a:pt x="83" y="1144"/>
                  </a:cubicBezTo>
                  <a:cubicBezTo>
                    <a:pt x="80" y="1145"/>
                    <a:pt x="82" y="1148"/>
                    <a:pt x="78" y="1148"/>
                  </a:cubicBezTo>
                  <a:cubicBezTo>
                    <a:pt x="78" y="1145"/>
                    <a:pt x="77" y="1145"/>
                    <a:pt x="75" y="1144"/>
                  </a:cubicBezTo>
                  <a:cubicBezTo>
                    <a:pt x="69" y="1143"/>
                    <a:pt x="58" y="1145"/>
                    <a:pt x="51" y="1144"/>
                  </a:cubicBezTo>
                  <a:cubicBezTo>
                    <a:pt x="49" y="1151"/>
                    <a:pt x="58" y="1145"/>
                    <a:pt x="58" y="1149"/>
                  </a:cubicBezTo>
                  <a:cubicBezTo>
                    <a:pt x="54" y="1152"/>
                    <a:pt x="52" y="1147"/>
                    <a:pt x="52" y="1152"/>
                  </a:cubicBezTo>
                  <a:cubicBezTo>
                    <a:pt x="56" y="1151"/>
                    <a:pt x="58" y="1155"/>
                    <a:pt x="63" y="1156"/>
                  </a:cubicBezTo>
                  <a:cubicBezTo>
                    <a:pt x="67" y="1156"/>
                    <a:pt x="71" y="1155"/>
                    <a:pt x="75" y="1156"/>
                  </a:cubicBezTo>
                  <a:cubicBezTo>
                    <a:pt x="79" y="1156"/>
                    <a:pt x="86" y="1153"/>
                    <a:pt x="87" y="1159"/>
                  </a:cubicBezTo>
                  <a:cubicBezTo>
                    <a:pt x="82" y="1159"/>
                    <a:pt x="73" y="1157"/>
                    <a:pt x="73" y="1162"/>
                  </a:cubicBezTo>
                  <a:cubicBezTo>
                    <a:pt x="74" y="1162"/>
                    <a:pt x="76" y="1162"/>
                    <a:pt x="76" y="1163"/>
                  </a:cubicBezTo>
                  <a:cubicBezTo>
                    <a:pt x="71" y="1163"/>
                    <a:pt x="66" y="1163"/>
                    <a:pt x="62" y="1163"/>
                  </a:cubicBezTo>
                  <a:cubicBezTo>
                    <a:pt x="62" y="1161"/>
                    <a:pt x="61" y="1160"/>
                    <a:pt x="60" y="1159"/>
                  </a:cubicBezTo>
                  <a:cubicBezTo>
                    <a:pt x="54" y="1157"/>
                    <a:pt x="53" y="1162"/>
                    <a:pt x="50" y="1159"/>
                  </a:cubicBezTo>
                  <a:cubicBezTo>
                    <a:pt x="50" y="1167"/>
                    <a:pt x="55" y="1160"/>
                    <a:pt x="57" y="1163"/>
                  </a:cubicBezTo>
                  <a:cubicBezTo>
                    <a:pt x="57" y="1165"/>
                    <a:pt x="58" y="1165"/>
                    <a:pt x="59" y="1167"/>
                  </a:cubicBezTo>
                  <a:cubicBezTo>
                    <a:pt x="56" y="1167"/>
                    <a:pt x="54" y="1171"/>
                    <a:pt x="59" y="1170"/>
                  </a:cubicBezTo>
                  <a:cubicBezTo>
                    <a:pt x="61" y="1170"/>
                    <a:pt x="60" y="1166"/>
                    <a:pt x="63" y="1167"/>
                  </a:cubicBezTo>
                  <a:cubicBezTo>
                    <a:pt x="63" y="1170"/>
                    <a:pt x="60" y="1171"/>
                    <a:pt x="61" y="1175"/>
                  </a:cubicBezTo>
                  <a:cubicBezTo>
                    <a:pt x="66" y="1175"/>
                    <a:pt x="62" y="1179"/>
                    <a:pt x="63" y="1179"/>
                  </a:cubicBezTo>
                  <a:cubicBezTo>
                    <a:pt x="63" y="1180"/>
                    <a:pt x="66" y="1179"/>
                    <a:pt x="66" y="1181"/>
                  </a:cubicBezTo>
                  <a:cubicBezTo>
                    <a:pt x="61" y="1181"/>
                    <a:pt x="55" y="1180"/>
                    <a:pt x="55" y="1184"/>
                  </a:cubicBezTo>
                  <a:cubicBezTo>
                    <a:pt x="61" y="1185"/>
                    <a:pt x="62" y="1181"/>
                    <a:pt x="67" y="1182"/>
                  </a:cubicBezTo>
                  <a:cubicBezTo>
                    <a:pt x="67" y="1187"/>
                    <a:pt x="75" y="1187"/>
                    <a:pt x="79" y="1187"/>
                  </a:cubicBezTo>
                  <a:cubicBezTo>
                    <a:pt x="86" y="1188"/>
                    <a:pt x="89" y="1188"/>
                    <a:pt x="93" y="1189"/>
                  </a:cubicBezTo>
                  <a:cubicBezTo>
                    <a:pt x="95" y="1189"/>
                    <a:pt x="97" y="1188"/>
                    <a:pt x="98" y="1190"/>
                  </a:cubicBezTo>
                  <a:cubicBezTo>
                    <a:pt x="92" y="1195"/>
                    <a:pt x="81" y="1190"/>
                    <a:pt x="77" y="1190"/>
                  </a:cubicBezTo>
                  <a:cubicBezTo>
                    <a:pt x="75" y="1191"/>
                    <a:pt x="75" y="1192"/>
                    <a:pt x="73" y="1192"/>
                  </a:cubicBezTo>
                  <a:cubicBezTo>
                    <a:pt x="68" y="1193"/>
                    <a:pt x="65" y="1193"/>
                    <a:pt x="63" y="1194"/>
                  </a:cubicBezTo>
                  <a:cubicBezTo>
                    <a:pt x="63" y="1194"/>
                    <a:pt x="61" y="1193"/>
                    <a:pt x="60" y="1194"/>
                  </a:cubicBezTo>
                  <a:cubicBezTo>
                    <a:pt x="59" y="1194"/>
                    <a:pt x="61" y="1197"/>
                    <a:pt x="59" y="1197"/>
                  </a:cubicBezTo>
                  <a:cubicBezTo>
                    <a:pt x="54" y="1197"/>
                    <a:pt x="54" y="1201"/>
                    <a:pt x="50" y="1201"/>
                  </a:cubicBezTo>
                  <a:cubicBezTo>
                    <a:pt x="50" y="1205"/>
                    <a:pt x="53" y="1208"/>
                    <a:pt x="50" y="1211"/>
                  </a:cubicBezTo>
                  <a:cubicBezTo>
                    <a:pt x="58" y="1211"/>
                    <a:pt x="66" y="1215"/>
                    <a:pt x="74" y="1214"/>
                  </a:cubicBezTo>
                  <a:cubicBezTo>
                    <a:pt x="76" y="1214"/>
                    <a:pt x="76" y="1213"/>
                    <a:pt x="79" y="1213"/>
                  </a:cubicBezTo>
                  <a:cubicBezTo>
                    <a:pt x="81" y="1212"/>
                    <a:pt x="84" y="1212"/>
                    <a:pt x="86" y="1213"/>
                  </a:cubicBezTo>
                  <a:cubicBezTo>
                    <a:pt x="89" y="1213"/>
                    <a:pt x="88" y="1215"/>
                    <a:pt x="90" y="1216"/>
                  </a:cubicBezTo>
                  <a:cubicBezTo>
                    <a:pt x="93" y="1217"/>
                    <a:pt x="97" y="1213"/>
                    <a:pt x="98" y="1217"/>
                  </a:cubicBezTo>
                  <a:cubicBezTo>
                    <a:pt x="98" y="1220"/>
                    <a:pt x="94" y="1219"/>
                    <a:pt x="95" y="1222"/>
                  </a:cubicBezTo>
                  <a:cubicBezTo>
                    <a:pt x="98" y="1222"/>
                    <a:pt x="101" y="1220"/>
                    <a:pt x="104" y="1219"/>
                  </a:cubicBezTo>
                  <a:cubicBezTo>
                    <a:pt x="113" y="1224"/>
                    <a:pt x="122" y="1217"/>
                    <a:pt x="131" y="1219"/>
                  </a:cubicBezTo>
                  <a:cubicBezTo>
                    <a:pt x="134" y="1220"/>
                    <a:pt x="133" y="1222"/>
                    <a:pt x="137" y="1222"/>
                  </a:cubicBezTo>
                  <a:cubicBezTo>
                    <a:pt x="143" y="1223"/>
                    <a:pt x="148" y="1223"/>
                    <a:pt x="151" y="1224"/>
                  </a:cubicBezTo>
                  <a:cubicBezTo>
                    <a:pt x="154" y="1224"/>
                    <a:pt x="156" y="1223"/>
                    <a:pt x="158" y="1225"/>
                  </a:cubicBezTo>
                  <a:cubicBezTo>
                    <a:pt x="158" y="1226"/>
                    <a:pt x="162" y="1225"/>
                    <a:pt x="162" y="1225"/>
                  </a:cubicBezTo>
                  <a:cubicBezTo>
                    <a:pt x="164" y="1225"/>
                    <a:pt x="164" y="1227"/>
                    <a:pt x="164" y="1227"/>
                  </a:cubicBezTo>
                  <a:cubicBezTo>
                    <a:pt x="166" y="1227"/>
                    <a:pt x="169" y="1226"/>
                    <a:pt x="172" y="1227"/>
                  </a:cubicBezTo>
                  <a:cubicBezTo>
                    <a:pt x="174" y="1228"/>
                    <a:pt x="177" y="1230"/>
                    <a:pt x="180" y="1230"/>
                  </a:cubicBezTo>
                  <a:cubicBezTo>
                    <a:pt x="180" y="1229"/>
                    <a:pt x="181" y="1228"/>
                    <a:pt x="183" y="1228"/>
                  </a:cubicBezTo>
                  <a:cubicBezTo>
                    <a:pt x="184" y="1222"/>
                    <a:pt x="175" y="1231"/>
                    <a:pt x="175" y="1224"/>
                  </a:cubicBezTo>
                  <a:cubicBezTo>
                    <a:pt x="181" y="1220"/>
                    <a:pt x="192" y="1223"/>
                    <a:pt x="195" y="1224"/>
                  </a:cubicBezTo>
                  <a:cubicBezTo>
                    <a:pt x="200" y="1225"/>
                    <a:pt x="206" y="1224"/>
                    <a:pt x="208" y="1227"/>
                  </a:cubicBezTo>
                  <a:cubicBezTo>
                    <a:pt x="208" y="1227"/>
                    <a:pt x="212" y="1227"/>
                    <a:pt x="213" y="1227"/>
                  </a:cubicBezTo>
                  <a:cubicBezTo>
                    <a:pt x="214" y="1227"/>
                    <a:pt x="214" y="1228"/>
                    <a:pt x="214" y="1228"/>
                  </a:cubicBezTo>
                  <a:cubicBezTo>
                    <a:pt x="220" y="1230"/>
                    <a:pt x="225" y="1229"/>
                    <a:pt x="230" y="1230"/>
                  </a:cubicBezTo>
                  <a:cubicBezTo>
                    <a:pt x="233" y="1230"/>
                    <a:pt x="238" y="1233"/>
                    <a:pt x="239" y="1233"/>
                  </a:cubicBezTo>
                  <a:cubicBezTo>
                    <a:pt x="243" y="1234"/>
                    <a:pt x="242" y="1235"/>
                    <a:pt x="244" y="1236"/>
                  </a:cubicBezTo>
                  <a:cubicBezTo>
                    <a:pt x="246" y="1237"/>
                    <a:pt x="248" y="1237"/>
                    <a:pt x="249" y="1238"/>
                  </a:cubicBezTo>
                  <a:cubicBezTo>
                    <a:pt x="250" y="1239"/>
                    <a:pt x="251" y="1240"/>
                    <a:pt x="252" y="1241"/>
                  </a:cubicBezTo>
                  <a:cubicBezTo>
                    <a:pt x="254" y="1242"/>
                    <a:pt x="255" y="1242"/>
                    <a:pt x="256" y="1244"/>
                  </a:cubicBezTo>
                  <a:cubicBezTo>
                    <a:pt x="254" y="1244"/>
                    <a:pt x="254" y="1246"/>
                    <a:pt x="257" y="1246"/>
                  </a:cubicBezTo>
                  <a:cubicBezTo>
                    <a:pt x="260" y="1246"/>
                    <a:pt x="256" y="1243"/>
                    <a:pt x="259" y="1243"/>
                  </a:cubicBezTo>
                  <a:cubicBezTo>
                    <a:pt x="261" y="1242"/>
                    <a:pt x="262" y="1240"/>
                    <a:pt x="265" y="1241"/>
                  </a:cubicBezTo>
                  <a:cubicBezTo>
                    <a:pt x="261" y="1246"/>
                    <a:pt x="267" y="1243"/>
                    <a:pt x="270" y="1244"/>
                  </a:cubicBezTo>
                  <a:cubicBezTo>
                    <a:pt x="272" y="1245"/>
                    <a:pt x="272" y="1250"/>
                    <a:pt x="273" y="1251"/>
                  </a:cubicBezTo>
                  <a:cubicBezTo>
                    <a:pt x="274" y="1252"/>
                    <a:pt x="278" y="1250"/>
                    <a:pt x="278" y="1252"/>
                  </a:cubicBezTo>
                  <a:cubicBezTo>
                    <a:pt x="271" y="1252"/>
                    <a:pt x="277" y="1259"/>
                    <a:pt x="277" y="1262"/>
                  </a:cubicBezTo>
                  <a:cubicBezTo>
                    <a:pt x="272" y="1258"/>
                    <a:pt x="276" y="1264"/>
                    <a:pt x="271" y="1263"/>
                  </a:cubicBezTo>
                  <a:cubicBezTo>
                    <a:pt x="272" y="1258"/>
                    <a:pt x="272" y="1260"/>
                    <a:pt x="269" y="1257"/>
                  </a:cubicBezTo>
                  <a:cubicBezTo>
                    <a:pt x="271" y="1257"/>
                    <a:pt x="274" y="1253"/>
                    <a:pt x="269" y="1254"/>
                  </a:cubicBezTo>
                  <a:cubicBezTo>
                    <a:pt x="264" y="1253"/>
                    <a:pt x="270" y="1261"/>
                    <a:pt x="266" y="1260"/>
                  </a:cubicBezTo>
                  <a:cubicBezTo>
                    <a:pt x="265" y="1257"/>
                    <a:pt x="261" y="1259"/>
                    <a:pt x="258" y="1259"/>
                  </a:cubicBezTo>
                  <a:cubicBezTo>
                    <a:pt x="256" y="1258"/>
                    <a:pt x="255" y="1257"/>
                    <a:pt x="251" y="1257"/>
                  </a:cubicBezTo>
                  <a:cubicBezTo>
                    <a:pt x="249" y="1257"/>
                    <a:pt x="246" y="1258"/>
                    <a:pt x="247" y="1262"/>
                  </a:cubicBezTo>
                  <a:cubicBezTo>
                    <a:pt x="249" y="1267"/>
                    <a:pt x="259" y="1267"/>
                    <a:pt x="260" y="1263"/>
                  </a:cubicBezTo>
                  <a:cubicBezTo>
                    <a:pt x="260" y="1263"/>
                    <a:pt x="256" y="1263"/>
                    <a:pt x="256" y="1262"/>
                  </a:cubicBezTo>
                  <a:cubicBezTo>
                    <a:pt x="260" y="1263"/>
                    <a:pt x="264" y="1257"/>
                    <a:pt x="266" y="1262"/>
                  </a:cubicBezTo>
                  <a:cubicBezTo>
                    <a:pt x="267" y="1264"/>
                    <a:pt x="261" y="1263"/>
                    <a:pt x="261" y="1265"/>
                  </a:cubicBezTo>
                  <a:cubicBezTo>
                    <a:pt x="261" y="1265"/>
                    <a:pt x="267" y="1265"/>
                    <a:pt x="267" y="1265"/>
                  </a:cubicBezTo>
                  <a:cubicBezTo>
                    <a:pt x="269" y="1266"/>
                    <a:pt x="269" y="1269"/>
                    <a:pt x="271" y="1270"/>
                  </a:cubicBezTo>
                  <a:cubicBezTo>
                    <a:pt x="271" y="1268"/>
                    <a:pt x="273" y="1266"/>
                    <a:pt x="275" y="1267"/>
                  </a:cubicBezTo>
                  <a:cubicBezTo>
                    <a:pt x="277" y="1270"/>
                    <a:pt x="275" y="1271"/>
                    <a:pt x="280" y="1273"/>
                  </a:cubicBezTo>
                  <a:cubicBezTo>
                    <a:pt x="282" y="1271"/>
                    <a:pt x="281" y="1266"/>
                    <a:pt x="286" y="1267"/>
                  </a:cubicBezTo>
                  <a:cubicBezTo>
                    <a:pt x="286" y="1268"/>
                    <a:pt x="288" y="1271"/>
                    <a:pt x="288" y="1268"/>
                  </a:cubicBezTo>
                  <a:cubicBezTo>
                    <a:pt x="288" y="1266"/>
                    <a:pt x="294" y="1265"/>
                    <a:pt x="296" y="1265"/>
                  </a:cubicBezTo>
                  <a:cubicBezTo>
                    <a:pt x="299" y="1264"/>
                    <a:pt x="299" y="1267"/>
                    <a:pt x="302" y="1267"/>
                  </a:cubicBezTo>
                  <a:cubicBezTo>
                    <a:pt x="304" y="1266"/>
                    <a:pt x="304" y="1265"/>
                    <a:pt x="307" y="1265"/>
                  </a:cubicBezTo>
                  <a:cubicBezTo>
                    <a:pt x="310" y="1265"/>
                    <a:pt x="313" y="1268"/>
                    <a:pt x="316" y="1268"/>
                  </a:cubicBezTo>
                  <a:cubicBezTo>
                    <a:pt x="322" y="1269"/>
                    <a:pt x="320" y="1266"/>
                    <a:pt x="322" y="1268"/>
                  </a:cubicBezTo>
                  <a:cubicBezTo>
                    <a:pt x="323" y="1268"/>
                    <a:pt x="325" y="1268"/>
                    <a:pt x="325" y="1268"/>
                  </a:cubicBezTo>
                  <a:cubicBezTo>
                    <a:pt x="331" y="1269"/>
                    <a:pt x="335" y="1268"/>
                    <a:pt x="337" y="1271"/>
                  </a:cubicBezTo>
                  <a:cubicBezTo>
                    <a:pt x="333" y="1271"/>
                    <a:pt x="332" y="1274"/>
                    <a:pt x="329" y="1273"/>
                  </a:cubicBezTo>
                  <a:cubicBezTo>
                    <a:pt x="328" y="1273"/>
                    <a:pt x="326" y="1271"/>
                    <a:pt x="327" y="1271"/>
                  </a:cubicBezTo>
                  <a:cubicBezTo>
                    <a:pt x="322" y="1271"/>
                    <a:pt x="323" y="1274"/>
                    <a:pt x="321" y="1271"/>
                  </a:cubicBezTo>
                  <a:cubicBezTo>
                    <a:pt x="320" y="1270"/>
                    <a:pt x="308" y="1272"/>
                    <a:pt x="305" y="1271"/>
                  </a:cubicBezTo>
                  <a:cubicBezTo>
                    <a:pt x="303" y="1271"/>
                    <a:pt x="301" y="1269"/>
                    <a:pt x="299" y="1270"/>
                  </a:cubicBezTo>
                  <a:cubicBezTo>
                    <a:pt x="298" y="1270"/>
                    <a:pt x="299" y="1275"/>
                    <a:pt x="296" y="1273"/>
                  </a:cubicBezTo>
                  <a:cubicBezTo>
                    <a:pt x="295" y="1272"/>
                    <a:pt x="291" y="1266"/>
                    <a:pt x="290" y="1271"/>
                  </a:cubicBezTo>
                  <a:cubicBezTo>
                    <a:pt x="293" y="1272"/>
                    <a:pt x="289" y="1272"/>
                    <a:pt x="288" y="1273"/>
                  </a:cubicBezTo>
                  <a:cubicBezTo>
                    <a:pt x="287" y="1274"/>
                    <a:pt x="289" y="1278"/>
                    <a:pt x="287" y="1278"/>
                  </a:cubicBezTo>
                  <a:cubicBezTo>
                    <a:pt x="281" y="1275"/>
                    <a:pt x="280" y="1278"/>
                    <a:pt x="274" y="1279"/>
                  </a:cubicBezTo>
                  <a:cubicBezTo>
                    <a:pt x="274" y="1278"/>
                    <a:pt x="273" y="1277"/>
                    <a:pt x="273" y="1276"/>
                  </a:cubicBezTo>
                  <a:cubicBezTo>
                    <a:pt x="274" y="1276"/>
                    <a:pt x="276" y="1276"/>
                    <a:pt x="276" y="1274"/>
                  </a:cubicBezTo>
                  <a:cubicBezTo>
                    <a:pt x="269" y="1273"/>
                    <a:pt x="272" y="1281"/>
                    <a:pt x="267" y="1281"/>
                  </a:cubicBezTo>
                  <a:cubicBezTo>
                    <a:pt x="262" y="1279"/>
                    <a:pt x="257" y="1279"/>
                    <a:pt x="252" y="1278"/>
                  </a:cubicBezTo>
                  <a:cubicBezTo>
                    <a:pt x="252" y="1279"/>
                    <a:pt x="253" y="1280"/>
                    <a:pt x="253" y="1281"/>
                  </a:cubicBezTo>
                  <a:cubicBezTo>
                    <a:pt x="252" y="1283"/>
                    <a:pt x="250" y="1281"/>
                    <a:pt x="250" y="1282"/>
                  </a:cubicBezTo>
                  <a:cubicBezTo>
                    <a:pt x="249" y="1284"/>
                    <a:pt x="251" y="1288"/>
                    <a:pt x="248" y="1289"/>
                  </a:cubicBezTo>
                  <a:cubicBezTo>
                    <a:pt x="248" y="1287"/>
                    <a:pt x="247" y="1285"/>
                    <a:pt x="246" y="1284"/>
                  </a:cubicBezTo>
                  <a:cubicBezTo>
                    <a:pt x="246" y="1281"/>
                    <a:pt x="250" y="1283"/>
                    <a:pt x="249" y="1279"/>
                  </a:cubicBezTo>
                  <a:cubicBezTo>
                    <a:pt x="245" y="1279"/>
                    <a:pt x="240" y="1279"/>
                    <a:pt x="238" y="1281"/>
                  </a:cubicBezTo>
                  <a:cubicBezTo>
                    <a:pt x="236" y="1276"/>
                    <a:pt x="226" y="1278"/>
                    <a:pt x="220" y="1278"/>
                  </a:cubicBezTo>
                  <a:cubicBezTo>
                    <a:pt x="218" y="1278"/>
                    <a:pt x="218" y="1280"/>
                    <a:pt x="217" y="1281"/>
                  </a:cubicBezTo>
                  <a:cubicBezTo>
                    <a:pt x="212" y="1279"/>
                    <a:pt x="210" y="1276"/>
                    <a:pt x="205" y="1274"/>
                  </a:cubicBezTo>
                  <a:cubicBezTo>
                    <a:pt x="204" y="1278"/>
                    <a:pt x="196" y="1275"/>
                    <a:pt x="191" y="1276"/>
                  </a:cubicBezTo>
                  <a:cubicBezTo>
                    <a:pt x="194" y="1281"/>
                    <a:pt x="192" y="1281"/>
                    <a:pt x="187" y="1282"/>
                  </a:cubicBezTo>
                  <a:cubicBezTo>
                    <a:pt x="187" y="1277"/>
                    <a:pt x="185" y="1276"/>
                    <a:pt x="182" y="1274"/>
                  </a:cubicBezTo>
                  <a:cubicBezTo>
                    <a:pt x="181" y="1277"/>
                    <a:pt x="177" y="1275"/>
                    <a:pt x="176" y="1274"/>
                  </a:cubicBezTo>
                  <a:cubicBezTo>
                    <a:pt x="173" y="1274"/>
                    <a:pt x="170" y="1275"/>
                    <a:pt x="168" y="1274"/>
                  </a:cubicBezTo>
                  <a:cubicBezTo>
                    <a:pt x="166" y="1274"/>
                    <a:pt x="166" y="1273"/>
                    <a:pt x="165" y="1273"/>
                  </a:cubicBezTo>
                  <a:cubicBezTo>
                    <a:pt x="163" y="1273"/>
                    <a:pt x="163" y="1271"/>
                    <a:pt x="163" y="1271"/>
                  </a:cubicBezTo>
                  <a:cubicBezTo>
                    <a:pt x="161" y="1271"/>
                    <a:pt x="157" y="1272"/>
                    <a:pt x="154" y="1271"/>
                  </a:cubicBezTo>
                  <a:cubicBezTo>
                    <a:pt x="151" y="1271"/>
                    <a:pt x="151" y="1269"/>
                    <a:pt x="147" y="1270"/>
                  </a:cubicBezTo>
                  <a:cubicBezTo>
                    <a:pt x="146" y="1270"/>
                    <a:pt x="146" y="1271"/>
                    <a:pt x="144" y="1271"/>
                  </a:cubicBezTo>
                  <a:cubicBezTo>
                    <a:pt x="139" y="1272"/>
                    <a:pt x="137" y="1270"/>
                    <a:pt x="133" y="1270"/>
                  </a:cubicBezTo>
                  <a:cubicBezTo>
                    <a:pt x="126" y="1269"/>
                    <a:pt x="119" y="1270"/>
                    <a:pt x="111" y="1270"/>
                  </a:cubicBezTo>
                  <a:cubicBezTo>
                    <a:pt x="110" y="1271"/>
                    <a:pt x="111" y="1276"/>
                    <a:pt x="107" y="1274"/>
                  </a:cubicBezTo>
                  <a:cubicBezTo>
                    <a:pt x="105" y="1272"/>
                    <a:pt x="103" y="1270"/>
                    <a:pt x="99" y="1271"/>
                  </a:cubicBezTo>
                  <a:cubicBezTo>
                    <a:pt x="98" y="1271"/>
                    <a:pt x="97" y="1273"/>
                    <a:pt x="97" y="1273"/>
                  </a:cubicBezTo>
                  <a:cubicBezTo>
                    <a:pt x="96" y="1273"/>
                    <a:pt x="94" y="1270"/>
                    <a:pt x="93" y="1273"/>
                  </a:cubicBezTo>
                  <a:cubicBezTo>
                    <a:pt x="98" y="1274"/>
                    <a:pt x="95" y="1279"/>
                    <a:pt x="95" y="1282"/>
                  </a:cubicBezTo>
                  <a:cubicBezTo>
                    <a:pt x="98" y="1281"/>
                    <a:pt x="101" y="1285"/>
                    <a:pt x="104" y="1286"/>
                  </a:cubicBezTo>
                  <a:cubicBezTo>
                    <a:pt x="106" y="1286"/>
                    <a:pt x="107" y="1284"/>
                    <a:pt x="111" y="1284"/>
                  </a:cubicBezTo>
                  <a:cubicBezTo>
                    <a:pt x="111" y="1284"/>
                    <a:pt x="110" y="1285"/>
                    <a:pt x="111" y="1286"/>
                  </a:cubicBezTo>
                  <a:cubicBezTo>
                    <a:pt x="111" y="1286"/>
                    <a:pt x="113" y="1286"/>
                    <a:pt x="114" y="1286"/>
                  </a:cubicBezTo>
                  <a:cubicBezTo>
                    <a:pt x="116" y="1286"/>
                    <a:pt x="115" y="1289"/>
                    <a:pt x="114" y="1290"/>
                  </a:cubicBezTo>
                  <a:cubicBezTo>
                    <a:pt x="120" y="1292"/>
                    <a:pt x="115" y="1283"/>
                    <a:pt x="120" y="1284"/>
                  </a:cubicBezTo>
                  <a:cubicBezTo>
                    <a:pt x="123" y="1283"/>
                    <a:pt x="132" y="1280"/>
                    <a:pt x="136" y="1284"/>
                  </a:cubicBezTo>
                  <a:cubicBezTo>
                    <a:pt x="138" y="1290"/>
                    <a:pt x="131" y="1287"/>
                    <a:pt x="133" y="1292"/>
                  </a:cubicBezTo>
                  <a:cubicBezTo>
                    <a:pt x="138" y="1291"/>
                    <a:pt x="138" y="1295"/>
                    <a:pt x="144" y="1293"/>
                  </a:cubicBezTo>
                  <a:cubicBezTo>
                    <a:pt x="146" y="1292"/>
                    <a:pt x="148" y="1290"/>
                    <a:pt x="151" y="1289"/>
                  </a:cubicBezTo>
                  <a:cubicBezTo>
                    <a:pt x="158" y="1286"/>
                    <a:pt x="163" y="1288"/>
                    <a:pt x="166" y="1290"/>
                  </a:cubicBezTo>
                  <a:cubicBezTo>
                    <a:pt x="166" y="1291"/>
                    <a:pt x="168" y="1290"/>
                    <a:pt x="169" y="1290"/>
                  </a:cubicBezTo>
                  <a:cubicBezTo>
                    <a:pt x="176" y="1291"/>
                    <a:pt x="184" y="1287"/>
                    <a:pt x="189" y="1290"/>
                  </a:cubicBezTo>
                  <a:cubicBezTo>
                    <a:pt x="192" y="1289"/>
                    <a:pt x="188" y="1283"/>
                    <a:pt x="192" y="1282"/>
                  </a:cubicBezTo>
                  <a:cubicBezTo>
                    <a:pt x="195" y="1283"/>
                    <a:pt x="198" y="1282"/>
                    <a:pt x="200" y="1284"/>
                  </a:cubicBezTo>
                  <a:cubicBezTo>
                    <a:pt x="201" y="1285"/>
                    <a:pt x="200" y="1289"/>
                    <a:pt x="201" y="1290"/>
                  </a:cubicBezTo>
                  <a:cubicBezTo>
                    <a:pt x="202" y="1291"/>
                    <a:pt x="205" y="1290"/>
                    <a:pt x="205" y="1292"/>
                  </a:cubicBezTo>
                  <a:cubicBezTo>
                    <a:pt x="213" y="1293"/>
                    <a:pt x="218" y="1289"/>
                    <a:pt x="222" y="1293"/>
                  </a:cubicBezTo>
                  <a:cubicBezTo>
                    <a:pt x="224" y="1291"/>
                    <a:pt x="222" y="1286"/>
                    <a:pt x="226" y="1286"/>
                  </a:cubicBezTo>
                  <a:cubicBezTo>
                    <a:pt x="231" y="1287"/>
                    <a:pt x="234" y="1287"/>
                    <a:pt x="239" y="1286"/>
                  </a:cubicBezTo>
                  <a:cubicBezTo>
                    <a:pt x="239" y="1287"/>
                    <a:pt x="240" y="1287"/>
                    <a:pt x="240" y="1289"/>
                  </a:cubicBezTo>
                  <a:cubicBezTo>
                    <a:pt x="241" y="1292"/>
                    <a:pt x="238" y="1292"/>
                    <a:pt x="238" y="1293"/>
                  </a:cubicBezTo>
                  <a:cubicBezTo>
                    <a:pt x="243" y="1295"/>
                    <a:pt x="251" y="1297"/>
                    <a:pt x="256" y="1297"/>
                  </a:cubicBezTo>
                  <a:cubicBezTo>
                    <a:pt x="266" y="1296"/>
                    <a:pt x="255" y="1294"/>
                    <a:pt x="263" y="1293"/>
                  </a:cubicBezTo>
                  <a:cubicBezTo>
                    <a:pt x="265" y="1302"/>
                    <a:pt x="257" y="1298"/>
                    <a:pt x="256" y="1298"/>
                  </a:cubicBezTo>
                  <a:cubicBezTo>
                    <a:pt x="256" y="1298"/>
                    <a:pt x="257" y="1302"/>
                    <a:pt x="255" y="1301"/>
                  </a:cubicBezTo>
                  <a:cubicBezTo>
                    <a:pt x="253" y="1302"/>
                    <a:pt x="251" y="1301"/>
                    <a:pt x="250" y="1303"/>
                  </a:cubicBezTo>
                  <a:cubicBezTo>
                    <a:pt x="255" y="1303"/>
                    <a:pt x="259" y="1304"/>
                    <a:pt x="261" y="1301"/>
                  </a:cubicBezTo>
                  <a:cubicBezTo>
                    <a:pt x="261" y="1306"/>
                    <a:pt x="269" y="1303"/>
                    <a:pt x="269" y="1308"/>
                  </a:cubicBezTo>
                  <a:cubicBezTo>
                    <a:pt x="267" y="1308"/>
                    <a:pt x="262" y="1306"/>
                    <a:pt x="263" y="1311"/>
                  </a:cubicBezTo>
                  <a:cubicBezTo>
                    <a:pt x="270" y="1308"/>
                    <a:pt x="267" y="1314"/>
                    <a:pt x="267" y="1314"/>
                  </a:cubicBezTo>
                  <a:cubicBezTo>
                    <a:pt x="268" y="1315"/>
                    <a:pt x="271" y="1313"/>
                    <a:pt x="273" y="1314"/>
                  </a:cubicBezTo>
                  <a:cubicBezTo>
                    <a:pt x="272" y="1317"/>
                    <a:pt x="278" y="1320"/>
                    <a:pt x="278" y="1317"/>
                  </a:cubicBezTo>
                  <a:cubicBezTo>
                    <a:pt x="275" y="1318"/>
                    <a:pt x="275" y="1310"/>
                    <a:pt x="277" y="1311"/>
                  </a:cubicBezTo>
                  <a:cubicBezTo>
                    <a:pt x="279" y="1311"/>
                    <a:pt x="279" y="1313"/>
                    <a:pt x="281" y="1314"/>
                  </a:cubicBezTo>
                  <a:cubicBezTo>
                    <a:pt x="282" y="1315"/>
                    <a:pt x="284" y="1315"/>
                    <a:pt x="284" y="1317"/>
                  </a:cubicBezTo>
                  <a:cubicBezTo>
                    <a:pt x="289" y="1315"/>
                    <a:pt x="294" y="1316"/>
                    <a:pt x="299" y="1317"/>
                  </a:cubicBezTo>
                  <a:cubicBezTo>
                    <a:pt x="303" y="1317"/>
                    <a:pt x="304" y="1313"/>
                    <a:pt x="309" y="1313"/>
                  </a:cubicBezTo>
                  <a:cubicBezTo>
                    <a:pt x="308" y="1317"/>
                    <a:pt x="316" y="1311"/>
                    <a:pt x="315" y="1316"/>
                  </a:cubicBezTo>
                  <a:cubicBezTo>
                    <a:pt x="313" y="1316"/>
                    <a:pt x="313" y="1318"/>
                    <a:pt x="315" y="1319"/>
                  </a:cubicBezTo>
                  <a:cubicBezTo>
                    <a:pt x="315" y="1318"/>
                    <a:pt x="315" y="1316"/>
                    <a:pt x="317" y="1316"/>
                  </a:cubicBezTo>
                  <a:cubicBezTo>
                    <a:pt x="318" y="1316"/>
                    <a:pt x="319" y="1317"/>
                    <a:pt x="320" y="1317"/>
                  </a:cubicBezTo>
                  <a:cubicBezTo>
                    <a:pt x="326" y="1320"/>
                    <a:pt x="322" y="1316"/>
                    <a:pt x="327" y="1316"/>
                  </a:cubicBezTo>
                  <a:cubicBezTo>
                    <a:pt x="331" y="1316"/>
                    <a:pt x="330" y="1320"/>
                    <a:pt x="334" y="1319"/>
                  </a:cubicBezTo>
                  <a:cubicBezTo>
                    <a:pt x="336" y="1319"/>
                    <a:pt x="335" y="1316"/>
                    <a:pt x="337" y="1316"/>
                  </a:cubicBezTo>
                  <a:cubicBezTo>
                    <a:pt x="337" y="1319"/>
                    <a:pt x="338" y="1319"/>
                    <a:pt x="340" y="1317"/>
                  </a:cubicBezTo>
                  <a:cubicBezTo>
                    <a:pt x="343" y="1322"/>
                    <a:pt x="338" y="1324"/>
                    <a:pt x="345" y="1325"/>
                  </a:cubicBezTo>
                  <a:cubicBezTo>
                    <a:pt x="348" y="1324"/>
                    <a:pt x="347" y="1319"/>
                    <a:pt x="351" y="1319"/>
                  </a:cubicBezTo>
                  <a:cubicBezTo>
                    <a:pt x="354" y="1319"/>
                    <a:pt x="356" y="1319"/>
                    <a:pt x="359" y="1319"/>
                  </a:cubicBezTo>
                  <a:cubicBezTo>
                    <a:pt x="359" y="1321"/>
                    <a:pt x="359" y="1324"/>
                    <a:pt x="359" y="1327"/>
                  </a:cubicBezTo>
                  <a:cubicBezTo>
                    <a:pt x="358" y="1326"/>
                    <a:pt x="350" y="1323"/>
                    <a:pt x="350" y="1327"/>
                  </a:cubicBezTo>
                  <a:cubicBezTo>
                    <a:pt x="353" y="1328"/>
                    <a:pt x="358" y="1328"/>
                    <a:pt x="361" y="1330"/>
                  </a:cubicBezTo>
                  <a:cubicBezTo>
                    <a:pt x="360" y="1326"/>
                    <a:pt x="361" y="1324"/>
                    <a:pt x="364" y="1324"/>
                  </a:cubicBezTo>
                  <a:cubicBezTo>
                    <a:pt x="364" y="1326"/>
                    <a:pt x="368" y="1325"/>
                    <a:pt x="370" y="1325"/>
                  </a:cubicBezTo>
                  <a:cubicBezTo>
                    <a:pt x="376" y="1325"/>
                    <a:pt x="379" y="1327"/>
                    <a:pt x="383" y="1327"/>
                  </a:cubicBezTo>
                  <a:cubicBezTo>
                    <a:pt x="388" y="1327"/>
                    <a:pt x="388" y="1324"/>
                    <a:pt x="390" y="1327"/>
                  </a:cubicBezTo>
                  <a:cubicBezTo>
                    <a:pt x="391" y="1327"/>
                    <a:pt x="393" y="1327"/>
                    <a:pt x="393" y="1327"/>
                  </a:cubicBezTo>
                  <a:cubicBezTo>
                    <a:pt x="398" y="1327"/>
                    <a:pt x="400" y="1328"/>
                    <a:pt x="401" y="1328"/>
                  </a:cubicBezTo>
                  <a:cubicBezTo>
                    <a:pt x="406" y="1330"/>
                    <a:pt x="406" y="1329"/>
                    <a:pt x="409" y="1330"/>
                  </a:cubicBezTo>
                  <a:cubicBezTo>
                    <a:pt x="412" y="1330"/>
                    <a:pt x="411" y="1326"/>
                    <a:pt x="415" y="1327"/>
                  </a:cubicBezTo>
                  <a:cubicBezTo>
                    <a:pt x="420" y="1326"/>
                    <a:pt x="420" y="1330"/>
                    <a:pt x="425" y="1330"/>
                  </a:cubicBezTo>
                  <a:cubicBezTo>
                    <a:pt x="424" y="1326"/>
                    <a:pt x="426" y="1325"/>
                    <a:pt x="429" y="1325"/>
                  </a:cubicBezTo>
                  <a:cubicBezTo>
                    <a:pt x="431" y="1326"/>
                    <a:pt x="430" y="1331"/>
                    <a:pt x="433" y="1332"/>
                  </a:cubicBezTo>
                  <a:cubicBezTo>
                    <a:pt x="433" y="1329"/>
                    <a:pt x="432" y="1326"/>
                    <a:pt x="434" y="1325"/>
                  </a:cubicBezTo>
                  <a:cubicBezTo>
                    <a:pt x="439" y="1325"/>
                    <a:pt x="444" y="1324"/>
                    <a:pt x="443" y="1330"/>
                  </a:cubicBezTo>
                  <a:cubicBezTo>
                    <a:pt x="445" y="1330"/>
                    <a:pt x="446" y="1329"/>
                    <a:pt x="446" y="1328"/>
                  </a:cubicBezTo>
                  <a:cubicBezTo>
                    <a:pt x="447" y="1327"/>
                    <a:pt x="449" y="1330"/>
                    <a:pt x="448" y="1330"/>
                  </a:cubicBezTo>
                  <a:cubicBezTo>
                    <a:pt x="451" y="1330"/>
                    <a:pt x="452" y="1328"/>
                    <a:pt x="453" y="1330"/>
                  </a:cubicBezTo>
                  <a:cubicBezTo>
                    <a:pt x="454" y="1334"/>
                    <a:pt x="450" y="1333"/>
                    <a:pt x="450" y="1336"/>
                  </a:cubicBezTo>
                  <a:cubicBezTo>
                    <a:pt x="454" y="1336"/>
                    <a:pt x="461" y="1329"/>
                    <a:pt x="464" y="1336"/>
                  </a:cubicBezTo>
                  <a:cubicBezTo>
                    <a:pt x="461" y="1338"/>
                    <a:pt x="456" y="1339"/>
                    <a:pt x="452" y="1339"/>
                  </a:cubicBezTo>
                  <a:cubicBezTo>
                    <a:pt x="449" y="1340"/>
                    <a:pt x="449" y="1337"/>
                    <a:pt x="447" y="1339"/>
                  </a:cubicBezTo>
                  <a:cubicBezTo>
                    <a:pt x="444" y="1343"/>
                    <a:pt x="426" y="1334"/>
                    <a:pt x="428" y="1344"/>
                  </a:cubicBezTo>
                  <a:cubicBezTo>
                    <a:pt x="433" y="1343"/>
                    <a:pt x="435" y="1340"/>
                    <a:pt x="438" y="1346"/>
                  </a:cubicBezTo>
                  <a:cubicBezTo>
                    <a:pt x="436" y="1345"/>
                    <a:pt x="432" y="1342"/>
                    <a:pt x="433" y="1347"/>
                  </a:cubicBezTo>
                  <a:cubicBezTo>
                    <a:pt x="438" y="1347"/>
                    <a:pt x="441" y="1349"/>
                    <a:pt x="443" y="1352"/>
                  </a:cubicBezTo>
                  <a:cubicBezTo>
                    <a:pt x="435" y="1352"/>
                    <a:pt x="431" y="1355"/>
                    <a:pt x="422" y="1354"/>
                  </a:cubicBezTo>
                  <a:cubicBezTo>
                    <a:pt x="422" y="1356"/>
                    <a:pt x="425" y="1358"/>
                    <a:pt x="423" y="1358"/>
                  </a:cubicBezTo>
                  <a:cubicBezTo>
                    <a:pt x="421" y="1356"/>
                    <a:pt x="418" y="1359"/>
                    <a:pt x="415" y="1358"/>
                  </a:cubicBezTo>
                  <a:cubicBezTo>
                    <a:pt x="413" y="1358"/>
                    <a:pt x="412" y="1356"/>
                    <a:pt x="410" y="1355"/>
                  </a:cubicBezTo>
                  <a:cubicBezTo>
                    <a:pt x="409" y="1358"/>
                    <a:pt x="398" y="1360"/>
                    <a:pt x="404" y="1365"/>
                  </a:cubicBezTo>
                  <a:cubicBezTo>
                    <a:pt x="406" y="1362"/>
                    <a:pt x="405" y="1358"/>
                    <a:pt x="410" y="1358"/>
                  </a:cubicBezTo>
                  <a:cubicBezTo>
                    <a:pt x="414" y="1359"/>
                    <a:pt x="416" y="1361"/>
                    <a:pt x="418" y="1363"/>
                  </a:cubicBezTo>
                  <a:cubicBezTo>
                    <a:pt x="413" y="1365"/>
                    <a:pt x="413" y="1361"/>
                    <a:pt x="410" y="1360"/>
                  </a:cubicBezTo>
                  <a:cubicBezTo>
                    <a:pt x="409" y="1363"/>
                    <a:pt x="405" y="1363"/>
                    <a:pt x="404" y="1366"/>
                  </a:cubicBezTo>
                  <a:cubicBezTo>
                    <a:pt x="407" y="1367"/>
                    <a:pt x="409" y="1366"/>
                    <a:pt x="410" y="1365"/>
                  </a:cubicBezTo>
                  <a:cubicBezTo>
                    <a:pt x="405" y="1368"/>
                    <a:pt x="416" y="1373"/>
                    <a:pt x="411" y="1376"/>
                  </a:cubicBezTo>
                  <a:cubicBezTo>
                    <a:pt x="413" y="1372"/>
                    <a:pt x="405" y="1371"/>
                    <a:pt x="406" y="1374"/>
                  </a:cubicBezTo>
                  <a:cubicBezTo>
                    <a:pt x="410" y="1375"/>
                    <a:pt x="407" y="1381"/>
                    <a:pt x="406" y="1382"/>
                  </a:cubicBezTo>
                  <a:cubicBezTo>
                    <a:pt x="408" y="1383"/>
                    <a:pt x="410" y="1382"/>
                    <a:pt x="410" y="1384"/>
                  </a:cubicBezTo>
                  <a:cubicBezTo>
                    <a:pt x="405" y="1384"/>
                    <a:pt x="402" y="1384"/>
                    <a:pt x="400" y="1387"/>
                  </a:cubicBezTo>
                  <a:cubicBezTo>
                    <a:pt x="403" y="1388"/>
                    <a:pt x="409" y="1385"/>
                    <a:pt x="410" y="1389"/>
                  </a:cubicBezTo>
                  <a:cubicBezTo>
                    <a:pt x="407" y="1392"/>
                    <a:pt x="405" y="1387"/>
                    <a:pt x="402" y="1390"/>
                  </a:cubicBezTo>
                  <a:cubicBezTo>
                    <a:pt x="402" y="1393"/>
                    <a:pt x="402" y="1395"/>
                    <a:pt x="402" y="1398"/>
                  </a:cubicBezTo>
                  <a:cubicBezTo>
                    <a:pt x="400" y="1398"/>
                    <a:pt x="398" y="1398"/>
                    <a:pt x="396" y="1400"/>
                  </a:cubicBezTo>
                  <a:cubicBezTo>
                    <a:pt x="395" y="1406"/>
                    <a:pt x="404" y="1408"/>
                    <a:pt x="395" y="1406"/>
                  </a:cubicBezTo>
                  <a:cubicBezTo>
                    <a:pt x="393" y="1410"/>
                    <a:pt x="399" y="1408"/>
                    <a:pt x="400" y="1409"/>
                  </a:cubicBezTo>
                  <a:cubicBezTo>
                    <a:pt x="400" y="1410"/>
                    <a:pt x="398" y="1412"/>
                    <a:pt x="398" y="1412"/>
                  </a:cubicBezTo>
                  <a:cubicBezTo>
                    <a:pt x="400" y="1413"/>
                    <a:pt x="403" y="1412"/>
                    <a:pt x="404" y="1412"/>
                  </a:cubicBezTo>
                  <a:cubicBezTo>
                    <a:pt x="404" y="1414"/>
                    <a:pt x="406" y="1414"/>
                    <a:pt x="406" y="1416"/>
                  </a:cubicBezTo>
                  <a:cubicBezTo>
                    <a:pt x="406" y="1418"/>
                    <a:pt x="409" y="1418"/>
                    <a:pt x="409" y="1419"/>
                  </a:cubicBezTo>
                  <a:cubicBezTo>
                    <a:pt x="410" y="1420"/>
                    <a:pt x="408" y="1422"/>
                    <a:pt x="408" y="1422"/>
                  </a:cubicBezTo>
                  <a:cubicBezTo>
                    <a:pt x="409" y="1423"/>
                    <a:pt x="414" y="1420"/>
                    <a:pt x="414" y="1425"/>
                  </a:cubicBezTo>
                  <a:cubicBezTo>
                    <a:pt x="413" y="1427"/>
                    <a:pt x="413" y="1429"/>
                    <a:pt x="416" y="1430"/>
                  </a:cubicBezTo>
                  <a:cubicBezTo>
                    <a:pt x="414" y="1425"/>
                    <a:pt x="417" y="1424"/>
                    <a:pt x="419" y="1422"/>
                  </a:cubicBezTo>
                  <a:cubicBezTo>
                    <a:pt x="416" y="1422"/>
                    <a:pt x="413" y="1422"/>
                    <a:pt x="413" y="1420"/>
                  </a:cubicBezTo>
                  <a:cubicBezTo>
                    <a:pt x="411" y="1415"/>
                    <a:pt x="413" y="1413"/>
                    <a:pt x="414" y="1409"/>
                  </a:cubicBezTo>
                  <a:cubicBezTo>
                    <a:pt x="412" y="1409"/>
                    <a:pt x="412" y="1408"/>
                    <a:pt x="412" y="1406"/>
                  </a:cubicBezTo>
                  <a:cubicBezTo>
                    <a:pt x="411" y="1402"/>
                    <a:pt x="406" y="1403"/>
                    <a:pt x="407" y="1398"/>
                  </a:cubicBezTo>
                  <a:cubicBezTo>
                    <a:pt x="410" y="1398"/>
                    <a:pt x="408" y="1393"/>
                    <a:pt x="412" y="1393"/>
                  </a:cubicBezTo>
                  <a:cubicBezTo>
                    <a:pt x="416" y="1393"/>
                    <a:pt x="421" y="1393"/>
                    <a:pt x="423" y="1397"/>
                  </a:cubicBezTo>
                  <a:cubicBezTo>
                    <a:pt x="422" y="1407"/>
                    <a:pt x="431" y="1408"/>
                    <a:pt x="436" y="1412"/>
                  </a:cubicBezTo>
                  <a:cubicBezTo>
                    <a:pt x="435" y="1414"/>
                    <a:pt x="434" y="1416"/>
                    <a:pt x="433" y="1417"/>
                  </a:cubicBezTo>
                  <a:cubicBezTo>
                    <a:pt x="431" y="1416"/>
                    <a:pt x="428" y="1415"/>
                    <a:pt x="425" y="1416"/>
                  </a:cubicBezTo>
                  <a:cubicBezTo>
                    <a:pt x="424" y="1423"/>
                    <a:pt x="432" y="1413"/>
                    <a:pt x="433" y="1420"/>
                  </a:cubicBezTo>
                  <a:cubicBezTo>
                    <a:pt x="428" y="1420"/>
                    <a:pt x="428" y="1425"/>
                    <a:pt x="428" y="1430"/>
                  </a:cubicBezTo>
                  <a:cubicBezTo>
                    <a:pt x="424" y="1429"/>
                    <a:pt x="424" y="1433"/>
                    <a:pt x="419" y="1433"/>
                  </a:cubicBezTo>
                  <a:cubicBezTo>
                    <a:pt x="420" y="1438"/>
                    <a:pt x="420" y="1443"/>
                    <a:pt x="424" y="1443"/>
                  </a:cubicBezTo>
                  <a:cubicBezTo>
                    <a:pt x="424" y="1443"/>
                    <a:pt x="425" y="1437"/>
                    <a:pt x="426" y="1441"/>
                  </a:cubicBezTo>
                  <a:cubicBezTo>
                    <a:pt x="428" y="1447"/>
                    <a:pt x="419" y="1441"/>
                    <a:pt x="421" y="1447"/>
                  </a:cubicBezTo>
                  <a:cubicBezTo>
                    <a:pt x="431" y="1443"/>
                    <a:pt x="424" y="1456"/>
                    <a:pt x="431" y="1455"/>
                  </a:cubicBezTo>
                  <a:cubicBezTo>
                    <a:pt x="435" y="1454"/>
                    <a:pt x="429" y="1451"/>
                    <a:pt x="431" y="1447"/>
                  </a:cubicBezTo>
                  <a:cubicBezTo>
                    <a:pt x="438" y="1448"/>
                    <a:pt x="435" y="1437"/>
                    <a:pt x="443" y="1438"/>
                  </a:cubicBezTo>
                  <a:cubicBezTo>
                    <a:pt x="446" y="1439"/>
                    <a:pt x="446" y="1444"/>
                    <a:pt x="448" y="1447"/>
                  </a:cubicBezTo>
                  <a:cubicBezTo>
                    <a:pt x="449" y="1449"/>
                    <a:pt x="452" y="1448"/>
                    <a:pt x="454" y="1449"/>
                  </a:cubicBezTo>
                  <a:cubicBezTo>
                    <a:pt x="456" y="1450"/>
                    <a:pt x="454" y="1453"/>
                    <a:pt x="457" y="1454"/>
                  </a:cubicBezTo>
                  <a:cubicBezTo>
                    <a:pt x="460" y="1454"/>
                    <a:pt x="461" y="1452"/>
                    <a:pt x="462" y="1450"/>
                  </a:cubicBezTo>
                  <a:cubicBezTo>
                    <a:pt x="453" y="1449"/>
                    <a:pt x="464" y="1446"/>
                    <a:pt x="463" y="1443"/>
                  </a:cubicBezTo>
                  <a:cubicBezTo>
                    <a:pt x="456" y="1444"/>
                    <a:pt x="459" y="1437"/>
                    <a:pt x="458" y="1435"/>
                  </a:cubicBezTo>
                  <a:cubicBezTo>
                    <a:pt x="457" y="1433"/>
                    <a:pt x="454" y="1433"/>
                    <a:pt x="453" y="1431"/>
                  </a:cubicBezTo>
                  <a:cubicBezTo>
                    <a:pt x="452" y="1430"/>
                    <a:pt x="453" y="1427"/>
                    <a:pt x="451" y="1425"/>
                  </a:cubicBezTo>
                  <a:cubicBezTo>
                    <a:pt x="454" y="1425"/>
                    <a:pt x="453" y="1422"/>
                    <a:pt x="454" y="1422"/>
                  </a:cubicBezTo>
                  <a:cubicBezTo>
                    <a:pt x="456" y="1422"/>
                    <a:pt x="457" y="1420"/>
                    <a:pt x="457" y="1419"/>
                  </a:cubicBezTo>
                  <a:cubicBezTo>
                    <a:pt x="455" y="1419"/>
                    <a:pt x="454" y="1417"/>
                    <a:pt x="454" y="1414"/>
                  </a:cubicBezTo>
                  <a:cubicBezTo>
                    <a:pt x="456" y="1414"/>
                    <a:pt x="458" y="1414"/>
                    <a:pt x="460" y="1414"/>
                  </a:cubicBezTo>
                  <a:cubicBezTo>
                    <a:pt x="463" y="1408"/>
                    <a:pt x="461" y="1400"/>
                    <a:pt x="457" y="1397"/>
                  </a:cubicBezTo>
                  <a:cubicBezTo>
                    <a:pt x="459" y="1392"/>
                    <a:pt x="471" y="1392"/>
                    <a:pt x="474" y="1397"/>
                  </a:cubicBezTo>
                  <a:cubicBezTo>
                    <a:pt x="476" y="1391"/>
                    <a:pt x="481" y="1396"/>
                    <a:pt x="486" y="1393"/>
                  </a:cubicBezTo>
                  <a:cubicBezTo>
                    <a:pt x="487" y="1394"/>
                    <a:pt x="487" y="1398"/>
                    <a:pt x="488" y="1398"/>
                  </a:cubicBezTo>
                  <a:cubicBezTo>
                    <a:pt x="489" y="1399"/>
                    <a:pt x="492" y="1397"/>
                    <a:pt x="492" y="1398"/>
                  </a:cubicBezTo>
                  <a:cubicBezTo>
                    <a:pt x="494" y="1399"/>
                    <a:pt x="493" y="1402"/>
                    <a:pt x="494" y="1403"/>
                  </a:cubicBezTo>
                  <a:cubicBezTo>
                    <a:pt x="495" y="1404"/>
                    <a:pt x="498" y="1404"/>
                    <a:pt x="499" y="1406"/>
                  </a:cubicBezTo>
                  <a:cubicBezTo>
                    <a:pt x="499" y="1408"/>
                    <a:pt x="499" y="1409"/>
                    <a:pt x="499" y="1411"/>
                  </a:cubicBezTo>
                  <a:cubicBezTo>
                    <a:pt x="499" y="1413"/>
                    <a:pt x="497" y="1413"/>
                    <a:pt x="496" y="1414"/>
                  </a:cubicBezTo>
                  <a:cubicBezTo>
                    <a:pt x="495" y="1415"/>
                    <a:pt x="494" y="1416"/>
                    <a:pt x="493" y="1417"/>
                  </a:cubicBezTo>
                  <a:cubicBezTo>
                    <a:pt x="491" y="1417"/>
                    <a:pt x="489" y="1417"/>
                    <a:pt x="489" y="1419"/>
                  </a:cubicBezTo>
                  <a:cubicBezTo>
                    <a:pt x="491" y="1419"/>
                    <a:pt x="494" y="1419"/>
                    <a:pt x="493" y="1422"/>
                  </a:cubicBezTo>
                  <a:cubicBezTo>
                    <a:pt x="490" y="1419"/>
                    <a:pt x="491" y="1422"/>
                    <a:pt x="487" y="1422"/>
                  </a:cubicBezTo>
                  <a:cubicBezTo>
                    <a:pt x="487" y="1420"/>
                    <a:pt x="487" y="1417"/>
                    <a:pt x="485" y="1417"/>
                  </a:cubicBezTo>
                  <a:cubicBezTo>
                    <a:pt x="483" y="1424"/>
                    <a:pt x="483" y="1426"/>
                    <a:pt x="483" y="1436"/>
                  </a:cubicBezTo>
                  <a:cubicBezTo>
                    <a:pt x="480" y="1440"/>
                    <a:pt x="480" y="1447"/>
                    <a:pt x="482" y="1449"/>
                  </a:cubicBezTo>
                  <a:cubicBezTo>
                    <a:pt x="488" y="1443"/>
                    <a:pt x="490" y="1455"/>
                    <a:pt x="497" y="1452"/>
                  </a:cubicBezTo>
                  <a:cubicBezTo>
                    <a:pt x="497" y="1447"/>
                    <a:pt x="501" y="1447"/>
                    <a:pt x="500" y="1443"/>
                  </a:cubicBezTo>
                  <a:cubicBezTo>
                    <a:pt x="496" y="1443"/>
                    <a:pt x="495" y="1442"/>
                    <a:pt x="495" y="1438"/>
                  </a:cubicBezTo>
                  <a:cubicBezTo>
                    <a:pt x="496" y="1435"/>
                    <a:pt x="502" y="1437"/>
                    <a:pt x="501" y="1433"/>
                  </a:cubicBezTo>
                  <a:cubicBezTo>
                    <a:pt x="495" y="1434"/>
                    <a:pt x="493" y="1431"/>
                    <a:pt x="493" y="1425"/>
                  </a:cubicBezTo>
                  <a:cubicBezTo>
                    <a:pt x="498" y="1423"/>
                    <a:pt x="504" y="1426"/>
                    <a:pt x="510" y="1424"/>
                  </a:cubicBezTo>
                  <a:cubicBezTo>
                    <a:pt x="512" y="1425"/>
                    <a:pt x="511" y="1427"/>
                    <a:pt x="512" y="1428"/>
                  </a:cubicBezTo>
                  <a:cubicBezTo>
                    <a:pt x="513" y="1430"/>
                    <a:pt x="515" y="1430"/>
                    <a:pt x="515" y="1431"/>
                  </a:cubicBezTo>
                  <a:cubicBezTo>
                    <a:pt x="516" y="1433"/>
                    <a:pt x="515" y="1436"/>
                    <a:pt x="515" y="1438"/>
                  </a:cubicBezTo>
                  <a:cubicBezTo>
                    <a:pt x="519" y="1437"/>
                    <a:pt x="521" y="1438"/>
                    <a:pt x="522" y="1441"/>
                  </a:cubicBezTo>
                  <a:cubicBezTo>
                    <a:pt x="521" y="1443"/>
                    <a:pt x="520" y="1445"/>
                    <a:pt x="521" y="1449"/>
                  </a:cubicBezTo>
                  <a:cubicBezTo>
                    <a:pt x="527" y="1447"/>
                    <a:pt x="524" y="1454"/>
                    <a:pt x="528" y="1454"/>
                  </a:cubicBezTo>
                  <a:cubicBezTo>
                    <a:pt x="528" y="1453"/>
                    <a:pt x="529" y="1452"/>
                    <a:pt x="530" y="1452"/>
                  </a:cubicBezTo>
                  <a:cubicBezTo>
                    <a:pt x="531" y="1452"/>
                    <a:pt x="537" y="1448"/>
                    <a:pt x="533" y="1447"/>
                  </a:cubicBezTo>
                  <a:cubicBezTo>
                    <a:pt x="532" y="1451"/>
                    <a:pt x="528" y="1446"/>
                    <a:pt x="528" y="1446"/>
                  </a:cubicBezTo>
                  <a:cubicBezTo>
                    <a:pt x="528" y="1443"/>
                    <a:pt x="524" y="1445"/>
                    <a:pt x="523" y="1443"/>
                  </a:cubicBezTo>
                  <a:cubicBezTo>
                    <a:pt x="522" y="1438"/>
                    <a:pt x="525" y="1438"/>
                    <a:pt x="525" y="1435"/>
                  </a:cubicBezTo>
                  <a:cubicBezTo>
                    <a:pt x="523" y="1434"/>
                    <a:pt x="521" y="1433"/>
                    <a:pt x="521" y="1430"/>
                  </a:cubicBezTo>
                  <a:cubicBezTo>
                    <a:pt x="525" y="1425"/>
                    <a:pt x="523" y="1419"/>
                    <a:pt x="521" y="1414"/>
                  </a:cubicBezTo>
                  <a:cubicBezTo>
                    <a:pt x="515" y="1410"/>
                    <a:pt x="510" y="1420"/>
                    <a:pt x="505" y="1412"/>
                  </a:cubicBezTo>
                  <a:cubicBezTo>
                    <a:pt x="506" y="1411"/>
                    <a:pt x="509" y="1412"/>
                    <a:pt x="510" y="1411"/>
                  </a:cubicBezTo>
                  <a:cubicBezTo>
                    <a:pt x="511" y="1409"/>
                    <a:pt x="509" y="1404"/>
                    <a:pt x="511" y="1404"/>
                  </a:cubicBezTo>
                  <a:cubicBezTo>
                    <a:pt x="514" y="1405"/>
                    <a:pt x="516" y="1404"/>
                    <a:pt x="517" y="1403"/>
                  </a:cubicBezTo>
                  <a:cubicBezTo>
                    <a:pt x="517" y="1406"/>
                    <a:pt x="518" y="1408"/>
                    <a:pt x="519" y="1409"/>
                  </a:cubicBezTo>
                  <a:cubicBezTo>
                    <a:pt x="524" y="1410"/>
                    <a:pt x="526" y="1408"/>
                    <a:pt x="530" y="1408"/>
                  </a:cubicBezTo>
                  <a:cubicBezTo>
                    <a:pt x="528" y="1403"/>
                    <a:pt x="528" y="1397"/>
                    <a:pt x="534" y="1397"/>
                  </a:cubicBezTo>
                  <a:cubicBezTo>
                    <a:pt x="536" y="1397"/>
                    <a:pt x="538" y="1399"/>
                    <a:pt x="538" y="1401"/>
                  </a:cubicBezTo>
                  <a:cubicBezTo>
                    <a:pt x="538" y="1404"/>
                    <a:pt x="541" y="1403"/>
                    <a:pt x="542" y="1404"/>
                  </a:cubicBezTo>
                  <a:cubicBezTo>
                    <a:pt x="543" y="1403"/>
                    <a:pt x="544" y="1403"/>
                    <a:pt x="545" y="1403"/>
                  </a:cubicBezTo>
                  <a:cubicBezTo>
                    <a:pt x="545" y="1398"/>
                    <a:pt x="545" y="1393"/>
                    <a:pt x="548" y="1392"/>
                  </a:cubicBezTo>
                  <a:cubicBezTo>
                    <a:pt x="553" y="1394"/>
                    <a:pt x="559" y="1399"/>
                    <a:pt x="562" y="1400"/>
                  </a:cubicBezTo>
                  <a:cubicBezTo>
                    <a:pt x="567" y="1401"/>
                    <a:pt x="567" y="1401"/>
                    <a:pt x="569" y="1403"/>
                  </a:cubicBezTo>
                  <a:cubicBezTo>
                    <a:pt x="570" y="1404"/>
                    <a:pt x="572" y="1405"/>
                    <a:pt x="573" y="1406"/>
                  </a:cubicBezTo>
                  <a:cubicBezTo>
                    <a:pt x="573" y="1406"/>
                    <a:pt x="575" y="1404"/>
                    <a:pt x="577" y="1404"/>
                  </a:cubicBezTo>
                  <a:cubicBezTo>
                    <a:pt x="577" y="1405"/>
                    <a:pt x="578" y="1408"/>
                    <a:pt x="578" y="1409"/>
                  </a:cubicBezTo>
                  <a:cubicBezTo>
                    <a:pt x="576" y="1409"/>
                    <a:pt x="577" y="1406"/>
                    <a:pt x="575" y="1406"/>
                  </a:cubicBezTo>
                  <a:cubicBezTo>
                    <a:pt x="574" y="1409"/>
                    <a:pt x="572" y="1412"/>
                    <a:pt x="567" y="1411"/>
                  </a:cubicBezTo>
                  <a:cubicBezTo>
                    <a:pt x="566" y="1413"/>
                    <a:pt x="565" y="1416"/>
                    <a:pt x="561" y="1416"/>
                  </a:cubicBezTo>
                  <a:cubicBezTo>
                    <a:pt x="561" y="1417"/>
                    <a:pt x="561" y="1419"/>
                    <a:pt x="561" y="1420"/>
                  </a:cubicBezTo>
                  <a:cubicBezTo>
                    <a:pt x="556" y="1420"/>
                    <a:pt x="555" y="1425"/>
                    <a:pt x="551" y="1427"/>
                  </a:cubicBezTo>
                  <a:cubicBezTo>
                    <a:pt x="550" y="1427"/>
                    <a:pt x="548" y="1427"/>
                    <a:pt x="548" y="1428"/>
                  </a:cubicBezTo>
                  <a:cubicBezTo>
                    <a:pt x="551" y="1429"/>
                    <a:pt x="560" y="1425"/>
                    <a:pt x="559" y="1431"/>
                  </a:cubicBezTo>
                  <a:cubicBezTo>
                    <a:pt x="562" y="1432"/>
                    <a:pt x="562" y="1429"/>
                    <a:pt x="563" y="1428"/>
                  </a:cubicBezTo>
                  <a:cubicBezTo>
                    <a:pt x="569" y="1429"/>
                    <a:pt x="579" y="1431"/>
                    <a:pt x="582" y="1431"/>
                  </a:cubicBezTo>
                  <a:cubicBezTo>
                    <a:pt x="584" y="1432"/>
                    <a:pt x="583" y="1433"/>
                    <a:pt x="584" y="1433"/>
                  </a:cubicBezTo>
                  <a:cubicBezTo>
                    <a:pt x="589" y="1435"/>
                    <a:pt x="590" y="1432"/>
                    <a:pt x="591" y="1436"/>
                  </a:cubicBezTo>
                  <a:cubicBezTo>
                    <a:pt x="591" y="1436"/>
                    <a:pt x="588" y="1438"/>
                    <a:pt x="588" y="1439"/>
                  </a:cubicBezTo>
                  <a:cubicBezTo>
                    <a:pt x="600" y="1442"/>
                    <a:pt x="616" y="1441"/>
                    <a:pt x="627" y="1439"/>
                  </a:cubicBezTo>
                  <a:cubicBezTo>
                    <a:pt x="630" y="1434"/>
                    <a:pt x="621" y="1433"/>
                    <a:pt x="625" y="1431"/>
                  </a:cubicBezTo>
                  <a:cubicBezTo>
                    <a:pt x="626" y="1433"/>
                    <a:pt x="628" y="1433"/>
                    <a:pt x="630" y="1433"/>
                  </a:cubicBezTo>
                  <a:cubicBezTo>
                    <a:pt x="630" y="1434"/>
                    <a:pt x="631" y="1435"/>
                    <a:pt x="633" y="1435"/>
                  </a:cubicBezTo>
                  <a:cubicBezTo>
                    <a:pt x="631" y="1440"/>
                    <a:pt x="641" y="1444"/>
                    <a:pt x="637" y="1441"/>
                  </a:cubicBezTo>
                  <a:cubicBezTo>
                    <a:pt x="633" y="1438"/>
                    <a:pt x="636" y="1435"/>
                    <a:pt x="636" y="1431"/>
                  </a:cubicBezTo>
                  <a:cubicBezTo>
                    <a:pt x="639" y="1432"/>
                    <a:pt x="639" y="1429"/>
                    <a:pt x="641" y="1428"/>
                  </a:cubicBezTo>
                  <a:cubicBezTo>
                    <a:pt x="643" y="1427"/>
                    <a:pt x="644" y="1426"/>
                    <a:pt x="647" y="1427"/>
                  </a:cubicBezTo>
                  <a:cubicBezTo>
                    <a:pt x="648" y="1431"/>
                    <a:pt x="653" y="1431"/>
                    <a:pt x="653" y="1436"/>
                  </a:cubicBezTo>
                  <a:cubicBezTo>
                    <a:pt x="656" y="1436"/>
                    <a:pt x="658" y="1436"/>
                    <a:pt x="660" y="1436"/>
                  </a:cubicBezTo>
                  <a:cubicBezTo>
                    <a:pt x="660" y="1440"/>
                    <a:pt x="662" y="1441"/>
                    <a:pt x="661" y="1446"/>
                  </a:cubicBezTo>
                  <a:cubicBezTo>
                    <a:pt x="663" y="1446"/>
                    <a:pt x="666" y="1446"/>
                    <a:pt x="668" y="1446"/>
                  </a:cubicBezTo>
                  <a:cubicBezTo>
                    <a:pt x="670" y="1446"/>
                    <a:pt x="669" y="1442"/>
                    <a:pt x="672" y="1443"/>
                  </a:cubicBezTo>
                  <a:cubicBezTo>
                    <a:pt x="669" y="1449"/>
                    <a:pt x="677" y="1445"/>
                    <a:pt x="683" y="1446"/>
                  </a:cubicBezTo>
                  <a:cubicBezTo>
                    <a:pt x="682" y="1440"/>
                    <a:pt x="685" y="1438"/>
                    <a:pt x="689" y="1438"/>
                  </a:cubicBezTo>
                  <a:cubicBezTo>
                    <a:pt x="692" y="1438"/>
                    <a:pt x="690" y="1443"/>
                    <a:pt x="694" y="1443"/>
                  </a:cubicBezTo>
                  <a:cubicBezTo>
                    <a:pt x="694" y="1441"/>
                    <a:pt x="694" y="1438"/>
                    <a:pt x="695" y="1438"/>
                  </a:cubicBezTo>
                  <a:cubicBezTo>
                    <a:pt x="697" y="1438"/>
                    <a:pt x="697" y="1441"/>
                    <a:pt x="699" y="1441"/>
                  </a:cubicBezTo>
                  <a:cubicBezTo>
                    <a:pt x="698" y="1435"/>
                    <a:pt x="699" y="1431"/>
                    <a:pt x="703" y="1430"/>
                  </a:cubicBezTo>
                  <a:cubicBezTo>
                    <a:pt x="707" y="1430"/>
                    <a:pt x="710" y="1430"/>
                    <a:pt x="714" y="1430"/>
                  </a:cubicBezTo>
                  <a:cubicBezTo>
                    <a:pt x="716" y="1433"/>
                    <a:pt x="714" y="1440"/>
                    <a:pt x="719" y="1441"/>
                  </a:cubicBezTo>
                  <a:cubicBezTo>
                    <a:pt x="718" y="1436"/>
                    <a:pt x="720" y="1439"/>
                    <a:pt x="723" y="1439"/>
                  </a:cubicBezTo>
                  <a:cubicBezTo>
                    <a:pt x="723" y="1439"/>
                    <a:pt x="724" y="1437"/>
                    <a:pt x="725" y="1439"/>
                  </a:cubicBezTo>
                  <a:cubicBezTo>
                    <a:pt x="725" y="1441"/>
                    <a:pt x="725" y="1443"/>
                    <a:pt x="725" y="1444"/>
                  </a:cubicBezTo>
                  <a:cubicBezTo>
                    <a:pt x="721" y="1445"/>
                    <a:pt x="714" y="1442"/>
                    <a:pt x="713" y="1446"/>
                  </a:cubicBezTo>
                  <a:cubicBezTo>
                    <a:pt x="721" y="1447"/>
                    <a:pt x="725" y="1446"/>
                    <a:pt x="733" y="1447"/>
                  </a:cubicBezTo>
                  <a:cubicBezTo>
                    <a:pt x="736" y="1445"/>
                    <a:pt x="731" y="1443"/>
                    <a:pt x="734" y="1443"/>
                  </a:cubicBezTo>
                  <a:cubicBezTo>
                    <a:pt x="738" y="1442"/>
                    <a:pt x="736" y="1449"/>
                    <a:pt x="740" y="1447"/>
                  </a:cubicBezTo>
                  <a:cubicBezTo>
                    <a:pt x="747" y="1447"/>
                    <a:pt x="752" y="1445"/>
                    <a:pt x="756" y="1443"/>
                  </a:cubicBezTo>
                  <a:cubicBezTo>
                    <a:pt x="756" y="1446"/>
                    <a:pt x="762" y="1444"/>
                    <a:pt x="762" y="1447"/>
                  </a:cubicBezTo>
                  <a:cubicBezTo>
                    <a:pt x="775" y="1446"/>
                    <a:pt x="792" y="1450"/>
                    <a:pt x="799" y="1444"/>
                  </a:cubicBezTo>
                  <a:cubicBezTo>
                    <a:pt x="801" y="1447"/>
                    <a:pt x="806" y="1445"/>
                    <a:pt x="809" y="1446"/>
                  </a:cubicBezTo>
                  <a:cubicBezTo>
                    <a:pt x="811" y="1446"/>
                    <a:pt x="811" y="1447"/>
                    <a:pt x="813" y="1447"/>
                  </a:cubicBezTo>
                  <a:cubicBezTo>
                    <a:pt x="819" y="1448"/>
                    <a:pt x="821" y="1446"/>
                    <a:pt x="824" y="1446"/>
                  </a:cubicBezTo>
                  <a:cubicBezTo>
                    <a:pt x="841" y="1446"/>
                    <a:pt x="859" y="1449"/>
                    <a:pt x="874" y="1444"/>
                  </a:cubicBezTo>
                  <a:cubicBezTo>
                    <a:pt x="875" y="1446"/>
                    <a:pt x="879" y="1446"/>
                    <a:pt x="881" y="1447"/>
                  </a:cubicBezTo>
                  <a:cubicBezTo>
                    <a:pt x="881" y="1445"/>
                    <a:pt x="884" y="1447"/>
                    <a:pt x="886" y="1446"/>
                  </a:cubicBezTo>
                  <a:cubicBezTo>
                    <a:pt x="887" y="1445"/>
                    <a:pt x="887" y="1443"/>
                    <a:pt x="889" y="1443"/>
                  </a:cubicBezTo>
                  <a:cubicBezTo>
                    <a:pt x="891" y="1442"/>
                    <a:pt x="893" y="1443"/>
                    <a:pt x="895" y="1443"/>
                  </a:cubicBezTo>
                  <a:cubicBezTo>
                    <a:pt x="896" y="1440"/>
                    <a:pt x="893" y="1434"/>
                    <a:pt x="897" y="1435"/>
                  </a:cubicBezTo>
                  <a:cubicBezTo>
                    <a:pt x="900" y="1435"/>
                    <a:pt x="904" y="1435"/>
                    <a:pt x="908" y="1435"/>
                  </a:cubicBezTo>
                  <a:cubicBezTo>
                    <a:pt x="909" y="1437"/>
                    <a:pt x="911" y="1440"/>
                    <a:pt x="915" y="1439"/>
                  </a:cubicBezTo>
                  <a:cubicBezTo>
                    <a:pt x="917" y="1443"/>
                    <a:pt x="920" y="1445"/>
                    <a:pt x="923" y="1447"/>
                  </a:cubicBezTo>
                  <a:cubicBezTo>
                    <a:pt x="923" y="1445"/>
                    <a:pt x="924" y="1444"/>
                    <a:pt x="926" y="1444"/>
                  </a:cubicBezTo>
                  <a:cubicBezTo>
                    <a:pt x="930" y="1447"/>
                    <a:pt x="938" y="1445"/>
                    <a:pt x="943" y="1446"/>
                  </a:cubicBezTo>
                  <a:cubicBezTo>
                    <a:pt x="945" y="1441"/>
                    <a:pt x="947" y="1441"/>
                    <a:pt x="950" y="1439"/>
                  </a:cubicBezTo>
                  <a:cubicBezTo>
                    <a:pt x="951" y="1439"/>
                    <a:pt x="951" y="1435"/>
                    <a:pt x="953" y="1435"/>
                  </a:cubicBezTo>
                  <a:cubicBezTo>
                    <a:pt x="954" y="1434"/>
                    <a:pt x="956" y="1435"/>
                    <a:pt x="957" y="1435"/>
                  </a:cubicBezTo>
                  <a:cubicBezTo>
                    <a:pt x="958" y="1439"/>
                    <a:pt x="956" y="1447"/>
                    <a:pt x="961" y="1447"/>
                  </a:cubicBezTo>
                  <a:cubicBezTo>
                    <a:pt x="963" y="1444"/>
                    <a:pt x="960" y="1444"/>
                    <a:pt x="960" y="1439"/>
                  </a:cubicBezTo>
                  <a:cubicBezTo>
                    <a:pt x="966" y="1437"/>
                    <a:pt x="969" y="1434"/>
                    <a:pt x="974" y="1435"/>
                  </a:cubicBezTo>
                  <a:cubicBezTo>
                    <a:pt x="979" y="1435"/>
                    <a:pt x="982" y="1439"/>
                    <a:pt x="987" y="1443"/>
                  </a:cubicBezTo>
                  <a:cubicBezTo>
                    <a:pt x="987" y="1443"/>
                    <a:pt x="987" y="1441"/>
                    <a:pt x="987" y="1441"/>
                  </a:cubicBezTo>
                  <a:cubicBezTo>
                    <a:pt x="988" y="1440"/>
                    <a:pt x="989" y="1446"/>
                    <a:pt x="991" y="1444"/>
                  </a:cubicBezTo>
                  <a:cubicBezTo>
                    <a:pt x="992" y="1439"/>
                    <a:pt x="995" y="1436"/>
                    <a:pt x="998" y="1433"/>
                  </a:cubicBezTo>
                  <a:cubicBezTo>
                    <a:pt x="1002" y="1434"/>
                    <a:pt x="1010" y="1431"/>
                    <a:pt x="1010" y="1436"/>
                  </a:cubicBezTo>
                  <a:cubicBezTo>
                    <a:pt x="1012" y="1439"/>
                    <a:pt x="1005" y="1441"/>
                    <a:pt x="1010" y="1443"/>
                  </a:cubicBezTo>
                  <a:cubicBezTo>
                    <a:pt x="1013" y="1441"/>
                    <a:pt x="1010" y="1435"/>
                    <a:pt x="1015" y="1436"/>
                  </a:cubicBezTo>
                  <a:cubicBezTo>
                    <a:pt x="1018" y="1438"/>
                    <a:pt x="1020" y="1441"/>
                    <a:pt x="1021" y="1446"/>
                  </a:cubicBezTo>
                  <a:cubicBezTo>
                    <a:pt x="1024" y="1446"/>
                    <a:pt x="1024" y="1444"/>
                    <a:pt x="1026" y="1443"/>
                  </a:cubicBezTo>
                  <a:cubicBezTo>
                    <a:pt x="1029" y="1442"/>
                    <a:pt x="1027" y="1447"/>
                    <a:pt x="1030" y="1447"/>
                  </a:cubicBezTo>
                  <a:cubicBezTo>
                    <a:pt x="1030" y="1443"/>
                    <a:pt x="1035" y="1443"/>
                    <a:pt x="1036" y="1441"/>
                  </a:cubicBezTo>
                  <a:cubicBezTo>
                    <a:pt x="1031" y="1438"/>
                    <a:pt x="1035" y="1436"/>
                    <a:pt x="1033" y="1430"/>
                  </a:cubicBezTo>
                  <a:cubicBezTo>
                    <a:pt x="1037" y="1428"/>
                    <a:pt x="1040" y="1426"/>
                    <a:pt x="1046" y="1427"/>
                  </a:cubicBezTo>
                  <a:cubicBezTo>
                    <a:pt x="1049" y="1430"/>
                    <a:pt x="1056" y="1435"/>
                    <a:pt x="1057" y="1438"/>
                  </a:cubicBezTo>
                  <a:cubicBezTo>
                    <a:pt x="1057" y="1437"/>
                    <a:pt x="1049" y="1443"/>
                    <a:pt x="1055" y="1443"/>
                  </a:cubicBezTo>
                  <a:cubicBezTo>
                    <a:pt x="1055" y="1440"/>
                    <a:pt x="1058" y="1439"/>
                    <a:pt x="1061" y="1439"/>
                  </a:cubicBezTo>
                  <a:cubicBezTo>
                    <a:pt x="1064" y="1444"/>
                    <a:pt x="1075" y="1442"/>
                    <a:pt x="1078" y="1446"/>
                  </a:cubicBezTo>
                  <a:cubicBezTo>
                    <a:pt x="1081" y="1442"/>
                    <a:pt x="1090" y="1442"/>
                    <a:pt x="1095" y="1444"/>
                  </a:cubicBezTo>
                  <a:cubicBezTo>
                    <a:pt x="1099" y="1445"/>
                    <a:pt x="1097" y="1438"/>
                    <a:pt x="1102" y="1439"/>
                  </a:cubicBezTo>
                  <a:cubicBezTo>
                    <a:pt x="1104" y="1439"/>
                    <a:pt x="1103" y="1443"/>
                    <a:pt x="1105" y="1444"/>
                  </a:cubicBezTo>
                  <a:cubicBezTo>
                    <a:pt x="1105" y="1445"/>
                    <a:pt x="1108" y="1443"/>
                    <a:pt x="1109" y="1444"/>
                  </a:cubicBezTo>
                  <a:cubicBezTo>
                    <a:pt x="1110" y="1445"/>
                    <a:pt x="1109" y="1448"/>
                    <a:pt x="1111" y="1447"/>
                  </a:cubicBezTo>
                  <a:cubicBezTo>
                    <a:pt x="1111" y="1446"/>
                    <a:pt x="1112" y="1444"/>
                    <a:pt x="1112" y="1444"/>
                  </a:cubicBezTo>
                  <a:cubicBezTo>
                    <a:pt x="1114" y="1443"/>
                    <a:pt x="1114" y="1446"/>
                    <a:pt x="1114" y="1446"/>
                  </a:cubicBezTo>
                  <a:cubicBezTo>
                    <a:pt x="1116" y="1446"/>
                    <a:pt x="1115" y="1444"/>
                    <a:pt x="1115" y="1444"/>
                  </a:cubicBezTo>
                  <a:cubicBezTo>
                    <a:pt x="1121" y="1443"/>
                    <a:pt x="1128" y="1443"/>
                    <a:pt x="1134" y="1443"/>
                  </a:cubicBezTo>
                  <a:cubicBezTo>
                    <a:pt x="1135" y="1437"/>
                    <a:pt x="1139" y="1435"/>
                    <a:pt x="1142" y="1431"/>
                  </a:cubicBezTo>
                  <a:cubicBezTo>
                    <a:pt x="1148" y="1434"/>
                    <a:pt x="1157" y="1433"/>
                    <a:pt x="1157" y="1441"/>
                  </a:cubicBezTo>
                  <a:cubicBezTo>
                    <a:pt x="1168" y="1444"/>
                    <a:pt x="1177" y="1440"/>
                    <a:pt x="1188" y="1439"/>
                  </a:cubicBezTo>
                  <a:cubicBezTo>
                    <a:pt x="1192" y="1441"/>
                    <a:pt x="1193" y="1444"/>
                    <a:pt x="1198" y="1444"/>
                  </a:cubicBezTo>
                  <a:cubicBezTo>
                    <a:pt x="1199" y="1436"/>
                    <a:pt x="1202" y="1429"/>
                    <a:pt x="1207" y="1424"/>
                  </a:cubicBezTo>
                  <a:cubicBezTo>
                    <a:pt x="1209" y="1421"/>
                    <a:pt x="1216" y="1424"/>
                    <a:pt x="1218" y="1427"/>
                  </a:cubicBezTo>
                  <a:cubicBezTo>
                    <a:pt x="1216" y="1434"/>
                    <a:pt x="1222" y="1432"/>
                    <a:pt x="1221" y="1438"/>
                  </a:cubicBezTo>
                  <a:cubicBezTo>
                    <a:pt x="1224" y="1439"/>
                    <a:pt x="1230" y="1438"/>
                    <a:pt x="1233" y="1439"/>
                  </a:cubicBezTo>
                  <a:cubicBezTo>
                    <a:pt x="1235" y="1440"/>
                    <a:pt x="1235" y="1442"/>
                    <a:pt x="1236" y="1443"/>
                  </a:cubicBezTo>
                  <a:cubicBezTo>
                    <a:pt x="1237" y="1441"/>
                    <a:pt x="1238" y="1439"/>
                    <a:pt x="1241" y="1439"/>
                  </a:cubicBezTo>
                  <a:cubicBezTo>
                    <a:pt x="1244" y="1437"/>
                    <a:pt x="1244" y="1432"/>
                    <a:pt x="1249" y="1431"/>
                  </a:cubicBezTo>
                  <a:cubicBezTo>
                    <a:pt x="1252" y="1433"/>
                    <a:pt x="1254" y="1435"/>
                    <a:pt x="1257" y="1438"/>
                  </a:cubicBezTo>
                  <a:cubicBezTo>
                    <a:pt x="1259" y="1438"/>
                    <a:pt x="1262" y="1438"/>
                    <a:pt x="1264" y="1438"/>
                  </a:cubicBezTo>
                  <a:cubicBezTo>
                    <a:pt x="1265" y="1440"/>
                    <a:pt x="1264" y="1444"/>
                    <a:pt x="1266" y="1444"/>
                  </a:cubicBezTo>
                  <a:cubicBezTo>
                    <a:pt x="1266" y="1441"/>
                    <a:pt x="1267" y="1439"/>
                    <a:pt x="1270" y="1439"/>
                  </a:cubicBezTo>
                  <a:cubicBezTo>
                    <a:pt x="1273" y="1439"/>
                    <a:pt x="1272" y="1442"/>
                    <a:pt x="1274" y="1443"/>
                  </a:cubicBezTo>
                  <a:cubicBezTo>
                    <a:pt x="1274" y="1440"/>
                    <a:pt x="1278" y="1441"/>
                    <a:pt x="1278" y="1443"/>
                  </a:cubicBezTo>
                  <a:cubicBezTo>
                    <a:pt x="1276" y="1442"/>
                    <a:pt x="1274" y="1445"/>
                    <a:pt x="1277" y="1446"/>
                  </a:cubicBezTo>
                  <a:cubicBezTo>
                    <a:pt x="1277" y="1443"/>
                    <a:pt x="1278" y="1446"/>
                    <a:pt x="1280" y="1446"/>
                  </a:cubicBezTo>
                  <a:cubicBezTo>
                    <a:pt x="1286" y="1446"/>
                    <a:pt x="1289" y="1447"/>
                    <a:pt x="1292" y="1447"/>
                  </a:cubicBezTo>
                  <a:cubicBezTo>
                    <a:pt x="1297" y="1448"/>
                    <a:pt x="1301" y="1447"/>
                    <a:pt x="1304" y="1449"/>
                  </a:cubicBezTo>
                  <a:cubicBezTo>
                    <a:pt x="1306" y="1443"/>
                    <a:pt x="1303" y="1442"/>
                    <a:pt x="1301" y="1439"/>
                  </a:cubicBezTo>
                  <a:cubicBezTo>
                    <a:pt x="1308" y="1437"/>
                    <a:pt x="1314" y="1434"/>
                    <a:pt x="1323" y="1435"/>
                  </a:cubicBezTo>
                  <a:cubicBezTo>
                    <a:pt x="1324" y="1437"/>
                    <a:pt x="1326" y="1437"/>
                    <a:pt x="1326" y="1439"/>
                  </a:cubicBezTo>
                  <a:cubicBezTo>
                    <a:pt x="1323" y="1438"/>
                    <a:pt x="1319" y="1442"/>
                    <a:pt x="1325" y="1441"/>
                  </a:cubicBezTo>
                  <a:cubicBezTo>
                    <a:pt x="1326" y="1441"/>
                    <a:pt x="1327" y="1439"/>
                    <a:pt x="1328" y="1438"/>
                  </a:cubicBezTo>
                  <a:cubicBezTo>
                    <a:pt x="1330" y="1438"/>
                    <a:pt x="1329" y="1433"/>
                    <a:pt x="1331" y="1433"/>
                  </a:cubicBezTo>
                  <a:cubicBezTo>
                    <a:pt x="1332" y="1436"/>
                    <a:pt x="1341" y="1432"/>
                    <a:pt x="1342" y="1436"/>
                  </a:cubicBezTo>
                  <a:cubicBezTo>
                    <a:pt x="1342" y="1437"/>
                    <a:pt x="1342" y="1439"/>
                    <a:pt x="1343" y="1439"/>
                  </a:cubicBezTo>
                  <a:cubicBezTo>
                    <a:pt x="1344" y="1437"/>
                    <a:pt x="1342" y="1431"/>
                    <a:pt x="1345" y="1431"/>
                  </a:cubicBezTo>
                  <a:cubicBezTo>
                    <a:pt x="1349" y="1436"/>
                    <a:pt x="1355" y="1431"/>
                    <a:pt x="1360" y="1431"/>
                  </a:cubicBezTo>
                  <a:cubicBezTo>
                    <a:pt x="1364" y="1431"/>
                    <a:pt x="1362" y="1436"/>
                    <a:pt x="1365" y="1436"/>
                  </a:cubicBezTo>
                  <a:cubicBezTo>
                    <a:pt x="1365" y="1434"/>
                    <a:pt x="1369" y="1435"/>
                    <a:pt x="1371" y="1435"/>
                  </a:cubicBezTo>
                  <a:cubicBezTo>
                    <a:pt x="1376" y="1434"/>
                    <a:pt x="1379" y="1432"/>
                    <a:pt x="1377" y="1436"/>
                  </a:cubicBezTo>
                  <a:cubicBezTo>
                    <a:pt x="1381" y="1437"/>
                    <a:pt x="1386" y="1431"/>
                    <a:pt x="1387" y="1435"/>
                  </a:cubicBezTo>
                  <a:cubicBezTo>
                    <a:pt x="1384" y="1438"/>
                    <a:pt x="1380" y="1436"/>
                    <a:pt x="1385" y="1439"/>
                  </a:cubicBezTo>
                  <a:cubicBezTo>
                    <a:pt x="1380" y="1438"/>
                    <a:pt x="1378" y="1443"/>
                    <a:pt x="1374" y="1439"/>
                  </a:cubicBezTo>
                  <a:cubicBezTo>
                    <a:pt x="1373" y="1445"/>
                    <a:pt x="1379" y="1442"/>
                    <a:pt x="1382" y="1443"/>
                  </a:cubicBezTo>
                  <a:cubicBezTo>
                    <a:pt x="1381" y="1446"/>
                    <a:pt x="1385" y="1446"/>
                    <a:pt x="1383" y="1450"/>
                  </a:cubicBezTo>
                  <a:cubicBezTo>
                    <a:pt x="1380" y="1452"/>
                    <a:pt x="1376" y="1453"/>
                    <a:pt x="1374" y="1449"/>
                  </a:cubicBezTo>
                  <a:cubicBezTo>
                    <a:pt x="1375" y="1445"/>
                    <a:pt x="1377" y="1443"/>
                    <a:pt x="1371" y="1443"/>
                  </a:cubicBezTo>
                  <a:cubicBezTo>
                    <a:pt x="1369" y="1443"/>
                    <a:pt x="1370" y="1444"/>
                    <a:pt x="1371" y="1446"/>
                  </a:cubicBezTo>
                  <a:cubicBezTo>
                    <a:pt x="1373" y="1446"/>
                    <a:pt x="1373" y="1448"/>
                    <a:pt x="1373" y="1450"/>
                  </a:cubicBezTo>
                  <a:cubicBezTo>
                    <a:pt x="1372" y="1460"/>
                    <a:pt x="1368" y="1472"/>
                    <a:pt x="1361" y="1476"/>
                  </a:cubicBezTo>
                  <a:cubicBezTo>
                    <a:pt x="1358" y="1472"/>
                    <a:pt x="1346" y="1469"/>
                    <a:pt x="1351" y="1462"/>
                  </a:cubicBezTo>
                  <a:cubicBezTo>
                    <a:pt x="1345" y="1463"/>
                    <a:pt x="1345" y="1458"/>
                    <a:pt x="1342" y="1457"/>
                  </a:cubicBezTo>
                  <a:cubicBezTo>
                    <a:pt x="1342" y="1465"/>
                    <a:pt x="1345" y="1471"/>
                    <a:pt x="1348" y="1477"/>
                  </a:cubicBezTo>
                  <a:cubicBezTo>
                    <a:pt x="1353" y="1479"/>
                    <a:pt x="1349" y="1472"/>
                    <a:pt x="1354" y="1474"/>
                  </a:cubicBezTo>
                  <a:cubicBezTo>
                    <a:pt x="1355" y="1474"/>
                    <a:pt x="1355" y="1475"/>
                    <a:pt x="1355" y="1476"/>
                  </a:cubicBezTo>
                  <a:cubicBezTo>
                    <a:pt x="1359" y="1480"/>
                    <a:pt x="1372" y="1476"/>
                    <a:pt x="1377" y="1476"/>
                  </a:cubicBezTo>
                  <a:cubicBezTo>
                    <a:pt x="1381" y="1480"/>
                    <a:pt x="1394" y="1484"/>
                    <a:pt x="1397" y="1476"/>
                  </a:cubicBezTo>
                  <a:cubicBezTo>
                    <a:pt x="1391" y="1477"/>
                    <a:pt x="1392" y="1471"/>
                    <a:pt x="1391" y="1468"/>
                  </a:cubicBezTo>
                  <a:cubicBezTo>
                    <a:pt x="1391" y="1462"/>
                    <a:pt x="1395" y="1460"/>
                    <a:pt x="1394" y="1454"/>
                  </a:cubicBezTo>
                  <a:cubicBezTo>
                    <a:pt x="1392" y="1454"/>
                    <a:pt x="1394" y="1451"/>
                    <a:pt x="1393" y="1450"/>
                  </a:cubicBezTo>
                  <a:cubicBezTo>
                    <a:pt x="1392" y="1450"/>
                    <a:pt x="1390" y="1451"/>
                    <a:pt x="1390" y="1450"/>
                  </a:cubicBezTo>
                  <a:cubicBezTo>
                    <a:pt x="1389" y="1449"/>
                    <a:pt x="1390" y="1444"/>
                    <a:pt x="1387" y="1444"/>
                  </a:cubicBezTo>
                  <a:cubicBezTo>
                    <a:pt x="1387" y="1445"/>
                    <a:pt x="1385" y="1446"/>
                    <a:pt x="1385" y="1444"/>
                  </a:cubicBezTo>
                  <a:cubicBezTo>
                    <a:pt x="1386" y="1442"/>
                    <a:pt x="1389" y="1441"/>
                    <a:pt x="1393" y="1441"/>
                  </a:cubicBezTo>
                  <a:cubicBezTo>
                    <a:pt x="1395" y="1434"/>
                    <a:pt x="1396" y="1435"/>
                    <a:pt x="1395" y="1427"/>
                  </a:cubicBezTo>
                  <a:cubicBezTo>
                    <a:pt x="1401" y="1428"/>
                    <a:pt x="1403" y="1424"/>
                    <a:pt x="1406" y="1422"/>
                  </a:cubicBezTo>
                  <a:cubicBezTo>
                    <a:pt x="1403" y="1422"/>
                    <a:pt x="1405" y="1419"/>
                    <a:pt x="1407" y="1419"/>
                  </a:cubicBezTo>
                  <a:cubicBezTo>
                    <a:pt x="1411" y="1415"/>
                    <a:pt x="1411" y="1422"/>
                    <a:pt x="1416" y="1419"/>
                  </a:cubicBezTo>
                  <a:cubicBezTo>
                    <a:pt x="1415" y="1424"/>
                    <a:pt x="1419" y="1423"/>
                    <a:pt x="1419" y="1425"/>
                  </a:cubicBezTo>
                  <a:cubicBezTo>
                    <a:pt x="1428" y="1425"/>
                    <a:pt x="1434" y="1427"/>
                    <a:pt x="1441" y="1428"/>
                  </a:cubicBezTo>
                  <a:cubicBezTo>
                    <a:pt x="1442" y="1425"/>
                    <a:pt x="1444" y="1422"/>
                    <a:pt x="1449" y="1424"/>
                  </a:cubicBezTo>
                  <a:cubicBezTo>
                    <a:pt x="1453" y="1423"/>
                    <a:pt x="1450" y="1429"/>
                    <a:pt x="1454" y="1430"/>
                  </a:cubicBezTo>
                  <a:cubicBezTo>
                    <a:pt x="1454" y="1427"/>
                    <a:pt x="1458" y="1429"/>
                    <a:pt x="1458" y="1427"/>
                  </a:cubicBezTo>
                  <a:cubicBezTo>
                    <a:pt x="1458" y="1424"/>
                    <a:pt x="1460" y="1423"/>
                    <a:pt x="1461" y="1422"/>
                  </a:cubicBezTo>
                  <a:cubicBezTo>
                    <a:pt x="1462" y="1425"/>
                    <a:pt x="1463" y="1422"/>
                    <a:pt x="1466" y="1422"/>
                  </a:cubicBezTo>
                  <a:cubicBezTo>
                    <a:pt x="1468" y="1422"/>
                    <a:pt x="1468" y="1425"/>
                    <a:pt x="1469" y="1427"/>
                  </a:cubicBezTo>
                  <a:cubicBezTo>
                    <a:pt x="1478" y="1424"/>
                    <a:pt x="1481" y="1415"/>
                    <a:pt x="1493" y="1416"/>
                  </a:cubicBezTo>
                  <a:cubicBezTo>
                    <a:pt x="1496" y="1417"/>
                    <a:pt x="1498" y="1422"/>
                    <a:pt x="1503" y="1422"/>
                  </a:cubicBezTo>
                  <a:cubicBezTo>
                    <a:pt x="1505" y="1422"/>
                    <a:pt x="1505" y="1419"/>
                    <a:pt x="1506" y="1419"/>
                  </a:cubicBezTo>
                  <a:cubicBezTo>
                    <a:pt x="1509" y="1419"/>
                    <a:pt x="1509" y="1423"/>
                    <a:pt x="1514" y="1422"/>
                  </a:cubicBezTo>
                  <a:cubicBezTo>
                    <a:pt x="1514" y="1425"/>
                    <a:pt x="1515" y="1427"/>
                    <a:pt x="1517" y="1428"/>
                  </a:cubicBezTo>
                  <a:cubicBezTo>
                    <a:pt x="1520" y="1426"/>
                    <a:pt x="1517" y="1419"/>
                    <a:pt x="1522" y="1419"/>
                  </a:cubicBezTo>
                  <a:cubicBezTo>
                    <a:pt x="1529" y="1418"/>
                    <a:pt x="1532" y="1421"/>
                    <a:pt x="1534" y="1424"/>
                  </a:cubicBezTo>
                  <a:cubicBezTo>
                    <a:pt x="1533" y="1428"/>
                    <a:pt x="1537" y="1427"/>
                    <a:pt x="1537" y="1430"/>
                  </a:cubicBezTo>
                  <a:cubicBezTo>
                    <a:pt x="1537" y="1432"/>
                    <a:pt x="1534" y="1433"/>
                    <a:pt x="1537" y="1435"/>
                  </a:cubicBezTo>
                  <a:cubicBezTo>
                    <a:pt x="1537" y="1433"/>
                    <a:pt x="1540" y="1433"/>
                    <a:pt x="1540" y="1435"/>
                  </a:cubicBezTo>
                  <a:cubicBezTo>
                    <a:pt x="1540" y="1437"/>
                    <a:pt x="1540" y="1439"/>
                    <a:pt x="1540" y="1441"/>
                  </a:cubicBezTo>
                  <a:cubicBezTo>
                    <a:pt x="1535" y="1447"/>
                    <a:pt x="1536" y="1458"/>
                    <a:pt x="1530" y="1463"/>
                  </a:cubicBezTo>
                  <a:cubicBezTo>
                    <a:pt x="1538" y="1461"/>
                    <a:pt x="1528" y="1469"/>
                    <a:pt x="1533" y="1470"/>
                  </a:cubicBezTo>
                  <a:cubicBezTo>
                    <a:pt x="1535" y="1467"/>
                    <a:pt x="1540" y="1468"/>
                    <a:pt x="1543" y="1466"/>
                  </a:cubicBezTo>
                  <a:cubicBezTo>
                    <a:pt x="1545" y="1461"/>
                    <a:pt x="1543" y="1461"/>
                    <a:pt x="1543" y="1455"/>
                  </a:cubicBezTo>
                  <a:cubicBezTo>
                    <a:pt x="1546" y="1455"/>
                    <a:pt x="1548" y="1455"/>
                    <a:pt x="1549" y="1454"/>
                  </a:cubicBezTo>
                  <a:cubicBezTo>
                    <a:pt x="1553" y="1459"/>
                    <a:pt x="1558" y="1464"/>
                    <a:pt x="1560" y="1471"/>
                  </a:cubicBezTo>
                  <a:cubicBezTo>
                    <a:pt x="1558" y="1472"/>
                    <a:pt x="1556" y="1473"/>
                    <a:pt x="1555" y="1474"/>
                  </a:cubicBezTo>
                  <a:cubicBezTo>
                    <a:pt x="1557" y="1477"/>
                    <a:pt x="1559" y="1478"/>
                    <a:pt x="1559" y="1482"/>
                  </a:cubicBezTo>
                  <a:cubicBezTo>
                    <a:pt x="1557" y="1483"/>
                    <a:pt x="1560" y="1490"/>
                    <a:pt x="1555" y="1489"/>
                  </a:cubicBezTo>
                  <a:cubicBezTo>
                    <a:pt x="1550" y="1484"/>
                    <a:pt x="1559" y="1485"/>
                    <a:pt x="1558" y="1479"/>
                  </a:cubicBezTo>
                  <a:cubicBezTo>
                    <a:pt x="1555" y="1479"/>
                    <a:pt x="1555" y="1475"/>
                    <a:pt x="1552" y="1474"/>
                  </a:cubicBezTo>
                  <a:cubicBezTo>
                    <a:pt x="1551" y="1477"/>
                    <a:pt x="1554" y="1477"/>
                    <a:pt x="1555" y="1479"/>
                  </a:cubicBezTo>
                  <a:cubicBezTo>
                    <a:pt x="1555" y="1483"/>
                    <a:pt x="1552" y="1484"/>
                    <a:pt x="1552" y="1487"/>
                  </a:cubicBezTo>
                  <a:cubicBezTo>
                    <a:pt x="1553" y="1488"/>
                    <a:pt x="1555" y="1491"/>
                    <a:pt x="1556" y="1493"/>
                  </a:cubicBezTo>
                  <a:cubicBezTo>
                    <a:pt x="1557" y="1495"/>
                    <a:pt x="1555" y="1500"/>
                    <a:pt x="1559" y="1500"/>
                  </a:cubicBezTo>
                  <a:cubicBezTo>
                    <a:pt x="1561" y="1496"/>
                    <a:pt x="1569" y="1499"/>
                    <a:pt x="1573" y="1498"/>
                  </a:cubicBezTo>
                  <a:cubicBezTo>
                    <a:pt x="1575" y="1496"/>
                    <a:pt x="1575" y="1492"/>
                    <a:pt x="1575" y="1489"/>
                  </a:cubicBezTo>
                  <a:cubicBezTo>
                    <a:pt x="1578" y="1489"/>
                    <a:pt x="1581" y="1488"/>
                    <a:pt x="1582" y="1487"/>
                  </a:cubicBezTo>
                  <a:cubicBezTo>
                    <a:pt x="1584" y="1480"/>
                    <a:pt x="1585" y="1473"/>
                    <a:pt x="1594" y="1474"/>
                  </a:cubicBezTo>
                  <a:cubicBezTo>
                    <a:pt x="1592" y="1482"/>
                    <a:pt x="1600" y="1480"/>
                    <a:pt x="1598" y="1489"/>
                  </a:cubicBezTo>
                  <a:cubicBezTo>
                    <a:pt x="1603" y="1489"/>
                    <a:pt x="1606" y="1488"/>
                    <a:pt x="1607" y="1487"/>
                  </a:cubicBezTo>
                  <a:cubicBezTo>
                    <a:pt x="1609" y="1485"/>
                    <a:pt x="1616" y="1490"/>
                    <a:pt x="1613" y="1484"/>
                  </a:cubicBezTo>
                  <a:cubicBezTo>
                    <a:pt x="1609" y="1482"/>
                    <a:pt x="1609" y="1486"/>
                    <a:pt x="1606" y="1485"/>
                  </a:cubicBezTo>
                  <a:cubicBezTo>
                    <a:pt x="1606" y="1483"/>
                    <a:pt x="1602" y="1482"/>
                    <a:pt x="1603" y="1481"/>
                  </a:cubicBezTo>
                  <a:cubicBezTo>
                    <a:pt x="1603" y="1480"/>
                    <a:pt x="1605" y="1481"/>
                    <a:pt x="1604" y="1479"/>
                  </a:cubicBezTo>
                  <a:cubicBezTo>
                    <a:pt x="1603" y="1476"/>
                    <a:pt x="1598" y="1477"/>
                    <a:pt x="1601" y="1474"/>
                  </a:cubicBezTo>
                  <a:cubicBezTo>
                    <a:pt x="1602" y="1473"/>
                    <a:pt x="1600" y="1473"/>
                    <a:pt x="1600" y="1473"/>
                  </a:cubicBezTo>
                  <a:cubicBezTo>
                    <a:pt x="1597" y="1467"/>
                    <a:pt x="1599" y="1464"/>
                    <a:pt x="1597" y="1457"/>
                  </a:cubicBezTo>
                  <a:cubicBezTo>
                    <a:pt x="1600" y="1457"/>
                    <a:pt x="1603" y="1457"/>
                    <a:pt x="1606" y="1457"/>
                  </a:cubicBezTo>
                  <a:cubicBezTo>
                    <a:pt x="1608" y="1454"/>
                    <a:pt x="1608" y="1449"/>
                    <a:pt x="1614" y="1450"/>
                  </a:cubicBezTo>
                  <a:cubicBezTo>
                    <a:pt x="1615" y="1455"/>
                    <a:pt x="1609" y="1459"/>
                    <a:pt x="1614" y="1462"/>
                  </a:cubicBezTo>
                  <a:cubicBezTo>
                    <a:pt x="1613" y="1456"/>
                    <a:pt x="1620" y="1460"/>
                    <a:pt x="1619" y="1463"/>
                  </a:cubicBezTo>
                  <a:cubicBezTo>
                    <a:pt x="1618" y="1465"/>
                    <a:pt x="1617" y="1464"/>
                    <a:pt x="1616" y="1463"/>
                  </a:cubicBezTo>
                  <a:cubicBezTo>
                    <a:pt x="1615" y="1468"/>
                    <a:pt x="1621" y="1469"/>
                    <a:pt x="1617" y="1473"/>
                  </a:cubicBezTo>
                  <a:cubicBezTo>
                    <a:pt x="1625" y="1471"/>
                    <a:pt x="1623" y="1478"/>
                    <a:pt x="1620" y="1481"/>
                  </a:cubicBezTo>
                  <a:cubicBezTo>
                    <a:pt x="1625" y="1482"/>
                    <a:pt x="1631" y="1483"/>
                    <a:pt x="1637" y="1484"/>
                  </a:cubicBezTo>
                  <a:cubicBezTo>
                    <a:pt x="1639" y="1486"/>
                    <a:pt x="1637" y="1491"/>
                    <a:pt x="1640" y="1493"/>
                  </a:cubicBezTo>
                  <a:cubicBezTo>
                    <a:pt x="1643" y="1494"/>
                    <a:pt x="1647" y="1494"/>
                    <a:pt x="1647" y="1490"/>
                  </a:cubicBezTo>
                  <a:cubicBezTo>
                    <a:pt x="1644" y="1490"/>
                    <a:pt x="1644" y="1489"/>
                    <a:pt x="1644" y="1485"/>
                  </a:cubicBezTo>
                  <a:cubicBezTo>
                    <a:pt x="1644" y="1481"/>
                    <a:pt x="1648" y="1474"/>
                    <a:pt x="1649" y="1473"/>
                  </a:cubicBezTo>
                  <a:cubicBezTo>
                    <a:pt x="1651" y="1471"/>
                    <a:pt x="1649" y="1466"/>
                    <a:pt x="1654" y="1468"/>
                  </a:cubicBezTo>
                  <a:cubicBezTo>
                    <a:pt x="1657" y="1470"/>
                    <a:pt x="1660" y="1472"/>
                    <a:pt x="1662" y="1474"/>
                  </a:cubicBezTo>
                  <a:cubicBezTo>
                    <a:pt x="1663" y="1475"/>
                    <a:pt x="1662" y="1478"/>
                    <a:pt x="1663" y="1479"/>
                  </a:cubicBezTo>
                  <a:cubicBezTo>
                    <a:pt x="1664" y="1479"/>
                    <a:pt x="1666" y="1479"/>
                    <a:pt x="1666" y="1479"/>
                  </a:cubicBezTo>
                  <a:cubicBezTo>
                    <a:pt x="1667" y="1480"/>
                    <a:pt x="1668" y="1483"/>
                    <a:pt x="1668" y="1485"/>
                  </a:cubicBezTo>
                  <a:cubicBezTo>
                    <a:pt x="1674" y="1483"/>
                    <a:pt x="1671" y="1491"/>
                    <a:pt x="1677" y="1490"/>
                  </a:cubicBezTo>
                  <a:cubicBezTo>
                    <a:pt x="1678" y="1485"/>
                    <a:pt x="1672" y="1488"/>
                    <a:pt x="1672" y="1484"/>
                  </a:cubicBezTo>
                  <a:cubicBezTo>
                    <a:pt x="1673" y="1481"/>
                    <a:pt x="1677" y="1481"/>
                    <a:pt x="1677" y="1477"/>
                  </a:cubicBezTo>
                  <a:cubicBezTo>
                    <a:pt x="1673" y="1478"/>
                    <a:pt x="1670" y="1477"/>
                    <a:pt x="1671" y="1473"/>
                  </a:cubicBezTo>
                  <a:cubicBezTo>
                    <a:pt x="1679" y="1475"/>
                    <a:pt x="1672" y="1469"/>
                    <a:pt x="1674" y="1468"/>
                  </a:cubicBezTo>
                  <a:cubicBezTo>
                    <a:pt x="1677" y="1466"/>
                    <a:pt x="1688" y="1470"/>
                    <a:pt x="1682" y="1466"/>
                  </a:cubicBezTo>
                  <a:cubicBezTo>
                    <a:pt x="1680" y="1466"/>
                    <a:pt x="1676" y="1467"/>
                    <a:pt x="1676" y="1465"/>
                  </a:cubicBezTo>
                  <a:cubicBezTo>
                    <a:pt x="1674" y="1464"/>
                    <a:pt x="1668" y="1467"/>
                    <a:pt x="1668" y="1463"/>
                  </a:cubicBezTo>
                  <a:cubicBezTo>
                    <a:pt x="1668" y="1457"/>
                    <a:pt x="1674" y="1458"/>
                    <a:pt x="1679" y="1458"/>
                  </a:cubicBezTo>
                  <a:cubicBezTo>
                    <a:pt x="1681" y="1459"/>
                    <a:pt x="1681" y="1461"/>
                    <a:pt x="1682" y="1462"/>
                  </a:cubicBezTo>
                  <a:cubicBezTo>
                    <a:pt x="1684" y="1463"/>
                    <a:pt x="1688" y="1460"/>
                    <a:pt x="1688" y="1463"/>
                  </a:cubicBezTo>
                  <a:cubicBezTo>
                    <a:pt x="1689" y="1466"/>
                    <a:pt x="1686" y="1466"/>
                    <a:pt x="1685" y="1468"/>
                  </a:cubicBezTo>
                  <a:cubicBezTo>
                    <a:pt x="1687" y="1468"/>
                    <a:pt x="1689" y="1468"/>
                    <a:pt x="1690" y="1470"/>
                  </a:cubicBezTo>
                  <a:cubicBezTo>
                    <a:pt x="1692" y="1474"/>
                    <a:pt x="1690" y="1484"/>
                    <a:pt x="1689" y="1487"/>
                  </a:cubicBezTo>
                  <a:cubicBezTo>
                    <a:pt x="1696" y="1486"/>
                    <a:pt x="1695" y="1485"/>
                    <a:pt x="1694" y="1479"/>
                  </a:cubicBezTo>
                  <a:cubicBezTo>
                    <a:pt x="1696" y="1478"/>
                    <a:pt x="1698" y="1477"/>
                    <a:pt x="1702" y="1477"/>
                  </a:cubicBezTo>
                  <a:cubicBezTo>
                    <a:pt x="1702" y="1480"/>
                    <a:pt x="1700" y="1481"/>
                    <a:pt x="1700" y="1484"/>
                  </a:cubicBezTo>
                  <a:cubicBezTo>
                    <a:pt x="1702" y="1483"/>
                    <a:pt x="1708" y="1486"/>
                    <a:pt x="1708" y="1482"/>
                  </a:cubicBezTo>
                  <a:cubicBezTo>
                    <a:pt x="1711" y="1480"/>
                    <a:pt x="1713" y="1482"/>
                    <a:pt x="1714" y="1479"/>
                  </a:cubicBezTo>
                  <a:cubicBezTo>
                    <a:pt x="1714" y="1480"/>
                    <a:pt x="1713" y="1478"/>
                    <a:pt x="1713" y="1477"/>
                  </a:cubicBezTo>
                  <a:cubicBezTo>
                    <a:pt x="1713" y="1476"/>
                    <a:pt x="1714" y="1476"/>
                    <a:pt x="1714" y="1474"/>
                  </a:cubicBezTo>
                  <a:cubicBezTo>
                    <a:pt x="1715" y="1475"/>
                    <a:pt x="1722" y="1478"/>
                    <a:pt x="1721" y="1473"/>
                  </a:cubicBezTo>
                  <a:cubicBezTo>
                    <a:pt x="1716" y="1471"/>
                    <a:pt x="1711" y="1478"/>
                    <a:pt x="1708" y="1473"/>
                  </a:cubicBezTo>
                  <a:cubicBezTo>
                    <a:pt x="1709" y="1468"/>
                    <a:pt x="1715" y="1471"/>
                    <a:pt x="1719" y="1470"/>
                  </a:cubicBezTo>
                  <a:cubicBezTo>
                    <a:pt x="1721" y="1469"/>
                    <a:pt x="1723" y="1465"/>
                    <a:pt x="1725" y="1466"/>
                  </a:cubicBezTo>
                  <a:cubicBezTo>
                    <a:pt x="1728" y="1469"/>
                    <a:pt x="1732" y="1470"/>
                    <a:pt x="1734" y="1473"/>
                  </a:cubicBezTo>
                  <a:cubicBezTo>
                    <a:pt x="1735" y="1474"/>
                    <a:pt x="1732" y="1475"/>
                    <a:pt x="1734" y="1476"/>
                  </a:cubicBezTo>
                  <a:cubicBezTo>
                    <a:pt x="1734" y="1474"/>
                    <a:pt x="1736" y="1475"/>
                    <a:pt x="1738" y="1474"/>
                  </a:cubicBezTo>
                  <a:cubicBezTo>
                    <a:pt x="1741" y="1472"/>
                    <a:pt x="1738" y="1465"/>
                    <a:pt x="1744" y="1466"/>
                  </a:cubicBezTo>
                  <a:cubicBezTo>
                    <a:pt x="1746" y="1466"/>
                    <a:pt x="1749" y="1468"/>
                    <a:pt x="1748" y="1470"/>
                  </a:cubicBezTo>
                  <a:cubicBezTo>
                    <a:pt x="1748" y="1472"/>
                    <a:pt x="1746" y="1472"/>
                    <a:pt x="1750" y="1473"/>
                  </a:cubicBezTo>
                  <a:cubicBezTo>
                    <a:pt x="1754" y="1474"/>
                    <a:pt x="1753" y="1482"/>
                    <a:pt x="1757" y="1481"/>
                  </a:cubicBezTo>
                  <a:cubicBezTo>
                    <a:pt x="1760" y="1481"/>
                    <a:pt x="1758" y="1476"/>
                    <a:pt x="1761" y="1476"/>
                  </a:cubicBezTo>
                  <a:cubicBezTo>
                    <a:pt x="1765" y="1477"/>
                    <a:pt x="1767" y="1477"/>
                    <a:pt x="1772" y="1476"/>
                  </a:cubicBezTo>
                  <a:cubicBezTo>
                    <a:pt x="1770" y="1481"/>
                    <a:pt x="1775" y="1479"/>
                    <a:pt x="1778" y="1479"/>
                  </a:cubicBezTo>
                  <a:cubicBezTo>
                    <a:pt x="1781" y="1476"/>
                    <a:pt x="1777" y="1476"/>
                    <a:pt x="1778" y="1471"/>
                  </a:cubicBezTo>
                  <a:cubicBezTo>
                    <a:pt x="1781" y="1468"/>
                    <a:pt x="1783" y="1468"/>
                    <a:pt x="1781" y="1463"/>
                  </a:cubicBezTo>
                  <a:cubicBezTo>
                    <a:pt x="1789" y="1461"/>
                    <a:pt x="1796" y="1463"/>
                    <a:pt x="1801" y="1466"/>
                  </a:cubicBezTo>
                  <a:cubicBezTo>
                    <a:pt x="1802" y="1465"/>
                    <a:pt x="1801" y="1463"/>
                    <a:pt x="1803" y="1463"/>
                  </a:cubicBezTo>
                  <a:cubicBezTo>
                    <a:pt x="1806" y="1468"/>
                    <a:pt x="1807" y="1464"/>
                    <a:pt x="1811" y="1465"/>
                  </a:cubicBezTo>
                  <a:cubicBezTo>
                    <a:pt x="1811" y="1465"/>
                    <a:pt x="1810" y="1466"/>
                    <a:pt x="1811" y="1466"/>
                  </a:cubicBezTo>
                  <a:cubicBezTo>
                    <a:pt x="1811" y="1467"/>
                    <a:pt x="1813" y="1466"/>
                    <a:pt x="1814" y="1466"/>
                  </a:cubicBezTo>
                  <a:cubicBezTo>
                    <a:pt x="1823" y="1467"/>
                    <a:pt x="1835" y="1466"/>
                    <a:pt x="1845" y="1466"/>
                  </a:cubicBezTo>
                  <a:cubicBezTo>
                    <a:pt x="1845" y="1464"/>
                    <a:pt x="1846" y="1463"/>
                    <a:pt x="1848" y="1462"/>
                  </a:cubicBezTo>
                  <a:cubicBezTo>
                    <a:pt x="1852" y="1464"/>
                    <a:pt x="1860" y="1463"/>
                    <a:pt x="1866" y="1463"/>
                  </a:cubicBezTo>
                  <a:cubicBezTo>
                    <a:pt x="1865" y="1458"/>
                    <a:pt x="1871" y="1460"/>
                    <a:pt x="1873" y="1460"/>
                  </a:cubicBezTo>
                  <a:cubicBezTo>
                    <a:pt x="1876" y="1460"/>
                    <a:pt x="1876" y="1459"/>
                    <a:pt x="1877" y="1460"/>
                  </a:cubicBezTo>
                  <a:cubicBezTo>
                    <a:pt x="1879" y="1463"/>
                    <a:pt x="1890" y="1458"/>
                    <a:pt x="1890" y="1458"/>
                  </a:cubicBezTo>
                  <a:cubicBezTo>
                    <a:pt x="1895" y="1457"/>
                    <a:pt x="1897" y="1457"/>
                    <a:pt x="1898" y="1458"/>
                  </a:cubicBezTo>
                  <a:cubicBezTo>
                    <a:pt x="1899" y="1460"/>
                    <a:pt x="1903" y="1457"/>
                    <a:pt x="1904" y="1457"/>
                  </a:cubicBezTo>
                  <a:cubicBezTo>
                    <a:pt x="1907" y="1456"/>
                    <a:pt x="1908" y="1457"/>
                    <a:pt x="1910" y="1455"/>
                  </a:cubicBezTo>
                  <a:cubicBezTo>
                    <a:pt x="1910" y="1455"/>
                    <a:pt x="1913" y="1455"/>
                    <a:pt x="1913" y="1455"/>
                  </a:cubicBezTo>
                  <a:cubicBezTo>
                    <a:pt x="1924" y="1454"/>
                    <a:pt x="1938" y="1456"/>
                    <a:pt x="1946" y="1454"/>
                  </a:cubicBezTo>
                  <a:cubicBezTo>
                    <a:pt x="1949" y="1456"/>
                    <a:pt x="1956" y="1456"/>
                    <a:pt x="1959" y="1458"/>
                  </a:cubicBezTo>
                  <a:cubicBezTo>
                    <a:pt x="1959" y="1456"/>
                    <a:pt x="1962" y="1458"/>
                    <a:pt x="1963" y="1457"/>
                  </a:cubicBezTo>
                  <a:cubicBezTo>
                    <a:pt x="1963" y="1456"/>
                    <a:pt x="1962" y="1454"/>
                    <a:pt x="1963" y="1454"/>
                  </a:cubicBezTo>
                  <a:cubicBezTo>
                    <a:pt x="1964" y="1452"/>
                    <a:pt x="1966" y="1452"/>
                    <a:pt x="1968" y="1450"/>
                  </a:cubicBezTo>
                  <a:cubicBezTo>
                    <a:pt x="1975" y="1449"/>
                    <a:pt x="1981" y="1447"/>
                    <a:pt x="1985" y="1443"/>
                  </a:cubicBezTo>
                  <a:cubicBezTo>
                    <a:pt x="1983" y="1442"/>
                    <a:pt x="1981" y="1442"/>
                    <a:pt x="1982" y="1439"/>
                  </a:cubicBezTo>
                  <a:cubicBezTo>
                    <a:pt x="1988" y="1439"/>
                    <a:pt x="1990" y="1436"/>
                    <a:pt x="1993" y="1433"/>
                  </a:cubicBezTo>
                  <a:cubicBezTo>
                    <a:pt x="1988" y="1433"/>
                    <a:pt x="1984" y="1433"/>
                    <a:pt x="1979" y="1433"/>
                  </a:cubicBezTo>
                  <a:cubicBezTo>
                    <a:pt x="1977" y="1433"/>
                    <a:pt x="1976" y="1431"/>
                    <a:pt x="1973" y="1430"/>
                  </a:cubicBezTo>
                  <a:cubicBezTo>
                    <a:pt x="1974" y="1430"/>
                    <a:pt x="1972" y="1431"/>
                    <a:pt x="1971" y="1431"/>
                  </a:cubicBezTo>
                  <a:cubicBezTo>
                    <a:pt x="1971" y="1431"/>
                    <a:pt x="1971" y="1430"/>
                    <a:pt x="1968" y="1430"/>
                  </a:cubicBezTo>
                  <a:cubicBezTo>
                    <a:pt x="1966" y="1430"/>
                    <a:pt x="1966" y="1432"/>
                    <a:pt x="1964" y="1430"/>
                  </a:cubicBezTo>
                  <a:cubicBezTo>
                    <a:pt x="1962" y="1427"/>
                    <a:pt x="1950" y="1431"/>
                    <a:pt x="1950" y="1431"/>
                  </a:cubicBezTo>
                  <a:cubicBezTo>
                    <a:pt x="1941" y="1432"/>
                    <a:pt x="1929" y="1431"/>
                    <a:pt x="1923" y="1433"/>
                  </a:cubicBezTo>
                  <a:cubicBezTo>
                    <a:pt x="1919" y="1434"/>
                    <a:pt x="1914" y="1434"/>
                    <a:pt x="1909" y="1435"/>
                  </a:cubicBezTo>
                  <a:cubicBezTo>
                    <a:pt x="1907" y="1435"/>
                    <a:pt x="1907" y="1436"/>
                    <a:pt x="1905" y="1436"/>
                  </a:cubicBezTo>
                  <a:cubicBezTo>
                    <a:pt x="1896" y="1437"/>
                    <a:pt x="1890" y="1437"/>
                    <a:pt x="1886" y="1438"/>
                  </a:cubicBezTo>
                  <a:cubicBezTo>
                    <a:pt x="1882" y="1438"/>
                    <a:pt x="1876" y="1439"/>
                    <a:pt x="1874" y="1438"/>
                  </a:cubicBezTo>
                  <a:cubicBezTo>
                    <a:pt x="1873" y="1438"/>
                    <a:pt x="1874" y="1435"/>
                    <a:pt x="1874" y="1435"/>
                  </a:cubicBezTo>
                  <a:cubicBezTo>
                    <a:pt x="1873" y="1434"/>
                    <a:pt x="1871" y="1435"/>
                    <a:pt x="1871" y="1435"/>
                  </a:cubicBezTo>
                  <a:cubicBezTo>
                    <a:pt x="1867" y="1434"/>
                    <a:pt x="1862" y="1438"/>
                    <a:pt x="1860" y="1433"/>
                  </a:cubicBezTo>
                  <a:cubicBezTo>
                    <a:pt x="1864" y="1431"/>
                    <a:pt x="1869" y="1432"/>
                    <a:pt x="1871" y="1430"/>
                  </a:cubicBezTo>
                  <a:cubicBezTo>
                    <a:pt x="1871" y="1429"/>
                    <a:pt x="1873" y="1430"/>
                    <a:pt x="1874" y="1430"/>
                  </a:cubicBezTo>
                  <a:cubicBezTo>
                    <a:pt x="1877" y="1429"/>
                    <a:pt x="1880" y="1427"/>
                    <a:pt x="1882" y="1430"/>
                  </a:cubicBezTo>
                  <a:cubicBezTo>
                    <a:pt x="1880" y="1425"/>
                    <a:pt x="1884" y="1426"/>
                    <a:pt x="1883" y="1422"/>
                  </a:cubicBezTo>
                  <a:cubicBezTo>
                    <a:pt x="1880" y="1421"/>
                    <a:pt x="1878" y="1419"/>
                    <a:pt x="1873" y="1420"/>
                  </a:cubicBezTo>
                  <a:cubicBezTo>
                    <a:pt x="1870" y="1423"/>
                    <a:pt x="1864" y="1423"/>
                    <a:pt x="1865" y="1417"/>
                  </a:cubicBezTo>
                  <a:cubicBezTo>
                    <a:pt x="1872" y="1417"/>
                    <a:pt x="1881" y="1419"/>
                    <a:pt x="1882" y="1412"/>
                  </a:cubicBezTo>
                  <a:cubicBezTo>
                    <a:pt x="1879" y="1410"/>
                    <a:pt x="1875" y="1416"/>
                    <a:pt x="1875" y="1412"/>
                  </a:cubicBezTo>
                  <a:cubicBezTo>
                    <a:pt x="1876" y="1412"/>
                    <a:pt x="1878" y="1410"/>
                    <a:pt x="1876" y="1409"/>
                  </a:cubicBezTo>
                  <a:cubicBezTo>
                    <a:pt x="1875" y="1412"/>
                    <a:pt x="1874" y="1412"/>
                    <a:pt x="1871" y="1414"/>
                  </a:cubicBezTo>
                  <a:cubicBezTo>
                    <a:pt x="1872" y="1414"/>
                    <a:pt x="1871" y="1412"/>
                    <a:pt x="1870" y="1412"/>
                  </a:cubicBezTo>
                  <a:cubicBezTo>
                    <a:pt x="1869" y="1413"/>
                    <a:pt x="1868" y="1415"/>
                    <a:pt x="1867" y="1416"/>
                  </a:cubicBezTo>
                  <a:cubicBezTo>
                    <a:pt x="1865" y="1416"/>
                    <a:pt x="1863" y="1415"/>
                    <a:pt x="1862" y="1416"/>
                  </a:cubicBezTo>
                  <a:cubicBezTo>
                    <a:pt x="1864" y="1423"/>
                    <a:pt x="1855" y="1426"/>
                    <a:pt x="1852" y="1422"/>
                  </a:cubicBezTo>
                  <a:cubicBezTo>
                    <a:pt x="1853" y="1420"/>
                    <a:pt x="1855" y="1419"/>
                    <a:pt x="1856" y="1417"/>
                  </a:cubicBezTo>
                  <a:cubicBezTo>
                    <a:pt x="1844" y="1414"/>
                    <a:pt x="1829" y="1418"/>
                    <a:pt x="1817" y="1419"/>
                  </a:cubicBezTo>
                  <a:cubicBezTo>
                    <a:pt x="1814" y="1419"/>
                    <a:pt x="1814" y="1417"/>
                    <a:pt x="1812" y="1419"/>
                  </a:cubicBezTo>
                  <a:cubicBezTo>
                    <a:pt x="1810" y="1421"/>
                    <a:pt x="1806" y="1418"/>
                    <a:pt x="1804" y="1420"/>
                  </a:cubicBezTo>
                  <a:cubicBezTo>
                    <a:pt x="1804" y="1421"/>
                    <a:pt x="1802" y="1419"/>
                    <a:pt x="1803" y="1419"/>
                  </a:cubicBezTo>
                  <a:cubicBezTo>
                    <a:pt x="1801" y="1419"/>
                    <a:pt x="1801" y="1421"/>
                    <a:pt x="1798" y="1420"/>
                  </a:cubicBezTo>
                  <a:cubicBezTo>
                    <a:pt x="1796" y="1419"/>
                    <a:pt x="1794" y="1419"/>
                    <a:pt x="1793" y="1422"/>
                  </a:cubicBezTo>
                  <a:cubicBezTo>
                    <a:pt x="1795" y="1422"/>
                    <a:pt x="1798" y="1422"/>
                    <a:pt x="1798" y="1424"/>
                  </a:cubicBezTo>
                  <a:cubicBezTo>
                    <a:pt x="1793" y="1423"/>
                    <a:pt x="1789" y="1421"/>
                    <a:pt x="1784" y="1420"/>
                  </a:cubicBezTo>
                  <a:cubicBezTo>
                    <a:pt x="1784" y="1425"/>
                    <a:pt x="1780" y="1421"/>
                    <a:pt x="1778" y="1424"/>
                  </a:cubicBezTo>
                  <a:cubicBezTo>
                    <a:pt x="1773" y="1428"/>
                    <a:pt x="1761" y="1423"/>
                    <a:pt x="1755" y="1424"/>
                  </a:cubicBezTo>
                  <a:cubicBezTo>
                    <a:pt x="1755" y="1422"/>
                    <a:pt x="1756" y="1422"/>
                    <a:pt x="1756" y="1420"/>
                  </a:cubicBezTo>
                  <a:cubicBezTo>
                    <a:pt x="1752" y="1420"/>
                    <a:pt x="1748" y="1421"/>
                    <a:pt x="1747" y="1424"/>
                  </a:cubicBezTo>
                  <a:cubicBezTo>
                    <a:pt x="1750" y="1423"/>
                    <a:pt x="1752" y="1425"/>
                    <a:pt x="1751" y="1428"/>
                  </a:cubicBezTo>
                  <a:cubicBezTo>
                    <a:pt x="1743" y="1426"/>
                    <a:pt x="1750" y="1437"/>
                    <a:pt x="1746" y="1438"/>
                  </a:cubicBezTo>
                  <a:cubicBezTo>
                    <a:pt x="1745" y="1438"/>
                    <a:pt x="1743" y="1438"/>
                    <a:pt x="1742" y="1438"/>
                  </a:cubicBezTo>
                  <a:cubicBezTo>
                    <a:pt x="1739" y="1434"/>
                    <a:pt x="1744" y="1431"/>
                    <a:pt x="1741" y="1428"/>
                  </a:cubicBezTo>
                  <a:cubicBezTo>
                    <a:pt x="1740" y="1431"/>
                    <a:pt x="1737" y="1429"/>
                    <a:pt x="1736" y="1428"/>
                  </a:cubicBezTo>
                  <a:cubicBezTo>
                    <a:pt x="1735" y="1433"/>
                    <a:pt x="1734" y="1438"/>
                    <a:pt x="1729" y="1438"/>
                  </a:cubicBezTo>
                  <a:cubicBezTo>
                    <a:pt x="1731" y="1431"/>
                    <a:pt x="1724" y="1433"/>
                    <a:pt x="1723" y="1428"/>
                  </a:cubicBezTo>
                  <a:cubicBezTo>
                    <a:pt x="1720" y="1428"/>
                    <a:pt x="1717" y="1428"/>
                    <a:pt x="1714" y="1428"/>
                  </a:cubicBezTo>
                  <a:cubicBezTo>
                    <a:pt x="1714" y="1430"/>
                    <a:pt x="1714" y="1433"/>
                    <a:pt x="1712" y="1433"/>
                  </a:cubicBezTo>
                  <a:cubicBezTo>
                    <a:pt x="1711" y="1436"/>
                    <a:pt x="1717" y="1440"/>
                    <a:pt x="1712" y="1441"/>
                  </a:cubicBezTo>
                  <a:cubicBezTo>
                    <a:pt x="1709" y="1440"/>
                    <a:pt x="1705" y="1439"/>
                    <a:pt x="1700" y="1439"/>
                  </a:cubicBezTo>
                  <a:cubicBezTo>
                    <a:pt x="1698" y="1438"/>
                    <a:pt x="1698" y="1434"/>
                    <a:pt x="1699" y="1430"/>
                  </a:cubicBezTo>
                  <a:cubicBezTo>
                    <a:pt x="1689" y="1430"/>
                    <a:pt x="1680" y="1430"/>
                    <a:pt x="1671" y="1430"/>
                  </a:cubicBezTo>
                  <a:cubicBezTo>
                    <a:pt x="1668" y="1434"/>
                    <a:pt x="1667" y="1440"/>
                    <a:pt x="1664" y="1444"/>
                  </a:cubicBezTo>
                  <a:cubicBezTo>
                    <a:pt x="1656" y="1445"/>
                    <a:pt x="1658" y="1440"/>
                    <a:pt x="1657" y="1436"/>
                  </a:cubicBezTo>
                  <a:cubicBezTo>
                    <a:pt x="1654" y="1437"/>
                    <a:pt x="1653" y="1434"/>
                    <a:pt x="1650" y="1435"/>
                  </a:cubicBezTo>
                  <a:cubicBezTo>
                    <a:pt x="1652" y="1432"/>
                    <a:pt x="1643" y="1432"/>
                    <a:pt x="1644" y="1435"/>
                  </a:cubicBezTo>
                  <a:cubicBezTo>
                    <a:pt x="1650" y="1433"/>
                    <a:pt x="1646" y="1439"/>
                    <a:pt x="1647" y="1441"/>
                  </a:cubicBezTo>
                  <a:cubicBezTo>
                    <a:pt x="1648" y="1442"/>
                    <a:pt x="1651" y="1441"/>
                    <a:pt x="1650" y="1443"/>
                  </a:cubicBezTo>
                  <a:cubicBezTo>
                    <a:pt x="1648" y="1443"/>
                    <a:pt x="1649" y="1446"/>
                    <a:pt x="1650" y="1447"/>
                  </a:cubicBezTo>
                  <a:cubicBezTo>
                    <a:pt x="1648" y="1447"/>
                    <a:pt x="1648" y="1445"/>
                    <a:pt x="1645" y="1446"/>
                  </a:cubicBezTo>
                  <a:cubicBezTo>
                    <a:pt x="1646" y="1449"/>
                    <a:pt x="1648" y="1452"/>
                    <a:pt x="1647" y="1457"/>
                  </a:cubicBezTo>
                  <a:cubicBezTo>
                    <a:pt x="1643" y="1456"/>
                    <a:pt x="1638" y="1463"/>
                    <a:pt x="1634" y="1458"/>
                  </a:cubicBezTo>
                  <a:cubicBezTo>
                    <a:pt x="1636" y="1455"/>
                    <a:pt x="1641" y="1455"/>
                    <a:pt x="1644" y="1452"/>
                  </a:cubicBezTo>
                  <a:cubicBezTo>
                    <a:pt x="1639" y="1451"/>
                    <a:pt x="1629" y="1455"/>
                    <a:pt x="1630" y="1449"/>
                  </a:cubicBezTo>
                  <a:cubicBezTo>
                    <a:pt x="1632" y="1444"/>
                    <a:pt x="1644" y="1451"/>
                    <a:pt x="1644" y="1444"/>
                  </a:cubicBezTo>
                  <a:cubicBezTo>
                    <a:pt x="1638" y="1444"/>
                    <a:pt x="1629" y="1449"/>
                    <a:pt x="1624" y="1444"/>
                  </a:cubicBezTo>
                  <a:cubicBezTo>
                    <a:pt x="1621" y="1436"/>
                    <a:pt x="1631" y="1440"/>
                    <a:pt x="1633" y="1436"/>
                  </a:cubicBezTo>
                  <a:cubicBezTo>
                    <a:pt x="1629" y="1433"/>
                    <a:pt x="1628" y="1438"/>
                    <a:pt x="1626" y="1435"/>
                  </a:cubicBezTo>
                  <a:cubicBezTo>
                    <a:pt x="1623" y="1431"/>
                    <a:pt x="1626" y="1433"/>
                    <a:pt x="1626" y="1428"/>
                  </a:cubicBezTo>
                  <a:cubicBezTo>
                    <a:pt x="1623" y="1428"/>
                    <a:pt x="1622" y="1426"/>
                    <a:pt x="1623" y="1422"/>
                  </a:cubicBezTo>
                  <a:cubicBezTo>
                    <a:pt x="1626" y="1422"/>
                    <a:pt x="1626" y="1420"/>
                    <a:pt x="1629" y="1420"/>
                  </a:cubicBezTo>
                  <a:cubicBezTo>
                    <a:pt x="1629" y="1417"/>
                    <a:pt x="1630" y="1414"/>
                    <a:pt x="1632" y="1414"/>
                  </a:cubicBezTo>
                  <a:cubicBezTo>
                    <a:pt x="1635" y="1415"/>
                    <a:pt x="1636" y="1412"/>
                    <a:pt x="1639" y="1412"/>
                  </a:cubicBezTo>
                  <a:cubicBezTo>
                    <a:pt x="1643" y="1413"/>
                    <a:pt x="1640" y="1417"/>
                    <a:pt x="1643" y="1414"/>
                  </a:cubicBezTo>
                  <a:cubicBezTo>
                    <a:pt x="1648" y="1410"/>
                    <a:pt x="1657" y="1413"/>
                    <a:pt x="1663" y="1414"/>
                  </a:cubicBezTo>
                  <a:cubicBezTo>
                    <a:pt x="1666" y="1414"/>
                    <a:pt x="1669" y="1413"/>
                    <a:pt x="1671" y="1414"/>
                  </a:cubicBezTo>
                  <a:cubicBezTo>
                    <a:pt x="1675" y="1415"/>
                    <a:pt x="1679" y="1416"/>
                    <a:pt x="1680" y="1419"/>
                  </a:cubicBezTo>
                  <a:cubicBezTo>
                    <a:pt x="1682" y="1415"/>
                    <a:pt x="1688" y="1415"/>
                    <a:pt x="1691" y="1414"/>
                  </a:cubicBezTo>
                  <a:cubicBezTo>
                    <a:pt x="1712" y="1411"/>
                    <a:pt x="1741" y="1415"/>
                    <a:pt x="1763" y="1412"/>
                  </a:cubicBezTo>
                  <a:cubicBezTo>
                    <a:pt x="1765" y="1412"/>
                    <a:pt x="1768" y="1409"/>
                    <a:pt x="1771" y="1411"/>
                  </a:cubicBezTo>
                  <a:cubicBezTo>
                    <a:pt x="1774" y="1412"/>
                    <a:pt x="1775" y="1416"/>
                    <a:pt x="1780" y="1416"/>
                  </a:cubicBezTo>
                  <a:cubicBezTo>
                    <a:pt x="1780" y="1413"/>
                    <a:pt x="1781" y="1412"/>
                    <a:pt x="1783" y="1411"/>
                  </a:cubicBezTo>
                  <a:cubicBezTo>
                    <a:pt x="1789" y="1412"/>
                    <a:pt x="1797" y="1409"/>
                    <a:pt x="1799" y="1409"/>
                  </a:cubicBezTo>
                  <a:cubicBezTo>
                    <a:pt x="1801" y="1409"/>
                    <a:pt x="1801" y="1411"/>
                    <a:pt x="1803" y="1411"/>
                  </a:cubicBezTo>
                  <a:cubicBezTo>
                    <a:pt x="1805" y="1411"/>
                    <a:pt x="1806" y="1408"/>
                    <a:pt x="1808" y="1408"/>
                  </a:cubicBezTo>
                  <a:cubicBezTo>
                    <a:pt x="1807" y="1408"/>
                    <a:pt x="1810" y="1409"/>
                    <a:pt x="1811" y="1409"/>
                  </a:cubicBezTo>
                  <a:cubicBezTo>
                    <a:pt x="1816" y="1410"/>
                    <a:pt x="1817" y="1408"/>
                    <a:pt x="1820" y="1408"/>
                  </a:cubicBezTo>
                  <a:cubicBezTo>
                    <a:pt x="1824" y="1407"/>
                    <a:pt x="1829" y="1408"/>
                    <a:pt x="1833" y="1406"/>
                  </a:cubicBezTo>
                  <a:cubicBezTo>
                    <a:pt x="1834" y="1409"/>
                    <a:pt x="1837" y="1410"/>
                    <a:pt x="1839" y="1408"/>
                  </a:cubicBezTo>
                  <a:cubicBezTo>
                    <a:pt x="1839" y="1409"/>
                    <a:pt x="1839" y="1411"/>
                    <a:pt x="1840" y="1411"/>
                  </a:cubicBezTo>
                  <a:cubicBezTo>
                    <a:pt x="1841" y="1409"/>
                    <a:pt x="1840" y="1406"/>
                    <a:pt x="1842" y="1406"/>
                  </a:cubicBezTo>
                  <a:cubicBezTo>
                    <a:pt x="1864" y="1406"/>
                    <a:pt x="1880" y="1400"/>
                    <a:pt x="1901" y="1400"/>
                  </a:cubicBezTo>
                  <a:cubicBezTo>
                    <a:pt x="1904" y="1397"/>
                    <a:pt x="1909" y="1397"/>
                    <a:pt x="1912" y="1397"/>
                  </a:cubicBezTo>
                  <a:cubicBezTo>
                    <a:pt x="1915" y="1396"/>
                    <a:pt x="1914" y="1395"/>
                    <a:pt x="1916" y="1397"/>
                  </a:cubicBezTo>
                  <a:cubicBezTo>
                    <a:pt x="1916" y="1397"/>
                    <a:pt x="1918" y="1397"/>
                    <a:pt x="1919" y="1397"/>
                  </a:cubicBezTo>
                  <a:cubicBezTo>
                    <a:pt x="1921" y="1397"/>
                    <a:pt x="1922" y="1397"/>
                    <a:pt x="1923" y="1398"/>
                  </a:cubicBezTo>
                  <a:cubicBezTo>
                    <a:pt x="1924" y="1399"/>
                    <a:pt x="1928" y="1398"/>
                    <a:pt x="1929" y="1398"/>
                  </a:cubicBezTo>
                  <a:cubicBezTo>
                    <a:pt x="1930" y="1398"/>
                    <a:pt x="1929" y="1401"/>
                    <a:pt x="1929" y="1401"/>
                  </a:cubicBezTo>
                  <a:cubicBezTo>
                    <a:pt x="1930" y="1402"/>
                    <a:pt x="1932" y="1401"/>
                    <a:pt x="1932" y="1401"/>
                  </a:cubicBezTo>
                  <a:cubicBezTo>
                    <a:pt x="1934" y="1402"/>
                    <a:pt x="1934" y="1402"/>
                    <a:pt x="1935" y="1403"/>
                  </a:cubicBezTo>
                  <a:cubicBezTo>
                    <a:pt x="1935" y="1406"/>
                    <a:pt x="1940" y="1404"/>
                    <a:pt x="1940" y="1406"/>
                  </a:cubicBezTo>
                  <a:cubicBezTo>
                    <a:pt x="1938" y="1407"/>
                    <a:pt x="1932" y="1404"/>
                    <a:pt x="1932" y="1408"/>
                  </a:cubicBezTo>
                  <a:cubicBezTo>
                    <a:pt x="1938" y="1408"/>
                    <a:pt x="1929" y="1413"/>
                    <a:pt x="1933" y="1412"/>
                  </a:cubicBezTo>
                  <a:cubicBezTo>
                    <a:pt x="1934" y="1408"/>
                    <a:pt x="1941" y="1408"/>
                    <a:pt x="1941" y="1412"/>
                  </a:cubicBezTo>
                  <a:cubicBezTo>
                    <a:pt x="1938" y="1413"/>
                    <a:pt x="1937" y="1408"/>
                    <a:pt x="1937" y="1414"/>
                  </a:cubicBezTo>
                  <a:cubicBezTo>
                    <a:pt x="1941" y="1414"/>
                    <a:pt x="1945" y="1414"/>
                    <a:pt x="1949" y="1414"/>
                  </a:cubicBezTo>
                  <a:cubicBezTo>
                    <a:pt x="1949" y="1413"/>
                    <a:pt x="1950" y="1412"/>
                    <a:pt x="1952" y="1412"/>
                  </a:cubicBezTo>
                  <a:cubicBezTo>
                    <a:pt x="1954" y="1410"/>
                    <a:pt x="1955" y="1408"/>
                    <a:pt x="1957" y="1406"/>
                  </a:cubicBezTo>
                  <a:cubicBezTo>
                    <a:pt x="1958" y="1403"/>
                    <a:pt x="1964" y="1406"/>
                    <a:pt x="1965" y="1403"/>
                  </a:cubicBezTo>
                  <a:cubicBezTo>
                    <a:pt x="1961" y="1402"/>
                    <a:pt x="1955" y="1400"/>
                    <a:pt x="1950" y="1400"/>
                  </a:cubicBezTo>
                  <a:cubicBezTo>
                    <a:pt x="1943" y="1399"/>
                    <a:pt x="1936" y="1402"/>
                    <a:pt x="1933" y="1398"/>
                  </a:cubicBezTo>
                  <a:cubicBezTo>
                    <a:pt x="1938" y="1388"/>
                    <a:pt x="1954" y="1397"/>
                    <a:pt x="1959" y="1389"/>
                  </a:cubicBezTo>
                  <a:cubicBezTo>
                    <a:pt x="1955" y="1388"/>
                    <a:pt x="1957" y="1381"/>
                    <a:pt x="1954" y="1379"/>
                  </a:cubicBezTo>
                  <a:cubicBezTo>
                    <a:pt x="1955" y="1379"/>
                    <a:pt x="1955" y="1377"/>
                    <a:pt x="1955" y="1374"/>
                  </a:cubicBezTo>
                  <a:cubicBezTo>
                    <a:pt x="1957" y="1374"/>
                    <a:pt x="1957" y="1373"/>
                    <a:pt x="1958" y="1373"/>
                  </a:cubicBezTo>
                  <a:cubicBezTo>
                    <a:pt x="1971" y="1373"/>
                    <a:pt x="1982" y="1372"/>
                    <a:pt x="1993" y="1370"/>
                  </a:cubicBezTo>
                  <a:cubicBezTo>
                    <a:pt x="1995" y="1370"/>
                    <a:pt x="2002" y="1369"/>
                    <a:pt x="1998" y="1368"/>
                  </a:cubicBezTo>
                  <a:cubicBezTo>
                    <a:pt x="1991" y="1368"/>
                    <a:pt x="1985" y="1367"/>
                    <a:pt x="1980" y="1368"/>
                  </a:cubicBezTo>
                  <a:cubicBezTo>
                    <a:pt x="1977" y="1368"/>
                    <a:pt x="1977" y="1369"/>
                    <a:pt x="1976" y="1368"/>
                  </a:cubicBezTo>
                  <a:cubicBezTo>
                    <a:pt x="1976" y="1368"/>
                    <a:pt x="1973" y="1368"/>
                    <a:pt x="1973" y="1368"/>
                  </a:cubicBezTo>
                  <a:cubicBezTo>
                    <a:pt x="1970" y="1368"/>
                    <a:pt x="1969" y="1368"/>
                    <a:pt x="1968" y="1366"/>
                  </a:cubicBezTo>
                  <a:cubicBezTo>
                    <a:pt x="1967" y="1365"/>
                    <a:pt x="1961" y="1368"/>
                    <a:pt x="1962" y="1365"/>
                  </a:cubicBezTo>
                  <a:cubicBezTo>
                    <a:pt x="1965" y="1362"/>
                    <a:pt x="1969" y="1361"/>
                    <a:pt x="1975" y="1362"/>
                  </a:cubicBezTo>
                  <a:cubicBezTo>
                    <a:pt x="1975" y="1359"/>
                    <a:pt x="1975" y="1356"/>
                    <a:pt x="1975" y="1354"/>
                  </a:cubicBezTo>
                  <a:cubicBezTo>
                    <a:pt x="1977" y="1354"/>
                    <a:pt x="1978" y="1353"/>
                    <a:pt x="1980" y="1352"/>
                  </a:cubicBezTo>
                  <a:cubicBezTo>
                    <a:pt x="1992" y="1353"/>
                    <a:pt x="2006" y="1350"/>
                    <a:pt x="2017" y="1349"/>
                  </a:cubicBezTo>
                  <a:cubicBezTo>
                    <a:pt x="2018" y="1349"/>
                    <a:pt x="2021" y="1349"/>
                    <a:pt x="2022" y="1349"/>
                  </a:cubicBezTo>
                  <a:cubicBezTo>
                    <a:pt x="2025" y="1350"/>
                    <a:pt x="2023" y="1350"/>
                    <a:pt x="2026" y="1349"/>
                  </a:cubicBezTo>
                  <a:cubicBezTo>
                    <a:pt x="2030" y="1348"/>
                    <a:pt x="2034" y="1351"/>
                    <a:pt x="2033" y="1346"/>
                  </a:cubicBezTo>
                  <a:cubicBezTo>
                    <a:pt x="2026" y="1350"/>
                    <a:pt x="2018" y="1346"/>
                    <a:pt x="2014" y="1346"/>
                  </a:cubicBezTo>
                  <a:cubicBezTo>
                    <a:pt x="2009" y="1346"/>
                    <a:pt x="2010" y="1349"/>
                    <a:pt x="2008" y="1346"/>
                  </a:cubicBezTo>
                  <a:cubicBezTo>
                    <a:pt x="2008" y="1346"/>
                    <a:pt x="2005" y="1346"/>
                    <a:pt x="2005" y="1346"/>
                  </a:cubicBezTo>
                  <a:cubicBezTo>
                    <a:pt x="1996" y="1345"/>
                    <a:pt x="1986" y="1345"/>
                    <a:pt x="1977" y="1346"/>
                  </a:cubicBezTo>
                  <a:cubicBezTo>
                    <a:pt x="1974" y="1346"/>
                    <a:pt x="1967" y="1350"/>
                    <a:pt x="1964" y="1346"/>
                  </a:cubicBezTo>
                  <a:cubicBezTo>
                    <a:pt x="1964" y="1340"/>
                    <a:pt x="1973" y="1342"/>
                    <a:pt x="1973" y="1336"/>
                  </a:cubicBezTo>
                  <a:cubicBezTo>
                    <a:pt x="1970" y="1336"/>
                    <a:pt x="1967" y="1337"/>
                    <a:pt x="1968" y="1333"/>
                  </a:cubicBezTo>
                  <a:cubicBezTo>
                    <a:pt x="1962" y="1333"/>
                    <a:pt x="1955" y="1334"/>
                    <a:pt x="1956" y="1328"/>
                  </a:cubicBezTo>
                  <a:cubicBezTo>
                    <a:pt x="1959" y="1328"/>
                    <a:pt x="1962" y="1328"/>
                    <a:pt x="1965" y="1328"/>
                  </a:cubicBezTo>
                  <a:cubicBezTo>
                    <a:pt x="1968" y="1327"/>
                    <a:pt x="1969" y="1325"/>
                    <a:pt x="1973" y="1324"/>
                  </a:cubicBezTo>
                  <a:cubicBezTo>
                    <a:pt x="1975" y="1323"/>
                    <a:pt x="1975" y="1325"/>
                    <a:pt x="1976" y="1325"/>
                  </a:cubicBezTo>
                  <a:cubicBezTo>
                    <a:pt x="1976" y="1325"/>
                    <a:pt x="1977" y="1324"/>
                    <a:pt x="1978" y="1324"/>
                  </a:cubicBezTo>
                  <a:cubicBezTo>
                    <a:pt x="1983" y="1322"/>
                    <a:pt x="1988" y="1324"/>
                    <a:pt x="1992" y="1324"/>
                  </a:cubicBezTo>
                  <a:cubicBezTo>
                    <a:pt x="1993" y="1323"/>
                    <a:pt x="1994" y="1322"/>
                    <a:pt x="1995" y="1322"/>
                  </a:cubicBezTo>
                  <a:cubicBezTo>
                    <a:pt x="1997" y="1322"/>
                    <a:pt x="1996" y="1323"/>
                    <a:pt x="1996" y="1324"/>
                  </a:cubicBezTo>
                  <a:cubicBezTo>
                    <a:pt x="1998" y="1324"/>
                    <a:pt x="1999" y="1322"/>
                    <a:pt x="2000" y="1322"/>
                  </a:cubicBezTo>
                  <a:cubicBezTo>
                    <a:pt x="2007" y="1322"/>
                    <a:pt x="2012" y="1322"/>
                    <a:pt x="2015" y="1319"/>
                  </a:cubicBezTo>
                  <a:cubicBezTo>
                    <a:pt x="2002" y="1321"/>
                    <a:pt x="1986" y="1319"/>
                    <a:pt x="1973" y="1320"/>
                  </a:cubicBezTo>
                  <a:cubicBezTo>
                    <a:pt x="1971" y="1321"/>
                    <a:pt x="1971" y="1322"/>
                    <a:pt x="1968" y="1322"/>
                  </a:cubicBezTo>
                  <a:cubicBezTo>
                    <a:pt x="1966" y="1322"/>
                    <a:pt x="1965" y="1321"/>
                    <a:pt x="1962" y="1320"/>
                  </a:cubicBezTo>
                  <a:cubicBezTo>
                    <a:pt x="1960" y="1320"/>
                    <a:pt x="1960" y="1322"/>
                    <a:pt x="1958" y="1322"/>
                  </a:cubicBezTo>
                  <a:cubicBezTo>
                    <a:pt x="1958" y="1322"/>
                    <a:pt x="1957" y="1321"/>
                    <a:pt x="1956" y="1320"/>
                  </a:cubicBezTo>
                  <a:cubicBezTo>
                    <a:pt x="1952" y="1319"/>
                    <a:pt x="1950" y="1322"/>
                    <a:pt x="1948" y="1322"/>
                  </a:cubicBezTo>
                  <a:cubicBezTo>
                    <a:pt x="1946" y="1322"/>
                    <a:pt x="1947" y="1321"/>
                    <a:pt x="1947" y="1320"/>
                  </a:cubicBezTo>
                  <a:cubicBezTo>
                    <a:pt x="1946" y="1320"/>
                    <a:pt x="1943" y="1322"/>
                    <a:pt x="1944" y="1322"/>
                  </a:cubicBezTo>
                  <a:cubicBezTo>
                    <a:pt x="1940" y="1321"/>
                    <a:pt x="1938" y="1321"/>
                    <a:pt x="1939" y="1317"/>
                  </a:cubicBezTo>
                  <a:cubicBezTo>
                    <a:pt x="1944" y="1315"/>
                    <a:pt x="1945" y="1318"/>
                    <a:pt x="1952" y="1317"/>
                  </a:cubicBezTo>
                  <a:cubicBezTo>
                    <a:pt x="1953" y="1317"/>
                    <a:pt x="1955" y="1315"/>
                    <a:pt x="1958" y="1314"/>
                  </a:cubicBezTo>
                  <a:cubicBezTo>
                    <a:pt x="1958" y="1314"/>
                    <a:pt x="1960" y="1316"/>
                    <a:pt x="1961" y="1316"/>
                  </a:cubicBezTo>
                  <a:cubicBezTo>
                    <a:pt x="1963" y="1316"/>
                    <a:pt x="1963" y="1314"/>
                    <a:pt x="1966" y="1314"/>
                  </a:cubicBezTo>
                  <a:cubicBezTo>
                    <a:pt x="1970" y="1314"/>
                    <a:pt x="1976" y="1316"/>
                    <a:pt x="1978" y="1311"/>
                  </a:cubicBezTo>
                  <a:cubicBezTo>
                    <a:pt x="1974" y="1305"/>
                    <a:pt x="1963" y="1305"/>
                    <a:pt x="1954" y="1305"/>
                  </a:cubicBezTo>
                  <a:cubicBezTo>
                    <a:pt x="1954" y="1302"/>
                    <a:pt x="1954" y="1301"/>
                    <a:pt x="1955" y="1300"/>
                  </a:cubicBezTo>
                  <a:cubicBezTo>
                    <a:pt x="1953" y="1300"/>
                    <a:pt x="1950" y="1300"/>
                    <a:pt x="1949" y="1298"/>
                  </a:cubicBezTo>
                  <a:cubicBezTo>
                    <a:pt x="1944" y="1298"/>
                    <a:pt x="1937" y="1299"/>
                    <a:pt x="1932" y="1298"/>
                  </a:cubicBezTo>
                  <a:cubicBezTo>
                    <a:pt x="1931" y="1298"/>
                    <a:pt x="1930" y="1297"/>
                    <a:pt x="1931" y="1297"/>
                  </a:cubicBezTo>
                  <a:cubicBezTo>
                    <a:pt x="1927" y="1296"/>
                    <a:pt x="1921" y="1298"/>
                    <a:pt x="1921" y="1293"/>
                  </a:cubicBezTo>
                  <a:cubicBezTo>
                    <a:pt x="1928" y="1290"/>
                    <a:pt x="1941" y="1292"/>
                    <a:pt x="1947" y="1287"/>
                  </a:cubicBezTo>
                  <a:cubicBezTo>
                    <a:pt x="1939" y="1284"/>
                    <a:pt x="1931" y="1284"/>
                    <a:pt x="1922" y="1286"/>
                  </a:cubicBezTo>
                  <a:cubicBezTo>
                    <a:pt x="1920" y="1284"/>
                    <a:pt x="1917" y="1283"/>
                    <a:pt x="1919" y="1278"/>
                  </a:cubicBezTo>
                  <a:cubicBezTo>
                    <a:pt x="1915" y="1278"/>
                    <a:pt x="1916" y="1275"/>
                    <a:pt x="1911" y="1276"/>
                  </a:cubicBezTo>
                  <a:cubicBezTo>
                    <a:pt x="1915" y="1273"/>
                    <a:pt x="1909" y="1272"/>
                    <a:pt x="1908" y="1270"/>
                  </a:cubicBezTo>
                  <a:cubicBezTo>
                    <a:pt x="1908" y="1266"/>
                    <a:pt x="1912" y="1263"/>
                    <a:pt x="1909" y="1260"/>
                  </a:cubicBezTo>
                  <a:cubicBezTo>
                    <a:pt x="1911" y="1260"/>
                    <a:pt x="1911" y="1258"/>
                    <a:pt x="1913" y="1257"/>
                  </a:cubicBezTo>
                  <a:cubicBezTo>
                    <a:pt x="1920" y="1258"/>
                    <a:pt x="1928" y="1256"/>
                    <a:pt x="1931" y="1255"/>
                  </a:cubicBezTo>
                  <a:cubicBezTo>
                    <a:pt x="1938" y="1254"/>
                    <a:pt x="1948" y="1254"/>
                    <a:pt x="1956" y="1254"/>
                  </a:cubicBezTo>
                  <a:cubicBezTo>
                    <a:pt x="1957" y="1254"/>
                    <a:pt x="1958" y="1252"/>
                    <a:pt x="1959" y="1252"/>
                  </a:cubicBezTo>
                  <a:cubicBezTo>
                    <a:pt x="1960" y="1252"/>
                    <a:pt x="1960" y="1254"/>
                    <a:pt x="1962" y="1254"/>
                  </a:cubicBezTo>
                  <a:cubicBezTo>
                    <a:pt x="1963" y="1254"/>
                    <a:pt x="1963" y="1251"/>
                    <a:pt x="1965" y="1252"/>
                  </a:cubicBezTo>
                  <a:cubicBezTo>
                    <a:pt x="1967" y="1252"/>
                    <a:pt x="1971" y="1252"/>
                    <a:pt x="1968" y="1251"/>
                  </a:cubicBezTo>
                  <a:cubicBezTo>
                    <a:pt x="1958" y="1250"/>
                    <a:pt x="1945" y="1252"/>
                    <a:pt x="1940" y="1252"/>
                  </a:cubicBezTo>
                  <a:cubicBezTo>
                    <a:pt x="1935" y="1253"/>
                    <a:pt x="1931" y="1250"/>
                    <a:pt x="1928" y="1251"/>
                  </a:cubicBezTo>
                  <a:cubicBezTo>
                    <a:pt x="1924" y="1251"/>
                    <a:pt x="1923" y="1256"/>
                    <a:pt x="1920" y="1254"/>
                  </a:cubicBezTo>
                  <a:cubicBezTo>
                    <a:pt x="1921" y="1249"/>
                    <a:pt x="1916" y="1251"/>
                    <a:pt x="1917" y="1246"/>
                  </a:cubicBezTo>
                  <a:cubicBezTo>
                    <a:pt x="1925" y="1245"/>
                    <a:pt x="1934" y="1243"/>
                    <a:pt x="1942" y="1243"/>
                  </a:cubicBezTo>
                  <a:cubicBezTo>
                    <a:pt x="1944" y="1243"/>
                    <a:pt x="1945" y="1244"/>
                    <a:pt x="1947" y="1244"/>
                  </a:cubicBezTo>
                  <a:cubicBezTo>
                    <a:pt x="1950" y="1245"/>
                    <a:pt x="1955" y="1246"/>
                    <a:pt x="1956" y="1241"/>
                  </a:cubicBezTo>
                  <a:cubicBezTo>
                    <a:pt x="1950" y="1243"/>
                    <a:pt x="1942" y="1243"/>
                    <a:pt x="1938" y="1240"/>
                  </a:cubicBezTo>
                  <a:cubicBezTo>
                    <a:pt x="1935" y="1228"/>
                    <a:pt x="1947" y="1232"/>
                    <a:pt x="1955" y="1232"/>
                  </a:cubicBezTo>
                  <a:cubicBezTo>
                    <a:pt x="1959" y="1229"/>
                    <a:pt x="1953" y="1228"/>
                    <a:pt x="1957" y="1227"/>
                  </a:cubicBezTo>
                  <a:cubicBezTo>
                    <a:pt x="1963" y="1226"/>
                    <a:pt x="1971" y="1225"/>
                    <a:pt x="1977" y="1225"/>
                  </a:cubicBezTo>
                  <a:cubicBezTo>
                    <a:pt x="1981" y="1225"/>
                    <a:pt x="1986" y="1227"/>
                    <a:pt x="1988" y="1224"/>
                  </a:cubicBezTo>
                  <a:cubicBezTo>
                    <a:pt x="1986" y="1224"/>
                    <a:pt x="1985" y="1223"/>
                    <a:pt x="1985" y="1221"/>
                  </a:cubicBezTo>
                  <a:cubicBezTo>
                    <a:pt x="1989" y="1222"/>
                    <a:pt x="1993" y="1222"/>
                    <a:pt x="1995" y="1221"/>
                  </a:cubicBezTo>
                  <a:cubicBezTo>
                    <a:pt x="1998" y="1219"/>
                    <a:pt x="2001" y="1220"/>
                    <a:pt x="2004" y="1219"/>
                  </a:cubicBezTo>
                  <a:cubicBezTo>
                    <a:pt x="2005" y="1218"/>
                    <a:pt x="2004" y="1214"/>
                    <a:pt x="2008" y="1216"/>
                  </a:cubicBezTo>
                  <a:cubicBezTo>
                    <a:pt x="2011" y="1215"/>
                    <a:pt x="2011" y="1219"/>
                    <a:pt x="2015" y="1217"/>
                  </a:cubicBezTo>
                  <a:cubicBezTo>
                    <a:pt x="2018" y="1214"/>
                    <a:pt x="2023" y="1214"/>
                    <a:pt x="2028" y="1213"/>
                  </a:cubicBezTo>
                  <a:cubicBezTo>
                    <a:pt x="2034" y="1214"/>
                    <a:pt x="2036" y="1218"/>
                    <a:pt x="2039" y="1211"/>
                  </a:cubicBezTo>
                  <a:cubicBezTo>
                    <a:pt x="2038" y="1209"/>
                    <a:pt x="2035" y="1211"/>
                    <a:pt x="2033" y="1211"/>
                  </a:cubicBezTo>
                  <a:cubicBezTo>
                    <a:pt x="2021" y="1212"/>
                    <a:pt x="2006" y="1212"/>
                    <a:pt x="1998" y="1213"/>
                  </a:cubicBezTo>
                  <a:cubicBezTo>
                    <a:pt x="1993" y="1213"/>
                    <a:pt x="1987" y="1212"/>
                    <a:pt x="1986" y="1211"/>
                  </a:cubicBezTo>
                  <a:cubicBezTo>
                    <a:pt x="1984" y="1210"/>
                    <a:pt x="1983" y="1210"/>
                    <a:pt x="1983" y="1208"/>
                  </a:cubicBezTo>
                  <a:cubicBezTo>
                    <a:pt x="1983" y="1205"/>
                    <a:pt x="1997" y="1208"/>
                    <a:pt x="1992" y="1205"/>
                  </a:cubicBezTo>
                  <a:cubicBezTo>
                    <a:pt x="1988" y="1205"/>
                    <a:pt x="1984" y="1205"/>
                    <a:pt x="1980" y="1205"/>
                  </a:cubicBezTo>
                  <a:cubicBezTo>
                    <a:pt x="1980" y="1212"/>
                    <a:pt x="1971" y="1211"/>
                    <a:pt x="1964" y="1211"/>
                  </a:cubicBezTo>
                  <a:cubicBezTo>
                    <a:pt x="1965" y="1208"/>
                    <a:pt x="1966" y="1209"/>
                    <a:pt x="1962" y="1208"/>
                  </a:cubicBezTo>
                  <a:cubicBezTo>
                    <a:pt x="1959" y="1207"/>
                    <a:pt x="1953" y="1205"/>
                    <a:pt x="1948" y="1206"/>
                  </a:cubicBezTo>
                  <a:cubicBezTo>
                    <a:pt x="1948" y="1208"/>
                    <a:pt x="1948" y="1211"/>
                    <a:pt x="1947" y="1211"/>
                  </a:cubicBezTo>
                  <a:cubicBezTo>
                    <a:pt x="1944" y="1207"/>
                    <a:pt x="1932" y="1212"/>
                    <a:pt x="1929" y="1208"/>
                  </a:cubicBezTo>
                  <a:cubicBezTo>
                    <a:pt x="1928" y="1210"/>
                    <a:pt x="1928" y="1215"/>
                    <a:pt x="1923" y="1214"/>
                  </a:cubicBezTo>
                  <a:cubicBezTo>
                    <a:pt x="1918" y="1214"/>
                    <a:pt x="1917" y="1209"/>
                    <a:pt x="1912" y="1208"/>
                  </a:cubicBezTo>
                  <a:cubicBezTo>
                    <a:pt x="1908" y="1211"/>
                    <a:pt x="1902" y="1209"/>
                    <a:pt x="1898" y="1209"/>
                  </a:cubicBezTo>
                  <a:cubicBezTo>
                    <a:pt x="1896" y="1210"/>
                    <a:pt x="1896" y="1211"/>
                    <a:pt x="1893" y="1211"/>
                  </a:cubicBezTo>
                  <a:cubicBezTo>
                    <a:pt x="1890" y="1211"/>
                    <a:pt x="1889" y="1209"/>
                    <a:pt x="1887" y="1209"/>
                  </a:cubicBezTo>
                  <a:cubicBezTo>
                    <a:pt x="1888" y="1209"/>
                    <a:pt x="1886" y="1211"/>
                    <a:pt x="1885" y="1211"/>
                  </a:cubicBezTo>
                  <a:cubicBezTo>
                    <a:pt x="1882" y="1212"/>
                    <a:pt x="1879" y="1211"/>
                    <a:pt x="1876" y="1211"/>
                  </a:cubicBezTo>
                  <a:cubicBezTo>
                    <a:pt x="1875" y="1211"/>
                    <a:pt x="1874" y="1213"/>
                    <a:pt x="1873" y="1213"/>
                  </a:cubicBezTo>
                  <a:cubicBezTo>
                    <a:pt x="1871" y="1213"/>
                    <a:pt x="1870" y="1211"/>
                    <a:pt x="1868" y="1211"/>
                  </a:cubicBezTo>
                  <a:cubicBezTo>
                    <a:pt x="1865" y="1211"/>
                    <a:pt x="1859" y="1212"/>
                    <a:pt x="1857" y="1208"/>
                  </a:cubicBezTo>
                  <a:cubicBezTo>
                    <a:pt x="1859" y="1208"/>
                    <a:pt x="1862" y="1208"/>
                    <a:pt x="1864" y="1208"/>
                  </a:cubicBezTo>
                  <a:cubicBezTo>
                    <a:pt x="1865" y="1208"/>
                    <a:pt x="1865" y="1206"/>
                    <a:pt x="1865" y="1206"/>
                  </a:cubicBezTo>
                  <a:cubicBezTo>
                    <a:pt x="1867" y="1206"/>
                    <a:pt x="1872" y="1211"/>
                    <a:pt x="1872" y="1205"/>
                  </a:cubicBezTo>
                  <a:cubicBezTo>
                    <a:pt x="1869" y="1202"/>
                    <a:pt x="1863" y="1203"/>
                    <a:pt x="1857" y="1203"/>
                  </a:cubicBezTo>
                  <a:cubicBezTo>
                    <a:pt x="1852" y="1203"/>
                    <a:pt x="1846" y="1205"/>
                    <a:pt x="1843" y="1201"/>
                  </a:cubicBezTo>
                  <a:cubicBezTo>
                    <a:pt x="1845" y="1200"/>
                    <a:pt x="1850" y="1199"/>
                    <a:pt x="1853" y="1198"/>
                  </a:cubicBezTo>
                  <a:cubicBezTo>
                    <a:pt x="1860" y="1198"/>
                    <a:pt x="1869" y="1199"/>
                    <a:pt x="1877" y="1198"/>
                  </a:cubicBezTo>
                  <a:cubicBezTo>
                    <a:pt x="1879" y="1198"/>
                    <a:pt x="1879" y="1197"/>
                    <a:pt x="1881" y="1197"/>
                  </a:cubicBezTo>
                  <a:cubicBezTo>
                    <a:pt x="1886" y="1196"/>
                    <a:pt x="1890" y="1197"/>
                    <a:pt x="1894" y="1197"/>
                  </a:cubicBezTo>
                  <a:cubicBezTo>
                    <a:pt x="1892" y="1191"/>
                    <a:pt x="1901" y="1196"/>
                    <a:pt x="1900" y="1192"/>
                  </a:cubicBezTo>
                  <a:cubicBezTo>
                    <a:pt x="1898" y="1192"/>
                    <a:pt x="1897" y="1192"/>
                    <a:pt x="1897" y="1189"/>
                  </a:cubicBezTo>
                  <a:cubicBezTo>
                    <a:pt x="1900" y="1186"/>
                    <a:pt x="1908" y="1188"/>
                    <a:pt x="1913" y="1187"/>
                  </a:cubicBezTo>
                  <a:cubicBezTo>
                    <a:pt x="1914" y="1185"/>
                    <a:pt x="1915" y="1184"/>
                    <a:pt x="1916" y="1182"/>
                  </a:cubicBezTo>
                  <a:cubicBezTo>
                    <a:pt x="1919" y="1186"/>
                    <a:pt x="1924" y="1186"/>
                    <a:pt x="1930" y="1186"/>
                  </a:cubicBezTo>
                  <a:cubicBezTo>
                    <a:pt x="1930" y="1184"/>
                    <a:pt x="1931" y="1181"/>
                    <a:pt x="1931" y="1179"/>
                  </a:cubicBezTo>
                  <a:cubicBezTo>
                    <a:pt x="1922" y="1177"/>
                    <a:pt x="1909" y="1179"/>
                    <a:pt x="1901" y="1176"/>
                  </a:cubicBezTo>
                  <a:cubicBezTo>
                    <a:pt x="1902" y="1174"/>
                    <a:pt x="1903" y="1173"/>
                    <a:pt x="1903" y="1170"/>
                  </a:cubicBezTo>
                  <a:cubicBezTo>
                    <a:pt x="1898" y="1170"/>
                    <a:pt x="1894" y="1169"/>
                    <a:pt x="1892" y="1167"/>
                  </a:cubicBezTo>
                  <a:cubicBezTo>
                    <a:pt x="1900" y="1164"/>
                    <a:pt x="1910" y="1156"/>
                    <a:pt x="1920" y="1160"/>
                  </a:cubicBezTo>
                  <a:cubicBezTo>
                    <a:pt x="1922" y="1158"/>
                    <a:pt x="1924" y="1158"/>
                    <a:pt x="1927" y="1157"/>
                  </a:cubicBezTo>
                  <a:cubicBezTo>
                    <a:pt x="1936" y="1155"/>
                    <a:pt x="1950" y="1157"/>
                    <a:pt x="1958" y="1154"/>
                  </a:cubicBezTo>
                  <a:cubicBezTo>
                    <a:pt x="1960" y="1154"/>
                    <a:pt x="1963" y="1154"/>
                    <a:pt x="1963" y="1152"/>
                  </a:cubicBezTo>
                  <a:cubicBezTo>
                    <a:pt x="1961" y="1152"/>
                    <a:pt x="1959" y="1152"/>
                    <a:pt x="1957" y="1152"/>
                  </a:cubicBezTo>
                  <a:cubicBezTo>
                    <a:pt x="1949" y="1153"/>
                    <a:pt x="1942" y="1151"/>
                    <a:pt x="1938" y="1151"/>
                  </a:cubicBezTo>
                  <a:cubicBezTo>
                    <a:pt x="1933" y="1150"/>
                    <a:pt x="1926" y="1150"/>
                    <a:pt x="1922" y="1151"/>
                  </a:cubicBezTo>
                  <a:cubicBezTo>
                    <a:pt x="1920" y="1151"/>
                    <a:pt x="1919" y="1153"/>
                    <a:pt x="1918" y="1151"/>
                  </a:cubicBezTo>
                  <a:cubicBezTo>
                    <a:pt x="1917" y="1150"/>
                    <a:pt x="1916" y="1152"/>
                    <a:pt x="1916" y="1152"/>
                  </a:cubicBezTo>
                  <a:cubicBezTo>
                    <a:pt x="1914" y="1152"/>
                    <a:pt x="1914" y="1151"/>
                    <a:pt x="1911" y="1151"/>
                  </a:cubicBezTo>
                  <a:cubicBezTo>
                    <a:pt x="1909" y="1150"/>
                    <a:pt x="1905" y="1152"/>
                    <a:pt x="1904" y="1149"/>
                  </a:cubicBezTo>
                  <a:cubicBezTo>
                    <a:pt x="1904" y="1147"/>
                    <a:pt x="1906" y="1148"/>
                    <a:pt x="1908" y="1148"/>
                  </a:cubicBezTo>
                  <a:cubicBezTo>
                    <a:pt x="1913" y="1147"/>
                    <a:pt x="1917" y="1146"/>
                    <a:pt x="1923" y="1146"/>
                  </a:cubicBezTo>
                  <a:cubicBezTo>
                    <a:pt x="1924" y="1146"/>
                    <a:pt x="1925" y="1144"/>
                    <a:pt x="1926" y="1144"/>
                  </a:cubicBezTo>
                  <a:cubicBezTo>
                    <a:pt x="1927" y="1144"/>
                    <a:pt x="1926" y="1146"/>
                    <a:pt x="1929" y="1146"/>
                  </a:cubicBezTo>
                  <a:cubicBezTo>
                    <a:pt x="1929" y="1146"/>
                    <a:pt x="1929" y="1145"/>
                    <a:pt x="1929" y="1144"/>
                  </a:cubicBezTo>
                  <a:cubicBezTo>
                    <a:pt x="1930" y="1144"/>
                    <a:pt x="1934" y="1143"/>
                    <a:pt x="1935" y="1143"/>
                  </a:cubicBezTo>
                  <a:cubicBezTo>
                    <a:pt x="1939" y="1143"/>
                    <a:pt x="1943" y="1146"/>
                    <a:pt x="1948" y="1144"/>
                  </a:cubicBezTo>
                  <a:cubicBezTo>
                    <a:pt x="1953" y="1142"/>
                    <a:pt x="1960" y="1139"/>
                    <a:pt x="1969" y="1138"/>
                  </a:cubicBezTo>
                  <a:cubicBezTo>
                    <a:pt x="1971" y="1138"/>
                    <a:pt x="1975" y="1139"/>
                    <a:pt x="1978" y="1138"/>
                  </a:cubicBezTo>
                  <a:cubicBezTo>
                    <a:pt x="1980" y="1138"/>
                    <a:pt x="1980" y="1137"/>
                    <a:pt x="1983" y="1136"/>
                  </a:cubicBezTo>
                  <a:cubicBezTo>
                    <a:pt x="1989" y="1136"/>
                    <a:pt x="1997" y="1137"/>
                    <a:pt x="2003" y="1136"/>
                  </a:cubicBezTo>
                  <a:cubicBezTo>
                    <a:pt x="2005" y="1136"/>
                    <a:pt x="2005" y="1135"/>
                    <a:pt x="2006" y="1135"/>
                  </a:cubicBezTo>
                  <a:cubicBezTo>
                    <a:pt x="2008" y="1134"/>
                    <a:pt x="2011" y="1136"/>
                    <a:pt x="2013" y="1135"/>
                  </a:cubicBezTo>
                  <a:cubicBezTo>
                    <a:pt x="2014" y="1134"/>
                    <a:pt x="2014" y="1130"/>
                    <a:pt x="2016" y="1130"/>
                  </a:cubicBezTo>
                  <a:cubicBezTo>
                    <a:pt x="2019" y="1130"/>
                    <a:pt x="2024" y="1132"/>
                    <a:pt x="2023" y="1127"/>
                  </a:cubicBezTo>
                  <a:cubicBezTo>
                    <a:pt x="2013" y="1126"/>
                    <a:pt x="2000" y="1127"/>
                    <a:pt x="1994" y="1129"/>
                  </a:cubicBezTo>
                  <a:cubicBezTo>
                    <a:pt x="1993" y="1129"/>
                    <a:pt x="1993" y="1130"/>
                    <a:pt x="1993" y="1130"/>
                  </a:cubicBezTo>
                  <a:cubicBezTo>
                    <a:pt x="1991" y="1131"/>
                    <a:pt x="1990" y="1129"/>
                    <a:pt x="1989" y="1129"/>
                  </a:cubicBezTo>
                  <a:cubicBezTo>
                    <a:pt x="1991" y="1129"/>
                    <a:pt x="1993" y="1128"/>
                    <a:pt x="1993" y="1127"/>
                  </a:cubicBezTo>
                  <a:cubicBezTo>
                    <a:pt x="1989" y="1127"/>
                    <a:pt x="1985" y="1127"/>
                    <a:pt x="1982" y="1127"/>
                  </a:cubicBezTo>
                  <a:cubicBezTo>
                    <a:pt x="1981" y="1126"/>
                    <a:pt x="1980" y="1125"/>
                    <a:pt x="1979" y="1125"/>
                  </a:cubicBezTo>
                  <a:cubicBezTo>
                    <a:pt x="1977" y="1123"/>
                    <a:pt x="1977" y="1119"/>
                    <a:pt x="1974" y="1119"/>
                  </a:cubicBezTo>
                  <a:cubicBezTo>
                    <a:pt x="1972" y="1121"/>
                    <a:pt x="1963" y="1124"/>
                    <a:pt x="1960" y="1121"/>
                  </a:cubicBezTo>
                  <a:cubicBezTo>
                    <a:pt x="1970" y="1113"/>
                    <a:pt x="1989" y="1117"/>
                    <a:pt x="2006" y="1116"/>
                  </a:cubicBezTo>
                  <a:cubicBezTo>
                    <a:pt x="2007" y="1116"/>
                    <a:pt x="2008" y="1114"/>
                    <a:pt x="2009" y="1114"/>
                  </a:cubicBezTo>
                  <a:cubicBezTo>
                    <a:pt x="2011" y="1114"/>
                    <a:pt x="2011" y="1116"/>
                    <a:pt x="2012" y="1116"/>
                  </a:cubicBezTo>
                  <a:cubicBezTo>
                    <a:pt x="2012" y="1116"/>
                    <a:pt x="2013" y="1114"/>
                    <a:pt x="2014" y="1114"/>
                  </a:cubicBezTo>
                  <a:cubicBezTo>
                    <a:pt x="2021" y="1113"/>
                    <a:pt x="2020" y="1118"/>
                    <a:pt x="2023" y="1114"/>
                  </a:cubicBezTo>
                  <a:cubicBezTo>
                    <a:pt x="2026" y="1111"/>
                    <a:pt x="2046" y="1115"/>
                    <a:pt x="2050" y="1114"/>
                  </a:cubicBezTo>
                  <a:cubicBezTo>
                    <a:pt x="2051" y="1114"/>
                    <a:pt x="2051" y="1113"/>
                    <a:pt x="2052" y="1113"/>
                  </a:cubicBezTo>
                  <a:cubicBezTo>
                    <a:pt x="2053" y="1112"/>
                    <a:pt x="2053" y="1114"/>
                    <a:pt x="2055" y="1114"/>
                  </a:cubicBezTo>
                  <a:cubicBezTo>
                    <a:pt x="2055" y="1114"/>
                    <a:pt x="2055" y="1113"/>
                    <a:pt x="2055" y="1113"/>
                  </a:cubicBezTo>
                  <a:cubicBezTo>
                    <a:pt x="2057" y="1111"/>
                    <a:pt x="2061" y="1113"/>
                    <a:pt x="2063" y="1111"/>
                  </a:cubicBezTo>
                  <a:cubicBezTo>
                    <a:pt x="2068" y="1106"/>
                    <a:pt x="2082" y="1112"/>
                    <a:pt x="2090" y="1110"/>
                  </a:cubicBezTo>
                  <a:cubicBezTo>
                    <a:pt x="2091" y="1105"/>
                    <a:pt x="2085" y="1107"/>
                    <a:pt x="2083" y="1106"/>
                  </a:cubicBezTo>
                  <a:cubicBezTo>
                    <a:pt x="2078" y="1106"/>
                    <a:pt x="2072" y="1108"/>
                    <a:pt x="2071" y="1108"/>
                  </a:cubicBezTo>
                  <a:cubicBezTo>
                    <a:pt x="2071" y="1108"/>
                    <a:pt x="2071" y="1106"/>
                    <a:pt x="2069" y="1106"/>
                  </a:cubicBezTo>
                  <a:cubicBezTo>
                    <a:pt x="2069" y="1106"/>
                    <a:pt x="2069" y="1108"/>
                    <a:pt x="2068" y="1108"/>
                  </a:cubicBezTo>
                  <a:cubicBezTo>
                    <a:pt x="2066" y="1108"/>
                    <a:pt x="2065" y="1107"/>
                    <a:pt x="2063" y="1106"/>
                  </a:cubicBezTo>
                  <a:cubicBezTo>
                    <a:pt x="2057" y="1106"/>
                    <a:pt x="2055" y="1105"/>
                    <a:pt x="2052" y="1105"/>
                  </a:cubicBezTo>
                  <a:cubicBezTo>
                    <a:pt x="2046" y="1104"/>
                    <a:pt x="2047" y="1107"/>
                    <a:pt x="2046" y="1105"/>
                  </a:cubicBezTo>
                  <a:cubicBezTo>
                    <a:pt x="2045" y="1104"/>
                    <a:pt x="2039" y="1105"/>
                    <a:pt x="2038" y="1105"/>
                  </a:cubicBezTo>
                  <a:cubicBezTo>
                    <a:pt x="2033" y="1105"/>
                    <a:pt x="2033" y="1106"/>
                    <a:pt x="2030" y="1105"/>
                  </a:cubicBezTo>
                  <a:cubicBezTo>
                    <a:pt x="2024" y="1103"/>
                    <a:pt x="2020" y="1104"/>
                    <a:pt x="2019" y="1105"/>
                  </a:cubicBezTo>
                  <a:cubicBezTo>
                    <a:pt x="2018" y="1105"/>
                    <a:pt x="2017" y="1105"/>
                    <a:pt x="2016" y="1105"/>
                  </a:cubicBezTo>
                  <a:cubicBezTo>
                    <a:pt x="2010" y="1105"/>
                    <a:pt x="2006" y="1107"/>
                    <a:pt x="2005" y="1105"/>
                  </a:cubicBezTo>
                  <a:cubicBezTo>
                    <a:pt x="2004" y="1103"/>
                    <a:pt x="1992" y="1105"/>
                    <a:pt x="1990" y="1105"/>
                  </a:cubicBezTo>
                  <a:cubicBezTo>
                    <a:pt x="1987" y="1105"/>
                    <a:pt x="1984" y="1106"/>
                    <a:pt x="1981" y="1105"/>
                  </a:cubicBezTo>
                  <a:cubicBezTo>
                    <a:pt x="1983" y="1104"/>
                    <a:pt x="1982" y="1099"/>
                    <a:pt x="1984" y="1098"/>
                  </a:cubicBezTo>
                  <a:cubicBezTo>
                    <a:pt x="1992" y="1097"/>
                    <a:pt x="1992" y="1101"/>
                    <a:pt x="1997" y="1102"/>
                  </a:cubicBezTo>
                  <a:cubicBezTo>
                    <a:pt x="2001" y="1102"/>
                    <a:pt x="1999" y="1097"/>
                    <a:pt x="2002" y="1097"/>
                  </a:cubicBezTo>
                  <a:cubicBezTo>
                    <a:pt x="2005" y="1097"/>
                    <a:pt x="2005" y="1095"/>
                    <a:pt x="2008" y="1095"/>
                  </a:cubicBezTo>
                  <a:cubicBezTo>
                    <a:pt x="2014" y="1098"/>
                    <a:pt x="2019" y="1096"/>
                    <a:pt x="2024" y="1095"/>
                  </a:cubicBezTo>
                  <a:cubicBezTo>
                    <a:pt x="2030" y="1095"/>
                    <a:pt x="2037" y="1096"/>
                    <a:pt x="2041" y="1095"/>
                  </a:cubicBezTo>
                  <a:cubicBezTo>
                    <a:pt x="2044" y="1095"/>
                    <a:pt x="2044" y="1092"/>
                    <a:pt x="2046" y="1092"/>
                  </a:cubicBezTo>
                  <a:cubicBezTo>
                    <a:pt x="2046" y="1092"/>
                    <a:pt x="2049" y="1095"/>
                    <a:pt x="2051" y="1094"/>
                  </a:cubicBezTo>
                  <a:cubicBezTo>
                    <a:pt x="2051" y="1088"/>
                    <a:pt x="2045" y="1090"/>
                    <a:pt x="2042" y="1090"/>
                  </a:cubicBezTo>
                  <a:cubicBezTo>
                    <a:pt x="2036" y="1092"/>
                    <a:pt x="2026" y="1093"/>
                    <a:pt x="2018" y="1092"/>
                  </a:cubicBezTo>
                  <a:cubicBezTo>
                    <a:pt x="2016" y="1092"/>
                    <a:pt x="2016" y="1090"/>
                    <a:pt x="2013" y="1090"/>
                  </a:cubicBezTo>
                  <a:cubicBezTo>
                    <a:pt x="2011" y="1090"/>
                    <a:pt x="2011" y="1092"/>
                    <a:pt x="2008" y="1092"/>
                  </a:cubicBezTo>
                  <a:cubicBezTo>
                    <a:pt x="2005" y="1093"/>
                    <a:pt x="2001" y="1092"/>
                    <a:pt x="1997" y="1092"/>
                  </a:cubicBezTo>
                  <a:cubicBezTo>
                    <a:pt x="1995" y="1092"/>
                    <a:pt x="1988" y="1094"/>
                    <a:pt x="1990" y="1089"/>
                  </a:cubicBezTo>
                  <a:cubicBezTo>
                    <a:pt x="1992" y="1085"/>
                    <a:pt x="1997" y="1088"/>
                    <a:pt x="2001" y="1087"/>
                  </a:cubicBezTo>
                  <a:cubicBezTo>
                    <a:pt x="2003" y="1087"/>
                    <a:pt x="2003" y="1086"/>
                    <a:pt x="2006" y="1086"/>
                  </a:cubicBezTo>
                  <a:cubicBezTo>
                    <a:pt x="2014" y="1085"/>
                    <a:pt x="2022" y="1085"/>
                    <a:pt x="2026" y="1084"/>
                  </a:cubicBezTo>
                  <a:cubicBezTo>
                    <a:pt x="2032" y="1083"/>
                    <a:pt x="2038" y="1084"/>
                    <a:pt x="2042" y="1083"/>
                  </a:cubicBezTo>
                  <a:cubicBezTo>
                    <a:pt x="2043" y="1082"/>
                    <a:pt x="2045" y="1080"/>
                    <a:pt x="2045" y="1079"/>
                  </a:cubicBezTo>
                  <a:cubicBezTo>
                    <a:pt x="2047" y="1079"/>
                    <a:pt x="2050" y="1080"/>
                    <a:pt x="2050" y="1078"/>
                  </a:cubicBezTo>
                  <a:cubicBezTo>
                    <a:pt x="2047" y="1075"/>
                    <a:pt x="2040" y="1077"/>
                    <a:pt x="2034" y="1076"/>
                  </a:cubicBezTo>
                  <a:cubicBezTo>
                    <a:pt x="2031" y="1076"/>
                    <a:pt x="2032" y="1071"/>
                    <a:pt x="2027" y="1071"/>
                  </a:cubicBezTo>
                  <a:cubicBezTo>
                    <a:pt x="2019" y="1075"/>
                    <a:pt x="2008" y="1072"/>
                    <a:pt x="1998" y="1071"/>
                  </a:cubicBezTo>
                  <a:cubicBezTo>
                    <a:pt x="1993" y="1071"/>
                    <a:pt x="1984" y="1074"/>
                    <a:pt x="1981" y="1068"/>
                  </a:cubicBezTo>
                  <a:cubicBezTo>
                    <a:pt x="1986" y="1067"/>
                    <a:pt x="1992" y="1064"/>
                    <a:pt x="1999" y="1064"/>
                  </a:cubicBezTo>
                  <a:cubicBezTo>
                    <a:pt x="2009" y="1062"/>
                    <a:pt x="2019" y="1064"/>
                    <a:pt x="2026" y="1062"/>
                  </a:cubicBezTo>
                  <a:cubicBezTo>
                    <a:pt x="2029" y="1061"/>
                    <a:pt x="2034" y="1058"/>
                    <a:pt x="2038" y="1059"/>
                  </a:cubicBezTo>
                  <a:cubicBezTo>
                    <a:pt x="2039" y="1052"/>
                    <a:pt x="2050" y="1055"/>
                    <a:pt x="2051" y="1049"/>
                  </a:cubicBezTo>
                  <a:cubicBezTo>
                    <a:pt x="2044" y="1049"/>
                    <a:pt x="2035" y="1052"/>
                    <a:pt x="2029" y="1049"/>
                  </a:cubicBezTo>
                  <a:cubicBezTo>
                    <a:pt x="2028" y="1049"/>
                    <a:pt x="2030" y="1044"/>
                    <a:pt x="2026" y="1046"/>
                  </a:cubicBezTo>
                  <a:cubicBezTo>
                    <a:pt x="2015" y="1048"/>
                    <a:pt x="1994" y="1048"/>
                    <a:pt x="1982" y="1048"/>
                  </a:cubicBezTo>
                  <a:cubicBezTo>
                    <a:pt x="1979" y="1047"/>
                    <a:pt x="1972" y="1050"/>
                    <a:pt x="1973" y="1044"/>
                  </a:cubicBezTo>
                  <a:cubicBezTo>
                    <a:pt x="1981" y="1043"/>
                    <a:pt x="1991" y="1044"/>
                    <a:pt x="2001" y="1043"/>
                  </a:cubicBezTo>
                  <a:cubicBezTo>
                    <a:pt x="2003" y="1043"/>
                    <a:pt x="2003" y="1041"/>
                    <a:pt x="2006" y="1041"/>
                  </a:cubicBezTo>
                  <a:cubicBezTo>
                    <a:pt x="2018" y="1041"/>
                    <a:pt x="2031" y="1043"/>
                    <a:pt x="2036" y="1038"/>
                  </a:cubicBezTo>
                  <a:cubicBezTo>
                    <a:pt x="2031" y="1035"/>
                    <a:pt x="2030" y="1039"/>
                    <a:pt x="2025" y="1040"/>
                  </a:cubicBezTo>
                  <a:cubicBezTo>
                    <a:pt x="2025" y="1038"/>
                    <a:pt x="2025" y="1037"/>
                    <a:pt x="2025" y="1035"/>
                  </a:cubicBezTo>
                  <a:cubicBezTo>
                    <a:pt x="2018" y="1034"/>
                    <a:pt x="2004" y="1038"/>
                    <a:pt x="2002" y="1032"/>
                  </a:cubicBezTo>
                  <a:cubicBezTo>
                    <a:pt x="2012" y="1029"/>
                    <a:pt x="2026" y="1029"/>
                    <a:pt x="2038" y="1027"/>
                  </a:cubicBezTo>
                  <a:cubicBezTo>
                    <a:pt x="2040" y="1022"/>
                    <a:pt x="2032" y="1025"/>
                    <a:pt x="2034" y="1019"/>
                  </a:cubicBezTo>
                  <a:cubicBezTo>
                    <a:pt x="2040" y="1018"/>
                    <a:pt x="2040" y="1018"/>
                    <a:pt x="2047" y="1019"/>
                  </a:cubicBezTo>
                  <a:cubicBezTo>
                    <a:pt x="2049" y="1017"/>
                    <a:pt x="2053" y="1016"/>
                    <a:pt x="2056" y="1014"/>
                  </a:cubicBezTo>
                  <a:cubicBezTo>
                    <a:pt x="2069" y="1014"/>
                    <a:pt x="2086" y="1016"/>
                    <a:pt x="2091" y="1011"/>
                  </a:cubicBezTo>
                  <a:cubicBezTo>
                    <a:pt x="2086" y="1012"/>
                    <a:pt x="2082" y="1010"/>
                    <a:pt x="2077" y="1010"/>
                  </a:cubicBezTo>
                  <a:cubicBezTo>
                    <a:pt x="2074" y="1009"/>
                    <a:pt x="2074" y="1011"/>
                    <a:pt x="2072" y="1010"/>
                  </a:cubicBezTo>
                  <a:cubicBezTo>
                    <a:pt x="2072" y="1009"/>
                    <a:pt x="2067" y="1010"/>
                    <a:pt x="2066" y="1010"/>
                  </a:cubicBezTo>
                  <a:cubicBezTo>
                    <a:pt x="2058" y="1008"/>
                    <a:pt x="2049" y="1008"/>
                    <a:pt x="2039" y="1006"/>
                  </a:cubicBezTo>
                  <a:cubicBezTo>
                    <a:pt x="2042" y="999"/>
                    <a:pt x="2035" y="1000"/>
                    <a:pt x="2035" y="995"/>
                  </a:cubicBezTo>
                  <a:cubicBezTo>
                    <a:pt x="2027" y="992"/>
                    <a:pt x="2023" y="1002"/>
                    <a:pt x="2017" y="997"/>
                  </a:cubicBezTo>
                  <a:cubicBezTo>
                    <a:pt x="2021" y="992"/>
                    <a:pt x="2026" y="989"/>
                    <a:pt x="2034" y="989"/>
                  </a:cubicBezTo>
                  <a:cubicBezTo>
                    <a:pt x="2034" y="986"/>
                    <a:pt x="2034" y="983"/>
                    <a:pt x="2037" y="984"/>
                  </a:cubicBezTo>
                  <a:cubicBezTo>
                    <a:pt x="2041" y="984"/>
                    <a:pt x="2038" y="990"/>
                    <a:pt x="2042" y="991"/>
                  </a:cubicBezTo>
                  <a:cubicBezTo>
                    <a:pt x="2044" y="988"/>
                    <a:pt x="2048" y="986"/>
                    <a:pt x="2051" y="984"/>
                  </a:cubicBezTo>
                  <a:cubicBezTo>
                    <a:pt x="2053" y="984"/>
                    <a:pt x="2054" y="984"/>
                    <a:pt x="2055" y="983"/>
                  </a:cubicBezTo>
                  <a:cubicBezTo>
                    <a:pt x="2046" y="982"/>
                    <a:pt x="2033" y="984"/>
                    <a:pt x="2031" y="981"/>
                  </a:cubicBezTo>
                  <a:cubicBezTo>
                    <a:pt x="2030" y="980"/>
                    <a:pt x="2026" y="980"/>
                    <a:pt x="2025" y="979"/>
                  </a:cubicBezTo>
                  <a:cubicBezTo>
                    <a:pt x="2019" y="979"/>
                    <a:pt x="2010" y="984"/>
                    <a:pt x="2007" y="978"/>
                  </a:cubicBezTo>
                  <a:cubicBezTo>
                    <a:pt x="2011" y="978"/>
                    <a:pt x="2011" y="973"/>
                    <a:pt x="2014" y="972"/>
                  </a:cubicBezTo>
                  <a:cubicBezTo>
                    <a:pt x="2012" y="978"/>
                    <a:pt x="2021" y="974"/>
                    <a:pt x="2025" y="975"/>
                  </a:cubicBezTo>
                  <a:cubicBezTo>
                    <a:pt x="2025" y="967"/>
                    <a:pt x="2017" y="977"/>
                    <a:pt x="2017" y="970"/>
                  </a:cubicBezTo>
                  <a:cubicBezTo>
                    <a:pt x="2020" y="968"/>
                    <a:pt x="2019" y="962"/>
                    <a:pt x="2024" y="962"/>
                  </a:cubicBezTo>
                  <a:cubicBezTo>
                    <a:pt x="2029" y="966"/>
                    <a:pt x="2034" y="960"/>
                    <a:pt x="2040" y="959"/>
                  </a:cubicBezTo>
                  <a:cubicBezTo>
                    <a:pt x="2046" y="959"/>
                    <a:pt x="2052" y="959"/>
                    <a:pt x="2056" y="957"/>
                  </a:cubicBezTo>
                  <a:cubicBezTo>
                    <a:pt x="2067" y="956"/>
                    <a:pt x="2054" y="957"/>
                    <a:pt x="2053" y="954"/>
                  </a:cubicBezTo>
                  <a:cubicBezTo>
                    <a:pt x="2053" y="952"/>
                    <a:pt x="2055" y="952"/>
                    <a:pt x="2058" y="953"/>
                  </a:cubicBezTo>
                  <a:cubicBezTo>
                    <a:pt x="2056" y="943"/>
                    <a:pt x="2072" y="953"/>
                    <a:pt x="2072" y="945"/>
                  </a:cubicBezTo>
                  <a:cubicBezTo>
                    <a:pt x="2064" y="945"/>
                    <a:pt x="2064" y="945"/>
                    <a:pt x="2058" y="946"/>
                  </a:cubicBezTo>
                  <a:cubicBezTo>
                    <a:pt x="2056" y="946"/>
                    <a:pt x="2055" y="944"/>
                    <a:pt x="2055" y="941"/>
                  </a:cubicBezTo>
                  <a:cubicBezTo>
                    <a:pt x="2057" y="941"/>
                    <a:pt x="2058" y="941"/>
                    <a:pt x="2060" y="940"/>
                  </a:cubicBezTo>
                  <a:cubicBezTo>
                    <a:pt x="2065" y="941"/>
                    <a:pt x="2070" y="939"/>
                    <a:pt x="2071" y="938"/>
                  </a:cubicBezTo>
                  <a:cubicBezTo>
                    <a:pt x="2073" y="938"/>
                    <a:pt x="2074" y="938"/>
                    <a:pt x="2076" y="937"/>
                  </a:cubicBezTo>
                  <a:cubicBezTo>
                    <a:pt x="2079" y="934"/>
                    <a:pt x="2082" y="936"/>
                    <a:pt x="2085" y="935"/>
                  </a:cubicBezTo>
                  <a:cubicBezTo>
                    <a:pt x="2088" y="935"/>
                    <a:pt x="2088" y="934"/>
                    <a:pt x="2090" y="933"/>
                  </a:cubicBezTo>
                  <a:cubicBezTo>
                    <a:pt x="2092" y="933"/>
                    <a:pt x="2093" y="935"/>
                    <a:pt x="2095" y="935"/>
                  </a:cubicBezTo>
                  <a:cubicBezTo>
                    <a:pt x="2102" y="936"/>
                    <a:pt x="2110" y="934"/>
                    <a:pt x="2113" y="933"/>
                  </a:cubicBezTo>
                  <a:cubicBezTo>
                    <a:pt x="2118" y="932"/>
                    <a:pt x="2117" y="933"/>
                    <a:pt x="2119" y="930"/>
                  </a:cubicBezTo>
                  <a:cubicBezTo>
                    <a:pt x="2126" y="931"/>
                    <a:pt x="2134" y="935"/>
                    <a:pt x="2137" y="927"/>
                  </a:cubicBezTo>
                  <a:cubicBezTo>
                    <a:pt x="2131" y="926"/>
                    <a:pt x="2121" y="933"/>
                    <a:pt x="2121" y="924"/>
                  </a:cubicBezTo>
                  <a:cubicBezTo>
                    <a:pt x="2123" y="922"/>
                    <a:pt x="2129" y="923"/>
                    <a:pt x="2134" y="922"/>
                  </a:cubicBezTo>
                  <a:cubicBezTo>
                    <a:pt x="2143" y="923"/>
                    <a:pt x="2136" y="920"/>
                    <a:pt x="2131" y="921"/>
                  </a:cubicBezTo>
                  <a:cubicBezTo>
                    <a:pt x="2128" y="917"/>
                    <a:pt x="2124" y="921"/>
                    <a:pt x="2123" y="921"/>
                  </a:cubicBezTo>
                  <a:cubicBezTo>
                    <a:pt x="2123" y="921"/>
                    <a:pt x="2122" y="919"/>
                    <a:pt x="2121" y="919"/>
                  </a:cubicBezTo>
                  <a:cubicBezTo>
                    <a:pt x="2114" y="917"/>
                    <a:pt x="2107" y="921"/>
                    <a:pt x="2104" y="921"/>
                  </a:cubicBezTo>
                  <a:cubicBezTo>
                    <a:pt x="2099" y="921"/>
                    <a:pt x="2094" y="921"/>
                    <a:pt x="2089" y="921"/>
                  </a:cubicBezTo>
                  <a:cubicBezTo>
                    <a:pt x="2086" y="920"/>
                    <a:pt x="2079" y="922"/>
                    <a:pt x="2080" y="916"/>
                  </a:cubicBezTo>
                  <a:cubicBezTo>
                    <a:pt x="2088" y="915"/>
                    <a:pt x="2089" y="919"/>
                    <a:pt x="2093" y="916"/>
                  </a:cubicBezTo>
                  <a:cubicBezTo>
                    <a:pt x="2097" y="912"/>
                    <a:pt x="2102" y="916"/>
                    <a:pt x="2105" y="916"/>
                  </a:cubicBezTo>
                  <a:cubicBezTo>
                    <a:pt x="2111" y="916"/>
                    <a:pt x="2117" y="915"/>
                    <a:pt x="2120" y="911"/>
                  </a:cubicBezTo>
                  <a:cubicBezTo>
                    <a:pt x="2120" y="912"/>
                    <a:pt x="2118" y="910"/>
                    <a:pt x="2120" y="910"/>
                  </a:cubicBezTo>
                  <a:cubicBezTo>
                    <a:pt x="2127" y="906"/>
                    <a:pt x="2135" y="914"/>
                    <a:pt x="2139" y="907"/>
                  </a:cubicBezTo>
                  <a:cubicBezTo>
                    <a:pt x="2129" y="905"/>
                    <a:pt x="2117" y="904"/>
                    <a:pt x="2106" y="905"/>
                  </a:cubicBezTo>
                  <a:cubicBezTo>
                    <a:pt x="2104" y="905"/>
                    <a:pt x="2103" y="907"/>
                    <a:pt x="2100" y="907"/>
                  </a:cubicBezTo>
                  <a:cubicBezTo>
                    <a:pt x="2097" y="906"/>
                    <a:pt x="2096" y="905"/>
                    <a:pt x="2093" y="905"/>
                  </a:cubicBezTo>
                  <a:cubicBezTo>
                    <a:pt x="2090" y="905"/>
                    <a:pt x="2086" y="905"/>
                    <a:pt x="2082" y="905"/>
                  </a:cubicBezTo>
                  <a:cubicBezTo>
                    <a:pt x="2081" y="905"/>
                    <a:pt x="2080" y="903"/>
                    <a:pt x="2081" y="903"/>
                  </a:cubicBezTo>
                  <a:cubicBezTo>
                    <a:pt x="2077" y="903"/>
                    <a:pt x="2070" y="905"/>
                    <a:pt x="2071" y="899"/>
                  </a:cubicBezTo>
                  <a:cubicBezTo>
                    <a:pt x="2085" y="897"/>
                    <a:pt x="2100" y="898"/>
                    <a:pt x="2114" y="897"/>
                  </a:cubicBezTo>
                  <a:cubicBezTo>
                    <a:pt x="2116" y="897"/>
                    <a:pt x="2117" y="896"/>
                    <a:pt x="2119" y="895"/>
                  </a:cubicBezTo>
                  <a:cubicBezTo>
                    <a:pt x="2123" y="895"/>
                    <a:pt x="2127" y="896"/>
                    <a:pt x="2130" y="895"/>
                  </a:cubicBezTo>
                  <a:cubicBezTo>
                    <a:pt x="2134" y="895"/>
                    <a:pt x="2138" y="897"/>
                    <a:pt x="2140" y="894"/>
                  </a:cubicBezTo>
                  <a:cubicBezTo>
                    <a:pt x="2134" y="895"/>
                    <a:pt x="2131" y="890"/>
                    <a:pt x="2124" y="889"/>
                  </a:cubicBezTo>
                  <a:cubicBezTo>
                    <a:pt x="2121" y="889"/>
                    <a:pt x="2118" y="890"/>
                    <a:pt x="2115" y="891"/>
                  </a:cubicBezTo>
                  <a:cubicBezTo>
                    <a:pt x="2111" y="891"/>
                    <a:pt x="2099" y="892"/>
                    <a:pt x="2099" y="892"/>
                  </a:cubicBezTo>
                  <a:cubicBezTo>
                    <a:pt x="2097" y="890"/>
                    <a:pt x="2095" y="891"/>
                    <a:pt x="2092" y="889"/>
                  </a:cubicBezTo>
                  <a:cubicBezTo>
                    <a:pt x="2089" y="887"/>
                    <a:pt x="2084" y="889"/>
                    <a:pt x="2081" y="886"/>
                  </a:cubicBezTo>
                  <a:cubicBezTo>
                    <a:pt x="2083" y="881"/>
                    <a:pt x="2095" y="887"/>
                    <a:pt x="2096" y="883"/>
                  </a:cubicBezTo>
                  <a:cubicBezTo>
                    <a:pt x="2089" y="880"/>
                    <a:pt x="2085" y="883"/>
                    <a:pt x="2077" y="883"/>
                  </a:cubicBezTo>
                  <a:cubicBezTo>
                    <a:pt x="2077" y="881"/>
                    <a:pt x="2078" y="881"/>
                    <a:pt x="2079" y="880"/>
                  </a:cubicBezTo>
                  <a:cubicBezTo>
                    <a:pt x="2076" y="881"/>
                    <a:pt x="2062" y="885"/>
                    <a:pt x="2062" y="883"/>
                  </a:cubicBezTo>
                  <a:cubicBezTo>
                    <a:pt x="2063" y="881"/>
                    <a:pt x="2063" y="880"/>
                    <a:pt x="2063" y="878"/>
                  </a:cubicBezTo>
                  <a:cubicBezTo>
                    <a:pt x="2068" y="878"/>
                    <a:pt x="2073" y="878"/>
                    <a:pt x="2079" y="878"/>
                  </a:cubicBezTo>
                  <a:cubicBezTo>
                    <a:pt x="2079" y="876"/>
                    <a:pt x="2079" y="875"/>
                    <a:pt x="2080" y="875"/>
                  </a:cubicBezTo>
                  <a:cubicBezTo>
                    <a:pt x="2086" y="872"/>
                    <a:pt x="2097" y="872"/>
                    <a:pt x="2108" y="872"/>
                  </a:cubicBezTo>
                  <a:cubicBezTo>
                    <a:pt x="2110" y="872"/>
                    <a:pt x="2115" y="875"/>
                    <a:pt x="2116" y="870"/>
                  </a:cubicBezTo>
                  <a:cubicBezTo>
                    <a:pt x="2106" y="868"/>
                    <a:pt x="2096" y="867"/>
                    <a:pt x="2087" y="868"/>
                  </a:cubicBezTo>
                  <a:cubicBezTo>
                    <a:pt x="2085" y="869"/>
                    <a:pt x="2085" y="870"/>
                    <a:pt x="2082" y="870"/>
                  </a:cubicBezTo>
                  <a:cubicBezTo>
                    <a:pt x="2083" y="870"/>
                    <a:pt x="2081" y="869"/>
                    <a:pt x="2081" y="868"/>
                  </a:cubicBezTo>
                  <a:cubicBezTo>
                    <a:pt x="2073" y="866"/>
                    <a:pt x="2071" y="868"/>
                    <a:pt x="2066" y="868"/>
                  </a:cubicBezTo>
                  <a:cubicBezTo>
                    <a:pt x="2061" y="869"/>
                    <a:pt x="2051" y="869"/>
                    <a:pt x="2050" y="867"/>
                  </a:cubicBezTo>
                  <a:cubicBezTo>
                    <a:pt x="2046" y="867"/>
                    <a:pt x="2046" y="872"/>
                    <a:pt x="2039" y="870"/>
                  </a:cubicBezTo>
                  <a:cubicBezTo>
                    <a:pt x="2041" y="868"/>
                    <a:pt x="2041" y="863"/>
                    <a:pt x="2041" y="859"/>
                  </a:cubicBezTo>
                  <a:cubicBezTo>
                    <a:pt x="2046" y="855"/>
                    <a:pt x="2050" y="857"/>
                    <a:pt x="2054" y="857"/>
                  </a:cubicBezTo>
                  <a:cubicBezTo>
                    <a:pt x="2057" y="858"/>
                    <a:pt x="2063" y="858"/>
                    <a:pt x="2067" y="857"/>
                  </a:cubicBezTo>
                  <a:cubicBezTo>
                    <a:pt x="2071" y="856"/>
                    <a:pt x="2070" y="857"/>
                    <a:pt x="2073" y="857"/>
                  </a:cubicBezTo>
                  <a:cubicBezTo>
                    <a:pt x="2081" y="859"/>
                    <a:pt x="2084" y="855"/>
                    <a:pt x="2089" y="854"/>
                  </a:cubicBezTo>
                  <a:cubicBezTo>
                    <a:pt x="2095" y="853"/>
                    <a:pt x="2102" y="855"/>
                    <a:pt x="2109" y="854"/>
                  </a:cubicBezTo>
                  <a:cubicBezTo>
                    <a:pt x="2113" y="854"/>
                    <a:pt x="2116" y="851"/>
                    <a:pt x="2120" y="851"/>
                  </a:cubicBezTo>
                  <a:cubicBezTo>
                    <a:pt x="2127" y="850"/>
                    <a:pt x="2132" y="850"/>
                    <a:pt x="2136" y="849"/>
                  </a:cubicBezTo>
                  <a:cubicBezTo>
                    <a:pt x="2139" y="849"/>
                    <a:pt x="2142" y="851"/>
                    <a:pt x="2144" y="848"/>
                  </a:cubicBezTo>
                  <a:cubicBezTo>
                    <a:pt x="2140" y="847"/>
                    <a:pt x="2132" y="848"/>
                    <a:pt x="2130" y="848"/>
                  </a:cubicBezTo>
                  <a:cubicBezTo>
                    <a:pt x="2129" y="848"/>
                    <a:pt x="2128" y="846"/>
                    <a:pt x="2128" y="846"/>
                  </a:cubicBezTo>
                  <a:cubicBezTo>
                    <a:pt x="2126" y="846"/>
                    <a:pt x="2123" y="848"/>
                    <a:pt x="2120" y="848"/>
                  </a:cubicBezTo>
                  <a:cubicBezTo>
                    <a:pt x="2118" y="848"/>
                    <a:pt x="2118" y="846"/>
                    <a:pt x="2115" y="846"/>
                  </a:cubicBezTo>
                  <a:cubicBezTo>
                    <a:pt x="2113" y="846"/>
                    <a:pt x="2112" y="848"/>
                    <a:pt x="2110" y="848"/>
                  </a:cubicBezTo>
                  <a:cubicBezTo>
                    <a:pt x="2111" y="848"/>
                    <a:pt x="2110" y="846"/>
                    <a:pt x="2109" y="846"/>
                  </a:cubicBezTo>
                  <a:cubicBezTo>
                    <a:pt x="2108" y="846"/>
                    <a:pt x="2107" y="846"/>
                    <a:pt x="2106" y="846"/>
                  </a:cubicBezTo>
                  <a:cubicBezTo>
                    <a:pt x="2097" y="846"/>
                    <a:pt x="2089" y="845"/>
                    <a:pt x="2085" y="845"/>
                  </a:cubicBezTo>
                  <a:cubicBezTo>
                    <a:pt x="2082" y="844"/>
                    <a:pt x="2077" y="845"/>
                    <a:pt x="2076" y="842"/>
                  </a:cubicBezTo>
                  <a:cubicBezTo>
                    <a:pt x="2077" y="834"/>
                    <a:pt x="2083" y="843"/>
                    <a:pt x="2085" y="838"/>
                  </a:cubicBezTo>
                  <a:cubicBezTo>
                    <a:pt x="2082" y="838"/>
                    <a:pt x="2082" y="834"/>
                    <a:pt x="2083" y="830"/>
                  </a:cubicBezTo>
                  <a:cubicBezTo>
                    <a:pt x="2086" y="830"/>
                    <a:pt x="2090" y="830"/>
                    <a:pt x="2094" y="830"/>
                  </a:cubicBezTo>
                  <a:cubicBezTo>
                    <a:pt x="2093" y="833"/>
                    <a:pt x="2090" y="834"/>
                    <a:pt x="2090" y="838"/>
                  </a:cubicBezTo>
                  <a:cubicBezTo>
                    <a:pt x="2095" y="837"/>
                    <a:pt x="2093" y="842"/>
                    <a:pt x="2096" y="843"/>
                  </a:cubicBezTo>
                  <a:cubicBezTo>
                    <a:pt x="2096" y="838"/>
                    <a:pt x="2113" y="842"/>
                    <a:pt x="2109" y="838"/>
                  </a:cubicBezTo>
                  <a:cubicBezTo>
                    <a:pt x="2103" y="839"/>
                    <a:pt x="2102" y="836"/>
                    <a:pt x="2103" y="830"/>
                  </a:cubicBezTo>
                  <a:cubicBezTo>
                    <a:pt x="2113" y="827"/>
                    <a:pt x="2135" y="831"/>
                    <a:pt x="2147" y="826"/>
                  </a:cubicBezTo>
                  <a:cubicBezTo>
                    <a:pt x="2147" y="826"/>
                    <a:pt x="2145" y="829"/>
                    <a:pt x="2145" y="829"/>
                  </a:cubicBezTo>
                  <a:cubicBezTo>
                    <a:pt x="2150" y="831"/>
                    <a:pt x="2159" y="829"/>
                    <a:pt x="2159" y="829"/>
                  </a:cubicBezTo>
                  <a:cubicBezTo>
                    <a:pt x="2161" y="828"/>
                    <a:pt x="2163" y="829"/>
                    <a:pt x="2164" y="829"/>
                  </a:cubicBezTo>
                  <a:cubicBezTo>
                    <a:pt x="2168" y="828"/>
                    <a:pt x="2171" y="827"/>
                    <a:pt x="2175" y="827"/>
                  </a:cubicBezTo>
                  <a:cubicBezTo>
                    <a:pt x="2181" y="828"/>
                    <a:pt x="2180" y="829"/>
                    <a:pt x="2182" y="827"/>
                  </a:cubicBezTo>
                  <a:cubicBezTo>
                    <a:pt x="2182" y="827"/>
                    <a:pt x="2185" y="827"/>
                    <a:pt x="2185" y="827"/>
                  </a:cubicBezTo>
                  <a:cubicBezTo>
                    <a:pt x="2191" y="827"/>
                    <a:pt x="2191" y="826"/>
                    <a:pt x="2196" y="826"/>
                  </a:cubicBezTo>
                  <a:cubicBezTo>
                    <a:pt x="2203" y="825"/>
                    <a:pt x="2207" y="831"/>
                    <a:pt x="2211" y="824"/>
                  </a:cubicBezTo>
                  <a:cubicBezTo>
                    <a:pt x="2195" y="825"/>
                    <a:pt x="2175" y="824"/>
                    <a:pt x="2165" y="822"/>
                  </a:cubicBezTo>
                  <a:cubicBezTo>
                    <a:pt x="2159" y="822"/>
                    <a:pt x="2156" y="824"/>
                    <a:pt x="2150" y="824"/>
                  </a:cubicBezTo>
                  <a:cubicBezTo>
                    <a:pt x="2141" y="825"/>
                    <a:pt x="2130" y="825"/>
                    <a:pt x="2121" y="824"/>
                  </a:cubicBezTo>
                  <a:cubicBezTo>
                    <a:pt x="2118" y="824"/>
                    <a:pt x="2116" y="822"/>
                    <a:pt x="2113" y="822"/>
                  </a:cubicBezTo>
                  <a:cubicBezTo>
                    <a:pt x="2110" y="823"/>
                    <a:pt x="2108" y="824"/>
                    <a:pt x="2105" y="824"/>
                  </a:cubicBezTo>
                  <a:cubicBezTo>
                    <a:pt x="2103" y="824"/>
                    <a:pt x="2100" y="823"/>
                    <a:pt x="2097" y="822"/>
                  </a:cubicBezTo>
                  <a:cubicBezTo>
                    <a:pt x="2094" y="822"/>
                    <a:pt x="2090" y="823"/>
                    <a:pt x="2086" y="822"/>
                  </a:cubicBezTo>
                  <a:cubicBezTo>
                    <a:pt x="2085" y="822"/>
                    <a:pt x="2077" y="825"/>
                    <a:pt x="2078" y="819"/>
                  </a:cubicBezTo>
                  <a:cubicBezTo>
                    <a:pt x="2092" y="817"/>
                    <a:pt x="2113" y="818"/>
                    <a:pt x="2126" y="818"/>
                  </a:cubicBezTo>
                  <a:cubicBezTo>
                    <a:pt x="2130" y="818"/>
                    <a:pt x="2134" y="819"/>
                    <a:pt x="2136" y="816"/>
                  </a:cubicBezTo>
                  <a:cubicBezTo>
                    <a:pt x="2135" y="816"/>
                    <a:pt x="2134" y="815"/>
                    <a:pt x="2135" y="813"/>
                  </a:cubicBezTo>
                  <a:cubicBezTo>
                    <a:pt x="2131" y="811"/>
                    <a:pt x="2130" y="816"/>
                    <a:pt x="2128" y="816"/>
                  </a:cubicBezTo>
                  <a:cubicBezTo>
                    <a:pt x="2126" y="817"/>
                    <a:pt x="2125" y="815"/>
                    <a:pt x="2123" y="815"/>
                  </a:cubicBezTo>
                  <a:cubicBezTo>
                    <a:pt x="2122" y="814"/>
                    <a:pt x="2121" y="817"/>
                    <a:pt x="2120" y="815"/>
                  </a:cubicBezTo>
                  <a:cubicBezTo>
                    <a:pt x="2124" y="815"/>
                    <a:pt x="2122" y="810"/>
                    <a:pt x="2125" y="810"/>
                  </a:cubicBezTo>
                  <a:cubicBezTo>
                    <a:pt x="2130" y="808"/>
                    <a:pt x="2135" y="808"/>
                    <a:pt x="2140" y="810"/>
                  </a:cubicBezTo>
                  <a:cubicBezTo>
                    <a:pt x="2140" y="808"/>
                    <a:pt x="2141" y="808"/>
                    <a:pt x="2143" y="808"/>
                  </a:cubicBezTo>
                  <a:cubicBezTo>
                    <a:pt x="2150" y="807"/>
                    <a:pt x="2152" y="808"/>
                    <a:pt x="2154" y="808"/>
                  </a:cubicBezTo>
                  <a:cubicBezTo>
                    <a:pt x="2161" y="810"/>
                    <a:pt x="2174" y="809"/>
                    <a:pt x="2181" y="808"/>
                  </a:cubicBezTo>
                  <a:cubicBezTo>
                    <a:pt x="2183" y="808"/>
                    <a:pt x="2183" y="807"/>
                    <a:pt x="2185" y="807"/>
                  </a:cubicBezTo>
                  <a:cubicBezTo>
                    <a:pt x="2186" y="807"/>
                    <a:pt x="2187" y="808"/>
                    <a:pt x="2189" y="808"/>
                  </a:cubicBezTo>
                  <a:cubicBezTo>
                    <a:pt x="2202" y="809"/>
                    <a:pt x="2218" y="809"/>
                    <a:pt x="2229" y="808"/>
                  </a:cubicBezTo>
                  <a:cubicBezTo>
                    <a:pt x="2231" y="808"/>
                    <a:pt x="2233" y="807"/>
                    <a:pt x="2234" y="807"/>
                  </a:cubicBezTo>
                  <a:cubicBezTo>
                    <a:pt x="2236" y="807"/>
                    <a:pt x="2236" y="808"/>
                    <a:pt x="2239" y="808"/>
                  </a:cubicBezTo>
                  <a:cubicBezTo>
                    <a:pt x="2247" y="809"/>
                    <a:pt x="2240" y="806"/>
                    <a:pt x="2244" y="805"/>
                  </a:cubicBezTo>
                  <a:cubicBezTo>
                    <a:pt x="2248" y="809"/>
                    <a:pt x="2258" y="808"/>
                    <a:pt x="2266" y="808"/>
                  </a:cubicBezTo>
                  <a:cubicBezTo>
                    <a:pt x="2266" y="805"/>
                    <a:pt x="2268" y="805"/>
                    <a:pt x="2270" y="803"/>
                  </a:cubicBezTo>
                  <a:cubicBezTo>
                    <a:pt x="2263" y="805"/>
                    <a:pt x="2259" y="802"/>
                    <a:pt x="2254" y="802"/>
                  </a:cubicBezTo>
                  <a:cubicBezTo>
                    <a:pt x="2254" y="802"/>
                    <a:pt x="2254" y="803"/>
                    <a:pt x="2254" y="803"/>
                  </a:cubicBezTo>
                  <a:cubicBezTo>
                    <a:pt x="2253" y="804"/>
                    <a:pt x="2252" y="802"/>
                    <a:pt x="2252" y="802"/>
                  </a:cubicBezTo>
                  <a:cubicBezTo>
                    <a:pt x="2251" y="802"/>
                    <a:pt x="2250" y="804"/>
                    <a:pt x="2249" y="803"/>
                  </a:cubicBezTo>
                  <a:cubicBezTo>
                    <a:pt x="2246" y="803"/>
                    <a:pt x="2247" y="802"/>
                    <a:pt x="2246" y="803"/>
                  </a:cubicBezTo>
                  <a:cubicBezTo>
                    <a:pt x="2243" y="806"/>
                    <a:pt x="2231" y="802"/>
                    <a:pt x="2231" y="802"/>
                  </a:cubicBezTo>
                  <a:cubicBezTo>
                    <a:pt x="2229" y="801"/>
                    <a:pt x="2223" y="801"/>
                    <a:pt x="2220" y="802"/>
                  </a:cubicBezTo>
                  <a:cubicBezTo>
                    <a:pt x="2219" y="802"/>
                    <a:pt x="2220" y="806"/>
                    <a:pt x="2218" y="805"/>
                  </a:cubicBezTo>
                  <a:cubicBezTo>
                    <a:pt x="2221" y="800"/>
                    <a:pt x="2216" y="804"/>
                    <a:pt x="2214" y="803"/>
                  </a:cubicBezTo>
                  <a:cubicBezTo>
                    <a:pt x="2210" y="803"/>
                    <a:pt x="2207" y="801"/>
                    <a:pt x="2202" y="802"/>
                  </a:cubicBezTo>
                  <a:cubicBezTo>
                    <a:pt x="2199" y="802"/>
                    <a:pt x="2197" y="806"/>
                    <a:pt x="2194" y="805"/>
                  </a:cubicBezTo>
                  <a:cubicBezTo>
                    <a:pt x="2191" y="803"/>
                    <a:pt x="2188" y="800"/>
                    <a:pt x="2185" y="800"/>
                  </a:cubicBezTo>
                  <a:cubicBezTo>
                    <a:pt x="2184" y="800"/>
                    <a:pt x="2184" y="799"/>
                    <a:pt x="2183" y="799"/>
                  </a:cubicBezTo>
                  <a:cubicBezTo>
                    <a:pt x="2177" y="797"/>
                    <a:pt x="2171" y="800"/>
                    <a:pt x="2166" y="800"/>
                  </a:cubicBezTo>
                  <a:cubicBezTo>
                    <a:pt x="2163" y="800"/>
                    <a:pt x="2162" y="799"/>
                    <a:pt x="2159" y="799"/>
                  </a:cubicBezTo>
                  <a:cubicBezTo>
                    <a:pt x="2154" y="798"/>
                    <a:pt x="2148" y="799"/>
                    <a:pt x="2142" y="799"/>
                  </a:cubicBezTo>
                  <a:cubicBezTo>
                    <a:pt x="2139" y="798"/>
                    <a:pt x="2138" y="797"/>
                    <a:pt x="2137" y="799"/>
                  </a:cubicBezTo>
                  <a:cubicBezTo>
                    <a:pt x="2136" y="800"/>
                    <a:pt x="2131" y="797"/>
                    <a:pt x="2131" y="797"/>
                  </a:cubicBezTo>
                  <a:cubicBezTo>
                    <a:pt x="2131" y="797"/>
                    <a:pt x="2130" y="798"/>
                    <a:pt x="2129" y="799"/>
                  </a:cubicBezTo>
                  <a:cubicBezTo>
                    <a:pt x="2124" y="800"/>
                    <a:pt x="2123" y="797"/>
                    <a:pt x="2121" y="797"/>
                  </a:cubicBezTo>
                  <a:cubicBezTo>
                    <a:pt x="2121" y="797"/>
                    <a:pt x="2120" y="799"/>
                    <a:pt x="2119" y="799"/>
                  </a:cubicBezTo>
                  <a:cubicBezTo>
                    <a:pt x="2113" y="801"/>
                    <a:pt x="2105" y="797"/>
                    <a:pt x="2103" y="797"/>
                  </a:cubicBezTo>
                  <a:cubicBezTo>
                    <a:pt x="2098" y="796"/>
                    <a:pt x="2095" y="798"/>
                    <a:pt x="2092" y="799"/>
                  </a:cubicBezTo>
                  <a:cubicBezTo>
                    <a:pt x="2084" y="800"/>
                    <a:pt x="2072" y="798"/>
                    <a:pt x="2068" y="797"/>
                  </a:cubicBezTo>
                  <a:cubicBezTo>
                    <a:pt x="2066" y="797"/>
                    <a:pt x="2060" y="799"/>
                    <a:pt x="2062" y="794"/>
                  </a:cubicBezTo>
                  <a:cubicBezTo>
                    <a:pt x="2065" y="790"/>
                    <a:pt x="2071" y="794"/>
                    <a:pt x="2075" y="794"/>
                  </a:cubicBezTo>
                  <a:cubicBezTo>
                    <a:pt x="2078" y="794"/>
                    <a:pt x="2081" y="794"/>
                    <a:pt x="2084" y="794"/>
                  </a:cubicBezTo>
                  <a:cubicBezTo>
                    <a:pt x="2085" y="791"/>
                    <a:pt x="2082" y="790"/>
                    <a:pt x="2085" y="789"/>
                  </a:cubicBezTo>
                  <a:cubicBezTo>
                    <a:pt x="2085" y="791"/>
                    <a:pt x="2087" y="790"/>
                    <a:pt x="2089" y="791"/>
                  </a:cubicBezTo>
                  <a:cubicBezTo>
                    <a:pt x="2096" y="792"/>
                    <a:pt x="2095" y="791"/>
                    <a:pt x="2100" y="791"/>
                  </a:cubicBezTo>
                  <a:cubicBezTo>
                    <a:pt x="2110" y="790"/>
                    <a:pt x="2125" y="791"/>
                    <a:pt x="2129" y="792"/>
                  </a:cubicBezTo>
                  <a:cubicBezTo>
                    <a:pt x="2136" y="794"/>
                    <a:pt x="2138" y="789"/>
                    <a:pt x="2142" y="789"/>
                  </a:cubicBezTo>
                  <a:cubicBezTo>
                    <a:pt x="2142" y="789"/>
                    <a:pt x="2144" y="791"/>
                    <a:pt x="2145" y="791"/>
                  </a:cubicBezTo>
                  <a:cubicBezTo>
                    <a:pt x="2152" y="792"/>
                    <a:pt x="2159" y="790"/>
                    <a:pt x="2165" y="791"/>
                  </a:cubicBezTo>
                  <a:cubicBezTo>
                    <a:pt x="2165" y="785"/>
                    <a:pt x="2158" y="788"/>
                    <a:pt x="2155" y="788"/>
                  </a:cubicBezTo>
                  <a:cubicBezTo>
                    <a:pt x="2147" y="787"/>
                    <a:pt x="2140" y="787"/>
                    <a:pt x="2136" y="786"/>
                  </a:cubicBezTo>
                  <a:cubicBezTo>
                    <a:pt x="2129" y="785"/>
                    <a:pt x="2126" y="788"/>
                    <a:pt x="2121" y="788"/>
                  </a:cubicBezTo>
                  <a:cubicBezTo>
                    <a:pt x="2118" y="788"/>
                    <a:pt x="2118" y="786"/>
                    <a:pt x="2115" y="786"/>
                  </a:cubicBezTo>
                  <a:cubicBezTo>
                    <a:pt x="2110" y="785"/>
                    <a:pt x="2103" y="785"/>
                    <a:pt x="2097" y="786"/>
                  </a:cubicBezTo>
                  <a:cubicBezTo>
                    <a:pt x="2095" y="786"/>
                    <a:pt x="2095" y="788"/>
                    <a:pt x="2093" y="788"/>
                  </a:cubicBezTo>
                  <a:cubicBezTo>
                    <a:pt x="2087" y="787"/>
                    <a:pt x="2082" y="785"/>
                    <a:pt x="2077" y="784"/>
                  </a:cubicBezTo>
                  <a:cubicBezTo>
                    <a:pt x="2073" y="784"/>
                    <a:pt x="2068" y="784"/>
                    <a:pt x="2064" y="784"/>
                  </a:cubicBezTo>
                  <a:cubicBezTo>
                    <a:pt x="2062" y="784"/>
                    <a:pt x="2054" y="787"/>
                    <a:pt x="2056" y="781"/>
                  </a:cubicBezTo>
                  <a:cubicBezTo>
                    <a:pt x="2066" y="779"/>
                    <a:pt x="2078" y="781"/>
                    <a:pt x="2082" y="776"/>
                  </a:cubicBezTo>
                  <a:cubicBezTo>
                    <a:pt x="2075" y="775"/>
                    <a:pt x="2065" y="779"/>
                    <a:pt x="2061" y="775"/>
                  </a:cubicBezTo>
                  <a:cubicBezTo>
                    <a:pt x="2062" y="773"/>
                    <a:pt x="2065" y="773"/>
                    <a:pt x="2066" y="772"/>
                  </a:cubicBezTo>
                  <a:cubicBezTo>
                    <a:pt x="2089" y="770"/>
                    <a:pt x="2099" y="771"/>
                    <a:pt x="2121" y="770"/>
                  </a:cubicBezTo>
                  <a:cubicBezTo>
                    <a:pt x="2121" y="765"/>
                    <a:pt x="2114" y="767"/>
                    <a:pt x="2111" y="767"/>
                  </a:cubicBezTo>
                  <a:cubicBezTo>
                    <a:pt x="2106" y="767"/>
                    <a:pt x="2102" y="767"/>
                    <a:pt x="2097" y="767"/>
                  </a:cubicBezTo>
                  <a:cubicBezTo>
                    <a:pt x="2095" y="767"/>
                    <a:pt x="2095" y="766"/>
                    <a:pt x="2092" y="765"/>
                  </a:cubicBezTo>
                  <a:cubicBezTo>
                    <a:pt x="2085" y="765"/>
                    <a:pt x="2072" y="766"/>
                    <a:pt x="2071" y="759"/>
                  </a:cubicBezTo>
                  <a:cubicBezTo>
                    <a:pt x="2094" y="756"/>
                    <a:pt x="2126" y="757"/>
                    <a:pt x="2149" y="759"/>
                  </a:cubicBezTo>
                  <a:cubicBezTo>
                    <a:pt x="2150" y="757"/>
                    <a:pt x="2152" y="756"/>
                    <a:pt x="2154" y="754"/>
                  </a:cubicBezTo>
                  <a:cubicBezTo>
                    <a:pt x="2180" y="754"/>
                    <a:pt x="2198" y="757"/>
                    <a:pt x="2221" y="754"/>
                  </a:cubicBezTo>
                  <a:cubicBezTo>
                    <a:pt x="2223" y="754"/>
                    <a:pt x="2226" y="755"/>
                    <a:pt x="2226" y="753"/>
                  </a:cubicBezTo>
                  <a:cubicBezTo>
                    <a:pt x="2214" y="752"/>
                    <a:pt x="2201" y="754"/>
                    <a:pt x="2189" y="753"/>
                  </a:cubicBezTo>
                  <a:cubicBezTo>
                    <a:pt x="2183" y="752"/>
                    <a:pt x="2186" y="752"/>
                    <a:pt x="2183" y="753"/>
                  </a:cubicBezTo>
                  <a:cubicBezTo>
                    <a:pt x="2172" y="755"/>
                    <a:pt x="2158" y="752"/>
                    <a:pt x="2152" y="751"/>
                  </a:cubicBezTo>
                  <a:cubicBezTo>
                    <a:pt x="2144" y="750"/>
                    <a:pt x="2136" y="751"/>
                    <a:pt x="2128" y="751"/>
                  </a:cubicBezTo>
                  <a:cubicBezTo>
                    <a:pt x="2126" y="751"/>
                    <a:pt x="2126" y="750"/>
                    <a:pt x="2123" y="750"/>
                  </a:cubicBezTo>
                  <a:cubicBezTo>
                    <a:pt x="2116" y="748"/>
                    <a:pt x="2113" y="752"/>
                    <a:pt x="2110" y="750"/>
                  </a:cubicBezTo>
                  <a:cubicBezTo>
                    <a:pt x="2108" y="746"/>
                    <a:pt x="2097" y="753"/>
                    <a:pt x="2101" y="745"/>
                  </a:cubicBezTo>
                  <a:cubicBezTo>
                    <a:pt x="2109" y="745"/>
                    <a:pt x="2117" y="745"/>
                    <a:pt x="2125" y="745"/>
                  </a:cubicBezTo>
                  <a:cubicBezTo>
                    <a:pt x="2127" y="745"/>
                    <a:pt x="2131" y="744"/>
                    <a:pt x="2128" y="743"/>
                  </a:cubicBezTo>
                  <a:cubicBezTo>
                    <a:pt x="2126" y="743"/>
                    <a:pt x="2124" y="743"/>
                    <a:pt x="2122" y="743"/>
                  </a:cubicBezTo>
                  <a:cubicBezTo>
                    <a:pt x="2122" y="740"/>
                    <a:pt x="2121" y="741"/>
                    <a:pt x="2119" y="740"/>
                  </a:cubicBezTo>
                  <a:cubicBezTo>
                    <a:pt x="2115" y="739"/>
                    <a:pt x="2110" y="739"/>
                    <a:pt x="2105" y="738"/>
                  </a:cubicBezTo>
                  <a:cubicBezTo>
                    <a:pt x="2102" y="738"/>
                    <a:pt x="2102" y="737"/>
                    <a:pt x="2098" y="737"/>
                  </a:cubicBezTo>
                  <a:cubicBezTo>
                    <a:pt x="2095" y="737"/>
                    <a:pt x="2091" y="739"/>
                    <a:pt x="2089" y="738"/>
                  </a:cubicBezTo>
                  <a:cubicBezTo>
                    <a:pt x="2087" y="738"/>
                    <a:pt x="2086" y="737"/>
                    <a:pt x="2084" y="737"/>
                  </a:cubicBezTo>
                  <a:cubicBezTo>
                    <a:pt x="2081" y="736"/>
                    <a:pt x="2078" y="735"/>
                    <a:pt x="2076" y="735"/>
                  </a:cubicBezTo>
                  <a:cubicBezTo>
                    <a:pt x="2074" y="735"/>
                    <a:pt x="2072" y="737"/>
                    <a:pt x="2071" y="737"/>
                  </a:cubicBezTo>
                  <a:cubicBezTo>
                    <a:pt x="2071" y="737"/>
                    <a:pt x="2069" y="734"/>
                    <a:pt x="2066" y="735"/>
                  </a:cubicBezTo>
                  <a:cubicBezTo>
                    <a:pt x="2065" y="739"/>
                    <a:pt x="2071" y="740"/>
                    <a:pt x="2064" y="740"/>
                  </a:cubicBezTo>
                  <a:cubicBezTo>
                    <a:pt x="2062" y="741"/>
                    <a:pt x="2065" y="737"/>
                    <a:pt x="2065" y="737"/>
                  </a:cubicBezTo>
                  <a:cubicBezTo>
                    <a:pt x="2062" y="735"/>
                    <a:pt x="2058" y="737"/>
                    <a:pt x="2055" y="735"/>
                  </a:cubicBezTo>
                  <a:cubicBezTo>
                    <a:pt x="2055" y="735"/>
                    <a:pt x="2055" y="732"/>
                    <a:pt x="2055" y="732"/>
                  </a:cubicBezTo>
                  <a:cubicBezTo>
                    <a:pt x="2055" y="732"/>
                    <a:pt x="2053" y="732"/>
                    <a:pt x="2052" y="732"/>
                  </a:cubicBezTo>
                  <a:cubicBezTo>
                    <a:pt x="2050" y="732"/>
                    <a:pt x="2049" y="731"/>
                    <a:pt x="2047" y="730"/>
                  </a:cubicBezTo>
                  <a:cubicBezTo>
                    <a:pt x="2044" y="730"/>
                    <a:pt x="2047" y="727"/>
                    <a:pt x="2046" y="724"/>
                  </a:cubicBezTo>
                  <a:cubicBezTo>
                    <a:pt x="2045" y="723"/>
                    <a:pt x="2042" y="724"/>
                    <a:pt x="2043" y="723"/>
                  </a:cubicBezTo>
                  <a:cubicBezTo>
                    <a:pt x="2047" y="722"/>
                    <a:pt x="2050" y="722"/>
                    <a:pt x="2052" y="719"/>
                  </a:cubicBezTo>
                  <a:cubicBezTo>
                    <a:pt x="2046" y="719"/>
                    <a:pt x="2040" y="719"/>
                    <a:pt x="2033" y="719"/>
                  </a:cubicBezTo>
                  <a:cubicBezTo>
                    <a:pt x="2029" y="725"/>
                    <a:pt x="2022" y="723"/>
                    <a:pt x="2014" y="724"/>
                  </a:cubicBezTo>
                  <a:cubicBezTo>
                    <a:pt x="2012" y="725"/>
                    <a:pt x="2011" y="726"/>
                    <a:pt x="2009" y="726"/>
                  </a:cubicBezTo>
                  <a:cubicBezTo>
                    <a:pt x="2006" y="726"/>
                    <a:pt x="2005" y="725"/>
                    <a:pt x="2002" y="724"/>
                  </a:cubicBezTo>
                  <a:cubicBezTo>
                    <a:pt x="2000" y="724"/>
                    <a:pt x="1996" y="725"/>
                    <a:pt x="1996" y="723"/>
                  </a:cubicBezTo>
                  <a:cubicBezTo>
                    <a:pt x="1999" y="718"/>
                    <a:pt x="2012" y="721"/>
                    <a:pt x="2016" y="718"/>
                  </a:cubicBezTo>
                  <a:cubicBezTo>
                    <a:pt x="2005" y="715"/>
                    <a:pt x="1991" y="716"/>
                    <a:pt x="1979" y="715"/>
                  </a:cubicBezTo>
                  <a:cubicBezTo>
                    <a:pt x="1981" y="710"/>
                    <a:pt x="1980" y="710"/>
                    <a:pt x="1977" y="707"/>
                  </a:cubicBezTo>
                  <a:cubicBezTo>
                    <a:pt x="1984" y="705"/>
                    <a:pt x="1990" y="703"/>
                    <a:pt x="1997" y="702"/>
                  </a:cubicBezTo>
                  <a:cubicBezTo>
                    <a:pt x="1998" y="702"/>
                    <a:pt x="2000" y="702"/>
                    <a:pt x="2000" y="700"/>
                  </a:cubicBezTo>
                  <a:cubicBezTo>
                    <a:pt x="1989" y="703"/>
                    <a:pt x="1976" y="702"/>
                    <a:pt x="1965" y="704"/>
                  </a:cubicBezTo>
                  <a:cubicBezTo>
                    <a:pt x="1963" y="704"/>
                    <a:pt x="1963" y="705"/>
                    <a:pt x="1961" y="705"/>
                  </a:cubicBezTo>
                  <a:cubicBezTo>
                    <a:pt x="1958" y="706"/>
                    <a:pt x="1957" y="705"/>
                    <a:pt x="1955" y="707"/>
                  </a:cubicBezTo>
                  <a:cubicBezTo>
                    <a:pt x="1952" y="710"/>
                    <a:pt x="1939" y="705"/>
                    <a:pt x="1939" y="705"/>
                  </a:cubicBezTo>
                  <a:cubicBezTo>
                    <a:pt x="1936" y="705"/>
                    <a:pt x="1932" y="706"/>
                    <a:pt x="1929" y="704"/>
                  </a:cubicBezTo>
                  <a:cubicBezTo>
                    <a:pt x="1921" y="711"/>
                    <a:pt x="1908" y="704"/>
                    <a:pt x="1897" y="707"/>
                  </a:cubicBezTo>
                  <a:cubicBezTo>
                    <a:pt x="1897" y="705"/>
                    <a:pt x="1896" y="705"/>
                    <a:pt x="1894" y="705"/>
                  </a:cubicBezTo>
                  <a:cubicBezTo>
                    <a:pt x="1894" y="703"/>
                    <a:pt x="1894" y="701"/>
                    <a:pt x="1894" y="699"/>
                  </a:cubicBezTo>
                  <a:cubicBezTo>
                    <a:pt x="1892" y="699"/>
                    <a:pt x="1889" y="699"/>
                    <a:pt x="1889" y="697"/>
                  </a:cubicBezTo>
                  <a:cubicBezTo>
                    <a:pt x="1898" y="696"/>
                    <a:pt x="1899" y="702"/>
                    <a:pt x="1908" y="700"/>
                  </a:cubicBezTo>
                  <a:cubicBezTo>
                    <a:pt x="1909" y="698"/>
                    <a:pt x="1908" y="696"/>
                    <a:pt x="1910" y="696"/>
                  </a:cubicBezTo>
                  <a:cubicBezTo>
                    <a:pt x="1913" y="695"/>
                    <a:pt x="1914" y="697"/>
                    <a:pt x="1917" y="697"/>
                  </a:cubicBezTo>
                  <a:cubicBezTo>
                    <a:pt x="1917" y="697"/>
                    <a:pt x="1917" y="694"/>
                    <a:pt x="1918" y="694"/>
                  </a:cubicBezTo>
                  <a:cubicBezTo>
                    <a:pt x="1918" y="694"/>
                    <a:pt x="1919" y="695"/>
                    <a:pt x="1920" y="696"/>
                  </a:cubicBezTo>
                  <a:cubicBezTo>
                    <a:pt x="1924" y="697"/>
                    <a:pt x="1925" y="694"/>
                    <a:pt x="1928" y="694"/>
                  </a:cubicBezTo>
                  <a:cubicBezTo>
                    <a:pt x="1931" y="694"/>
                    <a:pt x="1935" y="696"/>
                    <a:pt x="1938" y="692"/>
                  </a:cubicBezTo>
                  <a:cubicBezTo>
                    <a:pt x="1937" y="692"/>
                    <a:pt x="1936" y="691"/>
                    <a:pt x="1936" y="689"/>
                  </a:cubicBezTo>
                  <a:cubicBezTo>
                    <a:pt x="1940" y="692"/>
                    <a:pt x="1942" y="688"/>
                    <a:pt x="1943" y="686"/>
                  </a:cubicBezTo>
                  <a:cubicBezTo>
                    <a:pt x="1945" y="682"/>
                    <a:pt x="1947" y="685"/>
                    <a:pt x="1949" y="683"/>
                  </a:cubicBezTo>
                  <a:cubicBezTo>
                    <a:pt x="1950" y="682"/>
                    <a:pt x="1949" y="679"/>
                    <a:pt x="1951" y="680"/>
                  </a:cubicBezTo>
                  <a:cubicBezTo>
                    <a:pt x="1957" y="680"/>
                    <a:pt x="1960" y="679"/>
                    <a:pt x="1964" y="678"/>
                  </a:cubicBezTo>
                  <a:cubicBezTo>
                    <a:pt x="1965" y="674"/>
                    <a:pt x="1962" y="673"/>
                    <a:pt x="1961" y="670"/>
                  </a:cubicBezTo>
                  <a:cubicBezTo>
                    <a:pt x="1974" y="667"/>
                    <a:pt x="1984" y="663"/>
                    <a:pt x="1999" y="662"/>
                  </a:cubicBezTo>
                  <a:cubicBezTo>
                    <a:pt x="1998" y="658"/>
                    <a:pt x="2005" y="661"/>
                    <a:pt x="2005" y="658"/>
                  </a:cubicBezTo>
                  <a:cubicBezTo>
                    <a:pt x="1998" y="659"/>
                    <a:pt x="1990" y="661"/>
                    <a:pt x="1983" y="661"/>
                  </a:cubicBezTo>
                  <a:cubicBezTo>
                    <a:pt x="1980" y="661"/>
                    <a:pt x="1976" y="662"/>
                    <a:pt x="1975" y="659"/>
                  </a:cubicBezTo>
                  <a:cubicBezTo>
                    <a:pt x="1979" y="654"/>
                    <a:pt x="1993" y="656"/>
                    <a:pt x="1996" y="653"/>
                  </a:cubicBezTo>
                  <a:cubicBezTo>
                    <a:pt x="1996" y="652"/>
                    <a:pt x="1999" y="653"/>
                    <a:pt x="1999" y="653"/>
                  </a:cubicBezTo>
                  <a:cubicBezTo>
                    <a:pt x="2003" y="652"/>
                    <a:pt x="2010" y="650"/>
                    <a:pt x="2012" y="650"/>
                  </a:cubicBezTo>
                  <a:cubicBezTo>
                    <a:pt x="2013" y="649"/>
                    <a:pt x="2015" y="650"/>
                    <a:pt x="2015" y="648"/>
                  </a:cubicBezTo>
                  <a:cubicBezTo>
                    <a:pt x="2012" y="647"/>
                    <a:pt x="2017" y="646"/>
                    <a:pt x="2017" y="645"/>
                  </a:cubicBezTo>
                  <a:cubicBezTo>
                    <a:pt x="2018" y="643"/>
                    <a:pt x="2016" y="641"/>
                    <a:pt x="2016" y="640"/>
                  </a:cubicBezTo>
                  <a:cubicBezTo>
                    <a:pt x="2016" y="640"/>
                    <a:pt x="2019" y="638"/>
                    <a:pt x="2018" y="635"/>
                  </a:cubicBezTo>
                  <a:cubicBezTo>
                    <a:pt x="2014" y="635"/>
                    <a:pt x="2014" y="637"/>
                    <a:pt x="2013" y="639"/>
                  </a:cubicBezTo>
                  <a:cubicBezTo>
                    <a:pt x="2008" y="635"/>
                    <a:pt x="1999" y="638"/>
                    <a:pt x="1996" y="639"/>
                  </a:cubicBezTo>
                  <a:cubicBezTo>
                    <a:pt x="1993" y="639"/>
                    <a:pt x="1992" y="638"/>
                    <a:pt x="1990" y="640"/>
                  </a:cubicBezTo>
                  <a:cubicBezTo>
                    <a:pt x="1988" y="642"/>
                    <a:pt x="1976" y="641"/>
                    <a:pt x="1977" y="637"/>
                  </a:cubicBezTo>
                  <a:cubicBezTo>
                    <a:pt x="1983" y="635"/>
                    <a:pt x="1998" y="634"/>
                    <a:pt x="2003" y="632"/>
                  </a:cubicBezTo>
                  <a:cubicBezTo>
                    <a:pt x="2007" y="631"/>
                    <a:pt x="2010" y="630"/>
                    <a:pt x="2013" y="629"/>
                  </a:cubicBezTo>
                  <a:cubicBezTo>
                    <a:pt x="2015" y="629"/>
                    <a:pt x="2015" y="631"/>
                    <a:pt x="2018" y="631"/>
                  </a:cubicBezTo>
                  <a:cubicBezTo>
                    <a:pt x="2018" y="631"/>
                    <a:pt x="2018" y="629"/>
                    <a:pt x="2019" y="629"/>
                  </a:cubicBezTo>
                  <a:cubicBezTo>
                    <a:pt x="2022" y="628"/>
                    <a:pt x="2023" y="628"/>
                    <a:pt x="2024" y="627"/>
                  </a:cubicBezTo>
                  <a:cubicBezTo>
                    <a:pt x="2027" y="626"/>
                    <a:pt x="2031" y="625"/>
                    <a:pt x="2033" y="624"/>
                  </a:cubicBezTo>
                  <a:cubicBezTo>
                    <a:pt x="2042" y="622"/>
                    <a:pt x="2034" y="625"/>
                    <a:pt x="2033" y="621"/>
                  </a:cubicBezTo>
                  <a:cubicBezTo>
                    <a:pt x="2043" y="625"/>
                    <a:pt x="2053" y="621"/>
                    <a:pt x="2065" y="621"/>
                  </a:cubicBezTo>
                  <a:cubicBezTo>
                    <a:pt x="2067" y="619"/>
                    <a:pt x="2071" y="618"/>
                    <a:pt x="2070" y="613"/>
                  </a:cubicBezTo>
                  <a:cubicBezTo>
                    <a:pt x="2050" y="617"/>
                    <a:pt x="2020" y="619"/>
                    <a:pt x="2004" y="623"/>
                  </a:cubicBezTo>
                  <a:cubicBezTo>
                    <a:pt x="2002" y="623"/>
                    <a:pt x="2000" y="622"/>
                    <a:pt x="1999" y="623"/>
                  </a:cubicBezTo>
                  <a:cubicBezTo>
                    <a:pt x="1996" y="623"/>
                    <a:pt x="1997" y="624"/>
                    <a:pt x="1996" y="623"/>
                  </a:cubicBezTo>
                  <a:cubicBezTo>
                    <a:pt x="1994" y="622"/>
                    <a:pt x="1990" y="624"/>
                    <a:pt x="1991" y="621"/>
                  </a:cubicBezTo>
                  <a:cubicBezTo>
                    <a:pt x="1991" y="616"/>
                    <a:pt x="1997" y="619"/>
                    <a:pt x="1999" y="618"/>
                  </a:cubicBezTo>
                  <a:cubicBezTo>
                    <a:pt x="1999" y="618"/>
                    <a:pt x="1999" y="616"/>
                    <a:pt x="1999" y="616"/>
                  </a:cubicBezTo>
                  <a:cubicBezTo>
                    <a:pt x="1999" y="616"/>
                    <a:pt x="2002" y="616"/>
                    <a:pt x="2002" y="616"/>
                  </a:cubicBezTo>
                  <a:cubicBezTo>
                    <a:pt x="2007" y="615"/>
                    <a:pt x="2015" y="615"/>
                    <a:pt x="2017" y="613"/>
                  </a:cubicBezTo>
                  <a:cubicBezTo>
                    <a:pt x="2021" y="611"/>
                    <a:pt x="2021" y="614"/>
                    <a:pt x="2023" y="613"/>
                  </a:cubicBezTo>
                  <a:cubicBezTo>
                    <a:pt x="2024" y="613"/>
                    <a:pt x="2025" y="610"/>
                    <a:pt x="2027" y="610"/>
                  </a:cubicBezTo>
                  <a:cubicBezTo>
                    <a:pt x="2032" y="609"/>
                    <a:pt x="2040" y="609"/>
                    <a:pt x="2042" y="607"/>
                  </a:cubicBezTo>
                  <a:cubicBezTo>
                    <a:pt x="2044" y="604"/>
                    <a:pt x="2054" y="609"/>
                    <a:pt x="2058" y="607"/>
                  </a:cubicBezTo>
                  <a:cubicBezTo>
                    <a:pt x="2058" y="604"/>
                    <a:pt x="2063" y="606"/>
                    <a:pt x="2063" y="602"/>
                  </a:cubicBezTo>
                  <a:cubicBezTo>
                    <a:pt x="2055" y="600"/>
                    <a:pt x="2047" y="605"/>
                    <a:pt x="2042" y="604"/>
                  </a:cubicBezTo>
                  <a:cubicBezTo>
                    <a:pt x="2038" y="603"/>
                    <a:pt x="2040" y="603"/>
                    <a:pt x="2037" y="604"/>
                  </a:cubicBezTo>
                  <a:cubicBezTo>
                    <a:pt x="2033" y="604"/>
                    <a:pt x="2035" y="602"/>
                    <a:pt x="2034" y="600"/>
                  </a:cubicBezTo>
                  <a:cubicBezTo>
                    <a:pt x="2033" y="600"/>
                    <a:pt x="2031" y="601"/>
                    <a:pt x="2030" y="600"/>
                  </a:cubicBezTo>
                  <a:cubicBezTo>
                    <a:pt x="2025" y="600"/>
                    <a:pt x="2025" y="603"/>
                    <a:pt x="2022" y="600"/>
                  </a:cubicBezTo>
                  <a:cubicBezTo>
                    <a:pt x="2022" y="600"/>
                    <a:pt x="2020" y="601"/>
                    <a:pt x="2019" y="600"/>
                  </a:cubicBezTo>
                  <a:cubicBezTo>
                    <a:pt x="2014" y="600"/>
                    <a:pt x="2013" y="599"/>
                    <a:pt x="2009" y="599"/>
                  </a:cubicBezTo>
                  <a:cubicBezTo>
                    <a:pt x="2003" y="598"/>
                    <a:pt x="1998" y="600"/>
                    <a:pt x="1995" y="600"/>
                  </a:cubicBezTo>
                  <a:cubicBezTo>
                    <a:pt x="1992" y="601"/>
                    <a:pt x="1988" y="602"/>
                    <a:pt x="1985" y="599"/>
                  </a:cubicBezTo>
                  <a:cubicBezTo>
                    <a:pt x="1987" y="596"/>
                    <a:pt x="1989" y="594"/>
                    <a:pt x="1992" y="593"/>
                  </a:cubicBezTo>
                  <a:cubicBezTo>
                    <a:pt x="1993" y="596"/>
                    <a:pt x="2000" y="593"/>
                    <a:pt x="2003" y="594"/>
                  </a:cubicBezTo>
                  <a:cubicBezTo>
                    <a:pt x="2006" y="590"/>
                    <a:pt x="1995" y="590"/>
                    <a:pt x="2000" y="588"/>
                  </a:cubicBezTo>
                  <a:cubicBezTo>
                    <a:pt x="2004" y="592"/>
                    <a:pt x="2008" y="587"/>
                    <a:pt x="2012" y="588"/>
                  </a:cubicBezTo>
                  <a:cubicBezTo>
                    <a:pt x="2012" y="588"/>
                    <a:pt x="2011" y="593"/>
                    <a:pt x="2015" y="591"/>
                  </a:cubicBezTo>
                  <a:cubicBezTo>
                    <a:pt x="2020" y="590"/>
                    <a:pt x="2015" y="587"/>
                    <a:pt x="2018" y="586"/>
                  </a:cubicBezTo>
                  <a:cubicBezTo>
                    <a:pt x="2032" y="587"/>
                    <a:pt x="2041" y="583"/>
                    <a:pt x="2052" y="581"/>
                  </a:cubicBezTo>
                  <a:cubicBezTo>
                    <a:pt x="2055" y="582"/>
                    <a:pt x="2059" y="581"/>
                    <a:pt x="2056" y="580"/>
                  </a:cubicBezTo>
                  <a:cubicBezTo>
                    <a:pt x="2045" y="579"/>
                    <a:pt x="2040" y="582"/>
                    <a:pt x="2033" y="583"/>
                  </a:cubicBezTo>
                  <a:cubicBezTo>
                    <a:pt x="2030" y="583"/>
                    <a:pt x="2027" y="583"/>
                    <a:pt x="2025" y="583"/>
                  </a:cubicBezTo>
                  <a:cubicBezTo>
                    <a:pt x="2023" y="583"/>
                    <a:pt x="2023" y="585"/>
                    <a:pt x="2021" y="585"/>
                  </a:cubicBezTo>
                  <a:cubicBezTo>
                    <a:pt x="2021" y="585"/>
                    <a:pt x="2021" y="583"/>
                    <a:pt x="2018" y="583"/>
                  </a:cubicBezTo>
                  <a:cubicBezTo>
                    <a:pt x="2018" y="583"/>
                    <a:pt x="2018" y="584"/>
                    <a:pt x="2018" y="585"/>
                  </a:cubicBezTo>
                  <a:cubicBezTo>
                    <a:pt x="2018" y="585"/>
                    <a:pt x="2016" y="584"/>
                    <a:pt x="2015" y="585"/>
                  </a:cubicBezTo>
                  <a:cubicBezTo>
                    <a:pt x="2010" y="586"/>
                    <a:pt x="2008" y="585"/>
                    <a:pt x="2007" y="586"/>
                  </a:cubicBezTo>
                  <a:cubicBezTo>
                    <a:pt x="2007" y="586"/>
                    <a:pt x="2004" y="586"/>
                    <a:pt x="2004" y="586"/>
                  </a:cubicBezTo>
                  <a:cubicBezTo>
                    <a:pt x="1997" y="587"/>
                    <a:pt x="1994" y="587"/>
                    <a:pt x="1991" y="588"/>
                  </a:cubicBezTo>
                  <a:cubicBezTo>
                    <a:pt x="1984" y="588"/>
                    <a:pt x="1978" y="589"/>
                    <a:pt x="1974" y="589"/>
                  </a:cubicBezTo>
                  <a:cubicBezTo>
                    <a:pt x="1972" y="590"/>
                    <a:pt x="1967" y="589"/>
                    <a:pt x="1965" y="589"/>
                  </a:cubicBezTo>
                  <a:cubicBezTo>
                    <a:pt x="1961" y="589"/>
                    <a:pt x="1957" y="591"/>
                    <a:pt x="1955" y="588"/>
                  </a:cubicBezTo>
                  <a:cubicBezTo>
                    <a:pt x="1958" y="584"/>
                    <a:pt x="1968" y="586"/>
                    <a:pt x="1971" y="581"/>
                  </a:cubicBezTo>
                  <a:cubicBezTo>
                    <a:pt x="1966" y="581"/>
                    <a:pt x="1957" y="584"/>
                    <a:pt x="1957" y="578"/>
                  </a:cubicBezTo>
                  <a:cubicBezTo>
                    <a:pt x="1962" y="577"/>
                    <a:pt x="1960" y="577"/>
                    <a:pt x="1963" y="580"/>
                  </a:cubicBezTo>
                  <a:cubicBezTo>
                    <a:pt x="1965" y="573"/>
                    <a:pt x="1956" y="576"/>
                    <a:pt x="1951" y="575"/>
                  </a:cubicBezTo>
                  <a:cubicBezTo>
                    <a:pt x="1947" y="577"/>
                    <a:pt x="1952" y="579"/>
                    <a:pt x="1949" y="580"/>
                  </a:cubicBezTo>
                  <a:cubicBezTo>
                    <a:pt x="1948" y="579"/>
                    <a:pt x="1947" y="579"/>
                    <a:pt x="1947" y="577"/>
                  </a:cubicBezTo>
                  <a:cubicBezTo>
                    <a:pt x="1945" y="576"/>
                    <a:pt x="1939" y="579"/>
                    <a:pt x="1939" y="575"/>
                  </a:cubicBezTo>
                  <a:cubicBezTo>
                    <a:pt x="1945" y="569"/>
                    <a:pt x="1955" y="572"/>
                    <a:pt x="1964" y="570"/>
                  </a:cubicBezTo>
                  <a:cubicBezTo>
                    <a:pt x="1967" y="570"/>
                    <a:pt x="1971" y="568"/>
                    <a:pt x="1975" y="567"/>
                  </a:cubicBezTo>
                  <a:cubicBezTo>
                    <a:pt x="1983" y="566"/>
                    <a:pt x="1991" y="567"/>
                    <a:pt x="1998" y="566"/>
                  </a:cubicBezTo>
                  <a:cubicBezTo>
                    <a:pt x="2001" y="563"/>
                    <a:pt x="2003" y="561"/>
                    <a:pt x="2006" y="559"/>
                  </a:cubicBezTo>
                  <a:cubicBezTo>
                    <a:pt x="2012" y="559"/>
                    <a:pt x="2021" y="553"/>
                    <a:pt x="2026" y="558"/>
                  </a:cubicBezTo>
                  <a:cubicBezTo>
                    <a:pt x="2025" y="558"/>
                    <a:pt x="2024" y="559"/>
                    <a:pt x="2026" y="559"/>
                  </a:cubicBezTo>
                  <a:cubicBezTo>
                    <a:pt x="2028" y="556"/>
                    <a:pt x="2025" y="555"/>
                    <a:pt x="2028" y="550"/>
                  </a:cubicBezTo>
                  <a:cubicBezTo>
                    <a:pt x="2035" y="547"/>
                    <a:pt x="2043" y="547"/>
                    <a:pt x="2051" y="547"/>
                  </a:cubicBezTo>
                  <a:cubicBezTo>
                    <a:pt x="2054" y="546"/>
                    <a:pt x="2061" y="544"/>
                    <a:pt x="2062" y="543"/>
                  </a:cubicBezTo>
                  <a:cubicBezTo>
                    <a:pt x="2065" y="543"/>
                    <a:pt x="2066" y="543"/>
                    <a:pt x="2067" y="542"/>
                  </a:cubicBezTo>
                  <a:cubicBezTo>
                    <a:pt x="2074" y="538"/>
                    <a:pt x="2084" y="540"/>
                    <a:pt x="2092" y="539"/>
                  </a:cubicBezTo>
                  <a:cubicBezTo>
                    <a:pt x="2095" y="538"/>
                    <a:pt x="2097" y="536"/>
                    <a:pt x="2100" y="535"/>
                  </a:cubicBezTo>
                  <a:cubicBezTo>
                    <a:pt x="2103" y="535"/>
                    <a:pt x="2108" y="536"/>
                    <a:pt x="2111" y="535"/>
                  </a:cubicBezTo>
                  <a:cubicBezTo>
                    <a:pt x="2112" y="535"/>
                    <a:pt x="2114" y="533"/>
                    <a:pt x="2115" y="532"/>
                  </a:cubicBezTo>
                  <a:cubicBezTo>
                    <a:pt x="2117" y="531"/>
                    <a:pt x="2119" y="532"/>
                    <a:pt x="2121" y="531"/>
                  </a:cubicBezTo>
                  <a:cubicBezTo>
                    <a:pt x="2122" y="531"/>
                    <a:pt x="2123" y="529"/>
                    <a:pt x="2121" y="529"/>
                  </a:cubicBezTo>
                  <a:cubicBezTo>
                    <a:pt x="2112" y="531"/>
                    <a:pt x="2097" y="533"/>
                    <a:pt x="2090" y="534"/>
                  </a:cubicBezTo>
                  <a:cubicBezTo>
                    <a:pt x="2084" y="535"/>
                    <a:pt x="2080" y="535"/>
                    <a:pt x="2077" y="535"/>
                  </a:cubicBezTo>
                  <a:cubicBezTo>
                    <a:pt x="2070" y="536"/>
                    <a:pt x="2062" y="535"/>
                    <a:pt x="2056" y="535"/>
                  </a:cubicBezTo>
                  <a:cubicBezTo>
                    <a:pt x="2053" y="536"/>
                    <a:pt x="2052" y="539"/>
                    <a:pt x="2050" y="535"/>
                  </a:cubicBezTo>
                  <a:cubicBezTo>
                    <a:pt x="2051" y="531"/>
                    <a:pt x="2062" y="530"/>
                    <a:pt x="2065" y="529"/>
                  </a:cubicBezTo>
                  <a:cubicBezTo>
                    <a:pt x="2069" y="527"/>
                    <a:pt x="2076" y="527"/>
                    <a:pt x="2079" y="526"/>
                  </a:cubicBezTo>
                  <a:cubicBezTo>
                    <a:pt x="2081" y="525"/>
                    <a:pt x="2084" y="525"/>
                    <a:pt x="2081" y="523"/>
                  </a:cubicBezTo>
                  <a:cubicBezTo>
                    <a:pt x="2079" y="526"/>
                    <a:pt x="2075" y="524"/>
                    <a:pt x="2071" y="524"/>
                  </a:cubicBezTo>
                  <a:cubicBezTo>
                    <a:pt x="2067" y="525"/>
                    <a:pt x="2061" y="529"/>
                    <a:pt x="2058" y="524"/>
                  </a:cubicBezTo>
                  <a:cubicBezTo>
                    <a:pt x="2061" y="519"/>
                    <a:pt x="2067" y="522"/>
                    <a:pt x="2071" y="521"/>
                  </a:cubicBezTo>
                  <a:cubicBezTo>
                    <a:pt x="2073" y="521"/>
                    <a:pt x="2074" y="520"/>
                    <a:pt x="2076" y="520"/>
                  </a:cubicBezTo>
                  <a:cubicBezTo>
                    <a:pt x="2083" y="518"/>
                    <a:pt x="2088" y="519"/>
                    <a:pt x="2094" y="518"/>
                  </a:cubicBezTo>
                  <a:cubicBezTo>
                    <a:pt x="2096" y="518"/>
                    <a:pt x="2097" y="517"/>
                    <a:pt x="2099" y="516"/>
                  </a:cubicBezTo>
                  <a:cubicBezTo>
                    <a:pt x="2106" y="516"/>
                    <a:pt x="2110" y="516"/>
                    <a:pt x="2114" y="515"/>
                  </a:cubicBezTo>
                  <a:cubicBezTo>
                    <a:pt x="2115" y="515"/>
                    <a:pt x="2117" y="515"/>
                    <a:pt x="2119" y="515"/>
                  </a:cubicBezTo>
                  <a:cubicBezTo>
                    <a:pt x="2120" y="515"/>
                    <a:pt x="2121" y="513"/>
                    <a:pt x="2122" y="513"/>
                  </a:cubicBezTo>
                  <a:cubicBezTo>
                    <a:pt x="2125" y="513"/>
                    <a:pt x="2124" y="516"/>
                    <a:pt x="2127" y="513"/>
                  </a:cubicBezTo>
                  <a:cubicBezTo>
                    <a:pt x="2127" y="513"/>
                    <a:pt x="2130" y="513"/>
                    <a:pt x="2130" y="513"/>
                  </a:cubicBezTo>
                  <a:cubicBezTo>
                    <a:pt x="2133" y="513"/>
                    <a:pt x="2134" y="513"/>
                    <a:pt x="2135" y="512"/>
                  </a:cubicBezTo>
                  <a:cubicBezTo>
                    <a:pt x="2136" y="511"/>
                    <a:pt x="2138" y="512"/>
                    <a:pt x="2138" y="512"/>
                  </a:cubicBezTo>
                  <a:cubicBezTo>
                    <a:pt x="2144" y="510"/>
                    <a:pt x="2151" y="511"/>
                    <a:pt x="2155" y="507"/>
                  </a:cubicBezTo>
                  <a:cubicBezTo>
                    <a:pt x="2138" y="509"/>
                    <a:pt x="2121" y="507"/>
                    <a:pt x="2104" y="508"/>
                  </a:cubicBezTo>
                  <a:cubicBezTo>
                    <a:pt x="2102" y="509"/>
                    <a:pt x="2101" y="510"/>
                    <a:pt x="2098" y="510"/>
                  </a:cubicBezTo>
                  <a:cubicBezTo>
                    <a:pt x="2095" y="510"/>
                    <a:pt x="2094" y="509"/>
                    <a:pt x="2091" y="508"/>
                  </a:cubicBezTo>
                  <a:cubicBezTo>
                    <a:pt x="2085" y="508"/>
                    <a:pt x="2080" y="510"/>
                    <a:pt x="2078" y="510"/>
                  </a:cubicBezTo>
                  <a:cubicBezTo>
                    <a:pt x="2076" y="510"/>
                    <a:pt x="2077" y="508"/>
                    <a:pt x="2075" y="510"/>
                  </a:cubicBezTo>
                  <a:cubicBezTo>
                    <a:pt x="2075" y="510"/>
                    <a:pt x="2072" y="510"/>
                    <a:pt x="2072" y="510"/>
                  </a:cubicBezTo>
                  <a:cubicBezTo>
                    <a:pt x="2065" y="510"/>
                    <a:pt x="2060" y="511"/>
                    <a:pt x="2057" y="512"/>
                  </a:cubicBezTo>
                  <a:cubicBezTo>
                    <a:pt x="2052" y="513"/>
                    <a:pt x="2048" y="513"/>
                    <a:pt x="2048" y="507"/>
                  </a:cubicBezTo>
                  <a:cubicBezTo>
                    <a:pt x="2056" y="503"/>
                    <a:pt x="2065" y="505"/>
                    <a:pt x="2074" y="504"/>
                  </a:cubicBezTo>
                  <a:cubicBezTo>
                    <a:pt x="2082" y="502"/>
                    <a:pt x="2089" y="498"/>
                    <a:pt x="2097" y="497"/>
                  </a:cubicBezTo>
                  <a:cubicBezTo>
                    <a:pt x="2097" y="488"/>
                    <a:pt x="2078" y="496"/>
                    <a:pt x="2073" y="491"/>
                  </a:cubicBezTo>
                  <a:cubicBezTo>
                    <a:pt x="2073" y="488"/>
                    <a:pt x="2077" y="489"/>
                    <a:pt x="2076" y="485"/>
                  </a:cubicBezTo>
                  <a:cubicBezTo>
                    <a:pt x="2072" y="483"/>
                    <a:pt x="2066" y="486"/>
                    <a:pt x="2062" y="486"/>
                  </a:cubicBezTo>
                  <a:cubicBezTo>
                    <a:pt x="2058" y="486"/>
                    <a:pt x="2050" y="489"/>
                    <a:pt x="2050" y="483"/>
                  </a:cubicBezTo>
                  <a:cubicBezTo>
                    <a:pt x="2051" y="481"/>
                    <a:pt x="2052" y="482"/>
                    <a:pt x="2054" y="482"/>
                  </a:cubicBezTo>
                  <a:cubicBezTo>
                    <a:pt x="2058" y="480"/>
                    <a:pt x="2062" y="479"/>
                    <a:pt x="2067" y="480"/>
                  </a:cubicBezTo>
                  <a:cubicBezTo>
                    <a:pt x="2068" y="474"/>
                    <a:pt x="2076" y="476"/>
                    <a:pt x="2080" y="475"/>
                  </a:cubicBezTo>
                  <a:cubicBezTo>
                    <a:pt x="2081" y="475"/>
                    <a:pt x="2082" y="472"/>
                    <a:pt x="2083" y="472"/>
                  </a:cubicBezTo>
                  <a:cubicBezTo>
                    <a:pt x="2086" y="471"/>
                    <a:pt x="2091" y="473"/>
                    <a:pt x="2090" y="469"/>
                  </a:cubicBezTo>
                  <a:cubicBezTo>
                    <a:pt x="2087" y="470"/>
                    <a:pt x="2080" y="471"/>
                    <a:pt x="2079" y="472"/>
                  </a:cubicBezTo>
                  <a:cubicBezTo>
                    <a:pt x="2074" y="476"/>
                    <a:pt x="2070" y="471"/>
                    <a:pt x="2067" y="474"/>
                  </a:cubicBezTo>
                  <a:cubicBezTo>
                    <a:pt x="2067" y="474"/>
                    <a:pt x="2064" y="473"/>
                    <a:pt x="2064" y="474"/>
                  </a:cubicBezTo>
                  <a:cubicBezTo>
                    <a:pt x="2059" y="475"/>
                    <a:pt x="2060" y="474"/>
                    <a:pt x="2057" y="474"/>
                  </a:cubicBezTo>
                  <a:cubicBezTo>
                    <a:pt x="2049" y="472"/>
                    <a:pt x="2037" y="475"/>
                    <a:pt x="2033" y="475"/>
                  </a:cubicBezTo>
                  <a:cubicBezTo>
                    <a:pt x="2030" y="476"/>
                    <a:pt x="2027" y="475"/>
                    <a:pt x="2025" y="475"/>
                  </a:cubicBezTo>
                  <a:cubicBezTo>
                    <a:pt x="2017" y="476"/>
                    <a:pt x="2004" y="480"/>
                    <a:pt x="2000" y="474"/>
                  </a:cubicBezTo>
                  <a:cubicBezTo>
                    <a:pt x="2005" y="474"/>
                    <a:pt x="2009" y="471"/>
                    <a:pt x="2013" y="470"/>
                  </a:cubicBezTo>
                  <a:cubicBezTo>
                    <a:pt x="2018" y="470"/>
                    <a:pt x="2022" y="471"/>
                    <a:pt x="2027" y="470"/>
                  </a:cubicBezTo>
                  <a:cubicBezTo>
                    <a:pt x="2028" y="470"/>
                    <a:pt x="2028" y="469"/>
                    <a:pt x="2030" y="469"/>
                  </a:cubicBezTo>
                  <a:cubicBezTo>
                    <a:pt x="2043" y="466"/>
                    <a:pt x="2058" y="468"/>
                    <a:pt x="2074" y="467"/>
                  </a:cubicBezTo>
                  <a:cubicBezTo>
                    <a:pt x="2074" y="464"/>
                    <a:pt x="2080" y="466"/>
                    <a:pt x="2081" y="462"/>
                  </a:cubicBezTo>
                  <a:cubicBezTo>
                    <a:pt x="2077" y="459"/>
                    <a:pt x="2066" y="463"/>
                    <a:pt x="2063" y="459"/>
                  </a:cubicBezTo>
                  <a:cubicBezTo>
                    <a:pt x="2063" y="455"/>
                    <a:pt x="2066" y="454"/>
                    <a:pt x="2068" y="451"/>
                  </a:cubicBezTo>
                  <a:cubicBezTo>
                    <a:pt x="2078" y="451"/>
                    <a:pt x="2091" y="453"/>
                    <a:pt x="2093" y="445"/>
                  </a:cubicBezTo>
                  <a:cubicBezTo>
                    <a:pt x="2084" y="445"/>
                    <a:pt x="2071" y="448"/>
                    <a:pt x="2065" y="448"/>
                  </a:cubicBezTo>
                  <a:cubicBezTo>
                    <a:pt x="2058" y="449"/>
                    <a:pt x="2051" y="448"/>
                    <a:pt x="2044" y="448"/>
                  </a:cubicBezTo>
                  <a:cubicBezTo>
                    <a:pt x="2042" y="448"/>
                    <a:pt x="2041" y="450"/>
                    <a:pt x="2039" y="450"/>
                  </a:cubicBezTo>
                  <a:cubicBezTo>
                    <a:pt x="2025" y="451"/>
                    <a:pt x="2011" y="450"/>
                    <a:pt x="2000" y="450"/>
                  </a:cubicBezTo>
                  <a:cubicBezTo>
                    <a:pt x="1997" y="450"/>
                    <a:pt x="1988" y="452"/>
                    <a:pt x="1988" y="447"/>
                  </a:cubicBezTo>
                  <a:cubicBezTo>
                    <a:pt x="1992" y="443"/>
                    <a:pt x="1999" y="445"/>
                    <a:pt x="2005" y="445"/>
                  </a:cubicBezTo>
                  <a:cubicBezTo>
                    <a:pt x="2011" y="445"/>
                    <a:pt x="2017" y="446"/>
                    <a:pt x="2020" y="442"/>
                  </a:cubicBezTo>
                  <a:cubicBezTo>
                    <a:pt x="2013" y="440"/>
                    <a:pt x="2007" y="440"/>
                    <a:pt x="2002" y="440"/>
                  </a:cubicBezTo>
                  <a:cubicBezTo>
                    <a:pt x="1995" y="441"/>
                    <a:pt x="1997" y="441"/>
                    <a:pt x="1994" y="440"/>
                  </a:cubicBezTo>
                  <a:cubicBezTo>
                    <a:pt x="1987" y="439"/>
                    <a:pt x="1980" y="441"/>
                    <a:pt x="1974" y="440"/>
                  </a:cubicBezTo>
                  <a:cubicBezTo>
                    <a:pt x="1972" y="440"/>
                    <a:pt x="1971" y="439"/>
                    <a:pt x="1968" y="439"/>
                  </a:cubicBezTo>
                  <a:cubicBezTo>
                    <a:pt x="1964" y="439"/>
                    <a:pt x="1962" y="440"/>
                    <a:pt x="1959" y="440"/>
                  </a:cubicBezTo>
                  <a:cubicBezTo>
                    <a:pt x="1953" y="441"/>
                    <a:pt x="1947" y="439"/>
                    <a:pt x="1940" y="439"/>
                  </a:cubicBezTo>
                  <a:cubicBezTo>
                    <a:pt x="1937" y="439"/>
                    <a:pt x="1935" y="440"/>
                    <a:pt x="1932" y="440"/>
                  </a:cubicBezTo>
                  <a:cubicBezTo>
                    <a:pt x="1929" y="440"/>
                    <a:pt x="1926" y="439"/>
                    <a:pt x="1924" y="439"/>
                  </a:cubicBezTo>
                  <a:cubicBezTo>
                    <a:pt x="1913" y="438"/>
                    <a:pt x="1900" y="438"/>
                    <a:pt x="1891" y="439"/>
                  </a:cubicBezTo>
                  <a:cubicBezTo>
                    <a:pt x="1888" y="439"/>
                    <a:pt x="1886" y="441"/>
                    <a:pt x="1883" y="440"/>
                  </a:cubicBezTo>
                  <a:cubicBezTo>
                    <a:pt x="1880" y="440"/>
                    <a:pt x="1876" y="439"/>
                    <a:pt x="1875" y="436"/>
                  </a:cubicBezTo>
                  <a:cubicBezTo>
                    <a:pt x="1876" y="435"/>
                    <a:pt x="1877" y="434"/>
                    <a:pt x="1876" y="432"/>
                  </a:cubicBezTo>
                  <a:cubicBezTo>
                    <a:pt x="1880" y="433"/>
                    <a:pt x="1885" y="434"/>
                    <a:pt x="1889" y="434"/>
                  </a:cubicBezTo>
                  <a:cubicBezTo>
                    <a:pt x="1893" y="434"/>
                    <a:pt x="1893" y="432"/>
                    <a:pt x="1894" y="434"/>
                  </a:cubicBezTo>
                  <a:cubicBezTo>
                    <a:pt x="1897" y="437"/>
                    <a:pt x="1909" y="432"/>
                    <a:pt x="1909" y="432"/>
                  </a:cubicBezTo>
                  <a:cubicBezTo>
                    <a:pt x="1914" y="432"/>
                    <a:pt x="1916" y="431"/>
                    <a:pt x="1917" y="431"/>
                  </a:cubicBezTo>
                  <a:cubicBezTo>
                    <a:pt x="1927" y="429"/>
                    <a:pt x="1936" y="429"/>
                    <a:pt x="1945" y="428"/>
                  </a:cubicBezTo>
                  <a:cubicBezTo>
                    <a:pt x="1948" y="421"/>
                    <a:pt x="1938" y="427"/>
                    <a:pt x="1939" y="423"/>
                  </a:cubicBezTo>
                  <a:cubicBezTo>
                    <a:pt x="1940" y="422"/>
                    <a:pt x="1942" y="423"/>
                    <a:pt x="1942" y="421"/>
                  </a:cubicBezTo>
                  <a:cubicBezTo>
                    <a:pt x="1940" y="421"/>
                    <a:pt x="1938" y="421"/>
                    <a:pt x="1939" y="418"/>
                  </a:cubicBezTo>
                  <a:cubicBezTo>
                    <a:pt x="1933" y="416"/>
                    <a:pt x="1938" y="423"/>
                    <a:pt x="1934" y="423"/>
                  </a:cubicBezTo>
                  <a:cubicBezTo>
                    <a:pt x="1932" y="419"/>
                    <a:pt x="1925" y="420"/>
                    <a:pt x="1926" y="413"/>
                  </a:cubicBezTo>
                  <a:cubicBezTo>
                    <a:pt x="1930" y="415"/>
                    <a:pt x="1935" y="412"/>
                    <a:pt x="1939" y="412"/>
                  </a:cubicBezTo>
                  <a:cubicBezTo>
                    <a:pt x="1946" y="411"/>
                    <a:pt x="1955" y="414"/>
                    <a:pt x="1957" y="409"/>
                  </a:cubicBezTo>
                  <a:cubicBezTo>
                    <a:pt x="1953" y="410"/>
                    <a:pt x="1949" y="408"/>
                    <a:pt x="1948" y="410"/>
                  </a:cubicBezTo>
                  <a:cubicBezTo>
                    <a:pt x="1947" y="411"/>
                    <a:pt x="1937" y="410"/>
                    <a:pt x="1939" y="409"/>
                  </a:cubicBezTo>
                  <a:cubicBezTo>
                    <a:pt x="1944" y="410"/>
                    <a:pt x="1952" y="407"/>
                    <a:pt x="1948" y="404"/>
                  </a:cubicBezTo>
                  <a:cubicBezTo>
                    <a:pt x="1946" y="410"/>
                    <a:pt x="1938" y="400"/>
                    <a:pt x="1936" y="405"/>
                  </a:cubicBezTo>
                  <a:cubicBezTo>
                    <a:pt x="1938" y="406"/>
                    <a:pt x="1940" y="406"/>
                    <a:pt x="1939" y="409"/>
                  </a:cubicBezTo>
                  <a:cubicBezTo>
                    <a:pt x="1936" y="413"/>
                    <a:pt x="1931" y="407"/>
                    <a:pt x="1931" y="410"/>
                  </a:cubicBezTo>
                  <a:cubicBezTo>
                    <a:pt x="1929" y="410"/>
                    <a:pt x="1929" y="408"/>
                    <a:pt x="1928" y="407"/>
                  </a:cubicBezTo>
                  <a:cubicBezTo>
                    <a:pt x="1930" y="407"/>
                    <a:pt x="1932" y="407"/>
                    <a:pt x="1931" y="404"/>
                  </a:cubicBezTo>
                  <a:cubicBezTo>
                    <a:pt x="1913" y="404"/>
                    <a:pt x="1895" y="404"/>
                    <a:pt x="1878" y="404"/>
                  </a:cubicBezTo>
                  <a:cubicBezTo>
                    <a:pt x="1876" y="404"/>
                    <a:pt x="1876" y="405"/>
                    <a:pt x="1874" y="405"/>
                  </a:cubicBezTo>
                  <a:cubicBezTo>
                    <a:pt x="1874" y="405"/>
                    <a:pt x="1874" y="404"/>
                    <a:pt x="1873" y="404"/>
                  </a:cubicBezTo>
                  <a:cubicBezTo>
                    <a:pt x="1871" y="404"/>
                    <a:pt x="1873" y="406"/>
                    <a:pt x="1871" y="404"/>
                  </a:cubicBezTo>
                  <a:cubicBezTo>
                    <a:pt x="1871" y="404"/>
                    <a:pt x="1868" y="404"/>
                    <a:pt x="1868" y="404"/>
                  </a:cubicBezTo>
                  <a:cubicBezTo>
                    <a:pt x="1858" y="404"/>
                    <a:pt x="1847" y="405"/>
                    <a:pt x="1842" y="405"/>
                  </a:cubicBezTo>
                  <a:cubicBezTo>
                    <a:pt x="1837" y="406"/>
                    <a:pt x="1820" y="406"/>
                    <a:pt x="1819" y="405"/>
                  </a:cubicBezTo>
                  <a:cubicBezTo>
                    <a:pt x="1816" y="403"/>
                    <a:pt x="1816" y="405"/>
                    <a:pt x="1812" y="405"/>
                  </a:cubicBezTo>
                  <a:cubicBezTo>
                    <a:pt x="1812" y="405"/>
                    <a:pt x="1811" y="404"/>
                    <a:pt x="1811" y="404"/>
                  </a:cubicBezTo>
                  <a:cubicBezTo>
                    <a:pt x="1808" y="404"/>
                    <a:pt x="1809" y="406"/>
                    <a:pt x="1807" y="404"/>
                  </a:cubicBezTo>
                  <a:cubicBezTo>
                    <a:pt x="1804" y="400"/>
                    <a:pt x="1794" y="408"/>
                    <a:pt x="1793" y="405"/>
                  </a:cubicBezTo>
                  <a:cubicBezTo>
                    <a:pt x="1792" y="403"/>
                    <a:pt x="1786" y="405"/>
                    <a:pt x="1786" y="402"/>
                  </a:cubicBezTo>
                  <a:cubicBezTo>
                    <a:pt x="1788" y="402"/>
                    <a:pt x="1788" y="399"/>
                    <a:pt x="1789" y="399"/>
                  </a:cubicBezTo>
                  <a:cubicBezTo>
                    <a:pt x="1798" y="400"/>
                    <a:pt x="1806" y="398"/>
                    <a:pt x="1814" y="399"/>
                  </a:cubicBezTo>
                  <a:cubicBezTo>
                    <a:pt x="1816" y="399"/>
                    <a:pt x="1816" y="400"/>
                    <a:pt x="1817" y="401"/>
                  </a:cubicBezTo>
                  <a:cubicBezTo>
                    <a:pt x="1817" y="401"/>
                    <a:pt x="1818" y="399"/>
                    <a:pt x="1819" y="399"/>
                  </a:cubicBezTo>
                  <a:cubicBezTo>
                    <a:pt x="1819" y="399"/>
                    <a:pt x="1819" y="401"/>
                    <a:pt x="1819" y="401"/>
                  </a:cubicBezTo>
                  <a:cubicBezTo>
                    <a:pt x="1820" y="402"/>
                    <a:pt x="1824" y="399"/>
                    <a:pt x="1824" y="399"/>
                  </a:cubicBezTo>
                  <a:cubicBezTo>
                    <a:pt x="1829" y="396"/>
                    <a:pt x="1828" y="400"/>
                    <a:pt x="1832" y="399"/>
                  </a:cubicBezTo>
                  <a:cubicBezTo>
                    <a:pt x="1831" y="399"/>
                    <a:pt x="1834" y="397"/>
                    <a:pt x="1834" y="397"/>
                  </a:cubicBezTo>
                  <a:cubicBezTo>
                    <a:pt x="1835" y="396"/>
                    <a:pt x="1834" y="396"/>
                    <a:pt x="1837" y="396"/>
                  </a:cubicBezTo>
                  <a:cubicBezTo>
                    <a:pt x="1851" y="394"/>
                    <a:pt x="1866" y="397"/>
                    <a:pt x="1879" y="396"/>
                  </a:cubicBezTo>
                  <a:cubicBezTo>
                    <a:pt x="1881" y="396"/>
                    <a:pt x="1882" y="395"/>
                    <a:pt x="1884" y="394"/>
                  </a:cubicBezTo>
                  <a:cubicBezTo>
                    <a:pt x="1910" y="392"/>
                    <a:pt x="1940" y="397"/>
                    <a:pt x="1963" y="394"/>
                  </a:cubicBezTo>
                  <a:cubicBezTo>
                    <a:pt x="1969" y="394"/>
                    <a:pt x="1966" y="393"/>
                    <a:pt x="1969" y="394"/>
                  </a:cubicBezTo>
                  <a:cubicBezTo>
                    <a:pt x="1974" y="395"/>
                    <a:pt x="1974" y="393"/>
                    <a:pt x="1978" y="393"/>
                  </a:cubicBezTo>
                  <a:cubicBezTo>
                    <a:pt x="1981" y="392"/>
                    <a:pt x="1992" y="393"/>
                    <a:pt x="1992" y="393"/>
                  </a:cubicBezTo>
                  <a:cubicBezTo>
                    <a:pt x="1995" y="395"/>
                    <a:pt x="1995" y="393"/>
                    <a:pt x="1999" y="393"/>
                  </a:cubicBezTo>
                  <a:cubicBezTo>
                    <a:pt x="2015" y="391"/>
                    <a:pt x="2034" y="393"/>
                    <a:pt x="2048" y="393"/>
                  </a:cubicBezTo>
                  <a:cubicBezTo>
                    <a:pt x="2055" y="393"/>
                    <a:pt x="2061" y="394"/>
                    <a:pt x="2064" y="391"/>
                  </a:cubicBezTo>
                  <a:cubicBezTo>
                    <a:pt x="2058" y="389"/>
                    <a:pt x="2052" y="391"/>
                    <a:pt x="2046" y="391"/>
                  </a:cubicBezTo>
                  <a:cubicBezTo>
                    <a:pt x="2046" y="391"/>
                    <a:pt x="2044" y="390"/>
                    <a:pt x="2045" y="390"/>
                  </a:cubicBezTo>
                  <a:cubicBezTo>
                    <a:pt x="2039" y="390"/>
                    <a:pt x="2035" y="392"/>
                    <a:pt x="2030" y="391"/>
                  </a:cubicBezTo>
                  <a:cubicBezTo>
                    <a:pt x="2028" y="391"/>
                    <a:pt x="2028" y="390"/>
                    <a:pt x="2025" y="390"/>
                  </a:cubicBezTo>
                  <a:cubicBezTo>
                    <a:pt x="2022" y="389"/>
                    <a:pt x="2022" y="391"/>
                    <a:pt x="2019" y="391"/>
                  </a:cubicBezTo>
                  <a:cubicBezTo>
                    <a:pt x="2016" y="391"/>
                    <a:pt x="2016" y="389"/>
                    <a:pt x="2012" y="390"/>
                  </a:cubicBezTo>
                  <a:cubicBezTo>
                    <a:pt x="2008" y="390"/>
                    <a:pt x="2003" y="391"/>
                    <a:pt x="1999" y="391"/>
                  </a:cubicBezTo>
                  <a:cubicBezTo>
                    <a:pt x="1994" y="391"/>
                    <a:pt x="1990" y="390"/>
                    <a:pt x="1986" y="390"/>
                  </a:cubicBezTo>
                  <a:cubicBezTo>
                    <a:pt x="1979" y="389"/>
                    <a:pt x="1973" y="391"/>
                    <a:pt x="1970" y="391"/>
                  </a:cubicBezTo>
                  <a:cubicBezTo>
                    <a:pt x="1966" y="391"/>
                    <a:pt x="1966" y="390"/>
                    <a:pt x="1963" y="390"/>
                  </a:cubicBezTo>
                  <a:cubicBezTo>
                    <a:pt x="1961" y="389"/>
                    <a:pt x="1961" y="391"/>
                    <a:pt x="1958" y="391"/>
                  </a:cubicBezTo>
                  <a:cubicBezTo>
                    <a:pt x="1958" y="391"/>
                    <a:pt x="1957" y="390"/>
                    <a:pt x="1957" y="390"/>
                  </a:cubicBezTo>
                  <a:cubicBezTo>
                    <a:pt x="1956" y="389"/>
                    <a:pt x="1954" y="389"/>
                    <a:pt x="1953" y="390"/>
                  </a:cubicBezTo>
                  <a:cubicBezTo>
                    <a:pt x="1948" y="390"/>
                    <a:pt x="1948" y="391"/>
                    <a:pt x="1945" y="390"/>
                  </a:cubicBezTo>
                  <a:cubicBezTo>
                    <a:pt x="1940" y="388"/>
                    <a:pt x="1937" y="391"/>
                    <a:pt x="1934" y="391"/>
                  </a:cubicBezTo>
                  <a:cubicBezTo>
                    <a:pt x="1932" y="391"/>
                    <a:pt x="1932" y="390"/>
                    <a:pt x="1930" y="390"/>
                  </a:cubicBezTo>
                  <a:cubicBezTo>
                    <a:pt x="1931" y="390"/>
                    <a:pt x="1929" y="391"/>
                    <a:pt x="1929" y="391"/>
                  </a:cubicBezTo>
                  <a:cubicBezTo>
                    <a:pt x="1924" y="392"/>
                    <a:pt x="1923" y="389"/>
                    <a:pt x="1921" y="390"/>
                  </a:cubicBezTo>
                  <a:cubicBezTo>
                    <a:pt x="1920" y="390"/>
                    <a:pt x="1918" y="393"/>
                    <a:pt x="1916" y="391"/>
                  </a:cubicBezTo>
                  <a:cubicBezTo>
                    <a:pt x="1919" y="388"/>
                    <a:pt x="1917" y="386"/>
                    <a:pt x="1919" y="385"/>
                  </a:cubicBezTo>
                  <a:cubicBezTo>
                    <a:pt x="1922" y="385"/>
                    <a:pt x="1922" y="387"/>
                    <a:pt x="1924" y="385"/>
                  </a:cubicBezTo>
                  <a:cubicBezTo>
                    <a:pt x="1924" y="384"/>
                    <a:pt x="1927" y="385"/>
                    <a:pt x="1927" y="385"/>
                  </a:cubicBezTo>
                  <a:cubicBezTo>
                    <a:pt x="1928" y="385"/>
                    <a:pt x="1927" y="383"/>
                    <a:pt x="1927" y="383"/>
                  </a:cubicBezTo>
                  <a:cubicBezTo>
                    <a:pt x="1929" y="381"/>
                    <a:pt x="1944" y="384"/>
                    <a:pt x="1947" y="383"/>
                  </a:cubicBezTo>
                  <a:cubicBezTo>
                    <a:pt x="1949" y="383"/>
                    <a:pt x="1949" y="382"/>
                    <a:pt x="1952" y="382"/>
                  </a:cubicBezTo>
                  <a:cubicBezTo>
                    <a:pt x="1955" y="382"/>
                    <a:pt x="1957" y="383"/>
                    <a:pt x="1960" y="383"/>
                  </a:cubicBezTo>
                  <a:cubicBezTo>
                    <a:pt x="1962" y="383"/>
                    <a:pt x="1963" y="381"/>
                    <a:pt x="1967" y="382"/>
                  </a:cubicBezTo>
                  <a:cubicBezTo>
                    <a:pt x="1968" y="382"/>
                    <a:pt x="1968" y="383"/>
                    <a:pt x="1968" y="383"/>
                  </a:cubicBezTo>
                  <a:cubicBezTo>
                    <a:pt x="1973" y="384"/>
                    <a:pt x="1972" y="380"/>
                    <a:pt x="1975" y="383"/>
                  </a:cubicBezTo>
                  <a:cubicBezTo>
                    <a:pt x="1976" y="385"/>
                    <a:pt x="1994" y="384"/>
                    <a:pt x="1991" y="380"/>
                  </a:cubicBezTo>
                  <a:cubicBezTo>
                    <a:pt x="1987" y="379"/>
                    <a:pt x="1980" y="382"/>
                    <a:pt x="1977" y="380"/>
                  </a:cubicBezTo>
                  <a:cubicBezTo>
                    <a:pt x="1976" y="380"/>
                    <a:pt x="1977" y="377"/>
                    <a:pt x="1977" y="377"/>
                  </a:cubicBezTo>
                  <a:cubicBezTo>
                    <a:pt x="1974" y="376"/>
                    <a:pt x="1970" y="379"/>
                    <a:pt x="1968" y="377"/>
                  </a:cubicBezTo>
                  <a:cubicBezTo>
                    <a:pt x="1972" y="374"/>
                    <a:pt x="1982" y="377"/>
                    <a:pt x="1985" y="374"/>
                  </a:cubicBezTo>
                  <a:cubicBezTo>
                    <a:pt x="1980" y="370"/>
                    <a:pt x="1976" y="374"/>
                    <a:pt x="1970" y="374"/>
                  </a:cubicBezTo>
                  <a:cubicBezTo>
                    <a:pt x="1964" y="374"/>
                    <a:pt x="1964" y="372"/>
                    <a:pt x="1962" y="374"/>
                  </a:cubicBezTo>
                  <a:cubicBezTo>
                    <a:pt x="1962" y="374"/>
                    <a:pt x="1959" y="374"/>
                    <a:pt x="1959" y="374"/>
                  </a:cubicBezTo>
                  <a:cubicBezTo>
                    <a:pt x="1950" y="375"/>
                    <a:pt x="1940" y="373"/>
                    <a:pt x="1936" y="372"/>
                  </a:cubicBezTo>
                  <a:cubicBezTo>
                    <a:pt x="1927" y="371"/>
                    <a:pt x="1922" y="374"/>
                    <a:pt x="1916" y="374"/>
                  </a:cubicBezTo>
                  <a:cubicBezTo>
                    <a:pt x="1914" y="373"/>
                    <a:pt x="1912" y="372"/>
                    <a:pt x="1911" y="372"/>
                  </a:cubicBezTo>
                  <a:cubicBezTo>
                    <a:pt x="1910" y="372"/>
                    <a:pt x="1910" y="374"/>
                    <a:pt x="1910" y="374"/>
                  </a:cubicBezTo>
                  <a:cubicBezTo>
                    <a:pt x="1906" y="374"/>
                    <a:pt x="1907" y="372"/>
                    <a:pt x="1905" y="374"/>
                  </a:cubicBezTo>
                  <a:cubicBezTo>
                    <a:pt x="1905" y="374"/>
                    <a:pt x="1902" y="374"/>
                    <a:pt x="1902" y="374"/>
                  </a:cubicBezTo>
                  <a:cubicBezTo>
                    <a:pt x="1896" y="375"/>
                    <a:pt x="1891" y="375"/>
                    <a:pt x="1890" y="374"/>
                  </a:cubicBezTo>
                  <a:cubicBezTo>
                    <a:pt x="1890" y="373"/>
                    <a:pt x="1887" y="374"/>
                    <a:pt x="1887" y="374"/>
                  </a:cubicBezTo>
                  <a:cubicBezTo>
                    <a:pt x="1871" y="373"/>
                    <a:pt x="1852" y="373"/>
                    <a:pt x="1834" y="374"/>
                  </a:cubicBezTo>
                  <a:cubicBezTo>
                    <a:pt x="1832" y="374"/>
                    <a:pt x="1832" y="375"/>
                    <a:pt x="1829" y="375"/>
                  </a:cubicBezTo>
                  <a:cubicBezTo>
                    <a:pt x="1826" y="376"/>
                    <a:pt x="1817" y="376"/>
                    <a:pt x="1816" y="375"/>
                  </a:cubicBezTo>
                  <a:cubicBezTo>
                    <a:pt x="1815" y="374"/>
                    <a:pt x="1814" y="374"/>
                    <a:pt x="1810" y="374"/>
                  </a:cubicBezTo>
                  <a:cubicBezTo>
                    <a:pt x="1809" y="374"/>
                    <a:pt x="1809" y="372"/>
                    <a:pt x="1808" y="372"/>
                  </a:cubicBezTo>
                  <a:cubicBezTo>
                    <a:pt x="1805" y="371"/>
                    <a:pt x="1798" y="374"/>
                    <a:pt x="1797" y="369"/>
                  </a:cubicBezTo>
                  <a:cubicBezTo>
                    <a:pt x="1795" y="364"/>
                    <a:pt x="1802" y="368"/>
                    <a:pt x="1800" y="363"/>
                  </a:cubicBezTo>
                  <a:cubicBezTo>
                    <a:pt x="1794" y="362"/>
                    <a:pt x="1795" y="368"/>
                    <a:pt x="1790" y="367"/>
                  </a:cubicBezTo>
                  <a:cubicBezTo>
                    <a:pt x="1785" y="363"/>
                    <a:pt x="1775" y="364"/>
                    <a:pt x="1768" y="364"/>
                  </a:cubicBezTo>
                  <a:cubicBezTo>
                    <a:pt x="1766" y="370"/>
                    <a:pt x="1761" y="371"/>
                    <a:pt x="1758" y="372"/>
                  </a:cubicBezTo>
                  <a:cubicBezTo>
                    <a:pt x="1751" y="375"/>
                    <a:pt x="1751" y="372"/>
                    <a:pt x="1745" y="371"/>
                  </a:cubicBezTo>
                  <a:cubicBezTo>
                    <a:pt x="1740" y="370"/>
                    <a:pt x="1737" y="371"/>
                    <a:pt x="1733" y="371"/>
                  </a:cubicBezTo>
                  <a:cubicBezTo>
                    <a:pt x="1734" y="369"/>
                    <a:pt x="1737" y="365"/>
                    <a:pt x="1732" y="366"/>
                  </a:cubicBezTo>
                  <a:cubicBezTo>
                    <a:pt x="1726" y="364"/>
                    <a:pt x="1730" y="373"/>
                    <a:pt x="1725" y="372"/>
                  </a:cubicBezTo>
                  <a:cubicBezTo>
                    <a:pt x="1720" y="374"/>
                    <a:pt x="1706" y="376"/>
                    <a:pt x="1704" y="371"/>
                  </a:cubicBezTo>
                  <a:cubicBezTo>
                    <a:pt x="1706" y="370"/>
                    <a:pt x="1706" y="367"/>
                    <a:pt x="1707" y="366"/>
                  </a:cubicBezTo>
                  <a:cubicBezTo>
                    <a:pt x="1704" y="366"/>
                    <a:pt x="1703" y="364"/>
                    <a:pt x="1704" y="361"/>
                  </a:cubicBezTo>
                  <a:cubicBezTo>
                    <a:pt x="1684" y="360"/>
                    <a:pt x="1656" y="363"/>
                    <a:pt x="1637" y="361"/>
                  </a:cubicBezTo>
                  <a:cubicBezTo>
                    <a:pt x="1637" y="361"/>
                    <a:pt x="1635" y="361"/>
                    <a:pt x="1635" y="361"/>
                  </a:cubicBezTo>
                  <a:cubicBezTo>
                    <a:pt x="1633" y="358"/>
                    <a:pt x="1631" y="361"/>
                    <a:pt x="1627" y="359"/>
                  </a:cubicBezTo>
                  <a:cubicBezTo>
                    <a:pt x="1627" y="359"/>
                    <a:pt x="1625" y="357"/>
                    <a:pt x="1624" y="356"/>
                  </a:cubicBezTo>
                  <a:cubicBezTo>
                    <a:pt x="1622" y="355"/>
                    <a:pt x="1620" y="356"/>
                    <a:pt x="1621" y="353"/>
                  </a:cubicBezTo>
                  <a:cubicBezTo>
                    <a:pt x="1627" y="354"/>
                    <a:pt x="1635" y="352"/>
                    <a:pt x="1639" y="355"/>
                  </a:cubicBezTo>
                  <a:cubicBezTo>
                    <a:pt x="1639" y="352"/>
                    <a:pt x="1645" y="352"/>
                    <a:pt x="1645" y="351"/>
                  </a:cubicBezTo>
                  <a:cubicBezTo>
                    <a:pt x="1646" y="351"/>
                    <a:pt x="1647" y="350"/>
                    <a:pt x="1647" y="350"/>
                  </a:cubicBezTo>
                  <a:cubicBezTo>
                    <a:pt x="1648" y="350"/>
                    <a:pt x="1649" y="352"/>
                    <a:pt x="1650" y="351"/>
                  </a:cubicBezTo>
                  <a:cubicBezTo>
                    <a:pt x="1651" y="351"/>
                    <a:pt x="1651" y="349"/>
                    <a:pt x="1652" y="348"/>
                  </a:cubicBezTo>
                  <a:cubicBezTo>
                    <a:pt x="1653" y="347"/>
                    <a:pt x="1656" y="348"/>
                    <a:pt x="1657" y="347"/>
                  </a:cubicBezTo>
                  <a:cubicBezTo>
                    <a:pt x="1661" y="347"/>
                    <a:pt x="1666" y="346"/>
                    <a:pt x="1668" y="348"/>
                  </a:cubicBezTo>
                  <a:cubicBezTo>
                    <a:pt x="1672" y="345"/>
                    <a:pt x="1684" y="344"/>
                    <a:pt x="1688" y="344"/>
                  </a:cubicBezTo>
                  <a:cubicBezTo>
                    <a:pt x="1691" y="343"/>
                    <a:pt x="1696" y="345"/>
                    <a:pt x="1696" y="342"/>
                  </a:cubicBezTo>
                  <a:cubicBezTo>
                    <a:pt x="1695" y="342"/>
                    <a:pt x="1694" y="341"/>
                    <a:pt x="1695" y="339"/>
                  </a:cubicBezTo>
                  <a:cubicBezTo>
                    <a:pt x="1698" y="342"/>
                    <a:pt x="1703" y="342"/>
                    <a:pt x="1709" y="342"/>
                  </a:cubicBezTo>
                  <a:cubicBezTo>
                    <a:pt x="1711" y="342"/>
                    <a:pt x="1712" y="339"/>
                    <a:pt x="1716" y="339"/>
                  </a:cubicBezTo>
                  <a:cubicBezTo>
                    <a:pt x="1719" y="338"/>
                    <a:pt x="1722" y="340"/>
                    <a:pt x="1724" y="339"/>
                  </a:cubicBezTo>
                  <a:cubicBezTo>
                    <a:pt x="1725" y="339"/>
                    <a:pt x="1727" y="336"/>
                    <a:pt x="1728" y="336"/>
                  </a:cubicBezTo>
                  <a:cubicBezTo>
                    <a:pt x="1729" y="335"/>
                    <a:pt x="1732" y="336"/>
                    <a:pt x="1733" y="334"/>
                  </a:cubicBezTo>
                  <a:cubicBezTo>
                    <a:pt x="1737" y="338"/>
                    <a:pt x="1745" y="337"/>
                    <a:pt x="1754" y="337"/>
                  </a:cubicBezTo>
                  <a:cubicBezTo>
                    <a:pt x="1756" y="332"/>
                    <a:pt x="1748" y="336"/>
                    <a:pt x="1749" y="332"/>
                  </a:cubicBezTo>
                  <a:cubicBezTo>
                    <a:pt x="1752" y="331"/>
                    <a:pt x="1759" y="330"/>
                    <a:pt x="1754" y="326"/>
                  </a:cubicBezTo>
                  <a:cubicBezTo>
                    <a:pt x="1761" y="327"/>
                    <a:pt x="1761" y="321"/>
                    <a:pt x="1766" y="320"/>
                  </a:cubicBezTo>
                  <a:cubicBezTo>
                    <a:pt x="1768" y="320"/>
                    <a:pt x="1769" y="322"/>
                    <a:pt x="1772" y="321"/>
                  </a:cubicBezTo>
                  <a:cubicBezTo>
                    <a:pt x="1774" y="317"/>
                    <a:pt x="1779" y="320"/>
                    <a:pt x="1779" y="317"/>
                  </a:cubicBezTo>
                  <a:cubicBezTo>
                    <a:pt x="1779" y="314"/>
                    <a:pt x="1783" y="316"/>
                    <a:pt x="1784" y="313"/>
                  </a:cubicBezTo>
                  <a:cubicBezTo>
                    <a:pt x="1780" y="310"/>
                    <a:pt x="1788" y="305"/>
                    <a:pt x="1784" y="301"/>
                  </a:cubicBezTo>
                  <a:cubicBezTo>
                    <a:pt x="1788" y="300"/>
                    <a:pt x="1786" y="293"/>
                    <a:pt x="1790" y="293"/>
                  </a:cubicBezTo>
                  <a:cubicBezTo>
                    <a:pt x="1792" y="294"/>
                    <a:pt x="1795" y="296"/>
                    <a:pt x="1794" y="301"/>
                  </a:cubicBezTo>
                  <a:cubicBezTo>
                    <a:pt x="1790" y="300"/>
                    <a:pt x="1787" y="297"/>
                    <a:pt x="1786" y="302"/>
                  </a:cubicBezTo>
                  <a:cubicBezTo>
                    <a:pt x="1788" y="303"/>
                    <a:pt x="1792" y="302"/>
                    <a:pt x="1793" y="304"/>
                  </a:cubicBezTo>
                  <a:cubicBezTo>
                    <a:pt x="1794" y="307"/>
                    <a:pt x="1789" y="307"/>
                    <a:pt x="1789" y="307"/>
                  </a:cubicBezTo>
                  <a:cubicBezTo>
                    <a:pt x="1788" y="309"/>
                    <a:pt x="1789" y="313"/>
                    <a:pt x="1791" y="313"/>
                  </a:cubicBezTo>
                  <a:cubicBezTo>
                    <a:pt x="1793" y="309"/>
                    <a:pt x="1795" y="314"/>
                    <a:pt x="1799" y="313"/>
                  </a:cubicBezTo>
                  <a:cubicBezTo>
                    <a:pt x="1799" y="313"/>
                    <a:pt x="1799" y="312"/>
                    <a:pt x="1799" y="312"/>
                  </a:cubicBezTo>
                  <a:cubicBezTo>
                    <a:pt x="1799" y="311"/>
                    <a:pt x="1802" y="312"/>
                    <a:pt x="1802" y="312"/>
                  </a:cubicBezTo>
                  <a:cubicBezTo>
                    <a:pt x="1803" y="311"/>
                    <a:pt x="1804" y="309"/>
                    <a:pt x="1806" y="309"/>
                  </a:cubicBezTo>
                  <a:cubicBezTo>
                    <a:pt x="1807" y="308"/>
                    <a:pt x="1809" y="309"/>
                    <a:pt x="1810" y="309"/>
                  </a:cubicBezTo>
                  <a:cubicBezTo>
                    <a:pt x="1812" y="308"/>
                    <a:pt x="1812" y="306"/>
                    <a:pt x="1814" y="305"/>
                  </a:cubicBezTo>
                  <a:cubicBezTo>
                    <a:pt x="1816" y="305"/>
                    <a:pt x="1819" y="306"/>
                    <a:pt x="1822" y="305"/>
                  </a:cubicBezTo>
                  <a:cubicBezTo>
                    <a:pt x="1819" y="296"/>
                    <a:pt x="1832" y="304"/>
                    <a:pt x="1834" y="299"/>
                  </a:cubicBezTo>
                  <a:cubicBezTo>
                    <a:pt x="1832" y="299"/>
                    <a:pt x="1833" y="297"/>
                    <a:pt x="1834" y="296"/>
                  </a:cubicBezTo>
                  <a:cubicBezTo>
                    <a:pt x="1831" y="296"/>
                    <a:pt x="1832" y="292"/>
                    <a:pt x="1832" y="290"/>
                  </a:cubicBezTo>
                  <a:cubicBezTo>
                    <a:pt x="1835" y="290"/>
                    <a:pt x="1834" y="287"/>
                    <a:pt x="1836" y="286"/>
                  </a:cubicBezTo>
                  <a:cubicBezTo>
                    <a:pt x="1840" y="284"/>
                    <a:pt x="1848" y="288"/>
                    <a:pt x="1852" y="283"/>
                  </a:cubicBezTo>
                  <a:cubicBezTo>
                    <a:pt x="1848" y="284"/>
                    <a:pt x="1846" y="282"/>
                    <a:pt x="1843" y="282"/>
                  </a:cubicBezTo>
                  <a:cubicBezTo>
                    <a:pt x="1843" y="282"/>
                    <a:pt x="1842" y="283"/>
                    <a:pt x="1841" y="283"/>
                  </a:cubicBezTo>
                  <a:cubicBezTo>
                    <a:pt x="1840" y="283"/>
                    <a:pt x="1840" y="281"/>
                    <a:pt x="1838" y="282"/>
                  </a:cubicBezTo>
                  <a:cubicBezTo>
                    <a:pt x="1837" y="282"/>
                    <a:pt x="1838" y="287"/>
                    <a:pt x="1834" y="285"/>
                  </a:cubicBezTo>
                  <a:cubicBezTo>
                    <a:pt x="1834" y="282"/>
                    <a:pt x="1834" y="282"/>
                    <a:pt x="1831" y="282"/>
                  </a:cubicBezTo>
                  <a:cubicBezTo>
                    <a:pt x="1824" y="281"/>
                    <a:pt x="1811" y="282"/>
                    <a:pt x="1803" y="282"/>
                  </a:cubicBezTo>
                  <a:cubicBezTo>
                    <a:pt x="1803" y="284"/>
                    <a:pt x="1803" y="286"/>
                    <a:pt x="1801" y="286"/>
                  </a:cubicBezTo>
                  <a:cubicBezTo>
                    <a:pt x="1799" y="283"/>
                    <a:pt x="1793" y="283"/>
                    <a:pt x="1792" y="279"/>
                  </a:cubicBezTo>
                  <a:cubicBezTo>
                    <a:pt x="1797" y="277"/>
                    <a:pt x="1799" y="280"/>
                    <a:pt x="1802" y="277"/>
                  </a:cubicBezTo>
                  <a:cubicBezTo>
                    <a:pt x="1797" y="273"/>
                    <a:pt x="1789" y="281"/>
                    <a:pt x="1787" y="274"/>
                  </a:cubicBezTo>
                  <a:cubicBezTo>
                    <a:pt x="1787" y="271"/>
                    <a:pt x="1792" y="273"/>
                    <a:pt x="1792" y="269"/>
                  </a:cubicBezTo>
                  <a:cubicBezTo>
                    <a:pt x="1791" y="269"/>
                    <a:pt x="1790" y="268"/>
                    <a:pt x="1792" y="267"/>
                  </a:cubicBezTo>
                  <a:cubicBezTo>
                    <a:pt x="1791" y="263"/>
                    <a:pt x="1791" y="264"/>
                    <a:pt x="1792" y="259"/>
                  </a:cubicBezTo>
                  <a:cubicBezTo>
                    <a:pt x="1799" y="261"/>
                    <a:pt x="1799" y="257"/>
                    <a:pt x="1801" y="256"/>
                  </a:cubicBezTo>
                  <a:cubicBezTo>
                    <a:pt x="1804" y="255"/>
                    <a:pt x="1808" y="257"/>
                    <a:pt x="1809" y="253"/>
                  </a:cubicBezTo>
                  <a:cubicBezTo>
                    <a:pt x="1804" y="254"/>
                    <a:pt x="1806" y="254"/>
                    <a:pt x="1801" y="253"/>
                  </a:cubicBezTo>
                  <a:cubicBezTo>
                    <a:pt x="1800" y="255"/>
                    <a:pt x="1798" y="255"/>
                    <a:pt x="1796" y="255"/>
                  </a:cubicBezTo>
                  <a:cubicBezTo>
                    <a:pt x="1796" y="256"/>
                    <a:pt x="1793" y="257"/>
                    <a:pt x="1792" y="255"/>
                  </a:cubicBezTo>
                  <a:cubicBezTo>
                    <a:pt x="1793" y="253"/>
                    <a:pt x="1795" y="253"/>
                    <a:pt x="1796" y="252"/>
                  </a:cubicBezTo>
                  <a:cubicBezTo>
                    <a:pt x="1793" y="252"/>
                    <a:pt x="1790" y="253"/>
                    <a:pt x="1789" y="255"/>
                  </a:cubicBezTo>
                  <a:cubicBezTo>
                    <a:pt x="1791" y="255"/>
                    <a:pt x="1793" y="257"/>
                    <a:pt x="1791" y="258"/>
                  </a:cubicBezTo>
                  <a:cubicBezTo>
                    <a:pt x="1788" y="258"/>
                    <a:pt x="1785" y="257"/>
                    <a:pt x="1784" y="255"/>
                  </a:cubicBezTo>
                  <a:cubicBezTo>
                    <a:pt x="1787" y="254"/>
                    <a:pt x="1788" y="252"/>
                    <a:pt x="1789" y="250"/>
                  </a:cubicBezTo>
                  <a:cubicBezTo>
                    <a:pt x="1787" y="250"/>
                    <a:pt x="1783" y="251"/>
                    <a:pt x="1783" y="248"/>
                  </a:cubicBezTo>
                  <a:cubicBezTo>
                    <a:pt x="1787" y="248"/>
                    <a:pt x="1791" y="245"/>
                    <a:pt x="1794" y="247"/>
                  </a:cubicBezTo>
                  <a:cubicBezTo>
                    <a:pt x="1795" y="247"/>
                    <a:pt x="1794" y="252"/>
                    <a:pt x="1798" y="250"/>
                  </a:cubicBezTo>
                  <a:cubicBezTo>
                    <a:pt x="1805" y="250"/>
                    <a:pt x="1807" y="246"/>
                    <a:pt x="1814" y="247"/>
                  </a:cubicBezTo>
                  <a:cubicBezTo>
                    <a:pt x="1814" y="249"/>
                    <a:pt x="1811" y="249"/>
                    <a:pt x="1811" y="252"/>
                  </a:cubicBezTo>
                  <a:cubicBezTo>
                    <a:pt x="1817" y="253"/>
                    <a:pt x="1814" y="246"/>
                    <a:pt x="1818" y="245"/>
                  </a:cubicBezTo>
                  <a:cubicBezTo>
                    <a:pt x="1817" y="249"/>
                    <a:pt x="1823" y="246"/>
                    <a:pt x="1826" y="247"/>
                  </a:cubicBezTo>
                  <a:cubicBezTo>
                    <a:pt x="1829" y="244"/>
                    <a:pt x="1837" y="246"/>
                    <a:pt x="1842" y="245"/>
                  </a:cubicBezTo>
                  <a:cubicBezTo>
                    <a:pt x="1842" y="248"/>
                    <a:pt x="1842" y="250"/>
                    <a:pt x="1844" y="252"/>
                  </a:cubicBezTo>
                  <a:cubicBezTo>
                    <a:pt x="1837" y="253"/>
                    <a:pt x="1843" y="257"/>
                    <a:pt x="1840" y="259"/>
                  </a:cubicBezTo>
                  <a:cubicBezTo>
                    <a:pt x="1841" y="261"/>
                    <a:pt x="1842" y="263"/>
                    <a:pt x="1843" y="264"/>
                  </a:cubicBezTo>
                  <a:cubicBezTo>
                    <a:pt x="1844" y="262"/>
                    <a:pt x="1843" y="258"/>
                    <a:pt x="1845" y="258"/>
                  </a:cubicBezTo>
                  <a:cubicBezTo>
                    <a:pt x="1848" y="258"/>
                    <a:pt x="1852" y="258"/>
                    <a:pt x="1855" y="258"/>
                  </a:cubicBezTo>
                  <a:cubicBezTo>
                    <a:pt x="1855" y="256"/>
                    <a:pt x="1854" y="256"/>
                    <a:pt x="1853" y="255"/>
                  </a:cubicBezTo>
                  <a:cubicBezTo>
                    <a:pt x="1854" y="255"/>
                    <a:pt x="1855" y="253"/>
                    <a:pt x="1853" y="253"/>
                  </a:cubicBezTo>
                  <a:cubicBezTo>
                    <a:pt x="1853" y="255"/>
                    <a:pt x="1845" y="259"/>
                    <a:pt x="1844" y="255"/>
                  </a:cubicBezTo>
                  <a:cubicBezTo>
                    <a:pt x="1850" y="255"/>
                    <a:pt x="1843" y="251"/>
                    <a:pt x="1845" y="247"/>
                  </a:cubicBezTo>
                  <a:cubicBezTo>
                    <a:pt x="1854" y="246"/>
                    <a:pt x="1859" y="246"/>
                    <a:pt x="1864" y="247"/>
                  </a:cubicBezTo>
                  <a:cubicBezTo>
                    <a:pt x="1864" y="247"/>
                    <a:pt x="1866" y="247"/>
                    <a:pt x="1867" y="247"/>
                  </a:cubicBezTo>
                  <a:cubicBezTo>
                    <a:pt x="1867" y="247"/>
                    <a:pt x="1869" y="245"/>
                    <a:pt x="1869" y="245"/>
                  </a:cubicBezTo>
                  <a:cubicBezTo>
                    <a:pt x="1871" y="245"/>
                    <a:pt x="1871" y="248"/>
                    <a:pt x="1873" y="247"/>
                  </a:cubicBezTo>
                  <a:cubicBezTo>
                    <a:pt x="1873" y="247"/>
                    <a:pt x="1875" y="245"/>
                    <a:pt x="1875" y="245"/>
                  </a:cubicBezTo>
                  <a:cubicBezTo>
                    <a:pt x="1877" y="244"/>
                    <a:pt x="1878" y="244"/>
                    <a:pt x="1879" y="242"/>
                  </a:cubicBezTo>
                  <a:cubicBezTo>
                    <a:pt x="1866" y="241"/>
                    <a:pt x="1852" y="245"/>
                    <a:pt x="1839" y="244"/>
                  </a:cubicBezTo>
                  <a:cubicBezTo>
                    <a:pt x="1833" y="243"/>
                    <a:pt x="1836" y="243"/>
                    <a:pt x="1832" y="244"/>
                  </a:cubicBezTo>
                  <a:cubicBezTo>
                    <a:pt x="1831" y="244"/>
                    <a:pt x="1830" y="244"/>
                    <a:pt x="1829" y="244"/>
                  </a:cubicBezTo>
                  <a:cubicBezTo>
                    <a:pt x="1817" y="244"/>
                    <a:pt x="1802" y="244"/>
                    <a:pt x="1794" y="245"/>
                  </a:cubicBezTo>
                  <a:cubicBezTo>
                    <a:pt x="1792" y="246"/>
                    <a:pt x="1790" y="245"/>
                    <a:pt x="1788" y="245"/>
                  </a:cubicBezTo>
                  <a:cubicBezTo>
                    <a:pt x="1782" y="246"/>
                    <a:pt x="1783" y="247"/>
                    <a:pt x="1781" y="245"/>
                  </a:cubicBezTo>
                  <a:cubicBezTo>
                    <a:pt x="1781" y="245"/>
                    <a:pt x="1778" y="245"/>
                    <a:pt x="1778" y="245"/>
                  </a:cubicBezTo>
                  <a:cubicBezTo>
                    <a:pt x="1769" y="244"/>
                    <a:pt x="1761" y="247"/>
                    <a:pt x="1757" y="247"/>
                  </a:cubicBezTo>
                  <a:cubicBezTo>
                    <a:pt x="1748" y="247"/>
                    <a:pt x="1739" y="246"/>
                    <a:pt x="1730" y="247"/>
                  </a:cubicBezTo>
                  <a:cubicBezTo>
                    <a:pt x="1728" y="247"/>
                    <a:pt x="1728" y="248"/>
                    <a:pt x="1725" y="248"/>
                  </a:cubicBezTo>
                  <a:cubicBezTo>
                    <a:pt x="1723" y="248"/>
                    <a:pt x="1723" y="247"/>
                    <a:pt x="1720" y="247"/>
                  </a:cubicBezTo>
                  <a:cubicBezTo>
                    <a:pt x="1718" y="247"/>
                    <a:pt x="1718" y="248"/>
                    <a:pt x="1715" y="248"/>
                  </a:cubicBezTo>
                  <a:cubicBezTo>
                    <a:pt x="1702" y="250"/>
                    <a:pt x="1684" y="249"/>
                    <a:pt x="1676" y="250"/>
                  </a:cubicBezTo>
                  <a:cubicBezTo>
                    <a:pt x="1673" y="250"/>
                    <a:pt x="1668" y="250"/>
                    <a:pt x="1666" y="250"/>
                  </a:cubicBezTo>
                  <a:cubicBezTo>
                    <a:pt x="1661" y="249"/>
                    <a:pt x="1663" y="249"/>
                    <a:pt x="1658" y="250"/>
                  </a:cubicBezTo>
                  <a:cubicBezTo>
                    <a:pt x="1653" y="250"/>
                    <a:pt x="1647" y="249"/>
                    <a:pt x="1643" y="250"/>
                  </a:cubicBezTo>
                  <a:cubicBezTo>
                    <a:pt x="1640" y="250"/>
                    <a:pt x="1639" y="251"/>
                    <a:pt x="1638" y="250"/>
                  </a:cubicBezTo>
                  <a:cubicBezTo>
                    <a:pt x="1636" y="248"/>
                    <a:pt x="1631" y="251"/>
                    <a:pt x="1630" y="252"/>
                  </a:cubicBezTo>
                  <a:cubicBezTo>
                    <a:pt x="1618" y="253"/>
                    <a:pt x="1604" y="251"/>
                    <a:pt x="1598" y="250"/>
                  </a:cubicBezTo>
                  <a:cubicBezTo>
                    <a:pt x="1590" y="249"/>
                    <a:pt x="1587" y="248"/>
                    <a:pt x="1582" y="250"/>
                  </a:cubicBezTo>
                  <a:cubicBezTo>
                    <a:pt x="1578" y="251"/>
                    <a:pt x="1564" y="254"/>
                    <a:pt x="1562" y="250"/>
                  </a:cubicBezTo>
                  <a:cubicBezTo>
                    <a:pt x="1562" y="248"/>
                    <a:pt x="1562" y="247"/>
                    <a:pt x="1562" y="245"/>
                  </a:cubicBezTo>
                  <a:cubicBezTo>
                    <a:pt x="1565" y="245"/>
                    <a:pt x="1567" y="245"/>
                    <a:pt x="1569" y="244"/>
                  </a:cubicBezTo>
                  <a:cubicBezTo>
                    <a:pt x="1573" y="242"/>
                    <a:pt x="1577" y="245"/>
                    <a:pt x="1580" y="245"/>
                  </a:cubicBezTo>
                  <a:cubicBezTo>
                    <a:pt x="1583" y="245"/>
                    <a:pt x="1585" y="243"/>
                    <a:pt x="1587" y="244"/>
                  </a:cubicBezTo>
                  <a:cubicBezTo>
                    <a:pt x="1588" y="244"/>
                    <a:pt x="1587" y="248"/>
                    <a:pt x="1589" y="247"/>
                  </a:cubicBezTo>
                  <a:cubicBezTo>
                    <a:pt x="1589" y="244"/>
                    <a:pt x="1593" y="245"/>
                    <a:pt x="1595" y="245"/>
                  </a:cubicBezTo>
                  <a:cubicBezTo>
                    <a:pt x="1602" y="245"/>
                    <a:pt x="1605" y="244"/>
                    <a:pt x="1608" y="244"/>
                  </a:cubicBezTo>
                  <a:cubicBezTo>
                    <a:pt x="1611" y="243"/>
                    <a:pt x="1614" y="244"/>
                    <a:pt x="1617" y="244"/>
                  </a:cubicBezTo>
                  <a:cubicBezTo>
                    <a:pt x="1620" y="243"/>
                    <a:pt x="1619" y="241"/>
                    <a:pt x="1623" y="240"/>
                  </a:cubicBezTo>
                  <a:cubicBezTo>
                    <a:pt x="1625" y="240"/>
                    <a:pt x="1627" y="242"/>
                    <a:pt x="1630" y="242"/>
                  </a:cubicBezTo>
                  <a:cubicBezTo>
                    <a:pt x="1630" y="242"/>
                    <a:pt x="1630" y="241"/>
                    <a:pt x="1630" y="240"/>
                  </a:cubicBezTo>
                  <a:cubicBezTo>
                    <a:pt x="1630" y="240"/>
                    <a:pt x="1633" y="241"/>
                    <a:pt x="1633" y="240"/>
                  </a:cubicBezTo>
                  <a:cubicBezTo>
                    <a:pt x="1636" y="239"/>
                    <a:pt x="1636" y="237"/>
                    <a:pt x="1640" y="237"/>
                  </a:cubicBezTo>
                  <a:cubicBezTo>
                    <a:pt x="1641" y="240"/>
                    <a:pt x="1646" y="240"/>
                    <a:pt x="1646" y="244"/>
                  </a:cubicBezTo>
                  <a:cubicBezTo>
                    <a:pt x="1652" y="242"/>
                    <a:pt x="1650" y="243"/>
                    <a:pt x="1656" y="244"/>
                  </a:cubicBezTo>
                  <a:cubicBezTo>
                    <a:pt x="1660" y="243"/>
                    <a:pt x="1660" y="238"/>
                    <a:pt x="1666" y="239"/>
                  </a:cubicBezTo>
                  <a:cubicBezTo>
                    <a:pt x="1666" y="237"/>
                    <a:pt x="1667" y="235"/>
                    <a:pt x="1670" y="236"/>
                  </a:cubicBezTo>
                  <a:cubicBezTo>
                    <a:pt x="1673" y="236"/>
                    <a:pt x="1672" y="241"/>
                    <a:pt x="1678" y="240"/>
                  </a:cubicBezTo>
                  <a:cubicBezTo>
                    <a:pt x="1683" y="235"/>
                    <a:pt x="1687" y="240"/>
                    <a:pt x="1696" y="239"/>
                  </a:cubicBezTo>
                  <a:cubicBezTo>
                    <a:pt x="1696" y="234"/>
                    <a:pt x="1701" y="235"/>
                    <a:pt x="1703" y="233"/>
                  </a:cubicBezTo>
                  <a:cubicBezTo>
                    <a:pt x="1706" y="233"/>
                    <a:pt x="1709" y="233"/>
                    <a:pt x="1712" y="233"/>
                  </a:cubicBezTo>
                  <a:cubicBezTo>
                    <a:pt x="1716" y="230"/>
                    <a:pt x="1709" y="228"/>
                    <a:pt x="1716" y="228"/>
                  </a:cubicBezTo>
                  <a:cubicBezTo>
                    <a:pt x="1718" y="231"/>
                    <a:pt x="1722" y="234"/>
                    <a:pt x="1729" y="233"/>
                  </a:cubicBezTo>
                  <a:cubicBezTo>
                    <a:pt x="1729" y="234"/>
                    <a:pt x="1728" y="234"/>
                    <a:pt x="1727" y="236"/>
                  </a:cubicBezTo>
                  <a:cubicBezTo>
                    <a:pt x="1729" y="236"/>
                    <a:pt x="1729" y="237"/>
                    <a:pt x="1730" y="237"/>
                  </a:cubicBezTo>
                  <a:cubicBezTo>
                    <a:pt x="1733" y="231"/>
                    <a:pt x="1741" y="236"/>
                    <a:pt x="1744" y="236"/>
                  </a:cubicBezTo>
                  <a:cubicBezTo>
                    <a:pt x="1746" y="235"/>
                    <a:pt x="1748" y="233"/>
                    <a:pt x="1750" y="233"/>
                  </a:cubicBezTo>
                  <a:cubicBezTo>
                    <a:pt x="1753" y="232"/>
                    <a:pt x="1756" y="233"/>
                    <a:pt x="1759" y="233"/>
                  </a:cubicBezTo>
                  <a:cubicBezTo>
                    <a:pt x="1759" y="233"/>
                    <a:pt x="1759" y="231"/>
                    <a:pt x="1760" y="231"/>
                  </a:cubicBezTo>
                  <a:cubicBezTo>
                    <a:pt x="1761" y="231"/>
                    <a:pt x="1763" y="231"/>
                    <a:pt x="1764" y="231"/>
                  </a:cubicBezTo>
                  <a:cubicBezTo>
                    <a:pt x="1769" y="230"/>
                    <a:pt x="1768" y="230"/>
                    <a:pt x="1770" y="233"/>
                  </a:cubicBezTo>
                  <a:cubicBezTo>
                    <a:pt x="1774" y="225"/>
                    <a:pt x="1789" y="228"/>
                    <a:pt x="1800" y="228"/>
                  </a:cubicBezTo>
                  <a:cubicBezTo>
                    <a:pt x="1800" y="230"/>
                    <a:pt x="1800" y="232"/>
                    <a:pt x="1803" y="231"/>
                  </a:cubicBezTo>
                  <a:cubicBezTo>
                    <a:pt x="1811" y="233"/>
                    <a:pt x="1810" y="226"/>
                    <a:pt x="1817" y="226"/>
                  </a:cubicBezTo>
                  <a:cubicBezTo>
                    <a:pt x="1824" y="228"/>
                    <a:pt x="1833" y="225"/>
                    <a:pt x="1840" y="225"/>
                  </a:cubicBezTo>
                  <a:cubicBezTo>
                    <a:pt x="1842" y="225"/>
                    <a:pt x="1842" y="226"/>
                    <a:pt x="1845" y="226"/>
                  </a:cubicBezTo>
                  <a:cubicBezTo>
                    <a:pt x="1854" y="227"/>
                    <a:pt x="1859" y="224"/>
                    <a:pt x="1866" y="223"/>
                  </a:cubicBezTo>
                  <a:cubicBezTo>
                    <a:pt x="1869" y="223"/>
                    <a:pt x="1871" y="223"/>
                    <a:pt x="1873" y="221"/>
                  </a:cubicBezTo>
                  <a:cubicBezTo>
                    <a:pt x="1873" y="221"/>
                    <a:pt x="1875" y="222"/>
                    <a:pt x="1876" y="221"/>
                  </a:cubicBezTo>
                  <a:cubicBezTo>
                    <a:pt x="1879" y="220"/>
                    <a:pt x="1881" y="220"/>
                    <a:pt x="1883" y="221"/>
                  </a:cubicBezTo>
                  <a:cubicBezTo>
                    <a:pt x="1884" y="216"/>
                    <a:pt x="1877" y="218"/>
                    <a:pt x="1874" y="218"/>
                  </a:cubicBezTo>
                  <a:cubicBezTo>
                    <a:pt x="1872" y="218"/>
                    <a:pt x="1865" y="218"/>
                    <a:pt x="1863" y="218"/>
                  </a:cubicBezTo>
                  <a:cubicBezTo>
                    <a:pt x="1858" y="220"/>
                    <a:pt x="1861" y="223"/>
                    <a:pt x="1858" y="220"/>
                  </a:cubicBezTo>
                  <a:cubicBezTo>
                    <a:pt x="1857" y="219"/>
                    <a:pt x="1855" y="219"/>
                    <a:pt x="1853" y="218"/>
                  </a:cubicBezTo>
                  <a:cubicBezTo>
                    <a:pt x="1850" y="218"/>
                    <a:pt x="1844" y="218"/>
                    <a:pt x="1840" y="218"/>
                  </a:cubicBezTo>
                  <a:cubicBezTo>
                    <a:pt x="1838" y="219"/>
                    <a:pt x="1838" y="220"/>
                    <a:pt x="1836" y="220"/>
                  </a:cubicBezTo>
                  <a:cubicBezTo>
                    <a:pt x="1834" y="220"/>
                    <a:pt x="1834" y="218"/>
                    <a:pt x="1830" y="218"/>
                  </a:cubicBezTo>
                  <a:cubicBezTo>
                    <a:pt x="1827" y="219"/>
                    <a:pt x="1825" y="222"/>
                    <a:pt x="1822" y="221"/>
                  </a:cubicBezTo>
                  <a:cubicBezTo>
                    <a:pt x="1820" y="219"/>
                    <a:pt x="1816" y="219"/>
                    <a:pt x="1813" y="218"/>
                  </a:cubicBezTo>
                  <a:cubicBezTo>
                    <a:pt x="1811" y="218"/>
                    <a:pt x="1812" y="220"/>
                    <a:pt x="1810" y="218"/>
                  </a:cubicBezTo>
                  <a:cubicBezTo>
                    <a:pt x="1810" y="218"/>
                    <a:pt x="1807" y="218"/>
                    <a:pt x="1807" y="218"/>
                  </a:cubicBezTo>
                  <a:cubicBezTo>
                    <a:pt x="1797" y="217"/>
                    <a:pt x="1788" y="220"/>
                    <a:pt x="1782" y="220"/>
                  </a:cubicBezTo>
                  <a:cubicBezTo>
                    <a:pt x="1783" y="217"/>
                    <a:pt x="1780" y="216"/>
                    <a:pt x="1781" y="214"/>
                  </a:cubicBezTo>
                  <a:cubicBezTo>
                    <a:pt x="1786" y="213"/>
                    <a:pt x="1787" y="209"/>
                    <a:pt x="1794" y="210"/>
                  </a:cubicBezTo>
                  <a:cubicBezTo>
                    <a:pt x="1796" y="210"/>
                    <a:pt x="1795" y="213"/>
                    <a:pt x="1797" y="214"/>
                  </a:cubicBezTo>
                  <a:cubicBezTo>
                    <a:pt x="1799" y="213"/>
                    <a:pt x="1801" y="212"/>
                    <a:pt x="1802" y="210"/>
                  </a:cubicBezTo>
                  <a:cubicBezTo>
                    <a:pt x="1793" y="211"/>
                    <a:pt x="1802" y="207"/>
                    <a:pt x="1802" y="204"/>
                  </a:cubicBezTo>
                  <a:cubicBezTo>
                    <a:pt x="1799" y="201"/>
                    <a:pt x="1790" y="204"/>
                    <a:pt x="1788" y="201"/>
                  </a:cubicBezTo>
                  <a:cubicBezTo>
                    <a:pt x="1788" y="199"/>
                    <a:pt x="1791" y="199"/>
                    <a:pt x="1793" y="198"/>
                  </a:cubicBezTo>
                  <a:cubicBezTo>
                    <a:pt x="1802" y="201"/>
                    <a:pt x="1808" y="197"/>
                    <a:pt x="1819" y="198"/>
                  </a:cubicBezTo>
                  <a:cubicBezTo>
                    <a:pt x="1819" y="201"/>
                    <a:pt x="1820" y="203"/>
                    <a:pt x="1824" y="202"/>
                  </a:cubicBezTo>
                  <a:cubicBezTo>
                    <a:pt x="1826" y="202"/>
                    <a:pt x="1826" y="200"/>
                    <a:pt x="1827" y="199"/>
                  </a:cubicBezTo>
                  <a:cubicBezTo>
                    <a:pt x="1833" y="197"/>
                    <a:pt x="1841" y="198"/>
                    <a:pt x="1849" y="198"/>
                  </a:cubicBezTo>
                  <a:cubicBezTo>
                    <a:pt x="1851" y="197"/>
                    <a:pt x="1852" y="196"/>
                    <a:pt x="1855" y="196"/>
                  </a:cubicBezTo>
                  <a:cubicBezTo>
                    <a:pt x="1859" y="196"/>
                    <a:pt x="1859" y="198"/>
                    <a:pt x="1862" y="198"/>
                  </a:cubicBezTo>
                  <a:cubicBezTo>
                    <a:pt x="1864" y="198"/>
                    <a:pt x="1865" y="196"/>
                    <a:pt x="1867" y="196"/>
                  </a:cubicBezTo>
                  <a:cubicBezTo>
                    <a:pt x="1871" y="196"/>
                    <a:pt x="1876" y="198"/>
                    <a:pt x="1879" y="194"/>
                  </a:cubicBezTo>
                  <a:cubicBezTo>
                    <a:pt x="1877" y="194"/>
                    <a:pt x="1875" y="192"/>
                    <a:pt x="1877" y="191"/>
                  </a:cubicBezTo>
                  <a:cubicBezTo>
                    <a:pt x="1878" y="191"/>
                    <a:pt x="1880" y="191"/>
                    <a:pt x="1880" y="190"/>
                  </a:cubicBezTo>
                  <a:cubicBezTo>
                    <a:pt x="1861" y="186"/>
                    <a:pt x="1827" y="190"/>
                    <a:pt x="1813" y="187"/>
                  </a:cubicBezTo>
                  <a:cubicBezTo>
                    <a:pt x="1811" y="191"/>
                    <a:pt x="1796" y="192"/>
                    <a:pt x="1795" y="187"/>
                  </a:cubicBezTo>
                  <a:cubicBezTo>
                    <a:pt x="1796" y="184"/>
                    <a:pt x="1798" y="182"/>
                    <a:pt x="1800" y="180"/>
                  </a:cubicBezTo>
                  <a:cubicBezTo>
                    <a:pt x="1808" y="177"/>
                    <a:pt x="1821" y="179"/>
                    <a:pt x="1825" y="180"/>
                  </a:cubicBezTo>
                  <a:cubicBezTo>
                    <a:pt x="1825" y="177"/>
                    <a:pt x="1823" y="177"/>
                    <a:pt x="1822" y="175"/>
                  </a:cubicBezTo>
                  <a:cubicBezTo>
                    <a:pt x="1826" y="177"/>
                    <a:pt x="1830" y="171"/>
                    <a:pt x="1831" y="175"/>
                  </a:cubicBezTo>
                  <a:cubicBezTo>
                    <a:pt x="1829" y="175"/>
                    <a:pt x="1827" y="177"/>
                    <a:pt x="1826" y="179"/>
                  </a:cubicBezTo>
                  <a:cubicBezTo>
                    <a:pt x="1830" y="180"/>
                    <a:pt x="1834" y="179"/>
                    <a:pt x="1838" y="179"/>
                  </a:cubicBezTo>
                  <a:cubicBezTo>
                    <a:pt x="1841" y="179"/>
                    <a:pt x="1841" y="180"/>
                    <a:pt x="1843" y="179"/>
                  </a:cubicBezTo>
                  <a:cubicBezTo>
                    <a:pt x="1843" y="178"/>
                    <a:pt x="1846" y="179"/>
                    <a:pt x="1846" y="179"/>
                  </a:cubicBezTo>
                  <a:cubicBezTo>
                    <a:pt x="1862" y="177"/>
                    <a:pt x="1877" y="180"/>
                    <a:pt x="1891" y="179"/>
                  </a:cubicBezTo>
                  <a:cubicBezTo>
                    <a:pt x="1892" y="178"/>
                    <a:pt x="1893" y="177"/>
                    <a:pt x="1894" y="177"/>
                  </a:cubicBezTo>
                  <a:cubicBezTo>
                    <a:pt x="1896" y="177"/>
                    <a:pt x="1897" y="179"/>
                    <a:pt x="1901" y="179"/>
                  </a:cubicBezTo>
                  <a:cubicBezTo>
                    <a:pt x="1903" y="179"/>
                    <a:pt x="1903" y="177"/>
                    <a:pt x="1906" y="177"/>
                  </a:cubicBezTo>
                  <a:cubicBezTo>
                    <a:pt x="1912" y="176"/>
                    <a:pt x="1920" y="178"/>
                    <a:pt x="1926" y="177"/>
                  </a:cubicBezTo>
                  <a:cubicBezTo>
                    <a:pt x="1928" y="171"/>
                    <a:pt x="1918" y="176"/>
                    <a:pt x="1919" y="172"/>
                  </a:cubicBezTo>
                  <a:cubicBezTo>
                    <a:pt x="1929" y="172"/>
                    <a:pt x="1913" y="167"/>
                    <a:pt x="1909" y="168"/>
                  </a:cubicBezTo>
                  <a:cubicBezTo>
                    <a:pt x="1907" y="168"/>
                    <a:pt x="1901" y="169"/>
                    <a:pt x="1903" y="172"/>
                  </a:cubicBezTo>
                  <a:cubicBezTo>
                    <a:pt x="1908" y="172"/>
                    <a:pt x="1914" y="172"/>
                    <a:pt x="1916" y="175"/>
                  </a:cubicBezTo>
                  <a:cubicBezTo>
                    <a:pt x="1903" y="175"/>
                    <a:pt x="1897" y="176"/>
                    <a:pt x="1883" y="175"/>
                  </a:cubicBezTo>
                  <a:cubicBezTo>
                    <a:pt x="1882" y="173"/>
                    <a:pt x="1879" y="174"/>
                    <a:pt x="1878" y="172"/>
                  </a:cubicBezTo>
                  <a:cubicBezTo>
                    <a:pt x="1877" y="175"/>
                    <a:pt x="1880" y="175"/>
                    <a:pt x="1881" y="177"/>
                  </a:cubicBezTo>
                  <a:cubicBezTo>
                    <a:pt x="1877" y="178"/>
                    <a:pt x="1876" y="175"/>
                    <a:pt x="1873" y="175"/>
                  </a:cubicBezTo>
                  <a:cubicBezTo>
                    <a:pt x="1870" y="176"/>
                    <a:pt x="1869" y="178"/>
                    <a:pt x="1866" y="177"/>
                  </a:cubicBezTo>
                  <a:cubicBezTo>
                    <a:pt x="1864" y="177"/>
                    <a:pt x="1865" y="173"/>
                    <a:pt x="1861" y="174"/>
                  </a:cubicBezTo>
                  <a:cubicBezTo>
                    <a:pt x="1861" y="174"/>
                    <a:pt x="1861" y="178"/>
                    <a:pt x="1859" y="177"/>
                  </a:cubicBezTo>
                  <a:cubicBezTo>
                    <a:pt x="1857" y="173"/>
                    <a:pt x="1864" y="171"/>
                    <a:pt x="1860" y="171"/>
                  </a:cubicBezTo>
                  <a:cubicBezTo>
                    <a:pt x="1860" y="173"/>
                    <a:pt x="1856" y="171"/>
                    <a:pt x="1853" y="171"/>
                  </a:cubicBezTo>
                  <a:cubicBezTo>
                    <a:pt x="1850" y="171"/>
                    <a:pt x="1846" y="171"/>
                    <a:pt x="1843" y="171"/>
                  </a:cubicBezTo>
                  <a:cubicBezTo>
                    <a:pt x="1844" y="167"/>
                    <a:pt x="1843" y="165"/>
                    <a:pt x="1840" y="164"/>
                  </a:cubicBezTo>
                  <a:cubicBezTo>
                    <a:pt x="1840" y="166"/>
                    <a:pt x="1837" y="166"/>
                    <a:pt x="1835" y="166"/>
                  </a:cubicBezTo>
                  <a:cubicBezTo>
                    <a:pt x="1835" y="169"/>
                    <a:pt x="1834" y="170"/>
                    <a:pt x="1832" y="171"/>
                  </a:cubicBezTo>
                  <a:cubicBezTo>
                    <a:pt x="1828" y="171"/>
                    <a:pt x="1825" y="173"/>
                    <a:pt x="1820" y="172"/>
                  </a:cubicBezTo>
                  <a:cubicBezTo>
                    <a:pt x="1819" y="169"/>
                    <a:pt x="1820" y="165"/>
                    <a:pt x="1815" y="166"/>
                  </a:cubicBezTo>
                  <a:cubicBezTo>
                    <a:pt x="1812" y="165"/>
                    <a:pt x="1812" y="168"/>
                    <a:pt x="1810" y="169"/>
                  </a:cubicBezTo>
                  <a:cubicBezTo>
                    <a:pt x="1813" y="160"/>
                    <a:pt x="1803" y="170"/>
                    <a:pt x="1802" y="163"/>
                  </a:cubicBezTo>
                  <a:cubicBezTo>
                    <a:pt x="1811" y="160"/>
                    <a:pt x="1820" y="165"/>
                    <a:pt x="1827" y="156"/>
                  </a:cubicBezTo>
                  <a:cubicBezTo>
                    <a:pt x="1821" y="157"/>
                    <a:pt x="1827" y="155"/>
                    <a:pt x="1826" y="152"/>
                  </a:cubicBezTo>
                  <a:cubicBezTo>
                    <a:pt x="1828" y="152"/>
                    <a:pt x="1831" y="152"/>
                    <a:pt x="1834" y="152"/>
                  </a:cubicBezTo>
                  <a:cubicBezTo>
                    <a:pt x="1832" y="157"/>
                    <a:pt x="1836" y="156"/>
                    <a:pt x="1837" y="158"/>
                  </a:cubicBezTo>
                  <a:cubicBezTo>
                    <a:pt x="1842" y="157"/>
                    <a:pt x="1848" y="157"/>
                    <a:pt x="1849" y="155"/>
                  </a:cubicBezTo>
                  <a:cubicBezTo>
                    <a:pt x="1849" y="151"/>
                    <a:pt x="1859" y="154"/>
                    <a:pt x="1859" y="150"/>
                  </a:cubicBezTo>
                  <a:cubicBezTo>
                    <a:pt x="1847" y="150"/>
                    <a:pt x="1834" y="150"/>
                    <a:pt x="1822" y="150"/>
                  </a:cubicBezTo>
                  <a:cubicBezTo>
                    <a:pt x="1822" y="148"/>
                    <a:pt x="1823" y="144"/>
                    <a:pt x="1821" y="144"/>
                  </a:cubicBezTo>
                  <a:cubicBezTo>
                    <a:pt x="1821" y="145"/>
                    <a:pt x="1821" y="147"/>
                    <a:pt x="1819" y="147"/>
                  </a:cubicBezTo>
                  <a:cubicBezTo>
                    <a:pt x="1813" y="149"/>
                    <a:pt x="1813" y="145"/>
                    <a:pt x="1811" y="144"/>
                  </a:cubicBezTo>
                  <a:cubicBezTo>
                    <a:pt x="1811" y="144"/>
                    <a:pt x="1809" y="146"/>
                    <a:pt x="1808" y="145"/>
                  </a:cubicBezTo>
                  <a:cubicBezTo>
                    <a:pt x="1806" y="145"/>
                    <a:pt x="1807" y="141"/>
                    <a:pt x="1804" y="144"/>
                  </a:cubicBezTo>
                  <a:cubicBezTo>
                    <a:pt x="1803" y="145"/>
                    <a:pt x="1802" y="142"/>
                    <a:pt x="1803" y="142"/>
                  </a:cubicBezTo>
                  <a:cubicBezTo>
                    <a:pt x="1799" y="142"/>
                    <a:pt x="1794" y="143"/>
                    <a:pt x="1796" y="139"/>
                  </a:cubicBezTo>
                  <a:cubicBezTo>
                    <a:pt x="1780" y="140"/>
                    <a:pt x="1774" y="137"/>
                    <a:pt x="1763" y="139"/>
                  </a:cubicBezTo>
                  <a:cubicBezTo>
                    <a:pt x="1764" y="137"/>
                    <a:pt x="1765" y="136"/>
                    <a:pt x="1763" y="134"/>
                  </a:cubicBezTo>
                  <a:cubicBezTo>
                    <a:pt x="1759" y="133"/>
                    <a:pt x="1757" y="135"/>
                    <a:pt x="1753" y="136"/>
                  </a:cubicBezTo>
                  <a:cubicBezTo>
                    <a:pt x="1744" y="137"/>
                    <a:pt x="1734" y="134"/>
                    <a:pt x="1730" y="134"/>
                  </a:cubicBezTo>
                  <a:cubicBezTo>
                    <a:pt x="1727" y="134"/>
                    <a:pt x="1725" y="134"/>
                    <a:pt x="1722" y="134"/>
                  </a:cubicBezTo>
                  <a:cubicBezTo>
                    <a:pt x="1716" y="135"/>
                    <a:pt x="1717" y="136"/>
                    <a:pt x="1715" y="134"/>
                  </a:cubicBezTo>
                  <a:cubicBezTo>
                    <a:pt x="1715" y="134"/>
                    <a:pt x="1713" y="134"/>
                    <a:pt x="1712" y="134"/>
                  </a:cubicBezTo>
                  <a:cubicBezTo>
                    <a:pt x="1712" y="134"/>
                    <a:pt x="1712" y="133"/>
                    <a:pt x="1712" y="133"/>
                  </a:cubicBezTo>
                  <a:cubicBezTo>
                    <a:pt x="1710" y="130"/>
                    <a:pt x="1696" y="134"/>
                    <a:pt x="1694" y="134"/>
                  </a:cubicBezTo>
                  <a:cubicBezTo>
                    <a:pt x="1692" y="134"/>
                    <a:pt x="1692" y="131"/>
                    <a:pt x="1691" y="131"/>
                  </a:cubicBezTo>
                  <a:cubicBezTo>
                    <a:pt x="1688" y="136"/>
                    <a:pt x="1677" y="134"/>
                    <a:pt x="1676" y="129"/>
                  </a:cubicBezTo>
                  <a:cubicBezTo>
                    <a:pt x="1681" y="128"/>
                    <a:pt x="1690" y="131"/>
                    <a:pt x="1692" y="128"/>
                  </a:cubicBezTo>
                  <a:cubicBezTo>
                    <a:pt x="1690" y="127"/>
                    <a:pt x="1689" y="126"/>
                    <a:pt x="1687" y="125"/>
                  </a:cubicBezTo>
                  <a:cubicBezTo>
                    <a:pt x="1697" y="120"/>
                    <a:pt x="1709" y="127"/>
                    <a:pt x="1717" y="120"/>
                  </a:cubicBezTo>
                  <a:cubicBezTo>
                    <a:pt x="1715" y="120"/>
                    <a:pt x="1712" y="120"/>
                    <a:pt x="1709" y="120"/>
                  </a:cubicBezTo>
                  <a:cubicBezTo>
                    <a:pt x="1711" y="115"/>
                    <a:pt x="1707" y="116"/>
                    <a:pt x="1706" y="114"/>
                  </a:cubicBezTo>
                  <a:cubicBezTo>
                    <a:pt x="1700" y="116"/>
                    <a:pt x="1695" y="113"/>
                    <a:pt x="1693" y="115"/>
                  </a:cubicBezTo>
                  <a:cubicBezTo>
                    <a:pt x="1691" y="117"/>
                    <a:pt x="1685" y="114"/>
                    <a:pt x="1684" y="114"/>
                  </a:cubicBezTo>
                  <a:cubicBezTo>
                    <a:pt x="1673" y="113"/>
                    <a:pt x="1656" y="114"/>
                    <a:pt x="1650" y="115"/>
                  </a:cubicBezTo>
                  <a:cubicBezTo>
                    <a:pt x="1645" y="116"/>
                    <a:pt x="1641" y="115"/>
                    <a:pt x="1638" y="112"/>
                  </a:cubicBezTo>
                  <a:cubicBezTo>
                    <a:pt x="1641" y="107"/>
                    <a:pt x="1651" y="109"/>
                    <a:pt x="1660" y="109"/>
                  </a:cubicBezTo>
                  <a:cubicBezTo>
                    <a:pt x="1672" y="109"/>
                    <a:pt x="1686" y="111"/>
                    <a:pt x="1690" y="106"/>
                  </a:cubicBezTo>
                  <a:cubicBezTo>
                    <a:pt x="1694" y="112"/>
                    <a:pt x="1710" y="107"/>
                    <a:pt x="1714" y="107"/>
                  </a:cubicBezTo>
                  <a:cubicBezTo>
                    <a:pt x="1719" y="107"/>
                    <a:pt x="1734" y="106"/>
                    <a:pt x="1734" y="107"/>
                  </a:cubicBezTo>
                  <a:cubicBezTo>
                    <a:pt x="1737" y="110"/>
                    <a:pt x="1737" y="108"/>
                    <a:pt x="1741" y="107"/>
                  </a:cubicBezTo>
                  <a:cubicBezTo>
                    <a:pt x="1747" y="107"/>
                    <a:pt x="1751" y="106"/>
                    <a:pt x="1754" y="106"/>
                  </a:cubicBezTo>
                  <a:cubicBezTo>
                    <a:pt x="1758" y="105"/>
                    <a:pt x="1762" y="106"/>
                    <a:pt x="1766" y="106"/>
                  </a:cubicBezTo>
                  <a:cubicBezTo>
                    <a:pt x="1767" y="104"/>
                    <a:pt x="1769" y="102"/>
                    <a:pt x="1771" y="101"/>
                  </a:cubicBezTo>
                  <a:cubicBezTo>
                    <a:pt x="1773" y="101"/>
                    <a:pt x="1775" y="100"/>
                    <a:pt x="1774" y="98"/>
                  </a:cubicBezTo>
                  <a:cubicBezTo>
                    <a:pt x="1769" y="100"/>
                    <a:pt x="1762" y="103"/>
                    <a:pt x="1761" y="95"/>
                  </a:cubicBezTo>
                  <a:cubicBezTo>
                    <a:pt x="1772" y="93"/>
                    <a:pt x="1788" y="93"/>
                    <a:pt x="1794" y="91"/>
                  </a:cubicBezTo>
                  <a:cubicBezTo>
                    <a:pt x="1802" y="90"/>
                    <a:pt x="1814" y="89"/>
                    <a:pt x="1819" y="88"/>
                  </a:cubicBezTo>
                  <a:cubicBezTo>
                    <a:pt x="1824" y="88"/>
                    <a:pt x="1830" y="90"/>
                    <a:pt x="1830" y="83"/>
                  </a:cubicBezTo>
                  <a:cubicBezTo>
                    <a:pt x="1824" y="83"/>
                    <a:pt x="1820" y="86"/>
                    <a:pt x="1815" y="87"/>
                  </a:cubicBezTo>
                  <a:cubicBezTo>
                    <a:pt x="1806" y="87"/>
                    <a:pt x="1801" y="85"/>
                    <a:pt x="1796" y="85"/>
                  </a:cubicBezTo>
                  <a:cubicBezTo>
                    <a:pt x="1794" y="85"/>
                    <a:pt x="1794" y="86"/>
                    <a:pt x="1791" y="87"/>
                  </a:cubicBezTo>
                  <a:cubicBezTo>
                    <a:pt x="1789" y="87"/>
                    <a:pt x="1788" y="87"/>
                    <a:pt x="1786" y="88"/>
                  </a:cubicBezTo>
                  <a:cubicBezTo>
                    <a:pt x="1786" y="89"/>
                    <a:pt x="1783" y="88"/>
                    <a:pt x="1783" y="88"/>
                  </a:cubicBezTo>
                  <a:cubicBezTo>
                    <a:pt x="1773" y="89"/>
                    <a:pt x="1761" y="87"/>
                    <a:pt x="1750" y="88"/>
                  </a:cubicBezTo>
                  <a:cubicBezTo>
                    <a:pt x="1748" y="88"/>
                    <a:pt x="1747" y="89"/>
                    <a:pt x="1745" y="90"/>
                  </a:cubicBezTo>
                  <a:cubicBezTo>
                    <a:pt x="1733" y="91"/>
                    <a:pt x="1720" y="90"/>
                    <a:pt x="1708" y="91"/>
                  </a:cubicBezTo>
                  <a:cubicBezTo>
                    <a:pt x="1706" y="92"/>
                    <a:pt x="1706" y="93"/>
                    <a:pt x="1703" y="93"/>
                  </a:cubicBezTo>
                  <a:cubicBezTo>
                    <a:pt x="1700" y="93"/>
                    <a:pt x="1700" y="91"/>
                    <a:pt x="1697" y="91"/>
                  </a:cubicBezTo>
                  <a:cubicBezTo>
                    <a:pt x="1695" y="91"/>
                    <a:pt x="1694" y="93"/>
                    <a:pt x="1692" y="93"/>
                  </a:cubicBezTo>
                  <a:cubicBezTo>
                    <a:pt x="1682" y="94"/>
                    <a:pt x="1673" y="93"/>
                    <a:pt x="1667" y="95"/>
                  </a:cubicBezTo>
                  <a:cubicBezTo>
                    <a:pt x="1664" y="95"/>
                    <a:pt x="1661" y="97"/>
                    <a:pt x="1658" y="96"/>
                  </a:cubicBezTo>
                  <a:cubicBezTo>
                    <a:pt x="1656" y="91"/>
                    <a:pt x="1654" y="86"/>
                    <a:pt x="1659" y="83"/>
                  </a:cubicBezTo>
                  <a:cubicBezTo>
                    <a:pt x="1651" y="82"/>
                    <a:pt x="1644" y="85"/>
                    <a:pt x="1640" y="85"/>
                  </a:cubicBezTo>
                  <a:cubicBezTo>
                    <a:pt x="1638" y="85"/>
                    <a:pt x="1638" y="84"/>
                    <a:pt x="1635" y="83"/>
                  </a:cubicBezTo>
                  <a:cubicBezTo>
                    <a:pt x="1631" y="83"/>
                    <a:pt x="1623" y="84"/>
                    <a:pt x="1619" y="83"/>
                  </a:cubicBezTo>
                  <a:cubicBezTo>
                    <a:pt x="1616" y="83"/>
                    <a:pt x="1616" y="81"/>
                    <a:pt x="1614" y="80"/>
                  </a:cubicBezTo>
                  <a:cubicBezTo>
                    <a:pt x="1614" y="82"/>
                    <a:pt x="1613" y="81"/>
                    <a:pt x="1612" y="82"/>
                  </a:cubicBezTo>
                  <a:cubicBezTo>
                    <a:pt x="1609" y="83"/>
                    <a:pt x="1605" y="84"/>
                    <a:pt x="1602" y="85"/>
                  </a:cubicBezTo>
                  <a:cubicBezTo>
                    <a:pt x="1600" y="86"/>
                    <a:pt x="1596" y="87"/>
                    <a:pt x="1595" y="87"/>
                  </a:cubicBezTo>
                  <a:cubicBezTo>
                    <a:pt x="1594" y="87"/>
                    <a:pt x="1594" y="85"/>
                    <a:pt x="1592" y="85"/>
                  </a:cubicBezTo>
                  <a:cubicBezTo>
                    <a:pt x="1591" y="85"/>
                    <a:pt x="1591" y="84"/>
                    <a:pt x="1591" y="83"/>
                  </a:cubicBezTo>
                  <a:cubicBezTo>
                    <a:pt x="1588" y="83"/>
                    <a:pt x="1586" y="86"/>
                    <a:pt x="1586" y="83"/>
                  </a:cubicBezTo>
                  <a:cubicBezTo>
                    <a:pt x="1586" y="81"/>
                    <a:pt x="1588" y="81"/>
                    <a:pt x="1587" y="79"/>
                  </a:cubicBezTo>
                  <a:cubicBezTo>
                    <a:pt x="1591" y="79"/>
                    <a:pt x="1595" y="79"/>
                    <a:pt x="1596" y="76"/>
                  </a:cubicBezTo>
                  <a:cubicBezTo>
                    <a:pt x="1584" y="75"/>
                    <a:pt x="1573" y="72"/>
                    <a:pt x="1563" y="74"/>
                  </a:cubicBezTo>
                  <a:cubicBezTo>
                    <a:pt x="1560" y="74"/>
                    <a:pt x="1560" y="76"/>
                    <a:pt x="1558" y="76"/>
                  </a:cubicBezTo>
                  <a:cubicBezTo>
                    <a:pt x="1554" y="76"/>
                    <a:pt x="1552" y="74"/>
                    <a:pt x="1549" y="74"/>
                  </a:cubicBezTo>
                  <a:cubicBezTo>
                    <a:pt x="1547" y="74"/>
                    <a:pt x="1547" y="75"/>
                    <a:pt x="1544" y="76"/>
                  </a:cubicBezTo>
                  <a:cubicBezTo>
                    <a:pt x="1543" y="76"/>
                    <a:pt x="1541" y="76"/>
                    <a:pt x="1539" y="76"/>
                  </a:cubicBezTo>
                  <a:cubicBezTo>
                    <a:pt x="1534" y="75"/>
                    <a:pt x="1536" y="75"/>
                    <a:pt x="1533" y="76"/>
                  </a:cubicBezTo>
                  <a:cubicBezTo>
                    <a:pt x="1532" y="76"/>
                    <a:pt x="1530" y="75"/>
                    <a:pt x="1529" y="76"/>
                  </a:cubicBezTo>
                  <a:cubicBezTo>
                    <a:pt x="1522" y="76"/>
                    <a:pt x="1516" y="77"/>
                    <a:pt x="1513" y="77"/>
                  </a:cubicBezTo>
                  <a:cubicBezTo>
                    <a:pt x="1510" y="77"/>
                    <a:pt x="1507" y="77"/>
                    <a:pt x="1504" y="77"/>
                  </a:cubicBezTo>
                  <a:cubicBezTo>
                    <a:pt x="1503" y="77"/>
                    <a:pt x="1502" y="76"/>
                    <a:pt x="1503" y="76"/>
                  </a:cubicBezTo>
                  <a:cubicBezTo>
                    <a:pt x="1500" y="76"/>
                    <a:pt x="1497" y="77"/>
                    <a:pt x="1494" y="77"/>
                  </a:cubicBezTo>
                  <a:cubicBezTo>
                    <a:pt x="1492" y="77"/>
                    <a:pt x="1491" y="76"/>
                    <a:pt x="1488" y="76"/>
                  </a:cubicBezTo>
                  <a:cubicBezTo>
                    <a:pt x="1485" y="76"/>
                    <a:pt x="1484" y="77"/>
                    <a:pt x="1481" y="77"/>
                  </a:cubicBezTo>
                  <a:cubicBezTo>
                    <a:pt x="1473" y="78"/>
                    <a:pt x="1465" y="76"/>
                    <a:pt x="1461" y="76"/>
                  </a:cubicBezTo>
                  <a:cubicBezTo>
                    <a:pt x="1452" y="75"/>
                    <a:pt x="1443" y="78"/>
                    <a:pt x="1433" y="77"/>
                  </a:cubicBezTo>
                  <a:cubicBezTo>
                    <a:pt x="1434" y="74"/>
                    <a:pt x="1431" y="74"/>
                    <a:pt x="1430" y="72"/>
                  </a:cubicBezTo>
                  <a:cubicBezTo>
                    <a:pt x="1412" y="72"/>
                    <a:pt x="1405" y="73"/>
                    <a:pt x="1390" y="74"/>
                  </a:cubicBezTo>
                  <a:cubicBezTo>
                    <a:pt x="1390" y="71"/>
                    <a:pt x="1385" y="72"/>
                    <a:pt x="1387" y="68"/>
                  </a:cubicBezTo>
                  <a:cubicBezTo>
                    <a:pt x="1388" y="65"/>
                    <a:pt x="1393" y="67"/>
                    <a:pt x="1393" y="64"/>
                  </a:cubicBezTo>
                  <a:cubicBezTo>
                    <a:pt x="1386" y="63"/>
                    <a:pt x="1387" y="68"/>
                    <a:pt x="1382" y="68"/>
                  </a:cubicBezTo>
                  <a:cubicBezTo>
                    <a:pt x="1380" y="63"/>
                    <a:pt x="1372" y="61"/>
                    <a:pt x="1368" y="64"/>
                  </a:cubicBezTo>
                  <a:cubicBezTo>
                    <a:pt x="1368" y="63"/>
                    <a:pt x="1369" y="60"/>
                    <a:pt x="1367" y="60"/>
                  </a:cubicBezTo>
                  <a:cubicBezTo>
                    <a:pt x="1365" y="60"/>
                    <a:pt x="1366" y="59"/>
                    <a:pt x="1365" y="58"/>
                  </a:cubicBezTo>
                  <a:cubicBezTo>
                    <a:pt x="1362" y="56"/>
                    <a:pt x="1356" y="54"/>
                    <a:pt x="1355" y="58"/>
                  </a:cubicBezTo>
                  <a:cubicBezTo>
                    <a:pt x="1358" y="58"/>
                    <a:pt x="1361" y="58"/>
                    <a:pt x="1362" y="60"/>
                  </a:cubicBezTo>
                  <a:cubicBezTo>
                    <a:pt x="1358" y="59"/>
                    <a:pt x="1360" y="62"/>
                    <a:pt x="1358" y="63"/>
                  </a:cubicBezTo>
                  <a:cubicBezTo>
                    <a:pt x="1358" y="63"/>
                    <a:pt x="1356" y="62"/>
                    <a:pt x="1355" y="63"/>
                  </a:cubicBezTo>
                  <a:cubicBezTo>
                    <a:pt x="1353" y="64"/>
                    <a:pt x="1353" y="68"/>
                    <a:pt x="1348" y="68"/>
                  </a:cubicBezTo>
                  <a:cubicBezTo>
                    <a:pt x="1349" y="65"/>
                    <a:pt x="1353" y="66"/>
                    <a:pt x="1352" y="63"/>
                  </a:cubicBezTo>
                  <a:cubicBezTo>
                    <a:pt x="1349" y="62"/>
                    <a:pt x="1343" y="64"/>
                    <a:pt x="1345" y="60"/>
                  </a:cubicBezTo>
                  <a:cubicBezTo>
                    <a:pt x="1338" y="60"/>
                    <a:pt x="1332" y="59"/>
                    <a:pt x="1327" y="61"/>
                  </a:cubicBezTo>
                  <a:cubicBezTo>
                    <a:pt x="1326" y="56"/>
                    <a:pt x="1318" y="57"/>
                    <a:pt x="1312" y="57"/>
                  </a:cubicBezTo>
                  <a:cubicBezTo>
                    <a:pt x="1311" y="62"/>
                    <a:pt x="1318" y="59"/>
                    <a:pt x="1314" y="63"/>
                  </a:cubicBezTo>
                  <a:cubicBezTo>
                    <a:pt x="1308" y="62"/>
                    <a:pt x="1309" y="55"/>
                    <a:pt x="1307" y="52"/>
                  </a:cubicBezTo>
                  <a:cubicBezTo>
                    <a:pt x="1313" y="51"/>
                    <a:pt x="1313" y="50"/>
                    <a:pt x="1319" y="52"/>
                  </a:cubicBezTo>
                  <a:cubicBezTo>
                    <a:pt x="1322" y="49"/>
                    <a:pt x="1332" y="49"/>
                    <a:pt x="1334" y="47"/>
                  </a:cubicBezTo>
                  <a:cubicBezTo>
                    <a:pt x="1336" y="45"/>
                    <a:pt x="1342" y="44"/>
                    <a:pt x="1344" y="49"/>
                  </a:cubicBezTo>
                  <a:cubicBezTo>
                    <a:pt x="1338" y="49"/>
                    <a:pt x="1337" y="46"/>
                    <a:pt x="1334" y="50"/>
                  </a:cubicBezTo>
                  <a:cubicBezTo>
                    <a:pt x="1344" y="51"/>
                    <a:pt x="1350" y="52"/>
                    <a:pt x="1359" y="49"/>
                  </a:cubicBezTo>
                  <a:cubicBezTo>
                    <a:pt x="1359" y="51"/>
                    <a:pt x="1359" y="52"/>
                    <a:pt x="1360" y="50"/>
                  </a:cubicBezTo>
                  <a:cubicBezTo>
                    <a:pt x="1361" y="49"/>
                    <a:pt x="1362" y="52"/>
                    <a:pt x="1362" y="52"/>
                  </a:cubicBezTo>
                  <a:cubicBezTo>
                    <a:pt x="1365" y="52"/>
                    <a:pt x="1367" y="52"/>
                    <a:pt x="1370" y="52"/>
                  </a:cubicBezTo>
                  <a:cubicBezTo>
                    <a:pt x="1371" y="46"/>
                    <a:pt x="1360" y="51"/>
                    <a:pt x="1364" y="42"/>
                  </a:cubicBezTo>
                  <a:cubicBezTo>
                    <a:pt x="1360" y="41"/>
                    <a:pt x="1360" y="45"/>
                    <a:pt x="1359" y="45"/>
                  </a:cubicBezTo>
                  <a:cubicBezTo>
                    <a:pt x="1354" y="47"/>
                    <a:pt x="1344" y="46"/>
                    <a:pt x="1344" y="44"/>
                  </a:cubicBezTo>
                  <a:cubicBezTo>
                    <a:pt x="1347" y="44"/>
                    <a:pt x="1345" y="39"/>
                    <a:pt x="1349" y="39"/>
                  </a:cubicBezTo>
                  <a:cubicBezTo>
                    <a:pt x="1352" y="39"/>
                    <a:pt x="1353" y="41"/>
                    <a:pt x="1357" y="41"/>
                  </a:cubicBezTo>
                  <a:cubicBezTo>
                    <a:pt x="1359" y="40"/>
                    <a:pt x="1359" y="39"/>
                    <a:pt x="1362" y="39"/>
                  </a:cubicBezTo>
                  <a:cubicBezTo>
                    <a:pt x="1365" y="39"/>
                    <a:pt x="1365" y="42"/>
                    <a:pt x="1369" y="42"/>
                  </a:cubicBezTo>
                  <a:cubicBezTo>
                    <a:pt x="1371" y="42"/>
                    <a:pt x="1372" y="42"/>
                    <a:pt x="1374" y="41"/>
                  </a:cubicBezTo>
                  <a:cubicBezTo>
                    <a:pt x="1374" y="44"/>
                    <a:pt x="1378" y="43"/>
                    <a:pt x="1377" y="47"/>
                  </a:cubicBezTo>
                  <a:cubicBezTo>
                    <a:pt x="1377" y="50"/>
                    <a:pt x="1371" y="48"/>
                    <a:pt x="1372" y="52"/>
                  </a:cubicBezTo>
                  <a:cubicBezTo>
                    <a:pt x="1376" y="51"/>
                    <a:pt x="1384" y="54"/>
                    <a:pt x="1385" y="50"/>
                  </a:cubicBezTo>
                  <a:cubicBezTo>
                    <a:pt x="1383" y="48"/>
                    <a:pt x="1380" y="46"/>
                    <a:pt x="1380" y="42"/>
                  </a:cubicBezTo>
                  <a:cubicBezTo>
                    <a:pt x="1385" y="40"/>
                    <a:pt x="1390" y="40"/>
                    <a:pt x="1394" y="41"/>
                  </a:cubicBezTo>
                  <a:cubicBezTo>
                    <a:pt x="1399" y="41"/>
                    <a:pt x="1396" y="42"/>
                    <a:pt x="1400" y="41"/>
                  </a:cubicBezTo>
                  <a:cubicBezTo>
                    <a:pt x="1405" y="39"/>
                    <a:pt x="1412" y="43"/>
                    <a:pt x="1415" y="39"/>
                  </a:cubicBezTo>
                  <a:cubicBezTo>
                    <a:pt x="1410" y="36"/>
                    <a:pt x="1403" y="39"/>
                    <a:pt x="1400" y="39"/>
                  </a:cubicBezTo>
                  <a:cubicBezTo>
                    <a:pt x="1400" y="39"/>
                    <a:pt x="1400" y="37"/>
                    <a:pt x="1399" y="37"/>
                  </a:cubicBezTo>
                  <a:cubicBezTo>
                    <a:pt x="1398" y="38"/>
                    <a:pt x="1399" y="39"/>
                    <a:pt x="1397" y="39"/>
                  </a:cubicBezTo>
                  <a:cubicBezTo>
                    <a:pt x="1395" y="39"/>
                    <a:pt x="1394" y="38"/>
                    <a:pt x="1392" y="37"/>
                  </a:cubicBezTo>
                  <a:cubicBezTo>
                    <a:pt x="1386" y="37"/>
                    <a:pt x="1378" y="37"/>
                    <a:pt x="1372" y="37"/>
                  </a:cubicBezTo>
                  <a:cubicBezTo>
                    <a:pt x="1370" y="38"/>
                    <a:pt x="1369" y="39"/>
                    <a:pt x="1365" y="39"/>
                  </a:cubicBezTo>
                  <a:cubicBezTo>
                    <a:pt x="1362" y="39"/>
                    <a:pt x="1358" y="36"/>
                    <a:pt x="1355" y="36"/>
                  </a:cubicBezTo>
                  <a:cubicBezTo>
                    <a:pt x="1353" y="36"/>
                    <a:pt x="1350" y="37"/>
                    <a:pt x="1347" y="37"/>
                  </a:cubicBezTo>
                  <a:cubicBezTo>
                    <a:pt x="1344" y="38"/>
                    <a:pt x="1343" y="36"/>
                    <a:pt x="1340" y="36"/>
                  </a:cubicBezTo>
                  <a:cubicBezTo>
                    <a:pt x="1338" y="36"/>
                    <a:pt x="1339" y="38"/>
                    <a:pt x="1337" y="36"/>
                  </a:cubicBezTo>
                  <a:cubicBezTo>
                    <a:pt x="1336" y="35"/>
                    <a:pt x="1322" y="36"/>
                    <a:pt x="1322" y="36"/>
                  </a:cubicBezTo>
                  <a:cubicBezTo>
                    <a:pt x="1319" y="36"/>
                    <a:pt x="1319" y="37"/>
                    <a:pt x="1317" y="36"/>
                  </a:cubicBezTo>
                  <a:cubicBezTo>
                    <a:pt x="1315" y="34"/>
                    <a:pt x="1302" y="36"/>
                    <a:pt x="1302" y="37"/>
                  </a:cubicBezTo>
                  <a:cubicBezTo>
                    <a:pt x="1306" y="38"/>
                    <a:pt x="1310" y="38"/>
                    <a:pt x="1312" y="41"/>
                  </a:cubicBezTo>
                  <a:cubicBezTo>
                    <a:pt x="1307" y="42"/>
                    <a:pt x="1305" y="40"/>
                    <a:pt x="1302" y="42"/>
                  </a:cubicBezTo>
                  <a:cubicBezTo>
                    <a:pt x="1298" y="45"/>
                    <a:pt x="1300" y="41"/>
                    <a:pt x="1295" y="42"/>
                  </a:cubicBezTo>
                  <a:cubicBezTo>
                    <a:pt x="1295" y="42"/>
                    <a:pt x="1296" y="44"/>
                    <a:pt x="1295" y="44"/>
                  </a:cubicBezTo>
                  <a:cubicBezTo>
                    <a:pt x="1295" y="44"/>
                    <a:pt x="1293" y="44"/>
                    <a:pt x="1292" y="44"/>
                  </a:cubicBezTo>
                  <a:cubicBezTo>
                    <a:pt x="1292" y="44"/>
                    <a:pt x="1292" y="45"/>
                    <a:pt x="1292" y="45"/>
                  </a:cubicBezTo>
                  <a:cubicBezTo>
                    <a:pt x="1289" y="49"/>
                    <a:pt x="1275" y="43"/>
                    <a:pt x="1269" y="45"/>
                  </a:cubicBezTo>
                  <a:cubicBezTo>
                    <a:pt x="1270" y="40"/>
                    <a:pt x="1263" y="43"/>
                    <a:pt x="1264" y="39"/>
                  </a:cubicBezTo>
                  <a:cubicBezTo>
                    <a:pt x="1266" y="37"/>
                    <a:pt x="1269" y="41"/>
                    <a:pt x="1272" y="41"/>
                  </a:cubicBezTo>
                  <a:cubicBezTo>
                    <a:pt x="1272" y="41"/>
                    <a:pt x="1272" y="39"/>
                    <a:pt x="1272" y="39"/>
                  </a:cubicBezTo>
                  <a:cubicBezTo>
                    <a:pt x="1274" y="37"/>
                    <a:pt x="1286" y="39"/>
                    <a:pt x="1287" y="39"/>
                  </a:cubicBezTo>
                  <a:cubicBezTo>
                    <a:pt x="1290" y="39"/>
                    <a:pt x="1290" y="37"/>
                    <a:pt x="1294" y="37"/>
                  </a:cubicBezTo>
                  <a:cubicBezTo>
                    <a:pt x="1296" y="38"/>
                    <a:pt x="1295" y="41"/>
                    <a:pt x="1299" y="41"/>
                  </a:cubicBezTo>
                  <a:cubicBezTo>
                    <a:pt x="1301" y="35"/>
                    <a:pt x="1293" y="38"/>
                    <a:pt x="1292" y="34"/>
                  </a:cubicBezTo>
                  <a:cubicBezTo>
                    <a:pt x="1288" y="33"/>
                    <a:pt x="1289" y="37"/>
                    <a:pt x="1286" y="37"/>
                  </a:cubicBezTo>
                  <a:cubicBezTo>
                    <a:pt x="1281" y="34"/>
                    <a:pt x="1278" y="39"/>
                    <a:pt x="1276" y="36"/>
                  </a:cubicBezTo>
                  <a:cubicBezTo>
                    <a:pt x="1274" y="34"/>
                    <a:pt x="1266" y="38"/>
                    <a:pt x="1264" y="36"/>
                  </a:cubicBezTo>
                  <a:cubicBezTo>
                    <a:pt x="1262" y="36"/>
                    <a:pt x="1262" y="34"/>
                    <a:pt x="1259" y="34"/>
                  </a:cubicBezTo>
                  <a:cubicBezTo>
                    <a:pt x="1259" y="37"/>
                    <a:pt x="1256" y="35"/>
                    <a:pt x="1254" y="36"/>
                  </a:cubicBezTo>
                  <a:cubicBezTo>
                    <a:pt x="1253" y="37"/>
                    <a:pt x="1252" y="40"/>
                    <a:pt x="1249" y="39"/>
                  </a:cubicBezTo>
                  <a:cubicBezTo>
                    <a:pt x="1251" y="34"/>
                    <a:pt x="1246" y="35"/>
                    <a:pt x="1246" y="33"/>
                  </a:cubicBezTo>
                  <a:cubicBezTo>
                    <a:pt x="1238" y="32"/>
                    <a:pt x="1236" y="37"/>
                    <a:pt x="1231" y="37"/>
                  </a:cubicBezTo>
                  <a:cubicBezTo>
                    <a:pt x="1219" y="36"/>
                    <a:pt x="1210" y="36"/>
                    <a:pt x="1199" y="39"/>
                  </a:cubicBezTo>
                  <a:cubicBezTo>
                    <a:pt x="1194" y="38"/>
                    <a:pt x="1191" y="35"/>
                    <a:pt x="1186" y="34"/>
                  </a:cubicBezTo>
                  <a:cubicBezTo>
                    <a:pt x="1187" y="41"/>
                    <a:pt x="1181" y="34"/>
                    <a:pt x="1176" y="36"/>
                  </a:cubicBezTo>
                  <a:cubicBezTo>
                    <a:pt x="1176" y="41"/>
                    <a:pt x="1176" y="45"/>
                    <a:pt x="1172" y="47"/>
                  </a:cubicBezTo>
                  <a:cubicBezTo>
                    <a:pt x="1170" y="46"/>
                    <a:pt x="1170" y="45"/>
                    <a:pt x="1167" y="47"/>
                  </a:cubicBezTo>
                  <a:cubicBezTo>
                    <a:pt x="1167" y="48"/>
                    <a:pt x="1167" y="50"/>
                    <a:pt x="1166" y="50"/>
                  </a:cubicBezTo>
                  <a:cubicBezTo>
                    <a:pt x="1165" y="53"/>
                    <a:pt x="1168" y="53"/>
                    <a:pt x="1169" y="55"/>
                  </a:cubicBezTo>
                  <a:cubicBezTo>
                    <a:pt x="1168" y="56"/>
                    <a:pt x="1160" y="58"/>
                    <a:pt x="1159" y="55"/>
                  </a:cubicBezTo>
                  <a:cubicBezTo>
                    <a:pt x="1160" y="50"/>
                    <a:pt x="1158" y="42"/>
                    <a:pt x="1161" y="39"/>
                  </a:cubicBezTo>
                  <a:cubicBezTo>
                    <a:pt x="1145" y="36"/>
                    <a:pt x="1124" y="39"/>
                    <a:pt x="1109" y="42"/>
                  </a:cubicBezTo>
                  <a:cubicBezTo>
                    <a:pt x="1104" y="44"/>
                    <a:pt x="1100" y="38"/>
                    <a:pt x="1098" y="42"/>
                  </a:cubicBezTo>
                  <a:cubicBezTo>
                    <a:pt x="1100" y="42"/>
                    <a:pt x="1100" y="51"/>
                    <a:pt x="1098" y="50"/>
                  </a:cubicBezTo>
                  <a:cubicBezTo>
                    <a:pt x="1094" y="54"/>
                    <a:pt x="1087" y="46"/>
                    <a:pt x="1091" y="42"/>
                  </a:cubicBezTo>
                  <a:cubicBezTo>
                    <a:pt x="1087" y="43"/>
                    <a:pt x="1083" y="41"/>
                    <a:pt x="1079" y="41"/>
                  </a:cubicBezTo>
                  <a:cubicBezTo>
                    <a:pt x="1074" y="40"/>
                    <a:pt x="1068" y="42"/>
                    <a:pt x="1064" y="39"/>
                  </a:cubicBezTo>
                  <a:cubicBezTo>
                    <a:pt x="1063" y="36"/>
                    <a:pt x="1067" y="36"/>
                    <a:pt x="1068" y="36"/>
                  </a:cubicBezTo>
                  <a:cubicBezTo>
                    <a:pt x="1069" y="34"/>
                    <a:pt x="1067" y="30"/>
                    <a:pt x="1068" y="28"/>
                  </a:cubicBezTo>
                  <a:cubicBezTo>
                    <a:pt x="1071" y="26"/>
                    <a:pt x="1075" y="26"/>
                    <a:pt x="1079" y="25"/>
                  </a:cubicBezTo>
                  <a:cubicBezTo>
                    <a:pt x="1077" y="29"/>
                    <a:pt x="1073" y="30"/>
                    <a:pt x="1073" y="36"/>
                  </a:cubicBezTo>
                  <a:cubicBezTo>
                    <a:pt x="1079" y="36"/>
                    <a:pt x="1084" y="34"/>
                    <a:pt x="1088" y="31"/>
                  </a:cubicBezTo>
                  <a:cubicBezTo>
                    <a:pt x="1085" y="30"/>
                    <a:pt x="1082" y="28"/>
                    <a:pt x="1083" y="23"/>
                  </a:cubicBezTo>
                  <a:cubicBezTo>
                    <a:pt x="1085" y="21"/>
                    <a:pt x="1088" y="21"/>
                    <a:pt x="1093" y="22"/>
                  </a:cubicBezTo>
                  <a:cubicBezTo>
                    <a:pt x="1094" y="31"/>
                    <a:pt x="1094" y="29"/>
                    <a:pt x="1089" y="33"/>
                  </a:cubicBezTo>
                  <a:cubicBezTo>
                    <a:pt x="1092" y="33"/>
                    <a:pt x="1095" y="33"/>
                    <a:pt x="1098" y="33"/>
                  </a:cubicBezTo>
                  <a:cubicBezTo>
                    <a:pt x="1096" y="25"/>
                    <a:pt x="1103" y="26"/>
                    <a:pt x="1101" y="18"/>
                  </a:cubicBezTo>
                  <a:cubicBezTo>
                    <a:pt x="1098" y="16"/>
                    <a:pt x="1090" y="17"/>
                    <a:pt x="1084" y="17"/>
                  </a:cubicBezTo>
                  <a:cubicBezTo>
                    <a:pt x="1084" y="14"/>
                    <a:pt x="1083" y="13"/>
                    <a:pt x="1081" y="12"/>
                  </a:cubicBezTo>
                  <a:cubicBezTo>
                    <a:pt x="1082" y="15"/>
                    <a:pt x="1079" y="15"/>
                    <a:pt x="1078" y="17"/>
                  </a:cubicBezTo>
                  <a:cubicBezTo>
                    <a:pt x="1076" y="18"/>
                    <a:pt x="1076" y="21"/>
                    <a:pt x="1074" y="22"/>
                  </a:cubicBezTo>
                  <a:cubicBezTo>
                    <a:pt x="1070" y="24"/>
                    <a:pt x="1063" y="23"/>
                    <a:pt x="1059" y="26"/>
                  </a:cubicBezTo>
                  <a:cubicBezTo>
                    <a:pt x="1064" y="22"/>
                    <a:pt x="1057" y="25"/>
                    <a:pt x="1058" y="20"/>
                  </a:cubicBezTo>
                  <a:cubicBezTo>
                    <a:pt x="1053" y="20"/>
                    <a:pt x="1050" y="18"/>
                    <a:pt x="1048" y="15"/>
                  </a:cubicBezTo>
                  <a:cubicBezTo>
                    <a:pt x="1047" y="17"/>
                    <a:pt x="1048" y="20"/>
                    <a:pt x="1046" y="20"/>
                  </a:cubicBezTo>
                  <a:cubicBezTo>
                    <a:pt x="1039" y="20"/>
                    <a:pt x="1032" y="20"/>
                    <a:pt x="1028" y="18"/>
                  </a:cubicBezTo>
                  <a:cubicBezTo>
                    <a:pt x="1025" y="21"/>
                    <a:pt x="1025" y="26"/>
                    <a:pt x="1023" y="28"/>
                  </a:cubicBezTo>
                  <a:cubicBezTo>
                    <a:pt x="1017" y="29"/>
                    <a:pt x="1018" y="25"/>
                    <a:pt x="1014" y="25"/>
                  </a:cubicBezTo>
                  <a:cubicBezTo>
                    <a:pt x="1016" y="30"/>
                    <a:pt x="1016" y="28"/>
                    <a:pt x="1014" y="33"/>
                  </a:cubicBezTo>
                  <a:cubicBezTo>
                    <a:pt x="1017" y="34"/>
                    <a:pt x="1021" y="28"/>
                    <a:pt x="1023" y="33"/>
                  </a:cubicBezTo>
                  <a:cubicBezTo>
                    <a:pt x="1021" y="35"/>
                    <a:pt x="1013" y="33"/>
                    <a:pt x="1013" y="37"/>
                  </a:cubicBezTo>
                  <a:cubicBezTo>
                    <a:pt x="1018" y="39"/>
                    <a:pt x="1019" y="36"/>
                    <a:pt x="1023" y="36"/>
                  </a:cubicBezTo>
                  <a:cubicBezTo>
                    <a:pt x="1023" y="37"/>
                    <a:pt x="1024" y="38"/>
                    <a:pt x="1024" y="36"/>
                  </a:cubicBezTo>
                  <a:cubicBezTo>
                    <a:pt x="1026" y="37"/>
                    <a:pt x="1028" y="38"/>
                    <a:pt x="1028" y="41"/>
                  </a:cubicBezTo>
                  <a:cubicBezTo>
                    <a:pt x="1022" y="39"/>
                    <a:pt x="1021" y="45"/>
                    <a:pt x="1018" y="45"/>
                  </a:cubicBezTo>
                  <a:cubicBezTo>
                    <a:pt x="1015" y="46"/>
                    <a:pt x="1013" y="42"/>
                    <a:pt x="1008" y="44"/>
                  </a:cubicBezTo>
                  <a:cubicBezTo>
                    <a:pt x="1007" y="41"/>
                    <a:pt x="1004" y="39"/>
                    <a:pt x="1004" y="34"/>
                  </a:cubicBezTo>
                  <a:cubicBezTo>
                    <a:pt x="1007" y="34"/>
                    <a:pt x="1013" y="36"/>
                    <a:pt x="1011" y="31"/>
                  </a:cubicBezTo>
                  <a:cubicBezTo>
                    <a:pt x="1008" y="28"/>
                    <a:pt x="1005" y="32"/>
                    <a:pt x="1003" y="34"/>
                  </a:cubicBezTo>
                  <a:cubicBezTo>
                    <a:pt x="1002" y="31"/>
                    <a:pt x="993" y="35"/>
                    <a:pt x="993" y="31"/>
                  </a:cubicBezTo>
                  <a:cubicBezTo>
                    <a:pt x="995" y="31"/>
                    <a:pt x="1002" y="29"/>
                    <a:pt x="998" y="28"/>
                  </a:cubicBezTo>
                  <a:cubicBezTo>
                    <a:pt x="993" y="29"/>
                    <a:pt x="993" y="34"/>
                    <a:pt x="986" y="33"/>
                  </a:cubicBezTo>
                  <a:cubicBezTo>
                    <a:pt x="986" y="34"/>
                    <a:pt x="986" y="36"/>
                    <a:pt x="984" y="36"/>
                  </a:cubicBezTo>
                  <a:cubicBezTo>
                    <a:pt x="983" y="42"/>
                    <a:pt x="989" y="40"/>
                    <a:pt x="988" y="45"/>
                  </a:cubicBezTo>
                  <a:cubicBezTo>
                    <a:pt x="988" y="48"/>
                    <a:pt x="984" y="48"/>
                    <a:pt x="985" y="50"/>
                  </a:cubicBezTo>
                  <a:cubicBezTo>
                    <a:pt x="985" y="51"/>
                    <a:pt x="987" y="50"/>
                    <a:pt x="986" y="52"/>
                  </a:cubicBezTo>
                  <a:cubicBezTo>
                    <a:pt x="986" y="52"/>
                    <a:pt x="983" y="51"/>
                    <a:pt x="983" y="52"/>
                  </a:cubicBezTo>
                  <a:cubicBezTo>
                    <a:pt x="982" y="54"/>
                    <a:pt x="984" y="58"/>
                    <a:pt x="981" y="58"/>
                  </a:cubicBezTo>
                  <a:cubicBezTo>
                    <a:pt x="976" y="58"/>
                    <a:pt x="975" y="54"/>
                    <a:pt x="975" y="49"/>
                  </a:cubicBezTo>
                  <a:cubicBezTo>
                    <a:pt x="970" y="49"/>
                    <a:pt x="966" y="49"/>
                    <a:pt x="961" y="49"/>
                  </a:cubicBezTo>
                  <a:cubicBezTo>
                    <a:pt x="961" y="43"/>
                    <a:pt x="955" y="43"/>
                    <a:pt x="955" y="37"/>
                  </a:cubicBezTo>
                  <a:cubicBezTo>
                    <a:pt x="956" y="33"/>
                    <a:pt x="952" y="33"/>
                    <a:pt x="953" y="30"/>
                  </a:cubicBezTo>
                  <a:cubicBezTo>
                    <a:pt x="954" y="30"/>
                    <a:pt x="955" y="27"/>
                    <a:pt x="953" y="26"/>
                  </a:cubicBezTo>
                  <a:cubicBezTo>
                    <a:pt x="953" y="36"/>
                    <a:pt x="944" y="25"/>
                    <a:pt x="941" y="30"/>
                  </a:cubicBezTo>
                  <a:cubicBezTo>
                    <a:pt x="942" y="33"/>
                    <a:pt x="939" y="33"/>
                    <a:pt x="940" y="36"/>
                  </a:cubicBezTo>
                  <a:cubicBezTo>
                    <a:pt x="942" y="36"/>
                    <a:pt x="944" y="36"/>
                    <a:pt x="945" y="37"/>
                  </a:cubicBezTo>
                  <a:cubicBezTo>
                    <a:pt x="942" y="37"/>
                    <a:pt x="939" y="37"/>
                    <a:pt x="936" y="37"/>
                  </a:cubicBezTo>
                  <a:cubicBezTo>
                    <a:pt x="937" y="31"/>
                    <a:pt x="927" y="36"/>
                    <a:pt x="925" y="36"/>
                  </a:cubicBezTo>
                  <a:cubicBezTo>
                    <a:pt x="923" y="36"/>
                    <a:pt x="921" y="36"/>
                    <a:pt x="920" y="36"/>
                  </a:cubicBezTo>
                  <a:cubicBezTo>
                    <a:pt x="918" y="36"/>
                    <a:pt x="915" y="37"/>
                    <a:pt x="918" y="37"/>
                  </a:cubicBezTo>
                  <a:cubicBezTo>
                    <a:pt x="922" y="38"/>
                    <a:pt x="928" y="37"/>
                    <a:pt x="928" y="41"/>
                  </a:cubicBezTo>
                  <a:cubicBezTo>
                    <a:pt x="926" y="39"/>
                    <a:pt x="920" y="40"/>
                    <a:pt x="918" y="42"/>
                  </a:cubicBezTo>
                  <a:cubicBezTo>
                    <a:pt x="920" y="43"/>
                    <a:pt x="920" y="45"/>
                    <a:pt x="920" y="47"/>
                  </a:cubicBezTo>
                  <a:cubicBezTo>
                    <a:pt x="917" y="51"/>
                    <a:pt x="913" y="45"/>
                    <a:pt x="913" y="49"/>
                  </a:cubicBezTo>
                  <a:cubicBezTo>
                    <a:pt x="917" y="49"/>
                    <a:pt x="915" y="57"/>
                    <a:pt x="911" y="57"/>
                  </a:cubicBezTo>
                  <a:cubicBezTo>
                    <a:pt x="903" y="57"/>
                    <a:pt x="901" y="54"/>
                    <a:pt x="893" y="57"/>
                  </a:cubicBezTo>
                  <a:cubicBezTo>
                    <a:pt x="890" y="54"/>
                    <a:pt x="892" y="49"/>
                    <a:pt x="890" y="45"/>
                  </a:cubicBezTo>
                  <a:cubicBezTo>
                    <a:pt x="889" y="44"/>
                    <a:pt x="886" y="44"/>
                    <a:pt x="886" y="41"/>
                  </a:cubicBezTo>
                  <a:cubicBezTo>
                    <a:pt x="886" y="38"/>
                    <a:pt x="891" y="38"/>
                    <a:pt x="888" y="36"/>
                  </a:cubicBezTo>
                  <a:cubicBezTo>
                    <a:pt x="887" y="38"/>
                    <a:pt x="886" y="39"/>
                    <a:pt x="883" y="39"/>
                  </a:cubicBezTo>
                  <a:cubicBezTo>
                    <a:pt x="881" y="42"/>
                    <a:pt x="888" y="44"/>
                    <a:pt x="883" y="45"/>
                  </a:cubicBezTo>
                  <a:cubicBezTo>
                    <a:pt x="881" y="46"/>
                    <a:pt x="881" y="44"/>
                    <a:pt x="880" y="44"/>
                  </a:cubicBezTo>
                  <a:cubicBezTo>
                    <a:pt x="878" y="43"/>
                    <a:pt x="879" y="43"/>
                    <a:pt x="876" y="42"/>
                  </a:cubicBezTo>
                  <a:cubicBezTo>
                    <a:pt x="873" y="42"/>
                    <a:pt x="869" y="43"/>
                    <a:pt x="865" y="42"/>
                  </a:cubicBezTo>
                  <a:cubicBezTo>
                    <a:pt x="863" y="45"/>
                    <a:pt x="860" y="46"/>
                    <a:pt x="862" y="52"/>
                  </a:cubicBezTo>
                  <a:cubicBezTo>
                    <a:pt x="857" y="56"/>
                    <a:pt x="853" y="54"/>
                    <a:pt x="845" y="53"/>
                  </a:cubicBezTo>
                  <a:cubicBezTo>
                    <a:pt x="845" y="55"/>
                    <a:pt x="844" y="55"/>
                    <a:pt x="842" y="55"/>
                  </a:cubicBezTo>
                  <a:cubicBezTo>
                    <a:pt x="840" y="57"/>
                    <a:pt x="840" y="61"/>
                    <a:pt x="837" y="63"/>
                  </a:cubicBezTo>
                  <a:cubicBezTo>
                    <a:pt x="833" y="64"/>
                    <a:pt x="829" y="66"/>
                    <a:pt x="824" y="66"/>
                  </a:cubicBezTo>
                  <a:cubicBezTo>
                    <a:pt x="823" y="64"/>
                    <a:pt x="821" y="65"/>
                    <a:pt x="820" y="63"/>
                  </a:cubicBezTo>
                  <a:cubicBezTo>
                    <a:pt x="821" y="59"/>
                    <a:pt x="823" y="57"/>
                    <a:pt x="822" y="52"/>
                  </a:cubicBezTo>
                  <a:cubicBezTo>
                    <a:pt x="817" y="51"/>
                    <a:pt x="817" y="54"/>
                    <a:pt x="812" y="53"/>
                  </a:cubicBezTo>
                  <a:cubicBezTo>
                    <a:pt x="811" y="51"/>
                    <a:pt x="809" y="51"/>
                    <a:pt x="808" y="49"/>
                  </a:cubicBezTo>
                  <a:cubicBezTo>
                    <a:pt x="808" y="47"/>
                    <a:pt x="809" y="44"/>
                    <a:pt x="807" y="44"/>
                  </a:cubicBezTo>
                  <a:cubicBezTo>
                    <a:pt x="801" y="48"/>
                    <a:pt x="813" y="55"/>
                    <a:pt x="805" y="57"/>
                  </a:cubicBezTo>
                  <a:cubicBezTo>
                    <a:pt x="805" y="54"/>
                    <a:pt x="803" y="53"/>
                    <a:pt x="800" y="53"/>
                  </a:cubicBezTo>
                  <a:cubicBezTo>
                    <a:pt x="797" y="56"/>
                    <a:pt x="795" y="59"/>
                    <a:pt x="790" y="60"/>
                  </a:cubicBezTo>
                  <a:cubicBezTo>
                    <a:pt x="790" y="58"/>
                    <a:pt x="790" y="56"/>
                    <a:pt x="787" y="57"/>
                  </a:cubicBezTo>
                  <a:cubicBezTo>
                    <a:pt x="782" y="58"/>
                    <a:pt x="775" y="58"/>
                    <a:pt x="770" y="60"/>
                  </a:cubicBezTo>
                  <a:cubicBezTo>
                    <a:pt x="768" y="57"/>
                    <a:pt x="769" y="51"/>
                    <a:pt x="763" y="52"/>
                  </a:cubicBezTo>
                  <a:cubicBezTo>
                    <a:pt x="758" y="53"/>
                    <a:pt x="760" y="62"/>
                    <a:pt x="750" y="60"/>
                  </a:cubicBezTo>
                  <a:cubicBezTo>
                    <a:pt x="749" y="55"/>
                    <a:pt x="753" y="56"/>
                    <a:pt x="752" y="52"/>
                  </a:cubicBezTo>
                  <a:cubicBezTo>
                    <a:pt x="748" y="52"/>
                    <a:pt x="745" y="51"/>
                    <a:pt x="744" y="50"/>
                  </a:cubicBezTo>
                  <a:cubicBezTo>
                    <a:pt x="746" y="61"/>
                    <a:pt x="732" y="57"/>
                    <a:pt x="724" y="58"/>
                  </a:cubicBezTo>
                  <a:cubicBezTo>
                    <a:pt x="724" y="62"/>
                    <a:pt x="724" y="66"/>
                    <a:pt x="721" y="66"/>
                  </a:cubicBezTo>
                  <a:cubicBezTo>
                    <a:pt x="720" y="65"/>
                    <a:pt x="720" y="61"/>
                    <a:pt x="719" y="61"/>
                  </a:cubicBezTo>
                  <a:cubicBezTo>
                    <a:pt x="718" y="61"/>
                    <a:pt x="719" y="66"/>
                    <a:pt x="719" y="66"/>
                  </a:cubicBezTo>
                  <a:cubicBezTo>
                    <a:pt x="718" y="67"/>
                    <a:pt x="714" y="66"/>
                    <a:pt x="712" y="66"/>
                  </a:cubicBezTo>
                  <a:cubicBezTo>
                    <a:pt x="711" y="67"/>
                    <a:pt x="710" y="72"/>
                    <a:pt x="706" y="69"/>
                  </a:cubicBezTo>
                  <a:cubicBezTo>
                    <a:pt x="702" y="69"/>
                    <a:pt x="704" y="63"/>
                    <a:pt x="699" y="64"/>
                  </a:cubicBezTo>
                  <a:cubicBezTo>
                    <a:pt x="697" y="65"/>
                    <a:pt x="697" y="66"/>
                    <a:pt x="694" y="66"/>
                  </a:cubicBezTo>
                  <a:cubicBezTo>
                    <a:pt x="693" y="69"/>
                    <a:pt x="690" y="73"/>
                    <a:pt x="689" y="76"/>
                  </a:cubicBezTo>
                  <a:cubicBezTo>
                    <a:pt x="688" y="80"/>
                    <a:pt x="685" y="79"/>
                    <a:pt x="681" y="79"/>
                  </a:cubicBezTo>
                  <a:cubicBezTo>
                    <a:pt x="680" y="74"/>
                    <a:pt x="679" y="69"/>
                    <a:pt x="676" y="66"/>
                  </a:cubicBezTo>
                  <a:cubicBezTo>
                    <a:pt x="679" y="66"/>
                    <a:pt x="680" y="65"/>
                    <a:pt x="681" y="63"/>
                  </a:cubicBezTo>
                  <a:cubicBezTo>
                    <a:pt x="676" y="61"/>
                    <a:pt x="675" y="66"/>
                    <a:pt x="672" y="68"/>
                  </a:cubicBezTo>
                  <a:cubicBezTo>
                    <a:pt x="671" y="69"/>
                    <a:pt x="669" y="68"/>
                    <a:pt x="667" y="69"/>
                  </a:cubicBezTo>
                  <a:cubicBezTo>
                    <a:pt x="666" y="70"/>
                    <a:pt x="666" y="75"/>
                    <a:pt x="663" y="74"/>
                  </a:cubicBezTo>
                  <a:cubicBezTo>
                    <a:pt x="660" y="75"/>
                    <a:pt x="662" y="71"/>
                    <a:pt x="661" y="71"/>
                  </a:cubicBezTo>
                  <a:cubicBezTo>
                    <a:pt x="660" y="70"/>
                    <a:pt x="656" y="72"/>
                    <a:pt x="656" y="69"/>
                  </a:cubicBezTo>
                  <a:cubicBezTo>
                    <a:pt x="649" y="70"/>
                    <a:pt x="648" y="77"/>
                    <a:pt x="641" y="77"/>
                  </a:cubicBezTo>
                  <a:cubicBezTo>
                    <a:pt x="635" y="78"/>
                    <a:pt x="632" y="75"/>
                    <a:pt x="629" y="72"/>
                  </a:cubicBezTo>
                  <a:cubicBezTo>
                    <a:pt x="629" y="75"/>
                    <a:pt x="627" y="75"/>
                    <a:pt x="626" y="77"/>
                  </a:cubicBezTo>
                  <a:cubicBezTo>
                    <a:pt x="629" y="77"/>
                    <a:pt x="631" y="79"/>
                    <a:pt x="628" y="80"/>
                  </a:cubicBezTo>
                  <a:cubicBezTo>
                    <a:pt x="624" y="80"/>
                    <a:pt x="623" y="77"/>
                    <a:pt x="621" y="76"/>
                  </a:cubicBezTo>
                  <a:cubicBezTo>
                    <a:pt x="618" y="79"/>
                    <a:pt x="614" y="80"/>
                    <a:pt x="608" y="80"/>
                  </a:cubicBezTo>
                  <a:cubicBezTo>
                    <a:pt x="603" y="81"/>
                    <a:pt x="605" y="76"/>
                    <a:pt x="600" y="77"/>
                  </a:cubicBezTo>
                  <a:cubicBezTo>
                    <a:pt x="598" y="79"/>
                    <a:pt x="592" y="79"/>
                    <a:pt x="591" y="80"/>
                  </a:cubicBezTo>
                  <a:cubicBezTo>
                    <a:pt x="588" y="83"/>
                    <a:pt x="584" y="81"/>
                    <a:pt x="580" y="82"/>
                  </a:cubicBezTo>
                  <a:cubicBezTo>
                    <a:pt x="576" y="83"/>
                    <a:pt x="576" y="85"/>
                    <a:pt x="573" y="85"/>
                  </a:cubicBezTo>
                  <a:cubicBezTo>
                    <a:pt x="571" y="85"/>
                    <a:pt x="570" y="82"/>
                    <a:pt x="567" y="83"/>
                  </a:cubicBezTo>
                  <a:cubicBezTo>
                    <a:pt x="563" y="84"/>
                    <a:pt x="566" y="89"/>
                    <a:pt x="562" y="88"/>
                  </a:cubicBezTo>
                  <a:cubicBezTo>
                    <a:pt x="561" y="86"/>
                    <a:pt x="559" y="84"/>
                    <a:pt x="557" y="83"/>
                  </a:cubicBezTo>
                  <a:cubicBezTo>
                    <a:pt x="555" y="85"/>
                    <a:pt x="553" y="86"/>
                    <a:pt x="550" y="87"/>
                  </a:cubicBezTo>
                  <a:cubicBezTo>
                    <a:pt x="548" y="87"/>
                    <a:pt x="544" y="88"/>
                    <a:pt x="542" y="88"/>
                  </a:cubicBezTo>
                  <a:cubicBezTo>
                    <a:pt x="533" y="90"/>
                    <a:pt x="521" y="88"/>
                    <a:pt x="512" y="90"/>
                  </a:cubicBezTo>
                  <a:cubicBezTo>
                    <a:pt x="509" y="90"/>
                    <a:pt x="508" y="93"/>
                    <a:pt x="505" y="93"/>
                  </a:cubicBezTo>
                  <a:cubicBezTo>
                    <a:pt x="500" y="93"/>
                    <a:pt x="494" y="93"/>
                    <a:pt x="489" y="93"/>
                  </a:cubicBezTo>
                  <a:cubicBezTo>
                    <a:pt x="486" y="93"/>
                    <a:pt x="487" y="91"/>
                    <a:pt x="486" y="93"/>
                  </a:cubicBezTo>
                  <a:cubicBezTo>
                    <a:pt x="485" y="94"/>
                    <a:pt x="483" y="91"/>
                    <a:pt x="484" y="91"/>
                  </a:cubicBezTo>
                  <a:cubicBezTo>
                    <a:pt x="481" y="91"/>
                    <a:pt x="480" y="93"/>
                    <a:pt x="477" y="93"/>
                  </a:cubicBezTo>
                  <a:cubicBezTo>
                    <a:pt x="479" y="93"/>
                    <a:pt x="471" y="91"/>
                    <a:pt x="472" y="95"/>
                  </a:cubicBezTo>
                  <a:cubicBezTo>
                    <a:pt x="477" y="96"/>
                    <a:pt x="485" y="93"/>
                    <a:pt x="487" y="96"/>
                  </a:cubicBezTo>
                  <a:cubicBezTo>
                    <a:pt x="482" y="96"/>
                    <a:pt x="479" y="98"/>
                    <a:pt x="479" y="102"/>
                  </a:cubicBezTo>
                  <a:cubicBezTo>
                    <a:pt x="480" y="107"/>
                    <a:pt x="484" y="109"/>
                    <a:pt x="486" y="112"/>
                  </a:cubicBezTo>
                  <a:cubicBezTo>
                    <a:pt x="486" y="115"/>
                    <a:pt x="488" y="115"/>
                    <a:pt x="490" y="117"/>
                  </a:cubicBezTo>
                  <a:cubicBezTo>
                    <a:pt x="483" y="119"/>
                    <a:pt x="480" y="121"/>
                    <a:pt x="471" y="118"/>
                  </a:cubicBezTo>
                  <a:cubicBezTo>
                    <a:pt x="471" y="122"/>
                    <a:pt x="472" y="124"/>
                    <a:pt x="473" y="126"/>
                  </a:cubicBezTo>
                  <a:cubicBezTo>
                    <a:pt x="467" y="127"/>
                    <a:pt x="473" y="131"/>
                    <a:pt x="470" y="136"/>
                  </a:cubicBezTo>
                  <a:cubicBezTo>
                    <a:pt x="474" y="136"/>
                    <a:pt x="475" y="133"/>
                    <a:pt x="480" y="134"/>
                  </a:cubicBezTo>
                  <a:cubicBezTo>
                    <a:pt x="481" y="127"/>
                    <a:pt x="475" y="135"/>
                    <a:pt x="475" y="131"/>
                  </a:cubicBezTo>
                  <a:cubicBezTo>
                    <a:pt x="476" y="130"/>
                    <a:pt x="476" y="128"/>
                    <a:pt x="477" y="126"/>
                  </a:cubicBezTo>
                  <a:cubicBezTo>
                    <a:pt x="477" y="126"/>
                    <a:pt x="480" y="127"/>
                    <a:pt x="480" y="126"/>
                  </a:cubicBezTo>
                  <a:cubicBezTo>
                    <a:pt x="481" y="125"/>
                    <a:pt x="478" y="124"/>
                    <a:pt x="478" y="123"/>
                  </a:cubicBezTo>
                  <a:cubicBezTo>
                    <a:pt x="479" y="122"/>
                    <a:pt x="483" y="123"/>
                    <a:pt x="483" y="122"/>
                  </a:cubicBezTo>
                  <a:cubicBezTo>
                    <a:pt x="479" y="126"/>
                    <a:pt x="486" y="124"/>
                    <a:pt x="487" y="128"/>
                  </a:cubicBezTo>
                  <a:cubicBezTo>
                    <a:pt x="485" y="129"/>
                    <a:pt x="485" y="132"/>
                    <a:pt x="484" y="134"/>
                  </a:cubicBezTo>
                  <a:cubicBezTo>
                    <a:pt x="483" y="136"/>
                    <a:pt x="476" y="139"/>
                    <a:pt x="482" y="141"/>
                  </a:cubicBezTo>
                  <a:cubicBezTo>
                    <a:pt x="482" y="138"/>
                    <a:pt x="485" y="137"/>
                    <a:pt x="489" y="137"/>
                  </a:cubicBezTo>
                  <a:cubicBezTo>
                    <a:pt x="489" y="139"/>
                    <a:pt x="487" y="139"/>
                    <a:pt x="487" y="141"/>
                  </a:cubicBezTo>
                  <a:cubicBezTo>
                    <a:pt x="494" y="140"/>
                    <a:pt x="494" y="144"/>
                    <a:pt x="496" y="148"/>
                  </a:cubicBezTo>
                  <a:cubicBezTo>
                    <a:pt x="492" y="149"/>
                    <a:pt x="491" y="152"/>
                    <a:pt x="489" y="152"/>
                  </a:cubicBezTo>
                  <a:cubicBezTo>
                    <a:pt x="488" y="151"/>
                    <a:pt x="489" y="147"/>
                    <a:pt x="486" y="148"/>
                  </a:cubicBezTo>
                  <a:cubicBezTo>
                    <a:pt x="485" y="153"/>
                    <a:pt x="483" y="156"/>
                    <a:pt x="478" y="156"/>
                  </a:cubicBezTo>
                  <a:cubicBezTo>
                    <a:pt x="471" y="156"/>
                    <a:pt x="469" y="150"/>
                    <a:pt x="459" y="152"/>
                  </a:cubicBezTo>
                  <a:cubicBezTo>
                    <a:pt x="460" y="147"/>
                    <a:pt x="455" y="146"/>
                    <a:pt x="454" y="150"/>
                  </a:cubicBezTo>
                  <a:cubicBezTo>
                    <a:pt x="456" y="150"/>
                    <a:pt x="458" y="150"/>
                    <a:pt x="458" y="152"/>
                  </a:cubicBezTo>
                  <a:cubicBezTo>
                    <a:pt x="455" y="154"/>
                    <a:pt x="447" y="154"/>
                    <a:pt x="444" y="152"/>
                  </a:cubicBezTo>
                  <a:cubicBezTo>
                    <a:pt x="445" y="158"/>
                    <a:pt x="443" y="161"/>
                    <a:pt x="440" y="164"/>
                  </a:cubicBezTo>
                  <a:cubicBezTo>
                    <a:pt x="431" y="167"/>
                    <a:pt x="424" y="156"/>
                    <a:pt x="420" y="164"/>
                  </a:cubicBezTo>
                  <a:cubicBezTo>
                    <a:pt x="421" y="165"/>
                    <a:pt x="423" y="164"/>
                    <a:pt x="423" y="166"/>
                  </a:cubicBezTo>
                  <a:cubicBezTo>
                    <a:pt x="416" y="167"/>
                    <a:pt x="418" y="175"/>
                    <a:pt x="419" y="180"/>
                  </a:cubicBezTo>
                  <a:cubicBezTo>
                    <a:pt x="416" y="183"/>
                    <a:pt x="416" y="187"/>
                    <a:pt x="411" y="188"/>
                  </a:cubicBezTo>
                  <a:cubicBezTo>
                    <a:pt x="409" y="189"/>
                    <a:pt x="406" y="188"/>
                    <a:pt x="404" y="188"/>
                  </a:cubicBezTo>
                  <a:cubicBezTo>
                    <a:pt x="403" y="188"/>
                    <a:pt x="402" y="187"/>
                    <a:pt x="403" y="187"/>
                  </a:cubicBezTo>
                  <a:cubicBezTo>
                    <a:pt x="400" y="186"/>
                    <a:pt x="397" y="188"/>
                    <a:pt x="396" y="187"/>
                  </a:cubicBezTo>
                  <a:cubicBezTo>
                    <a:pt x="392" y="179"/>
                    <a:pt x="401" y="178"/>
                    <a:pt x="402" y="171"/>
                  </a:cubicBezTo>
                  <a:cubicBezTo>
                    <a:pt x="399" y="167"/>
                    <a:pt x="392" y="166"/>
                    <a:pt x="392" y="160"/>
                  </a:cubicBezTo>
                  <a:cubicBezTo>
                    <a:pt x="390" y="159"/>
                    <a:pt x="389" y="160"/>
                    <a:pt x="388" y="161"/>
                  </a:cubicBezTo>
                  <a:cubicBezTo>
                    <a:pt x="385" y="164"/>
                    <a:pt x="384" y="168"/>
                    <a:pt x="379" y="169"/>
                  </a:cubicBezTo>
                  <a:cubicBezTo>
                    <a:pt x="377" y="166"/>
                    <a:pt x="374" y="165"/>
                    <a:pt x="374" y="163"/>
                  </a:cubicBezTo>
                  <a:cubicBezTo>
                    <a:pt x="373" y="162"/>
                    <a:pt x="374" y="160"/>
                    <a:pt x="372" y="160"/>
                  </a:cubicBezTo>
                  <a:cubicBezTo>
                    <a:pt x="368" y="163"/>
                    <a:pt x="373" y="165"/>
                    <a:pt x="372" y="171"/>
                  </a:cubicBezTo>
                  <a:cubicBezTo>
                    <a:pt x="371" y="171"/>
                    <a:pt x="370" y="172"/>
                    <a:pt x="371" y="174"/>
                  </a:cubicBezTo>
                  <a:cubicBezTo>
                    <a:pt x="367" y="174"/>
                    <a:pt x="366" y="177"/>
                    <a:pt x="364" y="179"/>
                  </a:cubicBezTo>
                  <a:cubicBezTo>
                    <a:pt x="364" y="176"/>
                    <a:pt x="362" y="180"/>
                    <a:pt x="361" y="177"/>
                  </a:cubicBezTo>
                  <a:cubicBezTo>
                    <a:pt x="361" y="175"/>
                    <a:pt x="368" y="174"/>
                    <a:pt x="362" y="172"/>
                  </a:cubicBezTo>
                  <a:cubicBezTo>
                    <a:pt x="362" y="175"/>
                    <a:pt x="358" y="174"/>
                    <a:pt x="356" y="174"/>
                  </a:cubicBezTo>
                  <a:cubicBezTo>
                    <a:pt x="356" y="172"/>
                    <a:pt x="357" y="170"/>
                    <a:pt x="357" y="169"/>
                  </a:cubicBezTo>
                  <a:cubicBezTo>
                    <a:pt x="352" y="169"/>
                    <a:pt x="350" y="165"/>
                    <a:pt x="344" y="164"/>
                  </a:cubicBezTo>
                  <a:cubicBezTo>
                    <a:pt x="344" y="168"/>
                    <a:pt x="341" y="170"/>
                    <a:pt x="339" y="172"/>
                  </a:cubicBezTo>
                  <a:cubicBezTo>
                    <a:pt x="331" y="175"/>
                    <a:pt x="334" y="166"/>
                    <a:pt x="326" y="168"/>
                  </a:cubicBezTo>
                  <a:cubicBezTo>
                    <a:pt x="323" y="168"/>
                    <a:pt x="325" y="173"/>
                    <a:pt x="321" y="172"/>
                  </a:cubicBezTo>
                  <a:cubicBezTo>
                    <a:pt x="316" y="171"/>
                    <a:pt x="318" y="171"/>
                    <a:pt x="313" y="172"/>
                  </a:cubicBezTo>
                  <a:cubicBezTo>
                    <a:pt x="311" y="170"/>
                    <a:pt x="311" y="166"/>
                    <a:pt x="308" y="166"/>
                  </a:cubicBezTo>
                  <a:cubicBezTo>
                    <a:pt x="308" y="168"/>
                    <a:pt x="306" y="168"/>
                    <a:pt x="304" y="169"/>
                  </a:cubicBezTo>
                  <a:cubicBezTo>
                    <a:pt x="303" y="170"/>
                    <a:pt x="302" y="171"/>
                    <a:pt x="301" y="172"/>
                  </a:cubicBezTo>
                  <a:cubicBezTo>
                    <a:pt x="300" y="172"/>
                    <a:pt x="299" y="174"/>
                    <a:pt x="298" y="174"/>
                  </a:cubicBezTo>
                  <a:cubicBezTo>
                    <a:pt x="291" y="174"/>
                    <a:pt x="284" y="174"/>
                    <a:pt x="277" y="174"/>
                  </a:cubicBezTo>
                  <a:cubicBezTo>
                    <a:pt x="276" y="176"/>
                    <a:pt x="275" y="177"/>
                    <a:pt x="272" y="177"/>
                  </a:cubicBezTo>
                  <a:cubicBezTo>
                    <a:pt x="270" y="179"/>
                    <a:pt x="271" y="184"/>
                    <a:pt x="265" y="183"/>
                  </a:cubicBezTo>
                  <a:cubicBezTo>
                    <a:pt x="259" y="175"/>
                    <a:pt x="247" y="181"/>
                    <a:pt x="241" y="187"/>
                  </a:cubicBezTo>
                  <a:cubicBezTo>
                    <a:pt x="241" y="184"/>
                    <a:pt x="241" y="182"/>
                    <a:pt x="240" y="180"/>
                  </a:cubicBezTo>
                  <a:cubicBezTo>
                    <a:pt x="231" y="183"/>
                    <a:pt x="218" y="185"/>
                    <a:pt x="204" y="187"/>
                  </a:cubicBezTo>
                  <a:cubicBezTo>
                    <a:pt x="200" y="187"/>
                    <a:pt x="196" y="186"/>
                    <a:pt x="191" y="187"/>
                  </a:cubicBezTo>
                  <a:cubicBezTo>
                    <a:pt x="190" y="187"/>
                    <a:pt x="189" y="188"/>
                    <a:pt x="188" y="188"/>
                  </a:cubicBezTo>
                  <a:cubicBezTo>
                    <a:pt x="185" y="189"/>
                    <a:pt x="183" y="188"/>
                    <a:pt x="181" y="190"/>
                  </a:cubicBezTo>
                  <a:cubicBezTo>
                    <a:pt x="180" y="192"/>
                    <a:pt x="168" y="189"/>
                    <a:pt x="165" y="190"/>
                  </a:cubicBezTo>
                  <a:cubicBezTo>
                    <a:pt x="163" y="190"/>
                    <a:pt x="163" y="191"/>
                    <a:pt x="162" y="191"/>
                  </a:cubicBezTo>
                  <a:cubicBezTo>
                    <a:pt x="157" y="192"/>
                    <a:pt x="155" y="193"/>
                    <a:pt x="154" y="193"/>
                  </a:cubicBezTo>
                  <a:cubicBezTo>
                    <a:pt x="148" y="194"/>
                    <a:pt x="148" y="192"/>
                    <a:pt x="150" y="196"/>
                  </a:cubicBezTo>
                  <a:cubicBezTo>
                    <a:pt x="151" y="199"/>
                    <a:pt x="152" y="195"/>
                    <a:pt x="154" y="194"/>
                  </a:cubicBezTo>
                  <a:cubicBezTo>
                    <a:pt x="156" y="193"/>
                    <a:pt x="158" y="194"/>
                    <a:pt x="159" y="194"/>
                  </a:cubicBezTo>
                  <a:cubicBezTo>
                    <a:pt x="161" y="197"/>
                    <a:pt x="170" y="188"/>
                    <a:pt x="170" y="194"/>
                  </a:cubicBezTo>
                  <a:cubicBezTo>
                    <a:pt x="159" y="193"/>
                    <a:pt x="163" y="205"/>
                    <a:pt x="156" y="207"/>
                  </a:cubicBezTo>
                  <a:cubicBezTo>
                    <a:pt x="151" y="207"/>
                    <a:pt x="152" y="210"/>
                    <a:pt x="148" y="210"/>
                  </a:cubicBezTo>
                  <a:cubicBezTo>
                    <a:pt x="144" y="211"/>
                    <a:pt x="137" y="205"/>
                    <a:pt x="136" y="212"/>
                  </a:cubicBezTo>
                  <a:cubicBezTo>
                    <a:pt x="139" y="213"/>
                    <a:pt x="142" y="207"/>
                    <a:pt x="143" y="212"/>
                  </a:cubicBezTo>
                  <a:cubicBezTo>
                    <a:pt x="142" y="214"/>
                    <a:pt x="141" y="216"/>
                    <a:pt x="140" y="217"/>
                  </a:cubicBezTo>
                  <a:cubicBezTo>
                    <a:pt x="138" y="212"/>
                    <a:pt x="119" y="212"/>
                    <a:pt x="118" y="217"/>
                  </a:cubicBezTo>
                  <a:cubicBezTo>
                    <a:pt x="124" y="216"/>
                    <a:pt x="130" y="213"/>
                    <a:pt x="133" y="218"/>
                  </a:cubicBezTo>
                  <a:cubicBezTo>
                    <a:pt x="129" y="217"/>
                    <a:pt x="122" y="221"/>
                    <a:pt x="127" y="223"/>
                  </a:cubicBezTo>
                  <a:cubicBezTo>
                    <a:pt x="128" y="218"/>
                    <a:pt x="131" y="222"/>
                    <a:pt x="132" y="221"/>
                  </a:cubicBezTo>
                  <a:cubicBezTo>
                    <a:pt x="133" y="221"/>
                    <a:pt x="137" y="213"/>
                    <a:pt x="140" y="218"/>
                  </a:cubicBezTo>
                  <a:cubicBezTo>
                    <a:pt x="140" y="225"/>
                    <a:pt x="135" y="219"/>
                    <a:pt x="135" y="223"/>
                  </a:cubicBezTo>
                  <a:cubicBezTo>
                    <a:pt x="135" y="226"/>
                    <a:pt x="129" y="227"/>
                    <a:pt x="134" y="228"/>
                  </a:cubicBezTo>
                  <a:cubicBezTo>
                    <a:pt x="134" y="226"/>
                    <a:pt x="136" y="225"/>
                    <a:pt x="139" y="225"/>
                  </a:cubicBezTo>
                  <a:cubicBezTo>
                    <a:pt x="139" y="226"/>
                    <a:pt x="136" y="227"/>
                    <a:pt x="139" y="228"/>
                  </a:cubicBezTo>
                  <a:cubicBezTo>
                    <a:pt x="141" y="228"/>
                    <a:pt x="141" y="230"/>
                    <a:pt x="142" y="231"/>
                  </a:cubicBezTo>
                  <a:cubicBezTo>
                    <a:pt x="137" y="231"/>
                    <a:pt x="143" y="234"/>
                    <a:pt x="142" y="237"/>
                  </a:cubicBezTo>
                  <a:cubicBezTo>
                    <a:pt x="142" y="240"/>
                    <a:pt x="140" y="240"/>
                    <a:pt x="143" y="242"/>
                  </a:cubicBezTo>
                  <a:cubicBezTo>
                    <a:pt x="143" y="242"/>
                    <a:pt x="142" y="245"/>
                    <a:pt x="143" y="245"/>
                  </a:cubicBezTo>
                  <a:cubicBezTo>
                    <a:pt x="144" y="246"/>
                    <a:pt x="146" y="245"/>
                    <a:pt x="146" y="247"/>
                  </a:cubicBezTo>
                  <a:cubicBezTo>
                    <a:pt x="144" y="247"/>
                    <a:pt x="142" y="247"/>
                    <a:pt x="141" y="248"/>
                  </a:cubicBezTo>
                  <a:cubicBezTo>
                    <a:pt x="148" y="252"/>
                    <a:pt x="152" y="248"/>
                    <a:pt x="160" y="248"/>
                  </a:cubicBezTo>
                  <a:cubicBezTo>
                    <a:pt x="160" y="243"/>
                    <a:pt x="153" y="246"/>
                    <a:pt x="153" y="242"/>
                  </a:cubicBezTo>
                  <a:cubicBezTo>
                    <a:pt x="155" y="242"/>
                    <a:pt x="156" y="240"/>
                    <a:pt x="159" y="240"/>
                  </a:cubicBezTo>
                  <a:cubicBezTo>
                    <a:pt x="157" y="246"/>
                    <a:pt x="165" y="241"/>
                    <a:pt x="164" y="245"/>
                  </a:cubicBezTo>
                  <a:cubicBezTo>
                    <a:pt x="156" y="246"/>
                    <a:pt x="165" y="249"/>
                    <a:pt x="166" y="250"/>
                  </a:cubicBezTo>
                  <a:cubicBezTo>
                    <a:pt x="165" y="250"/>
                    <a:pt x="164" y="251"/>
                    <a:pt x="165" y="253"/>
                  </a:cubicBezTo>
                  <a:cubicBezTo>
                    <a:pt x="160" y="249"/>
                    <a:pt x="153" y="257"/>
                    <a:pt x="148" y="253"/>
                  </a:cubicBezTo>
                  <a:cubicBezTo>
                    <a:pt x="149" y="260"/>
                    <a:pt x="154" y="253"/>
                    <a:pt x="158" y="255"/>
                  </a:cubicBezTo>
                  <a:cubicBezTo>
                    <a:pt x="160" y="260"/>
                    <a:pt x="160" y="258"/>
                    <a:pt x="157" y="261"/>
                  </a:cubicBezTo>
                  <a:cubicBezTo>
                    <a:pt x="159" y="261"/>
                    <a:pt x="161" y="262"/>
                    <a:pt x="160" y="264"/>
                  </a:cubicBezTo>
                  <a:cubicBezTo>
                    <a:pt x="162" y="264"/>
                    <a:pt x="162" y="267"/>
                    <a:pt x="160" y="267"/>
                  </a:cubicBezTo>
                  <a:cubicBezTo>
                    <a:pt x="160" y="267"/>
                    <a:pt x="160" y="264"/>
                    <a:pt x="159" y="264"/>
                  </a:cubicBezTo>
                  <a:cubicBezTo>
                    <a:pt x="159" y="264"/>
                    <a:pt x="157" y="270"/>
                    <a:pt x="157" y="269"/>
                  </a:cubicBezTo>
                  <a:cubicBezTo>
                    <a:pt x="157" y="271"/>
                    <a:pt x="159" y="271"/>
                    <a:pt x="159" y="274"/>
                  </a:cubicBezTo>
                  <a:cubicBezTo>
                    <a:pt x="156" y="273"/>
                    <a:pt x="156" y="276"/>
                    <a:pt x="153" y="275"/>
                  </a:cubicBezTo>
                  <a:cubicBezTo>
                    <a:pt x="152" y="273"/>
                    <a:pt x="153" y="270"/>
                    <a:pt x="154" y="269"/>
                  </a:cubicBezTo>
                  <a:cubicBezTo>
                    <a:pt x="151" y="269"/>
                    <a:pt x="148" y="268"/>
                    <a:pt x="147" y="271"/>
                  </a:cubicBezTo>
                  <a:cubicBezTo>
                    <a:pt x="149" y="271"/>
                    <a:pt x="151" y="271"/>
                    <a:pt x="151" y="274"/>
                  </a:cubicBezTo>
                  <a:cubicBezTo>
                    <a:pt x="144" y="272"/>
                    <a:pt x="147" y="278"/>
                    <a:pt x="143" y="279"/>
                  </a:cubicBezTo>
                  <a:cubicBezTo>
                    <a:pt x="142" y="279"/>
                    <a:pt x="140" y="279"/>
                    <a:pt x="140" y="280"/>
                  </a:cubicBezTo>
                  <a:cubicBezTo>
                    <a:pt x="142" y="280"/>
                    <a:pt x="144" y="281"/>
                    <a:pt x="143" y="283"/>
                  </a:cubicBezTo>
                  <a:cubicBezTo>
                    <a:pt x="143" y="285"/>
                    <a:pt x="146" y="285"/>
                    <a:pt x="147" y="286"/>
                  </a:cubicBezTo>
                  <a:cubicBezTo>
                    <a:pt x="144" y="285"/>
                    <a:pt x="144" y="291"/>
                    <a:pt x="143" y="291"/>
                  </a:cubicBezTo>
                  <a:cubicBezTo>
                    <a:pt x="143" y="292"/>
                    <a:pt x="140" y="289"/>
                    <a:pt x="140" y="290"/>
                  </a:cubicBezTo>
                  <a:cubicBezTo>
                    <a:pt x="139" y="291"/>
                    <a:pt x="139" y="294"/>
                    <a:pt x="139" y="296"/>
                  </a:cubicBezTo>
                  <a:cubicBezTo>
                    <a:pt x="139" y="296"/>
                    <a:pt x="138" y="296"/>
                    <a:pt x="137" y="298"/>
                  </a:cubicBezTo>
                  <a:cubicBezTo>
                    <a:pt x="137" y="299"/>
                    <a:pt x="138" y="301"/>
                    <a:pt x="137" y="302"/>
                  </a:cubicBezTo>
                  <a:cubicBezTo>
                    <a:pt x="139" y="305"/>
                    <a:pt x="144" y="303"/>
                    <a:pt x="144" y="305"/>
                  </a:cubicBezTo>
                  <a:cubicBezTo>
                    <a:pt x="141" y="305"/>
                    <a:pt x="141" y="308"/>
                    <a:pt x="139" y="309"/>
                  </a:cubicBezTo>
                  <a:cubicBezTo>
                    <a:pt x="139" y="306"/>
                    <a:pt x="135" y="308"/>
                    <a:pt x="134" y="305"/>
                  </a:cubicBezTo>
                  <a:cubicBezTo>
                    <a:pt x="134" y="304"/>
                    <a:pt x="137" y="303"/>
                    <a:pt x="134" y="302"/>
                  </a:cubicBezTo>
                  <a:cubicBezTo>
                    <a:pt x="132" y="307"/>
                    <a:pt x="124" y="299"/>
                    <a:pt x="129" y="296"/>
                  </a:cubicBezTo>
                  <a:cubicBezTo>
                    <a:pt x="124" y="296"/>
                    <a:pt x="123" y="300"/>
                    <a:pt x="123" y="304"/>
                  </a:cubicBezTo>
                  <a:cubicBezTo>
                    <a:pt x="125" y="304"/>
                    <a:pt x="125" y="306"/>
                    <a:pt x="125" y="309"/>
                  </a:cubicBezTo>
                  <a:cubicBezTo>
                    <a:pt x="129" y="308"/>
                    <a:pt x="129" y="313"/>
                    <a:pt x="132" y="315"/>
                  </a:cubicBezTo>
                  <a:cubicBezTo>
                    <a:pt x="127" y="316"/>
                    <a:pt x="130" y="325"/>
                    <a:pt x="127" y="328"/>
                  </a:cubicBezTo>
                  <a:cubicBezTo>
                    <a:pt x="132" y="330"/>
                    <a:pt x="131" y="319"/>
                    <a:pt x="134" y="325"/>
                  </a:cubicBezTo>
                  <a:cubicBezTo>
                    <a:pt x="134" y="330"/>
                    <a:pt x="129" y="328"/>
                    <a:pt x="132" y="331"/>
                  </a:cubicBezTo>
                  <a:cubicBezTo>
                    <a:pt x="133" y="332"/>
                    <a:pt x="129" y="335"/>
                    <a:pt x="129" y="336"/>
                  </a:cubicBezTo>
                  <a:cubicBezTo>
                    <a:pt x="131" y="335"/>
                    <a:pt x="132" y="338"/>
                    <a:pt x="133" y="336"/>
                  </a:cubicBezTo>
                  <a:cubicBezTo>
                    <a:pt x="135" y="336"/>
                    <a:pt x="134" y="340"/>
                    <a:pt x="138" y="339"/>
                  </a:cubicBezTo>
                  <a:cubicBezTo>
                    <a:pt x="138" y="337"/>
                    <a:pt x="137" y="336"/>
                    <a:pt x="137" y="334"/>
                  </a:cubicBezTo>
                  <a:cubicBezTo>
                    <a:pt x="137" y="333"/>
                    <a:pt x="139" y="333"/>
                    <a:pt x="139" y="332"/>
                  </a:cubicBezTo>
                  <a:cubicBezTo>
                    <a:pt x="139" y="329"/>
                    <a:pt x="137" y="324"/>
                    <a:pt x="140" y="323"/>
                  </a:cubicBezTo>
                  <a:cubicBezTo>
                    <a:pt x="144" y="323"/>
                    <a:pt x="147" y="325"/>
                    <a:pt x="149" y="328"/>
                  </a:cubicBezTo>
                  <a:cubicBezTo>
                    <a:pt x="149" y="328"/>
                    <a:pt x="148" y="330"/>
                    <a:pt x="149" y="331"/>
                  </a:cubicBezTo>
                  <a:cubicBezTo>
                    <a:pt x="149" y="332"/>
                    <a:pt x="152" y="331"/>
                    <a:pt x="152" y="332"/>
                  </a:cubicBezTo>
                  <a:cubicBezTo>
                    <a:pt x="150" y="333"/>
                    <a:pt x="148" y="334"/>
                    <a:pt x="147" y="336"/>
                  </a:cubicBezTo>
                  <a:cubicBezTo>
                    <a:pt x="147" y="338"/>
                    <a:pt x="152" y="341"/>
                    <a:pt x="152" y="337"/>
                  </a:cubicBezTo>
                  <a:cubicBezTo>
                    <a:pt x="151" y="337"/>
                    <a:pt x="149" y="337"/>
                    <a:pt x="149" y="336"/>
                  </a:cubicBezTo>
                  <a:cubicBezTo>
                    <a:pt x="154" y="335"/>
                    <a:pt x="154" y="339"/>
                    <a:pt x="154" y="344"/>
                  </a:cubicBezTo>
                  <a:cubicBezTo>
                    <a:pt x="159" y="345"/>
                    <a:pt x="160" y="342"/>
                    <a:pt x="164" y="342"/>
                  </a:cubicBezTo>
                  <a:cubicBezTo>
                    <a:pt x="164" y="346"/>
                    <a:pt x="169" y="344"/>
                    <a:pt x="169" y="347"/>
                  </a:cubicBezTo>
                  <a:cubicBezTo>
                    <a:pt x="173" y="344"/>
                    <a:pt x="175" y="347"/>
                    <a:pt x="177" y="347"/>
                  </a:cubicBezTo>
                  <a:cubicBezTo>
                    <a:pt x="178" y="347"/>
                    <a:pt x="179" y="345"/>
                    <a:pt x="179" y="345"/>
                  </a:cubicBezTo>
                  <a:cubicBezTo>
                    <a:pt x="181" y="345"/>
                    <a:pt x="181" y="347"/>
                    <a:pt x="184" y="347"/>
                  </a:cubicBezTo>
                  <a:cubicBezTo>
                    <a:pt x="186" y="347"/>
                    <a:pt x="188" y="345"/>
                    <a:pt x="190" y="345"/>
                  </a:cubicBezTo>
                  <a:cubicBezTo>
                    <a:pt x="192" y="345"/>
                    <a:pt x="192" y="347"/>
                    <a:pt x="194" y="347"/>
                  </a:cubicBezTo>
                  <a:cubicBezTo>
                    <a:pt x="194" y="347"/>
                    <a:pt x="194" y="345"/>
                    <a:pt x="195" y="345"/>
                  </a:cubicBezTo>
                  <a:cubicBezTo>
                    <a:pt x="202" y="343"/>
                    <a:pt x="215" y="343"/>
                    <a:pt x="215" y="350"/>
                  </a:cubicBezTo>
                  <a:cubicBezTo>
                    <a:pt x="208" y="348"/>
                    <a:pt x="206" y="353"/>
                    <a:pt x="204" y="353"/>
                  </a:cubicBezTo>
                  <a:cubicBezTo>
                    <a:pt x="204" y="353"/>
                    <a:pt x="204" y="350"/>
                    <a:pt x="204" y="350"/>
                  </a:cubicBezTo>
                  <a:cubicBezTo>
                    <a:pt x="203" y="349"/>
                    <a:pt x="198" y="350"/>
                    <a:pt x="197" y="350"/>
                  </a:cubicBezTo>
                  <a:cubicBezTo>
                    <a:pt x="197" y="350"/>
                    <a:pt x="195" y="351"/>
                    <a:pt x="196" y="351"/>
                  </a:cubicBezTo>
                  <a:cubicBezTo>
                    <a:pt x="193" y="352"/>
                    <a:pt x="193" y="349"/>
                    <a:pt x="191" y="351"/>
                  </a:cubicBezTo>
                  <a:cubicBezTo>
                    <a:pt x="190" y="352"/>
                    <a:pt x="185" y="353"/>
                    <a:pt x="184" y="353"/>
                  </a:cubicBezTo>
                  <a:cubicBezTo>
                    <a:pt x="182" y="353"/>
                    <a:pt x="179" y="353"/>
                    <a:pt x="176" y="351"/>
                  </a:cubicBezTo>
                  <a:cubicBezTo>
                    <a:pt x="174" y="353"/>
                    <a:pt x="173" y="355"/>
                    <a:pt x="171" y="356"/>
                  </a:cubicBezTo>
                  <a:cubicBezTo>
                    <a:pt x="169" y="356"/>
                    <a:pt x="168" y="353"/>
                    <a:pt x="165" y="353"/>
                  </a:cubicBezTo>
                  <a:cubicBezTo>
                    <a:pt x="163" y="353"/>
                    <a:pt x="162" y="355"/>
                    <a:pt x="160" y="355"/>
                  </a:cubicBezTo>
                  <a:cubicBezTo>
                    <a:pt x="151" y="355"/>
                    <a:pt x="137" y="353"/>
                    <a:pt x="134" y="358"/>
                  </a:cubicBezTo>
                  <a:cubicBezTo>
                    <a:pt x="141" y="362"/>
                    <a:pt x="125" y="365"/>
                    <a:pt x="131" y="367"/>
                  </a:cubicBezTo>
                  <a:cubicBezTo>
                    <a:pt x="131" y="365"/>
                    <a:pt x="133" y="367"/>
                    <a:pt x="134" y="366"/>
                  </a:cubicBezTo>
                  <a:cubicBezTo>
                    <a:pt x="136" y="365"/>
                    <a:pt x="134" y="364"/>
                    <a:pt x="135" y="363"/>
                  </a:cubicBezTo>
                  <a:cubicBezTo>
                    <a:pt x="136" y="362"/>
                    <a:pt x="138" y="362"/>
                    <a:pt x="139" y="361"/>
                  </a:cubicBezTo>
                  <a:cubicBezTo>
                    <a:pt x="140" y="360"/>
                    <a:pt x="138" y="357"/>
                    <a:pt x="142" y="358"/>
                  </a:cubicBezTo>
                  <a:cubicBezTo>
                    <a:pt x="143" y="360"/>
                    <a:pt x="136" y="362"/>
                    <a:pt x="140" y="363"/>
                  </a:cubicBezTo>
                  <a:cubicBezTo>
                    <a:pt x="142" y="360"/>
                    <a:pt x="146" y="362"/>
                    <a:pt x="147" y="363"/>
                  </a:cubicBezTo>
                  <a:cubicBezTo>
                    <a:pt x="145" y="368"/>
                    <a:pt x="150" y="366"/>
                    <a:pt x="151" y="369"/>
                  </a:cubicBezTo>
                  <a:cubicBezTo>
                    <a:pt x="143" y="367"/>
                    <a:pt x="142" y="372"/>
                    <a:pt x="139" y="372"/>
                  </a:cubicBezTo>
                  <a:cubicBezTo>
                    <a:pt x="140" y="372"/>
                    <a:pt x="138" y="371"/>
                    <a:pt x="138" y="371"/>
                  </a:cubicBezTo>
                  <a:cubicBezTo>
                    <a:pt x="132" y="369"/>
                    <a:pt x="132" y="369"/>
                    <a:pt x="129" y="371"/>
                  </a:cubicBezTo>
                  <a:cubicBezTo>
                    <a:pt x="128" y="378"/>
                    <a:pt x="137" y="370"/>
                    <a:pt x="136" y="374"/>
                  </a:cubicBezTo>
                  <a:cubicBezTo>
                    <a:pt x="137" y="380"/>
                    <a:pt x="128" y="377"/>
                    <a:pt x="128" y="382"/>
                  </a:cubicBezTo>
                  <a:cubicBezTo>
                    <a:pt x="134" y="379"/>
                    <a:pt x="128" y="393"/>
                    <a:pt x="133" y="388"/>
                  </a:cubicBezTo>
                  <a:cubicBezTo>
                    <a:pt x="129" y="384"/>
                    <a:pt x="143" y="378"/>
                    <a:pt x="145" y="385"/>
                  </a:cubicBezTo>
                  <a:cubicBezTo>
                    <a:pt x="139" y="387"/>
                    <a:pt x="146" y="391"/>
                    <a:pt x="140" y="393"/>
                  </a:cubicBezTo>
                  <a:cubicBezTo>
                    <a:pt x="140" y="391"/>
                    <a:pt x="140" y="389"/>
                    <a:pt x="137" y="390"/>
                  </a:cubicBezTo>
                  <a:cubicBezTo>
                    <a:pt x="137" y="395"/>
                    <a:pt x="136" y="399"/>
                    <a:pt x="129" y="397"/>
                  </a:cubicBezTo>
                  <a:cubicBezTo>
                    <a:pt x="127" y="402"/>
                    <a:pt x="132" y="401"/>
                    <a:pt x="133" y="404"/>
                  </a:cubicBezTo>
                  <a:cubicBezTo>
                    <a:pt x="131" y="404"/>
                    <a:pt x="128" y="404"/>
                    <a:pt x="128" y="405"/>
                  </a:cubicBezTo>
                  <a:cubicBezTo>
                    <a:pt x="131" y="407"/>
                    <a:pt x="139" y="404"/>
                    <a:pt x="146" y="405"/>
                  </a:cubicBezTo>
                  <a:cubicBezTo>
                    <a:pt x="146" y="408"/>
                    <a:pt x="146" y="411"/>
                    <a:pt x="146" y="413"/>
                  </a:cubicBezTo>
                  <a:cubicBezTo>
                    <a:pt x="152" y="416"/>
                    <a:pt x="147" y="408"/>
                    <a:pt x="151" y="409"/>
                  </a:cubicBezTo>
                  <a:cubicBezTo>
                    <a:pt x="151" y="410"/>
                    <a:pt x="151" y="413"/>
                    <a:pt x="149" y="413"/>
                  </a:cubicBezTo>
                  <a:cubicBezTo>
                    <a:pt x="149" y="416"/>
                    <a:pt x="152" y="417"/>
                    <a:pt x="150" y="418"/>
                  </a:cubicBezTo>
                  <a:cubicBezTo>
                    <a:pt x="146" y="414"/>
                    <a:pt x="140" y="421"/>
                    <a:pt x="136" y="415"/>
                  </a:cubicBezTo>
                  <a:cubicBezTo>
                    <a:pt x="141" y="415"/>
                    <a:pt x="142" y="411"/>
                    <a:pt x="144" y="409"/>
                  </a:cubicBezTo>
                  <a:cubicBezTo>
                    <a:pt x="141" y="411"/>
                    <a:pt x="133" y="409"/>
                    <a:pt x="131" y="412"/>
                  </a:cubicBezTo>
                  <a:cubicBezTo>
                    <a:pt x="134" y="414"/>
                    <a:pt x="133" y="420"/>
                    <a:pt x="135" y="423"/>
                  </a:cubicBezTo>
                  <a:cubicBezTo>
                    <a:pt x="133" y="423"/>
                    <a:pt x="131" y="420"/>
                    <a:pt x="130" y="423"/>
                  </a:cubicBezTo>
                  <a:cubicBezTo>
                    <a:pt x="131" y="425"/>
                    <a:pt x="137" y="423"/>
                    <a:pt x="137" y="426"/>
                  </a:cubicBezTo>
                  <a:cubicBezTo>
                    <a:pt x="138" y="429"/>
                    <a:pt x="135" y="429"/>
                    <a:pt x="134" y="431"/>
                  </a:cubicBezTo>
                  <a:cubicBezTo>
                    <a:pt x="139" y="429"/>
                    <a:pt x="140" y="429"/>
                    <a:pt x="142" y="432"/>
                  </a:cubicBezTo>
                  <a:cubicBezTo>
                    <a:pt x="143" y="433"/>
                    <a:pt x="145" y="432"/>
                    <a:pt x="145" y="432"/>
                  </a:cubicBezTo>
                  <a:cubicBezTo>
                    <a:pt x="149" y="435"/>
                    <a:pt x="148" y="438"/>
                    <a:pt x="151" y="439"/>
                  </a:cubicBezTo>
                  <a:cubicBezTo>
                    <a:pt x="150" y="438"/>
                    <a:pt x="152" y="436"/>
                    <a:pt x="152" y="436"/>
                  </a:cubicBezTo>
                  <a:cubicBezTo>
                    <a:pt x="157" y="434"/>
                    <a:pt x="159" y="440"/>
                    <a:pt x="160" y="436"/>
                  </a:cubicBezTo>
                  <a:cubicBezTo>
                    <a:pt x="158" y="435"/>
                    <a:pt x="158" y="434"/>
                    <a:pt x="157" y="432"/>
                  </a:cubicBezTo>
                  <a:cubicBezTo>
                    <a:pt x="158" y="433"/>
                    <a:pt x="163" y="436"/>
                    <a:pt x="163" y="432"/>
                  </a:cubicBezTo>
                  <a:cubicBezTo>
                    <a:pt x="160" y="432"/>
                    <a:pt x="165" y="427"/>
                    <a:pt x="168" y="428"/>
                  </a:cubicBezTo>
                  <a:cubicBezTo>
                    <a:pt x="169" y="428"/>
                    <a:pt x="170" y="429"/>
                    <a:pt x="170" y="431"/>
                  </a:cubicBezTo>
                  <a:cubicBezTo>
                    <a:pt x="173" y="431"/>
                    <a:pt x="174" y="428"/>
                    <a:pt x="178" y="428"/>
                  </a:cubicBezTo>
                  <a:cubicBezTo>
                    <a:pt x="183" y="426"/>
                    <a:pt x="191" y="427"/>
                    <a:pt x="197" y="426"/>
                  </a:cubicBezTo>
                  <a:cubicBezTo>
                    <a:pt x="200" y="426"/>
                    <a:pt x="200" y="429"/>
                    <a:pt x="202" y="429"/>
                  </a:cubicBezTo>
                  <a:cubicBezTo>
                    <a:pt x="208" y="430"/>
                    <a:pt x="205" y="432"/>
                    <a:pt x="209" y="434"/>
                  </a:cubicBezTo>
                  <a:cubicBezTo>
                    <a:pt x="206" y="428"/>
                    <a:pt x="215" y="425"/>
                    <a:pt x="217" y="429"/>
                  </a:cubicBezTo>
                  <a:cubicBezTo>
                    <a:pt x="218" y="433"/>
                    <a:pt x="211" y="430"/>
                    <a:pt x="212" y="436"/>
                  </a:cubicBezTo>
                  <a:cubicBezTo>
                    <a:pt x="214" y="435"/>
                    <a:pt x="216" y="435"/>
                    <a:pt x="216" y="432"/>
                  </a:cubicBezTo>
                  <a:cubicBezTo>
                    <a:pt x="219" y="433"/>
                    <a:pt x="219" y="430"/>
                    <a:pt x="220" y="429"/>
                  </a:cubicBezTo>
                  <a:cubicBezTo>
                    <a:pt x="224" y="431"/>
                    <a:pt x="227" y="428"/>
                    <a:pt x="230" y="428"/>
                  </a:cubicBezTo>
                  <a:cubicBezTo>
                    <a:pt x="238" y="427"/>
                    <a:pt x="249" y="427"/>
                    <a:pt x="259" y="428"/>
                  </a:cubicBezTo>
                  <a:cubicBezTo>
                    <a:pt x="265" y="428"/>
                    <a:pt x="262" y="429"/>
                    <a:pt x="266" y="428"/>
                  </a:cubicBezTo>
                  <a:cubicBezTo>
                    <a:pt x="273" y="426"/>
                    <a:pt x="286" y="427"/>
                    <a:pt x="292" y="428"/>
                  </a:cubicBezTo>
                  <a:cubicBezTo>
                    <a:pt x="294" y="428"/>
                    <a:pt x="294" y="429"/>
                    <a:pt x="297" y="429"/>
                  </a:cubicBezTo>
                  <a:cubicBezTo>
                    <a:pt x="299" y="429"/>
                    <a:pt x="300" y="427"/>
                    <a:pt x="304" y="428"/>
                  </a:cubicBezTo>
                  <a:cubicBezTo>
                    <a:pt x="305" y="428"/>
                    <a:pt x="305" y="429"/>
                    <a:pt x="305" y="429"/>
                  </a:cubicBezTo>
                  <a:cubicBezTo>
                    <a:pt x="308" y="430"/>
                    <a:pt x="309" y="427"/>
                    <a:pt x="312" y="428"/>
                  </a:cubicBezTo>
                  <a:cubicBezTo>
                    <a:pt x="315" y="428"/>
                    <a:pt x="318" y="431"/>
                    <a:pt x="322" y="429"/>
                  </a:cubicBezTo>
                  <a:cubicBezTo>
                    <a:pt x="324" y="426"/>
                    <a:pt x="332" y="429"/>
                    <a:pt x="334" y="426"/>
                  </a:cubicBezTo>
                  <a:cubicBezTo>
                    <a:pt x="335" y="428"/>
                    <a:pt x="337" y="430"/>
                    <a:pt x="338" y="432"/>
                  </a:cubicBezTo>
                  <a:cubicBezTo>
                    <a:pt x="335" y="432"/>
                    <a:pt x="333" y="437"/>
                    <a:pt x="338" y="436"/>
                  </a:cubicBezTo>
                  <a:cubicBezTo>
                    <a:pt x="337" y="432"/>
                    <a:pt x="340" y="432"/>
                    <a:pt x="341" y="431"/>
                  </a:cubicBezTo>
                  <a:cubicBezTo>
                    <a:pt x="339" y="431"/>
                    <a:pt x="337" y="430"/>
                    <a:pt x="338" y="428"/>
                  </a:cubicBezTo>
                  <a:cubicBezTo>
                    <a:pt x="345" y="425"/>
                    <a:pt x="343" y="432"/>
                    <a:pt x="349" y="431"/>
                  </a:cubicBezTo>
                  <a:cubicBezTo>
                    <a:pt x="351" y="429"/>
                    <a:pt x="352" y="426"/>
                    <a:pt x="356" y="426"/>
                  </a:cubicBezTo>
                  <a:cubicBezTo>
                    <a:pt x="356" y="428"/>
                    <a:pt x="355" y="429"/>
                    <a:pt x="354" y="431"/>
                  </a:cubicBezTo>
                  <a:cubicBezTo>
                    <a:pt x="358" y="431"/>
                    <a:pt x="358" y="428"/>
                    <a:pt x="362" y="429"/>
                  </a:cubicBezTo>
                  <a:cubicBezTo>
                    <a:pt x="362" y="424"/>
                    <a:pt x="360" y="420"/>
                    <a:pt x="359" y="417"/>
                  </a:cubicBezTo>
                  <a:cubicBezTo>
                    <a:pt x="361" y="419"/>
                    <a:pt x="366" y="413"/>
                    <a:pt x="372" y="415"/>
                  </a:cubicBezTo>
                  <a:cubicBezTo>
                    <a:pt x="375" y="416"/>
                    <a:pt x="373" y="417"/>
                    <a:pt x="377" y="420"/>
                  </a:cubicBezTo>
                  <a:cubicBezTo>
                    <a:pt x="377" y="417"/>
                    <a:pt x="379" y="416"/>
                    <a:pt x="383" y="417"/>
                  </a:cubicBezTo>
                  <a:cubicBezTo>
                    <a:pt x="383" y="421"/>
                    <a:pt x="375" y="424"/>
                    <a:pt x="382" y="426"/>
                  </a:cubicBezTo>
                  <a:cubicBezTo>
                    <a:pt x="382" y="424"/>
                    <a:pt x="382" y="422"/>
                    <a:pt x="385" y="423"/>
                  </a:cubicBezTo>
                  <a:cubicBezTo>
                    <a:pt x="384" y="418"/>
                    <a:pt x="386" y="411"/>
                    <a:pt x="383" y="409"/>
                  </a:cubicBezTo>
                  <a:cubicBezTo>
                    <a:pt x="386" y="409"/>
                    <a:pt x="385" y="413"/>
                    <a:pt x="389" y="412"/>
                  </a:cubicBezTo>
                  <a:cubicBezTo>
                    <a:pt x="389" y="409"/>
                    <a:pt x="389" y="408"/>
                    <a:pt x="391" y="407"/>
                  </a:cubicBezTo>
                  <a:cubicBezTo>
                    <a:pt x="393" y="406"/>
                    <a:pt x="407" y="406"/>
                    <a:pt x="404" y="410"/>
                  </a:cubicBezTo>
                  <a:cubicBezTo>
                    <a:pt x="400" y="414"/>
                    <a:pt x="397" y="412"/>
                    <a:pt x="391" y="412"/>
                  </a:cubicBezTo>
                  <a:cubicBezTo>
                    <a:pt x="390" y="418"/>
                    <a:pt x="402" y="412"/>
                    <a:pt x="399" y="420"/>
                  </a:cubicBezTo>
                  <a:cubicBezTo>
                    <a:pt x="399" y="424"/>
                    <a:pt x="391" y="419"/>
                    <a:pt x="393" y="423"/>
                  </a:cubicBezTo>
                  <a:cubicBezTo>
                    <a:pt x="394" y="424"/>
                    <a:pt x="400" y="422"/>
                    <a:pt x="400" y="424"/>
                  </a:cubicBezTo>
                  <a:cubicBezTo>
                    <a:pt x="395" y="426"/>
                    <a:pt x="393" y="424"/>
                    <a:pt x="388" y="428"/>
                  </a:cubicBezTo>
                  <a:cubicBezTo>
                    <a:pt x="393" y="429"/>
                    <a:pt x="402" y="426"/>
                    <a:pt x="405" y="429"/>
                  </a:cubicBezTo>
                  <a:cubicBezTo>
                    <a:pt x="403" y="432"/>
                    <a:pt x="399" y="433"/>
                    <a:pt x="395" y="434"/>
                  </a:cubicBezTo>
                  <a:cubicBezTo>
                    <a:pt x="394" y="436"/>
                    <a:pt x="394" y="438"/>
                    <a:pt x="392" y="439"/>
                  </a:cubicBezTo>
                  <a:cubicBezTo>
                    <a:pt x="387" y="441"/>
                    <a:pt x="384" y="434"/>
                    <a:pt x="382" y="439"/>
                  </a:cubicBezTo>
                  <a:cubicBezTo>
                    <a:pt x="389" y="438"/>
                    <a:pt x="382" y="441"/>
                    <a:pt x="384" y="445"/>
                  </a:cubicBezTo>
                  <a:cubicBezTo>
                    <a:pt x="386" y="445"/>
                    <a:pt x="388" y="446"/>
                    <a:pt x="387" y="448"/>
                  </a:cubicBezTo>
                  <a:cubicBezTo>
                    <a:pt x="386" y="447"/>
                    <a:pt x="384" y="448"/>
                    <a:pt x="383" y="447"/>
                  </a:cubicBezTo>
                  <a:cubicBezTo>
                    <a:pt x="381" y="446"/>
                    <a:pt x="381" y="445"/>
                    <a:pt x="379" y="443"/>
                  </a:cubicBezTo>
                  <a:cubicBezTo>
                    <a:pt x="379" y="449"/>
                    <a:pt x="371" y="446"/>
                    <a:pt x="371" y="451"/>
                  </a:cubicBezTo>
                  <a:cubicBezTo>
                    <a:pt x="377" y="452"/>
                    <a:pt x="377" y="448"/>
                    <a:pt x="383" y="448"/>
                  </a:cubicBezTo>
                  <a:cubicBezTo>
                    <a:pt x="383" y="450"/>
                    <a:pt x="383" y="451"/>
                    <a:pt x="383" y="453"/>
                  </a:cubicBezTo>
                  <a:cubicBezTo>
                    <a:pt x="388" y="455"/>
                    <a:pt x="389" y="451"/>
                    <a:pt x="392" y="450"/>
                  </a:cubicBezTo>
                  <a:cubicBezTo>
                    <a:pt x="393" y="449"/>
                    <a:pt x="395" y="450"/>
                    <a:pt x="396" y="450"/>
                  </a:cubicBezTo>
                  <a:cubicBezTo>
                    <a:pt x="398" y="449"/>
                    <a:pt x="403" y="447"/>
                    <a:pt x="404" y="447"/>
                  </a:cubicBezTo>
                  <a:cubicBezTo>
                    <a:pt x="404" y="447"/>
                    <a:pt x="405" y="450"/>
                    <a:pt x="407" y="450"/>
                  </a:cubicBezTo>
                  <a:cubicBezTo>
                    <a:pt x="406" y="450"/>
                    <a:pt x="409" y="448"/>
                    <a:pt x="409" y="448"/>
                  </a:cubicBezTo>
                  <a:cubicBezTo>
                    <a:pt x="413" y="444"/>
                    <a:pt x="421" y="445"/>
                    <a:pt x="427" y="445"/>
                  </a:cubicBezTo>
                  <a:cubicBezTo>
                    <a:pt x="427" y="448"/>
                    <a:pt x="430" y="449"/>
                    <a:pt x="432" y="451"/>
                  </a:cubicBezTo>
                  <a:cubicBezTo>
                    <a:pt x="426" y="451"/>
                    <a:pt x="427" y="458"/>
                    <a:pt x="422" y="458"/>
                  </a:cubicBezTo>
                  <a:cubicBezTo>
                    <a:pt x="421" y="454"/>
                    <a:pt x="414" y="457"/>
                    <a:pt x="411" y="456"/>
                  </a:cubicBezTo>
                  <a:cubicBezTo>
                    <a:pt x="410" y="461"/>
                    <a:pt x="407" y="463"/>
                    <a:pt x="403" y="464"/>
                  </a:cubicBezTo>
                  <a:cubicBezTo>
                    <a:pt x="398" y="460"/>
                    <a:pt x="392" y="466"/>
                    <a:pt x="385" y="464"/>
                  </a:cubicBezTo>
                  <a:cubicBezTo>
                    <a:pt x="385" y="462"/>
                    <a:pt x="382" y="463"/>
                    <a:pt x="381" y="461"/>
                  </a:cubicBezTo>
                  <a:cubicBezTo>
                    <a:pt x="382" y="457"/>
                    <a:pt x="380" y="454"/>
                    <a:pt x="378" y="453"/>
                  </a:cubicBezTo>
                  <a:cubicBezTo>
                    <a:pt x="376" y="459"/>
                    <a:pt x="383" y="465"/>
                    <a:pt x="378" y="469"/>
                  </a:cubicBezTo>
                  <a:cubicBezTo>
                    <a:pt x="373" y="470"/>
                    <a:pt x="373" y="466"/>
                    <a:pt x="372" y="464"/>
                  </a:cubicBezTo>
                  <a:cubicBezTo>
                    <a:pt x="367" y="465"/>
                    <a:pt x="369" y="465"/>
                    <a:pt x="364" y="464"/>
                  </a:cubicBezTo>
                  <a:cubicBezTo>
                    <a:pt x="363" y="467"/>
                    <a:pt x="366" y="468"/>
                    <a:pt x="366" y="470"/>
                  </a:cubicBezTo>
                  <a:cubicBezTo>
                    <a:pt x="360" y="469"/>
                    <a:pt x="363" y="476"/>
                    <a:pt x="359" y="475"/>
                  </a:cubicBezTo>
                  <a:cubicBezTo>
                    <a:pt x="358" y="475"/>
                    <a:pt x="356" y="475"/>
                    <a:pt x="354" y="475"/>
                  </a:cubicBezTo>
                  <a:cubicBezTo>
                    <a:pt x="355" y="478"/>
                    <a:pt x="349" y="481"/>
                    <a:pt x="350" y="483"/>
                  </a:cubicBezTo>
                  <a:cubicBezTo>
                    <a:pt x="350" y="484"/>
                    <a:pt x="354" y="483"/>
                    <a:pt x="353" y="485"/>
                  </a:cubicBezTo>
                  <a:cubicBezTo>
                    <a:pt x="349" y="485"/>
                    <a:pt x="345" y="485"/>
                    <a:pt x="345" y="482"/>
                  </a:cubicBezTo>
                  <a:cubicBezTo>
                    <a:pt x="347" y="478"/>
                    <a:pt x="349" y="475"/>
                    <a:pt x="349" y="470"/>
                  </a:cubicBezTo>
                  <a:cubicBezTo>
                    <a:pt x="351" y="470"/>
                    <a:pt x="359" y="467"/>
                    <a:pt x="354" y="464"/>
                  </a:cubicBezTo>
                  <a:cubicBezTo>
                    <a:pt x="353" y="467"/>
                    <a:pt x="345" y="468"/>
                    <a:pt x="343" y="466"/>
                  </a:cubicBezTo>
                  <a:cubicBezTo>
                    <a:pt x="342" y="467"/>
                    <a:pt x="343" y="468"/>
                    <a:pt x="343" y="469"/>
                  </a:cubicBezTo>
                  <a:cubicBezTo>
                    <a:pt x="342" y="471"/>
                    <a:pt x="340" y="469"/>
                    <a:pt x="339" y="470"/>
                  </a:cubicBezTo>
                  <a:cubicBezTo>
                    <a:pt x="338" y="473"/>
                    <a:pt x="338" y="478"/>
                    <a:pt x="340" y="478"/>
                  </a:cubicBezTo>
                  <a:cubicBezTo>
                    <a:pt x="340" y="477"/>
                    <a:pt x="341" y="476"/>
                    <a:pt x="343" y="475"/>
                  </a:cubicBezTo>
                  <a:cubicBezTo>
                    <a:pt x="341" y="477"/>
                    <a:pt x="341" y="481"/>
                    <a:pt x="342" y="485"/>
                  </a:cubicBezTo>
                  <a:cubicBezTo>
                    <a:pt x="339" y="483"/>
                    <a:pt x="336" y="489"/>
                    <a:pt x="335" y="485"/>
                  </a:cubicBezTo>
                  <a:cubicBezTo>
                    <a:pt x="334" y="479"/>
                    <a:pt x="338" y="482"/>
                    <a:pt x="340" y="483"/>
                  </a:cubicBezTo>
                  <a:cubicBezTo>
                    <a:pt x="339" y="479"/>
                    <a:pt x="335" y="478"/>
                    <a:pt x="332" y="477"/>
                  </a:cubicBezTo>
                  <a:cubicBezTo>
                    <a:pt x="329" y="477"/>
                    <a:pt x="330" y="480"/>
                    <a:pt x="328" y="480"/>
                  </a:cubicBezTo>
                  <a:cubicBezTo>
                    <a:pt x="326" y="475"/>
                    <a:pt x="322" y="480"/>
                    <a:pt x="320" y="477"/>
                  </a:cubicBezTo>
                  <a:cubicBezTo>
                    <a:pt x="319" y="471"/>
                    <a:pt x="326" y="473"/>
                    <a:pt x="326" y="469"/>
                  </a:cubicBezTo>
                  <a:cubicBezTo>
                    <a:pt x="325" y="468"/>
                    <a:pt x="324" y="470"/>
                    <a:pt x="323" y="470"/>
                  </a:cubicBezTo>
                  <a:cubicBezTo>
                    <a:pt x="323" y="471"/>
                    <a:pt x="319" y="471"/>
                    <a:pt x="318" y="472"/>
                  </a:cubicBezTo>
                  <a:cubicBezTo>
                    <a:pt x="317" y="473"/>
                    <a:pt x="319" y="477"/>
                    <a:pt x="317" y="477"/>
                  </a:cubicBezTo>
                  <a:cubicBezTo>
                    <a:pt x="317" y="475"/>
                    <a:pt x="314" y="475"/>
                    <a:pt x="314" y="474"/>
                  </a:cubicBezTo>
                  <a:cubicBezTo>
                    <a:pt x="315" y="474"/>
                    <a:pt x="315" y="471"/>
                    <a:pt x="313" y="470"/>
                  </a:cubicBezTo>
                  <a:cubicBezTo>
                    <a:pt x="312" y="473"/>
                    <a:pt x="311" y="475"/>
                    <a:pt x="309" y="477"/>
                  </a:cubicBezTo>
                  <a:cubicBezTo>
                    <a:pt x="304" y="475"/>
                    <a:pt x="298" y="479"/>
                    <a:pt x="297" y="477"/>
                  </a:cubicBezTo>
                  <a:cubicBezTo>
                    <a:pt x="297" y="475"/>
                    <a:pt x="299" y="475"/>
                    <a:pt x="301" y="474"/>
                  </a:cubicBezTo>
                  <a:cubicBezTo>
                    <a:pt x="302" y="473"/>
                    <a:pt x="303" y="472"/>
                    <a:pt x="304" y="470"/>
                  </a:cubicBezTo>
                  <a:cubicBezTo>
                    <a:pt x="303" y="465"/>
                    <a:pt x="299" y="468"/>
                    <a:pt x="298" y="464"/>
                  </a:cubicBezTo>
                  <a:cubicBezTo>
                    <a:pt x="299" y="464"/>
                    <a:pt x="302" y="463"/>
                    <a:pt x="302" y="462"/>
                  </a:cubicBezTo>
                  <a:cubicBezTo>
                    <a:pt x="303" y="460"/>
                    <a:pt x="299" y="459"/>
                    <a:pt x="300" y="456"/>
                  </a:cubicBezTo>
                  <a:cubicBezTo>
                    <a:pt x="302" y="452"/>
                    <a:pt x="306" y="459"/>
                    <a:pt x="308" y="455"/>
                  </a:cubicBezTo>
                  <a:cubicBezTo>
                    <a:pt x="303" y="456"/>
                    <a:pt x="304" y="452"/>
                    <a:pt x="300" y="453"/>
                  </a:cubicBezTo>
                  <a:cubicBezTo>
                    <a:pt x="297" y="457"/>
                    <a:pt x="296" y="456"/>
                    <a:pt x="298" y="461"/>
                  </a:cubicBezTo>
                  <a:cubicBezTo>
                    <a:pt x="297" y="461"/>
                    <a:pt x="296" y="460"/>
                    <a:pt x="295" y="459"/>
                  </a:cubicBezTo>
                  <a:cubicBezTo>
                    <a:pt x="294" y="466"/>
                    <a:pt x="301" y="465"/>
                    <a:pt x="300" y="470"/>
                  </a:cubicBezTo>
                  <a:cubicBezTo>
                    <a:pt x="298" y="472"/>
                    <a:pt x="298" y="474"/>
                    <a:pt x="294" y="475"/>
                  </a:cubicBezTo>
                  <a:cubicBezTo>
                    <a:pt x="291" y="476"/>
                    <a:pt x="288" y="474"/>
                    <a:pt x="284" y="474"/>
                  </a:cubicBezTo>
                  <a:cubicBezTo>
                    <a:pt x="284" y="475"/>
                    <a:pt x="285" y="478"/>
                    <a:pt x="283" y="478"/>
                  </a:cubicBezTo>
                  <a:cubicBezTo>
                    <a:pt x="283" y="477"/>
                    <a:pt x="283" y="475"/>
                    <a:pt x="283" y="474"/>
                  </a:cubicBezTo>
                  <a:cubicBezTo>
                    <a:pt x="279" y="474"/>
                    <a:pt x="278" y="476"/>
                    <a:pt x="273" y="475"/>
                  </a:cubicBezTo>
                  <a:cubicBezTo>
                    <a:pt x="273" y="484"/>
                    <a:pt x="269" y="477"/>
                    <a:pt x="266" y="477"/>
                  </a:cubicBezTo>
                  <a:cubicBezTo>
                    <a:pt x="267" y="477"/>
                    <a:pt x="265" y="478"/>
                    <a:pt x="265" y="478"/>
                  </a:cubicBezTo>
                  <a:cubicBezTo>
                    <a:pt x="263" y="479"/>
                    <a:pt x="262" y="481"/>
                    <a:pt x="260" y="482"/>
                  </a:cubicBezTo>
                  <a:cubicBezTo>
                    <a:pt x="259" y="482"/>
                    <a:pt x="257" y="481"/>
                    <a:pt x="255" y="482"/>
                  </a:cubicBezTo>
                  <a:cubicBezTo>
                    <a:pt x="256" y="477"/>
                    <a:pt x="253" y="476"/>
                    <a:pt x="253" y="472"/>
                  </a:cubicBezTo>
                  <a:cubicBezTo>
                    <a:pt x="259" y="471"/>
                    <a:pt x="264" y="468"/>
                    <a:pt x="271" y="467"/>
                  </a:cubicBezTo>
                  <a:cubicBezTo>
                    <a:pt x="274" y="467"/>
                    <a:pt x="272" y="472"/>
                    <a:pt x="276" y="472"/>
                  </a:cubicBezTo>
                  <a:cubicBezTo>
                    <a:pt x="275" y="466"/>
                    <a:pt x="277" y="463"/>
                    <a:pt x="277" y="458"/>
                  </a:cubicBezTo>
                  <a:cubicBezTo>
                    <a:pt x="279" y="458"/>
                    <a:pt x="281" y="457"/>
                    <a:pt x="282" y="456"/>
                  </a:cubicBezTo>
                  <a:cubicBezTo>
                    <a:pt x="284" y="457"/>
                    <a:pt x="292" y="456"/>
                    <a:pt x="287" y="455"/>
                  </a:cubicBezTo>
                  <a:cubicBezTo>
                    <a:pt x="278" y="456"/>
                    <a:pt x="275" y="452"/>
                    <a:pt x="270" y="451"/>
                  </a:cubicBezTo>
                  <a:cubicBezTo>
                    <a:pt x="271" y="451"/>
                    <a:pt x="268" y="453"/>
                    <a:pt x="267" y="453"/>
                  </a:cubicBezTo>
                  <a:cubicBezTo>
                    <a:pt x="260" y="454"/>
                    <a:pt x="258" y="452"/>
                    <a:pt x="256" y="450"/>
                  </a:cubicBezTo>
                  <a:cubicBezTo>
                    <a:pt x="254" y="452"/>
                    <a:pt x="255" y="457"/>
                    <a:pt x="251" y="458"/>
                  </a:cubicBezTo>
                  <a:cubicBezTo>
                    <a:pt x="246" y="458"/>
                    <a:pt x="249" y="464"/>
                    <a:pt x="245" y="464"/>
                  </a:cubicBezTo>
                  <a:cubicBezTo>
                    <a:pt x="244" y="462"/>
                    <a:pt x="238" y="457"/>
                    <a:pt x="236" y="461"/>
                  </a:cubicBezTo>
                  <a:cubicBezTo>
                    <a:pt x="239" y="461"/>
                    <a:pt x="237" y="463"/>
                    <a:pt x="238" y="464"/>
                  </a:cubicBezTo>
                  <a:cubicBezTo>
                    <a:pt x="239" y="465"/>
                    <a:pt x="241" y="464"/>
                    <a:pt x="241" y="464"/>
                  </a:cubicBezTo>
                  <a:cubicBezTo>
                    <a:pt x="243" y="465"/>
                    <a:pt x="247" y="469"/>
                    <a:pt x="243" y="469"/>
                  </a:cubicBezTo>
                  <a:cubicBezTo>
                    <a:pt x="241" y="469"/>
                    <a:pt x="242" y="466"/>
                    <a:pt x="240" y="466"/>
                  </a:cubicBezTo>
                  <a:cubicBezTo>
                    <a:pt x="240" y="466"/>
                    <a:pt x="238" y="469"/>
                    <a:pt x="237" y="469"/>
                  </a:cubicBezTo>
                  <a:cubicBezTo>
                    <a:pt x="239" y="467"/>
                    <a:pt x="239" y="463"/>
                    <a:pt x="235" y="462"/>
                  </a:cubicBezTo>
                  <a:cubicBezTo>
                    <a:pt x="234" y="464"/>
                    <a:pt x="230" y="464"/>
                    <a:pt x="227" y="462"/>
                  </a:cubicBezTo>
                  <a:cubicBezTo>
                    <a:pt x="226" y="464"/>
                    <a:pt x="227" y="466"/>
                    <a:pt x="225" y="466"/>
                  </a:cubicBezTo>
                  <a:cubicBezTo>
                    <a:pt x="222" y="465"/>
                    <a:pt x="222" y="461"/>
                    <a:pt x="217" y="462"/>
                  </a:cubicBezTo>
                  <a:cubicBezTo>
                    <a:pt x="217" y="465"/>
                    <a:pt x="217" y="467"/>
                    <a:pt x="217" y="469"/>
                  </a:cubicBezTo>
                  <a:cubicBezTo>
                    <a:pt x="220" y="469"/>
                    <a:pt x="220" y="467"/>
                    <a:pt x="222" y="466"/>
                  </a:cubicBezTo>
                  <a:cubicBezTo>
                    <a:pt x="221" y="472"/>
                    <a:pt x="228" y="469"/>
                    <a:pt x="229" y="472"/>
                  </a:cubicBezTo>
                  <a:cubicBezTo>
                    <a:pt x="226" y="472"/>
                    <a:pt x="225" y="473"/>
                    <a:pt x="224" y="475"/>
                  </a:cubicBezTo>
                  <a:cubicBezTo>
                    <a:pt x="226" y="475"/>
                    <a:pt x="228" y="476"/>
                    <a:pt x="227" y="478"/>
                  </a:cubicBezTo>
                  <a:cubicBezTo>
                    <a:pt x="225" y="480"/>
                    <a:pt x="215" y="482"/>
                    <a:pt x="213" y="478"/>
                  </a:cubicBezTo>
                  <a:cubicBezTo>
                    <a:pt x="212" y="473"/>
                    <a:pt x="220" y="477"/>
                    <a:pt x="221" y="474"/>
                  </a:cubicBezTo>
                  <a:cubicBezTo>
                    <a:pt x="217" y="474"/>
                    <a:pt x="214" y="474"/>
                    <a:pt x="211" y="474"/>
                  </a:cubicBezTo>
                  <a:cubicBezTo>
                    <a:pt x="212" y="480"/>
                    <a:pt x="208" y="473"/>
                    <a:pt x="206" y="477"/>
                  </a:cubicBezTo>
                  <a:cubicBezTo>
                    <a:pt x="206" y="479"/>
                    <a:pt x="207" y="483"/>
                    <a:pt x="205" y="483"/>
                  </a:cubicBezTo>
                  <a:cubicBezTo>
                    <a:pt x="198" y="480"/>
                    <a:pt x="188" y="486"/>
                    <a:pt x="177" y="485"/>
                  </a:cubicBezTo>
                  <a:cubicBezTo>
                    <a:pt x="177" y="491"/>
                    <a:pt x="184" y="483"/>
                    <a:pt x="186" y="489"/>
                  </a:cubicBezTo>
                  <a:cubicBezTo>
                    <a:pt x="180" y="488"/>
                    <a:pt x="180" y="492"/>
                    <a:pt x="179" y="494"/>
                  </a:cubicBezTo>
                  <a:cubicBezTo>
                    <a:pt x="179" y="495"/>
                    <a:pt x="176" y="497"/>
                    <a:pt x="180" y="497"/>
                  </a:cubicBezTo>
                  <a:cubicBezTo>
                    <a:pt x="180" y="496"/>
                    <a:pt x="184" y="490"/>
                    <a:pt x="186" y="494"/>
                  </a:cubicBezTo>
                  <a:cubicBezTo>
                    <a:pt x="185" y="499"/>
                    <a:pt x="181" y="501"/>
                    <a:pt x="173" y="501"/>
                  </a:cubicBezTo>
                  <a:cubicBezTo>
                    <a:pt x="173" y="508"/>
                    <a:pt x="178" y="501"/>
                    <a:pt x="180" y="505"/>
                  </a:cubicBezTo>
                  <a:cubicBezTo>
                    <a:pt x="178" y="506"/>
                    <a:pt x="179" y="507"/>
                    <a:pt x="180" y="508"/>
                  </a:cubicBezTo>
                  <a:cubicBezTo>
                    <a:pt x="172" y="506"/>
                    <a:pt x="175" y="514"/>
                    <a:pt x="171" y="515"/>
                  </a:cubicBezTo>
                  <a:cubicBezTo>
                    <a:pt x="165" y="515"/>
                    <a:pt x="159" y="515"/>
                    <a:pt x="153" y="515"/>
                  </a:cubicBezTo>
                  <a:cubicBezTo>
                    <a:pt x="153" y="518"/>
                    <a:pt x="155" y="519"/>
                    <a:pt x="158" y="518"/>
                  </a:cubicBezTo>
                  <a:cubicBezTo>
                    <a:pt x="158" y="521"/>
                    <a:pt x="160" y="521"/>
                    <a:pt x="160" y="524"/>
                  </a:cubicBezTo>
                  <a:cubicBezTo>
                    <a:pt x="158" y="524"/>
                    <a:pt x="157" y="523"/>
                    <a:pt x="156" y="521"/>
                  </a:cubicBezTo>
                  <a:cubicBezTo>
                    <a:pt x="154" y="521"/>
                    <a:pt x="150" y="522"/>
                    <a:pt x="150" y="520"/>
                  </a:cubicBezTo>
                  <a:cubicBezTo>
                    <a:pt x="152" y="519"/>
                    <a:pt x="151" y="517"/>
                    <a:pt x="151" y="515"/>
                  </a:cubicBezTo>
                  <a:cubicBezTo>
                    <a:pt x="148" y="514"/>
                    <a:pt x="148" y="517"/>
                    <a:pt x="146" y="518"/>
                  </a:cubicBezTo>
                  <a:cubicBezTo>
                    <a:pt x="140" y="514"/>
                    <a:pt x="134" y="517"/>
                    <a:pt x="130" y="518"/>
                  </a:cubicBezTo>
                  <a:cubicBezTo>
                    <a:pt x="126" y="519"/>
                    <a:pt x="122" y="519"/>
                    <a:pt x="119" y="520"/>
                  </a:cubicBezTo>
                  <a:cubicBezTo>
                    <a:pt x="118" y="526"/>
                    <a:pt x="121" y="528"/>
                    <a:pt x="119" y="529"/>
                  </a:cubicBezTo>
                  <a:cubicBezTo>
                    <a:pt x="119" y="529"/>
                    <a:pt x="120" y="532"/>
                    <a:pt x="119" y="532"/>
                  </a:cubicBezTo>
                  <a:cubicBezTo>
                    <a:pt x="118" y="537"/>
                    <a:pt x="120" y="533"/>
                    <a:pt x="121" y="537"/>
                  </a:cubicBezTo>
                  <a:cubicBezTo>
                    <a:pt x="119" y="537"/>
                    <a:pt x="120" y="541"/>
                    <a:pt x="122" y="542"/>
                  </a:cubicBezTo>
                  <a:cubicBezTo>
                    <a:pt x="121" y="537"/>
                    <a:pt x="125" y="537"/>
                    <a:pt x="128" y="535"/>
                  </a:cubicBezTo>
                  <a:cubicBezTo>
                    <a:pt x="128" y="537"/>
                    <a:pt x="130" y="538"/>
                    <a:pt x="130" y="540"/>
                  </a:cubicBezTo>
                  <a:cubicBezTo>
                    <a:pt x="129" y="544"/>
                    <a:pt x="121" y="542"/>
                    <a:pt x="120" y="545"/>
                  </a:cubicBezTo>
                  <a:cubicBezTo>
                    <a:pt x="125" y="547"/>
                    <a:pt x="130" y="545"/>
                    <a:pt x="135" y="545"/>
                  </a:cubicBezTo>
                  <a:cubicBezTo>
                    <a:pt x="137" y="545"/>
                    <a:pt x="138" y="543"/>
                    <a:pt x="140" y="543"/>
                  </a:cubicBezTo>
                  <a:cubicBezTo>
                    <a:pt x="142" y="543"/>
                    <a:pt x="143" y="545"/>
                    <a:pt x="146" y="545"/>
                  </a:cubicBezTo>
                  <a:cubicBezTo>
                    <a:pt x="148" y="545"/>
                    <a:pt x="148" y="544"/>
                    <a:pt x="149" y="543"/>
                  </a:cubicBezTo>
                  <a:cubicBezTo>
                    <a:pt x="152" y="543"/>
                    <a:pt x="154" y="544"/>
                    <a:pt x="156" y="542"/>
                  </a:cubicBezTo>
                  <a:cubicBezTo>
                    <a:pt x="156" y="541"/>
                    <a:pt x="158" y="542"/>
                    <a:pt x="159" y="542"/>
                  </a:cubicBezTo>
                  <a:cubicBezTo>
                    <a:pt x="163" y="540"/>
                    <a:pt x="162" y="541"/>
                    <a:pt x="167" y="542"/>
                  </a:cubicBezTo>
                  <a:cubicBezTo>
                    <a:pt x="175" y="542"/>
                    <a:pt x="190" y="540"/>
                    <a:pt x="193" y="543"/>
                  </a:cubicBezTo>
                  <a:cubicBezTo>
                    <a:pt x="191" y="543"/>
                    <a:pt x="192" y="546"/>
                    <a:pt x="190" y="547"/>
                  </a:cubicBezTo>
                  <a:cubicBezTo>
                    <a:pt x="186" y="547"/>
                    <a:pt x="171" y="545"/>
                    <a:pt x="175" y="548"/>
                  </a:cubicBezTo>
                  <a:cubicBezTo>
                    <a:pt x="178" y="548"/>
                    <a:pt x="183" y="547"/>
                    <a:pt x="182" y="551"/>
                  </a:cubicBezTo>
                  <a:cubicBezTo>
                    <a:pt x="180" y="549"/>
                    <a:pt x="175" y="550"/>
                    <a:pt x="171" y="550"/>
                  </a:cubicBezTo>
                  <a:cubicBezTo>
                    <a:pt x="169" y="555"/>
                    <a:pt x="176" y="551"/>
                    <a:pt x="174" y="556"/>
                  </a:cubicBezTo>
                  <a:cubicBezTo>
                    <a:pt x="170" y="551"/>
                    <a:pt x="165" y="555"/>
                    <a:pt x="163" y="559"/>
                  </a:cubicBezTo>
                  <a:cubicBezTo>
                    <a:pt x="167" y="562"/>
                    <a:pt x="162" y="563"/>
                    <a:pt x="165" y="567"/>
                  </a:cubicBezTo>
                  <a:cubicBezTo>
                    <a:pt x="161" y="566"/>
                    <a:pt x="159" y="564"/>
                    <a:pt x="159" y="570"/>
                  </a:cubicBezTo>
                  <a:cubicBezTo>
                    <a:pt x="159" y="576"/>
                    <a:pt x="165" y="566"/>
                    <a:pt x="165" y="572"/>
                  </a:cubicBezTo>
                  <a:cubicBezTo>
                    <a:pt x="159" y="574"/>
                    <a:pt x="165" y="580"/>
                    <a:pt x="159" y="581"/>
                  </a:cubicBezTo>
                  <a:cubicBezTo>
                    <a:pt x="153" y="581"/>
                    <a:pt x="159" y="575"/>
                    <a:pt x="156" y="575"/>
                  </a:cubicBezTo>
                  <a:cubicBezTo>
                    <a:pt x="155" y="579"/>
                    <a:pt x="149" y="579"/>
                    <a:pt x="146" y="581"/>
                  </a:cubicBezTo>
                  <a:cubicBezTo>
                    <a:pt x="146" y="579"/>
                    <a:pt x="148" y="579"/>
                    <a:pt x="148" y="577"/>
                  </a:cubicBezTo>
                  <a:cubicBezTo>
                    <a:pt x="143" y="576"/>
                    <a:pt x="145" y="582"/>
                    <a:pt x="138" y="580"/>
                  </a:cubicBezTo>
                  <a:cubicBezTo>
                    <a:pt x="137" y="586"/>
                    <a:pt x="141" y="588"/>
                    <a:pt x="139" y="591"/>
                  </a:cubicBezTo>
                  <a:cubicBezTo>
                    <a:pt x="144" y="590"/>
                    <a:pt x="141" y="596"/>
                    <a:pt x="145" y="596"/>
                  </a:cubicBezTo>
                  <a:cubicBezTo>
                    <a:pt x="146" y="594"/>
                    <a:pt x="147" y="593"/>
                    <a:pt x="148" y="593"/>
                  </a:cubicBezTo>
                  <a:cubicBezTo>
                    <a:pt x="148" y="596"/>
                    <a:pt x="152" y="596"/>
                    <a:pt x="150" y="600"/>
                  </a:cubicBezTo>
                  <a:cubicBezTo>
                    <a:pt x="152" y="603"/>
                    <a:pt x="157" y="601"/>
                    <a:pt x="157" y="604"/>
                  </a:cubicBezTo>
                  <a:cubicBezTo>
                    <a:pt x="158" y="611"/>
                    <a:pt x="158" y="602"/>
                    <a:pt x="160" y="602"/>
                  </a:cubicBezTo>
                  <a:cubicBezTo>
                    <a:pt x="159" y="607"/>
                    <a:pt x="166" y="604"/>
                    <a:pt x="165" y="608"/>
                  </a:cubicBezTo>
                  <a:cubicBezTo>
                    <a:pt x="165" y="612"/>
                    <a:pt x="161" y="612"/>
                    <a:pt x="159" y="615"/>
                  </a:cubicBezTo>
                  <a:cubicBezTo>
                    <a:pt x="163" y="615"/>
                    <a:pt x="163" y="619"/>
                    <a:pt x="161" y="621"/>
                  </a:cubicBezTo>
                  <a:cubicBezTo>
                    <a:pt x="158" y="620"/>
                    <a:pt x="156" y="617"/>
                    <a:pt x="151" y="618"/>
                  </a:cubicBezTo>
                  <a:cubicBezTo>
                    <a:pt x="149" y="620"/>
                    <a:pt x="151" y="625"/>
                    <a:pt x="149" y="627"/>
                  </a:cubicBezTo>
                  <a:cubicBezTo>
                    <a:pt x="145" y="626"/>
                    <a:pt x="142" y="630"/>
                    <a:pt x="139" y="631"/>
                  </a:cubicBezTo>
                  <a:cubicBezTo>
                    <a:pt x="133" y="632"/>
                    <a:pt x="134" y="631"/>
                    <a:pt x="131" y="634"/>
                  </a:cubicBezTo>
                  <a:cubicBezTo>
                    <a:pt x="131" y="634"/>
                    <a:pt x="128" y="633"/>
                    <a:pt x="128" y="634"/>
                  </a:cubicBezTo>
                  <a:cubicBezTo>
                    <a:pt x="126" y="635"/>
                    <a:pt x="125" y="636"/>
                    <a:pt x="123" y="637"/>
                  </a:cubicBezTo>
                  <a:cubicBezTo>
                    <a:pt x="121" y="638"/>
                    <a:pt x="119" y="636"/>
                    <a:pt x="117" y="637"/>
                  </a:cubicBezTo>
                  <a:cubicBezTo>
                    <a:pt x="116" y="637"/>
                    <a:pt x="116" y="638"/>
                    <a:pt x="115" y="639"/>
                  </a:cubicBezTo>
                  <a:cubicBezTo>
                    <a:pt x="111" y="640"/>
                    <a:pt x="112" y="641"/>
                    <a:pt x="109" y="642"/>
                  </a:cubicBezTo>
                  <a:cubicBezTo>
                    <a:pt x="107" y="642"/>
                    <a:pt x="104" y="641"/>
                    <a:pt x="102" y="642"/>
                  </a:cubicBezTo>
                  <a:cubicBezTo>
                    <a:pt x="102" y="642"/>
                    <a:pt x="100" y="645"/>
                    <a:pt x="99" y="645"/>
                  </a:cubicBezTo>
                  <a:cubicBezTo>
                    <a:pt x="97" y="645"/>
                    <a:pt x="95" y="644"/>
                    <a:pt x="93" y="645"/>
                  </a:cubicBezTo>
                  <a:cubicBezTo>
                    <a:pt x="93" y="649"/>
                    <a:pt x="88" y="649"/>
                    <a:pt x="87" y="650"/>
                  </a:cubicBezTo>
                  <a:cubicBezTo>
                    <a:pt x="83" y="651"/>
                    <a:pt x="80" y="652"/>
                    <a:pt x="75" y="651"/>
                  </a:cubicBezTo>
                  <a:cubicBezTo>
                    <a:pt x="71" y="657"/>
                    <a:pt x="62" y="658"/>
                    <a:pt x="55" y="661"/>
                  </a:cubicBezTo>
                  <a:cubicBezTo>
                    <a:pt x="47" y="664"/>
                    <a:pt x="41" y="666"/>
                    <a:pt x="36" y="672"/>
                  </a:cubicBezTo>
                  <a:cubicBezTo>
                    <a:pt x="38" y="673"/>
                    <a:pt x="40" y="674"/>
                    <a:pt x="41" y="675"/>
                  </a:cubicBezTo>
                  <a:cubicBezTo>
                    <a:pt x="37" y="676"/>
                    <a:pt x="41" y="681"/>
                    <a:pt x="42" y="681"/>
                  </a:cubicBezTo>
                  <a:cubicBezTo>
                    <a:pt x="44" y="684"/>
                    <a:pt x="43" y="690"/>
                    <a:pt x="45" y="691"/>
                  </a:cubicBezTo>
                  <a:cubicBezTo>
                    <a:pt x="46" y="689"/>
                    <a:pt x="48" y="687"/>
                    <a:pt x="48" y="689"/>
                  </a:cubicBezTo>
                  <a:cubicBezTo>
                    <a:pt x="50" y="694"/>
                    <a:pt x="45" y="692"/>
                    <a:pt x="46" y="696"/>
                  </a:cubicBezTo>
                  <a:cubicBezTo>
                    <a:pt x="51" y="696"/>
                    <a:pt x="52" y="692"/>
                    <a:pt x="54" y="697"/>
                  </a:cubicBezTo>
                  <a:cubicBezTo>
                    <a:pt x="50" y="700"/>
                    <a:pt x="47" y="697"/>
                    <a:pt x="46" y="699"/>
                  </a:cubicBezTo>
                  <a:cubicBezTo>
                    <a:pt x="48" y="700"/>
                    <a:pt x="52" y="700"/>
                    <a:pt x="52" y="704"/>
                  </a:cubicBezTo>
                  <a:cubicBezTo>
                    <a:pt x="45" y="704"/>
                    <a:pt x="54" y="706"/>
                    <a:pt x="54" y="708"/>
                  </a:cubicBezTo>
                  <a:cubicBezTo>
                    <a:pt x="51" y="708"/>
                    <a:pt x="48" y="709"/>
                    <a:pt x="48" y="711"/>
                  </a:cubicBezTo>
                  <a:cubicBezTo>
                    <a:pt x="50" y="712"/>
                    <a:pt x="53" y="711"/>
                    <a:pt x="53" y="713"/>
                  </a:cubicBezTo>
                  <a:cubicBezTo>
                    <a:pt x="53" y="715"/>
                    <a:pt x="51" y="715"/>
                    <a:pt x="52" y="718"/>
                  </a:cubicBezTo>
                  <a:cubicBezTo>
                    <a:pt x="50" y="720"/>
                    <a:pt x="48" y="717"/>
                    <a:pt x="45" y="718"/>
                  </a:cubicBezTo>
                  <a:cubicBezTo>
                    <a:pt x="45" y="718"/>
                    <a:pt x="41" y="725"/>
                    <a:pt x="40" y="719"/>
                  </a:cubicBezTo>
                  <a:cubicBezTo>
                    <a:pt x="40" y="717"/>
                    <a:pt x="43" y="718"/>
                    <a:pt x="44" y="716"/>
                  </a:cubicBezTo>
                  <a:cubicBezTo>
                    <a:pt x="38" y="715"/>
                    <a:pt x="36" y="718"/>
                    <a:pt x="32" y="719"/>
                  </a:cubicBezTo>
                  <a:cubicBezTo>
                    <a:pt x="31" y="720"/>
                    <a:pt x="29" y="719"/>
                    <a:pt x="29" y="721"/>
                  </a:cubicBezTo>
                  <a:cubicBezTo>
                    <a:pt x="35" y="722"/>
                    <a:pt x="39" y="716"/>
                    <a:pt x="41" y="723"/>
                  </a:cubicBezTo>
                  <a:cubicBezTo>
                    <a:pt x="34" y="723"/>
                    <a:pt x="41" y="724"/>
                    <a:pt x="41" y="726"/>
                  </a:cubicBezTo>
                  <a:cubicBezTo>
                    <a:pt x="41" y="728"/>
                    <a:pt x="36" y="730"/>
                    <a:pt x="39" y="730"/>
                  </a:cubicBezTo>
                  <a:cubicBezTo>
                    <a:pt x="40" y="728"/>
                    <a:pt x="41" y="727"/>
                    <a:pt x="43" y="729"/>
                  </a:cubicBezTo>
                  <a:cubicBezTo>
                    <a:pt x="43" y="729"/>
                    <a:pt x="49" y="726"/>
                    <a:pt x="49" y="726"/>
                  </a:cubicBezTo>
                  <a:cubicBezTo>
                    <a:pt x="50" y="726"/>
                    <a:pt x="51" y="728"/>
                    <a:pt x="52" y="727"/>
                  </a:cubicBezTo>
                  <a:cubicBezTo>
                    <a:pt x="53" y="727"/>
                    <a:pt x="52" y="722"/>
                    <a:pt x="55" y="724"/>
                  </a:cubicBezTo>
                  <a:cubicBezTo>
                    <a:pt x="58" y="724"/>
                    <a:pt x="56" y="729"/>
                    <a:pt x="59" y="729"/>
                  </a:cubicBezTo>
                  <a:cubicBezTo>
                    <a:pt x="61" y="725"/>
                    <a:pt x="62" y="724"/>
                    <a:pt x="60" y="719"/>
                  </a:cubicBezTo>
                  <a:cubicBezTo>
                    <a:pt x="56" y="718"/>
                    <a:pt x="53" y="726"/>
                    <a:pt x="50" y="721"/>
                  </a:cubicBezTo>
                  <a:cubicBezTo>
                    <a:pt x="55" y="719"/>
                    <a:pt x="57" y="715"/>
                    <a:pt x="63" y="718"/>
                  </a:cubicBezTo>
                  <a:cubicBezTo>
                    <a:pt x="63" y="721"/>
                    <a:pt x="63" y="724"/>
                    <a:pt x="65" y="726"/>
                  </a:cubicBezTo>
                  <a:cubicBezTo>
                    <a:pt x="71" y="727"/>
                    <a:pt x="66" y="719"/>
                    <a:pt x="71" y="719"/>
                  </a:cubicBezTo>
                  <a:cubicBezTo>
                    <a:pt x="73" y="723"/>
                    <a:pt x="73" y="727"/>
                    <a:pt x="78" y="727"/>
                  </a:cubicBezTo>
                  <a:cubicBezTo>
                    <a:pt x="78" y="726"/>
                    <a:pt x="78" y="724"/>
                    <a:pt x="79" y="724"/>
                  </a:cubicBezTo>
                  <a:cubicBezTo>
                    <a:pt x="80" y="724"/>
                    <a:pt x="79" y="727"/>
                    <a:pt x="79" y="727"/>
                  </a:cubicBezTo>
                  <a:cubicBezTo>
                    <a:pt x="82" y="728"/>
                    <a:pt x="91" y="727"/>
                    <a:pt x="88" y="730"/>
                  </a:cubicBezTo>
                  <a:cubicBezTo>
                    <a:pt x="86" y="733"/>
                    <a:pt x="81" y="733"/>
                    <a:pt x="85" y="737"/>
                  </a:cubicBezTo>
                  <a:cubicBezTo>
                    <a:pt x="80" y="737"/>
                    <a:pt x="80" y="741"/>
                    <a:pt x="77" y="742"/>
                  </a:cubicBezTo>
                  <a:cubicBezTo>
                    <a:pt x="75" y="742"/>
                    <a:pt x="74" y="739"/>
                    <a:pt x="74" y="742"/>
                  </a:cubicBezTo>
                  <a:cubicBezTo>
                    <a:pt x="76" y="742"/>
                    <a:pt x="74" y="744"/>
                    <a:pt x="72" y="745"/>
                  </a:cubicBezTo>
                  <a:cubicBezTo>
                    <a:pt x="67" y="743"/>
                    <a:pt x="68" y="747"/>
                    <a:pt x="65" y="748"/>
                  </a:cubicBezTo>
                  <a:cubicBezTo>
                    <a:pt x="65" y="745"/>
                    <a:pt x="66" y="743"/>
                    <a:pt x="64" y="742"/>
                  </a:cubicBezTo>
                  <a:cubicBezTo>
                    <a:pt x="64" y="743"/>
                    <a:pt x="63" y="743"/>
                    <a:pt x="61" y="743"/>
                  </a:cubicBezTo>
                  <a:cubicBezTo>
                    <a:pt x="63" y="749"/>
                    <a:pt x="59" y="748"/>
                    <a:pt x="56" y="748"/>
                  </a:cubicBezTo>
                  <a:cubicBezTo>
                    <a:pt x="47" y="748"/>
                    <a:pt x="60" y="749"/>
                    <a:pt x="60" y="751"/>
                  </a:cubicBezTo>
                  <a:cubicBezTo>
                    <a:pt x="60" y="751"/>
                    <a:pt x="55" y="752"/>
                    <a:pt x="55" y="753"/>
                  </a:cubicBezTo>
                  <a:cubicBezTo>
                    <a:pt x="54" y="754"/>
                    <a:pt x="57" y="764"/>
                    <a:pt x="52" y="762"/>
                  </a:cubicBezTo>
                  <a:cubicBezTo>
                    <a:pt x="51" y="762"/>
                    <a:pt x="50" y="762"/>
                    <a:pt x="49" y="762"/>
                  </a:cubicBezTo>
                  <a:cubicBezTo>
                    <a:pt x="49" y="762"/>
                    <a:pt x="47" y="761"/>
                    <a:pt x="48" y="761"/>
                  </a:cubicBezTo>
                  <a:cubicBezTo>
                    <a:pt x="46" y="761"/>
                    <a:pt x="43" y="762"/>
                    <a:pt x="43" y="762"/>
                  </a:cubicBezTo>
                  <a:cubicBezTo>
                    <a:pt x="42" y="762"/>
                    <a:pt x="41" y="758"/>
                    <a:pt x="38" y="759"/>
                  </a:cubicBezTo>
                  <a:cubicBezTo>
                    <a:pt x="38" y="760"/>
                    <a:pt x="38" y="762"/>
                    <a:pt x="36" y="762"/>
                  </a:cubicBezTo>
                  <a:lnTo>
                    <a:pt x="20" y="781"/>
                  </a:lnTo>
                  <a:close/>
                  <a:moveTo>
                    <a:pt x="73" y="659"/>
                  </a:moveTo>
                  <a:cubicBezTo>
                    <a:pt x="72" y="655"/>
                    <a:pt x="80" y="660"/>
                    <a:pt x="77" y="654"/>
                  </a:cubicBezTo>
                  <a:cubicBezTo>
                    <a:pt x="74" y="654"/>
                    <a:pt x="69" y="659"/>
                    <a:pt x="73" y="659"/>
                  </a:cubicBezTo>
                  <a:close/>
                  <a:moveTo>
                    <a:pt x="95" y="651"/>
                  </a:moveTo>
                  <a:cubicBezTo>
                    <a:pt x="95" y="649"/>
                    <a:pt x="97" y="649"/>
                    <a:pt x="98" y="646"/>
                  </a:cubicBezTo>
                  <a:cubicBezTo>
                    <a:pt x="94" y="645"/>
                    <a:pt x="91" y="651"/>
                    <a:pt x="95" y="651"/>
                  </a:cubicBezTo>
                  <a:close/>
                  <a:moveTo>
                    <a:pt x="145" y="432"/>
                  </a:moveTo>
                  <a:cubicBezTo>
                    <a:pt x="145" y="430"/>
                    <a:pt x="147" y="429"/>
                    <a:pt x="147" y="426"/>
                  </a:cubicBezTo>
                  <a:cubicBezTo>
                    <a:pt x="149" y="426"/>
                    <a:pt x="148" y="431"/>
                    <a:pt x="150" y="431"/>
                  </a:cubicBezTo>
                  <a:cubicBezTo>
                    <a:pt x="150" y="433"/>
                    <a:pt x="147" y="432"/>
                    <a:pt x="145" y="432"/>
                  </a:cubicBezTo>
                  <a:close/>
                  <a:moveTo>
                    <a:pt x="181" y="358"/>
                  </a:moveTo>
                  <a:cubicBezTo>
                    <a:pt x="181" y="362"/>
                    <a:pt x="176" y="358"/>
                    <a:pt x="175" y="358"/>
                  </a:cubicBezTo>
                  <a:cubicBezTo>
                    <a:pt x="174" y="359"/>
                    <a:pt x="175" y="359"/>
                    <a:pt x="176" y="359"/>
                  </a:cubicBezTo>
                  <a:cubicBezTo>
                    <a:pt x="176" y="361"/>
                    <a:pt x="174" y="361"/>
                    <a:pt x="173" y="361"/>
                  </a:cubicBezTo>
                  <a:cubicBezTo>
                    <a:pt x="173" y="360"/>
                    <a:pt x="172" y="359"/>
                    <a:pt x="171" y="359"/>
                  </a:cubicBezTo>
                  <a:cubicBezTo>
                    <a:pt x="171" y="355"/>
                    <a:pt x="179" y="356"/>
                    <a:pt x="181" y="358"/>
                  </a:cubicBezTo>
                  <a:close/>
                  <a:moveTo>
                    <a:pt x="143" y="214"/>
                  </a:moveTo>
                  <a:cubicBezTo>
                    <a:pt x="143" y="213"/>
                    <a:pt x="146" y="212"/>
                    <a:pt x="146" y="212"/>
                  </a:cubicBezTo>
                  <a:cubicBezTo>
                    <a:pt x="145" y="212"/>
                    <a:pt x="148" y="215"/>
                    <a:pt x="148" y="214"/>
                  </a:cubicBezTo>
                  <a:cubicBezTo>
                    <a:pt x="149" y="217"/>
                    <a:pt x="141" y="218"/>
                    <a:pt x="143" y="214"/>
                  </a:cubicBezTo>
                  <a:close/>
                  <a:moveTo>
                    <a:pt x="582" y="88"/>
                  </a:moveTo>
                  <a:cubicBezTo>
                    <a:pt x="582" y="85"/>
                    <a:pt x="580" y="84"/>
                    <a:pt x="578" y="83"/>
                  </a:cubicBezTo>
                  <a:cubicBezTo>
                    <a:pt x="578" y="86"/>
                    <a:pt x="580" y="88"/>
                    <a:pt x="582" y="88"/>
                  </a:cubicBezTo>
                  <a:close/>
                  <a:moveTo>
                    <a:pt x="702" y="66"/>
                  </a:moveTo>
                  <a:cubicBezTo>
                    <a:pt x="702" y="69"/>
                    <a:pt x="702" y="71"/>
                    <a:pt x="702" y="74"/>
                  </a:cubicBezTo>
                  <a:cubicBezTo>
                    <a:pt x="699" y="77"/>
                    <a:pt x="700" y="74"/>
                    <a:pt x="696" y="74"/>
                  </a:cubicBezTo>
                  <a:cubicBezTo>
                    <a:pt x="698" y="81"/>
                    <a:pt x="697" y="81"/>
                    <a:pt x="696" y="87"/>
                  </a:cubicBezTo>
                  <a:cubicBezTo>
                    <a:pt x="690" y="87"/>
                    <a:pt x="685" y="89"/>
                    <a:pt x="678" y="88"/>
                  </a:cubicBezTo>
                  <a:cubicBezTo>
                    <a:pt x="679" y="81"/>
                    <a:pt x="685" y="80"/>
                    <a:pt x="694" y="80"/>
                  </a:cubicBezTo>
                  <a:cubicBezTo>
                    <a:pt x="691" y="75"/>
                    <a:pt x="695" y="74"/>
                    <a:pt x="694" y="68"/>
                  </a:cubicBezTo>
                  <a:cubicBezTo>
                    <a:pt x="699" y="69"/>
                    <a:pt x="698" y="65"/>
                    <a:pt x="702" y="66"/>
                  </a:cubicBezTo>
                  <a:close/>
                  <a:moveTo>
                    <a:pt x="835" y="64"/>
                  </a:moveTo>
                  <a:cubicBezTo>
                    <a:pt x="836" y="64"/>
                    <a:pt x="837" y="64"/>
                    <a:pt x="838" y="64"/>
                  </a:cubicBezTo>
                  <a:cubicBezTo>
                    <a:pt x="838" y="65"/>
                    <a:pt x="839" y="67"/>
                    <a:pt x="839" y="68"/>
                  </a:cubicBezTo>
                  <a:cubicBezTo>
                    <a:pt x="837" y="68"/>
                    <a:pt x="836" y="68"/>
                    <a:pt x="835" y="68"/>
                  </a:cubicBezTo>
                  <a:cubicBezTo>
                    <a:pt x="835" y="67"/>
                    <a:pt x="835" y="65"/>
                    <a:pt x="835" y="64"/>
                  </a:cubicBezTo>
                  <a:close/>
                  <a:moveTo>
                    <a:pt x="1292" y="45"/>
                  </a:moveTo>
                  <a:cubicBezTo>
                    <a:pt x="1294" y="46"/>
                    <a:pt x="1294" y="48"/>
                    <a:pt x="1294" y="50"/>
                  </a:cubicBezTo>
                  <a:cubicBezTo>
                    <a:pt x="1290" y="51"/>
                    <a:pt x="1290" y="47"/>
                    <a:pt x="1285" y="49"/>
                  </a:cubicBezTo>
                  <a:cubicBezTo>
                    <a:pt x="1284" y="44"/>
                    <a:pt x="1293" y="50"/>
                    <a:pt x="1292" y="45"/>
                  </a:cubicBezTo>
                  <a:close/>
                  <a:moveTo>
                    <a:pt x="1344" y="37"/>
                  </a:moveTo>
                  <a:cubicBezTo>
                    <a:pt x="1344" y="40"/>
                    <a:pt x="1342" y="41"/>
                    <a:pt x="1342" y="44"/>
                  </a:cubicBezTo>
                  <a:cubicBezTo>
                    <a:pt x="1340" y="42"/>
                    <a:pt x="1334" y="41"/>
                    <a:pt x="1334" y="45"/>
                  </a:cubicBezTo>
                  <a:cubicBezTo>
                    <a:pt x="1330" y="46"/>
                    <a:pt x="1333" y="40"/>
                    <a:pt x="1332" y="37"/>
                  </a:cubicBezTo>
                  <a:cubicBezTo>
                    <a:pt x="1337" y="41"/>
                    <a:pt x="1338" y="39"/>
                    <a:pt x="1344" y="37"/>
                  </a:cubicBezTo>
                  <a:close/>
                  <a:moveTo>
                    <a:pt x="1842" y="153"/>
                  </a:moveTo>
                  <a:cubicBezTo>
                    <a:pt x="1839" y="153"/>
                    <a:pt x="1837" y="153"/>
                    <a:pt x="1836" y="152"/>
                  </a:cubicBezTo>
                  <a:cubicBezTo>
                    <a:pt x="1834" y="157"/>
                    <a:pt x="1842" y="158"/>
                    <a:pt x="1842" y="153"/>
                  </a:cubicBezTo>
                  <a:close/>
                  <a:moveTo>
                    <a:pt x="1805" y="161"/>
                  </a:moveTo>
                  <a:cubicBezTo>
                    <a:pt x="1803" y="160"/>
                    <a:pt x="1802" y="159"/>
                    <a:pt x="1802" y="156"/>
                  </a:cubicBezTo>
                  <a:cubicBezTo>
                    <a:pt x="1805" y="156"/>
                    <a:pt x="1805" y="158"/>
                    <a:pt x="1807" y="158"/>
                  </a:cubicBezTo>
                  <a:cubicBezTo>
                    <a:pt x="1807" y="159"/>
                    <a:pt x="1806" y="160"/>
                    <a:pt x="1805" y="161"/>
                  </a:cubicBezTo>
                  <a:close/>
                  <a:moveTo>
                    <a:pt x="1858" y="172"/>
                  </a:moveTo>
                  <a:cubicBezTo>
                    <a:pt x="1860" y="179"/>
                    <a:pt x="1849" y="172"/>
                    <a:pt x="1855" y="175"/>
                  </a:cubicBezTo>
                  <a:cubicBezTo>
                    <a:pt x="1854" y="179"/>
                    <a:pt x="1847" y="176"/>
                    <a:pt x="1848" y="172"/>
                  </a:cubicBezTo>
                  <a:cubicBezTo>
                    <a:pt x="1851" y="175"/>
                    <a:pt x="1852" y="171"/>
                    <a:pt x="1858" y="172"/>
                  </a:cubicBezTo>
                  <a:close/>
                  <a:moveTo>
                    <a:pt x="1773" y="252"/>
                  </a:moveTo>
                  <a:cubicBezTo>
                    <a:pt x="1770" y="255"/>
                    <a:pt x="1767" y="252"/>
                    <a:pt x="1769" y="258"/>
                  </a:cubicBezTo>
                  <a:cubicBezTo>
                    <a:pt x="1763" y="257"/>
                    <a:pt x="1761" y="255"/>
                    <a:pt x="1756" y="259"/>
                  </a:cubicBezTo>
                  <a:cubicBezTo>
                    <a:pt x="1754" y="259"/>
                    <a:pt x="1756" y="258"/>
                    <a:pt x="1758" y="258"/>
                  </a:cubicBezTo>
                  <a:cubicBezTo>
                    <a:pt x="1758" y="255"/>
                    <a:pt x="1753" y="257"/>
                    <a:pt x="1751" y="256"/>
                  </a:cubicBezTo>
                  <a:cubicBezTo>
                    <a:pt x="1751" y="256"/>
                    <a:pt x="1751" y="252"/>
                    <a:pt x="1748" y="253"/>
                  </a:cubicBezTo>
                  <a:cubicBezTo>
                    <a:pt x="1748" y="249"/>
                    <a:pt x="1753" y="251"/>
                    <a:pt x="1756" y="250"/>
                  </a:cubicBezTo>
                  <a:cubicBezTo>
                    <a:pt x="1757" y="250"/>
                    <a:pt x="1761" y="246"/>
                    <a:pt x="1761" y="247"/>
                  </a:cubicBezTo>
                  <a:cubicBezTo>
                    <a:pt x="1762" y="247"/>
                    <a:pt x="1761" y="248"/>
                    <a:pt x="1761" y="248"/>
                  </a:cubicBezTo>
                  <a:cubicBezTo>
                    <a:pt x="1765" y="249"/>
                    <a:pt x="1770" y="249"/>
                    <a:pt x="1773" y="252"/>
                  </a:cubicBezTo>
                  <a:close/>
                  <a:moveTo>
                    <a:pt x="1830" y="299"/>
                  </a:moveTo>
                  <a:cubicBezTo>
                    <a:pt x="1825" y="297"/>
                    <a:pt x="1825" y="299"/>
                    <a:pt x="1819" y="299"/>
                  </a:cubicBezTo>
                  <a:cubicBezTo>
                    <a:pt x="1821" y="294"/>
                    <a:pt x="1820" y="292"/>
                    <a:pt x="1819" y="286"/>
                  </a:cubicBezTo>
                  <a:cubicBezTo>
                    <a:pt x="1823" y="283"/>
                    <a:pt x="1826" y="289"/>
                    <a:pt x="1828" y="283"/>
                  </a:cubicBezTo>
                  <a:cubicBezTo>
                    <a:pt x="1829" y="284"/>
                    <a:pt x="1830" y="288"/>
                    <a:pt x="1831" y="285"/>
                  </a:cubicBezTo>
                  <a:cubicBezTo>
                    <a:pt x="1835" y="285"/>
                    <a:pt x="1832" y="292"/>
                    <a:pt x="1829" y="291"/>
                  </a:cubicBezTo>
                  <a:cubicBezTo>
                    <a:pt x="1830" y="293"/>
                    <a:pt x="1831" y="295"/>
                    <a:pt x="1830" y="299"/>
                  </a:cubicBezTo>
                  <a:close/>
                  <a:moveTo>
                    <a:pt x="2055" y="619"/>
                  </a:moveTo>
                  <a:cubicBezTo>
                    <a:pt x="2060" y="620"/>
                    <a:pt x="2064" y="619"/>
                    <a:pt x="2065" y="616"/>
                  </a:cubicBezTo>
                  <a:cubicBezTo>
                    <a:pt x="2062" y="617"/>
                    <a:pt x="2054" y="614"/>
                    <a:pt x="2055" y="619"/>
                  </a:cubicBezTo>
                  <a:close/>
                  <a:moveTo>
                    <a:pt x="1438" y="1419"/>
                  </a:moveTo>
                  <a:cubicBezTo>
                    <a:pt x="1438" y="1413"/>
                    <a:pt x="1439" y="1409"/>
                    <a:pt x="1443" y="1408"/>
                  </a:cubicBezTo>
                  <a:cubicBezTo>
                    <a:pt x="1450" y="1409"/>
                    <a:pt x="1453" y="1414"/>
                    <a:pt x="1452" y="1424"/>
                  </a:cubicBezTo>
                  <a:cubicBezTo>
                    <a:pt x="1448" y="1421"/>
                    <a:pt x="1442" y="1421"/>
                    <a:pt x="1438" y="1419"/>
                  </a:cubicBezTo>
                  <a:close/>
                  <a:moveTo>
                    <a:pt x="270" y="1244"/>
                  </a:moveTo>
                  <a:cubicBezTo>
                    <a:pt x="268" y="1237"/>
                    <a:pt x="277" y="1245"/>
                    <a:pt x="276" y="1241"/>
                  </a:cubicBezTo>
                  <a:cubicBezTo>
                    <a:pt x="281" y="1244"/>
                    <a:pt x="273" y="1245"/>
                    <a:pt x="270" y="1244"/>
                  </a:cubicBezTo>
                  <a:close/>
                  <a:moveTo>
                    <a:pt x="53" y="1203"/>
                  </a:moveTo>
                  <a:cubicBezTo>
                    <a:pt x="56" y="1202"/>
                    <a:pt x="59" y="1202"/>
                    <a:pt x="61" y="1200"/>
                  </a:cubicBezTo>
                  <a:cubicBezTo>
                    <a:pt x="57" y="1200"/>
                    <a:pt x="53" y="1200"/>
                    <a:pt x="53" y="1203"/>
                  </a:cubicBezTo>
                  <a:close/>
                  <a:moveTo>
                    <a:pt x="77" y="859"/>
                  </a:moveTo>
                  <a:cubicBezTo>
                    <a:pt x="78" y="857"/>
                    <a:pt x="80" y="856"/>
                    <a:pt x="83" y="856"/>
                  </a:cubicBezTo>
                  <a:cubicBezTo>
                    <a:pt x="83" y="857"/>
                    <a:pt x="83" y="857"/>
                    <a:pt x="82" y="857"/>
                  </a:cubicBezTo>
                  <a:cubicBezTo>
                    <a:pt x="83" y="859"/>
                    <a:pt x="85" y="860"/>
                    <a:pt x="88" y="861"/>
                  </a:cubicBezTo>
                  <a:cubicBezTo>
                    <a:pt x="87" y="867"/>
                    <a:pt x="81" y="860"/>
                    <a:pt x="77" y="859"/>
                  </a:cubicBezTo>
                  <a:close/>
                  <a:moveTo>
                    <a:pt x="1029" y="26"/>
                  </a:moveTo>
                  <a:cubicBezTo>
                    <a:pt x="1030" y="24"/>
                    <a:pt x="1032" y="24"/>
                    <a:pt x="1033" y="22"/>
                  </a:cubicBezTo>
                  <a:cubicBezTo>
                    <a:pt x="1029" y="20"/>
                    <a:pt x="1025" y="26"/>
                    <a:pt x="1029" y="26"/>
                  </a:cubicBezTo>
                  <a:close/>
                  <a:moveTo>
                    <a:pt x="944" y="31"/>
                  </a:moveTo>
                  <a:cubicBezTo>
                    <a:pt x="946" y="32"/>
                    <a:pt x="947" y="33"/>
                    <a:pt x="949" y="33"/>
                  </a:cubicBezTo>
                  <a:cubicBezTo>
                    <a:pt x="949" y="36"/>
                    <a:pt x="947" y="36"/>
                    <a:pt x="945" y="34"/>
                  </a:cubicBezTo>
                  <a:cubicBezTo>
                    <a:pt x="945" y="33"/>
                    <a:pt x="945" y="32"/>
                    <a:pt x="944" y="31"/>
                  </a:cubicBezTo>
                  <a:close/>
                  <a:moveTo>
                    <a:pt x="1056" y="36"/>
                  </a:moveTo>
                  <a:cubicBezTo>
                    <a:pt x="1056" y="39"/>
                    <a:pt x="1054" y="39"/>
                    <a:pt x="1054" y="42"/>
                  </a:cubicBezTo>
                  <a:cubicBezTo>
                    <a:pt x="1050" y="42"/>
                    <a:pt x="1047" y="42"/>
                    <a:pt x="1043" y="42"/>
                  </a:cubicBezTo>
                  <a:cubicBezTo>
                    <a:pt x="1040" y="33"/>
                    <a:pt x="1052" y="33"/>
                    <a:pt x="1056" y="36"/>
                  </a:cubicBezTo>
                  <a:close/>
                  <a:moveTo>
                    <a:pt x="1330" y="45"/>
                  </a:moveTo>
                  <a:cubicBezTo>
                    <a:pt x="1331" y="41"/>
                    <a:pt x="1330" y="39"/>
                    <a:pt x="1327" y="37"/>
                  </a:cubicBezTo>
                  <a:cubicBezTo>
                    <a:pt x="1325" y="40"/>
                    <a:pt x="1325" y="46"/>
                    <a:pt x="1330" y="45"/>
                  </a:cubicBezTo>
                  <a:close/>
                  <a:moveTo>
                    <a:pt x="1219" y="39"/>
                  </a:moveTo>
                  <a:cubicBezTo>
                    <a:pt x="1221" y="47"/>
                    <a:pt x="1213" y="45"/>
                    <a:pt x="1209" y="47"/>
                  </a:cubicBezTo>
                  <a:cubicBezTo>
                    <a:pt x="1208" y="47"/>
                    <a:pt x="1207" y="49"/>
                    <a:pt x="1206" y="49"/>
                  </a:cubicBezTo>
                  <a:cubicBezTo>
                    <a:pt x="1204" y="47"/>
                    <a:pt x="1203" y="44"/>
                    <a:pt x="1204" y="41"/>
                  </a:cubicBezTo>
                  <a:cubicBezTo>
                    <a:pt x="1210" y="41"/>
                    <a:pt x="1212" y="38"/>
                    <a:pt x="1219" y="39"/>
                  </a:cubicBezTo>
                  <a:close/>
                  <a:moveTo>
                    <a:pt x="1317" y="42"/>
                  </a:moveTo>
                  <a:cubicBezTo>
                    <a:pt x="1320" y="42"/>
                    <a:pt x="1321" y="41"/>
                    <a:pt x="1322" y="39"/>
                  </a:cubicBezTo>
                  <a:cubicBezTo>
                    <a:pt x="1320" y="39"/>
                    <a:pt x="1316" y="39"/>
                    <a:pt x="1317" y="42"/>
                  </a:cubicBezTo>
                  <a:close/>
                  <a:moveTo>
                    <a:pt x="1221" y="41"/>
                  </a:moveTo>
                  <a:cubicBezTo>
                    <a:pt x="1222" y="41"/>
                    <a:pt x="1224" y="41"/>
                    <a:pt x="1226" y="41"/>
                  </a:cubicBezTo>
                  <a:cubicBezTo>
                    <a:pt x="1223" y="42"/>
                    <a:pt x="1226" y="48"/>
                    <a:pt x="1221" y="47"/>
                  </a:cubicBezTo>
                  <a:cubicBezTo>
                    <a:pt x="1221" y="45"/>
                    <a:pt x="1221" y="43"/>
                    <a:pt x="1221" y="41"/>
                  </a:cubicBezTo>
                  <a:close/>
                  <a:moveTo>
                    <a:pt x="1044" y="55"/>
                  </a:moveTo>
                  <a:cubicBezTo>
                    <a:pt x="1049" y="55"/>
                    <a:pt x="1054" y="54"/>
                    <a:pt x="1053" y="49"/>
                  </a:cubicBezTo>
                  <a:cubicBezTo>
                    <a:pt x="1048" y="49"/>
                    <a:pt x="1043" y="49"/>
                    <a:pt x="1044" y="55"/>
                  </a:cubicBezTo>
                  <a:close/>
                  <a:moveTo>
                    <a:pt x="1272" y="57"/>
                  </a:moveTo>
                  <a:cubicBezTo>
                    <a:pt x="1276" y="58"/>
                    <a:pt x="1285" y="60"/>
                    <a:pt x="1285" y="53"/>
                  </a:cubicBezTo>
                  <a:cubicBezTo>
                    <a:pt x="1284" y="48"/>
                    <a:pt x="1272" y="51"/>
                    <a:pt x="1272" y="57"/>
                  </a:cubicBezTo>
                  <a:close/>
                  <a:moveTo>
                    <a:pt x="1217" y="52"/>
                  </a:moveTo>
                  <a:cubicBezTo>
                    <a:pt x="1214" y="57"/>
                    <a:pt x="1218" y="57"/>
                    <a:pt x="1219" y="63"/>
                  </a:cubicBezTo>
                  <a:cubicBezTo>
                    <a:pt x="1217" y="63"/>
                    <a:pt x="1215" y="63"/>
                    <a:pt x="1214" y="63"/>
                  </a:cubicBezTo>
                  <a:cubicBezTo>
                    <a:pt x="1213" y="63"/>
                    <a:pt x="1212" y="61"/>
                    <a:pt x="1212" y="61"/>
                  </a:cubicBezTo>
                  <a:cubicBezTo>
                    <a:pt x="1207" y="61"/>
                    <a:pt x="1206" y="64"/>
                    <a:pt x="1201" y="60"/>
                  </a:cubicBezTo>
                  <a:cubicBezTo>
                    <a:pt x="1199" y="58"/>
                    <a:pt x="1197" y="58"/>
                    <a:pt x="1197" y="55"/>
                  </a:cubicBezTo>
                  <a:cubicBezTo>
                    <a:pt x="1202" y="52"/>
                    <a:pt x="1212" y="54"/>
                    <a:pt x="1217" y="52"/>
                  </a:cubicBezTo>
                  <a:close/>
                  <a:moveTo>
                    <a:pt x="946" y="55"/>
                  </a:moveTo>
                  <a:cubicBezTo>
                    <a:pt x="952" y="56"/>
                    <a:pt x="958" y="57"/>
                    <a:pt x="963" y="58"/>
                  </a:cubicBezTo>
                  <a:cubicBezTo>
                    <a:pt x="960" y="61"/>
                    <a:pt x="954" y="62"/>
                    <a:pt x="948" y="61"/>
                  </a:cubicBezTo>
                  <a:cubicBezTo>
                    <a:pt x="947" y="60"/>
                    <a:pt x="946" y="58"/>
                    <a:pt x="946" y="55"/>
                  </a:cubicBezTo>
                  <a:close/>
                  <a:moveTo>
                    <a:pt x="1147" y="60"/>
                  </a:moveTo>
                  <a:cubicBezTo>
                    <a:pt x="1148" y="66"/>
                    <a:pt x="1131" y="62"/>
                    <a:pt x="1128" y="61"/>
                  </a:cubicBezTo>
                  <a:cubicBezTo>
                    <a:pt x="1128" y="60"/>
                    <a:pt x="1128" y="58"/>
                    <a:pt x="1128" y="57"/>
                  </a:cubicBezTo>
                  <a:cubicBezTo>
                    <a:pt x="1130" y="54"/>
                    <a:pt x="1137" y="55"/>
                    <a:pt x="1142" y="55"/>
                  </a:cubicBezTo>
                  <a:cubicBezTo>
                    <a:pt x="1140" y="61"/>
                    <a:pt x="1148" y="56"/>
                    <a:pt x="1147" y="60"/>
                  </a:cubicBezTo>
                  <a:close/>
                  <a:moveTo>
                    <a:pt x="1249" y="63"/>
                  </a:moveTo>
                  <a:cubicBezTo>
                    <a:pt x="1254" y="66"/>
                    <a:pt x="1266" y="59"/>
                    <a:pt x="1262" y="57"/>
                  </a:cubicBezTo>
                  <a:cubicBezTo>
                    <a:pt x="1259" y="60"/>
                    <a:pt x="1249" y="57"/>
                    <a:pt x="1249" y="63"/>
                  </a:cubicBezTo>
                  <a:close/>
                  <a:moveTo>
                    <a:pt x="775" y="72"/>
                  </a:moveTo>
                  <a:cubicBezTo>
                    <a:pt x="774" y="71"/>
                    <a:pt x="774" y="68"/>
                    <a:pt x="772" y="68"/>
                  </a:cubicBezTo>
                  <a:cubicBezTo>
                    <a:pt x="773" y="65"/>
                    <a:pt x="777" y="65"/>
                    <a:pt x="779" y="64"/>
                  </a:cubicBezTo>
                  <a:cubicBezTo>
                    <a:pt x="781" y="63"/>
                    <a:pt x="781" y="60"/>
                    <a:pt x="787" y="60"/>
                  </a:cubicBezTo>
                  <a:cubicBezTo>
                    <a:pt x="788" y="63"/>
                    <a:pt x="788" y="64"/>
                    <a:pt x="787" y="68"/>
                  </a:cubicBezTo>
                  <a:cubicBezTo>
                    <a:pt x="787" y="69"/>
                    <a:pt x="789" y="69"/>
                    <a:pt x="790" y="69"/>
                  </a:cubicBezTo>
                  <a:cubicBezTo>
                    <a:pt x="789" y="74"/>
                    <a:pt x="787" y="68"/>
                    <a:pt x="784" y="69"/>
                  </a:cubicBezTo>
                  <a:cubicBezTo>
                    <a:pt x="779" y="68"/>
                    <a:pt x="781" y="74"/>
                    <a:pt x="775" y="72"/>
                  </a:cubicBezTo>
                  <a:close/>
                  <a:moveTo>
                    <a:pt x="1033" y="60"/>
                  </a:moveTo>
                  <a:cubicBezTo>
                    <a:pt x="1032" y="61"/>
                    <a:pt x="1031" y="63"/>
                    <a:pt x="1031" y="66"/>
                  </a:cubicBezTo>
                  <a:cubicBezTo>
                    <a:pt x="1027" y="66"/>
                    <a:pt x="1022" y="66"/>
                    <a:pt x="1018" y="66"/>
                  </a:cubicBezTo>
                  <a:cubicBezTo>
                    <a:pt x="1018" y="64"/>
                    <a:pt x="1018" y="63"/>
                    <a:pt x="1018" y="61"/>
                  </a:cubicBezTo>
                  <a:cubicBezTo>
                    <a:pt x="1021" y="59"/>
                    <a:pt x="1028" y="60"/>
                    <a:pt x="1033" y="60"/>
                  </a:cubicBezTo>
                  <a:close/>
                  <a:moveTo>
                    <a:pt x="1116" y="69"/>
                  </a:moveTo>
                  <a:cubicBezTo>
                    <a:pt x="1118" y="74"/>
                    <a:pt x="1121" y="77"/>
                    <a:pt x="1126" y="79"/>
                  </a:cubicBezTo>
                  <a:cubicBezTo>
                    <a:pt x="1126" y="84"/>
                    <a:pt x="1121" y="83"/>
                    <a:pt x="1123" y="90"/>
                  </a:cubicBezTo>
                  <a:cubicBezTo>
                    <a:pt x="1116" y="89"/>
                    <a:pt x="1115" y="93"/>
                    <a:pt x="1109" y="91"/>
                  </a:cubicBezTo>
                  <a:cubicBezTo>
                    <a:pt x="1105" y="88"/>
                    <a:pt x="1108" y="87"/>
                    <a:pt x="1108" y="80"/>
                  </a:cubicBezTo>
                  <a:cubicBezTo>
                    <a:pt x="1112" y="81"/>
                    <a:pt x="1111" y="77"/>
                    <a:pt x="1116" y="79"/>
                  </a:cubicBezTo>
                  <a:cubicBezTo>
                    <a:pt x="1116" y="74"/>
                    <a:pt x="1106" y="78"/>
                    <a:pt x="1108" y="71"/>
                  </a:cubicBezTo>
                  <a:cubicBezTo>
                    <a:pt x="1110" y="69"/>
                    <a:pt x="1112" y="69"/>
                    <a:pt x="1116" y="69"/>
                  </a:cubicBezTo>
                  <a:close/>
                  <a:moveTo>
                    <a:pt x="1566" y="77"/>
                  </a:moveTo>
                  <a:cubicBezTo>
                    <a:pt x="1563" y="87"/>
                    <a:pt x="1553" y="87"/>
                    <a:pt x="1542" y="85"/>
                  </a:cubicBezTo>
                  <a:cubicBezTo>
                    <a:pt x="1542" y="77"/>
                    <a:pt x="1552" y="82"/>
                    <a:pt x="1557" y="80"/>
                  </a:cubicBezTo>
                  <a:cubicBezTo>
                    <a:pt x="1561" y="80"/>
                    <a:pt x="1563" y="76"/>
                    <a:pt x="1566" y="77"/>
                  </a:cubicBezTo>
                  <a:close/>
                  <a:moveTo>
                    <a:pt x="737" y="82"/>
                  </a:moveTo>
                  <a:cubicBezTo>
                    <a:pt x="739" y="88"/>
                    <a:pt x="736" y="91"/>
                    <a:pt x="734" y="95"/>
                  </a:cubicBezTo>
                  <a:cubicBezTo>
                    <a:pt x="732" y="92"/>
                    <a:pt x="727" y="94"/>
                    <a:pt x="724" y="91"/>
                  </a:cubicBezTo>
                  <a:cubicBezTo>
                    <a:pt x="724" y="84"/>
                    <a:pt x="729" y="81"/>
                    <a:pt x="737" y="82"/>
                  </a:cubicBezTo>
                  <a:close/>
                  <a:moveTo>
                    <a:pt x="1609" y="93"/>
                  </a:moveTo>
                  <a:cubicBezTo>
                    <a:pt x="1609" y="101"/>
                    <a:pt x="1596" y="96"/>
                    <a:pt x="1589" y="98"/>
                  </a:cubicBezTo>
                  <a:cubicBezTo>
                    <a:pt x="1588" y="94"/>
                    <a:pt x="1588" y="90"/>
                    <a:pt x="1592" y="90"/>
                  </a:cubicBezTo>
                  <a:cubicBezTo>
                    <a:pt x="1594" y="90"/>
                    <a:pt x="1594" y="89"/>
                    <a:pt x="1594" y="88"/>
                  </a:cubicBezTo>
                  <a:cubicBezTo>
                    <a:pt x="1597" y="88"/>
                    <a:pt x="1599" y="90"/>
                    <a:pt x="1599" y="93"/>
                  </a:cubicBezTo>
                  <a:cubicBezTo>
                    <a:pt x="1602" y="93"/>
                    <a:pt x="1605" y="93"/>
                    <a:pt x="1609" y="93"/>
                  </a:cubicBezTo>
                  <a:close/>
                  <a:moveTo>
                    <a:pt x="1625" y="95"/>
                  </a:moveTo>
                  <a:cubicBezTo>
                    <a:pt x="1631" y="94"/>
                    <a:pt x="1637" y="95"/>
                    <a:pt x="1637" y="90"/>
                  </a:cubicBezTo>
                  <a:cubicBezTo>
                    <a:pt x="1633" y="92"/>
                    <a:pt x="1626" y="90"/>
                    <a:pt x="1625" y="95"/>
                  </a:cubicBezTo>
                  <a:close/>
                  <a:moveTo>
                    <a:pt x="1640" y="90"/>
                  </a:moveTo>
                  <a:cubicBezTo>
                    <a:pt x="1644" y="90"/>
                    <a:pt x="1647" y="90"/>
                    <a:pt x="1650" y="90"/>
                  </a:cubicBezTo>
                  <a:cubicBezTo>
                    <a:pt x="1650" y="95"/>
                    <a:pt x="1646" y="97"/>
                    <a:pt x="1640" y="96"/>
                  </a:cubicBezTo>
                  <a:cubicBezTo>
                    <a:pt x="1640" y="94"/>
                    <a:pt x="1640" y="92"/>
                    <a:pt x="1640" y="90"/>
                  </a:cubicBezTo>
                  <a:close/>
                  <a:moveTo>
                    <a:pt x="862" y="93"/>
                  </a:moveTo>
                  <a:cubicBezTo>
                    <a:pt x="861" y="97"/>
                    <a:pt x="864" y="97"/>
                    <a:pt x="864" y="101"/>
                  </a:cubicBezTo>
                  <a:cubicBezTo>
                    <a:pt x="856" y="104"/>
                    <a:pt x="841" y="107"/>
                    <a:pt x="842" y="95"/>
                  </a:cubicBezTo>
                  <a:cubicBezTo>
                    <a:pt x="847" y="90"/>
                    <a:pt x="854" y="92"/>
                    <a:pt x="862" y="93"/>
                  </a:cubicBezTo>
                  <a:close/>
                  <a:moveTo>
                    <a:pt x="496" y="95"/>
                  </a:moveTo>
                  <a:cubicBezTo>
                    <a:pt x="493" y="95"/>
                    <a:pt x="489" y="94"/>
                    <a:pt x="489" y="96"/>
                  </a:cubicBezTo>
                  <a:cubicBezTo>
                    <a:pt x="491" y="98"/>
                    <a:pt x="495" y="98"/>
                    <a:pt x="496" y="95"/>
                  </a:cubicBezTo>
                  <a:close/>
                  <a:moveTo>
                    <a:pt x="507" y="95"/>
                  </a:moveTo>
                  <a:cubicBezTo>
                    <a:pt x="508" y="95"/>
                    <a:pt x="509" y="95"/>
                    <a:pt x="510" y="95"/>
                  </a:cubicBezTo>
                  <a:cubicBezTo>
                    <a:pt x="510" y="96"/>
                    <a:pt x="511" y="97"/>
                    <a:pt x="511" y="98"/>
                  </a:cubicBezTo>
                  <a:cubicBezTo>
                    <a:pt x="509" y="98"/>
                    <a:pt x="508" y="98"/>
                    <a:pt x="507" y="98"/>
                  </a:cubicBezTo>
                  <a:cubicBezTo>
                    <a:pt x="507" y="97"/>
                    <a:pt x="507" y="96"/>
                    <a:pt x="507" y="95"/>
                  </a:cubicBezTo>
                  <a:close/>
                  <a:moveTo>
                    <a:pt x="1517" y="96"/>
                  </a:moveTo>
                  <a:cubicBezTo>
                    <a:pt x="1524" y="96"/>
                    <a:pt x="1526" y="99"/>
                    <a:pt x="1534" y="98"/>
                  </a:cubicBezTo>
                  <a:cubicBezTo>
                    <a:pt x="1532" y="101"/>
                    <a:pt x="1529" y="101"/>
                    <a:pt x="1524" y="101"/>
                  </a:cubicBezTo>
                  <a:cubicBezTo>
                    <a:pt x="1523" y="98"/>
                    <a:pt x="1516" y="101"/>
                    <a:pt x="1517" y="96"/>
                  </a:cubicBezTo>
                  <a:close/>
                  <a:moveTo>
                    <a:pt x="493" y="106"/>
                  </a:moveTo>
                  <a:cubicBezTo>
                    <a:pt x="493" y="104"/>
                    <a:pt x="495" y="103"/>
                    <a:pt x="494" y="99"/>
                  </a:cubicBezTo>
                  <a:cubicBezTo>
                    <a:pt x="488" y="98"/>
                    <a:pt x="488" y="105"/>
                    <a:pt x="493" y="106"/>
                  </a:cubicBezTo>
                  <a:close/>
                  <a:moveTo>
                    <a:pt x="1456" y="101"/>
                  </a:moveTo>
                  <a:cubicBezTo>
                    <a:pt x="1454" y="100"/>
                    <a:pt x="1453" y="99"/>
                    <a:pt x="1449" y="99"/>
                  </a:cubicBezTo>
                  <a:cubicBezTo>
                    <a:pt x="1447" y="104"/>
                    <a:pt x="1456" y="104"/>
                    <a:pt x="1456" y="101"/>
                  </a:cubicBezTo>
                  <a:close/>
                  <a:moveTo>
                    <a:pt x="784" y="109"/>
                  </a:moveTo>
                  <a:cubicBezTo>
                    <a:pt x="785" y="114"/>
                    <a:pt x="781" y="114"/>
                    <a:pt x="776" y="114"/>
                  </a:cubicBezTo>
                  <a:cubicBezTo>
                    <a:pt x="776" y="112"/>
                    <a:pt x="776" y="111"/>
                    <a:pt x="774" y="110"/>
                  </a:cubicBezTo>
                  <a:cubicBezTo>
                    <a:pt x="774" y="106"/>
                    <a:pt x="782" y="107"/>
                    <a:pt x="784" y="109"/>
                  </a:cubicBezTo>
                  <a:close/>
                  <a:moveTo>
                    <a:pt x="1667" y="129"/>
                  </a:moveTo>
                  <a:cubicBezTo>
                    <a:pt x="1670" y="129"/>
                    <a:pt x="1672" y="129"/>
                    <a:pt x="1674" y="129"/>
                  </a:cubicBezTo>
                  <a:cubicBezTo>
                    <a:pt x="1674" y="131"/>
                    <a:pt x="1674" y="132"/>
                    <a:pt x="1674" y="133"/>
                  </a:cubicBezTo>
                  <a:cubicBezTo>
                    <a:pt x="1672" y="133"/>
                    <a:pt x="1670" y="133"/>
                    <a:pt x="1667" y="133"/>
                  </a:cubicBezTo>
                  <a:cubicBezTo>
                    <a:pt x="1667" y="132"/>
                    <a:pt x="1667" y="131"/>
                    <a:pt x="1667" y="129"/>
                  </a:cubicBezTo>
                  <a:close/>
                  <a:moveTo>
                    <a:pt x="1434" y="136"/>
                  </a:moveTo>
                  <a:cubicBezTo>
                    <a:pt x="1438" y="136"/>
                    <a:pt x="1442" y="136"/>
                    <a:pt x="1442" y="133"/>
                  </a:cubicBezTo>
                  <a:cubicBezTo>
                    <a:pt x="1439" y="133"/>
                    <a:pt x="1432" y="130"/>
                    <a:pt x="1434" y="136"/>
                  </a:cubicBezTo>
                  <a:close/>
                  <a:moveTo>
                    <a:pt x="853" y="136"/>
                  </a:moveTo>
                  <a:cubicBezTo>
                    <a:pt x="853" y="140"/>
                    <a:pt x="852" y="143"/>
                    <a:pt x="848" y="142"/>
                  </a:cubicBezTo>
                  <a:cubicBezTo>
                    <a:pt x="847" y="141"/>
                    <a:pt x="846" y="140"/>
                    <a:pt x="846" y="137"/>
                  </a:cubicBezTo>
                  <a:cubicBezTo>
                    <a:pt x="848" y="136"/>
                    <a:pt x="850" y="136"/>
                    <a:pt x="853" y="136"/>
                  </a:cubicBezTo>
                  <a:close/>
                  <a:moveTo>
                    <a:pt x="881" y="141"/>
                  </a:moveTo>
                  <a:cubicBezTo>
                    <a:pt x="880" y="145"/>
                    <a:pt x="874" y="148"/>
                    <a:pt x="869" y="148"/>
                  </a:cubicBezTo>
                  <a:cubicBezTo>
                    <a:pt x="867" y="144"/>
                    <a:pt x="868" y="142"/>
                    <a:pt x="871" y="139"/>
                  </a:cubicBezTo>
                  <a:cubicBezTo>
                    <a:pt x="875" y="139"/>
                    <a:pt x="879" y="139"/>
                    <a:pt x="881" y="141"/>
                  </a:cubicBezTo>
                  <a:close/>
                  <a:moveTo>
                    <a:pt x="1722" y="147"/>
                  </a:moveTo>
                  <a:cubicBezTo>
                    <a:pt x="1719" y="155"/>
                    <a:pt x="1725" y="156"/>
                    <a:pt x="1724" y="163"/>
                  </a:cubicBezTo>
                  <a:cubicBezTo>
                    <a:pt x="1729" y="161"/>
                    <a:pt x="1731" y="162"/>
                    <a:pt x="1734" y="164"/>
                  </a:cubicBezTo>
                  <a:cubicBezTo>
                    <a:pt x="1734" y="167"/>
                    <a:pt x="1729" y="165"/>
                    <a:pt x="1729" y="169"/>
                  </a:cubicBezTo>
                  <a:cubicBezTo>
                    <a:pt x="1728" y="169"/>
                    <a:pt x="1728" y="167"/>
                    <a:pt x="1728" y="166"/>
                  </a:cubicBezTo>
                  <a:cubicBezTo>
                    <a:pt x="1723" y="169"/>
                    <a:pt x="1725" y="169"/>
                    <a:pt x="1719" y="168"/>
                  </a:cubicBezTo>
                  <a:cubicBezTo>
                    <a:pt x="1714" y="166"/>
                    <a:pt x="1709" y="168"/>
                    <a:pt x="1704" y="169"/>
                  </a:cubicBezTo>
                  <a:cubicBezTo>
                    <a:pt x="1703" y="162"/>
                    <a:pt x="1711" y="165"/>
                    <a:pt x="1714" y="163"/>
                  </a:cubicBezTo>
                  <a:cubicBezTo>
                    <a:pt x="1715" y="159"/>
                    <a:pt x="1711" y="159"/>
                    <a:pt x="1708" y="158"/>
                  </a:cubicBezTo>
                  <a:cubicBezTo>
                    <a:pt x="1708" y="152"/>
                    <a:pt x="1715" y="153"/>
                    <a:pt x="1715" y="147"/>
                  </a:cubicBezTo>
                  <a:cubicBezTo>
                    <a:pt x="1717" y="147"/>
                    <a:pt x="1719" y="147"/>
                    <a:pt x="1722" y="147"/>
                  </a:cubicBezTo>
                  <a:close/>
                  <a:moveTo>
                    <a:pt x="540" y="155"/>
                  </a:moveTo>
                  <a:cubicBezTo>
                    <a:pt x="540" y="152"/>
                    <a:pt x="539" y="150"/>
                    <a:pt x="537" y="148"/>
                  </a:cubicBezTo>
                  <a:cubicBezTo>
                    <a:pt x="537" y="151"/>
                    <a:pt x="535" y="156"/>
                    <a:pt x="540" y="155"/>
                  </a:cubicBezTo>
                  <a:close/>
                  <a:moveTo>
                    <a:pt x="1821" y="150"/>
                  </a:moveTo>
                  <a:cubicBezTo>
                    <a:pt x="1819" y="155"/>
                    <a:pt x="1821" y="154"/>
                    <a:pt x="1819" y="158"/>
                  </a:cubicBezTo>
                  <a:cubicBezTo>
                    <a:pt x="1816" y="154"/>
                    <a:pt x="1804" y="160"/>
                    <a:pt x="1806" y="152"/>
                  </a:cubicBezTo>
                  <a:cubicBezTo>
                    <a:pt x="1813" y="154"/>
                    <a:pt x="1816" y="146"/>
                    <a:pt x="1821" y="150"/>
                  </a:cubicBezTo>
                  <a:close/>
                  <a:moveTo>
                    <a:pt x="1799" y="155"/>
                  </a:moveTo>
                  <a:cubicBezTo>
                    <a:pt x="1799" y="157"/>
                    <a:pt x="1799" y="158"/>
                    <a:pt x="1801" y="158"/>
                  </a:cubicBezTo>
                  <a:cubicBezTo>
                    <a:pt x="1799" y="164"/>
                    <a:pt x="1795" y="167"/>
                    <a:pt x="1789" y="169"/>
                  </a:cubicBezTo>
                  <a:cubicBezTo>
                    <a:pt x="1789" y="168"/>
                    <a:pt x="1790" y="168"/>
                    <a:pt x="1790" y="166"/>
                  </a:cubicBezTo>
                  <a:cubicBezTo>
                    <a:pt x="1785" y="165"/>
                    <a:pt x="1783" y="168"/>
                    <a:pt x="1780" y="169"/>
                  </a:cubicBezTo>
                  <a:cubicBezTo>
                    <a:pt x="1781" y="172"/>
                    <a:pt x="1780" y="174"/>
                    <a:pt x="1777" y="174"/>
                  </a:cubicBezTo>
                  <a:cubicBezTo>
                    <a:pt x="1777" y="172"/>
                    <a:pt x="1777" y="171"/>
                    <a:pt x="1779" y="171"/>
                  </a:cubicBezTo>
                  <a:cubicBezTo>
                    <a:pt x="1778" y="169"/>
                    <a:pt x="1775" y="168"/>
                    <a:pt x="1772" y="168"/>
                  </a:cubicBezTo>
                  <a:cubicBezTo>
                    <a:pt x="1772" y="165"/>
                    <a:pt x="1767" y="167"/>
                    <a:pt x="1767" y="164"/>
                  </a:cubicBezTo>
                  <a:cubicBezTo>
                    <a:pt x="1764" y="164"/>
                    <a:pt x="1762" y="167"/>
                    <a:pt x="1759" y="168"/>
                  </a:cubicBezTo>
                  <a:cubicBezTo>
                    <a:pt x="1755" y="168"/>
                    <a:pt x="1755" y="166"/>
                    <a:pt x="1752" y="166"/>
                  </a:cubicBezTo>
                  <a:cubicBezTo>
                    <a:pt x="1750" y="166"/>
                    <a:pt x="1749" y="168"/>
                    <a:pt x="1744" y="168"/>
                  </a:cubicBezTo>
                  <a:cubicBezTo>
                    <a:pt x="1745" y="168"/>
                    <a:pt x="1743" y="166"/>
                    <a:pt x="1742" y="166"/>
                  </a:cubicBezTo>
                  <a:cubicBezTo>
                    <a:pt x="1741" y="166"/>
                    <a:pt x="1740" y="166"/>
                    <a:pt x="1739" y="166"/>
                  </a:cubicBezTo>
                  <a:cubicBezTo>
                    <a:pt x="1739" y="163"/>
                    <a:pt x="1742" y="162"/>
                    <a:pt x="1739" y="161"/>
                  </a:cubicBezTo>
                  <a:cubicBezTo>
                    <a:pt x="1742" y="157"/>
                    <a:pt x="1743" y="162"/>
                    <a:pt x="1746" y="163"/>
                  </a:cubicBezTo>
                  <a:cubicBezTo>
                    <a:pt x="1754" y="165"/>
                    <a:pt x="1764" y="162"/>
                    <a:pt x="1772" y="161"/>
                  </a:cubicBezTo>
                  <a:cubicBezTo>
                    <a:pt x="1774" y="161"/>
                    <a:pt x="1774" y="158"/>
                    <a:pt x="1774" y="156"/>
                  </a:cubicBezTo>
                  <a:cubicBezTo>
                    <a:pt x="1783" y="158"/>
                    <a:pt x="1786" y="150"/>
                    <a:pt x="1791" y="156"/>
                  </a:cubicBezTo>
                  <a:cubicBezTo>
                    <a:pt x="1795" y="157"/>
                    <a:pt x="1794" y="154"/>
                    <a:pt x="1799" y="155"/>
                  </a:cubicBezTo>
                  <a:close/>
                  <a:moveTo>
                    <a:pt x="1807" y="172"/>
                  </a:moveTo>
                  <a:cubicBezTo>
                    <a:pt x="1808" y="172"/>
                    <a:pt x="1810" y="172"/>
                    <a:pt x="1812" y="172"/>
                  </a:cubicBezTo>
                  <a:cubicBezTo>
                    <a:pt x="1812" y="173"/>
                    <a:pt x="1812" y="174"/>
                    <a:pt x="1812" y="175"/>
                  </a:cubicBezTo>
                  <a:cubicBezTo>
                    <a:pt x="1810" y="175"/>
                    <a:pt x="1808" y="175"/>
                    <a:pt x="1807" y="175"/>
                  </a:cubicBezTo>
                  <a:cubicBezTo>
                    <a:pt x="1807" y="174"/>
                    <a:pt x="1807" y="173"/>
                    <a:pt x="1807" y="172"/>
                  </a:cubicBezTo>
                  <a:close/>
                  <a:moveTo>
                    <a:pt x="359" y="177"/>
                  </a:moveTo>
                  <a:cubicBezTo>
                    <a:pt x="354" y="172"/>
                    <a:pt x="355" y="183"/>
                    <a:pt x="359" y="177"/>
                  </a:cubicBezTo>
                  <a:close/>
                  <a:moveTo>
                    <a:pt x="1778" y="187"/>
                  </a:moveTo>
                  <a:cubicBezTo>
                    <a:pt x="1776" y="188"/>
                    <a:pt x="1770" y="188"/>
                    <a:pt x="1765" y="188"/>
                  </a:cubicBezTo>
                  <a:cubicBezTo>
                    <a:pt x="1761" y="188"/>
                    <a:pt x="1753" y="189"/>
                    <a:pt x="1752" y="187"/>
                  </a:cubicBezTo>
                  <a:cubicBezTo>
                    <a:pt x="1747" y="176"/>
                    <a:pt x="1767" y="183"/>
                    <a:pt x="1770" y="180"/>
                  </a:cubicBezTo>
                  <a:cubicBezTo>
                    <a:pt x="1771" y="179"/>
                    <a:pt x="1773" y="178"/>
                    <a:pt x="1773" y="180"/>
                  </a:cubicBezTo>
                  <a:cubicBezTo>
                    <a:pt x="1773" y="184"/>
                    <a:pt x="1780" y="181"/>
                    <a:pt x="1778" y="187"/>
                  </a:cubicBezTo>
                  <a:close/>
                  <a:moveTo>
                    <a:pt x="351" y="183"/>
                  </a:moveTo>
                  <a:cubicBezTo>
                    <a:pt x="353" y="191"/>
                    <a:pt x="346" y="191"/>
                    <a:pt x="342" y="194"/>
                  </a:cubicBezTo>
                  <a:cubicBezTo>
                    <a:pt x="338" y="194"/>
                    <a:pt x="336" y="191"/>
                    <a:pt x="333" y="190"/>
                  </a:cubicBezTo>
                  <a:cubicBezTo>
                    <a:pt x="331" y="188"/>
                    <a:pt x="329" y="187"/>
                    <a:pt x="327" y="185"/>
                  </a:cubicBezTo>
                  <a:cubicBezTo>
                    <a:pt x="328" y="175"/>
                    <a:pt x="345" y="183"/>
                    <a:pt x="351" y="183"/>
                  </a:cubicBezTo>
                  <a:close/>
                  <a:moveTo>
                    <a:pt x="361" y="180"/>
                  </a:moveTo>
                  <a:cubicBezTo>
                    <a:pt x="366" y="180"/>
                    <a:pt x="365" y="185"/>
                    <a:pt x="366" y="188"/>
                  </a:cubicBezTo>
                  <a:cubicBezTo>
                    <a:pt x="365" y="188"/>
                    <a:pt x="365" y="190"/>
                    <a:pt x="363" y="190"/>
                  </a:cubicBezTo>
                  <a:cubicBezTo>
                    <a:pt x="362" y="190"/>
                    <a:pt x="362" y="187"/>
                    <a:pt x="361" y="187"/>
                  </a:cubicBezTo>
                  <a:cubicBezTo>
                    <a:pt x="359" y="186"/>
                    <a:pt x="354" y="188"/>
                    <a:pt x="353" y="185"/>
                  </a:cubicBezTo>
                  <a:cubicBezTo>
                    <a:pt x="350" y="178"/>
                    <a:pt x="362" y="185"/>
                    <a:pt x="361" y="180"/>
                  </a:cubicBezTo>
                  <a:close/>
                  <a:moveTo>
                    <a:pt x="1641" y="182"/>
                  </a:moveTo>
                  <a:cubicBezTo>
                    <a:pt x="1643" y="182"/>
                    <a:pt x="1646" y="182"/>
                    <a:pt x="1648" y="182"/>
                  </a:cubicBezTo>
                  <a:cubicBezTo>
                    <a:pt x="1648" y="183"/>
                    <a:pt x="1648" y="184"/>
                    <a:pt x="1648" y="185"/>
                  </a:cubicBezTo>
                  <a:cubicBezTo>
                    <a:pt x="1646" y="185"/>
                    <a:pt x="1643" y="185"/>
                    <a:pt x="1641" y="185"/>
                  </a:cubicBezTo>
                  <a:cubicBezTo>
                    <a:pt x="1641" y="184"/>
                    <a:pt x="1641" y="183"/>
                    <a:pt x="1641" y="182"/>
                  </a:cubicBezTo>
                  <a:close/>
                  <a:moveTo>
                    <a:pt x="455" y="187"/>
                  </a:moveTo>
                  <a:cubicBezTo>
                    <a:pt x="456" y="189"/>
                    <a:pt x="456" y="191"/>
                    <a:pt x="456" y="193"/>
                  </a:cubicBezTo>
                  <a:cubicBezTo>
                    <a:pt x="450" y="192"/>
                    <a:pt x="448" y="196"/>
                    <a:pt x="444" y="193"/>
                  </a:cubicBezTo>
                  <a:cubicBezTo>
                    <a:pt x="445" y="188"/>
                    <a:pt x="449" y="186"/>
                    <a:pt x="455" y="187"/>
                  </a:cubicBezTo>
                  <a:close/>
                  <a:moveTo>
                    <a:pt x="182" y="194"/>
                  </a:moveTo>
                  <a:cubicBezTo>
                    <a:pt x="181" y="192"/>
                    <a:pt x="191" y="192"/>
                    <a:pt x="185" y="190"/>
                  </a:cubicBezTo>
                  <a:cubicBezTo>
                    <a:pt x="185" y="192"/>
                    <a:pt x="177" y="193"/>
                    <a:pt x="182" y="194"/>
                  </a:cubicBezTo>
                  <a:close/>
                  <a:moveTo>
                    <a:pt x="388" y="194"/>
                  </a:moveTo>
                  <a:cubicBezTo>
                    <a:pt x="388" y="200"/>
                    <a:pt x="382" y="199"/>
                    <a:pt x="377" y="199"/>
                  </a:cubicBezTo>
                  <a:cubicBezTo>
                    <a:pt x="377" y="196"/>
                    <a:pt x="375" y="196"/>
                    <a:pt x="375" y="193"/>
                  </a:cubicBezTo>
                  <a:cubicBezTo>
                    <a:pt x="376" y="192"/>
                    <a:pt x="378" y="191"/>
                    <a:pt x="378" y="193"/>
                  </a:cubicBezTo>
                  <a:cubicBezTo>
                    <a:pt x="381" y="194"/>
                    <a:pt x="388" y="191"/>
                    <a:pt x="388" y="194"/>
                  </a:cubicBezTo>
                  <a:close/>
                  <a:moveTo>
                    <a:pt x="1824" y="191"/>
                  </a:moveTo>
                  <a:cubicBezTo>
                    <a:pt x="1831" y="191"/>
                    <a:pt x="1838" y="191"/>
                    <a:pt x="1842" y="193"/>
                  </a:cubicBezTo>
                  <a:cubicBezTo>
                    <a:pt x="1842" y="195"/>
                    <a:pt x="1838" y="194"/>
                    <a:pt x="1836" y="194"/>
                  </a:cubicBezTo>
                  <a:cubicBezTo>
                    <a:pt x="1831" y="194"/>
                    <a:pt x="1832" y="199"/>
                    <a:pt x="1826" y="198"/>
                  </a:cubicBezTo>
                  <a:cubicBezTo>
                    <a:pt x="1824" y="196"/>
                    <a:pt x="1824" y="194"/>
                    <a:pt x="1824" y="191"/>
                  </a:cubicBezTo>
                  <a:close/>
                  <a:moveTo>
                    <a:pt x="244" y="194"/>
                  </a:moveTo>
                  <a:cubicBezTo>
                    <a:pt x="248" y="195"/>
                    <a:pt x="251" y="194"/>
                    <a:pt x="254" y="194"/>
                  </a:cubicBezTo>
                  <a:cubicBezTo>
                    <a:pt x="255" y="195"/>
                    <a:pt x="254" y="198"/>
                    <a:pt x="254" y="198"/>
                  </a:cubicBezTo>
                  <a:cubicBezTo>
                    <a:pt x="255" y="198"/>
                    <a:pt x="260" y="194"/>
                    <a:pt x="261" y="196"/>
                  </a:cubicBezTo>
                  <a:cubicBezTo>
                    <a:pt x="261" y="196"/>
                    <a:pt x="263" y="199"/>
                    <a:pt x="264" y="198"/>
                  </a:cubicBezTo>
                  <a:cubicBezTo>
                    <a:pt x="266" y="195"/>
                    <a:pt x="267" y="198"/>
                    <a:pt x="269" y="198"/>
                  </a:cubicBezTo>
                  <a:cubicBezTo>
                    <a:pt x="272" y="198"/>
                    <a:pt x="276" y="194"/>
                    <a:pt x="279" y="198"/>
                  </a:cubicBezTo>
                  <a:cubicBezTo>
                    <a:pt x="278" y="201"/>
                    <a:pt x="279" y="207"/>
                    <a:pt x="276" y="210"/>
                  </a:cubicBezTo>
                  <a:cubicBezTo>
                    <a:pt x="272" y="213"/>
                    <a:pt x="269" y="209"/>
                    <a:pt x="262" y="210"/>
                  </a:cubicBezTo>
                  <a:cubicBezTo>
                    <a:pt x="263" y="206"/>
                    <a:pt x="259" y="206"/>
                    <a:pt x="260" y="202"/>
                  </a:cubicBezTo>
                  <a:cubicBezTo>
                    <a:pt x="257" y="203"/>
                    <a:pt x="259" y="208"/>
                    <a:pt x="257" y="209"/>
                  </a:cubicBezTo>
                  <a:cubicBezTo>
                    <a:pt x="254" y="209"/>
                    <a:pt x="251" y="209"/>
                    <a:pt x="248" y="209"/>
                  </a:cubicBezTo>
                  <a:cubicBezTo>
                    <a:pt x="249" y="207"/>
                    <a:pt x="248" y="206"/>
                    <a:pt x="247" y="206"/>
                  </a:cubicBezTo>
                  <a:cubicBezTo>
                    <a:pt x="246" y="202"/>
                    <a:pt x="248" y="201"/>
                    <a:pt x="251" y="201"/>
                  </a:cubicBezTo>
                  <a:cubicBezTo>
                    <a:pt x="250" y="197"/>
                    <a:pt x="242" y="202"/>
                    <a:pt x="244" y="194"/>
                  </a:cubicBezTo>
                  <a:close/>
                  <a:moveTo>
                    <a:pt x="317" y="201"/>
                  </a:moveTo>
                  <a:cubicBezTo>
                    <a:pt x="319" y="196"/>
                    <a:pt x="315" y="196"/>
                    <a:pt x="311" y="196"/>
                  </a:cubicBezTo>
                  <a:cubicBezTo>
                    <a:pt x="310" y="200"/>
                    <a:pt x="313" y="201"/>
                    <a:pt x="317" y="201"/>
                  </a:cubicBezTo>
                  <a:close/>
                  <a:moveTo>
                    <a:pt x="1761" y="199"/>
                  </a:moveTo>
                  <a:cubicBezTo>
                    <a:pt x="1766" y="198"/>
                    <a:pt x="1766" y="202"/>
                    <a:pt x="1771" y="201"/>
                  </a:cubicBezTo>
                  <a:cubicBezTo>
                    <a:pt x="1770" y="206"/>
                    <a:pt x="1760" y="207"/>
                    <a:pt x="1761" y="199"/>
                  </a:cubicBezTo>
                  <a:close/>
                  <a:moveTo>
                    <a:pt x="1740" y="210"/>
                  </a:moveTo>
                  <a:cubicBezTo>
                    <a:pt x="1744" y="213"/>
                    <a:pt x="1750" y="207"/>
                    <a:pt x="1745" y="206"/>
                  </a:cubicBezTo>
                  <a:cubicBezTo>
                    <a:pt x="1744" y="209"/>
                    <a:pt x="1739" y="207"/>
                    <a:pt x="1740" y="210"/>
                  </a:cubicBezTo>
                  <a:close/>
                  <a:moveTo>
                    <a:pt x="435" y="212"/>
                  </a:moveTo>
                  <a:cubicBezTo>
                    <a:pt x="435" y="216"/>
                    <a:pt x="435" y="218"/>
                    <a:pt x="433" y="220"/>
                  </a:cubicBezTo>
                  <a:cubicBezTo>
                    <a:pt x="430" y="222"/>
                    <a:pt x="429" y="218"/>
                    <a:pt x="427" y="217"/>
                  </a:cubicBezTo>
                  <a:cubicBezTo>
                    <a:pt x="424" y="215"/>
                    <a:pt x="421" y="218"/>
                    <a:pt x="422" y="214"/>
                  </a:cubicBezTo>
                  <a:cubicBezTo>
                    <a:pt x="427" y="214"/>
                    <a:pt x="429" y="211"/>
                    <a:pt x="435" y="212"/>
                  </a:cubicBezTo>
                  <a:close/>
                  <a:moveTo>
                    <a:pt x="1754" y="215"/>
                  </a:moveTo>
                  <a:cubicBezTo>
                    <a:pt x="1752" y="221"/>
                    <a:pt x="1737" y="224"/>
                    <a:pt x="1733" y="218"/>
                  </a:cubicBezTo>
                  <a:cubicBezTo>
                    <a:pt x="1726" y="218"/>
                    <a:pt x="1726" y="220"/>
                    <a:pt x="1721" y="218"/>
                  </a:cubicBezTo>
                  <a:cubicBezTo>
                    <a:pt x="1720" y="213"/>
                    <a:pt x="1729" y="217"/>
                    <a:pt x="1731" y="215"/>
                  </a:cubicBezTo>
                  <a:cubicBezTo>
                    <a:pt x="1731" y="215"/>
                    <a:pt x="1731" y="214"/>
                    <a:pt x="1731" y="214"/>
                  </a:cubicBezTo>
                  <a:cubicBezTo>
                    <a:pt x="1739" y="212"/>
                    <a:pt x="1748" y="214"/>
                    <a:pt x="1754" y="215"/>
                  </a:cubicBezTo>
                  <a:close/>
                  <a:moveTo>
                    <a:pt x="1769" y="217"/>
                  </a:moveTo>
                  <a:cubicBezTo>
                    <a:pt x="1768" y="220"/>
                    <a:pt x="1760" y="217"/>
                    <a:pt x="1756" y="218"/>
                  </a:cubicBezTo>
                  <a:cubicBezTo>
                    <a:pt x="1755" y="214"/>
                    <a:pt x="1758" y="214"/>
                    <a:pt x="1761" y="214"/>
                  </a:cubicBezTo>
                  <a:cubicBezTo>
                    <a:pt x="1766" y="213"/>
                    <a:pt x="1767" y="214"/>
                    <a:pt x="1769" y="217"/>
                  </a:cubicBezTo>
                  <a:close/>
                  <a:moveTo>
                    <a:pt x="1695" y="215"/>
                  </a:moveTo>
                  <a:cubicBezTo>
                    <a:pt x="1699" y="215"/>
                    <a:pt x="1701" y="215"/>
                    <a:pt x="1703" y="217"/>
                  </a:cubicBezTo>
                  <a:cubicBezTo>
                    <a:pt x="1703" y="221"/>
                    <a:pt x="1692" y="222"/>
                    <a:pt x="1695" y="215"/>
                  </a:cubicBezTo>
                  <a:close/>
                  <a:moveTo>
                    <a:pt x="1710" y="220"/>
                  </a:moveTo>
                  <a:cubicBezTo>
                    <a:pt x="1708" y="216"/>
                    <a:pt x="1717" y="221"/>
                    <a:pt x="1716" y="217"/>
                  </a:cubicBezTo>
                  <a:cubicBezTo>
                    <a:pt x="1714" y="213"/>
                    <a:pt x="1704" y="217"/>
                    <a:pt x="1710" y="220"/>
                  </a:cubicBezTo>
                  <a:close/>
                  <a:moveTo>
                    <a:pt x="1663" y="220"/>
                  </a:moveTo>
                  <a:cubicBezTo>
                    <a:pt x="1668" y="219"/>
                    <a:pt x="1676" y="222"/>
                    <a:pt x="1677" y="217"/>
                  </a:cubicBezTo>
                  <a:cubicBezTo>
                    <a:pt x="1672" y="217"/>
                    <a:pt x="1664" y="215"/>
                    <a:pt x="1663" y="220"/>
                  </a:cubicBezTo>
                  <a:close/>
                  <a:moveTo>
                    <a:pt x="1553" y="221"/>
                  </a:moveTo>
                  <a:cubicBezTo>
                    <a:pt x="1555" y="221"/>
                    <a:pt x="1556" y="221"/>
                    <a:pt x="1558" y="221"/>
                  </a:cubicBezTo>
                  <a:cubicBezTo>
                    <a:pt x="1558" y="222"/>
                    <a:pt x="1558" y="224"/>
                    <a:pt x="1558" y="225"/>
                  </a:cubicBezTo>
                  <a:cubicBezTo>
                    <a:pt x="1556" y="225"/>
                    <a:pt x="1554" y="225"/>
                    <a:pt x="1553" y="225"/>
                  </a:cubicBezTo>
                  <a:cubicBezTo>
                    <a:pt x="1553" y="224"/>
                    <a:pt x="1553" y="222"/>
                    <a:pt x="1553" y="221"/>
                  </a:cubicBezTo>
                  <a:close/>
                  <a:moveTo>
                    <a:pt x="1831" y="221"/>
                  </a:moveTo>
                  <a:cubicBezTo>
                    <a:pt x="1833" y="221"/>
                    <a:pt x="1834" y="221"/>
                    <a:pt x="1835" y="221"/>
                  </a:cubicBezTo>
                  <a:cubicBezTo>
                    <a:pt x="1835" y="226"/>
                    <a:pt x="1822" y="221"/>
                    <a:pt x="1831" y="221"/>
                  </a:cubicBezTo>
                  <a:close/>
                  <a:moveTo>
                    <a:pt x="1647" y="226"/>
                  </a:moveTo>
                  <a:cubicBezTo>
                    <a:pt x="1647" y="228"/>
                    <a:pt x="1647" y="229"/>
                    <a:pt x="1647" y="231"/>
                  </a:cubicBezTo>
                  <a:cubicBezTo>
                    <a:pt x="1644" y="231"/>
                    <a:pt x="1638" y="233"/>
                    <a:pt x="1640" y="228"/>
                  </a:cubicBezTo>
                  <a:cubicBezTo>
                    <a:pt x="1642" y="227"/>
                    <a:pt x="1644" y="226"/>
                    <a:pt x="1647" y="226"/>
                  </a:cubicBezTo>
                  <a:close/>
                  <a:moveTo>
                    <a:pt x="181" y="250"/>
                  </a:moveTo>
                  <a:cubicBezTo>
                    <a:pt x="184" y="250"/>
                    <a:pt x="185" y="249"/>
                    <a:pt x="186" y="247"/>
                  </a:cubicBezTo>
                  <a:cubicBezTo>
                    <a:pt x="183" y="247"/>
                    <a:pt x="182" y="248"/>
                    <a:pt x="181" y="250"/>
                  </a:cubicBezTo>
                  <a:close/>
                  <a:moveTo>
                    <a:pt x="1516" y="252"/>
                  </a:moveTo>
                  <a:cubicBezTo>
                    <a:pt x="1515" y="257"/>
                    <a:pt x="1501" y="255"/>
                    <a:pt x="1498" y="253"/>
                  </a:cubicBezTo>
                  <a:cubicBezTo>
                    <a:pt x="1498" y="252"/>
                    <a:pt x="1498" y="250"/>
                    <a:pt x="1498" y="248"/>
                  </a:cubicBezTo>
                  <a:cubicBezTo>
                    <a:pt x="1504" y="244"/>
                    <a:pt x="1511" y="250"/>
                    <a:pt x="1516" y="252"/>
                  </a:cubicBezTo>
                  <a:close/>
                  <a:moveTo>
                    <a:pt x="1460" y="248"/>
                  </a:moveTo>
                  <a:cubicBezTo>
                    <a:pt x="1464" y="248"/>
                    <a:pt x="1464" y="249"/>
                    <a:pt x="1467" y="250"/>
                  </a:cubicBezTo>
                  <a:cubicBezTo>
                    <a:pt x="1467" y="252"/>
                    <a:pt x="1467" y="253"/>
                    <a:pt x="1467" y="255"/>
                  </a:cubicBezTo>
                  <a:cubicBezTo>
                    <a:pt x="1464" y="257"/>
                    <a:pt x="1461" y="257"/>
                    <a:pt x="1458" y="255"/>
                  </a:cubicBezTo>
                  <a:cubicBezTo>
                    <a:pt x="1458" y="252"/>
                    <a:pt x="1460" y="251"/>
                    <a:pt x="1460" y="248"/>
                  </a:cubicBezTo>
                  <a:close/>
                  <a:moveTo>
                    <a:pt x="413" y="255"/>
                  </a:moveTo>
                  <a:cubicBezTo>
                    <a:pt x="416" y="254"/>
                    <a:pt x="416" y="256"/>
                    <a:pt x="418" y="256"/>
                  </a:cubicBezTo>
                  <a:cubicBezTo>
                    <a:pt x="418" y="258"/>
                    <a:pt x="417" y="258"/>
                    <a:pt x="417" y="259"/>
                  </a:cubicBezTo>
                  <a:cubicBezTo>
                    <a:pt x="416" y="259"/>
                    <a:pt x="415" y="259"/>
                    <a:pt x="413" y="259"/>
                  </a:cubicBezTo>
                  <a:cubicBezTo>
                    <a:pt x="413" y="258"/>
                    <a:pt x="413" y="256"/>
                    <a:pt x="413" y="255"/>
                  </a:cubicBezTo>
                  <a:close/>
                  <a:moveTo>
                    <a:pt x="1768" y="263"/>
                  </a:moveTo>
                  <a:cubicBezTo>
                    <a:pt x="1768" y="269"/>
                    <a:pt x="1757" y="265"/>
                    <a:pt x="1753" y="267"/>
                  </a:cubicBezTo>
                  <a:cubicBezTo>
                    <a:pt x="1753" y="266"/>
                    <a:pt x="1752" y="265"/>
                    <a:pt x="1751" y="264"/>
                  </a:cubicBezTo>
                  <a:cubicBezTo>
                    <a:pt x="1752" y="261"/>
                    <a:pt x="1765" y="259"/>
                    <a:pt x="1768" y="263"/>
                  </a:cubicBezTo>
                  <a:close/>
                  <a:moveTo>
                    <a:pt x="1743" y="266"/>
                  </a:moveTo>
                  <a:cubicBezTo>
                    <a:pt x="1743" y="269"/>
                    <a:pt x="1737" y="266"/>
                    <a:pt x="1736" y="267"/>
                  </a:cubicBezTo>
                  <a:cubicBezTo>
                    <a:pt x="1736" y="268"/>
                    <a:pt x="1732" y="272"/>
                    <a:pt x="1728" y="271"/>
                  </a:cubicBezTo>
                  <a:cubicBezTo>
                    <a:pt x="1726" y="264"/>
                    <a:pt x="1733" y="267"/>
                    <a:pt x="1733" y="263"/>
                  </a:cubicBezTo>
                  <a:cubicBezTo>
                    <a:pt x="1735" y="263"/>
                    <a:pt x="1737" y="263"/>
                    <a:pt x="1740" y="263"/>
                  </a:cubicBezTo>
                  <a:cubicBezTo>
                    <a:pt x="1741" y="263"/>
                    <a:pt x="1741" y="266"/>
                    <a:pt x="1743" y="266"/>
                  </a:cubicBezTo>
                  <a:close/>
                  <a:moveTo>
                    <a:pt x="1692" y="264"/>
                  </a:moveTo>
                  <a:cubicBezTo>
                    <a:pt x="1692" y="266"/>
                    <a:pt x="1692" y="268"/>
                    <a:pt x="1692" y="271"/>
                  </a:cubicBezTo>
                  <a:cubicBezTo>
                    <a:pt x="1689" y="271"/>
                    <a:pt x="1687" y="271"/>
                    <a:pt x="1685" y="271"/>
                  </a:cubicBezTo>
                  <a:cubicBezTo>
                    <a:pt x="1685" y="267"/>
                    <a:pt x="1688" y="264"/>
                    <a:pt x="1692" y="264"/>
                  </a:cubicBezTo>
                  <a:close/>
                  <a:moveTo>
                    <a:pt x="1626" y="269"/>
                  </a:moveTo>
                  <a:cubicBezTo>
                    <a:pt x="1621" y="270"/>
                    <a:pt x="1627" y="272"/>
                    <a:pt x="1626" y="275"/>
                  </a:cubicBezTo>
                  <a:cubicBezTo>
                    <a:pt x="1621" y="279"/>
                    <a:pt x="1616" y="275"/>
                    <a:pt x="1609" y="275"/>
                  </a:cubicBezTo>
                  <a:cubicBezTo>
                    <a:pt x="1610" y="271"/>
                    <a:pt x="1616" y="272"/>
                    <a:pt x="1614" y="266"/>
                  </a:cubicBezTo>
                  <a:cubicBezTo>
                    <a:pt x="1620" y="268"/>
                    <a:pt x="1630" y="266"/>
                    <a:pt x="1629" y="274"/>
                  </a:cubicBezTo>
                  <a:cubicBezTo>
                    <a:pt x="1627" y="273"/>
                    <a:pt x="1626" y="272"/>
                    <a:pt x="1626" y="269"/>
                  </a:cubicBezTo>
                  <a:close/>
                  <a:moveTo>
                    <a:pt x="1734" y="274"/>
                  </a:moveTo>
                  <a:cubicBezTo>
                    <a:pt x="1737" y="273"/>
                    <a:pt x="1741" y="273"/>
                    <a:pt x="1743" y="271"/>
                  </a:cubicBezTo>
                  <a:cubicBezTo>
                    <a:pt x="1739" y="270"/>
                    <a:pt x="1735" y="270"/>
                    <a:pt x="1734" y="274"/>
                  </a:cubicBezTo>
                  <a:close/>
                  <a:moveTo>
                    <a:pt x="1399" y="274"/>
                  </a:moveTo>
                  <a:cubicBezTo>
                    <a:pt x="1397" y="280"/>
                    <a:pt x="1393" y="283"/>
                    <a:pt x="1386" y="283"/>
                  </a:cubicBezTo>
                  <a:cubicBezTo>
                    <a:pt x="1386" y="276"/>
                    <a:pt x="1392" y="269"/>
                    <a:pt x="1399" y="274"/>
                  </a:cubicBezTo>
                  <a:close/>
                  <a:moveTo>
                    <a:pt x="1754" y="275"/>
                  </a:moveTo>
                  <a:cubicBezTo>
                    <a:pt x="1753" y="281"/>
                    <a:pt x="1739" y="279"/>
                    <a:pt x="1736" y="277"/>
                  </a:cubicBezTo>
                  <a:cubicBezTo>
                    <a:pt x="1736" y="274"/>
                    <a:pt x="1741" y="277"/>
                    <a:pt x="1742" y="275"/>
                  </a:cubicBezTo>
                  <a:cubicBezTo>
                    <a:pt x="1743" y="275"/>
                    <a:pt x="1742" y="274"/>
                    <a:pt x="1743" y="274"/>
                  </a:cubicBezTo>
                  <a:cubicBezTo>
                    <a:pt x="1747" y="273"/>
                    <a:pt x="1751" y="274"/>
                    <a:pt x="1754" y="275"/>
                  </a:cubicBezTo>
                  <a:close/>
                  <a:moveTo>
                    <a:pt x="1670" y="275"/>
                  </a:moveTo>
                  <a:cubicBezTo>
                    <a:pt x="1674" y="274"/>
                    <a:pt x="1671" y="282"/>
                    <a:pt x="1675" y="282"/>
                  </a:cubicBezTo>
                  <a:cubicBezTo>
                    <a:pt x="1675" y="282"/>
                    <a:pt x="1675" y="279"/>
                    <a:pt x="1677" y="280"/>
                  </a:cubicBezTo>
                  <a:cubicBezTo>
                    <a:pt x="1677" y="281"/>
                    <a:pt x="1676" y="284"/>
                    <a:pt x="1678" y="283"/>
                  </a:cubicBezTo>
                  <a:cubicBezTo>
                    <a:pt x="1676" y="290"/>
                    <a:pt x="1664" y="288"/>
                    <a:pt x="1657" y="286"/>
                  </a:cubicBezTo>
                  <a:cubicBezTo>
                    <a:pt x="1657" y="284"/>
                    <a:pt x="1657" y="281"/>
                    <a:pt x="1657" y="279"/>
                  </a:cubicBezTo>
                  <a:cubicBezTo>
                    <a:pt x="1664" y="279"/>
                    <a:pt x="1667" y="281"/>
                    <a:pt x="1670" y="275"/>
                  </a:cubicBezTo>
                  <a:close/>
                  <a:moveTo>
                    <a:pt x="1374" y="282"/>
                  </a:moveTo>
                  <a:cubicBezTo>
                    <a:pt x="1376" y="287"/>
                    <a:pt x="1368" y="284"/>
                    <a:pt x="1364" y="285"/>
                  </a:cubicBezTo>
                  <a:cubicBezTo>
                    <a:pt x="1363" y="277"/>
                    <a:pt x="1371" y="278"/>
                    <a:pt x="1374" y="282"/>
                  </a:cubicBezTo>
                  <a:close/>
                  <a:moveTo>
                    <a:pt x="150" y="282"/>
                  </a:moveTo>
                  <a:cubicBezTo>
                    <a:pt x="144" y="277"/>
                    <a:pt x="145" y="288"/>
                    <a:pt x="150" y="282"/>
                  </a:cubicBezTo>
                  <a:close/>
                  <a:moveTo>
                    <a:pt x="1299" y="282"/>
                  </a:moveTo>
                  <a:cubicBezTo>
                    <a:pt x="1302" y="282"/>
                    <a:pt x="1306" y="282"/>
                    <a:pt x="1310" y="282"/>
                  </a:cubicBezTo>
                  <a:cubicBezTo>
                    <a:pt x="1311" y="285"/>
                    <a:pt x="1309" y="284"/>
                    <a:pt x="1307" y="285"/>
                  </a:cubicBezTo>
                  <a:cubicBezTo>
                    <a:pt x="1304" y="286"/>
                    <a:pt x="1298" y="288"/>
                    <a:pt x="1299" y="282"/>
                  </a:cubicBezTo>
                  <a:close/>
                  <a:moveTo>
                    <a:pt x="1328" y="282"/>
                  </a:moveTo>
                  <a:cubicBezTo>
                    <a:pt x="1331" y="282"/>
                    <a:pt x="1335" y="282"/>
                    <a:pt x="1338" y="282"/>
                  </a:cubicBezTo>
                  <a:cubicBezTo>
                    <a:pt x="1337" y="286"/>
                    <a:pt x="1327" y="289"/>
                    <a:pt x="1328" y="282"/>
                  </a:cubicBezTo>
                  <a:close/>
                  <a:moveTo>
                    <a:pt x="1607" y="286"/>
                  </a:moveTo>
                  <a:cubicBezTo>
                    <a:pt x="1604" y="292"/>
                    <a:pt x="1598" y="286"/>
                    <a:pt x="1593" y="285"/>
                  </a:cubicBezTo>
                  <a:cubicBezTo>
                    <a:pt x="1593" y="281"/>
                    <a:pt x="1598" y="281"/>
                    <a:pt x="1601" y="282"/>
                  </a:cubicBezTo>
                  <a:cubicBezTo>
                    <a:pt x="1606" y="282"/>
                    <a:pt x="1605" y="284"/>
                    <a:pt x="1607" y="286"/>
                  </a:cubicBezTo>
                  <a:close/>
                  <a:moveTo>
                    <a:pt x="1790" y="291"/>
                  </a:moveTo>
                  <a:cubicBezTo>
                    <a:pt x="1795" y="294"/>
                    <a:pt x="1794" y="283"/>
                    <a:pt x="1792" y="283"/>
                  </a:cubicBezTo>
                  <a:cubicBezTo>
                    <a:pt x="1788" y="287"/>
                    <a:pt x="1793" y="288"/>
                    <a:pt x="1790" y="291"/>
                  </a:cubicBezTo>
                  <a:close/>
                  <a:moveTo>
                    <a:pt x="306" y="290"/>
                  </a:moveTo>
                  <a:cubicBezTo>
                    <a:pt x="303" y="290"/>
                    <a:pt x="305" y="285"/>
                    <a:pt x="303" y="285"/>
                  </a:cubicBezTo>
                  <a:cubicBezTo>
                    <a:pt x="301" y="288"/>
                    <a:pt x="306" y="294"/>
                    <a:pt x="306" y="290"/>
                  </a:cubicBezTo>
                  <a:close/>
                  <a:moveTo>
                    <a:pt x="1233" y="285"/>
                  </a:moveTo>
                  <a:cubicBezTo>
                    <a:pt x="1232" y="287"/>
                    <a:pt x="1231" y="289"/>
                    <a:pt x="1228" y="290"/>
                  </a:cubicBezTo>
                  <a:cubicBezTo>
                    <a:pt x="1225" y="290"/>
                    <a:pt x="1220" y="291"/>
                    <a:pt x="1221" y="286"/>
                  </a:cubicBezTo>
                  <a:cubicBezTo>
                    <a:pt x="1223" y="284"/>
                    <a:pt x="1228" y="285"/>
                    <a:pt x="1233" y="285"/>
                  </a:cubicBezTo>
                  <a:close/>
                  <a:moveTo>
                    <a:pt x="263" y="288"/>
                  </a:moveTo>
                  <a:cubicBezTo>
                    <a:pt x="261" y="294"/>
                    <a:pt x="253" y="291"/>
                    <a:pt x="247" y="291"/>
                  </a:cubicBezTo>
                  <a:cubicBezTo>
                    <a:pt x="241" y="292"/>
                    <a:pt x="233" y="294"/>
                    <a:pt x="227" y="293"/>
                  </a:cubicBezTo>
                  <a:cubicBezTo>
                    <a:pt x="226" y="291"/>
                    <a:pt x="225" y="290"/>
                    <a:pt x="227" y="290"/>
                  </a:cubicBezTo>
                  <a:cubicBezTo>
                    <a:pt x="227" y="288"/>
                    <a:pt x="227" y="287"/>
                    <a:pt x="229" y="286"/>
                  </a:cubicBezTo>
                  <a:cubicBezTo>
                    <a:pt x="238" y="288"/>
                    <a:pt x="253" y="284"/>
                    <a:pt x="263" y="288"/>
                  </a:cubicBezTo>
                  <a:close/>
                  <a:moveTo>
                    <a:pt x="216" y="290"/>
                  </a:moveTo>
                  <a:cubicBezTo>
                    <a:pt x="217" y="294"/>
                    <a:pt x="210" y="293"/>
                    <a:pt x="208" y="294"/>
                  </a:cubicBezTo>
                  <a:cubicBezTo>
                    <a:pt x="207" y="293"/>
                    <a:pt x="206" y="292"/>
                    <a:pt x="206" y="290"/>
                  </a:cubicBezTo>
                  <a:cubicBezTo>
                    <a:pt x="207" y="288"/>
                    <a:pt x="215" y="286"/>
                    <a:pt x="216" y="290"/>
                  </a:cubicBezTo>
                  <a:close/>
                  <a:moveTo>
                    <a:pt x="195" y="294"/>
                  </a:moveTo>
                  <a:cubicBezTo>
                    <a:pt x="188" y="294"/>
                    <a:pt x="182" y="294"/>
                    <a:pt x="178" y="296"/>
                  </a:cubicBezTo>
                  <a:cubicBezTo>
                    <a:pt x="174" y="287"/>
                    <a:pt x="196" y="287"/>
                    <a:pt x="195" y="294"/>
                  </a:cubicBezTo>
                  <a:close/>
                  <a:moveTo>
                    <a:pt x="1712" y="296"/>
                  </a:moveTo>
                  <a:cubicBezTo>
                    <a:pt x="1717" y="295"/>
                    <a:pt x="1715" y="300"/>
                    <a:pt x="1720" y="299"/>
                  </a:cubicBezTo>
                  <a:cubicBezTo>
                    <a:pt x="1720" y="301"/>
                    <a:pt x="1718" y="303"/>
                    <a:pt x="1717" y="305"/>
                  </a:cubicBezTo>
                  <a:cubicBezTo>
                    <a:pt x="1713" y="305"/>
                    <a:pt x="1708" y="300"/>
                    <a:pt x="1712" y="296"/>
                  </a:cubicBezTo>
                  <a:close/>
                  <a:moveTo>
                    <a:pt x="1733" y="302"/>
                  </a:moveTo>
                  <a:cubicBezTo>
                    <a:pt x="1737" y="302"/>
                    <a:pt x="1741" y="301"/>
                    <a:pt x="1740" y="296"/>
                  </a:cubicBezTo>
                  <a:cubicBezTo>
                    <a:pt x="1735" y="295"/>
                    <a:pt x="1733" y="297"/>
                    <a:pt x="1733" y="302"/>
                  </a:cubicBezTo>
                  <a:close/>
                  <a:moveTo>
                    <a:pt x="379" y="304"/>
                  </a:moveTo>
                  <a:cubicBezTo>
                    <a:pt x="379" y="307"/>
                    <a:pt x="379" y="309"/>
                    <a:pt x="379" y="312"/>
                  </a:cubicBezTo>
                  <a:cubicBezTo>
                    <a:pt x="376" y="312"/>
                    <a:pt x="375" y="311"/>
                    <a:pt x="373" y="310"/>
                  </a:cubicBezTo>
                  <a:cubicBezTo>
                    <a:pt x="373" y="306"/>
                    <a:pt x="375" y="304"/>
                    <a:pt x="379" y="304"/>
                  </a:cubicBezTo>
                  <a:close/>
                  <a:moveTo>
                    <a:pt x="134" y="309"/>
                  </a:moveTo>
                  <a:cubicBezTo>
                    <a:pt x="135" y="308"/>
                    <a:pt x="140" y="315"/>
                    <a:pt x="140" y="315"/>
                  </a:cubicBezTo>
                  <a:cubicBezTo>
                    <a:pt x="136" y="318"/>
                    <a:pt x="143" y="314"/>
                    <a:pt x="142" y="321"/>
                  </a:cubicBezTo>
                  <a:cubicBezTo>
                    <a:pt x="138" y="318"/>
                    <a:pt x="134" y="316"/>
                    <a:pt x="134" y="309"/>
                  </a:cubicBezTo>
                  <a:close/>
                  <a:moveTo>
                    <a:pt x="1756" y="315"/>
                  </a:moveTo>
                  <a:cubicBezTo>
                    <a:pt x="1760" y="315"/>
                    <a:pt x="1765" y="315"/>
                    <a:pt x="1764" y="310"/>
                  </a:cubicBezTo>
                  <a:cubicBezTo>
                    <a:pt x="1760" y="310"/>
                    <a:pt x="1756" y="311"/>
                    <a:pt x="1756" y="315"/>
                  </a:cubicBezTo>
                  <a:close/>
                  <a:moveTo>
                    <a:pt x="266" y="321"/>
                  </a:moveTo>
                  <a:cubicBezTo>
                    <a:pt x="270" y="322"/>
                    <a:pt x="272" y="321"/>
                    <a:pt x="273" y="318"/>
                  </a:cubicBezTo>
                  <a:cubicBezTo>
                    <a:pt x="269" y="318"/>
                    <a:pt x="267" y="319"/>
                    <a:pt x="266" y="321"/>
                  </a:cubicBezTo>
                  <a:close/>
                  <a:moveTo>
                    <a:pt x="1693" y="326"/>
                  </a:moveTo>
                  <a:cubicBezTo>
                    <a:pt x="1693" y="333"/>
                    <a:pt x="1684" y="327"/>
                    <a:pt x="1680" y="328"/>
                  </a:cubicBezTo>
                  <a:cubicBezTo>
                    <a:pt x="1680" y="323"/>
                    <a:pt x="1692" y="323"/>
                    <a:pt x="1693" y="326"/>
                  </a:cubicBezTo>
                  <a:close/>
                  <a:moveTo>
                    <a:pt x="1621" y="339"/>
                  </a:moveTo>
                  <a:cubicBezTo>
                    <a:pt x="1616" y="334"/>
                    <a:pt x="1616" y="345"/>
                    <a:pt x="1621" y="339"/>
                  </a:cubicBezTo>
                  <a:close/>
                  <a:moveTo>
                    <a:pt x="186" y="358"/>
                  </a:moveTo>
                  <a:cubicBezTo>
                    <a:pt x="189" y="358"/>
                    <a:pt x="196" y="355"/>
                    <a:pt x="191" y="353"/>
                  </a:cubicBezTo>
                  <a:cubicBezTo>
                    <a:pt x="191" y="356"/>
                    <a:pt x="185" y="354"/>
                    <a:pt x="186" y="358"/>
                  </a:cubicBezTo>
                  <a:close/>
                  <a:moveTo>
                    <a:pt x="312" y="359"/>
                  </a:moveTo>
                  <a:cubicBezTo>
                    <a:pt x="313" y="362"/>
                    <a:pt x="326" y="363"/>
                    <a:pt x="324" y="358"/>
                  </a:cubicBezTo>
                  <a:cubicBezTo>
                    <a:pt x="322" y="354"/>
                    <a:pt x="312" y="353"/>
                    <a:pt x="312" y="359"/>
                  </a:cubicBezTo>
                  <a:close/>
                  <a:moveTo>
                    <a:pt x="166" y="359"/>
                  </a:moveTo>
                  <a:cubicBezTo>
                    <a:pt x="170" y="356"/>
                    <a:pt x="161" y="355"/>
                    <a:pt x="161" y="358"/>
                  </a:cubicBezTo>
                  <a:cubicBezTo>
                    <a:pt x="161" y="358"/>
                    <a:pt x="167" y="359"/>
                    <a:pt x="166" y="359"/>
                  </a:cubicBezTo>
                  <a:close/>
                  <a:moveTo>
                    <a:pt x="155" y="358"/>
                  </a:moveTo>
                  <a:cubicBezTo>
                    <a:pt x="158" y="359"/>
                    <a:pt x="156" y="361"/>
                    <a:pt x="153" y="361"/>
                  </a:cubicBezTo>
                  <a:cubicBezTo>
                    <a:pt x="154" y="364"/>
                    <a:pt x="152" y="364"/>
                    <a:pt x="150" y="364"/>
                  </a:cubicBezTo>
                  <a:cubicBezTo>
                    <a:pt x="151" y="361"/>
                    <a:pt x="155" y="361"/>
                    <a:pt x="155" y="358"/>
                  </a:cubicBezTo>
                  <a:close/>
                  <a:moveTo>
                    <a:pt x="258" y="358"/>
                  </a:moveTo>
                  <a:cubicBezTo>
                    <a:pt x="258" y="360"/>
                    <a:pt x="258" y="362"/>
                    <a:pt x="258" y="364"/>
                  </a:cubicBezTo>
                  <a:cubicBezTo>
                    <a:pt x="255" y="365"/>
                    <a:pt x="253" y="364"/>
                    <a:pt x="250" y="363"/>
                  </a:cubicBezTo>
                  <a:cubicBezTo>
                    <a:pt x="247" y="362"/>
                    <a:pt x="245" y="363"/>
                    <a:pt x="245" y="359"/>
                  </a:cubicBezTo>
                  <a:cubicBezTo>
                    <a:pt x="249" y="358"/>
                    <a:pt x="252" y="357"/>
                    <a:pt x="258" y="358"/>
                  </a:cubicBezTo>
                  <a:close/>
                  <a:moveTo>
                    <a:pt x="216" y="359"/>
                  </a:moveTo>
                  <a:cubicBezTo>
                    <a:pt x="217" y="359"/>
                    <a:pt x="218" y="359"/>
                    <a:pt x="219" y="359"/>
                  </a:cubicBezTo>
                  <a:cubicBezTo>
                    <a:pt x="219" y="360"/>
                    <a:pt x="219" y="362"/>
                    <a:pt x="219" y="363"/>
                  </a:cubicBezTo>
                  <a:cubicBezTo>
                    <a:pt x="218" y="363"/>
                    <a:pt x="217" y="363"/>
                    <a:pt x="216" y="363"/>
                  </a:cubicBezTo>
                  <a:cubicBezTo>
                    <a:pt x="216" y="362"/>
                    <a:pt x="216" y="360"/>
                    <a:pt x="216" y="359"/>
                  </a:cubicBezTo>
                  <a:close/>
                  <a:moveTo>
                    <a:pt x="163" y="364"/>
                  </a:moveTo>
                  <a:cubicBezTo>
                    <a:pt x="162" y="363"/>
                    <a:pt x="159" y="365"/>
                    <a:pt x="159" y="366"/>
                  </a:cubicBezTo>
                  <a:cubicBezTo>
                    <a:pt x="157" y="369"/>
                    <a:pt x="165" y="365"/>
                    <a:pt x="163" y="364"/>
                  </a:cubicBezTo>
                  <a:close/>
                  <a:moveTo>
                    <a:pt x="162" y="369"/>
                  </a:moveTo>
                  <a:cubicBezTo>
                    <a:pt x="164" y="369"/>
                    <a:pt x="165" y="369"/>
                    <a:pt x="167" y="369"/>
                  </a:cubicBezTo>
                  <a:cubicBezTo>
                    <a:pt x="166" y="372"/>
                    <a:pt x="165" y="375"/>
                    <a:pt x="159" y="374"/>
                  </a:cubicBezTo>
                  <a:cubicBezTo>
                    <a:pt x="160" y="372"/>
                    <a:pt x="163" y="372"/>
                    <a:pt x="162" y="369"/>
                  </a:cubicBezTo>
                  <a:close/>
                  <a:moveTo>
                    <a:pt x="143" y="380"/>
                  </a:moveTo>
                  <a:cubicBezTo>
                    <a:pt x="144" y="377"/>
                    <a:pt x="145" y="371"/>
                    <a:pt x="141" y="375"/>
                  </a:cubicBezTo>
                  <a:cubicBezTo>
                    <a:pt x="146" y="375"/>
                    <a:pt x="137" y="380"/>
                    <a:pt x="143" y="380"/>
                  </a:cubicBezTo>
                  <a:close/>
                  <a:moveTo>
                    <a:pt x="170" y="374"/>
                  </a:moveTo>
                  <a:cubicBezTo>
                    <a:pt x="173" y="373"/>
                    <a:pt x="174" y="375"/>
                    <a:pt x="174" y="377"/>
                  </a:cubicBezTo>
                  <a:cubicBezTo>
                    <a:pt x="172" y="377"/>
                    <a:pt x="172" y="377"/>
                    <a:pt x="172" y="378"/>
                  </a:cubicBezTo>
                  <a:cubicBezTo>
                    <a:pt x="170" y="378"/>
                    <a:pt x="171" y="376"/>
                    <a:pt x="170" y="374"/>
                  </a:cubicBezTo>
                  <a:close/>
                  <a:moveTo>
                    <a:pt x="301" y="377"/>
                  </a:moveTo>
                  <a:cubicBezTo>
                    <a:pt x="303" y="378"/>
                    <a:pt x="311" y="381"/>
                    <a:pt x="310" y="375"/>
                  </a:cubicBezTo>
                  <a:cubicBezTo>
                    <a:pt x="309" y="372"/>
                    <a:pt x="301" y="374"/>
                    <a:pt x="301" y="377"/>
                  </a:cubicBezTo>
                  <a:close/>
                  <a:moveTo>
                    <a:pt x="169" y="375"/>
                  </a:moveTo>
                  <a:cubicBezTo>
                    <a:pt x="173" y="384"/>
                    <a:pt x="156" y="384"/>
                    <a:pt x="157" y="377"/>
                  </a:cubicBezTo>
                  <a:cubicBezTo>
                    <a:pt x="161" y="374"/>
                    <a:pt x="164" y="378"/>
                    <a:pt x="169" y="375"/>
                  </a:cubicBezTo>
                  <a:close/>
                  <a:moveTo>
                    <a:pt x="1960" y="375"/>
                  </a:moveTo>
                  <a:cubicBezTo>
                    <a:pt x="1953" y="381"/>
                    <a:pt x="1963" y="374"/>
                    <a:pt x="1967" y="378"/>
                  </a:cubicBezTo>
                  <a:cubicBezTo>
                    <a:pt x="1966" y="382"/>
                    <a:pt x="1963" y="378"/>
                    <a:pt x="1964" y="378"/>
                  </a:cubicBezTo>
                  <a:cubicBezTo>
                    <a:pt x="1962" y="379"/>
                    <a:pt x="1961" y="380"/>
                    <a:pt x="1959" y="380"/>
                  </a:cubicBezTo>
                  <a:cubicBezTo>
                    <a:pt x="1956" y="380"/>
                    <a:pt x="1953" y="378"/>
                    <a:pt x="1950" y="378"/>
                  </a:cubicBezTo>
                  <a:cubicBezTo>
                    <a:pt x="1949" y="379"/>
                    <a:pt x="1944" y="379"/>
                    <a:pt x="1944" y="380"/>
                  </a:cubicBezTo>
                  <a:cubicBezTo>
                    <a:pt x="1942" y="382"/>
                    <a:pt x="1943" y="380"/>
                    <a:pt x="1941" y="380"/>
                  </a:cubicBezTo>
                  <a:cubicBezTo>
                    <a:pt x="1938" y="380"/>
                    <a:pt x="1938" y="381"/>
                    <a:pt x="1932" y="380"/>
                  </a:cubicBezTo>
                  <a:cubicBezTo>
                    <a:pt x="1933" y="376"/>
                    <a:pt x="1937" y="376"/>
                    <a:pt x="1939" y="378"/>
                  </a:cubicBezTo>
                  <a:cubicBezTo>
                    <a:pt x="1940" y="375"/>
                    <a:pt x="1943" y="379"/>
                    <a:pt x="1944" y="378"/>
                  </a:cubicBezTo>
                  <a:cubicBezTo>
                    <a:pt x="1945" y="377"/>
                    <a:pt x="1941" y="376"/>
                    <a:pt x="1946" y="375"/>
                  </a:cubicBezTo>
                  <a:cubicBezTo>
                    <a:pt x="1950" y="375"/>
                    <a:pt x="1953" y="376"/>
                    <a:pt x="1960" y="375"/>
                  </a:cubicBezTo>
                  <a:close/>
                  <a:moveTo>
                    <a:pt x="341" y="385"/>
                  </a:moveTo>
                  <a:cubicBezTo>
                    <a:pt x="343" y="387"/>
                    <a:pt x="348" y="386"/>
                    <a:pt x="353" y="386"/>
                  </a:cubicBezTo>
                  <a:cubicBezTo>
                    <a:pt x="354" y="380"/>
                    <a:pt x="341" y="380"/>
                    <a:pt x="341" y="385"/>
                  </a:cubicBezTo>
                  <a:close/>
                  <a:moveTo>
                    <a:pt x="405" y="382"/>
                  </a:moveTo>
                  <a:cubicBezTo>
                    <a:pt x="411" y="383"/>
                    <a:pt x="422" y="379"/>
                    <a:pt x="421" y="386"/>
                  </a:cubicBezTo>
                  <a:cubicBezTo>
                    <a:pt x="415" y="386"/>
                    <a:pt x="412" y="389"/>
                    <a:pt x="405" y="388"/>
                  </a:cubicBezTo>
                  <a:cubicBezTo>
                    <a:pt x="405" y="386"/>
                    <a:pt x="405" y="384"/>
                    <a:pt x="405" y="382"/>
                  </a:cubicBezTo>
                  <a:close/>
                  <a:moveTo>
                    <a:pt x="1891" y="391"/>
                  </a:moveTo>
                  <a:cubicBezTo>
                    <a:pt x="1892" y="387"/>
                    <a:pt x="1888" y="388"/>
                    <a:pt x="1890" y="383"/>
                  </a:cubicBezTo>
                  <a:cubicBezTo>
                    <a:pt x="1892" y="383"/>
                    <a:pt x="1895" y="383"/>
                    <a:pt x="1898" y="383"/>
                  </a:cubicBezTo>
                  <a:cubicBezTo>
                    <a:pt x="1898" y="385"/>
                    <a:pt x="1898" y="387"/>
                    <a:pt x="1898" y="390"/>
                  </a:cubicBezTo>
                  <a:cubicBezTo>
                    <a:pt x="1907" y="385"/>
                    <a:pt x="1898" y="393"/>
                    <a:pt x="1891" y="391"/>
                  </a:cubicBezTo>
                  <a:close/>
                  <a:moveTo>
                    <a:pt x="176" y="385"/>
                  </a:moveTo>
                  <a:cubicBezTo>
                    <a:pt x="177" y="385"/>
                    <a:pt x="179" y="385"/>
                    <a:pt x="181" y="385"/>
                  </a:cubicBezTo>
                  <a:cubicBezTo>
                    <a:pt x="178" y="386"/>
                    <a:pt x="181" y="393"/>
                    <a:pt x="176" y="391"/>
                  </a:cubicBezTo>
                  <a:cubicBezTo>
                    <a:pt x="176" y="389"/>
                    <a:pt x="176" y="387"/>
                    <a:pt x="176" y="385"/>
                  </a:cubicBezTo>
                  <a:close/>
                  <a:moveTo>
                    <a:pt x="1849" y="386"/>
                  </a:moveTo>
                  <a:cubicBezTo>
                    <a:pt x="1850" y="391"/>
                    <a:pt x="1846" y="390"/>
                    <a:pt x="1847" y="394"/>
                  </a:cubicBezTo>
                  <a:cubicBezTo>
                    <a:pt x="1844" y="393"/>
                    <a:pt x="1842" y="392"/>
                    <a:pt x="1842" y="388"/>
                  </a:cubicBezTo>
                  <a:cubicBezTo>
                    <a:pt x="1844" y="387"/>
                    <a:pt x="1846" y="386"/>
                    <a:pt x="1849" y="386"/>
                  </a:cubicBezTo>
                  <a:close/>
                  <a:moveTo>
                    <a:pt x="188" y="397"/>
                  </a:moveTo>
                  <a:cubicBezTo>
                    <a:pt x="188" y="397"/>
                    <a:pt x="190" y="388"/>
                    <a:pt x="186" y="388"/>
                  </a:cubicBezTo>
                  <a:cubicBezTo>
                    <a:pt x="186" y="394"/>
                    <a:pt x="186" y="401"/>
                    <a:pt x="188" y="397"/>
                  </a:cubicBezTo>
                  <a:close/>
                  <a:moveTo>
                    <a:pt x="1692" y="390"/>
                  </a:moveTo>
                  <a:cubicBezTo>
                    <a:pt x="1695" y="398"/>
                    <a:pt x="1678" y="398"/>
                    <a:pt x="1680" y="391"/>
                  </a:cubicBezTo>
                  <a:cubicBezTo>
                    <a:pt x="1682" y="389"/>
                    <a:pt x="1687" y="390"/>
                    <a:pt x="1692" y="390"/>
                  </a:cubicBezTo>
                  <a:close/>
                  <a:moveTo>
                    <a:pt x="142" y="397"/>
                  </a:moveTo>
                  <a:cubicBezTo>
                    <a:pt x="144" y="399"/>
                    <a:pt x="141" y="403"/>
                    <a:pt x="147" y="397"/>
                  </a:cubicBezTo>
                  <a:cubicBezTo>
                    <a:pt x="152" y="400"/>
                    <a:pt x="145" y="405"/>
                    <a:pt x="141" y="404"/>
                  </a:cubicBezTo>
                  <a:cubicBezTo>
                    <a:pt x="141" y="400"/>
                    <a:pt x="138" y="401"/>
                    <a:pt x="136" y="401"/>
                  </a:cubicBezTo>
                  <a:cubicBezTo>
                    <a:pt x="134" y="396"/>
                    <a:pt x="143" y="402"/>
                    <a:pt x="142" y="397"/>
                  </a:cubicBezTo>
                  <a:close/>
                  <a:moveTo>
                    <a:pt x="1742" y="404"/>
                  </a:moveTo>
                  <a:cubicBezTo>
                    <a:pt x="1739" y="406"/>
                    <a:pt x="1730" y="406"/>
                    <a:pt x="1727" y="404"/>
                  </a:cubicBezTo>
                  <a:cubicBezTo>
                    <a:pt x="1730" y="398"/>
                    <a:pt x="1741" y="395"/>
                    <a:pt x="1742" y="404"/>
                  </a:cubicBezTo>
                  <a:close/>
                  <a:moveTo>
                    <a:pt x="1611" y="399"/>
                  </a:moveTo>
                  <a:cubicBezTo>
                    <a:pt x="1613" y="400"/>
                    <a:pt x="1616" y="398"/>
                    <a:pt x="1618" y="399"/>
                  </a:cubicBezTo>
                  <a:cubicBezTo>
                    <a:pt x="1620" y="400"/>
                    <a:pt x="1619" y="402"/>
                    <a:pt x="1621" y="402"/>
                  </a:cubicBezTo>
                  <a:cubicBezTo>
                    <a:pt x="1619" y="406"/>
                    <a:pt x="1609" y="404"/>
                    <a:pt x="1611" y="399"/>
                  </a:cubicBezTo>
                  <a:close/>
                  <a:moveTo>
                    <a:pt x="215" y="409"/>
                  </a:moveTo>
                  <a:cubicBezTo>
                    <a:pt x="216" y="413"/>
                    <a:pt x="211" y="410"/>
                    <a:pt x="210" y="412"/>
                  </a:cubicBezTo>
                  <a:cubicBezTo>
                    <a:pt x="208" y="413"/>
                    <a:pt x="209" y="412"/>
                    <a:pt x="208" y="412"/>
                  </a:cubicBezTo>
                  <a:cubicBezTo>
                    <a:pt x="205" y="411"/>
                    <a:pt x="203" y="412"/>
                    <a:pt x="202" y="410"/>
                  </a:cubicBezTo>
                  <a:cubicBezTo>
                    <a:pt x="203" y="404"/>
                    <a:pt x="208" y="410"/>
                    <a:pt x="215" y="409"/>
                  </a:cubicBezTo>
                  <a:close/>
                  <a:moveTo>
                    <a:pt x="317" y="407"/>
                  </a:moveTo>
                  <a:cubicBezTo>
                    <a:pt x="323" y="407"/>
                    <a:pt x="328" y="407"/>
                    <a:pt x="334" y="407"/>
                  </a:cubicBezTo>
                  <a:cubicBezTo>
                    <a:pt x="334" y="410"/>
                    <a:pt x="336" y="410"/>
                    <a:pt x="336" y="413"/>
                  </a:cubicBezTo>
                  <a:cubicBezTo>
                    <a:pt x="333" y="413"/>
                    <a:pt x="330" y="413"/>
                    <a:pt x="327" y="413"/>
                  </a:cubicBezTo>
                  <a:cubicBezTo>
                    <a:pt x="328" y="417"/>
                    <a:pt x="335" y="414"/>
                    <a:pt x="336" y="417"/>
                  </a:cubicBezTo>
                  <a:cubicBezTo>
                    <a:pt x="336" y="423"/>
                    <a:pt x="330" y="415"/>
                    <a:pt x="328" y="420"/>
                  </a:cubicBezTo>
                  <a:cubicBezTo>
                    <a:pt x="326" y="420"/>
                    <a:pt x="327" y="417"/>
                    <a:pt x="326" y="417"/>
                  </a:cubicBezTo>
                  <a:cubicBezTo>
                    <a:pt x="323" y="413"/>
                    <a:pt x="318" y="412"/>
                    <a:pt x="317" y="407"/>
                  </a:cubicBezTo>
                  <a:close/>
                  <a:moveTo>
                    <a:pt x="1841" y="409"/>
                  </a:moveTo>
                  <a:cubicBezTo>
                    <a:pt x="1843" y="409"/>
                    <a:pt x="1845" y="409"/>
                    <a:pt x="1846" y="409"/>
                  </a:cubicBezTo>
                  <a:cubicBezTo>
                    <a:pt x="1846" y="410"/>
                    <a:pt x="1846" y="411"/>
                    <a:pt x="1846" y="412"/>
                  </a:cubicBezTo>
                  <a:cubicBezTo>
                    <a:pt x="1845" y="412"/>
                    <a:pt x="1843" y="412"/>
                    <a:pt x="1841" y="412"/>
                  </a:cubicBezTo>
                  <a:cubicBezTo>
                    <a:pt x="1841" y="411"/>
                    <a:pt x="1841" y="410"/>
                    <a:pt x="1841" y="409"/>
                  </a:cubicBezTo>
                  <a:close/>
                  <a:moveTo>
                    <a:pt x="1907" y="413"/>
                  </a:moveTo>
                  <a:cubicBezTo>
                    <a:pt x="1910" y="412"/>
                    <a:pt x="1912" y="415"/>
                    <a:pt x="1915" y="415"/>
                  </a:cubicBezTo>
                  <a:cubicBezTo>
                    <a:pt x="1918" y="415"/>
                    <a:pt x="1922" y="411"/>
                    <a:pt x="1924" y="415"/>
                  </a:cubicBezTo>
                  <a:cubicBezTo>
                    <a:pt x="1926" y="422"/>
                    <a:pt x="1912" y="415"/>
                    <a:pt x="1911" y="420"/>
                  </a:cubicBezTo>
                  <a:cubicBezTo>
                    <a:pt x="1910" y="418"/>
                    <a:pt x="1908" y="418"/>
                    <a:pt x="1905" y="418"/>
                  </a:cubicBezTo>
                  <a:cubicBezTo>
                    <a:pt x="1906" y="417"/>
                    <a:pt x="1907" y="416"/>
                    <a:pt x="1907" y="413"/>
                  </a:cubicBezTo>
                  <a:close/>
                  <a:moveTo>
                    <a:pt x="1839" y="420"/>
                  </a:moveTo>
                  <a:cubicBezTo>
                    <a:pt x="1844" y="424"/>
                    <a:pt x="1851" y="419"/>
                    <a:pt x="1853" y="415"/>
                  </a:cubicBezTo>
                  <a:cubicBezTo>
                    <a:pt x="1847" y="415"/>
                    <a:pt x="1840" y="414"/>
                    <a:pt x="1839" y="420"/>
                  </a:cubicBezTo>
                  <a:close/>
                  <a:moveTo>
                    <a:pt x="351" y="420"/>
                  </a:moveTo>
                  <a:cubicBezTo>
                    <a:pt x="353" y="420"/>
                    <a:pt x="354" y="422"/>
                    <a:pt x="354" y="424"/>
                  </a:cubicBezTo>
                  <a:cubicBezTo>
                    <a:pt x="349" y="426"/>
                    <a:pt x="350" y="425"/>
                    <a:pt x="344" y="424"/>
                  </a:cubicBezTo>
                  <a:cubicBezTo>
                    <a:pt x="344" y="423"/>
                    <a:pt x="347" y="423"/>
                    <a:pt x="349" y="423"/>
                  </a:cubicBezTo>
                  <a:cubicBezTo>
                    <a:pt x="351" y="423"/>
                    <a:pt x="350" y="421"/>
                    <a:pt x="351" y="420"/>
                  </a:cubicBezTo>
                  <a:close/>
                  <a:moveTo>
                    <a:pt x="142" y="423"/>
                  </a:moveTo>
                  <a:cubicBezTo>
                    <a:pt x="147" y="428"/>
                    <a:pt x="146" y="417"/>
                    <a:pt x="142" y="423"/>
                  </a:cubicBezTo>
                  <a:close/>
                  <a:moveTo>
                    <a:pt x="1919" y="421"/>
                  </a:moveTo>
                  <a:cubicBezTo>
                    <a:pt x="1918" y="423"/>
                    <a:pt x="1918" y="424"/>
                    <a:pt x="1918" y="426"/>
                  </a:cubicBezTo>
                  <a:cubicBezTo>
                    <a:pt x="1919" y="426"/>
                    <a:pt x="1920" y="426"/>
                    <a:pt x="1921" y="424"/>
                  </a:cubicBezTo>
                  <a:cubicBezTo>
                    <a:pt x="1922" y="422"/>
                    <a:pt x="1923" y="424"/>
                    <a:pt x="1922" y="426"/>
                  </a:cubicBezTo>
                  <a:cubicBezTo>
                    <a:pt x="1921" y="427"/>
                    <a:pt x="1920" y="428"/>
                    <a:pt x="1917" y="428"/>
                  </a:cubicBezTo>
                  <a:cubicBezTo>
                    <a:pt x="1915" y="425"/>
                    <a:pt x="1912" y="421"/>
                    <a:pt x="1919" y="421"/>
                  </a:cubicBezTo>
                  <a:close/>
                  <a:moveTo>
                    <a:pt x="1916" y="428"/>
                  </a:moveTo>
                  <a:cubicBezTo>
                    <a:pt x="1911" y="433"/>
                    <a:pt x="1904" y="426"/>
                    <a:pt x="1905" y="421"/>
                  </a:cubicBezTo>
                  <a:cubicBezTo>
                    <a:pt x="1908" y="421"/>
                    <a:pt x="1911" y="421"/>
                    <a:pt x="1914" y="421"/>
                  </a:cubicBezTo>
                  <a:cubicBezTo>
                    <a:pt x="1912" y="423"/>
                    <a:pt x="1913" y="426"/>
                    <a:pt x="1916" y="428"/>
                  </a:cubicBezTo>
                  <a:close/>
                  <a:moveTo>
                    <a:pt x="1887" y="426"/>
                  </a:moveTo>
                  <a:cubicBezTo>
                    <a:pt x="1889" y="426"/>
                    <a:pt x="1895" y="428"/>
                    <a:pt x="1893" y="423"/>
                  </a:cubicBezTo>
                  <a:cubicBezTo>
                    <a:pt x="1889" y="422"/>
                    <a:pt x="1887" y="423"/>
                    <a:pt x="1887" y="426"/>
                  </a:cubicBezTo>
                  <a:close/>
                  <a:moveTo>
                    <a:pt x="1926" y="428"/>
                  </a:moveTo>
                  <a:cubicBezTo>
                    <a:pt x="1930" y="428"/>
                    <a:pt x="1934" y="427"/>
                    <a:pt x="1936" y="424"/>
                  </a:cubicBezTo>
                  <a:cubicBezTo>
                    <a:pt x="1931" y="424"/>
                    <a:pt x="1927" y="425"/>
                    <a:pt x="1926" y="428"/>
                  </a:cubicBezTo>
                  <a:close/>
                  <a:moveTo>
                    <a:pt x="1974" y="447"/>
                  </a:moveTo>
                  <a:cubicBezTo>
                    <a:pt x="1973" y="452"/>
                    <a:pt x="1966" y="451"/>
                    <a:pt x="1961" y="451"/>
                  </a:cubicBezTo>
                  <a:cubicBezTo>
                    <a:pt x="1960" y="448"/>
                    <a:pt x="1963" y="448"/>
                    <a:pt x="1966" y="448"/>
                  </a:cubicBezTo>
                  <a:cubicBezTo>
                    <a:pt x="1968" y="448"/>
                    <a:pt x="1972" y="442"/>
                    <a:pt x="1974" y="447"/>
                  </a:cubicBezTo>
                  <a:close/>
                  <a:moveTo>
                    <a:pt x="1894" y="450"/>
                  </a:moveTo>
                  <a:cubicBezTo>
                    <a:pt x="1897" y="450"/>
                    <a:pt x="1898" y="449"/>
                    <a:pt x="1899" y="447"/>
                  </a:cubicBezTo>
                  <a:cubicBezTo>
                    <a:pt x="1896" y="447"/>
                    <a:pt x="1893" y="446"/>
                    <a:pt x="1894" y="450"/>
                  </a:cubicBezTo>
                  <a:close/>
                  <a:moveTo>
                    <a:pt x="262" y="458"/>
                  </a:moveTo>
                  <a:cubicBezTo>
                    <a:pt x="263" y="458"/>
                    <a:pt x="265" y="458"/>
                    <a:pt x="266" y="458"/>
                  </a:cubicBezTo>
                  <a:cubicBezTo>
                    <a:pt x="266" y="459"/>
                    <a:pt x="266" y="460"/>
                    <a:pt x="266" y="461"/>
                  </a:cubicBezTo>
                  <a:cubicBezTo>
                    <a:pt x="265" y="461"/>
                    <a:pt x="264" y="461"/>
                    <a:pt x="263" y="461"/>
                  </a:cubicBezTo>
                  <a:cubicBezTo>
                    <a:pt x="262" y="460"/>
                    <a:pt x="262" y="459"/>
                    <a:pt x="262" y="458"/>
                  </a:cubicBezTo>
                  <a:close/>
                  <a:moveTo>
                    <a:pt x="363" y="485"/>
                  </a:moveTo>
                  <a:cubicBezTo>
                    <a:pt x="366" y="484"/>
                    <a:pt x="365" y="492"/>
                    <a:pt x="361" y="489"/>
                  </a:cubicBezTo>
                  <a:cubicBezTo>
                    <a:pt x="361" y="488"/>
                    <a:pt x="361" y="487"/>
                    <a:pt x="361" y="486"/>
                  </a:cubicBezTo>
                  <a:cubicBezTo>
                    <a:pt x="363" y="487"/>
                    <a:pt x="363" y="486"/>
                    <a:pt x="363" y="485"/>
                  </a:cubicBezTo>
                  <a:close/>
                  <a:moveTo>
                    <a:pt x="1878" y="485"/>
                  </a:moveTo>
                  <a:cubicBezTo>
                    <a:pt x="1879" y="485"/>
                    <a:pt x="1880" y="485"/>
                    <a:pt x="1881" y="485"/>
                  </a:cubicBezTo>
                  <a:cubicBezTo>
                    <a:pt x="1881" y="486"/>
                    <a:pt x="1881" y="487"/>
                    <a:pt x="1881" y="488"/>
                  </a:cubicBezTo>
                  <a:cubicBezTo>
                    <a:pt x="1880" y="488"/>
                    <a:pt x="1879" y="488"/>
                    <a:pt x="1878" y="488"/>
                  </a:cubicBezTo>
                  <a:cubicBezTo>
                    <a:pt x="1878" y="487"/>
                    <a:pt x="1878" y="486"/>
                    <a:pt x="1878" y="485"/>
                  </a:cubicBezTo>
                  <a:close/>
                  <a:moveTo>
                    <a:pt x="269" y="493"/>
                  </a:moveTo>
                  <a:cubicBezTo>
                    <a:pt x="269" y="499"/>
                    <a:pt x="261" y="501"/>
                    <a:pt x="258" y="499"/>
                  </a:cubicBezTo>
                  <a:cubicBezTo>
                    <a:pt x="256" y="492"/>
                    <a:pt x="265" y="489"/>
                    <a:pt x="269" y="493"/>
                  </a:cubicBezTo>
                  <a:close/>
                  <a:moveTo>
                    <a:pt x="194" y="493"/>
                  </a:moveTo>
                  <a:cubicBezTo>
                    <a:pt x="198" y="492"/>
                    <a:pt x="198" y="496"/>
                    <a:pt x="202" y="494"/>
                  </a:cubicBezTo>
                  <a:cubicBezTo>
                    <a:pt x="202" y="496"/>
                    <a:pt x="200" y="495"/>
                    <a:pt x="199" y="496"/>
                  </a:cubicBezTo>
                  <a:cubicBezTo>
                    <a:pt x="200" y="499"/>
                    <a:pt x="199" y="501"/>
                    <a:pt x="196" y="501"/>
                  </a:cubicBezTo>
                  <a:cubicBezTo>
                    <a:pt x="197" y="496"/>
                    <a:pt x="193" y="496"/>
                    <a:pt x="194" y="493"/>
                  </a:cubicBezTo>
                  <a:close/>
                  <a:moveTo>
                    <a:pt x="218" y="494"/>
                  </a:moveTo>
                  <a:cubicBezTo>
                    <a:pt x="220" y="494"/>
                    <a:pt x="221" y="494"/>
                    <a:pt x="222" y="494"/>
                  </a:cubicBezTo>
                  <a:cubicBezTo>
                    <a:pt x="222" y="495"/>
                    <a:pt x="222" y="496"/>
                    <a:pt x="222" y="497"/>
                  </a:cubicBezTo>
                  <a:cubicBezTo>
                    <a:pt x="221" y="497"/>
                    <a:pt x="220" y="497"/>
                    <a:pt x="219" y="497"/>
                  </a:cubicBezTo>
                  <a:cubicBezTo>
                    <a:pt x="219" y="496"/>
                    <a:pt x="218" y="495"/>
                    <a:pt x="218" y="494"/>
                  </a:cubicBezTo>
                  <a:close/>
                  <a:moveTo>
                    <a:pt x="261" y="508"/>
                  </a:moveTo>
                  <a:cubicBezTo>
                    <a:pt x="261" y="504"/>
                    <a:pt x="262" y="502"/>
                    <a:pt x="266" y="502"/>
                  </a:cubicBezTo>
                  <a:cubicBezTo>
                    <a:pt x="265" y="507"/>
                    <a:pt x="263" y="509"/>
                    <a:pt x="269" y="507"/>
                  </a:cubicBezTo>
                  <a:cubicBezTo>
                    <a:pt x="268" y="512"/>
                    <a:pt x="265" y="509"/>
                    <a:pt x="261" y="508"/>
                  </a:cubicBezTo>
                  <a:close/>
                  <a:moveTo>
                    <a:pt x="315" y="508"/>
                  </a:moveTo>
                  <a:cubicBezTo>
                    <a:pt x="311" y="508"/>
                    <a:pt x="307" y="508"/>
                    <a:pt x="305" y="505"/>
                  </a:cubicBezTo>
                  <a:cubicBezTo>
                    <a:pt x="304" y="499"/>
                    <a:pt x="319" y="501"/>
                    <a:pt x="315" y="508"/>
                  </a:cubicBezTo>
                  <a:close/>
                  <a:moveTo>
                    <a:pt x="137" y="523"/>
                  </a:moveTo>
                  <a:cubicBezTo>
                    <a:pt x="137" y="521"/>
                    <a:pt x="135" y="522"/>
                    <a:pt x="134" y="521"/>
                  </a:cubicBezTo>
                  <a:cubicBezTo>
                    <a:pt x="134" y="519"/>
                    <a:pt x="136" y="520"/>
                    <a:pt x="138" y="520"/>
                  </a:cubicBezTo>
                  <a:cubicBezTo>
                    <a:pt x="140" y="525"/>
                    <a:pt x="130" y="527"/>
                    <a:pt x="137" y="529"/>
                  </a:cubicBezTo>
                  <a:cubicBezTo>
                    <a:pt x="136" y="534"/>
                    <a:pt x="133" y="527"/>
                    <a:pt x="131" y="528"/>
                  </a:cubicBezTo>
                  <a:cubicBezTo>
                    <a:pt x="132" y="525"/>
                    <a:pt x="133" y="522"/>
                    <a:pt x="137" y="523"/>
                  </a:cubicBezTo>
                  <a:close/>
                  <a:moveTo>
                    <a:pt x="124" y="521"/>
                  </a:moveTo>
                  <a:cubicBezTo>
                    <a:pt x="125" y="521"/>
                    <a:pt x="127" y="521"/>
                    <a:pt x="129" y="521"/>
                  </a:cubicBezTo>
                  <a:cubicBezTo>
                    <a:pt x="129" y="523"/>
                    <a:pt x="129" y="524"/>
                    <a:pt x="129" y="526"/>
                  </a:cubicBezTo>
                  <a:cubicBezTo>
                    <a:pt x="127" y="526"/>
                    <a:pt x="125" y="526"/>
                    <a:pt x="122" y="526"/>
                  </a:cubicBezTo>
                  <a:cubicBezTo>
                    <a:pt x="123" y="525"/>
                    <a:pt x="124" y="523"/>
                    <a:pt x="124" y="521"/>
                  </a:cubicBezTo>
                  <a:close/>
                  <a:moveTo>
                    <a:pt x="200" y="526"/>
                  </a:moveTo>
                  <a:cubicBezTo>
                    <a:pt x="200" y="526"/>
                    <a:pt x="200" y="524"/>
                    <a:pt x="200" y="524"/>
                  </a:cubicBezTo>
                  <a:cubicBezTo>
                    <a:pt x="205" y="528"/>
                    <a:pt x="197" y="528"/>
                    <a:pt x="196" y="528"/>
                  </a:cubicBezTo>
                  <a:cubicBezTo>
                    <a:pt x="196" y="528"/>
                    <a:pt x="197" y="524"/>
                    <a:pt x="197" y="524"/>
                  </a:cubicBezTo>
                  <a:cubicBezTo>
                    <a:pt x="198" y="524"/>
                    <a:pt x="199" y="526"/>
                    <a:pt x="200" y="526"/>
                  </a:cubicBezTo>
                  <a:close/>
                  <a:moveTo>
                    <a:pt x="215" y="526"/>
                  </a:moveTo>
                  <a:cubicBezTo>
                    <a:pt x="211" y="523"/>
                    <a:pt x="218" y="526"/>
                    <a:pt x="220" y="526"/>
                  </a:cubicBezTo>
                  <a:cubicBezTo>
                    <a:pt x="220" y="528"/>
                    <a:pt x="219" y="532"/>
                    <a:pt x="222" y="532"/>
                  </a:cubicBezTo>
                  <a:cubicBezTo>
                    <a:pt x="221" y="537"/>
                    <a:pt x="218" y="531"/>
                    <a:pt x="215" y="532"/>
                  </a:cubicBezTo>
                  <a:cubicBezTo>
                    <a:pt x="215" y="530"/>
                    <a:pt x="217" y="530"/>
                    <a:pt x="217" y="528"/>
                  </a:cubicBezTo>
                  <a:cubicBezTo>
                    <a:pt x="217" y="526"/>
                    <a:pt x="216" y="526"/>
                    <a:pt x="215" y="526"/>
                  </a:cubicBezTo>
                  <a:close/>
                  <a:moveTo>
                    <a:pt x="354" y="547"/>
                  </a:moveTo>
                  <a:cubicBezTo>
                    <a:pt x="355" y="551"/>
                    <a:pt x="357" y="545"/>
                    <a:pt x="360" y="547"/>
                  </a:cubicBezTo>
                  <a:cubicBezTo>
                    <a:pt x="363" y="552"/>
                    <a:pt x="361" y="554"/>
                    <a:pt x="361" y="559"/>
                  </a:cubicBezTo>
                  <a:cubicBezTo>
                    <a:pt x="360" y="565"/>
                    <a:pt x="357" y="553"/>
                    <a:pt x="361" y="554"/>
                  </a:cubicBezTo>
                  <a:cubicBezTo>
                    <a:pt x="359" y="552"/>
                    <a:pt x="355" y="552"/>
                    <a:pt x="352" y="550"/>
                  </a:cubicBezTo>
                  <a:cubicBezTo>
                    <a:pt x="350" y="548"/>
                    <a:pt x="349" y="548"/>
                    <a:pt x="344" y="550"/>
                  </a:cubicBezTo>
                  <a:cubicBezTo>
                    <a:pt x="342" y="550"/>
                    <a:pt x="343" y="553"/>
                    <a:pt x="343" y="554"/>
                  </a:cubicBezTo>
                  <a:cubicBezTo>
                    <a:pt x="341" y="555"/>
                    <a:pt x="338" y="548"/>
                    <a:pt x="336" y="553"/>
                  </a:cubicBezTo>
                  <a:cubicBezTo>
                    <a:pt x="334" y="552"/>
                    <a:pt x="334" y="550"/>
                    <a:pt x="336" y="550"/>
                  </a:cubicBezTo>
                  <a:cubicBezTo>
                    <a:pt x="334" y="549"/>
                    <a:pt x="336" y="546"/>
                    <a:pt x="336" y="547"/>
                  </a:cubicBezTo>
                  <a:cubicBezTo>
                    <a:pt x="335" y="545"/>
                    <a:pt x="334" y="545"/>
                    <a:pt x="333" y="543"/>
                  </a:cubicBezTo>
                  <a:cubicBezTo>
                    <a:pt x="332" y="543"/>
                    <a:pt x="333" y="541"/>
                    <a:pt x="332" y="540"/>
                  </a:cubicBezTo>
                  <a:cubicBezTo>
                    <a:pt x="331" y="539"/>
                    <a:pt x="331" y="537"/>
                    <a:pt x="329" y="534"/>
                  </a:cubicBezTo>
                  <a:cubicBezTo>
                    <a:pt x="328" y="534"/>
                    <a:pt x="327" y="534"/>
                    <a:pt x="327" y="535"/>
                  </a:cubicBezTo>
                  <a:cubicBezTo>
                    <a:pt x="323" y="533"/>
                    <a:pt x="333" y="531"/>
                    <a:pt x="337" y="532"/>
                  </a:cubicBezTo>
                  <a:cubicBezTo>
                    <a:pt x="337" y="535"/>
                    <a:pt x="339" y="540"/>
                    <a:pt x="334" y="539"/>
                  </a:cubicBezTo>
                  <a:cubicBezTo>
                    <a:pt x="337" y="542"/>
                    <a:pt x="338" y="537"/>
                    <a:pt x="342" y="540"/>
                  </a:cubicBezTo>
                  <a:cubicBezTo>
                    <a:pt x="342" y="539"/>
                    <a:pt x="340" y="539"/>
                    <a:pt x="339" y="539"/>
                  </a:cubicBezTo>
                  <a:cubicBezTo>
                    <a:pt x="342" y="536"/>
                    <a:pt x="339" y="533"/>
                    <a:pt x="339" y="529"/>
                  </a:cubicBezTo>
                  <a:cubicBezTo>
                    <a:pt x="342" y="527"/>
                    <a:pt x="341" y="532"/>
                    <a:pt x="342" y="532"/>
                  </a:cubicBezTo>
                  <a:cubicBezTo>
                    <a:pt x="344" y="534"/>
                    <a:pt x="347" y="532"/>
                    <a:pt x="348" y="534"/>
                  </a:cubicBezTo>
                  <a:cubicBezTo>
                    <a:pt x="349" y="537"/>
                    <a:pt x="347" y="537"/>
                    <a:pt x="347" y="540"/>
                  </a:cubicBezTo>
                  <a:cubicBezTo>
                    <a:pt x="348" y="542"/>
                    <a:pt x="351" y="542"/>
                    <a:pt x="351" y="545"/>
                  </a:cubicBezTo>
                  <a:cubicBezTo>
                    <a:pt x="354" y="546"/>
                    <a:pt x="354" y="542"/>
                    <a:pt x="359" y="543"/>
                  </a:cubicBezTo>
                  <a:cubicBezTo>
                    <a:pt x="358" y="545"/>
                    <a:pt x="357" y="547"/>
                    <a:pt x="354" y="547"/>
                  </a:cubicBezTo>
                  <a:close/>
                  <a:moveTo>
                    <a:pt x="131" y="532"/>
                  </a:moveTo>
                  <a:cubicBezTo>
                    <a:pt x="131" y="533"/>
                    <a:pt x="135" y="535"/>
                    <a:pt x="136" y="535"/>
                  </a:cubicBezTo>
                  <a:cubicBezTo>
                    <a:pt x="136" y="530"/>
                    <a:pt x="130" y="530"/>
                    <a:pt x="131" y="532"/>
                  </a:cubicBezTo>
                  <a:close/>
                  <a:moveTo>
                    <a:pt x="197" y="532"/>
                  </a:moveTo>
                  <a:cubicBezTo>
                    <a:pt x="199" y="532"/>
                    <a:pt x="201" y="532"/>
                    <a:pt x="202" y="532"/>
                  </a:cubicBezTo>
                  <a:cubicBezTo>
                    <a:pt x="202" y="533"/>
                    <a:pt x="202" y="534"/>
                    <a:pt x="202" y="535"/>
                  </a:cubicBezTo>
                  <a:cubicBezTo>
                    <a:pt x="201" y="535"/>
                    <a:pt x="199" y="535"/>
                    <a:pt x="198" y="535"/>
                  </a:cubicBezTo>
                  <a:cubicBezTo>
                    <a:pt x="198" y="534"/>
                    <a:pt x="197" y="533"/>
                    <a:pt x="197" y="532"/>
                  </a:cubicBezTo>
                  <a:close/>
                  <a:moveTo>
                    <a:pt x="287" y="539"/>
                  </a:moveTo>
                  <a:cubicBezTo>
                    <a:pt x="292" y="539"/>
                    <a:pt x="294" y="537"/>
                    <a:pt x="293" y="532"/>
                  </a:cubicBezTo>
                  <a:cubicBezTo>
                    <a:pt x="289" y="532"/>
                    <a:pt x="287" y="535"/>
                    <a:pt x="287" y="539"/>
                  </a:cubicBezTo>
                  <a:close/>
                  <a:moveTo>
                    <a:pt x="2043" y="534"/>
                  </a:moveTo>
                  <a:cubicBezTo>
                    <a:pt x="2044" y="534"/>
                    <a:pt x="2045" y="534"/>
                    <a:pt x="2046" y="534"/>
                  </a:cubicBezTo>
                  <a:cubicBezTo>
                    <a:pt x="2046" y="535"/>
                    <a:pt x="2046" y="536"/>
                    <a:pt x="2046" y="537"/>
                  </a:cubicBezTo>
                  <a:cubicBezTo>
                    <a:pt x="2045" y="537"/>
                    <a:pt x="2044" y="537"/>
                    <a:pt x="2043" y="537"/>
                  </a:cubicBezTo>
                  <a:cubicBezTo>
                    <a:pt x="2043" y="536"/>
                    <a:pt x="2043" y="535"/>
                    <a:pt x="2043" y="534"/>
                  </a:cubicBezTo>
                  <a:close/>
                  <a:moveTo>
                    <a:pt x="133" y="539"/>
                  </a:moveTo>
                  <a:cubicBezTo>
                    <a:pt x="134" y="539"/>
                    <a:pt x="135" y="539"/>
                    <a:pt x="136" y="539"/>
                  </a:cubicBezTo>
                  <a:cubicBezTo>
                    <a:pt x="137" y="542"/>
                    <a:pt x="134" y="542"/>
                    <a:pt x="131" y="542"/>
                  </a:cubicBezTo>
                  <a:cubicBezTo>
                    <a:pt x="132" y="540"/>
                    <a:pt x="133" y="540"/>
                    <a:pt x="133" y="539"/>
                  </a:cubicBezTo>
                  <a:close/>
                  <a:moveTo>
                    <a:pt x="271" y="540"/>
                  </a:moveTo>
                  <a:cubicBezTo>
                    <a:pt x="274" y="539"/>
                    <a:pt x="277" y="543"/>
                    <a:pt x="274" y="545"/>
                  </a:cubicBezTo>
                  <a:cubicBezTo>
                    <a:pt x="273" y="546"/>
                    <a:pt x="273" y="543"/>
                    <a:pt x="274" y="543"/>
                  </a:cubicBezTo>
                  <a:cubicBezTo>
                    <a:pt x="273" y="543"/>
                    <a:pt x="274" y="542"/>
                    <a:pt x="273" y="542"/>
                  </a:cubicBezTo>
                  <a:cubicBezTo>
                    <a:pt x="271" y="542"/>
                    <a:pt x="268" y="537"/>
                    <a:pt x="271" y="540"/>
                  </a:cubicBezTo>
                  <a:close/>
                  <a:moveTo>
                    <a:pt x="316" y="545"/>
                  </a:moveTo>
                  <a:cubicBezTo>
                    <a:pt x="316" y="542"/>
                    <a:pt x="318" y="537"/>
                    <a:pt x="313" y="539"/>
                  </a:cubicBezTo>
                  <a:cubicBezTo>
                    <a:pt x="313" y="542"/>
                    <a:pt x="314" y="544"/>
                    <a:pt x="316" y="545"/>
                  </a:cubicBezTo>
                  <a:close/>
                  <a:moveTo>
                    <a:pt x="206" y="543"/>
                  </a:moveTo>
                  <a:cubicBezTo>
                    <a:pt x="206" y="544"/>
                    <a:pt x="209" y="545"/>
                    <a:pt x="209" y="545"/>
                  </a:cubicBezTo>
                  <a:cubicBezTo>
                    <a:pt x="210" y="546"/>
                    <a:pt x="208" y="547"/>
                    <a:pt x="208" y="547"/>
                  </a:cubicBezTo>
                  <a:cubicBezTo>
                    <a:pt x="209" y="549"/>
                    <a:pt x="212" y="550"/>
                    <a:pt x="210" y="553"/>
                  </a:cubicBezTo>
                  <a:cubicBezTo>
                    <a:pt x="207" y="551"/>
                    <a:pt x="206" y="547"/>
                    <a:pt x="206" y="543"/>
                  </a:cubicBezTo>
                  <a:close/>
                  <a:moveTo>
                    <a:pt x="219" y="545"/>
                  </a:moveTo>
                  <a:cubicBezTo>
                    <a:pt x="219" y="543"/>
                    <a:pt x="223" y="544"/>
                    <a:pt x="226" y="543"/>
                  </a:cubicBezTo>
                  <a:cubicBezTo>
                    <a:pt x="226" y="544"/>
                    <a:pt x="226" y="545"/>
                    <a:pt x="226" y="547"/>
                  </a:cubicBezTo>
                  <a:cubicBezTo>
                    <a:pt x="224" y="546"/>
                    <a:pt x="224" y="547"/>
                    <a:pt x="224" y="548"/>
                  </a:cubicBezTo>
                  <a:cubicBezTo>
                    <a:pt x="222" y="547"/>
                    <a:pt x="222" y="544"/>
                    <a:pt x="219" y="545"/>
                  </a:cubicBezTo>
                  <a:close/>
                  <a:moveTo>
                    <a:pt x="260" y="561"/>
                  </a:moveTo>
                  <a:cubicBezTo>
                    <a:pt x="260" y="562"/>
                    <a:pt x="262" y="562"/>
                    <a:pt x="264" y="562"/>
                  </a:cubicBezTo>
                  <a:cubicBezTo>
                    <a:pt x="263" y="567"/>
                    <a:pt x="258" y="566"/>
                    <a:pt x="259" y="561"/>
                  </a:cubicBezTo>
                  <a:cubicBezTo>
                    <a:pt x="252" y="560"/>
                    <a:pt x="251" y="563"/>
                    <a:pt x="246" y="561"/>
                  </a:cubicBezTo>
                  <a:cubicBezTo>
                    <a:pt x="244" y="562"/>
                    <a:pt x="244" y="564"/>
                    <a:pt x="241" y="564"/>
                  </a:cubicBezTo>
                  <a:cubicBezTo>
                    <a:pt x="243" y="562"/>
                    <a:pt x="242" y="557"/>
                    <a:pt x="242" y="553"/>
                  </a:cubicBezTo>
                  <a:cubicBezTo>
                    <a:pt x="246" y="554"/>
                    <a:pt x="246" y="550"/>
                    <a:pt x="250" y="551"/>
                  </a:cubicBezTo>
                  <a:cubicBezTo>
                    <a:pt x="250" y="554"/>
                    <a:pt x="252" y="555"/>
                    <a:pt x="252" y="558"/>
                  </a:cubicBezTo>
                  <a:cubicBezTo>
                    <a:pt x="257" y="556"/>
                    <a:pt x="254" y="555"/>
                    <a:pt x="253" y="551"/>
                  </a:cubicBezTo>
                  <a:cubicBezTo>
                    <a:pt x="255" y="551"/>
                    <a:pt x="255" y="553"/>
                    <a:pt x="257" y="553"/>
                  </a:cubicBezTo>
                  <a:cubicBezTo>
                    <a:pt x="261" y="552"/>
                    <a:pt x="260" y="547"/>
                    <a:pt x="261" y="547"/>
                  </a:cubicBezTo>
                  <a:cubicBezTo>
                    <a:pt x="264" y="545"/>
                    <a:pt x="264" y="549"/>
                    <a:pt x="265" y="550"/>
                  </a:cubicBezTo>
                  <a:cubicBezTo>
                    <a:pt x="266" y="550"/>
                    <a:pt x="273" y="546"/>
                    <a:pt x="278" y="548"/>
                  </a:cubicBezTo>
                  <a:cubicBezTo>
                    <a:pt x="279" y="552"/>
                    <a:pt x="278" y="558"/>
                    <a:pt x="277" y="562"/>
                  </a:cubicBezTo>
                  <a:cubicBezTo>
                    <a:pt x="270" y="563"/>
                    <a:pt x="265" y="562"/>
                    <a:pt x="260" y="561"/>
                  </a:cubicBezTo>
                  <a:close/>
                  <a:moveTo>
                    <a:pt x="182" y="554"/>
                  </a:moveTo>
                  <a:cubicBezTo>
                    <a:pt x="184" y="552"/>
                    <a:pt x="184" y="549"/>
                    <a:pt x="188" y="550"/>
                  </a:cubicBezTo>
                  <a:cubicBezTo>
                    <a:pt x="187" y="551"/>
                    <a:pt x="186" y="554"/>
                    <a:pt x="189" y="554"/>
                  </a:cubicBezTo>
                  <a:cubicBezTo>
                    <a:pt x="190" y="557"/>
                    <a:pt x="185" y="557"/>
                    <a:pt x="184" y="559"/>
                  </a:cubicBezTo>
                  <a:cubicBezTo>
                    <a:pt x="183" y="561"/>
                    <a:pt x="185" y="564"/>
                    <a:pt x="183" y="564"/>
                  </a:cubicBezTo>
                  <a:cubicBezTo>
                    <a:pt x="182" y="564"/>
                    <a:pt x="181" y="564"/>
                    <a:pt x="179" y="564"/>
                  </a:cubicBezTo>
                  <a:cubicBezTo>
                    <a:pt x="179" y="562"/>
                    <a:pt x="179" y="560"/>
                    <a:pt x="179" y="558"/>
                  </a:cubicBezTo>
                  <a:cubicBezTo>
                    <a:pt x="183" y="561"/>
                    <a:pt x="184" y="557"/>
                    <a:pt x="187" y="556"/>
                  </a:cubicBezTo>
                  <a:cubicBezTo>
                    <a:pt x="187" y="554"/>
                    <a:pt x="184" y="555"/>
                    <a:pt x="182" y="554"/>
                  </a:cubicBezTo>
                  <a:close/>
                  <a:moveTo>
                    <a:pt x="208" y="559"/>
                  </a:moveTo>
                  <a:cubicBezTo>
                    <a:pt x="208" y="561"/>
                    <a:pt x="204" y="561"/>
                    <a:pt x="204" y="562"/>
                  </a:cubicBezTo>
                  <a:cubicBezTo>
                    <a:pt x="203" y="564"/>
                    <a:pt x="208" y="566"/>
                    <a:pt x="207" y="570"/>
                  </a:cubicBezTo>
                  <a:cubicBezTo>
                    <a:pt x="203" y="567"/>
                    <a:pt x="198" y="572"/>
                    <a:pt x="193" y="573"/>
                  </a:cubicBezTo>
                  <a:cubicBezTo>
                    <a:pt x="194" y="569"/>
                    <a:pt x="189" y="570"/>
                    <a:pt x="188" y="569"/>
                  </a:cubicBezTo>
                  <a:cubicBezTo>
                    <a:pt x="188" y="564"/>
                    <a:pt x="192" y="564"/>
                    <a:pt x="196" y="562"/>
                  </a:cubicBezTo>
                  <a:cubicBezTo>
                    <a:pt x="195" y="560"/>
                    <a:pt x="190" y="561"/>
                    <a:pt x="192" y="556"/>
                  </a:cubicBezTo>
                  <a:cubicBezTo>
                    <a:pt x="196" y="558"/>
                    <a:pt x="197" y="555"/>
                    <a:pt x="202" y="558"/>
                  </a:cubicBezTo>
                  <a:cubicBezTo>
                    <a:pt x="201" y="560"/>
                    <a:pt x="199" y="560"/>
                    <a:pt x="199" y="562"/>
                  </a:cubicBezTo>
                  <a:cubicBezTo>
                    <a:pt x="204" y="563"/>
                    <a:pt x="204" y="559"/>
                    <a:pt x="208" y="559"/>
                  </a:cubicBezTo>
                  <a:close/>
                  <a:moveTo>
                    <a:pt x="168" y="562"/>
                  </a:moveTo>
                  <a:cubicBezTo>
                    <a:pt x="170" y="564"/>
                    <a:pt x="173" y="565"/>
                    <a:pt x="173" y="569"/>
                  </a:cubicBezTo>
                  <a:cubicBezTo>
                    <a:pt x="171" y="569"/>
                    <a:pt x="169" y="569"/>
                    <a:pt x="167" y="569"/>
                  </a:cubicBezTo>
                  <a:cubicBezTo>
                    <a:pt x="168" y="567"/>
                    <a:pt x="168" y="565"/>
                    <a:pt x="168" y="562"/>
                  </a:cubicBezTo>
                  <a:close/>
                  <a:moveTo>
                    <a:pt x="279" y="570"/>
                  </a:moveTo>
                  <a:cubicBezTo>
                    <a:pt x="280" y="566"/>
                    <a:pt x="273" y="563"/>
                    <a:pt x="272" y="567"/>
                  </a:cubicBezTo>
                  <a:cubicBezTo>
                    <a:pt x="274" y="568"/>
                    <a:pt x="276" y="570"/>
                    <a:pt x="279" y="570"/>
                  </a:cubicBezTo>
                  <a:close/>
                  <a:moveTo>
                    <a:pt x="264" y="570"/>
                  </a:moveTo>
                  <a:cubicBezTo>
                    <a:pt x="267" y="570"/>
                    <a:pt x="267" y="578"/>
                    <a:pt x="263" y="575"/>
                  </a:cubicBezTo>
                  <a:cubicBezTo>
                    <a:pt x="263" y="574"/>
                    <a:pt x="262" y="573"/>
                    <a:pt x="262" y="572"/>
                  </a:cubicBezTo>
                  <a:cubicBezTo>
                    <a:pt x="264" y="572"/>
                    <a:pt x="264" y="571"/>
                    <a:pt x="264" y="570"/>
                  </a:cubicBezTo>
                  <a:close/>
                  <a:moveTo>
                    <a:pt x="188" y="583"/>
                  </a:moveTo>
                  <a:cubicBezTo>
                    <a:pt x="187" y="585"/>
                    <a:pt x="187" y="589"/>
                    <a:pt x="186" y="591"/>
                  </a:cubicBezTo>
                  <a:cubicBezTo>
                    <a:pt x="187" y="593"/>
                    <a:pt x="189" y="593"/>
                    <a:pt x="189" y="596"/>
                  </a:cubicBezTo>
                  <a:cubicBezTo>
                    <a:pt x="188" y="595"/>
                    <a:pt x="187" y="594"/>
                    <a:pt x="186" y="594"/>
                  </a:cubicBezTo>
                  <a:cubicBezTo>
                    <a:pt x="183" y="594"/>
                    <a:pt x="185" y="598"/>
                    <a:pt x="184" y="600"/>
                  </a:cubicBezTo>
                  <a:cubicBezTo>
                    <a:pt x="183" y="602"/>
                    <a:pt x="180" y="602"/>
                    <a:pt x="178" y="604"/>
                  </a:cubicBezTo>
                  <a:cubicBezTo>
                    <a:pt x="177" y="605"/>
                    <a:pt x="175" y="607"/>
                    <a:pt x="173" y="608"/>
                  </a:cubicBezTo>
                  <a:cubicBezTo>
                    <a:pt x="168" y="609"/>
                    <a:pt x="177" y="604"/>
                    <a:pt x="172" y="604"/>
                  </a:cubicBezTo>
                  <a:cubicBezTo>
                    <a:pt x="172" y="601"/>
                    <a:pt x="174" y="604"/>
                    <a:pt x="176" y="604"/>
                  </a:cubicBezTo>
                  <a:cubicBezTo>
                    <a:pt x="177" y="599"/>
                    <a:pt x="172" y="601"/>
                    <a:pt x="173" y="596"/>
                  </a:cubicBezTo>
                  <a:cubicBezTo>
                    <a:pt x="182" y="600"/>
                    <a:pt x="172" y="591"/>
                    <a:pt x="182" y="593"/>
                  </a:cubicBezTo>
                  <a:cubicBezTo>
                    <a:pt x="180" y="590"/>
                    <a:pt x="180" y="589"/>
                    <a:pt x="184" y="588"/>
                  </a:cubicBezTo>
                  <a:cubicBezTo>
                    <a:pt x="183" y="586"/>
                    <a:pt x="182" y="586"/>
                    <a:pt x="182" y="585"/>
                  </a:cubicBezTo>
                  <a:cubicBezTo>
                    <a:pt x="180" y="585"/>
                    <a:pt x="180" y="588"/>
                    <a:pt x="179" y="589"/>
                  </a:cubicBezTo>
                  <a:cubicBezTo>
                    <a:pt x="176" y="591"/>
                    <a:pt x="171" y="589"/>
                    <a:pt x="169" y="593"/>
                  </a:cubicBezTo>
                  <a:cubicBezTo>
                    <a:pt x="166" y="592"/>
                    <a:pt x="171" y="589"/>
                    <a:pt x="169" y="585"/>
                  </a:cubicBezTo>
                  <a:cubicBezTo>
                    <a:pt x="174" y="584"/>
                    <a:pt x="174" y="580"/>
                    <a:pt x="180" y="583"/>
                  </a:cubicBezTo>
                  <a:cubicBezTo>
                    <a:pt x="179" y="580"/>
                    <a:pt x="175" y="580"/>
                    <a:pt x="170" y="580"/>
                  </a:cubicBezTo>
                  <a:cubicBezTo>
                    <a:pt x="170" y="577"/>
                    <a:pt x="175" y="578"/>
                    <a:pt x="173" y="573"/>
                  </a:cubicBezTo>
                  <a:cubicBezTo>
                    <a:pt x="177" y="572"/>
                    <a:pt x="176" y="576"/>
                    <a:pt x="177" y="577"/>
                  </a:cubicBezTo>
                  <a:cubicBezTo>
                    <a:pt x="179" y="578"/>
                    <a:pt x="183" y="576"/>
                    <a:pt x="180" y="578"/>
                  </a:cubicBezTo>
                  <a:cubicBezTo>
                    <a:pt x="181" y="580"/>
                    <a:pt x="182" y="579"/>
                    <a:pt x="182" y="578"/>
                  </a:cubicBezTo>
                  <a:cubicBezTo>
                    <a:pt x="184" y="580"/>
                    <a:pt x="185" y="583"/>
                    <a:pt x="188" y="583"/>
                  </a:cubicBezTo>
                  <a:close/>
                  <a:moveTo>
                    <a:pt x="167" y="583"/>
                  </a:moveTo>
                  <a:cubicBezTo>
                    <a:pt x="169" y="583"/>
                    <a:pt x="168" y="574"/>
                    <a:pt x="166" y="580"/>
                  </a:cubicBezTo>
                  <a:cubicBezTo>
                    <a:pt x="165" y="581"/>
                    <a:pt x="166" y="583"/>
                    <a:pt x="167" y="583"/>
                  </a:cubicBezTo>
                  <a:close/>
                  <a:moveTo>
                    <a:pt x="1902" y="581"/>
                  </a:moveTo>
                  <a:cubicBezTo>
                    <a:pt x="1906" y="582"/>
                    <a:pt x="1910" y="582"/>
                    <a:pt x="1910" y="578"/>
                  </a:cubicBezTo>
                  <a:cubicBezTo>
                    <a:pt x="1907" y="579"/>
                    <a:pt x="1900" y="576"/>
                    <a:pt x="1902" y="581"/>
                  </a:cubicBezTo>
                  <a:close/>
                  <a:moveTo>
                    <a:pt x="153" y="586"/>
                  </a:moveTo>
                  <a:cubicBezTo>
                    <a:pt x="153" y="584"/>
                    <a:pt x="155" y="585"/>
                    <a:pt x="155" y="586"/>
                  </a:cubicBezTo>
                  <a:cubicBezTo>
                    <a:pt x="160" y="588"/>
                    <a:pt x="156" y="581"/>
                    <a:pt x="161" y="583"/>
                  </a:cubicBezTo>
                  <a:cubicBezTo>
                    <a:pt x="161" y="586"/>
                    <a:pt x="160" y="586"/>
                    <a:pt x="160" y="588"/>
                  </a:cubicBezTo>
                  <a:cubicBezTo>
                    <a:pt x="165" y="590"/>
                    <a:pt x="161" y="583"/>
                    <a:pt x="166" y="585"/>
                  </a:cubicBezTo>
                  <a:cubicBezTo>
                    <a:pt x="166" y="586"/>
                    <a:pt x="166" y="588"/>
                    <a:pt x="166" y="589"/>
                  </a:cubicBezTo>
                  <a:cubicBezTo>
                    <a:pt x="161" y="588"/>
                    <a:pt x="159" y="590"/>
                    <a:pt x="155" y="591"/>
                  </a:cubicBezTo>
                  <a:cubicBezTo>
                    <a:pt x="155" y="589"/>
                    <a:pt x="155" y="586"/>
                    <a:pt x="153" y="586"/>
                  </a:cubicBezTo>
                  <a:close/>
                  <a:moveTo>
                    <a:pt x="142" y="589"/>
                  </a:moveTo>
                  <a:cubicBezTo>
                    <a:pt x="143" y="591"/>
                    <a:pt x="151" y="589"/>
                    <a:pt x="145" y="586"/>
                  </a:cubicBezTo>
                  <a:cubicBezTo>
                    <a:pt x="146" y="587"/>
                    <a:pt x="141" y="589"/>
                    <a:pt x="142" y="589"/>
                  </a:cubicBezTo>
                  <a:close/>
                  <a:moveTo>
                    <a:pt x="154" y="599"/>
                  </a:moveTo>
                  <a:cubicBezTo>
                    <a:pt x="156" y="595"/>
                    <a:pt x="159" y="591"/>
                    <a:pt x="166" y="591"/>
                  </a:cubicBezTo>
                  <a:cubicBezTo>
                    <a:pt x="167" y="595"/>
                    <a:pt x="157" y="596"/>
                    <a:pt x="163" y="600"/>
                  </a:cubicBezTo>
                  <a:cubicBezTo>
                    <a:pt x="163" y="602"/>
                    <a:pt x="162" y="601"/>
                    <a:pt x="162" y="600"/>
                  </a:cubicBezTo>
                  <a:cubicBezTo>
                    <a:pt x="157" y="599"/>
                    <a:pt x="158" y="601"/>
                    <a:pt x="154" y="599"/>
                  </a:cubicBezTo>
                  <a:close/>
                  <a:moveTo>
                    <a:pt x="1974" y="607"/>
                  </a:moveTo>
                  <a:cubicBezTo>
                    <a:pt x="1976" y="609"/>
                    <a:pt x="1984" y="609"/>
                    <a:pt x="1983" y="604"/>
                  </a:cubicBezTo>
                  <a:cubicBezTo>
                    <a:pt x="1979" y="604"/>
                    <a:pt x="1974" y="603"/>
                    <a:pt x="1974" y="607"/>
                  </a:cubicBezTo>
                  <a:close/>
                  <a:moveTo>
                    <a:pt x="158" y="623"/>
                  </a:moveTo>
                  <a:cubicBezTo>
                    <a:pt x="159" y="623"/>
                    <a:pt x="160" y="623"/>
                    <a:pt x="161" y="623"/>
                  </a:cubicBezTo>
                  <a:cubicBezTo>
                    <a:pt x="161" y="624"/>
                    <a:pt x="161" y="625"/>
                    <a:pt x="161" y="626"/>
                  </a:cubicBezTo>
                  <a:cubicBezTo>
                    <a:pt x="160" y="626"/>
                    <a:pt x="159" y="626"/>
                    <a:pt x="158" y="626"/>
                  </a:cubicBezTo>
                  <a:cubicBezTo>
                    <a:pt x="158" y="625"/>
                    <a:pt x="158" y="624"/>
                    <a:pt x="158" y="623"/>
                  </a:cubicBezTo>
                  <a:close/>
                  <a:moveTo>
                    <a:pt x="1972" y="640"/>
                  </a:moveTo>
                  <a:cubicBezTo>
                    <a:pt x="1971" y="640"/>
                    <a:pt x="1970" y="639"/>
                    <a:pt x="1969" y="639"/>
                  </a:cubicBezTo>
                  <a:cubicBezTo>
                    <a:pt x="1964" y="642"/>
                    <a:pt x="1972" y="644"/>
                    <a:pt x="1972" y="640"/>
                  </a:cubicBezTo>
                  <a:close/>
                  <a:moveTo>
                    <a:pt x="46" y="677"/>
                  </a:moveTo>
                  <a:cubicBezTo>
                    <a:pt x="47" y="675"/>
                    <a:pt x="51" y="675"/>
                    <a:pt x="54" y="677"/>
                  </a:cubicBezTo>
                  <a:cubicBezTo>
                    <a:pt x="54" y="679"/>
                    <a:pt x="49" y="678"/>
                    <a:pt x="51" y="683"/>
                  </a:cubicBezTo>
                  <a:cubicBezTo>
                    <a:pt x="45" y="684"/>
                    <a:pt x="43" y="681"/>
                    <a:pt x="43" y="677"/>
                  </a:cubicBezTo>
                  <a:cubicBezTo>
                    <a:pt x="45" y="677"/>
                    <a:pt x="44" y="680"/>
                    <a:pt x="46" y="680"/>
                  </a:cubicBezTo>
                  <a:cubicBezTo>
                    <a:pt x="48" y="679"/>
                    <a:pt x="48" y="677"/>
                    <a:pt x="46" y="677"/>
                  </a:cubicBezTo>
                  <a:close/>
                  <a:moveTo>
                    <a:pt x="96" y="699"/>
                  </a:moveTo>
                  <a:cubicBezTo>
                    <a:pt x="95" y="697"/>
                    <a:pt x="94" y="695"/>
                    <a:pt x="92" y="694"/>
                  </a:cubicBezTo>
                  <a:cubicBezTo>
                    <a:pt x="92" y="696"/>
                    <a:pt x="95" y="703"/>
                    <a:pt x="96" y="699"/>
                  </a:cubicBezTo>
                  <a:close/>
                  <a:moveTo>
                    <a:pt x="61" y="715"/>
                  </a:moveTo>
                  <a:cubicBezTo>
                    <a:pt x="60" y="712"/>
                    <a:pt x="63" y="711"/>
                    <a:pt x="64" y="710"/>
                  </a:cubicBezTo>
                  <a:cubicBezTo>
                    <a:pt x="61" y="708"/>
                    <a:pt x="57" y="714"/>
                    <a:pt x="61" y="715"/>
                  </a:cubicBezTo>
                  <a:close/>
                  <a:moveTo>
                    <a:pt x="71" y="711"/>
                  </a:moveTo>
                  <a:cubicBezTo>
                    <a:pt x="72" y="711"/>
                    <a:pt x="73" y="711"/>
                    <a:pt x="74" y="711"/>
                  </a:cubicBezTo>
                  <a:cubicBezTo>
                    <a:pt x="74" y="713"/>
                    <a:pt x="74" y="714"/>
                    <a:pt x="74" y="715"/>
                  </a:cubicBezTo>
                  <a:cubicBezTo>
                    <a:pt x="73" y="715"/>
                    <a:pt x="72" y="715"/>
                    <a:pt x="71" y="715"/>
                  </a:cubicBezTo>
                  <a:cubicBezTo>
                    <a:pt x="71" y="714"/>
                    <a:pt x="71" y="713"/>
                    <a:pt x="71" y="711"/>
                  </a:cubicBezTo>
                  <a:close/>
                  <a:moveTo>
                    <a:pt x="1973" y="724"/>
                  </a:moveTo>
                  <a:cubicBezTo>
                    <a:pt x="1974" y="726"/>
                    <a:pt x="1969" y="729"/>
                    <a:pt x="1965" y="729"/>
                  </a:cubicBezTo>
                  <a:cubicBezTo>
                    <a:pt x="1963" y="729"/>
                    <a:pt x="1957" y="730"/>
                    <a:pt x="1959" y="726"/>
                  </a:cubicBezTo>
                  <a:cubicBezTo>
                    <a:pt x="1962" y="723"/>
                    <a:pt x="1968" y="724"/>
                    <a:pt x="1973" y="724"/>
                  </a:cubicBezTo>
                  <a:close/>
                  <a:moveTo>
                    <a:pt x="2034" y="727"/>
                  </a:moveTo>
                  <a:cubicBezTo>
                    <a:pt x="2034" y="724"/>
                    <a:pt x="2040" y="727"/>
                    <a:pt x="2043" y="726"/>
                  </a:cubicBezTo>
                  <a:cubicBezTo>
                    <a:pt x="2041" y="728"/>
                    <a:pt x="2041" y="730"/>
                    <a:pt x="2044" y="730"/>
                  </a:cubicBezTo>
                  <a:cubicBezTo>
                    <a:pt x="2041" y="735"/>
                    <a:pt x="2041" y="725"/>
                    <a:pt x="2034" y="727"/>
                  </a:cubicBezTo>
                  <a:close/>
                  <a:moveTo>
                    <a:pt x="294" y="735"/>
                  </a:moveTo>
                  <a:cubicBezTo>
                    <a:pt x="291" y="731"/>
                    <a:pt x="298" y="729"/>
                    <a:pt x="293" y="727"/>
                  </a:cubicBezTo>
                  <a:cubicBezTo>
                    <a:pt x="292" y="728"/>
                    <a:pt x="290" y="735"/>
                    <a:pt x="294" y="735"/>
                  </a:cubicBezTo>
                  <a:close/>
                  <a:moveTo>
                    <a:pt x="281" y="729"/>
                  </a:moveTo>
                  <a:cubicBezTo>
                    <a:pt x="282" y="729"/>
                    <a:pt x="284" y="729"/>
                    <a:pt x="285" y="729"/>
                  </a:cubicBezTo>
                  <a:cubicBezTo>
                    <a:pt x="285" y="730"/>
                    <a:pt x="285" y="731"/>
                    <a:pt x="285" y="732"/>
                  </a:cubicBezTo>
                  <a:cubicBezTo>
                    <a:pt x="284" y="732"/>
                    <a:pt x="282" y="732"/>
                    <a:pt x="281" y="732"/>
                  </a:cubicBezTo>
                  <a:cubicBezTo>
                    <a:pt x="281" y="731"/>
                    <a:pt x="281" y="730"/>
                    <a:pt x="281" y="729"/>
                  </a:cubicBezTo>
                  <a:close/>
                  <a:moveTo>
                    <a:pt x="99" y="730"/>
                  </a:moveTo>
                  <a:cubicBezTo>
                    <a:pt x="96" y="734"/>
                    <a:pt x="99" y="734"/>
                    <a:pt x="99" y="738"/>
                  </a:cubicBezTo>
                  <a:cubicBezTo>
                    <a:pt x="98" y="738"/>
                    <a:pt x="97" y="737"/>
                    <a:pt x="94" y="737"/>
                  </a:cubicBezTo>
                  <a:cubicBezTo>
                    <a:pt x="97" y="736"/>
                    <a:pt x="94" y="729"/>
                    <a:pt x="99" y="730"/>
                  </a:cubicBezTo>
                  <a:close/>
                  <a:moveTo>
                    <a:pt x="247" y="732"/>
                  </a:moveTo>
                  <a:cubicBezTo>
                    <a:pt x="248" y="732"/>
                    <a:pt x="250" y="732"/>
                    <a:pt x="252" y="732"/>
                  </a:cubicBezTo>
                  <a:cubicBezTo>
                    <a:pt x="252" y="733"/>
                    <a:pt x="252" y="734"/>
                    <a:pt x="252" y="735"/>
                  </a:cubicBezTo>
                  <a:cubicBezTo>
                    <a:pt x="250" y="735"/>
                    <a:pt x="249" y="735"/>
                    <a:pt x="247" y="735"/>
                  </a:cubicBezTo>
                  <a:cubicBezTo>
                    <a:pt x="247" y="734"/>
                    <a:pt x="247" y="733"/>
                    <a:pt x="247" y="732"/>
                  </a:cubicBezTo>
                  <a:close/>
                  <a:moveTo>
                    <a:pt x="295" y="740"/>
                  </a:moveTo>
                  <a:cubicBezTo>
                    <a:pt x="298" y="739"/>
                    <a:pt x="302" y="739"/>
                    <a:pt x="303" y="737"/>
                  </a:cubicBezTo>
                  <a:cubicBezTo>
                    <a:pt x="300" y="738"/>
                    <a:pt x="294" y="735"/>
                    <a:pt x="295" y="740"/>
                  </a:cubicBezTo>
                  <a:close/>
                  <a:moveTo>
                    <a:pt x="286" y="738"/>
                  </a:moveTo>
                  <a:cubicBezTo>
                    <a:pt x="287" y="738"/>
                    <a:pt x="287" y="739"/>
                    <a:pt x="287" y="740"/>
                  </a:cubicBezTo>
                  <a:cubicBezTo>
                    <a:pt x="287" y="744"/>
                    <a:pt x="294" y="741"/>
                    <a:pt x="293" y="746"/>
                  </a:cubicBezTo>
                  <a:cubicBezTo>
                    <a:pt x="287" y="747"/>
                    <a:pt x="288" y="741"/>
                    <a:pt x="284" y="745"/>
                  </a:cubicBezTo>
                  <a:cubicBezTo>
                    <a:pt x="280" y="743"/>
                    <a:pt x="289" y="743"/>
                    <a:pt x="286" y="738"/>
                  </a:cubicBezTo>
                  <a:close/>
                  <a:moveTo>
                    <a:pt x="120" y="757"/>
                  </a:moveTo>
                  <a:cubicBezTo>
                    <a:pt x="123" y="757"/>
                    <a:pt x="123" y="760"/>
                    <a:pt x="123" y="762"/>
                  </a:cubicBezTo>
                  <a:cubicBezTo>
                    <a:pt x="122" y="762"/>
                    <a:pt x="121" y="761"/>
                    <a:pt x="120" y="761"/>
                  </a:cubicBezTo>
                  <a:cubicBezTo>
                    <a:pt x="120" y="760"/>
                    <a:pt x="120" y="759"/>
                    <a:pt x="120" y="757"/>
                  </a:cubicBezTo>
                  <a:close/>
                  <a:moveTo>
                    <a:pt x="126" y="757"/>
                  </a:moveTo>
                  <a:cubicBezTo>
                    <a:pt x="129" y="757"/>
                    <a:pt x="129" y="765"/>
                    <a:pt x="125" y="762"/>
                  </a:cubicBezTo>
                  <a:cubicBezTo>
                    <a:pt x="125" y="761"/>
                    <a:pt x="125" y="760"/>
                    <a:pt x="125" y="759"/>
                  </a:cubicBezTo>
                  <a:cubicBezTo>
                    <a:pt x="126" y="759"/>
                    <a:pt x="126" y="758"/>
                    <a:pt x="126" y="757"/>
                  </a:cubicBezTo>
                  <a:close/>
                  <a:moveTo>
                    <a:pt x="2051" y="761"/>
                  </a:moveTo>
                  <a:cubicBezTo>
                    <a:pt x="2053" y="756"/>
                    <a:pt x="2041" y="757"/>
                    <a:pt x="2041" y="759"/>
                  </a:cubicBezTo>
                  <a:cubicBezTo>
                    <a:pt x="2043" y="761"/>
                    <a:pt x="2047" y="761"/>
                    <a:pt x="2051" y="761"/>
                  </a:cubicBezTo>
                  <a:close/>
                  <a:moveTo>
                    <a:pt x="75" y="794"/>
                  </a:moveTo>
                  <a:cubicBezTo>
                    <a:pt x="76" y="794"/>
                    <a:pt x="77" y="794"/>
                    <a:pt x="78" y="794"/>
                  </a:cubicBezTo>
                  <a:cubicBezTo>
                    <a:pt x="78" y="795"/>
                    <a:pt x="78" y="796"/>
                    <a:pt x="78" y="797"/>
                  </a:cubicBezTo>
                  <a:cubicBezTo>
                    <a:pt x="77" y="797"/>
                    <a:pt x="76" y="797"/>
                    <a:pt x="75" y="797"/>
                  </a:cubicBezTo>
                  <a:cubicBezTo>
                    <a:pt x="75" y="796"/>
                    <a:pt x="75" y="795"/>
                    <a:pt x="75" y="794"/>
                  </a:cubicBezTo>
                  <a:close/>
                  <a:moveTo>
                    <a:pt x="2157" y="805"/>
                  </a:moveTo>
                  <a:cubicBezTo>
                    <a:pt x="2160" y="800"/>
                    <a:pt x="2149" y="801"/>
                    <a:pt x="2149" y="803"/>
                  </a:cubicBezTo>
                  <a:cubicBezTo>
                    <a:pt x="2154" y="802"/>
                    <a:pt x="2154" y="806"/>
                    <a:pt x="2157" y="805"/>
                  </a:cubicBezTo>
                  <a:close/>
                  <a:moveTo>
                    <a:pt x="76" y="807"/>
                  </a:moveTo>
                  <a:cubicBezTo>
                    <a:pt x="77" y="808"/>
                    <a:pt x="84" y="806"/>
                    <a:pt x="79" y="803"/>
                  </a:cubicBezTo>
                  <a:cubicBezTo>
                    <a:pt x="80" y="805"/>
                    <a:pt x="75" y="806"/>
                    <a:pt x="76" y="807"/>
                  </a:cubicBezTo>
                  <a:close/>
                  <a:moveTo>
                    <a:pt x="2119" y="808"/>
                  </a:moveTo>
                  <a:cubicBezTo>
                    <a:pt x="2119" y="810"/>
                    <a:pt x="2119" y="811"/>
                    <a:pt x="2119" y="813"/>
                  </a:cubicBezTo>
                  <a:cubicBezTo>
                    <a:pt x="2115" y="816"/>
                    <a:pt x="2112" y="811"/>
                    <a:pt x="2109" y="815"/>
                  </a:cubicBezTo>
                  <a:cubicBezTo>
                    <a:pt x="2108" y="815"/>
                    <a:pt x="2107" y="814"/>
                    <a:pt x="2107" y="813"/>
                  </a:cubicBezTo>
                  <a:cubicBezTo>
                    <a:pt x="2108" y="812"/>
                    <a:pt x="2107" y="811"/>
                    <a:pt x="2106" y="811"/>
                  </a:cubicBezTo>
                  <a:cubicBezTo>
                    <a:pt x="2109" y="809"/>
                    <a:pt x="2113" y="808"/>
                    <a:pt x="2119" y="808"/>
                  </a:cubicBezTo>
                  <a:close/>
                  <a:moveTo>
                    <a:pt x="298" y="849"/>
                  </a:moveTo>
                  <a:cubicBezTo>
                    <a:pt x="308" y="848"/>
                    <a:pt x="311" y="853"/>
                    <a:pt x="310" y="862"/>
                  </a:cubicBezTo>
                  <a:cubicBezTo>
                    <a:pt x="305" y="861"/>
                    <a:pt x="307" y="866"/>
                    <a:pt x="302" y="865"/>
                  </a:cubicBezTo>
                  <a:cubicBezTo>
                    <a:pt x="297" y="862"/>
                    <a:pt x="297" y="856"/>
                    <a:pt x="298" y="849"/>
                  </a:cubicBezTo>
                  <a:close/>
                  <a:moveTo>
                    <a:pt x="245" y="859"/>
                  </a:moveTo>
                  <a:cubicBezTo>
                    <a:pt x="245" y="856"/>
                    <a:pt x="239" y="858"/>
                    <a:pt x="236" y="857"/>
                  </a:cubicBezTo>
                  <a:cubicBezTo>
                    <a:pt x="235" y="861"/>
                    <a:pt x="246" y="865"/>
                    <a:pt x="245" y="859"/>
                  </a:cubicBezTo>
                  <a:close/>
                  <a:moveTo>
                    <a:pt x="2037" y="883"/>
                  </a:moveTo>
                  <a:cubicBezTo>
                    <a:pt x="2039" y="885"/>
                    <a:pt x="2043" y="885"/>
                    <a:pt x="2043" y="881"/>
                  </a:cubicBezTo>
                  <a:cubicBezTo>
                    <a:pt x="2041" y="879"/>
                    <a:pt x="2038" y="879"/>
                    <a:pt x="2037" y="883"/>
                  </a:cubicBezTo>
                  <a:close/>
                  <a:moveTo>
                    <a:pt x="113" y="886"/>
                  </a:moveTo>
                  <a:cubicBezTo>
                    <a:pt x="111" y="890"/>
                    <a:pt x="118" y="892"/>
                    <a:pt x="114" y="892"/>
                  </a:cubicBezTo>
                  <a:cubicBezTo>
                    <a:pt x="110" y="892"/>
                    <a:pt x="112" y="891"/>
                    <a:pt x="112" y="889"/>
                  </a:cubicBezTo>
                  <a:cubicBezTo>
                    <a:pt x="106" y="888"/>
                    <a:pt x="103" y="890"/>
                    <a:pt x="99" y="891"/>
                  </a:cubicBezTo>
                  <a:cubicBezTo>
                    <a:pt x="96" y="883"/>
                    <a:pt x="103" y="888"/>
                    <a:pt x="105" y="886"/>
                  </a:cubicBezTo>
                  <a:cubicBezTo>
                    <a:pt x="107" y="884"/>
                    <a:pt x="109" y="886"/>
                    <a:pt x="113" y="886"/>
                  </a:cubicBezTo>
                  <a:close/>
                  <a:moveTo>
                    <a:pt x="117" y="886"/>
                  </a:moveTo>
                  <a:cubicBezTo>
                    <a:pt x="123" y="886"/>
                    <a:pt x="121" y="888"/>
                    <a:pt x="126" y="886"/>
                  </a:cubicBezTo>
                  <a:cubicBezTo>
                    <a:pt x="125" y="887"/>
                    <a:pt x="125" y="888"/>
                    <a:pt x="125" y="891"/>
                  </a:cubicBezTo>
                  <a:cubicBezTo>
                    <a:pt x="121" y="891"/>
                    <a:pt x="115" y="892"/>
                    <a:pt x="117" y="886"/>
                  </a:cubicBezTo>
                  <a:close/>
                  <a:moveTo>
                    <a:pt x="96" y="891"/>
                  </a:moveTo>
                  <a:cubicBezTo>
                    <a:pt x="98" y="892"/>
                    <a:pt x="100" y="893"/>
                    <a:pt x="104" y="892"/>
                  </a:cubicBezTo>
                  <a:cubicBezTo>
                    <a:pt x="103" y="894"/>
                    <a:pt x="94" y="899"/>
                    <a:pt x="96" y="891"/>
                  </a:cubicBezTo>
                  <a:close/>
                  <a:moveTo>
                    <a:pt x="160" y="891"/>
                  </a:moveTo>
                  <a:cubicBezTo>
                    <a:pt x="161" y="891"/>
                    <a:pt x="162" y="891"/>
                    <a:pt x="163" y="891"/>
                  </a:cubicBezTo>
                  <a:cubicBezTo>
                    <a:pt x="163" y="892"/>
                    <a:pt x="163" y="893"/>
                    <a:pt x="163" y="894"/>
                  </a:cubicBezTo>
                  <a:cubicBezTo>
                    <a:pt x="162" y="894"/>
                    <a:pt x="161" y="894"/>
                    <a:pt x="160" y="894"/>
                  </a:cubicBezTo>
                  <a:cubicBezTo>
                    <a:pt x="160" y="893"/>
                    <a:pt x="160" y="892"/>
                    <a:pt x="160" y="891"/>
                  </a:cubicBezTo>
                  <a:close/>
                  <a:moveTo>
                    <a:pt x="55" y="892"/>
                  </a:moveTo>
                  <a:cubicBezTo>
                    <a:pt x="56" y="892"/>
                    <a:pt x="57" y="892"/>
                    <a:pt x="58" y="892"/>
                  </a:cubicBezTo>
                  <a:cubicBezTo>
                    <a:pt x="58" y="893"/>
                    <a:pt x="58" y="894"/>
                    <a:pt x="58" y="895"/>
                  </a:cubicBezTo>
                  <a:cubicBezTo>
                    <a:pt x="57" y="895"/>
                    <a:pt x="56" y="895"/>
                    <a:pt x="55" y="895"/>
                  </a:cubicBezTo>
                  <a:cubicBezTo>
                    <a:pt x="55" y="894"/>
                    <a:pt x="55" y="893"/>
                    <a:pt x="55" y="892"/>
                  </a:cubicBezTo>
                  <a:close/>
                  <a:moveTo>
                    <a:pt x="109" y="894"/>
                  </a:moveTo>
                  <a:cubicBezTo>
                    <a:pt x="108" y="896"/>
                    <a:pt x="107" y="899"/>
                    <a:pt x="103" y="899"/>
                  </a:cubicBezTo>
                  <a:cubicBezTo>
                    <a:pt x="103" y="897"/>
                    <a:pt x="105" y="895"/>
                    <a:pt x="107" y="895"/>
                  </a:cubicBezTo>
                  <a:cubicBezTo>
                    <a:pt x="106" y="892"/>
                    <a:pt x="106" y="892"/>
                    <a:pt x="109" y="894"/>
                  </a:cubicBezTo>
                  <a:close/>
                  <a:moveTo>
                    <a:pt x="2057" y="903"/>
                  </a:moveTo>
                  <a:cubicBezTo>
                    <a:pt x="2059" y="908"/>
                    <a:pt x="2071" y="902"/>
                    <a:pt x="2066" y="900"/>
                  </a:cubicBezTo>
                  <a:cubicBezTo>
                    <a:pt x="2066" y="905"/>
                    <a:pt x="2057" y="899"/>
                    <a:pt x="2057" y="903"/>
                  </a:cubicBezTo>
                  <a:close/>
                  <a:moveTo>
                    <a:pt x="2002" y="995"/>
                  </a:moveTo>
                  <a:cubicBezTo>
                    <a:pt x="2000" y="1000"/>
                    <a:pt x="1995" y="998"/>
                    <a:pt x="1992" y="999"/>
                  </a:cubicBezTo>
                  <a:cubicBezTo>
                    <a:pt x="1985" y="1000"/>
                    <a:pt x="1976" y="1002"/>
                    <a:pt x="1968" y="1002"/>
                  </a:cubicBezTo>
                  <a:cubicBezTo>
                    <a:pt x="1969" y="998"/>
                    <a:pt x="1973" y="996"/>
                    <a:pt x="1979" y="997"/>
                  </a:cubicBezTo>
                  <a:cubicBezTo>
                    <a:pt x="1982" y="998"/>
                    <a:pt x="1982" y="993"/>
                    <a:pt x="1984" y="992"/>
                  </a:cubicBezTo>
                  <a:cubicBezTo>
                    <a:pt x="1990" y="990"/>
                    <a:pt x="1996" y="995"/>
                    <a:pt x="2002" y="995"/>
                  </a:cubicBezTo>
                  <a:close/>
                  <a:moveTo>
                    <a:pt x="96" y="1032"/>
                  </a:moveTo>
                  <a:cubicBezTo>
                    <a:pt x="98" y="1027"/>
                    <a:pt x="87" y="1028"/>
                    <a:pt x="88" y="1030"/>
                  </a:cubicBezTo>
                  <a:cubicBezTo>
                    <a:pt x="89" y="1032"/>
                    <a:pt x="92" y="1032"/>
                    <a:pt x="96" y="1032"/>
                  </a:cubicBezTo>
                  <a:close/>
                  <a:moveTo>
                    <a:pt x="85" y="1037"/>
                  </a:moveTo>
                  <a:cubicBezTo>
                    <a:pt x="80" y="1031"/>
                    <a:pt x="70" y="1039"/>
                    <a:pt x="67" y="1035"/>
                  </a:cubicBezTo>
                  <a:cubicBezTo>
                    <a:pt x="65" y="1031"/>
                    <a:pt x="73" y="1032"/>
                    <a:pt x="77" y="1032"/>
                  </a:cubicBezTo>
                  <a:cubicBezTo>
                    <a:pt x="81" y="1032"/>
                    <a:pt x="86" y="1032"/>
                    <a:pt x="85" y="1037"/>
                  </a:cubicBezTo>
                  <a:close/>
                  <a:moveTo>
                    <a:pt x="435" y="1052"/>
                  </a:moveTo>
                  <a:cubicBezTo>
                    <a:pt x="436" y="1052"/>
                    <a:pt x="437" y="1052"/>
                    <a:pt x="438" y="1052"/>
                  </a:cubicBezTo>
                  <a:cubicBezTo>
                    <a:pt x="438" y="1053"/>
                    <a:pt x="438" y="1055"/>
                    <a:pt x="438" y="1056"/>
                  </a:cubicBezTo>
                  <a:cubicBezTo>
                    <a:pt x="437" y="1056"/>
                    <a:pt x="436" y="1056"/>
                    <a:pt x="435" y="1056"/>
                  </a:cubicBezTo>
                  <a:cubicBezTo>
                    <a:pt x="435" y="1055"/>
                    <a:pt x="435" y="1053"/>
                    <a:pt x="435" y="1052"/>
                  </a:cubicBezTo>
                  <a:close/>
                  <a:moveTo>
                    <a:pt x="259" y="1065"/>
                  </a:moveTo>
                  <a:cubicBezTo>
                    <a:pt x="234" y="1067"/>
                    <a:pt x="210" y="1063"/>
                    <a:pt x="189" y="1065"/>
                  </a:cubicBezTo>
                  <a:cubicBezTo>
                    <a:pt x="189" y="1060"/>
                    <a:pt x="191" y="1058"/>
                    <a:pt x="192" y="1054"/>
                  </a:cubicBezTo>
                  <a:cubicBezTo>
                    <a:pt x="198" y="1053"/>
                    <a:pt x="209" y="1056"/>
                    <a:pt x="216" y="1057"/>
                  </a:cubicBezTo>
                  <a:cubicBezTo>
                    <a:pt x="219" y="1058"/>
                    <a:pt x="219" y="1057"/>
                    <a:pt x="220" y="1059"/>
                  </a:cubicBezTo>
                  <a:cubicBezTo>
                    <a:pt x="222" y="1060"/>
                    <a:pt x="225" y="1057"/>
                    <a:pt x="228" y="1057"/>
                  </a:cubicBezTo>
                  <a:cubicBezTo>
                    <a:pt x="231" y="1057"/>
                    <a:pt x="232" y="1059"/>
                    <a:pt x="235" y="1059"/>
                  </a:cubicBezTo>
                  <a:cubicBezTo>
                    <a:pt x="239" y="1059"/>
                    <a:pt x="241" y="1057"/>
                    <a:pt x="246" y="1057"/>
                  </a:cubicBezTo>
                  <a:cubicBezTo>
                    <a:pt x="249" y="1057"/>
                    <a:pt x="252" y="1059"/>
                    <a:pt x="255" y="1057"/>
                  </a:cubicBezTo>
                  <a:cubicBezTo>
                    <a:pt x="254" y="1062"/>
                    <a:pt x="260" y="1060"/>
                    <a:pt x="259" y="1065"/>
                  </a:cubicBezTo>
                  <a:close/>
                  <a:moveTo>
                    <a:pt x="274" y="1057"/>
                  </a:moveTo>
                  <a:cubicBezTo>
                    <a:pt x="275" y="1051"/>
                    <a:pt x="268" y="1055"/>
                    <a:pt x="264" y="1054"/>
                  </a:cubicBezTo>
                  <a:cubicBezTo>
                    <a:pt x="263" y="1060"/>
                    <a:pt x="271" y="1056"/>
                    <a:pt x="274" y="1057"/>
                  </a:cubicBezTo>
                  <a:close/>
                  <a:moveTo>
                    <a:pt x="183" y="1062"/>
                  </a:moveTo>
                  <a:cubicBezTo>
                    <a:pt x="184" y="1062"/>
                    <a:pt x="186" y="1062"/>
                    <a:pt x="187" y="1062"/>
                  </a:cubicBezTo>
                  <a:cubicBezTo>
                    <a:pt x="187" y="1063"/>
                    <a:pt x="187" y="1064"/>
                    <a:pt x="187" y="1065"/>
                  </a:cubicBezTo>
                  <a:cubicBezTo>
                    <a:pt x="186" y="1065"/>
                    <a:pt x="184" y="1065"/>
                    <a:pt x="183" y="1065"/>
                  </a:cubicBezTo>
                  <a:cubicBezTo>
                    <a:pt x="183" y="1064"/>
                    <a:pt x="183" y="1063"/>
                    <a:pt x="183" y="1062"/>
                  </a:cubicBezTo>
                  <a:close/>
                  <a:moveTo>
                    <a:pt x="312" y="1064"/>
                  </a:moveTo>
                  <a:cubicBezTo>
                    <a:pt x="313" y="1070"/>
                    <a:pt x="304" y="1065"/>
                    <a:pt x="300" y="1067"/>
                  </a:cubicBezTo>
                  <a:cubicBezTo>
                    <a:pt x="299" y="1065"/>
                    <a:pt x="297" y="1065"/>
                    <a:pt x="295" y="1065"/>
                  </a:cubicBezTo>
                  <a:cubicBezTo>
                    <a:pt x="296" y="1059"/>
                    <a:pt x="305" y="1066"/>
                    <a:pt x="312" y="1064"/>
                  </a:cubicBezTo>
                  <a:close/>
                  <a:moveTo>
                    <a:pt x="256" y="1079"/>
                  </a:moveTo>
                  <a:cubicBezTo>
                    <a:pt x="251" y="1075"/>
                    <a:pt x="252" y="1085"/>
                    <a:pt x="256" y="1079"/>
                  </a:cubicBezTo>
                  <a:close/>
                  <a:moveTo>
                    <a:pt x="110" y="1092"/>
                  </a:moveTo>
                  <a:cubicBezTo>
                    <a:pt x="114" y="1092"/>
                    <a:pt x="117" y="1092"/>
                    <a:pt x="121" y="1092"/>
                  </a:cubicBezTo>
                  <a:cubicBezTo>
                    <a:pt x="121" y="1095"/>
                    <a:pt x="123" y="1095"/>
                    <a:pt x="123" y="1098"/>
                  </a:cubicBezTo>
                  <a:cubicBezTo>
                    <a:pt x="121" y="1100"/>
                    <a:pt x="119" y="1100"/>
                    <a:pt x="117" y="1100"/>
                  </a:cubicBezTo>
                  <a:cubicBezTo>
                    <a:pt x="126" y="1092"/>
                    <a:pt x="109" y="1101"/>
                    <a:pt x="110" y="1092"/>
                  </a:cubicBezTo>
                  <a:close/>
                  <a:moveTo>
                    <a:pt x="112" y="1103"/>
                  </a:moveTo>
                  <a:cubicBezTo>
                    <a:pt x="110" y="1103"/>
                    <a:pt x="110" y="1101"/>
                    <a:pt x="107" y="1102"/>
                  </a:cubicBezTo>
                  <a:cubicBezTo>
                    <a:pt x="105" y="1105"/>
                    <a:pt x="113" y="1106"/>
                    <a:pt x="112" y="1103"/>
                  </a:cubicBezTo>
                  <a:close/>
                  <a:moveTo>
                    <a:pt x="1970" y="1102"/>
                  </a:moveTo>
                  <a:cubicBezTo>
                    <a:pt x="1972" y="1102"/>
                    <a:pt x="1973" y="1102"/>
                    <a:pt x="1975" y="1102"/>
                  </a:cubicBezTo>
                  <a:cubicBezTo>
                    <a:pt x="1975" y="1103"/>
                    <a:pt x="1975" y="1104"/>
                    <a:pt x="1975" y="1105"/>
                  </a:cubicBezTo>
                  <a:cubicBezTo>
                    <a:pt x="1973" y="1105"/>
                    <a:pt x="1972" y="1105"/>
                    <a:pt x="1970" y="1105"/>
                  </a:cubicBezTo>
                  <a:cubicBezTo>
                    <a:pt x="1970" y="1104"/>
                    <a:pt x="1970" y="1103"/>
                    <a:pt x="1970" y="1102"/>
                  </a:cubicBezTo>
                  <a:close/>
                  <a:moveTo>
                    <a:pt x="80" y="1124"/>
                  </a:moveTo>
                  <a:cubicBezTo>
                    <a:pt x="81" y="1124"/>
                    <a:pt x="82" y="1124"/>
                    <a:pt x="83" y="1124"/>
                  </a:cubicBezTo>
                  <a:cubicBezTo>
                    <a:pt x="83" y="1125"/>
                    <a:pt x="83" y="1126"/>
                    <a:pt x="83" y="1127"/>
                  </a:cubicBezTo>
                  <a:cubicBezTo>
                    <a:pt x="82" y="1127"/>
                    <a:pt x="81" y="1127"/>
                    <a:pt x="80" y="1127"/>
                  </a:cubicBezTo>
                  <a:cubicBezTo>
                    <a:pt x="80" y="1126"/>
                    <a:pt x="80" y="1125"/>
                    <a:pt x="80" y="1124"/>
                  </a:cubicBezTo>
                  <a:close/>
                  <a:moveTo>
                    <a:pt x="88" y="1132"/>
                  </a:moveTo>
                  <a:cubicBezTo>
                    <a:pt x="85" y="1132"/>
                    <a:pt x="85" y="1130"/>
                    <a:pt x="82" y="1130"/>
                  </a:cubicBezTo>
                  <a:cubicBezTo>
                    <a:pt x="80" y="1135"/>
                    <a:pt x="89" y="1135"/>
                    <a:pt x="88" y="1132"/>
                  </a:cubicBezTo>
                  <a:close/>
                  <a:moveTo>
                    <a:pt x="132" y="1163"/>
                  </a:moveTo>
                  <a:cubicBezTo>
                    <a:pt x="134" y="1168"/>
                    <a:pt x="130" y="1165"/>
                    <a:pt x="128" y="1167"/>
                  </a:cubicBezTo>
                  <a:cubicBezTo>
                    <a:pt x="127" y="1168"/>
                    <a:pt x="127" y="1169"/>
                    <a:pt x="125" y="1170"/>
                  </a:cubicBezTo>
                  <a:cubicBezTo>
                    <a:pt x="123" y="1170"/>
                    <a:pt x="119" y="1170"/>
                    <a:pt x="115" y="1170"/>
                  </a:cubicBezTo>
                  <a:cubicBezTo>
                    <a:pt x="114" y="1170"/>
                    <a:pt x="114" y="1168"/>
                    <a:pt x="112" y="1168"/>
                  </a:cubicBezTo>
                  <a:cubicBezTo>
                    <a:pt x="112" y="1168"/>
                    <a:pt x="112" y="1170"/>
                    <a:pt x="111" y="1170"/>
                  </a:cubicBezTo>
                  <a:cubicBezTo>
                    <a:pt x="105" y="1169"/>
                    <a:pt x="98" y="1168"/>
                    <a:pt x="95" y="1165"/>
                  </a:cubicBezTo>
                  <a:cubicBezTo>
                    <a:pt x="92" y="1165"/>
                    <a:pt x="92" y="1167"/>
                    <a:pt x="89" y="1167"/>
                  </a:cubicBezTo>
                  <a:cubicBezTo>
                    <a:pt x="87" y="1161"/>
                    <a:pt x="94" y="1164"/>
                    <a:pt x="95" y="1160"/>
                  </a:cubicBezTo>
                  <a:cubicBezTo>
                    <a:pt x="106" y="1163"/>
                    <a:pt x="121" y="1161"/>
                    <a:pt x="132" y="1163"/>
                  </a:cubicBezTo>
                  <a:close/>
                  <a:moveTo>
                    <a:pt x="238" y="1162"/>
                  </a:moveTo>
                  <a:cubicBezTo>
                    <a:pt x="243" y="1161"/>
                    <a:pt x="242" y="1167"/>
                    <a:pt x="247" y="1165"/>
                  </a:cubicBezTo>
                  <a:cubicBezTo>
                    <a:pt x="246" y="1166"/>
                    <a:pt x="238" y="1169"/>
                    <a:pt x="243" y="1171"/>
                  </a:cubicBezTo>
                  <a:cubicBezTo>
                    <a:pt x="243" y="1173"/>
                    <a:pt x="240" y="1173"/>
                    <a:pt x="240" y="1171"/>
                  </a:cubicBezTo>
                  <a:cubicBezTo>
                    <a:pt x="239" y="1170"/>
                    <a:pt x="237" y="1170"/>
                    <a:pt x="236" y="1168"/>
                  </a:cubicBezTo>
                  <a:cubicBezTo>
                    <a:pt x="234" y="1171"/>
                    <a:pt x="234" y="1175"/>
                    <a:pt x="234" y="1179"/>
                  </a:cubicBezTo>
                  <a:cubicBezTo>
                    <a:pt x="230" y="1182"/>
                    <a:pt x="229" y="1177"/>
                    <a:pt x="227" y="1176"/>
                  </a:cubicBezTo>
                  <a:cubicBezTo>
                    <a:pt x="225" y="1175"/>
                    <a:pt x="221" y="1177"/>
                    <a:pt x="221" y="1175"/>
                  </a:cubicBezTo>
                  <a:cubicBezTo>
                    <a:pt x="219" y="1173"/>
                    <a:pt x="218" y="1176"/>
                    <a:pt x="218" y="1176"/>
                  </a:cubicBezTo>
                  <a:cubicBezTo>
                    <a:pt x="218" y="1176"/>
                    <a:pt x="213" y="1173"/>
                    <a:pt x="212" y="1175"/>
                  </a:cubicBezTo>
                  <a:cubicBezTo>
                    <a:pt x="211" y="1176"/>
                    <a:pt x="211" y="1175"/>
                    <a:pt x="205" y="1175"/>
                  </a:cubicBezTo>
                  <a:cubicBezTo>
                    <a:pt x="203" y="1174"/>
                    <a:pt x="199" y="1175"/>
                    <a:pt x="199" y="1173"/>
                  </a:cubicBezTo>
                  <a:cubicBezTo>
                    <a:pt x="198" y="1167"/>
                    <a:pt x="205" y="1170"/>
                    <a:pt x="210" y="1170"/>
                  </a:cubicBezTo>
                  <a:cubicBezTo>
                    <a:pt x="217" y="1169"/>
                    <a:pt x="226" y="1170"/>
                    <a:pt x="232" y="1168"/>
                  </a:cubicBezTo>
                  <a:cubicBezTo>
                    <a:pt x="234" y="1167"/>
                    <a:pt x="236" y="1165"/>
                    <a:pt x="238" y="1162"/>
                  </a:cubicBezTo>
                  <a:close/>
                  <a:moveTo>
                    <a:pt x="1777" y="1170"/>
                  </a:moveTo>
                  <a:cubicBezTo>
                    <a:pt x="1772" y="1165"/>
                    <a:pt x="1772" y="1176"/>
                    <a:pt x="1777" y="1170"/>
                  </a:cubicBezTo>
                  <a:close/>
                  <a:moveTo>
                    <a:pt x="174" y="1170"/>
                  </a:moveTo>
                  <a:cubicBezTo>
                    <a:pt x="168" y="1171"/>
                    <a:pt x="159" y="1168"/>
                    <a:pt x="156" y="1171"/>
                  </a:cubicBezTo>
                  <a:cubicBezTo>
                    <a:pt x="160" y="1173"/>
                    <a:pt x="173" y="1175"/>
                    <a:pt x="174" y="1170"/>
                  </a:cubicBezTo>
                  <a:close/>
                  <a:moveTo>
                    <a:pt x="250" y="1181"/>
                  </a:moveTo>
                  <a:cubicBezTo>
                    <a:pt x="248" y="1181"/>
                    <a:pt x="247" y="1179"/>
                    <a:pt x="245" y="1179"/>
                  </a:cubicBezTo>
                  <a:cubicBezTo>
                    <a:pt x="243" y="1183"/>
                    <a:pt x="250" y="1184"/>
                    <a:pt x="250" y="1181"/>
                  </a:cubicBezTo>
                  <a:close/>
                  <a:moveTo>
                    <a:pt x="74" y="1194"/>
                  </a:moveTo>
                  <a:cubicBezTo>
                    <a:pt x="78" y="1194"/>
                    <a:pt x="82" y="1194"/>
                    <a:pt x="85" y="1194"/>
                  </a:cubicBezTo>
                  <a:cubicBezTo>
                    <a:pt x="86" y="1198"/>
                    <a:pt x="74" y="1201"/>
                    <a:pt x="74" y="1194"/>
                  </a:cubicBezTo>
                  <a:close/>
                  <a:moveTo>
                    <a:pt x="1754" y="1197"/>
                  </a:moveTo>
                  <a:cubicBezTo>
                    <a:pt x="1754" y="1194"/>
                    <a:pt x="1750" y="1195"/>
                    <a:pt x="1748" y="1195"/>
                  </a:cubicBezTo>
                  <a:cubicBezTo>
                    <a:pt x="1744" y="1201"/>
                    <a:pt x="1756" y="1202"/>
                    <a:pt x="1754" y="1197"/>
                  </a:cubicBezTo>
                  <a:close/>
                  <a:moveTo>
                    <a:pt x="142" y="1200"/>
                  </a:moveTo>
                  <a:cubicBezTo>
                    <a:pt x="145" y="1199"/>
                    <a:pt x="147" y="1201"/>
                    <a:pt x="150" y="1201"/>
                  </a:cubicBezTo>
                  <a:cubicBezTo>
                    <a:pt x="153" y="1202"/>
                    <a:pt x="156" y="1201"/>
                    <a:pt x="156" y="1203"/>
                  </a:cubicBezTo>
                  <a:cubicBezTo>
                    <a:pt x="157" y="1210"/>
                    <a:pt x="146" y="1205"/>
                    <a:pt x="144" y="1203"/>
                  </a:cubicBezTo>
                  <a:cubicBezTo>
                    <a:pt x="143" y="1202"/>
                    <a:pt x="142" y="1202"/>
                    <a:pt x="142" y="1200"/>
                  </a:cubicBezTo>
                  <a:close/>
                  <a:moveTo>
                    <a:pt x="218" y="1211"/>
                  </a:moveTo>
                  <a:cubicBezTo>
                    <a:pt x="212" y="1208"/>
                    <a:pt x="205" y="1210"/>
                    <a:pt x="199" y="1211"/>
                  </a:cubicBezTo>
                  <a:cubicBezTo>
                    <a:pt x="194" y="1212"/>
                    <a:pt x="194" y="1214"/>
                    <a:pt x="190" y="1214"/>
                  </a:cubicBezTo>
                  <a:cubicBezTo>
                    <a:pt x="183" y="1214"/>
                    <a:pt x="183" y="1207"/>
                    <a:pt x="177" y="1206"/>
                  </a:cubicBezTo>
                  <a:cubicBezTo>
                    <a:pt x="177" y="1205"/>
                    <a:pt x="177" y="1203"/>
                    <a:pt x="177" y="1201"/>
                  </a:cubicBezTo>
                  <a:cubicBezTo>
                    <a:pt x="181" y="1199"/>
                    <a:pt x="185" y="1202"/>
                    <a:pt x="191" y="1200"/>
                  </a:cubicBezTo>
                  <a:cubicBezTo>
                    <a:pt x="193" y="1202"/>
                    <a:pt x="197" y="1202"/>
                    <a:pt x="197" y="1206"/>
                  </a:cubicBezTo>
                  <a:cubicBezTo>
                    <a:pt x="204" y="1208"/>
                    <a:pt x="218" y="1202"/>
                    <a:pt x="218" y="1211"/>
                  </a:cubicBezTo>
                  <a:close/>
                  <a:moveTo>
                    <a:pt x="160" y="1203"/>
                  </a:moveTo>
                  <a:cubicBezTo>
                    <a:pt x="161" y="1198"/>
                    <a:pt x="165" y="1204"/>
                    <a:pt x="166" y="1205"/>
                  </a:cubicBezTo>
                  <a:cubicBezTo>
                    <a:pt x="168" y="1206"/>
                    <a:pt x="173" y="1206"/>
                    <a:pt x="171" y="1209"/>
                  </a:cubicBezTo>
                  <a:cubicBezTo>
                    <a:pt x="166" y="1211"/>
                    <a:pt x="165" y="1208"/>
                    <a:pt x="161" y="1208"/>
                  </a:cubicBezTo>
                  <a:cubicBezTo>
                    <a:pt x="161" y="1206"/>
                    <a:pt x="161" y="1203"/>
                    <a:pt x="160" y="1203"/>
                  </a:cubicBezTo>
                  <a:close/>
                  <a:moveTo>
                    <a:pt x="1616" y="1205"/>
                  </a:moveTo>
                  <a:cubicBezTo>
                    <a:pt x="1621" y="1206"/>
                    <a:pt x="1627" y="1205"/>
                    <a:pt x="1627" y="1211"/>
                  </a:cubicBezTo>
                  <a:cubicBezTo>
                    <a:pt x="1622" y="1213"/>
                    <a:pt x="1614" y="1213"/>
                    <a:pt x="1616" y="1205"/>
                  </a:cubicBezTo>
                  <a:close/>
                  <a:moveTo>
                    <a:pt x="1506" y="1206"/>
                  </a:moveTo>
                  <a:cubicBezTo>
                    <a:pt x="1511" y="1205"/>
                    <a:pt x="1512" y="1209"/>
                    <a:pt x="1515" y="1209"/>
                  </a:cubicBezTo>
                  <a:cubicBezTo>
                    <a:pt x="1514" y="1212"/>
                    <a:pt x="1514" y="1215"/>
                    <a:pt x="1512" y="1217"/>
                  </a:cubicBezTo>
                  <a:cubicBezTo>
                    <a:pt x="1508" y="1217"/>
                    <a:pt x="1506" y="1215"/>
                    <a:pt x="1503" y="1214"/>
                  </a:cubicBezTo>
                  <a:cubicBezTo>
                    <a:pt x="1502" y="1210"/>
                    <a:pt x="1505" y="1209"/>
                    <a:pt x="1506" y="1206"/>
                  </a:cubicBezTo>
                  <a:close/>
                  <a:moveTo>
                    <a:pt x="223" y="1208"/>
                  </a:moveTo>
                  <a:cubicBezTo>
                    <a:pt x="229" y="1208"/>
                    <a:pt x="238" y="1206"/>
                    <a:pt x="241" y="1209"/>
                  </a:cubicBezTo>
                  <a:cubicBezTo>
                    <a:pt x="240" y="1211"/>
                    <a:pt x="240" y="1213"/>
                    <a:pt x="240" y="1216"/>
                  </a:cubicBezTo>
                  <a:cubicBezTo>
                    <a:pt x="231" y="1216"/>
                    <a:pt x="224" y="1216"/>
                    <a:pt x="223" y="1208"/>
                  </a:cubicBezTo>
                  <a:close/>
                  <a:moveTo>
                    <a:pt x="1940" y="1224"/>
                  </a:moveTo>
                  <a:cubicBezTo>
                    <a:pt x="1942" y="1224"/>
                    <a:pt x="1945" y="1224"/>
                    <a:pt x="1948" y="1224"/>
                  </a:cubicBezTo>
                  <a:cubicBezTo>
                    <a:pt x="1947" y="1228"/>
                    <a:pt x="1939" y="1231"/>
                    <a:pt x="1940" y="1224"/>
                  </a:cubicBezTo>
                  <a:close/>
                  <a:moveTo>
                    <a:pt x="1794" y="1225"/>
                  </a:moveTo>
                  <a:cubicBezTo>
                    <a:pt x="1794" y="1227"/>
                    <a:pt x="1794" y="1228"/>
                    <a:pt x="1794" y="1230"/>
                  </a:cubicBezTo>
                  <a:cubicBezTo>
                    <a:pt x="1791" y="1230"/>
                    <a:pt x="1791" y="1228"/>
                    <a:pt x="1788" y="1228"/>
                  </a:cubicBezTo>
                  <a:cubicBezTo>
                    <a:pt x="1788" y="1226"/>
                    <a:pt x="1790" y="1225"/>
                    <a:pt x="1794" y="1225"/>
                  </a:cubicBezTo>
                  <a:close/>
                  <a:moveTo>
                    <a:pt x="252" y="1230"/>
                  </a:moveTo>
                  <a:cubicBezTo>
                    <a:pt x="255" y="1230"/>
                    <a:pt x="256" y="1229"/>
                    <a:pt x="256" y="1227"/>
                  </a:cubicBezTo>
                  <a:cubicBezTo>
                    <a:pt x="254" y="1227"/>
                    <a:pt x="252" y="1228"/>
                    <a:pt x="252" y="1230"/>
                  </a:cubicBezTo>
                  <a:close/>
                  <a:moveTo>
                    <a:pt x="1595" y="1233"/>
                  </a:moveTo>
                  <a:cubicBezTo>
                    <a:pt x="1600" y="1232"/>
                    <a:pt x="1599" y="1236"/>
                    <a:pt x="1602" y="1236"/>
                  </a:cubicBezTo>
                  <a:cubicBezTo>
                    <a:pt x="1602" y="1240"/>
                    <a:pt x="1598" y="1240"/>
                    <a:pt x="1595" y="1240"/>
                  </a:cubicBezTo>
                  <a:cubicBezTo>
                    <a:pt x="1595" y="1237"/>
                    <a:pt x="1595" y="1235"/>
                    <a:pt x="1595" y="1233"/>
                  </a:cubicBezTo>
                  <a:close/>
                  <a:moveTo>
                    <a:pt x="1933" y="1236"/>
                  </a:moveTo>
                  <a:cubicBezTo>
                    <a:pt x="1931" y="1246"/>
                    <a:pt x="1940" y="1237"/>
                    <a:pt x="1933" y="1236"/>
                  </a:cubicBezTo>
                  <a:close/>
                  <a:moveTo>
                    <a:pt x="1541" y="1240"/>
                  </a:moveTo>
                  <a:cubicBezTo>
                    <a:pt x="1541" y="1244"/>
                    <a:pt x="1537" y="1245"/>
                    <a:pt x="1533" y="1246"/>
                  </a:cubicBezTo>
                  <a:cubicBezTo>
                    <a:pt x="1532" y="1244"/>
                    <a:pt x="1530" y="1244"/>
                    <a:pt x="1530" y="1241"/>
                  </a:cubicBezTo>
                  <a:cubicBezTo>
                    <a:pt x="1534" y="1241"/>
                    <a:pt x="1536" y="1239"/>
                    <a:pt x="1541" y="1240"/>
                  </a:cubicBezTo>
                  <a:close/>
                  <a:moveTo>
                    <a:pt x="1150" y="1252"/>
                  </a:moveTo>
                  <a:cubicBezTo>
                    <a:pt x="1148" y="1252"/>
                    <a:pt x="1146" y="1252"/>
                    <a:pt x="1143" y="1252"/>
                  </a:cubicBezTo>
                  <a:cubicBezTo>
                    <a:pt x="1142" y="1245"/>
                    <a:pt x="1152" y="1244"/>
                    <a:pt x="1150" y="1252"/>
                  </a:cubicBezTo>
                  <a:close/>
                  <a:moveTo>
                    <a:pt x="1912" y="1246"/>
                  </a:moveTo>
                  <a:cubicBezTo>
                    <a:pt x="1917" y="1249"/>
                    <a:pt x="1903" y="1259"/>
                    <a:pt x="1904" y="1249"/>
                  </a:cubicBezTo>
                  <a:cubicBezTo>
                    <a:pt x="1908" y="1249"/>
                    <a:pt x="1911" y="1248"/>
                    <a:pt x="1912" y="1246"/>
                  </a:cubicBezTo>
                  <a:close/>
                  <a:moveTo>
                    <a:pt x="287" y="1255"/>
                  </a:moveTo>
                  <a:cubicBezTo>
                    <a:pt x="288" y="1251"/>
                    <a:pt x="282" y="1246"/>
                    <a:pt x="281" y="1249"/>
                  </a:cubicBezTo>
                  <a:cubicBezTo>
                    <a:pt x="285" y="1250"/>
                    <a:pt x="282" y="1257"/>
                    <a:pt x="287" y="1255"/>
                  </a:cubicBezTo>
                  <a:close/>
                  <a:moveTo>
                    <a:pt x="1417" y="1257"/>
                  </a:moveTo>
                  <a:cubicBezTo>
                    <a:pt x="1420" y="1260"/>
                    <a:pt x="1430" y="1260"/>
                    <a:pt x="1430" y="1254"/>
                  </a:cubicBezTo>
                  <a:cubicBezTo>
                    <a:pt x="1427" y="1251"/>
                    <a:pt x="1417" y="1251"/>
                    <a:pt x="1417" y="1257"/>
                  </a:cubicBezTo>
                  <a:close/>
                  <a:moveTo>
                    <a:pt x="1472" y="1259"/>
                  </a:moveTo>
                  <a:cubicBezTo>
                    <a:pt x="1473" y="1254"/>
                    <a:pt x="1471" y="1252"/>
                    <a:pt x="1466" y="1252"/>
                  </a:cubicBezTo>
                  <a:cubicBezTo>
                    <a:pt x="1466" y="1256"/>
                    <a:pt x="1467" y="1260"/>
                    <a:pt x="1472" y="1259"/>
                  </a:cubicBezTo>
                  <a:close/>
                  <a:moveTo>
                    <a:pt x="281" y="1255"/>
                  </a:moveTo>
                  <a:cubicBezTo>
                    <a:pt x="275" y="1250"/>
                    <a:pt x="278" y="1261"/>
                    <a:pt x="281" y="1255"/>
                  </a:cubicBezTo>
                  <a:close/>
                  <a:moveTo>
                    <a:pt x="286" y="1257"/>
                  </a:moveTo>
                  <a:cubicBezTo>
                    <a:pt x="291" y="1258"/>
                    <a:pt x="284" y="1261"/>
                    <a:pt x="286" y="1265"/>
                  </a:cubicBezTo>
                  <a:cubicBezTo>
                    <a:pt x="283" y="1266"/>
                    <a:pt x="281" y="1260"/>
                    <a:pt x="282" y="1267"/>
                  </a:cubicBezTo>
                  <a:cubicBezTo>
                    <a:pt x="277" y="1264"/>
                    <a:pt x="284" y="1259"/>
                    <a:pt x="286" y="1257"/>
                  </a:cubicBezTo>
                  <a:close/>
                  <a:moveTo>
                    <a:pt x="1358" y="1260"/>
                  </a:moveTo>
                  <a:cubicBezTo>
                    <a:pt x="1361" y="1261"/>
                    <a:pt x="1364" y="1260"/>
                    <a:pt x="1364" y="1257"/>
                  </a:cubicBezTo>
                  <a:cubicBezTo>
                    <a:pt x="1361" y="1257"/>
                    <a:pt x="1358" y="1257"/>
                    <a:pt x="1358" y="1260"/>
                  </a:cubicBezTo>
                  <a:close/>
                  <a:moveTo>
                    <a:pt x="332" y="1276"/>
                  </a:moveTo>
                  <a:cubicBezTo>
                    <a:pt x="330" y="1276"/>
                    <a:pt x="330" y="1274"/>
                    <a:pt x="327" y="1274"/>
                  </a:cubicBezTo>
                  <a:cubicBezTo>
                    <a:pt x="325" y="1278"/>
                    <a:pt x="333" y="1279"/>
                    <a:pt x="332" y="1276"/>
                  </a:cubicBezTo>
                  <a:close/>
                  <a:moveTo>
                    <a:pt x="335" y="1274"/>
                  </a:moveTo>
                  <a:cubicBezTo>
                    <a:pt x="336" y="1274"/>
                    <a:pt x="337" y="1274"/>
                    <a:pt x="338" y="1274"/>
                  </a:cubicBezTo>
                  <a:cubicBezTo>
                    <a:pt x="338" y="1277"/>
                    <a:pt x="338" y="1279"/>
                    <a:pt x="339" y="1281"/>
                  </a:cubicBezTo>
                  <a:cubicBezTo>
                    <a:pt x="337" y="1281"/>
                    <a:pt x="336" y="1281"/>
                    <a:pt x="335" y="1281"/>
                  </a:cubicBezTo>
                  <a:cubicBezTo>
                    <a:pt x="335" y="1279"/>
                    <a:pt x="335" y="1277"/>
                    <a:pt x="335" y="1274"/>
                  </a:cubicBezTo>
                  <a:close/>
                  <a:moveTo>
                    <a:pt x="296" y="1276"/>
                  </a:moveTo>
                  <a:cubicBezTo>
                    <a:pt x="300" y="1276"/>
                    <a:pt x="297" y="1281"/>
                    <a:pt x="296" y="1282"/>
                  </a:cubicBezTo>
                  <a:cubicBezTo>
                    <a:pt x="295" y="1282"/>
                    <a:pt x="295" y="1281"/>
                    <a:pt x="293" y="1281"/>
                  </a:cubicBezTo>
                  <a:cubicBezTo>
                    <a:pt x="293" y="1280"/>
                    <a:pt x="293" y="1279"/>
                    <a:pt x="293" y="1278"/>
                  </a:cubicBezTo>
                  <a:cubicBezTo>
                    <a:pt x="295" y="1278"/>
                    <a:pt x="296" y="1277"/>
                    <a:pt x="296" y="1276"/>
                  </a:cubicBezTo>
                  <a:close/>
                  <a:moveTo>
                    <a:pt x="1554" y="1282"/>
                  </a:moveTo>
                  <a:cubicBezTo>
                    <a:pt x="1556" y="1277"/>
                    <a:pt x="1552" y="1275"/>
                    <a:pt x="1547" y="1276"/>
                  </a:cubicBezTo>
                  <a:cubicBezTo>
                    <a:pt x="1546" y="1282"/>
                    <a:pt x="1552" y="1280"/>
                    <a:pt x="1554" y="1282"/>
                  </a:cubicBezTo>
                  <a:close/>
                  <a:moveTo>
                    <a:pt x="1517" y="1282"/>
                  </a:moveTo>
                  <a:cubicBezTo>
                    <a:pt x="1519" y="1277"/>
                    <a:pt x="1511" y="1280"/>
                    <a:pt x="1508" y="1279"/>
                  </a:cubicBezTo>
                  <a:cubicBezTo>
                    <a:pt x="1506" y="1285"/>
                    <a:pt x="1514" y="1281"/>
                    <a:pt x="1517" y="1282"/>
                  </a:cubicBezTo>
                  <a:close/>
                  <a:moveTo>
                    <a:pt x="245" y="1286"/>
                  </a:moveTo>
                  <a:cubicBezTo>
                    <a:pt x="243" y="1286"/>
                    <a:pt x="240" y="1279"/>
                    <a:pt x="239" y="1284"/>
                  </a:cubicBezTo>
                  <a:cubicBezTo>
                    <a:pt x="241" y="1284"/>
                    <a:pt x="245" y="1289"/>
                    <a:pt x="245" y="1286"/>
                  </a:cubicBezTo>
                  <a:close/>
                  <a:moveTo>
                    <a:pt x="1590" y="1284"/>
                  </a:moveTo>
                  <a:cubicBezTo>
                    <a:pt x="1594" y="1284"/>
                    <a:pt x="1595" y="1285"/>
                    <a:pt x="1595" y="1289"/>
                  </a:cubicBezTo>
                  <a:cubicBezTo>
                    <a:pt x="1593" y="1289"/>
                    <a:pt x="1592" y="1289"/>
                    <a:pt x="1590" y="1289"/>
                  </a:cubicBezTo>
                  <a:cubicBezTo>
                    <a:pt x="1590" y="1287"/>
                    <a:pt x="1590" y="1286"/>
                    <a:pt x="1590" y="1284"/>
                  </a:cubicBezTo>
                  <a:close/>
                  <a:moveTo>
                    <a:pt x="1790" y="1289"/>
                  </a:moveTo>
                  <a:cubicBezTo>
                    <a:pt x="1785" y="1284"/>
                    <a:pt x="1785" y="1295"/>
                    <a:pt x="1790" y="1289"/>
                  </a:cubicBezTo>
                  <a:close/>
                  <a:moveTo>
                    <a:pt x="248" y="1290"/>
                  </a:moveTo>
                  <a:cubicBezTo>
                    <a:pt x="247" y="1289"/>
                    <a:pt x="242" y="1291"/>
                    <a:pt x="242" y="1292"/>
                  </a:cubicBezTo>
                  <a:cubicBezTo>
                    <a:pt x="244" y="1295"/>
                    <a:pt x="249" y="1291"/>
                    <a:pt x="248" y="1290"/>
                  </a:cubicBezTo>
                  <a:close/>
                  <a:moveTo>
                    <a:pt x="1737" y="1295"/>
                  </a:moveTo>
                  <a:cubicBezTo>
                    <a:pt x="1740" y="1291"/>
                    <a:pt x="1730" y="1291"/>
                    <a:pt x="1731" y="1293"/>
                  </a:cubicBezTo>
                  <a:cubicBezTo>
                    <a:pt x="1733" y="1294"/>
                    <a:pt x="1734" y="1296"/>
                    <a:pt x="1737" y="1295"/>
                  </a:cubicBezTo>
                  <a:close/>
                  <a:moveTo>
                    <a:pt x="1526" y="1298"/>
                  </a:moveTo>
                  <a:cubicBezTo>
                    <a:pt x="1527" y="1294"/>
                    <a:pt x="1523" y="1294"/>
                    <a:pt x="1520" y="1293"/>
                  </a:cubicBezTo>
                  <a:cubicBezTo>
                    <a:pt x="1518" y="1299"/>
                    <a:pt x="1522" y="1299"/>
                    <a:pt x="1526" y="1298"/>
                  </a:cubicBezTo>
                  <a:close/>
                  <a:moveTo>
                    <a:pt x="1418" y="1301"/>
                  </a:moveTo>
                  <a:cubicBezTo>
                    <a:pt x="1424" y="1302"/>
                    <a:pt x="1430" y="1301"/>
                    <a:pt x="1432" y="1298"/>
                  </a:cubicBezTo>
                  <a:cubicBezTo>
                    <a:pt x="1428" y="1300"/>
                    <a:pt x="1418" y="1295"/>
                    <a:pt x="1418" y="1301"/>
                  </a:cubicBezTo>
                  <a:close/>
                  <a:moveTo>
                    <a:pt x="272" y="1306"/>
                  </a:moveTo>
                  <a:cubicBezTo>
                    <a:pt x="276" y="1307"/>
                    <a:pt x="279" y="1300"/>
                    <a:pt x="275" y="1300"/>
                  </a:cubicBezTo>
                  <a:cubicBezTo>
                    <a:pt x="275" y="1303"/>
                    <a:pt x="271" y="1302"/>
                    <a:pt x="272" y="1306"/>
                  </a:cubicBezTo>
                  <a:close/>
                  <a:moveTo>
                    <a:pt x="1807" y="1309"/>
                  </a:moveTo>
                  <a:cubicBezTo>
                    <a:pt x="1812" y="1308"/>
                    <a:pt x="1813" y="1311"/>
                    <a:pt x="1816" y="1313"/>
                  </a:cubicBezTo>
                  <a:cubicBezTo>
                    <a:pt x="1816" y="1317"/>
                    <a:pt x="1811" y="1316"/>
                    <a:pt x="1806" y="1316"/>
                  </a:cubicBezTo>
                  <a:cubicBezTo>
                    <a:pt x="1807" y="1314"/>
                    <a:pt x="1807" y="1311"/>
                    <a:pt x="1807" y="1309"/>
                  </a:cubicBezTo>
                  <a:close/>
                  <a:moveTo>
                    <a:pt x="1462" y="1314"/>
                  </a:moveTo>
                  <a:cubicBezTo>
                    <a:pt x="1464" y="1314"/>
                    <a:pt x="1464" y="1316"/>
                    <a:pt x="1466" y="1316"/>
                  </a:cubicBezTo>
                  <a:cubicBezTo>
                    <a:pt x="1466" y="1317"/>
                    <a:pt x="1465" y="1317"/>
                    <a:pt x="1465" y="1319"/>
                  </a:cubicBezTo>
                  <a:cubicBezTo>
                    <a:pt x="1464" y="1319"/>
                    <a:pt x="1463" y="1319"/>
                    <a:pt x="1462" y="1319"/>
                  </a:cubicBezTo>
                  <a:cubicBezTo>
                    <a:pt x="1462" y="1317"/>
                    <a:pt x="1462" y="1316"/>
                    <a:pt x="1462" y="1314"/>
                  </a:cubicBezTo>
                  <a:close/>
                  <a:moveTo>
                    <a:pt x="513" y="1320"/>
                  </a:moveTo>
                  <a:cubicBezTo>
                    <a:pt x="508" y="1320"/>
                    <a:pt x="505" y="1321"/>
                    <a:pt x="501" y="1322"/>
                  </a:cubicBezTo>
                  <a:cubicBezTo>
                    <a:pt x="500" y="1318"/>
                    <a:pt x="502" y="1318"/>
                    <a:pt x="505" y="1317"/>
                  </a:cubicBezTo>
                  <a:cubicBezTo>
                    <a:pt x="506" y="1317"/>
                    <a:pt x="514" y="1313"/>
                    <a:pt x="513" y="1320"/>
                  </a:cubicBezTo>
                  <a:close/>
                  <a:moveTo>
                    <a:pt x="1568" y="1316"/>
                  </a:moveTo>
                  <a:cubicBezTo>
                    <a:pt x="1569" y="1316"/>
                    <a:pt x="1570" y="1316"/>
                    <a:pt x="1571" y="1316"/>
                  </a:cubicBezTo>
                  <a:cubicBezTo>
                    <a:pt x="1571" y="1318"/>
                    <a:pt x="1569" y="1318"/>
                    <a:pt x="1569" y="1320"/>
                  </a:cubicBezTo>
                  <a:cubicBezTo>
                    <a:pt x="1568" y="1320"/>
                    <a:pt x="1567" y="1320"/>
                    <a:pt x="1566" y="1320"/>
                  </a:cubicBezTo>
                  <a:cubicBezTo>
                    <a:pt x="1566" y="1318"/>
                    <a:pt x="1568" y="1318"/>
                    <a:pt x="1568" y="1316"/>
                  </a:cubicBezTo>
                  <a:close/>
                  <a:moveTo>
                    <a:pt x="1641" y="1319"/>
                  </a:moveTo>
                  <a:cubicBezTo>
                    <a:pt x="1641" y="1315"/>
                    <a:pt x="1636" y="1318"/>
                    <a:pt x="1633" y="1317"/>
                  </a:cubicBezTo>
                  <a:cubicBezTo>
                    <a:pt x="1630" y="1324"/>
                    <a:pt x="1643" y="1324"/>
                    <a:pt x="1641" y="1319"/>
                  </a:cubicBezTo>
                  <a:close/>
                  <a:moveTo>
                    <a:pt x="612" y="1320"/>
                  </a:moveTo>
                  <a:cubicBezTo>
                    <a:pt x="612" y="1327"/>
                    <a:pt x="622" y="1322"/>
                    <a:pt x="622" y="1319"/>
                  </a:cubicBezTo>
                  <a:cubicBezTo>
                    <a:pt x="618" y="1319"/>
                    <a:pt x="614" y="1318"/>
                    <a:pt x="612" y="1320"/>
                  </a:cubicBezTo>
                  <a:close/>
                  <a:moveTo>
                    <a:pt x="903" y="1325"/>
                  </a:moveTo>
                  <a:cubicBezTo>
                    <a:pt x="901" y="1325"/>
                    <a:pt x="901" y="1323"/>
                    <a:pt x="899" y="1324"/>
                  </a:cubicBezTo>
                  <a:cubicBezTo>
                    <a:pt x="896" y="1328"/>
                    <a:pt x="904" y="1328"/>
                    <a:pt x="903" y="1325"/>
                  </a:cubicBezTo>
                  <a:close/>
                  <a:moveTo>
                    <a:pt x="730" y="1325"/>
                  </a:moveTo>
                  <a:cubicBezTo>
                    <a:pt x="728" y="1325"/>
                    <a:pt x="725" y="1325"/>
                    <a:pt x="722" y="1325"/>
                  </a:cubicBezTo>
                  <a:cubicBezTo>
                    <a:pt x="721" y="1332"/>
                    <a:pt x="732" y="1332"/>
                    <a:pt x="730" y="1325"/>
                  </a:cubicBezTo>
                  <a:close/>
                  <a:moveTo>
                    <a:pt x="1295" y="1330"/>
                  </a:moveTo>
                  <a:cubicBezTo>
                    <a:pt x="1297" y="1330"/>
                    <a:pt x="1298" y="1332"/>
                    <a:pt x="1301" y="1332"/>
                  </a:cubicBezTo>
                  <a:cubicBezTo>
                    <a:pt x="1302" y="1326"/>
                    <a:pt x="1295" y="1325"/>
                    <a:pt x="1295" y="1330"/>
                  </a:cubicBezTo>
                  <a:close/>
                  <a:moveTo>
                    <a:pt x="467" y="1328"/>
                  </a:moveTo>
                  <a:cubicBezTo>
                    <a:pt x="474" y="1327"/>
                    <a:pt x="472" y="1337"/>
                    <a:pt x="481" y="1335"/>
                  </a:cubicBezTo>
                  <a:cubicBezTo>
                    <a:pt x="483" y="1334"/>
                    <a:pt x="485" y="1332"/>
                    <a:pt x="482" y="1332"/>
                  </a:cubicBezTo>
                  <a:cubicBezTo>
                    <a:pt x="483" y="1330"/>
                    <a:pt x="486" y="1330"/>
                    <a:pt x="485" y="1328"/>
                  </a:cubicBezTo>
                  <a:cubicBezTo>
                    <a:pt x="488" y="1331"/>
                    <a:pt x="493" y="1336"/>
                    <a:pt x="489" y="1336"/>
                  </a:cubicBezTo>
                  <a:cubicBezTo>
                    <a:pt x="485" y="1336"/>
                    <a:pt x="491" y="1338"/>
                    <a:pt x="489" y="1344"/>
                  </a:cubicBezTo>
                  <a:cubicBezTo>
                    <a:pt x="482" y="1345"/>
                    <a:pt x="478" y="1341"/>
                    <a:pt x="470" y="1343"/>
                  </a:cubicBezTo>
                  <a:cubicBezTo>
                    <a:pt x="467" y="1336"/>
                    <a:pt x="468" y="1336"/>
                    <a:pt x="467" y="1328"/>
                  </a:cubicBezTo>
                  <a:close/>
                  <a:moveTo>
                    <a:pt x="492" y="1332"/>
                  </a:moveTo>
                  <a:cubicBezTo>
                    <a:pt x="493" y="1332"/>
                    <a:pt x="494" y="1332"/>
                    <a:pt x="495" y="1332"/>
                  </a:cubicBezTo>
                  <a:cubicBezTo>
                    <a:pt x="495" y="1333"/>
                    <a:pt x="495" y="1334"/>
                    <a:pt x="495" y="1335"/>
                  </a:cubicBezTo>
                  <a:cubicBezTo>
                    <a:pt x="494" y="1335"/>
                    <a:pt x="493" y="1335"/>
                    <a:pt x="492" y="1335"/>
                  </a:cubicBezTo>
                  <a:cubicBezTo>
                    <a:pt x="492" y="1334"/>
                    <a:pt x="492" y="1333"/>
                    <a:pt x="492" y="1332"/>
                  </a:cubicBezTo>
                  <a:close/>
                  <a:moveTo>
                    <a:pt x="665" y="1332"/>
                  </a:moveTo>
                  <a:cubicBezTo>
                    <a:pt x="665" y="1334"/>
                    <a:pt x="665" y="1336"/>
                    <a:pt x="663" y="1336"/>
                  </a:cubicBezTo>
                  <a:cubicBezTo>
                    <a:pt x="665" y="1338"/>
                    <a:pt x="668" y="1339"/>
                    <a:pt x="670" y="1341"/>
                  </a:cubicBezTo>
                  <a:cubicBezTo>
                    <a:pt x="668" y="1344"/>
                    <a:pt x="665" y="1346"/>
                    <a:pt x="661" y="1346"/>
                  </a:cubicBezTo>
                  <a:cubicBezTo>
                    <a:pt x="661" y="1349"/>
                    <a:pt x="667" y="1347"/>
                    <a:pt x="665" y="1352"/>
                  </a:cubicBezTo>
                  <a:cubicBezTo>
                    <a:pt x="659" y="1353"/>
                    <a:pt x="655" y="1351"/>
                    <a:pt x="651" y="1349"/>
                  </a:cubicBezTo>
                  <a:cubicBezTo>
                    <a:pt x="653" y="1344"/>
                    <a:pt x="653" y="1336"/>
                    <a:pt x="662" y="1338"/>
                  </a:cubicBezTo>
                  <a:cubicBezTo>
                    <a:pt x="662" y="1333"/>
                    <a:pt x="650" y="1340"/>
                    <a:pt x="652" y="1333"/>
                  </a:cubicBezTo>
                  <a:cubicBezTo>
                    <a:pt x="655" y="1331"/>
                    <a:pt x="660" y="1332"/>
                    <a:pt x="665" y="1332"/>
                  </a:cubicBezTo>
                  <a:close/>
                  <a:moveTo>
                    <a:pt x="553" y="1336"/>
                  </a:moveTo>
                  <a:cubicBezTo>
                    <a:pt x="553" y="1339"/>
                    <a:pt x="553" y="1342"/>
                    <a:pt x="553" y="1344"/>
                  </a:cubicBezTo>
                  <a:cubicBezTo>
                    <a:pt x="548" y="1344"/>
                    <a:pt x="544" y="1344"/>
                    <a:pt x="545" y="1338"/>
                  </a:cubicBezTo>
                  <a:cubicBezTo>
                    <a:pt x="547" y="1337"/>
                    <a:pt x="549" y="1336"/>
                    <a:pt x="553" y="1336"/>
                  </a:cubicBezTo>
                  <a:close/>
                  <a:moveTo>
                    <a:pt x="1514" y="1343"/>
                  </a:moveTo>
                  <a:cubicBezTo>
                    <a:pt x="1517" y="1338"/>
                    <a:pt x="1508" y="1338"/>
                    <a:pt x="1508" y="1341"/>
                  </a:cubicBezTo>
                  <a:cubicBezTo>
                    <a:pt x="1510" y="1342"/>
                    <a:pt x="1511" y="1343"/>
                    <a:pt x="1514" y="1343"/>
                  </a:cubicBezTo>
                  <a:close/>
                  <a:moveTo>
                    <a:pt x="636" y="1343"/>
                  </a:moveTo>
                  <a:cubicBezTo>
                    <a:pt x="640" y="1341"/>
                    <a:pt x="640" y="1345"/>
                    <a:pt x="643" y="1346"/>
                  </a:cubicBezTo>
                  <a:cubicBezTo>
                    <a:pt x="643" y="1352"/>
                    <a:pt x="640" y="1355"/>
                    <a:pt x="639" y="1360"/>
                  </a:cubicBezTo>
                  <a:cubicBezTo>
                    <a:pt x="638" y="1359"/>
                    <a:pt x="637" y="1358"/>
                    <a:pt x="634" y="1358"/>
                  </a:cubicBezTo>
                  <a:cubicBezTo>
                    <a:pt x="636" y="1352"/>
                    <a:pt x="633" y="1350"/>
                    <a:pt x="636" y="1343"/>
                  </a:cubicBezTo>
                  <a:close/>
                  <a:moveTo>
                    <a:pt x="466" y="1346"/>
                  </a:moveTo>
                  <a:cubicBezTo>
                    <a:pt x="465" y="1351"/>
                    <a:pt x="468" y="1352"/>
                    <a:pt x="468" y="1357"/>
                  </a:cubicBezTo>
                  <a:cubicBezTo>
                    <a:pt x="462" y="1356"/>
                    <a:pt x="460" y="1359"/>
                    <a:pt x="460" y="1363"/>
                  </a:cubicBezTo>
                  <a:cubicBezTo>
                    <a:pt x="459" y="1368"/>
                    <a:pt x="464" y="1367"/>
                    <a:pt x="465" y="1370"/>
                  </a:cubicBezTo>
                  <a:cubicBezTo>
                    <a:pt x="467" y="1374"/>
                    <a:pt x="463" y="1374"/>
                    <a:pt x="464" y="1378"/>
                  </a:cubicBezTo>
                  <a:cubicBezTo>
                    <a:pt x="459" y="1375"/>
                    <a:pt x="450" y="1376"/>
                    <a:pt x="449" y="1368"/>
                  </a:cubicBezTo>
                  <a:cubicBezTo>
                    <a:pt x="452" y="1368"/>
                    <a:pt x="453" y="1370"/>
                    <a:pt x="456" y="1370"/>
                  </a:cubicBezTo>
                  <a:cubicBezTo>
                    <a:pt x="456" y="1366"/>
                    <a:pt x="451" y="1368"/>
                    <a:pt x="451" y="1365"/>
                  </a:cubicBezTo>
                  <a:cubicBezTo>
                    <a:pt x="451" y="1362"/>
                    <a:pt x="451" y="1358"/>
                    <a:pt x="455" y="1358"/>
                  </a:cubicBezTo>
                  <a:cubicBezTo>
                    <a:pt x="456" y="1354"/>
                    <a:pt x="453" y="1354"/>
                    <a:pt x="453" y="1349"/>
                  </a:cubicBezTo>
                  <a:cubicBezTo>
                    <a:pt x="456" y="1350"/>
                    <a:pt x="456" y="1348"/>
                    <a:pt x="456" y="1346"/>
                  </a:cubicBezTo>
                  <a:cubicBezTo>
                    <a:pt x="460" y="1346"/>
                    <a:pt x="463" y="1346"/>
                    <a:pt x="466" y="1346"/>
                  </a:cubicBezTo>
                  <a:close/>
                  <a:moveTo>
                    <a:pt x="486" y="1346"/>
                  </a:moveTo>
                  <a:cubicBezTo>
                    <a:pt x="486" y="1349"/>
                    <a:pt x="484" y="1349"/>
                    <a:pt x="485" y="1352"/>
                  </a:cubicBezTo>
                  <a:cubicBezTo>
                    <a:pt x="479" y="1353"/>
                    <a:pt x="478" y="1350"/>
                    <a:pt x="475" y="1349"/>
                  </a:cubicBezTo>
                  <a:cubicBezTo>
                    <a:pt x="475" y="1344"/>
                    <a:pt x="482" y="1346"/>
                    <a:pt x="486" y="1346"/>
                  </a:cubicBezTo>
                  <a:close/>
                  <a:moveTo>
                    <a:pt x="528" y="1349"/>
                  </a:moveTo>
                  <a:cubicBezTo>
                    <a:pt x="526" y="1349"/>
                    <a:pt x="524" y="1349"/>
                    <a:pt x="522" y="1349"/>
                  </a:cubicBezTo>
                  <a:cubicBezTo>
                    <a:pt x="521" y="1355"/>
                    <a:pt x="530" y="1355"/>
                    <a:pt x="528" y="1349"/>
                  </a:cubicBezTo>
                  <a:close/>
                  <a:moveTo>
                    <a:pt x="1492" y="1357"/>
                  </a:moveTo>
                  <a:cubicBezTo>
                    <a:pt x="1491" y="1360"/>
                    <a:pt x="1488" y="1361"/>
                    <a:pt x="1486" y="1362"/>
                  </a:cubicBezTo>
                  <a:cubicBezTo>
                    <a:pt x="1482" y="1362"/>
                    <a:pt x="1480" y="1357"/>
                    <a:pt x="1477" y="1360"/>
                  </a:cubicBezTo>
                  <a:cubicBezTo>
                    <a:pt x="1475" y="1352"/>
                    <a:pt x="1483" y="1356"/>
                    <a:pt x="1486" y="1357"/>
                  </a:cubicBezTo>
                  <a:cubicBezTo>
                    <a:pt x="1488" y="1352"/>
                    <a:pt x="1481" y="1356"/>
                    <a:pt x="1483" y="1351"/>
                  </a:cubicBezTo>
                  <a:cubicBezTo>
                    <a:pt x="1489" y="1345"/>
                    <a:pt x="1489" y="1355"/>
                    <a:pt x="1492" y="1357"/>
                  </a:cubicBezTo>
                  <a:close/>
                  <a:moveTo>
                    <a:pt x="698" y="1351"/>
                  </a:moveTo>
                  <a:cubicBezTo>
                    <a:pt x="701" y="1349"/>
                    <a:pt x="700" y="1353"/>
                    <a:pt x="701" y="1354"/>
                  </a:cubicBezTo>
                  <a:cubicBezTo>
                    <a:pt x="703" y="1355"/>
                    <a:pt x="708" y="1357"/>
                    <a:pt x="708" y="1362"/>
                  </a:cubicBezTo>
                  <a:cubicBezTo>
                    <a:pt x="702" y="1365"/>
                    <a:pt x="701" y="1359"/>
                    <a:pt x="695" y="1358"/>
                  </a:cubicBezTo>
                  <a:cubicBezTo>
                    <a:pt x="695" y="1355"/>
                    <a:pt x="697" y="1354"/>
                    <a:pt x="698" y="1351"/>
                  </a:cubicBezTo>
                  <a:close/>
                  <a:moveTo>
                    <a:pt x="1382" y="1354"/>
                  </a:moveTo>
                  <a:cubicBezTo>
                    <a:pt x="1392" y="1356"/>
                    <a:pt x="1389" y="1367"/>
                    <a:pt x="1386" y="1374"/>
                  </a:cubicBezTo>
                  <a:cubicBezTo>
                    <a:pt x="1380" y="1375"/>
                    <a:pt x="1380" y="1370"/>
                    <a:pt x="1375" y="1370"/>
                  </a:cubicBezTo>
                  <a:cubicBezTo>
                    <a:pt x="1377" y="1364"/>
                    <a:pt x="1377" y="1357"/>
                    <a:pt x="1382" y="1354"/>
                  </a:cubicBezTo>
                  <a:close/>
                  <a:moveTo>
                    <a:pt x="1428" y="1373"/>
                  </a:moveTo>
                  <a:cubicBezTo>
                    <a:pt x="1423" y="1372"/>
                    <a:pt x="1421" y="1376"/>
                    <a:pt x="1416" y="1374"/>
                  </a:cubicBezTo>
                  <a:cubicBezTo>
                    <a:pt x="1411" y="1367"/>
                    <a:pt x="1413" y="1358"/>
                    <a:pt x="1424" y="1358"/>
                  </a:cubicBezTo>
                  <a:cubicBezTo>
                    <a:pt x="1425" y="1363"/>
                    <a:pt x="1430" y="1365"/>
                    <a:pt x="1428" y="1373"/>
                  </a:cubicBezTo>
                  <a:close/>
                  <a:moveTo>
                    <a:pt x="1343" y="1362"/>
                  </a:moveTo>
                  <a:cubicBezTo>
                    <a:pt x="1341" y="1360"/>
                    <a:pt x="1338" y="1363"/>
                    <a:pt x="1338" y="1363"/>
                  </a:cubicBezTo>
                  <a:cubicBezTo>
                    <a:pt x="1336" y="1368"/>
                    <a:pt x="1346" y="1365"/>
                    <a:pt x="1343" y="1362"/>
                  </a:cubicBezTo>
                  <a:close/>
                  <a:moveTo>
                    <a:pt x="566" y="1368"/>
                  </a:moveTo>
                  <a:cubicBezTo>
                    <a:pt x="566" y="1372"/>
                    <a:pt x="568" y="1373"/>
                    <a:pt x="573" y="1373"/>
                  </a:cubicBezTo>
                  <a:cubicBezTo>
                    <a:pt x="573" y="1366"/>
                    <a:pt x="570" y="1366"/>
                    <a:pt x="566" y="1368"/>
                  </a:cubicBezTo>
                  <a:close/>
                  <a:moveTo>
                    <a:pt x="1033" y="1366"/>
                  </a:moveTo>
                  <a:cubicBezTo>
                    <a:pt x="1036" y="1366"/>
                    <a:pt x="1038" y="1366"/>
                    <a:pt x="1041" y="1366"/>
                  </a:cubicBezTo>
                  <a:cubicBezTo>
                    <a:pt x="1043" y="1372"/>
                    <a:pt x="1030" y="1374"/>
                    <a:pt x="1033" y="1366"/>
                  </a:cubicBezTo>
                  <a:close/>
                  <a:moveTo>
                    <a:pt x="422" y="1374"/>
                  </a:moveTo>
                  <a:cubicBezTo>
                    <a:pt x="422" y="1372"/>
                    <a:pt x="424" y="1371"/>
                    <a:pt x="422" y="1370"/>
                  </a:cubicBezTo>
                  <a:cubicBezTo>
                    <a:pt x="421" y="1371"/>
                    <a:pt x="419" y="1373"/>
                    <a:pt x="422" y="1374"/>
                  </a:cubicBezTo>
                  <a:close/>
                  <a:moveTo>
                    <a:pt x="429" y="1370"/>
                  </a:moveTo>
                  <a:cubicBezTo>
                    <a:pt x="432" y="1368"/>
                    <a:pt x="433" y="1372"/>
                    <a:pt x="434" y="1373"/>
                  </a:cubicBezTo>
                  <a:cubicBezTo>
                    <a:pt x="436" y="1373"/>
                    <a:pt x="439" y="1372"/>
                    <a:pt x="440" y="1373"/>
                  </a:cubicBezTo>
                  <a:cubicBezTo>
                    <a:pt x="441" y="1373"/>
                    <a:pt x="440" y="1375"/>
                    <a:pt x="440" y="1376"/>
                  </a:cubicBezTo>
                  <a:cubicBezTo>
                    <a:pt x="441" y="1378"/>
                    <a:pt x="444" y="1377"/>
                    <a:pt x="444" y="1381"/>
                  </a:cubicBezTo>
                  <a:cubicBezTo>
                    <a:pt x="440" y="1376"/>
                    <a:pt x="428" y="1380"/>
                    <a:pt x="429" y="1370"/>
                  </a:cubicBezTo>
                  <a:close/>
                  <a:moveTo>
                    <a:pt x="1473" y="1376"/>
                  </a:moveTo>
                  <a:cubicBezTo>
                    <a:pt x="1469" y="1376"/>
                    <a:pt x="1466" y="1376"/>
                    <a:pt x="1464" y="1374"/>
                  </a:cubicBezTo>
                  <a:cubicBezTo>
                    <a:pt x="1466" y="1372"/>
                    <a:pt x="1474" y="1369"/>
                    <a:pt x="1473" y="1376"/>
                  </a:cubicBezTo>
                  <a:close/>
                  <a:moveTo>
                    <a:pt x="1145" y="1373"/>
                  </a:moveTo>
                  <a:cubicBezTo>
                    <a:pt x="1147" y="1373"/>
                    <a:pt x="1148" y="1373"/>
                    <a:pt x="1150" y="1373"/>
                  </a:cubicBezTo>
                  <a:cubicBezTo>
                    <a:pt x="1151" y="1376"/>
                    <a:pt x="1153" y="1379"/>
                    <a:pt x="1153" y="1384"/>
                  </a:cubicBezTo>
                  <a:cubicBezTo>
                    <a:pt x="1150" y="1386"/>
                    <a:pt x="1148" y="1388"/>
                    <a:pt x="1142" y="1387"/>
                  </a:cubicBezTo>
                  <a:cubicBezTo>
                    <a:pt x="1140" y="1380"/>
                    <a:pt x="1144" y="1377"/>
                    <a:pt x="1145" y="1373"/>
                  </a:cubicBezTo>
                  <a:close/>
                  <a:moveTo>
                    <a:pt x="519" y="1395"/>
                  </a:moveTo>
                  <a:cubicBezTo>
                    <a:pt x="517" y="1397"/>
                    <a:pt x="518" y="1401"/>
                    <a:pt x="514" y="1401"/>
                  </a:cubicBezTo>
                  <a:cubicBezTo>
                    <a:pt x="511" y="1403"/>
                    <a:pt x="512" y="1398"/>
                    <a:pt x="511" y="1398"/>
                  </a:cubicBezTo>
                  <a:cubicBezTo>
                    <a:pt x="507" y="1397"/>
                    <a:pt x="503" y="1398"/>
                    <a:pt x="500" y="1395"/>
                  </a:cubicBezTo>
                  <a:cubicBezTo>
                    <a:pt x="499" y="1394"/>
                    <a:pt x="498" y="1393"/>
                    <a:pt x="497" y="1392"/>
                  </a:cubicBezTo>
                  <a:cubicBezTo>
                    <a:pt x="496" y="1391"/>
                    <a:pt x="497" y="1388"/>
                    <a:pt x="497" y="1387"/>
                  </a:cubicBezTo>
                  <a:cubicBezTo>
                    <a:pt x="496" y="1386"/>
                    <a:pt x="491" y="1384"/>
                    <a:pt x="492" y="1379"/>
                  </a:cubicBezTo>
                  <a:cubicBezTo>
                    <a:pt x="494" y="1379"/>
                    <a:pt x="493" y="1376"/>
                    <a:pt x="493" y="1374"/>
                  </a:cubicBezTo>
                  <a:cubicBezTo>
                    <a:pt x="495" y="1375"/>
                    <a:pt x="498" y="1375"/>
                    <a:pt x="500" y="1376"/>
                  </a:cubicBezTo>
                  <a:cubicBezTo>
                    <a:pt x="500" y="1376"/>
                    <a:pt x="499" y="1377"/>
                    <a:pt x="500" y="1378"/>
                  </a:cubicBezTo>
                  <a:cubicBezTo>
                    <a:pt x="500" y="1378"/>
                    <a:pt x="505" y="1378"/>
                    <a:pt x="506" y="1379"/>
                  </a:cubicBezTo>
                  <a:cubicBezTo>
                    <a:pt x="506" y="1380"/>
                    <a:pt x="505" y="1382"/>
                    <a:pt x="506" y="1382"/>
                  </a:cubicBezTo>
                  <a:cubicBezTo>
                    <a:pt x="506" y="1383"/>
                    <a:pt x="509" y="1383"/>
                    <a:pt x="509" y="1384"/>
                  </a:cubicBezTo>
                  <a:cubicBezTo>
                    <a:pt x="510" y="1384"/>
                    <a:pt x="509" y="1387"/>
                    <a:pt x="509" y="1387"/>
                  </a:cubicBezTo>
                  <a:cubicBezTo>
                    <a:pt x="511" y="1388"/>
                    <a:pt x="514" y="1389"/>
                    <a:pt x="514" y="1393"/>
                  </a:cubicBezTo>
                  <a:cubicBezTo>
                    <a:pt x="514" y="1395"/>
                    <a:pt x="517" y="1395"/>
                    <a:pt x="519" y="1395"/>
                  </a:cubicBezTo>
                  <a:close/>
                  <a:moveTo>
                    <a:pt x="1350" y="1379"/>
                  </a:moveTo>
                  <a:cubicBezTo>
                    <a:pt x="1359" y="1381"/>
                    <a:pt x="1344" y="1387"/>
                    <a:pt x="1350" y="1379"/>
                  </a:cubicBezTo>
                  <a:close/>
                  <a:moveTo>
                    <a:pt x="445" y="1384"/>
                  </a:moveTo>
                  <a:cubicBezTo>
                    <a:pt x="447" y="1390"/>
                    <a:pt x="428" y="1387"/>
                    <a:pt x="430" y="1382"/>
                  </a:cubicBezTo>
                  <a:cubicBezTo>
                    <a:pt x="432" y="1384"/>
                    <a:pt x="432" y="1381"/>
                    <a:pt x="433" y="1381"/>
                  </a:cubicBezTo>
                  <a:cubicBezTo>
                    <a:pt x="434" y="1381"/>
                    <a:pt x="434" y="1382"/>
                    <a:pt x="434" y="1382"/>
                  </a:cubicBezTo>
                  <a:cubicBezTo>
                    <a:pt x="437" y="1382"/>
                    <a:pt x="443" y="1381"/>
                    <a:pt x="445" y="1384"/>
                  </a:cubicBezTo>
                  <a:close/>
                  <a:moveTo>
                    <a:pt x="1182" y="1389"/>
                  </a:moveTo>
                  <a:cubicBezTo>
                    <a:pt x="1186" y="1389"/>
                    <a:pt x="1187" y="1392"/>
                    <a:pt x="1188" y="1387"/>
                  </a:cubicBezTo>
                  <a:cubicBezTo>
                    <a:pt x="1186" y="1385"/>
                    <a:pt x="1183" y="1385"/>
                    <a:pt x="1182" y="1389"/>
                  </a:cubicBezTo>
                  <a:close/>
                  <a:moveTo>
                    <a:pt x="439" y="1389"/>
                  </a:moveTo>
                  <a:cubicBezTo>
                    <a:pt x="446" y="1388"/>
                    <a:pt x="446" y="1394"/>
                    <a:pt x="452" y="1395"/>
                  </a:cubicBezTo>
                  <a:cubicBezTo>
                    <a:pt x="455" y="1398"/>
                    <a:pt x="445" y="1400"/>
                    <a:pt x="449" y="1404"/>
                  </a:cubicBezTo>
                  <a:cubicBezTo>
                    <a:pt x="449" y="1405"/>
                    <a:pt x="452" y="1404"/>
                    <a:pt x="452" y="1404"/>
                  </a:cubicBezTo>
                  <a:cubicBezTo>
                    <a:pt x="452" y="1408"/>
                    <a:pt x="448" y="1409"/>
                    <a:pt x="451" y="1411"/>
                  </a:cubicBezTo>
                  <a:cubicBezTo>
                    <a:pt x="453" y="1415"/>
                    <a:pt x="441" y="1413"/>
                    <a:pt x="447" y="1416"/>
                  </a:cubicBezTo>
                  <a:cubicBezTo>
                    <a:pt x="442" y="1420"/>
                    <a:pt x="437" y="1413"/>
                    <a:pt x="438" y="1406"/>
                  </a:cubicBezTo>
                  <a:cubicBezTo>
                    <a:pt x="441" y="1405"/>
                    <a:pt x="442" y="1404"/>
                    <a:pt x="444" y="1403"/>
                  </a:cubicBezTo>
                  <a:cubicBezTo>
                    <a:pt x="443" y="1401"/>
                    <a:pt x="441" y="1401"/>
                    <a:pt x="441" y="1398"/>
                  </a:cubicBezTo>
                  <a:cubicBezTo>
                    <a:pt x="440" y="1398"/>
                    <a:pt x="438" y="1398"/>
                    <a:pt x="437" y="1398"/>
                  </a:cubicBezTo>
                  <a:cubicBezTo>
                    <a:pt x="436" y="1395"/>
                    <a:pt x="436" y="1393"/>
                    <a:pt x="436" y="1390"/>
                  </a:cubicBezTo>
                  <a:cubicBezTo>
                    <a:pt x="438" y="1390"/>
                    <a:pt x="439" y="1390"/>
                    <a:pt x="439" y="1389"/>
                  </a:cubicBezTo>
                  <a:close/>
                  <a:moveTo>
                    <a:pt x="918" y="1393"/>
                  </a:moveTo>
                  <a:cubicBezTo>
                    <a:pt x="920" y="1401"/>
                    <a:pt x="915" y="1403"/>
                    <a:pt x="914" y="1408"/>
                  </a:cubicBezTo>
                  <a:cubicBezTo>
                    <a:pt x="911" y="1405"/>
                    <a:pt x="906" y="1406"/>
                    <a:pt x="901" y="1406"/>
                  </a:cubicBezTo>
                  <a:cubicBezTo>
                    <a:pt x="900" y="1405"/>
                    <a:pt x="900" y="1402"/>
                    <a:pt x="898" y="1401"/>
                  </a:cubicBezTo>
                  <a:cubicBezTo>
                    <a:pt x="896" y="1391"/>
                    <a:pt x="904" y="1386"/>
                    <a:pt x="912" y="1389"/>
                  </a:cubicBezTo>
                  <a:cubicBezTo>
                    <a:pt x="912" y="1389"/>
                    <a:pt x="912" y="1392"/>
                    <a:pt x="912" y="1392"/>
                  </a:cubicBezTo>
                  <a:cubicBezTo>
                    <a:pt x="913" y="1393"/>
                    <a:pt x="916" y="1393"/>
                    <a:pt x="918" y="1393"/>
                  </a:cubicBezTo>
                  <a:close/>
                  <a:moveTo>
                    <a:pt x="1723" y="1390"/>
                  </a:moveTo>
                  <a:cubicBezTo>
                    <a:pt x="1728" y="1391"/>
                    <a:pt x="1733" y="1392"/>
                    <a:pt x="1734" y="1397"/>
                  </a:cubicBezTo>
                  <a:cubicBezTo>
                    <a:pt x="1730" y="1400"/>
                    <a:pt x="1724" y="1397"/>
                    <a:pt x="1721" y="1395"/>
                  </a:cubicBezTo>
                  <a:cubicBezTo>
                    <a:pt x="1722" y="1394"/>
                    <a:pt x="1723" y="1392"/>
                    <a:pt x="1723" y="1390"/>
                  </a:cubicBezTo>
                  <a:close/>
                  <a:moveTo>
                    <a:pt x="621" y="1395"/>
                  </a:moveTo>
                  <a:cubicBezTo>
                    <a:pt x="622" y="1400"/>
                    <a:pt x="617" y="1399"/>
                    <a:pt x="619" y="1406"/>
                  </a:cubicBezTo>
                  <a:cubicBezTo>
                    <a:pt x="615" y="1406"/>
                    <a:pt x="614" y="1404"/>
                    <a:pt x="611" y="1403"/>
                  </a:cubicBezTo>
                  <a:cubicBezTo>
                    <a:pt x="609" y="1394"/>
                    <a:pt x="617" y="1390"/>
                    <a:pt x="621" y="1395"/>
                  </a:cubicBezTo>
                  <a:close/>
                  <a:moveTo>
                    <a:pt x="1774" y="1393"/>
                  </a:moveTo>
                  <a:cubicBezTo>
                    <a:pt x="1774" y="1395"/>
                    <a:pt x="1773" y="1398"/>
                    <a:pt x="1773" y="1398"/>
                  </a:cubicBezTo>
                  <a:cubicBezTo>
                    <a:pt x="1772" y="1398"/>
                    <a:pt x="1770" y="1396"/>
                    <a:pt x="1768" y="1397"/>
                  </a:cubicBezTo>
                  <a:cubicBezTo>
                    <a:pt x="1765" y="1397"/>
                    <a:pt x="1761" y="1397"/>
                    <a:pt x="1755" y="1398"/>
                  </a:cubicBezTo>
                  <a:cubicBezTo>
                    <a:pt x="1755" y="1398"/>
                    <a:pt x="1750" y="1401"/>
                    <a:pt x="1749" y="1400"/>
                  </a:cubicBezTo>
                  <a:cubicBezTo>
                    <a:pt x="1749" y="1400"/>
                    <a:pt x="1749" y="1398"/>
                    <a:pt x="1749" y="1398"/>
                  </a:cubicBezTo>
                  <a:cubicBezTo>
                    <a:pt x="1747" y="1398"/>
                    <a:pt x="1746" y="1400"/>
                    <a:pt x="1746" y="1400"/>
                  </a:cubicBezTo>
                  <a:cubicBezTo>
                    <a:pt x="1743" y="1399"/>
                    <a:pt x="1741" y="1397"/>
                    <a:pt x="1738" y="1398"/>
                  </a:cubicBezTo>
                  <a:cubicBezTo>
                    <a:pt x="1738" y="1397"/>
                    <a:pt x="1738" y="1395"/>
                    <a:pt x="1739" y="1393"/>
                  </a:cubicBezTo>
                  <a:cubicBezTo>
                    <a:pt x="1753" y="1389"/>
                    <a:pt x="1759" y="1395"/>
                    <a:pt x="1774" y="1393"/>
                  </a:cubicBezTo>
                  <a:close/>
                  <a:moveTo>
                    <a:pt x="1291" y="1395"/>
                  </a:moveTo>
                  <a:cubicBezTo>
                    <a:pt x="1290" y="1401"/>
                    <a:pt x="1303" y="1399"/>
                    <a:pt x="1300" y="1393"/>
                  </a:cubicBezTo>
                  <a:cubicBezTo>
                    <a:pt x="1296" y="1393"/>
                    <a:pt x="1293" y="1393"/>
                    <a:pt x="1291" y="1395"/>
                  </a:cubicBezTo>
                  <a:close/>
                  <a:moveTo>
                    <a:pt x="1693" y="1398"/>
                  </a:moveTo>
                  <a:cubicBezTo>
                    <a:pt x="1688" y="1397"/>
                    <a:pt x="1687" y="1401"/>
                    <a:pt x="1681" y="1400"/>
                  </a:cubicBezTo>
                  <a:cubicBezTo>
                    <a:pt x="1681" y="1398"/>
                    <a:pt x="1681" y="1397"/>
                    <a:pt x="1681" y="1395"/>
                  </a:cubicBezTo>
                  <a:cubicBezTo>
                    <a:pt x="1684" y="1392"/>
                    <a:pt x="1694" y="1392"/>
                    <a:pt x="1693" y="1398"/>
                  </a:cubicBezTo>
                  <a:close/>
                  <a:moveTo>
                    <a:pt x="1797" y="1397"/>
                  </a:moveTo>
                  <a:cubicBezTo>
                    <a:pt x="1800" y="1391"/>
                    <a:pt x="1787" y="1393"/>
                    <a:pt x="1787" y="1395"/>
                  </a:cubicBezTo>
                  <a:cubicBezTo>
                    <a:pt x="1789" y="1397"/>
                    <a:pt x="1793" y="1397"/>
                    <a:pt x="1797" y="1397"/>
                  </a:cubicBezTo>
                  <a:close/>
                  <a:moveTo>
                    <a:pt x="651" y="1395"/>
                  </a:moveTo>
                  <a:cubicBezTo>
                    <a:pt x="653" y="1395"/>
                    <a:pt x="656" y="1395"/>
                    <a:pt x="659" y="1395"/>
                  </a:cubicBezTo>
                  <a:cubicBezTo>
                    <a:pt x="659" y="1401"/>
                    <a:pt x="664" y="1403"/>
                    <a:pt x="664" y="1409"/>
                  </a:cubicBezTo>
                  <a:cubicBezTo>
                    <a:pt x="661" y="1409"/>
                    <a:pt x="657" y="1409"/>
                    <a:pt x="654" y="1409"/>
                  </a:cubicBezTo>
                  <a:cubicBezTo>
                    <a:pt x="654" y="1407"/>
                    <a:pt x="655" y="1405"/>
                    <a:pt x="654" y="1403"/>
                  </a:cubicBezTo>
                  <a:cubicBezTo>
                    <a:pt x="653" y="1400"/>
                    <a:pt x="649" y="1401"/>
                    <a:pt x="651" y="1395"/>
                  </a:cubicBezTo>
                  <a:close/>
                  <a:moveTo>
                    <a:pt x="1027" y="1401"/>
                  </a:moveTo>
                  <a:cubicBezTo>
                    <a:pt x="1023" y="1405"/>
                    <a:pt x="1019" y="1401"/>
                    <a:pt x="1014" y="1401"/>
                  </a:cubicBezTo>
                  <a:cubicBezTo>
                    <a:pt x="1014" y="1393"/>
                    <a:pt x="1026" y="1394"/>
                    <a:pt x="1027" y="1401"/>
                  </a:cubicBezTo>
                  <a:close/>
                  <a:moveTo>
                    <a:pt x="1330" y="1395"/>
                  </a:moveTo>
                  <a:cubicBezTo>
                    <a:pt x="1333" y="1395"/>
                    <a:pt x="1336" y="1395"/>
                    <a:pt x="1339" y="1395"/>
                  </a:cubicBezTo>
                  <a:cubicBezTo>
                    <a:pt x="1340" y="1401"/>
                    <a:pt x="1337" y="1405"/>
                    <a:pt x="1331" y="1404"/>
                  </a:cubicBezTo>
                  <a:cubicBezTo>
                    <a:pt x="1329" y="1400"/>
                    <a:pt x="1332" y="1400"/>
                    <a:pt x="1330" y="1395"/>
                  </a:cubicBezTo>
                  <a:close/>
                  <a:moveTo>
                    <a:pt x="1852" y="1398"/>
                  </a:moveTo>
                  <a:cubicBezTo>
                    <a:pt x="1854" y="1399"/>
                    <a:pt x="1855" y="1400"/>
                    <a:pt x="1858" y="1400"/>
                  </a:cubicBezTo>
                  <a:cubicBezTo>
                    <a:pt x="1859" y="1394"/>
                    <a:pt x="1852" y="1394"/>
                    <a:pt x="1852" y="1398"/>
                  </a:cubicBezTo>
                  <a:close/>
                  <a:moveTo>
                    <a:pt x="962" y="1406"/>
                  </a:moveTo>
                  <a:cubicBezTo>
                    <a:pt x="955" y="1406"/>
                    <a:pt x="949" y="1406"/>
                    <a:pt x="945" y="1404"/>
                  </a:cubicBezTo>
                  <a:cubicBezTo>
                    <a:pt x="945" y="1403"/>
                    <a:pt x="945" y="1401"/>
                    <a:pt x="945" y="1400"/>
                  </a:cubicBezTo>
                  <a:cubicBezTo>
                    <a:pt x="949" y="1397"/>
                    <a:pt x="954" y="1398"/>
                    <a:pt x="959" y="1401"/>
                  </a:cubicBezTo>
                  <a:cubicBezTo>
                    <a:pt x="960" y="1402"/>
                    <a:pt x="962" y="1403"/>
                    <a:pt x="962" y="1406"/>
                  </a:cubicBezTo>
                  <a:close/>
                  <a:moveTo>
                    <a:pt x="1395" y="1401"/>
                  </a:moveTo>
                  <a:cubicBezTo>
                    <a:pt x="1398" y="1403"/>
                    <a:pt x="1400" y="1401"/>
                    <a:pt x="1404" y="1403"/>
                  </a:cubicBezTo>
                  <a:cubicBezTo>
                    <a:pt x="1405" y="1398"/>
                    <a:pt x="1395" y="1396"/>
                    <a:pt x="1395" y="1401"/>
                  </a:cubicBezTo>
                  <a:close/>
                  <a:moveTo>
                    <a:pt x="603" y="1412"/>
                  </a:moveTo>
                  <a:cubicBezTo>
                    <a:pt x="604" y="1414"/>
                    <a:pt x="606" y="1413"/>
                    <a:pt x="606" y="1416"/>
                  </a:cubicBezTo>
                  <a:cubicBezTo>
                    <a:pt x="608" y="1415"/>
                    <a:pt x="608" y="1412"/>
                    <a:pt x="611" y="1412"/>
                  </a:cubicBezTo>
                  <a:cubicBezTo>
                    <a:pt x="614" y="1415"/>
                    <a:pt x="611" y="1419"/>
                    <a:pt x="606" y="1419"/>
                  </a:cubicBezTo>
                  <a:cubicBezTo>
                    <a:pt x="607" y="1423"/>
                    <a:pt x="613" y="1426"/>
                    <a:pt x="605" y="1427"/>
                  </a:cubicBezTo>
                  <a:cubicBezTo>
                    <a:pt x="605" y="1423"/>
                    <a:pt x="608" y="1421"/>
                    <a:pt x="602" y="1422"/>
                  </a:cubicBezTo>
                  <a:cubicBezTo>
                    <a:pt x="602" y="1420"/>
                    <a:pt x="604" y="1421"/>
                    <a:pt x="605" y="1420"/>
                  </a:cubicBezTo>
                  <a:cubicBezTo>
                    <a:pt x="605" y="1419"/>
                    <a:pt x="603" y="1419"/>
                    <a:pt x="603" y="1417"/>
                  </a:cubicBezTo>
                  <a:cubicBezTo>
                    <a:pt x="600" y="1420"/>
                    <a:pt x="601" y="1421"/>
                    <a:pt x="602" y="1425"/>
                  </a:cubicBezTo>
                  <a:cubicBezTo>
                    <a:pt x="602" y="1429"/>
                    <a:pt x="608" y="1426"/>
                    <a:pt x="607" y="1431"/>
                  </a:cubicBezTo>
                  <a:cubicBezTo>
                    <a:pt x="600" y="1430"/>
                    <a:pt x="601" y="1433"/>
                    <a:pt x="602" y="1438"/>
                  </a:cubicBezTo>
                  <a:cubicBezTo>
                    <a:pt x="599" y="1438"/>
                    <a:pt x="598" y="1437"/>
                    <a:pt x="596" y="1436"/>
                  </a:cubicBezTo>
                  <a:cubicBezTo>
                    <a:pt x="595" y="1433"/>
                    <a:pt x="599" y="1434"/>
                    <a:pt x="599" y="1431"/>
                  </a:cubicBezTo>
                  <a:cubicBezTo>
                    <a:pt x="599" y="1428"/>
                    <a:pt x="595" y="1432"/>
                    <a:pt x="594" y="1431"/>
                  </a:cubicBezTo>
                  <a:cubicBezTo>
                    <a:pt x="593" y="1430"/>
                    <a:pt x="593" y="1432"/>
                    <a:pt x="590" y="1431"/>
                  </a:cubicBezTo>
                  <a:cubicBezTo>
                    <a:pt x="588" y="1431"/>
                    <a:pt x="587" y="1429"/>
                    <a:pt x="585" y="1430"/>
                  </a:cubicBezTo>
                  <a:cubicBezTo>
                    <a:pt x="585" y="1425"/>
                    <a:pt x="591" y="1427"/>
                    <a:pt x="596" y="1427"/>
                  </a:cubicBezTo>
                  <a:cubicBezTo>
                    <a:pt x="595" y="1425"/>
                    <a:pt x="592" y="1425"/>
                    <a:pt x="590" y="1425"/>
                  </a:cubicBezTo>
                  <a:cubicBezTo>
                    <a:pt x="589" y="1422"/>
                    <a:pt x="586" y="1421"/>
                    <a:pt x="586" y="1417"/>
                  </a:cubicBezTo>
                  <a:cubicBezTo>
                    <a:pt x="583" y="1417"/>
                    <a:pt x="581" y="1417"/>
                    <a:pt x="582" y="1420"/>
                  </a:cubicBezTo>
                  <a:cubicBezTo>
                    <a:pt x="578" y="1419"/>
                    <a:pt x="583" y="1413"/>
                    <a:pt x="583" y="1411"/>
                  </a:cubicBezTo>
                  <a:cubicBezTo>
                    <a:pt x="582" y="1408"/>
                    <a:pt x="579" y="1407"/>
                    <a:pt x="580" y="1403"/>
                  </a:cubicBezTo>
                  <a:cubicBezTo>
                    <a:pt x="582" y="1400"/>
                    <a:pt x="586" y="1399"/>
                    <a:pt x="592" y="1400"/>
                  </a:cubicBezTo>
                  <a:cubicBezTo>
                    <a:pt x="593" y="1405"/>
                    <a:pt x="603" y="1403"/>
                    <a:pt x="603" y="1409"/>
                  </a:cubicBezTo>
                  <a:cubicBezTo>
                    <a:pt x="605" y="1409"/>
                    <a:pt x="607" y="1410"/>
                    <a:pt x="608" y="1408"/>
                  </a:cubicBezTo>
                  <a:cubicBezTo>
                    <a:pt x="612" y="1412"/>
                    <a:pt x="605" y="1411"/>
                    <a:pt x="603" y="1412"/>
                  </a:cubicBezTo>
                  <a:close/>
                  <a:moveTo>
                    <a:pt x="842" y="1401"/>
                  </a:moveTo>
                  <a:cubicBezTo>
                    <a:pt x="842" y="1404"/>
                    <a:pt x="840" y="1405"/>
                    <a:pt x="841" y="1408"/>
                  </a:cubicBezTo>
                  <a:cubicBezTo>
                    <a:pt x="838" y="1408"/>
                    <a:pt x="835" y="1408"/>
                    <a:pt x="833" y="1408"/>
                  </a:cubicBezTo>
                  <a:cubicBezTo>
                    <a:pt x="833" y="1406"/>
                    <a:pt x="833" y="1403"/>
                    <a:pt x="833" y="1401"/>
                  </a:cubicBezTo>
                  <a:cubicBezTo>
                    <a:pt x="835" y="1399"/>
                    <a:pt x="840" y="1399"/>
                    <a:pt x="842" y="1401"/>
                  </a:cubicBezTo>
                  <a:close/>
                  <a:moveTo>
                    <a:pt x="1504" y="1403"/>
                  </a:moveTo>
                  <a:cubicBezTo>
                    <a:pt x="1506" y="1405"/>
                    <a:pt x="1511" y="1405"/>
                    <a:pt x="1511" y="1401"/>
                  </a:cubicBezTo>
                  <a:cubicBezTo>
                    <a:pt x="1510" y="1399"/>
                    <a:pt x="1504" y="1399"/>
                    <a:pt x="1504" y="1403"/>
                  </a:cubicBezTo>
                  <a:close/>
                  <a:moveTo>
                    <a:pt x="1616" y="1400"/>
                  </a:moveTo>
                  <a:cubicBezTo>
                    <a:pt x="1622" y="1399"/>
                    <a:pt x="1625" y="1402"/>
                    <a:pt x="1623" y="1409"/>
                  </a:cubicBezTo>
                  <a:cubicBezTo>
                    <a:pt x="1619" y="1409"/>
                    <a:pt x="1615" y="1409"/>
                    <a:pt x="1611" y="1409"/>
                  </a:cubicBezTo>
                  <a:cubicBezTo>
                    <a:pt x="1610" y="1404"/>
                    <a:pt x="1616" y="1406"/>
                    <a:pt x="1616" y="1400"/>
                  </a:cubicBezTo>
                  <a:close/>
                  <a:moveTo>
                    <a:pt x="1123" y="1403"/>
                  </a:moveTo>
                  <a:cubicBezTo>
                    <a:pt x="1129" y="1404"/>
                    <a:pt x="1124" y="1410"/>
                    <a:pt x="1119" y="1409"/>
                  </a:cubicBezTo>
                  <a:cubicBezTo>
                    <a:pt x="1119" y="1408"/>
                    <a:pt x="1119" y="1406"/>
                    <a:pt x="1119" y="1404"/>
                  </a:cubicBezTo>
                  <a:cubicBezTo>
                    <a:pt x="1121" y="1405"/>
                    <a:pt x="1123" y="1405"/>
                    <a:pt x="1123" y="1403"/>
                  </a:cubicBezTo>
                  <a:close/>
                  <a:moveTo>
                    <a:pt x="407" y="1404"/>
                  </a:moveTo>
                  <a:cubicBezTo>
                    <a:pt x="414" y="1406"/>
                    <a:pt x="406" y="1414"/>
                    <a:pt x="407" y="1404"/>
                  </a:cubicBezTo>
                  <a:close/>
                  <a:moveTo>
                    <a:pt x="704" y="1406"/>
                  </a:moveTo>
                  <a:cubicBezTo>
                    <a:pt x="702" y="1405"/>
                    <a:pt x="700" y="1404"/>
                    <a:pt x="696" y="1404"/>
                  </a:cubicBezTo>
                  <a:cubicBezTo>
                    <a:pt x="695" y="1410"/>
                    <a:pt x="704" y="1411"/>
                    <a:pt x="704" y="1406"/>
                  </a:cubicBezTo>
                  <a:close/>
                  <a:moveTo>
                    <a:pt x="876" y="1408"/>
                  </a:moveTo>
                  <a:cubicBezTo>
                    <a:pt x="878" y="1409"/>
                    <a:pt x="884" y="1409"/>
                    <a:pt x="884" y="1404"/>
                  </a:cubicBezTo>
                  <a:cubicBezTo>
                    <a:pt x="880" y="1404"/>
                    <a:pt x="876" y="1404"/>
                    <a:pt x="876" y="1408"/>
                  </a:cubicBezTo>
                  <a:close/>
                  <a:moveTo>
                    <a:pt x="1561" y="1409"/>
                  </a:moveTo>
                  <a:cubicBezTo>
                    <a:pt x="1561" y="1414"/>
                    <a:pt x="1552" y="1413"/>
                    <a:pt x="1550" y="1411"/>
                  </a:cubicBezTo>
                  <a:cubicBezTo>
                    <a:pt x="1549" y="1406"/>
                    <a:pt x="1553" y="1408"/>
                    <a:pt x="1553" y="1404"/>
                  </a:cubicBezTo>
                  <a:cubicBezTo>
                    <a:pt x="1559" y="1403"/>
                    <a:pt x="1558" y="1408"/>
                    <a:pt x="1561" y="1409"/>
                  </a:cubicBezTo>
                  <a:close/>
                  <a:moveTo>
                    <a:pt x="1589" y="1463"/>
                  </a:moveTo>
                  <a:cubicBezTo>
                    <a:pt x="1589" y="1465"/>
                    <a:pt x="1597" y="1463"/>
                    <a:pt x="1595" y="1471"/>
                  </a:cubicBezTo>
                  <a:cubicBezTo>
                    <a:pt x="1589" y="1472"/>
                    <a:pt x="1578" y="1474"/>
                    <a:pt x="1581" y="1465"/>
                  </a:cubicBezTo>
                  <a:cubicBezTo>
                    <a:pt x="1582" y="1464"/>
                    <a:pt x="1586" y="1465"/>
                    <a:pt x="1586" y="1465"/>
                  </a:cubicBezTo>
                  <a:cubicBezTo>
                    <a:pt x="1585" y="1461"/>
                    <a:pt x="1575" y="1463"/>
                    <a:pt x="1574" y="1465"/>
                  </a:cubicBezTo>
                  <a:cubicBezTo>
                    <a:pt x="1573" y="1466"/>
                    <a:pt x="1577" y="1467"/>
                    <a:pt x="1577" y="1468"/>
                  </a:cubicBezTo>
                  <a:cubicBezTo>
                    <a:pt x="1577" y="1470"/>
                    <a:pt x="1572" y="1471"/>
                    <a:pt x="1572" y="1474"/>
                  </a:cubicBezTo>
                  <a:cubicBezTo>
                    <a:pt x="1569" y="1474"/>
                    <a:pt x="1567" y="1474"/>
                    <a:pt x="1564" y="1474"/>
                  </a:cubicBezTo>
                  <a:cubicBezTo>
                    <a:pt x="1563" y="1472"/>
                    <a:pt x="1560" y="1457"/>
                    <a:pt x="1568" y="1460"/>
                  </a:cubicBezTo>
                  <a:cubicBezTo>
                    <a:pt x="1567" y="1457"/>
                    <a:pt x="1562" y="1459"/>
                    <a:pt x="1562" y="1457"/>
                  </a:cubicBezTo>
                  <a:cubicBezTo>
                    <a:pt x="1564" y="1451"/>
                    <a:pt x="1563" y="1442"/>
                    <a:pt x="1571" y="1443"/>
                  </a:cubicBezTo>
                  <a:cubicBezTo>
                    <a:pt x="1570" y="1439"/>
                    <a:pt x="1560" y="1443"/>
                    <a:pt x="1562" y="1436"/>
                  </a:cubicBezTo>
                  <a:cubicBezTo>
                    <a:pt x="1569" y="1437"/>
                    <a:pt x="1572" y="1429"/>
                    <a:pt x="1567" y="1427"/>
                  </a:cubicBezTo>
                  <a:cubicBezTo>
                    <a:pt x="1570" y="1424"/>
                    <a:pt x="1569" y="1425"/>
                    <a:pt x="1569" y="1419"/>
                  </a:cubicBezTo>
                  <a:cubicBezTo>
                    <a:pt x="1577" y="1420"/>
                    <a:pt x="1584" y="1416"/>
                    <a:pt x="1581" y="1409"/>
                  </a:cubicBezTo>
                  <a:cubicBezTo>
                    <a:pt x="1583" y="1408"/>
                    <a:pt x="1584" y="1407"/>
                    <a:pt x="1584" y="1409"/>
                  </a:cubicBezTo>
                  <a:cubicBezTo>
                    <a:pt x="1588" y="1408"/>
                    <a:pt x="1588" y="1403"/>
                    <a:pt x="1594" y="1404"/>
                  </a:cubicBezTo>
                  <a:cubicBezTo>
                    <a:pt x="1594" y="1407"/>
                    <a:pt x="1594" y="1409"/>
                    <a:pt x="1594" y="1411"/>
                  </a:cubicBezTo>
                  <a:cubicBezTo>
                    <a:pt x="1590" y="1411"/>
                    <a:pt x="1586" y="1412"/>
                    <a:pt x="1584" y="1414"/>
                  </a:cubicBezTo>
                  <a:cubicBezTo>
                    <a:pt x="1587" y="1418"/>
                    <a:pt x="1589" y="1413"/>
                    <a:pt x="1594" y="1414"/>
                  </a:cubicBezTo>
                  <a:cubicBezTo>
                    <a:pt x="1594" y="1414"/>
                    <a:pt x="1591" y="1417"/>
                    <a:pt x="1592" y="1417"/>
                  </a:cubicBezTo>
                  <a:cubicBezTo>
                    <a:pt x="1594" y="1418"/>
                    <a:pt x="1603" y="1418"/>
                    <a:pt x="1609" y="1419"/>
                  </a:cubicBezTo>
                  <a:cubicBezTo>
                    <a:pt x="1609" y="1420"/>
                    <a:pt x="1609" y="1421"/>
                    <a:pt x="1609" y="1422"/>
                  </a:cubicBezTo>
                  <a:cubicBezTo>
                    <a:pt x="1611" y="1422"/>
                    <a:pt x="1610" y="1419"/>
                    <a:pt x="1611" y="1417"/>
                  </a:cubicBezTo>
                  <a:cubicBezTo>
                    <a:pt x="1616" y="1418"/>
                    <a:pt x="1617" y="1415"/>
                    <a:pt x="1621" y="1416"/>
                  </a:cubicBezTo>
                  <a:cubicBezTo>
                    <a:pt x="1623" y="1422"/>
                    <a:pt x="1616" y="1423"/>
                    <a:pt x="1614" y="1420"/>
                  </a:cubicBezTo>
                  <a:cubicBezTo>
                    <a:pt x="1612" y="1424"/>
                    <a:pt x="1618" y="1425"/>
                    <a:pt x="1612" y="1425"/>
                  </a:cubicBezTo>
                  <a:cubicBezTo>
                    <a:pt x="1612" y="1430"/>
                    <a:pt x="1619" y="1427"/>
                    <a:pt x="1621" y="1430"/>
                  </a:cubicBezTo>
                  <a:cubicBezTo>
                    <a:pt x="1621" y="1433"/>
                    <a:pt x="1617" y="1431"/>
                    <a:pt x="1616" y="1435"/>
                  </a:cubicBezTo>
                  <a:cubicBezTo>
                    <a:pt x="1616" y="1436"/>
                    <a:pt x="1613" y="1437"/>
                    <a:pt x="1612" y="1438"/>
                  </a:cubicBezTo>
                  <a:cubicBezTo>
                    <a:pt x="1611" y="1443"/>
                    <a:pt x="1612" y="1445"/>
                    <a:pt x="1613" y="1449"/>
                  </a:cubicBezTo>
                  <a:cubicBezTo>
                    <a:pt x="1611" y="1448"/>
                    <a:pt x="1610" y="1447"/>
                    <a:pt x="1610" y="1449"/>
                  </a:cubicBezTo>
                  <a:cubicBezTo>
                    <a:pt x="1607" y="1448"/>
                    <a:pt x="1606" y="1446"/>
                    <a:pt x="1608" y="1444"/>
                  </a:cubicBezTo>
                  <a:cubicBezTo>
                    <a:pt x="1605" y="1443"/>
                    <a:pt x="1605" y="1446"/>
                    <a:pt x="1605" y="1449"/>
                  </a:cubicBezTo>
                  <a:cubicBezTo>
                    <a:pt x="1598" y="1448"/>
                    <a:pt x="1595" y="1452"/>
                    <a:pt x="1588" y="1450"/>
                  </a:cubicBezTo>
                  <a:cubicBezTo>
                    <a:pt x="1590" y="1446"/>
                    <a:pt x="1583" y="1441"/>
                    <a:pt x="1590" y="1441"/>
                  </a:cubicBezTo>
                  <a:cubicBezTo>
                    <a:pt x="1589" y="1439"/>
                    <a:pt x="1586" y="1440"/>
                    <a:pt x="1584" y="1439"/>
                  </a:cubicBezTo>
                  <a:cubicBezTo>
                    <a:pt x="1581" y="1438"/>
                    <a:pt x="1584" y="1432"/>
                    <a:pt x="1579" y="1433"/>
                  </a:cubicBezTo>
                  <a:cubicBezTo>
                    <a:pt x="1578" y="1429"/>
                    <a:pt x="1579" y="1423"/>
                    <a:pt x="1575" y="1424"/>
                  </a:cubicBezTo>
                  <a:cubicBezTo>
                    <a:pt x="1571" y="1425"/>
                    <a:pt x="1573" y="1433"/>
                    <a:pt x="1570" y="1435"/>
                  </a:cubicBezTo>
                  <a:cubicBezTo>
                    <a:pt x="1571" y="1437"/>
                    <a:pt x="1575" y="1438"/>
                    <a:pt x="1577" y="1439"/>
                  </a:cubicBezTo>
                  <a:cubicBezTo>
                    <a:pt x="1575" y="1442"/>
                    <a:pt x="1576" y="1443"/>
                    <a:pt x="1577" y="1447"/>
                  </a:cubicBezTo>
                  <a:cubicBezTo>
                    <a:pt x="1577" y="1448"/>
                    <a:pt x="1579" y="1449"/>
                    <a:pt x="1579" y="1449"/>
                  </a:cubicBezTo>
                  <a:cubicBezTo>
                    <a:pt x="1579" y="1450"/>
                    <a:pt x="1578" y="1451"/>
                    <a:pt x="1577" y="1450"/>
                  </a:cubicBezTo>
                  <a:cubicBezTo>
                    <a:pt x="1580" y="1456"/>
                    <a:pt x="1584" y="1457"/>
                    <a:pt x="1592" y="1457"/>
                  </a:cubicBezTo>
                  <a:cubicBezTo>
                    <a:pt x="1593" y="1460"/>
                    <a:pt x="1592" y="1463"/>
                    <a:pt x="1589" y="1463"/>
                  </a:cubicBezTo>
                  <a:close/>
                  <a:moveTo>
                    <a:pt x="1064" y="1408"/>
                  </a:moveTo>
                  <a:cubicBezTo>
                    <a:pt x="1064" y="1413"/>
                    <a:pt x="1063" y="1417"/>
                    <a:pt x="1056" y="1416"/>
                  </a:cubicBezTo>
                  <a:cubicBezTo>
                    <a:pt x="1056" y="1413"/>
                    <a:pt x="1056" y="1411"/>
                    <a:pt x="1056" y="1409"/>
                  </a:cubicBezTo>
                  <a:cubicBezTo>
                    <a:pt x="1058" y="1408"/>
                    <a:pt x="1061" y="1407"/>
                    <a:pt x="1064" y="1408"/>
                  </a:cubicBezTo>
                  <a:close/>
                  <a:moveTo>
                    <a:pt x="1514" y="1416"/>
                  </a:moveTo>
                  <a:cubicBezTo>
                    <a:pt x="1509" y="1416"/>
                    <a:pt x="1506" y="1415"/>
                    <a:pt x="1504" y="1412"/>
                  </a:cubicBezTo>
                  <a:cubicBezTo>
                    <a:pt x="1504" y="1406"/>
                    <a:pt x="1516" y="1411"/>
                    <a:pt x="1514" y="1416"/>
                  </a:cubicBezTo>
                  <a:close/>
                  <a:moveTo>
                    <a:pt x="574" y="1411"/>
                  </a:moveTo>
                  <a:cubicBezTo>
                    <a:pt x="575" y="1412"/>
                    <a:pt x="576" y="1412"/>
                    <a:pt x="578" y="1412"/>
                  </a:cubicBezTo>
                  <a:cubicBezTo>
                    <a:pt x="578" y="1416"/>
                    <a:pt x="576" y="1416"/>
                    <a:pt x="574" y="1414"/>
                  </a:cubicBezTo>
                  <a:cubicBezTo>
                    <a:pt x="574" y="1413"/>
                    <a:pt x="574" y="1412"/>
                    <a:pt x="574" y="1411"/>
                  </a:cubicBezTo>
                  <a:close/>
                  <a:moveTo>
                    <a:pt x="665" y="1412"/>
                  </a:moveTo>
                  <a:cubicBezTo>
                    <a:pt x="665" y="1411"/>
                    <a:pt x="661" y="1410"/>
                    <a:pt x="661" y="1412"/>
                  </a:cubicBezTo>
                  <a:cubicBezTo>
                    <a:pt x="660" y="1416"/>
                    <a:pt x="667" y="1416"/>
                    <a:pt x="665" y="1412"/>
                  </a:cubicBezTo>
                  <a:close/>
                  <a:moveTo>
                    <a:pt x="997" y="1411"/>
                  </a:moveTo>
                  <a:cubicBezTo>
                    <a:pt x="998" y="1414"/>
                    <a:pt x="1001" y="1415"/>
                    <a:pt x="1001" y="1420"/>
                  </a:cubicBezTo>
                  <a:cubicBezTo>
                    <a:pt x="996" y="1419"/>
                    <a:pt x="995" y="1422"/>
                    <a:pt x="991" y="1422"/>
                  </a:cubicBezTo>
                  <a:cubicBezTo>
                    <a:pt x="992" y="1417"/>
                    <a:pt x="987" y="1418"/>
                    <a:pt x="988" y="1412"/>
                  </a:cubicBezTo>
                  <a:cubicBezTo>
                    <a:pt x="990" y="1411"/>
                    <a:pt x="994" y="1411"/>
                    <a:pt x="997" y="1411"/>
                  </a:cubicBezTo>
                  <a:close/>
                  <a:moveTo>
                    <a:pt x="889" y="1412"/>
                  </a:moveTo>
                  <a:cubicBezTo>
                    <a:pt x="890" y="1417"/>
                    <a:pt x="886" y="1418"/>
                    <a:pt x="887" y="1424"/>
                  </a:cubicBezTo>
                  <a:cubicBezTo>
                    <a:pt x="885" y="1424"/>
                    <a:pt x="882" y="1424"/>
                    <a:pt x="880" y="1424"/>
                  </a:cubicBezTo>
                  <a:cubicBezTo>
                    <a:pt x="880" y="1420"/>
                    <a:pt x="880" y="1417"/>
                    <a:pt x="880" y="1414"/>
                  </a:cubicBezTo>
                  <a:cubicBezTo>
                    <a:pt x="884" y="1415"/>
                    <a:pt x="884" y="1411"/>
                    <a:pt x="889" y="1412"/>
                  </a:cubicBezTo>
                  <a:close/>
                  <a:moveTo>
                    <a:pt x="1345" y="1425"/>
                  </a:moveTo>
                  <a:cubicBezTo>
                    <a:pt x="1342" y="1425"/>
                    <a:pt x="1339" y="1425"/>
                    <a:pt x="1336" y="1425"/>
                  </a:cubicBezTo>
                  <a:cubicBezTo>
                    <a:pt x="1337" y="1420"/>
                    <a:pt x="1333" y="1420"/>
                    <a:pt x="1334" y="1416"/>
                  </a:cubicBezTo>
                  <a:cubicBezTo>
                    <a:pt x="1337" y="1414"/>
                    <a:pt x="1340" y="1411"/>
                    <a:pt x="1344" y="1414"/>
                  </a:cubicBezTo>
                  <a:cubicBezTo>
                    <a:pt x="1342" y="1420"/>
                    <a:pt x="1346" y="1420"/>
                    <a:pt x="1345" y="1425"/>
                  </a:cubicBezTo>
                  <a:close/>
                  <a:moveTo>
                    <a:pt x="923" y="1416"/>
                  </a:moveTo>
                  <a:cubicBezTo>
                    <a:pt x="930" y="1415"/>
                    <a:pt x="931" y="1420"/>
                    <a:pt x="931" y="1427"/>
                  </a:cubicBezTo>
                  <a:cubicBezTo>
                    <a:pt x="925" y="1425"/>
                    <a:pt x="923" y="1429"/>
                    <a:pt x="918" y="1428"/>
                  </a:cubicBezTo>
                  <a:cubicBezTo>
                    <a:pt x="918" y="1422"/>
                    <a:pt x="922" y="1420"/>
                    <a:pt x="923" y="1416"/>
                  </a:cubicBezTo>
                  <a:close/>
                  <a:moveTo>
                    <a:pt x="574" y="1417"/>
                  </a:moveTo>
                  <a:cubicBezTo>
                    <a:pt x="578" y="1417"/>
                    <a:pt x="577" y="1422"/>
                    <a:pt x="577" y="1427"/>
                  </a:cubicBezTo>
                  <a:cubicBezTo>
                    <a:pt x="576" y="1426"/>
                    <a:pt x="573" y="1424"/>
                    <a:pt x="573" y="1427"/>
                  </a:cubicBezTo>
                  <a:cubicBezTo>
                    <a:pt x="569" y="1427"/>
                    <a:pt x="572" y="1421"/>
                    <a:pt x="571" y="1419"/>
                  </a:cubicBezTo>
                  <a:cubicBezTo>
                    <a:pt x="573" y="1419"/>
                    <a:pt x="574" y="1418"/>
                    <a:pt x="574" y="1417"/>
                  </a:cubicBezTo>
                  <a:close/>
                  <a:moveTo>
                    <a:pt x="819" y="1417"/>
                  </a:moveTo>
                  <a:cubicBezTo>
                    <a:pt x="820" y="1418"/>
                    <a:pt x="823" y="1419"/>
                    <a:pt x="825" y="1419"/>
                  </a:cubicBezTo>
                  <a:cubicBezTo>
                    <a:pt x="825" y="1424"/>
                    <a:pt x="831" y="1428"/>
                    <a:pt x="827" y="1431"/>
                  </a:cubicBezTo>
                  <a:cubicBezTo>
                    <a:pt x="818" y="1433"/>
                    <a:pt x="813" y="1422"/>
                    <a:pt x="819" y="1417"/>
                  </a:cubicBezTo>
                  <a:close/>
                  <a:moveTo>
                    <a:pt x="1264" y="1419"/>
                  </a:moveTo>
                  <a:cubicBezTo>
                    <a:pt x="1263" y="1424"/>
                    <a:pt x="1271" y="1421"/>
                    <a:pt x="1274" y="1422"/>
                  </a:cubicBezTo>
                  <a:cubicBezTo>
                    <a:pt x="1275" y="1416"/>
                    <a:pt x="1267" y="1416"/>
                    <a:pt x="1264" y="1419"/>
                  </a:cubicBezTo>
                  <a:close/>
                  <a:moveTo>
                    <a:pt x="436" y="1419"/>
                  </a:moveTo>
                  <a:cubicBezTo>
                    <a:pt x="439" y="1419"/>
                    <a:pt x="443" y="1419"/>
                    <a:pt x="447" y="1419"/>
                  </a:cubicBezTo>
                  <a:cubicBezTo>
                    <a:pt x="446" y="1425"/>
                    <a:pt x="436" y="1427"/>
                    <a:pt x="436" y="1419"/>
                  </a:cubicBezTo>
                  <a:close/>
                  <a:moveTo>
                    <a:pt x="1379" y="1419"/>
                  </a:moveTo>
                  <a:cubicBezTo>
                    <a:pt x="1382" y="1419"/>
                    <a:pt x="1385" y="1419"/>
                    <a:pt x="1389" y="1419"/>
                  </a:cubicBezTo>
                  <a:cubicBezTo>
                    <a:pt x="1389" y="1426"/>
                    <a:pt x="1388" y="1432"/>
                    <a:pt x="1381" y="1431"/>
                  </a:cubicBezTo>
                  <a:cubicBezTo>
                    <a:pt x="1378" y="1426"/>
                    <a:pt x="1378" y="1425"/>
                    <a:pt x="1379" y="1419"/>
                  </a:cubicBezTo>
                  <a:close/>
                  <a:moveTo>
                    <a:pt x="1562" y="1425"/>
                  </a:moveTo>
                  <a:cubicBezTo>
                    <a:pt x="1561" y="1425"/>
                    <a:pt x="1559" y="1425"/>
                    <a:pt x="1558" y="1425"/>
                  </a:cubicBezTo>
                  <a:cubicBezTo>
                    <a:pt x="1557" y="1428"/>
                    <a:pt x="1559" y="1428"/>
                    <a:pt x="1559" y="1430"/>
                  </a:cubicBezTo>
                  <a:cubicBezTo>
                    <a:pt x="1559" y="1435"/>
                    <a:pt x="1554" y="1434"/>
                    <a:pt x="1556" y="1441"/>
                  </a:cubicBezTo>
                  <a:cubicBezTo>
                    <a:pt x="1552" y="1441"/>
                    <a:pt x="1547" y="1441"/>
                    <a:pt x="1543" y="1441"/>
                  </a:cubicBezTo>
                  <a:cubicBezTo>
                    <a:pt x="1542" y="1436"/>
                    <a:pt x="1548" y="1438"/>
                    <a:pt x="1547" y="1433"/>
                  </a:cubicBezTo>
                  <a:cubicBezTo>
                    <a:pt x="1546" y="1429"/>
                    <a:pt x="1542" y="1429"/>
                    <a:pt x="1540" y="1431"/>
                  </a:cubicBezTo>
                  <a:cubicBezTo>
                    <a:pt x="1538" y="1430"/>
                    <a:pt x="1542" y="1430"/>
                    <a:pt x="1542" y="1428"/>
                  </a:cubicBezTo>
                  <a:cubicBezTo>
                    <a:pt x="1542" y="1426"/>
                    <a:pt x="1544" y="1423"/>
                    <a:pt x="1545" y="1420"/>
                  </a:cubicBezTo>
                  <a:cubicBezTo>
                    <a:pt x="1550" y="1420"/>
                    <a:pt x="1561" y="1415"/>
                    <a:pt x="1562" y="1425"/>
                  </a:cubicBezTo>
                  <a:close/>
                  <a:moveTo>
                    <a:pt x="1038" y="1424"/>
                  </a:moveTo>
                  <a:cubicBezTo>
                    <a:pt x="1040" y="1426"/>
                    <a:pt x="1047" y="1426"/>
                    <a:pt x="1047" y="1422"/>
                  </a:cubicBezTo>
                  <a:cubicBezTo>
                    <a:pt x="1045" y="1420"/>
                    <a:pt x="1038" y="1419"/>
                    <a:pt x="1038" y="1424"/>
                  </a:cubicBezTo>
                  <a:close/>
                  <a:moveTo>
                    <a:pt x="566" y="1425"/>
                  </a:moveTo>
                  <a:cubicBezTo>
                    <a:pt x="568" y="1424"/>
                    <a:pt x="567" y="1425"/>
                    <a:pt x="565" y="1424"/>
                  </a:cubicBezTo>
                  <a:cubicBezTo>
                    <a:pt x="565" y="1423"/>
                    <a:pt x="563" y="1421"/>
                    <a:pt x="563" y="1424"/>
                  </a:cubicBezTo>
                  <a:cubicBezTo>
                    <a:pt x="563" y="1424"/>
                    <a:pt x="565" y="1423"/>
                    <a:pt x="565" y="1424"/>
                  </a:cubicBezTo>
                  <a:cubicBezTo>
                    <a:pt x="566" y="1425"/>
                    <a:pt x="564" y="1427"/>
                    <a:pt x="566" y="1425"/>
                  </a:cubicBezTo>
                  <a:close/>
                  <a:moveTo>
                    <a:pt x="1818" y="1428"/>
                  </a:moveTo>
                  <a:cubicBezTo>
                    <a:pt x="1812" y="1427"/>
                    <a:pt x="1805" y="1430"/>
                    <a:pt x="1803" y="1428"/>
                  </a:cubicBezTo>
                  <a:cubicBezTo>
                    <a:pt x="1800" y="1422"/>
                    <a:pt x="1810" y="1427"/>
                    <a:pt x="1812" y="1425"/>
                  </a:cubicBezTo>
                  <a:cubicBezTo>
                    <a:pt x="1812" y="1425"/>
                    <a:pt x="1812" y="1423"/>
                    <a:pt x="1812" y="1424"/>
                  </a:cubicBezTo>
                  <a:cubicBezTo>
                    <a:pt x="1815" y="1424"/>
                    <a:pt x="1819" y="1425"/>
                    <a:pt x="1818" y="1428"/>
                  </a:cubicBezTo>
                  <a:close/>
                  <a:moveTo>
                    <a:pt x="1312" y="1425"/>
                  </a:moveTo>
                  <a:cubicBezTo>
                    <a:pt x="1315" y="1425"/>
                    <a:pt x="1315" y="1427"/>
                    <a:pt x="1317" y="1427"/>
                  </a:cubicBezTo>
                  <a:cubicBezTo>
                    <a:pt x="1316" y="1429"/>
                    <a:pt x="1316" y="1433"/>
                    <a:pt x="1311" y="1431"/>
                  </a:cubicBezTo>
                  <a:cubicBezTo>
                    <a:pt x="1310" y="1428"/>
                    <a:pt x="1312" y="1427"/>
                    <a:pt x="1312" y="1425"/>
                  </a:cubicBezTo>
                  <a:close/>
                  <a:moveTo>
                    <a:pt x="1795" y="1427"/>
                  </a:moveTo>
                  <a:cubicBezTo>
                    <a:pt x="1795" y="1429"/>
                    <a:pt x="1795" y="1432"/>
                    <a:pt x="1795" y="1435"/>
                  </a:cubicBezTo>
                  <a:cubicBezTo>
                    <a:pt x="1791" y="1430"/>
                    <a:pt x="1788" y="1437"/>
                    <a:pt x="1793" y="1438"/>
                  </a:cubicBezTo>
                  <a:cubicBezTo>
                    <a:pt x="1790" y="1440"/>
                    <a:pt x="1788" y="1438"/>
                    <a:pt x="1785" y="1438"/>
                  </a:cubicBezTo>
                  <a:cubicBezTo>
                    <a:pt x="1786" y="1433"/>
                    <a:pt x="1784" y="1432"/>
                    <a:pt x="1784" y="1428"/>
                  </a:cubicBezTo>
                  <a:cubicBezTo>
                    <a:pt x="1786" y="1426"/>
                    <a:pt x="1791" y="1427"/>
                    <a:pt x="1795" y="1427"/>
                  </a:cubicBezTo>
                  <a:close/>
                  <a:moveTo>
                    <a:pt x="1782" y="1431"/>
                  </a:moveTo>
                  <a:cubicBezTo>
                    <a:pt x="1777" y="1438"/>
                    <a:pt x="1768" y="1435"/>
                    <a:pt x="1759" y="1435"/>
                  </a:cubicBezTo>
                  <a:cubicBezTo>
                    <a:pt x="1759" y="1433"/>
                    <a:pt x="1759" y="1431"/>
                    <a:pt x="1759" y="1430"/>
                  </a:cubicBezTo>
                  <a:cubicBezTo>
                    <a:pt x="1764" y="1427"/>
                    <a:pt x="1779" y="1427"/>
                    <a:pt x="1782" y="1431"/>
                  </a:cubicBezTo>
                  <a:close/>
                  <a:moveTo>
                    <a:pt x="1393" y="1433"/>
                  </a:moveTo>
                  <a:cubicBezTo>
                    <a:pt x="1391" y="1433"/>
                    <a:pt x="1391" y="1431"/>
                    <a:pt x="1388" y="1431"/>
                  </a:cubicBezTo>
                  <a:cubicBezTo>
                    <a:pt x="1386" y="1435"/>
                    <a:pt x="1394" y="1436"/>
                    <a:pt x="1393" y="1433"/>
                  </a:cubicBezTo>
                  <a:close/>
                  <a:moveTo>
                    <a:pt x="756" y="1441"/>
                  </a:moveTo>
                  <a:cubicBezTo>
                    <a:pt x="751" y="1440"/>
                    <a:pt x="742" y="1443"/>
                    <a:pt x="743" y="1436"/>
                  </a:cubicBezTo>
                  <a:cubicBezTo>
                    <a:pt x="747" y="1434"/>
                    <a:pt x="758" y="1433"/>
                    <a:pt x="756" y="1441"/>
                  </a:cubicBezTo>
                  <a:close/>
                  <a:moveTo>
                    <a:pt x="1844" y="1443"/>
                  </a:moveTo>
                  <a:cubicBezTo>
                    <a:pt x="1842" y="1447"/>
                    <a:pt x="1837" y="1442"/>
                    <a:pt x="1836" y="1439"/>
                  </a:cubicBezTo>
                  <a:cubicBezTo>
                    <a:pt x="1832" y="1439"/>
                    <a:pt x="1827" y="1440"/>
                    <a:pt x="1825" y="1438"/>
                  </a:cubicBezTo>
                  <a:cubicBezTo>
                    <a:pt x="1826" y="1432"/>
                    <a:pt x="1836" y="1435"/>
                    <a:pt x="1841" y="1435"/>
                  </a:cubicBezTo>
                  <a:cubicBezTo>
                    <a:pt x="1842" y="1436"/>
                    <a:pt x="1842" y="1437"/>
                    <a:pt x="1844" y="1438"/>
                  </a:cubicBezTo>
                  <a:cubicBezTo>
                    <a:pt x="1843" y="1439"/>
                    <a:pt x="1842" y="1442"/>
                    <a:pt x="1844" y="1443"/>
                  </a:cubicBezTo>
                  <a:close/>
                  <a:moveTo>
                    <a:pt x="497" y="1446"/>
                  </a:moveTo>
                  <a:cubicBezTo>
                    <a:pt x="496" y="1444"/>
                    <a:pt x="489" y="1446"/>
                    <a:pt x="494" y="1449"/>
                  </a:cubicBezTo>
                  <a:cubicBezTo>
                    <a:pt x="493" y="1448"/>
                    <a:pt x="498" y="1446"/>
                    <a:pt x="497" y="1446"/>
                  </a:cubicBezTo>
                  <a:close/>
                  <a:moveTo>
                    <a:pt x="1776" y="1447"/>
                  </a:moveTo>
                  <a:cubicBezTo>
                    <a:pt x="1774" y="1451"/>
                    <a:pt x="1770" y="1451"/>
                    <a:pt x="1769" y="1455"/>
                  </a:cubicBezTo>
                  <a:cubicBezTo>
                    <a:pt x="1768" y="1454"/>
                    <a:pt x="1762" y="1457"/>
                    <a:pt x="1761" y="1455"/>
                  </a:cubicBezTo>
                  <a:cubicBezTo>
                    <a:pt x="1760" y="1453"/>
                    <a:pt x="1760" y="1457"/>
                    <a:pt x="1757" y="1454"/>
                  </a:cubicBezTo>
                  <a:cubicBezTo>
                    <a:pt x="1754" y="1454"/>
                    <a:pt x="1756" y="1461"/>
                    <a:pt x="1753" y="1462"/>
                  </a:cubicBezTo>
                  <a:cubicBezTo>
                    <a:pt x="1750" y="1460"/>
                    <a:pt x="1743" y="1461"/>
                    <a:pt x="1740" y="1458"/>
                  </a:cubicBezTo>
                  <a:cubicBezTo>
                    <a:pt x="1740" y="1457"/>
                    <a:pt x="1739" y="1456"/>
                    <a:pt x="1738" y="1455"/>
                  </a:cubicBezTo>
                  <a:cubicBezTo>
                    <a:pt x="1739" y="1450"/>
                    <a:pt x="1749" y="1447"/>
                    <a:pt x="1755" y="1449"/>
                  </a:cubicBezTo>
                  <a:cubicBezTo>
                    <a:pt x="1758" y="1449"/>
                    <a:pt x="1758" y="1449"/>
                    <a:pt x="1758" y="1452"/>
                  </a:cubicBezTo>
                  <a:cubicBezTo>
                    <a:pt x="1765" y="1450"/>
                    <a:pt x="1769" y="1444"/>
                    <a:pt x="1776" y="1447"/>
                  </a:cubicBezTo>
                  <a:close/>
                  <a:moveTo>
                    <a:pt x="1653" y="1447"/>
                  </a:moveTo>
                  <a:cubicBezTo>
                    <a:pt x="1654" y="1448"/>
                    <a:pt x="1656" y="1449"/>
                    <a:pt x="1658" y="1449"/>
                  </a:cubicBezTo>
                  <a:cubicBezTo>
                    <a:pt x="1655" y="1451"/>
                    <a:pt x="1656" y="1455"/>
                    <a:pt x="1651" y="1455"/>
                  </a:cubicBezTo>
                  <a:cubicBezTo>
                    <a:pt x="1651" y="1452"/>
                    <a:pt x="1652" y="1449"/>
                    <a:pt x="1653" y="1447"/>
                  </a:cubicBezTo>
                  <a:close/>
                  <a:moveTo>
                    <a:pt x="1685" y="1454"/>
                  </a:moveTo>
                  <a:cubicBezTo>
                    <a:pt x="1684" y="1454"/>
                    <a:pt x="1684" y="1453"/>
                    <a:pt x="1684" y="1452"/>
                  </a:cubicBezTo>
                  <a:cubicBezTo>
                    <a:pt x="1681" y="1456"/>
                    <a:pt x="1676" y="1456"/>
                    <a:pt x="1672" y="1454"/>
                  </a:cubicBezTo>
                  <a:cubicBezTo>
                    <a:pt x="1672" y="1449"/>
                    <a:pt x="1679" y="1452"/>
                    <a:pt x="1679" y="1447"/>
                  </a:cubicBezTo>
                  <a:cubicBezTo>
                    <a:pt x="1681" y="1447"/>
                    <a:pt x="1683" y="1447"/>
                    <a:pt x="1684" y="1447"/>
                  </a:cubicBezTo>
                  <a:cubicBezTo>
                    <a:pt x="1684" y="1450"/>
                    <a:pt x="1686" y="1451"/>
                    <a:pt x="1685" y="1454"/>
                  </a:cubicBezTo>
                  <a:close/>
                  <a:moveTo>
                    <a:pt x="1714" y="1449"/>
                  </a:moveTo>
                  <a:cubicBezTo>
                    <a:pt x="1711" y="1456"/>
                    <a:pt x="1706" y="1451"/>
                    <a:pt x="1701" y="1454"/>
                  </a:cubicBezTo>
                  <a:cubicBezTo>
                    <a:pt x="1699" y="1445"/>
                    <a:pt x="1709" y="1447"/>
                    <a:pt x="1714" y="1449"/>
                  </a:cubicBezTo>
                  <a:close/>
                  <a:moveTo>
                    <a:pt x="1937" y="1449"/>
                  </a:moveTo>
                  <a:cubicBezTo>
                    <a:pt x="1934" y="1449"/>
                    <a:pt x="1931" y="1449"/>
                    <a:pt x="1929" y="1449"/>
                  </a:cubicBezTo>
                  <a:cubicBezTo>
                    <a:pt x="1926" y="1454"/>
                    <a:pt x="1939" y="1454"/>
                    <a:pt x="1937" y="1449"/>
                  </a:cubicBezTo>
                  <a:close/>
                  <a:moveTo>
                    <a:pt x="1729" y="1458"/>
                  </a:moveTo>
                  <a:cubicBezTo>
                    <a:pt x="1723" y="1457"/>
                    <a:pt x="1724" y="1463"/>
                    <a:pt x="1718" y="1462"/>
                  </a:cubicBezTo>
                  <a:cubicBezTo>
                    <a:pt x="1718" y="1459"/>
                    <a:pt x="1718" y="1457"/>
                    <a:pt x="1716" y="1457"/>
                  </a:cubicBezTo>
                  <a:cubicBezTo>
                    <a:pt x="1718" y="1453"/>
                    <a:pt x="1729" y="1452"/>
                    <a:pt x="1729" y="1458"/>
                  </a:cubicBezTo>
                  <a:close/>
                  <a:moveTo>
                    <a:pt x="1380" y="1463"/>
                  </a:moveTo>
                  <a:cubicBezTo>
                    <a:pt x="1381" y="1459"/>
                    <a:pt x="1378" y="1458"/>
                    <a:pt x="1374" y="1458"/>
                  </a:cubicBezTo>
                  <a:cubicBezTo>
                    <a:pt x="1374" y="1463"/>
                    <a:pt x="1376" y="1464"/>
                    <a:pt x="1380" y="1463"/>
                  </a:cubicBezTo>
                  <a:close/>
                  <a:moveTo>
                    <a:pt x="1572" y="1479"/>
                  </a:moveTo>
                  <a:cubicBezTo>
                    <a:pt x="1572" y="1483"/>
                    <a:pt x="1575" y="1486"/>
                    <a:pt x="1572" y="1489"/>
                  </a:cubicBezTo>
                  <a:cubicBezTo>
                    <a:pt x="1566" y="1489"/>
                    <a:pt x="1564" y="1486"/>
                    <a:pt x="1564" y="1481"/>
                  </a:cubicBezTo>
                  <a:cubicBezTo>
                    <a:pt x="1568" y="1481"/>
                    <a:pt x="1567" y="1478"/>
                    <a:pt x="1572" y="1479"/>
                  </a:cubicBezTo>
                  <a:close/>
                  <a:moveTo>
                    <a:pt x="104" y="1281"/>
                  </a:moveTo>
                  <a:cubicBezTo>
                    <a:pt x="107" y="1280"/>
                    <a:pt x="102" y="1271"/>
                    <a:pt x="101" y="1276"/>
                  </a:cubicBezTo>
                  <a:cubicBezTo>
                    <a:pt x="103" y="1276"/>
                    <a:pt x="102" y="1280"/>
                    <a:pt x="104" y="1281"/>
                  </a:cubicBezTo>
                  <a:close/>
                  <a:moveTo>
                    <a:pt x="149" y="1276"/>
                  </a:moveTo>
                  <a:cubicBezTo>
                    <a:pt x="153" y="1279"/>
                    <a:pt x="164" y="1272"/>
                    <a:pt x="164" y="1282"/>
                  </a:cubicBezTo>
                  <a:cubicBezTo>
                    <a:pt x="159" y="1280"/>
                    <a:pt x="157" y="1283"/>
                    <a:pt x="149" y="1282"/>
                  </a:cubicBezTo>
                  <a:cubicBezTo>
                    <a:pt x="149" y="1280"/>
                    <a:pt x="149" y="1278"/>
                    <a:pt x="149" y="1276"/>
                  </a:cubicBezTo>
                  <a:close/>
                  <a:moveTo>
                    <a:pt x="428" y="1422"/>
                  </a:moveTo>
                  <a:cubicBezTo>
                    <a:pt x="426" y="1424"/>
                    <a:pt x="423" y="1427"/>
                    <a:pt x="417" y="1427"/>
                  </a:cubicBezTo>
                  <a:cubicBezTo>
                    <a:pt x="418" y="1422"/>
                    <a:pt x="425" y="1424"/>
                    <a:pt x="428" y="1422"/>
                  </a:cubicBezTo>
                  <a:close/>
                  <a:moveTo>
                    <a:pt x="1352" y="57"/>
                  </a:moveTo>
                  <a:cubicBezTo>
                    <a:pt x="1350" y="59"/>
                    <a:pt x="1346" y="61"/>
                    <a:pt x="1344" y="58"/>
                  </a:cubicBezTo>
                  <a:cubicBezTo>
                    <a:pt x="1346" y="55"/>
                    <a:pt x="1348" y="59"/>
                    <a:pt x="1352" y="57"/>
                  </a:cubicBezTo>
                  <a:close/>
                  <a:moveTo>
                    <a:pt x="1011" y="20"/>
                  </a:moveTo>
                  <a:cubicBezTo>
                    <a:pt x="1015" y="23"/>
                    <a:pt x="1006" y="30"/>
                    <a:pt x="1001" y="31"/>
                  </a:cubicBezTo>
                  <a:cubicBezTo>
                    <a:pt x="1004" y="27"/>
                    <a:pt x="1010" y="26"/>
                    <a:pt x="1011" y="20"/>
                  </a:cubicBezTo>
                  <a:close/>
                  <a:moveTo>
                    <a:pt x="151" y="608"/>
                  </a:moveTo>
                  <a:cubicBezTo>
                    <a:pt x="147" y="605"/>
                    <a:pt x="150" y="604"/>
                    <a:pt x="152" y="602"/>
                  </a:cubicBezTo>
                  <a:cubicBezTo>
                    <a:pt x="145" y="598"/>
                    <a:pt x="147" y="604"/>
                    <a:pt x="146" y="608"/>
                  </a:cubicBezTo>
                  <a:cubicBezTo>
                    <a:pt x="149" y="608"/>
                    <a:pt x="149" y="611"/>
                    <a:pt x="151" y="612"/>
                  </a:cubicBezTo>
                  <a:cubicBezTo>
                    <a:pt x="150" y="607"/>
                    <a:pt x="157" y="610"/>
                    <a:pt x="156" y="605"/>
                  </a:cubicBezTo>
                  <a:cubicBezTo>
                    <a:pt x="152" y="605"/>
                    <a:pt x="152" y="607"/>
                    <a:pt x="151" y="608"/>
                  </a:cubicBezTo>
                  <a:close/>
                  <a:moveTo>
                    <a:pt x="1142" y="25"/>
                  </a:moveTo>
                  <a:cubicBezTo>
                    <a:pt x="1140" y="25"/>
                    <a:pt x="1138" y="26"/>
                    <a:pt x="1138" y="28"/>
                  </a:cubicBezTo>
                  <a:cubicBezTo>
                    <a:pt x="1139" y="28"/>
                    <a:pt x="1141" y="28"/>
                    <a:pt x="1141" y="30"/>
                  </a:cubicBezTo>
                  <a:cubicBezTo>
                    <a:pt x="1140" y="30"/>
                    <a:pt x="1138" y="30"/>
                    <a:pt x="1138" y="31"/>
                  </a:cubicBezTo>
                  <a:cubicBezTo>
                    <a:pt x="1144" y="31"/>
                    <a:pt x="1147" y="28"/>
                    <a:pt x="1148" y="22"/>
                  </a:cubicBezTo>
                  <a:cubicBezTo>
                    <a:pt x="1150" y="21"/>
                    <a:pt x="1151" y="19"/>
                    <a:pt x="1154" y="20"/>
                  </a:cubicBezTo>
                  <a:cubicBezTo>
                    <a:pt x="1153" y="15"/>
                    <a:pt x="1157" y="14"/>
                    <a:pt x="1156" y="9"/>
                  </a:cubicBezTo>
                  <a:cubicBezTo>
                    <a:pt x="1146" y="6"/>
                    <a:pt x="1150" y="17"/>
                    <a:pt x="1141" y="15"/>
                  </a:cubicBezTo>
                  <a:cubicBezTo>
                    <a:pt x="1140" y="20"/>
                    <a:pt x="1144" y="20"/>
                    <a:pt x="1142" y="25"/>
                  </a:cubicBezTo>
                  <a:close/>
                  <a:moveTo>
                    <a:pt x="1142" y="20"/>
                  </a:moveTo>
                  <a:cubicBezTo>
                    <a:pt x="1142" y="17"/>
                    <a:pt x="1144" y="17"/>
                    <a:pt x="1146" y="17"/>
                  </a:cubicBezTo>
                  <a:cubicBezTo>
                    <a:pt x="1146" y="18"/>
                    <a:pt x="1146" y="18"/>
                    <a:pt x="1148" y="18"/>
                  </a:cubicBezTo>
                  <a:cubicBezTo>
                    <a:pt x="1147" y="20"/>
                    <a:pt x="1144" y="20"/>
                    <a:pt x="1142" y="20"/>
                  </a:cubicBezTo>
                  <a:close/>
                  <a:moveTo>
                    <a:pt x="983" y="31"/>
                  </a:moveTo>
                  <a:cubicBezTo>
                    <a:pt x="986" y="31"/>
                    <a:pt x="988" y="30"/>
                    <a:pt x="989" y="28"/>
                  </a:cubicBezTo>
                  <a:cubicBezTo>
                    <a:pt x="985" y="30"/>
                    <a:pt x="980" y="25"/>
                    <a:pt x="979" y="28"/>
                  </a:cubicBezTo>
                  <a:cubicBezTo>
                    <a:pt x="981" y="28"/>
                    <a:pt x="982" y="30"/>
                    <a:pt x="983" y="31"/>
                  </a:cubicBezTo>
                  <a:close/>
                  <a:moveTo>
                    <a:pt x="1597" y="41"/>
                  </a:moveTo>
                  <a:cubicBezTo>
                    <a:pt x="1597" y="41"/>
                    <a:pt x="1600" y="38"/>
                    <a:pt x="1602" y="39"/>
                  </a:cubicBezTo>
                  <a:cubicBezTo>
                    <a:pt x="1602" y="40"/>
                    <a:pt x="1595" y="44"/>
                    <a:pt x="1593" y="41"/>
                  </a:cubicBezTo>
                  <a:cubicBezTo>
                    <a:pt x="1592" y="39"/>
                    <a:pt x="1597" y="39"/>
                    <a:pt x="1597" y="41"/>
                  </a:cubicBezTo>
                  <a:close/>
                  <a:moveTo>
                    <a:pt x="1407" y="63"/>
                  </a:moveTo>
                  <a:cubicBezTo>
                    <a:pt x="1407" y="61"/>
                    <a:pt x="1408" y="59"/>
                    <a:pt x="1410" y="58"/>
                  </a:cubicBezTo>
                  <a:cubicBezTo>
                    <a:pt x="1412" y="65"/>
                    <a:pt x="1421" y="56"/>
                    <a:pt x="1413" y="60"/>
                  </a:cubicBezTo>
                  <a:cubicBezTo>
                    <a:pt x="1413" y="58"/>
                    <a:pt x="1411" y="56"/>
                    <a:pt x="1408" y="57"/>
                  </a:cubicBezTo>
                  <a:cubicBezTo>
                    <a:pt x="1409" y="59"/>
                    <a:pt x="1402" y="61"/>
                    <a:pt x="1407" y="63"/>
                  </a:cubicBezTo>
                  <a:close/>
                  <a:moveTo>
                    <a:pt x="1814" y="141"/>
                  </a:moveTo>
                  <a:cubicBezTo>
                    <a:pt x="1810" y="140"/>
                    <a:pt x="1811" y="143"/>
                    <a:pt x="1808" y="141"/>
                  </a:cubicBezTo>
                  <a:cubicBezTo>
                    <a:pt x="1812" y="135"/>
                    <a:pt x="1817" y="143"/>
                    <a:pt x="1819" y="144"/>
                  </a:cubicBezTo>
                  <a:cubicBezTo>
                    <a:pt x="1818" y="148"/>
                    <a:pt x="1813" y="144"/>
                    <a:pt x="1814" y="141"/>
                  </a:cubicBezTo>
                  <a:close/>
                  <a:moveTo>
                    <a:pt x="2041" y="175"/>
                  </a:moveTo>
                  <a:cubicBezTo>
                    <a:pt x="2043" y="171"/>
                    <a:pt x="2033" y="177"/>
                    <a:pt x="2035" y="172"/>
                  </a:cubicBezTo>
                  <a:cubicBezTo>
                    <a:pt x="2036" y="172"/>
                    <a:pt x="2038" y="172"/>
                    <a:pt x="2038" y="171"/>
                  </a:cubicBezTo>
                  <a:cubicBezTo>
                    <a:pt x="2036" y="170"/>
                    <a:pt x="2035" y="172"/>
                    <a:pt x="2033" y="172"/>
                  </a:cubicBezTo>
                  <a:cubicBezTo>
                    <a:pt x="2029" y="173"/>
                    <a:pt x="2025" y="173"/>
                    <a:pt x="2017" y="174"/>
                  </a:cubicBezTo>
                  <a:cubicBezTo>
                    <a:pt x="2017" y="172"/>
                    <a:pt x="2019" y="171"/>
                    <a:pt x="2015" y="171"/>
                  </a:cubicBezTo>
                  <a:cubicBezTo>
                    <a:pt x="2012" y="171"/>
                    <a:pt x="2014" y="175"/>
                    <a:pt x="2010" y="174"/>
                  </a:cubicBezTo>
                  <a:cubicBezTo>
                    <a:pt x="2010" y="172"/>
                    <a:pt x="2013" y="171"/>
                    <a:pt x="2008" y="171"/>
                  </a:cubicBezTo>
                  <a:cubicBezTo>
                    <a:pt x="2006" y="171"/>
                    <a:pt x="2007" y="175"/>
                    <a:pt x="2003" y="174"/>
                  </a:cubicBezTo>
                  <a:cubicBezTo>
                    <a:pt x="1996" y="172"/>
                    <a:pt x="1986" y="168"/>
                    <a:pt x="1983" y="177"/>
                  </a:cubicBezTo>
                  <a:cubicBezTo>
                    <a:pt x="1995" y="176"/>
                    <a:pt x="2006" y="178"/>
                    <a:pt x="2016" y="177"/>
                  </a:cubicBezTo>
                  <a:cubicBezTo>
                    <a:pt x="2019" y="177"/>
                    <a:pt x="2020" y="175"/>
                    <a:pt x="2021" y="175"/>
                  </a:cubicBezTo>
                  <a:cubicBezTo>
                    <a:pt x="2024" y="175"/>
                    <a:pt x="2024" y="177"/>
                    <a:pt x="2028" y="177"/>
                  </a:cubicBezTo>
                  <a:cubicBezTo>
                    <a:pt x="2030" y="177"/>
                    <a:pt x="2031" y="175"/>
                    <a:pt x="2035" y="175"/>
                  </a:cubicBezTo>
                  <a:cubicBezTo>
                    <a:pt x="2037" y="175"/>
                    <a:pt x="2037" y="177"/>
                    <a:pt x="2040" y="177"/>
                  </a:cubicBezTo>
                  <a:cubicBezTo>
                    <a:pt x="2050" y="178"/>
                    <a:pt x="2062" y="177"/>
                    <a:pt x="2071" y="177"/>
                  </a:cubicBezTo>
                  <a:cubicBezTo>
                    <a:pt x="2074" y="177"/>
                    <a:pt x="2078" y="179"/>
                    <a:pt x="2081" y="175"/>
                  </a:cubicBezTo>
                  <a:cubicBezTo>
                    <a:pt x="2074" y="173"/>
                    <a:pt x="2069" y="175"/>
                    <a:pt x="2059" y="175"/>
                  </a:cubicBezTo>
                  <a:cubicBezTo>
                    <a:pt x="2057" y="176"/>
                    <a:pt x="2055" y="174"/>
                    <a:pt x="2055" y="172"/>
                  </a:cubicBezTo>
                  <a:cubicBezTo>
                    <a:pt x="2057" y="172"/>
                    <a:pt x="2059" y="173"/>
                    <a:pt x="2060" y="171"/>
                  </a:cubicBezTo>
                  <a:cubicBezTo>
                    <a:pt x="2051" y="169"/>
                    <a:pt x="2047" y="174"/>
                    <a:pt x="2041" y="175"/>
                  </a:cubicBezTo>
                  <a:close/>
                  <a:moveTo>
                    <a:pt x="2091" y="174"/>
                  </a:moveTo>
                  <a:cubicBezTo>
                    <a:pt x="2090" y="175"/>
                    <a:pt x="2088" y="176"/>
                    <a:pt x="2086" y="177"/>
                  </a:cubicBezTo>
                  <a:cubicBezTo>
                    <a:pt x="2082" y="176"/>
                    <a:pt x="2089" y="174"/>
                    <a:pt x="2091" y="174"/>
                  </a:cubicBezTo>
                  <a:close/>
                  <a:moveTo>
                    <a:pt x="1991" y="193"/>
                  </a:moveTo>
                  <a:cubicBezTo>
                    <a:pt x="1996" y="188"/>
                    <a:pt x="2003" y="194"/>
                    <a:pt x="2009" y="193"/>
                  </a:cubicBezTo>
                  <a:cubicBezTo>
                    <a:pt x="2015" y="194"/>
                    <a:pt x="2001" y="196"/>
                    <a:pt x="2003" y="193"/>
                  </a:cubicBezTo>
                  <a:cubicBezTo>
                    <a:pt x="1997" y="192"/>
                    <a:pt x="1994" y="197"/>
                    <a:pt x="1991" y="193"/>
                  </a:cubicBezTo>
                  <a:close/>
                  <a:moveTo>
                    <a:pt x="1867" y="209"/>
                  </a:moveTo>
                  <a:cubicBezTo>
                    <a:pt x="1861" y="211"/>
                    <a:pt x="1860" y="208"/>
                    <a:pt x="1857" y="210"/>
                  </a:cubicBezTo>
                  <a:cubicBezTo>
                    <a:pt x="1858" y="211"/>
                    <a:pt x="1860" y="210"/>
                    <a:pt x="1860" y="212"/>
                  </a:cubicBezTo>
                  <a:cubicBezTo>
                    <a:pt x="1863" y="209"/>
                    <a:pt x="1872" y="212"/>
                    <a:pt x="1875" y="209"/>
                  </a:cubicBezTo>
                  <a:cubicBezTo>
                    <a:pt x="1868" y="211"/>
                    <a:pt x="1867" y="199"/>
                    <a:pt x="1863" y="204"/>
                  </a:cubicBezTo>
                  <a:cubicBezTo>
                    <a:pt x="1865" y="205"/>
                    <a:pt x="1867" y="206"/>
                    <a:pt x="1867" y="209"/>
                  </a:cubicBezTo>
                  <a:close/>
                  <a:moveTo>
                    <a:pt x="1895" y="209"/>
                  </a:moveTo>
                  <a:cubicBezTo>
                    <a:pt x="1893" y="209"/>
                    <a:pt x="1890" y="209"/>
                    <a:pt x="1893" y="210"/>
                  </a:cubicBezTo>
                  <a:cubicBezTo>
                    <a:pt x="1896" y="207"/>
                    <a:pt x="1915" y="211"/>
                    <a:pt x="1911" y="207"/>
                  </a:cubicBezTo>
                  <a:cubicBezTo>
                    <a:pt x="1904" y="210"/>
                    <a:pt x="1906" y="203"/>
                    <a:pt x="1900" y="204"/>
                  </a:cubicBezTo>
                  <a:cubicBezTo>
                    <a:pt x="1897" y="204"/>
                    <a:pt x="1898" y="209"/>
                    <a:pt x="1895" y="209"/>
                  </a:cubicBezTo>
                  <a:close/>
                  <a:moveTo>
                    <a:pt x="2018" y="218"/>
                  </a:moveTo>
                  <a:cubicBezTo>
                    <a:pt x="2015" y="219"/>
                    <a:pt x="2015" y="220"/>
                    <a:pt x="2016" y="218"/>
                  </a:cubicBezTo>
                  <a:cubicBezTo>
                    <a:pt x="2018" y="216"/>
                    <a:pt x="2017" y="218"/>
                    <a:pt x="2018" y="218"/>
                  </a:cubicBezTo>
                  <a:close/>
                  <a:moveTo>
                    <a:pt x="124" y="226"/>
                  </a:moveTo>
                  <a:cubicBezTo>
                    <a:pt x="128" y="227"/>
                    <a:pt x="121" y="230"/>
                    <a:pt x="123" y="234"/>
                  </a:cubicBezTo>
                  <a:cubicBezTo>
                    <a:pt x="117" y="232"/>
                    <a:pt x="123" y="228"/>
                    <a:pt x="124" y="226"/>
                  </a:cubicBezTo>
                  <a:close/>
                  <a:moveTo>
                    <a:pt x="1881" y="255"/>
                  </a:moveTo>
                  <a:cubicBezTo>
                    <a:pt x="1881" y="256"/>
                    <a:pt x="1883" y="257"/>
                    <a:pt x="1883" y="255"/>
                  </a:cubicBezTo>
                  <a:cubicBezTo>
                    <a:pt x="1881" y="254"/>
                    <a:pt x="1877" y="252"/>
                    <a:pt x="1873" y="252"/>
                  </a:cubicBezTo>
                  <a:cubicBezTo>
                    <a:pt x="1869" y="251"/>
                    <a:pt x="1861" y="250"/>
                    <a:pt x="1862" y="255"/>
                  </a:cubicBezTo>
                  <a:cubicBezTo>
                    <a:pt x="1869" y="253"/>
                    <a:pt x="1873" y="253"/>
                    <a:pt x="1881" y="255"/>
                  </a:cubicBezTo>
                  <a:close/>
                  <a:moveTo>
                    <a:pt x="1820" y="264"/>
                  </a:moveTo>
                  <a:cubicBezTo>
                    <a:pt x="1819" y="265"/>
                    <a:pt x="1816" y="271"/>
                    <a:pt x="1818" y="271"/>
                  </a:cubicBezTo>
                  <a:cubicBezTo>
                    <a:pt x="1822" y="268"/>
                    <a:pt x="1821" y="262"/>
                    <a:pt x="1825" y="259"/>
                  </a:cubicBezTo>
                  <a:cubicBezTo>
                    <a:pt x="1828" y="260"/>
                    <a:pt x="1832" y="259"/>
                    <a:pt x="1829" y="258"/>
                  </a:cubicBezTo>
                  <a:cubicBezTo>
                    <a:pt x="1824" y="260"/>
                    <a:pt x="1817" y="255"/>
                    <a:pt x="1817" y="258"/>
                  </a:cubicBezTo>
                  <a:cubicBezTo>
                    <a:pt x="1820" y="258"/>
                    <a:pt x="1818" y="263"/>
                    <a:pt x="1820" y="264"/>
                  </a:cubicBezTo>
                  <a:close/>
                  <a:moveTo>
                    <a:pt x="1884" y="266"/>
                  </a:moveTo>
                  <a:cubicBezTo>
                    <a:pt x="1877" y="266"/>
                    <a:pt x="1869" y="266"/>
                    <a:pt x="1863" y="266"/>
                  </a:cubicBezTo>
                  <a:cubicBezTo>
                    <a:pt x="1863" y="266"/>
                    <a:pt x="1863" y="267"/>
                    <a:pt x="1863" y="267"/>
                  </a:cubicBezTo>
                  <a:cubicBezTo>
                    <a:pt x="1860" y="270"/>
                    <a:pt x="1851" y="262"/>
                    <a:pt x="1851" y="267"/>
                  </a:cubicBezTo>
                  <a:cubicBezTo>
                    <a:pt x="1853" y="268"/>
                    <a:pt x="1856" y="267"/>
                    <a:pt x="1856" y="269"/>
                  </a:cubicBezTo>
                  <a:cubicBezTo>
                    <a:pt x="1865" y="268"/>
                    <a:pt x="1876" y="268"/>
                    <a:pt x="1887" y="267"/>
                  </a:cubicBezTo>
                  <a:cubicBezTo>
                    <a:pt x="1892" y="267"/>
                    <a:pt x="1898" y="269"/>
                    <a:pt x="1901" y="266"/>
                  </a:cubicBezTo>
                  <a:cubicBezTo>
                    <a:pt x="1897" y="265"/>
                    <a:pt x="1891" y="266"/>
                    <a:pt x="1884" y="266"/>
                  </a:cubicBezTo>
                  <a:close/>
                  <a:moveTo>
                    <a:pt x="1885" y="283"/>
                  </a:moveTo>
                  <a:cubicBezTo>
                    <a:pt x="1892" y="285"/>
                    <a:pt x="1895" y="284"/>
                    <a:pt x="1902" y="283"/>
                  </a:cubicBezTo>
                  <a:cubicBezTo>
                    <a:pt x="1907" y="283"/>
                    <a:pt x="1914" y="283"/>
                    <a:pt x="1920" y="283"/>
                  </a:cubicBezTo>
                  <a:cubicBezTo>
                    <a:pt x="1925" y="283"/>
                    <a:pt x="1926" y="281"/>
                    <a:pt x="1928" y="283"/>
                  </a:cubicBezTo>
                  <a:cubicBezTo>
                    <a:pt x="1931" y="286"/>
                    <a:pt x="1941" y="281"/>
                    <a:pt x="1940" y="280"/>
                  </a:cubicBezTo>
                  <a:cubicBezTo>
                    <a:pt x="1933" y="282"/>
                    <a:pt x="1928" y="280"/>
                    <a:pt x="1923" y="280"/>
                  </a:cubicBezTo>
                  <a:cubicBezTo>
                    <a:pt x="1921" y="280"/>
                    <a:pt x="1920" y="282"/>
                    <a:pt x="1917" y="282"/>
                  </a:cubicBezTo>
                  <a:cubicBezTo>
                    <a:pt x="1911" y="282"/>
                    <a:pt x="1900" y="282"/>
                    <a:pt x="1899" y="280"/>
                  </a:cubicBezTo>
                  <a:cubicBezTo>
                    <a:pt x="1898" y="279"/>
                    <a:pt x="1896" y="282"/>
                    <a:pt x="1897" y="282"/>
                  </a:cubicBezTo>
                  <a:cubicBezTo>
                    <a:pt x="1889" y="282"/>
                    <a:pt x="1884" y="280"/>
                    <a:pt x="1879" y="280"/>
                  </a:cubicBezTo>
                  <a:cubicBezTo>
                    <a:pt x="1877" y="285"/>
                    <a:pt x="1883" y="283"/>
                    <a:pt x="1885" y="283"/>
                  </a:cubicBezTo>
                  <a:close/>
                  <a:moveTo>
                    <a:pt x="1898" y="298"/>
                  </a:moveTo>
                  <a:cubicBezTo>
                    <a:pt x="1892" y="299"/>
                    <a:pt x="1886" y="292"/>
                    <a:pt x="1883" y="298"/>
                  </a:cubicBezTo>
                  <a:cubicBezTo>
                    <a:pt x="1890" y="295"/>
                    <a:pt x="1888" y="301"/>
                    <a:pt x="1893" y="301"/>
                  </a:cubicBezTo>
                  <a:cubicBezTo>
                    <a:pt x="1897" y="300"/>
                    <a:pt x="1899" y="298"/>
                    <a:pt x="1901" y="298"/>
                  </a:cubicBezTo>
                  <a:cubicBezTo>
                    <a:pt x="1902" y="297"/>
                    <a:pt x="1904" y="298"/>
                    <a:pt x="1904" y="296"/>
                  </a:cubicBezTo>
                  <a:cubicBezTo>
                    <a:pt x="1903" y="293"/>
                    <a:pt x="1901" y="297"/>
                    <a:pt x="1898" y="298"/>
                  </a:cubicBezTo>
                  <a:close/>
                  <a:moveTo>
                    <a:pt x="1867" y="301"/>
                  </a:moveTo>
                  <a:cubicBezTo>
                    <a:pt x="1865" y="300"/>
                    <a:pt x="1866" y="299"/>
                    <a:pt x="1867" y="298"/>
                  </a:cubicBezTo>
                  <a:cubicBezTo>
                    <a:pt x="1864" y="298"/>
                    <a:pt x="1858" y="296"/>
                    <a:pt x="1858" y="299"/>
                  </a:cubicBezTo>
                  <a:cubicBezTo>
                    <a:pt x="1864" y="297"/>
                    <a:pt x="1865" y="305"/>
                    <a:pt x="1867" y="301"/>
                  </a:cubicBezTo>
                  <a:close/>
                  <a:moveTo>
                    <a:pt x="1865" y="304"/>
                  </a:moveTo>
                  <a:cubicBezTo>
                    <a:pt x="1864" y="306"/>
                    <a:pt x="1857" y="310"/>
                    <a:pt x="1858" y="304"/>
                  </a:cubicBezTo>
                  <a:cubicBezTo>
                    <a:pt x="1862" y="308"/>
                    <a:pt x="1861" y="300"/>
                    <a:pt x="1865" y="304"/>
                  </a:cubicBezTo>
                  <a:close/>
                  <a:moveTo>
                    <a:pt x="2047" y="409"/>
                  </a:moveTo>
                  <a:cubicBezTo>
                    <a:pt x="2048" y="409"/>
                    <a:pt x="2048" y="411"/>
                    <a:pt x="2050" y="410"/>
                  </a:cubicBezTo>
                  <a:cubicBezTo>
                    <a:pt x="2052" y="410"/>
                    <a:pt x="2053" y="408"/>
                    <a:pt x="2051" y="407"/>
                  </a:cubicBezTo>
                  <a:cubicBezTo>
                    <a:pt x="2049" y="410"/>
                    <a:pt x="2042" y="405"/>
                    <a:pt x="2036" y="407"/>
                  </a:cubicBezTo>
                  <a:cubicBezTo>
                    <a:pt x="2034" y="413"/>
                    <a:pt x="2044" y="409"/>
                    <a:pt x="2047" y="409"/>
                  </a:cubicBezTo>
                  <a:close/>
                  <a:moveTo>
                    <a:pt x="289" y="432"/>
                  </a:moveTo>
                  <a:cubicBezTo>
                    <a:pt x="285" y="430"/>
                    <a:pt x="277" y="434"/>
                    <a:pt x="274" y="434"/>
                  </a:cubicBezTo>
                  <a:cubicBezTo>
                    <a:pt x="274" y="434"/>
                    <a:pt x="273" y="432"/>
                    <a:pt x="271" y="432"/>
                  </a:cubicBezTo>
                  <a:cubicBezTo>
                    <a:pt x="269" y="433"/>
                    <a:pt x="269" y="434"/>
                    <a:pt x="266" y="434"/>
                  </a:cubicBezTo>
                  <a:cubicBezTo>
                    <a:pt x="264" y="434"/>
                    <a:pt x="263" y="432"/>
                    <a:pt x="260" y="432"/>
                  </a:cubicBezTo>
                  <a:cubicBezTo>
                    <a:pt x="260" y="432"/>
                    <a:pt x="260" y="434"/>
                    <a:pt x="260" y="434"/>
                  </a:cubicBezTo>
                  <a:cubicBezTo>
                    <a:pt x="258" y="436"/>
                    <a:pt x="251" y="432"/>
                    <a:pt x="250" y="432"/>
                  </a:cubicBezTo>
                  <a:cubicBezTo>
                    <a:pt x="247" y="432"/>
                    <a:pt x="245" y="434"/>
                    <a:pt x="243" y="434"/>
                  </a:cubicBezTo>
                  <a:cubicBezTo>
                    <a:pt x="244" y="434"/>
                    <a:pt x="242" y="432"/>
                    <a:pt x="242" y="432"/>
                  </a:cubicBezTo>
                  <a:cubicBezTo>
                    <a:pt x="237" y="431"/>
                    <a:pt x="232" y="434"/>
                    <a:pt x="230" y="431"/>
                  </a:cubicBezTo>
                  <a:cubicBezTo>
                    <a:pt x="232" y="436"/>
                    <a:pt x="225" y="433"/>
                    <a:pt x="226" y="437"/>
                  </a:cubicBezTo>
                  <a:cubicBezTo>
                    <a:pt x="228" y="437"/>
                    <a:pt x="230" y="437"/>
                    <a:pt x="232" y="437"/>
                  </a:cubicBezTo>
                  <a:cubicBezTo>
                    <a:pt x="232" y="435"/>
                    <a:pt x="232" y="433"/>
                    <a:pt x="235" y="434"/>
                  </a:cubicBezTo>
                  <a:cubicBezTo>
                    <a:pt x="239" y="436"/>
                    <a:pt x="245" y="435"/>
                    <a:pt x="248" y="437"/>
                  </a:cubicBezTo>
                  <a:cubicBezTo>
                    <a:pt x="249" y="435"/>
                    <a:pt x="249" y="433"/>
                    <a:pt x="252" y="434"/>
                  </a:cubicBezTo>
                  <a:cubicBezTo>
                    <a:pt x="248" y="441"/>
                    <a:pt x="260" y="434"/>
                    <a:pt x="263" y="434"/>
                  </a:cubicBezTo>
                  <a:cubicBezTo>
                    <a:pt x="264" y="433"/>
                    <a:pt x="265" y="437"/>
                    <a:pt x="265" y="437"/>
                  </a:cubicBezTo>
                  <a:cubicBezTo>
                    <a:pt x="266" y="437"/>
                    <a:pt x="270" y="436"/>
                    <a:pt x="273" y="436"/>
                  </a:cubicBezTo>
                  <a:cubicBezTo>
                    <a:pt x="278" y="435"/>
                    <a:pt x="283" y="436"/>
                    <a:pt x="288" y="436"/>
                  </a:cubicBezTo>
                  <a:cubicBezTo>
                    <a:pt x="289" y="435"/>
                    <a:pt x="290" y="438"/>
                    <a:pt x="291" y="436"/>
                  </a:cubicBezTo>
                  <a:cubicBezTo>
                    <a:pt x="289" y="436"/>
                    <a:pt x="290" y="433"/>
                    <a:pt x="289" y="432"/>
                  </a:cubicBezTo>
                  <a:close/>
                  <a:moveTo>
                    <a:pt x="175" y="434"/>
                  </a:moveTo>
                  <a:cubicBezTo>
                    <a:pt x="176" y="434"/>
                    <a:pt x="181" y="434"/>
                    <a:pt x="180" y="432"/>
                  </a:cubicBezTo>
                  <a:cubicBezTo>
                    <a:pt x="179" y="432"/>
                    <a:pt x="174" y="432"/>
                    <a:pt x="173" y="432"/>
                  </a:cubicBezTo>
                  <a:cubicBezTo>
                    <a:pt x="173" y="432"/>
                    <a:pt x="173" y="434"/>
                    <a:pt x="173" y="434"/>
                  </a:cubicBezTo>
                  <a:cubicBezTo>
                    <a:pt x="171" y="435"/>
                    <a:pt x="173" y="434"/>
                    <a:pt x="175" y="434"/>
                  </a:cubicBezTo>
                  <a:close/>
                  <a:moveTo>
                    <a:pt x="177" y="443"/>
                  </a:moveTo>
                  <a:cubicBezTo>
                    <a:pt x="177" y="441"/>
                    <a:pt x="181" y="443"/>
                    <a:pt x="182" y="440"/>
                  </a:cubicBezTo>
                  <a:cubicBezTo>
                    <a:pt x="180" y="440"/>
                    <a:pt x="180" y="438"/>
                    <a:pt x="178" y="437"/>
                  </a:cubicBezTo>
                  <a:cubicBezTo>
                    <a:pt x="179" y="439"/>
                    <a:pt x="173" y="443"/>
                    <a:pt x="177" y="443"/>
                  </a:cubicBezTo>
                  <a:close/>
                  <a:moveTo>
                    <a:pt x="243" y="456"/>
                  </a:moveTo>
                  <a:cubicBezTo>
                    <a:pt x="243" y="454"/>
                    <a:pt x="244" y="455"/>
                    <a:pt x="244" y="456"/>
                  </a:cubicBezTo>
                  <a:cubicBezTo>
                    <a:pt x="246" y="456"/>
                    <a:pt x="246" y="456"/>
                    <a:pt x="246" y="455"/>
                  </a:cubicBezTo>
                  <a:cubicBezTo>
                    <a:pt x="251" y="457"/>
                    <a:pt x="244" y="459"/>
                    <a:pt x="243" y="456"/>
                  </a:cubicBezTo>
                  <a:close/>
                  <a:moveTo>
                    <a:pt x="338" y="464"/>
                  </a:moveTo>
                  <a:cubicBezTo>
                    <a:pt x="336" y="466"/>
                    <a:pt x="335" y="466"/>
                    <a:pt x="333" y="467"/>
                  </a:cubicBezTo>
                  <a:cubicBezTo>
                    <a:pt x="329" y="467"/>
                    <a:pt x="335" y="464"/>
                    <a:pt x="338" y="464"/>
                  </a:cubicBezTo>
                  <a:close/>
                  <a:moveTo>
                    <a:pt x="260" y="553"/>
                  </a:moveTo>
                  <a:cubicBezTo>
                    <a:pt x="262" y="553"/>
                    <a:pt x="267" y="560"/>
                    <a:pt x="260" y="559"/>
                  </a:cubicBezTo>
                  <a:cubicBezTo>
                    <a:pt x="263" y="556"/>
                    <a:pt x="260" y="557"/>
                    <a:pt x="260" y="553"/>
                  </a:cubicBezTo>
                  <a:close/>
                  <a:moveTo>
                    <a:pt x="1991" y="570"/>
                  </a:moveTo>
                  <a:cubicBezTo>
                    <a:pt x="1988" y="571"/>
                    <a:pt x="1981" y="570"/>
                    <a:pt x="1988" y="572"/>
                  </a:cubicBezTo>
                  <a:cubicBezTo>
                    <a:pt x="1998" y="573"/>
                    <a:pt x="2004" y="570"/>
                    <a:pt x="2011" y="569"/>
                  </a:cubicBezTo>
                  <a:cubicBezTo>
                    <a:pt x="2012" y="569"/>
                    <a:pt x="2013" y="567"/>
                    <a:pt x="2011" y="567"/>
                  </a:cubicBezTo>
                  <a:cubicBezTo>
                    <a:pt x="2005" y="569"/>
                    <a:pt x="1999" y="569"/>
                    <a:pt x="1991" y="570"/>
                  </a:cubicBezTo>
                  <a:close/>
                  <a:moveTo>
                    <a:pt x="2007" y="659"/>
                  </a:moveTo>
                  <a:cubicBezTo>
                    <a:pt x="2014" y="660"/>
                    <a:pt x="2017" y="656"/>
                    <a:pt x="2025" y="658"/>
                  </a:cubicBezTo>
                  <a:cubicBezTo>
                    <a:pt x="2025" y="656"/>
                    <a:pt x="2027" y="654"/>
                    <a:pt x="2025" y="656"/>
                  </a:cubicBezTo>
                  <a:cubicBezTo>
                    <a:pt x="2018" y="656"/>
                    <a:pt x="2009" y="654"/>
                    <a:pt x="2007" y="659"/>
                  </a:cubicBezTo>
                  <a:close/>
                  <a:moveTo>
                    <a:pt x="1982" y="673"/>
                  </a:moveTo>
                  <a:cubicBezTo>
                    <a:pt x="1982" y="676"/>
                    <a:pt x="1977" y="674"/>
                    <a:pt x="1977" y="677"/>
                  </a:cubicBezTo>
                  <a:cubicBezTo>
                    <a:pt x="1973" y="676"/>
                    <a:pt x="1979" y="672"/>
                    <a:pt x="1982" y="673"/>
                  </a:cubicBezTo>
                  <a:close/>
                  <a:moveTo>
                    <a:pt x="1957" y="686"/>
                  </a:moveTo>
                  <a:cubicBezTo>
                    <a:pt x="1955" y="688"/>
                    <a:pt x="1949" y="693"/>
                    <a:pt x="1946" y="689"/>
                  </a:cubicBezTo>
                  <a:cubicBezTo>
                    <a:pt x="1948" y="686"/>
                    <a:pt x="1954" y="688"/>
                    <a:pt x="1957" y="686"/>
                  </a:cubicBezTo>
                  <a:close/>
                  <a:moveTo>
                    <a:pt x="39" y="753"/>
                  </a:moveTo>
                  <a:cubicBezTo>
                    <a:pt x="38" y="754"/>
                    <a:pt x="36" y="755"/>
                    <a:pt x="34" y="756"/>
                  </a:cubicBezTo>
                  <a:cubicBezTo>
                    <a:pt x="30" y="755"/>
                    <a:pt x="37" y="752"/>
                    <a:pt x="39" y="753"/>
                  </a:cubicBezTo>
                  <a:close/>
                  <a:moveTo>
                    <a:pt x="26" y="808"/>
                  </a:moveTo>
                  <a:cubicBezTo>
                    <a:pt x="26" y="810"/>
                    <a:pt x="21" y="809"/>
                    <a:pt x="21" y="811"/>
                  </a:cubicBezTo>
                  <a:cubicBezTo>
                    <a:pt x="17" y="811"/>
                    <a:pt x="23" y="807"/>
                    <a:pt x="26" y="808"/>
                  </a:cubicBezTo>
                  <a:close/>
                  <a:moveTo>
                    <a:pt x="2132" y="872"/>
                  </a:moveTo>
                  <a:cubicBezTo>
                    <a:pt x="2139" y="872"/>
                    <a:pt x="2140" y="869"/>
                    <a:pt x="2144" y="872"/>
                  </a:cubicBezTo>
                  <a:cubicBezTo>
                    <a:pt x="2145" y="869"/>
                    <a:pt x="2149" y="871"/>
                    <a:pt x="2149" y="868"/>
                  </a:cubicBezTo>
                  <a:cubicBezTo>
                    <a:pt x="2143" y="870"/>
                    <a:pt x="2137" y="867"/>
                    <a:pt x="2132" y="872"/>
                  </a:cubicBezTo>
                  <a:close/>
                  <a:moveTo>
                    <a:pt x="2170" y="872"/>
                  </a:moveTo>
                  <a:cubicBezTo>
                    <a:pt x="2170" y="871"/>
                    <a:pt x="2169" y="869"/>
                    <a:pt x="2168" y="868"/>
                  </a:cubicBezTo>
                  <a:cubicBezTo>
                    <a:pt x="2166" y="867"/>
                    <a:pt x="2163" y="869"/>
                    <a:pt x="2165" y="870"/>
                  </a:cubicBezTo>
                  <a:cubicBezTo>
                    <a:pt x="2166" y="870"/>
                    <a:pt x="2168" y="870"/>
                    <a:pt x="2168" y="870"/>
                  </a:cubicBezTo>
                  <a:cubicBezTo>
                    <a:pt x="2168" y="870"/>
                    <a:pt x="2169" y="873"/>
                    <a:pt x="2170" y="872"/>
                  </a:cubicBezTo>
                  <a:close/>
                  <a:moveTo>
                    <a:pt x="26" y="957"/>
                  </a:moveTo>
                  <a:cubicBezTo>
                    <a:pt x="27" y="960"/>
                    <a:pt x="27" y="963"/>
                    <a:pt x="27" y="965"/>
                  </a:cubicBezTo>
                  <a:cubicBezTo>
                    <a:pt x="32" y="967"/>
                    <a:pt x="30" y="962"/>
                    <a:pt x="30" y="959"/>
                  </a:cubicBezTo>
                  <a:cubicBezTo>
                    <a:pt x="31" y="958"/>
                    <a:pt x="33" y="956"/>
                    <a:pt x="31" y="956"/>
                  </a:cubicBezTo>
                  <a:cubicBezTo>
                    <a:pt x="31" y="958"/>
                    <a:pt x="29" y="957"/>
                    <a:pt x="26" y="957"/>
                  </a:cubicBezTo>
                  <a:close/>
                  <a:moveTo>
                    <a:pt x="95" y="1054"/>
                  </a:moveTo>
                  <a:cubicBezTo>
                    <a:pt x="94" y="1058"/>
                    <a:pt x="86" y="1055"/>
                    <a:pt x="84" y="1059"/>
                  </a:cubicBezTo>
                  <a:cubicBezTo>
                    <a:pt x="81" y="1056"/>
                    <a:pt x="90" y="1054"/>
                    <a:pt x="95" y="1054"/>
                  </a:cubicBezTo>
                  <a:close/>
                  <a:moveTo>
                    <a:pt x="57" y="1135"/>
                  </a:moveTo>
                  <a:cubicBezTo>
                    <a:pt x="56" y="1135"/>
                    <a:pt x="55" y="1135"/>
                    <a:pt x="55" y="1136"/>
                  </a:cubicBezTo>
                  <a:cubicBezTo>
                    <a:pt x="62" y="1136"/>
                    <a:pt x="63" y="1131"/>
                    <a:pt x="66" y="1129"/>
                  </a:cubicBezTo>
                  <a:cubicBezTo>
                    <a:pt x="61" y="1128"/>
                    <a:pt x="61" y="1134"/>
                    <a:pt x="57" y="1135"/>
                  </a:cubicBezTo>
                  <a:close/>
                  <a:moveTo>
                    <a:pt x="43" y="1197"/>
                  </a:moveTo>
                  <a:cubicBezTo>
                    <a:pt x="45" y="1197"/>
                    <a:pt x="44" y="1198"/>
                    <a:pt x="43" y="1198"/>
                  </a:cubicBezTo>
                  <a:cubicBezTo>
                    <a:pt x="44" y="1200"/>
                    <a:pt x="47" y="1200"/>
                    <a:pt x="47" y="1203"/>
                  </a:cubicBezTo>
                  <a:cubicBezTo>
                    <a:pt x="44" y="1202"/>
                    <a:pt x="40" y="1200"/>
                    <a:pt x="43" y="1197"/>
                  </a:cubicBezTo>
                  <a:close/>
                  <a:moveTo>
                    <a:pt x="1952" y="1235"/>
                  </a:moveTo>
                  <a:cubicBezTo>
                    <a:pt x="1951" y="1236"/>
                    <a:pt x="1949" y="1237"/>
                    <a:pt x="1947" y="1238"/>
                  </a:cubicBezTo>
                  <a:cubicBezTo>
                    <a:pt x="1943" y="1237"/>
                    <a:pt x="1950" y="1235"/>
                    <a:pt x="1952" y="1235"/>
                  </a:cubicBezTo>
                  <a:close/>
                  <a:moveTo>
                    <a:pt x="388" y="1343"/>
                  </a:moveTo>
                  <a:cubicBezTo>
                    <a:pt x="388" y="1339"/>
                    <a:pt x="392" y="1344"/>
                    <a:pt x="394" y="1344"/>
                  </a:cubicBezTo>
                  <a:cubicBezTo>
                    <a:pt x="393" y="1349"/>
                    <a:pt x="390" y="1342"/>
                    <a:pt x="388" y="1343"/>
                  </a:cubicBezTo>
                  <a:close/>
                  <a:moveTo>
                    <a:pt x="399" y="1343"/>
                  </a:moveTo>
                  <a:cubicBezTo>
                    <a:pt x="399" y="1345"/>
                    <a:pt x="399" y="1347"/>
                    <a:pt x="399" y="1349"/>
                  </a:cubicBezTo>
                  <a:cubicBezTo>
                    <a:pt x="402" y="1349"/>
                    <a:pt x="410" y="1346"/>
                    <a:pt x="407" y="1344"/>
                  </a:cubicBezTo>
                  <a:cubicBezTo>
                    <a:pt x="403" y="1348"/>
                    <a:pt x="405" y="1341"/>
                    <a:pt x="399" y="1343"/>
                  </a:cubicBezTo>
                  <a:close/>
                  <a:moveTo>
                    <a:pt x="379" y="1346"/>
                  </a:moveTo>
                  <a:cubicBezTo>
                    <a:pt x="378" y="1348"/>
                    <a:pt x="376" y="1350"/>
                    <a:pt x="374" y="1351"/>
                  </a:cubicBezTo>
                  <a:cubicBezTo>
                    <a:pt x="369" y="1352"/>
                    <a:pt x="371" y="1346"/>
                    <a:pt x="366" y="1347"/>
                  </a:cubicBezTo>
                  <a:cubicBezTo>
                    <a:pt x="366" y="1349"/>
                    <a:pt x="365" y="1349"/>
                    <a:pt x="363" y="1349"/>
                  </a:cubicBezTo>
                  <a:cubicBezTo>
                    <a:pt x="363" y="1353"/>
                    <a:pt x="369" y="1358"/>
                    <a:pt x="371" y="1354"/>
                  </a:cubicBezTo>
                  <a:cubicBezTo>
                    <a:pt x="369" y="1353"/>
                    <a:pt x="367" y="1351"/>
                    <a:pt x="369" y="1351"/>
                  </a:cubicBezTo>
                  <a:cubicBezTo>
                    <a:pt x="373" y="1355"/>
                    <a:pt x="379" y="1348"/>
                    <a:pt x="387" y="1351"/>
                  </a:cubicBezTo>
                  <a:cubicBezTo>
                    <a:pt x="386" y="1348"/>
                    <a:pt x="385" y="1345"/>
                    <a:pt x="383" y="1344"/>
                  </a:cubicBezTo>
                  <a:cubicBezTo>
                    <a:pt x="383" y="1346"/>
                    <a:pt x="381" y="1346"/>
                    <a:pt x="379" y="1346"/>
                  </a:cubicBezTo>
                  <a:close/>
                  <a:moveTo>
                    <a:pt x="264" y="1370"/>
                  </a:moveTo>
                  <a:cubicBezTo>
                    <a:pt x="265" y="1373"/>
                    <a:pt x="272" y="1363"/>
                    <a:pt x="275" y="1370"/>
                  </a:cubicBezTo>
                  <a:cubicBezTo>
                    <a:pt x="273" y="1371"/>
                    <a:pt x="271" y="1371"/>
                    <a:pt x="269" y="1370"/>
                  </a:cubicBezTo>
                  <a:cubicBezTo>
                    <a:pt x="267" y="1375"/>
                    <a:pt x="274" y="1371"/>
                    <a:pt x="274" y="1374"/>
                  </a:cubicBezTo>
                  <a:cubicBezTo>
                    <a:pt x="268" y="1373"/>
                    <a:pt x="268" y="1377"/>
                    <a:pt x="263" y="1376"/>
                  </a:cubicBezTo>
                  <a:cubicBezTo>
                    <a:pt x="265" y="1381"/>
                    <a:pt x="262" y="1383"/>
                    <a:pt x="262" y="1384"/>
                  </a:cubicBezTo>
                  <a:cubicBezTo>
                    <a:pt x="262" y="1387"/>
                    <a:pt x="265" y="1382"/>
                    <a:pt x="267" y="1384"/>
                  </a:cubicBezTo>
                  <a:cubicBezTo>
                    <a:pt x="267" y="1385"/>
                    <a:pt x="263" y="1390"/>
                    <a:pt x="264" y="1390"/>
                  </a:cubicBezTo>
                  <a:cubicBezTo>
                    <a:pt x="269" y="1391"/>
                    <a:pt x="266" y="1384"/>
                    <a:pt x="270" y="1384"/>
                  </a:cubicBezTo>
                  <a:cubicBezTo>
                    <a:pt x="270" y="1386"/>
                    <a:pt x="272" y="1386"/>
                    <a:pt x="273" y="1387"/>
                  </a:cubicBezTo>
                  <a:cubicBezTo>
                    <a:pt x="273" y="1385"/>
                    <a:pt x="275" y="1384"/>
                    <a:pt x="277" y="1384"/>
                  </a:cubicBezTo>
                  <a:cubicBezTo>
                    <a:pt x="278" y="1381"/>
                    <a:pt x="277" y="1378"/>
                    <a:pt x="279" y="1378"/>
                  </a:cubicBezTo>
                  <a:cubicBezTo>
                    <a:pt x="279" y="1380"/>
                    <a:pt x="282" y="1379"/>
                    <a:pt x="282" y="1381"/>
                  </a:cubicBezTo>
                  <a:cubicBezTo>
                    <a:pt x="279" y="1382"/>
                    <a:pt x="280" y="1388"/>
                    <a:pt x="278" y="1390"/>
                  </a:cubicBezTo>
                  <a:cubicBezTo>
                    <a:pt x="282" y="1389"/>
                    <a:pt x="281" y="1393"/>
                    <a:pt x="283" y="1395"/>
                  </a:cubicBezTo>
                  <a:cubicBezTo>
                    <a:pt x="280" y="1397"/>
                    <a:pt x="275" y="1397"/>
                    <a:pt x="275" y="1403"/>
                  </a:cubicBezTo>
                  <a:cubicBezTo>
                    <a:pt x="281" y="1403"/>
                    <a:pt x="275" y="1407"/>
                    <a:pt x="279" y="1411"/>
                  </a:cubicBezTo>
                  <a:cubicBezTo>
                    <a:pt x="275" y="1412"/>
                    <a:pt x="275" y="1415"/>
                    <a:pt x="273" y="1417"/>
                  </a:cubicBezTo>
                  <a:cubicBezTo>
                    <a:pt x="271" y="1418"/>
                    <a:pt x="268" y="1417"/>
                    <a:pt x="268" y="1420"/>
                  </a:cubicBezTo>
                  <a:cubicBezTo>
                    <a:pt x="271" y="1421"/>
                    <a:pt x="276" y="1418"/>
                    <a:pt x="276" y="1422"/>
                  </a:cubicBezTo>
                  <a:cubicBezTo>
                    <a:pt x="274" y="1422"/>
                    <a:pt x="274" y="1424"/>
                    <a:pt x="275" y="1427"/>
                  </a:cubicBezTo>
                  <a:cubicBezTo>
                    <a:pt x="277" y="1427"/>
                    <a:pt x="280" y="1426"/>
                    <a:pt x="280" y="1430"/>
                  </a:cubicBezTo>
                  <a:cubicBezTo>
                    <a:pt x="275" y="1427"/>
                    <a:pt x="274" y="1431"/>
                    <a:pt x="272" y="1431"/>
                  </a:cubicBezTo>
                  <a:cubicBezTo>
                    <a:pt x="272" y="1431"/>
                    <a:pt x="271" y="1428"/>
                    <a:pt x="270" y="1428"/>
                  </a:cubicBezTo>
                  <a:cubicBezTo>
                    <a:pt x="270" y="1428"/>
                    <a:pt x="269" y="1431"/>
                    <a:pt x="267" y="1430"/>
                  </a:cubicBezTo>
                  <a:cubicBezTo>
                    <a:pt x="266" y="1436"/>
                    <a:pt x="273" y="1432"/>
                    <a:pt x="277" y="1433"/>
                  </a:cubicBezTo>
                  <a:cubicBezTo>
                    <a:pt x="276" y="1431"/>
                    <a:pt x="278" y="1432"/>
                    <a:pt x="280" y="1431"/>
                  </a:cubicBezTo>
                  <a:cubicBezTo>
                    <a:pt x="280" y="1431"/>
                    <a:pt x="282" y="1429"/>
                    <a:pt x="283" y="1428"/>
                  </a:cubicBezTo>
                  <a:cubicBezTo>
                    <a:pt x="285" y="1427"/>
                    <a:pt x="287" y="1425"/>
                    <a:pt x="290" y="1425"/>
                  </a:cubicBezTo>
                  <a:cubicBezTo>
                    <a:pt x="290" y="1427"/>
                    <a:pt x="287" y="1427"/>
                    <a:pt x="287" y="1428"/>
                  </a:cubicBezTo>
                  <a:cubicBezTo>
                    <a:pt x="288" y="1430"/>
                    <a:pt x="291" y="1431"/>
                    <a:pt x="292" y="1433"/>
                  </a:cubicBezTo>
                  <a:cubicBezTo>
                    <a:pt x="293" y="1434"/>
                    <a:pt x="290" y="1435"/>
                    <a:pt x="291" y="1436"/>
                  </a:cubicBezTo>
                  <a:cubicBezTo>
                    <a:pt x="291" y="1436"/>
                    <a:pt x="294" y="1438"/>
                    <a:pt x="294" y="1438"/>
                  </a:cubicBezTo>
                  <a:cubicBezTo>
                    <a:pt x="295" y="1438"/>
                    <a:pt x="293" y="1440"/>
                    <a:pt x="292" y="1439"/>
                  </a:cubicBezTo>
                  <a:cubicBezTo>
                    <a:pt x="293" y="1441"/>
                    <a:pt x="295" y="1442"/>
                    <a:pt x="296" y="1444"/>
                  </a:cubicBezTo>
                  <a:cubicBezTo>
                    <a:pt x="296" y="1446"/>
                    <a:pt x="291" y="1449"/>
                    <a:pt x="296" y="1450"/>
                  </a:cubicBezTo>
                  <a:cubicBezTo>
                    <a:pt x="297" y="1447"/>
                    <a:pt x="305" y="1451"/>
                    <a:pt x="305" y="1454"/>
                  </a:cubicBezTo>
                  <a:cubicBezTo>
                    <a:pt x="305" y="1456"/>
                    <a:pt x="301" y="1455"/>
                    <a:pt x="302" y="1458"/>
                  </a:cubicBezTo>
                  <a:cubicBezTo>
                    <a:pt x="308" y="1460"/>
                    <a:pt x="310" y="1456"/>
                    <a:pt x="315" y="1457"/>
                  </a:cubicBezTo>
                  <a:cubicBezTo>
                    <a:pt x="325" y="1462"/>
                    <a:pt x="346" y="1455"/>
                    <a:pt x="360" y="1460"/>
                  </a:cubicBezTo>
                  <a:cubicBezTo>
                    <a:pt x="361" y="1453"/>
                    <a:pt x="357" y="1452"/>
                    <a:pt x="352" y="1452"/>
                  </a:cubicBezTo>
                  <a:cubicBezTo>
                    <a:pt x="352" y="1448"/>
                    <a:pt x="349" y="1447"/>
                    <a:pt x="347" y="1446"/>
                  </a:cubicBezTo>
                  <a:cubicBezTo>
                    <a:pt x="347" y="1449"/>
                    <a:pt x="347" y="1452"/>
                    <a:pt x="347" y="1455"/>
                  </a:cubicBezTo>
                  <a:cubicBezTo>
                    <a:pt x="340" y="1459"/>
                    <a:pt x="334" y="1454"/>
                    <a:pt x="326" y="1455"/>
                  </a:cubicBezTo>
                  <a:cubicBezTo>
                    <a:pt x="328" y="1450"/>
                    <a:pt x="325" y="1447"/>
                    <a:pt x="321" y="1446"/>
                  </a:cubicBezTo>
                  <a:cubicBezTo>
                    <a:pt x="321" y="1450"/>
                    <a:pt x="322" y="1455"/>
                    <a:pt x="318" y="1455"/>
                  </a:cubicBezTo>
                  <a:cubicBezTo>
                    <a:pt x="316" y="1455"/>
                    <a:pt x="312" y="1455"/>
                    <a:pt x="310" y="1454"/>
                  </a:cubicBezTo>
                  <a:cubicBezTo>
                    <a:pt x="309" y="1453"/>
                    <a:pt x="309" y="1450"/>
                    <a:pt x="308" y="1449"/>
                  </a:cubicBezTo>
                  <a:cubicBezTo>
                    <a:pt x="305" y="1446"/>
                    <a:pt x="299" y="1450"/>
                    <a:pt x="297" y="1444"/>
                  </a:cubicBezTo>
                  <a:cubicBezTo>
                    <a:pt x="303" y="1447"/>
                    <a:pt x="298" y="1439"/>
                    <a:pt x="302" y="1439"/>
                  </a:cubicBezTo>
                  <a:cubicBezTo>
                    <a:pt x="307" y="1441"/>
                    <a:pt x="314" y="1438"/>
                    <a:pt x="317" y="1438"/>
                  </a:cubicBezTo>
                  <a:cubicBezTo>
                    <a:pt x="323" y="1438"/>
                    <a:pt x="334" y="1441"/>
                    <a:pt x="332" y="1433"/>
                  </a:cubicBezTo>
                  <a:cubicBezTo>
                    <a:pt x="326" y="1436"/>
                    <a:pt x="323" y="1436"/>
                    <a:pt x="315" y="1435"/>
                  </a:cubicBezTo>
                  <a:cubicBezTo>
                    <a:pt x="314" y="1430"/>
                    <a:pt x="314" y="1430"/>
                    <a:pt x="315" y="1425"/>
                  </a:cubicBezTo>
                  <a:cubicBezTo>
                    <a:pt x="310" y="1428"/>
                    <a:pt x="311" y="1417"/>
                    <a:pt x="313" y="1417"/>
                  </a:cubicBezTo>
                  <a:cubicBezTo>
                    <a:pt x="318" y="1418"/>
                    <a:pt x="322" y="1418"/>
                    <a:pt x="324" y="1417"/>
                  </a:cubicBezTo>
                  <a:cubicBezTo>
                    <a:pt x="326" y="1417"/>
                    <a:pt x="329" y="1417"/>
                    <a:pt x="332" y="1417"/>
                  </a:cubicBezTo>
                  <a:cubicBezTo>
                    <a:pt x="333" y="1417"/>
                    <a:pt x="334" y="1419"/>
                    <a:pt x="333" y="1419"/>
                  </a:cubicBezTo>
                  <a:cubicBezTo>
                    <a:pt x="336" y="1419"/>
                    <a:pt x="337" y="1417"/>
                    <a:pt x="339" y="1417"/>
                  </a:cubicBezTo>
                  <a:cubicBezTo>
                    <a:pt x="349" y="1416"/>
                    <a:pt x="362" y="1419"/>
                    <a:pt x="367" y="1419"/>
                  </a:cubicBezTo>
                  <a:cubicBezTo>
                    <a:pt x="370" y="1419"/>
                    <a:pt x="372" y="1417"/>
                    <a:pt x="375" y="1417"/>
                  </a:cubicBezTo>
                  <a:cubicBezTo>
                    <a:pt x="379" y="1417"/>
                    <a:pt x="384" y="1420"/>
                    <a:pt x="388" y="1417"/>
                  </a:cubicBezTo>
                  <a:cubicBezTo>
                    <a:pt x="388" y="1418"/>
                    <a:pt x="389" y="1419"/>
                    <a:pt x="391" y="1419"/>
                  </a:cubicBezTo>
                  <a:cubicBezTo>
                    <a:pt x="392" y="1419"/>
                    <a:pt x="392" y="1417"/>
                    <a:pt x="389" y="1417"/>
                  </a:cubicBezTo>
                  <a:cubicBezTo>
                    <a:pt x="386" y="1414"/>
                    <a:pt x="379" y="1416"/>
                    <a:pt x="374" y="1416"/>
                  </a:cubicBezTo>
                  <a:cubicBezTo>
                    <a:pt x="373" y="1412"/>
                    <a:pt x="368" y="1414"/>
                    <a:pt x="367" y="1411"/>
                  </a:cubicBezTo>
                  <a:cubicBezTo>
                    <a:pt x="367" y="1408"/>
                    <a:pt x="367" y="1405"/>
                    <a:pt x="365" y="1404"/>
                  </a:cubicBezTo>
                  <a:cubicBezTo>
                    <a:pt x="362" y="1411"/>
                    <a:pt x="355" y="1404"/>
                    <a:pt x="347" y="1406"/>
                  </a:cubicBezTo>
                  <a:cubicBezTo>
                    <a:pt x="346" y="1408"/>
                    <a:pt x="345" y="1410"/>
                    <a:pt x="344" y="1411"/>
                  </a:cubicBezTo>
                  <a:cubicBezTo>
                    <a:pt x="341" y="1410"/>
                    <a:pt x="338" y="1412"/>
                    <a:pt x="335" y="1411"/>
                  </a:cubicBezTo>
                  <a:cubicBezTo>
                    <a:pt x="334" y="1411"/>
                    <a:pt x="332" y="1409"/>
                    <a:pt x="333" y="1409"/>
                  </a:cubicBezTo>
                  <a:cubicBezTo>
                    <a:pt x="328" y="1409"/>
                    <a:pt x="322" y="1412"/>
                    <a:pt x="318" y="1412"/>
                  </a:cubicBezTo>
                  <a:cubicBezTo>
                    <a:pt x="316" y="1412"/>
                    <a:pt x="312" y="1414"/>
                    <a:pt x="310" y="1411"/>
                  </a:cubicBezTo>
                  <a:cubicBezTo>
                    <a:pt x="313" y="1407"/>
                    <a:pt x="315" y="1405"/>
                    <a:pt x="319" y="1409"/>
                  </a:cubicBezTo>
                  <a:cubicBezTo>
                    <a:pt x="319" y="1407"/>
                    <a:pt x="318" y="1403"/>
                    <a:pt x="320" y="1403"/>
                  </a:cubicBezTo>
                  <a:cubicBezTo>
                    <a:pt x="323" y="1404"/>
                    <a:pt x="322" y="1405"/>
                    <a:pt x="323" y="1401"/>
                  </a:cubicBezTo>
                  <a:cubicBezTo>
                    <a:pt x="323" y="1401"/>
                    <a:pt x="326" y="1400"/>
                    <a:pt x="326" y="1400"/>
                  </a:cubicBezTo>
                  <a:cubicBezTo>
                    <a:pt x="327" y="1398"/>
                    <a:pt x="328" y="1396"/>
                    <a:pt x="329" y="1395"/>
                  </a:cubicBezTo>
                  <a:cubicBezTo>
                    <a:pt x="332" y="1393"/>
                    <a:pt x="336" y="1394"/>
                    <a:pt x="342" y="1392"/>
                  </a:cubicBezTo>
                  <a:cubicBezTo>
                    <a:pt x="342" y="1394"/>
                    <a:pt x="343" y="1393"/>
                    <a:pt x="345" y="1392"/>
                  </a:cubicBezTo>
                  <a:cubicBezTo>
                    <a:pt x="345" y="1393"/>
                    <a:pt x="345" y="1395"/>
                    <a:pt x="345" y="1397"/>
                  </a:cubicBezTo>
                  <a:cubicBezTo>
                    <a:pt x="348" y="1398"/>
                    <a:pt x="350" y="1392"/>
                    <a:pt x="350" y="1398"/>
                  </a:cubicBezTo>
                  <a:cubicBezTo>
                    <a:pt x="356" y="1397"/>
                    <a:pt x="356" y="1398"/>
                    <a:pt x="364" y="1398"/>
                  </a:cubicBezTo>
                  <a:cubicBezTo>
                    <a:pt x="364" y="1396"/>
                    <a:pt x="365" y="1395"/>
                    <a:pt x="366" y="1393"/>
                  </a:cubicBezTo>
                  <a:cubicBezTo>
                    <a:pt x="372" y="1395"/>
                    <a:pt x="375" y="1390"/>
                    <a:pt x="379" y="1390"/>
                  </a:cubicBezTo>
                  <a:cubicBezTo>
                    <a:pt x="382" y="1390"/>
                    <a:pt x="384" y="1394"/>
                    <a:pt x="387" y="1392"/>
                  </a:cubicBezTo>
                  <a:cubicBezTo>
                    <a:pt x="387" y="1396"/>
                    <a:pt x="389" y="1398"/>
                    <a:pt x="393" y="1398"/>
                  </a:cubicBezTo>
                  <a:cubicBezTo>
                    <a:pt x="392" y="1394"/>
                    <a:pt x="396" y="1395"/>
                    <a:pt x="394" y="1390"/>
                  </a:cubicBezTo>
                  <a:cubicBezTo>
                    <a:pt x="397" y="1390"/>
                    <a:pt x="400" y="1390"/>
                    <a:pt x="399" y="1387"/>
                  </a:cubicBezTo>
                  <a:cubicBezTo>
                    <a:pt x="398" y="1381"/>
                    <a:pt x="393" y="1391"/>
                    <a:pt x="393" y="1385"/>
                  </a:cubicBezTo>
                  <a:cubicBezTo>
                    <a:pt x="400" y="1386"/>
                    <a:pt x="391" y="1381"/>
                    <a:pt x="392" y="1378"/>
                  </a:cubicBezTo>
                  <a:cubicBezTo>
                    <a:pt x="390" y="1378"/>
                    <a:pt x="388" y="1378"/>
                    <a:pt x="386" y="1378"/>
                  </a:cubicBezTo>
                  <a:cubicBezTo>
                    <a:pt x="383" y="1382"/>
                    <a:pt x="388" y="1385"/>
                    <a:pt x="382" y="1387"/>
                  </a:cubicBezTo>
                  <a:cubicBezTo>
                    <a:pt x="378" y="1384"/>
                    <a:pt x="372" y="1386"/>
                    <a:pt x="368" y="1385"/>
                  </a:cubicBezTo>
                  <a:cubicBezTo>
                    <a:pt x="365" y="1385"/>
                    <a:pt x="365" y="1383"/>
                    <a:pt x="363" y="1385"/>
                  </a:cubicBezTo>
                  <a:cubicBezTo>
                    <a:pt x="361" y="1387"/>
                    <a:pt x="349" y="1385"/>
                    <a:pt x="349" y="1384"/>
                  </a:cubicBezTo>
                  <a:cubicBezTo>
                    <a:pt x="349" y="1380"/>
                    <a:pt x="350" y="1377"/>
                    <a:pt x="353" y="1376"/>
                  </a:cubicBezTo>
                  <a:cubicBezTo>
                    <a:pt x="359" y="1376"/>
                    <a:pt x="365" y="1376"/>
                    <a:pt x="370" y="1376"/>
                  </a:cubicBezTo>
                  <a:cubicBezTo>
                    <a:pt x="372" y="1374"/>
                    <a:pt x="371" y="1370"/>
                    <a:pt x="375" y="1371"/>
                  </a:cubicBezTo>
                  <a:cubicBezTo>
                    <a:pt x="381" y="1370"/>
                    <a:pt x="379" y="1377"/>
                    <a:pt x="383" y="1378"/>
                  </a:cubicBezTo>
                  <a:cubicBezTo>
                    <a:pt x="383" y="1375"/>
                    <a:pt x="383" y="1372"/>
                    <a:pt x="383" y="1370"/>
                  </a:cubicBezTo>
                  <a:cubicBezTo>
                    <a:pt x="384" y="1369"/>
                    <a:pt x="386" y="1368"/>
                    <a:pt x="387" y="1366"/>
                  </a:cubicBezTo>
                  <a:cubicBezTo>
                    <a:pt x="384" y="1366"/>
                    <a:pt x="384" y="1364"/>
                    <a:pt x="384" y="1360"/>
                  </a:cubicBezTo>
                  <a:cubicBezTo>
                    <a:pt x="378" y="1360"/>
                    <a:pt x="380" y="1366"/>
                    <a:pt x="375" y="1366"/>
                  </a:cubicBezTo>
                  <a:cubicBezTo>
                    <a:pt x="375" y="1364"/>
                    <a:pt x="373" y="1364"/>
                    <a:pt x="373" y="1362"/>
                  </a:cubicBezTo>
                  <a:cubicBezTo>
                    <a:pt x="369" y="1362"/>
                    <a:pt x="367" y="1364"/>
                    <a:pt x="362" y="1363"/>
                  </a:cubicBezTo>
                  <a:cubicBezTo>
                    <a:pt x="361" y="1365"/>
                    <a:pt x="361" y="1369"/>
                    <a:pt x="358" y="1370"/>
                  </a:cubicBezTo>
                  <a:cubicBezTo>
                    <a:pt x="346" y="1369"/>
                    <a:pt x="344" y="1367"/>
                    <a:pt x="336" y="1371"/>
                  </a:cubicBezTo>
                  <a:cubicBezTo>
                    <a:pt x="331" y="1370"/>
                    <a:pt x="328" y="1366"/>
                    <a:pt x="326" y="1362"/>
                  </a:cubicBezTo>
                  <a:cubicBezTo>
                    <a:pt x="330" y="1362"/>
                    <a:pt x="328" y="1357"/>
                    <a:pt x="329" y="1355"/>
                  </a:cubicBezTo>
                  <a:cubicBezTo>
                    <a:pt x="330" y="1353"/>
                    <a:pt x="334" y="1353"/>
                    <a:pt x="332" y="1349"/>
                  </a:cubicBezTo>
                  <a:cubicBezTo>
                    <a:pt x="329" y="1349"/>
                    <a:pt x="329" y="1351"/>
                    <a:pt x="327" y="1352"/>
                  </a:cubicBezTo>
                  <a:cubicBezTo>
                    <a:pt x="316" y="1352"/>
                    <a:pt x="307" y="1354"/>
                    <a:pt x="301" y="1358"/>
                  </a:cubicBezTo>
                  <a:cubicBezTo>
                    <a:pt x="295" y="1358"/>
                    <a:pt x="293" y="1361"/>
                    <a:pt x="287" y="1358"/>
                  </a:cubicBezTo>
                  <a:cubicBezTo>
                    <a:pt x="287" y="1361"/>
                    <a:pt x="290" y="1363"/>
                    <a:pt x="287" y="1363"/>
                  </a:cubicBezTo>
                  <a:cubicBezTo>
                    <a:pt x="285" y="1363"/>
                    <a:pt x="287" y="1368"/>
                    <a:pt x="285" y="1368"/>
                  </a:cubicBezTo>
                  <a:cubicBezTo>
                    <a:pt x="283" y="1366"/>
                    <a:pt x="283" y="1362"/>
                    <a:pt x="280" y="1362"/>
                  </a:cubicBezTo>
                  <a:cubicBezTo>
                    <a:pt x="281" y="1366"/>
                    <a:pt x="283" y="1371"/>
                    <a:pt x="277" y="1371"/>
                  </a:cubicBezTo>
                  <a:cubicBezTo>
                    <a:pt x="276" y="1369"/>
                    <a:pt x="283" y="1367"/>
                    <a:pt x="278" y="1366"/>
                  </a:cubicBezTo>
                  <a:cubicBezTo>
                    <a:pt x="278" y="1371"/>
                    <a:pt x="264" y="1361"/>
                    <a:pt x="264" y="1370"/>
                  </a:cubicBezTo>
                  <a:close/>
                  <a:moveTo>
                    <a:pt x="346" y="1379"/>
                  </a:moveTo>
                  <a:cubicBezTo>
                    <a:pt x="349" y="1386"/>
                    <a:pt x="340" y="1382"/>
                    <a:pt x="340" y="1385"/>
                  </a:cubicBezTo>
                  <a:cubicBezTo>
                    <a:pt x="333" y="1387"/>
                    <a:pt x="326" y="1384"/>
                    <a:pt x="320" y="1385"/>
                  </a:cubicBezTo>
                  <a:cubicBezTo>
                    <a:pt x="317" y="1386"/>
                    <a:pt x="318" y="1389"/>
                    <a:pt x="313" y="1389"/>
                  </a:cubicBezTo>
                  <a:cubicBezTo>
                    <a:pt x="312" y="1380"/>
                    <a:pt x="319" y="1380"/>
                    <a:pt x="327" y="1381"/>
                  </a:cubicBezTo>
                  <a:cubicBezTo>
                    <a:pt x="330" y="1378"/>
                    <a:pt x="331" y="1377"/>
                    <a:pt x="339" y="1378"/>
                  </a:cubicBezTo>
                  <a:cubicBezTo>
                    <a:pt x="342" y="1378"/>
                    <a:pt x="345" y="1377"/>
                    <a:pt x="346" y="1379"/>
                  </a:cubicBezTo>
                  <a:close/>
                  <a:moveTo>
                    <a:pt x="271" y="1379"/>
                  </a:moveTo>
                  <a:cubicBezTo>
                    <a:pt x="272" y="1379"/>
                    <a:pt x="273" y="1379"/>
                    <a:pt x="274" y="1379"/>
                  </a:cubicBezTo>
                  <a:cubicBezTo>
                    <a:pt x="273" y="1380"/>
                    <a:pt x="273" y="1382"/>
                    <a:pt x="273" y="1384"/>
                  </a:cubicBezTo>
                  <a:cubicBezTo>
                    <a:pt x="270" y="1383"/>
                    <a:pt x="269" y="1381"/>
                    <a:pt x="271" y="1379"/>
                  </a:cubicBezTo>
                  <a:close/>
                  <a:moveTo>
                    <a:pt x="307" y="1382"/>
                  </a:moveTo>
                  <a:cubicBezTo>
                    <a:pt x="308" y="1383"/>
                    <a:pt x="309" y="1384"/>
                    <a:pt x="310" y="1384"/>
                  </a:cubicBezTo>
                  <a:cubicBezTo>
                    <a:pt x="310" y="1385"/>
                    <a:pt x="310" y="1386"/>
                    <a:pt x="310" y="1387"/>
                  </a:cubicBezTo>
                  <a:cubicBezTo>
                    <a:pt x="308" y="1387"/>
                    <a:pt x="306" y="1387"/>
                    <a:pt x="306" y="1389"/>
                  </a:cubicBezTo>
                  <a:cubicBezTo>
                    <a:pt x="301" y="1387"/>
                    <a:pt x="306" y="1383"/>
                    <a:pt x="307" y="1382"/>
                  </a:cubicBezTo>
                  <a:close/>
                  <a:moveTo>
                    <a:pt x="371" y="1389"/>
                  </a:moveTo>
                  <a:cubicBezTo>
                    <a:pt x="372" y="1389"/>
                    <a:pt x="373" y="1389"/>
                    <a:pt x="374" y="1389"/>
                  </a:cubicBezTo>
                  <a:cubicBezTo>
                    <a:pt x="375" y="1393"/>
                    <a:pt x="362" y="1388"/>
                    <a:pt x="371" y="1389"/>
                  </a:cubicBezTo>
                  <a:close/>
                  <a:moveTo>
                    <a:pt x="277" y="1416"/>
                  </a:moveTo>
                  <a:cubicBezTo>
                    <a:pt x="280" y="1416"/>
                    <a:pt x="281" y="1414"/>
                    <a:pt x="282" y="1412"/>
                  </a:cubicBezTo>
                  <a:cubicBezTo>
                    <a:pt x="279" y="1412"/>
                    <a:pt x="278" y="1414"/>
                    <a:pt x="277" y="1416"/>
                  </a:cubicBezTo>
                  <a:close/>
                  <a:moveTo>
                    <a:pt x="253" y="1397"/>
                  </a:moveTo>
                  <a:cubicBezTo>
                    <a:pt x="253" y="1394"/>
                    <a:pt x="252" y="1393"/>
                    <a:pt x="250" y="1395"/>
                  </a:cubicBezTo>
                  <a:cubicBezTo>
                    <a:pt x="250" y="1392"/>
                    <a:pt x="245" y="1394"/>
                    <a:pt x="248" y="1395"/>
                  </a:cubicBezTo>
                  <a:cubicBezTo>
                    <a:pt x="250" y="1395"/>
                    <a:pt x="251" y="1397"/>
                    <a:pt x="253" y="1397"/>
                  </a:cubicBezTo>
                  <a:close/>
                  <a:moveTo>
                    <a:pt x="1906" y="1412"/>
                  </a:moveTo>
                  <a:cubicBezTo>
                    <a:pt x="1910" y="1411"/>
                    <a:pt x="1915" y="1409"/>
                    <a:pt x="1920" y="1411"/>
                  </a:cubicBezTo>
                  <a:cubicBezTo>
                    <a:pt x="1920" y="1409"/>
                    <a:pt x="1917" y="1409"/>
                    <a:pt x="1917" y="1408"/>
                  </a:cubicBezTo>
                  <a:cubicBezTo>
                    <a:pt x="1910" y="1407"/>
                    <a:pt x="1906" y="1409"/>
                    <a:pt x="1903" y="1409"/>
                  </a:cubicBezTo>
                  <a:cubicBezTo>
                    <a:pt x="1900" y="1410"/>
                    <a:pt x="1897" y="1409"/>
                    <a:pt x="1896" y="1411"/>
                  </a:cubicBezTo>
                  <a:cubicBezTo>
                    <a:pt x="1901" y="1410"/>
                    <a:pt x="1901" y="1414"/>
                    <a:pt x="1906" y="1412"/>
                  </a:cubicBezTo>
                  <a:close/>
                  <a:moveTo>
                    <a:pt x="270" y="1425"/>
                  </a:moveTo>
                  <a:cubicBezTo>
                    <a:pt x="267" y="1425"/>
                    <a:pt x="266" y="1423"/>
                    <a:pt x="264" y="1424"/>
                  </a:cubicBezTo>
                  <a:cubicBezTo>
                    <a:pt x="266" y="1428"/>
                    <a:pt x="257" y="1429"/>
                    <a:pt x="263" y="1431"/>
                  </a:cubicBezTo>
                  <a:cubicBezTo>
                    <a:pt x="263" y="1430"/>
                    <a:pt x="264" y="1430"/>
                    <a:pt x="266" y="1430"/>
                  </a:cubicBezTo>
                  <a:cubicBezTo>
                    <a:pt x="266" y="1428"/>
                    <a:pt x="265" y="1425"/>
                    <a:pt x="267" y="1425"/>
                  </a:cubicBezTo>
                  <a:cubicBezTo>
                    <a:pt x="267" y="1427"/>
                    <a:pt x="270" y="1427"/>
                    <a:pt x="270" y="1425"/>
                  </a:cubicBezTo>
                  <a:close/>
                  <a:moveTo>
                    <a:pt x="343" y="1428"/>
                  </a:moveTo>
                  <a:cubicBezTo>
                    <a:pt x="345" y="1423"/>
                    <a:pt x="347" y="1432"/>
                    <a:pt x="348" y="1435"/>
                  </a:cubicBezTo>
                  <a:cubicBezTo>
                    <a:pt x="346" y="1439"/>
                    <a:pt x="346" y="1428"/>
                    <a:pt x="343" y="1428"/>
                  </a:cubicBezTo>
                  <a:close/>
                  <a:moveTo>
                    <a:pt x="1413" y="1435"/>
                  </a:moveTo>
                  <a:cubicBezTo>
                    <a:pt x="1412" y="1434"/>
                    <a:pt x="1411" y="1433"/>
                    <a:pt x="1412" y="1431"/>
                  </a:cubicBezTo>
                  <a:cubicBezTo>
                    <a:pt x="1408" y="1431"/>
                    <a:pt x="1407" y="1433"/>
                    <a:pt x="1407" y="1436"/>
                  </a:cubicBezTo>
                  <a:cubicBezTo>
                    <a:pt x="1411" y="1434"/>
                    <a:pt x="1412" y="1437"/>
                    <a:pt x="1413" y="1435"/>
                  </a:cubicBezTo>
                  <a:close/>
                  <a:moveTo>
                    <a:pt x="351" y="1443"/>
                  </a:moveTo>
                  <a:cubicBezTo>
                    <a:pt x="351" y="1440"/>
                    <a:pt x="347" y="1442"/>
                    <a:pt x="347" y="1439"/>
                  </a:cubicBezTo>
                  <a:cubicBezTo>
                    <a:pt x="346" y="1438"/>
                    <a:pt x="345" y="1438"/>
                    <a:pt x="345" y="1441"/>
                  </a:cubicBezTo>
                  <a:cubicBezTo>
                    <a:pt x="347" y="1441"/>
                    <a:pt x="348" y="1443"/>
                    <a:pt x="351" y="1443"/>
                  </a:cubicBezTo>
                  <a:close/>
                  <a:moveTo>
                    <a:pt x="640" y="1443"/>
                  </a:moveTo>
                  <a:cubicBezTo>
                    <a:pt x="639" y="1444"/>
                    <a:pt x="640" y="1447"/>
                    <a:pt x="638" y="1447"/>
                  </a:cubicBezTo>
                  <a:cubicBezTo>
                    <a:pt x="638" y="1446"/>
                    <a:pt x="635" y="1445"/>
                    <a:pt x="635" y="1447"/>
                  </a:cubicBezTo>
                  <a:cubicBezTo>
                    <a:pt x="637" y="1447"/>
                    <a:pt x="639" y="1448"/>
                    <a:pt x="640" y="1449"/>
                  </a:cubicBezTo>
                  <a:cubicBezTo>
                    <a:pt x="639" y="1446"/>
                    <a:pt x="646" y="1442"/>
                    <a:pt x="643" y="1441"/>
                  </a:cubicBezTo>
                  <a:cubicBezTo>
                    <a:pt x="642" y="1442"/>
                    <a:pt x="641" y="1443"/>
                    <a:pt x="640" y="1443"/>
                  </a:cubicBezTo>
                  <a:close/>
                  <a:moveTo>
                    <a:pt x="1308" y="1455"/>
                  </a:moveTo>
                  <a:cubicBezTo>
                    <a:pt x="1307" y="1459"/>
                    <a:pt x="1312" y="1462"/>
                    <a:pt x="1307" y="1462"/>
                  </a:cubicBezTo>
                  <a:cubicBezTo>
                    <a:pt x="1303" y="1462"/>
                    <a:pt x="1309" y="1466"/>
                    <a:pt x="1307" y="1470"/>
                  </a:cubicBezTo>
                  <a:cubicBezTo>
                    <a:pt x="1305" y="1470"/>
                    <a:pt x="1305" y="1472"/>
                    <a:pt x="1303" y="1471"/>
                  </a:cubicBezTo>
                  <a:cubicBezTo>
                    <a:pt x="1305" y="1476"/>
                    <a:pt x="1301" y="1480"/>
                    <a:pt x="1298" y="1484"/>
                  </a:cubicBezTo>
                  <a:cubicBezTo>
                    <a:pt x="1300" y="1484"/>
                    <a:pt x="1302" y="1484"/>
                    <a:pt x="1301" y="1487"/>
                  </a:cubicBezTo>
                  <a:cubicBezTo>
                    <a:pt x="1306" y="1488"/>
                    <a:pt x="1304" y="1483"/>
                    <a:pt x="1307" y="1482"/>
                  </a:cubicBezTo>
                  <a:cubicBezTo>
                    <a:pt x="1312" y="1484"/>
                    <a:pt x="1315" y="1480"/>
                    <a:pt x="1318" y="1481"/>
                  </a:cubicBezTo>
                  <a:cubicBezTo>
                    <a:pt x="1318" y="1481"/>
                    <a:pt x="1319" y="1484"/>
                    <a:pt x="1320" y="1484"/>
                  </a:cubicBezTo>
                  <a:cubicBezTo>
                    <a:pt x="1322" y="1485"/>
                    <a:pt x="1329" y="1484"/>
                    <a:pt x="1329" y="1489"/>
                  </a:cubicBezTo>
                  <a:cubicBezTo>
                    <a:pt x="1326" y="1489"/>
                    <a:pt x="1324" y="1488"/>
                    <a:pt x="1324" y="1492"/>
                  </a:cubicBezTo>
                  <a:cubicBezTo>
                    <a:pt x="1328" y="1496"/>
                    <a:pt x="1325" y="1489"/>
                    <a:pt x="1330" y="1490"/>
                  </a:cubicBezTo>
                  <a:cubicBezTo>
                    <a:pt x="1329" y="1495"/>
                    <a:pt x="1333" y="1501"/>
                    <a:pt x="1335" y="1496"/>
                  </a:cubicBezTo>
                  <a:cubicBezTo>
                    <a:pt x="1330" y="1496"/>
                    <a:pt x="1333" y="1489"/>
                    <a:pt x="1332" y="1485"/>
                  </a:cubicBezTo>
                  <a:cubicBezTo>
                    <a:pt x="1332" y="1485"/>
                    <a:pt x="1329" y="1484"/>
                    <a:pt x="1329" y="1482"/>
                  </a:cubicBezTo>
                  <a:cubicBezTo>
                    <a:pt x="1329" y="1478"/>
                    <a:pt x="1328" y="1475"/>
                    <a:pt x="1329" y="1473"/>
                  </a:cubicBezTo>
                  <a:cubicBezTo>
                    <a:pt x="1330" y="1467"/>
                    <a:pt x="1329" y="1469"/>
                    <a:pt x="1328" y="1463"/>
                  </a:cubicBezTo>
                  <a:cubicBezTo>
                    <a:pt x="1328" y="1461"/>
                    <a:pt x="1330" y="1462"/>
                    <a:pt x="1331" y="1460"/>
                  </a:cubicBezTo>
                  <a:cubicBezTo>
                    <a:pt x="1328" y="1460"/>
                    <a:pt x="1330" y="1455"/>
                    <a:pt x="1328" y="1454"/>
                  </a:cubicBezTo>
                  <a:cubicBezTo>
                    <a:pt x="1323" y="1454"/>
                    <a:pt x="1319" y="1459"/>
                    <a:pt x="1315" y="1455"/>
                  </a:cubicBezTo>
                  <a:cubicBezTo>
                    <a:pt x="1316" y="1456"/>
                    <a:pt x="1317" y="1454"/>
                    <a:pt x="1315" y="1454"/>
                  </a:cubicBezTo>
                  <a:cubicBezTo>
                    <a:pt x="1316" y="1457"/>
                    <a:pt x="1310" y="1454"/>
                    <a:pt x="1308" y="1455"/>
                  </a:cubicBezTo>
                  <a:close/>
                  <a:moveTo>
                    <a:pt x="1311" y="1462"/>
                  </a:moveTo>
                  <a:cubicBezTo>
                    <a:pt x="1317" y="1460"/>
                    <a:pt x="1316" y="1474"/>
                    <a:pt x="1314" y="1476"/>
                  </a:cubicBezTo>
                  <a:cubicBezTo>
                    <a:pt x="1311" y="1477"/>
                    <a:pt x="1311" y="1474"/>
                    <a:pt x="1310" y="1473"/>
                  </a:cubicBezTo>
                  <a:cubicBezTo>
                    <a:pt x="1310" y="1471"/>
                    <a:pt x="1310" y="1467"/>
                    <a:pt x="1311" y="1462"/>
                  </a:cubicBezTo>
                  <a:close/>
                  <a:moveTo>
                    <a:pt x="1006" y="1474"/>
                  </a:moveTo>
                  <a:cubicBezTo>
                    <a:pt x="1007" y="1473"/>
                    <a:pt x="1009" y="1467"/>
                    <a:pt x="1006" y="1466"/>
                  </a:cubicBezTo>
                  <a:cubicBezTo>
                    <a:pt x="1004" y="1464"/>
                    <a:pt x="1004" y="1460"/>
                    <a:pt x="1001" y="1458"/>
                  </a:cubicBezTo>
                  <a:cubicBezTo>
                    <a:pt x="1004" y="1462"/>
                    <a:pt x="1000" y="1473"/>
                    <a:pt x="1006" y="1474"/>
                  </a:cubicBezTo>
                  <a:close/>
                  <a:moveTo>
                    <a:pt x="791" y="1476"/>
                  </a:moveTo>
                  <a:cubicBezTo>
                    <a:pt x="787" y="1475"/>
                    <a:pt x="785" y="1476"/>
                    <a:pt x="783" y="1477"/>
                  </a:cubicBezTo>
                  <a:cubicBezTo>
                    <a:pt x="783" y="1478"/>
                    <a:pt x="783" y="1480"/>
                    <a:pt x="783" y="1481"/>
                  </a:cubicBezTo>
                  <a:cubicBezTo>
                    <a:pt x="783" y="1481"/>
                    <a:pt x="785" y="1483"/>
                    <a:pt x="785" y="1482"/>
                  </a:cubicBezTo>
                  <a:cubicBezTo>
                    <a:pt x="785" y="1484"/>
                    <a:pt x="782" y="1484"/>
                    <a:pt x="783" y="1487"/>
                  </a:cubicBezTo>
                  <a:cubicBezTo>
                    <a:pt x="783" y="1487"/>
                    <a:pt x="786" y="1489"/>
                    <a:pt x="786" y="1490"/>
                  </a:cubicBezTo>
                  <a:cubicBezTo>
                    <a:pt x="787" y="1493"/>
                    <a:pt x="785" y="1496"/>
                    <a:pt x="788" y="1498"/>
                  </a:cubicBezTo>
                  <a:cubicBezTo>
                    <a:pt x="793" y="1498"/>
                    <a:pt x="795" y="1494"/>
                    <a:pt x="802" y="1495"/>
                  </a:cubicBezTo>
                  <a:cubicBezTo>
                    <a:pt x="802" y="1500"/>
                    <a:pt x="807" y="1500"/>
                    <a:pt x="811" y="1501"/>
                  </a:cubicBezTo>
                  <a:cubicBezTo>
                    <a:pt x="816" y="1497"/>
                    <a:pt x="806" y="1486"/>
                    <a:pt x="815" y="1485"/>
                  </a:cubicBezTo>
                  <a:cubicBezTo>
                    <a:pt x="817" y="1478"/>
                    <a:pt x="813" y="1476"/>
                    <a:pt x="812" y="1471"/>
                  </a:cubicBezTo>
                  <a:cubicBezTo>
                    <a:pt x="814" y="1470"/>
                    <a:pt x="818" y="1470"/>
                    <a:pt x="817" y="1465"/>
                  </a:cubicBezTo>
                  <a:cubicBezTo>
                    <a:pt x="814" y="1465"/>
                    <a:pt x="813" y="1467"/>
                    <a:pt x="812" y="1468"/>
                  </a:cubicBezTo>
                  <a:cubicBezTo>
                    <a:pt x="811" y="1469"/>
                    <a:pt x="808" y="1472"/>
                    <a:pt x="808" y="1473"/>
                  </a:cubicBezTo>
                  <a:cubicBezTo>
                    <a:pt x="807" y="1474"/>
                    <a:pt x="808" y="1477"/>
                    <a:pt x="806" y="1477"/>
                  </a:cubicBezTo>
                  <a:cubicBezTo>
                    <a:pt x="804" y="1475"/>
                    <a:pt x="795" y="1478"/>
                    <a:pt x="797" y="1471"/>
                  </a:cubicBezTo>
                  <a:cubicBezTo>
                    <a:pt x="791" y="1472"/>
                    <a:pt x="788" y="1471"/>
                    <a:pt x="789" y="1465"/>
                  </a:cubicBezTo>
                  <a:cubicBezTo>
                    <a:pt x="794" y="1465"/>
                    <a:pt x="801" y="1466"/>
                    <a:pt x="800" y="1460"/>
                  </a:cubicBezTo>
                  <a:cubicBezTo>
                    <a:pt x="783" y="1460"/>
                    <a:pt x="768" y="1460"/>
                    <a:pt x="753" y="1462"/>
                  </a:cubicBezTo>
                  <a:cubicBezTo>
                    <a:pt x="754" y="1466"/>
                    <a:pt x="756" y="1464"/>
                    <a:pt x="756" y="1468"/>
                  </a:cubicBezTo>
                  <a:cubicBezTo>
                    <a:pt x="757" y="1471"/>
                    <a:pt x="761" y="1470"/>
                    <a:pt x="760" y="1474"/>
                  </a:cubicBezTo>
                  <a:cubicBezTo>
                    <a:pt x="758" y="1474"/>
                    <a:pt x="758" y="1476"/>
                    <a:pt x="757" y="1476"/>
                  </a:cubicBezTo>
                  <a:cubicBezTo>
                    <a:pt x="755" y="1476"/>
                    <a:pt x="754" y="1473"/>
                    <a:pt x="753" y="1473"/>
                  </a:cubicBezTo>
                  <a:cubicBezTo>
                    <a:pt x="750" y="1471"/>
                    <a:pt x="745" y="1475"/>
                    <a:pt x="747" y="1470"/>
                  </a:cubicBezTo>
                  <a:cubicBezTo>
                    <a:pt x="742" y="1469"/>
                    <a:pt x="740" y="1473"/>
                    <a:pt x="738" y="1476"/>
                  </a:cubicBezTo>
                  <a:cubicBezTo>
                    <a:pt x="738" y="1474"/>
                    <a:pt x="736" y="1473"/>
                    <a:pt x="735" y="1473"/>
                  </a:cubicBezTo>
                  <a:cubicBezTo>
                    <a:pt x="734" y="1474"/>
                    <a:pt x="735" y="1476"/>
                    <a:pt x="733" y="1476"/>
                  </a:cubicBezTo>
                  <a:cubicBezTo>
                    <a:pt x="731" y="1476"/>
                    <a:pt x="732" y="1479"/>
                    <a:pt x="730" y="1479"/>
                  </a:cubicBezTo>
                  <a:cubicBezTo>
                    <a:pt x="729" y="1477"/>
                    <a:pt x="727" y="1476"/>
                    <a:pt x="726" y="1474"/>
                  </a:cubicBezTo>
                  <a:cubicBezTo>
                    <a:pt x="726" y="1477"/>
                    <a:pt x="726" y="1480"/>
                    <a:pt x="726" y="1482"/>
                  </a:cubicBezTo>
                  <a:cubicBezTo>
                    <a:pt x="722" y="1483"/>
                    <a:pt x="725" y="1490"/>
                    <a:pt x="720" y="1489"/>
                  </a:cubicBezTo>
                  <a:cubicBezTo>
                    <a:pt x="720" y="1490"/>
                    <a:pt x="720" y="1491"/>
                    <a:pt x="720" y="1492"/>
                  </a:cubicBezTo>
                  <a:cubicBezTo>
                    <a:pt x="720" y="1492"/>
                    <a:pt x="718" y="1494"/>
                    <a:pt x="718" y="1493"/>
                  </a:cubicBezTo>
                  <a:cubicBezTo>
                    <a:pt x="718" y="1496"/>
                    <a:pt x="720" y="1497"/>
                    <a:pt x="718" y="1498"/>
                  </a:cubicBezTo>
                  <a:cubicBezTo>
                    <a:pt x="717" y="1498"/>
                    <a:pt x="715" y="1498"/>
                    <a:pt x="715" y="1500"/>
                  </a:cubicBezTo>
                  <a:cubicBezTo>
                    <a:pt x="721" y="1501"/>
                    <a:pt x="726" y="1502"/>
                    <a:pt x="729" y="1498"/>
                  </a:cubicBezTo>
                  <a:cubicBezTo>
                    <a:pt x="723" y="1496"/>
                    <a:pt x="730" y="1485"/>
                    <a:pt x="738" y="1487"/>
                  </a:cubicBezTo>
                  <a:cubicBezTo>
                    <a:pt x="740" y="1495"/>
                    <a:pt x="739" y="1495"/>
                    <a:pt x="735" y="1500"/>
                  </a:cubicBezTo>
                  <a:cubicBezTo>
                    <a:pt x="740" y="1502"/>
                    <a:pt x="741" y="1499"/>
                    <a:pt x="748" y="1500"/>
                  </a:cubicBezTo>
                  <a:cubicBezTo>
                    <a:pt x="751" y="1498"/>
                    <a:pt x="744" y="1492"/>
                    <a:pt x="749" y="1490"/>
                  </a:cubicBezTo>
                  <a:cubicBezTo>
                    <a:pt x="753" y="1490"/>
                    <a:pt x="756" y="1491"/>
                    <a:pt x="758" y="1493"/>
                  </a:cubicBezTo>
                  <a:cubicBezTo>
                    <a:pt x="759" y="1497"/>
                    <a:pt x="751" y="1492"/>
                    <a:pt x="754" y="1498"/>
                  </a:cubicBezTo>
                  <a:cubicBezTo>
                    <a:pt x="755" y="1501"/>
                    <a:pt x="759" y="1499"/>
                    <a:pt x="762" y="1500"/>
                  </a:cubicBezTo>
                  <a:cubicBezTo>
                    <a:pt x="764" y="1500"/>
                    <a:pt x="764" y="1501"/>
                    <a:pt x="766" y="1501"/>
                  </a:cubicBezTo>
                  <a:cubicBezTo>
                    <a:pt x="772" y="1502"/>
                    <a:pt x="777" y="1500"/>
                    <a:pt x="779" y="1500"/>
                  </a:cubicBezTo>
                  <a:cubicBezTo>
                    <a:pt x="780" y="1499"/>
                    <a:pt x="782" y="1500"/>
                    <a:pt x="782" y="1498"/>
                  </a:cubicBezTo>
                  <a:cubicBezTo>
                    <a:pt x="784" y="1497"/>
                    <a:pt x="785" y="1496"/>
                    <a:pt x="785" y="1493"/>
                  </a:cubicBezTo>
                  <a:cubicBezTo>
                    <a:pt x="782" y="1493"/>
                    <a:pt x="780" y="1492"/>
                    <a:pt x="778" y="1490"/>
                  </a:cubicBezTo>
                  <a:cubicBezTo>
                    <a:pt x="780" y="1485"/>
                    <a:pt x="773" y="1488"/>
                    <a:pt x="774" y="1484"/>
                  </a:cubicBezTo>
                  <a:cubicBezTo>
                    <a:pt x="774" y="1482"/>
                    <a:pt x="774" y="1480"/>
                    <a:pt x="774" y="1477"/>
                  </a:cubicBezTo>
                  <a:cubicBezTo>
                    <a:pt x="768" y="1480"/>
                    <a:pt x="769" y="1474"/>
                    <a:pt x="767" y="1473"/>
                  </a:cubicBezTo>
                  <a:cubicBezTo>
                    <a:pt x="765" y="1471"/>
                    <a:pt x="761" y="1474"/>
                    <a:pt x="760" y="1470"/>
                  </a:cubicBezTo>
                  <a:cubicBezTo>
                    <a:pt x="759" y="1467"/>
                    <a:pt x="757" y="1467"/>
                    <a:pt x="758" y="1465"/>
                  </a:cubicBezTo>
                  <a:cubicBezTo>
                    <a:pt x="767" y="1462"/>
                    <a:pt x="775" y="1466"/>
                    <a:pt x="786" y="1463"/>
                  </a:cubicBezTo>
                  <a:cubicBezTo>
                    <a:pt x="783" y="1472"/>
                    <a:pt x="792" y="1469"/>
                    <a:pt x="791" y="1476"/>
                  </a:cubicBezTo>
                  <a:close/>
                  <a:moveTo>
                    <a:pt x="684" y="1470"/>
                  </a:moveTo>
                  <a:cubicBezTo>
                    <a:pt x="686" y="1477"/>
                    <a:pt x="678" y="1478"/>
                    <a:pt x="676" y="1476"/>
                  </a:cubicBezTo>
                  <a:cubicBezTo>
                    <a:pt x="674" y="1479"/>
                    <a:pt x="676" y="1485"/>
                    <a:pt x="673" y="1487"/>
                  </a:cubicBezTo>
                  <a:cubicBezTo>
                    <a:pt x="671" y="1487"/>
                    <a:pt x="668" y="1488"/>
                    <a:pt x="667" y="1485"/>
                  </a:cubicBezTo>
                  <a:cubicBezTo>
                    <a:pt x="666" y="1483"/>
                    <a:pt x="669" y="1481"/>
                    <a:pt x="667" y="1481"/>
                  </a:cubicBezTo>
                  <a:cubicBezTo>
                    <a:pt x="666" y="1485"/>
                    <a:pt x="664" y="1479"/>
                    <a:pt x="661" y="1481"/>
                  </a:cubicBezTo>
                  <a:cubicBezTo>
                    <a:pt x="660" y="1483"/>
                    <a:pt x="660" y="1487"/>
                    <a:pt x="658" y="1489"/>
                  </a:cubicBezTo>
                  <a:cubicBezTo>
                    <a:pt x="656" y="1489"/>
                    <a:pt x="655" y="1486"/>
                    <a:pt x="655" y="1489"/>
                  </a:cubicBezTo>
                  <a:cubicBezTo>
                    <a:pt x="660" y="1490"/>
                    <a:pt x="660" y="1496"/>
                    <a:pt x="658" y="1501"/>
                  </a:cubicBezTo>
                  <a:cubicBezTo>
                    <a:pt x="664" y="1499"/>
                    <a:pt x="667" y="1503"/>
                    <a:pt x="671" y="1503"/>
                  </a:cubicBezTo>
                  <a:cubicBezTo>
                    <a:pt x="672" y="1503"/>
                    <a:pt x="673" y="1497"/>
                    <a:pt x="677" y="1500"/>
                  </a:cubicBezTo>
                  <a:cubicBezTo>
                    <a:pt x="674" y="1496"/>
                    <a:pt x="679" y="1495"/>
                    <a:pt x="680" y="1493"/>
                  </a:cubicBezTo>
                  <a:cubicBezTo>
                    <a:pt x="681" y="1491"/>
                    <a:pt x="680" y="1488"/>
                    <a:pt x="683" y="1487"/>
                  </a:cubicBezTo>
                  <a:cubicBezTo>
                    <a:pt x="683" y="1485"/>
                    <a:pt x="686" y="1485"/>
                    <a:pt x="689" y="1485"/>
                  </a:cubicBezTo>
                  <a:cubicBezTo>
                    <a:pt x="691" y="1492"/>
                    <a:pt x="692" y="1499"/>
                    <a:pt x="697" y="1503"/>
                  </a:cubicBezTo>
                  <a:cubicBezTo>
                    <a:pt x="700" y="1502"/>
                    <a:pt x="706" y="1505"/>
                    <a:pt x="706" y="1501"/>
                  </a:cubicBezTo>
                  <a:cubicBezTo>
                    <a:pt x="703" y="1501"/>
                    <a:pt x="705" y="1496"/>
                    <a:pt x="704" y="1493"/>
                  </a:cubicBezTo>
                  <a:cubicBezTo>
                    <a:pt x="700" y="1492"/>
                    <a:pt x="699" y="1487"/>
                    <a:pt x="696" y="1484"/>
                  </a:cubicBezTo>
                  <a:cubicBezTo>
                    <a:pt x="699" y="1481"/>
                    <a:pt x="697" y="1478"/>
                    <a:pt x="696" y="1474"/>
                  </a:cubicBezTo>
                  <a:cubicBezTo>
                    <a:pt x="699" y="1473"/>
                    <a:pt x="702" y="1471"/>
                    <a:pt x="699" y="1468"/>
                  </a:cubicBezTo>
                  <a:cubicBezTo>
                    <a:pt x="692" y="1467"/>
                    <a:pt x="690" y="1471"/>
                    <a:pt x="684" y="1470"/>
                  </a:cubicBezTo>
                  <a:close/>
                  <a:moveTo>
                    <a:pt x="695" y="1471"/>
                  </a:moveTo>
                  <a:cubicBezTo>
                    <a:pt x="689" y="1466"/>
                    <a:pt x="690" y="1477"/>
                    <a:pt x="695" y="1471"/>
                  </a:cubicBezTo>
                  <a:close/>
                  <a:moveTo>
                    <a:pt x="828" y="1476"/>
                  </a:moveTo>
                  <a:cubicBezTo>
                    <a:pt x="829" y="1476"/>
                    <a:pt x="830" y="1477"/>
                    <a:pt x="831" y="1477"/>
                  </a:cubicBezTo>
                  <a:cubicBezTo>
                    <a:pt x="833" y="1483"/>
                    <a:pt x="824" y="1485"/>
                    <a:pt x="829" y="1489"/>
                  </a:cubicBezTo>
                  <a:cubicBezTo>
                    <a:pt x="830" y="1486"/>
                    <a:pt x="832" y="1485"/>
                    <a:pt x="836" y="1485"/>
                  </a:cubicBezTo>
                  <a:cubicBezTo>
                    <a:pt x="837" y="1491"/>
                    <a:pt x="833" y="1493"/>
                    <a:pt x="834" y="1500"/>
                  </a:cubicBezTo>
                  <a:cubicBezTo>
                    <a:pt x="840" y="1498"/>
                    <a:pt x="842" y="1502"/>
                    <a:pt x="847" y="1501"/>
                  </a:cubicBezTo>
                  <a:cubicBezTo>
                    <a:pt x="849" y="1500"/>
                    <a:pt x="846" y="1494"/>
                    <a:pt x="850" y="1493"/>
                  </a:cubicBezTo>
                  <a:cubicBezTo>
                    <a:pt x="854" y="1495"/>
                    <a:pt x="857" y="1489"/>
                    <a:pt x="862" y="1489"/>
                  </a:cubicBezTo>
                  <a:cubicBezTo>
                    <a:pt x="867" y="1488"/>
                    <a:pt x="875" y="1488"/>
                    <a:pt x="876" y="1490"/>
                  </a:cubicBezTo>
                  <a:cubicBezTo>
                    <a:pt x="876" y="1492"/>
                    <a:pt x="873" y="1492"/>
                    <a:pt x="873" y="1493"/>
                  </a:cubicBezTo>
                  <a:cubicBezTo>
                    <a:pt x="874" y="1495"/>
                    <a:pt x="877" y="1494"/>
                    <a:pt x="879" y="1495"/>
                  </a:cubicBezTo>
                  <a:cubicBezTo>
                    <a:pt x="881" y="1497"/>
                    <a:pt x="879" y="1500"/>
                    <a:pt x="882" y="1501"/>
                  </a:cubicBezTo>
                  <a:cubicBezTo>
                    <a:pt x="885" y="1497"/>
                    <a:pt x="895" y="1501"/>
                    <a:pt x="899" y="1500"/>
                  </a:cubicBezTo>
                  <a:cubicBezTo>
                    <a:pt x="900" y="1499"/>
                    <a:pt x="899" y="1496"/>
                    <a:pt x="901" y="1496"/>
                  </a:cubicBezTo>
                  <a:cubicBezTo>
                    <a:pt x="905" y="1500"/>
                    <a:pt x="904" y="1498"/>
                    <a:pt x="908" y="1498"/>
                  </a:cubicBezTo>
                  <a:cubicBezTo>
                    <a:pt x="911" y="1498"/>
                    <a:pt x="912" y="1499"/>
                    <a:pt x="913" y="1500"/>
                  </a:cubicBezTo>
                  <a:cubicBezTo>
                    <a:pt x="913" y="1498"/>
                    <a:pt x="913" y="1495"/>
                    <a:pt x="913" y="1493"/>
                  </a:cubicBezTo>
                  <a:cubicBezTo>
                    <a:pt x="916" y="1493"/>
                    <a:pt x="916" y="1490"/>
                    <a:pt x="918" y="1489"/>
                  </a:cubicBezTo>
                  <a:cubicBezTo>
                    <a:pt x="919" y="1487"/>
                    <a:pt x="921" y="1485"/>
                    <a:pt x="922" y="1482"/>
                  </a:cubicBezTo>
                  <a:cubicBezTo>
                    <a:pt x="922" y="1482"/>
                    <a:pt x="921" y="1482"/>
                    <a:pt x="921" y="1482"/>
                  </a:cubicBezTo>
                  <a:cubicBezTo>
                    <a:pt x="920" y="1481"/>
                    <a:pt x="929" y="1475"/>
                    <a:pt x="925" y="1471"/>
                  </a:cubicBezTo>
                  <a:cubicBezTo>
                    <a:pt x="921" y="1472"/>
                    <a:pt x="922" y="1468"/>
                    <a:pt x="919" y="1468"/>
                  </a:cubicBezTo>
                  <a:cubicBezTo>
                    <a:pt x="919" y="1472"/>
                    <a:pt x="922" y="1473"/>
                    <a:pt x="917" y="1474"/>
                  </a:cubicBezTo>
                  <a:cubicBezTo>
                    <a:pt x="917" y="1473"/>
                    <a:pt x="917" y="1472"/>
                    <a:pt x="917" y="1471"/>
                  </a:cubicBezTo>
                  <a:cubicBezTo>
                    <a:pt x="915" y="1471"/>
                    <a:pt x="909" y="1476"/>
                    <a:pt x="908" y="1477"/>
                  </a:cubicBezTo>
                  <a:cubicBezTo>
                    <a:pt x="907" y="1480"/>
                    <a:pt x="910" y="1484"/>
                    <a:pt x="907" y="1485"/>
                  </a:cubicBezTo>
                  <a:cubicBezTo>
                    <a:pt x="902" y="1486"/>
                    <a:pt x="899" y="1479"/>
                    <a:pt x="902" y="1476"/>
                  </a:cubicBezTo>
                  <a:cubicBezTo>
                    <a:pt x="896" y="1475"/>
                    <a:pt x="894" y="1474"/>
                    <a:pt x="890" y="1477"/>
                  </a:cubicBezTo>
                  <a:cubicBezTo>
                    <a:pt x="889" y="1482"/>
                    <a:pt x="891" y="1483"/>
                    <a:pt x="891" y="1487"/>
                  </a:cubicBezTo>
                  <a:cubicBezTo>
                    <a:pt x="889" y="1486"/>
                    <a:pt x="886" y="1489"/>
                    <a:pt x="885" y="1489"/>
                  </a:cubicBezTo>
                  <a:cubicBezTo>
                    <a:pt x="885" y="1489"/>
                    <a:pt x="884" y="1486"/>
                    <a:pt x="884" y="1485"/>
                  </a:cubicBezTo>
                  <a:cubicBezTo>
                    <a:pt x="882" y="1484"/>
                    <a:pt x="877" y="1487"/>
                    <a:pt x="876" y="1485"/>
                  </a:cubicBezTo>
                  <a:cubicBezTo>
                    <a:pt x="875" y="1485"/>
                    <a:pt x="876" y="1481"/>
                    <a:pt x="876" y="1481"/>
                  </a:cubicBezTo>
                  <a:cubicBezTo>
                    <a:pt x="873" y="1480"/>
                    <a:pt x="869" y="1481"/>
                    <a:pt x="865" y="1481"/>
                  </a:cubicBezTo>
                  <a:cubicBezTo>
                    <a:pt x="865" y="1479"/>
                    <a:pt x="865" y="1476"/>
                    <a:pt x="863" y="1476"/>
                  </a:cubicBezTo>
                  <a:cubicBezTo>
                    <a:pt x="859" y="1476"/>
                    <a:pt x="857" y="1467"/>
                    <a:pt x="854" y="1468"/>
                  </a:cubicBezTo>
                  <a:cubicBezTo>
                    <a:pt x="854" y="1471"/>
                    <a:pt x="858" y="1476"/>
                    <a:pt x="854" y="1477"/>
                  </a:cubicBezTo>
                  <a:cubicBezTo>
                    <a:pt x="852" y="1476"/>
                    <a:pt x="850" y="1475"/>
                    <a:pt x="846" y="1476"/>
                  </a:cubicBezTo>
                  <a:cubicBezTo>
                    <a:pt x="844" y="1478"/>
                    <a:pt x="837" y="1477"/>
                    <a:pt x="832" y="1477"/>
                  </a:cubicBezTo>
                  <a:cubicBezTo>
                    <a:pt x="831" y="1477"/>
                    <a:pt x="825" y="1469"/>
                    <a:pt x="826" y="1476"/>
                  </a:cubicBezTo>
                  <a:cubicBezTo>
                    <a:pt x="826" y="1477"/>
                    <a:pt x="827" y="1478"/>
                    <a:pt x="828" y="1476"/>
                  </a:cubicBezTo>
                  <a:close/>
                  <a:moveTo>
                    <a:pt x="588" y="1482"/>
                  </a:moveTo>
                  <a:cubicBezTo>
                    <a:pt x="586" y="1482"/>
                    <a:pt x="584" y="1479"/>
                    <a:pt x="583" y="1482"/>
                  </a:cubicBezTo>
                  <a:cubicBezTo>
                    <a:pt x="587" y="1485"/>
                    <a:pt x="590" y="1487"/>
                    <a:pt x="590" y="1493"/>
                  </a:cubicBezTo>
                  <a:cubicBezTo>
                    <a:pt x="591" y="1497"/>
                    <a:pt x="586" y="1495"/>
                    <a:pt x="585" y="1498"/>
                  </a:cubicBezTo>
                  <a:cubicBezTo>
                    <a:pt x="588" y="1500"/>
                    <a:pt x="589" y="1502"/>
                    <a:pt x="590" y="1504"/>
                  </a:cubicBezTo>
                  <a:cubicBezTo>
                    <a:pt x="597" y="1504"/>
                    <a:pt x="598" y="1499"/>
                    <a:pt x="604" y="1498"/>
                  </a:cubicBezTo>
                  <a:cubicBezTo>
                    <a:pt x="608" y="1503"/>
                    <a:pt x="609" y="1500"/>
                    <a:pt x="616" y="1501"/>
                  </a:cubicBezTo>
                  <a:cubicBezTo>
                    <a:pt x="617" y="1499"/>
                    <a:pt x="617" y="1497"/>
                    <a:pt x="619" y="1498"/>
                  </a:cubicBezTo>
                  <a:cubicBezTo>
                    <a:pt x="624" y="1498"/>
                    <a:pt x="629" y="1506"/>
                    <a:pt x="633" y="1501"/>
                  </a:cubicBezTo>
                  <a:cubicBezTo>
                    <a:pt x="631" y="1500"/>
                    <a:pt x="634" y="1490"/>
                    <a:pt x="636" y="1489"/>
                  </a:cubicBezTo>
                  <a:cubicBezTo>
                    <a:pt x="637" y="1485"/>
                    <a:pt x="633" y="1484"/>
                    <a:pt x="631" y="1482"/>
                  </a:cubicBezTo>
                  <a:cubicBezTo>
                    <a:pt x="630" y="1480"/>
                    <a:pt x="629" y="1478"/>
                    <a:pt x="627" y="1476"/>
                  </a:cubicBezTo>
                  <a:cubicBezTo>
                    <a:pt x="627" y="1478"/>
                    <a:pt x="627" y="1479"/>
                    <a:pt x="628" y="1481"/>
                  </a:cubicBezTo>
                  <a:cubicBezTo>
                    <a:pt x="622" y="1480"/>
                    <a:pt x="622" y="1487"/>
                    <a:pt x="618" y="1489"/>
                  </a:cubicBezTo>
                  <a:cubicBezTo>
                    <a:pt x="615" y="1489"/>
                    <a:pt x="616" y="1484"/>
                    <a:pt x="611" y="1485"/>
                  </a:cubicBezTo>
                  <a:cubicBezTo>
                    <a:pt x="610" y="1489"/>
                    <a:pt x="611" y="1494"/>
                    <a:pt x="607" y="1495"/>
                  </a:cubicBezTo>
                  <a:cubicBezTo>
                    <a:pt x="602" y="1497"/>
                    <a:pt x="600" y="1495"/>
                    <a:pt x="595" y="1495"/>
                  </a:cubicBezTo>
                  <a:cubicBezTo>
                    <a:pt x="596" y="1489"/>
                    <a:pt x="590" y="1490"/>
                    <a:pt x="590" y="1485"/>
                  </a:cubicBezTo>
                  <a:cubicBezTo>
                    <a:pt x="590" y="1482"/>
                    <a:pt x="592" y="1481"/>
                    <a:pt x="591" y="1476"/>
                  </a:cubicBezTo>
                  <a:cubicBezTo>
                    <a:pt x="586" y="1478"/>
                    <a:pt x="590" y="1470"/>
                    <a:pt x="586" y="1471"/>
                  </a:cubicBezTo>
                  <a:cubicBezTo>
                    <a:pt x="586" y="1476"/>
                    <a:pt x="589" y="1477"/>
                    <a:pt x="588" y="1482"/>
                  </a:cubicBezTo>
                  <a:close/>
                  <a:moveTo>
                    <a:pt x="546" y="1508"/>
                  </a:moveTo>
                  <a:cubicBezTo>
                    <a:pt x="546" y="1506"/>
                    <a:pt x="547" y="1505"/>
                    <a:pt x="549" y="1504"/>
                  </a:cubicBezTo>
                  <a:cubicBezTo>
                    <a:pt x="549" y="1502"/>
                    <a:pt x="548" y="1499"/>
                    <a:pt x="550" y="1498"/>
                  </a:cubicBezTo>
                  <a:cubicBezTo>
                    <a:pt x="551" y="1495"/>
                    <a:pt x="545" y="1493"/>
                    <a:pt x="551" y="1493"/>
                  </a:cubicBezTo>
                  <a:cubicBezTo>
                    <a:pt x="552" y="1495"/>
                    <a:pt x="552" y="1497"/>
                    <a:pt x="554" y="1496"/>
                  </a:cubicBezTo>
                  <a:cubicBezTo>
                    <a:pt x="555" y="1493"/>
                    <a:pt x="552" y="1493"/>
                    <a:pt x="551" y="1492"/>
                  </a:cubicBezTo>
                  <a:cubicBezTo>
                    <a:pt x="551" y="1490"/>
                    <a:pt x="551" y="1488"/>
                    <a:pt x="551" y="1487"/>
                  </a:cubicBezTo>
                  <a:cubicBezTo>
                    <a:pt x="551" y="1485"/>
                    <a:pt x="549" y="1484"/>
                    <a:pt x="548" y="1482"/>
                  </a:cubicBezTo>
                  <a:cubicBezTo>
                    <a:pt x="550" y="1482"/>
                    <a:pt x="550" y="1479"/>
                    <a:pt x="551" y="1477"/>
                  </a:cubicBezTo>
                  <a:cubicBezTo>
                    <a:pt x="553" y="1477"/>
                    <a:pt x="556" y="1478"/>
                    <a:pt x="555" y="1474"/>
                  </a:cubicBezTo>
                  <a:cubicBezTo>
                    <a:pt x="553" y="1471"/>
                    <a:pt x="551" y="1476"/>
                    <a:pt x="548" y="1473"/>
                  </a:cubicBezTo>
                  <a:cubicBezTo>
                    <a:pt x="546" y="1479"/>
                    <a:pt x="547" y="1479"/>
                    <a:pt x="546" y="1485"/>
                  </a:cubicBezTo>
                  <a:cubicBezTo>
                    <a:pt x="546" y="1487"/>
                    <a:pt x="549" y="1487"/>
                    <a:pt x="550" y="1489"/>
                  </a:cubicBezTo>
                  <a:cubicBezTo>
                    <a:pt x="548" y="1490"/>
                    <a:pt x="549" y="1492"/>
                    <a:pt x="548" y="1493"/>
                  </a:cubicBezTo>
                  <a:cubicBezTo>
                    <a:pt x="547" y="1494"/>
                    <a:pt x="544" y="1494"/>
                    <a:pt x="544" y="1495"/>
                  </a:cubicBezTo>
                  <a:cubicBezTo>
                    <a:pt x="543" y="1496"/>
                    <a:pt x="545" y="1500"/>
                    <a:pt x="542" y="1500"/>
                  </a:cubicBezTo>
                  <a:cubicBezTo>
                    <a:pt x="539" y="1499"/>
                    <a:pt x="536" y="1500"/>
                    <a:pt x="533" y="1500"/>
                  </a:cubicBezTo>
                  <a:cubicBezTo>
                    <a:pt x="530" y="1499"/>
                    <a:pt x="529" y="1495"/>
                    <a:pt x="528" y="1495"/>
                  </a:cubicBezTo>
                  <a:cubicBezTo>
                    <a:pt x="527" y="1495"/>
                    <a:pt x="524" y="1496"/>
                    <a:pt x="524" y="1496"/>
                  </a:cubicBezTo>
                  <a:cubicBezTo>
                    <a:pt x="523" y="1496"/>
                    <a:pt x="525" y="1495"/>
                    <a:pt x="525" y="1495"/>
                  </a:cubicBezTo>
                  <a:cubicBezTo>
                    <a:pt x="525" y="1493"/>
                    <a:pt x="521" y="1490"/>
                    <a:pt x="520" y="1489"/>
                  </a:cubicBezTo>
                  <a:cubicBezTo>
                    <a:pt x="520" y="1487"/>
                    <a:pt x="519" y="1483"/>
                    <a:pt x="518" y="1481"/>
                  </a:cubicBezTo>
                  <a:cubicBezTo>
                    <a:pt x="518" y="1480"/>
                    <a:pt x="517" y="1475"/>
                    <a:pt x="515" y="1477"/>
                  </a:cubicBezTo>
                  <a:cubicBezTo>
                    <a:pt x="516" y="1478"/>
                    <a:pt x="519" y="1484"/>
                    <a:pt x="515" y="1484"/>
                  </a:cubicBezTo>
                  <a:cubicBezTo>
                    <a:pt x="510" y="1479"/>
                    <a:pt x="502" y="1490"/>
                    <a:pt x="495" y="1484"/>
                  </a:cubicBezTo>
                  <a:cubicBezTo>
                    <a:pt x="496" y="1488"/>
                    <a:pt x="495" y="1491"/>
                    <a:pt x="491" y="1490"/>
                  </a:cubicBezTo>
                  <a:cubicBezTo>
                    <a:pt x="489" y="1496"/>
                    <a:pt x="495" y="1495"/>
                    <a:pt x="494" y="1500"/>
                  </a:cubicBezTo>
                  <a:cubicBezTo>
                    <a:pt x="493" y="1500"/>
                    <a:pt x="493" y="1501"/>
                    <a:pt x="493" y="1503"/>
                  </a:cubicBezTo>
                  <a:cubicBezTo>
                    <a:pt x="490" y="1503"/>
                    <a:pt x="488" y="1503"/>
                    <a:pt x="488" y="1506"/>
                  </a:cubicBezTo>
                  <a:cubicBezTo>
                    <a:pt x="491" y="1506"/>
                    <a:pt x="493" y="1506"/>
                    <a:pt x="496" y="1506"/>
                  </a:cubicBezTo>
                  <a:cubicBezTo>
                    <a:pt x="496" y="1504"/>
                    <a:pt x="496" y="1502"/>
                    <a:pt x="496" y="1500"/>
                  </a:cubicBezTo>
                  <a:cubicBezTo>
                    <a:pt x="504" y="1500"/>
                    <a:pt x="504" y="1491"/>
                    <a:pt x="511" y="1490"/>
                  </a:cubicBezTo>
                  <a:cubicBezTo>
                    <a:pt x="513" y="1493"/>
                    <a:pt x="516" y="1494"/>
                    <a:pt x="517" y="1496"/>
                  </a:cubicBezTo>
                  <a:cubicBezTo>
                    <a:pt x="517" y="1498"/>
                    <a:pt x="517" y="1499"/>
                    <a:pt x="517" y="1500"/>
                  </a:cubicBezTo>
                  <a:cubicBezTo>
                    <a:pt x="520" y="1500"/>
                    <a:pt x="523" y="1499"/>
                    <a:pt x="524" y="1501"/>
                  </a:cubicBezTo>
                  <a:cubicBezTo>
                    <a:pt x="525" y="1504"/>
                    <a:pt x="522" y="1509"/>
                    <a:pt x="526" y="1509"/>
                  </a:cubicBezTo>
                  <a:cubicBezTo>
                    <a:pt x="529" y="1505"/>
                    <a:pt x="539" y="1509"/>
                    <a:pt x="546" y="1508"/>
                  </a:cubicBezTo>
                  <a:close/>
                  <a:moveTo>
                    <a:pt x="497" y="1493"/>
                  </a:moveTo>
                  <a:cubicBezTo>
                    <a:pt x="503" y="1495"/>
                    <a:pt x="503" y="1486"/>
                    <a:pt x="497" y="1487"/>
                  </a:cubicBezTo>
                  <a:cubicBezTo>
                    <a:pt x="497" y="1489"/>
                    <a:pt x="497" y="1491"/>
                    <a:pt x="497" y="1493"/>
                  </a:cubicBezTo>
                  <a:close/>
                  <a:moveTo>
                    <a:pt x="414" y="1500"/>
                  </a:moveTo>
                  <a:cubicBezTo>
                    <a:pt x="415" y="1500"/>
                    <a:pt x="416" y="1499"/>
                    <a:pt x="417" y="1500"/>
                  </a:cubicBezTo>
                  <a:cubicBezTo>
                    <a:pt x="418" y="1500"/>
                    <a:pt x="418" y="1502"/>
                    <a:pt x="420" y="1503"/>
                  </a:cubicBezTo>
                  <a:cubicBezTo>
                    <a:pt x="420" y="1503"/>
                    <a:pt x="425" y="1500"/>
                    <a:pt x="426" y="1501"/>
                  </a:cubicBezTo>
                  <a:cubicBezTo>
                    <a:pt x="430" y="1505"/>
                    <a:pt x="429" y="1499"/>
                    <a:pt x="433" y="1503"/>
                  </a:cubicBezTo>
                  <a:cubicBezTo>
                    <a:pt x="434" y="1504"/>
                    <a:pt x="440" y="1501"/>
                    <a:pt x="442" y="1501"/>
                  </a:cubicBezTo>
                  <a:cubicBezTo>
                    <a:pt x="444" y="1501"/>
                    <a:pt x="445" y="1504"/>
                    <a:pt x="446" y="1501"/>
                  </a:cubicBezTo>
                  <a:cubicBezTo>
                    <a:pt x="447" y="1500"/>
                    <a:pt x="448" y="1503"/>
                    <a:pt x="448" y="1503"/>
                  </a:cubicBezTo>
                  <a:cubicBezTo>
                    <a:pt x="456" y="1503"/>
                    <a:pt x="458" y="1504"/>
                    <a:pt x="462" y="1504"/>
                  </a:cubicBezTo>
                  <a:cubicBezTo>
                    <a:pt x="466" y="1505"/>
                    <a:pt x="470" y="1503"/>
                    <a:pt x="474" y="1506"/>
                  </a:cubicBezTo>
                  <a:cubicBezTo>
                    <a:pt x="475" y="1500"/>
                    <a:pt x="466" y="1504"/>
                    <a:pt x="462" y="1503"/>
                  </a:cubicBezTo>
                  <a:cubicBezTo>
                    <a:pt x="460" y="1498"/>
                    <a:pt x="460" y="1496"/>
                    <a:pt x="459" y="1495"/>
                  </a:cubicBezTo>
                  <a:cubicBezTo>
                    <a:pt x="458" y="1495"/>
                    <a:pt x="457" y="1490"/>
                    <a:pt x="457" y="1490"/>
                  </a:cubicBezTo>
                  <a:cubicBezTo>
                    <a:pt x="457" y="1489"/>
                    <a:pt x="457" y="1487"/>
                    <a:pt x="455" y="1487"/>
                  </a:cubicBezTo>
                  <a:cubicBezTo>
                    <a:pt x="450" y="1487"/>
                    <a:pt x="454" y="1476"/>
                    <a:pt x="449" y="1477"/>
                  </a:cubicBezTo>
                  <a:cubicBezTo>
                    <a:pt x="442" y="1476"/>
                    <a:pt x="449" y="1488"/>
                    <a:pt x="441" y="1485"/>
                  </a:cubicBezTo>
                  <a:cubicBezTo>
                    <a:pt x="441" y="1483"/>
                    <a:pt x="443" y="1483"/>
                    <a:pt x="443" y="1481"/>
                  </a:cubicBezTo>
                  <a:cubicBezTo>
                    <a:pt x="436" y="1481"/>
                    <a:pt x="437" y="1488"/>
                    <a:pt x="438" y="1492"/>
                  </a:cubicBezTo>
                  <a:cubicBezTo>
                    <a:pt x="432" y="1492"/>
                    <a:pt x="421" y="1496"/>
                    <a:pt x="417" y="1490"/>
                  </a:cubicBezTo>
                  <a:cubicBezTo>
                    <a:pt x="416" y="1486"/>
                    <a:pt x="414" y="1484"/>
                    <a:pt x="413" y="1479"/>
                  </a:cubicBezTo>
                  <a:cubicBezTo>
                    <a:pt x="407" y="1481"/>
                    <a:pt x="413" y="1472"/>
                    <a:pt x="407" y="1474"/>
                  </a:cubicBezTo>
                  <a:cubicBezTo>
                    <a:pt x="406" y="1479"/>
                    <a:pt x="406" y="1477"/>
                    <a:pt x="407" y="1482"/>
                  </a:cubicBezTo>
                  <a:cubicBezTo>
                    <a:pt x="409" y="1486"/>
                    <a:pt x="411" y="1480"/>
                    <a:pt x="412" y="1484"/>
                  </a:cubicBezTo>
                  <a:cubicBezTo>
                    <a:pt x="411" y="1488"/>
                    <a:pt x="411" y="1490"/>
                    <a:pt x="411" y="1496"/>
                  </a:cubicBezTo>
                  <a:cubicBezTo>
                    <a:pt x="414" y="1495"/>
                    <a:pt x="413" y="1499"/>
                    <a:pt x="414" y="1500"/>
                  </a:cubicBezTo>
                  <a:close/>
                  <a:moveTo>
                    <a:pt x="414" y="1496"/>
                  </a:moveTo>
                  <a:cubicBezTo>
                    <a:pt x="414" y="1496"/>
                    <a:pt x="412" y="1494"/>
                    <a:pt x="412" y="1493"/>
                  </a:cubicBezTo>
                  <a:cubicBezTo>
                    <a:pt x="412" y="1494"/>
                    <a:pt x="415" y="1492"/>
                    <a:pt x="414" y="1492"/>
                  </a:cubicBezTo>
                  <a:cubicBezTo>
                    <a:pt x="417" y="1491"/>
                    <a:pt x="418" y="1498"/>
                    <a:pt x="414" y="1496"/>
                  </a:cubicBezTo>
                  <a:close/>
                  <a:moveTo>
                    <a:pt x="440" y="1487"/>
                  </a:moveTo>
                  <a:cubicBezTo>
                    <a:pt x="442" y="1490"/>
                    <a:pt x="449" y="1487"/>
                    <a:pt x="449" y="1492"/>
                  </a:cubicBezTo>
                  <a:cubicBezTo>
                    <a:pt x="450" y="1496"/>
                    <a:pt x="446" y="1496"/>
                    <a:pt x="442" y="1496"/>
                  </a:cubicBezTo>
                  <a:cubicBezTo>
                    <a:pt x="443" y="1492"/>
                    <a:pt x="439" y="1492"/>
                    <a:pt x="440" y="1487"/>
                  </a:cubicBezTo>
                  <a:close/>
                  <a:moveTo>
                    <a:pt x="719" y="1477"/>
                  </a:moveTo>
                  <a:cubicBezTo>
                    <a:pt x="720" y="1474"/>
                    <a:pt x="726" y="1480"/>
                    <a:pt x="723" y="1482"/>
                  </a:cubicBezTo>
                  <a:cubicBezTo>
                    <a:pt x="720" y="1482"/>
                    <a:pt x="722" y="1477"/>
                    <a:pt x="719" y="1477"/>
                  </a:cubicBezTo>
                  <a:close/>
                  <a:moveTo>
                    <a:pt x="370" y="1477"/>
                  </a:moveTo>
                  <a:cubicBezTo>
                    <a:pt x="373" y="1477"/>
                    <a:pt x="372" y="1481"/>
                    <a:pt x="373" y="1482"/>
                  </a:cubicBezTo>
                  <a:cubicBezTo>
                    <a:pt x="373" y="1482"/>
                    <a:pt x="376" y="1482"/>
                    <a:pt x="376" y="1482"/>
                  </a:cubicBezTo>
                  <a:cubicBezTo>
                    <a:pt x="377" y="1486"/>
                    <a:pt x="370" y="1483"/>
                    <a:pt x="370" y="1477"/>
                  </a:cubicBezTo>
                  <a:close/>
                  <a:moveTo>
                    <a:pt x="1392" y="1492"/>
                  </a:moveTo>
                  <a:cubicBezTo>
                    <a:pt x="1404" y="1491"/>
                    <a:pt x="1389" y="1480"/>
                    <a:pt x="1388" y="1484"/>
                  </a:cubicBezTo>
                  <a:cubicBezTo>
                    <a:pt x="1390" y="1485"/>
                    <a:pt x="1393" y="1487"/>
                    <a:pt x="1392" y="1492"/>
                  </a:cubicBezTo>
                  <a:close/>
                  <a:moveTo>
                    <a:pt x="1400" y="1493"/>
                  </a:moveTo>
                  <a:cubicBezTo>
                    <a:pt x="1400" y="1499"/>
                    <a:pt x="1404" y="1500"/>
                    <a:pt x="1408" y="1503"/>
                  </a:cubicBezTo>
                  <a:cubicBezTo>
                    <a:pt x="1410" y="1496"/>
                    <a:pt x="1402" y="1499"/>
                    <a:pt x="1403" y="1493"/>
                  </a:cubicBezTo>
                  <a:cubicBezTo>
                    <a:pt x="1406" y="1492"/>
                    <a:pt x="1411" y="1493"/>
                    <a:pt x="1411" y="1489"/>
                  </a:cubicBezTo>
                  <a:cubicBezTo>
                    <a:pt x="1404" y="1487"/>
                    <a:pt x="1406" y="1494"/>
                    <a:pt x="1400" y="1493"/>
                  </a:cubicBezTo>
                  <a:close/>
                  <a:moveTo>
                    <a:pt x="261" y="1503"/>
                  </a:moveTo>
                  <a:cubicBezTo>
                    <a:pt x="268" y="1503"/>
                    <a:pt x="265" y="1513"/>
                    <a:pt x="274" y="1511"/>
                  </a:cubicBezTo>
                  <a:cubicBezTo>
                    <a:pt x="275" y="1516"/>
                    <a:pt x="282" y="1515"/>
                    <a:pt x="288" y="1515"/>
                  </a:cubicBezTo>
                  <a:cubicBezTo>
                    <a:pt x="287" y="1509"/>
                    <a:pt x="288" y="1504"/>
                    <a:pt x="294" y="1504"/>
                  </a:cubicBezTo>
                  <a:cubicBezTo>
                    <a:pt x="297" y="1505"/>
                    <a:pt x="298" y="1508"/>
                    <a:pt x="301" y="1508"/>
                  </a:cubicBezTo>
                  <a:cubicBezTo>
                    <a:pt x="303" y="1506"/>
                    <a:pt x="311" y="1504"/>
                    <a:pt x="307" y="1503"/>
                  </a:cubicBezTo>
                  <a:cubicBezTo>
                    <a:pt x="302" y="1509"/>
                    <a:pt x="298" y="1501"/>
                    <a:pt x="290" y="1500"/>
                  </a:cubicBezTo>
                  <a:cubicBezTo>
                    <a:pt x="290" y="1501"/>
                    <a:pt x="290" y="1503"/>
                    <a:pt x="289" y="1503"/>
                  </a:cubicBezTo>
                  <a:cubicBezTo>
                    <a:pt x="283" y="1504"/>
                    <a:pt x="282" y="1500"/>
                    <a:pt x="277" y="1501"/>
                  </a:cubicBezTo>
                  <a:cubicBezTo>
                    <a:pt x="276" y="1500"/>
                    <a:pt x="276" y="1498"/>
                    <a:pt x="275" y="1498"/>
                  </a:cubicBezTo>
                  <a:cubicBezTo>
                    <a:pt x="275" y="1500"/>
                    <a:pt x="272" y="1501"/>
                    <a:pt x="272" y="1503"/>
                  </a:cubicBezTo>
                  <a:cubicBezTo>
                    <a:pt x="272" y="1505"/>
                    <a:pt x="277" y="1505"/>
                    <a:pt x="274" y="1506"/>
                  </a:cubicBezTo>
                  <a:cubicBezTo>
                    <a:pt x="269" y="1506"/>
                    <a:pt x="271" y="1498"/>
                    <a:pt x="266" y="1500"/>
                  </a:cubicBezTo>
                  <a:cubicBezTo>
                    <a:pt x="266" y="1502"/>
                    <a:pt x="261" y="1501"/>
                    <a:pt x="261" y="1503"/>
                  </a:cubicBezTo>
                  <a:close/>
                  <a:moveTo>
                    <a:pt x="266" y="1501"/>
                  </a:moveTo>
                  <a:cubicBezTo>
                    <a:pt x="267" y="1501"/>
                    <a:pt x="268" y="1501"/>
                    <a:pt x="269" y="1501"/>
                  </a:cubicBezTo>
                  <a:cubicBezTo>
                    <a:pt x="269" y="1502"/>
                    <a:pt x="269" y="1503"/>
                    <a:pt x="269" y="1504"/>
                  </a:cubicBezTo>
                  <a:cubicBezTo>
                    <a:pt x="268" y="1504"/>
                    <a:pt x="267" y="1504"/>
                    <a:pt x="266" y="1504"/>
                  </a:cubicBezTo>
                  <a:cubicBezTo>
                    <a:pt x="266" y="1503"/>
                    <a:pt x="266" y="1502"/>
                    <a:pt x="266" y="1501"/>
                  </a:cubicBezTo>
                  <a:close/>
                  <a:moveTo>
                    <a:pt x="259" y="1515"/>
                  </a:moveTo>
                  <a:cubicBezTo>
                    <a:pt x="257" y="1515"/>
                    <a:pt x="257" y="1516"/>
                    <a:pt x="257" y="1517"/>
                  </a:cubicBezTo>
                  <a:cubicBezTo>
                    <a:pt x="252" y="1515"/>
                    <a:pt x="259" y="1512"/>
                    <a:pt x="260" y="1515"/>
                  </a:cubicBezTo>
                  <a:cubicBezTo>
                    <a:pt x="260" y="1517"/>
                    <a:pt x="259" y="1516"/>
                    <a:pt x="259" y="1515"/>
                  </a:cubicBezTo>
                  <a:close/>
                  <a:moveTo>
                    <a:pt x="1784" y="1525"/>
                  </a:moveTo>
                  <a:cubicBezTo>
                    <a:pt x="1777" y="1525"/>
                    <a:pt x="1784" y="1518"/>
                    <a:pt x="1784" y="1515"/>
                  </a:cubicBezTo>
                  <a:cubicBezTo>
                    <a:pt x="1782" y="1515"/>
                    <a:pt x="1780" y="1515"/>
                    <a:pt x="1778" y="1515"/>
                  </a:cubicBezTo>
                  <a:cubicBezTo>
                    <a:pt x="1780" y="1522"/>
                    <a:pt x="1773" y="1521"/>
                    <a:pt x="1771" y="1523"/>
                  </a:cubicBezTo>
                  <a:cubicBezTo>
                    <a:pt x="1775" y="1524"/>
                    <a:pt x="1774" y="1528"/>
                    <a:pt x="1777" y="1528"/>
                  </a:cubicBezTo>
                  <a:cubicBezTo>
                    <a:pt x="1777" y="1522"/>
                    <a:pt x="1787" y="1529"/>
                    <a:pt x="1784" y="1525"/>
                  </a:cubicBezTo>
                  <a:close/>
                  <a:moveTo>
                    <a:pt x="299" y="1528"/>
                  </a:moveTo>
                  <a:cubicBezTo>
                    <a:pt x="299" y="1534"/>
                    <a:pt x="304" y="1530"/>
                    <a:pt x="307" y="1530"/>
                  </a:cubicBezTo>
                  <a:cubicBezTo>
                    <a:pt x="311" y="1530"/>
                    <a:pt x="314" y="1529"/>
                    <a:pt x="316" y="1531"/>
                  </a:cubicBezTo>
                  <a:cubicBezTo>
                    <a:pt x="317" y="1529"/>
                    <a:pt x="319" y="1529"/>
                    <a:pt x="319" y="1527"/>
                  </a:cubicBezTo>
                  <a:cubicBezTo>
                    <a:pt x="317" y="1526"/>
                    <a:pt x="318" y="1522"/>
                    <a:pt x="313" y="1523"/>
                  </a:cubicBezTo>
                  <a:cubicBezTo>
                    <a:pt x="313" y="1527"/>
                    <a:pt x="315" y="1527"/>
                    <a:pt x="316" y="1528"/>
                  </a:cubicBezTo>
                  <a:cubicBezTo>
                    <a:pt x="309" y="1525"/>
                    <a:pt x="306" y="1531"/>
                    <a:pt x="299" y="1528"/>
                  </a:cubicBezTo>
                  <a:close/>
                  <a:moveTo>
                    <a:pt x="404" y="1531"/>
                  </a:moveTo>
                  <a:cubicBezTo>
                    <a:pt x="406" y="1531"/>
                    <a:pt x="407" y="1531"/>
                    <a:pt x="407" y="1530"/>
                  </a:cubicBezTo>
                  <a:cubicBezTo>
                    <a:pt x="405" y="1529"/>
                    <a:pt x="404" y="1528"/>
                    <a:pt x="401" y="1528"/>
                  </a:cubicBezTo>
                  <a:cubicBezTo>
                    <a:pt x="401" y="1531"/>
                    <a:pt x="401" y="1533"/>
                    <a:pt x="401" y="1536"/>
                  </a:cubicBezTo>
                  <a:cubicBezTo>
                    <a:pt x="405" y="1536"/>
                    <a:pt x="408" y="1536"/>
                    <a:pt x="411" y="1536"/>
                  </a:cubicBezTo>
                  <a:cubicBezTo>
                    <a:pt x="410" y="1534"/>
                    <a:pt x="416" y="1530"/>
                    <a:pt x="412" y="1530"/>
                  </a:cubicBezTo>
                  <a:cubicBezTo>
                    <a:pt x="412" y="1532"/>
                    <a:pt x="405" y="1535"/>
                    <a:pt x="404" y="1531"/>
                  </a:cubicBezTo>
                  <a:close/>
                  <a:moveTo>
                    <a:pt x="440" y="1535"/>
                  </a:moveTo>
                  <a:cubicBezTo>
                    <a:pt x="434" y="1535"/>
                    <a:pt x="439" y="1533"/>
                    <a:pt x="438" y="1530"/>
                  </a:cubicBezTo>
                  <a:cubicBezTo>
                    <a:pt x="437" y="1530"/>
                    <a:pt x="436" y="1530"/>
                    <a:pt x="435" y="1530"/>
                  </a:cubicBezTo>
                  <a:cubicBezTo>
                    <a:pt x="435" y="1531"/>
                    <a:pt x="434" y="1532"/>
                    <a:pt x="434" y="1533"/>
                  </a:cubicBezTo>
                  <a:cubicBezTo>
                    <a:pt x="436" y="1533"/>
                    <a:pt x="439" y="1539"/>
                    <a:pt x="440" y="1535"/>
                  </a:cubicBezTo>
                  <a:close/>
                  <a:moveTo>
                    <a:pt x="812" y="1533"/>
                  </a:moveTo>
                  <a:cubicBezTo>
                    <a:pt x="816" y="1535"/>
                    <a:pt x="810" y="1538"/>
                    <a:pt x="807" y="1538"/>
                  </a:cubicBezTo>
                  <a:cubicBezTo>
                    <a:pt x="806" y="1531"/>
                    <a:pt x="811" y="1539"/>
                    <a:pt x="812" y="1533"/>
                  </a:cubicBezTo>
                  <a:close/>
                  <a:moveTo>
                    <a:pt x="545" y="1536"/>
                  </a:moveTo>
                  <a:cubicBezTo>
                    <a:pt x="547" y="1530"/>
                    <a:pt x="547" y="1540"/>
                    <a:pt x="551" y="1538"/>
                  </a:cubicBezTo>
                  <a:cubicBezTo>
                    <a:pt x="550" y="1543"/>
                    <a:pt x="547" y="1536"/>
                    <a:pt x="545" y="1536"/>
                  </a:cubicBezTo>
                  <a:close/>
                  <a:moveTo>
                    <a:pt x="633" y="1536"/>
                  </a:moveTo>
                  <a:cubicBezTo>
                    <a:pt x="633" y="1537"/>
                    <a:pt x="633" y="1538"/>
                    <a:pt x="633" y="1539"/>
                  </a:cubicBezTo>
                  <a:cubicBezTo>
                    <a:pt x="637" y="1541"/>
                    <a:pt x="642" y="1536"/>
                    <a:pt x="637" y="1535"/>
                  </a:cubicBezTo>
                  <a:cubicBezTo>
                    <a:pt x="638" y="1537"/>
                    <a:pt x="635" y="1539"/>
                    <a:pt x="634" y="1536"/>
                  </a:cubicBezTo>
                  <a:cubicBezTo>
                    <a:pt x="635" y="1536"/>
                    <a:pt x="636" y="1535"/>
                    <a:pt x="634" y="1535"/>
                  </a:cubicBezTo>
                  <a:cubicBezTo>
                    <a:pt x="634" y="1535"/>
                    <a:pt x="634" y="1536"/>
                    <a:pt x="633" y="1536"/>
                  </a:cubicBezTo>
                  <a:close/>
                  <a:moveTo>
                    <a:pt x="1532" y="1542"/>
                  </a:moveTo>
                  <a:cubicBezTo>
                    <a:pt x="1528" y="1543"/>
                    <a:pt x="1525" y="1544"/>
                    <a:pt x="1523" y="1546"/>
                  </a:cubicBezTo>
                  <a:cubicBezTo>
                    <a:pt x="1521" y="1544"/>
                    <a:pt x="1521" y="1541"/>
                    <a:pt x="1521" y="1538"/>
                  </a:cubicBezTo>
                  <a:cubicBezTo>
                    <a:pt x="1519" y="1538"/>
                    <a:pt x="1517" y="1538"/>
                    <a:pt x="1515" y="1538"/>
                  </a:cubicBezTo>
                  <a:cubicBezTo>
                    <a:pt x="1516" y="1542"/>
                    <a:pt x="1516" y="1548"/>
                    <a:pt x="1510" y="1549"/>
                  </a:cubicBezTo>
                  <a:cubicBezTo>
                    <a:pt x="1509" y="1552"/>
                    <a:pt x="1512" y="1560"/>
                    <a:pt x="1515" y="1555"/>
                  </a:cubicBezTo>
                  <a:cubicBezTo>
                    <a:pt x="1511" y="1554"/>
                    <a:pt x="1515" y="1551"/>
                    <a:pt x="1516" y="1550"/>
                  </a:cubicBezTo>
                  <a:cubicBezTo>
                    <a:pt x="1525" y="1548"/>
                    <a:pt x="1528" y="1549"/>
                    <a:pt x="1532" y="1552"/>
                  </a:cubicBezTo>
                  <a:cubicBezTo>
                    <a:pt x="1531" y="1546"/>
                    <a:pt x="1536" y="1546"/>
                    <a:pt x="1536" y="1541"/>
                  </a:cubicBezTo>
                  <a:cubicBezTo>
                    <a:pt x="1529" y="1544"/>
                    <a:pt x="1535" y="1535"/>
                    <a:pt x="1529" y="1536"/>
                  </a:cubicBezTo>
                  <a:cubicBezTo>
                    <a:pt x="1528" y="1540"/>
                    <a:pt x="1532" y="1539"/>
                    <a:pt x="1532" y="1542"/>
                  </a:cubicBezTo>
                  <a:close/>
                  <a:moveTo>
                    <a:pt x="281" y="1541"/>
                  </a:moveTo>
                  <a:cubicBezTo>
                    <a:pt x="283" y="1536"/>
                    <a:pt x="284" y="1543"/>
                    <a:pt x="286" y="1542"/>
                  </a:cubicBezTo>
                  <a:cubicBezTo>
                    <a:pt x="285" y="1547"/>
                    <a:pt x="284" y="1540"/>
                    <a:pt x="281" y="1541"/>
                  </a:cubicBezTo>
                  <a:close/>
                  <a:moveTo>
                    <a:pt x="311" y="1542"/>
                  </a:moveTo>
                  <a:cubicBezTo>
                    <a:pt x="308" y="1541"/>
                    <a:pt x="308" y="1545"/>
                    <a:pt x="308" y="1546"/>
                  </a:cubicBezTo>
                  <a:cubicBezTo>
                    <a:pt x="306" y="1546"/>
                    <a:pt x="303" y="1545"/>
                    <a:pt x="303" y="1544"/>
                  </a:cubicBezTo>
                  <a:cubicBezTo>
                    <a:pt x="303" y="1545"/>
                    <a:pt x="307" y="1542"/>
                    <a:pt x="306" y="1542"/>
                  </a:cubicBezTo>
                  <a:cubicBezTo>
                    <a:pt x="300" y="1544"/>
                    <a:pt x="297" y="1543"/>
                    <a:pt x="297" y="1546"/>
                  </a:cubicBezTo>
                  <a:cubicBezTo>
                    <a:pt x="297" y="1549"/>
                    <a:pt x="294" y="1546"/>
                    <a:pt x="292" y="1547"/>
                  </a:cubicBezTo>
                  <a:cubicBezTo>
                    <a:pt x="292" y="1548"/>
                    <a:pt x="293" y="1551"/>
                    <a:pt x="291" y="1550"/>
                  </a:cubicBezTo>
                  <a:cubicBezTo>
                    <a:pt x="289" y="1550"/>
                    <a:pt x="285" y="1551"/>
                    <a:pt x="288" y="1552"/>
                  </a:cubicBezTo>
                  <a:cubicBezTo>
                    <a:pt x="292" y="1553"/>
                    <a:pt x="293" y="1550"/>
                    <a:pt x="296" y="1550"/>
                  </a:cubicBezTo>
                  <a:cubicBezTo>
                    <a:pt x="301" y="1551"/>
                    <a:pt x="305" y="1557"/>
                    <a:pt x="310" y="1554"/>
                  </a:cubicBezTo>
                  <a:cubicBezTo>
                    <a:pt x="309" y="1558"/>
                    <a:pt x="313" y="1558"/>
                    <a:pt x="312" y="1563"/>
                  </a:cubicBezTo>
                  <a:cubicBezTo>
                    <a:pt x="315" y="1563"/>
                    <a:pt x="316" y="1561"/>
                    <a:pt x="319" y="1560"/>
                  </a:cubicBezTo>
                  <a:cubicBezTo>
                    <a:pt x="319" y="1555"/>
                    <a:pt x="316" y="1554"/>
                    <a:pt x="314" y="1552"/>
                  </a:cubicBezTo>
                  <a:cubicBezTo>
                    <a:pt x="320" y="1548"/>
                    <a:pt x="335" y="1553"/>
                    <a:pt x="339" y="1549"/>
                  </a:cubicBezTo>
                  <a:cubicBezTo>
                    <a:pt x="337" y="1551"/>
                    <a:pt x="333" y="1547"/>
                    <a:pt x="331" y="1547"/>
                  </a:cubicBezTo>
                  <a:cubicBezTo>
                    <a:pt x="331" y="1547"/>
                    <a:pt x="330" y="1549"/>
                    <a:pt x="329" y="1549"/>
                  </a:cubicBezTo>
                  <a:cubicBezTo>
                    <a:pt x="325" y="1550"/>
                    <a:pt x="321" y="1549"/>
                    <a:pt x="317" y="1549"/>
                  </a:cubicBezTo>
                  <a:cubicBezTo>
                    <a:pt x="312" y="1549"/>
                    <a:pt x="310" y="1551"/>
                    <a:pt x="309" y="1549"/>
                  </a:cubicBezTo>
                  <a:cubicBezTo>
                    <a:pt x="312" y="1549"/>
                    <a:pt x="311" y="1545"/>
                    <a:pt x="311" y="1542"/>
                  </a:cubicBezTo>
                  <a:close/>
                  <a:moveTo>
                    <a:pt x="298" y="1558"/>
                  </a:moveTo>
                  <a:cubicBezTo>
                    <a:pt x="300" y="1553"/>
                    <a:pt x="303" y="1562"/>
                    <a:pt x="305" y="1561"/>
                  </a:cubicBezTo>
                  <a:cubicBezTo>
                    <a:pt x="304" y="1565"/>
                    <a:pt x="301" y="1558"/>
                    <a:pt x="298" y="1558"/>
                  </a:cubicBezTo>
                  <a:close/>
                  <a:moveTo>
                    <a:pt x="1057" y="1558"/>
                  </a:moveTo>
                  <a:cubicBezTo>
                    <a:pt x="1052" y="1556"/>
                    <a:pt x="1066" y="1558"/>
                    <a:pt x="1060" y="1560"/>
                  </a:cubicBezTo>
                  <a:cubicBezTo>
                    <a:pt x="1058" y="1561"/>
                    <a:pt x="1058" y="1559"/>
                    <a:pt x="1057" y="1558"/>
                  </a:cubicBezTo>
                  <a:close/>
                  <a:moveTo>
                    <a:pt x="611" y="1592"/>
                  </a:moveTo>
                  <a:cubicBezTo>
                    <a:pt x="614" y="1591"/>
                    <a:pt x="615" y="1593"/>
                    <a:pt x="617" y="1593"/>
                  </a:cubicBezTo>
                  <a:cubicBezTo>
                    <a:pt x="616" y="1586"/>
                    <a:pt x="622" y="1587"/>
                    <a:pt x="623" y="1582"/>
                  </a:cubicBezTo>
                  <a:cubicBezTo>
                    <a:pt x="618" y="1581"/>
                    <a:pt x="615" y="1583"/>
                    <a:pt x="611" y="1584"/>
                  </a:cubicBezTo>
                  <a:cubicBezTo>
                    <a:pt x="611" y="1583"/>
                    <a:pt x="610" y="1582"/>
                    <a:pt x="609" y="1584"/>
                  </a:cubicBezTo>
                  <a:cubicBezTo>
                    <a:pt x="613" y="1583"/>
                    <a:pt x="610" y="1589"/>
                    <a:pt x="611" y="1592"/>
                  </a:cubicBezTo>
                  <a:close/>
                  <a:moveTo>
                    <a:pt x="634" y="1598"/>
                  </a:moveTo>
                  <a:cubicBezTo>
                    <a:pt x="633" y="1603"/>
                    <a:pt x="637" y="1603"/>
                    <a:pt x="639" y="1604"/>
                  </a:cubicBezTo>
                  <a:cubicBezTo>
                    <a:pt x="638" y="1600"/>
                    <a:pt x="642" y="1601"/>
                    <a:pt x="641" y="1596"/>
                  </a:cubicBezTo>
                  <a:cubicBezTo>
                    <a:pt x="638" y="1596"/>
                    <a:pt x="636" y="1597"/>
                    <a:pt x="634" y="1598"/>
                  </a:cubicBezTo>
                  <a:close/>
                  <a:moveTo>
                    <a:pt x="1282" y="7"/>
                  </a:moveTo>
                  <a:cubicBezTo>
                    <a:pt x="1282" y="15"/>
                    <a:pt x="1280" y="16"/>
                    <a:pt x="1282" y="23"/>
                  </a:cubicBezTo>
                  <a:cubicBezTo>
                    <a:pt x="1285" y="23"/>
                    <a:pt x="1287" y="23"/>
                    <a:pt x="1289" y="23"/>
                  </a:cubicBezTo>
                  <a:cubicBezTo>
                    <a:pt x="1292" y="20"/>
                    <a:pt x="1288" y="19"/>
                    <a:pt x="1289" y="14"/>
                  </a:cubicBezTo>
                  <a:cubicBezTo>
                    <a:pt x="1291" y="12"/>
                    <a:pt x="1292" y="9"/>
                    <a:pt x="1294" y="7"/>
                  </a:cubicBezTo>
                  <a:cubicBezTo>
                    <a:pt x="1288" y="7"/>
                    <a:pt x="1288" y="5"/>
                    <a:pt x="1282" y="7"/>
                  </a:cubicBezTo>
                  <a:close/>
                  <a:moveTo>
                    <a:pt x="1217" y="14"/>
                  </a:moveTo>
                  <a:cubicBezTo>
                    <a:pt x="1213" y="9"/>
                    <a:pt x="1211" y="16"/>
                    <a:pt x="1204" y="15"/>
                  </a:cubicBezTo>
                  <a:cubicBezTo>
                    <a:pt x="1204" y="17"/>
                    <a:pt x="1204" y="20"/>
                    <a:pt x="1204" y="22"/>
                  </a:cubicBezTo>
                  <a:cubicBezTo>
                    <a:pt x="1211" y="23"/>
                    <a:pt x="1211" y="22"/>
                    <a:pt x="1219" y="22"/>
                  </a:cubicBezTo>
                  <a:cubicBezTo>
                    <a:pt x="1219" y="16"/>
                    <a:pt x="1225" y="16"/>
                    <a:pt x="1224" y="11"/>
                  </a:cubicBezTo>
                  <a:cubicBezTo>
                    <a:pt x="1222" y="10"/>
                    <a:pt x="1222" y="8"/>
                    <a:pt x="1219" y="9"/>
                  </a:cubicBezTo>
                  <a:cubicBezTo>
                    <a:pt x="1219" y="11"/>
                    <a:pt x="1218" y="12"/>
                    <a:pt x="1217" y="14"/>
                  </a:cubicBezTo>
                  <a:close/>
                  <a:moveTo>
                    <a:pt x="1261" y="14"/>
                  </a:moveTo>
                  <a:cubicBezTo>
                    <a:pt x="1259" y="16"/>
                    <a:pt x="1253" y="17"/>
                    <a:pt x="1256" y="22"/>
                  </a:cubicBezTo>
                  <a:cubicBezTo>
                    <a:pt x="1261" y="21"/>
                    <a:pt x="1262" y="24"/>
                    <a:pt x="1267" y="23"/>
                  </a:cubicBezTo>
                  <a:cubicBezTo>
                    <a:pt x="1269" y="21"/>
                    <a:pt x="1273" y="19"/>
                    <a:pt x="1272" y="15"/>
                  </a:cubicBezTo>
                  <a:cubicBezTo>
                    <a:pt x="1272" y="15"/>
                    <a:pt x="1269" y="13"/>
                    <a:pt x="1269" y="12"/>
                  </a:cubicBezTo>
                  <a:cubicBezTo>
                    <a:pt x="1270" y="13"/>
                    <a:pt x="1266" y="14"/>
                    <a:pt x="1266" y="12"/>
                  </a:cubicBezTo>
                  <a:cubicBezTo>
                    <a:pt x="1265" y="10"/>
                    <a:pt x="1267" y="8"/>
                    <a:pt x="1267" y="7"/>
                  </a:cubicBezTo>
                  <a:cubicBezTo>
                    <a:pt x="1261" y="5"/>
                    <a:pt x="1262" y="12"/>
                    <a:pt x="1261" y="14"/>
                  </a:cubicBezTo>
                  <a:close/>
                  <a:moveTo>
                    <a:pt x="1890" y="193"/>
                  </a:moveTo>
                  <a:cubicBezTo>
                    <a:pt x="1888" y="192"/>
                    <a:pt x="1880" y="193"/>
                    <a:pt x="1885" y="194"/>
                  </a:cubicBezTo>
                  <a:cubicBezTo>
                    <a:pt x="1892" y="194"/>
                    <a:pt x="1900" y="194"/>
                    <a:pt x="1907" y="194"/>
                  </a:cubicBezTo>
                  <a:cubicBezTo>
                    <a:pt x="1908" y="187"/>
                    <a:pt x="1899" y="197"/>
                    <a:pt x="1899" y="190"/>
                  </a:cubicBezTo>
                  <a:cubicBezTo>
                    <a:pt x="1901" y="190"/>
                    <a:pt x="1911" y="190"/>
                    <a:pt x="1905" y="188"/>
                  </a:cubicBezTo>
                  <a:cubicBezTo>
                    <a:pt x="1900" y="189"/>
                    <a:pt x="1890" y="186"/>
                    <a:pt x="1887" y="190"/>
                  </a:cubicBezTo>
                  <a:cubicBezTo>
                    <a:pt x="1889" y="190"/>
                    <a:pt x="1890" y="191"/>
                    <a:pt x="1890" y="193"/>
                  </a:cubicBezTo>
                  <a:close/>
                  <a:moveTo>
                    <a:pt x="1838" y="210"/>
                  </a:moveTo>
                  <a:cubicBezTo>
                    <a:pt x="1837" y="210"/>
                    <a:pt x="1849" y="215"/>
                    <a:pt x="1847" y="210"/>
                  </a:cubicBezTo>
                  <a:cubicBezTo>
                    <a:pt x="1838" y="207"/>
                    <a:pt x="1851" y="208"/>
                    <a:pt x="1850" y="202"/>
                  </a:cubicBezTo>
                  <a:cubicBezTo>
                    <a:pt x="1844" y="201"/>
                    <a:pt x="1837" y="201"/>
                    <a:pt x="1830" y="202"/>
                  </a:cubicBezTo>
                  <a:cubicBezTo>
                    <a:pt x="1832" y="211"/>
                    <a:pt x="1820" y="206"/>
                    <a:pt x="1819" y="210"/>
                  </a:cubicBezTo>
                  <a:cubicBezTo>
                    <a:pt x="1824" y="210"/>
                    <a:pt x="1828" y="211"/>
                    <a:pt x="1832" y="212"/>
                  </a:cubicBezTo>
                  <a:cubicBezTo>
                    <a:pt x="1831" y="209"/>
                    <a:pt x="1835" y="205"/>
                    <a:pt x="1835" y="209"/>
                  </a:cubicBezTo>
                  <a:cubicBezTo>
                    <a:pt x="1830" y="213"/>
                    <a:pt x="1838" y="210"/>
                    <a:pt x="1838" y="210"/>
                  </a:cubicBezTo>
                  <a:close/>
                  <a:moveTo>
                    <a:pt x="2018" y="372"/>
                  </a:moveTo>
                  <a:cubicBezTo>
                    <a:pt x="2011" y="371"/>
                    <a:pt x="2004" y="373"/>
                    <a:pt x="1998" y="374"/>
                  </a:cubicBezTo>
                  <a:cubicBezTo>
                    <a:pt x="1994" y="374"/>
                    <a:pt x="1989" y="372"/>
                    <a:pt x="1987" y="375"/>
                  </a:cubicBezTo>
                  <a:cubicBezTo>
                    <a:pt x="1992" y="379"/>
                    <a:pt x="2007" y="370"/>
                    <a:pt x="2011" y="377"/>
                  </a:cubicBezTo>
                  <a:cubicBezTo>
                    <a:pt x="2009" y="377"/>
                    <a:pt x="2008" y="379"/>
                    <a:pt x="2008" y="380"/>
                  </a:cubicBezTo>
                  <a:cubicBezTo>
                    <a:pt x="2013" y="379"/>
                    <a:pt x="2014" y="381"/>
                    <a:pt x="2016" y="383"/>
                  </a:cubicBezTo>
                  <a:cubicBezTo>
                    <a:pt x="2017" y="377"/>
                    <a:pt x="2024" y="381"/>
                    <a:pt x="2029" y="380"/>
                  </a:cubicBezTo>
                  <a:cubicBezTo>
                    <a:pt x="2031" y="379"/>
                    <a:pt x="2032" y="378"/>
                    <a:pt x="2034" y="377"/>
                  </a:cubicBezTo>
                  <a:cubicBezTo>
                    <a:pt x="2036" y="376"/>
                    <a:pt x="2038" y="375"/>
                    <a:pt x="2039" y="374"/>
                  </a:cubicBezTo>
                  <a:cubicBezTo>
                    <a:pt x="2031" y="375"/>
                    <a:pt x="2021" y="371"/>
                    <a:pt x="2016" y="378"/>
                  </a:cubicBezTo>
                  <a:cubicBezTo>
                    <a:pt x="2016" y="376"/>
                    <a:pt x="2013" y="377"/>
                    <a:pt x="2013" y="375"/>
                  </a:cubicBezTo>
                  <a:cubicBezTo>
                    <a:pt x="2015" y="375"/>
                    <a:pt x="2018" y="375"/>
                    <a:pt x="2018" y="372"/>
                  </a:cubicBezTo>
                  <a:close/>
                  <a:moveTo>
                    <a:pt x="182" y="472"/>
                  </a:moveTo>
                  <a:cubicBezTo>
                    <a:pt x="177" y="472"/>
                    <a:pt x="173" y="471"/>
                    <a:pt x="169" y="472"/>
                  </a:cubicBezTo>
                  <a:cubicBezTo>
                    <a:pt x="167" y="472"/>
                    <a:pt x="168" y="473"/>
                    <a:pt x="167" y="474"/>
                  </a:cubicBezTo>
                  <a:cubicBezTo>
                    <a:pt x="163" y="475"/>
                    <a:pt x="157" y="471"/>
                    <a:pt x="157" y="477"/>
                  </a:cubicBezTo>
                  <a:cubicBezTo>
                    <a:pt x="165" y="476"/>
                    <a:pt x="164" y="478"/>
                    <a:pt x="161" y="482"/>
                  </a:cubicBezTo>
                  <a:cubicBezTo>
                    <a:pt x="171" y="482"/>
                    <a:pt x="181" y="478"/>
                    <a:pt x="190" y="477"/>
                  </a:cubicBezTo>
                  <a:cubicBezTo>
                    <a:pt x="195" y="476"/>
                    <a:pt x="199" y="479"/>
                    <a:pt x="203" y="475"/>
                  </a:cubicBezTo>
                  <a:cubicBezTo>
                    <a:pt x="200" y="476"/>
                    <a:pt x="196" y="472"/>
                    <a:pt x="199" y="472"/>
                  </a:cubicBezTo>
                  <a:cubicBezTo>
                    <a:pt x="206" y="473"/>
                    <a:pt x="205" y="473"/>
                    <a:pt x="208" y="472"/>
                  </a:cubicBezTo>
                  <a:cubicBezTo>
                    <a:pt x="211" y="471"/>
                    <a:pt x="217" y="474"/>
                    <a:pt x="217" y="470"/>
                  </a:cubicBezTo>
                  <a:cubicBezTo>
                    <a:pt x="207" y="467"/>
                    <a:pt x="194" y="471"/>
                    <a:pt x="182" y="472"/>
                  </a:cubicBezTo>
                  <a:close/>
                  <a:moveTo>
                    <a:pt x="180" y="475"/>
                  </a:moveTo>
                  <a:cubicBezTo>
                    <a:pt x="178" y="480"/>
                    <a:pt x="173" y="476"/>
                    <a:pt x="166" y="478"/>
                  </a:cubicBezTo>
                  <a:cubicBezTo>
                    <a:pt x="169" y="473"/>
                    <a:pt x="173" y="475"/>
                    <a:pt x="180" y="475"/>
                  </a:cubicBezTo>
                  <a:close/>
                  <a:moveTo>
                    <a:pt x="53" y="781"/>
                  </a:moveTo>
                  <a:cubicBezTo>
                    <a:pt x="56" y="786"/>
                    <a:pt x="50" y="788"/>
                    <a:pt x="49" y="784"/>
                  </a:cubicBezTo>
                  <a:cubicBezTo>
                    <a:pt x="50" y="784"/>
                    <a:pt x="52" y="784"/>
                    <a:pt x="52" y="783"/>
                  </a:cubicBezTo>
                  <a:cubicBezTo>
                    <a:pt x="47" y="783"/>
                    <a:pt x="42" y="784"/>
                    <a:pt x="43" y="789"/>
                  </a:cubicBezTo>
                  <a:cubicBezTo>
                    <a:pt x="47" y="788"/>
                    <a:pt x="52" y="789"/>
                    <a:pt x="57" y="791"/>
                  </a:cubicBezTo>
                  <a:cubicBezTo>
                    <a:pt x="57" y="788"/>
                    <a:pt x="57" y="785"/>
                    <a:pt x="60" y="786"/>
                  </a:cubicBezTo>
                  <a:cubicBezTo>
                    <a:pt x="58" y="791"/>
                    <a:pt x="61" y="792"/>
                    <a:pt x="67" y="792"/>
                  </a:cubicBezTo>
                  <a:cubicBezTo>
                    <a:pt x="69" y="787"/>
                    <a:pt x="61" y="791"/>
                    <a:pt x="62" y="788"/>
                  </a:cubicBezTo>
                  <a:cubicBezTo>
                    <a:pt x="66" y="785"/>
                    <a:pt x="64" y="780"/>
                    <a:pt x="60" y="778"/>
                  </a:cubicBezTo>
                  <a:cubicBezTo>
                    <a:pt x="59" y="780"/>
                    <a:pt x="56" y="781"/>
                    <a:pt x="53" y="781"/>
                  </a:cubicBezTo>
                  <a:close/>
                  <a:moveTo>
                    <a:pt x="396" y="1433"/>
                  </a:moveTo>
                  <a:cubicBezTo>
                    <a:pt x="390" y="1435"/>
                    <a:pt x="389" y="1422"/>
                    <a:pt x="385" y="1427"/>
                  </a:cubicBezTo>
                  <a:cubicBezTo>
                    <a:pt x="386" y="1426"/>
                    <a:pt x="386" y="1429"/>
                    <a:pt x="385" y="1428"/>
                  </a:cubicBezTo>
                  <a:cubicBezTo>
                    <a:pt x="384" y="1428"/>
                    <a:pt x="384" y="1425"/>
                    <a:pt x="383" y="1425"/>
                  </a:cubicBezTo>
                  <a:cubicBezTo>
                    <a:pt x="381" y="1424"/>
                    <a:pt x="380" y="1427"/>
                    <a:pt x="377" y="1427"/>
                  </a:cubicBezTo>
                  <a:cubicBezTo>
                    <a:pt x="377" y="1429"/>
                    <a:pt x="377" y="1432"/>
                    <a:pt x="377" y="1435"/>
                  </a:cubicBezTo>
                  <a:cubicBezTo>
                    <a:pt x="375" y="1433"/>
                    <a:pt x="372" y="1433"/>
                    <a:pt x="371" y="1436"/>
                  </a:cubicBezTo>
                  <a:cubicBezTo>
                    <a:pt x="375" y="1436"/>
                    <a:pt x="378" y="1437"/>
                    <a:pt x="379" y="1439"/>
                  </a:cubicBezTo>
                  <a:cubicBezTo>
                    <a:pt x="379" y="1441"/>
                    <a:pt x="376" y="1441"/>
                    <a:pt x="376" y="1443"/>
                  </a:cubicBezTo>
                  <a:cubicBezTo>
                    <a:pt x="377" y="1443"/>
                    <a:pt x="378" y="1444"/>
                    <a:pt x="376" y="1444"/>
                  </a:cubicBezTo>
                  <a:cubicBezTo>
                    <a:pt x="372" y="1441"/>
                    <a:pt x="369" y="1446"/>
                    <a:pt x="365" y="1441"/>
                  </a:cubicBezTo>
                  <a:cubicBezTo>
                    <a:pt x="366" y="1444"/>
                    <a:pt x="364" y="1445"/>
                    <a:pt x="361" y="1444"/>
                  </a:cubicBezTo>
                  <a:cubicBezTo>
                    <a:pt x="358" y="1440"/>
                    <a:pt x="361" y="1442"/>
                    <a:pt x="362" y="1439"/>
                  </a:cubicBezTo>
                  <a:cubicBezTo>
                    <a:pt x="358" y="1439"/>
                    <a:pt x="355" y="1436"/>
                    <a:pt x="354" y="1441"/>
                  </a:cubicBezTo>
                  <a:cubicBezTo>
                    <a:pt x="362" y="1442"/>
                    <a:pt x="351" y="1443"/>
                    <a:pt x="352" y="1446"/>
                  </a:cubicBezTo>
                  <a:cubicBezTo>
                    <a:pt x="358" y="1446"/>
                    <a:pt x="365" y="1445"/>
                    <a:pt x="369" y="1449"/>
                  </a:cubicBezTo>
                  <a:cubicBezTo>
                    <a:pt x="366" y="1449"/>
                    <a:pt x="365" y="1452"/>
                    <a:pt x="366" y="1455"/>
                  </a:cubicBezTo>
                  <a:cubicBezTo>
                    <a:pt x="367" y="1456"/>
                    <a:pt x="368" y="1457"/>
                    <a:pt x="368" y="1458"/>
                  </a:cubicBezTo>
                  <a:cubicBezTo>
                    <a:pt x="370" y="1458"/>
                    <a:pt x="373" y="1458"/>
                    <a:pt x="375" y="1458"/>
                  </a:cubicBezTo>
                  <a:cubicBezTo>
                    <a:pt x="377" y="1453"/>
                    <a:pt x="375" y="1454"/>
                    <a:pt x="375" y="1447"/>
                  </a:cubicBezTo>
                  <a:cubicBezTo>
                    <a:pt x="379" y="1447"/>
                    <a:pt x="385" y="1446"/>
                    <a:pt x="387" y="1449"/>
                  </a:cubicBezTo>
                  <a:cubicBezTo>
                    <a:pt x="388" y="1447"/>
                    <a:pt x="390" y="1446"/>
                    <a:pt x="393" y="1446"/>
                  </a:cubicBezTo>
                  <a:cubicBezTo>
                    <a:pt x="391" y="1439"/>
                    <a:pt x="393" y="1438"/>
                    <a:pt x="398" y="1441"/>
                  </a:cubicBezTo>
                  <a:cubicBezTo>
                    <a:pt x="398" y="1437"/>
                    <a:pt x="395" y="1438"/>
                    <a:pt x="396" y="1433"/>
                  </a:cubicBezTo>
                  <a:close/>
                  <a:moveTo>
                    <a:pt x="1510" y="1454"/>
                  </a:moveTo>
                  <a:cubicBezTo>
                    <a:pt x="1512" y="1454"/>
                    <a:pt x="1512" y="1454"/>
                    <a:pt x="1512" y="1455"/>
                  </a:cubicBezTo>
                  <a:cubicBezTo>
                    <a:pt x="1513" y="1459"/>
                    <a:pt x="1514" y="1462"/>
                    <a:pt x="1515" y="1465"/>
                  </a:cubicBezTo>
                  <a:cubicBezTo>
                    <a:pt x="1512" y="1472"/>
                    <a:pt x="1512" y="1486"/>
                    <a:pt x="1521" y="1487"/>
                  </a:cubicBezTo>
                  <a:cubicBezTo>
                    <a:pt x="1523" y="1482"/>
                    <a:pt x="1521" y="1475"/>
                    <a:pt x="1521" y="1465"/>
                  </a:cubicBezTo>
                  <a:cubicBezTo>
                    <a:pt x="1524" y="1465"/>
                    <a:pt x="1526" y="1464"/>
                    <a:pt x="1527" y="1462"/>
                  </a:cubicBezTo>
                  <a:cubicBezTo>
                    <a:pt x="1523" y="1462"/>
                    <a:pt x="1525" y="1457"/>
                    <a:pt x="1524" y="1455"/>
                  </a:cubicBezTo>
                  <a:cubicBezTo>
                    <a:pt x="1523" y="1454"/>
                    <a:pt x="1519" y="1451"/>
                    <a:pt x="1518" y="1450"/>
                  </a:cubicBezTo>
                  <a:cubicBezTo>
                    <a:pt x="1518" y="1450"/>
                    <a:pt x="1519" y="1448"/>
                    <a:pt x="1518" y="1447"/>
                  </a:cubicBezTo>
                  <a:cubicBezTo>
                    <a:pt x="1517" y="1446"/>
                    <a:pt x="1516" y="1445"/>
                    <a:pt x="1515" y="1444"/>
                  </a:cubicBezTo>
                  <a:cubicBezTo>
                    <a:pt x="1514" y="1436"/>
                    <a:pt x="1520" y="1430"/>
                    <a:pt x="1513" y="1428"/>
                  </a:cubicBezTo>
                  <a:cubicBezTo>
                    <a:pt x="1514" y="1434"/>
                    <a:pt x="1512" y="1446"/>
                    <a:pt x="1510" y="1454"/>
                  </a:cubicBezTo>
                  <a:close/>
                  <a:moveTo>
                    <a:pt x="655" y="1485"/>
                  </a:moveTo>
                  <a:cubicBezTo>
                    <a:pt x="654" y="1480"/>
                    <a:pt x="659" y="1474"/>
                    <a:pt x="656" y="1471"/>
                  </a:cubicBezTo>
                  <a:cubicBezTo>
                    <a:pt x="654" y="1471"/>
                    <a:pt x="652" y="1471"/>
                    <a:pt x="650" y="1471"/>
                  </a:cubicBezTo>
                  <a:cubicBezTo>
                    <a:pt x="650" y="1478"/>
                    <a:pt x="649" y="1484"/>
                    <a:pt x="655" y="1485"/>
                  </a:cubicBezTo>
                  <a:close/>
                  <a:moveTo>
                    <a:pt x="305" y="1482"/>
                  </a:moveTo>
                  <a:cubicBezTo>
                    <a:pt x="302" y="1479"/>
                    <a:pt x="298" y="1482"/>
                    <a:pt x="296" y="1482"/>
                  </a:cubicBezTo>
                  <a:cubicBezTo>
                    <a:pt x="296" y="1482"/>
                    <a:pt x="295" y="1479"/>
                    <a:pt x="294" y="1479"/>
                  </a:cubicBezTo>
                  <a:cubicBezTo>
                    <a:pt x="292" y="1479"/>
                    <a:pt x="292" y="1481"/>
                    <a:pt x="291" y="1482"/>
                  </a:cubicBezTo>
                  <a:cubicBezTo>
                    <a:pt x="293" y="1482"/>
                    <a:pt x="295" y="1483"/>
                    <a:pt x="294" y="1485"/>
                  </a:cubicBezTo>
                  <a:cubicBezTo>
                    <a:pt x="298" y="1485"/>
                    <a:pt x="299" y="1483"/>
                    <a:pt x="304" y="1484"/>
                  </a:cubicBezTo>
                  <a:cubicBezTo>
                    <a:pt x="305" y="1487"/>
                    <a:pt x="306" y="1490"/>
                    <a:pt x="307" y="1493"/>
                  </a:cubicBezTo>
                  <a:cubicBezTo>
                    <a:pt x="310" y="1493"/>
                    <a:pt x="312" y="1493"/>
                    <a:pt x="315" y="1493"/>
                  </a:cubicBezTo>
                  <a:cubicBezTo>
                    <a:pt x="316" y="1488"/>
                    <a:pt x="310" y="1490"/>
                    <a:pt x="311" y="1485"/>
                  </a:cubicBezTo>
                  <a:cubicBezTo>
                    <a:pt x="315" y="1480"/>
                    <a:pt x="323" y="1485"/>
                    <a:pt x="330" y="1485"/>
                  </a:cubicBezTo>
                  <a:cubicBezTo>
                    <a:pt x="330" y="1480"/>
                    <a:pt x="321" y="1483"/>
                    <a:pt x="326" y="1477"/>
                  </a:cubicBezTo>
                  <a:cubicBezTo>
                    <a:pt x="321" y="1475"/>
                    <a:pt x="310" y="1482"/>
                    <a:pt x="314" y="1476"/>
                  </a:cubicBezTo>
                  <a:cubicBezTo>
                    <a:pt x="311" y="1476"/>
                    <a:pt x="308" y="1476"/>
                    <a:pt x="305" y="1476"/>
                  </a:cubicBezTo>
                  <a:cubicBezTo>
                    <a:pt x="305" y="1478"/>
                    <a:pt x="305" y="1480"/>
                    <a:pt x="305" y="1482"/>
                  </a:cubicBezTo>
                  <a:close/>
                  <a:moveTo>
                    <a:pt x="471" y="1485"/>
                  </a:moveTo>
                  <a:cubicBezTo>
                    <a:pt x="471" y="1492"/>
                    <a:pt x="472" y="1501"/>
                    <a:pt x="476" y="1501"/>
                  </a:cubicBezTo>
                  <a:cubicBezTo>
                    <a:pt x="478" y="1501"/>
                    <a:pt x="477" y="1502"/>
                    <a:pt x="477" y="1503"/>
                  </a:cubicBezTo>
                  <a:cubicBezTo>
                    <a:pt x="480" y="1504"/>
                    <a:pt x="482" y="1507"/>
                    <a:pt x="484" y="1506"/>
                  </a:cubicBezTo>
                  <a:cubicBezTo>
                    <a:pt x="484" y="1502"/>
                    <a:pt x="481" y="1501"/>
                    <a:pt x="482" y="1496"/>
                  </a:cubicBezTo>
                  <a:cubicBezTo>
                    <a:pt x="482" y="1493"/>
                    <a:pt x="486" y="1494"/>
                    <a:pt x="485" y="1490"/>
                  </a:cubicBezTo>
                  <a:cubicBezTo>
                    <a:pt x="481" y="1489"/>
                    <a:pt x="482" y="1480"/>
                    <a:pt x="477" y="1481"/>
                  </a:cubicBezTo>
                  <a:cubicBezTo>
                    <a:pt x="478" y="1486"/>
                    <a:pt x="475" y="1486"/>
                    <a:pt x="471" y="1485"/>
                  </a:cubicBezTo>
                  <a:close/>
                  <a:moveTo>
                    <a:pt x="377" y="1533"/>
                  </a:moveTo>
                  <a:cubicBezTo>
                    <a:pt x="375" y="1529"/>
                    <a:pt x="380" y="1530"/>
                    <a:pt x="379" y="1527"/>
                  </a:cubicBezTo>
                  <a:cubicBezTo>
                    <a:pt x="375" y="1527"/>
                    <a:pt x="371" y="1527"/>
                    <a:pt x="367" y="1527"/>
                  </a:cubicBezTo>
                  <a:cubicBezTo>
                    <a:pt x="366" y="1533"/>
                    <a:pt x="371" y="1533"/>
                    <a:pt x="377" y="1533"/>
                  </a:cubicBezTo>
                  <a:close/>
                  <a:moveTo>
                    <a:pt x="1878" y="1527"/>
                  </a:moveTo>
                  <a:cubicBezTo>
                    <a:pt x="1875" y="1531"/>
                    <a:pt x="1872" y="1536"/>
                    <a:pt x="1864" y="1535"/>
                  </a:cubicBezTo>
                  <a:cubicBezTo>
                    <a:pt x="1864" y="1537"/>
                    <a:pt x="1863" y="1539"/>
                    <a:pt x="1863" y="1541"/>
                  </a:cubicBezTo>
                  <a:cubicBezTo>
                    <a:pt x="1867" y="1541"/>
                    <a:pt x="1871" y="1541"/>
                    <a:pt x="1873" y="1539"/>
                  </a:cubicBezTo>
                  <a:cubicBezTo>
                    <a:pt x="1875" y="1539"/>
                    <a:pt x="1877" y="1540"/>
                    <a:pt x="1877" y="1538"/>
                  </a:cubicBezTo>
                  <a:cubicBezTo>
                    <a:pt x="1875" y="1538"/>
                    <a:pt x="1873" y="1536"/>
                    <a:pt x="1873" y="1535"/>
                  </a:cubicBezTo>
                  <a:cubicBezTo>
                    <a:pt x="1875" y="1532"/>
                    <a:pt x="1880" y="1533"/>
                    <a:pt x="1884" y="1533"/>
                  </a:cubicBezTo>
                  <a:cubicBezTo>
                    <a:pt x="1884" y="1529"/>
                    <a:pt x="1882" y="1527"/>
                    <a:pt x="1878" y="1527"/>
                  </a:cubicBezTo>
                  <a:close/>
                  <a:moveTo>
                    <a:pt x="460" y="1581"/>
                  </a:moveTo>
                  <a:cubicBezTo>
                    <a:pt x="465" y="1582"/>
                    <a:pt x="463" y="1576"/>
                    <a:pt x="466" y="1576"/>
                  </a:cubicBezTo>
                  <a:cubicBezTo>
                    <a:pt x="467" y="1575"/>
                    <a:pt x="469" y="1576"/>
                    <a:pt x="469" y="1574"/>
                  </a:cubicBezTo>
                  <a:cubicBezTo>
                    <a:pt x="467" y="1574"/>
                    <a:pt x="465" y="1574"/>
                    <a:pt x="466" y="1571"/>
                  </a:cubicBezTo>
                  <a:cubicBezTo>
                    <a:pt x="461" y="1572"/>
                    <a:pt x="460" y="1569"/>
                    <a:pt x="457" y="1569"/>
                  </a:cubicBezTo>
                  <a:cubicBezTo>
                    <a:pt x="457" y="1574"/>
                    <a:pt x="459" y="1577"/>
                    <a:pt x="460" y="1581"/>
                  </a:cubicBezTo>
                  <a:close/>
                  <a:moveTo>
                    <a:pt x="891" y="1574"/>
                  </a:moveTo>
                  <a:cubicBezTo>
                    <a:pt x="889" y="1572"/>
                    <a:pt x="887" y="1570"/>
                    <a:pt x="883" y="1569"/>
                  </a:cubicBezTo>
                  <a:cubicBezTo>
                    <a:pt x="881" y="1570"/>
                    <a:pt x="880" y="1572"/>
                    <a:pt x="877" y="1571"/>
                  </a:cubicBezTo>
                  <a:cubicBezTo>
                    <a:pt x="877" y="1573"/>
                    <a:pt x="875" y="1573"/>
                    <a:pt x="875" y="1576"/>
                  </a:cubicBezTo>
                  <a:cubicBezTo>
                    <a:pt x="873" y="1575"/>
                    <a:pt x="873" y="1583"/>
                    <a:pt x="876" y="1582"/>
                  </a:cubicBezTo>
                  <a:cubicBezTo>
                    <a:pt x="877" y="1580"/>
                    <a:pt x="877" y="1575"/>
                    <a:pt x="882" y="1576"/>
                  </a:cubicBezTo>
                  <a:cubicBezTo>
                    <a:pt x="886" y="1576"/>
                    <a:pt x="885" y="1581"/>
                    <a:pt x="885" y="1585"/>
                  </a:cubicBezTo>
                  <a:cubicBezTo>
                    <a:pt x="883" y="1586"/>
                    <a:pt x="873" y="1587"/>
                    <a:pt x="877" y="1588"/>
                  </a:cubicBezTo>
                  <a:cubicBezTo>
                    <a:pt x="883" y="1587"/>
                    <a:pt x="884" y="1591"/>
                    <a:pt x="890" y="1590"/>
                  </a:cubicBezTo>
                  <a:cubicBezTo>
                    <a:pt x="889" y="1588"/>
                    <a:pt x="892" y="1589"/>
                    <a:pt x="893" y="1588"/>
                  </a:cubicBezTo>
                  <a:cubicBezTo>
                    <a:pt x="893" y="1588"/>
                    <a:pt x="892" y="1586"/>
                    <a:pt x="893" y="1585"/>
                  </a:cubicBezTo>
                  <a:cubicBezTo>
                    <a:pt x="893" y="1582"/>
                    <a:pt x="897" y="1582"/>
                    <a:pt x="899" y="1581"/>
                  </a:cubicBezTo>
                  <a:cubicBezTo>
                    <a:pt x="899" y="1582"/>
                    <a:pt x="899" y="1584"/>
                    <a:pt x="902" y="1584"/>
                  </a:cubicBezTo>
                  <a:cubicBezTo>
                    <a:pt x="905" y="1578"/>
                    <a:pt x="901" y="1575"/>
                    <a:pt x="898" y="1571"/>
                  </a:cubicBezTo>
                  <a:cubicBezTo>
                    <a:pt x="894" y="1570"/>
                    <a:pt x="896" y="1575"/>
                    <a:pt x="891" y="1574"/>
                  </a:cubicBezTo>
                  <a:close/>
                  <a:moveTo>
                    <a:pt x="768" y="1574"/>
                  </a:moveTo>
                  <a:cubicBezTo>
                    <a:pt x="763" y="1578"/>
                    <a:pt x="766" y="1589"/>
                    <a:pt x="756" y="1587"/>
                  </a:cubicBezTo>
                  <a:cubicBezTo>
                    <a:pt x="754" y="1588"/>
                    <a:pt x="756" y="1593"/>
                    <a:pt x="753" y="1593"/>
                  </a:cubicBezTo>
                  <a:cubicBezTo>
                    <a:pt x="751" y="1593"/>
                    <a:pt x="750" y="1593"/>
                    <a:pt x="748" y="1593"/>
                  </a:cubicBezTo>
                  <a:cubicBezTo>
                    <a:pt x="746" y="1593"/>
                    <a:pt x="744" y="1594"/>
                    <a:pt x="747" y="1595"/>
                  </a:cubicBezTo>
                  <a:cubicBezTo>
                    <a:pt x="758" y="1595"/>
                    <a:pt x="762" y="1594"/>
                    <a:pt x="771" y="1595"/>
                  </a:cubicBezTo>
                  <a:cubicBezTo>
                    <a:pt x="773" y="1592"/>
                    <a:pt x="775" y="1590"/>
                    <a:pt x="776" y="1587"/>
                  </a:cubicBezTo>
                  <a:cubicBezTo>
                    <a:pt x="773" y="1587"/>
                    <a:pt x="772" y="1585"/>
                    <a:pt x="772" y="1582"/>
                  </a:cubicBezTo>
                  <a:cubicBezTo>
                    <a:pt x="773" y="1578"/>
                    <a:pt x="778" y="1580"/>
                    <a:pt x="779" y="1576"/>
                  </a:cubicBezTo>
                  <a:cubicBezTo>
                    <a:pt x="774" y="1577"/>
                    <a:pt x="773" y="1573"/>
                    <a:pt x="768" y="1574"/>
                  </a:cubicBezTo>
                  <a:close/>
                  <a:moveTo>
                    <a:pt x="1033" y="1606"/>
                  </a:moveTo>
                  <a:cubicBezTo>
                    <a:pt x="1036" y="1606"/>
                    <a:pt x="1039" y="1606"/>
                    <a:pt x="1040" y="1604"/>
                  </a:cubicBezTo>
                  <a:cubicBezTo>
                    <a:pt x="1040" y="1606"/>
                    <a:pt x="1045" y="1606"/>
                    <a:pt x="1045" y="1604"/>
                  </a:cubicBezTo>
                  <a:cubicBezTo>
                    <a:pt x="1037" y="1605"/>
                    <a:pt x="1042" y="1592"/>
                    <a:pt x="1034" y="1592"/>
                  </a:cubicBezTo>
                  <a:cubicBezTo>
                    <a:pt x="1032" y="1594"/>
                    <a:pt x="1033" y="1601"/>
                    <a:pt x="1033" y="1606"/>
                  </a:cubicBezTo>
                  <a:close/>
                </a:path>
              </a:pathLst>
            </a:custGeom>
            <a:solidFill>
              <a:srgbClr val="D55A43"/>
            </a:solidFill>
            <a:ln>
              <a:solidFill>
                <a:srgbClr val="CE9898"/>
              </a:solidFill>
            </a:ln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charset="0"/>
                <a:sym typeface="宋体" panose="02010600030101010101" pitchFamily="2" charset="-122"/>
              </a:endParaRPr>
            </a:p>
          </p:txBody>
        </p:sp>
      </p:grpSp>
      <p:sp>
        <p:nvSpPr>
          <p:cNvPr id="11" name="Freeform 9"/>
          <p:cNvSpPr/>
          <p:nvPr/>
        </p:nvSpPr>
        <p:spPr bwMode="auto">
          <a:xfrm rot="20796978">
            <a:off x="5296719" y="2677714"/>
            <a:ext cx="486618" cy="569144"/>
          </a:xfrm>
          <a:custGeom>
            <a:avLst/>
            <a:gdLst>
              <a:gd name="T0" fmla="*/ 2 w 11"/>
              <a:gd name="T1" fmla="*/ 0 h 13"/>
              <a:gd name="T2" fmla="*/ 0 w 11"/>
              <a:gd name="T3" fmla="*/ 11 h 13"/>
              <a:gd name="T4" fmla="*/ 8 w 11"/>
              <a:gd name="T5" fmla="*/ 12 h 13"/>
              <a:gd name="T6" fmla="*/ 10 w 11"/>
              <a:gd name="T7" fmla="*/ 2 h 13"/>
              <a:gd name="T8" fmla="*/ 2 w 11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3">
                <a:moveTo>
                  <a:pt x="2" y="0"/>
                </a:moveTo>
                <a:cubicBezTo>
                  <a:pt x="1" y="2"/>
                  <a:pt x="0" y="7"/>
                  <a:pt x="0" y="11"/>
                </a:cubicBezTo>
                <a:cubicBezTo>
                  <a:pt x="2" y="12"/>
                  <a:pt x="5" y="13"/>
                  <a:pt x="8" y="12"/>
                </a:cubicBezTo>
                <a:cubicBezTo>
                  <a:pt x="9" y="10"/>
                  <a:pt x="11" y="4"/>
                  <a:pt x="10" y="2"/>
                </a:cubicBezTo>
                <a:cubicBezTo>
                  <a:pt x="8" y="1"/>
                  <a:pt x="5" y="1"/>
                  <a:pt x="2" y="0"/>
                </a:cubicBezTo>
                <a:close/>
              </a:path>
            </a:pathLst>
          </a:custGeom>
          <a:solidFill>
            <a:srgbClr val="F2CFD7"/>
          </a:solidFill>
          <a:ln w="28575" cap="rnd">
            <a:solidFill>
              <a:srgbClr val="CE9898"/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Freeform 11"/>
          <p:cNvSpPr/>
          <p:nvPr/>
        </p:nvSpPr>
        <p:spPr bwMode="auto">
          <a:xfrm rot="20796978">
            <a:off x="5257837" y="4266999"/>
            <a:ext cx="486618" cy="526458"/>
          </a:xfrm>
          <a:custGeom>
            <a:avLst/>
            <a:gdLst>
              <a:gd name="T0" fmla="*/ 3 w 11"/>
              <a:gd name="T1" fmla="*/ 0 h 12"/>
              <a:gd name="T2" fmla="*/ 0 w 11"/>
              <a:gd name="T3" fmla="*/ 10 h 12"/>
              <a:gd name="T4" fmla="*/ 8 w 11"/>
              <a:gd name="T5" fmla="*/ 12 h 12"/>
              <a:gd name="T6" fmla="*/ 10 w 11"/>
              <a:gd name="T7" fmla="*/ 1 h 12"/>
              <a:gd name="T8" fmla="*/ 3 w 11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2">
                <a:moveTo>
                  <a:pt x="3" y="0"/>
                </a:moveTo>
                <a:cubicBezTo>
                  <a:pt x="1" y="2"/>
                  <a:pt x="0" y="7"/>
                  <a:pt x="0" y="10"/>
                </a:cubicBezTo>
                <a:cubicBezTo>
                  <a:pt x="2" y="11"/>
                  <a:pt x="5" y="12"/>
                  <a:pt x="8" y="12"/>
                </a:cubicBezTo>
                <a:cubicBezTo>
                  <a:pt x="9" y="9"/>
                  <a:pt x="11" y="4"/>
                  <a:pt x="10" y="1"/>
                </a:cubicBezTo>
                <a:cubicBezTo>
                  <a:pt x="8" y="0"/>
                  <a:pt x="5" y="0"/>
                  <a:pt x="3" y="0"/>
                </a:cubicBezTo>
                <a:close/>
              </a:path>
            </a:pathLst>
          </a:custGeom>
          <a:solidFill>
            <a:srgbClr val="F2CFD7"/>
          </a:solidFill>
          <a:ln w="28575" cap="rnd">
            <a:solidFill>
              <a:srgbClr val="CE9898"/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KSO_Shape"/>
          <p:cNvSpPr/>
          <p:nvPr/>
        </p:nvSpPr>
        <p:spPr bwMode="auto">
          <a:xfrm rot="714711">
            <a:off x="5367756" y="4082290"/>
            <a:ext cx="555136" cy="565102"/>
          </a:xfrm>
          <a:custGeom>
            <a:avLst/>
            <a:gdLst>
              <a:gd name="T0" fmla="*/ 542159 w 3294"/>
              <a:gd name="T1" fmla="*/ 1438813 h 3351"/>
              <a:gd name="T2" fmla="*/ 799000 w 3294"/>
              <a:gd name="T3" fmla="*/ 921421 h 3351"/>
              <a:gd name="T4" fmla="*/ 1095065 w 3294"/>
              <a:gd name="T5" fmla="*/ 449159 h 3351"/>
              <a:gd name="T6" fmla="*/ 1337398 w 3294"/>
              <a:gd name="T7" fmla="*/ 142377 h 3351"/>
              <a:gd name="T8" fmla="*/ 1452922 w 3294"/>
              <a:gd name="T9" fmla="*/ 45131 h 3351"/>
              <a:gd name="T10" fmla="*/ 1594238 w 3294"/>
              <a:gd name="T11" fmla="*/ 15581 h 3351"/>
              <a:gd name="T12" fmla="*/ 1744151 w 3294"/>
              <a:gd name="T13" fmla="*/ 0 h 3351"/>
              <a:gd name="T14" fmla="*/ 1769943 w 3294"/>
              <a:gd name="T15" fmla="*/ 19879 h 3351"/>
              <a:gd name="T16" fmla="*/ 1760809 w 3294"/>
              <a:gd name="T17" fmla="*/ 44056 h 3351"/>
              <a:gd name="T18" fmla="*/ 1707076 w 3294"/>
              <a:gd name="T19" fmla="*/ 95097 h 3351"/>
              <a:gd name="T20" fmla="*/ 1218649 w 3294"/>
              <a:gd name="T21" fmla="*/ 704363 h 3351"/>
              <a:gd name="T22" fmla="*/ 773208 w 3294"/>
              <a:gd name="T23" fmla="*/ 1550566 h 3351"/>
              <a:gd name="T24" fmla="*/ 673803 w 3294"/>
              <a:gd name="T25" fmla="*/ 1763325 h 3351"/>
              <a:gd name="T26" fmla="*/ 503472 w 3294"/>
              <a:gd name="T27" fmla="*/ 1800397 h 3351"/>
              <a:gd name="T28" fmla="*/ 379888 w 3294"/>
              <a:gd name="T29" fmla="*/ 1779443 h 3351"/>
              <a:gd name="T30" fmla="*/ 298214 w 3294"/>
              <a:gd name="T31" fmla="*/ 1665542 h 3351"/>
              <a:gd name="T32" fmla="*/ 66091 w 3294"/>
              <a:gd name="T33" fmla="*/ 1371117 h 3351"/>
              <a:gd name="T34" fmla="*/ 0 w 3294"/>
              <a:gd name="T35" fmla="*/ 1265812 h 3351"/>
              <a:gd name="T36" fmla="*/ 72001 w 3294"/>
              <a:gd name="T37" fmla="*/ 1165879 h 3351"/>
              <a:gd name="T38" fmla="*/ 192362 w 3294"/>
              <a:gd name="T39" fmla="*/ 1115376 h 3351"/>
              <a:gd name="T40" fmla="*/ 342812 w 3294"/>
              <a:gd name="T41" fmla="*/ 1182535 h 3351"/>
              <a:gd name="T42" fmla="*/ 542159 w 3294"/>
              <a:gd name="T43" fmla="*/ 1438813 h 335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294" h="3351">
                <a:moveTo>
                  <a:pt x="1009" y="2678"/>
                </a:moveTo>
                <a:cubicBezTo>
                  <a:pt x="1157" y="2345"/>
                  <a:pt x="1317" y="2024"/>
                  <a:pt x="1487" y="1715"/>
                </a:cubicBezTo>
                <a:cubicBezTo>
                  <a:pt x="1658" y="1407"/>
                  <a:pt x="1842" y="1113"/>
                  <a:pt x="2038" y="836"/>
                </a:cubicBezTo>
                <a:cubicBezTo>
                  <a:pt x="2235" y="558"/>
                  <a:pt x="2385" y="368"/>
                  <a:pt x="2489" y="265"/>
                </a:cubicBezTo>
                <a:cubicBezTo>
                  <a:pt x="2592" y="162"/>
                  <a:pt x="2664" y="101"/>
                  <a:pt x="2704" y="84"/>
                </a:cubicBezTo>
                <a:cubicBezTo>
                  <a:pt x="2743" y="66"/>
                  <a:pt x="2831" y="48"/>
                  <a:pt x="2967" y="29"/>
                </a:cubicBezTo>
                <a:cubicBezTo>
                  <a:pt x="3102" y="10"/>
                  <a:pt x="3195" y="0"/>
                  <a:pt x="3246" y="0"/>
                </a:cubicBezTo>
                <a:cubicBezTo>
                  <a:pt x="3278" y="0"/>
                  <a:pt x="3294" y="13"/>
                  <a:pt x="3294" y="37"/>
                </a:cubicBezTo>
                <a:cubicBezTo>
                  <a:pt x="3294" y="52"/>
                  <a:pt x="3288" y="67"/>
                  <a:pt x="3277" y="82"/>
                </a:cubicBezTo>
                <a:cubicBezTo>
                  <a:pt x="3265" y="96"/>
                  <a:pt x="3232" y="128"/>
                  <a:pt x="3177" y="177"/>
                </a:cubicBezTo>
                <a:cubicBezTo>
                  <a:pt x="2902" y="433"/>
                  <a:pt x="2599" y="811"/>
                  <a:pt x="2268" y="1311"/>
                </a:cubicBezTo>
                <a:cubicBezTo>
                  <a:pt x="1938" y="1811"/>
                  <a:pt x="1661" y="2336"/>
                  <a:pt x="1439" y="2886"/>
                </a:cubicBezTo>
                <a:cubicBezTo>
                  <a:pt x="1349" y="3106"/>
                  <a:pt x="1287" y="3238"/>
                  <a:pt x="1254" y="3282"/>
                </a:cubicBezTo>
                <a:cubicBezTo>
                  <a:pt x="1221" y="3328"/>
                  <a:pt x="1115" y="3351"/>
                  <a:pt x="937" y="3351"/>
                </a:cubicBezTo>
                <a:cubicBezTo>
                  <a:pt x="809" y="3351"/>
                  <a:pt x="732" y="3338"/>
                  <a:pt x="707" y="3312"/>
                </a:cubicBezTo>
                <a:cubicBezTo>
                  <a:pt x="682" y="3286"/>
                  <a:pt x="631" y="3215"/>
                  <a:pt x="555" y="3100"/>
                </a:cubicBezTo>
                <a:cubicBezTo>
                  <a:pt x="430" y="2907"/>
                  <a:pt x="286" y="2724"/>
                  <a:pt x="123" y="2552"/>
                </a:cubicBezTo>
                <a:cubicBezTo>
                  <a:pt x="41" y="2466"/>
                  <a:pt x="0" y="2400"/>
                  <a:pt x="0" y="2356"/>
                </a:cubicBezTo>
                <a:cubicBezTo>
                  <a:pt x="0" y="2295"/>
                  <a:pt x="45" y="2233"/>
                  <a:pt x="134" y="2170"/>
                </a:cubicBezTo>
                <a:cubicBezTo>
                  <a:pt x="224" y="2107"/>
                  <a:pt x="298" y="2076"/>
                  <a:pt x="358" y="2076"/>
                </a:cubicBezTo>
                <a:cubicBezTo>
                  <a:pt x="434" y="2076"/>
                  <a:pt x="527" y="2118"/>
                  <a:pt x="638" y="2201"/>
                </a:cubicBezTo>
                <a:cubicBezTo>
                  <a:pt x="749" y="2285"/>
                  <a:pt x="873" y="2444"/>
                  <a:pt x="1009" y="2678"/>
                </a:cubicBezTo>
                <a:close/>
              </a:path>
            </a:pathLst>
          </a:custGeom>
          <a:solidFill>
            <a:srgbClr val="CE9898"/>
          </a:solidFill>
          <a:ln w="9525">
            <a:solidFill>
              <a:schemeClr val="bg1"/>
            </a:solidFill>
            <a:round/>
          </a:ln>
        </p:spPr>
        <p:txBody>
          <a:bodyPr anchor="ctr" anchorCtr="1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KSO_Shape"/>
          <p:cNvSpPr/>
          <p:nvPr/>
        </p:nvSpPr>
        <p:spPr bwMode="auto">
          <a:xfrm rot="714711">
            <a:off x="5435843" y="2546767"/>
            <a:ext cx="555136" cy="565102"/>
          </a:xfrm>
          <a:custGeom>
            <a:avLst/>
            <a:gdLst>
              <a:gd name="T0" fmla="*/ 542159 w 3294"/>
              <a:gd name="T1" fmla="*/ 1438813 h 3351"/>
              <a:gd name="T2" fmla="*/ 799000 w 3294"/>
              <a:gd name="T3" fmla="*/ 921421 h 3351"/>
              <a:gd name="T4" fmla="*/ 1095065 w 3294"/>
              <a:gd name="T5" fmla="*/ 449159 h 3351"/>
              <a:gd name="T6" fmla="*/ 1337398 w 3294"/>
              <a:gd name="T7" fmla="*/ 142377 h 3351"/>
              <a:gd name="T8" fmla="*/ 1452922 w 3294"/>
              <a:gd name="T9" fmla="*/ 45131 h 3351"/>
              <a:gd name="T10" fmla="*/ 1594238 w 3294"/>
              <a:gd name="T11" fmla="*/ 15581 h 3351"/>
              <a:gd name="T12" fmla="*/ 1744151 w 3294"/>
              <a:gd name="T13" fmla="*/ 0 h 3351"/>
              <a:gd name="T14" fmla="*/ 1769943 w 3294"/>
              <a:gd name="T15" fmla="*/ 19879 h 3351"/>
              <a:gd name="T16" fmla="*/ 1760809 w 3294"/>
              <a:gd name="T17" fmla="*/ 44056 h 3351"/>
              <a:gd name="T18" fmla="*/ 1707076 w 3294"/>
              <a:gd name="T19" fmla="*/ 95097 h 3351"/>
              <a:gd name="T20" fmla="*/ 1218649 w 3294"/>
              <a:gd name="T21" fmla="*/ 704363 h 3351"/>
              <a:gd name="T22" fmla="*/ 773208 w 3294"/>
              <a:gd name="T23" fmla="*/ 1550566 h 3351"/>
              <a:gd name="T24" fmla="*/ 673803 w 3294"/>
              <a:gd name="T25" fmla="*/ 1763325 h 3351"/>
              <a:gd name="T26" fmla="*/ 503472 w 3294"/>
              <a:gd name="T27" fmla="*/ 1800397 h 3351"/>
              <a:gd name="T28" fmla="*/ 379888 w 3294"/>
              <a:gd name="T29" fmla="*/ 1779443 h 3351"/>
              <a:gd name="T30" fmla="*/ 298214 w 3294"/>
              <a:gd name="T31" fmla="*/ 1665542 h 3351"/>
              <a:gd name="T32" fmla="*/ 66091 w 3294"/>
              <a:gd name="T33" fmla="*/ 1371117 h 3351"/>
              <a:gd name="T34" fmla="*/ 0 w 3294"/>
              <a:gd name="T35" fmla="*/ 1265812 h 3351"/>
              <a:gd name="T36" fmla="*/ 72001 w 3294"/>
              <a:gd name="T37" fmla="*/ 1165879 h 3351"/>
              <a:gd name="T38" fmla="*/ 192362 w 3294"/>
              <a:gd name="T39" fmla="*/ 1115376 h 3351"/>
              <a:gd name="T40" fmla="*/ 342812 w 3294"/>
              <a:gd name="T41" fmla="*/ 1182535 h 3351"/>
              <a:gd name="T42" fmla="*/ 542159 w 3294"/>
              <a:gd name="T43" fmla="*/ 1438813 h 335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294" h="3351">
                <a:moveTo>
                  <a:pt x="1009" y="2678"/>
                </a:moveTo>
                <a:cubicBezTo>
                  <a:pt x="1157" y="2345"/>
                  <a:pt x="1317" y="2024"/>
                  <a:pt x="1487" y="1715"/>
                </a:cubicBezTo>
                <a:cubicBezTo>
                  <a:pt x="1658" y="1407"/>
                  <a:pt x="1842" y="1113"/>
                  <a:pt x="2038" y="836"/>
                </a:cubicBezTo>
                <a:cubicBezTo>
                  <a:pt x="2235" y="558"/>
                  <a:pt x="2385" y="368"/>
                  <a:pt x="2489" y="265"/>
                </a:cubicBezTo>
                <a:cubicBezTo>
                  <a:pt x="2592" y="162"/>
                  <a:pt x="2664" y="101"/>
                  <a:pt x="2704" y="84"/>
                </a:cubicBezTo>
                <a:cubicBezTo>
                  <a:pt x="2743" y="66"/>
                  <a:pt x="2831" y="48"/>
                  <a:pt x="2967" y="29"/>
                </a:cubicBezTo>
                <a:cubicBezTo>
                  <a:pt x="3102" y="10"/>
                  <a:pt x="3195" y="0"/>
                  <a:pt x="3246" y="0"/>
                </a:cubicBezTo>
                <a:cubicBezTo>
                  <a:pt x="3278" y="0"/>
                  <a:pt x="3294" y="13"/>
                  <a:pt x="3294" y="37"/>
                </a:cubicBezTo>
                <a:cubicBezTo>
                  <a:pt x="3294" y="52"/>
                  <a:pt x="3288" y="67"/>
                  <a:pt x="3277" y="82"/>
                </a:cubicBezTo>
                <a:cubicBezTo>
                  <a:pt x="3265" y="96"/>
                  <a:pt x="3232" y="128"/>
                  <a:pt x="3177" y="177"/>
                </a:cubicBezTo>
                <a:cubicBezTo>
                  <a:pt x="2902" y="433"/>
                  <a:pt x="2599" y="811"/>
                  <a:pt x="2268" y="1311"/>
                </a:cubicBezTo>
                <a:cubicBezTo>
                  <a:pt x="1938" y="1811"/>
                  <a:pt x="1661" y="2336"/>
                  <a:pt x="1439" y="2886"/>
                </a:cubicBezTo>
                <a:cubicBezTo>
                  <a:pt x="1349" y="3106"/>
                  <a:pt x="1287" y="3238"/>
                  <a:pt x="1254" y="3282"/>
                </a:cubicBezTo>
                <a:cubicBezTo>
                  <a:pt x="1221" y="3328"/>
                  <a:pt x="1115" y="3351"/>
                  <a:pt x="937" y="3351"/>
                </a:cubicBezTo>
                <a:cubicBezTo>
                  <a:pt x="809" y="3351"/>
                  <a:pt x="732" y="3338"/>
                  <a:pt x="707" y="3312"/>
                </a:cubicBezTo>
                <a:cubicBezTo>
                  <a:pt x="682" y="3286"/>
                  <a:pt x="631" y="3215"/>
                  <a:pt x="555" y="3100"/>
                </a:cubicBezTo>
                <a:cubicBezTo>
                  <a:pt x="430" y="2907"/>
                  <a:pt x="286" y="2724"/>
                  <a:pt x="123" y="2552"/>
                </a:cubicBezTo>
                <a:cubicBezTo>
                  <a:pt x="41" y="2466"/>
                  <a:pt x="0" y="2400"/>
                  <a:pt x="0" y="2356"/>
                </a:cubicBezTo>
                <a:cubicBezTo>
                  <a:pt x="0" y="2295"/>
                  <a:pt x="45" y="2233"/>
                  <a:pt x="134" y="2170"/>
                </a:cubicBezTo>
                <a:cubicBezTo>
                  <a:pt x="224" y="2107"/>
                  <a:pt x="298" y="2076"/>
                  <a:pt x="358" y="2076"/>
                </a:cubicBezTo>
                <a:cubicBezTo>
                  <a:pt x="434" y="2076"/>
                  <a:pt x="527" y="2118"/>
                  <a:pt x="638" y="2201"/>
                </a:cubicBezTo>
                <a:cubicBezTo>
                  <a:pt x="749" y="2285"/>
                  <a:pt x="873" y="2444"/>
                  <a:pt x="1009" y="2678"/>
                </a:cubicBezTo>
                <a:close/>
              </a:path>
            </a:pathLst>
          </a:custGeom>
          <a:solidFill>
            <a:srgbClr val="CE9898"/>
          </a:solidFill>
          <a:ln w="9525">
            <a:solidFill>
              <a:schemeClr val="bg1"/>
            </a:solidFill>
            <a:round/>
          </a:ln>
        </p:spPr>
        <p:txBody>
          <a:bodyPr anchor="ctr" anchorCtr="1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812"/>
          <p:cNvSpPr/>
          <p:nvPr/>
        </p:nvSpPr>
        <p:spPr bwMode="auto">
          <a:xfrm rot="5701100" flipH="1">
            <a:off x="8448487" y="456132"/>
            <a:ext cx="490219" cy="5413888"/>
          </a:xfrm>
          <a:custGeom>
            <a:avLst/>
            <a:gdLst/>
            <a:ahLst/>
            <a:cxnLst>
              <a:cxn ang="0">
                <a:pos x="45" y="2"/>
              </a:cxn>
              <a:cxn ang="0">
                <a:pos x="45" y="2"/>
              </a:cxn>
              <a:cxn ang="0">
                <a:pos x="37" y="14"/>
              </a:cxn>
              <a:cxn ang="0">
                <a:pos x="28" y="27"/>
              </a:cxn>
              <a:cxn ang="0">
                <a:pos x="22" y="40"/>
              </a:cxn>
              <a:cxn ang="0">
                <a:pos x="16" y="54"/>
              </a:cxn>
              <a:cxn ang="0">
                <a:pos x="11" y="67"/>
              </a:cxn>
              <a:cxn ang="0">
                <a:pos x="7" y="82"/>
              </a:cxn>
              <a:cxn ang="0">
                <a:pos x="3" y="96"/>
              </a:cxn>
              <a:cxn ang="0">
                <a:pos x="0" y="111"/>
              </a:cxn>
              <a:cxn ang="0">
                <a:pos x="0" y="111"/>
              </a:cxn>
              <a:cxn ang="0">
                <a:pos x="0" y="114"/>
              </a:cxn>
              <a:cxn ang="0">
                <a:pos x="3" y="116"/>
              </a:cxn>
              <a:cxn ang="0">
                <a:pos x="6" y="117"/>
              </a:cxn>
              <a:cxn ang="0">
                <a:pos x="8" y="115"/>
              </a:cxn>
              <a:cxn ang="0">
                <a:pos x="14" y="108"/>
              </a:cxn>
              <a:cxn ang="0">
                <a:pos x="14" y="108"/>
              </a:cxn>
              <a:cxn ang="0">
                <a:pos x="16" y="106"/>
              </a:cxn>
              <a:cxn ang="0">
                <a:pos x="15" y="104"/>
              </a:cxn>
              <a:cxn ang="0">
                <a:pos x="14" y="102"/>
              </a:cxn>
              <a:cxn ang="0">
                <a:pos x="12" y="101"/>
              </a:cxn>
              <a:cxn ang="0">
                <a:pos x="12" y="101"/>
              </a:cxn>
              <a:cxn ang="0">
                <a:pos x="18" y="75"/>
              </a:cxn>
              <a:cxn ang="0">
                <a:pos x="22" y="63"/>
              </a:cxn>
              <a:cxn ang="0">
                <a:pos x="27" y="52"/>
              </a:cxn>
              <a:cxn ang="0">
                <a:pos x="33" y="39"/>
              </a:cxn>
              <a:cxn ang="0">
                <a:pos x="39" y="28"/>
              </a:cxn>
              <a:cxn ang="0">
                <a:pos x="45" y="18"/>
              </a:cxn>
              <a:cxn ang="0">
                <a:pos x="53" y="6"/>
              </a:cxn>
              <a:cxn ang="0">
                <a:pos x="53" y="6"/>
              </a:cxn>
              <a:cxn ang="0">
                <a:pos x="54" y="5"/>
              </a:cxn>
              <a:cxn ang="0">
                <a:pos x="54" y="3"/>
              </a:cxn>
              <a:cxn ang="0">
                <a:pos x="53" y="2"/>
              </a:cxn>
              <a:cxn ang="0">
                <a:pos x="52" y="1"/>
              </a:cxn>
              <a:cxn ang="0">
                <a:pos x="48" y="0"/>
              </a:cxn>
              <a:cxn ang="0">
                <a:pos x="46" y="0"/>
              </a:cxn>
              <a:cxn ang="0">
                <a:pos x="45" y="2"/>
              </a:cxn>
              <a:cxn ang="0">
                <a:pos x="45" y="2"/>
              </a:cxn>
            </a:cxnLst>
            <a:rect l="0" t="0" r="r" b="b"/>
            <a:pathLst>
              <a:path w="54" h="117">
                <a:moveTo>
                  <a:pt x="45" y="2"/>
                </a:moveTo>
                <a:lnTo>
                  <a:pt x="45" y="2"/>
                </a:lnTo>
                <a:lnTo>
                  <a:pt x="37" y="14"/>
                </a:lnTo>
                <a:lnTo>
                  <a:pt x="28" y="27"/>
                </a:lnTo>
                <a:lnTo>
                  <a:pt x="22" y="40"/>
                </a:lnTo>
                <a:lnTo>
                  <a:pt x="16" y="54"/>
                </a:lnTo>
                <a:lnTo>
                  <a:pt x="11" y="67"/>
                </a:lnTo>
                <a:lnTo>
                  <a:pt x="7" y="82"/>
                </a:lnTo>
                <a:lnTo>
                  <a:pt x="3" y="96"/>
                </a:lnTo>
                <a:lnTo>
                  <a:pt x="0" y="111"/>
                </a:lnTo>
                <a:lnTo>
                  <a:pt x="0" y="111"/>
                </a:lnTo>
                <a:lnTo>
                  <a:pt x="0" y="114"/>
                </a:lnTo>
                <a:lnTo>
                  <a:pt x="3" y="116"/>
                </a:lnTo>
                <a:lnTo>
                  <a:pt x="6" y="117"/>
                </a:lnTo>
                <a:lnTo>
                  <a:pt x="8" y="115"/>
                </a:lnTo>
                <a:lnTo>
                  <a:pt x="14" y="108"/>
                </a:lnTo>
                <a:lnTo>
                  <a:pt x="14" y="108"/>
                </a:lnTo>
                <a:lnTo>
                  <a:pt x="16" y="106"/>
                </a:lnTo>
                <a:lnTo>
                  <a:pt x="15" y="104"/>
                </a:lnTo>
                <a:lnTo>
                  <a:pt x="14" y="102"/>
                </a:lnTo>
                <a:lnTo>
                  <a:pt x="12" y="101"/>
                </a:lnTo>
                <a:lnTo>
                  <a:pt x="12" y="101"/>
                </a:lnTo>
                <a:lnTo>
                  <a:pt x="18" y="75"/>
                </a:lnTo>
                <a:lnTo>
                  <a:pt x="22" y="63"/>
                </a:lnTo>
                <a:lnTo>
                  <a:pt x="27" y="52"/>
                </a:lnTo>
                <a:lnTo>
                  <a:pt x="33" y="39"/>
                </a:lnTo>
                <a:lnTo>
                  <a:pt x="39" y="28"/>
                </a:lnTo>
                <a:lnTo>
                  <a:pt x="45" y="18"/>
                </a:lnTo>
                <a:lnTo>
                  <a:pt x="53" y="6"/>
                </a:lnTo>
                <a:lnTo>
                  <a:pt x="53" y="6"/>
                </a:lnTo>
                <a:lnTo>
                  <a:pt x="54" y="5"/>
                </a:lnTo>
                <a:lnTo>
                  <a:pt x="54" y="3"/>
                </a:lnTo>
                <a:lnTo>
                  <a:pt x="53" y="2"/>
                </a:lnTo>
                <a:lnTo>
                  <a:pt x="52" y="1"/>
                </a:lnTo>
                <a:lnTo>
                  <a:pt x="48" y="0"/>
                </a:lnTo>
                <a:lnTo>
                  <a:pt x="46" y="0"/>
                </a:lnTo>
                <a:lnTo>
                  <a:pt x="45" y="2"/>
                </a:lnTo>
                <a:lnTo>
                  <a:pt x="45" y="2"/>
                </a:lnTo>
                <a:close/>
              </a:path>
            </a:pathLst>
          </a:custGeom>
          <a:solidFill>
            <a:srgbClr val="CE9898"/>
          </a:solidFill>
          <a:ln w="9525">
            <a:solidFill>
              <a:srgbClr val="F2CFD7"/>
            </a:solidFill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38" name="Freeform 812"/>
          <p:cNvSpPr/>
          <p:nvPr/>
        </p:nvSpPr>
        <p:spPr bwMode="auto">
          <a:xfrm rot="5701100" flipH="1">
            <a:off x="8472534" y="2035725"/>
            <a:ext cx="426886" cy="5419449"/>
          </a:xfrm>
          <a:custGeom>
            <a:avLst/>
            <a:gdLst/>
            <a:ahLst/>
            <a:cxnLst>
              <a:cxn ang="0">
                <a:pos x="45" y="2"/>
              </a:cxn>
              <a:cxn ang="0">
                <a:pos x="45" y="2"/>
              </a:cxn>
              <a:cxn ang="0">
                <a:pos x="37" y="14"/>
              </a:cxn>
              <a:cxn ang="0">
                <a:pos x="28" y="27"/>
              </a:cxn>
              <a:cxn ang="0">
                <a:pos x="22" y="40"/>
              </a:cxn>
              <a:cxn ang="0">
                <a:pos x="16" y="54"/>
              </a:cxn>
              <a:cxn ang="0">
                <a:pos x="11" y="67"/>
              </a:cxn>
              <a:cxn ang="0">
                <a:pos x="7" y="82"/>
              </a:cxn>
              <a:cxn ang="0">
                <a:pos x="3" y="96"/>
              </a:cxn>
              <a:cxn ang="0">
                <a:pos x="0" y="111"/>
              </a:cxn>
              <a:cxn ang="0">
                <a:pos x="0" y="111"/>
              </a:cxn>
              <a:cxn ang="0">
                <a:pos x="0" y="114"/>
              </a:cxn>
              <a:cxn ang="0">
                <a:pos x="3" y="116"/>
              </a:cxn>
              <a:cxn ang="0">
                <a:pos x="6" y="117"/>
              </a:cxn>
              <a:cxn ang="0">
                <a:pos x="8" y="115"/>
              </a:cxn>
              <a:cxn ang="0">
                <a:pos x="14" y="108"/>
              </a:cxn>
              <a:cxn ang="0">
                <a:pos x="14" y="108"/>
              </a:cxn>
              <a:cxn ang="0">
                <a:pos x="16" y="106"/>
              </a:cxn>
              <a:cxn ang="0">
                <a:pos x="15" y="104"/>
              </a:cxn>
              <a:cxn ang="0">
                <a:pos x="14" y="102"/>
              </a:cxn>
              <a:cxn ang="0">
                <a:pos x="12" y="101"/>
              </a:cxn>
              <a:cxn ang="0">
                <a:pos x="12" y="101"/>
              </a:cxn>
              <a:cxn ang="0">
                <a:pos x="18" y="75"/>
              </a:cxn>
              <a:cxn ang="0">
                <a:pos x="22" y="63"/>
              </a:cxn>
              <a:cxn ang="0">
                <a:pos x="27" y="52"/>
              </a:cxn>
              <a:cxn ang="0">
                <a:pos x="33" y="39"/>
              </a:cxn>
              <a:cxn ang="0">
                <a:pos x="39" y="28"/>
              </a:cxn>
              <a:cxn ang="0">
                <a:pos x="45" y="18"/>
              </a:cxn>
              <a:cxn ang="0">
                <a:pos x="53" y="6"/>
              </a:cxn>
              <a:cxn ang="0">
                <a:pos x="53" y="6"/>
              </a:cxn>
              <a:cxn ang="0">
                <a:pos x="54" y="5"/>
              </a:cxn>
              <a:cxn ang="0">
                <a:pos x="54" y="3"/>
              </a:cxn>
              <a:cxn ang="0">
                <a:pos x="53" y="2"/>
              </a:cxn>
              <a:cxn ang="0">
                <a:pos x="52" y="1"/>
              </a:cxn>
              <a:cxn ang="0">
                <a:pos x="48" y="0"/>
              </a:cxn>
              <a:cxn ang="0">
                <a:pos x="46" y="0"/>
              </a:cxn>
              <a:cxn ang="0">
                <a:pos x="45" y="2"/>
              </a:cxn>
              <a:cxn ang="0">
                <a:pos x="45" y="2"/>
              </a:cxn>
            </a:cxnLst>
            <a:rect l="0" t="0" r="r" b="b"/>
            <a:pathLst>
              <a:path w="54" h="117">
                <a:moveTo>
                  <a:pt x="45" y="2"/>
                </a:moveTo>
                <a:lnTo>
                  <a:pt x="45" y="2"/>
                </a:lnTo>
                <a:lnTo>
                  <a:pt x="37" y="14"/>
                </a:lnTo>
                <a:lnTo>
                  <a:pt x="28" y="27"/>
                </a:lnTo>
                <a:lnTo>
                  <a:pt x="22" y="40"/>
                </a:lnTo>
                <a:lnTo>
                  <a:pt x="16" y="54"/>
                </a:lnTo>
                <a:lnTo>
                  <a:pt x="11" y="67"/>
                </a:lnTo>
                <a:lnTo>
                  <a:pt x="7" y="82"/>
                </a:lnTo>
                <a:lnTo>
                  <a:pt x="3" y="96"/>
                </a:lnTo>
                <a:lnTo>
                  <a:pt x="0" y="111"/>
                </a:lnTo>
                <a:lnTo>
                  <a:pt x="0" y="111"/>
                </a:lnTo>
                <a:lnTo>
                  <a:pt x="0" y="114"/>
                </a:lnTo>
                <a:lnTo>
                  <a:pt x="3" y="116"/>
                </a:lnTo>
                <a:lnTo>
                  <a:pt x="6" y="117"/>
                </a:lnTo>
                <a:lnTo>
                  <a:pt x="8" y="115"/>
                </a:lnTo>
                <a:lnTo>
                  <a:pt x="14" y="108"/>
                </a:lnTo>
                <a:lnTo>
                  <a:pt x="14" y="108"/>
                </a:lnTo>
                <a:lnTo>
                  <a:pt x="16" y="106"/>
                </a:lnTo>
                <a:lnTo>
                  <a:pt x="15" y="104"/>
                </a:lnTo>
                <a:lnTo>
                  <a:pt x="14" y="102"/>
                </a:lnTo>
                <a:lnTo>
                  <a:pt x="12" y="101"/>
                </a:lnTo>
                <a:lnTo>
                  <a:pt x="12" y="101"/>
                </a:lnTo>
                <a:lnTo>
                  <a:pt x="18" y="75"/>
                </a:lnTo>
                <a:lnTo>
                  <a:pt x="22" y="63"/>
                </a:lnTo>
                <a:lnTo>
                  <a:pt x="27" y="52"/>
                </a:lnTo>
                <a:lnTo>
                  <a:pt x="33" y="39"/>
                </a:lnTo>
                <a:lnTo>
                  <a:pt x="39" y="28"/>
                </a:lnTo>
                <a:lnTo>
                  <a:pt x="45" y="18"/>
                </a:lnTo>
                <a:lnTo>
                  <a:pt x="53" y="6"/>
                </a:lnTo>
                <a:lnTo>
                  <a:pt x="53" y="6"/>
                </a:lnTo>
                <a:lnTo>
                  <a:pt x="54" y="5"/>
                </a:lnTo>
                <a:lnTo>
                  <a:pt x="54" y="3"/>
                </a:lnTo>
                <a:lnTo>
                  <a:pt x="53" y="2"/>
                </a:lnTo>
                <a:lnTo>
                  <a:pt x="52" y="1"/>
                </a:lnTo>
                <a:lnTo>
                  <a:pt x="48" y="0"/>
                </a:lnTo>
                <a:lnTo>
                  <a:pt x="46" y="0"/>
                </a:lnTo>
                <a:lnTo>
                  <a:pt x="45" y="2"/>
                </a:lnTo>
                <a:lnTo>
                  <a:pt x="45" y="2"/>
                </a:lnTo>
                <a:close/>
              </a:path>
            </a:pathLst>
          </a:custGeom>
          <a:solidFill>
            <a:srgbClr val="CE9898"/>
          </a:solidFill>
          <a:ln w="9525">
            <a:solidFill>
              <a:srgbClr val="F2CFD7"/>
            </a:solidFill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28" name="文本框 27"/>
          <p:cNvSpPr txBox="1"/>
          <p:nvPr/>
        </p:nvSpPr>
        <p:spPr>
          <a:xfrm>
            <a:off x="1726565" y="3029585"/>
            <a:ext cx="2140585" cy="1198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fontAlgn="auto">
              <a:lnSpc>
                <a:spcPct val="150000"/>
              </a:lnSpc>
            </a:pPr>
            <a:r>
              <a:rPr lang="zh-CN" altLang="en-US" sz="2400" b="1" dirty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</a:rPr>
              <a:t>中学生对零花钱的支出</a:t>
            </a:r>
            <a:endParaRPr lang="zh-CN" altLang="en-US" sz="2400" b="1" dirty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6356267" y="2682305"/>
            <a:ext cx="4597314" cy="3683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每个月固定地用一部分零</a:t>
            </a:r>
            <a:r>
              <a:rPr 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花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钱</a:t>
            </a:r>
            <a:r>
              <a:rPr 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购买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课外读物</a:t>
            </a:r>
            <a:endParaRPr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6354362" y="4284160"/>
            <a:ext cx="4597314" cy="3683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剩下的</a:t>
            </a:r>
            <a:r>
              <a:rPr 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零花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钱</a:t>
            </a:r>
            <a:r>
              <a:rPr 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没有规划地用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掉</a:t>
            </a:r>
            <a:endParaRPr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1548765" y="398145"/>
            <a:ext cx="12496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小调查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2" name="图片 1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47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48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000">
        <p:comb/>
      </p:transition>
    </mc:Choice>
    <mc:Fallback>
      <p:transition spd="slow">
        <p:comb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bldLvl="0" animBg="1"/>
      <p:bldP spid="33" grpId="0" bldLvl="0" animBg="1"/>
      <p:bldP spid="36" grpId="0" bldLvl="0" animBg="1"/>
      <p:bldP spid="35" grpId="0"/>
      <p:bldP spid="13" grpId="0" bldLvl="0" animBg="1"/>
      <p:bldP spid="32" grpId="0" bldLvl="0" animBg="1"/>
      <p:bldP spid="38" grpId="0" bldLvl="0" animBg="1"/>
      <p:bldP spid="41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clrChange>
              <a:clrFrom>
                <a:srgbClr val="FEFEFE">
                  <a:alpha val="100000"/>
                </a:srgbClr>
              </a:clrFrom>
              <a:clrTo>
                <a:srgbClr val="FEFEFE">
                  <a:alpha val="100000"/>
                  <a:alpha val="0"/>
                </a:srgbClr>
              </a:clrTo>
            </a:clrChange>
          </a:blip>
          <a:srcRect l="531" t="-1974" b="4077"/>
          <a:stretch>
            <a:fillRect/>
          </a:stretch>
        </p:blipFill>
        <p:spPr>
          <a:xfrm>
            <a:off x="6925945" y="2178685"/>
            <a:ext cx="4186555" cy="2370455"/>
          </a:xfrm>
          <a:prstGeom prst="roundRect">
            <a:avLst/>
          </a:prstGeom>
        </p:spPr>
      </p:pic>
      <p:grpSp>
        <p:nvGrpSpPr>
          <p:cNvPr id="13" name="组 12"/>
          <p:cNvGrpSpPr/>
          <p:nvPr/>
        </p:nvGrpSpPr>
        <p:grpSpPr>
          <a:xfrm>
            <a:off x="6323133" y="1448581"/>
            <a:ext cx="5391807" cy="4406343"/>
            <a:chOff x="1292772" y="1353352"/>
            <a:chExt cx="5391807" cy="4406343"/>
          </a:xfrm>
        </p:grpSpPr>
        <p:grpSp>
          <p:nvGrpSpPr>
            <p:cNvPr id="12" name="组 11"/>
            <p:cNvGrpSpPr/>
            <p:nvPr/>
          </p:nvGrpSpPr>
          <p:grpSpPr>
            <a:xfrm>
              <a:off x="1292772" y="1353352"/>
              <a:ext cx="5391807" cy="3831569"/>
              <a:chOff x="1292772" y="1308538"/>
              <a:chExt cx="5454869" cy="3876383"/>
            </a:xfrm>
          </p:grpSpPr>
          <p:sp>
            <p:nvSpPr>
              <p:cNvPr id="9" name="任意形状 8"/>
              <p:cNvSpPr/>
              <p:nvPr/>
            </p:nvSpPr>
            <p:spPr>
              <a:xfrm>
                <a:off x="1292772" y="1308538"/>
                <a:ext cx="5454869" cy="3876383"/>
              </a:xfrm>
              <a:custGeom>
                <a:avLst/>
                <a:gdLst>
                  <a:gd name="connsiteX0" fmla="*/ 620794 w 4926366"/>
                  <a:gd name="connsiteY0" fmla="*/ 424318 h 4001158"/>
                  <a:gd name="connsiteX1" fmla="*/ 4562174 w 4926366"/>
                  <a:gd name="connsiteY1" fmla="*/ 377022 h 4001158"/>
                  <a:gd name="connsiteX2" fmla="*/ 4278394 w 4926366"/>
                  <a:gd name="connsiteY2" fmla="*/ 3593187 h 4001158"/>
                  <a:gd name="connsiteX3" fmla="*/ 384312 w 4926366"/>
                  <a:gd name="connsiteY3" fmla="*/ 3608953 h 4001158"/>
                  <a:gd name="connsiteX4" fmla="*/ 620794 w 4926366"/>
                  <a:gd name="connsiteY4" fmla="*/ 424318 h 4001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26366" h="4001158">
                    <a:moveTo>
                      <a:pt x="620794" y="424318"/>
                    </a:moveTo>
                    <a:cubicBezTo>
                      <a:pt x="1317104" y="-114337"/>
                      <a:pt x="3952574" y="-151123"/>
                      <a:pt x="4562174" y="377022"/>
                    </a:cubicBezTo>
                    <a:cubicBezTo>
                      <a:pt x="5171774" y="905167"/>
                      <a:pt x="4974704" y="3054532"/>
                      <a:pt x="4278394" y="3593187"/>
                    </a:cubicBezTo>
                    <a:cubicBezTo>
                      <a:pt x="3582084" y="4131842"/>
                      <a:pt x="999167" y="4137098"/>
                      <a:pt x="384312" y="3608953"/>
                    </a:cubicBezTo>
                    <a:cubicBezTo>
                      <a:pt x="-230543" y="3080808"/>
                      <a:pt x="-75516" y="962973"/>
                      <a:pt x="620794" y="424318"/>
                    </a:cubicBezTo>
                    <a:close/>
                  </a:path>
                </a:pathLst>
              </a:custGeom>
              <a:noFill/>
              <a:ln w="25400">
                <a:solidFill>
                  <a:srgbClr val="2F633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  <p:sp>
            <p:nvSpPr>
              <p:cNvPr id="10" name="任意形状 9"/>
              <p:cNvSpPr/>
              <p:nvPr/>
            </p:nvSpPr>
            <p:spPr>
              <a:xfrm>
                <a:off x="1648232" y="1571296"/>
                <a:ext cx="4715358" cy="3350866"/>
              </a:xfrm>
              <a:custGeom>
                <a:avLst/>
                <a:gdLst>
                  <a:gd name="connsiteX0" fmla="*/ 620794 w 4926366"/>
                  <a:gd name="connsiteY0" fmla="*/ 424318 h 4001158"/>
                  <a:gd name="connsiteX1" fmla="*/ 4562174 w 4926366"/>
                  <a:gd name="connsiteY1" fmla="*/ 377022 h 4001158"/>
                  <a:gd name="connsiteX2" fmla="*/ 4278394 w 4926366"/>
                  <a:gd name="connsiteY2" fmla="*/ 3593187 h 4001158"/>
                  <a:gd name="connsiteX3" fmla="*/ 384312 w 4926366"/>
                  <a:gd name="connsiteY3" fmla="*/ 3608953 h 4001158"/>
                  <a:gd name="connsiteX4" fmla="*/ 620794 w 4926366"/>
                  <a:gd name="connsiteY4" fmla="*/ 424318 h 4001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26366" h="4001158">
                    <a:moveTo>
                      <a:pt x="620794" y="424318"/>
                    </a:moveTo>
                    <a:cubicBezTo>
                      <a:pt x="1317104" y="-114337"/>
                      <a:pt x="3952574" y="-151123"/>
                      <a:pt x="4562174" y="377022"/>
                    </a:cubicBezTo>
                    <a:cubicBezTo>
                      <a:pt x="5171774" y="905167"/>
                      <a:pt x="4974704" y="3054532"/>
                      <a:pt x="4278394" y="3593187"/>
                    </a:cubicBezTo>
                    <a:cubicBezTo>
                      <a:pt x="3582084" y="4131842"/>
                      <a:pt x="999167" y="4137098"/>
                      <a:pt x="384312" y="3608953"/>
                    </a:cubicBezTo>
                    <a:cubicBezTo>
                      <a:pt x="-230543" y="3080808"/>
                      <a:pt x="-75516" y="962973"/>
                      <a:pt x="620794" y="424318"/>
                    </a:cubicBezTo>
                    <a:close/>
                  </a:path>
                </a:pathLst>
              </a:custGeom>
              <a:noFill/>
              <a:ln w="25400">
                <a:solidFill>
                  <a:srgbClr val="2F633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zh-CN" altLang="en-US"/>
              </a:p>
            </p:txBody>
          </p:sp>
        </p:grpSp>
        <p:sp>
          <p:nvSpPr>
            <p:cNvPr id="11" name="任意形状 10"/>
            <p:cNvSpPr/>
            <p:nvPr/>
          </p:nvSpPr>
          <p:spPr>
            <a:xfrm>
              <a:off x="2522053" y="5184919"/>
              <a:ext cx="2412554" cy="574776"/>
            </a:xfrm>
            <a:custGeom>
              <a:avLst/>
              <a:gdLst>
                <a:gd name="connsiteX0" fmla="*/ 2310490 w 3093840"/>
                <a:gd name="connsiteY0" fmla="*/ 0 h 737088"/>
                <a:gd name="connsiteX1" fmla="*/ 2342021 w 3093840"/>
                <a:gd name="connsiteY1" fmla="*/ 378373 h 737088"/>
                <a:gd name="connsiteX2" fmla="*/ 2988407 w 3093840"/>
                <a:gd name="connsiteY2" fmla="*/ 394138 h 737088"/>
                <a:gd name="connsiteX3" fmla="*/ 2799221 w 3093840"/>
                <a:gd name="connsiteY3" fmla="*/ 725214 h 737088"/>
                <a:gd name="connsiteX4" fmla="*/ 245207 w 3093840"/>
                <a:gd name="connsiteY4" fmla="*/ 630621 h 737088"/>
                <a:gd name="connsiteX5" fmla="*/ 182145 w 3093840"/>
                <a:gd name="connsiteY5" fmla="*/ 315310 h 737088"/>
                <a:gd name="connsiteX6" fmla="*/ 954655 w 3093840"/>
                <a:gd name="connsiteY6" fmla="*/ 346842 h 737088"/>
                <a:gd name="connsiteX7" fmla="*/ 1017717 w 3093840"/>
                <a:gd name="connsiteY7" fmla="*/ 15766 h 737088"/>
                <a:gd name="connsiteX8" fmla="*/ 1017717 w 3093840"/>
                <a:gd name="connsiteY8" fmla="*/ 15766 h 737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3840" h="737088">
                  <a:moveTo>
                    <a:pt x="2310490" y="0"/>
                  </a:moveTo>
                  <a:cubicBezTo>
                    <a:pt x="2269762" y="156341"/>
                    <a:pt x="2229035" y="312683"/>
                    <a:pt x="2342021" y="378373"/>
                  </a:cubicBezTo>
                  <a:cubicBezTo>
                    <a:pt x="2455007" y="444063"/>
                    <a:pt x="2912207" y="336331"/>
                    <a:pt x="2988407" y="394138"/>
                  </a:cubicBezTo>
                  <a:cubicBezTo>
                    <a:pt x="3064607" y="451945"/>
                    <a:pt x="3256421" y="685800"/>
                    <a:pt x="2799221" y="725214"/>
                  </a:cubicBezTo>
                  <a:cubicBezTo>
                    <a:pt x="2342021" y="764628"/>
                    <a:pt x="681386" y="698938"/>
                    <a:pt x="245207" y="630621"/>
                  </a:cubicBezTo>
                  <a:cubicBezTo>
                    <a:pt x="-190972" y="562304"/>
                    <a:pt x="63904" y="362607"/>
                    <a:pt x="182145" y="315310"/>
                  </a:cubicBezTo>
                  <a:cubicBezTo>
                    <a:pt x="300386" y="268014"/>
                    <a:pt x="815393" y="396766"/>
                    <a:pt x="954655" y="346842"/>
                  </a:cubicBezTo>
                  <a:cubicBezTo>
                    <a:pt x="1093917" y="296918"/>
                    <a:pt x="1017717" y="15766"/>
                    <a:pt x="1017717" y="15766"/>
                  </a:cubicBezTo>
                  <a:lnTo>
                    <a:pt x="1017717" y="15766"/>
                  </a:lnTo>
                </a:path>
              </a:pathLst>
            </a:custGeom>
            <a:noFill/>
            <a:ln w="25400">
              <a:solidFill>
                <a:srgbClr val="2F633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/>
            </a:p>
          </p:txBody>
        </p:sp>
      </p:grpSp>
      <p:sp>
        <p:nvSpPr>
          <p:cNvPr id="20" name="文本框 19"/>
          <p:cNvSpPr txBox="1"/>
          <p:nvPr/>
        </p:nvSpPr>
        <p:spPr>
          <a:xfrm>
            <a:off x="1562735" y="416560"/>
            <a:ext cx="19608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理财的意义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102" name="文本框 101"/>
          <p:cNvSpPr txBox="1"/>
          <p:nvPr/>
        </p:nvSpPr>
        <p:spPr>
          <a:xfrm>
            <a:off x="721360" y="2022793"/>
            <a:ext cx="5080000" cy="383095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p>
            <a:pPr indent="457200" algn="just" fontAlgn="auto">
              <a:lnSpc>
                <a:spcPct val="150000"/>
              </a:lnSpc>
              <a:extLst>
                <a:ext uri="{35155182-B16C-46BC-9424-99874614C6A1}">
                  <wpsdc:indentchars xmlns:wpsdc="http://www.wps.cn/officeDocument/2017/drawingmlCustomData" val="200" checksum="59296752"/>
                </a:ext>
              </a:extLst>
            </a:pPr>
            <a:r>
              <a:rPr kumimoji="1" lang="zh-CN" altLang="en-US" b="1" dirty="0" smtClean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情形一</a:t>
            </a:r>
            <a:r>
              <a:rPr kumimoji="1" lang="zh-CN" altLang="en-US" b="0" dirty="0" smtClean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：一拿到生活费就大手大脚地花钱，之后只能节俭地生活，难以坚持到下次领取生活费。</a:t>
            </a:r>
            <a:endParaRPr kumimoji="1" lang="zh-CN" altLang="en-US" b="0" dirty="0" smtClean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  <a:p>
            <a:pPr indent="457200" algn="just" fontAlgn="auto">
              <a:lnSpc>
                <a:spcPct val="150000"/>
              </a:lnSpc>
              <a:extLst>
                <a:ext uri="{35155182-B16C-46BC-9424-99874614C6A1}">
                  <wpsdc:indentchars xmlns:wpsdc="http://www.wps.cn/officeDocument/2017/drawingmlCustomData" val="200" checksum="59296752"/>
                </a:ext>
              </a:extLst>
            </a:pPr>
            <a:endParaRPr kumimoji="1" lang="zh-CN" altLang="en-US" b="0" dirty="0" smtClean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  <a:p>
            <a:pPr indent="457200" algn="just" fontAlgn="auto">
              <a:lnSpc>
                <a:spcPct val="150000"/>
              </a:lnSpc>
              <a:extLst>
                <a:ext uri="{35155182-B16C-46BC-9424-99874614C6A1}">
                  <wpsdc:indentchars xmlns:wpsdc="http://www.wps.cn/officeDocument/2017/drawingmlCustomData" val="200" checksum="59296752"/>
                </a:ext>
              </a:extLst>
            </a:pPr>
            <a:endParaRPr kumimoji="1" lang="zh-CN" altLang="en-US" b="0" dirty="0" smtClean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  <a:p>
            <a:pPr indent="457200" algn="just" fontAlgn="auto">
              <a:lnSpc>
                <a:spcPct val="150000"/>
              </a:lnSpc>
              <a:extLst>
                <a:ext uri="{35155182-B16C-46BC-9424-99874614C6A1}">
                  <wpsdc:indentchars xmlns:wpsdc="http://www.wps.cn/officeDocument/2017/drawingmlCustomData" val="200" checksum="59296752"/>
                </a:ext>
              </a:extLst>
            </a:pPr>
            <a:r>
              <a:rPr kumimoji="1" lang="zh-CN" altLang="en-US" b="1" dirty="0" smtClean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情形二</a:t>
            </a:r>
            <a:r>
              <a:rPr kumimoji="1" lang="zh-CN" altLang="en-US" b="0" dirty="0" smtClean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：有侧重点地花费，不但每个月的日子都会过得比较好，还能另外攒到一笔钱。</a:t>
            </a:r>
            <a:endParaRPr kumimoji="1" lang="zh-CN" altLang="en-US" b="0" dirty="0" smtClean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  <a:p>
            <a:pPr indent="457200" algn="just" fontAlgn="auto">
              <a:lnSpc>
                <a:spcPct val="150000"/>
              </a:lnSpc>
              <a:extLst>
                <a:ext uri="{35155182-B16C-46BC-9424-99874614C6A1}">
                  <wpsdc:indentchars xmlns:wpsdc="http://www.wps.cn/officeDocument/2017/drawingmlCustomData" val="200" checksum="59296752"/>
                </a:ext>
              </a:extLst>
            </a:pPr>
            <a:endParaRPr kumimoji="1" lang="zh-CN" altLang="en-US" b="0" dirty="0" smtClean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  <a:p>
            <a:pPr indent="457200" algn="just" fontAlgn="auto">
              <a:lnSpc>
                <a:spcPct val="150000"/>
              </a:lnSpc>
              <a:extLst>
                <a:ext uri="{35155182-B16C-46BC-9424-99874614C6A1}">
                  <wpsdc:indentchars xmlns:wpsdc="http://www.wps.cn/officeDocument/2017/drawingmlCustomData" val="200" checksum="59296752"/>
                </a:ext>
              </a:extLst>
            </a:pPr>
            <a:endParaRPr kumimoji="1" lang="zh-CN" altLang="en-US" b="0" dirty="0" smtClean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2" name="图片 1" descr="logo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5" name="图片 4" descr="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01360" y="920115"/>
            <a:ext cx="6238240" cy="5203825"/>
          </a:xfrm>
          <a:prstGeom prst="rect">
            <a:avLst/>
          </a:prstGeom>
        </p:spPr>
      </p:pic>
      <p:grpSp>
        <p:nvGrpSpPr>
          <p:cNvPr id="8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14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" name="文本框 502"/>
          <p:cNvSpPr txBox="1"/>
          <p:nvPr/>
        </p:nvSpPr>
        <p:spPr>
          <a:xfrm>
            <a:off x="4628198" y="3396615"/>
            <a:ext cx="2578735" cy="5835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en-US" altLang="zh-CN" sz="3200" b="1" dirty="0" smtClean="0">
                <a:solidFill>
                  <a:srgbClr val="2F6335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  </a:t>
            </a:r>
            <a:r>
              <a:rPr kumimoji="1" lang="zh-CN" altLang="en-US" sz="3200" b="1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理财的方法</a:t>
            </a:r>
            <a:endParaRPr kumimoji="1" lang="zh-CN" altLang="en-US" sz="3200" b="1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2674620" y="631825"/>
            <a:ext cx="6830060" cy="1733550"/>
            <a:chOff x="4222" y="273"/>
            <a:chExt cx="10756" cy="2730"/>
          </a:xfrm>
          <a:solidFill>
            <a:srgbClr val="B35A4C"/>
          </a:solidFill>
        </p:grpSpPr>
        <p:sp>
          <p:nvSpPr>
            <p:cNvPr id="513" name="Freeform 21"/>
            <p:cNvSpPr>
              <a:spLocks noEditPoints="1"/>
            </p:cNvSpPr>
            <p:nvPr/>
          </p:nvSpPr>
          <p:spPr bwMode="auto">
            <a:xfrm>
              <a:off x="6083" y="971"/>
              <a:ext cx="286" cy="528"/>
            </a:xfrm>
            <a:custGeom>
              <a:avLst/>
              <a:gdLst>
                <a:gd name="T0" fmla="*/ 8 w 25"/>
                <a:gd name="T1" fmla="*/ 6 h 46"/>
                <a:gd name="T2" fmla="*/ 22 w 25"/>
                <a:gd name="T3" fmla="*/ 23 h 46"/>
                <a:gd name="T4" fmla="*/ 3 w 25"/>
                <a:gd name="T5" fmla="*/ 39 h 46"/>
                <a:gd name="T6" fmla="*/ 1 w 25"/>
                <a:gd name="T7" fmla="*/ 17 h 46"/>
                <a:gd name="T8" fmla="*/ 8 w 25"/>
                <a:gd name="T9" fmla="*/ 6 h 46"/>
                <a:gd name="T10" fmla="*/ 4 w 25"/>
                <a:gd name="T11" fmla="*/ 16 h 46"/>
                <a:gd name="T12" fmla="*/ 6 w 25"/>
                <a:gd name="T13" fmla="*/ 37 h 46"/>
                <a:gd name="T14" fmla="*/ 15 w 25"/>
                <a:gd name="T15" fmla="*/ 8 h 46"/>
                <a:gd name="T16" fmla="*/ 4 w 25"/>
                <a:gd name="T17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6">
                  <a:moveTo>
                    <a:pt x="8" y="6"/>
                  </a:moveTo>
                  <a:cubicBezTo>
                    <a:pt x="18" y="0"/>
                    <a:pt x="25" y="12"/>
                    <a:pt x="22" y="23"/>
                  </a:cubicBezTo>
                  <a:cubicBezTo>
                    <a:pt x="20" y="31"/>
                    <a:pt x="10" y="46"/>
                    <a:pt x="3" y="39"/>
                  </a:cubicBezTo>
                  <a:cubicBezTo>
                    <a:pt x="0" y="36"/>
                    <a:pt x="0" y="22"/>
                    <a:pt x="1" y="17"/>
                  </a:cubicBezTo>
                  <a:cubicBezTo>
                    <a:pt x="2" y="13"/>
                    <a:pt x="5" y="9"/>
                    <a:pt x="8" y="6"/>
                  </a:cubicBezTo>
                  <a:close/>
                  <a:moveTo>
                    <a:pt x="4" y="16"/>
                  </a:moveTo>
                  <a:cubicBezTo>
                    <a:pt x="6" y="22"/>
                    <a:pt x="1" y="30"/>
                    <a:pt x="6" y="37"/>
                  </a:cubicBezTo>
                  <a:cubicBezTo>
                    <a:pt x="17" y="34"/>
                    <a:pt x="24" y="18"/>
                    <a:pt x="15" y="8"/>
                  </a:cubicBezTo>
                  <a:cubicBezTo>
                    <a:pt x="10" y="7"/>
                    <a:pt x="7" y="12"/>
                    <a:pt x="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22"/>
            <p:cNvSpPr/>
            <p:nvPr/>
          </p:nvSpPr>
          <p:spPr bwMode="auto">
            <a:xfrm>
              <a:off x="5395" y="971"/>
              <a:ext cx="262" cy="494"/>
            </a:xfrm>
            <a:custGeom>
              <a:avLst/>
              <a:gdLst>
                <a:gd name="T0" fmla="*/ 21 w 23"/>
                <a:gd name="T1" fmla="*/ 1 h 43"/>
                <a:gd name="T2" fmla="*/ 21 w 23"/>
                <a:gd name="T3" fmla="*/ 16 h 43"/>
                <a:gd name="T4" fmla="*/ 17 w 23"/>
                <a:gd name="T5" fmla="*/ 15 h 43"/>
                <a:gd name="T6" fmla="*/ 18 w 23"/>
                <a:gd name="T7" fmla="*/ 7 h 43"/>
                <a:gd name="T8" fmla="*/ 9 w 23"/>
                <a:gd name="T9" fmla="*/ 12 h 43"/>
                <a:gd name="T10" fmla="*/ 20 w 23"/>
                <a:gd name="T11" fmla="*/ 30 h 43"/>
                <a:gd name="T12" fmla="*/ 8 w 23"/>
                <a:gd name="T13" fmla="*/ 39 h 43"/>
                <a:gd name="T14" fmla="*/ 4 w 23"/>
                <a:gd name="T15" fmla="*/ 38 h 43"/>
                <a:gd name="T16" fmla="*/ 2 w 23"/>
                <a:gd name="T17" fmla="*/ 43 h 43"/>
                <a:gd name="T18" fmla="*/ 0 w 23"/>
                <a:gd name="T19" fmla="*/ 41 h 43"/>
                <a:gd name="T20" fmla="*/ 4 w 23"/>
                <a:gd name="T21" fmla="*/ 30 h 43"/>
                <a:gd name="T22" fmla="*/ 8 w 23"/>
                <a:gd name="T23" fmla="*/ 36 h 43"/>
                <a:gd name="T24" fmla="*/ 17 w 23"/>
                <a:gd name="T25" fmla="*/ 27 h 43"/>
                <a:gd name="T26" fmla="*/ 6 w 23"/>
                <a:gd name="T27" fmla="*/ 12 h 43"/>
                <a:gd name="T28" fmla="*/ 19 w 23"/>
                <a:gd name="T29" fmla="*/ 3 h 43"/>
                <a:gd name="T30" fmla="*/ 21 w 23"/>
                <a:gd name="T3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43">
                  <a:moveTo>
                    <a:pt x="21" y="1"/>
                  </a:moveTo>
                  <a:cubicBezTo>
                    <a:pt x="23" y="6"/>
                    <a:pt x="20" y="10"/>
                    <a:pt x="21" y="16"/>
                  </a:cubicBezTo>
                  <a:cubicBezTo>
                    <a:pt x="20" y="17"/>
                    <a:pt x="18" y="16"/>
                    <a:pt x="17" y="15"/>
                  </a:cubicBezTo>
                  <a:cubicBezTo>
                    <a:pt x="18" y="13"/>
                    <a:pt x="18" y="10"/>
                    <a:pt x="18" y="7"/>
                  </a:cubicBezTo>
                  <a:cubicBezTo>
                    <a:pt x="14" y="2"/>
                    <a:pt x="8" y="9"/>
                    <a:pt x="9" y="12"/>
                  </a:cubicBezTo>
                  <a:cubicBezTo>
                    <a:pt x="12" y="18"/>
                    <a:pt x="21" y="21"/>
                    <a:pt x="20" y="30"/>
                  </a:cubicBezTo>
                  <a:cubicBezTo>
                    <a:pt x="20" y="36"/>
                    <a:pt x="14" y="38"/>
                    <a:pt x="8" y="39"/>
                  </a:cubicBezTo>
                  <a:cubicBezTo>
                    <a:pt x="6" y="40"/>
                    <a:pt x="6" y="38"/>
                    <a:pt x="4" y="38"/>
                  </a:cubicBezTo>
                  <a:cubicBezTo>
                    <a:pt x="4" y="40"/>
                    <a:pt x="5" y="42"/>
                    <a:pt x="2" y="43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2" y="38"/>
                    <a:pt x="0" y="29"/>
                    <a:pt x="4" y="30"/>
                  </a:cubicBezTo>
                  <a:cubicBezTo>
                    <a:pt x="6" y="31"/>
                    <a:pt x="5" y="36"/>
                    <a:pt x="8" y="36"/>
                  </a:cubicBezTo>
                  <a:cubicBezTo>
                    <a:pt x="15" y="35"/>
                    <a:pt x="17" y="31"/>
                    <a:pt x="17" y="27"/>
                  </a:cubicBezTo>
                  <a:cubicBezTo>
                    <a:pt x="16" y="21"/>
                    <a:pt x="6" y="18"/>
                    <a:pt x="6" y="12"/>
                  </a:cubicBezTo>
                  <a:cubicBezTo>
                    <a:pt x="6" y="7"/>
                    <a:pt x="11" y="0"/>
                    <a:pt x="19" y="3"/>
                  </a:cubicBezTo>
                  <a:cubicBezTo>
                    <a:pt x="18" y="1"/>
                    <a:pt x="19" y="0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23"/>
            <p:cNvSpPr>
              <a:spLocks noEditPoints="1"/>
            </p:cNvSpPr>
            <p:nvPr/>
          </p:nvSpPr>
          <p:spPr bwMode="auto">
            <a:xfrm>
              <a:off x="5162" y="894"/>
              <a:ext cx="310" cy="528"/>
            </a:xfrm>
            <a:custGeom>
              <a:avLst/>
              <a:gdLst>
                <a:gd name="T0" fmla="*/ 5 w 27"/>
                <a:gd name="T1" fmla="*/ 32 h 46"/>
                <a:gd name="T2" fmla="*/ 4 w 27"/>
                <a:gd name="T3" fmla="*/ 46 h 46"/>
                <a:gd name="T4" fmla="*/ 0 w 27"/>
                <a:gd name="T5" fmla="*/ 45 h 46"/>
                <a:gd name="T6" fmla="*/ 2 w 27"/>
                <a:gd name="T7" fmla="*/ 10 h 46"/>
                <a:gd name="T8" fmla="*/ 5 w 27"/>
                <a:gd name="T9" fmla="*/ 11 h 46"/>
                <a:gd name="T10" fmla="*/ 5 w 27"/>
                <a:gd name="T11" fmla="*/ 32 h 46"/>
                <a:gd name="T12" fmla="*/ 6 w 27"/>
                <a:gd name="T13" fmla="*/ 28 h 46"/>
                <a:gd name="T14" fmla="*/ 19 w 27"/>
                <a:gd name="T15" fmla="*/ 19 h 46"/>
                <a:gd name="T16" fmla="*/ 8 w 27"/>
                <a:gd name="T17" fmla="*/ 13 h 46"/>
                <a:gd name="T18" fmla="*/ 5 w 27"/>
                <a:gd name="T19" fmla="*/ 29 h 46"/>
                <a:gd name="T20" fmla="*/ 6 w 27"/>
                <a:gd name="T2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46">
                  <a:moveTo>
                    <a:pt x="5" y="32"/>
                  </a:moveTo>
                  <a:cubicBezTo>
                    <a:pt x="3" y="36"/>
                    <a:pt x="5" y="41"/>
                    <a:pt x="4" y="46"/>
                  </a:cubicBezTo>
                  <a:cubicBezTo>
                    <a:pt x="1" y="46"/>
                    <a:pt x="1" y="46"/>
                    <a:pt x="0" y="45"/>
                  </a:cubicBezTo>
                  <a:cubicBezTo>
                    <a:pt x="2" y="33"/>
                    <a:pt x="1" y="20"/>
                    <a:pt x="2" y="10"/>
                  </a:cubicBezTo>
                  <a:cubicBezTo>
                    <a:pt x="4" y="10"/>
                    <a:pt x="5" y="10"/>
                    <a:pt x="5" y="11"/>
                  </a:cubicBezTo>
                  <a:cubicBezTo>
                    <a:pt x="27" y="0"/>
                    <a:pt x="27" y="41"/>
                    <a:pt x="5" y="32"/>
                  </a:cubicBezTo>
                  <a:close/>
                  <a:moveTo>
                    <a:pt x="6" y="28"/>
                  </a:moveTo>
                  <a:cubicBezTo>
                    <a:pt x="12" y="33"/>
                    <a:pt x="20" y="27"/>
                    <a:pt x="19" y="19"/>
                  </a:cubicBezTo>
                  <a:cubicBezTo>
                    <a:pt x="18" y="15"/>
                    <a:pt x="14" y="11"/>
                    <a:pt x="8" y="13"/>
                  </a:cubicBezTo>
                  <a:cubicBezTo>
                    <a:pt x="4" y="16"/>
                    <a:pt x="4" y="24"/>
                    <a:pt x="5" y="29"/>
                  </a:cubicBezTo>
                  <a:cubicBezTo>
                    <a:pt x="5" y="28"/>
                    <a:pt x="5" y="28"/>
                    <a:pt x="6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24"/>
            <p:cNvSpPr/>
            <p:nvPr/>
          </p:nvSpPr>
          <p:spPr bwMode="auto">
            <a:xfrm>
              <a:off x="4852" y="995"/>
              <a:ext cx="252" cy="480"/>
            </a:xfrm>
            <a:custGeom>
              <a:avLst/>
              <a:gdLst>
                <a:gd name="T0" fmla="*/ 22 w 22"/>
                <a:gd name="T1" fmla="*/ 6 h 42"/>
                <a:gd name="T2" fmla="*/ 7 w 22"/>
                <a:gd name="T3" fmla="*/ 4 h 42"/>
                <a:gd name="T4" fmla="*/ 5 w 22"/>
                <a:gd name="T5" fmla="*/ 20 h 42"/>
                <a:gd name="T6" fmla="*/ 14 w 22"/>
                <a:gd name="T7" fmla="*/ 23 h 42"/>
                <a:gd name="T8" fmla="*/ 4 w 22"/>
                <a:gd name="T9" fmla="*/ 24 h 42"/>
                <a:gd name="T10" fmla="*/ 3 w 22"/>
                <a:gd name="T11" fmla="*/ 37 h 42"/>
                <a:gd name="T12" fmla="*/ 17 w 22"/>
                <a:gd name="T13" fmla="*/ 36 h 42"/>
                <a:gd name="T14" fmla="*/ 2 w 22"/>
                <a:gd name="T15" fmla="*/ 41 h 42"/>
                <a:gd name="T16" fmla="*/ 0 w 22"/>
                <a:gd name="T17" fmla="*/ 40 h 42"/>
                <a:gd name="T18" fmla="*/ 3 w 22"/>
                <a:gd name="T19" fmla="*/ 2 h 42"/>
                <a:gd name="T20" fmla="*/ 5 w 22"/>
                <a:gd name="T21" fmla="*/ 1 h 42"/>
                <a:gd name="T22" fmla="*/ 22 w 22"/>
                <a:gd name="T23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42">
                  <a:moveTo>
                    <a:pt x="22" y="6"/>
                  </a:moveTo>
                  <a:cubicBezTo>
                    <a:pt x="18" y="7"/>
                    <a:pt x="13" y="4"/>
                    <a:pt x="7" y="4"/>
                  </a:cubicBezTo>
                  <a:cubicBezTo>
                    <a:pt x="3" y="7"/>
                    <a:pt x="5" y="15"/>
                    <a:pt x="5" y="20"/>
                  </a:cubicBezTo>
                  <a:cubicBezTo>
                    <a:pt x="9" y="21"/>
                    <a:pt x="15" y="18"/>
                    <a:pt x="14" y="23"/>
                  </a:cubicBezTo>
                  <a:cubicBezTo>
                    <a:pt x="11" y="24"/>
                    <a:pt x="7" y="23"/>
                    <a:pt x="4" y="24"/>
                  </a:cubicBezTo>
                  <a:cubicBezTo>
                    <a:pt x="4" y="28"/>
                    <a:pt x="4" y="33"/>
                    <a:pt x="3" y="37"/>
                  </a:cubicBezTo>
                  <a:cubicBezTo>
                    <a:pt x="7" y="37"/>
                    <a:pt x="16" y="29"/>
                    <a:pt x="17" y="36"/>
                  </a:cubicBezTo>
                  <a:cubicBezTo>
                    <a:pt x="11" y="37"/>
                    <a:pt x="6" y="39"/>
                    <a:pt x="2" y="41"/>
                  </a:cubicBezTo>
                  <a:cubicBezTo>
                    <a:pt x="1" y="42"/>
                    <a:pt x="1" y="40"/>
                    <a:pt x="0" y="40"/>
                  </a:cubicBezTo>
                  <a:cubicBezTo>
                    <a:pt x="2" y="29"/>
                    <a:pt x="1" y="12"/>
                    <a:pt x="3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11" y="3"/>
                    <a:pt x="20" y="0"/>
                    <a:pt x="2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25"/>
            <p:cNvSpPr/>
            <p:nvPr/>
          </p:nvSpPr>
          <p:spPr bwMode="auto">
            <a:xfrm>
              <a:off x="5885" y="995"/>
              <a:ext cx="165" cy="436"/>
            </a:xfrm>
            <a:custGeom>
              <a:avLst/>
              <a:gdLst>
                <a:gd name="T0" fmla="*/ 14 w 14"/>
                <a:gd name="T1" fmla="*/ 1 h 38"/>
                <a:gd name="T2" fmla="*/ 10 w 14"/>
                <a:gd name="T3" fmla="*/ 38 h 38"/>
                <a:gd name="T4" fmla="*/ 7 w 14"/>
                <a:gd name="T5" fmla="*/ 37 h 38"/>
                <a:gd name="T6" fmla="*/ 8 w 14"/>
                <a:gd name="T7" fmla="*/ 22 h 38"/>
                <a:gd name="T8" fmla="*/ 0 w 14"/>
                <a:gd name="T9" fmla="*/ 23 h 38"/>
                <a:gd name="T10" fmla="*/ 11 w 14"/>
                <a:gd name="T11" fmla="*/ 0 h 38"/>
                <a:gd name="T12" fmla="*/ 14 w 14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8">
                  <a:moveTo>
                    <a:pt x="14" y="1"/>
                  </a:moveTo>
                  <a:cubicBezTo>
                    <a:pt x="12" y="12"/>
                    <a:pt x="12" y="27"/>
                    <a:pt x="10" y="38"/>
                  </a:cubicBezTo>
                  <a:cubicBezTo>
                    <a:pt x="8" y="38"/>
                    <a:pt x="9" y="36"/>
                    <a:pt x="7" y="37"/>
                  </a:cubicBezTo>
                  <a:cubicBezTo>
                    <a:pt x="6" y="33"/>
                    <a:pt x="10" y="27"/>
                    <a:pt x="8" y="22"/>
                  </a:cubicBezTo>
                  <a:cubicBezTo>
                    <a:pt x="6" y="21"/>
                    <a:pt x="2" y="27"/>
                    <a:pt x="0" y="23"/>
                  </a:cubicBezTo>
                  <a:cubicBezTo>
                    <a:pt x="8" y="19"/>
                    <a:pt x="8" y="9"/>
                    <a:pt x="11" y="0"/>
                  </a:cubicBezTo>
                  <a:cubicBezTo>
                    <a:pt x="13" y="0"/>
                    <a:pt x="13" y="1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50"/>
            <p:cNvSpPr>
              <a:spLocks noEditPoints="1"/>
            </p:cNvSpPr>
            <p:nvPr/>
          </p:nvSpPr>
          <p:spPr bwMode="auto">
            <a:xfrm>
              <a:off x="8492" y="2682"/>
              <a:ext cx="242" cy="252"/>
            </a:xfrm>
            <a:custGeom>
              <a:avLst/>
              <a:gdLst>
                <a:gd name="T0" fmla="*/ 11 w 21"/>
                <a:gd name="T1" fmla="*/ 3 h 22"/>
                <a:gd name="T2" fmla="*/ 12 w 21"/>
                <a:gd name="T3" fmla="*/ 7 h 22"/>
                <a:gd name="T4" fmla="*/ 20 w 21"/>
                <a:gd name="T5" fmla="*/ 4 h 22"/>
                <a:gd name="T6" fmla="*/ 16 w 21"/>
                <a:gd name="T7" fmla="*/ 10 h 22"/>
                <a:gd name="T8" fmla="*/ 21 w 21"/>
                <a:gd name="T9" fmla="*/ 17 h 22"/>
                <a:gd name="T10" fmla="*/ 20 w 21"/>
                <a:gd name="T11" fmla="*/ 19 h 22"/>
                <a:gd name="T12" fmla="*/ 13 w 21"/>
                <a:gd name="T13" fmla="*/ 17 h 22"/>
                <a:gd name="T14" fmla="*/ 10 w 21"/>
                <a:gd name="T15" fmla="*/ 22 h 22"/>
                <a:gd name="T16" fmla="*/ 7 w 21"/>
                <a:gd name="T17" fmla="*/ 14 h 22"/>
                <a:gd name="T18" fmla="*/ 0 w 21"/>
                <a:gd name="T19" fmla="*/ 14 h 22"/>
                <a:gd name="T20" fmla="*/ 0 w 21"/>
                <a:gd name="T21" fmla="*/ 11 h 22"/>
                <a:gd name="T22" fmla="*/ 7 w 21"/>
                <a:gd name="T23" fmla="*/ 10 h 22"/>
                <a:gd name="T24" fmla="*/ 11 w 21"/>
                <a:gd name="T25" fmla="*/ 3 h 22"/>
                <a:gd name="T26" fmla="*/ 10 w 21"/>
                <a:gd name="T27" fmla="*/ 13 h 22"/>
                <a:gd name="T28" fmla="*/ 12 w 21"/>
                <a:gd name="T29" fmla="*/ 13 h 22"/>
                <a:gd name="T30" fmla="*/ 11 w 21"/>
                <a:gd name="T31" fmla="*/ 11 h 22"/>
                <a:gd name="T32" fmla="*/ 10 w 21"/>
                <a:gd name="T3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2">
                  <a:moveTo>
                    <a:pt x="11" y="3"/>
                  </a:moveTo>
                  <a:cubicBezTo>
                    <a:pt x="11" y="4"/>
                    <a:pt x="11" y="6"/>
                    <a:pt x="12" y="7"/>
                  </a:cubicBezTo>
                  <a:cubicBezTo>
                    <a:pt x="15" y="6"/>
                    <a:pt x="16" y="3"/>
                    <a:pt x="20" y="4"/>
                  </a:cubicBezTo>
                  <a:cubicBezTo>
                    <a:pt x="21" y="7"/>
                    <a:pt x="17" y="8"/>
                    <a:pt x="16" y="10"/>
                  </a:cubicBezTo>
                  <a:cubicBezTo>
                    <a:pt x="17" y="13"/>
                    <a:pt x="19" y="15"/>
                    <a:pt x="21" y="17"/>
                  </a:cubicBezTo>
                  <a:cubicBezTo>
                    <a:pt x="20" y="17"/>
                    <a:pt x="20" y="18"/>
                    <a:pt x="20" y="19"/>
                  </a:cubicBezTo>
                  <a:cubicBezTo>
                    <a:pt x="18" y="19"/>
                    <a:pt x="15" y="18"/>
                    <a:pt x="13" y="17"/>
                  </a:cubicBezTo>
                  <a:cubicBezTo>
                    <a:pt x="11" y="18"/>
                    <a:pt x="11" y="21"/>
                    <a:pt x="10" y="22"/>
                  </a:cubicBezTo>
                  <a:cubicBezTo>
                    <a:pt x="7" y="22"/>
                    <a:pt x="8" y="17"/>
                    <a:pt x="7" y="14"/>
                  </a:cubicBezTo>
                  <a:cubicBezTo>
                    <a:pt x="4" y="15"/>
                    <a:pt x="2" y="15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2" y="11"/>
                    <a:pt x="5" y="10"/>
                    <a:pt x="7" y="10"/>
                  </a:cubicBezTo>
                  <a:cubicBezTo>
                    <a:pt x="7" y="6"/>
                    <a:pt x="7" y="0"/>
                    <a:pt x="11" y="3"/>
                  </a:cubicBezTo>
                  <a:close/>
                  <a:moveTo>
                    <a:pt x="10" y="13"/>
                  </a:moveTo>
                  <a:cubicBezTo>
                    <a:pt x="11" y="13"/>
                    <a:pt x="11" y="13"/>
                    <a:pt x="12" y="13"/>
                  </a:cubicBezTo>
                  <a:cubicBezTo>
                    <a:pt x="12" y="12"/>
                    <a:pt x="13" y="10"/>
                    <a:pt x="11" y="11"/>
                  </a:cubicBezTo>
                  <a:cubicBezTo>
                    <a:pt x="11" y="11"/>
                    <a:pt x="10" y="12"/>
                    <a:pt x="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51"/>
            <p:cNvSpPr>
              <a:spLocks noEditPoints="1"/>
            </p:cNvSpPr>
            <p:nvPr/>
          </p:nvSpPr>
          <p:spPr bwMode="auto">
            <a:xfrm>
              <a:off x="8090" y="2765"/>
              <a:ext cx="228" cy="238"/>
            </a:xfrm>
            <a:custGeom>
              <a:avLst/>
              <a:gdLst>
                <a:gd name="T0" fmla="*/ 16 w 20"/>
                <a:gd name="T1" fmla="*/ 2 h 21"/>
                <a:gd name="T2" fmla="*/ 15 w 20"/>
                <a:gd name="T3" fmla="*/ 8 h 21"/>
                <a:gd name="T4" fmla="*/ 20 w 20"/>
                <a:gd name="T5" fmla="*/ 12 h 21"/>
                <a:gd name="T6" fmla="*/ 14 w 20"/>
                <a:gd name="T7" fmla="*/ 14 h 21"/>
                <a:gd name="T8" fmla="*/ 9 w 20"/>
                <a:gd name="T9" fmla="*/ 19 h 21"/>
                <a:gd name="T10" fmla="*/ 7 w 20"/>
                <a:gd name="T11" fmla="*/ 15 h 21"/>
                <a:gd name="T12" fmla="*/ 1 w 20"/>
                <a:gd name="T13" fmla="*/ 17 h 21"/>
                <a:gd name="T14" fmla="*/ 6 w 20"/>
                <a:gd name="T15" fmla="*/ 10 h 21"/>
                <a:gd name="T16" fmla="*/ 5 w 20"/>
                <a:gd name="T17" fmla="*/ 2 h 21"/>
                <a:gd name="T18" fmla="*/ 10 w 20"/>
                <a:gd name="T19" fmla="*/ 5 h 21"/>
                <a:gd name="T20" fmla="*/ 16 w 20"/>
                <a:gd name="T21" fmla="*/ 2 h 21"/>
                <a:gd name="T22" fmla="*/ 10 w 20"/>
                <a:gd name="T23" fmla="*/ 12 h 21"/>
                <a:gd name="T24" fmla="*/ 12 w 20"/>
                <a:gd name="T25" fmla="*/ 9 h 21"/>
                <a:gd name="T26" fmla="*/ 10 w 20"/>
                <a:gd name="T2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21">
                  <a:moveTo>
                    <a:pt x="16" y="2"/>
                  </a:moveTo>
                  <a:cubicBezTo>
                    <a:pt x="15" y="4"/>
                    <a:pt x="15" y="7"/>
                    <a:pt x="15" y="8"/>
                  </a:cubicBezTo>
                  <a:cubicBezTo>
                    <a:pt x="16" y="10"/>
                    <a:pt x="19" y="10"/>
                    <a:pt x="20" y="12"/>
                  </a:cubicBezTo>
                  <a:cubicBezTo>
                    <a:pt x="20" y="15"/>
                    <a:pt x="17" y="14"/>
                    <a:pt x="14" y="14"/>
                  </a:cubicBezTo>
                  <a:cubicBezTo>
                    <a:pt x="13" y="17"/>
                    <a:pt x="13" y="21"/>
                    <a:pt x="9" y="19"/>
                  </a:cubicBezTo>
                  <a:cubicBezTo>
                    <a:pt x="8" y="18"/>
                    <a:pt x="8" y="16"/>
                    <a:pt x="7" y="15"/>
                  </a:cubicBezTo>
                  <a:cubicBezTo>
                    <a:pt x="3" y="14"/>
                    <a:pt x="4" y="17"/>
                    <a:pt x="1" y="17"/>
                  </a:cubicBezTo>
                  <a:cubicBezTo>
                    <a:pt x="0" y="13"/>
                    <a:pt x="4" y="12"/>
                    <a:pt x="6" y="10"/>
                  </a:cubicBezTo>
                  <a:cubicBezTo>
                    <a:pt x="6" y="7"/>
                    <a:pt x="2" y="5"/>
                    <a:pt x="5" y="2"/>
                  </a:cubicBezTo>
                  <a:cubicBezTo>
                    <a:pt x="7" y="3"/>
                    <a:pt x="9" y="4"/>
                    <a:pt x="10" y="5"/>
                  </a:cubicBezTo>
                  <a:cubicBezTo>
                    <a:pt x="12" y="4"/>
                    <a:pt x="12" y="0"/>
                    <a:pt x="16" y="2"/>
                  </a:cubicBezTo>
                  <a:close/>
                  <a:moveTo>
                    <a:pt x="10" y="12"/>
                  </a:moveTo>
                  <a:cubicBezTo>
                    <a:pt x="10" y="11"/>
                    <a:pt x="12" y="12"/>
                    <a:pt x="12" y="9"/>
                  </a:cubicBezTo>
                  <a:cubicBezTo>
                    <a:pt x="10" y="9"/>
                    <a:pt x="9" y="11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57"/>
            <p:cNvSpPr>
              <a:spLocks noEditPoints="1"/>
            </p:cNvSpPr>
            <p:nvPr/>
          </p:nvSpPr>
          <p:spPr bwMode="auto">
            <a:xfrm>
              <a:off x="4222" y="273"/>
              <a:ext cx="2685" cy="2642"/>
            </a:xfrm>
            <a:custGeom>
              <a:avLst/>
              <a:gdLst>
                <a:gd name="T0" fmla="*/ 203 w 234"/>
                <a:gd name="T1" fmla="*/ 32 h 230"/>
                <a:gd name="T2" fmla="*/ 60 w 234"/>
                <a:gd name="T3" fmla="*/ 208 h 230"/>
                <a:gd name="T4" fmla="*/ 125 w 234"/>
                <a:gd name="T5" fmla="*/ 8 h 230"/>
                <a:gd name="T6" fmla="*/ 148 w 234"/>
                <a:gd name="T7" fmla="*/ 14 h 230"/>
                <a:gd name="T8" fmla="*/ 168 w 234"/>
                <a:gd name="T9" fmla="*/ 15 h 230"/>
                <a:gd name="T10" fmla="*/ 157 w 234"/>
                <a:gd name="T11" fmla="*/ 18 h 230"/>
                <a:gd name="T12" fmla="*/ 140 w 234"/>
                <a:gd name="T13" fmla="*/ 19 h 230"/>
                <a:gd name="T14" fmla="*/ 119 w 234"/>
                <a:gd name="T15" fmla="*/ 20 h 230"/>
                <a:gd name="T16" fmla="*/ 101 w 234"/>
                <a:gd name="T17" fmla="*/ 20 h 230"/>
                <a:gd name="T18" fmla="*/ 180 w 234"/>
                <a:gd name="T19" fmla="*/ 25 h 230"/>
                <a:gd name="T20" fmla="*/ 191 w 234"/>
                <a:gd name="T21" fmla="*/ 113 h 230"/>
                <a:gd name="T22" fmla="*/ 189 w 234"/>
                <a:gd name="T23" fmla="*/ 25 h 230"/>
                <a:gd name="T24" fmla="*/ 185 w 234"/>
                <a:gd name="T25" fmla="*/ 25 h 230"/>
                <a:gd name="T26" fmla="*/ 188 w 234"/>
                <a:gd name="T27" fmla="*/ 28 h 230"/>
                <a:gd name="T28" fmla="*/ 175 w 234"/>
                <a:gd name="T29" fmla="*/ 32 h 230"/>
                <a:gd name="T30" fmla="*/ 40 w 234"/>
                <a:gd name="T31" fmla="*/ 41 h 230"/>
                <a:gd name="T32" fmla="*/ 54 w 234"/>
                <a:gd name="T33" fmla="*/ 43 h 230"/>
                <a:gd name="T34" fmla="*/ 197 w 234"/>
                <a:gd name="T35" fmla="*/ 43 h 230"/>
                <a:gd name="T36" fmla="*/ 39 w 234"/>
                <a:gd name="T37" fmla="*/ 47 h 230"/>
                <a:gd name="T38" fmla="*/ 204 w 234"/>
                <a:gd name="T39" fmla="*/ 54 h 230"/>
                <a:gd name="T40" fmla="*/ 22 w 234"/>
                <a:gd name="T41" fmla="*/ 57 h 230"/>
                <a:gd name="T42" fmla="*/ 222 w 234"/>
                <a:gd name="T43" fmla="*/ 68 h 230"/>
                <a:gd name="T44" fmla="*/ 21 w 234"/>
                <a:gd name="T45" fmla="*/ 69 h 230"/>
                <a:gd name="T46" fmla="*/ 223 w 234"/>
                <a:gd name="T47" fmla="*/ 84 h 230"/>
                <a:gd name="T48" fmla="*/ 10 w 234"/>
                <a:gd name="T49" fmla="*/ 94 h 230"/>
                <a:gd name="T50" fmla="*/ 18 w 234"/>
                <a:gd name="T51" fmla="*/ 87 h 230"/>
                <a:gd name="T52" fmla="*/ 213 w 234"/>
                <a:gd name="T53" fmla="*/ 101 h 230"/>
                <a:gd name="T54" fmla="*/ 229 w 234"/>
                <a:gd name="T55" fmla="*/ 93 h 230"/>
                <a:gd name="T56" fmla="*/ 4 w 234"/>
                <a:gd name="T57" fmla="*/ 100 h 230"/>
                <a:gd name="T58" fmla="*/ 207 w 234"/>
                <a:gd name="T59" fmla="*/ 106 h 230"/>
                <a:gd name="T60" fmla="*/ 10 w 234"/>
                <a:gd name="T61" fmla="*/ 127 h 230"/>
                <a:gd name="T62" fmla="*/ 21 w 234"/>
                <a:gd name="T63" fmla="*/ 107 h 230"/>
                <a:gd name="T64" fmla="*/ 215 w 234"/>
                <a:gd name="T65" fmla="*/ 118 h 230"/>
                <a:gd name="T66" fmla="*/ 222 w 234"/>
                <a:gd name="T67" fmla="*/ 116 h 230"/>
                <a:gd name="T68" fmla="*/ 192 w 234"/>
                <a:gd name="T69" fmla="*/ 125 h 230"/>
                <a:gd name="T70" fmla="*/ 207 w 234"/>
                <a:gd name="T71" fmla="*/ 122 h 230"/>
                <a:gd name="T72" fmla="*/ 186 w 234"/>
                <a:gd name="T73" fmla="*/ 128 h 230"/>
                <a:gd name="T74" fmla="*/ 33 w 234"/>
                <a:gd name="T75" fmla="*/ 140 h 230"/>
                <a:gd name="T76" fmla="*/ 185 w 234"/>
                <a:gd name="T77" fmla="*/ 133 h 230"/>
                <a:gd name="T78" fmla="*/ 46 w 234"/>
                <a:gd name="T79" fmla="*/ 136 h 230"/>
                <a:gd name="T80" fmla="*/ 177 w 234"/>
                <a:gd name="T81" fmla="*/ 138 h 230"/>
                <a:gd name="T82" fmla="*/ 123 w 234"/>
                <a:gd name="T83" fmla="*/ 142 h 230"/>
                <a:gd name="T84" fmla="*/ 30 w 234"/>
                <a:gd name="T85" fmla="*/ 141 h 230"/>
                <a:gd name="T86" fmla="*/ 57 w 234"/>
                <a:gd name="T87" fmla="*/ 143 h 230"/>
                <a:gd name="T88" fmla="*/ 167 w 234"/>
                <a:gd name="T89" fmla="*/ 145 h 230"/>
                <a:gd name="T90" fmla="*/ 134 w 234"/>
                <a:gd name="T91" fmla="*/ 149 h 230"/>
                <a:gd name="T92" fmla="*/ 68 w 234"/>
                <a:gd name="T93" fmla="*/ 147 h 230"/>
                <a:gd name="T94" fmla="*/ 88 w 234"/>
                <a:gd name="T95" fmla="*/ 149 h 230"/>
                <a:gd name="T96" fmla="*/ 57 w 234"/>
                <a:gd name="T97" fmla="*/ 150 h 230"/>
                <a:gd name="T98" fmla="*/ 134 w 234"/>
                <a:gd name="T99" fmla="*/ 151 h 230"/>
                <a:gd name="T100" fmla="*/ 93 w 234"/>
                <a:gd name="T101" fmla="*/ 153 h 230"/>
                <a:gd name="T102" fmla="*/ 142 w 234"/>
                <a:gd name="T103" fmla="*/ 154 h 230"/>
                <a:gd name="T104" fmla="*/ 89 w 234"/>
                <a:gd name="T105" fmla="*/ 156 h 230"/>
                <a:gd name="T106" fmla="*/ 56 w 234"/>
                <a:gd name="T107" fmla="*/ 193 h 230"/>
                <a:gd name="T108" fmla="*/ 67 w 234"/>
                <a:gd name="T109" fmla="*/ 166 h 230"/>
                <a:gd name="T110" fmla="*/ 62 w 234"/>
                <a:gd name="T111" fmla="*/ 182 h 230"/>
                <a:gd name="T112" fmla="*/ 73 w 234"/>
                <a:gd name="T113" fmla="*/ 19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4" h="230">
                  <a:moveTo>
                    <a:pt x="35" y="154"/>
                  </a:moveTo>
                  <a:cubicBezTo>
                    <a:pt x="28" y="151"/>
                    <a:pt x="26" y="149"/>
                    <a:pt x="20" y="145"/>
                  </a:cubicBezTo>
                  <a:cubicBezTo>
                    <a:pt x="9" y="136"/>
                    <a:pt x="0" y="119"/>
                    <a:pt x="1" y="98"/>
                  </a:cubicBezTo>
                  <a:cubicBezTo>
                    <a:pt x="3" y="78"/>
                    <a:pt x="13" y="62"/>
                    <a:pt x="24" y="50"/>
                  </a:cubicBezTo>
                  <a:cubicBezTo>
                    <a:pt x="35" y="37"/>
                    <a:pt x="46" y="29"/>
                    <a:pt x="62" y="22"/>
                  </a:cubicBezTo>
                  <a:cubicBezTo>
                    <a:pt x="69" y="18"/>
                    <a:pt x="77" y="14"/>
                    <a:pt x="84" y="11"/>
                  </a:cubicBezTo>
                  <a:cubicBezTo>
                    <a:pt x="107" y="4"/>
                    <a:pt x="138" y="0"/>
                    <a:pt x="162" y="8"/>
                  </a:cubicBezTo>
                  <a:cubicBezTo>
                    <a:pt x="171" y="11"/>
                    <a:pt x="177" y="14"/>
                    <a:pt x="184" y="18"/>
                  </a:cubicBezTo>
                  <a:cubicBezTo>
                    <a:pt x="191" y="23"/>
                    <a:pt x="198" y="26"/>
                    <a:pt x="203" y="32"/>
                  </a:cubicBezTo>
                  <a:cubicBezTo>
                    <a:pt x="209" y="37"/>
                    <a:pt x="214" y="42"/>
                    <a:pt x="218" y="49"/>
                  </a:cubicBezTo>
                  <a:cubicBezTo>
                    <a:pt x="225" y="59"/>
                    <a:pt x="232" y="72"/>
                    <a:pt x="233" y="87"/>
                  </a:cubicBezTo>
                  <a:cubicBezTo>
                    <a:pt x="234" y="105"/>
                    <a:pt x="225" y="119"/>
                    <a:pt x="215" y="129"/>
                  </a:cubicBezTo>
                  <a:cubicBezTo>
                    <a:pt x="210" y="133"/>
                    <a:pt x="203" y="137"/>
                    <a:pt x="196" y="141"/>
                  </a:cubicBezTo>
                  <a:cubicBezTo>
                    <a:pt x="165" y="156"/>
                    <a:pt x="131" y="164"/>
                    <a:pt x="91" y="162"/>
                  </a:cubicBezTo>
                  <a:cubicBezTo>
                    <a:pt x="79" y="173"/>
                    <a:pt x="71" y="198"/>
                    <a:pt x="77" y="219"/>
                  </a:cubicBezTo>
                  <a:cubicBezTo>
                    <a:pt x="78" y="223"/>
                    <a:pt x="82" y="226"/>
                    <a:pt x="81" y="230"/>
                  </a:cubicBezTo>
                  <a:cubicBezTo>
                    <a:pt x="77" y="229"/>
                    <a:pt x="73" y="225"/>
                    <a:pt x="69" y="221"/>
                  </a:cubicBezTo>
                  <a:cubicBezTo>
                    <a:pt x="66" y="217"/>
                    <a:pt x="62" y="213"/>
                    <a:pt x="60" y="208"/>
                  </a:cubicBezTo>
                  <a:cubicBezTo>
                    <a:pt x="52" y="196"/>
                    <a:pt x="46" y="176"/>
                    <a:pt x="49" y="159"/>
                  </a:cubicBezTo>
                  <a:cubicBezTo>
                    <a:pt x="42" y="159"/>
                    <a:pt x="39" y="157"/>
                    <a:pt x="35" y="154"/>
                  </a:cubicBezTo>
                  <a:close/>
                  <a:moveTo>
                    <a:pt x="139" y="6"/>
                  </a:moveTo>
                  <a:cubicBezTo>
                    <a:pt x="138" y="8"/>
                    <a:pt x="145" y="9"/>
                    <a:pt x="148" y="8"/>
                  </a:cubicBezTo>
                  <a:cubicBezTo>
                    <a:pt x="145" y="7"/>
                    <a:pt x="141" y="8"/>
                    <a:pt x="139" y="6"/>
                  </a:cubicBezTo>
                  <a:close/>
                  <a:moveTo>
                    <a:pt x="84" y="14"/>
                  </a:moveTo>
                  <a:cubicBezTo>
                    <a:pt x="96" y="13"/>
                    <a:pt x="110" y="8"/>
                    <a:pt x="122" y="8"/>
                  </a:cubicBezTo>
                  <a:cubicBezTo>
                    <a:pt x="111" y="5"/>
                    <a:pt x="95" y="11"/>
                    <a:pt x="84" y="14"/>
                  </a:cubicBezTo>
                  <a:close/>
                  <a:moveTo>
                    <a:pt x="125" y="8"/>
                  </a:moveTo>
                  <a:cubicBezTo>
                    <a:pt x="126" y="9"/>
                    <a:pt x="133" y="9"/>
                    <a:pt x="133" y="8"/>
                  </a:cubicBezTo>
                  <a:cubicBezTo>
                    <a:pt x="131" y="7"/>
                    <a:pt x="128" y="8"/>
                    <a:pt x="125" y="8"/>
                  </a:cubicBezTo>
                  <a:close/>
                  <a:moveTo>
                    <a:pt x="146" y="11"/>
                  </a:moveTo>
                  <a:cubicBezTo>
                    <a:pt x="146" y="13"/>
                    <a:pt x="149" y="11"/>
                    <a:pt x="151" y="11"/>
                  </a:cubicBezTo>
                  <a:cubicBezTo>
                    <a:pt x="150" y="11"/>
                    <a:pt x="147" y="10"/>
                    <a:pt x="146" y="11"/>
                  </a:cubicBezTo>
                  <a:close/>
                  <a:moveTo>
                    <a:pt x="122" y="13"/>
                  </a:moveTo>
                  <a:cubicBezTo>
                    <a:pt x="120" y="13"/>
                    <a:pt x="119" y="12"/>
                    <a:pt x="119" y="14"/>
                  </a:cubicBezTo>
                  <a:cubicBezTo>
                    <a:pt x="119" y="13"/>
                    <a:pt x="122" y="14"/>
                    <a:pt x="122" y="13"/>
                  </a:cubicBezTo>
                  <a:close/>
                  <a:moveTo>
                    <a:pt x="148" y="14"/>
                  </a:moveTo>
                  <a:cubicBezTo>
                    <a:pt x="147" y="13"/>
                    <a:pt x="144" y="14"/>
                    <a:pt x="143" y="14"/>
                  </a:cubicBezTo>
                  <a:cubicBezTo>
                    <a:pt x="144" y="16"/>
                    <a:pt x="147" y="15"/>
                    <a:pt x="148" y="14"/>
                  </a:cubicBezTo>
                  <a:close/>
                  <a:moveTo>
                    <a:pt x="131" y="15"/>
                  </a:moveTo>
                  <a:cubicBezTo>
                    <a:pt x="127" y="16"/>
                    <a:pt x="123" y="14"/>
                    <a:pt x="120" y="18"/>
                  </a:cubicBezTo>
                  <a:cubicBezTo>
                    <a:pt x="123" y="16"/>
                    <a:pt x="129" y="17"/>
                    <a:pt x="131" y="15"/>
                  </a:cubicBezTo>
                  <a:close/>
                  <a:moveTo>
                    <a:pt x="168" y="15"/>
                  </a:moveTo>
                  <a:cubicBezTo>
                    <a:pt x="167" y="15"/>
                    <a:pt x="168" y="17"/>
                    <a:pt x="167" y="18"/>
                  </a:cubicBezTo>
                  <a:cubicBezTo>
                    <a:pt x="168" y="19"/>
                    <a:pt x="171" y="19"/>
                    <a:pt x="171" y="18"/>
                  </a:cubicBezTo>
                  <a:cubicBezTo>
                    <a:pt x="171" y="16"/>
                    <a:pt x="169" y="16"/>
                    <a:pt x="168" y="15"/>
                  </a:cubicBezTo>
                  <a:close/>
                  <a:moveTo>
                    <a:pt x="98" y="18"/>
                  </a:moveTo>
                  <a:cubicBezTo>
                    <a:pt x="99" y="18"/>
                    <a:pt x="100" y="17"/>
                    <a:pt x="102" y="17"/>
                  </a:cubicBezTo>
                  <a:cubicBezTo>
                    <a:pt x="101" y="16"/>
                    <a:pt x="98" y="15"/>
                    <a:pt x="98" y="18"/>
                  </a:cubicBezTo>
                  <a:close/>
                  <a:moveTo>
                    <a:pt x="75" y="22"/>
                  </a:moveTo>
                  <a:cubicBezTo>
                    <a:pt x="75" y="22"/>
                    <a:pt x="76" y="22"/>
                    <a:pt x="76" y="23"/>
                  </a:cubicBezTo>
                  <a:cubicBezTo>
                    <a:pt x="79" y="22"/>
                    <a:pt x="83" y="21"/>
                    <a:pt x="84" y="18"/>
                  </a:cubicBezTo>
                  <a:cubicBezTo>
                    <a:pt x="81" y="17"/>
                    <a:pt x="78" y="20"/>
                    <a:pt x="75" y="22"/>
                  </a:cubicBezTo>
                  <a:close/>
                  <a:moveTo>
                    <a:pt x="160" y="18"/>
                  </a:moveTo>
                  <a:cubicBezTo>
                    <a:pt x="159" y="18"/>
                    <a:pt x="158" y="18"/>
                    <a:pt x="157" y="18"/>
                  </a:cubicBezTo>
                  <a:cubicBezTo>
                    <a:pt x="157" y="20"/>
                    <a:pt x="160" y="19"/>
                    <a:pt x="160" y="18"/>
                  </a:cubicBezTo>
                  <a:close/>
                  <a:moveTo>
                    <a:pt x="117" y="18"/>
                  </a:moveTo>
                  <a:cubicBezTo>
                    <a:pt x="116" y="17"/>
                    <a:pt x="113" y="18"/>
                    <a:pt x="114" y="20"/>
                  </a:cubicBezTo>
                  <a:cubicBezTo>
                    <a:pt x="115" y="20"/>
                    <a:pt x="115" y="19"/>
                    <a:pt x="117" y="18"/>
                  </a:cubicBezTo>
                  <a:close/>
                  <a:moveTo>
                    <a:pt x="172" y="20"/>
                  </a:moveTo>
                  <a:cubicBezTo>
                    <a:pt x="173" y="20"/>
                    <a:pt x="173" y="21"/>
                    <a:pt x="174" y="20"/>
                  </a:cubicBezTo>
                  <a:cubicBezTo>
                    <a:pt x="175" y="20"/>
                    <a:pt x="175" y="20"/>
                    <a:pt x="175" y="19"/>
                  </a:cubicBezTo>
                  <a:cubicBezTo>
                    <a:pt x="174" y="19"/>
                    <a:pt x="172" y="19"/>
                    <a:pt x="172" y="20"/>
                  </a:cubicBezTo>
                  <a:close/>
                  <a:moveTo>
                    <a:pt x="140" y="19"/>
                  </a:moveTo>
                  <a:cubicBezTo>
                    <a:pt x="141" y="20"/>
                    <a:pt x="143" y="20"/>
                    <a:pt x="144" y="21"/>
                  </a:cubicBezTo>
                  <a:cubicBezTo>
                    <a:pt x="145" y="20"/>
                    <a:pt x="141" y="19"/>
                    <a:pt x="140" y="19"/>
                  </a:cubicBezTo>
                  <a:close/>
                  <a:moveTo>
                    <a:pt x="86" y="20"/>
                  </a:moveTo>
                  <a:cubicBezTo>
                    <a:pt x="87" y="21"/>
                    <a:pt x="89" y="20"/>
                    <a:pt x="91" y="20"/>
                  </a:cubicBezTo>
                  <a:cubicBezTo>
                    <a:pt x="89" y="18"/>
                    <a:pt x="87" y="20"/>
                    <a:pt x="86" y="20"/>
                  </a:cubicBezTo>
                  <a:close/>
                  <a:moveTo>
                    <a:pt x="74" y="20"/>
                  </a:moveTo>
                  <a:cubicBezTo>
                    <a:pt x="72" y="19"/>
                    <a:pt x="70" y="21"/>
                    <a:pt x="68" y="22"/>
                  </a:cubicBezTo>
                  <a:cubicBezTo>
                    <a:pt x="70" y="22"/>
                    <a:pt x="73" y="21"/>
                    <a:pt x="74" y="20"/>
                  </a:cubicBezTo>
                  <a:close/>
                  <a:moveTo>
                    <a:pt x="119" y="20"/>
                  </a:moveTo>
                  <a:cubicBezTo>
                    <a:pt x="119" y="22"/>
                    <a:pt x="123" y="21"/>
                    <a:pt x="125" y="21"/>
                  </a:cubicBezTo>
                  <a:cubicBezTo>
                    <a:pt x="124" y="20"/>
                    <a:pt x="122" y="20"/>
                    <a:pt x="119" y="20"/>
                  </a:cubicBezTo>
                  <a:close/>
                  <a:moveTo>
                    <a:pt x="136" y="22"/>
                  </a:moveTo>
                  <a:cubicBezTo>
                    <a:pt x="139" y="22"/>
                    <a:pt x="139" y="22"/>
                    <a:pt x="141" y="22"/>
                  </a:cubicBezTo>
                  <a:cubicBezTo>
                    <a:pt x="141" y="21"/>
                    <a:pt x="136" y="19"/>
                    <a:pt x="136" y="22"/>
                  </a:cubicBezTo>
                  <a:close/>
                  <a:moveTo>
                    <a:pt x="101" y="20"/>
                  </a:moveTo>
                  <a:cubicBezTo>
                    <a:pt x="98" y="22"/>
                    <a:pt x="95" y="22"/>
                    <a:pt x="93" y="25"/>
                  </a:cubicBezTo>
                  <a:cubicBezTo>
                    <a:pt x="96" y="24"/>
                    <a:pt x="99" y="23"/>
                    <a:pt x="102" y="22"/>
                  </a:cubicBezTo>
                  <a:cubicBezTo>
                    <a:pt x="102" y="21"/>
                    <a:pt x="101" y="22"/>
                    <a:pt x="101" y="20"/>
                  </a:cubicBezTo>
                  <a:close/>
                  <a:moveTo>
                    <a:pt x="95" y="21"/>
                  </a:moveTo>
                  <a:cubicBezTo>
                    <a:pt x="94" y="20"/>
                    <a:pt x="91" y="21"/>
                    <a:pt x="90" y="23"/>
                  </a:cubicBezTo>
                  <a:cubicBezTo>
                    <a:pt x="92" y="22"/>
                    <a:pt x="94" y="21"/>
                    <a:pt x="95" y="21"/>
                  </a:cubicBezTo>
                  <a:close/>
                  <a:moveTo>
                    <a:pt x="183" y="21"/>
                  </a:moveTo>
                  <a:cubicBezTo>
                    <a:pt x="183" y="21"/>
                    <a:pt x="183" y="22"/>
                    <a:pt x="183" y="22"/>
                  </a:cubicBezTo>
                  <a:cubicBezTo>
                    <a:pt x="183" y="23"/>
                    <a:pt x="185" y="22"/>
                    <a:pt x="185" y="23"/>
                  </a:cubicBezTo>
                  <a:cubicBezTo>
                    <a:pt x="186" y="22"/>
                    <a:pt x="184" y="21"/>
                    <a:pt x="183" y="21"/>
                  </a:cubicBezTo>
                  <a:close/>
                  <a:moveTo>
                    <a:pt x="177" y="23"/>
                  </a:moveTo>
                  <a:cubicBezTo>
                    <a:pt x="178" y="23"/>
                    <a:pt x="178" y="25"/>
                    <a:pt x="180" y="25"/>
                  </a:cubicBezTo>
                  <a:cubicBezTo>
                    <a:pt x="180" y="23"/>
                    <a:pt x="178" y="22"/>
                    <a:pt x="177" y="23"/>
                  </a:cubicBezTo>
                  <a:close/>
                  <a:moveTo>
                    <a:pt x="52" y="48"/>
                  </a:moveTo>
                  <a:cubicBezTo>
                    <a:pt x="48" y="54"/>
                    <a:pt x="43" y="59"/>
                    <a:pt x="36" y="62"/>
                  </a:cubicBezTo>
                  <a:cubicBezTo>
                    <a:pt x="29" y="73"/>
                    <a:pt x="21" y="81"/>
                    <a:pt x="22" y="100"/>
                  </a:cubicBezTo>
                  <a:cubicBezTo>
                    <a:pt x="24" y="119"/>
                    <a:pt x="36" y="130"/>
                    <a:pt x="52" y="136"/>
                  </a:cubicBezTo>
                  <a:cubicBezTo>
                    <a:pt x="75" y="144"/>
                    <a:pt x="100" y="143"/>
                    <a:pt x="125" y="140"/>
                  </a:cubicBezTo>
                  <a:cubicBezTo>
                    <a:pt x="137" y="138"/>
                    <a:pt x="148" y="135"/>
                    <a:pt x="159" y="131"/>
                  </a:cubicBezTo>
                  <a:cubicBezTo>
                    <a:pt x="171" y="128"/>
                    <a:pt x="181" y="123"/>
                    <a:pt x="188" y="117"/>
                  </a:cubicBezTo>
                  <a:cubicBezTo>
                    <a:pt x="189" y="116"/>
                    <a:pt x="190" y="114"/>
                    <a:pt x="191" y="113"/>
                  </a:cubicBezTo>
                  <a:cubicBezTo>
                    <a:pt x="194" y="111"/>
                    <a:pt x="197" y="110"/>
                    <a:pt x="200" y="108"/>
                  </a:cubicBezTo>
                  <a:cubicBezTo>
                    <a:pt x="207" y="101"/>
                    <a:pt x="211" y="92"/>
                    <a:pt x="212" y="81"/>
                  </a:cubicBezTo>
                  <a:cubicBezTo>
                    <a:pt x="212" y="72"/>
                    <a:pt x="207" y="62"/>
                    <a:pt x="203" y="56"/>
                  </a:cubicBezTo>
                  <a:cubicBezTo>
                    <a:pt x="198" y="50"/>
                    <a:pt x="190" y="44"/>
                    <a:pt x="182" y="39"/>
                  </a:cubicBezTo>
                  <a:cubicBezTo>
                    <a:pt x="174" y="34"/>
                    <a:pt x="164" y="29"/>
                    <a:pt x="155" y="27"/>
                  </a:cubicBezTo>
                  <a:cubicBezTo>
                    <a:pt x="146" y="25"/>
                    <a:pt x="136" y="24"/>
                    <a:pt x="128" y="24"/>
                  </a:cubicBezTo>
                  <a:cubicBezTo>
                    <a:pt x="94" y="22"/>
                    <a:pt x="72" y="34"/>
                    <a:pt x="52" y="48"/>
                  </a:cubicBezTo>
                  <a:close/>
                  <a:moveTo>
                    <a:pt x="188" y="24"/>
                  </a:moveTo>
                  <a:cubicBezTo>
                    <a:pt x="187" y="25"/>
                    <a:pt x="188" y="25"/>
                    <a:pt x="189" y="25"/>
                  </a:cubicBezTo>
                  <a:cubicBezTo>
                    <a:pt x="189" y="24"/>
                    <a:pt x="189" y="24"/>
                    <a:pt x="188" y="24"/>
                  </a:cubicBezTo>
                  <a:close/>
                  <a:moveTo>
                    <a:pt x="64" y="25"/>
                  </a:moveTo>
                  <a:cubicBezTo>
                    <a:pt x="63" y="24"/>
                    <a:pt x="60" y="26"/>
                    <a:pt x="61" y="27"/>
                  </a:cubicBezTo>
                  <a:cubicBezTo>
                    <a:pt x="63" y="27"/>
                    <a:pt x="63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6"/>
                    <a:pt x="62" y="26"/>
                    <a:pt x="64" y="25"/>
                  </a:cubicBezTo>
                  <a:close/>
                  <a:moveTo>
                    <a:pt x="184" y="25"/>
                  </a:moveTo>
                  <a:cubicBezTo>
                    <a:pt x="183" y="26"/>
                    <a:pt x="184" y="26"/>
                    <a:pt x="184" y="27"/>
                  </a:cubicBezTo>
                  <a:cubicBezTo>
                    <a:pt x="185" y="27"/>
                    <a:pt x="185" y="26"/>
                    <a:pt x="185" y="25"/>
                  </a:cubicBezTo>
                  <a:cubicBezTo>
                    <a:pt x="185" y="25"/>
                    <a:pt x="185" y="24"/>
                    <a:pt x="184" y="25"/>
                  </a:cubicBezTo>
                  <a:close/>
                  <a:moveTo>
                    <a:pt x="90" y="25"/>
                  </a:moveTo>
                  <a:cubicBezTo>
                    <a:pt x="90" y="25"/>
                    <a:pt x="86" y="26"/>
                    <a:pt x="86" y="26"/>
                  </a:cubicBezTo>
                  <a:cubicBezTo>
                    <a:pt x="87" y="27"/>
                    <a:pt x="88" y="25"/>
                    <a:pt x="90" y="25"/>
                  </a:cubicBezTo>
                  <a:close/>
                  <a:moveTo>
                    <a:pt x="79" y="26"/>
                  </a:moveTo>
                  <a:cubicBezTo>
                    <a:pt x="77" y="26"/>
                    <a:pt x="76" y="27"/>
                    <a:pt x="74" y="28"/>
                  </a:cubicBezTo>
                  <a:cubicBezTo>
                    <a:pt x="75" y="28"/>
                    <a:pt x="78" y="27"/>
                    <a:pt x="79" y="26"/>
                  </a:cubicBezTo>
                  <a:close/>
                  <a:moveTo>
                    <a:pt x="191" y="27"/>
                  </a:moveTo>
                  <a:cubicBezTo>
                    <a:pt x="189" y="27"/>
                    <a:pt x="189" y="28"/>
                    <a:pt x="188" y="28"/>
                  </a:cubicBezTo>
                  <a:cubicBezTo>
                    <a:pt x="188" y="30"/>
                    <a:pt x="189" y="30"/>
                    <a:pt x="191" y="30"/>
                  </a:cubicBezTo>
                  <a:cubicBezTo>
                    <a:pt x="191" y="29"/>
                    <a:pt x="191" y="28"/>
                    <a:pt x="191" y="27"/>
                  </a:cubicBezTo>
                  <a:close/>
                  <a:moveTo>
                    <a:pt x="56" y="29"/>
                  </a:moveTo>
                  <a:cubicBezTo>
                    <a:pt x="54" y="28"/>
                    <a:pt x="50" y="29"/>
                    <a:pt x="50" y="32"/>
                  </a:cubicBezTo>
                  <a:cubicBezTo>
                    <a:pt x="53" y="31"/>
                    <a:pt x="54" y="30"/>
                    <a:pt x="56" y="29"/>
                  </a:cubicBezTo>
                  <a:close/>
                  <a:moveTo>
                    <a:pt x="78" y="29"/>
                  </a:moveTo>
                  <a:cubicBezTo>
                    <a:pt x="73" y="31"/>
                    <a:pt x="61" y="33"/>
                    <a:pt x="60" y="38"/>
                  </a:cubicBezTo>
                  <a:cubicBezTo>
                    <a:pt x="67" y="36"/>
                    <a:pt x="72" y="32"/>
                    <a:pt x="78" y="29"/>
                  </a:cubicBezTo>
                  <a:close/>
                  <a:moveTo>
                    <a:pt x="175" y="32"/>
                  </a:moveTo>
                  <a:cubicBezTo>
                    <a:pt x="175" y="33"/>
                    <a:pt x="177" y="33"/>
                    <a:pt x="178" y="34"/>
                  </a:cubicBezTo>
                  <a:cubicBezTo>
                    <a:pt x="178" y="33"/>
                    <a:pt x="176" y="32"/>
                    <a:pt x="175" y="32"/>
                  </a:cubicBezTo>
                  <a:close/>
                  <a:moveTo>
                    <a:pt x="54" y="32"/>
                  </a:moveTo>
                  <a:cubicBezTo>
                    <a:pt x="52" y="33"/>
                    <a:pt x="50" y="35"/>
                    <a:pt x="49" y="38"/>
                  </a:cubicBezTo>
                  <a:cubicBezTo>
                    <a:pt x="52" y="37"/>
                    <a:pt x="54" y="35"/>
                    <a:pt x="54" y="32"/>
                  </a:cubicBezTo>
                  <a:close/>
                  <a:moveTo>
                    <a:pt x="44" y="35"/>
                  </a:moveTo>
                  <a:cubicBezTo>
                    <a:pt x="37" y="38"/>
                    <a:pt x="31" y="46"/>
                    <a:pt x="26" y="52"/>
                  </a:cubicBezTo>
                  <a:cubicBezTo>
                    <a:pt x="28" y="52"/>
                    <a:pt x="29" y="48"/>
                    <a:pt x="32" y="46"/>
                  </a:cubicBezTo>
                  <a:cubicBezTo>
                    <a:pt x="34" y="44"/>
                    <a:pt x="37" y="42"/>
                    <a:pt x="40" y="41"/>
                  </a:cubicBezTo>
                  <a:cubicBezTo>
                    <a:pt x="41" y="39"/>
                    <a:pt x="43" y="37"/>
                    <a:pt x="44" y="35"/>
                  </a:cubicBezTo>
                  <a:close/>
                  <a:moveTo>
                    <a:pt x="47" y="39"/>
                  </a:moveTo>
                  <a:cubicBezTo>
                    <a:pt x="45" y="40"/>
                    <a:pt x="44" y="42"/>
                    <a:pt x="43" y="44"/>
                  </a:cubicBezTo>
                  <a:cubicBezTo>
                    <a:pt x="45" y="43"/>
                    <a:pt x="46" y="41"/>
                    <a:pt x="47" y="39"/>
                  </a:cubicBezTo>
                  <a:close/>
                  <a:moveTo>
                    <a:pt x="190" y="40"/>
                  </a:moveTo>
                  <a:cubicBezTo>
                    <a:pt x="189" y="42"/>
                    <a:pt x="191" y="41"/>
                    <a:pt x="191" y="42"/>
                  </a:cubicBezTo>
                  <a:cubicBezTo>
                    <a:pt x="192" y="42"/>
                    <a:pt x="191" y="40"/>
                    <a:pt x="190" y="40"/>
                  </a:cubicBezTo>
                  <a:close/>
                  <a:moveTo>
                    <a:pt x="57" y="41"/>
                  </a:moveTo>
                  <a:cubicBezTo>
                    <a:pt x="55" y="41"/>
                    <a:pt x="55" y="43"/>
                    <a:pt x="54" y="43"/>
                  </a:cubicBezTo>
                  <a:cubicBezTo>
                    <a:pt x="54" y="44"/>
                    <a:pt x="57" y="42"/>
                    <a:pt x="57" y="41"/>
                  </a:cubicBezTo>
                  <a:close/>
                  <a:moveTo>
                    <a:pt x="207" y="43"/>
                  </a:moveTo>
                  <a:cubicBezTo>
                    <a:pt x="206" y="43"/>
                    <a:pt x="206" y="46"/>
                    <a:pt x="206" y="46"/>
                  </a:cubicBezTo>
                  <a:cubicBezTo>
                    <a:pt x="207" y="46"/>
                    <a:pt x="207" y="44"/>
                    <a:pt x="207" y="43"/>
                  </a:cubicBezTo>
                  <a:close/>
                  <a:moveTo>
                    <a:pt x="194" y="43"/>
                  </a:moveTo>
                  <a:cubicBezTo>
                    <a:pt x="196" y="46"/>
                    <a:pt x="198" y="48"/>
                    <a:pt x="201" y="50"/>
                  </a:cubicBezTo>
                  <a:cubicBezTo>
                    <a:pt x="200" y="48"/>
                    <a:pt x="201" y="48"/>
                    <a:pt x="200" y="46"/>
                  </a:cubicBezTo>
                  <a:cubicBezTo>
                    <a:pt x="200" y="46"/>
                    <a:pt x="198" y="47"/>
                    <a:pt x="197" y="46"/>
                  </a:cubicBezTo>
                  <a:cubicBezTo>
                    <a:pt x="197" y="45"/>
                    <a:pt x="198" y="45"/>
                    <a:pt x="197" y="43"/>
                  </a:cubicBezTo>
                  <a:cubicBezTo>
                    <a:pt x="197" y="43"/>
                    <a:pt x="195" y="43"/>
                    <a:pt x="194" y="43"/>
                  </a:cubicBezTo>
                  <a:close/>
                  <a:moveTo>
                    <a:pt x="212" y="45"/>
                  </a:moveTo>
                  <a:cubicBezTo>
                    <a:pt x="211" y="47"/>
                    <a:pt x="212" y="47"/>
                    <a:pt x="212" y="48"/>
                  </a:cubicBezTo>
                  <a:cubicBezTo>
                    <a:pt x="213" y="49"/>
                    <a:pt x="215" y="48"/>
                    <a:pt x="215" y="50"/>
                  </a:cubicBezTo>
                  <a:cubicBezTo>
                    <a:pt x="215" y="49"/>
                    <a:pt x="213" y="46"/>
                    <a:pt x="212" y="45"/>
                  </a:cubicBezTo>
                  <a:close/>
                  <a:moveTo>
                    <a:pt x="210" y="47"/>
                  </a:moveTo>
                  <a:cubicBezTo>
                    <a:pt x="208" y="47"/>
                    <a:pt x="208" y="50"/>
                    <a:pt x="209" y="50"/>
                  </a:cubicBezTo>
                  <a:cubicBezTo>
                    <a:pt x="212" y="50"/>
                    <a:pt x="210" y="48"/>
                    <a:pt x="210" y="47"/>
                  </a:cubicBezTo>
                  <a:close/>
                  <a:moveTo>
                    <a:pt x="39" y="47"/>
                  </a:moveTo>
                  <a:cubicBezTo>
                    <a:pt x="36" y="50"/>
                    <a:pt x="33" y="54"/>
                    <a:pt x="32" y="59"/>
                  </a:cubicBezTo>
                  <a:cubicBezTo>
                    <a:pt x="35" y="56"/>
                    <a:pt x="38" y="52"/>
                    <a:pt x="39" y="47"/>
                  </a:cubicBezTo>
                  <a:close/>
                  <a:moveTo>
                    <a:pt x="45" y="50"/>
                  </a:moveTo>
                  <a:cubicBezTo>
                    <a:pt x="45" y="49"/>
                    <a:pt x="42" y="51"/>
                    <a:pt x="41" y="50"/>
                  </a:cubicBezTo>
                  <a:cubicBezTo>
                    <a:pt x="39" y="52"/>
                    <a:pt x="38" y="55"/>
                    <a:pt x="36" y="57"/>
                  </a:cubicBezTo>
                  <a:cubicBezTo>
                    <a:pt x="39" y="56"/>
                    <a:pt x="41" y="51"/>
                    <a:pt x="45" y="50"/>
                  </a:cubicBezTo>
                  <a:close/>
                  <a:moveTo>
                    <a:pt x="203" y="50"/>
                  </a:moveTo>
                  <a:cubicBezTo>
                    <a:pt x="202" y="50"/>
                    <a:pt x="202" y="50"/>
                    <a:pt x="201" y="50"/>
                  </a:cubicBezTo>
                  <a:cubicBezTo>
                    <a:pt x="202" y="52"/>
                    <a:pt x="203" y="53"/>
                    <a:pt x="204" y="54"/>
                  </a:cubicBezTo>
                  <a:cubicBezTo>
                    <a:pt x="205" y="52"/>
                    <a:pt x="203" y="53"/>
                    <a:pt x="203" y="50"/>
                  </a:cubicBezTo>
                  <a:close/>
                  <a:moveTo>
                    <a:pt x="213" y="51"/>
                  </a:moveTo>
                  <a:cubicBezTo>
                    <a:pt x="212" y="53"/>
                    <a:pt x="212" y="57"/>
                    <a:pt x="215" y="57"/>
                  </a:cubicBezTo>
                  <a:cubicBezTo>
                    <a:pt x="216" y="55"/>
                    <a:pt x="215" y="53"/>
                    <a:pt x="213" y="51"/>
                  </a:cubicBezTo>
                  <a:close/>
                  <a:moveTo>
                    <a:pt x="218" y="54"/>
                  </a:moveTo>
                  <a:cubicBezTo>
                    <a:pt x="216" y="55"/>
                    <a:pt x="220" y="57"/>
                    <a:pt x="219" y="60"/>
                  </a:cubicBezTo>
                  <a:cubicBezTo>
                    <a:pt x="220" y="60"/>
                    <a:pt x="221" y="60"/>
                    <a:pt x="221" y="61"/>
                  </a:cubicBezTo>
                  <a:cubicBezTo>
                    <a:pt x="222" y="58"/>
                    <a:pt x="218" y="57"/>
                    <a:pt x="218" y="54"/>
                  </a:cubicBezTo>
                  <a:close/>
                  <a:moveTo>
                    <a:pt x="22" y="57"/>
                  </a:moveTo>
                  <a:cubicBezTo>
                    <a:pt x="15" y="65"/>
                    <a:pt x="9" y="75"/>
                    <a:pt x="6" y="88"/>
                  </a:cubicBezTo>
                  <a:cubicBezTo>
                    <a:pt x="10" y="76"/>
                    <a:pt x="17" y="67"/>
                    <a:pt x="22" y="57"/>
                  </a:cubicBezTo>
                  <a:close/>
                  <a:moveTo>
                    <a:pt x="210" y="62"/>
                  </a:moveTo>
                  <a:cubicBezTo>
                    <a:pt x="210" y="65"/>
                    <a:pt x="214" y="69"/>
                    <a:pt x="213" y="74"/>
                  </a:cubicBezTo>
                  <a:cubicBezTo>
                    <a:pt x="214" y="74"/>
                    <a:pt x="215" y="73"/>
                    <a:pt x="215" y="71"/>
                  </a:cubicBezTo>
                  <a:cubicBezTo>
                    <a:pt x="213" y="71"/>
                    <a:pt x="214" y="67"/>
                    <a:pt x="215" y="66"/>
                  </a:cubicBezTo>
                  <a:cubicBezTo>
                    <a:pt x="213" y="65"/>
                    <a:pt x="211" y="64"/>
                    <a:pt x="210" y="62"/>
                  </a:cubicBezTo>
                  <a:close/>
                  <a:moveTo>
                    <a:pt x="223" y="62"/>
                  </a:moveTo>
                  <a:cubicBezTo>
                    <a:pt x="222" y="63"/>
                    <a:pt x="223" y="66"/>
                    <a:pt x="222" y="68"/>
                  </a:cubicBezTo>
                  <a:cubicBezTo>
                    <a:pt x="225" y="68"/>
                    <a:pt x="225" y="72"/>
                    <a:pt x="227" y="73"/>
                  </a:cubicBezTo>
                  <a:cubicBezTo>
                    <a:pt x="226" y="69"/>
                    <a:pt x="224" y="66"/>
                    <a:pt x="223" y="62"/>
                  </a:cubicBezTo>
                  <a:close/>
                  <a:moveTo>
                    <a:pt x="28" y="68"/>
                  </a:moveTo>
                  <a:cubicBezTo>
                    <a:pt x="26" y="68"/>
                    <a:pt x="24" y="73"/>
                    <a:pt x="24" y="76"/>
                  </a:cubicBezTo>
                  <a:cubicBezTo>
                    <a:pt x="25" y="73"/>
                    <a:pt x="26" y="70"/>
                    <a:pt x="28" y="68"/>
                  </a:cubicBezTo>
                  <a:close/>
                  <a:moveTo>
                    <a:pt x="21" y="69"/>
                  </a:moveTo>
                  <a:cubicBezTo>
                    <a:pt x="21" y="70"/>
                    <a:pt x="20" y="71"/>
                    <a:pt x="20" y="72"/>
                  </a:cubicBezTo>
                  <a:cubicBezTo>
                    <a:pt x="21" y="72"/>
                    <a:pt x="22" y="71"/>
                    <a:pt x="22" y="70"/>
                  </a:cubicBezTo>
                  <a:cubicBezTo>
                    <a:pt x="21" y="70"/>
                    <a:pt x="22" y="69"/>
                    <a:pt x="21" y="69"/>
                  </a:cubicBezTo>
                  <a:close/>
                  <a:moveTo>
                    <a:pt x="222" y="71"/>
                  </a:moveTo>
                  <a:cubicBezTo>
                    <a:pt x="221" y="71"/>
                    <a:pt x="221" y="73"/>
                    <a:pt x="223" y="73"/>
                  </a:cubicBezTo>
                  <a:cubicBezTo>
                    <a:pt x="223" y="72"/>
                    <a:pt x="222" y="71"/>
                    <a:pt x="222" y="71"/>
                  </a:cubicBezTo>
                  <a:close/>
                  <a:moveTo>
                    <a:pt x="215" y="81"/>
                  </a:moveTo>
                  <a:cubicBezTo>
                    <a:pt x="217" y="79"/>
                    <a:pt x="215" y="76"/>
                    <a:pt x="217" y="74"/>
                  </a:cubicBezTo>
                  <a:cubicBezTo>
                    <a:pt x="215" y="75"/>
                    <a:pt x="215" y="80"/>
                    <a:pt x="215" y="81"/>
                  </a:cubicBezTo>
                  <a:close/>
                  <a:moveTo>
                    <a:pt x="226" y="76"/>
                  </a:moveTo>
                  <a:cubicBezTo>
                    <a:pt x="224" y="76"/>
                    <a:pt x="226" y="78"/>
                    <a:pt x="226" y="79"/>
                  </a:cubicBezTo>
                  <a:cubicBezTo>
                    <a:pt x="225" y="81"/>
                    <a:pt x="223" y="81"/>
                    <a:pt x="223" y="84"/>
                  </a:cubicBezTo>
                  <a:cubicBezTo>
                    <a:pt x="224" y="84"/>
                    <a:pt x="224" y="85"/>
                    <a:pt x="225" y="85"/>
                  </a:cubicBezTo>
                  <a:cubicBezTo>
                    <a:pt x="225" y="87"/>
                    <a:pt x="225" y="88"/>
                    <a:pt x="225" y="89"/>
                  </a:cubicBezTo>
                  <a:cubicBezTo>
                    <a:pt x="227" y="87"/>
                    <a:pt x="227" y="80"/>
                    <a:pt x="226" y="76"/>
                  </a:cubicBezTo>
                  <a:close/>
                  <a:moveTo>
                    <a:pt x="221" y="76"/>
                  </a:moveTo>
                  <a:cubicBezTo>
                    <a:pt x="220" y="76"/>
                    <a:pt x="220" y="77"/>
                    <a:pt x="220" y="77"/>
                  </a:cubicBezTo>
                  <a:cubicBezTo>
                    <a:pt x="219" y="77"/>
                    <a:pt x="221" y="78"/>
                    <a:pt x="220" y="78"/>
                  </a:cubicBezTo>
                  <a:cubicBezTo>
                    <a:pt x="220" y="80"/>
                    <a:pt x="222" y="77"/>
                    <a:pt x="221" y="76"/>
                  </a:cubicBezTo>
                  <a:close/>
                  <a:moveTo>
                    <a:pt x="18" y="80"/>
                  </a:moveTo>
                  <a:cubicBezTo>
                    <a:pt x="15" y="84"/>
                    <a:pt x="10" y="88"/>
                    <a:pt x="10" y="94"/>
                  </a:cubicBezTo>
                  <a:cubicBezTo>
                    <a:pt x="13" y="94"/>
                    <a:pt x="12" y="90"/>
                    <a:pt x="13" y="88"/>
                  </a:cubicBezTo>
                  <a:cubicBezTo>
                    <a:pt x="14" y="85"/>
                    <a:pt x="17" y="83"/>
                    <a:pt x="18" y="80"/>
                  </a:cubicBezTo>
                  <a:close/>
                  <a:moveTo>
                    <a:pt x="229" y="90"/>
                  </a:moveTo>
                  <a:cubicBezTo>
                    <a:pt x="230" y="88"/>
                    <a:pt x="229" y="83"/>
                    <a:pt x="229" y="80"/>
                  </a:cubicBezTo>
                  <a:cubicBezTo>
                    <a:pt x="228" y="84"/>
                    <a:pt x="228" y="88"/>
                    <a:pt x="226" y="91"/>
                  </a:cubicBezTo>
                  <a:cubicBezTo>
                    <a:pt x="227" y="92"/>
                    <a:pt x="229" y="88"/>
                    <a:pt x="229" y="90"/>
                  </a:cubicBezTo>
                  <a:close/>
                  <a:moveTo>
                    <a:pt x="18" y="87"/>
                  </a:moveTo>
                  <a:cubicBezTo>
                    <a:pt x="17" y="88"/>
                    <a:pt x="15" y="90"/>
                    <a:pt x="17" y="91"/>
                  </a:cubicBezTo>
                  <a:cubicBezTo>
                    <a:pt x="18" y="91"/>
                    <a:pt x="19" y="88"/>
                    <a:pt x="18" y="87"/>
                  </a:cubicBezTo>
                  <a:close/>
                  <a:moveTo>
                    <a:pt x="222" y="88"/>
                  </a:moveTo>
                  <a:cubicBezTo>
                    <a:pt x="220" y="89"/>
                    <a:pt x="218" y="93"/>
                    <a:pt x="220" y="96"/>
                  </a:cubicBezTo>
                  <a:cubicBezTo>
                    <a:pt x="222" y="94"/>
                    <a:pt x="223" y="92"/>
                    <a:pt x="222" y="88"/>
                  </a:cubicBezTo>
                  <a:close/>
                  <a:moveTo>
                    <a:pt x="9" y="88"/>
                  </a:moveTo>
                  <a:cubicBezTo>
                    <a:pt x="7" y="90"/>
                    <a:pt x="6" y="95"/>
                    <a:pt x="6" y="98"/>
                  </a:cubicBezTo>
                  <a:cubicBezTo>
                    <a:pt x="8" y="96"/>
                    <a:pt x="8" y="91"/>
                    <a:pt x="9" y="88"/>
                  </a:cubicBezTo>
                  <a:close/>
                  <a:moveTo>
                    <a:pt x="216" y="90"/>
                  </a:moveTo>
                  <a:cubicBezTo>
                    <a:pt x="213" y="93"/>
                    <a:pt x="212" y="97"/>
                    <a:pt x="211" y="102"/>
                  </a:cubicBezTo>
                  <a:cubicBezTo>
                    <a:pt x="211" y="101"/>
                    <a:pt x="212" y="101"/>
                    <a:pt x="213" y="101"/>
                  </a:cubicBezTo>
                  <a:cubicBezTo>
                    <a:pt x="214" y="98"/>
                    <a:pt x="218" y="94"/>
                    <a:pt x="216" y="90"/>
                  </a:cubicBezTo>
                  <a:close/>
                  <a:moveTo>
                    <a:pt x="19" y="92"/>
                  </a:moveTo>
                  <a:cubicBezTo>
                    <a:pt x="18" y="95"/>
                    <a:pt x="19" y="101"/>
                    <a:pt x="17" y="105"/>
                  </a:cubicBezTo>
                  <a:cubicBezTo>
                    <a:pt x="18" y="104"/>
                    <a:pt x="19" y="104"/>
                    <a:pt x="20" y="106"/>
                  </a:cubicBezTo>
                  <a:cubicBezTo>
                    <a:pt x="20" y="102"/>
                    <a:pt x="19" y="97"/>
                    <a:pt x="19" y="92"/>
                  </a:cubicBezTo>
                  <a:close/>
                  <a:moveTo>
                    <a:pt x="15" y="92"/>
                  </a:moveTo>
                  <a:cubicBezTo>
                    <a:pt x="13" y="94"/>
                    <a:pt x="12" y="96"/>
                    <a:pt x="12" y="99"/>
                  </a:cubicBezTo>
                  <a:cubicBezTo>
                    <a:pt x="15" y="100"/>
                    <a:pt x="16" y="95"/>
                    <a:pt x="15" y="92"/>
                  </a:cubicBezTo>
                  <a:close/>
                  <a:moveTo>
                    <a:pt x="229" y="93"/>
                  </a:moveTo>
                  <a:cubicBezTo>
                    <a:pt x="228" y="94"/>
                    <a:pt x="227" y="95"/>
                    <a:pt x="227" y="97"/>
                  </a:cubicBezTo>
                  <a:cubicBezTo>
                    <a:pt x="228" y="96"/>
                    <a:pt x="230" y="96"/>
                    <a:pt x="229" y="93"/>
                  </a:cubicBezTo>
                  <a:close/>
                  <a:moveTo>
                    <a:pt x="224" y="97"/>
                  </a:moveTo>
                  <a:cubicBezTo>
                    <a:pt x="222" y="96"/>
                    <a:pt x="220" y="99"/>
                    <a:pt x="220" y="101"/>
                  </a:cubicBezTo>
                  <a:cubicBezTo>
                    <a:pt x="222" y="101"/>
                    <a:pt x="223" y="99"/>
                    <a:pt x="224" y="97"/>
                  </a:cubicBezTo>
                  <a:close/>
                  <a:moveTo>
                    <a:pt x="229" y="99"/>
                  </a:moveTo>
                  <a:cubicBezTo>
                    <a:pt x="228" y="97"/>
                    <a:pt x="226" y="100"/>
                    <a:pt x="228" y="101"/>
                  </a:cubicBezTo>
                  <a:cubicBezTo>
                    <a:pt x="229" y="101"/>
                    <a:pt x="228" y="99"/>
                    <a:pt x="229" y="99"/>
                  </a:cubicBezTo>
                  <a:close/>
                  <a:moveTo>
                    <a:pt x="4" y="100"/>
                  </a:moveTo>
                  <a:cubicBezTo>
                    <a:pt x="3" y="100"/>
                    <a:pt x="4" y="102"/>
                    <a:pt x="4" y="103"/>
                  </a:cubicBezTo>
                  <a:cubicBezTo>
                    <a:pt x="5" y="103"/>
                    <a:pt x="5" y="102"/>
                    <a:pt x="7" y="102"/>
                  </a:cubicBezTo>
                  <a:cubicBezTo>
                    <a:pt x="8" y="100"/>
                    <a:pt x="5" y="101"/>
                    <a:pt x="4" y="100"/>
                  </a:cubicBezTo>
                  <a:close/>
                  <a:moveTo>
                    <a:pt x="222" y="107"/>
                  </a:moveTo>
                  <a:cubicBezTo>
                    <a:pt x="223" y="105"/>
                    <a:pt x="225" y="104"/>
                    <a:pt x="226" y="102"/>
                  </a:cubicBezTo>
                  <a:cubicBezTo>
                    <a:pt x="224" y="101"/>
                    <a:pt x="223" y="105"/>
                    <a:pt x="222" y="107"/>
                  </a:cubicBezTo>
                  <a:close/>
                  <a:moveTo>
                    <a:pt x="208" y="103"/>
                  </a:moveTo>
                  <a:cubicBezTo>
                    <a:pt x="206" y="104"/>
                    <a:pt x="204" y="106"/>
                    <a:pt x="203" y="108"/>
                  </a:cubicBezTo>
                  <a:cubicBezTo>
                    <a:pt x="205" y="107"/>
                    <a:pt x="205" y="106"/>
                    <a:pt x="207" y="106"/>
                  </a:cubicBezTo>
                  <a:cubicBezTo>
                    <a:pt x="207" y="104"/>
                    <a:pt x="208" y="104"/>
                    <a:pt x="208" y="103"/>
                  </a:cubicBezTo>
                  <a:close/>
                  <a:moveTo>
                    <a:pt x="227" y="104"/>
                  </a:moveTo>
                  <a:cubicBezTo>
                    <a:pt x="226" y="105"/>
                    <a:pt x="225" y="107"/>
                    <a:pt x="224" y="108"/>
                  </a:cubicBezTo>
                  <a:cubicBezTo>
                    <a:pt x="224" y="109"/>
                    <a:pt x="225" y="109"/>
                    <a:pt x="225" y="111"/>
                  </a:cubicBezTo>
                  <a:cubicBezTo>
                    <a:pt x="226" y="109"/>
                    <a:pt x="227" y="107"/>
                    <a:pt x="227" y="104"/>
                  </a:cubicBezTo>
                  <a:close/>
                  <a:moveTo>
                    <a:pt x="4" y="104"/>
                  </a:moveTo>
                  <a:cubicBezTo>
                    <a:pt x="4" y="120"/>
                    <a:pt x="10" y="136"/>
                    <a:pt x="22" y="142"/>
                  </a:cubicBezTo>
                  <a:cubicBezTo>
                    <a:pt x="19" y="138"/>
                    <a:pt x="14" y="136"/>
                    <a:pt x="13" y="129"/>
                  </a:cubicBezTo>
                  <a:cubicBezTo>
                    <a:pt x="12" y="128"/>
                    <a:pt x="10" y="128"/>
                    <a:pt x="10" y="127"/>
                  </a:cubicBezTo>
                  <a:cubicBezTo>
                    <a:pt x="9" y="125"/>
                    <a:pt x="10" y="124"/>
                    <a:pt x="10" y="123"/>
                  </a:cubicBezTo>
                  <a:cubicBezTo>
                    <a:pt x="6" y="119"/>
                    <a:pt x="7" y="109"/>
                    <a:pt x="4" y="104"/>
                  </a:cubicBezTo>
                  <a:close/>
                  <a:moveTo>
                    <a:pt x="219" y="106"/>
                  </a:moveTo>
                  <a:cubicBezTo>
                    <a:pt x="217" y="108"/>
                    <a:pt x="214" y="109"/>
                    <a:pt x="212" y="112"/>
                  </a:cubicBezTo>
                  <a:cubicBezTo>
                    <a:pt x="214" y="110"/>
                    <a:pt x="219" y="110"/>
                    <a:pt x="219" y="106"/>
                  </a:cubicBezTo>
                  <a:close/>
                  <a:moveTo>
                    <a:pt x="21" y="107"/>
                  </a:moveTo>
                  <a:cubicBezTo>
                    <a:pt x="17" y="110"/>
                    <a:pt x="21" y="114"/>
                    <a:pt x="21" y="118"/>
                  </a:cubicBezTo>
                  <a:cubicBezTo>
                    <a:pt x="23" y="118"/>
                    <a:pt x="25" y="119"/>
                    <a:pt x="25" y="121"/>
                  </a:cubicBezTo>
                  <a:cubicBezTo>
                    <a:pt x="26" y="118"/>
                    <a:pt x="21" y="113"/>
                    <a:pt x="21" y="107"/>
                  </a:cubicBezTo>
                  <a:close/>
                  <a:moveTo>
                    <a:pt x="204" y="109"/>
                  </a:moveTo>
                  <a:cubicBezTo>
                    <a:pt x="202" y="110"/>
                    <a:pt x="199" y="111"/>
                    <a:pt x="198" y="114"/>
                  </a:cubicBezTo>
                  <a:cubicBezTo>
                    <a:pt x="200" y="112"/>
                    <a:pt x="204" y="112"/>
                    <a:pt x="204" y="109"/>
                  </a:cubicBezTo>
                  <a:close/>
                  <a:moveTo>
                    <a:pt x="196" y="117"/>
                  </a:moveTo>
                  <a:cubicBezTo>
                    <a:pt x="201" y="118"/>
                    <a:pt x="206" y="113"/>
                    <a:pt x="210" y="111"/>
                  </a:cubicBezTo>
                  <a:cubicBezTo>
                    <a:pt x="210" y="110"/>
                    <a:pt x="210" y="110"/>
                    <a:pt x="210" y="110"/>
                  </a:cubicBezTo>
                  <a:cubicBezTo>
                    <a:pt x="204" y="110"/>
                    <a:pt x="200" y="115"/>
                    <a:pt x="196" y="117"/>
                  </a:cubicBezTo>
                  <a:close/>
                  <a:moveTo>
                    <a:pt x="221" y="111"/>
                  </a:moveTo>
                  <a:cubicBezTo>
                    <a:pt x="219" y="113"/>
                    <a:pt x="215" y="115"/>
                    <a:pt x="215" y="118"/>
                  </a:cubicBezTo>
                  <a:cubicBezTo>
                    <a:pt x="218" y="117"/>
                    <a:pt x="220" y="114"/>
                    <a:pt x="221" y="111"/>
                  </a:cubicBezTo>
                  <a:close/>
                  <a:moveTo>
                    <a:pt x="204" y="119"/>
                  </a:moveTo>
                  <a:cubicBezTo>
                    <a:pt x="206" y="118"/>
                    <a:pt x="211" y="117"/>
                    <a:pt x="211" y="115"/>
                  </a:cubicBezTo>
                  <a:cubicBezTo>
                    <a:pt x="209" y="115"/>
                    <a:pt x="204" y="116"/>
                    <a:pt x="204" y="119"/>
                  </a:cubicBezTo>
                  <a:close/>
                  <a:moveTo>
                    <a:pt x="222" y="116"/>
                  </a:moveTo>
                  <a:cubicBezTo>
                    <a:pt x="217" y="118"/>
                    <a:pt x="215" y="123"/>
                    <a:pt x="211" y="126"/>
                  </a:cubicBezTo>
                  <a:cubicBezTo>
                    <a:pt x="197" y="138"/>
                    <a:pt x="179" y="144"/>
                    <a:pt x="161" y="152"/>
                  </a:cubicBezTo>
                  <a:cubicBezTo>
                    <a:pt x="165" y="152"/>
                    <a:pt x="169" y="150"/>
                    <a:pt x="172" y="148"/>
                  </a:cubicBezTo>
                  <a:cubicBezTo>
                    <a:pt x="192" y="141"/>
                    <a:pt x="211" y="133"/>
                    <a:pt x="222" y="116"/>
                  </a:cubicBezTo>
                  <a:close/>
                  <a:moveTo>
                    <a:pt x="213" y="118"/>
                  </a:moveTo>
                  <a:cubicBezTo>
                    <a:pt x="211" y="119"/>
                    <a:pt x="209" y="119"/>
                    <a:pt x="209" y="122"/>
                  </a:cubicBezTo>
                  <a:cubicBezTo>
                    <a:pt x="211" y="122"/>
                    <a:pt x="213" y="120"/>
                    <a:pt x="213" y="118"/>
                  </a:cubicBezTo>
                  <a:close/>
                  <a:moveTo>
                    <a:pt x="193" y="118"/>
                  </a:moveTo>
                  <a:cubicBezTo>
                    <a:pt x="191" y="119"/>
                    <a:pt x="190" y="121"/>
                    <a:pt x="189" y="122"/>
                  </a:cubicBezTo>
                  <a:cubicBezTo>
                    <a:pt x="190" y="122"/>
                    <a:pt x="192" y="120"/>
                    <a:pt x="194" y="121"/>
                  </a:cubicBezTo>
                  <a:cubicBezTo>
                    <a:pt x="194" y="119"/>
                    <a:pt x="192" y="120"/>
                    <a:pt x="193" y="118"/>
                  </a:cubicBezTo>
                  <a:close/>
                  <a:moveTo>
                    <a:pt x="201" y="120"/>
                  </a:moveTo>
                  <a:cubicBezTo>
                    <a:pt x="198" y="120"/>
                    <a:pt x="195" y="123"/>
                    <a:pt x="192" y="125"/>
                  </a:cubicBezTo>
                  <a:cubicBezTo>
                    <a:pt x="195" y="125"/>
                    <a:pt x="198" y="121"/>
                    <a:pt x="201" y="120"/>
                  </a:cubicBezTo>
                  <a:close/>
                  <a:moveTo>
                    <a:pt x="21" y="121"/>
                  </a:moveTo>
                  <a:cubicBezTo>
                    <a:pt x="20" y="121"/>
                    <a:pt x="20" y="122"/>
                    <a:pt x="20" y="122"/>
                  </a:cubicBezTo>
                  <a:cubicBezTo>
                    <a:pt x="20" y="123"/>
                    <a:pt x="21" y="125"/>
                    <a:pt x="21" y="127"/>
                  </a:cubicBezTo>
                  <a:cubicBezTo>
                    <a:pt x="22" y="125"/>
                    <a:pt x="20" y="123"/>
                    <a:pt x="21" y="121"/>
                  </a:cubicBezTo>
                  <a:close/>
                  <a:moveTo>
                    <a:pt x="207" y="122"/>
                  </a:moveTo>
                  <a:cubicBezTo>
                    <a:pt x="204" y="122"/>
                    <a:pt x="203" y="124"/>
                    <a:pt x="201" y="125"/>
                  </a:cubicBezTo>
                  <a:cubicBezTo>
                    <a:pt x="201" y="126"/>
                    <a:pt x="202" y="126"/>
                    <a:pt x="202" y="126"/>
                  </a:cubicBezTo>
                  <a:cubicBezTo>
                    <a:pt x="204" y="125"/>
                    <a:pt x="206" y="124"/>
                    <a:pt x="207" y="122"/>
                  </a:cubicBezTo>
                  <a:close/>
                  <a:moveTo>
                    <a:pt x="18" y="124"/>
                  </a:moveTo>
                  <a:cubicBezTo>
                    <a:pt x="17" y="124"/>
                    <a:pt x="16" y="125"/>
                    <a:pt x="16" y="126"/>
                  </a:cubicBezTo>
                  <a:cubicBezTo>
                    <a:pt x="17" y="127"/>
                    <a:pt x="17" y="128"/>
                    <a:pt x="18" y="129"/>
                  </a:cubicBezTo>
                  <a:cubicBezTo>
                    <a:pt x="20" y="128"/>
                    <a:pt x="19" y="125"/>
                    <a:pt x="18" y="124"/>
                  </a:cubicBezTo>
                  <a:close/>
                  <a:moveTo>
                    <a:pt x="28" y="124"/>
                  </a:moveTo>
                  <a:cubicBezTo>
                    <a:pt x="28" y="125"/>
                    <a:pt x="29" y="128"/>
                    <a:pt x="31" y="127"/>
                  </a:cubicBezTo>
                  <a:cubicBezTo>
                    <a:pt x="30" y="125"/>
                    <a:pt x="29" y="124"/>
                    <a:pt x="28" y="124"/>
                  </a:cubicBezTo>
                  <a:close/>
                  <a:moveTo>
                    <a:pt x="190" y="127"/>
                  </a:moveTo>
                  <a:cubicBezTo>
                    <a:pt x="190" y="126"/>
                    <a:pt x="186" y="127"/>
                    <a:pt x="186" y="128"/>
                  </a:cubicBezTo>
                  <a:cubicBezTo>
                    <a:pt x="186" y="129"/>
                    <a:pt x="188" y="127"/>
                    <a:pt x="190" y="127"/>
                  </a:cubicBezTo>
                  <a:close/>
                  <a:moveTo>
                    <a:pt x="23" y="127"/>
                  </a:moveTo>
                  <a:cubicBezTo>
                    <a:pt x="24" y="128"/>
                    <a:pt x="23" y="129"/>
                    <a:pt x="25" y="129"/>
                  </a:cubicBezTo>
                  <a:cubicBezTo>
                    <a:pt x="24" y="129"/>
                    <a:pt x="25" y="127"/>
                    <a:pt x="23" y="127"/>
                  </a:cubicBezTo>
                  <a:close/>
                  <a:moveTo>
                    <a:pt x="180" y="131"/>
                  </a:moveTo>
                  <a:cubicBezTo>
                    <a:pt x="181" y="132"/>
                    <a:pt x="183" y="131"/>
                    <a:pt x="183" y="130"/>
                  </a:cubicBezTo>
                  <a:cubicBezTo>
                    <a:pt x="182" y="129"/>
                    <a:pt x="181" y="131"/>
                    <a:pt x="180" y="131"/>
                  </a:cubicBezTo>
                  <a:close/>
                  <a:moveTo>
                    <a:pt x="29" y="130"/>
                  </a:moveTo>
                  <a:cubicBezTo>
                    <a:pt x="29" y="133"/>
                    <a:pt x="29" y="139"/>
                    <a:pt x="33" y="140"/>
                  </a:cubicBezTo>
                  <a:cubicBezTo>
                    <a:pt x="32" y="136"/>
                    <a:pt x="31" y="133"/>
                    <a:pt x="29" y="130"/>
                  </a:cubicBezTo>
                  <a:close/>
                  <a:moveTo>
                    <a:pt x="23" y="131"/>
                  </a:moveTo>
                  <a:cubicBezTo>
                    <a:pt x="23" y="134"/>
                    <a:pt x="24" y="137"/>
                    <a:pt x="27" y="137"/>
                  </a:cubicBezTo>
                  <a:cubicBezTo>
                    <a:pt x="26" y="135"/>
                    <a:pt x="26" y="131"/>
                    <a:pt x="23" y="131"/>
                  </a:cubicBezTo>
                  <a:close/>
                  <a:moveTo>
                    <a:pt x="167" y="132"/>
                  </a:moveTo>
                  <a:cubicBezTo>
                    <a:pt x="168" y="131"/>
                    <a:pt x="164" y="133"/>
                    <a:pt x="162" y="133"/>
                  </a:cubicBezTo>
                  <a:cubicBezTo>
                    <a:pt x="156" y="135"/>
                    <a:pt x="147" y="137"/>
                    <a:pt x="142" y="140"/>
                  </a:cubicBezTo>
                  <a:cubicBezTo>
                    <a:pt x="151" y="140"/>
                    <a:pt x="161" y="135"/>
                    <a:pt x="167" y="132"/>
                  </a:cubicBezTo>
                  <a:close/>
                  <a:moveTo>
                    <a:pt x="185" y="133"/>
                  </a:moveTo>
                  <a:cubicBezTo>
                    <a:pt x="186" y="134"/>
                    <a:pt x="188" y="133"/>
                    <a:pt x="189" y="133"/>
                  </a:cubicBezTo>
                  <a:cubicBezTo>
                    <a:pt x="188" y="132"/>
                    <a:pt x="186" y="132"/>
                    <a:pt x="185" y="133"/>
                  </a:cubicBezTo>
                  <a:close/>
                  <a:moveTo>
                    <a:pt x="176" y="133"/>
                  </a:moveTo>
                  <a:cubicBezTo>
                    <a:pt x="174" y="133"/>
                    <a:pt x="174" y="134"/>
                    <a:pt x="173" y="135"/>
                  </a:cubicBezTo>
                  <a:cubicBezTo>
                    <a:pt x="172" y="135"/>
                    <a:pt x="176" y="134"/>
                    <a:pt x="176" y="133"/>
                  </a:cubicBezTo>
                  <a:close/>
                  <a:moveTo>
                    <a:pt x="192" y="136"/>
                  </a:moveTo>
                  <a:cubicBezTo>
                    <a:pt x="190" y="136"/>
                    <a:pt x="188" y="138"/>
                    <a:pt x="185" y="139"/>
                  </a:cubicBezTo>
                  <a:cubicBezTo>
                    <a:pt x="188" y="140"/>
                    <a:pt x="190" y="137"/>
                    <a:pt x="192" y="136"/>
                  </a:cubicBezTo>
                  <a:close/>
                  <a:moveTo>
                    <a:pt x="46" y="136"/>
                  </a:moveTo>
                  <a:cubicBezTo>
                    <a:pt x="44" y="135"/>
                    <a:pt x="47" y="138"/>
                    <a:pt x="47" y="140"/>
                  </a:cubicBezTo>
                  <a:cubicBezTo>
                    <a:pt x="48" y="141"/>
                    <a:pt x="50" y="140"/>
                    <a:pt x="51" y="140"/>
                  </a:cubicBezTo>
                  <a:cubicBezTo>
                    <a:pt x="50" y="138"/>
                    <a:pt x="47" y="138"/>
                    <a:pt x="46" y="136"/>
                  </a:cubicBezTo>
                  <a:close/>
                  <a:moveTo>
                    <a:pt x="36" y="138"/>
                  </a:moveTo>
                  <a:cubicBezTo>
                    <a:pt x="36" y="140"/>
                    <a:pt x="35" y="142"/>
                    <a:pt x="39" y="142"/>
                  </a:cubicBezTo>
                  <a:cubicBezTo>
                    <a:pt x="39" y="140"/>
                    <a:pt x="39" y="137"/>
                    <a:pt x="36" y="138"/>
                  </a:cubicBezTo>
                  <a:close/>
                  <a:moveTo>
                    <a:pt x="177" y="138"/>
                  </a:moveTo>
                  <a:cubicBezTo>
                    <a:pt x="178" y="140"/>
                    <a:pt x="180" y="140"/>
                    <a:pt x="181" y="139"/>
                  </a:cubicBezTo>
                  <a:cubicBezTo>
                    <a:pt x="180" y="137"/>
                    <a:pt x="178" y="138"/>
                    <a:pt x="177" y="138"/>
                  </a:cubicBezTo>
                  <a:close/>
                  <a:moveTo>
                    <a:pt x="167" y="138"/>
                  </a:moveTo>
                  <a:cubicBezTo>
                    <a:pt x="166" y="139"/>
                    <a:pt x="165" y="138"/>
                    <a:pt x="165" y="140"/>
                  </a:cubicBezTo>
                  <a:cubicBezTo>
                    <a:pt x="166" y="140"/>
                    <a:pt x="167" y="139"/>
                    <a:pt x="167" y="138"/>
                  </a:cubicBezTo>
                  <a:close/>
                  <a:moveTo>
                    <a:pt x="153" y="140"/>
                  </a:moveTo>
                  <a:cubicBezTo>
                    <a:pt x="149" y="141"/>
                    <a:pt x="142" y="141"/>
                    <a:pt x="139" y="143"/>
                  </a:cubicBezTo>
                  <a:cubicBezTo>
                    <a:pt x="145" y="144"/>
                    <a:pt x="148" y="141"/>
                    <a:pt x="153" y="140"/>
                  </a:cubicBezTo>
                  <a:close/>
                  <a:moveTo>
                    <a:pt x="136" y="141"/>
                  </a:moveTo>
                  <a:cubicBezTo>
                    <a:pt x="136" y="141"/>
                    <a:pt x="136" y="141"/>
                    <a:pt x="135" y="141"/>
                  </a:cubicBezTo>
                  <a:cubicBezTo>
                    <a:pt x="132" y="141"/>
                    <a:pt x="127" y="142"/>
                    <a:pt x="123" y="142"/>
                  </a:cubicBezTo>
                  <a:cubicBezTo>
                    <a:pt x="119" y="143"/>
                    <a:pt x="113" y="142"/>
                    <a:pt x="113" y="146"/>
                  </a:cubicBezTo>
                  <a:cubicBezTo>
                    <a:pt x="122" y="146"/>
                    <a:pt x="127" y="142"/>
                    <a:pt x="136" y="141"/>
                  </a:cubicBezTo>
                  <a:close/>
                  <a:moveTo>
                    <a:pt x="174" y="142"/>
                  </a:moveTo>
                  <a:cubicBezTo>
                    <a:pt x="172" y="141"/>
                    <a:pt x="169" y="142"/>
                    <a:pt x="168" y="142"/>
                  </a:cubicBezTo>
                  <a:cubicBezTo>
                    <a:pt x="169" y="143"/>
                    <a:pt x="172" y="142"/>
                    <a:pt x="174" y="142"/>
                  </a:cubicBezTo>
                  <a:close/>
                  <a:moveTo>
                    <a:pt x="30" y="141"/>
                  </a:moveTo>
                  <a:cubicBezTo>
                    <a:pt x="29" y="141"/>
                    <a:pt x="29" y="142"/>
                    <a:pt x="28" y="142"/>
                  </a:cubicBezTo>
                  <a:cubicBezTo>
                    <a:pt x="29" y="144"/>
                    <a:pt x="32" y="145"/>
                    <a:pt x="33" y="147"/>
                  </a:cubicBezTo>
                  <a:cubicBezTo>
                    <a:pt x="33" y="145"/>
                    <a:pt x="30" y="144"/>
                    <a:pt x="30" y="141"/>
                  </a:cubicBezTo>
                  <a:close/>
                  <a:moveTo>
                    <a:pt x="67" y="142"/>
                  </a:moveTo>
                  <a:cubicBezTo>
                    <a:pt x="68" y="144"/>
                    <a:pt x="70" y="145"/>
                    <a:pt x="71" y="146"/>
                  </a:cubicBezTo>
                  <a:cubicBezTo>
                    <a:pt x="72" y="146"/>
                    <a:pt x="74" y="145"/>
                    <a:pt x="75" y="145"/>
                  </a:cubicBezTo>
                  <a:cubicBezTo>
                    <a:pt x="76" y="145"/>
                    <a:pt x="77" y="146"/>
                    <a:pt x="77" y="147"/>
                  </a:cubicBezTo>
                  <a:cubicBezTo>
                    <a:pt x="78" y="147"/>
                    <a:pt x="77" y="144"/>
                    <a:pt x="79" y="144"/>
                  </a:cubicBezTo>
                  <a:cubicBezTo>
                    <a:pt x="75" y="143"/>
                    <a:pt x="71" y="143"/>
                    <a:pt x="67" y="142"/>
                  </a:cubicBezTo>
                  <a:close/>
                  <a:moveTo>
                    <a:pt x="57" y="143"/>
                  </a:moveTo>
                  <a:cubicBezTo>
                    <a:pt x="59" y="144"/>
                    <a:pt x="59" y="146"/>
                    <a:pt x="61" y="147"/>
                  </a:cubicBezTo>
                  <a:cubicBezTo>
                    <a:pt x="61" y="144"/>
                    <a:pt x="59" y="142"/>
                    <a:pt x="57" y="143"/>
                  </a:cubicBezTo>
                  <a:close/>
                  <a:moveTo>
                    <a:pt x="129" y="145"/>
                  </a:moveTo>
                  <a:cubicBezTo>
                    <a:pt x="131" y="145"/>
                    <a:pt x="134" y="144"/>
                    <a:pt x="137" y="144"/>
                  </a:cubicBezTo>
                  <a:cubicBezTo>
                    <a:pt x="136" y="142"/>
                    <a:pt x="131" y="144"/>
                    <a:pt x="129" y="145"/>
                  </a:cubicBezTo>
                  <a:close/>
                  <a:moveTo>
                    <a:pt x="63" y="143"/>
                  </a:moveTo>
                  <a:cubicBezTo>
                    <a:pt x="62" y="144"/>
                    <a:pt x="64" y="145"/>
                    <a:pt x="64" y="147"/>
                  </a:cubicBezTo>
                  <a:cubicBezTo>
                    <a:pt x="66" y="147"/>
                    <a:pt x="65" y="146"/>
                    <a:pt x="66" y="145"/>
                  </a:cubicBezTo>
                  <a:cubicBezTo>
                    <a:pt x="66" y="144"/>
                    <a:pt x="64" y="144"/>
                    <a:pt x="63" y="143"/>
                  </a:cubicBezTo>
                  <a:close/>
                  <a:moveTo>
                    <a:pt x="149" y="147"/>
                  </a:moveTo>
                  <a:cubicBezTo>
                    <a:pt x="156" y="148"/>
                    <a:pt x="163" y="146"/>
                    <a:pt x="167" y="145"/>
                  </a:cubicBezTo>
                  <a:cubicBezTo>
                    <a:pt x="160" y="145"/>
                    <a:pt x="154" y="143"/>
                    <a:pt x="149" y="147"/>
                  </a:cubicBezTo>
                  <a:close/>
                  <a:moveTo>
                    <a:pt x="96" y="147"/>
                  </a:moveTo>
                  <a:cubicBezTo>
                    <a:pt x="100" y="147"/>
                    <a:pt x="108" y="148"/>
                    <a:pt x="110" y="145"/>
                  </a:cubicBezTo>
                  <a:cubicBezTo>
                    <a:pt x="107" y="143"/>
                    <a:pt x="100" y="146"/>
                    <a:pt x="96" y="147"/>
                  </a:cubicBezTo>
                  <a:close/>
                  <a:moveTo>
                    <a:pt x="80" y="144"/>
                  </a:moveTo>
                  <a:cubicBezTo>
                    <a:pt x="82" y="148"/>
                    <a:pt x="89" y="147"/>
                    <a:pt x="93" y="145"/>
                  </a:cubicBezTo>
                  <a:cubicBezTo>
                    <a:pt x="89" y="144"/>
                    <a:pt x="84" y="145"/>
                    <a:pt x="80" y="144"/>
                  </a:cubicBezTo>
                  <a:close/>
                  <a:moveTo>
                    <a:pt x="147" y="146"/>
                  </a:moveTo>
                  <a:cubicBezTo>
                    <a:pt x="143" y="147"/>
                    <a:pt x="137" y="147"/>
                    <a:pt x="134" y="149"/>
                  </a:cubicBezTo>
                  <a:cubicBezTo>
                    <a:pt x="139" y="149"/>
                    <a:pt x="145" y="149"/>
                    <a:pt x="147" y="146"/>
                  </a:cubicBezTo>
                  <a:close/>
                  <a:moveTo>
                    <a:pt x="72" y="149"/>
                  </a:moveTo>
                  <a:cubicBezTo>
                    <a:pt x="75" y="154"/>
                    <a:pt x="74" y="160"/>
                    <a:pt x="72" y="166"/>
                  </a:cubicBezTo>
                  <a:cubicBezTo>
                    <a:pt x="73" y="166"/>
                    <a:pt x="74" y="166"/>
                    <a:pt x="74" y="167"/>
                  </a:cubicBezTo>
                  <a:cubicBezTo>
                    <a:pt x="73" y="163"/>
                    <a:pt x="77" y="154"/>
                    <a:pt x="77" y="150"/>
                  </a:cubicBezTo>
                  <a:cubicBezTo>
                    <a:pt x="76" y="149"/>
                    <a:pt x="75" y="146"/>
                    <a:pt x="72" y="149"/>
                  </a:cubicBezTo>
                  <a:close/>
                  <a:moveTo>
                    <a:pt x="68" y="147"/>
                  </a:moveTo>
                  <a:cubicBezTo>
                    <a:pt x="66" y="151"/>
                    <a:pt x="67" y="155"/>
                    <a:pt x="68" y="159"/>
                  </a:cubicBezTo>
                  <a:cubicBezTo>
                    <a:pt x="68" y="155"/>
                    <a:pt x="72" y="149"/>
                    <a:pt x="68" y="147"/>
                  </a:cubicBezTo>
                  <a:close/>
                  <a:moveTo>
                    <a:pt x="54" y="148"/>
                  </a:moveTo>
                  <a:cubicBezTo>
                    <a:pt x="52" y="148"/>
                    <a:pt x="53" y="151"/>
                    <a:pt x="54" y="150"/>
                  </a:cubicBezTo>
                  <a:cubicBezTo>
                    <a:pt x="54" y="149"/>
                    <a:pt x="53" y="149"/>
                    <a:pt x="54" y="148"/>
                  </a:cubicBezTo>
                  <a:close/>
                  <a:moveTo>
                    <a:pt x="80" y="148"/>
                  </a:moveTo>
                  <a:cubicBezTo>
                    <a:pt x="79" y="149"/>
                    <a:pt x="79" y="151"/>
                    <a:pt x="79" y="152"/>
                  </a:cubicBezTo>
                  <a:cubicBezTo>
                    <a:pt x="80" y="151"/>
                    <a:pt x="81" y="149"/>
                    <a:pt x="80" y="148"/>
                  </a:cubicBezTo>
                  <a:close/>
                  <a:moveTo>
                    <a:pt x="88" y="149"/>
                  </a:moveTo>
                  <a:cubicBezTo>
                    <a:pt x="91" y="152"/>
                    <a:pt x="97" y="149"/>
                    <a:pt x="103" y="149"/>
                  </a:cubicBezTo>
                  <a:cubicBezTo>
                    <a:pt x="99" y="148"/>
                    <a:pt x="94" y="150"/>
                    <a:pt x="88" y="149"/>
                  </a:cubicBezTo>
                  <a:close/>
                  <a:moveTo>
                    <a:pt x="155" y="149"/>
                  </a:moveTo>
                  <a:cubicBezTo>
                    <a:pt x="152" y="149"/>
                    <a:pt x="149" y="150"/>
                    <a:pt x="146" y="150"/>
                  </a:cubicBezTo>
                  <a:cubicBezTo>
                    <a:pt x="147" y="153"/>
                    <a:pt x="152" y="150"/>
                    <a:pt x="155" y="149"/>
                  </a:cubicBezTo>
                  <a:close/>
                  <a:moveTo>
                    <a:pt x="144" y="150"/>
                  </a:moveTo>
                  <a:cubicBezTo>
                    <a:pt x="142" y="150"/>
                    <a:pt x="140" y="151"/>
                    <a:pt x="138" y="150"/>
                  </a:cubicBezTo>
                  <a:cubicBezTo>
                    <a:pt x="138" y="151"/>
                    <a:pt x="138" y="153"/>
                    <a:pt x="137" y="152"/>
                  </a:cubicBezTo>
                  <a:cubicBezTo>
                    <a:pt x="139" y="153"/>
                    <a:pt x="142" y="152"/>
                    <a:pt x="144" y="152"/>
                  </a:cubicBezTo>
                  <a:cubicBezTo>
                    <a:pt x="145" y="151"/>
                    <a:pt x="144" y="151"/>
                    <a:pt x="144" y="150"/>
                  </a:cubicBezTo>
                  <a:close/>
                  <a:moveTo>
                    <a:pt x="57" y="150"/>
                  </a:moveTo>
                  <a:cubicBezTo>
                    <a:pt x="55" y="153"/>
                    <a:pt x="56" y="158"/>
                    <a:pt x="56" y="161"/>
                  </a:cubicBezTo>
                  <a:cubicBezTo>
                    <a:pt x="59" y="159"/>
                    <a:pt x="59" y="153"/>
                    <a:pt x="57" y="150"/>
                  </a:cubicBezTo>
                  <a:close/>
                  <a:moveTo>
                    <a:pt x="36" y="150"/>
                  </a:moveTo>
                  <a:cubicBezTo>
                    <a:pt x="37" y="153"/>
                    <a:pt x="39" y="154"/>
                    <a:pt x="42" y="154"/>
                  </a:cubicBezTo>
                  <a:cubicBezTo>
                    <a:pt x="40" y="153"/>
                    <a:pt x="39" y="151"/>
                    <a:pt x="36" y="150"/>
                  </a:cubicBezTo>
                  <a:close/>
                  <a:moveTo>
                    <a:pt x="83" y="151"/>
                  </a:moveTo>
                  <a:cubicBezTo>
                    <a:pt x="82" y="153"/>
                    <a:pt x="80" y="158"/>
                    <a:pt x="81" y="161"/>
                  </a:cubicBezTo>
                  <a:cubicBezTo>
                    <a:pt x="83" y="159"/>
                    <a:pt x="85" y="154"/>
                    <a:pt x="83" y="151"/>
                  </a:cubicBezTo>
                  <a:close/>
                  <a:moveTo>
                    <a:pt x="134" y="151"/>
                  </a:moveTo>
                  <a:cubicBezTo>
                    <a:pt x="127" y="152"/>
                    <a:pt x="118" y="153"/>
                    <a:pt x="113" y="154"/>
                  </a:cubicBezTo>
                  <a:cubicBezTo>
                    <a:pt x="120" y="155"/>
                    <a:pt x="127" y="154"/>
                    <a:pt x="134" y="151"/>
                  </a:cubicBezTo>
                  <a:close/>
                  <a:moveTo>
                    <a:pt x="62" y="152"/>
                  </a:moveTo>
                  <a:cubicBezTo>
                    <a:pt x="60" y="153"/>
                    <a:pt x="63" y="157"/>
                    <a:pt x="62" y="159"/>
                  </a:cubicBezTo>
                  <a:cubicBezTo>
                    <a:pt x="63" y="157"/>
                    <a:pt x="64" y="153"/>
                    <a:pt x="62" y="152"/>
                  </a:cubicBezTo>
                  <a:close/>
                  <a:moveTo>
                    <a:pt x="94" y="153"/>
                  </a:moveTo>
                  <a:cubicBezTo>
                    <a:pt x="93" y="152"/>
                    <a:pt x="91" y="153"/>
                    <a:pt x="90" y="153"/>
                  </a:cubicBezTo>
                  <a:cubicBezTo>
                    <a:pt x="90" y="155"/>
                    <a:pt x="92" y="154"/>
                    <a:pt x="93" y="155"/>
                  </a:cubicBezTo>
                  <a:cubicBezTo>
                    <a:pt x="94" y="155"/>
                    <a:pt x="92" y="154"/>
                    <a:pt x="93" y="153"/>
                  </a:cubicBezTo>
                  <a:lnTo>
                    <a:pt x="94" y="153"/>
                  </a:lnTo>
                  <a:close/>
                  <a:moveTo>
                    <a:pt x="105" y="153"/>
                  </a:moveTo>
                  <a:cubicBezTo>
                    <a:pt x="103" y="154"/>
                    <a:pt x="101" y="153"/>
                    <a:pt x="99" y="154"/>
                  </a:cubicBezTo>
                  <a:cubicBezTo>
                    <a:pt x="100" y="155"/>
                    <a:pt x="104" y="156"/>
                    <a:pt x="106" y="156"/>
                  </a:cubicBezTo>
                  <a:cubicBezTo>
                    <a:pt x="105" y="155"/>
                    <a:pt x="105" y="154"/>
                    <a:pt x="105" y="153"/>
                  </a:cubicBezTo>
                  <a:close/>
                  <a:moveTo>
                    <a:pt x="72" y="153"/>
                  </a:moveTo>
                  <a:cubicBezTo>
                    <a:pt x="70" y="156"/>
                    <a:pt x="69" y="161"/>
                    <a:pt x="70" y="164"/>
                  </a:cubicBezTo>
                  <a:cubicBezTo>
                    <a:pt x="72" y="162"/>
                    <a:pt x="72" y="157"/>
                    <a:pt x="72" y="153"/>
                  </a:cubicBezTo>
                  <a:close/>
                  <a:moveTo>
                    <a:pt x="142" y="154"/>
                  </a:moveTo>
                  <a:cubicBezTo>
                    <a:pt x="138" y="153"/>
                    <a:pt x="134" y="156"/>
                    <a:pt x="130" y="155"/>
                  </a:cubicBezTo>
                  <a:cubicBezTo>
                    <a:pt x="133" y="156"/>
                    <a:pt x="138" y="155"/>
                    <a:pt x="142" y="154"/>
                  </a:cubicBezTo>
                  <a:close/>
                  <a:moveTo>
                    <a:pt x="148" y="155"/>
                  </a:moveTo>
                  <a:cubicBezTo>
                    <a:pt x="145" y="156"/>
                    <a:pt x="140" y="156"/>
                    <a:pt x="138" y="157"/>
                  </a:cubicBezTo>
                  <a:cubicBezTo>
                    <a:pt x="137" y="157"/>
                    <a:pt x="135" y="157"/>
                    <a:pt x="137" y="157"/>
                  </a:cubicBezTo>
                  <a:cubicBezTo>
                    <a:pt x="141" y="158"/>
                    <a:pt x="145" y="156"/>
                    <a:pt x="148" y="155"/>
                  </a:cubicBezTo>
                  <a:close/>
                  <a:moveTo>
                    <a:pt x="89" y="156"/>
                  </a:moveTo>
                  <a:cubicBezTo>
                    <a:pt x="88" y="156"/>
                    <a:pt x="87" y="156"/>
                    <a:pt x="87" y="157"/>
                  </a:cubicBezTo>
                  <a:cubicBezTo>
                    <a:pt x="88" y="157"/>
                    <a:pt x="89" y="157"/>
                    <a:pt x="89" y="156"/>
                  </a:cubicBezTo>
                  <a:close/>
                  <a:moveTo>
                    <a:pt x="132" y="157"/>
                  </a:moveTo>
                  <a:cubicBezTo>
                    <a:pt x="127" y="159"/>
                    <a:pt x="120" y="157"/>
                    <a:pt x="116" y="160"/>
                  </a:cubicBezTo>
                  <a:cubicBezTo>
                    <a:pt x="121" y="158"/>
                    <a:pt x="129" y="160"/>
                    <a:pt x="132" y="157"/>
                  </a:cubicBezTo>
                  <a:close/>
                  <a:moveTo>
                    <a:pt x="100" y="158"/>
                  </a:moveTo>
                  <a:cubicBezTo>
                    <a:pt x="100" y="159"/>
                    <a:pt x="100" y="159"/>
                    <a:pt x="100" y="159"/>
                  </a:cubicBezTo>
                  <a:cubicBezTo>
                    <a:pt x="101" y="159"/>
                    <a:pt x="101" y="158"/>
                    <a:pt x="102" y="159"/>
                  </a:cubicBezTo>
                  <a:cubicBezTo>
                    <a:pt x="101" y="158"/>
                    <a:pt x="100" y="157"/>
                    <a:pt x="100" y="158"/>
                  </a:cubicBezTo>
                  <a:close/>
                  <a:moveTo>
                    <a:pt x="52" y="165"/>
                  </a:moveTo>
                  <a:cubicBezTo>
                    <a:pt x="49" y="174"/>
                    <a:pt x="52" y="186"/>
                    <a:pt x="56" y="193"/>
                  </a:cubicBezTo>
                  <a:cubicBezTo>
                    <a:pt x="55" y="185"/>
                    <a:pt x="52" y="174"/>
                    <a:pt x="52" y="165"/>
                  </a:cubicBezTo>
                  <a:close/>
                  <a:moveTo>
                    <a:pt x="83" y="166"/>
                  </a:moveTo>
                  <a:cubicBezTo>
                    <a:pt x="82" y="167"/>
                    <a:pt x="80" y="168"/>
                    <a:pt x="80" y="170"/>
                  </a:cubicBezTo>
                  <a:cubicBezTo>
                    <a:pt x="82" y="169"/>
                    <a:pt x="83" y="168"/>
                    <a:pt x="83" y="166"/>
                  </a:cubicBezTo>
                  <a:close/>
                  <a:moveTo>
                    <a:pt x="78" y="166"/>
                  </a:moveTo>
                  <a:cubicBezTo>
                    <a:pt x="77" y="167"/>
                    <a:pt x="76" y="168"/>
                    <a:pt x="75" y="168"/>
                  </a:cubicBezTo>
                  <a:cubicBezTo>
                    <a:pt x="76" y="171"/>
                    <a:pt x="75" y="175"/>
                    <a:pt x="75" y="178"/>
                  </a:cubicBezTo>
                  <a:cubicBezTo>
                    <a:pt x="77" y="176"/>
                    <a:pt x="78" y="171"/>
                    <a:pt x="78" y="166"/>
                  </a:cubicBezTo>
                  <a:close/>
                  <a:moveTo>
                    <a:pt x="67" y="166"/>
                  </a:moveTo>
                  <a:cubicBezTo>
                    <a:pt x="65" y="167"/>
                    <a:pt x="65" y="169"/>
                    <a:pt x="63" y="170"/>
                  </a:cubicBezTo>
                  <a:cubicBezTo>
                    <a:pt x="64" y="175"/>
                    <a:pt x="65" y="182"/>
                    <a:pt x="66" y="186"/>
                  </a:cubicBezTo>
                  <a:cubicBezTo>
                    <a:pt x="68" y="181"/>
                    <a:pt x="67" y="172"/>
                    <a:pt x="67" y="166"/>
                  </a:cubicBezTo>
                  <a:close/>
                  <a:moveTo>
                    <a:pt x="71" y="175"/>
                  </a:moveTo>
                  <a:cubicBezTo>
                    <a:pt x="69" y="177"/>
                    <a:pt x="71" y="181"/>
                    <a:pt x="71" y="184"/>
                  </a:cubicBezTo>
                  <a:cubicBezTo>
                    <a:pt x="71" y="182"/>
                    <a:pt x="71" y="178"/>
                    <a:pt x="71" y="175"/>
                  </a:cubicBezTo>
                  <a:close/>
                  <a:moveTo>
                    <a:pt x="62" y="182"/>
                  </a:moveTo>
                  <a:cubicBezTo>
                    <a:pt x="60" y="184"/>
                    <a:pt x="61" y="189"/>
                    <a:pt x="62" y="191"/>
                  </a:cubicBezTo>
                  <a:cubicBezTo>
                    <a:pt x="64" y="189"/>
                    <a:pt x="62" y="185"/>
                    <a:pt x="62" y="182"/>
                  </a:cubicBezTo>
                  <a:close/>
                  <a:moveTo>
                    <a:pt x="75" y="184"/>
                  </a:moveTo>
                  <a:cubicBezTo>
                    <a:pt x="73" y="184"/>
                    <a:pt x="74" y="187"/>
                    <a:pt x="73" y="189"/>
                  </a:cubicBezTo>
                  <a:cubicBezTo>
                    <a:pt x="74" y="188"/>
                    <a:pt x="75" y="186"/>
                    <a:pt x="75" y="184"/>
                  </a:cubicBezTo>
                  <a:close/>
                  <a:moveTo>
                    <a:pt x="68" y="190"/>
                  </a:moveTo>
                  <a:cubicBezTo>
                    <a:pt x="66" y="192"/>
                    <a:pt x="68" y="195"/>
                    <a:pt x="68" y="198"/>
                  </a:cubicBezTo>
                  <a:cubicBezTo>
                    <a:pt x="69" y="195"/>
                    <a:pt x="69" y="193"/>
                    <a:pt x="68" y="190"/>
                  </a:cubicBezTo>
                  <a:close/>
                  <a:moveTo>
                    <a:pt x="73" y="193"/>
                  </a:moveTo>
                  <a:cubicBezTo>
                    <a:pt x="70" y="199"/>
                    <a:pt x="72" y="203"/>
                    <a:pt x="72" y="210"/>
                  </a:cubicBezTo>
                  <a:cubicBezTo>
                    <a:pt x="73" y="206"/>
                    <a:pt x="72" y="199"/>
                    <a:pt x="73" y="193"/>
                  </a:cubicBezTo>
                  <a:close/>
                  <a:moveTo>
                    <a:pt x="59" y="196"/>
                  </a:moveTo>
                  <a:cubicBezTo>
                    <a:pt x="58" y="196"/>
                    <a:pt x="58" y="197"/>
                    <a:pt x="57" y="197"/>
                  </a:cubicBezTo>
                  <a:cubicBezTo>
                    <a:pt x="61" y="203"/>
                    <a:pt x="63" y="210"/>
                    <a:pt x="68" y="215"/>
                  </a:cubicBezTo>
                  <a:cubicBezTo>
                    <a:pt x="66" y="207"/>
                    <a:pt x="59" y="205"/>
                    <a:pt x="59" y="196"/>
                  </a:cubicBezTo>
                  <a:close/>
                  <a:moveTo>
                    <a:pt x="73" y="210"/>
                  </a:moveTo>
                  <a:cubicBezTo>
                    <a:pt x="71" y="213"/>
                    <a:pt x="75" y="219"/>
                    <a:pt x="74" y="222"/>
                  </a:cubicBezTo>
                  <a:cubicBezTo>
                    <a:pt x="75" y="223"/>
                    <a:pt x="75" y="224"/>
                    <a:pt x="77" y="224"/>
                  </a:cubicBezTo>
                  <a:cubicBezTo>
                    <a:pt x="74" y="221"/>
                    <a:pt x="74" y="215"/>
                    <a:pt x="73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Freeform 262"/>
            <p:cNvSpPr/>
            <p:nvPr/>
          </p:nvSpPr>
          <p:spPr bwMode="auto">
            <a:xfrm>
              <a:off x="12336" y="1073"/>
              <a:ext cx="58" cy="58"/>
            </a:xfrm>
            <a:custGeom>
              <a:avLst/>
              <a:gdLst>
                <a:gd name="T0" fmla="*/ 2 w 5"/>
                <a:gd name="T1" fmla="*/ 1 h 5"/>
                <a:gd name="T2" fmla="*/ 5 w 5"/>
                <a:gd name="T3" fmla="*/ 2 h 5"/>
                <a:gd name="T4" fmla="*/ 3 w 5"/>
                <a:gd name="T5" fmla="*/ 5 h 5"/>
                <a:gd name="T6" fmla="*/ 2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1" y="5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263"/>
            <p:cNvSpPr/>
            <p:nvPr/>
          </p:nvSpPr>
          <p:spPr bwMode="auto">
            <a:xfrm>
              <a:off x="14576" y="1097"/>
              <a:ext cx="34" cy="48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4 h 4"/>
                <a:gd name="T4" fmla="*/ 0 w 3"/>
                <a:gd name="T5" fmla="*/ 2 h 4"/>
                <a:gd name="T6" fmla="*/ 2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3" y="1"/>
                    <a:pt x="3" y="2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264"/>
            <p:cNvSpPr/>
            <p:nvPr/>
          </p:nvSpPr>
          <p:spPr bwMode="auto">
            <a:xfrm>
              <a:off x="14692" y="1121"/>
              <a:ext cx="82" cy="44"/>
            </a:xfrm>
            <a:custGeom>
              <a:avLst/>
              <a:gdLst>
                <a:gd name="T0" fmla="*/ 3 w 7"/>
                <a:gd name="T1" fmla="*/ 0 h 4"/>
                <a:gd name="T2" fmla="*/ 4 w 7"/>
                <a:gd name="T3" fmla="*/ 0 h 4"/>
                <a:gd name="T4" fmla="*/ 3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7" y="4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Freeform 265"/>
            <p:cNvSpPr/>
            <p:nvPr/>
          </p:nvSpPr>
          <p:spPr bwMode="auto">
            <a:xfrm>
              <a:off x="12234" y="1097"/>
              <a:ext cx="82" cy="68"/>
            </a:xfrm>
            <a:custGeom>
              <a:avLst/>
              <a:gdLst>
                <a:gd name="T0" fmla="*/ 7 w 7"/>
                <a:gd name="T1" fmla="*/ 5 h 6"/>
                <a:gd name="T2" fmla="*/ 6 w 7"/>
                <a:gd name="T3" fmla="*/ 6 h 6"/>
                <a:gd name="T4" fmla="*/ 7 w 7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5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0" y="6"/>
                    <a:pt x="6" y="0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266"/>
            <p:cNvSpPr/>
            <p:nvPr/>
          </p:nvSpPr>
          <p:spPr bwMode="auto">
            <a:xfrm>
              <a:off x="12336" y="1155"/>
              <a:ext cx="48" cy="48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3"/>
                    <a:pt x="3" y="4"/>
                  </a:cubicBezTo>
                  <a:cubicBezTo>
                    <a:pt x="2" y="4"/>
                    <a:pt x="2" y="4"/>
                    <a:pt x="0" y="4"/>
                  </a:cubicBezTo>
                  <a:cubicBezTo>
                    <a:pt x="0" y="2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Freeform 267"/>
            <p:cNvSpPr/>
            <p:nvPr/>
          </p:nvSpPr>
          <p:spPr bwMode="auto">
            <a:xfrm>
              <a:off x="14658" y="1165"/>
              <a:ext cx="44" cy="48"/>
            </a:xfrm>
            <a:custGeom>
              <a:avLst/>
              <a:gdLst>
                <a:gd name="T0" fmla="*/ 4 w 4"/>
                <a:gd name="T1" fmla="*/ 0 h 4"/>
                <a:gd name="T2" fmla="*/ 1 w 4"/>
                <a:gd name="T3" fmla="*/ 4 h 4"/>
                <a:gd name="T4" fmla="*/ 0 w 4"/>
                <a:gd name="T5" fmla="*/ 0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3"/>
                    <a:pt x="2" y="3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" name="Freeform 268"/>
            <p:cNvSpPr/>
            <p:nvPr/>
          </p:nvSpPr>
          <p:spPr bwMode="auto">
            <a:xfrm>
              <a:off x="14576" y="1189"/>
              <a:ext cx="48" cy="48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3 h 4"/>
                <a:gd name="T4" fmla="*/ 0 w 4"/>
                <a:gd name="T5" fmla="*/ 3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" name="Freeform 269"/>
            <p:cNvSpPr/>
            <p:nvPr/>
          </p:nvSpPr>
          <p:spPr bwMode="auto">
            <a:xfrm>
              <a:off x="12200" y="1204"/>
              <a:ext cx="58" cy="53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5 h 5"/>
                <a:gd name="T4" fmla="*/ 0 w 5"/>
                <a:gd name="T5" fmla="*/ 4 h 5"/>
                <a:gd name="T6" fmla="*/ 5 w 5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5" y="4"/>
                    <a:pt x="5" y="5"/>
                  </a:cubicBezTo>
                  <a:cubicBezTo>
                    <a:pt x="3" y="5"/>
                    <a:pt x="2" y="4"/>
                    <a:pt x="0" y="4"/>
                  </a:cubicBezTo>
                  <a:cubicBezTo>
                    <a:pt x="0" y="0"/>
                    <a:pt x="5" y="0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" name="Freeform 270"/>
            <p:cNvSpPr/>
            <p:nvPr/>
          </p:nvSpPr>
          <p:spPr bwMode="auto">
            <a:xfrm>
              <a:off x="14702" y="1223"/>
              <a:ext cx="58" cy="48"/>
            </a:xfrm>
            <a:custGeom>
              <a:avLst/>
              <a:gdLst>
                <a:gd name="T0" fmla="*/ 5 w 5"/>
                <a:gd name="T1" fmla="*/ 0 h 4"/>
                <a:gd name="T2" fmla="*/ 5 w 5"/>
                <a:gd name="T3" fmla="*/ 3 h 4"/>
                <a:gd name="T4" fmla="*/ 1 w 5"/>
                <a:gd name="T5" fmla="*/ 0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5" y="1"/>
                    <a:pt x="5" y="2"/>
                    <a:pt x="5" y="3"/>
                  </a:cubicBezTo>
                  <a:cubicBezTo>
                    <a:pt x="3" y="4"/>
                    <a:pt x="0" y="3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" name="Freeform 271"/>
            <p:cNvSpPr/>
            <p:nvPr/>
          </p:nvSpPr>
          <p:spPr bwMode="auto">
            <a:xfrm>
              <a:off x="12133" y="1257"/>
              <a:ext cx="44" cy="48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4 h 4"/>
                <a:gd name="T4" fmla="*/ 0 w 4"/>
                <a:gd name="T5" fmla="*/ 3 h 4"/>
                <a:gd name="T6" fmla="*/ 0 w 4"/>
                <a:gd name="T7" fmla="*/ 1 h 4"/>
                <a:gd name="T8" fmla="*/ 4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3"/>
                    <a:pt x="3" y="4"/>
                    <a:pt x="2" y="4"/>
                  </a:cubicBezTo>
                  <a:cubicBezTo>
                    <a:pt x="2" y="3"/>
                    <a:pt x="1" y="4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4" y="1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" name="Freeform 272"/>
            <p:cNvSpPr/>
            <p:nvPr/>
          </p:nvSpPr>
          <p:spPr bwMode="auto">
            <a:xfrm>
              <a:off x="14600" y="1257"/>
              <a:ext cx="58" cy="58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2 w 5"/>
                <a:gd name="T5" fmla="*/ 5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0" y="2"/>
                    <a:pt x="3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" name="Freeform 273"/>
            <p:cNvSpPr/>
            <p:nvPr/>
          </p:nvSpPr>
          <p:spPr bwMode="auto">
            <a:xfrm>
              <a:off x="14750" y="1281"/>
              <a:ext cx="58" cy="58"/>
            </a:xfrm>
            <a:custGeom>
              <a:avLst/>
              <a:gdLst>
                <a:gd name="T0" fmla="*/ 4 w 5"/>
                <a:gd name="T1" fmla="*/ 4 h 5"/>
                <a:gd name="T2" fmla="*/ 0 w 5"/>
                <a:gd name="T3" fmla="*/ 3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3" y="5"/>
                    <a:pt x="1" y="4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" name="Freeform 274"/>
            <p:cNvSpPr/>
            <p:nvPr/>
          </p:nvSpPr>
          <p:spPr bwMode="auto">
            <a:xfrm>
              <a:off x="14508" y="1291"/>
              <a:ext cx="48" cy="39"/>
            </a:xfrm>
            <a:custGeom>
              <a:avLst/>
              <a:gdLst>
                <a:gd name="T0" fmla="*/ 3 w 4"/>
                <a:gd name="T1" fmla="*/ 2 h 3"/>
                <a:gd name="T2" fmla="*/ 0 w 4"/>
                <a:gd name="T3" fmla="*/ 3 h 3"/>
                <a:gd name="T4" fmla="*/ 0 w 4"/>
                <a:gd name="T5" fmla="*/ 1 h 3"/>
                <a:gd name="T6" fmla="*/ 3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3" y="0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" name="Freeform 275"/>
            <p:cNvSpPr/>
            <p:nvPr/>
          </p:nvSpPr>
          <p:spPr bwMode="auto">
            <a:xfrm>
              <a:off x="12167" y="1306"/>
              <a:ext cx="44" cy="58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4 h 5"/>
                <a:gd name="T4" fmla="*/ 3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4" y="2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" name="Freeform 276"/>
            <p:cNvSpPr/>
            <p:nvPr/>
          </p:nvSpPr>
          <p:spPr bwMode="auto">
            <a:xfrm>
              <a:off x="14372" y="1306"/>
              <a:ext cx="34" cy="44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3 h 4"/>
                <a:gd name="T4" fmla="*/ 0 w 3"/>
                <a:gd name="T5" fmla="*/ 1 h 4"/>
                <a:gd name="T6" fmla="*/ 3 w 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3"/>
                    <a:pt x="1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3" y="0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" name="Freeform 277"/>
            <p:cNvSpPr/>
            <p:nvPr/>
          </p:nvSpPr>
          <p:spPr bwMode="auto">
            <a:xfrm>
              <a:off x="14566" y="1315"/>
              <a:ext cx="58" cy="48"/>
            </a:xfrm>
            <a:custGeom>
              <a:avLst/>
              <a:gdLst>
                <a:gd name="T0" fmla="*/ 5 w 5"/>
                <a:gd name="T1" fmla="*/ 3 h 4"/>
                <a:gd name="T2" fmla="*/ 1 w 5"/>
                <a:gd name="T3" fmla="*/ 4 h 4"/>
                <a:gd name="T4" fmla="*/ 0 w 5"/>
                <a:gd name="T5" fmla="*/ 2 h 4"/>
                <a:gd name="T6" fmla="*/ 5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3" y="4"/>
                    <a:pt x="3" y="4"/>
                    <a:pt x="1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2" y="1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" name="Freeform 278"/>
            <p:cNvSpPr/>
            <p:nvPr/>
          </p:nvSpPr>
          <p:spPr bwMode="auto">
            <a:xfrm>
              <a:off x="14668" y="1315"/>
              <a:ext cx="48" cy="48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4 h 4"/>
                <a:gd name="T4" fmla="*/ 2 w 4"/>
                <a:gd name="T5" fmla="*/ 4 h 4"/>
                <a:gd name="T6" fmla="*/ 4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0" y="2"/>
                    <a:pt x="2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" name="Freeform 279"/>
            <p:cNvSpPr>
              <a:spLocks noEditPoints="1"/>
            </p:cNvSpPr>
            <p:nvPr/>
          </p:nvSpPr>
          <p:spPr bwMode="auto">
            <a:xfrm>
              <a:off x="12937" y="1373"/>
              <a:ext cx="1091" cy="320"/>
            </a:xfrm>
            <a:custGeom>
              <a:avLst/>
              <a:gdLst>
                <a:gd name="T0" fmla="*/ 93 w 95"/>
                <a:gd name="T1" fmla="*/ 1 h 28"/>
                <a:gd name="T2" fmla="*/ 94 w 95"/>
                <a:gd name="T3" fmla="*/ 24 h 28"/>
                <a:gd name="T4" fmla="*/ 58 w 95"/>
                <a:gd name="T5" fmla="*/ 25 h 28"/>
                <a:gd name="T6" fmla="*/ 1 w 95"/>
                <a:gd name="T7" fmla="*/ 26 h 28"/>
                <a:gd name="T8" fmla="*/ 0 w 95"/>
                <a:gd name="T9" fmla="*/ 2 h 28"/>
                <a:gd name="T10" fmla="*/ 10 w 95"/>
                <a:gd name="T11" fmla="*/ 0 h 28"/>
                <a:gd name="T12" fmla="*/ 93 w 95"/>
                <a:gd name="T13" fmla="*/ 1 h 28"/>
                <a:gd name="T14" fmla="*/ 4 w 95"/>
                <a:gd name="T15" fmla="*/ 4 h 28"/>
                <a:gd name="T16" fmla="*/ 4 w 95"/>
                <a:gd name="T17" fmla="*/ 22 h 28"/>
                <a:gd name="T18" fmla="*/ 16 w 95"/>
                <a:gd name="T19" fmla="*/ 23 h 28"/>
                <a:gd name="T20" fmla="*/ 14 w 95"/>
                <a:gd name="T21" fmla="*/ 4 h 28"/>
                <a:gd name="T22" fmla="*/ 4 w 95"/>
                <a:gd name="T23" fmla="*/ 4 h 28"/>
                <a:gd name="T24" fmla="*/ 62 w 95"/>
                <a:gd name="T25" fmla="*/ 4 h 28"/>
                <a:gd name="T26" fmla="*/ 63 w 95"/>
                <a:gd name="T27" fmla="*/ 20 h 28"/>
                <a:gd name="T28" fmla="*/ 75 w 95"/>
                <a:gd name="T29" fmla="*/ 21 h 28"/>
                <a:gd name="T30" fmla="*/ 74 w 95"/>
                <a:gd name="T31" fmla="*/ 4 h 28"/>
                <a:gd name="T32" fmla="*/ 62 w 95"/>
                <a:gd name="T33" fmla="*/ 4 h 28"/>
                <a:gd name="T34" fmla="*/ 18 w 95"/>
                <a:gd name="T35" fmla="*/ 4 h 28"/>
                <a:gd name="T36" fmla="*/ 20 w 95"/>
                <a:gd name="T37" fmla="*/ 23 h 28"/>
                <a:gd name="T38" fmla="*/ 29 w 95"/>
                <a:gd name="T39" fmla="*/ 22 h 28"/>
                <a:gd name="T40" fmla="*/ 28 w 95"/>
                <a:gd name="T41" fmla="*/ 4 h 28"/>
                <a:gd name="T42" fmla="*/ 18 w 95"/>
                <a:gd name="T43" fmla="*/ 4 h 28"/>
                <a:gd name="T44" fmla="*/ 33 w 95"/>
                <a:gd name="T45" fmla="*/ 22 h 28"/>
                <a:gd name="T46" fmla="*/ 45 w 95"/>
                <a:gd name="T47" fmla="*/ 22 h 28"/>
                <a:gd name="T48" fmla="*/ 44 w 95"/>
                <a:gd name="T49" fmla="*/ 4 h 28"/>
                <a:gd name="T50" fmla="*/ 32 w 95"/>
                <a:gd name="T51" fmla="*/ 4 h 28"/>
                <a:gd name="T52" fmla="*/ 33 w 95"/>
                <a:gd name="T53" fmla="*/ 22 h 28"/>
                <a:gd name="T54" fmla="*/ 47 w 95"/>
                <a:gd name="T55" fmla="*/ 4 h 28"/>
                <a:gd name="T56" fmla="*/ 49 w 95"/>
                <a:gd name="T57" fmla="*/ 21 h 28"/>
                <a:gd name="T58" fmla="*/ 59 w 95"/>
                <a:gd name="T59" fmla="*/ 21 h 28"/>
                <a:gd name="T60" fmla="*/ 58 w 95"/>
                <a:gd name="T61" fmla="*/ 4 h 28"/>
                <a:gd name="T62" fmla="*/ 47 w 95"/>
                <a:gd name="T63" fmla="*/ 4 h 28"/>
                <a:gd name="T64" fmla="*/ 79 w 95"/>
                <a:gd name="T65" fmla="*/ 21 h 28"/>
                <a:gd name="T66" fmla="*/ 90 w 95"/>
                <a:gd name="T67" fmla="*/ 20 h 28"/>
                <a:gd name="T68" fmla="*/ 90 w 95"/>
                <a:gd name="T69" fmla="*/ 4 h 28"/>
                <a:gd name="T70" fmla="*/ 78 w 95"/>
                <a:gd name="T71" fmla="*/ 4 h 28"/>
                <a:gd name="T72" fmla="*/ 79 w 95"/>
                <a:gd name="T73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5" h="28">
                  <a:moveTo>
                    <a:pt x="93" y="1"/>
                  </a:moveTo>
                  <a:cubicBezTo>
                    <a:pt x="95" y="8"/>
                    <a:pt x="93" y="17"/>
                    <a:pt x="94" y="24"/>
                  </a:cubicBezTo>
                  <a:cubicBezTo>
                    <a:pt x="82" y="26"/>
                    <a:pt x="70" y="24"/>
                    <a:pt x="58" y="25"/>
                  </a:cubicBezTo>
                  <a:cubicBezTo>
                    <a:pt x="42" y="25"/>
                    <a:pt x="22" y="28"/>
                    <a:pt x="1" y="26"/>
                  </a:cubicBezTo>
                  <a:cubicBezTo>
                    <a:pt x="0" y="19"/>
                    <a:pt x="0" y="9"/>
                    <a:pt x="0" y="2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36" y="0"/>
                    <a:pt x="68" y="0"/>
                    <a:pt x="93" y="1"/>
                  </a:cubicBezTo>
                  <a:close/>
                  <a:moveTo>
                    <a:pt x="4" y="4"/>
                  </a:moveTo>
                  <a:cubicBezTo>
                    <a:pt x="3" y="11"/>
                    <a:pt x="4" y="15"/>
                    <a:pt x="4" y="22"/>
                  </a:cubicBezTo>
                  <a:cubicBezTo>
                    <a:pt x="9" y="22"/>
                    <a:pt x="10" y="23"/>
                    <a:pt x="16" y="23"/>
                  </a:cubicBezTo>
                  <a:cubicBezTo>
                    <a:pt x="16" y="19"/>
                    <a:pt x="16" y="9"/>
                    <a:pt x="14" y="4"/>
                  </a:cubicBezTo>
                  <a:cubicBezTo>
                    <a:pt x="10" y="4"/>
                    <a:pt x="8" y="3"/>
                    <a:pt x="4" y="4"/>
                  </a:cubicBezTo>
                  <a:close/>
                  <a:moveTo>
                    <a:pt x="62" y="4"/>
                  </a:moveTo>
                  <a:cubicBezTo>
                    <a:pt x="62" y="9"/>
                    <a:pt x="63" y="15"/>
                    <a:pt x="63" y="20"/>
                  </a:cubicBezTo>
                  <a:cubicBezTo>
                    <a:pt x="66" y="22"/>
                    <a:pt x="72" y="20"/>
                    <a:pt x="75" y="21"/>
                  </a:cubicBezTo>
                  <a:cubicBezTo>
                    <a:pt x="75" y="16"/>
                    <a:pt x="75" y="9"/>
                    <a:pt x="74" y="4"/>
                  </a:cubicBezTo>
                  <a:cubicBezTo>
                    <a:pt x="68" y="4"/>
                    <a:pt x="66" y="3"/>
                    <a:pt x="62" y="4"/>
                  </a:cubicBezTo>
                  <a:close/>
                  <a:moveTo>
                    <a:pt x="18" y="4"/>
                  </a:moveTo>
                  <a:cubicBezTo>
                    <a:pt x="19" y="10"/>
                    <a:pt x="19" y="16"/>
                    <a:pt x="20" y="23"/>
                  </a:cubicBezTo>
                  <a:cubicBezTo>
                    <a:pt x="24" y="23"/>
                    <a:pt x="25" y="23"/>
                    <a:pt x="29" y="22"/>
                  </a:cubicBezTo>
                  <a:cubicBezTo>
                    <a:pt x="29" y="16"/>
                    <a:pt x="29" y="10"/>
                    <a:pt x="28" y="4"/>
                  </a:cubicBezTo>
                  <a:cubicBezTo>
                    <a:pt x="24" y="4"/>
                    <a:pt x="23" y="4"/>
                    <a:pt x="18" y="4"/>
                  </a:cubicBezTo>
                  <a:close/>
                  <a:moveTo>
                    <a:pt x="33" y="22"/>
                  </a:moveTo>
                  <a:cubicBezTo>
                    <a:pt x="37" y="22"/>
                    <a:pt x="42" y="21"/>
                    <a:pt x="45" y="22"/>
                  </a:cubicBezTo>
                  <a:cubicBezTo>
                    <a:pt x="45" y="16"/>
                    <a:pt x="45" y="9"/>
                    <a:pt x="44" y="4"/>
                  </a:cubicBezTo>
                  <a:cubicBezTo>
                    <a:pt x="40" y="4"/>
                    <a:pt x="36" y="4"/>
                    <a:pt x="32" y="4"/>
                  </a:cubicBezTo>
                  <a:cubicBezTo>
                    <a:pt x="32" y="8"/>
                    <a:pt x="33" y="14"/>
                    <a:pt x="33" y="22"/>
                  </a:cubicBezTo>
                  <a:close/>
                  <a:moveTo>
                    <a:pt x="47" y="4"/>
                  </a:moveTo>
                  <a:cubicBezTo>
                    <a:pt x="49" y="10"/>
                    <a:pt x="47" y="16"/>
                    <a:pt x="49" y="21"/>
                  </a:cubicBezTo>
                  <a:cubicBezTo>
                    <a:pt x="52" y="21"/>
                    <a:pt x="55" y="20"/>
                    <a:pt x="59" y="21"/>
                  </a:cubicBezTo>
                  <a:cubicBezTo>
                    <a:pt x="61" y="15"/>
                    <a:pt x="58" y="10"/>
                    <a:pt x="58" y="4"/>
                  </a:cubicBezTo>
                  <a:cubicBezTo>
                    <a:pt x="55" y="5"/>
                    <a:pt x="52" y="3"/>
                    <a:pt x="47" y="4"/>
                  </a:cubicBezTo>
                  <a:close/>
                  <a:moveTo>
                    <a:pt x="79" y="21"/>
                  </a:moveTo>
                  <a:cubicBezTo>
                    <a:pt x="84" y="21"/>
                    <a:pt x="87" y="21"/>
                    <a:pt x="90" y="20"/>
                  </a:cubicBezTo>
                  <a:cubicBezTo>
                    <a:pt x="89" y="13"/>
                    <a:pt x="90" y="11"/>
                    <a:pt x="90" y="4"/>
                  </a:cubicBezTo>
                  <a:cubicBezTo>
                    <a:pt x="86" y="4"/>
                    <a:pt x="82" y="4"/>
                    <a:pt x="78" y="4"/>
                  </a:cubicBezTo>
                  <a:cubicBezTo>
                    <a:pt x="78" y="10"/>
                    <a:pt x="78" y="17"/>
                    <a:pt x="7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" name="Freeform 280"/>
            <p:cNvSpPr/>
            <p:nvPr/>
          </p:nvSpPr>
          <p:spPr bwMode="auto">
            <a:xfrm>
              <a:off x="12118" y="1674"/>
              <a:ext cx="58" cy="44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0" y="1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" name="Freeform 281"/>
            <p:cNvSpPr/>
            <p:nvPr/>
          </p:nvSpPr>
          <p:spPr bwMode="auto">
            <a:xfrm>
              <a:off x="14702" y="1708"/>
              <a:ext cx="48" cy="44"/>
            </a:xfrm>
            <a:custGeom>
              <a:avLst/>
              <a:gdLst>
                <a:gd name="T0" fmla="*/ 3 w 4"/>
                <a:gd name="T1" fmla="*/ 1 h 4"/>
                <a:gd name="T2" fmla="*/ 3 w 4"/>
                <a:gd name="T3" fmla="*/ 4 h 4"/>
                <a:gd name="T4" fmla="*/ 0 w 4"/>
                <a:gd name="T5" fmla="*/ 1 h 4"/>
                <a:gd name="T6" fmla="*/ 3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" name="Freeform 282"/>
            <p:cNvSpPr/>
            <p:nvPr/>
          </p:nvSpPr>
          <p:spPr bwMode="auto">
            <a:xfrm>
              <a:off x="12074" y="1742"/>
              <a:ext cx="44" cy="44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1 h 4"/>
                <a:gd name="T4" fmla="*/ 1 w 4"/>
                <a:gd name="T5" fmla="*/ 2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0"/>
                    <a:pt x="4" y="1"/>
                  </a:cubicBezTo>
                  <a:cubicBezTo>
                    <a:pt x="4" y="4"/>
                    <a:pt x="2" y="4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" name="Freeform 283"/>
            <p:cNvSpPr/>
            <p:nvPr/>
          </p:nvSpPr>
          <p:spPr bwMode="auto">
            <a:xfrm>
              <a:off x="12176" y="1742"/>
              <a:ext cx="48" cy="44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0 h 4"/>
                <a:gd name="T4" fmla="*/ 4 w 4"/>
                <a:gd name="T5" fmla="*/ 3 h 4"/>
                <a:gd name="T6" fmla="*/ 1 w 4"/>
                <a:gd name="T7" fmla="*/ 4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" name="Freeform 284"/>
            <p:cNvSpPr/>
            <p:nvPr/>
          </p:nvSpPr>
          <p:spPr bwMode="auto">
            <a:xfrm>
              <a:off x="14784" y="1742"/>
              <a:ext cx="44" cy="58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3" y="4"/>
                    <a:pt x="2" y="5"/>
                  </a:cubicBezTo>
                  <a:cubicBezTo>
                    <a:pt x="0" y="4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" name="Freeform 285"/>
            <p:cNvSpPr/>
            <p:nvPr/>
          </p:nvSpPr>
          <p:spPr bwMode="auto">
            <a:xfrm>
              <a:off x="14702" y="1766"/>
              <a:ext cx="48" cy="34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3 h 3"/>
                <a:gd name="T4" fmla="*/ 1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2" y="3"/>
                    <a:pt x="0" y="3"/>
                    <a:pt x="1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" name="Freeform 286"/>
            <p:cNvSpPr/>
            <p:nvPr/>
          </p:nvSpPr>
          <p:spPr bwMode="auto">
            <a:xfrm>
              <a:off x="12118" y="1800"/>
              <a:ext cx="48" cy="58"/>
            </a:xfrm>
            <a:custGeom>
              <a:avLst/>
              <a:gdLst>
                <a:gd name="T0" fmla="*/ 1 w 4"/>
                <a:gd name="T1" fmla="*/ 1 h 5"/>
                <a:gd name="T2" fmla="*/ 4 w 4"/>
                <a:gd name="T3" fmla="*/ 2 h 5"/>
                <a:gd name="T4" fmla="*/ 1 w 4"/>
                <a:gd name="T5" fmla="*/ 5 h 5"/>
                <a:gd name="T6" fmla="*/ 0 w 4"/>
                <a:gd name="T7" fmla="*/ 4 h 5"/>
                <a:gd name="T8" fmla="*/ 1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3" y="0"/>
                    <a:pt x="3" y="1"/>
                    <a:pt x="4" y="2"/>
                  </a:cubicBezTo>
                  <a:cubicBezTo>
                    <a:pt x="4" y="4"/>
                    <a:pt x="3" y="5"/>
                    <a:pt x="1" y="5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3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" name="Freeform 287"/>
            <p:cNvSpPr/>
            <p:nvPr/>
          </p:nvSpPr>
          <p:spPr bwMode="auto">
            <a:xfrm>
              <a:off x="14716" y="1810"/>
              <a:ext cx="34" cy="48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0 h 4"/>
                <a:gd name="T4" fmla="*/ 1 w 3"/>
                <a:gd name="T5" fmla="*/ 4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3" y="4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" name="Freeform 288"/>
            <p:cNvSpPr/>
            <p:nvPr/>
          </p:nvSpPr>
          <p:spPr bwMode="auto">
            <a:xfrm>
              <a:off x="14634" y="1819"/>
              <a:ext cx="58" cy="58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4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3" y="3"/>
                    <a:pt x="2" y="4"/>
                  </a:cubicBezTo>
                  <a:cubicBezTo>
                    <a:pt x="0" y="5"/>
                    <a:pt x="1" y="3"/>
                    <a:pt x="1" y="1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" name="Freeform 289"/>
            <p:cNvSpPr/>
            <p:nvPr/>
          </p:nvSpPr>
          <p:spPr bwMode="auto">
            <a:xfrm>
              <a:off x="12099" y="1858"/>
              <a:ext cx="44" cy="34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3 w 4"/>
                <a:gd name="T7" fmla="*/ 3 h 3"/>
                <a:gd name="T8" fmla="*/ 0 w 4"/>
                <a:gd name="T9" fmla="*/ 2 h 3"/>
                <a:gd name="T10" fmla="*/ 1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" name="Freeform 290"/>
            <p:cNvSpPr/>
            <p:nvPr/>
          </p:nvSpPr>
          <p:spPr bwMode="auto">
            <a:xfrm>
              <a:off x="12157" y="1868"/>
              <a:ext cx="44" cy="34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0"/>
                    <a:pt x="4" y="3"/>
                  </a:cubicBezTo>
                  <a:cubicBezTo>
                    <a:pt x="1" y="3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" name="Freeform 291"/>
            <p:cNvSpPr/>
            <p:nvPr/>
          </p:nvSpPr>
          <p:spPr bwMode="auto">
            <a:xfrm>
              <a:off x="14028" y="1858"/>
              <a:ext cx="44" cy="44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4 h 4"/>
                <a:gd name="T4" fmla="*/ 1 w 4"/>
                <a:gd name="T5" fmla="*/ 1 h 4"/>
                <a:gd name="T6" fmla="*/ 4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" name="Freeform 292"/>
            <p:cNvSpPr/>
            <p:nvPr/>
          </p:nvSpPr>
          <p:spPr bwMode="auto">
            <a:xfrm>
              <a:off x="14736" y="1858"/>
              <a:ext cx="58" cy="68"/>
            </a:xfrm>
            <a:custGeom>
              <a:avLst/>
              <a:gdLst>
                <a:gd name="T0" fmla="*/ 5 w 5"/>
                <a:gd name="T1" fmla="*/ 2 h 6"/>
                <a:gd name="T2" fmla="*/ 2 w 5"/>
                <a:gd name="T3" fmla="*/ 6 h 6"/>
                <a:gd name="T4" fmla="*/ 5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4"/>
                    <a:pt x="4" y="5"/>
                    <a:pt x="2" y="6"/>
                  </a:cubicBezTo>
                  <a:cubicBezTo>
                    <a:pt x="0" y="4"/>
                    <a:pt x="2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" name="Freeform 293"/>
            <p:cNvSpPr/>
            <p:nvPr/>
          </p:nvSpPr>
          <p:spPr bwMode="auto">
            <a:xfrm>
              <a:off x="12259" y="1878"/>
              <a:ext cx="58" cy="48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2 h 4"/>
                <a:gd name="T4" fmla="*/ 1 w 5"/>
                <a:gd name="T5" fmla="*/ 3 h 4"/>
                <a:gd name="T6" fmla="*/ 1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4" y="0"/>
                    <a:pt x="5" y="1"/>
                    <a:pt x="5" y="2"/>
                  </a:cubicBezTo>
                  <a:cubicBezTo>
                    <a:pt x="4" y="3"/>
                    <a:pt x="2" y="4"/>
                    <a:pt x="1" y="3"/>
                  </a:cubicBezTo>
                  <a:cubicBezTo>
                    <a:pt x="0" y="1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" name="Freeform 294"/>
            <p:cNvSpPr/>
            <p:nvPr/>
          </p:nvSpPr>
          <p:spPr bwMode="auto">
            <a:xfrm>
              <a:off x="13267" y="1878"/>
              <a:ext cx="34" cy="48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2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3" y="1"/>
                    <a:pt x="3" y="2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" name="Freeform 295"/>
            <p:cNvSpPr/>
            <p:nvPr/>
          </p:nvSpPr>
          <p:spPr bwMode="auto">
            <a:xfrm>
              <a:off x="13407" y="1902"/>
              <a:ext cx="68" cy="58"/>
            </a:xfrm>
            <a:custGeom>
              <a:avLst/>
              <a:gdLst>
                <a:gd name="T0" fmla="*/ 2 w 6"/>
                <a:gd name="T1" fmla="*/ 0 h 5"/>
                <a:gd name="T2" fmla="*/ 0 w 6"/>
                <a:gd name="T3" fmla="*/ 3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1"/>
                    <a:pt x="4" y="5"/>
                    <a:pt x="0" y="3"/>
                  </a:cubicBezTo>
                  <a:cubicBezTo>
                    <a:pt x="0" y="1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" name="Freeform 296"/>
            <p:cNvSpPr/>
            <p:nvPr/>
          </p:nvSpPr>
          <p:spPr bwMode="auto">
            <a:xfrm>
              <a:off x="12065" y="1936"/>
              <a:ext cx="44" cy="48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1 h 4"/>
                <a:gd name="T6" fmla="*/ 4 w 4"/>
                <a:gd name="T7" fmla="*/ 2 h 4"/>
                <a:gd name="T8" fmla="*/ 2 w 4"/>
                <a:gd name="T9" fmla="*/ 4 h 4"/>
                <a:gd name="T10" fmla="*/ 0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4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" name="Freeform 297"/>
            <p:cNvSpPr/>
            <p:nvPr/>
          </p:nvSpPr>
          <p:spPr bwMode="auto">
            <a:xfrm>
              <a:off x="13553" y="1926"/>
              <a:ext cx="58" cy="58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4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5"/>
                    <a:pt x="3" y="4"/>
                    <a:pt x="1" y="4"/>
                  </a:cubicBezTo>
                  <a:cubicBezTo>
                    <a:pt x="0" y="0"/>
                    <a:pt x="5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" name="Freeform 298"/>
            <p:cNvSpPr/>
            <p:nvPr/>
          </p:nvSpPr>
          <p:spPr bwMode="auto">
            <a:xfrm>
              <a:off x="13863" y="1936"/>
              <a:ext cx="48" cy="34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3 w 4"/>
                <a:gd name="T5" fmla="*/ 3 h 3"/>
                <a:gd name="T6" fmla="*/ 1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4" y="1"/>
                    <a:pt x="3" y="2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" name="Freeform 299"/>
            <p:cNvSpPr/>
            <p:nvPr/>
          </p:nvSpPr>
          <p:spPr bwMode="auto">
            <a:xfrm>
              <a:off x="12108" y="1936"/>
              <a:ext cx="48" cy="48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4 h 4"/>
                <a:gd name="T4" fmla="*/ 0 w 4"/>
                <a:gd name="T5" fmla="*/ 4 h 4"/>
                <a:gd name="T6" fmla="*/ 4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2" y="4"/>
                    <a:pt x="0" y="4"/>
                  </a:cubicBezTo>
                  <a:cubicBezTo>
                    <a:pt x="0" y="0"/>
                    <a:pt x="2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" name="Freeform 300"/>
            <p:cNvSpPr/>
            <p:nvPr/>
          </p:nvSpPr>
          <p:spPr bwMode="auto">
            <a:xfrm>
              <a:off x="13727" y="1926"/>
              <a:ext cx="44" cy="58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5 h 5"/>
                <a:gd name="T4" fmla="*/ 1 w 4"/>
                <a:gd name="T5" fmla="*/ 5 h 5"/>
                <a:gd name="T6" fmla="*/ 4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0" y="3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" name="Freeform 301"/>
            <p:cNvSpPr/>
            <p:nvPr/>
          </p:nvSpPr>
          <p:spPr bwMode="auto">
            <a:xfrm>
              <a:off x="14716" y="1936"/>
              <a:ext cx="44" cy="48"/>
            </a:xfrm>
            <a:custGeom>
              <a:avLst/>
              <a:gdLst>
                <a:gd name="T0" fmla="*/ 3 w 4"/>
                <a:gd name="T1" fmla="*/ 3 h 4"/>
                <a:gd name="T2" fmla="*/ 0 w 4"/>
                <a:gd name="T3" fmla="*/ 2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0"/>
                    <a:pt x="4" y="0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" name="Freeform 302"/>
            <p:cNvSpPr/>
            <p:nvPr/>
          </p:nvSpPr>
          <p:spPr bwMode="auto">
            <a:xfrm>
              <a:off x="13073" y="1950"/>
              <a:ext cx="44" cy="34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" name="Freeform 303"/>
            <p:cNvSpPr/>
            <p:nvPr/>
          </p:nvSpPr>
          <p:spPr bwMode="auto">
            <a:xfrm>
              <a:off x="13199" y="1950"/>
              <a:ext cx="48" cy="34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3 h 3"/>
                <a:gd name="T4" fmla="*/ 0 w 4"/>
                <a:gd name="T5" fmla="*/ 3 h 3"/>
                <a:gd name="T6" fmla="*/ 3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4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" name="Freeform 304"/>
            <p:cNvSpPr/>
            <p:nvPr/>
          </p:nvSpPr>
          <p:spPr bwMode="auto">
            <a:xfrm>
              <a:off x="13989" y="1950"/>
              <a:ext cx="48" cy="44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4 h 4"/>
                <a:gd name="T4" fmla="*/ 0 w 4"/>
                <a:gd name="T5" fmla="*/ 3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1"/>
                    <a:pt x="4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" name="Freeform 305"/>
            <p:cNvSpPr/>
            <p:nvPr/>
          </p:nvSpPr>
          <p:spPr bwMode="auto">
            <a:xfrm>
              <a:off x="12191" y="1950"/>
              <a:ext cx="44" cy="53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2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" name="Freeform 306"/>
            <p:cNvSpPr/>
            <p:nvPr/>
          </p:nvSpPr>
          <p:spPr bwMode="auto">
            <a:xfrm>
              <a:off x="12957" y="1960"/>
              <a:ext cx="48" cy="44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3 h 4"/>
                <a:gd name="T4" fmla="*/ 1 w 4"/>
                <a:gd name="T5" fmla="*/ 4 h 4"/>
                <a:gd name="T6" fmla="*/ 0 w 4"/>
                <a:gd name="T7" fmla="*/ 0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1"/>
                    <a:pt x="4" y="1"/>
                    <a:pt x="4" y="3"/>
                  </a:cubicBezTo>
                  <a:cubicBezTo>
                    <a:pt x="3" y="3"/>
                    <a:pt x="3" y="4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" name="Freeform 307"/>
            <p:cNvSpPr/>
            <p:nvPr/>
          </p:nvSpPr>
          <p:spPr bwMode="auto">
            <a:xfrm>
              <a:off x="13659" y="1970"/>
              <a:ext cx="44" cy="34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" name="Freeform 308"/>
            <p:cNvSpPr>
              <a:spLocks noEditPoints="1"/>
            </p:cNvSpPr>
            <p:nvPr/>
          </p:nvSpPr>
          <p:spPr bwMode="auto">
            <a:xfrm>
              <a:off x="11924" y="961"/>
              <a:ext cx="3054" cy="1294"/>
            </a:xfrm>
            <a:custGeom>
              <a:avLst/>
              <a:gdLst>
                <a:gd name="T0" fmla="*/ 257 w 266"/>
                <a:gd name="T1" fmla="*/ 89 h 113"/>
                <a:gd name="T2" fmla="*/ 70 w 266"/>
                <a:gd name="T3" fmla="*/ 96 h 113"/>
                <a:gd name="T4" fmla="*/ 1 w 266"/>
                <a:gd name="T5" fmla="*/ 87 h 113"/>
                <a:gd name="T6" fmla="*/ 52 w 266"/>
                <a:gd name="T7" fmla="*/ 4 h 113"/>
                <a:gd name="T8" fmla="*/ 216 w 266"/>
                <a:gd name="T9" fmla="*/ 4 h 113"/>
                <a:gd name="T10" fmla="*/ 19 w 266"/>
                <a:gd name="T11" fmla="*/ 25 h 113"/>
                <a:gd name="T12" fmla="*/ 13 w 266"/>
                <a:gd name="T13" fmla="*/ 35 h 113"/>
                <a:gd name="T14" fmla="*/ 11 w 266"/>
                <a:gd name="T15" fmla="*/ 74 h 113"/>
                <a:gd name="T16" fmla="*/ 11 w 266"/>
                <a:gd name="T17" fmla="*/ 80 h 113"/>
                <a:gd name="T18" fmla="*/ 30 w 266"/>
                <a:gd name="T19" fmla="*/ 92 h 113"/>
                <a:gd name="T20" fmla="*/ 52 w 266"/>
                <a:gd name="T21" fmla="*/ 72 h 113"/>
                <a:gd name="T22" fmla="*/ 84 w 266"/>
                <a:gd name="T23" fmla="*/ 82 h 113"/>
                <a:gd name="T24" fmla="*/ 97 w 266"/>
                <a:gd name="T25" fmla="*/ 92 h 113"/>
                <a:gd name="T26" fmla="*/ 107 w 266"/>
                <a:gd name="T27" fmla="*/ 90 h 113"/>
                <a:gd name="T28" fmla="*/ 121 w 266"/>
                <a:gd name="T29" fmla="*/ 89 h 113"/>
                <a:gd name="T30" fmla="*/ 130 w 266"/>
                <a:gd name="T31" fmla="*/ 89 h 113"/>
                <a:gd name="T32" fmla="*/ 164 w 266"/>
                <a:gd name="T33" fmla="*/ 92 h 113"/>
                <a:gd name="T34" fmla="*/ 189 w 266"/>
                <a:gd name="T35" fmla="*/ 92 h 113"/>
                <a:gd name="T36" fmla="*/ 219 w 266"/>
                <a:gd name="T37" fmla="*/ 37 h 113"/>
                <a:gd name="T38" fmla="*/ 253 w 266"/>
                <a:gd name="T39" fmla="*/ 91 h 113"/>
                <a:gd name="T40" fmla="*/ 250 w 266"/>
                <a:gd name="T41" fmla="*/ 78 h 113"/>
                <a:gd name="T42" fmla="*/ 250 w 266"/>
                <a:gd name="T43" fmla="*/ 66 h 113"/>
                <a:gd name="T44" fmla="*/ 232 w 266"/>
                <a:gd name="T45" fmla="*/ 68 h 113"/>
                <a:gd name="T46" fmla="*/ 248 w 266"/>
                <a:gd name="T47" fmla="*/ 37 h 113"/>
                <a:gd name="T48" fmla="*/ 255 w 266"/>
                <a:gd name="T49" fmla="*/ 38 h 113"/>
                <a:gd name="T50" fmla="*/ 251 w 266"/>
                <a:gd name="T51" fmla="*/ 30 h 113"/>
                <a:gd name="T52" fmla="*/ 250 w 266"/>
                <a:gd name="T53" fmla="*/ 23 h 113"/>
                <a:gd name="T54" fmla="*/ 249 w 266"/>
                <a:gd name="T55" fmla="*/ 16 h 113"/>
                <a:gd name="T56" fmla="*/ 233 w 266"/>
                <a:gd name="T57" fmla="*/ 9 h 113"/>
                <a:gd name="T58" fmla="*/ 143 w 266"/>
                <a:gd name="T59" fmla="*/ 4 h 113"/>
                <a:gd name="T60" fmla="*/ 46 w 266"/>
                <a:gd name="T61" fmla="*/ 9 h 113"/>
                <a:gd name="T62" fmla="*/ 25 w 266"/>
                <a:gd name="T63" fmla="*/ 15 h 113"/>
                <a:gd name="T64" fmla="*/ 23 w 266"/>
                <a:gd name="T65" fmla="*/ 23 h 113"/>
                <a:gd name="T66" fmla="*/ 11 w 266"/>
                <a:gd name="T67" fmla="*/ 58 h 113"/>
                <a:gd name="T68" fmla="*/ 11 w 266"/>
                <a:gd name="T69" fmla="*/ 58 h 113"/>
                <a:gd name="T70" fmla="*/ 255 w 266"/>
                <a:gd name="T71" fmla="*/ 41 h 113"/>
                <a:gd name="T72" fmla="*/ 81 w 266"/>
                <a:gd name="T73" fmla="*/ 93 h 113"/>
                <a:gd name="T74" fmla="*/ 207 w 266"/>
                <a:gd name="T75" fmla="*/ 80 h 113"/>
                <a:gd name="T76" fmla="*/ 53 w 266"/>
                <a:gd name="T77" fmla="*/ 43 h 113"/>
                <a:gd name="T78" fmla="*/ 53 w 266"/>
                <a:gd name="T79" fmla="*/ 43 h 113"/>
                <a:gd name="T80" fmla="*/ 203 w 266"/>
                <a:gd name="T81" fmla="*/ 43 h 113"/>
                <a:gd name="T82" fmla="*/ 5 w 266"/>
                <a:gd name="T83" fmla="*/ 78 h 113"/>
                <a:gd name="T84" fmla="*/ 219 w 266"/>
                <a:gd name="T85" fmla="*/ 78 h 113"/>
                <a:gd name="T86" fmla="*/ 262 w 266"/>
                <a:gd name="T87" fmla="*/ 79 h 113"/>
                <a:gd name="T88" fmla="*/ 213 w 266"/>
                <a:gd name="T89" fmla="*/ 86 h 113"/>
                <a:gd name="T90" fmla="*/ 64 w 266"/>
                <a:gd name="T91" fmla="*/ 84 h 113"/>
                <a:gd name="T92" fmla="*/ 55 w 266"/>
                <a:gd name="T93" fmla="*/ 86 h 113"/>
                <a:gd name="T94" fmla="*/ 46 w 266"/>
                <a:gd name="T95" fmla="*/ 90 h 113"/>
                <a:gd name="T96" fmla="*/ 218 w 266"/>
                <a:gd name="T97" fmla="*/ 87 h 113"/>
                <a:gd name="T98" fmla="*/ 64 w 266"/>
                <a:gd name="T99" fmla="*/ 93 h 113"/>
                <a:gd name="T100" fmla="*/ 212 w 266"/>
                <a:gd name="T101" fmla="*/ 102 h 113"/>
                <a:gd name="T102" fmla="*/ 55 w 266"/>
                <a:gd name="T103" fmla="*/ 101 h 113"/>
                <a:gd name="T104" fmla="*/ 218 w 266"/>
                <a:gd name="T105" fmla="*/ 9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6" h="113">
                  <a:moveTo>
                    <a:pt x="259" y="74"/>
                  </a:moveTo>
                  <a:cubicBezTo>
                    <a:pt x="261" y="76"/>
                    <a:pt x="263" y="73"/>
                    <a:pt x="265" y="75"/>
                  </a:cubicBezTo>
                  <a:cubicBezTo>
                    <a:pt x="266" y="80"/>
                    <a:pt x="265" y="84"/>
                    <a:pt x="265" y="88"/>
                  </a:cubicBezTo>
                  <a:cubicBezTo>
                    <a:pt x="263" y="89"/>
                    <a:pt x="260" y="88"/>
                    <a:pt x="257" y="89"/>
                  </a:cubicBezTo>
                  <a:cubicBezTo>
                    <a:pt x="256" y="91"/>
                    <a:pt x="259" y="94"/>
                    <a:pt x="257" y="96"/>
                  </a:cubicBezTo>
                  <a:cubicBezTo>
                    <a:pt x="251" y="96"/>
                    <a:pt x="246" y="95"/>
                    <a:pt x="238" y="95"/>
                  </a:cubicBezTo>
                  <a:cubicBezTo>
                    <a:pt x="233" y="111"/>
                    <a:pt x="207" y="113"/>
                    <a:pt x="203" y="96"/>
                  </a:cubicBezTo>
                  <a:cubicBezTo>
                    <a:pt x="161" y="93"/>
                    <a:pt x="109" y="97"/>
                    <a:pt x="70" y="96"/>
                  </a:cubicBezTo>
                  <a:cubicBezTo>
                    <a:pt x="66" y="109"/>
                    <a:pt x="41" y="113"/>
                    <a:pt x="37" y="96"/>
                  </a:cubicBezTo>
                  <a:cubicBezTo>
                    <a:pt x="29" y="95"/>
                    <a:pt x="16" y="96"/>
                    <a:pt x="8" y="94"/>
                  </a:cubicBezTo>
                  <a:cubicBezTo>
                    <a:pt x="7" y="91"/>
                    <a:pt x="8" y="90"/>
                    <a:pt x="8" y="87"/>
                  </a:cubicBezTo>
                  <a:cubicBezTo>
                    <a:pt x="6" y="86"/>
                    <a:pt x="3" y="88"/>
                    <a:pt x="1" y="87"/>
                  </a:cubicBezTo>
                  <a:cubicBezTo>
                    <a:pt x="0" y="83"/>
                    <a:pt x="0" y="78"/>
                    <a:pt x="1" y="74"/>
                  </a:cubicBezTo>
                  <a:cubicBezTo>
                    <a:pt x="4" y="72"/>
                    <a:pt x="4" y="74"/>
                    <a:pt x="8" y="74"/>
                  </a:cubicBezTo>
                  <a:cubicBezTo>
                    <a:pt x="8" y="62"/>
                    <a:pt x="8" y="46"/>
                    <a:pt x="9" y="34"/>
                  </a:cubicBezTo>
                  <a:cubicBezTo>
                    <a:pt x="12" y="13"/>
                    <a:pt x="32" y="5"/>
                    <a:pt x="52" y="4"/>
                  </a:cubicBezTo>
                  <a:cubicBezTo>
                    <a:pt x="69" y="4"/>
                    <a:pt x="88" y="2"/>
                    <a:pt x="104" y="2"/>
                  </a:cubicBezTo>
                  <a:cubicBezTo>
                    <a:pt x="112" y="1"/>
                    <a:pt x="120" y="2"/>
                    <a:pt x="128" y="2"/>
                  </a:cubicBezTo>
                  <a:cubicBezTo>
                    <a:pt x="146" y="1"/>
                    <a:pt x="166" y="0"/>
                    <a:pt x="184" y="0"/>
                  </a:cubicBezTo>
                  <a:cubicBezTo>
                    <a:pt x="195" y="1"/>
                    <a:pt x="206" y="4"/>
                    <a:pt x="216" y="4"/>
                  </a:cubicBezTo>
                  <a:cubicBezTo>
                    <a:pt x="227" y="5"/>
                    <a:pt x="237" y="4"/>
                    <a:pt x="246" y="9"/>
                  </a:cubicBezTo>
                  <a:cubicBezTo>
                    <a:pt x="264" y="19"/>
                    <a:pt x="258" y="54"/>
                    <a:pt x="259" y="74"/>
                  </a:cubicBezTo>
                  <a:close/>
                  <a:moveTo>
                    <a:pt x="17" y="23"/>
                  </a:moveTo>
                  <a:cubicBezTo>
                    <a:pt x="18" y="23"/>
                    <a:pt x="19" y="23"/>
                    <a:pt x="19" y="25"/>
                  </a:cubicBezTo>
                  <a:cubicBezTo>
                    <a:pt x="17" y="26"/>
                    <a:pt x="16" y="26"/>
                    <a:pt x="15" y="26"/>
                  </a:cubicBezTo>
                  <a:cubicBezTo>
                    <a:pt x="15" y="28"/>
                    <a:pt x="14" y="28"/>
                    <a:pt x="14" y="30"/>
                  </a:cubicBezTo>
                  <a:cubicBezTo>
                    <a:pt x="15" y="31"/>
                    <a:pt x="16" y="31"/>
                    <a:pt x="16" y="33"/>
                  </a:cubicBezTo>
                  <a:cubicBezTo>
                    <a:pt x="16" y="35"/>
                    <a:pt x="12" y="33"/>
                    <a:pt x="13" y="35"/>
                  </a:cubicBezTo>
                  <a:cubicBezTo>
                    <a:pt x="21" y="37"/>
                    <a:pt x="30" y="36"/>
                    <a:pt x="39" y="35"/>
                  </a:cubicBezTo>
                  <a:cubicBezTo>
                    <a:pt x="43" y="43"/>
                    <a:pt x="39" y="52"/>
                    <a:pt x="40" y="62"/>
                  </a:cubicBezTo>
                  <a:cubicBezTo>
                    <a:pt x="32" y="67"/>
                    <a:pt x="16" y="58"/>
                    <a:pt x="11" y="65"/>
                  </a:cubicBezTo>
                  <a:cubicBezTo>
                    <a:pt x="11" y="68"/>
                    <a:pt x="12" y="70"/>
                    <a:pt x="11" y="74"/>
                  </a:cubicBezTo>
                  <a:cubicBezTo>
                    <a:pt x="13" y="74"/>
                    <a:pt x="11" y="71"/>
                    <a:pt x="14" y="72"/>
                  </a:cubicBezTo>
                  <a:cubicBezTo>
                    <a:pt x="14" y="72"/>
                    <a:pt x="15" y="72"/>
                    <a:pt x="15" y="73"/>
                  </a:cubicBezTo>
                  <a:cubicBezTo>
                    <a:pt x="16" y="77"/>
                    <a:pt x="12" y="74"/>
                    <a:pt x="11" y="75"/>
                  </a:cubicBezTo>
                  <a:cubicBezTo>
                    <a:pt x="12" y="77"/>
                    <a:pt x="11" y="78"/>
                    <a:pt x="11" y="80"/>
                  </a:cubicBezTo>
                  <a:cubicBezTo>
                    <a:pt x="11" y="81"/>
                    <a:pt x="13" y="79"/>
                    <a:pt x="14" y="81"/>
                  </a:cubicBezTo>
                  <a:cubicBezTo>
                    <a:pt x="15" y="85"/>
                    <a:pt x="11" y="83"/>
                    <a:pt x="11" y="85"/>
                  </a:cubicBezTo>
                  <a:cubicBezTo>
                    <a:pt x="11" y="87"/>
                    <a:pt x="13" y="88"/>
                    <a:pt x="11" y="91"/>
                  </a:cubicBezTo>
                  <a:cubicBezTo>
                    <a:pt x="18" y="92"/>
                    <a:pt x="21" y="92"/>
                    <a:pt x="30" y="92"/>
                  </a:cubicBezTo>
                  <a:cubicBezTo>
                    <a:pt x="29" y="89"/>
                    <a:pt x="31" y="89"/>
                    <a:pt x="32" y="89"/>
                  </a:cubicBezTo>
                  <a:cubicBezTo>
                    <a:pt x="35" y="89"/>
                    <a:pt x="32" y="92"/>
                    <a:pt x="34" y="92"/>
                  </a:cubicBezTo>
                  <a:cubicBezTo>
                    <a:pt x="35" y="91"/>
                    <a:pt x="36" y="93"/>
                    <a:pt x="37" y="92"/>
                  </a:cubicBezTo>
                  <a:cubicBezTo>
                    <a:pt x="37" y="80"/>
                    <a:pt x="42" y="73"/>
                    <a:pt x="52" y="72"/>
                  </a:cubicBezTo>
                  <a:cubicBezTo>
                    <a:pt x="54" y="59"/>
                    <a:pt x="46" y="45"/>
                    <a:pt x="51" y="38"/>
                  </a:cubicBezTo>
                  <a:cubicBezTo>
                    <a:pt x="61" y="39"/>
                    <a:pt x="71" y="38"/>
                    <a:pt x="81" y="35"/>
                  </a:cubicBezTo>
                  <a:cubicBezTo>
                    <a:pt x="83" y="40"/>
                    <a:pt x="82" y="45"/>
                    <a:pt x="82" y="50"/>
                  </a:cubicBezTo>
                  <a:cubicBezTo>
                    <a:pt x="83" y="61"/>
                    <a:pt x="83" y="72"/>
                    <a:pt x="84" y="82"/>
                  </a:cubicBezTo>
                  <a:cubicBezTo>
                    <a:pt x="84" y="86"/>
                    <a:pt x="84" y="93"/>
                    <a:pt x="88" y="93"/>
                  </a:cubicBezTo>
                  <a:cubicBezTo>
                    <a:pt x="88" y="93"/>
                    <a:pt x="87" y="90"/>
                    <a:pt x="90" y="90"/>
                  </a:cubicBezTo>
                  <a:cubicBezTo>
                    <a:pt x="92" y="91"/>
                    <a:pt x="91" y="93"/>
                    <a:pt x="92" y="93"/>
                  </a:cubicBezTo>
                  <a:cubicBezTo>
                    <a:pt x="94" y="93"/>
                    <a:pt x="96" y="94"/>
                    <a:pt x="97" y="92"/>
                  </a:cubicBezTo>
                  <a:cubicBezTo>
                    <a:pt x="94" y="92"/>
                    <a:pt x="96" y="89"/>
                    <a:pt x="98" y="90"/>
                  </a:cubicBezTo>
                  <a:cubicBezTo>
                    <a:pt x="100" y="91"/>
                    <a:pt x="96" y="93"/>
                    <a:pt x="99" y="93"/>
                  </a:cubicBezTo>
                  <a:cubicBezTo>
                    <a:pt x="101" y="94"/>
                    <a:pt x="104" y="93"/>
                    <a:pt x="106" y="92"/>
                  </a:cubicBezTo>
                  <a:cubicBezTo>
                    <a:pt x="105" y="92"/>
                    <a:pt x="107" y="90"/>
                    <a:pt x="107" y="90"/>
                  </a:cubicBezTo>
                  <a:cubicBezTo>
                    <a:pt x="108" y="90"/>
                    <a:pt x="109" y="90"/>
                    <a:pt x="109" y="90"/>
                  </a:cubicBezTo>
                  <a:cubicBezTo>
                    <a:pt x="110" y="91"/>
                    <a:pt x="109" y="92"/>
                    <a:pt x="109" y="93"/>
                  </a:cubicBezTo>
                  <a:cubicBezTo>
                    <a:pt x="113" y="93"/>
                    <a:pt x="118" y="92"/>
                    <a:pt x="120" y="93"/>
                  </a:cubicBezTo>
                  <a:cubicBezTo>
                    <a:pt x="120" y="91"/>
                    <a:pt x="119" y="90"/>
                    <a:pt x="121" y="89"/>
                  </a:cubicBezTo>
                  <a:cubicBezTo>
                    <a:pt x="123" y="89"/>
                    <a:pt x="124" y="91"/>
                    <a:pt x="123" y="92"/>
                  </a:cubicBezTo>
                  <a:cubicBezTo>
                    <a:pt x="124" y="92"/>
                    <a:pt x="127" y="93"/>
                    <a:pt x="128" y="92"/>
                  </a:cubicBezTo>
                  <a:cubicBezTo>
                    <a:pt x="127" y="92"/>
                    <a:pt x="127" y="89"/>
                    <a:pt x="128" y="90"/>
                  </a:cubicBezTo>
                  <a:cubicBezTo>
                    <a:pt x="129" y="90"/>
                    <a:pt x="129" y="89"/>
                    <a:pt x="130" y="89"/>
                  </a:cubicBezTo>
                  <a:cubicBezTo>
                    <a:pt x="131" y="92"/>
                    <a:pt x="135" y="93"/>
                    <a:pt x="139" y="91"/>
                  </a:cubicBezTo>
                  <a:cubicBezTo>
                    <a:pt x="137" y="92"/>
                    <a:pt x="139" y="89"/>
                    <a:pt x="139" y="89"/>
                  </a:cubicBezTo>
                  <a:cubicBezTo>
                    <a:pt x="144" y="87"/>
                    <a:pt x="140" y="92"/>
                    <a:pt x="142" y="92"/>
                  </a:cubicBezTo>
                  <a:cubicBezTo>
                    <a:pt x="152" y="92"/>
                    <a:pt x="157" y="92"/>
                    <a:pt x="164" y="92"/>
                  </a:cubicBezTo>
                  <a:cubicBezTo>
                    <a:pt x="164" y="90"/>
                    <a:pt x="164" y="89"/>
                    <a:pt x="166" y="89"/>
                  </a:cubicBezTo>
                  <a:cubicBezTo>
                    <a:pt x="167" y="89"/>
                    <a:pt x="167" y="90"/>
                    <a:pt x="167" y="92"/>
                  </a:cubicBezTo>
                  <a:cubicBezTo>
                    <a:pt x="171" y="92"/>
                    <a:pt x="174" y="92"/>
                    <a:pt x="176" y="90"/>
                  </a:cubicBezTo>
                  <a:cubicBezTo>
                    <a:pt x="178" y="93"/>
                    <a:pt x="186" y="92"/>
                    <a:pt x="189" y="92"/>
                  </a:cubicBezTo>
                  <a:cubicBezTo>
                    <a:pt x="189" y="88"/>
                    <a:pt x="190" y="81"/>
                    <a:pt x="190" y="76"/>
                  </a:cubicBezTo>
                  <a:cubicBezTo>
                    <a:pt x="189" y="67"/>
                    <a:pt x="185" y="43"/>
                    <a:pt x="191" y="39"/>
                  </a:cubicBezTo>
                  <a:cubicBezTo>
                    <a:pt x="194" y="37"/>
                    <a:pt x="203" y="40"/>
                    <a:pt x="209" y="39"/>
                  </a:cubicBezTo>
                  <a:cubicBezTo>
                    <a:pt x="213" y="38"/>
                    <a:pt x="215" y="37"/>
                    <a:pt x="219" y="37"/>
                  </a:cubicBezTo>
                  <a:cubicBezTo>
                    <a:pt x="219" y="38"/>
                    <a:pt x="220" y="37"/>
                    <a:pt x="220" y="38"/>
                  </a:cubicBezTo>
                  <a:cubicBezTo>
                    <a:pt x="220" y="49"/>
                    <a:pt x="223" y="62"/>
                    <a:pt x="223" y="72"/>
                  </a:cubicBezTo>
                  <a:cubicBezTo>
                    <a:pt x="234" y="73"/>
                    <a:pt x="238" y="82"/>
                    <a:pt x="238" y="92"/>
                  </a:cubicBezTo>
                  <a:cubicBezTo>
                    <a:pt x="243" y="91"/>
                    <a:pt x="249" y="93"/>
                    <a:pt x="253" y="91"/>
                  </a:cubicBezTo>
                  <a:cubicBezTo>
                    <a:pt x="251" y="90"/>
                    <a:pt x="254" y="90"/>
                    <a:pt x="253" y="88"/>
                  </a:cubicBezTo>
                  <a:cubicBezTo>
                    <a:pt x="253" y="87"/>
                    <a:pt x="250" y="88"/>
                    <a:pt x="250" y="86"/>
                  </a:cubicBezTo>
                  <a:cubicBezTo>
                    <a:pt x="251" y="85"/>
                    <a:pt x="252" y="83"/>
                    <a:pt x="254" y="85"/>
                  </a:cubicBezTo>
                  <a:cubicBezTo>
                    <a:pt x="255" y="80"/>
                    <a:pt x="251" y="80"/>
                    <a:pt x="250" y="78"/>
                  </a:cubicBezTo>
                  <a:cubicBezTo>
                    <a:pt x="251" y="77"/>
                    <a:pt x="251" y="76"/>
                    <a:pt x="253" y="76"/>
                  </a:cubicBezTo>
                  <a:cubicBezTo>
                    <a:pt x="255" y="76"/>
                    <a:pt x="253" y="80"/>
                    <a:pt x="255" y="80"/>
                  </a:cubicBezTo>
                  <a:cubicBezTo>
                    <a:pt x="256" y="74"/>
                    <a:pt x="253" y="66"/>
                    <a:pt x="255" y="63"/>
                  </a:cubicBezTo>
                  <a:cubicBezTo>
                    <a:pt x="251" y="62"/>
                    <a:pt x="253" y="66"/>
                    <a:pt x="250" y="66"/>
                  </a:cubicBezTo>
                  <a:cubicBezTo>
                    <a:pt x="248" y="66"/>
                    <a:pt x="249" y="63"/>
                    <a:pt x="247" y="63"/>
                  </a:cubicBezTo>
                  <a:cubicBezTo>
                    <a:pt x="243" y="64"/>
                    <a:pt x="239" y="64"/>
                    <a:pt x="235" y="65"/>
                  </a:cubicBezTo>
                  <a:cubicBezTo>
                    <a:pt x="234" y="65"/>
                    <a:pt x="236" y="68"/>
                    <a:pt x="235" y="68"/>
                  </a:cubicBezTo>
                  <a:cubicBezTo>
                    <a:pt x="234" y="68"/>
                    <a:pt x="233" y="68"/>
                    <a:pt x="232" y="68"/>
                  </a:cubicBezTo>
                  <a:cubicBezTo>
                    <a:pt x="231" y="67"/>
                    <a:pt x="232" y="66"/>
                    <a:pt x="232" y="64"/>
                  </a:cubicBezTo>
                  <a:cubicBezTo>
                    <a:pt x="230" y="65"/>
                    <a:pt x="229" y="64"/>
                    <a:pt x="229" y="63"/>
                  </a:cubicBezTo>
                  <a:cubicBezTo>
                    <a:pt x="228" y="53"/>
                    <a:pt x="228" y="47"/>
                    <a:pt x="227" y="38"/>
                  </a:cubicBezTo>
                  <a:cubicBezTo>
                    <a:pt x="233" y="36"/>
                    <a:pt x="242" y="38"/>
                    <a:pt x="248" y="37"/>
                  </a:cubicBezTo>
                  <a:cubicBezTo>
                    <a:pt x="247" y="37"/>
                    <a:pt x="247" y="34"/>
                    <a:pt x="248" y="34"/>
                  </a:cubicBezTo>
                  <a:cubicBezTo>
                    <a:pt x="248" y="34"/>
                    <a:pt x="248" y="33"/>
                    <a:pt x="249" y="33"/>
                  </a:cubicBezTo>
                  <a:cubicBezTo>
                    <a:pt x="251" y="34"/>
                    <a:pt x="251" y="35"/>
                    <a:pt x="250" y="37"/>
                  </a:cubicBezTo>
                  <a:cubicBezTo>
                    <a:pt x="252" y="37"/>
                    <a:pt x="254" y="37"/>
                    <a:pt x="255" y="38"/>
                  </a:cubicBezTo>
                  <a:cubicBezTo>
                    <a:pt x="255" y="35"/>
                    <a:pt x="251" y="38"/>
                    <a:pt x="251" y="35"/>
                  </a:cubicBezTo>
                  <a:cubicBezTo>
                    <a:pt x="252" y="35"/>
                    <a:pt x="252" y="34"/>
                    <a:pt x="252" y="34"/>
                  </a:cubicBezTo>
                  <a:cubicBezTo>
                    <a:pt x="254" y="33"/>
                    <a:pt x="253" y="35"/>
                    <a:pt x="255" y="34"/>
                  </a:cubicBezTo>
                  <a:cubicBezTo>
                    <a:pt x="256" y="30"/>
                    <a:pt x="251" y="34"/>
                    <a:pt x="251" y="30"/>
                  </a:cubicBezTo>
                  <a:cubicBezTo>
                    <a:pt x="251" y="28"/>
                    <a:pt x="254" y="30"/>
                    <a:pt x="254" y="28"/>
                  </a:cubicBezTo>
                  <a:cubicBezTo>
                    <a:pt x="253" y="28"/>
                    <a:pt x="254" y="27"/>
                    <a:pt x="254" y="26"/>
                  </a:cubicBezTo>
                  <a:cubicBezTo>
                    <a:pt x="252" y="27"/>
                    <a:pt x="248" y="27"/>
                    <a:pt x="249" y="23"/>
                  </a:cubicBezTo>
                  <a:cubicBezTo>
                    <a:pt x="249" y="23"/>
                    <a:pt x="250" y="23"/>
                    <a:pt x="250" y="23"/>
                  </a:cubicBezTo>
                  <a:cubicBezTo>
                    <a:pt x="252" y="23"/>
                    <a:pt x="252" y="25"/>
                    <a:pt x="253" y="26"/>
                  </a:cubicBezTo>
                  <a:cubicBezTo>
                    <a:pt x="253" y="23"/>
                    <a:pt x="252" y="21"/>
                    <a:pt x="251" y="20"/>
                  </a:cubicBezTo>
                  <a:cubicBezTo>
                    <a:pt x="251" y="22"/>
                    <a:pt x="248" y="20"/>
                    <a:pt x="248" y="19"/>
                  </a:cubicBezTo>
                  <a:cubicBezTo>
                    <a:pt x="247" y="17"/>
                    <a:pt x="249" y="17"/>
                    <a:pt x="249" y="16"/>
                  </a:cubicBezTo>
                  <a:cubicBezTo>
                    <a:pt x="247" y="15"/>
                    <a:pt x="245" y="12"/>
                    <a:pt x="242" y="11"/>
                  </a:cubicBezTo>
                  <a:cubicBezTo>
                    <a:pt x="240" y="12"/>
                    <a:pt x="241" y="14"/>
                    <a:pt x="238" y="13"/>
                  </a:cubicBezTo>
                  <a:cubicBezTo>
                    <a:pt x="237" y="12"/>
                    <a:pt x="238" y="12"/>
                    <a:pt x="238" y="10"/>
                  </a:cubicBezTo>
                  <a:cubicBezTo>
                    <a:pt x="236" y="10"/>
                    <a:pt x="234" y="10"/>
                    <a:pt x="233" y="9"/>
                  </a:cubicBezTo>
                  <a:cubicBezTo>
                    <a:pt x="232" y="10"/>
                    <a:pt x="231" y="11"/>
                    <a:pt x="230" y="11"/>
                  </a:cubicBezTo>
                  <a:cubicBezTo>
                    <a:pt x="229" y="11"/>
                    <a:pt x="229" y="9"/>
                    <a:pt x="229" y="8"/>
                  </a:cubicBezTo>
                  <a:cubicBezTo>
                    <a:pt x="225" y="9"/>
                    <a:pt x="223" y="7"/>
                    <a:pt x="220" y="9"/>
                  </a:cubicBezTo>
                  <a:cubicBezTo>
                    <a:pt x="196" y="3"/>
                    <a:pt x="168" y="4"/>
                    <a:pt x="143" y="4"/>
                  </a:cubicBezTo>
                  <a:cubicBezTo>
                    <a:pt x="136" y="4"/>
                    <a:pt x="130" y="6"/>
                    <a:pt x="123" y="6"/>
                  </a:cubicBezTo>
                  <a:cubicBezTo>
                    <a:pt x="102" y="5"/>
                    <a:pt x="85" y="5"/>
                    <a:pt x="62" y="8"/>
                  </a:cubicBezTo>
                  <a:cubicBezTo>
                    <a:pt x="62" y="10"/>
                    <a:pt x="62" y="10"/>
                    <a:pt x="61" y="10"/>
                  </a:cubicBezTo>
                  <a:cubicBezTo>
                    <a:pt x="59" y="7"/>
                    <a:pt x="50" y="8"/>
                    <a:pt x="46" y="9"/>
                  </a:cubicBezTo>
                  <a:cubicBezTo>
                    <a:pt x="44" y="9"/>
                    <a:pt x="48" y="10"/>
                    <a:pt x="47" y="12"/>
                  </a:cubicBezTo>
                  <a:cubicBezTo>
                    <a:pt x="46" y="12"/>
                    <a:pt x="45" y="12"/>
                    <a:pt x="44" y="12"/>
                  </a:cubicBezTo>
                  <a:cubicBezTo>
                    <a:pt x="43" y="12"/>
                    <a:pt x="43" y="9"/>
                    <a:pt x="42" y="9"/>
                  </a:cubicBezTo>
                  <a:cubicBezTo>
                    <a:pt x="35" y="11"/>
                    <a:pt x="31" y="12"/>
                    <a:pt x="25" y="15"/>
                  </a:cubicBezTo>
                  <a:cubicBezTo>
                    <a:pt x="26" y="17"/>
                    <a:pt x="26" y="18"/>
                    <a:pt x="24" y="19"/>
                  </a:cubicBezTo>
                  <a:cubicBezTo>
                    <a:pt x="23" y="18"/>
                    <a:pt x="21" y="18"/>
                    <a:pt x="21" y="20"/>
                  </a:cubicBezTo>
                  <a:cubicBezTo>
                    <a:pt x="22" y="19"/>
                    <a:pt x="23" y="20"/>
                    <a:pt x="23" y="22"/>
                  </a:cubicBezTo>
                  <a:cubicBezTo>
                    <a:pt x="23" y="22"/>
                    <a:pt x="23" y="22"/>
                    <a:pt x="23" y="23"/>
                  </a:cubicBezTo>
                  <a:cubicBezTo>
                    <a:pt x="21" y="23"/>
                    <a:pt x="19" y="23"/>
                    <a:pt x="20" y="21"/>
                  </a:cubicBezTo>
                  <a:cubicBezTo>
                    <a:pt x="20" y="21"/>
                    <a:pt x="20" y="20"/>
                    <a:pt x="20" y="20"/>
                  </a:cubicBezTo>
                  <a:cubicBezTo>
                    <a:pt x="19" y="21"/>
                    <a:pt x="17" y="22"/>
                    <a:pt x="17" y="23"/>
                  </a:cubicBezTo>
                  <a:close/>
                  <a:moveTo>
                    <a:pt x="11" y="58"/>
                  </a:moveTo>
                  <a:cubicBezTo>
                    <a:pt x="21" y="58"/>
                    <a:pt x="28" y="59"/>
                    <a:pt x="35" y="60"/>
                  </a:cubicBezTo>
                  <a:cubicBezTo>
                    <a:pt x="36" y="51"/>
                    <a:pt x="35" y="47"/>
                    <a:pt x="36" y="39"/>
                  </a:cubicBezTo>
                  <a:cubicBezTo>
                    <a:pt x="29" y="40"/>
                    <a:pt x="21" y="39"/>
                    <a:pt x="12" y="39"/>
                  </a:cubicBezTo>
                  <a:cubicBezTo>
                    <a:pt x="12" y="46"/>
                    <a:pt x="12" y="52"/>
                    <a:pt x="11" y="58"/>
                  </a:cubicBezTo>
                  <a:close/>
                  <a:moveTo>
                    <a:pt x="232" y="41"/>
                  </a:moveTo>
                  <a:cubicBezTo>
                    <a:pt x="232" y="49"/>
                    <a:pt x="232" y="56"/>
                    <a:pt x="233" y="61"/>
                  </a:cubicBezTo>
                  <a:cubicBezTo>
                    <a:pt x="241" y="61"/>
                    <a:pt x="250" y="60"/>
                    <a:pt x="256" y="59"/>
                  </a:cubicBezTo>
                  <a:cubicBezTo>
                    <a:pt x="256" y="54"/>
                    <a:pt x="255" y="48"/>
                    <a:pt x="255" y="41"/>
                  </a:cubicBezTo>
                  <a:cubicBezTo>
                    <a:pt x="248" y="39"/>
                    <a:pt x="238" y="42"/>
                    <a:pt x="232" y="41"/>
                  </a:cubicBezTo>
                  <a:close/>
                  <a:moveTo>
                    <a:pt x="69" y="42"/>
                  </a:moveTo>
                  <a:cubicBezTo>
                    <a:pt x="69" y="63"/>
                    <a:pt x="70" y="75"/>
                    <a:pt x="71" y="93"/>
                  </a:cubicBezTo>
                  <a:cubicBezTo>
                    <a:pt x="75" y="93"/>
                    <a:pt x="78" y="92"/>
                    <a:pt x="81" y="93"/>
                  </a:cubicBezTo>
                  <a:cubicBezTo>
                    <a:pt x="81" y="75"/>
                    <a:pt x="78" y="60"/>
                    <a:pt x="79" y="41"/>
                  </a:cubicBezTo>
                  <a:cubicBezTo>
                    <a:pt x="75" y="42"/>
                    <a:pt x="73" y="43"/>
                    <a:pt x="69" y="42"/>
                  </a:cubicBezTo>
                  <a:close/>
                  <a:moveTo>
                    <a:pt x="207" y="43"/>
                  </a:moveTo>
                  <a:cubicBezTo>
                    <a:pt x="206" y="55"/>
                    <a:pt x="206" y="67"/>
                    <a:pt x="207" y="80"/>
                  </a:cubicBezTo>
                  <a:cubicBezTo>
                    <a:pt x="210" y="76"/>
                    <a:pt x="214" y="73"/>
                    <a:pt x="220" y="73"/>
                  </a:cubicBezTo>
                  <a:cubicBezTo>
                    <a:pt x="220" y="61"/>
                    <a:pt x="216" y="51"/>
                    <a:pt x="217" y="41"/>
                  </a:cubicBezTo>
                  <a:cubicBezTo>
                    <a:pt x="212" y="41"/>
                    <a:pt x="212" y="42"/>
                    <a:pt x="207" y="43"/>
                  </a:cubicBezTo>
                  <a:close/>
                  <a:moveTo>
                    <a:pt x="53" y="43"/>
                  </a:moveTo>
                  <a:cubicBezTo>
                    <a:pt x="54" y="52"/>
                    <a:pt x="55" y="61"/>
                    <a:pt x="55" y="72"/>
                  </a:cubicBezTo>
                  <a:cubicBezTo>
                    <a:pt x="60" y="73"/>
                    <a:pt x="64" y="75"/>
                    <a:pt x="67" y="79"/>
                  </a:cubicBezTo>
                  <a:cubicBezTo>
                    <a:pt x="67" y="67"/>
                    <a:pt x="65" y="53"/>
                    <a:pt x="65" y="42"/>
                  </a:cubicBezTo>
                  <a:cubicBezTo>
                    <a:pt x="61" y="42"/>
                    <a:pt x="58" y="43"/>
                    <a:pt x="53" y="43"/>
                  </a:cubicBezTo>
                  <a:close/>
                  <a:moveTo>
                    <a:pt x="192" y="44"/>
                  </a:moveTo>
                  <a:cubicBezTo>
                    <a:pt x="190" y="61"/>
                    <a:pt x="194" y="76"/>
                    <a:pt x="193" y="92"/>
                  </a:cubicBezTo>
                  <a:cubicBezTo>
                    <a:pt x="196" y="92"/>
                    <a:pt x="199" y="92"/>
                    <a:pt x="202" y="92"/>
                  </a:cubicBezTo>
                  <a:cubicBezTo>
                    <a:pt x="205" y="78"/>
                    <a:pt x="203" y="58"/>
                    <a:pt x="203" y="43"/>
                  </a:cubicBezTo>
                  <a:cubicBezTo>
                    <a:pt x="199" y="43"/>
                    <a:pt x="194" y="43"/>
                    <a:pt x="192" y="44"/>
                  </a:cubicBezTo>
                  <a:close/>
                  <a:moveTo>
                    <a:pt x="5" y="83"/>
                  </a:moveTo>
                  <a:cubicBezTo>
                    <a:pt x="8" y="84"/>
                    <a:pt x="8" y="81"/>
                    <a:pt x="7" y="78"/>
                  </a:cubicBezTo>
                  <a:cubicBezTo>
                    <a:pt x="6" y="78"/>
                    <a:pt x="6" y="77"/>
                    <a:pt x="5" y="78"/>
                  </a:cubicBezTo>
                  <a:cubicBezTo>
                    <a:pt x="5" y="79"/>
                    <a:pt x="5" y="81"/>
                    <a:pt x="5" y="83"/>
                  </a:cubicBezTo>
                  <a:close/>
                  <a:moveTo>
                    <a:pt x="220" y="81"/>
                  </a:moveTo>
                  <a:cubicBezTo>
                    <a:pt x="219" y="80"/>
                    <a:pt x="220" y="79"/>
                    <a:pt x="220" y="78"/>
                  </a:cubicBezTo>
                  <a:cubicBezTo>
                    <a:pt x="220" y="78"/>
                    <a:pt x="219" y="78"/>
                    <a:pt x="219" y="78"/>
                  </a:cubicBezTo>
                  <a:cubicBezTo>
                    <a:pt x="219" y="79"/>
                    <a:pt x="219" y="81"/>
                    <a:pt x="220" y="81"/>
                  </a:cubicBezTo>
                  <a:close/>
                  <a:moveTo>
                    <a:pt x="257" y="85"/>
                  </a:moveTo>
                  <a:cubicBezTo>
                    <a:pt x="259" y="85"/>
                    <a:pt x="260" y="85"/>
                    <a:pt x="261" y="84"/>
                  </a:cubicBezTo>
                  <a:cubicBezTo>
                    <a:pt x="261" y="82"/>
                    <a:pt x="262" y="81"/>
                    <a:pt x="262" y="79"/>
                  </a:cubicBezTo>
                  <a:cubicBezTo>
                    <a:pt x="261" y="79"/>
                    <a:pt x="259" y="79"/>
                    <a:pt x="258" y="79"/>
                  </a:cubicBezTo>
                  <a:cubicBezTo>
                    <a:pt x="258" y="81"/>
                    <a:pt x="257" y="83"/>
                    <a:pt x="257" y="85"/>
                  </a:cubicBezTo>
                  <a:close/>
                  <a:moveTo>
                    <a:pt x="210" y="85"/>
                  </a:moveTo>
                  <a:cubicBezTo>
                    <a:pt x="210" y="84"/>
                    <a:pt x="212" y="86"/>
                    <a:pt x="213" y="86"/>
                  </a:cubicBezTo>
                  <a:cubicBezTo>
                    <a:pt x="212" y="85"/>
                    <a:pt x="211" y="83"/>
                    <a:pt x="210" y="82"/>
                  </a:cubicBezTo>
                  <a:cubicBezTo>
                    <a:pt x="211" y="83"/>
                    <a:pt x="209" y="85"/>
                    <a:pt x="210" y="85"/>
                  </a:cubicBezTo>
                  <a:close/>
                  <a:moveTo>
                    <a:pt x="65" y="87"/>
                  </a:moveTo>
                  <a:cubicBezTo>
                    <a:pt x="65" y="86"/>
                    <a:pt x="65" y="85"/>
                    <a:pt x="64" y="84"/>
                  </a:cubicBezTo>
                  <a:cubicBezTo>
                    <a:pt x="64" y="85"/>
                    <a:pt x="63" y="88"/>
                    <a:pt x="65" y="87"/>
                  </a:cubicBezTo>
                  <a:close/>
                  <a:moveTo>
                    <a:pt x="51" y="91"/>
                  </a:moveTo>
                  <a:cubicBezTo>
                    <a:pt x="53" y="91"/>
                    <a:pt x="53" y="91"/>
                    <a:pt x="56" y="90"/>
                  </a:cubicBezTo>
                  <a:cubicBezTo>
                    <a:pt x="55" y="89"/>
                    <a:pt x="55" y="88"/>
                    <a:pt x="55" y="86"/>
                  </a:cubicBezTo>
                  <a:cubicBezTo>
                    <a:pt x="52" y="84"/>
                    <a:pt x="49" y="88"/>
                    <a:pt x="51" y="91"/>
                  </a:cubicBezTo>
                  <a:close/>
                  <a:moveTo>
                    <a:pt x="42" y="88"/>
                  </a:moveTo>
                  <a:cubicBezTo>
                    <a:pt x="42" y="88"/>
                    <a:pt x="41" y="91"/>
                    <a:pt x="42" y="91"/>
                  </a:cubicBezTo>
                  <a:cubicBezTo>
                    <a:pt x="43" y="90"/>
                    <a:pt x="44" y="88"/>
                    <a:pt x="46" y="90"/>
                  </a:cubicBezTo>
                  <a:cubicBezTo>
                    <a:pt x="46" y="89"/>
                    <a:pt x="47" y="88"/>
                    <a:pt x="46" y="87"/>
                  </a:cubicBezTo>
                  <a:cubicBezTo>
                    <a:pt x="46" y="88"/>
                    <a:pt x="43" y="88"/>
                    <a:pt x="42" y="88"/>
                  </a:cubicBezTo>
                  <a:close/>
                  <a:moveTo>
                    <a:pt x="224" y="91"/>
                  </a:moveTo>
                  <a:cubicBezTo>
                    <a:pt x="224" y="88"/>
                    <a:pt x="221" y="88"/>
                    <a:pt x="218" y="87"/>
                  </a:cubicBezTo>
                  <a:cubicBezTo>
                    <a:pt x="215" y="92"/>
                    <a:pt x="221" y="94"/>
                    <a:pt x="224" y="91"/>
                  </a:cubicBezTo>
                  <a:close/>
                  <a:moveTo>
                    <a:pt x="64" y="93"/>
                  </a:moveTo>
                  <a:cubicBezTo>
                    <a:pt x="65" y="92"/>
                    <a:pt x="64" y="90"/>
                    <a:pt x="63" y="90"/>
                  </a:cubicBezTo>
                  <a:cubicBezTo>
                    <a:pt x="62" y="91"/>
                    <a:pt x="63" y="93"/>
                    <a:pt x="64" y="93"/>
                  </a:cubicBezTo>
                  <a:close/>
                  <a:moveTo>
                    <a:pt x="46" y="99"/>
                  </a:moveTo>
                  <a:cubicBezTo>
                    <a:pt x="47" y="99"/>
                    <a:pt x="49" y="96"/>
                    <a:pt x="48" y="96"/>
                  </a:cubicBezTo>
                  <a:cubicBezTo>
                    <a:pt x="48" y="97"/>
                    <a:pt x="46" y="97"/>
                    <a:pt x="46" y="99"/>
                  </a:cubicBezTo>
                  <a:close/>
                  <a:moveTo>
                    <a:pt x="212" y="102"/>
                  </a:moveTo>
                  <a:cubicBezTo>
                    <a:pt x="212" y="102"/>
                    <a:pt x="212" y="101"/>
                    <a:pt x="213" y="101"/>
                  </a:cubicBezTo>
                  <a:cubicBezTo>
                    <a:pt x="210" y="100"/>
                    <a:pt x="210" y="97"/>
                    <a:pt x="207" y="96"/>
                  </a:cubicBezTo>
                  <a:cubicBezTo>
                    <a:pt x="208" y="99"/>
                    <a:pt x="210" y="101"/>
                    <a:pt x="212" y="102"/>
                  </a:cubicBezTo>
                  <a:close/>
                  <a:moveTo>
                    <a:pt x="55" y="101"/>
                  </a:moveTo>
                  <a:cubicBezTo>
                    <a:pt x="54" y="99"/>
                    <a:pt x="54" y="98"/>
                    <a:pt x="53" y="97"/>
                  </a:cubicBezTo>
                  <a:cubicBezTo>
                    <a:pt x="54" y="98"/>
                    <a:pt x="53" y="101"/>
                    <a:pt x="55" y="101"/>
                  </a:cubicBezTo>
                  <a:close/>
                  <a:moveTo>
                    <a:pt x="216" y="104"/>
                  </a:moveTo>
                  <a:cubicBezTo>
                    <a:pt x="217" y="103"/>
                    <a:pt x="219" y="100"/>
                    <a:pt x="218" y="99"/>
                  </a:cubicBezTo>
                  <a:cubicBezTo>
                    <a:pt x="216" y="100"/>
                    <a:pt x="213" y="103"/>
                    <a:pt x="216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" name="Freeform 421"/>
            <p:cNvSpPr/>
            <p:nvPr/>
          </p:nvSpPr>
          <p:spPr bwMode="auto">
            <a:xfrm>
              <a:off x="9103" y="477"/>
              <a:ext cx="126" cy="68"/>
            </a:xfrm>
            <a:custGeom>
              <a:avLst/>
              <a:gdLst>
                <a:gd name="T0" fmla="*/ 11 w 11"/>
                <a:gd name="T1" fmla="*/ 2 h 6"/>
                <a:gd name="T2" fmla="*/ 10 w 11"/>
                <a:gd name="T3" fmla="*/ 3 h 6"/>
                <a:gd name="T4" fmla="*/ 0 w 11"/>
                <a:gd name="T5" fmla="*/ 5 h 6"/>
                <a:gd name="T6" fmla="*/ 11 w 11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6" y="5"/>
                    <a:pt x="4" y="6"/>
                    <a:pt x="0" y="5"/>
                  </a:cubicBezTo>
                  <a:cubicBezTo>
                    <a:pt x="0" y="0"/>
                    <a:pt x="8" y="1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" name="Freeform 422"/>
            <p:cNvSpPr/>
            <p:nvPr/>
          </p:nvSpPr>
          <p:spPr bwMode="auto">
            <a:xfrm>
              <a:off x="10029" y="903"/>
              <a:ext cx="107" cy="150"/>
            </a:xfrm>
            <a:custGeom>
              <a:avLst/>
              <a:gdLst>
                <a:gd name="T0" fmla="*/ 2 w 9"/>
                <a:gd name="T1" fmla="*/ 0 h 13"/>
                <a:gd name="T2" fmla="*/ 9 w 9"/>
                <a:gd name="T3" fmla="*/ 11 h 13"/>
                <a:gd name="T4" fmla="*/ 7 w 9"/>
                <a:gd name="T5" fmla="*/ 13 h 13"/>
                <a:gd name="T6" fmla="*/ 0 w 9"/>
                <a:gd name="T7" fmla="*/ 2 h 13"/>
                <a:gd name="T8" fmla="*/ 2 w 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2" y="0"/>
                  </a:moveTo>
                  <a:cubicBezTo>
                    <a:pt x="5" y="4"/>
                    <a:pt x="8" y="7"/>
                    <a:pt x="9" y="11"/>
                  </a:cubicBezTo>
                  <a:cubicBezTo>
                    <a:pt x="8" y="11"/>
                    <a:pt x="8" y="12"/>
                    <a:pt x="7" y="13"/>
                  </a:cubicBezTo>
                  <a:cubicBezTo>
                    <a:pt x="3" y="10"/>
                    <a:pt x="3" y="5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" name="Freeform 423"/>
            <p:cNvSpPr/>
            <p:nvPr/>
          </p:nvSpPr>
          <p:spPr bwMode="auto">
            <a:xfrm>
              <a:off x="9011" y="583"/>
              <a:ext cx="310" cy="145"/>
            </a:xfrm>
            <a:custGeom>
              <a:avLst/>
              <a:gdLst>
                <a:gd name="T0" fmla="*/ 27 w 27"/>
                <a:gd name="T1" fmla="*/ 8 h 13"/>
                <a:gd name="T2" fmla="*/ 19 w 27"/>
                <a:gd name="T3" fmla="*/ 8 h 13"/>
                <a:gd name="T4" fmla="*/ 0 w 27"/>
                <a:gd name="T5" fmla="*/ 13 h 13"/>
                <a:gd name="T6" fmla="*/ 27 w 27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3">
                  <a:moveTo>
                    <a:pt x="27" y="8"/>
                  </a:moveTo>
                  <a:cubicBezTo>
                    <a:pt x="24" y="10"/>
                    <a:pt x="22" y="8"/>
                    <a:pt x="19" y="8"/>
                  </a:cubicBezTo>
                  <a:cubicBezTo>
                    <a:pt x="13" y="7"/>
                    <a:pt x="7" y="13"/>
                    <a:pt x="0" y="13"/>
                  </a:cubicBezTo>
                  <a:cubicBezTo>
                    <a:pt x="0" y="8"/>
                    <a:pt x="23" y="0"/>
                    <a:pt x="2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" name="Freeform 424"/>
            <p:cNvSpPr/>
            <p:nvPr/>
          </p:nvSpPr>
          <p:spPr bwMode="auto">
            <a:xfrm>
              <a:off x="9893" y="937"/>
              <a:ext cx="194" cy="286"/>
            </a:xfrm>
            <a:custGeom>
              <a:avLst/>
              <a:gdLst>
                <a:gd name="T0" fmla="*/ 17 w 17"/>
                <a:gd name="T1" fmla="*/ 25 h 25"/>
                <a:gd name="T2" fmla="*/ 12 w 17"/>
                <a:gd name="T3" fmla="*/ 16 h 25"/>
                <a:gd name="T4" fmla="*/ 0 w 17"/>
                <a:gd name="T5" fmla="*/ 1 h 25"/>
                <a:gd name="T6" fmla="*/ 1 w 17"/>
                <a:gd name="T7" fmla="*/ 0 h 25"/>
                <a:gd name="T8" fmla="*/ 17 w 17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5">
                  <a:moveTo>
                    <a:pt x="17" y="25"/>
                  </a:moveTo>
                  <a:cubicBezTo>
                    <a:pt x="13" y="24"/>
                    <a:pt x="14" y="19"/>
                    <a:pt x="12" y="16"/>
                  </a:cubicBezTo>
                  <a:cubicBezTo>
                    <a:pt x="10" y="10"/>
                    <a:pt x="4" y="6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1" y="5"/>
                    <a:pt x="17" y="15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" name="Freeform 425"/>
            <p:cNvSpPr>
              <a:spLocks noEditPoints="1"/>
            </p:cNvSpPr>
            <p:nvPr/>
          </p:nvSpPr>
          <p:spPr bwMode="auto">
            <a:xfrm>
              <a:off x="8551" y="903"/>
              <a:ext cx="1401" cy="1435"/>
            </a:xfrm>
            <a:custGeom>
              <a:avLst/>
              <a:gdLst>
                <a:gd name="T0" fmla="*/ 92 w 122"/>
                <a:gd name="T1" fmla="*/ 125 h 125"/>
                <a:gd name="T2" fmla="*/ 6 w 122"/>
                <a:gd name="T3" fmla="*/ 94 h 125"/>
                <a:gd name="T4" fmla="*/ 5 w 122"/>
                <a:gd name="T5" fmla="*/ 89 h 125"/>
                <a:gd name="T6" fmla="*/ 0 w 122"/>
                <a:gd name="T7" fmla="*/ 90 h 125"/>
                <a:gd name="T8" fmla="*/ 58 w 122"/>
                <a:gd name="T9" fmla="*/ 2 h 125"/>
                <a:gd name="T10" fmla="*/ 117 w 122"/>
                <a:gd name="T11" fmla="*/ 36 h 125"/>
                <a:gd name="T12" fmla="*/ 103 w 122"/>
                <a:gd name="T13" fmla="*/ 100 h 125"/>
                <a:gd name="T14" fmla="*/ 97 w 122"/>
                <a:gd name="T15" fmla="*/ 118 h 125"/>
                <a:gd name="T16" fmla="*/ 92 w 122"/>
                <a:gd name="T17" fmla="*/ 125 h 125"/>
                <a:gd name="T18" fmla="*/ 72 w 122"/>
                <a:gd name="T19" fmla="*/ 116 h 125"/>
                <a:gd name="T20" fmla="*/ 78 w 122"/>
                <a:gd name="T21" fmla="*/ 118 h 125"/>
                <a:gd name="T22" fmla="*/ 78 w 122"/>
                <a:gd name="T23" fmla="*/ 115 h 125"/>
                <a:gd name="T24" fmla="*/ 80 w 122"/>
                <a:gd name="T25" fmla="*/ 115 h 125"/>
                <a:gd name="T26" fmla="*/ 80 w 122"/>
                <a:gd name="T27" fmla="*/ 119 h 125"/>
                <a:gd name="T28" fmla="*/ 86 w 122"/>
                <a:gd name="T29" fmla="*/ 121 h 125"/>
                <a:gd name="T30" fmla="*/ 88 w 122"/>
                <a:gd name="T31" fmla="*/ 118 h 125"/>
                <a:gd name="T32" fmla="*/ 90 w 122"/>
                <a:gd name="T33" fmla="*/ 119 h 125"/>
                <a:gd name="T34" fmla="*/ 88 w 122"/>
                <a:gd name="T35" fmla="*/ 122 h 125"/>
                <a:gd name="T36" fmla="*/ 91 w 122"/>
                <a:gd name="T37" fmla="*/ 122 h 125"/>
                <a:gd name="T38" fmla="*/ 91 w 122"/>
                <a:gd name="T39" fmla="*/ 118 h 125"/>
                <a:gd name="T40" fmla="*/ 94 w 122"/>
                <a:gd name="T41" fmla="*/ 117 h 125"/>
                <a:gd name="T42" fmla="*/ 95 w 122"/>
                <a:gd name="T43" fmla="*/ 113 h 125"/>
                <a:gd name="T44" fmla="*/ 93 w 122"/>
                <a:gd name="T45" fmla="*/ 110 h 125"/>
                <a:gd name="T46" fmla="*/ 96 w 122"/>
                <a:gd name="T47" fmla="*/ 111 h 125"/>
                <a:gd name="T48" fmla="*/ 95 w 122"/>
                <a:gd name="T49" fmla="*/ 106 h 125"/>
                <a:gd name="T50" fmla="*/ 99 w 122"/>
                <a:gd name="T51" fmla="*/ 104 h 125"/>
                <a:gd name="T52" fmla="*/ 97 w 122"/>
                <a:gd name="T53" fmla="*/ 101 h 125"/>
                <a:gd name="T54" fmla="*/ 100 w 122"/>
                <a:gd name="T55" fmla="*/ 94 h 125"/>
                <a:gd name="T56" fmla="*/ 103 w 122"/>
                <a:gd name="T57" fmla="*/ 92 h 125"/>
                <a:gd name="T58" fmla="*/ 111 w 122"/>
                <a:gd name="T59" fmla="*/ 62 h 125"/>
                <a:gd name="T60" fmla="*/ 90 w 122"/>
                <a:gd name="T61" fmla="*/ 14 h 125"/>
                <a:gd name="T62" fmla="*/ 52 w 122"/>
                <a:gd name="T63" fmla="*/ 8 h 125"/>
                <a:gd name="T64" fmla="*/ 5 w 122"/>
                <a:gd name="T65" fmla="*/ 86 h 125"/>
                <a:gd name="T66" fmla="*/ 10 w 122"/>
                <a:gd name="T67" fmla="*/ 89 h 125"/>
                <a:gd name="T68" fmla="*/ 14 w 122"/>
                <a:gd name="T69" fmla="*/ 93 h 125"/>
                <a:gd name="T70" fmla="*/ 18 w 122"/>
                <a:gd name="T71" fmla="*/ 92 h 125"/>
                <a:gd name="T72" fmla="*/ 19 w 122"/>
                <a:gd name="T73" fmla="*/ 95 h 125"/>
                <a:gd name="T74" fmla="*/ 24 w 122"/>
                <a:gd name="T75" fmla="*/ 94 h 125"/>
                <a:gd name="T76" fmla="*/ 29 w 122"/>
                <a:gd name="T77" fmla="*/ 99 h 125"/>
                <a:gd name="T78" fmla="*/ 31 w 122"/>
                <a:gd name="T79" fmla="*/ 97 h 125"/>
                <a:gd name="T80" fmla="*/ 33 w 122"/>
                <a:gd name="T81" fmla="*/ 101 h 125"/>
                <a:gd name="T82" fmla="*/ 40 w 122"/>
                <a:gd name="T83" fmla="*/ 103 h 125"/>
                <a:gd name="T84" fmla="*/ 41 w 122"/>
                <a:gd name="T85" fmla="*/ 100 h 125"/>
                <a:gd name="T86" fmla="*/ 43 w 122"/>
                <a:gd name="T87" fmla="*/ 102 h 125"/>
                <a:gd name="T88" fmla="*/ 41 w 122"/>
                <a:gd name="T89" fmla="*/ 104 h 125"/>
                <a:gd name="T90" fmla="*/ 50 w 122"/>
                <a:gd name="T91" fmla="*/ 106 h 125"/>
                <a:gd name="T92" fmla="*/ 50 w 122"/>
                <a:gd name="T93" fmla="*/ 104 h 125"/>
                <a:gd name="T94" fmla="*/ 51 w 122"/>
                <a:gd name="T95" fmla="*/ 103 h 125"/>
                <a:gd name="T96" fmla="*/ 53 w 122"/>
                <a:gd name="T97" fmla="*/ 106 h 125"/>
                <a:gd name="T98" fmla="*/ 50 w 122"/>
                <a:gd name="T99" fmla="*/ 107 h 125"/>
                <a:gd name="T100" fmla="*/ 59 w 122"/>
                <a:gd name="T101" fmla="*/ 110 h 125"/>
                <a:gd name="T102" fmla="*/ 60 w 122"/>
                <a:gd name="T103" fmla="*/ 107 h 125"/>
                <a:gd name="T104" fmla="*/ 61 w 122"/>
                <a:gd name="T105" fmla="*/ 107 h 125"/>
                <a:gd name="T106" fmla="*/ 62 w 122"/>
                <a:gd name="T107" fmla="*/ 109 h 125"/>
                <a:gd name="T108" fmla="*/ 60 w 122"/>
                <a:gd name="T109" fmla="*/ 111 h 125"/>
                <a:gd name="T110" fmla="*/ 71 w 122"/>
                <a:gd name="T111" fmla="*/ 115 h 125"/>
                <a:gd name="T112" fmla="*/ 70 w 122"/>
                <a:gd name="T113" fmla="*/ 112 h 125"/>
                <a:gd name="T114" fmla="*/ 74 w 122"/>
                <a:gd name="T115" fmla="*/ 113 h 125"/>
                <a:gd name="T116" fmla="*/ 72 w 122"/>
                <a:gd name="T117" fmla="*/ 11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25">
                  <a:moveTo>
                    <a:pt x="92" y="125"/>
                  </a:moveTo>
                  <a:cubicBezTo>
                    <a:pt x="64" y="118"/>
                    <a:pt x="31" y="101"/>
                    <a:pt x="6" y="94"/>
                  </a:cubicBezTo>
                  <a:cubicBezTo>
                    <a:pt x="4" y="93"/>
                    <a:pt x="5" y="91"/>
                    <a:pt x="5" y="89"/>
                  </a:cubicBezTo>
                  <a:cubicBezTo>
                    <a:pt x="3" y="88"/>
                    <a:pt x="3" y="92"/>
                    <a:pt x="0" y="90"/>
                  </a:cubicBezTo>
                  <a:cubicBezTo>
                    <a:pt x="10" y="62"/>
                    <a:pt x="30" y="10"/>
                    <a:pt x="58" y="2"/>
                  </a:cubicBezTo>
                  <a:cubicBezTo>
                    <a:pt x="79" y="0"/>
                    <a:pt x="111" y="17"/>
                    <a:pt x="117" y="36"/>
                  </a:cubicBezTo>
                  <a:cubicBezTo>
                    <a:pt x="122" y="52"/>
                    <a:pt x="111" y="77"/>
                    <a:pt x="103" y="100"/>
                  </a:cubicBezTo>
                  <a:cubicBezTo>
                    <a:pt x="101" y="105"/>
                    <a:pt x="100" y="112"/>
                    <a:pt x="97" y="118"/>
                  </a:cubicBezTo>
                  <a:cubicBezTo>
                    <a:pt x="95" y="121"/>
                    <a:pt x="92" y="122"/>
                    <a:pt x="92" y="125"/>
                  </a:cubicBezTo>
                  <a:close/>
                  <a:moveTo>
                    <a:pt x="72" y="116"/>
                  </a:moveTo>
                  <a:cubicBezTo>
                    <a:pt x="74" y="116"/>
                    <a:pt x="76" y="118"/>
                    <a:pt x="78" y="118"/>
                  </a:cubicBezTo>
                  <a:cubicBezTo>
                    <a:pt x="79" y="116"/>
                    <a:pt x="76" y="117"/>
                    <a:pt x="78" y="115"/>
                  </a:cubicBezTo>
                  <a:cubicBezTo>
                    <a:pt x="79" y="116"/>
                    <a:pt x="79" y="115"/>
                    <a:pt x="80" y="115"/>
                  </a:cubicBezTo>
                  <a:cubicBezTo>
                    <a:pt x="80" y="116"/>
                    <a:pt x="82" y="117"/>
                    <a:pt x="80" y="119"/>
                  </a:cubicBezTo>
                  <a:cubicBezTo>
                    <a:pt x="82" y="119"/>
                    <a:pt x="84" y="119"/>
                    <a:pt x="86" y="121"/>
                  </a:cubicBezTo>
                  <a:cubicBezTo>
                    <a:pt x="87" y="119"/>
                    <a:pt x="86" y="118"/>
                    <a:pt x="88" y="118"/>
                  </a:cubicBezTo>
                  <a:cubicBezTo>
                    <a:pt x="88" y="118"/>
                    <a:pt x="89" y="119"/>
                    <a:pt x="90" y="119"/>
                  </a:cubicBezTo>
                  <a:cubicBezTo>
                    <a:pt x="90" y="121"/>
                    <a:pt x="89" y="120"/>
                    <a:pt x="88" y="122"/>
                  </a:cubicBezTo>
                  <a:cubicBezTo>
                    <a:pt x="89" y="122"/>
                    <a:pt x="90" y="121"/>
                    <a:pt x="91" y="122"/>
                  </a:cubicBezTo>
                  <a:cubicBezTo>
                    <a:pt x="92" y="121"/>
                    <a:pt x="90" y="120"/>
                    <a:pt x="91" y="118"/>
                  </a:cubicBezTo>
                  <a:cubicBezTo>
                    <a:pt x="92" y="118"/>
                    <a:pt x="93" y="118"/>
                    <a:pt x="94" y="117"/>
                  </a:cubicBezTo>
                  <a:cubicBezTo>
                    <a:pt x="93" y="117"/>
                    <a:pt x="94" y="114"/>
                    <a:pt x="95" y="113"/>
                  </a:cubicBezTo>
                  <a:cubicBezTo>
                    <a:pt x="93" y="114"/>
                    <a:pt x="92" y="112"/>
                    <a:pt x="93" y="110"/>
                  </a:cubicBezTo>
                  <a:cubicBezTo>
                    <a:pt x="94" y="109"/>
                    <a:pt x="95" y="110"/>
                    <a:pt x="96" y="111"/>
                  </a:cubicBezTo>
                  <a:cubicBezTo>
                    <a:pt x="98" y="109"/>
                    <a:pt x="95" y="108"/>
                    <a:pt x="95" y="106"/>
                  </a:cubicBezTo>
                  <a:cubicBezTo>
                    <a:pt x="97" y="107"/>
                    <a:pt x="98" y="106"/>
                    <a:pt x="99" y="104"/>
                  </a:cubicBezTo>
                  <a:cubicBezTo>
                    <a:pt x="99" y="103"/>
                    <a:pt x="96" y="103"/>
                    <a:pt x="97" y="101"/>
                  </a:cubicBezTo>
                  <a:cubicBezTo>
                    <a:pt x="100" y="101"/>
                    <a:pt x="101" y="96"/>
                    <a:pt x="100" y="94"/>
                  </a:cubicBezTo>
                  <a:cubicBezTo>
                    <a:pt x="101" y="92"/>
                    <a:pt x="103" y="93"/>
                    <a:pt x="103" y="92"/>
                  </a:cubicBezTo>
                  <a:cubicBezTo>
                    <a:pt x="107" y="83"/>
                    <a:pt x="110" y="70"/>
                    <a:pt x="111" y="62"/>
                  </a:cubicBezTo>
                  <a:cubicBezTo>
                    <a:pt x="116" y="40"/>
                    <a:pt x="112" y="25"/>
                    <a:pt x="90" y="14"/>
                  </a:cubicBezTo>
                  <a:cubicBezTo>
                    <a:pt x="77" y="7"/>
                    <a:pt x="64" y="3"/>
                    <a:pt x="52" y="8"/>
                  </a:cubicBezTo>
                  <a:cubicBezTo>
                    <a:pt x="31" y="20"/>
                    <a:pt x="16" y="56"/>
                    <a:pt x="5" y="86"/>
                  </a:cubicBezTo>
                  <a:cubicBezTo>
                    <a:pt x="9" y="86"/>
                    <a:pt x="7" y="90"/>
                    <a:pt x="10" y="89"/>
                  </a:cubicBezTo>
                  <a:cubicBezTo>
                    <a:pt x="11" y="91"/>
                    <a:pt x="11" y="92"/>
                    <a:pt x="14" y="93"/>
                  </a:cubicBezTo>
                  <a:cubicBezTo>
                    <a:pt x="16" y="93"/>
                    <a:pt x="16" y="91"/>
                    <a:pt x="18" y="92"/>
                  </a:cubicBezTo>
                  <a:cubicBezTo>
                    <a:pt x="20" y="93"/>
                    <a:pt x="17" y="95"/>
                    <a:pt x="19" y="95"/>
                  </a:cubicBezTo>
                  <a:cubicBezTo>
                    <a:pt x="22" y="97"/>
                    <a:pt x="22" y="93"/>
                    <a:pt x="24" y="94"/>
                  </a:cubicBezTo>
                  <a:cubicBezTo>
                    <a:pt x="25" y="96"/>
                    <a:pt x="25" y="98"/>
                    <a:pt x="29" y="99"/>
                  </a:cubicBezTo>
                  <a:cubicBezTo>
                    <a:pt x="29" y="99"/>
                    <a:pt x="29" y="96"/>
                    <a:pt x="31" y="97"/>
                  </a:cubicBezTo>
                  <a:cubicBezTo>
                    <a:pt x="33" y="98"/>
                    <a:pt x="31" y="100"/>
                    <a:pt x="33" y="101"/>
                  </a:cubicBezTo>
                  <a:cubicBezTo>
                    <a:pt x="35" y="101"/>
                    <a:pt x="38" y="103"/>
                    <a:pt x="40" y="103"/>
                  </a:cubicBezTo>
                  <a:cubicBezTo>
                    <a:pt x="39" y="102"/>
                    <a:pt x="40" y="100"/>
                    <a:pt x="41" y="100"/>
                  </a:cubicBezTo>
                  <a:cubicBezTo>
                    <a:pt x="42" y="101"/>
                    <a:pt x="43" y="101"/>
                    <a:pt x="43" y="102"/>
                  </a:cubicBezTo>
                  <a:cubicBezTo>
                    <a:pt x="42" y="103"/>
                    <a:pt x="42" y="103"/>
                    <a:pt x="41" y="104"/>
                  </a:cubicBezTo>
                  <a:cubicBezTo>
                    <a:pt x="44" y="105"/>
                    <a:pt x="47" y="106"/>
                    <a:pt x="50" y="106"/>
                  </a:cubicBezTo>
                  <a:cubicBezTo>
                    <a:pt x="49" y="106"/>
                    <a:pt x="49" y="105"/>
                    <a:pt x="50" y="104"/>
                  </a:cubicBezTo>
                  <a:cubicBezTo>
                    <a:pt x="50" y="104"/>
                    <a:pt x="51" y="103"/>
                    <a:pt x="51" y="103"/>
                  </a:cubicBezTo>
                  <a:cubicBezTo>
                    <a:pt x="53" y="104"/>
                    <a:pt x="53" y="105"/>
                    <a:pt x="53" y="106"/>
                  </a:cubicBezTo>
                  <a:cubicBezTo>
                    <a:pt x="52" y="107"/>
                    <a:pt x="51" y="107"/>
                    <a:pt x="50" y="107"/>
                  </a:cubicBezTo>
                  <a:cubicBezTo>
                    <a:pt x="53" y="109"/>
                    <a:pt x="57" y="110"/>
                    <a:pt x="59" y="110"/>
                  </a:cubicBezTo>
                  <a:cubicBezTo>
                    <a:pt x="58" y="110"/>
                    <a:pt x="58" y="107"/>
                    <a:pt x="60" y="107"/>
                  </a:cubicBezTo>
                  <a:cubicBezTo>
                    <a:pt x="60" y="107"/>
                    <a:pt x="60" y="107"/>
                    <a:pt x="61" y="107"/>
                  </a:cubicBezTo>
                  <a:cubicBezTo>
                    <a:pt x="61" y="108"/>
                    <a:pt x="62" y="108"/>
                    <a:pt x="62" y="109"/>
                  </a:cubicBezTo>
                  <a:cubicBezTo>
                    <a:pt x="62" y="111"/>
                    <a:pt x="60" y="110"/>
                    <a:pt x="60" y="111"/>
                  </a:cubicBezTo>
                  <a:cubicBezTo>
                    <a:pt x="63" y="112"/>
                    <a:pt x="68" y="115"/>
                    <a:pt x="71" y="115"/>
                  </a:cubicBezTo>
                  <a:cubicBezTo>
                    <a:pt x="69" y="115"/>
                    <a:pt x="69" y="114"/>
                    <a:pt x="70" y="112"/>
                  </a:cubicBezTo>
                  <a:cubicBezTo>
                    <a:pt x="71" y="112"/>
                    <a:pt x="72" y="113"/>
                    <a:pt x="74" y="113"/>
                  </a:cubicBezTo>
                  <a:cubicBezTo>
                    <a:pt x="74" y="115"/>
                    <a:pt x="73" y="115"/>
                    <a:pt x="72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" name="Freeform 426"/>
            <p:cNvSpPr/>
            <p:nvPr/>
          </p:nvSpPr>
          <p:spPr bwMode="auto">
            <a:xfrm>
              <a:off x="9501" y="1053"/>
              <a:ext cx="116" cy="194"/>
            </a:xfrm>
            <a:custGeom>
              <a:avLst/>
              <a:gdLst>
                <a:gd name="T0" fmla="*/ 5 w 10"/>
                <a:gd name="T1" fmla="*/ 6 h 17"/>
                <a:gd name="T2" fmla="*/ 1 w 10"/>
                <a:gd name="T3" fmla="*/ 5 h 17"/>
                <a:gd name="T4" fmla="*/ 4 w 10"/>
                <a:gd name="T5" fmla="*/ 0 h 17"/>
                <a:gd name="T6" fmla="*/ 8 w 10"/>
                <a:gd name="T7" fmla="*/ 7 h 17"/>
                <a:gd name="T8" fmla="*/ 4 w 10"/>
                <a:gd name="T9" fmla="*/ 10 h 17"/>
                <a:gd name="T10" fmla="*/ 7 w 10"/>
                <a:gd name="T11" fmla="*/ 13 h 17"/>
                <a:gd name="T12" fmla="*/ 0 w 10"/>
                <a:gd name="T13" fmla="*/ 12 h 17"/>
                <a:gd name="T14" fmla="*/ 5 w 10"/>
                <a:gd name="T1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7">
                  <a:moveTo>
                    <a:pt x="5" y="6"/>
                  </a:moveTo>
                  <a:cubicBezTo>
                    <a:pt x="5" y="4"/>
                    <a:pt x="3" y="6"/>
                    <a:pt x="1" y="5"/>
                  </a:cubicBezTo>
                  <a:cubicBezTo>
                    <a:pt x="1" y="3"/>
                    <a:pt x="3" y="1"/>
                    <a:pt x="4" y="0"/>
                  </a:cubicBezTo>
                  <a:cubicBezTo>
                    <a:pt x="8" y="2"/>
                    <a:pt x="10" y="4"/>
                    <a:pt x="8" y="7"/>
                  </a:cubicBezTo>
                  <a:cubicBezTo>
                    <a:pt x="7" y="9"/>
                    <a:pt x="5" y="8"/>
                    <a:pt x="4" y="10"/>
                  </a:cubicBezTo>
                  <a:cubicBezTo>
                    <a:pt x="5" y="11"/>
                    <a:pt x="6" y="11"/>
                    <a:pt x="7" y="13"/>
                  </a:cubicBezTo>
                  <a:cubicBezTo>
                    <a:pt x="6" y="17"/>
                    <a:pt x="0" y="14"/>
                    <a:pt x="0" y="12"/>
                  </a:cubicBezTo>
                  <a:cubicBezTo>
                    <a:pt x="1" y="8"/>
                    <a:pt x="3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" name="Freeform 427"/>
            <p:cNvSpPr/>
            <p:nvPr/>
          </p:nvSpPr>
          <p:spPr bwMode="auto">
            <a:xfrm>
              <a:off x="9423" y="1039"/>
              <a:ext cx="78" cy="150"/>
            </a:xfrm>
            <a:custGeom>
              <a:avLst/>
              <a:gdLst>
                <a:gd name="T0" fmla="*/ 6 w 7"/>
                <a:gd name="T1" fmla="*/ 0 h 13"/>
                <a:gd name="T2" fmla="*/ 1 w 7"/>
                <a:gd name="T3" fmla="*/ 13 h 13"/>
                <a:gd name="T4" fmla="*/ 6 w 7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6" y="0"/>
                  </a:moveTo>
                  <a:cubicBezTo>
                    <a:pt x="7" y="4"/>
                    <a:pt x="6" y="12"/>
                    <a:pt x="1" y="13"/>
                  </a:cubicBezTo>
                  <a:cubicBezTo>
                    <a:pt x="0" y="10"/>
                    <a:pt x="3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" name="Freeform 428"/>
            <p:cNvSpPr/>
            <p:nvPr/>
          </p:nvSpPr>
          <p:spPr bwMode="auto">
            <a:xfrm>
              <a:off x="9283" y="1053"/>
              <a:ext cx="73" cy="58"/>
            </a:xfrm>
            <a:custGeom>
              <a:avLst/>
              <a:gdLst>
                <a:gd name="T0" fmla="*/ 2 w 6"/>
                <a:gd name="T1" fmla="*/ 0 h 5"/>
                <a:gd name="T2" fmla="*/ 4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5" y="1"/>
                    <a:pt x="6" y="3"/>
                    <a:pt x="4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" name="Freeform 429"/>
            <p:cNvSpPr/>
            <p:nvPr/>
          </p:nvSpPr>
          <p:spPr bwMode="auto">
            <a:xfrm>
              <a:off x="9651" y="1223"/>
              <a:ext cx="58" cy="68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0 w 5"/>
                <a:gd name="T7" fmla="*/ 4 h 6"/>
                <a:gd name="T8" fmla="*/ 3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1"/>
                    <a:pt x="4" y="1"/>
                    <a:pt x="5" y="1"/>
                  </a:cubicBezTo>
                  <a:cubicBezTo>
                    <a:pt x="5" y="4"/>
                    <a:pt x="3" y="5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1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" name="Freeform 430"/>
            <p:cNvSpPr/>
            <p:nvPr/>
          </p:nvSpPr>
          <p:spPr bwMode="auto">
            <a:xfrm>
              <a:off x="9021" y="1063"/>
              <a:ext cx="388" cy="611"/>
            </a:xfrm>
            <a:custGeom>
              <a:avLst/>
              <a:gdLst>
                <a:gd name="T0" fmla="*/ 34 w 34"/>
                <a:gd name="T1" fmla="*/ 35 h 53"/>
                <a:gd name="T2" fmla="*/ 32 w 34"/>
                <a:gd name="T3" fmla="*/ 41 h 53"/>
                <a:gd name="T4" fmla="*/ 14 w 34"/>
                <a:gd name="T5" fmla="*/ 53 h 53"/>
                <a:gd name="T6" fmla="*/ 0 w 34"/>
                <a:gd name="T7" fmla="*/ 50 h 53"/>
                <a:gd name="T8" fmla="*/ 9 w 34"/>
                <a:gd name="T9" fmla="*/ 38 h 53"/>
                <a:gd name="T10" fmla="*/ 25 w 34"/>
                <a:gd name="T11" fmla="*/ 36 h 53"/>
                <a:gd name="T12" fmla="*/ 13 w 34"/>
                <a:gd name="T13" fmla="*/ 21 h 53"/>
                <a:gd name="T14" fmla="*/ 11 w 34"/>
                <a:gd name="T15" fmla="*/ 0 h 53"/>
                <a:gd name="T16" fmla="*/ 34 w 34"/>
                <a:gd name="T17" fmla="*/ 3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3">
                  <a:moveTo>
                    <a:pt x="34" y="35"/>
                  </a:moveTo>
                  <a:cubicBezTo>
                    <a:pt x="34" y="37"/>
                    <a:pt x="33" y="39"/>
                    <a:pt x="32" y="41"/>
                  </a:cubicBezTo>
                  <a:cubicBezTo>
                    <a:pt x="24" y="39"/>
                    <a:pt x="20" y="48"/>
                    <a:pt x="14" y="53"/>
                  </a:cubicBezTo>
                  <a:cubicBezTo>
                    <a:pt x="8" y="50"/>
                    <a:pt x="3" y="52"/>
                    <a:pt x="0" y="50"/>
                  </a:cubicBezTo>
                  <a:cubicBezTo>
                    <a:pt x="1" y="45"/>
                    <a:pt x="7" y="43"/>
                    <a:pt x="9" y="38"/>
                  </a:cubicBezTo>
                  <a:cubicBezTo>
                    <a:pt x="15" y="37"/>
                    <a:pt x="19" y="37"/>
                    <a:pt x="25" y="36"/>
                  </a:cubicBezTo>
                  <a:cubicBezTo>
                    <a:pt x="22" y="30"/>
                    <a:pt x="18" y="25"/>
                    <a:pt x="13" y="21"/>
                  </a:cubicBezTo>
                  <a:cubicBezTo>
                    <a:pt x="13" y="13"/>
                    <a:pt x="10" y="7"/>
                    <a:pt x="11" y="0"/>
                  </a:cubicBezTo>
                  <a:cubicBezTo>
                    <a:pt x="27" y="6"/>
                    <a:pt x="20" y="27"/>
                    <a:pt x="34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" name="Freeform 431"/>
            <p:cNvSpPr/>
            <p:nvPr/>
          </p:nvSpPr>
          <p:spPr bwMode="auto">
            <a:xfrm>
              <a:off x="9719" y="1373"/>
              <a:ext cx="58" cy="58"/>
            </a:xfrm>
            <a:custGeom>
              <a:avLst/>
              <a:gdLst>
                <a:gd name="T0" fmla="*/ 5 w 5"/>
                <a:gd name="T1" fmla="*/ 2 h 5"/>
                <a:gd name="T2" fmla="*/ 0 w 5"/>
                <a:gd name="T3" fmla="*/ 3 h 5"/>
                <a:gd name="T4" fmla="*/ 5 w 5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5"/>
                    <a:pt x="1" y="5"/>
                    <a:pt x="0" y="3"/>
                  </a:cubicBezTo>
                  <a:cubicBezTo>
                    <a:pt x="0" y="0"/>
                    <a:pt x="4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" name="Freeform 432"/>
            <p:cNvSpPr/>
            <p:nvPr/>
          </p:nvSpPr>
          <p:spPr bwMode="auto">
            <a:xfrm>
              <a:off x="9064" y="1146"/>
              <a:ext cx="48" cy="58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1 h 5"/>
                <a:gd name="T4" fmla="*/ 3 w 4"/>
                <a:gd name="T5" fmla="*/ 5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0"/>
                    <a:pt x="3" y="0"/>
                    <a:pt x="4" y="1"/>
                  </a:cubicBezTo>
                  <a:cubicBezTo>
                    <a:pt x="4" y="2"/>
                    <a:pt x="4" y="4"/>
                    <a:pt x="3" y="5"/>
                  </a:cubicBezTo>
                  <a:cubicBezTo>
                    <a:pt x="0" y="5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" name="Freeform 433"/>
            <p:cNvSpPr/>
            <p:nvPr/>
          </p:nvSpPr>
          <p:spPr bwMode="auto">
            <a:xfrm>
              <a:off x="9951" y="1616"/>
              <a:ext cx="160" cy="422"/>
            </a:xfrm>
            <a:custGeom>
              <a:avLst/>
              <a:gdLst>
                <a:gd name="T0" fmla="*/ 13 w 14"/>
                <a:gd name="T1" fmla="*/ 0 h 37"/>
                <a:gd name="T2" fmla="*/ 14 w 14"/>
                <a:gd name="T3" fmla="*/ 5 h 37"/>
                <a:gd name="T4" fmla="*/ 6 w 14"/>
                <a:gd name="T5" fmla="*/ 30 h 37"/>
                <a:gd name="T6" fmla="*/ 1 w 14"/>
                <a:gd name="T7" fmla="*/ 37 h 37"/>
                <a:gd name="T8" fmla="*/ 7 w 14"/>
                <a:gd name="T9" fmla="*/ 21 h 37"/>
                <a:gd name="T10" fmla="*/ 11 w 14"/>
                <a:gd name="T11" fmla="*/ 1 h 37"/>
                <a:gd name="T12" fmla="*/ 13 w 14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7">
                  <a:moveTo>
                    <a:pt x="13" y="0"/>
                  </a:moveTo>
                  <a:cubicBezTo>
                    <a:pt x="14" y="1"/>
                    <a:pt x="12" y="4"/>
                    <a:pt x="14" y="5"/>
                  </a:cubicBezTo>
                  <a:cubicBezTo>
                    <a:pt x="12" y="13"/>
                    <a:pt x="10" y="22"/>
                    <a:pt x="6" y="30"/>
                  </a:cubicBezTo>
                  <a:cubicBezTo>
                    <a:pt x="5" y="33"/>
                    <a:pt x="3" y="37"/>
                    <a:pt x="1" y="37"/>
                  </a:cubicBezTo>
                  <a:cubicBezTo>
                    <a:pt x="0" y="32"/>
                    <a:pt x="4" y="27"/>
                    <a:pt x="7" y="21"/>
                  </a:cubicBezTo>
                  <a:cubicBezTo>
                    <a:pt x="9" y="14"/>
                    <a:pt x="11" y="7"/>
                    <a:pt x="11" y="1"/>
                  </a:cubicBezTo>
                  <a:cubicBezTo>
                    <a:pt x="11" y="0"/>
                    <a:pt x="13" y="1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" name="Freeform 434"/>
            <p:cNvSpPr/>
            <p:nvPr/>
          </p:nvSpPr>
          <p:spPr bwMode="auto">
            <a:xfrm>
              <a:off x="8517" y="1073"/>
              <a:ext cx="238" cy="368"/>
            </a:xfrm>
            <a:custGeom>
              <a:avLst/>
              <a:gdLst>
                <a:gd name="T0" fmla="*/ 20 w 21"/>
                <a:gd name="T1" fmla="*/ 0 h 32"/>
                <a:gd name="T2" fmla="*/ 21 w 21"/>
                <a:gd name="T3" fmla="*/ 1 h 32"/>
                <a:gd name="T4" fmla="*/ 6 w 21"/>
                <a:gd name="T5" fmla="*/ 25 h 32"/>
                <a:gd name="T6" fmla="*/ 1 w 21"/>
                <a:gd name="T7" fmla="*/ 31 h 32"/>
                <a:gd name="T8" fmla="*/ 6 w 21"/>
                <a:gd name="T9" fmla="*/ 18 h 32"/>
                <a:gd name="T10" fmla="*/ 19 w 21"/>
                <a:gd name="T11" fmla="*/ 1 h 32"/>
                <a:gd name="T12" fmla="*/ 20 w 21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2">
                  <a:moveTo>
                    <a:pt x="20" y="0"/>
                  </a:moveTo>
                  <a:cubicBezTo>
                    <a:pt x="21" y="0"/>
                    <a:pt x="20" y="1"/>
                    <a:pt x="21" y="1"/>
                  </a:cubicBezTo>
                  <a:cubicBezTo>
                    <a:pt x="17" y="9"/>
                    <a:pt x="10" y="17"/>
                    <a:pt x="6" y="25"/>
                  </a:cubicBezTo>
                  <a:cubicBezTo>
                    <a:pt x="5" y="27"/>
                    <a:pt x="5" y="32"/>
                    <a:pt x="1" y="31"/>
                  </a:cubicBezTo>
                  <a:cubicBezTo>
                    <a:pt x="0" y="27"/>
                    <a:pt x="4" y="22"/>
                    <a:pt x="6" y="18"/>
                  </a:cubicBezTo>
                  <a:cubicBezTo>
                    <a:pt x="10" y="12"/>
                    <a:pt x="15" y="6"/>
                    <a:pt x="19" y="1"/>
                  </a:cubicBezTo>
                  <a:cubicBezTo>
                    <a:pt x="19" y="1"/>
                    <a:pt x="19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" name="Freeform 435"/>
            <p:cNvSpPr/>
            <p:nvPr/>
          </p:nvSpPr>
          <p:spPr bwMode="auto">
            <a:xfrm>
              <a:off x="9607" y="1548"/>
              <a:ext cx="160" cy="204"/>
            </a:xfrm>
            <a:custGeom>
              <a:avLst/>
              <a:gdLst>
                <a:gd name="T0" fmla="*/ 14 w 14"/>
                <a:gd name="T1" fmla="*/ 4 h 18"/>
                <a:gd name="T2" fmla="*/ 12 w 14"/>
                <a:gd name="T3" fmla="*/ 8 h 18"/>
                <a:gd name="T4" fmla="*/ 14 w 14"/>
                <a:gd name="T5" fmla="*/ 11 h 18"/>
                <a:gd name="T6" fmla="*/ 2 w 14"/>
                <a:gd name="T7" fmla="*/ 15 h 18"/>
                <a:gd name="T8" fmla="*/ 10 w 14"/>
                <a:gd name="T9" fmla="*/ 12 h 18"/>
                <a:gd name="T10" fmla="*/ 6 w 14"/>
                <a:gd name="T11" fmla="*/ 10 h 18"/>
                <a:gd name="T12" fmla="*/ 9 w 14"/>
                <a:gd name="T13" fmla="*/ 6 h 18"/>
                <a:gd name="T14" fmla="*/ 7 w 14"/>
                <a:gd name="T15" fmla="*/ 5 h 18"/>
                <a:gd name="T16" fmla="*/ 14 w 14"/>
                <a:gd name="T1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8">
                  <a:moveTo>
                    <a:pt x="14" y="4"/>
                  </a:moveTo>
                  <a:cubicBezTo>
                    <a:pt x="13" y="6"/>
                    <a:pt x="14" y="7"/>
                    <a:pt x="12" y="8"/>
                  </a:cubicBezTo>
                  <a:cubicBezTo>
                    <a:pt x="12" y="9"/>
                    <a:pt x="13" y="10"/>
                    <a:pt x="14" y="11"/>
                  </a:cubicBezTo>
                  <a:cubicBezTo>
                    <a:pt x="12" y="18"/>
                    <a:pt x="6" y="15"/>
                    <a:pt x="2" y="15"/>
                  </a:cubicBezTo>
                  <a:cubicBezTo>
                    <a:pt x="0" y="9"/>
                    <a:pt x="7" y="12"/>
                    <a:pt x="10" y="12"/>
                  </a:cubicBezTo>
                  <a:cubicBezTo>
                    <a:pt x="10" y="11"/>
                    <a:pt x="7" y="10"/>
                    <a:pt x="6" y="10"/>
                  </a:cubicBezTo>
                  <a:cubicBezTo>
                    <a:pt x="6" y="7"/>
                    <a:pt x="8" y="6"/>
                    <a:pt x="9" y="6"/>
                  </a:cubicBezTo>
                  <a:cubicBezTo>
                    <a:pt x="10" y="5"/>
                    <a:pt x="8" y="6"/>
                    <a:pt x="7" y="5"/>
                  </a:cubicBezTo>
                  <a:cubicBezTo>
                    <a:pt x="7" y="0"/>
                    <a:pt x="12" y="0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" name="Freeform 436"/>
            <p:cNvSpPr/>
            <p:nvPr/>
          </p:nvSpPr>
          <p:spPr bwMode="auto">
            <a:xfrm>
              <a:off x="10111" y="1766"/>
              <a:ext cx="116" cy="184"/>
            </a:xfrm>
            <a:custGeom>
              <a:avLst/>
              <a:gdLst>
                <a:gd name="T0" fmla="*/ 7 w 10"/>
                <a:gd name="T1" fmla="*/ 0 h 16"/>
                <a:gd name="T2" fmla="*/ 3 w 10"/>
                <a:gd name="T3" fmla="*/ 16 h 16"/>
                <a:gd name="T4" fmla="*/ 7 w 10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10" y="4"/>
                    <a:pt x="5" y="13"/>
                    <a:pt x="3" y="16"/>
                  </a:cubicBezTo>
                  <a:cubicBezTo>
                    <a:pt x="0" y="12"/>
                    <a:pt x="6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" name="Freeform 437"/>
            <p:cNvSpPr/>
            <p:nvPr/>
          </p:nvSpPr>
          <p:spPr bwMode="auto">
            <a:xfrm>
              <a:off x="10213" y="1819"/>
              <a:ext cx="107" cy="165"/>
            </a:xfrm>
            <a:custGeom>
              <a:avLst/>
              <a:gdLst>
                <a:gd name="T0" fmla="*/ 7 w 9"/>
                <a:gd name="T1" fmla="*/ 0 h 14"/>
                <a:gd name="T2" fmla="*/ 9 w 9"/>
                <a:gd name="T3" fmla="*/ 1 h 14"/>
                <a:gd name="T4" fmla="*/ 4 w 9"/>
                <a:gd name="T5" fmla="*/ 14 h 14"/>
                <a:gd name="T6" fmla="*/ 7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7" y="0"/>
                  </a:moveTo>
                  <a:cubicBezTo>
                    <a:pt x="8" y="1"/>
                    <a:pt x="9" y="1"/>
                    <a:pt x="9" y="1"/>
                  </a:cubicBezTo>
                  <a:cubicBezTo>
                    <a:pt x="9" y="6"/>
                    <a:pt x="6" y="11"/>
                    <a:pt x="4" y="14"/>
                  </a:cubicBezTo>
                  <a:cubicBezTo>
                    <a:pt x="0" y="11"/>
                    <a:pt x="7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" name="Freeform 438"/>
            <p:cNvSpPr/>
            <p:nvPr/>
          </p:nvSpPr>
          <p:spPr bwMode="auto">
            <a:xfrm>
              <a:off x="8366" y="1020"/>
              <a:ext cx="126" cy="126"/>
            </a:xfrm>
            <a:custGeom>
              <a:avLst/>
              <a:gdLst>
                <a:gd name="T0" fmla="*/ 11 w 11"/>
                <a:gd name="T1" fmla="*/ 1 h 11"/>
                <a:gd name="T2" fmla="*/ 4 w 11"/>
                <a:gd name="T3" fmla="*/ 11 h 11"/>
                <a:gd name="T4" fmla="*/ 11 w 11"/>
                <a:gd name="T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11" y="1"/>
                  </a:moveTo>
                  <a:cubicBezTo>
                    <a:pt x="8" y="4"/>
                    <a:pt x="6" y="9"/>
                    <a:pt x="4" y="11"/>
                  </a:cubicBezTo>
                  <a:cubicBezTo>
                    <a:pt x="0" y="9"/>
                    <a:pt x="6" y="0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8" name="Freeform 439"/>
            <p:cNvSpPr/>
            <p:nvPr/>
          </p:nvSpPr>
          <p:spPr bwMode="auto">
            <a:xfrm>
              <a:off x="8459" y="1073"/>
              <a:ext cx="170" cy="165"/>
            </a:xfrm>
            <a:custGeom>
              <a:avLst/>
              <a:gdLst>
                <a:gd name="T0" fmla="*/ 11 w 15"/>
                <a:gd name="T1" fmla="*/ 0 h 14"/>
                <a:gd name="T2" fmla="*/ 4 w 15"/>
                <a:gd name="T3" fmla="*/ 14 h 14"/>
                <a:gd name="T4" fmla="*/ 11 w 1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1" y="0"/>
                  </a:moveTo>
                  <a:cubicBezTo>
                    <a:pt x="15" y="4"/>
                    <a:pt x="6" y="9"/>
                    <a:pt x="4" y="14"/>
                  </a:cubicBezTo>
                  <a:cubicBezTo>
                    <a:pt x="0" y="10"/>
                    <a:pt x="9" y="3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9" name="Freeform 440"/>
            <p:cNvSpPr>
              <a:spLocks noEditPoints="1"/>
            </p:cNvSpPr>
            <p:nvPr/>
          </p:nvSpPr>
          <p:spPr bwMode="auto">
            <a:xfrm>
              <a:off x="8895" y="1272"/>
              <a:ext cx="136" cy="204"/>
            </a:xfrm>
            <a:custGeom>
              <a:avLst/>
              <a:gdLst>
                <a:gd name="T0" fmla="*/ 0 w 12"/>
                <a:gd name="T1" fmla="*/ 14 h 18"/>
                <a:gd name="T2" fmla="*/ 1 w 12"/>
                <a:gd name="T3" fmla="*/ 10 h 18"/>
                <a:gd name="T4" fmla="*/ 5 w 12"/>
                <a:gd name="T5" fmla="*/ 10 h 18"/>
                <a:gd name="T6" fmla="*/ 0 w 12"/>
                <a:gd name="T7" fmla="*/ 6 h 18"/>
                <a:gd name="T8" fmla="*/ 9 w 12"/>
                <a:gd name="T9" fmla="*/ 0 h 18"/>
                <a:gd name="T10" fmla="*/ 0 w 12"/>
                <a:gd name="T11" fmla="*/ 14 h 18"/>
                <a:gd name="T12" fmla="*/ 4 w 12"/>
                <a:gd name="T13" fmla="*/ 5 h 18"/>
                <a:gd name="T14" fmla="*/ 6 w 12"/>
                <a:gd name="T15" fmla="*/ 3 h 18"/>
                <a:gd name="T16" fmla="*/ 4 w 12"/>
                <a:gd name="T1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0" y="14"/>
                  </a:moveTo>
                  <a:cubicBezTo>
                    <a:pt x="0" y="13"/>
                    <a:pt x="0" y="11"/>
                    <a:pt x="1" y="10"/>
                  </a:cubicBezTo>
                  <a:cubicBezTo>
                    <a:pt x="2" y="9"/>
                    <a:pt x="4" y="11"/>
                    <a:pt x="5" y="10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2" y="0"/>
                    <a:pt x="5" y="0"/>
                    <a:pt x="9" y="0"/>
                  </a:cubicBezTo>
                  <a:cubicBezTo>
                    <a:pt x="12" y="4"/>
                    <a:pt x="8" y="18"/>
                    <a:pt x="0" y="14"/>
                  </a:cubicBezTo>
                  <a:close/>
                  <a:moveTo>
                    <a:pt x="4" y="5"/>
                  </a:moveTo>
                  <a:cubicBezTo>
                    <a:pt x="6" y="6"/>
                    <a:pt x="6" y="3"/>
                    <a:pt x="6" y="3"/>
                  </a:cubicBezTo>
                  <a:cubicBezTo>
                    <a:pt x="5" y="4"/>
                    <a:pt x="4" y="3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0" name="Freeform 441"/>
            <p:cNvSpPr/>
            <p:nvPr/>
          </p:nvSpPr>
          <p:spPr bwMode="auto">
            <a:xfrm>
              <a:off x="9515" y="1785"/>
              <a:ext cx="78" cy="92"/>
            </a:xfrm>
            <a:custGeom>
              <a:avLst/>
              <a:gdLst>
                <a:gd name="T0" fmla="*/ 4 w 7"/>
                <a:gd name="T1" fmla="*/ 7 h 8"/>
                <a:gd name="T2" fmla="*/ 0 w 7"/>
                <a:gd name="T3" fmla="*/ 5 h 8"/>
                <a:gd name="T4" fmla="*/ 4 w 7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7"/>
                  </a:moveTo>
                  <a:cubicBezTo>
                    <a:pt x="3" y="8"/>
                    <a:pt x="2" y="6"/>
                    <a:pt x="0" y="5"/>
                  </a:cubicBezTo>
                  <a:cubicBezTo>
                    <a:pt x="1" y="0"/>
                    <a:pt x="7" y="3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1" name="Freeform 442"/>
            <p:cNvSpPr/>
            <p:nvPr/>
          </p:nvSpPr>
          <p:spPr bwMode="auto">
            <a:xfrm>
              <a:off x="8754" y="1533"/>
              <a:ext cx="48" cy="4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0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3" y="1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1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2" name="Freeform 443"/>
            <p:cNvSpPr/>
            <p:nvPr/>
          </p:nvSpPr>
          <p:spPr bwMode="auto">
            <a:xfrm>
              <a:off x="8963" y="1684"/>
              <a:ext cx="58" cy="58"/>
            </a:xfrm>
            <a:custGeom>
              <a:avLst/>
              <a:gdLst>
                <a:gd name="T0" fmla="*/ 4 w 5"/>
                <a:gd name="T1" fmla="*/ 0 h 5"/>
                <a:gd name="T2" fmla="*/ 5 w 5"/>
                <a:gd name="T3" fmla="*/ 1 h 5"/>
                <a:gd name="T4" fmla="*/ 0 w 5"/>
                <a:gd name="T5" fmla="*/ 4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5" y="1"/>
                    <a:pt x="5" y="1"/>
                  </a:cubicBezTo>
                  <a:cubicBezTo>
                    <a:pt x="4" y="4"/>
                    <a:pt x="3" y="5"/>
                    <a:pt x="0" y="4"/>
                  </a:cubicBezTo>
                  <a:cubicBezTo>
                    <a:pt x="0" y="1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3" name="Freeform 444"/>
            <p:cNvSpPr/>
            <p:nvPr/>
          </p:nvSpPr>
          <p:spPr bwMode="auto">
            <a:xfrm>
              <a:off x="8754" y="1592"/>
              <a:ext cx="58" cy="48"/>
            </a:xfrm>
            <a:custGeom>
              <a:avLst/>
              <a:gdLst>
                <a:gd name="T0" fmla="*/ 4 w 5"/>
                <a:gd name="T1" fmla="*/ 4 h 4"/>
                <a:gd name="T2" fmla="*/ 3 w 5"/>
                <a:gd name="T3" fmla="*/ 4 h 4"/>
                <a:gd name="T4" fmla="*/ 1 w 5"/>
                <a:gd name="T5" fmla="*/ 1 h 4"/>
                <a:gd name="T6" fmla="*/ 4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4" y="3"/>
                    <a:pt x="3" y="4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3" y="0"/>
                    <a:pt x="5" y="1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4" name="Freeform 445"/>
            <p:cNvSpPr/>
            <p:nvPr/>
          </p:nvSpPr>
          <p:spPr bwMode="auto">
            <a:xfrm>
              <a:off x="9593" y="1984"/>
              <a:ext cx="48" cy="44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3" y="4"/>
                    <a:pt x="1" y="3"/>
                    <a:pt x="0" y="2"/>
                  </a:cubicBezTo>
                  <a:cubicBezTo>
                    <a:pt x="1" y="0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5" name="Freeform 446"/>
            <p:cNvSpPr/>
            <p:nvPr/>
          </p:nvSpPr>
          <p:spPr bwMode="auto">
            <a:xfrm>
              <a:off x="8711" y="1625"/>
              <a:ext cx="58" cy="48"/>
            </a:xfrm>
            <a:custGeom>
              <a:avLst/>
              <a:gdLst>
                <a:gd name="T0" fmla="*/ 3 w 5"/>
                <a:gd name="T1" fmla="*/ 3 h 4"/>
                <a:gd name="T2" fmla="*/ 0 w 5"/>
                <a:gd name="T3" fmla="*/ 2 h 4"/>
                <a:gd name="T4" fmla="*/ 1 w 5"/>
                <a:gd name="T5" fmla="*/ 0 h 4"/>
                <a:gd name="T6" fmla="*/ 3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3" y="4"/>
                    <a:pt x="1" y="3"/>
                    <a:pt x="0" y="2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3" y="0"/>
                    <a:pt x="5" y="1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6" name="Freeform 447"/>
            <p:cNvSpPr/>
            <p:nvPr/>
          </p:nvSpPr>
          <p:spPr bwMode="auto">
            <a:xfrm>
              <a:off x="9481" y="2037"/>
              <a:ext cx="58" cy="48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1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0"/>
                    <a:pt x="4" y="0"/>
                    <a:pt x="5" y="1"/>
                  </a:cubicBezTo>
                  <a:cubicBezTo>
                    <a:pt x="4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7" name="Freeform 448"/>
            <p:cNvSpPr/>
            <p:nvPr/>
          </p:nvSpPr>
          <p:spPr bwMode="auto">
            <a:xfrm>
              <a:off x="8686" y="1693"/>
              <a:ext cx="48" cy="48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4 h 4"/>
                <a:gd name="T4" fmla="*/ 0 w 4"/>
                <a:gd name="T5" fmla="*/ 2 h 4"/>
                <a:gd name="T6" fmla="*/ 1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3" y="3"/>
                    <a:pt x="2" y="2"/>
                    <a:pt x="2" y="4"/>
                  </a:cubicBezTo>
                  <a:cubicBezTo>
                    <a:pt x="0" y="3"/>
                    <a:pt x="1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8" name="Freeform 449"/>
            <p:cNvSpPr/>
            <p:nvPr/>
          </p:nvSpPr>
          <p:spPr bwMode="auto">
            <a:xfrm>
              <a:off x="9559" y="2076"/>
              <a:ext cx="34" cy="44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2 h 4"/>
                <a:gd name="T4" fmla="*/ 0 w 3"/>
                <a:gd name="T5" fmla="*/ 3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2" y="2"/>
                    <a:pt x="3" y="2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9" name="Freeform 450"/>
            <p:cNvSpPr/>
            <p:nvPr/>
          </p:nvSpPr>
          <p:spPr bwMode="auto">
            <a:xfrm>
              <a:off x="8701" y="1727"/>
              <a:ext cx="44" cy="58"/>
            </a:xfrm>
            <a:custGeom>
              <a:avLst/>
              <a:gdLst>
                <a:gd name="T0" fmla="*/ 4 w 4"/>
                <a:gd name="T1" fmla="*/ 4 h 5"/>
                <a:gd name="T2" fmla="*/ 2 w 4"/>
                <a:gd name="T3" fmla="*/ 4 h 5"/>
                <a:gd name="T4" fmla="*/ 1 w 4"/>
                <a:gd name="T5" fmla="*/ 1 h 5"/>
                <a:gd name="T6" fmla="*/ 4 w 4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3" y="4"/>
                    <a:pt x="2" y="5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ubicBezTo>
                    <a:pt x="3" y="0"/>
                    <a:pt x="4" y="2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0" name="Freeform 451"/>
            <p:cNvSpPr/>
            <p:nvPr/>
          </p:nvSpPr>
          <p:spPr bwMode="auto">
            <a:xfrm>
              <a:off x="9539" y="2144"/>
              <a:ext cx="44" cy="58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2 h 5"/>
                <a:gd name="T4" fmla="*/ 0 w 4"/>
                <a:gd name="T5" fmla="*/ 3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3" y="5"/>
                    <a:pt x="2" y="4"/>
                    <a:pt x="0" y="3"/>
                  </a:cubicBezTo>
                  <a:cubicBezTo>
                    <a:pt x="0" y="2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Freeform 452"/>
            <p:cNvSpPr/>
            <p:nvPr/>
          </p:nvSpPr>
          <p:spPr bwMode="auto">
            <a:xfrm>
              <a:off x="9423" y="2110"/>
              <a:ext cx="58" cy="92"/>
            </a:xfrm>
            <a:custGeom>
              <a:avLst/>
              <a:gdLst>
                <a:gd name="T0" fmla="*/ 2 w 5"/>
                <a:gd name="T1" fmla="*/ 0 h 8"/>
                <a:gd name="T2" fmla="*/ 4 w 5"/>
                <a:gd name="T3" fmla="*/ 1 h 8"/>
                <a:gd name="T4" fmla="*/ 5 w 5"/>
                <a:gd name="T5" fmla="*/ 6 h 8"/>
                <a:gd name="T6" fmla="*/ 2 w 5"/>
                <a:gd name="T7" fmla="*/ 6 h 8"/>
                <a:gd name="T8" fmla="*/ 2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3" y="3"/>
                    <a:pt x="5" y="4"/>
                    <a:pt x="5" y="6"/>
                  </a:cubicBezTo>
                  <a:cubicBezTo>
                    <a:pt x="5" y="8"/>
                    <a:pt x="4" y="7"/>
                    <a:pt x="2" y="6"/>
                  </a:cubicBezTo>
                  <a:cubicBezTo>
                    <a:pt x="4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453"/>
            <p:cNvSpPr/>
            <p:nvPr/>
          </p:nvSpPr>
          <p:spPr bwMode="auto">
            <a:xfrm>
              <a:off x="8744" y="1834"/>
              <a:ext cx="58" cy="44"/>
            </a:xfrm>
            <a:custGeom>
              <a:avLst/>
              <a:gdLst>
                <a:gd name="T0" fmla="*/ 5 w 5"/>
                <a:gd name="T1" fmla="*/ 1 h 4"/>
                <a:gd name="T2" fmla="*/ 2 w 5"/>
                <a:gd name="T3" fmla="*/ 0 h 4"/>
                <a:gd name="T4" fmla="*/ 5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4"/>
                    <a:pt x="0" y="3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454"/>
            <p:cNvSpPr/>
            <p:nvPr/>
          </p:nvSpPr>
          <p:spPr bwMode="auto">
            <a:xfrm>
              <a:off x="8643" y="1776"/>
              <a:ext cx="44" cy="58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2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4" y="4"/>
                    <a:pt x="3" y="3"/>
                    <a:pt x="2" y="5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Freeform 455"/>
            <p:cNvSpPr/>
            <p:nvPr/>
          </p:nvSpPr>
          <p:spPr bwMode="auto">
            <a:xfrm>
              <a:off x="9559" y="2202"/>
              <a:ext cx="58" cy="44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4" y="2"/>
                    <a:pt x="5" y="2"/>
                  </a:cubicBezTo>
                  <a:cubicBezTo>
                    <a:pt x="4" y="4"/>
                    <a:pt x="3" y="4"/>
                    <a:pt x="1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Freeform 456"/>
            <p:cNvSpPr/>
            <p:nvPr/>
          </p:nvSpPr>
          <p:spPr bwMode="auto">
            <a:xfrm>
              <a:off x="9273" y="2076"/>
              <a:ext cx="34" cy="44"/>
            </a:xfrm>
            <a:custGeom>
              <a:avLst/>
              <a:gdLst>
                <a:gd name="T0" fmla="*/ 2 w 3"/>
                <a:gd name="T1" fmla="*/ 0 h 4"/>
                <a:gd name="T2" fmla="*/ 3 w 3"/>
                <a:gd name="T3" fmla="*/ 1 h 4"/>
                <a:gd name="T4" fmla="*/ 0 w 3"/>
                <a:gd name="T5" fmla="*/ 1 h 4"/>
                <a:gd name="T6" fmla="*/ 2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3" y="4"/>
                    <a:pt x="0" y="3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Freeform 457"/>
            <p:cNvSpPr/>
            <p:nvPr/>
          </p:nvSpPr>
          <p:spPr bwMode="auto">
            <a:xfrm>
              <a:off x="8677" y="1834"/>
              <a:ext cx="44" cy="44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4 h 4"/>
                <a:gd name="T4" fmla="*/ 1 w 4"/>
                <a:gd name="T5" fmla="*/ 0 h 4"/>
                <a:gd name="T6" fmla="*/ 4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4"/>
                    <a:pt x="3" y="3"/>
                    <a:pt x="2" y="4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3" y="0"/>
                    <a:pt x="4" y="1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Freeform 458"/>
            <p:cNvSpPr/>
            <p:nvPr/>
          </p:nvSpPr>
          <p:spPr bwMode="auto">
            <a:xfrm>
              <a:off x="9089" y="2018"/>
              <a:ext cx="48" cy="44"/>
            </a:xfrm>
            <a:custGeom>
              <a:avLst/>
              <a:gdLst>
                <a:gd name="T0" fmla="*/ 3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3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3" y="4"/>
                    <a:pt x="1" y="3"/>
                    <a:pt x="0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4" y="0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Freeform 459"/>
            <p:cNvSpPr/>
            <p:nvPr/>
          </p:nvSpPr>
          <p:spPr bwMode="auto">
            <a:xfrm>
              <a:off x="9190" y="2062"/>
              <a:ext cx="39" cy="34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0 w 3"/>
                <a:gd name="T5" fmla="*/ 2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Freeform 460"/>
            <p:cNvSpPr/>
            <p:nvPr/>
          </p:nvSpPr>
          <p:spPr bwMode="auto">
            <a:xfrm>
              <a:off x="9491" y="2202"/>
              <a:ext cx="48" cy="44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1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0" y="3"/>
                    <a:pt x="0" y="2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Freeform 461"/>
            <p:cNvSpPr/>
            <p:nvPr/>
          </p:nvSpPr>
          <p:spPr bwMode="auto">
            <a:xfrm>
              <a:off x="9341" y="2130"/>
              <a:ext cx="48" cy="4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1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4" y="2"/>
                  </a:cubicBezTo>
                  <a:cubicBezTo>
                    <a:pt x="4" y="4"/>
                    <a:pt x="2" y="4"/>
                    <a:pt x="1" y="4"/>
                  </a:cubicBezTo>
                  <a:cubicBezTo>
                    <a:pt x="0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Freeform 462"/>
            <p:cNvSpPr/>
            <p:nvPr/>
          </p:nvSpPr>
          <p:spPr bwMode="auto">
            <a:xfrm>
              <a:off x="9375" y="2178"/>
              <a:ext cx="82" cy="68"/>
            </a:xfrm>
            <a:custGeom>
              <a:avLst/>
              <a:gdLst>
                <a:gd name="T0" fmla="*/ 2 w 7"/>
                <a:gd name="T1" fmla="*/ 0 h 6"/>
                <a:gd name="T2" fmla="*/ 7 w 7"/>
                <a:gd name="T3" fmla="*/ 2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0"/>
                    <a:pt x="6" y="1"/>
                    <a:pt x="7" y="2"/>
                  </a:cubicBezTo>
                  <a:cubicBezTo>
                    <a:pt x="5" y="6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Freeform 463"/>
            <p:cNvSpPr/>
            <p:nvPr/>
          </p:nvSpPr>
          <p:spPr bwMode="auto">
            <a:xfrm>
              <a:off x="8594" y="1834"/>
              <a:ext cx="73" cy="68"/>
            </a:xfrm>
            <a:custGeom>
              <a:avLst/>
              <a:gdLst>
                <a:gd name="T0" fmla="*/ 6 w 6"/>
                <a:gd name="T1" fmla="*/ 2 h 6"/>
                <a:gd name="T2" fmla="*/ 5 w 6"/>
                <a:gd name="T3" fmla="*/ 6 h 6"/>
                <a:gd name="T4" fmla="*/ 6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2"/>
                  </a:moveTo>
                  <a:cubicBezTo>
                    <a:pt x="6" y="3"/>
                    <a:pt x="6" y="4"/>
                    <a:pt x="5" y="6"/>
                  </a:cubicBezTo>
                  <a:cubicBezTo>
                    <a:pt x="0" y="5"/>
                    <a:pt x="2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Freeform 464"/>
            <p:cNvSpPr/>
            <p:nvPr/>
          </p:nvSpPr>
          <p:spPr bwMode="auto">
            <a:xfrm>
              <a:off x="8667" y="1892"/>
              <a:ext cx="68" cy="44"/>
            </a:xfrm>
            <a:custGeom>
              <a:avLst/>
              <a:gdLst>
                <a:gd name="T0" fmla="*/ 0 w 6"/>
                <a:gd name="T1" fmla="*/ 3 h 4"/>
                <a:gd name="T2" fmla="*/ 1 w 6"/>
                <a:gd name="T3" fmla="*/ 0 h 4"/>
                <a:gd name="T4" fmla="*/ 5 w 6"/>
                <a:gd name="T5" fmla="*/ 0 h 4"/>
                <a:gd name="T6" fmla="*/ 4 w 6"/>
                <a:gd name="T7" fmla="*/ 4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2"/>
                    <a:pt x="6" y="3"/>
                    <a:pt x="4" y="4"/>
                  </a:cubicBezTo>
                  <a:cubicBezTo>
                    <a:pt x="3" y="4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Freeform 465"/>
            <p:cNvSpPr/>
            <p:nvPr/>
          </p:nvSpPr>
          <p:spPr bwMode="auto">
            <a:xfrm>
              <a:off x="8769" y="1926"/>
              <a:ext cx="34" cy="34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2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Freeform 466"/>
            <p:cNvSpPr/>
            <p:nvPr/>
          </p:nvSpPr>
          <p:spPr bwMode="auto">
            <a:xfrm>
              <a:off x="9283" y="2154"/>
              <a:ext cx="48" cy="4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1 h 4"/>
                <a:gd name="T4" fmla="*/ 3 w 4"/>
                <a:gd name="T5" fmla="*/ 4 h 4"/>
                <a:gd name="T6" fmla="*/ 0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3"/>
                    <a:pt x="1" y="4"/>
                    <a:pt x="0" y="3"/>
                  </a:cubicBezTo>
                  <a:cubicBezTo>
                    <a:pt x="0" y="2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Freeform 467"/>
            <p:cNvSpPr/>
            <p:nvPr/>
          </p:nvSpPr>
          <p:spPr bwMode="auto">
            <a:xfrm>
              <a:off x="9583" y="2498"/>
              <a:ext cx="58" cy="58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3 h 5"/>
                <a:gd name="T4" fmla="*/ 0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1"/>
                    <a:pt x="4" y="2"/>
                    <a:pt x="5" y="3"/>
                  </a:cubicBezTo>
                  <a:cubicBezTo>
                    <a:pt x="4" y="5"/>
                    <a:pt x="1" y="4"/>
                    <a:pt x="0" y="3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7" name="Freeform 468"/>
            <p:cNvSpPr/>
            <p:nvPr/>
          </p:nvSpPr>
          <p:spPr bwMode="auto">
            <a:xfrm>
              <a:off x="9501" y="2488"/>
              <a:ext cx="58" cy="44"/>
            </a:xfrm>
            <a:custGeom>
              <a:avLst/>
              <a:gdLst>
                <a:gd name="T0" fmla="*/ 5 w 5"/>
                <a:gd name="T1" fmla="*/ 1 h 4"/>
                <a:gd name="T2" fmla="*/ 4 w 5"/>
                <a:gd name="T3" fmla="*/ 4 h 4"/>
                <a:gd name="T4" fmla="*/ 2 w 5"/>
                <a:gd name="T5" fmla="*/ 0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5" y="3"/>
                    <a:pt x="4" y="4"/>
                  </a:cubicBezTo>
                  <a:cubicBezTo>
                    <a:pt x="2" y="4"/>
                    <a:pt x="0" y="2"/>
                    <a:pt x="2" y="0"/>
                  </a:cubicBezTo>
                  <a:cubicBezTo>
                    <a:pt x="3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8" name="Freeform 469"/>
            <p:cNvSpPr/>
            <p:nvPr/>
          </p:nvSpPr>
          <p:spPr bwMode="auto">
            <a:xfrm>
              <a:off x="9627" y="2556"/>
              <a:ext cx="48" cy="48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4 h 4"/>
                <a:gd name="T4" fmla="*/ 0 w 4"/>
                <a:gd name="T5" fmla="*/ 2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4"/>
                    <a:pt x="1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9" name="Freeform 470"/>
            <p:cNvSpPr/>
            <p:nvPr/>
          </p:nvSpPr>
          <p:spPr bwMode="auto">
            <a:xfrm>
              <a:off x="9375" y="2454"/>
              <a:ext cx="58" cy="44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2 h 4"/>
                <a:gd name="T4" fmla="*/ 1 w 5"/>
                <a:gd name="T5" fmla="*/ 3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4" y="0"/>
                    <a:pt x="4" y="1"/>
                    <a:pt x="5" y="2"/>
                  </a:cubicBezTo>
                  <a:cubicBezTo>
                    <a:pt x="4" y="4"/>
                    <a:pt x="2" y="3"/>
                    <a:pt x="1" y="3"/>
                  </a:cubicBezTo>
                  <a:cubicBezTo>
                    <a:pt x="0" y="3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0" name="Freeform 471"/>
            <p:cNvSpPr/>
            <p:nvPr/>
          </p:nvSpPr>
          <p:spPr bwMode="auto">
            <a:xfrm>
              <a:off x="9064" y="1693"/>
              <a:ext cx="208" cy="233"/>
            </a:xfrm>
            <a:custGeom>
              <a:avLst/>
              <a:gdLst>
                <a:gd name="T0" fmla="*/ 16 w 18"/>
                <a:gd name="T1" fmla="*/ 4 h 20"/>
                <a:gd name="T2" fmla="*/ 16 w 18"/>
                <a:gd name="T3" fmla="*/ 8 h 20"/>
                <a:gd name="T4" fmla="*/ 10 w 18"/>
                <a:gd name="T5" fmla="*/ 9 h 20"/>
                <a:gd name="T6" fmla="*/ 14 w 18"/>
                <a:gd name="T7" fmla="*/ 13 h 20"/>
                <a:gd name="T8" fmla="*/ 7 w 18"/>
                <a:gd name="T9" fmla="*/ 19 h 20"/>
                <a:gd name="T10" fmla="*/ 16 w 18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16" y="4"/>
                  </a:moveTo>
                  <a:cubicBezTo>
                    <a:pt x="18" y="5"/>
                    <a:pt x="17" y="7"/>
                    <a:pt x="16" y="8"/>
                  </a:cubicBezTo>
                  <a:cubicBezTo>
                    <a:pt x="14" y="7"/>
                    <a:pt x="12" y="7"/>
                    <a:pt x="10" y="9"/>
                  </a:cubicBezTo>
                  <a:cubicBezTo>
                    <a:pt x="10" y="11"/>
                    <a:pt x="13" y="11"/>
                    <a:pt x="14" y="13"/>
                  </a:cubicBezTo>
                  <a:cubicBezTo>
                    <a:pt x="14" y="17"/>
                    <a:pt x="10" y="20"/>
                    <a:pt x="7" y="19"/>
                  </a:cubicBezTo>
                  <a:cubicBezTo>
                    <a:pt x="0" y="15"/>
                    <a:pt x="9" y="0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1" name="Freeform 472"/>
            <p:cNvSpPr>
              <a:spLocks noEditPoints="1"/>
            </p:cNvSpPr>
            <p:nvPr/>
          </p:nvSpPr>
          <p:spPr bwMode="auto">
            <a:xfrm>
              <a:off x="8240" y="525"/>
              <a:ext cx="1837" cy="2147"/>
            </a:xfrm>
            <a:custGeom>
              <a:avLst/>
              <a:gdLst>
                <a:gd name="T0" fmla="*/ 138 w 160"/>
                <a:gd name="T1" fmla="*/ 47 h 187"/>
                <a:gd name="T2" fmla="*/ 126 w 160"/>
                <a:gd name="T3" fmla="*/ 167 h 187"/>
                <a:gd name="T4" fmla="*/ 127 w 160"/>
                <a:gd name="T5" fmla="*/ 187 h 187"/>
                <a:gd name="T6" fmla="*/ 6 w 160"/>
                <a:gd name="T7" fmla="*/ 138 h 187"/>
                <a:gd name="T8" fmla="*/ 10 w 160"/>
                <a:gd name="T9" fmla="*/ 121 h 187"/>
                <a:gd name="T10" fmla="*/ 72 w 160"/>
                <a:gd name="T11" fmla="*/ 31 h 187"/>
                <a:gd name="T12" fmla="*/ 115 w 160"/>
                <a:gd name="T13" fmla="*/ 33 h 187"/>
                <a:gd name="T14" fmla="*/ 123 w 160"/>
                <a:gd name="T15" fmla="*/ 2 h 187"/>
                <a:gd name="T16" fmla="*/ 139 w 160"/>
                <a:gd name="T17" fmla="*/ 33 h 187"/>
                <a:gd name="T18" fmla="*/ 123 w 160"/>
                <a:gd name="T19" fmla="*/ 36 h 187"/>
                <a:gd name="T20" fmla="*/ 117 w 160"/>
                <a:gd name="T21" fmla="*/ 19 h 187"/>
                <a:gd name="T22" fmla="*/ 140 w 160"/>
                <a:gd name="T23" fmla="*/ 29 h 187"/>
                <a:gd name="T24" fmla="*/ 118 w 160"/>
                <a:gd name="T25" fmla="*/ 24 h 187"/>
                <a:gd name="T26" fmla="*/ 119 w 160"/>
                <a:gd name="T27" fmla="*/ 36 h 187"/>
                <a:gd name="T28" fmla="*/ 129 w 160"/>
                <a:gd name="T29" fmla="*/ 31 h 187"/>
                <a:gd name="T30" fmla="*/ 136 w 160"/>
                <a:gd name="T31" fmla="*/ 124 h 187"/>
                <a:gd name="T32" fmla="*/ 149 w 160"/>
                <a:gd name="T33" fmla="*/ 74 h 187"/>
                <a:gd name="T34" fmla="*/ 105 w 160"/>
                <a:gd name="T35" fmla="*/ 35 h 187"/>
                <a:gd name="T36" fmla="*/ 73 w 160"/>
                <a:gd name="T37" fmla="*/ 36 h 187"/>
                <a:gd name="T38" fmla="*/ 20 w 160"/>
                <a:gd name="T39" fmla="*/ 121 h 187"/>
                <a:gd name="T40" fmla="*/ 18 w 160"/>
                <a:gd name="T41" fmla="*/ 124 h 187"/>
                <a:gd name="T42" fmla="*/ 136 w 160"/>
                <a:gd name="T43" fmla="*/ 124 h 187"/>
                <a:gd name="T44" fmla="*/ 76 w 160"/>
                <a:gd name="T45" fmla="*/ 152 h 187"/>
                <a:gd name="T46" fmla="*/ 8 w 160"/>
                <a:gd name="T47" fmla="*/ 128 h 187"/>
                <a:gd name="T48" fmla="*/ 10 w 160"/>
                <a:gd name="T49" fmla="*/ 135 h 187"/>
                <a:gd name="T50" fmla="*/ 15 w 160"/>
                <a:gd name="T51" fmla="*/ 138 h 187"/>
                <a:gd name="T52" fmla="*/ 21 w 160"/>
                <a:gd name="T53" fmla="*/ 136 h 187"/>
                <a:gd name="T54" fmla="*/ 26 w 160"/>
                <a:gd name="T55" fmla="*/ 139 h 187"/>
                <a:gd name="T56" fmla="*/ 33 w 160"/>
                <a:gd name="T57" fmla="*/ 146 h 187"/>
                <a:gd name="T58" fmla="*/ 35 w 160"/>
                <a:gd name="T59" fmla="*/ 142 h 187"/>
                <a:gd name="T60" fmla="*/ 40 w 160"/>
                <a:gd name="T61" fmla="*/ 149 h 187"/>
                <a:gd name="T62" fmla="*/ 43 w 160"/>
                <a:gd name="T63" fmla="*/ 150 h 187"/>
                <a:gd name="T64" fmla="*/ 52 w 160"/>
                <a:gd name="T65" fmla="*/ 154 h 187"/>
                <a:gd name="T66" fmla="*/ 54 w 160"/>
                <a:gd name="T67" fmla="*/ 155 h 187"/>
                <a:gd name="T68" fmla="*/ 89 w 160"/>
                <a:gd name="T69" fmla="*/ 165 h 187"/>
                <a:gd name="T70" fmla="*/ 94 w 160"/>
                <a:gd name="T71" fmla="*/ 168 h 187"/>
                <a:gd name="T72" fmla="*/ 98 w 160"/>
                <a:gd name="T73" fmla="*/ 170 h 187"/>
                <a:gd name="T74" fmla="*/ 104 w 160"/>
                <a:gd name="T75" fmla="*/ 174 h 187"/>
                <a:gd name="T76" fmla="*/ 107 w 160"/>
                <a:gd name="T77" fmla="*/ 176 h 187"/>
                <a:gd name="T78" fmla="*/ 113 w 160"/>
                <a:gd name="T79" fmla="*/ 176 h 187"/>
                <a:gd name="T80" fmla="*/ 118 w 160"/>
                <a:gd name="T81" fmla="*/ 178 h 187"/>
                <a:gd name="T82" fmla="*/ 125 w 160"/>
                <a:gd name="T83" fmla="*/ 179 h 187"/>
                <a:gd name="T84" fmla="*/ 123 w 160"/>
                <a:gd name="T85" fmla="*/ 17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0" h="187">
                  <a:moveTo>
                    <a:pt x="123" y="36"/>
                  </a:moveTo>
                  <a:cubicBezTo>
                    <a:pt x="127" y="41"/>
                    <a:pt x="133" y="43"/>
                    <a:pt x="138" y="47"/>
                  </a:cubicBezTo>
                  <a:cubicBezTo>
                    <a:pt x="144" y="53"/>
                    <a:pt x="148" y="58"/>
                    <a:pt x="151" y="66"/>
                  </a:cubicBezTo>
                  <a:cubicBezTo>
                    <a:pt x="160" y="94"/>
                    <a:pt x="133" y="133"/>
                    <a:pt x="126" y="167"/>
                  </a:cubicBezTo>
                  <a:cubicBezTo>
                    <a:pt x="127" y="168"/>
                    <a:pt x="133" y="170"/>
                    <a:pt x="134" y="173"/>
                  </a:cubicBezTo>
                  <a:cubicBezTo>
                    <a:pt x="131" y="178"/>
                    <a:pt x="129" y="185"/>
                    <a:pt x="127" y="187"/>
                  </a:cubicBezTo>
                  <a:cubicBezTo>
                    <a:pt x="118" y="185"/>
                    <a:pt x="107" y="180"/>
                    <a:pt x="97" y="175"/>
                  </a:cubicBezTo>
                  <a:cubicBezTo>
                    <a:pt x="63" y="161"/>
                    <a:pt x="40" y="151"/>
                    <a:pt x="6" y="138"/>
                  </a:cubicBezTo>
                  <a:cubicBezTo>
                    <a:pt x="3" y="136"/>
                    <a:pt x="2" y="137"/>
                    <a:pt x="0" y="135"/>
                  </a:cubicBezTo>
                  <a:cubicBezTo>
                    <a:pt x="3" y="130"/>
                    <a:pt x="6" y="124"/>
                    <a:pt x="10" y="121"/>
                  </a:cubicBezTo>
                  <a:cubicBezTo>
                    <a:pt x="12" y="120"/>
                    <a:pt x="13" y="123"/>
                    <a:pt x="16" y="124"/>
                  </a:cubicBezTo>
                  <a:cubicBezTo>
                    <a:pt x="29" y="91"/>
                    <a:pt x="46" y="47"/>
                    <a:pt x="72" y="31"/>
                  </a:cubicBezTo>
                  <a:cubicBezTo>
                    <a:pt x="75" y="30"/>
                    <a:pt x="80" y="27"/>
                    <a:pt x="82" y="26"/>
                  </a:cubicBezTo>
                  <a:cubicBezTo>
                    <a:pt x="92" y="24"/>
                    <a:pt x="102" y="31"/>
                    <a:pt x="115" y="33"/>
                  </a:cubicBezTo>
                  <a:cubicBezTo>
                    <a:pt x="119" y="24"/>
                    <a:pt x="112" y="22"/>
                    <a:pt x="112" y="16"/>
                  </a:cubicBezTo>
                  <a:cubicBezTo>
                    <a:pt x="112" y="9"/>
                    <a:pt x="120" y="3"/>
                    <a:pt x="123" y="2"/>
                  </a:cubicBezTo>
                  <a:cubicBezTo>
                    <a:pt x="135" y="0"/>
                    <a:pt x="149" y="13"/>
                    <a:pt x="147" y="22"/>
                  </a:cubicBezTo>
                  <a:cubicBezTo>
                    <a:pt x="147" y="27"/>
                    <a:pt x="144" y="31"/>
                    <a:pt x="139" y="33"/>
                  </a:cubicBezTo>
                  <a:cubicBezTo>
                    <a:pt x="137" y="33"/>
                    <a:pt x="135" y="32"/>
                    <a:pt x="133" y="32"/>
                  </a:cubicBezTo>
                  <a:cubicBezTo>
                    <a:pt x="129" y="33"/>
                    <a:pt x="127" y="35"/>
                    <a:pt x="123" y="36"/>
                  </a:cubicBezTo>
                  <a:close/>
                  <a:moveTo>
                    <a:pt x="123" y="6"/>
                  </a:moveTo>
                  <a:cubicBezTo>
                    <a:pt x="120" y="8"/>
                    <a:pt x="114" y="14"/>
                    <a:pt x="117" y="19"/>
                  </a:cubicBezTo>
                  <a:cubicBezTo>
                    <a:pt x="121" y="15"/>
                    <a:pt x="135" y="20"/>
                    <a:pt x="133" y="28"/>
                  </a:cubicBezTo>
                  <a:cubicBezTo>
                    <a:pt x="136" y="29"/>
                    <a:pt x="138" y="29"/>
                    <a:pt x="140" y="29"/>
                  </a:cubicBezTo>
                  <a:cubicBezTo>
                    <a:pt x="151" y="19"/>
                    <a:pt x="134" y="3"/>
                    <a:pt x="123" y="6"/>
                  </a:cubicBezTo>
                  <a:close/>
                  <a:moveTo>
                    <a:pt x="118" y="24"/>
                  </a:moveTo>
                  <a:cubicBezTo>
                    <a:pt x="118" y="27"/>
                    <a:pt x="121" y="27"/>
                    <a:pt x="121" y="30"/>
                  </a:cubicBezTo>
                  <a:cubicBezTo>
                    <a:pt x="120" y="32"/>
                    <a:pt x="116" y="34"/>
                    <a:pt x="119" y="36"/>
                  </a:cubicBezTo>
                  <a:cubicBezTo>
                    <a:pt x="120" y="33"/>
                    <a:pt x="122" y="31"/>
                    <a:pt x="124" y="30"/>
                  </a:cubicBezTo>
                  <a:cubicBezTo>
                    <a:pt x="126" y="32"/>
                    <a:pt x="127" y="31"/>
                    <a:pt x="129" y="31"/>
                  </a:cubicBezTo>
                  <a:cubicBezTo>
                    <a:pt x="133" y="24"/>
                    <a:pt x="122" y="18"/>
                    <a:pt x="118" y="24"/>
                  </a:cubicBezTo>
                  <a:close/>
                  <a:moveTo>
                    <a:pt x="136" y="124"/>
                  </a:moveTo>
                  <a:cubicBezTo>
                    <a:pt x="140" y="113"/>
                    <a:pt x="147" y="102"/>
                    <a:pt x="148" y="90"/>
                  </a:cubicBezTo>
                  <a:cubicBezTo>
                    <a:pt x="149" y="85"/>
                    <a:pt x="147" y="79"/>
                    <a:pt x="149" y="74"/>
                  </a:cubicBezTo>
                  <a:cubicBezTo>
                    <a:pt x="146" y="62"/>
                    <a:pt x="138" y="51"/>
                    <a:pt x="126" y="43"/>
                  </a:cubicBezTo>
                  <a:cubicBezTo>
                    <a:pt x="119" y="39"/>
                    <a:pt x="112" y="38"/>
                    <a:pt x="105" y="35"/>
                  </a:cubicBezTo>
                  <a:cubicBezTo>
                    <a:pt x="102" y="34"/>
                    <a:pt x="100" y="32"/>
                    <a:pt x="98" y="31"/>
                  </a:cubicBezTo>
                  <a:cubicBezTo>
                    <a:pt x="87" y="28"/>
                    <a:pt x="80" y="31"/>
                    <a:pt x="73" y="36"/>
                  </a:cubicBezTo>
                  <a:cubicBezTo>
                    <a:pt x="52" y="49"/>
                    <a:pt x="35" y="85"/>
                    <a:pt x="23" y="111"/>
                  </a:cubicBezTo>
                  <a:cubicBezTo>
                    <a:pt x="22" y="114"/>
                    <a:pt x="21" y="117"/>
                    <a:pt x="20" y="121"/>
                  </a:cubicBezTo>
                  <a:cubicBezTo>
                    <a:pt x="19" y="120"/>
                    <a:pt x="17" y="124"/>
                    <a:pt x="17" y="124"/>
                  </a:cubicBezTo>
                  <a:cubicBezTo>
                    <a:pt x="17" y="124"/>
                    <a:pt x="17" y="124"/>
                    <a:pt x="18" y="124"/>
                  </a:cubicBezTo>
                  <a:cubicBezTo>
                    <a:pt x="52" y="139"/>
                    <a:pt x="88" y="154"/>
                    <a:pt x="122" y="166"/>
                  </a:cubicBezTo>
                  <a:cubicBezTo>
                    <a:pt x="126" y="152"/>
                    <a:pt x="131" y="138"/>
                    <a:pt x="136" y="124"/>
                  </a:cubicBezTo>
                  <a:close/>
                  <a:moveTo>
                    <a:pt x="123" y="172"/>
                  </a:moveTo>
                  <a:cubicBezTo>
                    <a:pt x="108" y="163"/>
                    <a:pt x="92" y="158"/>
                    <a:pt x="76" y="152"/>
                  </a:cubicBezTo>
                  <a:cubicBezTo>
                    <a:pt x="56" y="144"/>
                    <a:pt x="35" y="135"/>
                    <a:pt x="11" y="125"/>
                  </a:cubicBezTo>
                  <a:cubicBezTo>
                    <a:pt x="10" y="127"/>
                    <a:pt x="9" y="127"/>
                    <a:pt x="8" y="128"/>
                  </a:cubicBezTo>
                  <a:cubicBezTo>
                    <a:pt x="10" y="130"/>
                    <a:pt x="7" y="132"/>
                    <a:pt x="7" y="134"/>
                  </a:cubicBezTo>
                  <a:cubicBezTo>
                    <a:pt x="8" y="134"/>
                    <a:pt x="10" y="136"/>
                    <a:pt x="10" y="135"/>
                  </a:cubicBezTo>
                  <a:cubicBezTo>
                    <a:pt x="9" y="134"/>
                    <a:pt x="11" y="131"/>
                    <a:pt x="13" y="132"/>
                  </a:cubicBezTo>
                  <a:cubicBezTo>
                    <a:pt x="14" y="134"/>
                    <a:pt x="11" y="137"/>
                    <a:pt x="15" y="138"/>
                  </a:cubicBezTo>
                  <a:cubicBezTo>
                    <a:pt x="15" y="136"/>
                    <a:pt x="16" y="135"/>
                    <a:pt x="18" y="135"/>
                  </a:cubicBezTo>
                  <a:cubicBezTo>
                    <a:pt x="19" y="137"/>
                    <a:pt x="19" y="135"/>
                    <a:pt x="21" y="136"/>
                  </a:cubicBezTo>
                  <a:cubicBezTo>
                    <a:pt x="22" y="138"/>
                    <a:pt x="22" y="140"/>
                    <a:pt x="23" y="141"/>
                  </a:cubicBezTo>
                  <a:cubicBezTo>
                    <a:pt x="24" y="141"/>
                    <a:pt x="24" y="137"/>
                    <a:pt x="26" y="139"/>
                  </a:cubicBezTo>
                  <a:cubicBezTo>
                    <a:pt x="27" y="140"/>
                    <a:pt x="28" y="142"/>
                    <a:pt x="29" y="144"/>
                  </a:cubicBezTo>
                  <a:cubicBezTo>
                    <a:pt x="32" y="145"/>
                    <a:pt x="31" y="145"/>
                    <a:pt x="33" y="146"/>
                  </a:cubicBezTo>
                  <a:cubicBezTo>
                    <a:pt x="35" y="144"/>
                    <a:pt x="31" y="144"/>
                    <a:pt x="32" y="143"/>
                  </a:cubicBezTo>
                  <a:cubicBezTo>
                    <a:pt x="33" y="142"/>
                    <a:pt x="33" y="142"/>
                    <a:pt x="35" y="142"/>
                  </a:cubicBezTo>
                  <a:cubicBezTo>
                    <a:pt x="34" y="144"/>
                    <a:pt x="38" y="144"/>
                    <a:pt x="36" y="147"/>
                  </a:cubicBezTo>
                  <a:cubicBezTo>
                    <a:pt x="38" y="148"/>
                    <a:pt x="39" y="147"/>
                    <a:pt x="40" y="149"/>
                  </a:cubicBezTo>
                  <a:cubicBezTo>
                    <a:pt x="40" y="147"/>
                    <a:pt x="42" y="147"/>
                    <a:pt x="43" y="147"/>
                  </a:cubicBezTo>
                  <a:cubicBezTo>
                    <a:pt x="44" y="148"/>
                    <a:pt x="43" y="149"/>
                    <a:pt x="43" y="150"/>
                  </a:cubicBezTo>
                  <a:cubicBezTo>
                    <a:pt x="45" y="151"/>
                    <a:pt x="46" y="151"/>
                    <a:pt x="48" y="150"/>
                  </a:cubicBezTo>
                  <a:cubicBezTo>
                    <a:pt x="48" y="152"/>
                    <a:pt x="50" y="153"/>
                    <a:pt x="52" y="154"/>
                  </a:cubicBezTo>
                  <a:cubicBezTo>
                    <a:pt x="53" y="153"/>
                    <a:pt x="54" y="151"/>
                    <a:pt x="55" y="152"/>
                  </a:cubicBezTo>
                  <a:cubicBezTo>
                    <a:pt x="56" y="153"/>
                    <a:pt x="55" y="154"/>
                    <a:pt x="54" y="155"/>
                  </a:cubicBezTo>
                  <a:cubicBezTo>
                    <a:pt x="66" y="159"/>
                    <a:pt x="74" y="162"/>
                    <a:pt x="85" y="167"/>
                  </a:cubicBezTo>
                  <a:cubicBezTo>
                    <a:pt x="86" y="165"/>
                    <a:pt x="87" y="164"/>
                    <a:pt x="89" y="165"/>
                  </a:cubicBezTo>
                  <a:cubicBezTo>
                    <a:pt x="90" y="166"/>
                    <a:pt x="88" y="168"/>
                    <a:pt x="89" y="169"/>
                  </a:cubicBezTo>
                  <a:cubicBezTo>
                    <a:pt x="92" y="171"/>
                    <a:pt x="92" y="167"/>
                    <a:pt x="94" y="168"/>
                  </a:cubicBezTo>
                  <a:cubicBezTo>
                    <a:pt x="95" y="169"/>
                    <a:pt x="96" y="169"/>
                    <a:pt x="95" y="171"/>
                  </a:cubicBezTo>
                  <a:cubicBezTo>
                    <a:pt x="96" y="172"/>
                    <a:pt x="96" y="169"/>
                    <a:pt x="98" y="170"/>
                  </a:cubicBezTo>
                  <a:cubicBezTo>
                    <a:pt x="99" y="170"/>
                    <a:pt x="99" y="172"/>
                    <a:pt x="100" y="173"/>
                  </a:cubicBezTo>
                  <a:cubicBezTo>
                    <a:pt x="102" y="173"/>
                    <a:pt x="104" y="172"/>
                    <a:pt x="104" y="174"/>
                  </a:cubicBezTo>
                  <a:cubicBezTo>
                    <a:pt x="105" y="173"/>
                    <a:pt x="106" y="171"/>
                    <a:pt x="108" y="172"/>
                  </a:cubicBezTo>
                  <a:cubicBezTo>
                    <a:pt x="109" y="174"/>
                    <a:pt x="108" y="176"/>
                    <a:pt x="107" y="176"/>
                  </a:cubicBezTo>
                  <a:cubicBezTo>
                    <a:pt x="109" y="177"/>
                    <a:pt x="109" y="177"/>
                    <a:pt x="111" y="178"/>
                  </a:cubicBezTo>
                  <a:cubicBezTo>
                    <a:pt x="111" y="177"/>
                    <a:pt x="112" y="176"/>
                    <a:pt x="113" y="176"/>
                  </a:cubicBezTo>
                  <a:cubicBezTo>
                    <a:pt x="115" y="177"/>
                    <a:pt x="113" y="179"/>
                    <a:pt x="115" y="180"/>
                  </a:cubicBezTo>
                  <a:cubicBezTo>
                    <a:pt x="116" y="179"/>
                    <a:pt x="116" y="177"/>
                    <a:pt x="118" y="178"/>
                  </a:cubicBezTo>
                  <a:cubicBezTo>
                    <a:pt x="118" y="181"/>
                    <a:pt x="122" y="183"/>
                    <a:pt x="125" y="183"/>
                  </a:cubicBezTo>
                  <a:cubicBezTo>
                    <a:pt x="126" y="181"/>
                    <a:pt x="124" y="181"/>
                    <a:pt x="125" y="179"/>
                  </a:cubicBezTo>
                  <a:cubicBezTo>
                    <a:pt x="127" y="178"/>
                    <a:pt x="129" y="177"/>
                    <a:pt x="130" y="174"/>
                  </a:cubicBezTo>
                  <a:cubicBezTo>
                    <a:pt x="128" y="171"/>
                    <a:pt x="126" y="171"/>
                    <a:pt x="123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2" name="Freeform 473"/>
            <p:cNvSpPr>
              <a:spLocks noEditPoints="1"/>
            </p:cNvSpPr>
            <p:nvPr/>
          </p:nvSpPr>
          <p:spPr bwMode="auto">
            <a:xfrm>
              <a:off x="10800" y="995"/>
              <a:ext cx="470" cy="446"/>
            </a:xfrm>
            <a:custGeom>
              <a:avLst/>
              <a:gdLst>
                <a:gd name="T0" fmla="*/ 13 w 41"/>
                <a:gd name="T1" fmla="*/ 25 h 39"/>
                <a:gd name="T2" fmla="*/ 15 w 41"/>
                <a:gd name="T3" fmla="*/ 0 h 39"/>
                <a:gd name="T4" fmla="*/ 36 w 41"/>
                <a:gd name="T5" fmla="*/ 11 h 39"/>
                <a:gd name="T6" fmla="*/ 34 w 41"/>
                <a:gd name="T7" fmla="*/ 35 h 39"/>
                <a:gd name="T8" fmla="*/ 30 w 41"/>
                <a:gd name="T9" fmla="*/ 32 h 39"/>
                <a:gd name="T10" fmla="*/ 29 w 41"/>
                <a:gd name="T11" fmla="*/ 27 h 39"/>
                <a:gd name="T12" fmla="*/ 38 w 41"/>
                <a:gd name="T13" fmla="*/ 12 h 39"/>
                <a:gd name="T14" fmla="*/ 29 w 41"/>
                <a:gd name="T15" fmla="*/ 30 h 39"/>
                <a:gd name="T16" fmla="*/ 28 w 41"/>
                <a:gd name="T17" fmla="*/ 28 h 39"/>
                <a:gd name="T18" fmla="*/ 37 w 41"/>
                <a:gd name="T19" fmla="*/ 13 h 39"/>
                <a:gd name="T20" fmla="*/ 32 w 41"/>
                <a:gd name="T21" fmla="*/ 18 h 39"/>
                <a:gd name="T22" fmla="*/ 27 w 41"/>
                <a:gd name="T23" fmla="*/ 23 h 39"/>
                <a:gd name="T24" fmla="*/ 31 w 41"/>
                <a:gd name="T25" fmla="*/ 18 h 39"/>
                <a:gd name="T26" fmla="*/ 26 w 41"/>
                <a:gd name="T27" fmla="*/ 25 h 39"/>
                <a:gd name="T28" fmla="*/ 25 w 41"/>
                <a:gd name="T29" fmla="*/ 25 h 39"/>
                <a:gd name="T30" fmla="*/ 29 w 41"/>
                <a:gd name="T31" fmla="*/ 18 h 39"/>
                <a:gd name="T32" fmla="*/ 30 w 41"/>
                <a:gd name="T33" fmla="*/ 13 h 39"/>
                <a:gd name="T34" fmla="*/ 22 w 41"/>
                <a:gd name="T35" fmla="*/ 29 h 39"/>
                <a:gd name="T36" fmla="*/ 26 w 41"/>
                <a:gd name="T37" fmla="*/ 20 h 39"/>
                <a:gd name="T38" fmla="*/ 21 w 41"/>
                <a:gd name="T39" fmla="*/ 24 h 39"/>
                <a:gd name="T40" fmla="*/ 26 w 41"/>
                <a:gd name="T41" fmla="*/ 16 h 39"/>
                <a:gd name="T42" fmla="*/ 23 w 41"/>
                <a:gd name="T43" fmla="*/ 23 h 39"/>
                <a:gd name="T44" fmla="*/ 28 w 41"/>
                <a:gd name="T45" fmla="*/ 14 h 39"/>
                <a:gd name="T46" fmla="*/ 27 w 41"/>
                <a:gd name="T47" fmla="*/ 13 h 39"/>
                <a:gd name="T48" fmla="*/ 20 w 41"/>
                <a:gd name="T49" fmla="*/ 29 h 39"/>
                <a:gd name="T50" fmla="*/ 16 w 41"/>
                <a:gd name="T51" fmla="*/ 23 h 39"/>
                <a:gd name="T52" fmla="*/ 17 w 41"/>
                <a:gd name="T53" fmla="*/ 32 h 39"/>
                <a:gd name="T54" fmla="*/ 17 w 41"/>
                <a:gd name="T55" fmla="*/ 32 h 39"/>
                <a:gd name="T56" fmla="*/ 18 w 41"/>
                <a:gd name="T57" fmla="*/ 20 h 39"/>
                <a:gd name="T58" fmla="*/ 18 w 41"/>
                <a:gd name="T59" fmla="*/ 20 h 39"/>
                <a:gd name="T60" fmla="*/ 17 w 41"/>
                <a:gd name="T61" fmla="*/ 29 h 39"/>
                <a:gd name="T62" fmla="*/ 25 w 41"/>
                <a:gd name="T63" fmla="*/ 13 h 39"/>
                <a:gd name="T64" fmla="*/ 16 w 41"/>
                <a:gd name="T65" fmla="*/ 32 h 39"/>
                <a:gd name="T66" fmla="*/ 14 w 41"/>
                <a:gd name="T67" fmla="*/ 34 h 39"/>
                <a:gd name="T68" fmla="*/ 14 w 41"/>
                <a:gd name="T69" fmla="*/ 29 h 39"/>
                <a:gd name="T70" fmla="*/ 15 w 41"/>
                <a:gd name="T71" fmla="*/ 26 h 39"/>
                <a:gd name="T72" fmla="*/ 21 w 41"/>
                <a:gd name="T73" fmla="*/ 13 h 39"/>
                <a:gd name="T74" fmla="*/ 14 w 41"/>
                <a:gd name="T75" fmla="*/ 23 h 39"/>
                <a:gd name="T76" fmla="*/ 20 w 41"/>
                <a:gd name="T77" fmla="*/ 12 h 39"/>
                <a:gd name="T78" fmla="*/ 16 w 41"/>
                <a:gd name="T79" fmla="*/ 22 h 39"/>
                <a:gd name="T80" fmla="*/ 17 w 41"/>
                <a:gd name="T81" fmla="*/ 20 h 39"/>
                <a:gd name="T82" fmla="*/ 19 w 41"/>
                <a:gd name="T83" fmla="*/ 16 h 39"/>
                <a:gd name="T84" fmla="*/ 11 w 41"/>
                <a:gd name="T85" fmla="*/ 22 h 39"/>
                <a:gd name="T86" fmla="*/ 19 w 41"/>
                <a:gd name="T87" fmla="*/ 10 h 39"/>
                <a:gd name="T88" fmla="*/ 15 w 41"/>
                <a:gd name="T89" fmla="*/ 15 h 39"/>
                <a:gd name="T90" fmla="*/ 15 w 41"/>
                <a:gd name="T91" fmla="*/ 9 h 39"/>
                <a:gd name="T92" fmla="*/ 16 w 41"/>
                <a:gd name="T93" fmla="*/ 5 h 39"/>
                <a:gd name="T94" fmla="*/ 14 w 41"/>
                <a:gd name="T95" fmla="*/ 18 h 39"/>
                <a:gd name="T96" fmla="*/ 13 w 41"/>
                <a:gd name="T97" fmla="*/ 19 h 39"/>
                <a:gd name="T98" fmla="*/ 14 w 41"/>
                <a:gd name="T99" fmla="*/ 16 h 39"/>
                <a:gd name="T100" fmla="*/ 16 w 41"/>
                <a:gd name="T101" fmla="*/ 9 h 39"/>
                <a:gd name="T102" fmla="*/ 12 w 41"/>
                <a:gd name="T103" fmla="*/ 14 h 39"/>
                <a:gd name="T104" fmla="*/ 6 w 41"/>
                <a:gd name="T105" fmla="*/ 15 h 39"/>
                <a:gd name="T106" fmla="*/ 16 w 41"/>
                <a:gd name="T107" fmla="*/ 3 h 39"/>
                <a:gd name="T108" fmla="*/ 2 w 41"/>
                <a:gd name="T109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1" h="39">
                  <a:moveTo>
                    <a:pt x="22" y="29"/>
                  </a:moveTo>
                  <a:cubicBezTo>
                    <a:pt x="19" y="32"/>
                    <a:pt x="17" y="35"/>
                    <a:pt x="15" y="39"/>
                  </a:cubicBezTo>
                  <a:cubicBezTo>
                    <a:pt x="13" y="38"/>
                    <a:pt x="13" y="36"/>
                    <a:pt x="13" y="35"/>
                  </a:cubicBezTo>
                  <a:cubicBezTo>
                    <a:pt x="13" y="32"/>
                    <a:pt x="13" y="28"/>
                    <a:pt x="13" y="25"/>
                  </a:cubicBezTo>
                  <a:cubicBezTo>
                    <a:pt x="11" y="23"/>
                    <a:pt x="8" y="21"/>
                    <a:pt x="6" y="20"/>
                  </a:cubicBezTo>
                  <a:cubicBezTo>
                    <a:pt x="4" y="18"/>
                    <a:pt x="1" y="17"/>
                    <a:pt x="0" y="14"/>
                  </a:cubicBezTo>
                  <a:cubicBezTo>
                    <a:pt x="4" y="13"/>
                    <a:pt x="9" y="13"/>
                    <a:pt x="14" y="13"/>
                  </a:cubicBezTo>
                  <a:cubicBezTo>
                    <a:pt x="15" y="9"/>
                    <a:pt x="14" y="4"/>
                    <a:pt x="15" y="0"/>
                  </a:cubicBezTo>
                  <a:cubicBezTo>
                    <a:pt x="16" y="1"/>
                    <a:pt x="17" y="3"/>
                    <a:pt x="18" y="4"/>
                  </a:cubicBezTo>
                  <a:cubicBezTo>
                    <a:pt x="19" y="6"/>
                    <a:pt x="20" y="7"/>
                    <a:pt x="21" y="9"/>
                  </a:cubicBezTo>
                  <a:cubicBezTo>
                    <a:pt x="21" y="10"/>
                    <a:pt x="22" y="11"/>
                    <a:pt x="23" y="12"/>
                  </a:cubicBezTo>
                  <a:cubicBezTo>
                    <a:pt x="27" y="12"/>
                    <a:pt x="32" y="11"/>
                    <a:pt x="36" y="11"/>
                  </a:cubicBezTo>
                  <a:cubicBezTo>
                    <a:pt x="38" y="10"/>
                    <a:pt x="39" y="10"/>
                    <a:pt x="41" y="10"/>
                  </a:cubicBezTo>
                  <a:cubicBezTo>
                    <a:pt x="40" y="13"/>
                    <a:pt x="37" y="15"/>
                    <a:pt x="35" y="17"/>
                  </a:cubicBezTo>
                  <a:cubicBezTo>
                    <a:pt x="33" y="18"/>
                    <a:pt x="31" y="20"/>
                    <a:pt x="28" y="22"/>
                  </a:cubicBezTo>
                  <a:cubicBezTo>
                    <a:pt x="30" y="26"/>
                    <a:pt x="33" y="30"/>
                    <a:pt x="34" y="35"/>
                  </a:cubicBezTo>
                  <a:cubicBezTo>
                    <a:pt x="34" y="35"/>
                    <a:pt x="33" y="35"/>
                    <a:pt x="31" y="34"/>
                  </a:cubicBezTo>
                  <a:cubicBezTo>
                    <a:pt x="28" y="33"/>
                    <a:pt x="25" y="32"/>
                    <a:pt x="22" y="29"/>
                  </a:cubicBezTo>
                  <a:close/>
                  <a:moveTo>
                    <a:pt x="32" y="32"/>
                  </a:moveTo>
                  <a:cubicBezTo>
                    <a:pt x="31" y="32"/>
                    <a:pt x="30" y="32"/>
                    <a:pt x="30" y="32"/>
                  </a:cubicBezTo>
                  <a:cubicBezTo>
                    <a:pt x="31" y="33"/>
                    <a:pt x="31" y="33"/>
                    <a:pt x="32" y="33"/>
                  </a:cubicBezTo>
                  <a:cubicBezTo>
                    <a:pt x="32" y="33"/>
                    <a:pt x="32" y="33"/>
                    <a:pt x="32" y="32"/>
                  </a:cubicBezTo>
                  <a:close/>
                  <a:moveTo>
                    <a:pt x="29" y="26"/>
                  </a:moveTo>
                  <a:cubicBezTo>
                    <a:pt x="29" y="26"/>
                    <a:pt x="28" y="27"/>
                    <a:pt x="29" y="27"/>
                  </a:cubicBezTo>
                  <a:cubicBezTo>
                    <a:pt x="30" y="28"/>
                    <a:pt x="30" y="30"/>
                    <a:pt x="31" y="30"/>
                  </a:cubicBezTo>
                  <a:cubicBezTo>
                    <a:pt x="30" y="29"/>
                    <a:pt x="30" y="27"/>
                    <a:pt x="29" y="26"/>
                  </a:cubicBezTo>
                  <a:close/>
                  <a:moveTo>
                    <a:pt x="37" y="12"/>
                  </a:move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9" y="12"/>
                    <a:pt x="39" y="11"/>
                  </a:cubicBezTo>
                  <a:cubicBezTo>
                    <a:pt x="38" y="11"/>
                    <a:pt x="38" y="11"/>
                    <a:pt x="37" y="12"/>
                  </a:cubicBezTo>
                  <a:close/>
                  <a:moveTo>
                    <a:pt x="24" y="28"/>
                  </a:moveTo>
                  <a:cubicBezTo>
                    <a:pt x="25" y="29"/>
                    <a:pt x="27" y="30"/>
                    <a:pt x="29" y="30"/>
                  </a:cubicBezTo>
                  <a:cubicBezTo>
                    <a:pt x="27" y="30"/>
                    <a:pt x="25" y="28"/>
                    <a:pt x="24" y="28"/>
                  </a:cubicBezTo>
                  <a:close/>
                  <a:moveTo>
                    <a:pt x="28" y="28"/>
                  </a:moveTo>
                  <a:cubicBezTo>
                    <a:pt x="28" y="29"/>
                    <a:pt x="28" y="29"/>
                    <a:pt x="29" y="29"/>
                  </a:cubicBezTo>
                  <a:cubicBezTo>
                    <a:pt x="29" y="29"/>
                    <a:pt x="28" y="28"/>
                    <a:pt x="28" y="28"/>
                  </a:cubicBezTo>
                  <a:close/>
                  <a:moveTo>
                    <a:pt x="36" y="12"/>
                  </a:moveTo>
                  <a:cubicBezTo>
                    <a:pt x="35" y="12"/>
                    <a:pt x="35" y="12"/>
                    <a:pt x="35" y="12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6" y="14"/>
                    <a:pt x="36" y="14"/>
                    <a:pt x="37" y="13"/>
                  </a:cubicBezTo>
                  <a:cubicBezTo>
                    <a:pt x="36" y="13"/>
                    <a:pt x="36" y="12"/>
                    <a:pt x="36" y="12"/>
                  </a:cubicBezTo>
                  <a:close/>
                  <a:moveTo>
                    <a:pt x="32" y="18"/>
                  </a:moveTo>
                  <a:cubicBezTo>
                    <a:pt x="32" y="17"/>
                    <a:pt x="33" y="17"/>
                    <a:pt x="33" y="16"/>
                  </a:cubicBezTo>
                  <a:cubicBezTo>
                    <a:pt x="32" y="16"/>
                    <a:pt x="31" y="17"/>
                    <a:pt x="32" y="18"/>
                  </a:cubicBezTo>
                  <a:close/>
                  <a:moveTo>
                    <a:pt x="34" y="13"/>
                  </a:moveTo>
                  <a:cubicBezTo>
                    <a:pt x="34" y="13"/>
                    <a:pt x="35" y="13"/>
                    <a:pt x="35" y="12"/>
                  </a:cubicBezTo>
                  <a:cubicBezTo>
                    <a:pt x="34" y="12"/>
                    <a:pt x="33" y="12"/>
                    <a:pt x="34" y="13"/>
                  </a:cubicBezTo>
                  <a:close/>
                  <a:moveTo>
                    <a:pt x="27" y="23"/>
                  </a:moveTo>
                  <a:cubicBezTo>
                    <a:pt x="27" y="23"/>
                    <a:pt x="28" y="24"/>
                    <a:pt x="28" y="24"/>
                  </a:cubicBezTo>
                  <a:cubicBezTo>
                    <a:pt x="28" y="24"/>
                    <a:pt x="28" y="23"/>
                    <a:pt x="27" y="23"/>
                  </a:cubicBezTo>
                  <a:close/>
                  <a:moveTo>
                    <a:pt x="30" y="18"/>
                  </a:moveTo>
                  <a:cubicBezTo>
                    <a:pt x="31" y="19"/>
                    <a:pt x="31" y="18"/>
                    <a:pt x="31" y="18"/>
                  </a:cubicBezTo>
                  <a:cubicBezTo>
                    <a:pt x="31" y="18"/>
                    <a:pt x="30" y="18"/>
                    <a:pt x="30" y="18"/>
                  </a:cubicBezTo>
                  <a:close/>
                  <a:moveTo>
                    <a:pt x="26" y="25"/>
                  </a:moveTo>
                  <a:cubicBezTo>
                    <a:pt x="26" y="25"/>
                    <a:pt x="27" y="26"/>
                    <a:pt x="27" y="26"/>
                  </a:cubicBezTo>
                  <a:cubicBezTo>
                    <a:pt x="27" y="25"/>
                    <a:pt x="26" y="25"/>
                    <a:pt x="26" y="25"/>
                  </a:cubicBezTo>
                  <a:close/>
                  <a:moveTo>
                    <a:pt x="25" y="25"/>
                  </a:moveTo>
                  <a:cubicBezTo>
                    <a:pt x="25" y="25"/>
                    <a:pt x="24" y="25"/>
                    <a:pt x="24" y="26"/>
                  </a:cubicBezTo>
                  <a:cubicBezTo>
                    <a:pt x="25" y="26"/>
                    <a:pt x="26" y="27"/>
                    <a:pt x="26" y="26"/>
                  </a:cubicBezTo>
                  <a:cubicBezTo>
                    <a:pt x="26" y="26"/>
                    <a:pt x="26" y="26"/>
                    <a:pt x="25" y="25"/>
                  </a:cubicBezTo>
                  <a:close/>
                  <a:moveTo>
                    <a:pt x="29" y="18"/>
                  </a:moveTo>
                  <a:cubicBezTo>
                    <a:pt x="28" y="18"/>
                    <a:pt x="27" y="17"/>
                    <a:pt x="27" y="18"/>
                  </a:cubicBezTo>
                  <a:cubicBezTo>
                    <a:pt x="28" y="18"/>
                    <a:pt x="29" y="19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lose/>
                  <a:moveTo>
                    <a:pt x="29" y="16"/>
                  </a:moveTo>
                  <a:cubicBezTo>
                    <a:pt x="29" y="16"/>
                    <a:pt x="30" y="16"/>
                    <a:pt x="30" y="16"/>
                  </a:cubicBezTo>
                  <a:cubicBezTo>
                    <a:pt x="30" y="16"/>
                    <a:pt x="29" y="15"/>
                    <a:pt x="29" y="16"/>
                  </a:cubicBezTo>
                  <a:close/>
                  <a:moveTo>
                    <a:pt x="30" y="13"/>
                  </a:moveTo>
                  <a:cubicBezTo>
                    <a:pt x="31" y="13"/>
                    <a:pt x="31" y="13"/>
                    <a:pt x="32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3"/>
                    <a:pt x="30" y="12"/>
                    <a:pt x="30" y="13"/>
                  </a:cubicBezTo>
                  <a:close/>
                  <a:moveTo>
                    <a:pt x="22" y="29"/>
                  </a:moveTo>
                  <a:cubicBezTo>
                    <a:pt x="22" y="29"/>
                    <a:pt x="23" y="29"/>
                    <a:pt x="23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3" y="28"/>
                    <a:pt x="22" y="28"/>
                    <a:pt x="22" y="29"/>
                  </a:cubicBezTo>
                  <a:close/>
                  <a:moveTo>
                    <a:pt x="26" y="20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6" y="22"/>
                    <a:pt x="26" y="21"/>
                  </a:cubicBezTo>
                  <a:cubicBezTo>
                    <a:pt x="26" y="21"/>
                    <a:pt x="26" y="21"/>
                    <a:pt x="26" y="20"/>
                  </a:cubicBezTo>
                  <a:close/>
                  <a:moveTo>
                    <a:pt x="21" y="24"/>
                  </a:moveTo>
                  <a:cubicBezTo>
                    <a:pt x="22" y="25"/>
                    <a:pt x="23" y="25"/>
                    <a:pt x="23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4"/>
                    <a:pt x="22" y="23"/>
                    <a:pt x="21" y="24"/>
                  </a:cubicBezTo>
                  <a:close/>
                  <a:moveTo>
                    <a:pt x="26" y="16"/>
                  </a:moveTo>
                  <a:cubicBezTo>
                    <a:pt x="26" y="16"/>
                    <a:pt x="27" y="17"/>
                    <a:pt x="27" y="16"/>
                  </a:cubicBezTo>
                  <a:cubicBezTo>
                    <a:pt x="27" y="16"/>
                    <a:pt x="26" y="16"/>
                    <a:pt x="26" y="16"/>
                  </a:cubicBezTo>
                  <a:close/>
                  <a:moveTo>
                    <a:pt x="23" y="22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4" y="23"/>
                  </a:cubicBezTo>
                  <a:cubicBezTo>
                    <a:pt x="24" y="23"/>
                    <a:pt x="23" y="23"/>
                    <a:pt x="23" y="22"/>
                  </a:cubicBezTo>
                  <a:close/>
                  <a:moveTo>
                    <a:pt x="26" y="14"/>
                  </a:move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4"/>
                    <a:pt x="27" y="13"/>
                    <a:pt x="26" y="14"/>
                  </a:cubicBezTo>
                  <a:close/>
                  <a:moveTo>
                    <a:pt x="28" y="13"/>
                  </a:moveTo>
                  <a:cubicBezTo>
                    <a:pt x="28" y="13"/>
                    <a:pt x="27" y="12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9"/>
                    <a:pt x="19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8"/>
                    <a:pt x="19" y="28"/>
                  </a:cubicBezTo>
                  <a:close/>
                  <a:moveTo>
                    <a:pt x="16" y="23"/>
                  </a:moveTo>
                  <a:cubicBezTo>
                    <a:pt x="17" y="25"/>
                    <a:pt x="20" y="26"/>
                    <a:pt x="21" y="26"/>
                  </a:cubicBezTo>
                  <a:cubicBezTo>
                    <a:pt x="20" y="25"/>
                    <a:pt x="17" y="22"/>
                    <a:pt x="16" y="23"/>
                  </a:cubicBezTo>
                  <a:close/>
                  <a:moveTo>
                    <a:pt x="20" y="17"/>
                  </a:moveTo>
                  <a:cubicBezTo>
                    <a:pt x="21" y="19"/>
                    <a:pt x="23" y="19"/>
                    <a:pt x="25" y="19"/>
                  </a:cubicBezTo>
                  <a:cubicBezTo>
                    <a:pt x="24" y="19"/>
                    <a:pt x="21" y="16"/>
                    <a:pt x="20" y="17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3"/>
                    <a:pt x="16" y="34"/>
                    <a:pt x="16" y="34"/>
                  </a:cubicBezTo>
                  <a:cubicBezTo>
                    <a:pt x="16" y="35"/>
                    <a:pt x="14" y="35"/>
                    <a:pt x="14" y="36"/>
                  </a:cubicBezTo>
                  <a:cubicBezTo>
                    <a:pt x="15" y="35"/>
                    <a:pt x="17" y="34"/>
                    <a:pt x="17" y="32"/>
                  </a:cubicBezTo>
                  <a:close/>
                  <a:moveTo>
                    <a:pt x="23" y="17"/>
                  </a:moveTo>
                  <a:cubicBezTo>
                    <a:pt x="23" y="17"/>
                    <a:pt x="24" y="19"/>
                    <a:pt x="24" y="18"/>
                  </a:cubicBezTo>
                  <a:cubicBezTo>
                    <a:pt x="24" y="18"/>
                    <a:pt x="23" y="17"/>
                    <a:pt x="23" y="17"/>
                  </a:cubicBezTo>
                  <a:close/>
                  <a:moveTo>
                    <a:pt x="18" y="20"/>
                  </a:moveTo>
                  <a:cubicBezTo>
                    <a:pt x="18" y="21"/>
                    <a:pt x="18" y="21"/>
                    <a:pt x="18" y="22"/>
                  </a:cubicBezTo>
                  <a:cubicBezTo>
                    <a:pt x="19" y="22"/>
                    <a:pt x="20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22"/>
                    <a:pt x="19" y="21"/>
                    <a:pt x="18" y="20"/>
                  </a:cubicBezTo>
                  <a:close/>
                  <a:moveTo>
                    <a:pt x="17" y="29"/>
                  </a:moveTo>
                  <a:cubicBezTo>
                    <a:pt x="16" y="29"/>
                    <a:pt x="17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17" y="29"/>
                    <a:pt x="17" y="29"/>
                    <a:pt x="17" y="29"/>
                  </a:cubicBezTo>
                  <a:close/>
                  <a:moveTo>
                    <a:pt x="25" y="13"/>
                  </a:moveTo>
                  <a:cubicBezTo>
                    <a:pt x="24" y="13"/>
                    <a:pt x="24" y="13"/>
                    <a:pt x="23" y="13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lose/>
                  <a:moveTo>
                    <a:pt x="14" y="31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5" y="33"/>
                    <a:pt x="15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2"/>
                    <a:pt x="15" y="31"/>
                    <a:pt x="14" y="31"/>
                  </a:cubicBezTo>
                  <a:close/>
                  <a:moveTo>
                    <a:pt x="14" y="34"/>
                  </a:moveTo>
                  <a:cubicBezTo>
                    <a:pt x="14" y="34"/>
                    <a:pt x="14" y="35"/>
                    <a:pt x="15" y="34"/>
                  </a:cubicBezTo>
                  <a:cubicBezTo>
                    <a:pt x="15" y="34"/>
                    <a:pt x="15" y="34"/>
                    <a:pt x="14" y="34"/>
                  </a:cubicBezTo>
                  <a:close/>
                  <a:moveTo>
                    <a:pt x="14" y="29"/>
                  </a:moveTo>
                  <a:cubicBezTo>
                    <a:pt x="14" y="29"/>
                    <a:pt x="14" y="30"/>
                    <a:pt x="14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29"/>
                    <a:pt x="14" y="29"/>
                  </a:cubicBezTo>
                  <a:close/>
                  <a:moveTo>
                    <a:pt x="15" y="26"/>
                  </a:moveTo>
                  <a:cubicBezTo>
                    <a:pt x="14" y="26"/>
                    <a:pt x="14" y="27"/>
                    <a:pt x="15" y="27"/>
                  </a:cubicBezTo>
                  <a:cubicBezTo>
                    <a:pt x="15" y="27"/>
                    <a:pt x="16" y="27"/>
                    <a:pt x="16" y="26"/>
                  </a:cubicBezTo>
                  <a:cubicBezTo>
                    <a:pt x="15" y="26"/>
                    <a:pt x="15" y="26"/>
                    <a:pt x="15" y="26"/>
                  </a:cubicBezTo>
                  <a:close/>
                  <a:moveTo>
                    <a:pt x="21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3"/>
                    <a:pt x="21" y="13"/>
                  </a:cubicBezTo>
                  <a:close/>
                  <a:moveTo>
                    <a:pt x="15" y="17"/>
                  </a:moveTo>
                  <a:cubicBezTo>
                    <a:pt x="16" y="18"/>
                    <a:pt x="18" y="19"/>
                    <a:pt x="20" y="19"/>
                  </a:cubicBezTo>
                  <a:cubicBezTo>
                    <a:pt x="18" y="18"/>
                    <a:pt x="16" y="17"/>
                    <a:pt x="15" y="17"/>
                  </a:cubicBezTo>
                  <a:close/>
                  <a:moveTo>
                    <a:pt x="14" y="23"/>
                  </a:moveTo>
                  <a:cubicBezTo>
                    <a:pt x="14" y="24"/>
                    <a:pt x="15" y="24"/>
                    <a:pt x="15" y="24"/>
                  </a:cubicBezTo>
                  <a:cubicBezTo>
                    <a:pt x="15" y="24"/>
                    <a:pt x="15" y="24"/>
                    <a:pt x="14" y="23"/>
                  </a:cubicBezTo>
                  <a:close/>
                  <a:moveTo>
                    <a:pt x="20" y="10"/>
                  </a:moveTo>
                  <a:cubicBezTo>
                    <a:pt x="20" y="11"/>
                    <a:pt x="21" y="12"/>
                    <a:pt x="20" y="12"/>
                  </a:cubicBezTo>
                  <a:cubicBezTo>
                    <a:pt x="20" y="12"/>
                    <a:pt x="21" y="12"/>
                    <a:pt x="22" y="12"/>
                  </a:cubicBezTo>
                  <a:cubicBezTo>
                    <a:pt x="21" y="11"/>
                    <a:pt x="21" y="11"/>
                    <a:pt x="20" y="10"/>
                  </a:cubicBezTo>
                  <a:close/>
                  <a:moveTo>
                    <a:pt x="14" y="21"/>
                  </a:moveTo>
                  <a:cubicBezTo>
                    <a:pt x="14" y="22"/>
                    <a:pt x="16" y="23"/>
                    <a:pt x="16" y="22"/>
                  </a:cubicBezTo>
                  <a:cubicBezTo>
                    <a:pt x="16" y="22"/>
                    <a:pt x="15" y="21"/>
                    <a:pt x="14" y="21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20"/>
                  </a:cubicBezTo>
                  <a:cubicBezTo>
                    <a:pt x="15" y="20"/>
                    <a:pt x="16" y="21"/>
                    <a:pt x="17" y="20"/>
                  </a:cubicBezTo>
                  <a:cubicBezTo>
                    <a:pt x="16" y="19"/>
                    <a:pt x="16" y="18"/>
                    <a:pt x="15" y="18"/>
                  </a:cubicBezTo>
                  <a:close/>
                  <a:moveTo>
                    <a:pt x="17" y="14"/>
                  </a:moveTo>
                  <a:cubicBezTo>
                    <a:pt x="16" y="14"/>
                    <a:pt x="16" y="14"/>
                    <a:pt x="15" y="14"/>
                  </a:cubicBezTo>
                  <a:cubicBezTo>
                    <a:pt x="16" y="15"/>
                    <a:pt x="18" y="16"/>
                    <a:pt x="19" y="16"/>
                  </a:cubicBezTo>
                  <a:cubicBezTo>
                    <a:pt x="18" y="15"/>
                    <a:pt x="18" y="14"/>
                    <a:pt x="17" y="14"/>
                  </a:cubicBezTo>
                  <a:close/>
                  <a:moveTo>
                    <a:pt x="11" y="22"/>
                  </a:moveTo>
                  <a:cubicBezTo>
                    <a:pt x="11" y="22"/>
                    <a:pt x="13" y="23"/>
                    <a:pt x="13" y="23"/>
                  </a:cubicBezTo>
                  <a:cubicBezTo>
                    <a:pt x="13" y="23"/>
                    <a:pt x="12" y="21"/>
                    <a:pt x="11" y="22"/>
                  </a:cubicBezTo>
                  <a:close/>
                  <a:moveTo>
                    <a:pt x="1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2"/>
                    <a:pt x="18" y="1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15" y="15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6"/>
                    <a:pt x="16" y="16"/>
                  </a:cubicBezTo>
                  <a:lnTo>
                    <a:pt x="15" y="15"/>
                  </a:lnTo>
                  <a:close/>
                  <a:moveTo>
                    <a:pt x="15" y="9"/>
                  </a:moveTo>
                  <a:cubicBezTo>
                    <a:pt x="15" y="10"/>
                    <a:pt x="16" y="10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1"/>
                    <a:pt x="17" y="10"/>
                    <a:pt x="15" y="9"/>
                  </a:cubicBezTo>
                  <a:close/>
                  <a:moveTo>
                    <a:pt x="16" y="5"/>
                  </a:moveTo>
                  <a:cubicBezTo>
                    <a:pt x="15" y="7"/>
                    <a:pt x="18" y="8"/>
                    <a:pt x="19" y="9"/>
                  </a:cubicBezTo>
                  <a:cubicBezTo>
                    <a:pt x="18" y="7"/>
                    <a:pt x="18" y="6"/>
                    <a:pt x="16" y="5"/>
                  </a:cubicBezTo>
                  <a:close/>
                  <a:moveTo>
                    <a:pt x="11" y="17"/>
                  </a:moveTo>
                  <a:cubicBezTo>
                    <a:pt x="12" y="17"/>
                    <a:pt x="13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7"/>
                    <a:pt x="12" y="16"/>
                    <a:pt x="11" y="17"/>
                  </a:cubicBezTo>
                  <a:close/>
                  <a:moveTo>
                    <a:pt x="11" y="17"/>
                  </a:moveTo>
                  <a:cubicBezTo>
                    <a:pt x="11" y="18"/>
                    <a:pt x="12" y="19"/>
                    <a:pt x="13" y="19"/>
                  </a:cubicBezTo>
                  <a:cubicBezTo>
                    <a:pt x="13" y="18"/>
                    <a:pt x="12" y="17"/>
                    <a:pt x="11" y="17"/>
                  </a:cubicBezTo>
                  <a:close/>
                  <a:moveTo>
                    <a:pt x="14" y="14"/>
                  </a:moveTo>
                  <a:cubicBezTo>
                    <a:pt x="13" y="14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5"/>
                    <a:pt x="14" y="14"/>
                    <a:pt x="14" y="14"/>
                  </a:cubicBezTo>
                  <a:close/>
                  <a:moveTo>
                    <a:pt x="15" y="8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8"/>
                    <a:pt x="16" y="8"/>
                    <a:pt x="15" y="8"/>
                  </a:cubicBezTo>
                  <a:close/>
                  <a:moveTo>
                    <a:pt x="10" y="14"/>
                  </a:moveTo>
                  <a:cubicBezTo>
                    <a:pt x="11" y="15"/>
                    <a:pt x="11" y="14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1" y="14"/>
                    <a:pt x="10" y="14"/>
                  </a:cubicBezTo>
                  <a:close/>
                  <a:moveTo>
                    <a:pt x="6" y="15"/>
                  </a:moveTo>
                  <a:cubicBezTo>
                    <a:pt x="8" y="15"/>
                    <a:pt x="10" y="17"/>
                    <a:pt x="11" y="16"/>
                  </a:cubicBezTo>
                  <a:cubicBezTo>
                    <a:pt x="10" y="15"/>
                    <a:pt x="7" y="14"/>
                    <a:pt x="6" y="15"/>
                  </a:cubicBezTo>
                  <a:close/>
                  <a:moveTo>
                    <a:pt x="16" y="3"/>
                  </a:moveTo>
                  <a:cubicBezTo>
                    <a:pt x="15" y="3"/>
                    <a:pt x="16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lnTo>
                    <a:pt x="16" y="3"/>
                  </a:lnTo>
                  <a:close/>
                  <a:moveTo>
                    <a:pt x="5" y="16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6" y="16"/>
                    <a:pt x="5" y="15"/>
                    <a:pt x="5" y="16"/>
                  </a:cubicBezTo>
                  <a:close/>
                  <a:moveTo>
                    <a:pt x="2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3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3" name="Freeform 474"/>
            <p:cNvSpPr/>
            <p:nvPr/>
          </p:nvSpPr>
          <p:spPr bwMode="auto">
            <a:xfrm>
              <a:off x="10615" y="351"/>
              <a:ext cx="359" cy="334"/>
            </a:xfrm>
            <a:custGeom>
              <a:avLst/>
              <a:gdLst>
                <a:gd name="T0" fmla="*/ 27 w 31"/>
                <a:gd name="T1" fmla="*/ 8 h 29"/>
                <a:gd name="T2" fmla="*/ 17 w 31"/>
                <a:gd name="T3" fmla="*/ 9 h 29"/>
                <a:gd name="T4" fmla="*/ 16 w 31"/>
                <a:gd name="T5" fmla="*/ 6 h 29"/>
                <a:gd name="T6" fmla="*/ 13 w 31"/>
                <a:gd name="T7" fmla="*/ 3 h 29"/>
                <a:gd name="T8" fmla="*/ 11 w 31"/>
                <a:gd name="T9" fmla="*/ 0 h 29"/>
                <a:gd name="T10" fmla="*/ 11 w 31"/>
                <a:gd name="T11" fmla="*/ 9 h 29"/>
                <a:gd name="T12" fmla="*/ 0 w 31"/>
                <a:gd name="T13" fmla="*/ 11 h 29"/>
                <a:gd name="T14" fmla="*/ 5 w 31"/>
                <a:gd name="T15" fmla="*/ 15 h 29"/>
                <a:gd name="T16" fmla="*/ 10 w 31"/>
                <a:gd name="T17" fmla="*/ 18 h 29"/>
                <a:gd name="T18" fmla="*/ 10 w 31"/>
                <a:gd name="T19" fmla="*/ 26 h 29"/>
                <a:gd name="T20" fmla="*/ 11 w 31"/>
                <a:gd name="T21" fmla="*/ 29 h 29"/>
                <a:gd name="T22" fmla="*/ 16 w 31"/>
                <a:gd name="T23" fmla="*/ 22 h 29"/>
                <a:gd name="T24" fmla="*/ 23 w 31"/>
                <a:gd name="T25" fmla="*/ 25 h 29"/>
                <a:gd name="T26" fmla="*/ 26 w 31"/>
                <a:gd name="T27" fmla="*/ 26 h 29"/>
                <a:gd name="T28" fmla="*/ 21 w 31"/>
                <a:gd name="T29" fmla="*/ 16 h 29"/>
                <a:gd name="T30" fmla="*/ 26 w 31"/>
                <a:gd name="T31" fmla="*/ 12 h 29"/>
                <a:gd name="T32" fmla="*/ 31 w 31"/>
                <a:gd name="T33" fmla="*/ 7 h 29"/>
                <a:gd name="T34" fmla="*/ 27 w 31"/>
                <a:gd name="T35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29">
                  <a:moveTo>
                    <a:pt x="27" y="8"/>
                  </a:moveTo>
                  <a:cubicBezTo>
                    <a:pt x="24" y="8"/>
                    <a:pt x="20" y="9"/>
                    <a:pt x="17" y="9"/>
                  </a:cubicBezTo>
                  <a:cubicBezTo>
                    <a:pt x="17" y="8"/>
                    <a:pt x="16" y="7"/>
                    <a:pt x="16" y="6"/>
                  </a:cubicBezTo>
                  <a:cubicBezTo>
                    <a:pt x="15" y="5"/>
                    <a:pt x="14" y="4"/>
                    <a:pt x="13" y="3"/>
                  </a:cubicBezTo>
                  <a:cubicBezTo>
                    <a:pt x="12" y="2"/>
                    <a:pt x="12" y="0"/>
                    <a:pt x="11" y="0"/>
                  </a:cubicBezTo>
                  <a:cubicBezTo>
                    <a:pt x="11" y="3"/>
                    <a:pt x="11" y="6"/>
                    <a:pt x="11" y="9"/>
                  </a:cubicBezTo>
                  <a:cubicBezTo>
                    <a:pt x="7" y="10"/>
                    <a:pt x="3" y="10"/>
                    <a:pt x="0" y="11"/>
                  </a:cubicBezTo>
                  <a:cubicBezTo>
                    <a:pt x="1" y="12"/>
                    <a:pt x="3" y="13"/>
                    <a:pt x="5" y="15"/>
                  </a:cubicBezTo>
                  <a:cubicBezTo>
                    <a:pt x="6" y="16"/>
                    <a:pt x="8" y="17"/>
                    <a:pt x="10" y="18"/>
                  </a:cubicBezTo>
                  <a:cubicBezTo>
                    <a:pt x="10" y="21"/>
                    <a:pt x="10" y="24"/>
                    <a:pt x="10" y="26"/>
                  </a:cubicBezTo>
                  <a:cubicBezTo>
                    <a:pt x="10" y="27"/>
                    <a:pt x="9" y="28"/>
                    <a:pt x="11" y="29"/>
                  </a:cubicBezTo>
                  <a:cubicBezTo>
                    <a:pt x="13" y="26"/>
                    <a:pt x="14" y="24"/>
                    <a:pt x="16" y="22"/>
                  </a:cubicBezTo>
                  <a:cubicBezTo>
                    <a:pt x="18" y="23"/>
                    <a:pt x="21" y="24"/>
                    <a:pt x="23" y="25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5" y="22"/>
                    <a:pt x="22" y="19"/>
                    <a:pt x="21" y="16"/>
                  </a:cubicBezTo>
                  <a:cubicBezTo>
                    <a:pt x="23" y="15"/>
                    <a:pt x="25" y="14"/>
                    <a:pt x="26" y="12"/>
                  </a:cubicBezTo>
                  <a:cubicBezTo>
                    <a:pt x="28" y="11"/>
                    <a:pt x="30" y="9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4" name="Freeform 475"/>
            <p:cNvSpPr/>
            <p:nvPr/>
          </p:nvSpPr>
          <p:spPr bwMode="auto">
            <a:xfrm>
              <a:off x="10247" y="835"/>
              <a:ext cx="233" cy="204"/>
            </a:xfrm>
            <a:custGeom>
              <a:avLst/>
              <a:gdLst>
                <a:gd name="T0" fmla="*/ 17 w 20"/>
                <a:gd name="T1" fmla="*/ 5 h 18"/>
                <a:gd name="T2" fmla="*/ 11 w 20"/>
                <a:gd name="T3" fmla="*/ 6 h 18"/>
                <a:gd name="T4" fmla="*/ 10 w 20"/>
                <a:gd name="T5" fmla="*/ 4 h 18"/>
                <a:gd name="T6" fmla="*/ 9 w 20"/>
                <a:gd name="T7" fmla="*/ 2 h 18"/>
                <a:gd name="T8" fmla="*/ 7 w 20"/>
                <a:gd name="T9" fmla="*/ 0 h 18"/>
                <a:gd name="T10" fmla="*/ 7 w 20"/>
                <a:gd name="T11" fmla="*/ 6 h 18"/>
                <a:gd name="T12" fmla="*/ 0 w 20"/>
                <a:gd name="T13" fmla="*/ 7 h 18"/>
                <a:gd name="T14" fmla="*/ 3 w 20"/>
                <a:gd name="T15" fmla="*/ 10 h 18"/>
                <a:gd name="T16" fmla="*/ 7 w 20"/>
                <a:gd name="T17" fmla="*/ 12 h 18"/>
                <a:gd name="T18" fmla="*/ 7 w 20"/>
                <a:gd name="T19" fmla="*/ 17 h 18"/>
                <a:gd name="T20" fmla="*/ 7 w 20"/>
                <a:gd name="T21" fmla="*/ 18 h 18"/>
                <a:gd name="T22" fmla="*/ 10 w 20"/>
                <a:gd name="T23" fmla="*/ 14 h 18"/>
                <a:gd name="T24" fmla="*/ 15 w 20"/>
                <a:gd name="T25" fmla="*/ 16 h 18"/>
                <a:gd name="T26" fmla="*/ 17 w 20"/>
                <a:gd name="T27" fmla="*/ 17 h 18"/>
                <a:gd name="T28" fmla="*/ 14 w 20"/>
                <a:gd name="T29" fmla="*/ 11 h 18"/>
                <a:gd name="T30" fmla="*/ 17 w 20"/>
                <a:gd name="T31" fmla="*/ 8 h 18"/>
                <a:gd name="T32" fmla="*/ 20 w 20"/>
                <a:gd name="T33" fmla="*/ 5 h 18"/>
                <a:gd name="T34" fmla="*/ 17 w 20"/>
                <a:gd name="T3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18">
                  <a:moveTo>
                    <a:pt x="17" y="5"/>
                  </a:moveTo>
                  <a:cubicBezTo>
                    <a:pt x="15" y="6"/>
                    <a:pt x="13" y="6"/>
                    <a:pt x="11" y="6"/>
                  </a:cubicBezTo>
                  <a:cubicBezTo>
                    <a:pt x="11" y="5"/>
                    <a:pt x="10" y="5"/>
                    <a:pt x="10" y="4"/>
                  </a:cubicBezTo>
                  <a:cubicBezTo>
                    <a:pt x="10" y="4"/>
                    <a:pt x="9" y="3"/>
                    <a:pt x="9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2"/>
                    <a:pt x="7" y="4"/>
                    <a:pt x="7" y="6"/>
                  </a:cubicBezTo>
                  <a:cubicBezTo>
                    <a:pt x="5" y="7"/>
                    <a:pt x="2" y="6"/>
                    <a:pt x="0" y="7"/>
                  </a:cubicBezTo>
                  <a:cubicBezTo>
                    <a:pt x="1" y="8"/>
                    <a:pt x="2" y="9"/>
                    <a:pt x="3" y="10"/>
                  </a:cubicBezTo>
                  <a:cubicBezTo>
                    <a:pt x="4" y="10"/>
                    <a:pt x="5" y="11"/>
                    <a:pt x="7" y="12"/>
                  </a:cubicBezTo>
                  <a:cubicBezTo>
                    <a:pt x="6" y="14"/>
                    <a:pt x="7" y="15"/>
                    <a:pt x="7" y="17"/>
                  </a:cubicBezTo>
                  <a:cubicBezTo>
                    <a:pt x="7" y="18"/>
                    <a:pt x="6" y="18"/>
                    <a:pt x="7" y="18"/>
                  </a:cubicBezTo>
                  <a:cubicBezTo>
                    <a:pt x="8" y="17"/>
                    <a:pt x="9" y="15"/>
                    <a:pt x="10" y="14"/>
                  </a:cubicBezTo>
                  <a:cubicBezTo>
                    <a:pt x="12" y="15"/>
                    <a:pt x="14" y="16"/>
                    <a:pt x="15" y="16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6" y="15"/>
                    <a:pt x="14" y="13"/>
                    <a:pt x="14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7"/>
                    <a:pt x="19" y="6"/>
                    <a:pt x="20" y="5"/>
                  </a:cubicBezTo>
                  <a:cubicBezTo>
                    <a:pt x="19" y="5"/>
                    <a:pt x="18" y="5"/>
                    <a:pt x="1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5" name="Freeform 476"/>
            <p:cNvSpPr>
              <a:spLocks noEditPoints="1"/>
            </p:cNvSpPr>
            <p:nvPr/>
          </p:nvSpPr>
          <p:spPr bwMode="auto">
            <a:xfrm>
              <a:off x="6966" y="777"/>
              <a:ext cx="679" cy="790"/>
            </a:xfrm>
            <a:custGeom>
              <a:avLst/>
              <a:gdLst>
                <a:gd name="T0" fmla="*/ 27 w 59"/>
                <a:gd name="T1" fmla="*/ 65 h 69"/>
                <a:gd name="T2" fmla="*/ 26 w 59"/>
                <a:gd name="T3" fmla="*/ 50 h 69"/>
                <a:gd name="T4" fmla="*/ 12 w 59"/>
                <a:gd name="T5" fmla="*/ 56 h 69"/>
                <a:gd name="T6" fmla="*/ 14 w 59"/>
                <a:gd name="T7" fmla="*/ 36 h 69"/>
                <a:gd name="T8" fmla="*/ 3 w 59"/>
                <a:gd name="T9" fmla="*/ 21 h 69"/>
                <a:gd name="T10" fmla="*/ 7 w 59"/>
                <a:gd name="T11" fmla="*/ 17 h 69"/>
                <a:gd name="T12" fmla="*/ 22 w 59"/>
                <a:gd name="T13" fmla="*/ 21 h 69"/>
                <a:gd name="T14" fmla="*/ 27 w 59"/>
                <a:gd name="T15" fmla="*/ 2 h 69"/>
                <a:gd name="T16" fmla="*/ 35 w 59"/>
                <a:gd name="T17" fmla="*/ 14 h 69"/>
                <a:gd name="T18" fmla="*/ 50 w 59"/>
                <a:gd name="T19" fmla="*/ 9 h 69"/>
                <a:gd name="T20" fmla="*/ 48 w 59"/>
                <a:gd name="T21" fmla="*/ 21 h 69"/>
                <a:gd name="T22" fmla="*/ 59 w 59"/>
                <a:gd name="T23" fmla="*/ 25 h 69"/>
                <a:gd name="T24" fmla="*/ 49 w 59"/>
                <a:gd name="T25" fmla="*/ 36 h 69"/>
                <a:gd name="T26" fmla="*/ 56 w 59"/>
                <a:gd name="T27" fmla="*/ 51 h 69"/>
                <a:gd name="T28" fmla="*/ 39 w 59"/>
                <a:gd name="T29" fmla="*/ 49 h 69"/>
                <a:gd name="T30" fmla="*/ 27 w 59"/>
                <a:gd name="T31" fmla="*/ 65 h 69"/>
                <a:gd name="T32" fmla="*/ 33 w 59"/>
                <a:gd name="T33" fmla="*/ 40 h 69"/>
                <a:gd name="T34" fmla="*/ 31 w 59"/>
                <a:gd name="T35" fmla="*/ 63 h 69"/>
                <a:gd name="T36" fmla="*/ 33 w 59"/>
                <a:gd name="T37" fmla="*/ 40 h 69"/>
                <a:gd name="T38" fmla="*/ 30 w 59"/>
                <a:gd name="T39" fmla="*/ 36 h 69"/>
                <a:gd name="T40" fmla="*/ 20 w 59"/>
                <a:gd name="T41" fmla="*/ 38 h 69"/>
                <a:gd name="T42" fmla="*/ 12 w 59"/>
                <a:gd name="T43" fmla="*/ 53 h 69"/>
                <a:gd name="T44" fmla="*/ 30 w 59"/>
                <a:gd name="T45" fmla="*/ 36 h 69"/>
                <a:gd name="T46" fmla="*/ 46 w 59"/>
                <a:gd name="T47" fmla="*/ 51 h 69"/>
                <a:gd name="T48" fmla="*/ 54 w 59"/>
                <a:gd name="T49" fmla="*/ 47 h 69"/>
                <a:gd name="T50" fmla="*/ 37 w 59"/>
                <a:gd name="T51" fmla="*/ 37 h 69"/>
                <a:gd name="T52" fmla="*/ 46 w 59"/>
                <a:gd name="T53" fmla="*/ 51 h 69"/>
                <a:gd name="T54" fmla="*/ 30 w 59"/>
                <a:gd name="T55" fmla="*/ 33 h 69"/>
                <a:gd name="T56" fmla="*/ 6 w 59"/>
                <a:gd name="T57" fmla="*/ 23 h 69"/>
                <a:gd name="T58" fmla="*/ 30 w 59"/>
                <a:gd name="T59" fmla="*/ 33 h 69"/>
                <a:gd name="T60" fmla="*/ 56 w 59"/>
                <a:gd name="T61" fmla="*/ 28 h 69"/>
                <a:gd name="T62" fmla="*/ 51 w 59"/>
                <a:gd name="T63" fmla="*/ 23 h 69"/>
                <a:gd name="T64" fmla="*/ 39 w 59"/>
                <a:gd name="T65" fmla="*/ 34 h 69"/>
                <a:gd name="T66" fmla="*/ 56 w 59"/>
                <a:gd name="T67" fmla="*/ 28 h 69"/>
                <a:gd name="T68" fmla="*/ 36 w 59"/>
                <a:gd name="T69" fmla="*/ 29 h 69"/>
                <a:gd name="T70" fmla="*/ 37 w 59"/>
                <a:gd name="T71" fmla="*/ 29 h 69"/>
                <a:gd name="T72" fmla="*/ 47 w 59"/>
                <a:gd name="T73" fmla="*/ 10 h 69"/>
                <a:gd name="T74" fmla="*/ 36 w 59"/>
                <a:gd name="T75" fmla="*/ 29 h 69"/>
                <a:gd name="T76" fmla="*/ 24 w 59"/>
                <a:gd name="T77" fmla="*/ 5 h 69"/>
                <a:gd name="T78" fmla="*/ 32 w 59"/>
                <a:gd name="T79" fmla="*/ 29 h 69"/>
                <a:gd name="T80" fmla="*/ 24 w 59"/>
                <a:gd name="T81" fmla="*/ 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" h="69">
                  <a:moveTo>
                    <a:pt x="27" y="65"/>
                  </a:moveTo>
                  <a:cubicBezTo>
                    <a:pt x="25" y="61"/>
                    <a:pt x="25" y="55"/>
                    <a:pt x="26" y="50"/>
                  </a:cubicBezTo>
                  <a:cubicBezTo>
                    <a:pt x="22" y="51"/>
                    <a:pt x="18" y="58"/>
                    <a:pt x="12" y="56"/>
                  </a:cubicBezTo>
                  <a:cubicBezTo>
                    <a:pt x="3" y="54"/>
                    <a:pt x="8" y="39"/>
                    <a:pt x="14" y="36"/>
                  </a:cubicBezTo>
                  <a:cubicBezTo>
                    <a:pt x="7" y="35"/>
                    <a:pt x="0" y="29"/>
                    <a:pt x="3" y="21"/>
                  </a:cubicBezTo>
                  <a:cubicBezTo>
                    <a:pt x="5" y="19"/>
                    <a:pt x="7" y="19"/>
                    <a:pt x="7" y="17"/>
                  </a:cubicBezTo>
                  <a:cubicBezTo>
                    <a:pt x="14" y="15"/>
                    <a:pt x="19" y="18"/>
                    <a:pt x="22" y="21"/>
                  </a:cubicBezTo>
                  <a:cubicBezTo>
                    <a:pt x="19" y="17"/>
                    <a:pt x="16" y="0"/>
                    <a:pt x="27" y="2"/>
                  </a:cubicBezTo>
                  <a:cubicBezTo>
                    <a:pt x="31" y="3"/>
                    <a:pt x="33" y="9"/>
                    <a:pt x="35" y="14"/>
                  </a:cubicBezTo>
                  <a:cubicBezTo>
                    <a:pt x="37" y="8"/>
                    <a:pt x="44" y="0"/>
                    <a:pt x="50" y="9"/>
                  </a:cubicBezTo>
                  <a:cubicBezTo>
                    <a:pt x="50" y="14"/>
                    <a:pt x="49" y="18"/>
                    <a:pt x="48" y="21"/>
                  </a:cubicBezTo>
                  <a:cubicBezTo>
                    <a:pt x="53" y="19"/>
                    <a:pt x="57" y="22"/>
                    <a:pt x="59" y="25"/>
                  </a:cubicBezTo>
                  <a:cubicBezTo>
                    <a:pt x="59" y="32"/>
                    <a:pt x="54" y="34"/>
                    <a:pt x="49" y="36"/>
                  </a:cubicBezTo>
                  <a:cubicBezTo>
                    <a:pt x="53" y="40"/>
                    <a:pt x="59" y="43"/>
                    <a:pt x="56" y="51"/>
                  </a:cubicBezTo>
                  <a:cubicBezTo>
                    <a:pt x="52" y="55"/>
                    <a:pt x="41" y="54"/>
                    <a:pt x="39" y="49"/>
                  </a:cubicBezTo>
                  <a:cubicBezTo>
                    <a:pt x="39" y="58"/>
                    <a:pt x="37" y="69"/>
                    <a:pt x="27" y="65"/>
                  </a:cubicBezTo>
                  <a:close/>
                  <a:moveTo>
                    <a:pt x="33" y="40"/>
                  </a:moveTo>
                  <a:cubicBezTo>
                    <a:pt x="30" y="46"/>
                    <a:pt x="25" y="58"/>
                    <a:pt x="31" y="63"/>
                  </a:cubicBezTo>
                  <a:cubicBezTo>
                    <a:pt x="38" y="61"/>
                    <a:pt x="37" y="45"/>
                    <a:pt x="33" y="40"/>
                  </a:cubicBezTo>
                  <a:close/>
                  <a:moveTo>
                    <a:pt x="30" y="36"/>
                  </a:moveTo>
                  <a:cubicBezTo>
                    <a:pt x="27" y="39"/>
                    <a:pt x="23" y="37"/>
                    <a:pt x="20" y="38"/>
                  </a:cubicBezTo>
                  <a:cubicBezTo>
                    <a:pt x="13" y="39"/>
                    <a:pt x="8" y="47"/>
                    <a:pt x="12" y="53"/>
                  </a:cubicBezTo>
                  <a:cubicBezTo>
                    <a:pt x="22" y="52"/>
                    <a:pt x="29" y="45"/>
                    <a:pt x="30" y="36"/>
                  </a:cubicBezTo>
                  <a:close/>
                  <a:moveTo>
                    <a:pt x="46" y="51"/>
                  </a:moveTo>
                  <a:cubicBezTo>
                    <a:pt x="51" y="52"/>
                    <a:pt x="54" y="50"/>
                    <a:pt x="54" y="47"/>
                  </a:cubicBezTo>
                  <a:cubicBezTo>
                    <a:pt x="54" y="41"/>
                    <a:pt x="44" y="37"/>
                    <a:pt x="37" y="37"/>
                  </a:cubicBezTo>
                  <a:cubicBezTo>
                    <a:pt x="39" y="42"/>
                    <a:pt x="41" y="49"/>
                    <a:pt x="46" y="51"/>
                  </a:cubicBezTo>
                  <a:close/>
                  <a:moveTo>
                    <a:pt x="30" y="33"/>
                  </a:moveTo>
                  <a:cubicBezTo>
                    <a:pt x="25" y="27"/>
                    <a:pt x="14" y="15"/>
                    <a:pt x="6" y="23"/>
                  </a:cubicBezTo>
                  <a:cubicBezTo>
                    <a:pt x="6" y="36"/>
                    <a:pt x="20" y="35"/>
                    <a:pt x="30" y="33"/>
                  </a:cubicBezTo>
                  <a:close/>
                  <a:moveTo>
                    <a:pt x="56" y="28"/>
                  </a:moveTo>
                  <a:cubicBezTo>
                    <a:pt x="56" y="26"/>
                    <a:pt x="53" y="23"/>
                    <a:pt x="51" y="23"/>
                  </a:cubicBezTo>
                  <a:cubicBezTo>
                    <a:pt x="46" y="23"/>
                    <a:pt x="40" y="31"/>
                    <a:pt x="39" y="34"/>
                  </a:cubicBezTo>
                  <a:cubicBezTo>
                    <a:pt x="44" y="34"/>
                    <a:pt x="56" y="34"/>
                    <a:pt x="56" y="28"/>
                  </a:cubicBezTo>
                  <a:close/>
                  <a:moveTo>
                    <a:pt x="36" y="29"/>
                  </a:moveTo>
                  <a:cubicBezTo>
                    <a:pt x="36" y="29"/>
                    <a:pt x="36" y="29"/>
                    <a:pt x="37" y="29"/>
                  </a:cubicBezTo>
                  <a:cubicBezTo>
                    <a:pt x="41" y="24"/>
                    <a:pt x="48" y="19"/>
                    <a:pt x="47" y="10"/>
                  </a:cubicBezTo>
                  <a:cubicBezTo>
                    <a:pt x="37" y="5"/>
                    <a:pt x="38" y="21"/>
                    <a:pt x="36" y="29"/>
                  </a:cubicBezTo>
                  <a:close/>
                  <a:moveTo>
                    <a:pt x="24" y="5"/>
                  </a:moveTo>
                  <a:cubicBezTo>
                    <a:pt x="19" y="15"/>
                    <a:pt x="29" y="23"/>
                    <a:pt x="32" y="29"/>
                  </a:cubicBezTo>
                  <a:cubicBezTo>
                    <a:pt x="32" y="19"/>
                    <a:pt x="33" y="7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3" name="Freeform 498"/>
            <p:cNvSpPr>
              <a:spLocks noEditPoints="1"/>
            </p:cNvSpPr>
            <p:nvPr/>
          </p:nvSpPr>
          <p:spPr bwMode="auto">
            <a:xfrm>
              <a:off x="14154" y="409"/>
              <a:ext cx="296" cy="378"/>
            </a:xfrm>
            <a:custGeom>
              <a:avLst/>
              <a:gdLst>
                <a:gd name="T0" fmla="*/ 9 w 26"/>
                <a:gd name="T1" fmla="*/ 19 h 33"/>
                <a:gd name="T2" fmla="*/ 5 w 26"/>
                <a:gd name="T3" fmla="*/ 28 h 33"/>
                <a:gd name="T4" fmla="*/ 1 w 26"/>
                <a:gd name="T5" fmla="*/ 29 h 33"/>
                <a:gd name="T6" fmla="*/ 2 w 26"/>
                <a:gd name="T7" fmla="*/ 28 h 33"/>
                <a:gd name="T8" fmla="*/ 9 w 26"/>
                <a:gd name="T9" fmla="*/ 7 h 33"/>
                <a:gd name="T10" fmla="*/ 18 w 26"/>
                <a:gd name="T11" fmla="*/ 0 h 33"/>
                <a:gd name="T12" fmla="*/ 26 w 26"/>
                <a:gd name="T13" fmla="*/ 3 h 33"/>
                <a:gd name="T14" fmla="*/ 12 w 26"/>
                <a:gd name="T15" fmla="*/ 16 h 33"/>
                <a:gd name="T16" fmla="*/ 23 w 26"/>
                <a:gd name="T17" fmla="*/ 28 h 33"/>
                <a:gd name="T18" fmla="*/ 19 w 26"/>
                <a:gd name="T19" fmla="*/ 33 h 33"/>
                <a:gd name="T20" fmla="*/ 17 w 26"/>
                <a:gd name="T21" fmla="*/ 31 h 33"/>
                <a:gd name="T22" fmla="*/ 9 w 26"/>
                <a:gd name="T23" fmla="*/ 19 h 33"/>
                <a:gd name="T24" fmla="*/ 20 w 26"/>
                <a:gd name="T25" fmla="*/ 9 h 33"/>
                <a:gd name="T26" fmla="*/ 23 w 26"/>
                <a:gd name="T27" fmla="*/ 4 h 33"/>
                <a:gd name="T28" fmla="*/ 14 w 26"/>
                <a:gd name="T29" fmla="*/ 4 h 33"/>
                <a:gd name="T30" fmla="*/ 12 w 26"/>
                <a:gd name="T31" fmla="*/ 12 h 33"/>
                <a:gd name="T32" fmla="*/ 20 w 26"/>
                <a:gd name="T33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9" y="19"/>
                  </a:moveTo>
                  <a:cubicBezTo>
                    <a:pt x="7" y="22"/>
                    <a:pt x="5" y="25"/>
                    <a:pt x="5" y="28"/>
                  </a:cubicBezTo>
                  <a:cubicBezTo>
                    <a:pt x="5" y="29"/>
                    <a:pt x="2" y="31"/>
                    <a:pt x="1" y="29"/>
                  </a:cubicBezTo>
                  <a:cubicBezTo>
                    <a:pt x="0" y="29"/>
                    <a:pt x="1" y="28"/>
                    <a:pt x="2" y="28"/>
                  </a:cubicBezTo>
                  <a:cubicBezTo>
                    <a:pt x="4" y="21"/>
                    <a:pt x="6" y="13"/>
                    <a:pt x="9" y="7"/>
                  </a:cubicBezTo>
                  <a:cubicBezTo>
                    <a:pt x="9" y="2"/>
                    <a:pt x="14" y="0"/>
                    <a:pt x="18" y="0"/>
                  </a:cubicBezTo>
                  <a:cubicBezTo>
                    <a:pt x="21" y="0"/>
                    <a:pt x="24" y="2"/>
                    <a:pt x="26" y="3"/>
                  </a:cubicBezTo>
                  <a:cubicBezTo>
                    <a:pt x="26" y="11"/>
                    <a:pt x="19" y="15"/>
                    <a:pt x="12" y="16"/>
                  </a:cubicBezTo>
                  <a:cubicBezTo>
                    <a:pt x="15" y="20"/>
                    <a:pt x="19" y="24"/>
                    <a:pt x="23" y="28"/>
                  </a:cubicBezTo>
                  <a:cubicBezTo>
                    <a:pt x="23" y="31"/>
                    <a:pt x="20" y="31"/>
                    <a:pt x="19" y="33"/>
                  </a:cubicBezTo>
                  <a:cubicBezTo>
                    <a:pt x="18" y="33"/>
                    <a:pt x="18" y="32"/>
                    <a:pt x="17" y="31"/>
                  </a:cubicBezTo>
                  <a:cubicBezTo>
                    <a:pt x="15" y="27"/>
                    <a:pt x="12" y="23"/>
                    <a:pt x="9" y="19"/>
                  </a:cubicBezTo>
                  <a:close/>
                  <a:moveTo>
                    <a:pt x="20" y="9"/>
                  </a:moveTo>
                  <a:cubicBezTo>
                    <a:pt x="22" y="8"/>
                    <a:pt x="24" y="5"/>
                    <a:pt x="23" y="4"/>
                  </a:cubicBezTo>
                  <a:cubicBezTo>
                    <a:pt x="21" y="2"/>
                    <a:pt x="15" y="3"/>
                    <a:pt x="14" y="4"/>
                  </a:cubicBezTo>
                  <a:cubicBezTo>
                    <a:pt x="14" y="7"/>
                    <a:pt x="12" y="10"/>
                    <a:pt x="12" y="12"/>
                  </a:cubicBezTo>
                  <a:cubicBezTo>
                    <a:pt x="15" y="12"/>
                    <a:pt x="17" y="11"/>
                    <a:pt x="2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4" name="Freeform 499"/>
            <p:cNvSpPr>
              <a:spLocks noEditPoints="1"/>
            </p:cNvSpPr>
            <p:nvPr/>
          </p:nvSpPr>
          <p:spPr bwMode="auto">
            <a:xfrm>
              <a:off x="12453" y="375"/>
              <a:ext cx="320" cy="412"/>
            </a:xfrm>
            <a:custGeom>
              <a:avLst/>
              <a:gdLst>
                <a:gd name="T0" fmla="*/ 0 w 28"/>
                <a:gd name="T1" fmla="*/ 2 h 36"/>
                <a:gd name="T2" fmla="*/ 4 w 28"/>
                <a:gd name="T3" fmla="*/ 0 h 36"/>
                <a:gd name="T4" fmla="*/ 9 w 28"/>
                <a:gd name="T5" fmla="*/ 13 h 36"/>
                <a:gd name="T6" fmla="*/ 10 w 28"/>
                <a:gd name="T7" fmla="*/ 25 h 36"/>
                <a:gd name="T8" fmla="*/ 24 w 28"/>
                <a:gd name="T9" fmla="*/ 3 h 36"/>
                <a:gd name="T10" fmla="*/ 27 w 28"/>
                <a:gd name="T11" fmla="*/ 3 h 36"/>
                <a:gd name="T12" fmla="*/ 25 w 28"/>
                <a:gd name="T13" fmla="*/ 9 h 36"/>
                <a:gd name="T14" fmla="*/ 24 w 28"/>
                <a:gd name="T15" fmla="*/ 12 h 36"/>
                <a:gd name="T16" fmla="*/ 22 w 28"/>
                <a:gd name="T17" fmla="*/ 15 h 36"/>
                <a:gd name="T18" fmla="*/ 21 w 28"/>
                <a:gd name="T19" fmla="*/ 16 h 36"/>
                <a:gd name="T20" fmla="*/ 18 w 28"/>
                <a:gd name="T21" fmla="*/ 22 h 36"/>
                <a:gd name="T22" fmla="*/ 14 w 28"/>
                <a:gd name="T23" fmla="*/ 29 h 36"/>
                <a:gd name="T24" fmla="*/ 13 w 28"/>
                <a:gd name="T25" fmla="*/ 30 h 36"/>
                <a:gd name="T26" fmla="*/ 11 w 28"/>
                <a:gd name="T27" fmla="*/ 34 h 36"/>
                <a:gd name="T28" fmla="*/ 10 w 28"/>
                <a:gd name="T29" fmla="*/ 34 h 36"/>
                <a:gd name="T30" fmla="*/ 8 w 28"/>
                <a:gd name="T31" fmla="*/ 36 h 36"/>
                <a:gd name="T32" fmla="*/ 5 w 28"/>
                <a:gd name="T33" fmla="*/ 33 h 36"/>
                <a:gd name="T34" fmla="*/ 0 w 28"/>
                <a:gd name="T35" fmla="*/ 2 h 36"/>
                <a:gd name="T36" fmla="*/ 6 w 28"/>
                <a:gd name="T37" fmla="*/ 30 h 36"/>
                <a:gd name="T38" fmla="*/ 7 w 28"/>
                <a:gd name="T39" fmla="*/ 32 h 36"/>
                <a:gd name="T40" fmla="*/ 6 w 28"/>
                <a:gd name="T41" fmla="*/ 30 h 36"/>
                <a:gd name="T42" fmla="*/ 6 w 28"/>
                <a:gd name="T43" fmla="*/ 28 h 36"/>
                <a:gd name="T44" fmla="*/ 5 w 28"/>
                <a:gd name="T45" fmla="*/ 25 h 36"/>
                <a:gd name="T46" fmla="*/ 6 w 28"/>
                <a:gd name="T47" fmla="*/ 28 h 36"/>
                <a:gd name="T48" fmla="*/ 3 w 28"/>
                <a:gd name="T49" fmla="*/ 17 h 36"/>
                <a:gd name="T50" fmla="*/ 4 w 28"/>
                <a:gd name="T51" fmla="*/ 20 h 36"/>
                <a:gd name="T52" fmla="*/ 3 w 28"/>
                <a:gd name="T53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" h="3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3"/>
                    <a:pt x="8" y="9"/>
                    <a:pt x="9" y="13"/>
                  </a:cubicBezTo>
                  <a:cubicBezTo>
                    <a:pt x="9" y="17"/>
                    <a:pt x="8" y="21"/>
                    <a:pt x="10" y="25"/>
                  </a:cubicBezTo>
                  <a:cubicBezTo>
                    <a:pt x="16" y="19"/>
                    <a:pt x="19" y="10"/>
                    <a:pt x="24" y="3"/>
                  </a:cubicBezTo>
                  <a:cubicBezTo>
                    <a:pt x="25" y="3"/>
                    <a:pt x="26" y="3"/>
                    <a:pt x="27" y="3"/>
                  </a:cubicBezTo>
                  <a:cubicBezTo>
                    <a:pt x="28" y="5"/>
                    <a:pt x="26" y="7"/>
                    <a:pt x="25" y="9"/>
                  </a:cubicBezTo>
                  <a:cubicBezTo>
                    <a:pt x="24" y="9"/>
                    <a:pt x="24" y="11"/>
                    <a:pt x="24" y="12"/>
                  </a:cubicBezTo>
                  <a:cubicBezTo>
                    <a:pt x="23" y="13"/>
                    <a:pt x="22" y="14"/>
                    <a:pt x="22" y="15"/>
                  </a:cubicBezTo>
                  <a:cubicBezTo>
                    <a:pt x="22" y="16"/>
                    <a:pt x="21" y="16"/>
                    <a:pt x="21" y="16"/>
                  </a:cubicBezTo>
                  <a:cubicBezTo>
                    <a:pt x="20" y="18"/>
                    <a:pt x="19" y="20"/>
                    <a:pt x="18" y="22"/>
                  </a:cubicBezTo>
                  <a:cubicBezTo>
                    <a:pt x="17" y="24"/>
                    <a:pt x="15" y="26"/>
                    <a:pt x="14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2" y="33"/>
                    <a:pt x="11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9" y="35"/>
                    <a:pt x="9" y="36"/>
                    <a:pt x="8" y="36"/>
                  </a:cubicBezTo>
                  <a:cubicBezTo>
                    <a:pt x="7" y="35"/>
                    <a:pt x="6" y="33"/>
                    <a:pt x="5" y="33"/>
                  </a:cubicBezTo>
                  <a:cubicBezTo>
                    <a:pt x="3" y="22"/>
                    <a:pt x="0" y="12"/>
                    <a:pt x="0" y="2"/>
                  </a:cubicBezTo>
                  <a:close/>
                  <a:moveTo>
                    <a:pt x="6" y="30"/>
                  </a:moveTo>
                  <a:cubicBezTo>
                    <a:pt x="6" y="31"/>
                    <a:pt x="6" y="32"/>
                    <a:pt x="7" y="32"/>
                  </a:cubicBezTo>
                  <a:cubicBezTo>
                    <a:pt x="7" y="31"/>
                    <a:pt x="7" y="30"/>
                    <a:pt x="6" y="30"/>
                  </a:cubicBezTo>
                  <a:close/>
                  <a:moveTo>
                    <a:pt x="6" y="28"/>
                  </a:moveTo>
                  <a:cubicBezTo>
                    <a:pt x="6" y="27"/>
                    <a:pt x="5" y="26"/>
                    <a:pt x="5" y="25"/>
                  </a:cubicBezTo>
                  <a:cubicBezTo>
                    <a:pt x="5" y="26"/>
                    <a:pt x="5" y="27"/>
                    <a:pt x="6" y="28"/>
                  </a:cubicBezTo>
                  <a:close/>
                  <a:moveTo>
                    <a:pt x="3" y="17"/>
                  </a:moveTo>
                  <a:cubicBezTo>
                    <a:pt x="4" y="18"/>
                    <a:pt x="3" y="19"/>
                    <a:pt x="4" y="20"/>
                  </a:cubicBezTo>
                  <a:cubicBezTo>
                    <a:pt x="4" y="19"/>
                    <a:pt x="4" y="18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5" name="Freeform 500"/>
            <p:cNvSpPr>
              <a:spLocks noEditPoints="1"/>
            </p:cNvSpPr>
            <p:nvPr/>
          </p:nvSpPr>
          <p:spPr bwMode="auto">
            <a:xfrm>
              <a:off x="13475" y="385"/>
              <a:ext cx="310" cy="402"/>
            </a:xfrm>
            <a:custGeom>
              <a:avLst/>
              <a:gdLst>
                <a:gd name="T0" fmla="*/ 6 w 27"/>
                <a:gd name="T1" fmla="*/ 33 h 35"/>
                <a:gd name="T2" fmla="*/ 11 w 27"/>
                <a:gd name="T3" fmla="*/ 8 h 35"/>
                <a:gd name="T4" fmla="*/ 4 w 27"/>
                <a:gd name="T5" fmla="*/ 9 h 35"/>
                <a:gd name="T6" fmla="*/ 3 w 27"/>
                <a:gd name="T7" fmla="*/ 8 h 35"/>
                <a:gd name="T8" fmla="*/ 2 w 27"/>
                <a:gd name="T9" fmla="*/ 8 h 35"/>
                <a:gd name="T10" fmla="*/ 1 w 27"/>
                <a:gd name="T11" fmla="*/ 3 h 35"/>
                <a:gd name="T12" fmla="*/ 6 w 27"/>
                <a:gd name="T13" fmla="*/ 3 h 35"/>
                <a:gd name="T14" fmla="*/ 26 w 27"/>
                <a:gd name="T15" fmla="*/ 2 h 35"/>
                <a:gd name="T16" fmla="*/ 27 w 27"/>
                <a:gd name="T17" fmla="*/ 7 h 35"/>
                <a:gd name="T18" fmla="*/ 17 w 27"/>
                <a:gd name="T19" fmla="*/ 9 h 35"/>
                <a:gd name="T20" fmla="*/ 11 w 27"/>
                <a:gd name="T21" fmla="*/ 34 h 35"/>
                <a:gd name="T22" fmla="*/ 8 w 27"/>
                <a:gd name="T23" fmla="*/ 35 h 35"/>
                <a:gd name="T24" fmla="*/ 6 w 27"/>
                <a:gd name="T25" fmla="*/ 33 h 35"/>
                <a:gd name="T26" fmla="*/ 11 w 27"/>
                <a:gd name="T27" fmla="*/ 26 h 35"/>
                <a:gd name="T28" fmla="*/ 11 w 27"/>
                <a:gd name="T29" fmla="*/ 28 h 35"/>
                <a:gd name="T30" fmla="*/ 11 w 27"/>
                <a:gd name="T31" fmla="*/ 26 h 35"/>
                <a:gd name="T32" fmla="*/ 2 w 27"/>
                <a:gd name="T33" fmla="*/ 5 h 35"/>
                <a:gd name="T34" fmla="*/ 3 w 27"/>
                <a:gd name="T35" fmla="*/ 7 h 35"/>
                <a:gd name="T36" fmla="*/ 2 w 27"/>
                <a:gd name="T37" fmla="*/ 5 h 35"/>
                <a:gd name="T38" fmla="*/ 24 w 27"/>
                <a:gd name="T39" fmla="*/ 5 h 35"/>
                <a:gd name="T40" fmla="*/ 23 w 27"/>
                <a:gd name="T41" fmla="*/ 4 h 35"/>
                <a:gd name="T42" fmla="*/ 22 w 27"/>
                <a:gd name="T43" fmla="*/ 5 h 35"/>
                <a:gd name="T44" fmla="*/ 24 w 27"/>
                <a:gd name="T45" fmla="*/ 5 h 35"/>
                <a:gd name="T46" fmla="*/ 16 w 27"/>
                <a:gd name="T47" fmla="*/ 3 h 35"/>
                <a:gd name="T48" fmla="*/ 14 w 27"/>
                <a:gd name="T49" fmla="*/ 4 h 35"/>
                <a:gd name="T50" fmla="*/ 16 w 27"/>
                <a:gd name="T5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" h="35">
                  <a:moveTo>
                    <a:pt x="6" y="33"/>
                  </a:moveTo>
                  <a:cubicBezTo>
                    <a:pt x="7" y="25"/>
                    <a:pt x="9" y="17"/>
                    <a:pt x="11" y="8"/>
                  </a:cubicBezTo>
                  <a:cubicBezTo>
                    <a:pt x="9" y="8"/>
                    <a:pt x="7" y="9"/>
                    <a:pt x="4" y="9"/>
                  </a:cubicBezTo>
                  <a:cubicBezTo>
                    <a:pt x="4" y="9"/>
                    <a:pt x="3" y="9"/>
                    <a:pt x="3" y="8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3" y="2"/>
                    <a:pt x="4" y="3"/>
                    <a:pt x="6" y="3"/>
                  </a:cubicBezTo>
                  <a:cubicBezTo>
                    <a:pt x="12" y="3"/>
                    <a:pt x="21" y="0"/>
                    <a:pt x="26" y="2"/>
                  </a:cubicBezTo>
                  <a:cubicBezTo>
                    <a:pt x="26" y="4"/>
                    <a:pt x="27" y="5"/>
                    <a:pt x="27" y="7"/>
                  </a:cubicBezTo>
                  <a:cubicBezTo>
                    <a:pt x="24" y="8"/>
                    <a:pt x="21" y="8"/>
                    <a:pt x="17" y="9"/>
                  </a:cubicBezTo>
                  <a:cubicBezTo>
                    <a:pt x="14" y="16"/>
                    <a:pt x="14" y="26"/>
                    <a:pt x="11" y="34"/>
                  </a:cubicBezTo>
                  <a:cubicBezTo>
                    <a:pt x="10" y="35"/>
                    <a:pt x="9" y="35"/>
                    <a:pt x="8" y="35"/>
                  </a:cubicBezTo>
                  <a:cubicBezTo>
                    <a:pt x="7" y="34"/>
                    <a:pt x="7" y="34"/>
                    <a:pt x="6" y="33"/>
                  </a:cubicBezTo>
                  <a:close/>
                  <a:moveTo>
                    <a:pt x="11" y="26"/>
                  </a:moveTo>
                  <a:cubicBezTo>
                    <a:pt x="11" y="27"/>
                    <a:pt x="10" y="27"/>
                    <a:pt x="11" y="28"/>
                  </a:cubicBezTo>
                  <a:cubicBezTo>
                    <a:pt x="11" y="28"/>
                    <a:pt x="12" y="26"/>
                    <a:pt x="11" y="26"/>
                  </a:cubicBezTo>
                  <a:close/>
                  <a:moveTo>
                    <a:pt x="2" y="5"/>
                  </a:moveTo>
                  <a:cubicBezTo>
                    <a:pt x="1" y="6"/>
                    <a:pt x="3" y="7"/>
                    <a:pt x="3" y="7"/>
                  </a:cubicBezTo>
                  <a:cubicBezTo>
                    <a:pt x="3" y="6"/>
                    <a:pt x="2" y="6"/>
                    <a:pt x="2" y="5"/>
                  </a:cubicBezTo>
                  <a:close/>
                  <a:moveTo>
                    <a:pt x="24" y="5"/>
                  </a:moveTo>
                  <a:cubicBezTo>
                    <a:pt x="24" y="4"/>
                    <a:pt x="24" y="4"/>
                    <a:pt x="23" y="4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3" y="5"/>
                    <a:pt x="24" y="5"/>
                    <a:pt x="24" y="5"/>
                  </a:cubicBezTo>
                  <a:close/>
                  <a:moveTo>
                    <a:pt x="16" y="3"/>
                  </a:moveTo>
                  <a:cubicBezTo>
                    <a:pt x="15" y="3"/>
                    <a:pt x="14" y="3"/>
                    <a:pt x="14" y="4"/>
                  </a:cubicBezTo>
                  <a:cubicBezTo>
                    <a:pt x="15" y="3"/>
                    <a:pt x="16" y="3"/>
                    <a:pt x="1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6" name="Freeform 501"/>
            <p:cNvSpPr>
              <a:spLocks noEditPoints="1"/>
            </p:cNvSpPr>
            <p:nvPr/>
          </p:nvSpPr>
          <p:spPr bwMode="auto">
            <a:xfrm>
              <a:off x="13810" y="409"/>
              <a:ext cx="296" cy="378"/>
            </a:xfrm>
            <a:custGeom>
              <a:avLst/>
              <a:gdLst>
                <a:gd name="T0" fmla="*/ 11 w 26"/>
                <a:gd name="T1" fmla="*/ 0 h 33"/>
                <a:gd name="T2" fmla="*/ 22 w 26"/>
                <a:gd name="T3" fmla="*/ 2 h 33"/>
                <a:gd name="T4" fmla="*/ 25 w 26"/>
                <a:gd name="T5" fmla="*/ 8 h 33"/>
                <a:gd name="T6" fmla="*/ 24 w 26"/>
                <a:gd name="T7" fmla="*/ 21 h 33"/>
                <a:gd name="T8" fmla="*/ 14 w 26"/>
                <a:gd name="T9" fmla="*/ 33 h 33"/>
                <a:gd name="T10" fmla="*/ 6 w 26"/>
                <a:gd name="T11" fmla="*/ 31 h 33"/>
                <a:gd name="T12" fmla="*/ 3 w 26"/>
                <a:gd name="T13" fmla="*/ 28 h 33"/>
                <a:gd name="T14" fmla="*/ 11 w 26"/>
                <a:gd name="T15" fmla="*/ 0 h 33"/>
                <a:gd name="T16" fmla="*/ 9 w 26"/>
                <a:gd name="T17" fmla="*/ 29 h 33"/>
                <a:gd name="T18" fmla="*/ 14 w 26"/>
                <a:gd name="T19" fmla="*/ 28 h 33"/>
                <a:gd name="T20" fmla="*/ 20 w 26"/>
                <a:gd name="T21" fmla="*/ 19 h 33"/>
                <a:gd name="T22" fmla="*/ 19 w 26"/>
                <a:gd name="T23" fmla="*/ 8 h 33"/>
                <a:gd name="T24" fmla="*/ 17 w 26"/>
                <a:gd name="T25" fmla="*/ 6 h 33"/>
                <a:gd name="T26" fmla="*/ 9 w 26"/>
                <a:gd name="T27" fmla="*/ 11 h 33"/>
                <a:gd name="T28" fmla="*/ 9 w 26"/>
                <a:gd name="T29" fmla="*/ 16 h 33"/>
                <a:gd name="T30" fmla="*/ 9 w 26"/>
                <a:gd name="T31" fmla="*/ 16 h 33"/>
                <a:gd name="T32" fmla="*/ 9 w 26"/>
                <a:gd name="T33" fmla="*/ 29 h 33"/>
                <a:gd name="T34" fmla="*/ 21 w 26"/>
                <a:gd name="T35" fmla="*/ 22 h 33"/>
                <a:gd name="T36" fmla="*/ 17 w 26"/>
                <a:gd name="T37" fmla="*/ 28 h 33"/>
                <a:gd name="T38" fmla="*/ 21 w 26"/>
                <a:gd name="T39" fmla="*/ 22 h 33"/>
                <a:gd name="T40" fmla="*/ 22 w 26"/>
                <a:gd name="T41" fmla="*/ 6 h 33"/>
                <a:gd name="T42" fmla="*/ 24 w 26"/>
                <a:gd name="T43" fmla="*/ 11 h 33"/>
                <a:gd name="T44" fmla="*/ 22 w 26"/>
                <a:gd name="T45" fmla="*/ 6 h 33"/>
                <a:gd name="T46" fmla="*/ 17 w 26"/>
                <a:gd name="T47" fmla="*/ 3 h 33"/>
                <a:gd name="T48" fmla="*/ 22 w 26"/>
                <a:gd name="T49" fmla="*/ 5 h 33"/>
                <a:gd name="T50" fmla="*/ 17 w 26"/>
                <a:gd name="T5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" h="33">
                  <a:moveTo>
                    <a:pt x="11" y="0"/>
                  </a:moveTo>
                  <a:cubicBezTo>
                    <a:pt x="15" y="0"/>
                    <a:pt x="19" y="0"/>
                    <a:pt x="22" y="2"/>
                  </a:cubicBezTo>
                  <a:cubicBezTo>
                    <a:pt x="23" y="4"/>
                    <a:pt x="25" y="6"/>
                    <a:pt x="25" y="8"/>
                  </a:cubicBezTo>
                  <a:cubicBezTo>
                    <a:pt x="26" y="13"/>
                    <a:pt x="25" y="17"/>
                    <a:pt x="24" y="21"/>
                  </a:cubicBezTo>
                  <a:cubicBezTo>
                    <a:pt x="23" y="27"/>
                    <a:pt x="18" y="31"/>
                    <a:pt x="14" y="33"/>
                  </a:cubicBezTo>
                  <a:cubicBezTo>
                    <a:pt x="10" y="33"/>
                    <a:pt x="8" y="33"/>
                    <a:pt x="6" y="31"/>
                  </a:cubicBezTo>
                  <a:cubicBezTo>
                    <a:pt x="5" y="30"/>
                    <a:pt x="5" y="29"/>
                    <a:pt x="3" y="28"/>
                  </a:cubicBezTo>
                  <a:cubicBezTo>
                    <a:pt x="0" y="17"/>
                    <a:pt x="7" y="7"/>
                    <a:pt x="11" y="0"/>
                  </a:cubicBezTo>
                  <a:close/>
                  <a:moveTo>
                    <a:pt x="9" y="29"/>
                  </a:moveTo>
                  <a:cubicBezTo>
                    <a:pt x="10" y="30"/>
                    <a:pt x="13" y="29"/>
                    <a:pt x="14" y="28"/>
                  </a:cubicBezTo>
                  <a:cubicBezTo>
                    <a:pt x="15" y="27"/>
                    <a:pt x="19" y="23"/>
                    <a:pt x="20" y="19"/>
                  </a:cubicBezTo>
                  <a:cubicBezTo>
                    <a:pt x="21" y="15"/>
                    <a:pt x="19" y="12"/>
                    <a:pt x="19" y="8"/>
                  </a:cubicBezTo>
                  <a:cubicBezTo>
                    <a:pt x="18" y="8"/>
                    <a:pt x="17" y="7"/>
                    <a:pt x="17" y="6"/>
                  </a:cubicBezTo>
                  <a:cubicBezTo>
                    <a:pt x="13" y="5"/>
                    <a:pt x="11" y="9"/>
                    <a:pt x="9" y="11"/>
                  </a:cubicBezTo>
                  <a:cubicBezTo>
                    <a:pt x="11" y="12"/>
                    <a:pt x="10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8"/>
                    <a:pt x="5" y="28"/>
                    <a:pt x="9" y="29"/>
                  </a:cubicBezTo>
                  <a:close/>
                  <a:moveTo>
                    <a:pt x="21" y="22"/>
                  </a:moveTo>
                  <a:cubicBezTo>
                    <a:pt x="20" y="24"/>
                    <a:pt x="18" y="27"/>
                    <a:pt x="17" y="28"/>
                  </a:cubicBezTo>
                  <a:cubicBezTo>
                    <a:pt x="19" y="27"/>
                    <a:pt x="21" y="24"/>
                    <a:pt x="21" y="22"/>
                  </a:cubicBezTo>
                  <a:close/>
                  <a:moveTo>
                    <a:pt x="22" y="6"/>
                  </a:moveTo>
                  <a:cubicBezTo>
                    <a:pt x="23" y="8"/>
                    <a:pt x="23" y="10"/>
                    <a:pt x="24" y="11"/>
                  </a:cubicBezTo>
                  <a:cubicBezTo>
                    <a:pt x="24" y="9"/>
                    <a:pt x="23" y="7"/>
                    <a:pt x="22" y="6"/>
                  </a:cubicBezTo>
                  <a:close/>
                  <a:moveTo>
                    <a:pt x="17" y="3"/>
                  </a:moveTo>
                  <a:cubicBezTo>
                    <a:pt x="19" y="3"/>
                    <a:pt x="21" y="5"/>
                    <a:pt x="22" y="5"/>
                  </a:cubicBezTo>
                  <a:cubicBezTo>
                    <a:pt x="21" y="4"/>
                    <a:pt x="19" y="1"/>
                    <a:pt x="1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7" name="Freeform 502"/>
            <p:cNvSpPr>
              <a:spLocks noEditPoints="1"/>
            </p:cNvSpPr>
            <p:nvPr/>
          </p:nvSpPr>
          <p:spPr bwMode="auto">
            <a:xfrm>
              <a:off x="12821" y="399"/>
              <a:ext cx="276" cy="388"/>
            </a:xfrm>
            <a:custGeom>
              <a:avLst/>
              <a:gdLst>
                <a:gd name="T0" fmla="*/ 0 w 24"/>
                <a:gd name="T1" fmla="*/ 32 h 34"/>
                <a:gd name="T2" fmla="*/ 1 w 24"/>
                <a:gd name="T3" fmla="*/ 23 h 34"/>
                <a:gd name="T4" fmla="*/ 3 w 24"/>
                <a:gd name="T5" fmla="*/ 3 h 34"/>
                <a:gd name="T6" fmla="*/ 24 w 24"/>
                <a:gd name="T7" fmla="*/ 1 h 34"/>
                <a:gd name="T8" fmla="*/ 21 w 24"/>
                <a:gd name="T9" fmla="*/ 6 h 34"/>
                <a:gd name="T10" fmla="*/ 8 w 24"/>
                <a:gd name="T11" fmla="*/ 6 h 34"/>
                <a:gd name="T12" fmla="*/ 5 w 24"/>
                <a:gd name="T13" fmla="*/ 14 h 34"/>
                <a:gd name="T14" fmla="*/ 18 w 24"/>
                <a:gd name="T15" fmla="*/ 17 h 34"/>
                <a:gd name="T16" fmla="*/ 14 w 24"/>
                <a:gd name="T17" fmla="*/ 21 h 34"/>
                <a:gd name="T18" fmla="*/ 4 w 24"/>
                <a:gd name="T19" fmla="*/ 20 h 34"/>
                <a:gd name="T20" fmla="*/ 3 w 24"/>
                <a:gd name="T21" fmla="*/ 28 h 34"/>
                <a:gd name="T22" fmla="*/ 16 w 24"/>
                <a:gd name="T23" fmla="*/ 30 h 34"/>
                <a:gd name="T24" fmla="*/ 19 w 24"/>
                <a:gd name="T25" fmla="*/ 31 h 34"/>
                <a:gd name="T26" fmla="*/ 16 w 24"/>
                <a:gd name="T27" fmla="*/ 33 h 34"/>
                <a:gd name="T28" fmla="*/ 8 w 24"/>
                <a:gd name="T29" fmla="*/ 33 h 34"/>
                <a:gd name="T30" fmla="*/ 7 w 24"/>
                <a:gd name="T31" fmla="*/ 33 h 34"/>
                <a:gd name="T32" fmla="*/ 0 w 24"/>
                <a:gd name="T33" fmla="*/ 32 h 34"/>
                <a:gd name="T34" fmla="*/ 10 w 24"/>
                <a:gd name="T35" fmla="*/ 30 h 34"/>
                <a:gd name="T36" fmla="*/ 7 w 24"/>
                <a:gd name="T37" fmla="*/ 30 h 34"/>
                <a:gd name="T38" fmla="*/ 10 w 24"/>
                <a:gd name="T39" fmla="*/ 30 h 34"/>
                <a:gd name="T40" fmla="*/ 16 w 24"/>
                <a:gd name="T41" fmla="*/ 18 h 34"/>
                <a:gd name="T42" fmla="*/ 10 w 24"/>
                <a:gd name="T43" fmla="*/ 19 h 34"/>
                <a:gd name="T44" fmla="*/ 16 w 24"/>
                <a:gd name="T45" fmla="*/ 18 h 34"/>
                <a:gd name="T46" fmla="*/ 21 w 24"/>
                <a:gd name="T47" fmla="*/ 4 h 34"/>
                <a:gd name="T48" fmla="*/ 19 w 24"/>
                <a:gd name="T49" fmla="*/ 4 h 34"/>
                <a:gd name="T50" fmla="*/ 21 w 24"/>
                <a:gd name="T51" fmla="*/ 4 h 34"/>
                <a:gd name="T52" fmla="*/ 10 w 24"/>
                <a:gd name="T53" fmla="*/ 3 h 34"/>
                <a:gd name="T54" fmla="*/ 8 w 24"/>
                <a:gd name="T55" fmla="*/ 3 h 34"/>
                <a:gd name="T56" fmla="*/ 10 w 24"/>
                <a:gd name="T5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34">
                  <a:moveTo>
                    <a:pt x="0" y="32"/>
                  </a:moveTo>
                  <a:cubicBezTo>
                    <a:pt x="0" y="29"/>
                    <a:pt x="0" y="26"/>
                    <a:pt x="1" y="23"/>
                  </a:cubicBezTo>
                  <a:cubicBezTo>
                    <a:pt x="2" y="16"/>
                    <a:pt x="2" y="9"/>
                    <a:pt x="3" y="3"/>
                  </a:cubicBezTo>
                  <a:cubicBezTo>
                    <a:pt x="8" y="0"/>
                    <a:pt x="18" y="1"/>
                    <a:pt x="24" y="1"/>
                  </a:cubicBezTo>
                  <a:cubicBezTo>
                    <a:pt x="23" y="3"/>
                    <a:pt x="23" y="5"/>
                    <a:pt x="21" y="6"/>
                  </a:cubicBezTo>
                  <a:cubicBezTo>
                    <a:pt x="16" y="4"/>
                    <a:pt x="12" y="6"/>
                    <a:pt x="8" y="6"/>
                  </a:cubicBezTo>
                  <a:cubicBezTo>
                    <a:pt x="6" y="8"/>
                    <a:pt x="6" y="12"/>
                    <a:pt x="5" y="14"/>
                  </a:cubicBezTo>
                  <a:cubicBezTo>
                    <a:pt x="8" y="17"/>
                    <a:pt x="14" y="16"/>
                    <a:pt x="18" y="17"/>
                  </a:cubicBezTo>
                  <a:cubicBezTo>
                    <a:pt x="18" y="20"/>
                    <a:pt x="16" y="20"/>
                    <a:pt x="14" y="21"/>
                  </a:cubicBezTo>
                  <a:cubicBezTo>
                    <a:pt x="11" y="20"/>
                    <a:pt x="7" y="20"/>
                    <a:pt x="4" y="20"/>
                  </a:cubicBezTo>
                  <a:cubicBezTo>
                    <a:pt x="3" y="23"/>
                    <a:pt x="3" y="25"/>
                    <a:pt x="3" y="28"/>
                  </a:cubicBezTo>
                  <a:cubicBezTo>
                    <a:pt x="7" y="29"/>
                    <a:pt x="13" y="28"/>
                    <a:pt x="16" y="30"/>
                  </a:cubicBezTo>
                  <a:cubicBezTo>
                    <a:pt x="17" y="30"/>
                    <a:pt x="18" y="30"/>
                    <a:pt x="19" y="31"/>
                  </a:cubicBezTo>
                  <a:cubicBezTo>
                    <a:pt x="17" y="31"/>
                    <a:pt x="17" y="33"/>
                    <a:pt x="16" y="33"/>
                  </a:cubicBezTo>
                  <a:cubicBezTo>
                    <a:pt x="14" y="34"/>
                    <a:pt x="11" y="34"/>
                    <a:pt x="8" y="33"/>
                  </a:cubicBezTo>
                  <a:cubicBezTo>
                    <a:pt x="8" y="33"/>
                    <a:pt x="8" y="33"/>
                    <a:pt x="7" y="33"/>
                  </a:cubicBezTo>
                  <a:cubicBezTo>
                    <a:pt x="4" y="32"/>
                    <a:pt x="2" y="34"/>
                    <a:pt x="0" y="32"/>
                  </a:cubicBezTo>
                  <a:close/>
                  <a:moveTo>
                    <a:pt x="10" y="30"/>
                  </a:moveTo>
                  <a:cubicBezTo>
                    <a:pt x="9" y="30"/>
                    <a:pt x="8" y="29"/>
                    <a:pt x="7" y="30"/>
                  </a:cubicBezTo>
                  <a:cubicBezTo>
                    <a:pt x="8" y="30"/>
                    <a:pt x="10" y="31"/>
                    <a:pt x="10" y="30"/>
                  </a:cubicBezTo>
                  <a:close/>
                  <a:moveTo>
                    <a:pt x="16" y="18"/>
                  </a:moveTo>
                  <a:cubicBezTo>
                    <a:pt x="15" y="18"/>
                    <a:pt x="12" y="19"/>
                    <a:pt x="10" y="19"/>
                  </a:cubicBezTo>
                  <a:cubicBezTo>
                    <a:pt x="13" y="19"/>
                    <a:pt x="15" y="20"/>
                    <a:pt x="16" y="18"/>
                  </a:cubicBezTo>
                  <a:close/>
                  <a:moveTo>
                    <a:pt x="21" y="4"/>
                  </a:moveTo>
                  <a:cubicBezTo>
                    <a:pt x="20" y="5"/>
                    <a:pt x="19" y="4"/>
                    <a:pt x="19" y="4"/>
                  </a:cubicBezTo>
                  <a:cubicBezTo>
                    <a:pt x="19" y="4"/>
                    <a:pt x="21" y="5"/>
                    <a:pt x="21" y="4"/>
                  </a:cubicBezTo>
                  <a:close/>
                  <a:moveTo>
                    <a:pt x="10" y="3"/>
                  </a:moveTo>
                  <a:cubicBezTo>
                    <a:pt x="9" y="3"/>
                    <a:pt x="9" y="2"/>
                    <a:pt x="8" y="3"/>
                  </a:cubicBezTo>
                  <a:cubicBezTo>
                    <a:pt x="9" y="3"/>
                    <a:pt x="10" y="3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8" name="Freeform 503"/>
            <p:cNvSpPr>
              <a:spLocks noEditPoints="1"/>
            </p:cNvSpPr>
            <p:nvPr/>
          </p:nvSpPr>
          <p:spPr bwMode="auto">
            <a:xfrm>
              <a:off x="13131" y="375"/>
              <a:ext cx="262" cy="412"/>
            </a:xfrm>
            <a:custGeom>
              <a:avLst/>
              <a:gdLst>
                <a:gd name="T0" fmla="*/ 16 w 23"/>
                <a:gd name="T1" fmla="*/ 9 h 36"/>
                <a:gd name="T2" fmla="*/ 13 w 23"/>
                <a:gd name="T3" fmla="*/ 5 h 36"/>
                <a:gd name="T4" fmla="*/ 7 w 23"/>
                <a:gd name="T5" fmla="*/ 20 h 36"/>
                <a:gd name="T6" fmla="*/ 9 w 23"/>
                <a:gd name="T7" fmla="*/ 29 h 36"/>
                <a:gd name="T8" fmla="*/ 20 w 23"/>
                <a:gd name="T9" fmla="*/ 22 h 36"/>
                <a:gd name="T10" fmla="*/ 22 w 23"/>
                <a:gd name="T11" fmla="*/ 26 h 36"/>
                <a:gd name="T12" fmla="*/ 17 w 23"/>
                <a:gd name="T13" fmla="*/ 35 h 36"/>
                <a:gd name="T14" fmla="*/ 11 w 23"/>
                <a:gd name="T15" fmla="*/ 36 h 36"/>
                <a:gd name="T16" fmla="*/ 6 w 23"/>
                <a:gd name="T17" fmla="*/ 34 h 36"/>
                <a:gd name="T18" fmla="*/ 4 w 23"/>
                <a:gd name="T19" fmla="*/ 31 h 36"/>
                <a:gd name="T20" fmla="*/ 2 w 23"/>
                <a:gd name="T21" fmla="*/ 26 h 36"/>
                <a:gd name="T22" fmla="*/ 1 w 23"/>
                <a:gd name="T23" fmla="*/ 22 h 36"/>
                <a:gd name="T24" fmla="*/ 9 w 23"/>
                <a:gd name="T25" fmla="*/ 3 h 36"/>
                <a:gd name="T26" fmla="*/ 11 w 23"/>
                <a:gd name="T27" fmla="*/ 2 h 36"/>
                <a:gd name="T28" fmla="*/ 16 w 23"/>
                <a:gd name="T29" fmla="*/ 9 h 36"/>
                <a:gd name="T30" fmla="*/ 16 w 23"/>
                <a:gd name="T31" fmla="*/ 33 h 36"/>
                <a:gd name="T32" fmla="*/ 13 w 23"/>
                <a:gd name="T33" fmla="*/ 34 h 36"/>
                <a:gd name="T34" fmla="*/ 16 w 23"/>
                <a:gd name="T35" fmla="*/ 33 h 36"/>
                <a:gd name="T36" fmla="*/ 19 w 23"/>
                <a:gd name="T37" fmla="*/ 31 h 36"/>
                <a:gd name="T38" fmla="*/ 18 w 23"/>
                <a:gd name="T39" fmla="*/ 33 h 36"/>
                <a:gd name="T40" fmla="*/ 19 w 23"/>
                <a:gd name="T41" fmla="*/ 31 h 36"/>
                <a:gd name="T42" fmla="*/ 10 w 23"/>
                <a:gd name="T43" fmla="*/ 32 h 36"/>
                <a:gd name="T44" fmla="*/ 8 w 23"/>
                <a:gd name="T45" fmla="*/ 31 h 36"/>
                <a:gd name="T46" fmla="*/ 10 w 23"/>
                <a:gd name="T47" fmla="*/ 32 h 36"/>
                <a:gd name="T48" fmla="*/ 19 w 23"/>
                <a:gd name="T49" fmla="*/ 27 h 36"/>
                <a:gd name="T50" fmla="*/ 13 w 23"/>
                <a:gd name="T51" fmla="*/ 31 h 36"/>
                <a:gd name="T52" fmla="*/ 19 w 23"/>
                <a:gd name="T53" fmla="*/ 27 h 36"/>
                <a:gd name="T54" fmla="*/ 2 w 23"/>
                <a:gd name="T55" fmla="*/ 18 h 36"/>
                <a:gd name="T56" fmla="*/ 3 w 23"/>
                <a:gd name="T57" fmla="*/ 23 h 36"/>
                <a:gd name="T58" fmla="*/ 2 w 23"/>
                <a:gd name="T59" fmla="*/ 18 h 36"/>
                <a:gd name="T60" fmla="*/ 8 w 23"/>
                <a:gd name="T61" fmla="*/ 8 h 36"/>
                <a:gd name="T62" fmla="*/ 6 w 23"/>
                <a:gd name="T63" fmla="*/ 17 h 36"/>
                <a:gd name="T64" fmla="*/ 8 w 23"/>
                <a:gd name="T65" fmla="*/ 8 h 36"/>
                <a:gd name="T66" fmla="*/ 5 w 23"/>
                <a:gd name="T67" fmla="*/ 11 h 36"/>
                <a:gd name="T68" fmla="*/ 4 w 23"/>
                <a:gd name="T69" fmla="*/ 14 h 36"/>
                <a:gd name="T70" fmla="*/ 5 w 23"/>
                <a:gd name="T71" fmla="*/ 11 h 36"/>
                <a:gd name="T72" fmla="*/ 10 w 23"/>
                <a:gd name="T73" fmla="*/ 6 h 36"/>
                <a:gd name="T74" fmla="*/ 8 w 23"/>
                <a:gd name="T75" fmla="*/ 7 h 36"/>
                <a:gd name="T76" fmla="*/ 10 w 23"/>
                <a:gd name="T77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36">
                  <a:moveTo>
                    <a:pt x="16" y="9"/>
                  </a:moveTo>
                  <a:cubicBezTo>
                    <a:pt x="16" y="8"/>
                    <a:pt x="13" y="7"/>
                    <a:pt x="13" y="5"/>
                  </a:cubicBezTo>
                  <a:cubicBezTo>
                    <a:pt x="9" y="7"/>
                    <a:pt x="7" y="14"/>
                    <a:pt x="7" y="20"/>
                  </a:cubicBezTo>
                  <a:cubicBezTo>
                    <a:pt x="6" y="23"/>
                    <a:pt x="7" y="27"/>
                    <a:pt x="9" y="29"/>
                  </a:cubicBezTo>
                  <a:cubicBezTo>
                    <a:pt x="15" y="31"/>
                    <a:pt x="19" y="27"/>
                    <a:pt x="20" y="22"/>
                  </a:cubicBezTo>
                  <a:cubicBezTo>
                    <a:pt x="21" y="23"/>
                    <a:pt x="22" y="25"/>
                    <a:pt x="22" y="26"/>
                  </a:cubicBezTo>
                  <a:cubicBezTo>
                    <a:pt x="22" y="28"/>
                    <a:pt x="19" y="34"/>
                    <a:pt x="17" y="35"/>
                  </a:cubicBezTo>
                  <a:cubicBezTo>
                    <a:pt x="16" y="36"/>
                    <a:pt x="13" y="36"/>
                    <a:pt x="11" y="36"/>
                  </a:cubicBezTo>
                  <a:cubicBezTo>
                    <a:pt x="9" y="35"/>
                    <a:pt x="7" y="35"/>
                    <a:pt x="6" y="34"/>
                  </a:cubicBezTo>
                  <a:cubicBezTo>
                    <a:pt x="5" y="33"/>
                    <a:pt x="5" y="32"/>
                    <a:pt x="4" y="31"/>
                  </a:cubicBezTo>
                  <a:cubicBezTo>
                    <a:pt x="3" y="29"/>
                    <a:pt x="3" y="29"/>
                    <a:pt x="2" y="26"/>
                  </a:cubicBezTo>
                  <a:cubicBezTo>
                    <a:pt x="2" y="24"/>
                    <a:pt x="1" y="23"/>
                    <a:pt x="1" y="22"/>
                  </a:cubicBezTo>
                  <a:cubicBezTo>
                    <a:pt x="0" y="15"/>
                    <a:pt x="4" y="4"/>
                    <a:pt x="9" y="3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7" y="0"/>
                    <a:pt x="23" y="10"/>
                    <a:pt x="16" y="9"/>
                  </a:cubicBezTo>
                  <a:close/>
                  <a:moveTo>
                    <a:pt x="16" y="33"/>
                  </a:moveTo>
                  <a:cubicBezTo>
                    <a:pt x="15" y="33"/>
                    <a:pt x="14" y="33"/>
                    <a:pt x="13" y="34"/>
                  </a:cubicBezTo>
                  <a:cubicBezTo>
                    <a:pt x="14" y="34"/>
                    <a:pt x="15" y="34"/>
                    <a:pt x="16" y="33"/>
                  </a:cubicBezTo>
                  <a:close/>
                  <a:moveTo>
                    <a:pt x="19" y="31"/>
                  </a:moveTo>
                  <a:cubicBezTo>
                    <a:pt x="19" y="32"/>
                    <a:pt x="17" y="32"/>
                    <a:pt x="18" y="33"/>
                  </a:cubicBezTo>
                  <a:cubicBezTo>
                    <a:pt x="19" y="33"/>
                    <a:pt x="19" y="31"/>
                    <a:pt x="19" y="31"/>
                  </a:cubicBezTo>
                  <a:close/>
                  <a:moveTo>
                    <a:pt x="10" y="32"/>
                  </a:moveTo>
                  <a:cubicBezTo>
                    <a:pt x="9" y="32"/>
                    <a:pt x="8" y="31"/>
                    <a:pt x="8" y="31"/>
                  </a:cubicBezTo>
                  <a:cubicBezTo>
                    <a:pt x="8" y="32"/>
                    <a:pt x="10" y="33"/>
                    <a:pt x="10" y="32"/>
                  </a:cubicBezTo>
                  <a:close/>
                  <a:moveTo>
                    <a:pt x="19" y="27"/>
                  </a:moveTo>
                  <a:cubicBezTo>
                    <a:pt x="18" y="29"/>
                    <a:pt x="16" y="31"/>
                    <a:pt x="13" y="31"/>
                  </a:cubicBezTo>
                  <a:cubicBezTo>
                    <a:pt x="16" y="32"/>
                    <a:pt x="19" y="29"/>
                    <a:pt x="19" y="27"/>
                  </a:cubicBezTo>
                  <a:close/>
                  <a:moveTo>
                    <a:pt x="2" y="18"/>
                  </a:moveTo>
                  <a:cubicBezTo>
                    <a:pt x="2" y="20"/>
                    <a:pt x="2" y="22"/>
                    <a:pt x="3" y="23"/>
                  </a:cubicBezTo>
                  <a:cubicBezTo>
                    <a:pt x="3" y="22"/>
                    <a:pt x="3" y="19"/>
                    <a:pt x="2" y="18"/>
                  </a:cubicBezTo>
                  <a:close/>
                  <a:moveTo>
                    <a:pt x="8" y="8"/>
                  </a:moveTo>
                  <a:cubicBezTo>
                    <a:pt x="7" y="10"/>
                    <a:pt x="5" y="14"/>
                    <a:pt x="6" y="17"/>
                  </a:cubicBezTo>
                  <a:cubicBezTo>
                    <a:pt x="6" y="14"/>
                    <a:pt x="7" y="11"/>
                    <a:pt x="8" y="8"/>
                  </a:cubicBezTo>
                  <a:close/>
                  <a:moveTo>
                    <a:pt x="5" y="11"/>
                  </a:moveTo>
                  <a:cubicBezTo>
                    <a:pt x="4" y="11"/>
                    <a:pt x="4" y="13"/>
                    <a:pt x="4" y="14"/>
                  </a:cubicBezTo>
                  <a:cubicBezTo>
                    <a:pt x="5" y="13"/>
                    <a:pt x="5" y="11"/>
                    <a:pt x="5" y="11"/>
                  </a:cubicBezTo>
                  <a:close/>
                  <a:moveTo>
                    <a:pt x="10" y="6"/>
                  </a:moveTo>
                  <a:cubicBezTo>
                    <a:pt x="9" y="6"/>
                    <a:pt x="8" y="6"/>
                    <a:pt x="8" y="7"/>
                  </a:cubicBezTo>
                  <a:cubicBezTo>
                    <a:pt x="9" y="7"/>
                    <a:pt x="10" y="6"/>
                    <a:pt x="1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9" name="Freeform 514"/>
            <p:cNvSpPr>
              <a:spLocks noEditPoints="1"/>
            </p:cNvSpPr>
            <p:nvPr/>
          </p:nvSpPr>
          <p:spPr bwMode="auto">
            <a:xfrm>
              <a:off x="5691" y="2202"/>
              <a:ext cx="267" cy="320"/>
            </a:xfrm>
            <a:custGeom>
              <a:avLst/>
              <a:gdLst>
                <a:gd name="T0" fmla="*/ 22 w 23"/>
                <a:gd name="T1" fmla="*/ 0 h 28"/>
                <a:gd name="T2" fmla="*/ 17 w 23"/>
                <a:gd name="T3" fmla="*/ 10 h 28"/>
                <a:gd name="T4" fmla="*/ 13 w 23"/>
                <a:gd name="T5" fmla="*/ 26 h 28"/>
                <a:gd name="T6" fmla="*/ 10 w 23"/>
                <a:gd name="T7" fmla="*/ 22 h 28"/>
                <a:gd name="T8" fmla="*/ 6 w 23"/>
                <a:gd name="T9" fmla="*/ 27 h 28"/>
                <a:gd name="T10" fmla="*/ 5 w 23"/>
                <a:gd name="T11" fmla="*/ 27 h 28"/>
                <a:gd name="T12" fmla="*/ 9 w 23"/>
                <a:gd name="T13" fmla="*/ 19 h 28"/>
                <a:gd name="T14" fmla="*/ 14 w 23"/>
                <a:gd name="T15" fmla="*/ 12 h 28"/>
                <a:gd name="T16" fmla="*/ 11 w 23"/>
                <a:gd name="T17" fmla="*/ 11 h 28"/>
                <a:gd name="T18" fmla="*/ 0 w 23"/>
                <a:gd name="T19" fmla="*/ 16 h 28"/>
                <a:gd name="T20" fmla="*/ 15 w 23"/>
                <a:gd name="T21" fmla="*/ 10 h 28"/>
                <a:gd name="T22" fmla="*/ 22 w 23"/>
                <a:gd name="T23" fmla="*/ 0 h 28"/>
                <a:gd name="T24" fmla="*/ 11 w 23"/>
                <a:gd name="T25" fmla="*/ 20 h 28"/>
                <a:gd name="T26" fmla="*/ 14 w 23"/>
                <a:gd name="T27" fmla="*/ 24 h 28"/>
                <a:gd name="T28" fmla="*/ 15 w 23"/>
                <a:gd name="T29" fmla="*/ 12 h 28"/>
                <a:gd name="T30" fmla="*/ 11 w 23"/>
                <a:gd name="T31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28">
                  <a:moveTo>
                    <a:pt x="22" y="0"/>
                  </a:moveTo>
                  <a:cubicBezTo>
                    <a:pt x="21" y="4"/>
                    <a:pt x="18" y="7"/>
                    <a:pt x="17" y="10"/>
                  </a:cubicBezTo>
                  <a:cubicBezTo>
                    <a:pt x="23" y="13"/>
                    <a:pt x="23" y="28"/>
                    <a:pt x="13" y="26"/>
                  </a:cubicBezTo>
                  <a:cubicBezTo>
                    <a:pt x="12" y="25"/>
                    <a:pt x="11" y="24"/>
                    <a:pt x="10" y="22"/>
                  </a:cubicBezTo>
                  <a:cubicBezTo>
                    <a:pt x="8" y="23"/>
                    <a:pt x="8" y="26"/>
                    <a:pt x="6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4"/>
                    <a:pt x="7" y="22"/>
                    <a:pt x="9" y="19"/>
                  </a:cubicBezTo>
                  <a:cubicBezTo>
                    <a:pt x="11" y="17"/>
                    <a:pt x="12" y="14"/>
                    <a:pt x="14" y="12"/>
                  </a:cubicBezTo>
                  <a:cubicBezTo>
                    <a:pt x="13" y="12"/>
                    <a:pt x="12" y="11"/>
                    <a:pt x="11" y="11"/>
                  </a:cubicBezTo>
                  <a:cubicBezTo>
                    <a:pt x="7" y="11"/>
                    <a:pt x="3" y="15"/>
                    <a:pt x="0" y="16"/>
                  </a:cubicBezTo>
                  <a:cubicBezTo>
                    <a:pt x="0" y="11"/>
                    <a:pt x="10" y="8"/>
                    <a:pt x="15" y="10"/>
                  </a:cubicBezTo>
                  <a:cubicBezTo>
                    <a:pt x="17" y="7"/>
                    <a:pt x="18" y="2"/>
                    <a:pt x="22" y="0"/>
                  </a:cubicBezTo>
                  <a:close/>
                  <a:moveTo>
                    <a:pt x="11" y="20"/>
                  </a:moveTo>
                  <a:cubicBezTo>
                    <a:pt x="12" y="21"/>
                    <a:pt x="13" y="23"/>
                    <a:pt x="14" y="24"/>
                  </a:cubicBezTo>
                  <a:cubicBezTo>
                    <a:pt x="20" y="24"/>
                    <a:pt x="20" y="14"/>
                    <a:pt x="15" y="12"/>
                  </a:cubicBezTo>
                  <a:cubicBezTo>
                    <a:pt x="14" y="15"/>
                    <a:pt x="12" y="17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0" name="Freeform 515"/>
            <p:cNvSpPr/>
            <p:nvPr/>
          </p:nvSpPr>
          <p:spPr bwMode="auto">
            <a:xfrm>
              <a:off x="6287" y="2280"/>
              <a:ext cx="48" cy="48"/>
            </a:xfrm>
            <a:custGeom>
              <a:avLst/>
              <a:gdLst>
                <a:gd name="T0" fmla="*/ 4 w 4"/>
                <a:gd name="T1" fmla="*/ 3 h 4"/>
                <a:gd name="T2" fmla="*/ 0 w 4"/>
                <a:gd name="T3" fmla="*/ 3 h 4"/>
                <a:gd name="T4" fmla="*/ 4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3"/>
                    <a:pt x="1" y="4"/>
                    <a:pt x="0" y="3"/>
                  </a:cubicBezTo>
                  <a:cubicBezTo>
                    <a:pt x="0" y="0"/>
                    <a:pt x="4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1" name="Freeform 516"/>
            <p:cNvSpPr>
              <a:spLocks noEditPoints="1"/>
            </p:cNvSpPr>
            <p:nvPr/>
          </p:nvSpPr>
          <p:spPr bwMode="auto">
            <a:xfrm>
              <a:off x="6219" y="2304"/>
              <a:ext cx="242" cy="427"/>
            </a:xfrm>
            <a:custGeom>
              <a:avLst/>
              <a:gdLst>
                <a:gd name="T0" fmla="*/ 17 w 21"/>
                <a:gd name="T1" fmla="*/ 12 h 37"/>
                <a:gd name="T2" fmla="*/ 12 w 21"/>
                <a:gd name="T3" fmla="*/ 34 h 37"/>
                <a:gd name="T4" fmla="*/ 0 w 21"/>
                <a:gd name="T5" fmla="*/ 28 h 37"/>
                <a:gd name="T6" fmla="*/ 6 w 21"/>
                <a:gd name="T7" fmla="*/ 23 h 37"/>
                <a:gd name="T8" fmla="*/ 13 w 21"/>
                <a:gd name="T9" fmla="*/ 20 h 37"/>
                <a:gd name="T10" fmla="*/ 3 w 21"/>
                <a:gd name="T11" fmla="*/ 27 h 37"/>
                <a:gd name="T12" fmla="*/ 10 w 21"/>
                <a:gd name="T13" fmla="*/ 32 h 37"/>
                <a:gd name="T14" fmla="*/ 14 w 21"/>
                <a:gd name="T15" fmla="*/ 15 h 37"/>
                <a:gd name="T16" fmla="*/ 6 w 21"/>
                <a:gd name="T17" fmla="*/ 14 h 37"/>
                <a:gd name="T18" fmla="*/ 21 w 21"/>
                <a:gd name="T19" fmla="*/ 7 h 37"/>
                <a:gd name="T20" fmla="*/ 17 w 21"/>
                <a:gd name="T21" fmla="*/ 12 h 37"/>
                <a:gd name="T22" fmla="*/ 10 w 21"/>
                <a:gd name="T23" fmla="*/ 10 h 37"/>
                <a:gd name="T24" fmla="*/ 8 w 21"/>
                <a:gd name="T25" fmla="*/ 14 h 37"/>
                <a:gd name="T26" fmla="*/ 18 w 21"/>
                <a:gd name="T27" fmla="*/ 7 h 37"/>
                <a:gd name="T28" fmla="*/ 10 w 21"/>
                <a:gd name="T29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37">
                  <a:moveTo>
                    <a:pt x="17" y="12"/>
                  </a:moveTo>
                  <a:cubicBezTo>
                    <a:pt x="15" y="19"/>
                    <a:pt x="14" y="27"/>
                    <a:pt x="12" y="34"/>
                  </a:cubicBezTo>
                  <a:cubicBezTo>
                    <a:pt x="6" y="37"/>
                    <a:pt x="4" y="29"/>
                    <a:pt x="0" y="28"/>
                  </a:cubicBezTo>
                  <a:cubicBezTo>
                    <a:pt x="1" y="25"/>
                    <a:pt x="4" y="25"/>
                    <a:pt x="6" y="23"/>
                  </a:cubicBezTo>
                  <a:cubicBezTo>
                    <a:pt x="9" y="22"/>
                    <a:pt x="11" y="20"/>
                    <a:pt x="13" y="20"/>
                  </a:cubicBezTo>
                  <a:cubicBezTo>
                    <a:pt x="11" y="24"/>
                    <a:pt x="6" y="25"/>
                    <a:pt x="3" y="27"/>
                  </a:cubicBezTo>
                  <a:cubicBezTo>
                    <a:pt x="4" y="30"/>
                    <a:pt x="7" y="33"/>
                    <a:pt x="10" y="32"/>
                  </a:cubicBezTo>
                  <a:cubicBezTo>
                    <a:pt x="13" y="31"/>
                    <a:pt x="13" y="18"/>
                    <a:pt x="14" y="15"/>
                  </a:cubicBezTo>
                  <a:cubicBezTo>
                    <a:pt x="13" y="15"/>
                    <a:pt x="7" y="18"/>
                    <a:pt x="6" y="14"/>
                  </a:cubicBezTo>
                  <a:cubicBezTo>
                    <a:pt x="3" y="10"/>
                    <a:pt x="20" y="0"/>
                    <a:pt x="21" y="7"/>
                  </a:cubicBezTo>
                  <a:cubicBezTo>
                    <a:pt x="21" y="9"/>
                    <a:pt x="19" y="10"/>
                    <a:pt x="17" y="12"/>
                  </a:cubicBezTo>
                  <a:close/>
                  <a:moveTo>
                    <a:pt x="10" y="10"/>
                  </a:moveTo>
                  <a:cubicBezTo>
                    <a:pt x="9" y="11"/>
                    <a:pt x="8" y="12"/>
                    <a:pt x="8" y="14"/>
                  </a:cubicBezTo>
                  <a:cubicBezTo>
                    <a:pt x="13" y="14"/>
                    <a:pt x="16" y="11"/>
                    <a:pt x="18" y="7"/>
                  </a:cubicBezTo>
                  <a:cubicBezTo>
                    <a:pt x="15" y="4"/>
                    <a:pt x="13" y="10"/>
                    <a:pt x="1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2" name="Freeform 517"/>
            <p:cNvSpPr/>
            <p:nvPr/>
          </p:nvSpPr>
          <p:spPr bwMode="auto">
            <a:xfrm>
              <a:off x="7872" y="2280"/>
              <a:ext cx="116" cy="233"/>
            </a:xfrm>
            <a:custGeom>
              <a:avLst/>
              <a:gdLst>
                <a:gd name="T0" fmla="*/ 9 w 10"/>
                <a:gd name="T1" fmla="*/ 4 h 20"/>
                <a:gd name="T2" fmla="*/ 6 w 10"/>
                <a:gd name="T3" fmla="*/ 7 h 20"/>
                <a:gd name="T4" fmla="*/ 6 w 10"/>
                <a:gd name="T5" fmla="*/ 5 h 20"/>
                <a:gd name="T6" fmla="*/ 9 w 10"/>
                <a:gd name="T7" fmla="*/ 14 h 20"/>
                <a:gd name="T8" fmla="*/ 0 w 10"/>
                <a:gd name="T9" fmla="*/ 15 h 20"/>
                <a:gd name="T10" fmla="*/ 7 w 10"/>
                <a:gd name="T11" fmla="*/ 13 h 20"/>
                <a:gd name="T12" fmla="*/ 3 w 10"/>
                <a:gd name="T13" fmla="*/ 8 h 20"/>
                <a:gd name="T14" fmla="*/ 9 w 10"/>
                <a:gd name="T1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0">
                  <a:moveTo>
                    <a:pt x="9" y="4"/>
                  </a:moveTo>
                  <a:cubicBezTo>
                    <a:pt x="9" y="6"/>
                    <a:pt x="8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7"/>
                    <a:pt x="10" y="10"/>
                    <a:pt x="9" y="14"/>
                  </a:cubicBezTo>
                  <a:cubicBezTo>
                    <a:pt x="7" y="16"/>
                    <a:pt x="1" y="20"/>
                    <a:pt x="0" y="15"/>
                  </a:cubicBezTo>
                  <a:cubicBezTo>
                    <a:pt x="2" y="14"/>
                    <a:pt x="5" y="15"/>
                    <a:pt x="7" y="13"/>
                  </a:cubicBezTo>
                  <a:cubicBezTo>
                    <a:pt x="6" y="11"/>
                    <a:pt x="4" y="10"/>
                    <a:pt x="3" y="8"/>
                  </a:cubicBezTo>
                  <a:cubicBezTo>
                    <a:pt x="1" y="3"/>
                    <a:pt x="6" y="0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3" name="Freeform 518"/>
            <p:cNvSpPr/>
            <p:nvPr/>
          </p:nvSpPr>
          <p:spPr bwMode="auto">
            <a:xfrm>
              <a:off x="6428" y="2386"/>
              <a:ext cx="160" cy="136"/>
            </a:xfrm>
            <a:custGeom>
              <a:avLst/>
              <a:gdLst>
                <a:gd name="T0" fmla="*/ 14 w 14"/>
                <a:gd name="T1" fmla="*/ 4 h 12"/>
                <a:gd name="T2" fmla="*/ 12 w 14"/>
                <a:gd name="T3" fmla="*/ 7 h 12"/>
                <a:gd name="T4" fmla="*/ 13 w 14"/>
                <a:gd name="T5" fmla="*/ 8 h 12"/>
                <a:gd name="T6" fmla="*/ 9 w 14"/>
                <a:gd name="T7" fmla="*/ 11 h 12"/>
                <a:gd name="T8" fmla="*/ 8 w 14"/>
                <a:gd name="T9" fmla="*/ 10 h 12"/>
                <a:gd name="T10" fmla="*/ 12 w 14"/>
                <a:gd name="T11" fmla="*/ 5 h 12"/>
                <a:gd name="T12" fmla="*/ 2 w 14"/>
                <a:gd name="T13" fmla="*/ 11 h 12"/>
                <a:gd name="T14" fmla="*/ 0 w 14"/>
                <a:gd name="T15" fmla="*/ 10 h 12"/>
                <a:gd name="T16" fmla="*/ 4 w 14"/>
                <a:gd name="T17" fmla="*/ 2 h 12"/>
                <a:gd name="T18" fmla="*/ 14 w 14"/>
                <a:gd name="T1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2">
                  <a:moveTo>
                    <a:pt x="14" y="4"/>
                  </a:moveTo>
                  <a:cubicBezTo>
                    <a:pt x="14" y="5"/>
                    <a:pt x="13" y="6"/>
                    <a:pt x="12" y="7"/>
                  </a:cubicBezTo>
                  <a:cubicBezTo>
                    <a:pt x="12" y="8"/>
                    <a:pt x="13" y="7"/>
                    <a:pt x="13" y="8"/>
                  </a:cubicBezTo>
                  <a:cubicBezTo>
                    <a:pt x="13" y="10"/>
                    <a:pt x="11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9" y="8"/>
                    <a:pt x="11" y="7"/>
                    <a:pt x="12" y="5"/>
                  </a:cubicBezTo>
                  <a:cubicBezTo>
                    <a:pt x="7" y="0"/>
                    <a:pt x="5" y="9"/>
                    <a:pt x="2" y="11"/>
                  </a:cubicBezTo>
                  <a:cubicBezTo>
                    <a:pt x="1" y="11"/>
                    <a:pt x="1" y="10"/>
                    <a:pt x="0" y="10"/>
                  </a:cubicBezTo>
                  <a:cubicBezTo>
                    <a:pt x="1" y="7"/>
                    <a:pt x="3" y="4"/>
                    <a:pt x="4" y="2"/>
                  </a:cubicBezTo>
                  <a:cubicBezTo>
                    <a:pt x="8" y="1"/>
                    <a:pt x="12" y="0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4" name="Freeform 519"/>
            <p:cNvSpPr>
              <a:spLocks noEditPoints="1"/>
            </p:cNvSpPr>
            <p:nvPr/>
          </p:nvSpPr>
          <p:spPr bwMode="auto">
            <a:xfrm>
              <a:off x="6815" y="2178"/>
              <a:ext cx="1091" cy="320"/>
            </a:xfrm>
            <a:custGeom>
              <a:avLst/>
              <a:gdLst>
                <a:gd name="T0" fmla="*/ 90 w 95"/>
                <a:gd name="T1" fmla="*/ 17 h 28"/>
                <a:gd name="T2" fmla="*/ 87 w 95"/>
                <a:gd name="T3" fmla="*/ 18 h 28"/>
                <a:gd name="T4" fmla="*/ 84 w 95"/>
                <a:gd name="T5" fmla="*/ 23 h 28"/>
                <a:gd name="T6" fmla="*/ 90 w 95"/>
                <a:gd name="T7" fmla="*/ 20 h 28"/>
                <a:gd name="T8" fmla="*/ 82 w 95"/>
                <a:gd name="T9" fmla="*/ 25 h 28"/>
                <a:gd name="T10" fmla="*/ 84 w 95"/>
                <a:gd name="T11" fmla="*/ 18 h 28"/>
                <a:gd name="T12" fmla="*/ 72 w 95"/>
                <a:gd name="T13" fmla="*/ 27 h 28"/>
                <a:gd name="T14" fmla="*/ 73 w 95"/>
                <a:gd name="T15" fmla="*/ 18 h 28"/>
                <a:gd name="T16" fmla="*/ 63 w 95"/>
                <a:gd name="T17" fmla="*/ 25 h 28"/>
                <a:gd name="T18" fmla="*/ 65 w 95"/>
                <a:gd name="T19" fmla="*/ 21 h 28"/>
                <a:gd name="T20" fmla="*/ 54 w 95"/>
                <a:gd name="T21" fmla="*/ 24 h 28"/>
                <a:gd name="T22" fmla="*/ 48 w 95"/>
                <a:gd name="T23" fmla="*/ 24 h 28"/>
                <a:gd name="T24" fmla="*/ 49 w 95"/>
                <a:gd name="T25" fmla="*/ 19 h 28"/>
                <a:gd name="T26" fmla="*/ 41 w 95"/>
                <a:gd name="T27" fmla="*/ 25 h 28"/>
                <a:gd name="T28" fmla="*/ 39 w 95"/>
                <a:gd name="T29" fmla="*/ 25 h 28"/>
                <a:gd name="T30" fmla="*/ 42 w 95"/>
                <a:gd name="T31" fmla="*/ 18 h 28"/>
                <a:gd name="T32" fmla="*/ 36 w 95"/>
                <a:gd name="T33" fmla="*/ 26 h 28"/>
                <a:gd name="T34" fmla="*/ 34 w 95"/>
                <a:gd name="T35" fmla="*/ 26 h 28"/>
                <a:gd name="T36" fmla="*/ 34 w 95"/>
                <a:gd name="T37" fmla="*/ 24 h 28"/>
                <a:gd name="T38" fmla="*/ 26 w 95"/>
                <a:gd name="T39" fmla="*/ 24 h 28"/>
                <a:gd name="T40" fmla="*/ 15 w 95"/>
                <a:gd name="T41" fmla="*/ 21 h 28"/>
                <a:gd name="T42" fmla="*/ 4 w 95"/>
                <a:gd name="T43" fmla="*/ 25 h 28"/>
                <a:gd name="T44" fmla="*/ 10 w 95"/>
                <a:gd name="T45" fmla="*/ 14 h 28"/>
                <a:gd name="T46" fmla="*/ 5 w 95"/>
                <a:gd name="T47" fmla="*/ 22 h 28"/>
                <a:gd name="T48" fmla="*/ 16 w 95"/>
                <a:gd name="T49" fmla="*/ 19 h 28"/>
                <a:gd name="T50" fmla="*/ 27 w 95"/>
                <a:gd name="T51" fmla="*/ 4 h 28"/>
                <a:gd name="T52" fmla="*/ 17 w 95"/>
                <a:gd name="T53" fmla="*/ 20 h 28"/>
                <a:gd name="T54" fmla="*/ 25 w 95"/>
                <a:gd name="T55" fmla="*/ 22 h 28"/>
                <a:gd name="T56" fmla="*/ 30 w 95"/>
                <a:gd name="T57" fmla="*/ 14 h 28"/>
                <a:gd name="T58" fmla="*/ 28 w 95"/>
                <a:gd name="T59" fmla="*/ 23 h 28"/>
                <a:gd name="T60" fmla="*/ 39 w 95"/>
                <a:gd name="T61" fmla="*/ 15 h 28"/>
                <a:gd name="T62" fmla="*/ 44 w 95"/>
                <a:gd name="T63" fmla="*/ 17 h 28"/>
                <a:gd name="T64" fmla="*/ 52 w 95"/>
                <a:gd name="T65" fmla="*/ 17 h 28"/>
                <a:gd name="T66" fmla="*/ 51 w 95"/>
                <a:gd name="T67" fmla="*/ 22 h 28"/>
                <a:gd name="T68" fmla="*/ 54 w 95"/>
                <a:gd name="T69" fmla="*/ 22 h 28"/>
                <a:gd name="T70" fmla="*/ 61 w 95"/>
                <a:gd name="T71" fmla="*/ 15 h 28"/>
                <a:gd name="T72" fmla="*/ 56 w 95"/>
                <a:gd name="T73" fmla="*/ 22 h 28"/>
                <a:gd name="T74" fmla="*/ 61 w 95"/>
                <a:gd name="T75" fmla="*/ 22 h 28"/>
                <a:gd name="T76" fmla="*/ 67 w 95"/>
                <a:gd name="T77" fmla="*/ 17 h 28"/>
                <a:gd name="T78" fmla="*/ 69 w 95"/>
                <a:gd name="T79" fmla="*/ 13 h 28"/>
                <a:gd name="T80" fmla="*/ 70 w 95"/>
                <a:gd name="T81" fmla="*/ 14 h 28"/>
                <a:gd name="T82" fmla="*/ 70 w 95"/>
                <a:gd name="T83" fmla="*/ 16 h 28"/>
                <a:gd name="T84" fmla="*/ 75 w 95"/>
                <a:gd name="T85" fmla="*/ 16 h 28"/>
                <a:gd name="T86" fmla="*/ 73 w 95"/>
                <a:gd name="T87" fmla="*/ 24 h 28"/>
                <a:gd name="T88" fmla="*/ 80 w 95"/>
                <a:gd name="T89" fmla="*/ 19 h 28"/>
                <a:gd name="T90" fmla="*/ 78 w 95"/>
                <a:gd name="T91" fmla="*/ 18 h 28"/>
                <a:gd name="T92" fmla="*/ 82 w 95"/>
                <a:gd name="T93" fmla="*/ 16 h 28"/>
                <a:gd name="T94" fmla="*/ 89 w 95"/>
                <a:gd name="T95" fmla="*/ 8 h 28"/>
                <a:gd name="T96" fmla="*/ 94 w 95"/>
                <a:gd name="T97" fmla="*/ 0 h 28"/>
                <a:gd name="T98" fmla="*/ 88 w 95"/>
                <a:gd name="T99" fmla="*/ 15 h 28"/>
                <a:gd name="T100" fmla="*/ 90 w 95"/>
                <a:gd name="T101" fmla="*/ 17 h 28"/>
                <a:gd name="T102" fmla="*/ 19 w 95"/>
                <a:gd name="T103" fmla="*/ 16 h 28"/>
                <a:gd name="T104" fmla="*/ 26 w 95"/>
                <a:gd name="T105" fmla="*/ 7 h 28"/>
                <a:gd name="T106" fmla="*/ 19 w 95"/>
                <a:gd name="T107" fmla="*/ 16 h 28"/>
                <a:gd name="T108" fmla="*/ 26 w 95"/>
                <a:gd name="T109" fmla="*/ 21 h 28"/>
                <a:gd name="T110" fmla="*/ 29 w 95"/>
                <a:gd name="T111" fmla="*/ 16 h 28"/>
                <a:gd name="T112" fmla="*/ 26 w 95"/>
                <a:gd name="T113" fmla="*/ 21 h 28"/>
                <a:gd name="T114" fmla="*/ 56 w 95"/>
                <a:gd name="T115" fmla="*/ 20 h 28"/>
                <a:gd name="T116" fmla="*/ 59 w 95"/>
                <a:gd name="T117" fmla="*/ 16 h 28"/>
                <a:gd name="T118" fmla="*/ 56 w 95"/>
                <a:gd name="T119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28">
                  <a:moveTo>
                    <a:pt x="90" y="17"/>
                  </a:moveTo>
                  <a:cubicBezTo>
                    <a:pt x="90" y="19"/>
                    <a:pt x="88" y="18"/>
                    <a:pt x="87" y="18"/>
                  </a:cubicBezTo>
                  <a:cubicBezTo>
                    <a:pt x="86" y="19"/>
                    <a:pt x="85" y="21"/>
                    <a:pt x="84" y="23"/>
                  </a:cubicBezTo>
                  <a:cubicBezTo>
                    <a:pt x="87" y="23"/>
                    <a:pt x="88" y="20"/>
                    <a:pt x="90" y="20"/>
                  </a:cubicBezTo>
                  <a:cubicBezTo>
                    <a:pt x="91" y="23"/>
                    <a:pt x="85" y="26"/>
                    <a:pt x="82" y="25"/>
                  </a:cubicBezTo>
                  <a:cubicBezTo>
                    <a:pt x="82" y="22"/>
                    <a:pt x="84" y="20"/>
                    <a:pt x="84" y="18"/>
                  </a:cubicBezTo>
                  <a:cubicBezTo>
                    <a:pt x="79" y="20"/>
                    <a:pt x="78" y="26"/>
                    <a:pt x="72" y="27"/>
                  </a:cubicBezTo>
                  <a:cubicBezTo>
                    <a:pt x="69" y="24"/>
                    <a:pt x="73" y="21"/>
                    <a:pt x="73" y="18"/>
                  </a:cubicBezTo>
                  <a:cubicBezTo>
                    <a:pt x="67" y="17"/>
                    <a:pt x="68" y="28"/>
                    <a:pt x="63" y="25"/>
                  </a:cubicBezTo>
                  <a:cubicBezTo>
                    <a:pt x="63" y="24"/>
                    <a:pt x="64" y="23"/>
                    <a:pt x="65" y="21"/>
                  </a:cubicBezTo>
                  <a:cubicBezTo>
                    <a:pt x="62" y="23"/>
                    <a:pt x="58" y="27"/>
                    <a:pt x="54" y="24"/>
                  </a:cubicBezTo>
                  <a:cubicBezTo>
                    <a:pt x="52" y="24"/>
                    <a:pt x="50" y="26"/>
                    <a:pt x="48" y="24"/>
                  </a:cubicBezTo>
                  <a:cubicBezTo>
                    <a:pt x="48" y="22"/>
                    <a:pt x="49" y="21"/>
                    <a:pt x="49" y="19"/>
                  </a:cubicBezTo>
                  <a:cubicBezTo>
                    <a:pt x="45" y="16"/>
                    <a:pt x="44" y="23"/>
                    <a:pt x="41" y="25"/>
                  </a:cubicBezTo>
                  <a:cubicBezTo>
                    <a:pt x="41" y="25"/>
                    <a:pt x="40" y="25"/>
                    <a:pt x="39" y="25"/>
                  </a:cubicBezTo>
                  <a:cubicBezTo>
                    <a:pt x="39" y="22"/>
                    <a:pt x="42" y="21"/>
                    <a:pt x="42" y="18"/>
                  </a:cubicBezTo>
                  <a:cubicBezTo>
                    <a:pt x="38" y="17"/>
                    <a:pt x="38" y="24"/>
                    <a:pt x="36" y="26"/>
                  </a:cubicBezTo>
                  <a:cubicBezTo>
                    <a:pt x="35" y="26"/>
                    <a:pt x="35" y="25"/>
                    <a:pt x="34" y="26"/>
                  </a:cubicBezTo>
                  <a:cubicBezTo>
                    <a:pt x="34" y="25"/>
                    <a:pt x="34" y="25"/>
                    <a:pt x="34" y="24"/>
                  </a:cubicBezTo>
                  <a:cubicBezTo>
                    <a:pt x="31" y="24"/>
                    <a:pt x="28" y="26"/>
                    <a:pt x="26" y="24"/>
                  </a:cubicBezTo>
                  <a:cubicBezTo>
                    <a:pt x="22" y="27"/>
                    <a:pt x="15" y="26"/>
                    <a:pt x="15" y="21"/>
                  </a:cubicBezTo>
                  <a:cubicBezTo>
                    <a:pt x="12" y="23"/>
                    <a:pt x="8" y="26"/>
                    <a:pt x="4" y="25"/>
                  </a:cubicBezTo>
                  <a:cubicBezTo>
                    <a:pt x="0" y="20"/>
                    <a:pt x="6" y="13"/>
                    <a:pt x="10" y="14"/>
                  </a:cubicBezTo>
                  <a:cubicBezTo>
                    <a:pt x="11" y="19"/>
                    <a:pt x="7" y="20"/>
                    <a:pt x="5" y="22"/>
                  </a:cubicBezTo>
                  <a:cubicBezTo>
                    <a:pt x="9" y="25"/>
                    <a:pt x="13" y="20"/>
                    <a:pt x="16" y="19"/>
                  </a:cubicBezTo>
                  <a:cubicBezTo>
                    <a:pt x="17" y="12"/>
                    <a:pt x="20" y="4"/>
                    <a:pt x="27" y="4"/>
                  </a:cubicBezTo>
                  <a:cubicBezTo>
                    <a:pt x="30" y="11"/>
                    <a:pt x="21" y="16"/>
                    <a:pt x="17" y="20"/>
                  </a:cubicBezTo>
                  <a:cubicBezTo>
                    <a:pt x="16" y="25"/>
                    <a:pt x="22" y="24"/>
                    <a:pt x="25" y="22"/>
                  </a:cubicBezTo>
                  <a:cubicBezTo>
                    <a:pt x="24" y="17"/>
                    <a:pt x="25" y="14"/>
                    <a:pt x="30" y="14"/>
                  </a:cubicBezTo>
                  <a:cubicBezTo>
                    <a:pt x="34" y="17"/>
                    <a:pt x="30" y="21"/>
                    <a:pt x="28" y="23"/>
                  </a:cubicBezTo>
                  <a:cubicBezTo>
                    <a:pt x="33" y="23"/>
                    <a:pt x="37" y="19"/>
                    <a:pt x="39" y="15"/>
                  </a:cubicBezTo>
                  <a:cubicBezTo>
                    <a:pt x="40" y="16"/>
                    <a:pt x="44" y="14"/>
                    <a:pt x="44" y="17"/>
                  </a:cubicBezTo>
                  <a:cubicBezTo>
                    <a:pt x="46" y="15"/>
                    <a:pt x="50" y="16"/>
                    <a:pt x="52" y="17"/>
                  </a:cubicBezTo>
                  <a:cubicBezTo>
                    <a:pt x="52" y="20"/>
                    <a:pt x="51" y="20"/>
                    <a:pt x="51" y="22"/>
                  </a:cubicBezTo>
                  <a:cubicBezTo>
                    <a:pt x="51" y="23"/>
                    <a:pt x="52" y="21"/>
                    <a:pt x="54" y="22"/>
                  </a:cubicBezTo>
                  <a:cubicBezTo>
                    <a:pt x="53" y="17"/>
                    <a:pt x="58" y="11"/>
                    <a:pt x="61" y="15"/>
                  </a:cubicBezTo>
                  <a:cubicBezTo>
                    <a:pt x="63" y="18"/>
                    <a:pt x="56" y="21"/>
                    <a:pt x="56" y="22"/>
                  </a:cubicBezTo>
                  <a:cubicBezTo>
                    <a:pt x="57" y="24"/>
                    <a:pt x="60" y="22"/>
                    <a:pt x="61" y="22"/>
                  </a:cubicBezTo>
                  <a:cubicBezTo>
                    <a:pt x="63" y="21"/>
                    <a:pt x="65" y="18"/>
                    <a:pt x="67" y="17"/>
                  </a:cubicBezTo>
                  <a:cubicBezTo>
                    <a:pt x="67" y="15"/>
                    <a:pt x="67" y="13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1" y="15"/>
                    <a:pt x="70" y="16"/>
                    <a:pt x="70" y="16"/>
                  </a:cubicBezTo>
                  <a:cubicBezTo>
                    <a:pt x="71" y="17"/>
                    <a:pt x="73" y="15"/>
                    <a:pt x="75" y="16"/>
                  </a:cubicBezTo>
                  <a:cubicBezTo>
                    <a:pt x="76" y="19"/>
                    <a:pt x="74" y="22"/>
                    <a:pt x="73" y="24"/>
                  </a:cubicBezTo>
                  <a:cubicBezTo>
                    <a:pt x="76" y="24"/>
                    <a:pt x="78" y="20"/>
                    <a:pt x="80" y="19"/>
                  </a:cubicBezTo>
                  <a:cubicBezTo>
                    <a:pt x="80" y="17"/>
                    <a:pt x="79" y="20"/>
                    <a:pt x="78" y="18"/>
                  </a:cubicBezTo>
                  <a:cubicBezTo>
                    <a:pt x="78" y="16"/>
                    <a:pt x="80" y="16"/>
                    <a:pt x="82" y="16"/>
                  </a:cubicBezTo>
                  <a:cubicBezTo>
                    <a:pt x="85" y="14"/>
                    <a:pt x="87" y="12"/>
                    <a:pt x="89" y="8"/>
                  </a:cubicBezTo>
                  <a:cubicBezTo>
                    <a:pt x="90" y="5"/>
                    <a:pt x="90" y="1"/>
                    <a:pt x="94" y="0"/>
                  </a:cubicBezTo>
                  <a:cubicBezTo>
                    <a:pt x="95" y="6"/>
                    <a:pt x="89" y="9"/>
                    <a:pt x="88" y="15"/>
                  </a:cubicBezTo>
                  <a:cubicBezTo>
                    <a:pt x="87" y="16"/>
                    <a:pt x="90" y="15"/>
                    <a:pt x="90" y="17"/>
                  </a:cubicBezTo>
                  <a:close/>
                  <a:moveTo>
                    <a:pt x="19" y="16"/>
                  </a:moveTo>
                  <a:cubicBezTo>
                    <a:pt x="21" y="13"/>
                    <a:pt x="25" y="11"/>
                    <a:pt x="26" y="7"/>
                  </a:cubicBezTo>
                  <a:cubicBezTo>
                    <a:pt x="21" y="8"/>
                    <a:pt x="19" y="13"/>
                    <a:pt x="19" y="16"/>
                  </a:cubicBezTo>
                  <a:close/>
                  <a:moveTo>
                    <a:pt x="26" y="21"/>
                  </a:moveTo>
                  <a:cubicBezTo>
                    <a:pt x="28" y="20"/>
                    <a:pt x="30" y="19"/>
                    <a:pt x="29" y="16"/>
                  </a:cubicBezTo>
                  <a:cubicBezTo>
                    <a:pt x="27" y="16"/>
                    <a:pt x="27" y="18"/>
                    <a:pt x="26" y="21"/>
                  </a:cubicBezTo>
                  <a:close/>
                  <a:moveTo>
                    <a:pt x="56" y="20"/>
                  </a:moveTo>
                  <a:cubicBezTo>
                    <a:pt x="57" y="19"/>
                    <a:pt x="58" y="18"/>
                    <a:pt x="59" y="16"/>
                  </a:cubicBezTo>
                  <a:cubicBezTo>
                    <a:pt x="57" y="16"/>
                    <a:pt x="55" y="19"/>
                    <a:pt x="5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5" name="Freeform 520"/>
            <p:cNvSpPr>
              <a:spLocks noEditPoints="1"/>
            </p:cNvSpPr>
            <p:nvPr/>
          </p:nvSpPr>
          <p:spPr bwMode="auto">
            <a:xfrm>
              <a:off x="5957" y="2328"/>
              <a:ext cx="344" cy="184"/>
            </a:xfrm>
            <a:custGeom>
              <a:avLst/>
              <a:gdLst>
                <a:gd name="T0" fmla="*/ 30 w 30"/>
                <a:gd name="T1" fmla="*/ 1 h 16"/>
                <a:gd name="T2" fmla="*/ 25 w 30"/>
                <a:gd name="T3" fmla="*/ 15 h 16"/>
                <a:gd name="T4" fmla="*/ 22 w 30"/>
                <a:gd name="T5" fmla="*/ 15 h 16"/>
                <a:gd name="T6" fmla="*/ 24 w 30"/>
                <a:gd name="T7" fmla="*/ 10 h 16"/>
                <a:gd name="T8" fmla="*/ 12 w 30"/>
                <a:gd name="T9" fmla="*/ 15 h 16"/>
                <a:gd name="T10" fmla="*/ 12 w 30"/>
                <a:gd name="T11" fmla="*/ 13 h 16"/>
                <a:gd name="T12" fmla="*/ 15 w 30"/>
                <a:gd name="T13" fmla="*/ 11 h 16"/>
                <a:gd name="T14" fmla="*/ 15 w 30"/>
                <a:gd name="T15" fmla="*/ 10 h 16"/>
                <a:gd name="T16" fmla="*/ 1 w 30"/>
                <a:gd name="T17" fmla="*/ 12 h 16"/>
                <a:gd name="T18" fmla="*/ 9 w 30"/>
                <a:gd name="T19" fmla="*/ 4 h 16"/>
                <a:gd name="T20" fmla="*/ 3 w 30"/>
                <a:gd name="T21" fmla="*/ 11 h 16"/>
                <a:gd name="T22" fmla="*/ 13 w 30"/>
                <a:gd name="T23" fmla="*/ 9 h 16"/>
                <a:gd name="T24" fmla="*/ 18 w 30"/>
                <a:gd name="T25" fmla="*/ 2 h 16"/>
                <a:gd name="T26" fmla="*/ 16 w 30"/>
                <a:gd name="T27" fmla="*/ 9 h 16"/>
                <a:gd name="T28" fmla="*/ 17 w 30"/>
                <a:gd name="T29" fmla="*/ 11 h 16"/>
                <a:gd name="T30" fmla="*/ 28 w 30"/>
                <a:gd name="T31" fmla="*/ 1 h 16"/>
                <a:gd name="T32" fmla="*/ 30 w 30"/>
                <a:gd name="T33" fmla="*/ 1 h 16"/>
                <a:gd name="T34" fmla="*/ 4 w 30"/>
                <a:gd name="T35" fmla="*/ 8 h 16"/>
                <a:gd name="T36" fmla="*/ 6 w 30"/>
                <a:gd name="T37" fmla="*/ 6 h 16"/>
                <a:gd name="T38" fmla="*/ 4 w 30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6">
                  <a:moveTo>
                    <a:pt x="30" y="1"/>
                  </a:moveTo>
                  <a:cubicBezTo>
                    <a:pt x="29" y="6"/>
                    <a:pt x="25" y="9"/>
                    <a:pt x="25" y="15"/>
                  </a:cubicBezTo>
                  <a:cubicBezTo>
                    <a:pt x="23" y="16"/>
                    <a:pt x="23" y="15"/>
                    <a:pt x="22" y="15"/>
                  </a:cubicBezTo>
                  <a:cubicBezTo>
                    <a:pt x="22" y="13"/>
                    <a:pt x="24" y="12"/>
                    <a:pt x="24" y="10"/>
                  </a:cubicBezTo>
                  <a:cubicBezTo>
                    <a:pt x="21" y="11"/>
                    <a:pt x="17" y="16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4" y="13"/>
                    <a:pt x="15" y="11"/>
                  </a:cubicBezTo>
                  <a:cubicBezTo>
                    <a:pt x="15" y="11"/>
                    <a:pt x="15" y="11"/>
                    <a:pt x="15" y="10"/>
                  </a:cubicBezTo>
                  <a:cubicBezTo>
                    <a:pt x="12" y="12"/>
                    <a:pt x="2" y="16"/>
                    <a:pt x="1" y="12"/>
                  </a:cubicBezTo>
                  <a:cubicBezTo>
                    <a:pt x="0" y="9"/>
                    <a:pt x="7" y="0"/>
                    <a:pt x="9" y="4"/>
                  </a:cubicBezTo>
                  <a:cubicBezTo>
                    <a:pt x="10" y="8"/>
                    <a:pt x="5" y="10"/>
                    <a:pt x="3" y="11"/>
                  </a:cubicBezTo>
                  <a:cubicBezTo>
                    <a:pt x="6" y="13"/>
                    <a:pt x="10" y="10"/>
                    <a:pt x="13" y="9"/>
                  </a:cubicBezTo>
                  <a:cubicBezTo>
                    <a:pt x="13" y="5"/>
                    <a:pt x="14" y="3"/>
                    <a:pt x="18" y="2"/>
                  </a:cubicBezTo>
                  <a:cubicBezTo>
                    <a:pt x="20" y="5"/>
                    <a:pt x="17" y="7"/>
                    <a:pt x="16" y="9"/>
                  </a:cubicBezTo>
                  <a:cubicBezTo>
                    <a:pt x="17" y="9"/>
                    <a:pt x="18" y="10"/>
                    <a:pt x="17" y="11"/>
                  </a:cubicBezTo>
                  <a:cubicBezTo>
                    <a:pt x="22" y="10"/>
                    <a:pt x="26" y="5"/>
                    <a:pt x="28" y="1"/>
                  </a:cubicBezTo>
                  <a:cubicBezTo>
                    <a:pt x="29" y="0"/>
                    <a:pt x="29" y="1"/>
                    <a:pt x="30" y="1"/>
                  </a:cubicBezTo>
                  <a:close/>
                  <a:moveTo>
                    <a:pt x="4" y="8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5" y="6"/>
                    <a:pt x="5" y="7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4" name="Freeform 529"/>
            <p:cNvSpPr/>
            <p:nvPr/>
          </p:nvSpPr>
          <p:spPr bwMode="auto">
            <a:xfrm>
              <a:off x="13247" y="2202"/>
              <a:ext cx="262" cy="310"/>
            </a:xfrm>
            <a:custGeom>
              <a:avLst/>
              <a:gdLst>
                <a:gd name="T0" fmla="*/ 21 w 23"/>
                <a:gd name="T1" fmla="*/ 0 h 27"/>
                <a:gd name="T2" fmla="*/ 23 w 23"/>
                <a:gd name="T3" fmla="*/ 1 h 27"/>
                <a:gd name="T4" fmla="*/ 20 w 23"/>
                <a:gd name="T5" fmla="*/ 12 h 27"/>
                <a:gd name="T6" fmla="*/ 22 w 23"/>
                <a:gd name="T7" fmla="*/ 13 h 27"/>
                <a:gd name="T8" fmla="*/ 22 w 23"/>
                <a:gd name="T9" fmla="*/ 15 h 27"/>
                <a:gd name="T10" fmla="*/ 20 w 23"/>
                <a:gd name="T11" fmla="*/ 15 h 27"/>
                <a:gd name="T12" fmla="*/ 16 w 23"/>
                <a:gd name="T13" fmla="*/ 26 h 27"/>
                <a:gd name="T14" fmla="*/ 14 w 23"/>
                <a:gd name="T15" fmla="*/ 26 h 27"/>
                <a:gd name="T16" fmla="*/ 13 w 23"/>
                <a:gd name="T17" fmla="*/ 24 h 27"/>
                <a:gd name="T18" fmla="*/ 17 w 23"/>
                <a:gd name="T19" fmla="*/ 15 h 27"/>
                <a:gd name="T20" fmla="*/ 9 w 23"/>
                <a:gd name="T21" fmla="*/ 22 h 27"/>
                <a:gd name="T22" fmla="*/ 6 w 23"/>
                <a:gd name="T23" fmla="*/ 23 h 27"/>
                <a:gd name="T24" fmla="*/ 0 w 23"/>
                <a:gd name="T25" fmla="*/ 25 h 27"/>
                <a:gd name="T26" fmla="*/ 4 w 23"/>
                <a:gd name="T27" fmla="*/ 22 h 27"/>
                <a:gd name="T28" fmla="*/ 9 w 23"/>
                <a:gd name="T29" fmla="*/ 13 h 27"/>
                <a:gd name="T30" fmla="*/ 9 w 23"/>
                <a:gd name="T31" fmla="*/ 16 h 27"/>
                <a:gd name="T32" fmla="*/ 6 w 23"/>
                <a:gd name="T33" fmla="*/ 21 h 27"/>
                <a:gd name="T34" fmla="*/ 13 w 23"/>
                <a:gd name="T35" fmla="*/ 16 h 27"/>
                <a:gd name="T36" fmla="*/ 11 w 23"/>
                <a:gd name="T37" fmla="*/ 15 h 27"/>
                <a:gd name="T38" fmla="*/ 16 w 23"/>
                <a:gd name="T39" fmla="*/ 12 h 27"/>
                <a:gd name="T40" fmla="*/ 21 w 23"/>
                <a:gd name="T4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7">
                  <a:moveTo>
                    <a:pt x="21" y="0"/>
                  </a:moveTo>
                  <a:cubicBezTo>
                    <a:pt x="22" y="0"/>
                    <a:pt x="23" y="0"/>
                    <a:pt x="23" y="1"/>
                  </a:cubicBezTo>
                  <a:cubicBezTo>
                    <a:pt x="23" y="5"/>
                    <a:pt x="21" y="8"/>
                    <a:pt x="20" y="12"/>
                  </a:cubicBezTo>
                  <a:cubicBezTo>
                    <a:pt x="20" y="13"/>
                    <a:pt x="21" y="12"/>
                    <a:pt x="22" y="13"/>
                  </a:cubicBezTo>
                  <a:cubicBezTo>
                    <a:pt x="22" y="14"/>
                    <a:pt x="23" y="14"/>
                    <a:pt x="22" y="15"/>
                  </a:cubicBezTo>
                  <a:cubicBezTo>
                    <a:pt x="22" y="16"/>
                    <a:pt x="20" y="16"/>
                    <a:pt x="20" y="15"/>
                  </a:cubicBezTo>
                  <a:cubicBezTo>
                    <a:pt x="18" y="18"/>
                    <a:pt x="17" y="22"/>
                    <a:pt x="16" y="26"/>
                  </a:cubicBezTo>
                  <a:cubicBezTo>
                    <a:pt x="15" y="26"/>
                    <a:pt x="14" y="25"/>
                    <a:pt x="14" y="26"/>
                  </a:cubicBezTo>
                  <a:cubicBezTo>
                    <a:pt x="14" y="26"/>
                    <a:pt x="14" y="25"/>
                    <a:pt x="13" y="24"/>
                  </a:cubicBezTo>
                  <a:cubicBezTo>
                    <a:pt x="15" y="22"/>
                    <a:pt x="16" y="18"/>
                    <a:pt x="17" y="15"/>
                  </a:cubicBezTo>
                  <a:cubicBezTo>
                    <a:pt x="14" y="15"/>
                    <a:pt x="12" y="20"/>
                    <a:pt x="9" y="22"/>
                  </a:cubicBezTo>
                  <a:cubicBezTo>
                    <a:pt x="8" y="23"/>
                    <a:pt x="7" y="23"/>
                    <a:pt x="6" y="23"/>
                  </a:cubicBezTo>
                  <a:cubicBezTo>
                    <a:pt x="6" y="25"/>
                    <a:pt x="1" y="27"/>
                    <a:pt x="0" y="25"/>
                  </a:cubicBezTo>
                  <a:cubicBezTo>
                    <a:pt x="0" y="22"/>
                    <a:pt x="3" y="23"/>
                    <a:pt x="4" y="22"/>
                  </a:cubicBezTo>
                  <a:cubicBezTo>
                    <a:pt x="2" y="18"/>
                    <a:pt x="4" y="12"/>
                    <a:pt x="9" y="13"/>
                  </a:cubicBezTo>
                  <a:cubicBezTo>
                    <a:pt x="10" y="14"/>
                    <a:pt x="10" y="14"/>
                    <a:pt x="9" y="16"/>
                  </a:cubicBezTo>
                  <a:cubicBezTo>
                    <a:pt x="6" y="15"/>
                    <a:pt x="4" y="18"/>
                    <a:pt x="6" y="21"/>
                  </a:cubicBezTo>
                  <a:cubicBezTo>
                    <a:pt x="9" y="20"/>
                    <a:pt x="11" y="18"/>
                    <a:pt x="13" y="16"/>
                  </a:cubicBezTo>
                  <a:cubicBezTo>
                    <a:pt x="12" y="15"/>
                    <a:pt x="11" y="16"/>
                    <a:pt x="11" y="15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8" y="9"/>
                    <a:pt x="2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5" name="Freeform 530"/>
            <p:cNvSpPr/>
            <p:nvPr/>
          </p:nvSpPr>
          <p:spPr bwMode="auto">
            <a:xfrm>
              <a:off x="13752" y="2236"/>
              <a:ext cx="170" cy="286"/>
            </a:xfrm>
            <a:custGeom>
              <a:avLst/>
              <a:gdLst>
                <a:gd name="T0" fmla="*/ 14 w 15"/>
                <a:gd name="T1" fmla="*/ 11 h 25"/>
                <a:gd name="T2" fmla="*/ 13 w 15"/>
                <a:gd name="T3" fmla="*/ 13 h 25"/>
                <a:gd name="T4" fmla="*/ 10 w 15"/>
                <a:gd name="T5" fmla="*/ 12 h 25"/>
                <a:gd name="T6" fmla="*/ 7 w 15"/>
                <a:gd name="T7" fmla="*/ 22 h 25"/>
                <a:gd name="T8" fmla="*/ 13 w 15"/>
                <a:gd name="T9" fmla="*/ 21 h 25"/>
                <a:gd name="T10" fmla="*/ 5 w 15"/>
                <a:gd name="T11" fmla="*/ 23 h 25"/>
                <a:gd name="T12" fmla="*/ 8 w 15"/>
                <a:gd name="T13" fmla="*/ 12 h 25"/>
                <a:gd name="T14" fmla="*/ 1 w 15"/>
                <a:gd name="T15" fmla="*/ 14 h 25"/>
                <a:gd name="T16" fmla="*/ 8 w 15"/>
                <a:gd name="T17" fmla="*/ 10 h 25"/>
                <a:gd name="T18" fmla="*/ 13 w 15"/>
                <a:gd name="T19" fmla="*/ 0 h 25"/>
                <a:gd name="T20" fmla="*/ 15 w 15"/>
                <a:gd name="T21" fmla="*/ 1 h 25"/>
                <a:gd name="T22" fmla="*/ 10 w 15"/>
                <a:gd name="T23" fmla="*/ 10 h 25"/>
                <a:gd name="T24" fmla="*/ 14 w 15"/>
                <a:gd name="T2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5">
                  <a:moveTo>
                    <a:pt x="14" y="11"/>
                  </a:moveTo>
                  <a:cubicBezTo>
                    <a:pt x="14" y="12"/>
                    <a:pt x="13" y="12"/>
                    <a:pt x="13" y="13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5"/>
                    <a:pt x="7" y="18"/>
                    <a:pt x="7" y="22"/>
                  </a:cubicBezTo>
                  <a:cubicBezTo>
                    <a:pt x="11" y="23"/>
                    <a:pt x="11" y="19"/>
                    <a:pt x="13" y="21"/>
                  </a:cubicBezTo>
                  <a:cubicBezTo>
                    <a:pt x="13" y="24"/>
                    <a:pt x="7" y="25"/>
                    <a:pt x="5" y="23"/>
                  </a:cubicBezTo>
                  <a:cubicBezTo>
                    <a:pt x="5" y="18"/>
                    <a:pt x="7" y="16"/>
                    <a:pt x="8" y="12"/>
                  </a:cubicBezTo>
                  <a:cubicBezTo>
                    <a:pt x="5" y="11"/>
                    <a:pt x="3" y="14"/>
                    <a:pt x="1" y="14"/>
                  </a:cubicBezTo>
                  <a:cubicBezTo>
                    <a:pt x="0" y="10"/>
                    <a:pt x="5" y="10"/>
                    <a:pt x="8" y="10"/>
                  </a:cubicBezTo>
                  <a:cubicBezTo>
                    <a:pt x="10" y="7"/>
                    <a:pt x="10" y="2"/>
                    <a:pt x="13" y="0"/>
                  </a:cubicBezTo>
                  <a:cubicBezTo>
                    <a:pt x="14" y="0"/>
                    <a:pt x="15" y="1"/>
                    <a:pt x="15" y="1"/>
                  </a:cubicBezTo>
                  <a:cubicBezTo>
                    <a:pt x="13" y="4"/>
                    <a:pt x="11" y="7"/>
                    <a:pt x="10" y="10"/>
                  </a:cubicBezTo>
                  <a:cubicBezTo>
                    <a:pt x="11" y="10"/>
                    <a:pt x="13" y="11"/>
                    <a:pt x="1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6" name="Freeform 531"/>
            <p:cNvSpPr/>
            <p:nvPr/>
          </p:nvSpPr>
          <p:spPr bwMode="auto">
            <a:xfrm>
              <a:off x="12981" y="2202"/>
              <a:ext cx="150" cy="271"/>
            </a:xfrm>
            <a:custGeom>
              <a:avLst/>
              <a:gdLst>
                <a:gd name="T0" fmla="*/ 13 w 13"/>
                <a:gd name="T1" fmla="*/ 1 h 24"/>
                <a:gd name="T2" fmla="*/ 4 w 13"/>
                <a:gd name="T3" fmla="*/ 24 h 24"/>
                <a:gd name="T4" fmla="*/ 6 w 13"/>
                <a:gd name="T5" fmla="*/ 14 h 24"/>
                <a:gd name="T6" fmla="*/ 11 w 13"/>
                <a:gd name="T7" fmla="*/ 0 h 24"/>
                <a:gd name="T8" fmla="*/ 13 w 13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4">
                  <a:moveTo>
                    <a:pt x="13" y="1"/>
                  </a:moveTo>
                  <a:cubicBezTo>
                    <a:pt x="10" y="9"/>
                    <a:pt x="7" y="17"/>
                    <a:pt x="4" y="24"/>
                  </a:cubicBezTo>
                  <a:cubicBezTo>
                    <a:pt x="0" y="24"/>
                    <a:pt x="4" y="17"/>
                    <a:pt x="6" y="14"/>
                  </a:cubicBezTo>
                  <a:cubicBezTo>
                    <a:pt x="8" y="9"/>
                    <a:pt x="9" y="4"/>
                    <a:pt x="11" y="0"/>
                  </a:cubicBezTo>
                  <a:cubicBezTo>
                    <a:pt x="12" y="0"/>
                    <a:pt x="12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7" name="Freeform 532"/>
            <p:cNvSpPr/>
            <p:nvPr/>
          </p:nvSpPr>
          <p:spPr bwMode="auto">
            <a:xfrm>
              <a:off x="12671" y="2202"/>
              <a:ext cx="286" cy="310"/>
            </a:xfrm>
            <a:custGeom>
              <a:avLst/>
              <a:gdLst>
                <a:gd name="T0" fmla="*/ 25 w 25"/>
                <a:gd name="T1" fmla="*/ 1 h 27"/>
                <a:gd name="T2" fmla="*/ 19 w 25"/>
                <a:gd name="T3" fmla="*/ 3 h 27"/>
                <a:gd name="T4" fmla="*/ 12 w 25"/>
                <a:gd name="T5" fmla="*/ 20 h 27"/>
                <a:gd name="T6" fmla="*/ 17 w 25"/>
                <a:gd name="T7" fmla="*/ 22 h 27"/>
                <a:gd name="T8" fmla="*/ 16 w 25"/>
                <a:gd name="T9" fmla="*/ 24 h 27"/>
                <a:gd name="T10" fmla="*/ 2 w 25"/>
                <a:gd name="T11" fmla="*/ 27 h 27"/>
                <a:gd name="T12" fmla="*/ 0 w 25"/>
                <a:gd name="T13" fmla="*/ 25 h 27"/>
                <a:gd name="T14" fmla="*/ 10 w 25"/>
                <a:gd name="T15" fmla="*/ 22 h 27"/>
                <a:gd name="T16" fmla="*/ 17 w 25"/>
                <a:gd name="T17" fmla="*/ 4 h 27"/>
                <a:gd name="T18" fmla="*/ 11 w 25"/>
                <a:gd name="T19" fmla="*/ 5 h 27"/>
                <a:gd name="T20" fmla="*/ 23 w 25"/>
                <a:gd name="T21" fmla="*/ 0 h 27"/>
                <a:gd name="T22" fmla="*/ 25 w 25"/>
                <a:gd name="T2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7">
                  <a:moveTo>
                    <a:pt x="25" y="1"/>
                  </a:moveTo>
                  <a:cubicBezTo>
                    <a:pt x="24" y="3"/>
                    <a:pt x="21" y="3"/>
                    <a:pt x="19" y="3"/>
                  </a:cubicBezTo>
                  <a:cubicBezTo>
                    <a:pt x="17" y="10"/>
                    <a:pt x="14" y="14"/>
                    <a:pt x="12" y="20"/>
                  </a:cubicBezTo>
                  <a:cubicBezTo>
                    <a:pt x="14" y="22"/>
                    <a:pt x="16" y="21"/>
                    <a:pt x="17" y="22"/>
                  </a:cubicBezTo>
                  <a:cubicBezTo>
                    <a:pt x="17" y="23"/>
                    <a:pt x="16" y="23"/>
                    <a:pt x="16" y="24"/>
                  </a:cubicBezTo>
                  <a:cubicBezTo>
                    <a:pt x="11" y="23"/>
                    <a:pt x="6" y="25"/>
                    <a:pt x="2" y="27"/>
                  </a:cubicBezTo>
                  <a:cubicBezTo>
                    <a:pt x="2" y="26"/>
                    <a:pt x="1" y="25"/>
                    <a:pt x="0" y="25"/>
                  </a:cubicBezTo>
                  <a:cubicBezTo>
                    <a:pt x="2" y="22"/>
                    <a:pt x="7" y="24"/>
                    <a:pt x="10" y="22"/>
                  </a:cubicBezTo>
                  <a:cubicBezTo>
                    <a:pt x="11" y="16"/>
                    <a:pt x="15" y="10"/>
                    <a:pt x="17" y="4"/>
                  </a:cubicBezTo>
                  <a:cubicBezTo>
                    <a:pt x="14" y="4"/>
                    <a:pt x="14" y="6"/>
                    <a:pt x="11" y="5"/>
                  </a:cubicBezTo>
                  <a:cubicBezTo>
                    <a:pt x="12" y="0"/>
                    <a:pt x="20" y="3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8" name="Freeform 533"/>
            <p:cNvSpPr/>
            <p:nvPr/>
          </p:nvSpPr>
          <p:spPr bwMode="auto">
            <a:xfrm>
              <a:off x="12923" y="2202"/>
              <a:ext cx="116" cy="271"/>
            </a:xfrm>
            <a:custGeom>
              <a:avLst/>
              <a:gdLst>
                <a:gd name="T0" fmla="*/ 9 w 10"/>
                <a:gd name="T1" fmla="*/ 0 h 24"/>
                <a:gd name="T2" fmla="*/ 10 w 10"/>
                <a:gd name="T3" fmla="*/ 1 h 24"/>
                <a:gd name="T4" fmla="*/ 4 w 10"/>
                <a:gd name="T5" fmla="*/ 21 h 24"/>
                <a:gd name="T6" fmla="*/ 0 w 10"/>
                <a:gd name="T7" fmla="*/ 23 h 24"/>
                <a:gd name="T8" fmla="*/ 9 w 10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4">
                  <a:moveTo>
                    <a:pt x="9" y="0"/>
                  </a:moveTo>
                  <a:cubicBezTo>
                    <a:pt x="10" y="0"/>
                    <a:pt x="9" y="1"/>
                    <a:pt x="10" y="1"/>
                  </a:cubicBezTo>
                  <a:cubicBezTo>
                    <a:pt x="9" y="7"/>
                    <a:pt x="4" y="15"/>
                    <a:pt x="4" y="21"/>
                  </a:cubicBezTo>
                  <a:cubicBezTo>
                    <a:pt x="3" y="22"/>
                    <a:pt x="2" y="24"/>
                    <a:pt x="0" y="23"/>
                  </a:cubicBezTo>
                  <a:cubicBezTo>
                    <a:pt x="3" y="15"/>
                    <a:pt x="6" y="8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9" name="Freeform 534"/>
            <p:cNvSpPr/>
            <p:nvPr/>
          </p:nvSpPr>
          <p:spPr bwMode="auto">
            <a:xfrm>
              <a:off x="14004" y="2256"/>
              <a:ext cx="34" cy="48"/>
            </a:xfrm>
            <a:custGeom>
              <a:avLst/>
              <a:gdLst>
                <a:gd name="T0" fmla="*/ 3 w 3"/>
                <a:gd name="T1" fmla="*/ 3 h 4"/>
                <a:gd name="T2" fmla="*/ 1 w 3"/>
                <a:gd name="T3" fmla="*/ 4 h 4"/>
                <a:gd name="T4" fmla="*/ 0 w 3"/>
                <a:gd name="T5" fmla="*/ 3 h 4"/>
                <a:gd name="T6" fmla="*/ 3 w 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0"/>
                    <a:pt x="3" y="1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0" name="Freeform 535"/>
            <p:cNvSpPr>
              <a:spLocks noEditPoints="1"/>
            </p:cNvSpPr>
            <p:nvPr/>
          </p:nvSpPr>
          <p:spPr bwMode="auto">
            <a:xfrm>
              <a:off x="13979" y="2338"/>
              <a:ext cx="184" cy="160"/>
            </a:xfrm>
            <a:custGeom>
              <a:avLst/>
              <a:gdLst>
                <a:gd name="T0" fmla="*/ 13 w 16"/>
                <a:gd name="T1" fmla="*/ 0 h 14"/>
                <a:gd name="T2" fmla="*/ 4 w 16"/>
                <a:gd name="T3" fmla="*/ 14 h 14"/>
                <a:gd name="T4" fmla="*/ 7 w 16"/>
                <a:gd name="T5" fmla="*/ 1 h 14"/>
                <a:gd name="T6" fmla="*/ 13 w 16"/>
                <a:gd name="T7" fmla="*/ 0 h 14"/>
                <a:gd name="T8" fmla="*/ 9 w 16"/>
                <a:gd name="T9" fmla="*/ 3 h 14"/>
                <a:gd name="T10" fmla="*/ 5 w 16"/>
                <a:gd name="T11" fmla="*/ 11 h 14"/>
                <a:gd name="T12" fmla="*/ 11 w 16"/>
                <a:gd name="T13" fmla="*/ 2 h 14"/>
                <a:gd name="T14" fmla="*/ 9 w 16"/>
                <a:gd name="T1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13" y="0"/>
                  </a:moveTo>
                  <a:cubicBezTo>
                    <a:pt x="16" y="7"/>
                    <a:pt x="12" y="14"/>
                    <a:pt x="4" y="14"/>
                  </a:cubicBezTo>
                  <a:cubicBezTo>
                    <a:pt x="0" y="10"/>
                    <a:pt x="5" y="4"/>
                    <a:pt x="7" y="1"/>
                  </a:cubicBezTo>
                  <a:cubicBezTo>
                    <a:pt x="9" y="0"/>
                    <a:pt x="11" y="0"/>
                    <a:pt x="13" y="0"/>
                  </a:cubicBezTo>
                  <a:close/>
                  <a:moveTo>
                    <a:pt x="9" y="3"/>
                  </a:moveTo>
                  <a:cubicBezTo>
                    <a:pt x="8" y="6"/>
                    <a:pt x="4" y="7"/>
                    <a:pt x="5" y="11"/>
                  </a:cubicBezTo>
                  <a:cubicBezTo>
                    <a:pt x="10" y="12"/>
                    <a:pt x="14" y="6"/>
                    <a:pt x="11" y="2"/>
                  </a:cubicBezTo>
                  <a:cubicBezTo>
                    <a:pt x="11" y="3"/>
                    <a:pt x="9" y="2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1" name="Freeform 536"/>
            <p:cNvSpPr/>
            <p:nvPr/>
          </p:nvSpPr>
          <p:spPr bwMode="auto">
            <a:xfrm>
              <a:off x="14154" y="2348"/>
              <a:ext cx="271" cy="208"/>
            </a:xfrm>
            <a:custGeom>
              <a:avLst/>
              <a:gdLst>
                <a:gd name="T0" fmla="*/ 6 w 24"/>
                <a:gd name="T1" fmla="*/ 0 h 18"/>
                <a:gd name="T2" fmla="*/ 7 w 24"/>
                <a:gd name="T3" fmla="*/ 1 h 18"/>
                <a:gd name="T4" fmla="*/ 7 w 24"/>
                <a:gd name="T5" fmla="*/ 4 h 18"/>
                <a:gd name="T6" fmla="*/ 18 w 24"/>
                <a:gd name="T7" fmla="*/ 6 h 18"/>
                <a:gd name="T8" fmla="*/ 24 w 24"/>
                <a:gd name="T9" fmla="*/ 10 h 18"/>
                <a:gd name="T10" fmla="*/ 16 w 24"/>
                <a:gd name="T11" fmla="*/ 7 h 18"/>
                <a:gd name="T12" fmla="*/ 8 w 24"/>
                <a:gd name="T13" fmla="*/ 6 h 18"/>
                <a:gd name="T14" fmla="*/ 1 w 24"/>
                <a:gd name="T15" fmla="*/ 13 h 18"/>
                <a:gd name="T16" fmla="*/ 0 w 24"/>
                <a:gd name="T17" fmla="*/ 12 h 18"/>
                <a:gd name="T18" fmla="*/ 3 w 24"/>
                <a:gd name="T19" fmla="*/ 8 h 18"/>
                <a:gd name="T20" fmla="*/ 5 w 24"/>
                <a:gd name="T21" fmla="*/ 1 h 18"/>
                <a:gd name="T22" fmla="*/ 6 w 24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18">
                  <a:moveTo>
                    <a:pt x="6" y="0"/>
                  </a:moveTo>
                  <a:cubicBezTo>
                    <a:pt x="6" y="0"/>
                    <a:pt x="7" y="0"/>
                    <a:pt x="7" y="1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9" y="4"/>
                    <a:pt x="17" y="2"/>
                    <a:pt x="18" y="6"/>
                  </a:cubicBezTo>
                  <a:cubicBezTo>
                    <a:pt x="15" y="12"/>
                    <a:pt x="21" y="13"/>
                    <a:pt x="24" y="10"/>
                  </a:cubicBezTo>
                  <a:cubicBezTo>
                    <a:pt x="23" y="18"/>
                    <a:pt x="11" y="12"/>
                    <a:pt x="16" y="7"/>
                  </a:cubicBezTo>
                  <a:cubicBezTo>
                    <a:pt x="14" y="4"/>
                    <a:pt x="10" y="5"/>
                    <a:pt x="8" y="6"/>
                  </a:cubicBezTo>
                  <a:cubicBezTo>
                    <a:pt x="5" y="8"/>
                    <a:pt x="4" y="13"/>
                    <a:pt x="1" y="13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0"/>
                    <a:pt x="2" y="9"/>
                    <a:pt x="3" y="8"/>
                  </a:cubicBezTo>
                  <a:cubicBezTo>
                    <a:pt x="4" y="6"/>
                    <a:pt x="4" y="4"/>
                    <a:pt x="5" y="1"/>
                  </a:cubicBezTo>
                  <a:cubicBezTo>
                    <a:pt x="5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2" name="Freeform 537"/>
            <p:cNvSpPr/>
            <p:nvPr/>
          </p:nvSpPr>
          <p:spPr bwMode="auto">
            <a:xfrm>
              <a:off x="13485" y="2328"/>
              <a:ext cx="141" cy="145"/>
            </a:xfrm>
            <a:custGeom>
              <a:avLst/>
              <a:gdLst>
                <a:gd name="T0" fmla="*/ 12 w 12"/>
                <a:gd name="T1" fmla="*/ 2 h 13"/>
                <a:gd name="T2" fmla="*/ 9 w 12"/>
                <a:gd name="T3" fmla="*/ 9 h 13"/>
                <a:gd name="T4" fmla="*/ 9 w 12"/>
                <a:gd name="T5" fmla="*/ 3 h 13"/>
                <a:gd name="T6" fmla="*/ 0 w 12"/>
                <a:gd name="T7" fmla="*/ 13 h 13"/>
                <a:gd name="T8" fmla="*/ 5 w 12"/>
                <a:gd name="T9" fmla="*/ 1 h 13"/>
                <a:gd name="T10" fmla="*/ 12 w 12"/>
                <a:gd name="T1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3">
                  <a:moveTo>
                    <a:pt x="12" y="2"/>
                  </a:moveTo>
                  <a:cubicBezTo>
                    <a:pt x="12" y="5"/>
                    <a:pt x="11" y="8"/>
                    <a:pt x="9" y="9"/>
                  </a:cubicBezTo>
                  <a:cubicBezTo>
                    <a:pt x="6" y="8"/>
                    <a:pt x="11" y="5"/>
                    <a:pt x="9" y="3"/>
                  </a:cubicBezTo>
                  <a:cubicBezTo>
                    <a:pt x="3" y="3"/>
                    <a:pt x="6" y="12"/>
                    <a:pt x="0" y="13"/>
                  </a:cubicBezTo>
                  <a:cubicBezTo>
                    <a:pt x="0" y="7"/>
                    <a:pt x="3" y="5"/>
                    <a:pt x="5" y="1"/>
                  </a:cubicBezTo>
                  <a:cubicBezTo>
                    <a:pt x="7" y="2"/>
                    <a:pt x="10" y="0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3" name="Freeform 538"/>
            <p:cNvSpPr/>
            <p:nvPr/>
          </p:nvSpPr>
          <p:spPr bwMode="auto">
            <a:xfrm>
              <a:off x="13912" y="2372"/>
              <a:ext cx="92" cy="126"/>
            </a:xfrm>
            <a:custGeom>
              <a:avLst/>
              <a:gdLst>
                <a:gd name="T0" fmla="*/ 8 w 8"/>
                <a:gd name="T1" fmla="*/ 1 h 11"/>
                <a:gd name="T2" fmla="*/ 3 w 8"/>
                <a:gd name="T3" fmla="*/ 11 h 11"/>
                <a:gd name="T4" fmla="*/ 2 w 8"/>
                <a:gd name="T5" fmla="*/ 11 h 11"/>
                <a:gd name="T6" fmla="*/ 6 w 8"/>
                <a:gd name="T7" fmla="*/ 0 h 11"/>
                <a:gd name="T8" fmla="*/ 8 w 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8" y="1"/>
                  </a:moveTo>
                  <a:cubicBezTo>
                    <a:pt x="6" y="4"/>
                    <a:pt x="4" y="6"/>
                    <a:pt x="3" y="11"/>
                  </a:cubicBezTo>
                  <a:cubicBezTo>
                    <a:pt x="3" y="11"/>
                    <a:pt x="2" y="10"/>
                    <a:pt x="2" y="11"/>
                  </a:cubicBezTo>
                  <a:cubicBezTo>
                    <a:pt x="0" y="8"/>
                    <a:pt x="4" y="2"/>
                    <a:pt x="6" y="0"/>
                  </a:cubicBezTo>
                  <a:cubicBezTo>
                    <a:pt x="7" y="0"/>
                    <a:pt x="7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4" name="Freeform 539"/>
            <p:cNvSpPr/>
            <p:nvPr/>
          </p:nvSpPr>
          <p:spPr bwMode="auto">
            <a:xfrm>
              <a:off x="13063" y="2338"/>
              <a:ext cx="184" cy="136"/>
            </a:xfrm>
            <a:custGeom>
              <a:avLst/>
              <a:gdLst>
                <a:gd name="T0" fmla="*/ 5 w 16"/>
                <a:gd name="T1" fmla="*/ 0 h 12"/>
                <a:gd name="T2" fmla="*/ 8 w 16"/>
                <a:gd name="T3" fmla="*/ 1 h 12"/>
                <a:gd name="T4" fmla="*/ 5 w 16"/>
                <a:gd name="T5" fmla="*/ 9 h 12"/>
                <a:gd name="T6" fmla="*/ 11 w 16"/>
                <a:gd name="T7" fmla="*/ 5 h 12"/>
                <a:gd name="T8" fmla="*/ 16 w 16"/>
                <a:gd name="T9" fmla="*/ 0 h 12"/>
                <a:gd name="T10" fmla="*/ 12 w 16"/>
                <a:gd name="T11" fmla="*/ 12 h 12"/>
                <a:gd name="T12" fmla="*/ 10 w 16"/>
                <a:gd name="T13" fmla="*/ 12 h 12"/>
                <a:gd name="T14" fmla="*/ 10 w 16"/>
                <a:gd name="T15" fmla="*/ 9 h 12"/>
                <a:gd name="T16" fmla="*/ 3 w 16"/>
                <a:gd name="T17" fmla="*/ 11 h 12"/>
                <a:gd name="T18" fmla="*/ 5 w 16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2">
                  <a:moveTo>
                    <a:pt x="5" y="0"/>
                  </a:moveTo>
                  <a:cubicBezTo>
                    <a:pt x="7" y="0"/>
                    <a:pt x="7" y="0"/>
                    <a:pt x="8" y="1"/>
                  </a:cubicBezTo>
                  <a:cubicBezTo>
                    <a:pt x="8" y="5"/>
                    <a:pt x="5" y="5"/>
                    <a:pt x="5" y="9"/>
                  </a:cubicBezTo>
                  <a:cubicBezTo>
                    <a:pt x="7" y="8"/>
                    <a:pt x="10" y="7"/>
                    <a:pt x="11" y="5"/>
                  </a:cubicBezTo>
                  <a:cubicBezTo>
                    <a:pt x="13" y="4"/>
                    <a:pt x="13" y="0"/>
                    <a:pt x="16" y="0"/>
                  </a:cubicBezTo>
                  <a:cubicBezTo>
                    <a:pt x="16" y="5"/>
                    <a:pt x="12" y="7"/>
                    <a:pt x="12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9" y="11"/>
                    <a:pt x="9" y="10"/>
                    <a:pt x="10" y="9"/>
                  </a:cubicBezTo>
                  <a:cubicBezTo>
                    <a:pt x="9" y="9"/>
                    <a:pt x="7" y="12"/>
                    <a:pt x="3" y="11"/>
                  </a:cubicBezTo>
                  <a:cubicBezTo>
                    <a:pt x="0" y="8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5" name="Freeform 540"/>
            <p:cNvSpPr>
              <a:spLocks noEditPoints="1"/>
            </p:cNvSpPr>
            <p:nvPr/>
          </p:nvSpPr>
          <p:spPr bwMode="auto">
            <a:xfrm>
              <a:off x="13626" y="2338"/>
              <a:ext cx="184" cy="194"/>
            </a:xfrm>
            <a:custGeom>
              <a:avLst/>
              <a:gdLst>
                <a:gd name="T0" fmla="*/ 11 w 16"/>
                <a:gd name="T1" fmla="*/ 4 h 17"/>
                <a:gd name="T2" fmla="*/ 9 w 16"/>
                <a:gd name="T3" fmla="*/ 12 h 17"/>
                <a:gd name="T4" fmla="*/ 16 w 16"/>
                <a:gd name="T5" fmla="*/ 8 h 17"/>
                <a:gd name="T6" fmla="*/ 6 w 16"/>
                <a:gd name="T7" fmla="*/ 12 h 17"/>
                <a:gd name="T8" fmla="*/ 0 w 16"/>
                <a:gd name="T9" fmla="*/ 13 h 17"/>
                <a:gd name="T10" fmla="*/ 11 w 16"/>
                <a:gd name="T11" fmla="*/ 4 h 17"/>
                <a:gd name="T12" fmla="*/ 2 w 16"/>
                <a:gd name="T13" fmla="*/ 11 h 17"/>
                <a:gd name="T14" fmla="*/ 7 w 16"/>
                <a:gd name="T15" fmla="*/ 6 h 17"/>
                <a:gd name="T16" fmla="*/ 6 w 16"/>
                <a:gd name="T17" fmla="*/ 5 h 17"/>
                <a:gd name="T18" fmla="*/ 2 w 16"/>
                <a:gd name="T1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7">
                  <a:moveTo>
                    <a:pt x="11" y="4"/>
                  </a:moveTo>
                  <a:cubicBezTo>
                    <a:pt x="11" y="7"/>
                    <a:pt x="8" y="9"/>
                    <a:pt x="9" y="12"/>
                  </a:cubicBezTo>
                  <a:cubicBezTo>
                    <a:pt x="12" y="12"/>
                    <a:pt x="13" y="8"/>
                    <a:pt x="16" y="8"/>
                  </a:cubicBezTo>
                  <a:cubicBezTo>
                    <a:pt x="15" y="11"/>
                    <a:pt x="9" y="17"/>
                    <a:pt x="6" y="12"/>
                  </a:cubicBezTo>
                  <a:cubicBezTo>
                    <a:pt x="5" y="13"/>
                    <a:pt x="2" y="15"/>
                    <a:pt x="0" y="13"/>
                  </a:cubicBezTo>
                  <a:cubicBezTo>
                    <a:pt x="0" y="7"/>
                    <a:pt x="5" y="0"/>
                    <a:pt x="11" y="4"/>
                  </a:cubicBezTo>
                  <a:close/>
                  <a:moveTo>
                    <a:pt x="2" y="11"/>
                  </a:moveTo>
                  <a:cubicBezTo>
                    <a:pt x="5" y="12"/>
                    <a:pt x="6" y="9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4" y="7"/>
                    <a:pt x="3" y="9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16" name="文本框 1015"/>
          <p:cNvSpPr txBox="1"/>
          <p:nvPr/>
        </p:nvSpPr>
        <p:spPr>
          <a:xfrm>
            <a:off x="5133264" y="2613848"/>
            <a:ext cx="2113280" cy="5835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3200" spc="600" dirty="0" smtClean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第二部分</a:t>
            </a:r>
            <a:endParaRPr kumimoji="1" lang="zh-CN" altLang="en-US" sz="3200" spc="600" dirty="0" smtClean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2190115" y="5001895"/>
            <a:ext cx="1943735" cy="1562100"/>
            <a:chOff x="1043" y="7300"/>
            <a:chExt cx="1110" cy="1080"/>
          </a:xfrm>
          <a:solidFill>
            <a:srgbClr val="CE9898"/>
          </a:solidFill>
        </p:grpSpPr>
        <p:sp>
          <p:nvSpPr>
            <p:cNvPr id="124" name="Freeform 84"/>
            <p:cNvSpPr>
              <a:spLocks noEditPoints="1"/>
            </p:cNvSpPr>
            <p:nvPr/>
          </p:nvSpPr>
          <p:spPr bwMode="auto">
            <a:xfrm>
              <a:off x="1043" y="7300"/>
              <a:ext cx="1110" cy="1080"/>
            </a:xfrm>
            <a:custGeom>
              <a:avLst/>
              <a:gdLst>
                <a:gd name="T0" fmla="*/ 264 w 268"/>
                <a:gd name="T1" fmla="*/ 96 h 261"/>
                <a:gd name="T2" fmla="*/ 149 w 268"/>
                <a:gd name="T3" fmla="*/ 257 h 261"/>
                <a:gd name="T4" fmla="*/ 37 w 268"/>
                <a:gd name="T5" fmla="*/ 21 h 261"/>
                <a:gd name="T6" fmla="*/ 209 w 268"/>
                <a:gd name="T7" fmla="*/ 3 h 261"/>
                <a:gd name="T8" fmla="*/ 71 w 268"/>
                <a:gd name="T9" fmla="*/ 232 h 261"/>
                <a:gd name="T10" fmla="*/ 59 w 268"/>
                <a:gd name="T11" fmla="*/ 219 h 261"/>
                <a:gd name="T12" fmla="*/ 47 w 268"/>
                <a:gd name="T13" fmla="*/ 215 h 261"/>
                <a:gd name="T14" fmla="*/ 107 w 268"/>
                <a:gd name="T15" fmla="*/ 228 h 261"/>
                <a:gd name="T16" fmla="*/ 86 w 268"/>
                <a:gd name="T17" fmla="*/ 230 h 261"/>
                <a:gd name="T18" fmla="*/ 87 w 268"/>
                <a:gd name="T19" fmla="*/ 226 h 261"/>
                <a:gd name="T20" fmla="*/ 147 w 268"/>
                <a:gd name="T21" fmla="*/ 204 h 261"/>
                <a:gd name="T22" fmla="*/ 153 w 268"/>
                <a:gd name="T23" fmla="*/ 240 h 261"/>
                <a:gd name="T24" fmla="*/ 204 w 268"/>
                <a:gd name="T25" fmla="*/ 229 h 261"/>
                <a:gd name="T26" fmla="*/ 236 w 268"/>
                <a:gd name="T27" fmla="*/ 214 h 261"/>
                <a:gd name="T28" fmla="*/ 239 w 268"/>
                <a:gd name="T29" fmla="*/ 190 h 261"/>
                <a:gd name="T30" fmla="*/ 221 w 268"/>
                <a:gd name="T31" fmla="*/ 169 h 261"/>
                <a:gd name="T32" fmla="*/ 226 w 268"/>
                <a:gd name="T33" fmla="*/ 108 h 261"/>
                <a:gd name="T34" fmla="*/ 127 w 268"/>
                <a:gd name="T35" fmla="*/ 66 h 261"/>
                <a:gd name="T36" fmla="*/ 42 w 268"/>
                <a:gd name="T37" fmla="*/ 40 h 261"/>
                <a:gd name="T38" fmla="*/ 23 w 268"/>
                <a:gd name="T39" fmla="*/ 107 h 261"/>
                <a:gd name="T40" fmla="*/ 28 w 268"/>
                <a:gd name="T41" fmla="*/ 130 h 261"/>
                <a:gd name="T42" fmla="*/ 42 w 268"/>
                <a:gd name="T43" fmla="*/ 135 h 261"/>
                <a:gd name="T44" fmla="*/ 28 w 268"/>
                <a:gd name="T45" fmla="*/ 185 h 261"/>
                <a:gd name="T46" fmla="*/ 39 w 268"/>
                <a:gd name="T47" fmla="*/ 211 h 261"/>
                <a:gd name="T48" fmla="*/ 91 w 268"/>
                <a:gd name="T49" fmla="*/ 178 h 261"/>
                <a:gd name="T50" fmla="*/ 88 w 268"/>
                <a:gd name="T51" fmla="*/ 225 h 261"/>
                <a:gd name="T52" fmla="*/ 196 w 268"/>
                <a:gd name="T53" fmla="*/ 164 h 261"/>
                <a:gd name="T54" fmla="*/ 252 w 268"/>
                <a:gd name="T55" fmla="*/ 100 h 261"/>
                <a:gd name="T56" fmla="*/ 160 w 268"/>
                <a:gd name="T57" fmla="*/ 34 h 261"/>
                <a:gd name="T58" fmla="*/ 198 w 268"/>
                <a:gd name="T59" fmla="*/ 66 h 261"/>
                <a:gd name="T60" fmla="*/ 228 w 268"/>
                <a:gd name="T61" fmla="*/ 66 h 261"/>
                <a:gd name="T62" fmla="*/ 144 w 268"/>
                <a:gd name="T63" fmla="*/ 209 h 261"/>
                <a:gd name="T64" fmla="*/ 69 w 268"/>
                <a:gd name="T65" fmla="*/ 33 h 261"/>
                <a:gd name="T66" fmla="*/ 59 w 268"/>
                <a:gd name="T67" fmla="*/ 167 h 261"/>
                <a:gd name="T68" fmla="*/ 137 w 268"/>
                <a:gd name="T69" fmla="*/ 11 h 261"/>
                <a:gd name="T70" fmla="*/ 17 w 268"/>
                <a:gd name="T71" fmla="*/ 200 h 261"/>
                <a:gd name="T72" fmla="*/ 130 w 268"/>
                <a:gd name="T73" fmla="*/ 11 h 261"/>
                <a:gd name="T74" fmla="*/ 242 w 268"/>
                <a:gd name="T75" fmla="*/ 53 h 261"/>
                <a:gd name="T76" fmla="*/ 238 w 268"/>
                <a:gd name="T77" fmla="*/ 65 h 261"/>
                <a:gd name="T78" fmla="*/ 245 w 268"/>
                <a:gd name="T79" fmla="*/ 42 h 261"/>
                <a:gd name="T80" fmla="*/ 117 w 268"/>
                <a:gd name="T81" fmla="*/ 250 h 261"/>
                <a:gd name="T82" fmla="*/ 225 w 268"/>
                <a:gd name="T83" fmla="*/ 243 h 261"/>
                <a:gd name="T84" fmla="*/ 216 w 268"/>
                <a:gd name="T85" fmla="*/ 237 h 261"/>
                <a:gd name="T86" fmla="*/ 65 w 268"/>
                <a:gd name="T87" fmla="*/ 8 h 261"/>
                <a:gd name="T88" fmla="*/ 68 w 268"/>
                <a:gd name="T89" fmla="*/ 18 h 261"/>
                <a:gd name="T90" fmla="*/ 197 w 268"/>
                <a:gd name="T91" fmla="*/ 252 h 261"/>
                <a:gd name="T92" fmla="*/ 200 w 268"/>
                <a:gd name="T93" fmla="*/ 74 h 261"/>
                <a:gd name="T94" fmla="*/ 142 w 268"/>
                <a:gd name="T95" fmla="*/ 26 h 261"/>
                <a:gd name="T96" fmla="*/ 97 w 268"/>
                <a:gd name="T97" fmla="*/ 30 h 261"/>
                <a:gd name="T98" fmla="*/ 80 w 268"/>
                <a:gd name="T99" fmla="*/ 31 h 261"/>
                <a:gd name="T100" fmla="*/ 229 w 268"/>
                <a:gd name="T101" fmla="*/ 25 h 261"/>
                <a:gd name="T102" fmla="*/ 13 w 268"/>
                <a:gd name="T103" fmla="*/ 199 h 261"/>
                <a:gd name="T104" fmla="*/ 222 w 268"/>
                <a:gd name="T105" fmla="*/ 253 h 261"/>
                <a:gd name="T106" fmla="*/ 54 w 268"/>
                <a:gd name="T107" fmla="*/ 15 h 261"/>
                <a:gd name="T108" fmla="*/ 155 w 268"/>
                <a:gd name="T109" fmla="*/ 31 h 261"/>
                <a:gd name="T110" fmla="*/ 171 w 268"/>
                <a:gd name="T111" fmla="*/ 249 h 261"/>
                <a:gd name="T112" fmla="*/ 185 w 268"/>
                <a:gd name="T113" fmla="*/ 168 h 261"/>
                <a:gd name="T114" fmla="*/ 50 w 268"/>
                <a:gd name="T115" fmla="*/ 29 h 261"/>
                <a:gd name="T116" fmla="*/ 246 w 268"/>
                <a:gd name="T117" fmla="*/ 182 h 261"/>
                <a:gd name="T118" fmla="*/ 249 w 268"/>
                <a:gd name="T119" fmla="*/ 98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8" h="261">
                  <a:moveTo>
                    <a:pt x="218" y="13"/>
                  </a:moveTo>
                  <a:cubicBezTo>
                    <a:pt x="219" y="14"/>
                    <a:pt x="220" y="14"/>
                    <a:pt x="221" y="14"/>
                  </a:cubicBezTo>
                  <a:cubicBezTo>
                    <a:pt x="225" y="15"/>
                    <a:pt x="229" y="16"/>
                    <a:pt x="233" y="17"/>
                  </a:cubicBezTo>
                  <a:cubicBezTo>
                    <a:pt x="237" y="18"/>
                    <a:pt x="241" y="20"/>
                    <a:pt x="245" y="22"/>
                  </a:cubicBezTo>
                  <a:cubicBezTo>
                    <a:pt x="248" y="24"/>
                    <a:pt x="251" y="27"/>
                    <a:pt x="252" y="32"/>
                  </a:cubicBezTo>
                  <a:cubicBezTo>
                    <a:pt x="253" y="34"/>
                    <a:pt x="253" y="36"/>
                    <a:pt x="252" y="38"/>
                  </a:cubicBezTo>
                  <a:cubicBezTo>
                    <a:pt x="252" y="40"/>
                    <a:pt x="252" y="42"/>
                    <a:pt x="252" y="45"/>
                  </a:cubicBezTo>
                  <a:cubicBezTo>
                    <a:pt x="252" y="49"/>
                    <a:pt x="251" y="53"/>
                    <a:pt x="250" y="57"/>
                  </a:cubicBezTo>
                  <a:cubicBezTo>
                    <a:pt x="249" y="59"/>
                    <a:pt x="248" y="61"/>
                    <a:pt x="247" y="63"/>
                  </a:cubicBezTo>
                  <a:cubicBezTo>
                    <a:pt x="246" y="64"/>
                    <a:pt x="246" y="66"/>
                    <a:pt x="245" y="68"/>
                  </a:cubicBezTo>
                  <a:cubicBezTo>
                    <a:pt x="245" y="68"/>
                    <a:pt x="244" y="69"/>
                    <a:pt x="244" y="70"/>
                  </a:cubicBezTo>
                  <a:cubicBezTo>
                    <a:pt x="246" y="71"/>
                    <a:pt x="247" y="73"/>
                    <a:pt x="249" y="73"/>
                  </a:cubicBezTo>
                  <a:cubicBezTo>
                    <a:pt x="251" y="74"/>
                    <a:pt x="253" y="76"/>
                    <a:pt x="253" y="79"/>
                  </a:cubicBezTo>
                  <a:cubicBezTo>
                    <a:pt x="253" y="80"/>
                    <a:pt x="254" y="80"/>
                    <a:pt x="254" y="81"/>
                  </a:cubicBezTo>
                  <a:cubicBezTo>
                    <a:pt x="256" y="82"/>
                    <a:pt x="257" y="84"/>
                    <a:pt x="259" y="86"/>
                  </a:cubicBezTo>
                  <a:cubicBezTo>
                    <a:pt x="261" y="89"/>
                    <a:pt x="263" y="93"/>
                    <a:pt x="264" y="96"/>
                  </a:cubicBezTo>
                  <a:cubicBezTo>
                    <a:pt x="267" y="104"/>
                    <a:pt x="268" y="111"/>
                    <a:pt x="268" y="119"/>
                  </a:cubicBezTo>
                  <a:cubicBezTo>
                    <a:pt x="268" y="127"/>
                    <a:pt x="267" y="136"/>
                    <a:pt x="264" y="144"/>
                  </a:cubicBezTo>
                  <a:cubicBezTo>
                    <a:pt x="263" y="149"/>
                    <a:pt x="260" y="153"/>
                    <a:pt x="256" y="157"/>
                  </a:cubicBezTo>
                  <a:cubicBezTo>
                    <a:pt x="255" y="158"/>
                    <a:pt x="253" y="159"/>
                    <a:pt x="252" y="160"/>
                  </a:cubicBezTo>
                  <a:cubicBezTo>
                    <a:pt x="251" y="161"/>
                    <a:pt x="251" y="161"/>
                    <a:pt x="250" y="162"/>
                  </a:cubicBezTo>
                  <a:cubicBezTo>
                    <a:pt x="250" y="162"/>
                    <a:pt x="250" y="162"/>
                    <a:pt x="250" y="163"/>
                  </a:cubicBezTo>
                  <a:cubicBezTo>
                    <a:pt x="250" y="174"/>
                    <a:pt x="250" y="186"/>
                    <a:pt x="250" y="197"/>
                  </a:cubicBezTo>
                  <a:cubicBezTo>
                    <a:pt x="250" y="201"/>
                    <a:pt x="249" y="206"/>
                    <a:pt x="249" y="210"/>
                  </a:cubicBezTo>
                  <a:cubicBezTo>
                    <a:pt x="248" y="217"/>
                    <a:pt x="246" y="224"/>
                    <a:pt x="244" y="230"/>
                  </a:cubicBezTo>
                  <a:cubicBezTo>
                    <a:pt x="243" y="236"/>
                    <a:pt x="241" y="241"/>
                    <a:pt x="238" y="246"/>
                  </a:cubicBezTo>
                  <a:cubicBezTo>
                    <a:pt x="234" y="252"/>
                    <a:pt x="228" y="257"/>
                    <a:pt x="221" y="258"/>
                  </a:cubicBezTo>
                  <a:cubicBezTo>
                    <a:pt x="218" y="259"/>
                    <a:pt x="216" y="259"/>
                    <a:pt x="214" y="260"/>
                  </a:cubicBezTo>
                  <a:cubicBezTo>
                    <a:pt x="211" y="261"/>
                    <a:pt x="208" y="261"/>
                    <a:pt x="205" y="261"/>
                  </a:cubicBezTo>
                  <a:cubicBezTo>
                    <a:pt x="198" y="261"/>
                    <a:pt x="191" y="261"/>
                    <a:pt x="185" y="261"/>
                  </a:cubicBezTo>
                  <a:cubicBezTo>
                    <a:pt x="179" y="260"/>
                    <a:pt x="173" y="260"/>
                    <a:pt x="167" y="259"/>
                  </a:cubicBezTo>
                  <a:cubicBezTo>
                    <a:pt x="161" y="259"/>
                    <a:pt x="155" y="258"/>
                    <a:pt x="149" y="257"/>
                  </a:cubicBezTo>
                  <a:cubicBezTo>
                    <a:pt x="137" y="256"/>
                    <a:pt x="124" y="254"/>
                    <a:pt x="112" y="252"/>
                  </a:cubicBezTo>
                  <a:cubicBezTo>
                    <a:pt x="102" y="250"/>
                    <a:pt x="93" y="248"/>
                    <a:pt x="83" y="246"/>
                  </a:cubicBezTo>
                  <a:cubicBezTo>
                    <a:pt x="72" y="243"/>
                    <a:pt x="62" y="240"/>
                    <a:pt x="51" y="236"/>
                  </a:cubicBezTo>
                  <a:cubicBezTo>
                    <a:pt x="46" y="234"/>
                    <a:pt x="40" y="232"/>
                    <a:pt x="35" y="230"/>
                  </a:cubicBezTo>
                  <a:cubicBezTo>
                    <a:pt x="30" y="228"/>
                    <a:pt x="25" y="225"/>
                    <a:pt x="20" y="222"/>
                  </a:cubicBezTo>
                  <a:cubicBezTo>
                    <a:pt x="15" y="218"/>
                    <a:pt x="10" y="213"/>
                    <a:pt x="6" y="207"/>
                  </a:cubicBezTo>
                  <a:cubicBezTo>
                    <a:pt x="4" y="203"/>
                    <a:pt x="3" y="199"/>
                    <a:pt x="3" y="195"/>
                  </a:cubicBezTo>
                  <a:cubicBezTo>
                    <a:pt x="3" y="194"/>
                    <a:pt x="3" y="193"/>
                    <a:pt x="3" y="192"/>
                  </a:cubicBezTo>
                  <a:cubicBezTo>
                    <a:pt x="2" y="187"/>
                    <a:pt x="1" y="183"/>
                    <a:pt x="1" y="178"/>
                  </a:cubicBezTo>
                  <a:cubicBezTo>
                    <a:pt x="0" y="167"/>
                    <a:pt x="1" y="156"/>
                    <a:pt x="1" y="145"/>
                  </a:cubicBezTo>
                  <a:cubicBezTo>
                    <a:pt x="2" y="141"/>
                    <a:pt x="2" y="137"/>
                    <a:pt x="2" y="133"/>
                  </a:cubicBezTo>
                  <a:cubicBezTo>
                    <a:pt x="3" y="127"/>
                    <a:pt x="4" y="122"/>
                    <a:pt x="4" y="116"/>
                  </a:cubicBezTo>
                  <a:cubicBezTo>
                    <a:pt x="6" y="100"/>
                    <a:pt x="9" y="84"/>
                    <a:pt x="13" y="68"/>
                  </a:cubicBezTo>
                  <a:cubicBezTo>
                    <a:pt x="14" y="63"/>
                    <a:pt x="16" y="57"/>
                    <a:pt x="18" y="52"/>
                  </a:cubicBezTo>
                  <a:cubicBezTo>
                    <a:pt x="20" y="45"/>
                    <a:pt x="23" y="39"/>
                    <a:pt x="27" y="33"/>
                  </a:cubicBezTo>
                  <a:cubicBezTo>
                    <a:pt x="30" y="29"/>
                    <a:pt x="33" y="25"/>
                    <a:pt x="37" y="21"/>
                  </a:cubicBezTo>
                  <a:cubicBezTo>
                    <a:pt x="38" y="20"/>
                    <a:pt x="39" y="20"/>
                    <a:pt x="40" y="19"/>
                  </a:cubicBezTo>
                  <a:cubicBezTo>
                    <a:pt x="41" y="19"/>
                    <a:pt x="41" y="18"/>
                    <a:pt x="41" y="18"/>
                  </a:cubicBezTo>
                  <a:cubicBezTo>
                    <a:pt x="41" y="17"/>
                    <a:pt x="42" y="17"/>
                    <a:pt x="42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4" y="16"/>
                    <a:pt x="45" y="16"/>
                    <a:pt x="46" y="15"/>
                  </a:cubicBezTo>
                  <a:cubicBezTo>
                    <a:pt x="48" y="15"/>
                    <a:pt x="49" y="14"/>
                    <a:pt x="50" y="13"/>
                  </a:cubicBezTo>
                  <a:cubicBezTo>
                    <a:pt x="53" y="11"/>
                    <a:pt x="55" y="9"/>
                    <a:pt x="58" y="8"/>
                  </a:cubicBezTo>
                  <a:cubicBezTo>
                    <a:pt x="64" y="5"/>
                    <a:pt x="70" y="4"/>
                    <a:pt x="75" y="3"/>
                  </a:cubicBezTo>
                  <a:cubicBezTo>
                    <a:pt x="82" y="1"/>
                    <a:pt x="88" y="1"/>
                    <a:pt x="95" y="1"/>
                  </a:cubicBezTo>
                  <a:cubicBezTo>
                    <a:pt x="110" y="1"/>
                    <a:pt x="125" y="1"/>
                    <a:pt x="140" y="2"/>
                  </a:cubicBezTo>
                  <a:cubicBezTo>
                    <a:pt x="148" y="2"/>
                    <a:pt x="155" y="2"/>
                    <a:pt x="163" y="3"/>
                  </a:cubicBezTo>
                  <a:cubicBezTo>
                    <a:pt x="168" y="4"/>
                    <a:pt x="173" y="4"/>
                    <a:pt x="179" y="5"/>
                  </a:cubicBezTo>
                  <a:cubicBezTo>
                    <a:pt x="181" y="6"/>
                    <a:pt x="184" y="6"/>
                    <a:pt x="186" y="7"/>
                  </a:cubicBezTo>
                  <a:cubicBezTo>
                    <a:pt x="187" y="7"/>
                    <a:pt x="187" y="7"/>
                    <a:pt x="188" y="7"/>
                  </a:cubicBezTo>
                  <a:cubicBezTo>
                    <a:pt x="192" y="5"/>
                    <a:pt x="196" y="3"/>
                    <a:pt x="201" y="1"/>
                  </a:cubicBezTo>
                  <a:cubicBezTo>
                    <a:pt x="204" y="0"/>
                    <a:pt x="207" y="1"/>
                    <a:pt x="209" y="3"/>
                  </a:cubicBezTo>
                  <a:cubicBezTo>
                    <a:pt x="210" y="4"/>
                    <a:pt x="211" y="5"/>
                    <a:pt x="212" y="6"/>
                  </a:cubicBezTo>
                  <a:cubicBezTo>
                    <a:pt x="213" y="7"/>
                    <a:pt x="214" y="8"/>
                    <a:pt x="215" y="10"/>
                  </a:cubicBezTo>
                  <a:cubicBezTo>
                    <a:pt x="216" y="11"/>
                    <a:pt x="218" y="12"/>
                    <a:pt x="218" y="13"/>
                  </a:cubicBezTo>
                  <a:close/>
                  <a:moveTo>
                    <a:pt x="46" y="225"/>
                  </a:moveTo>
                  <a:cubicBezTo>
                    <a:pt x="47" y="226"/>
                    <a:pt x="47" y="226"/>
                    <a:pt x="48" y="226"/>
                  </a:cubicBezTo>
                  <a:cubicBezTo>
                    <a:pt x="48" y="226"/>
                    <a:pt x="48" y="226"/>
                    <a:pt x="49" y="226"/>
                  </a:cubicBezTo>
                  <a:cubicBezTo>
                    <a:pt x="53" y="228"/>
                    <a:pt x="57" y="230"/>
                    <a:pt x="61" y="231"/>
                  </a:cubicBezTo>
                  <a:cubicBezTo>
                    <a:pt x="62" y="231"/>
                    <a:pt x="63" y="232"/>
                    <a:pt x="63" y="232"/>
                  </a:cubicBezTo>
                  <a:cubicBezTo>
                    <a:pt x="69" y="233"/>
                    <a:pt x="74" y="234"/>
                    <a:pt x="80" y="235"/>
                  </a:cubicBezTo>
                  <a:cubicBezTo>
                    <a:pt x="90" y="237"/>
                    <a:pt x="101" y="239"/>
                    <a:pt x="111" y="241"/>
                  </a:cubicBezTo>
                  <a:cubicBezTo>
                    <a:pt x="116" y="241"/>
                    <a:pt x="121" y="242"/>
                    <a:pt x="125" y="243"/>
                  </a:cubicBezTo>
                  <a:cubicBezTo>
                    <a:pt x="126" y="243"/>
                    <a:pt x="127" y="243"/>
                    <a:pt x="128" y="243"/>
                  </a:cubicBezTo>
                  <a:cubicBezTo>
                    <a:pt x="128" y="242"/>
                    <a:pt x="128" y="241"/>
                    <a:pt x="128" y="240"/>
                  </a:cubicBezTo>
                  <a:cubicBezTo>
                    <a:pt x="125" y="240"/>
                    <a:pt x="122" y="240"/>
                    <a:pt x="119" y="239"/>
                  </a:cubicBezTo>
                  <a:cubicBezTo>
                    <a:pt x="113" y="238"/>
                    <a:pt x="106" y="238"/>
                    <a:pt x="100" y="237"/>
                  </a:cubicBezTo>
                  <a:cubicBezTo>
                    <a:pt x="90" y="236"/>
                    <a:pt x="81" y="234"/>
                    <a:pt x="71" y="232"/>
                  </a:cubicBezTo>
                  <a:cubicBezTo>
                    <a:pt x="64" y="231"/>
                    <a:pt x="56" y="229"/>
                    <a:pt x="48" y="226"/>
                  </a:cubicBezTo>
                  <a:cubicBezTo>
                    <a:pt x="48" y="226"/>
                    <a:pt x="48" y="226"/>
                    <a:pt x="48" y="226"/>
                  </a:cubicBezTo>
                  <a:cubicBezTo>
                    <a:pt x="47" y="226"/>
                    <a:pt x="47" y="226"/>
                    <a:pt x="46" y="225"/>
                  </a:cubicBezTo>
                  <a:cubicBezTo>
                    <a:pt x="46" y="225"/>
                    <a:pt x="46" y="225"/>
                    <a:pt x="46" y="225"/>
                  </a:cubicBezTo>
                  <a:cubicBezTo>
                    <a:pt x="42" y="223"/>
                    <a:pt x="39" y="222"/>
                    <a:pt x="36" y="221"/>
                  </a:cubicBezTo>
                  <a:cubicBezTo>
                    <a:pt x="36" y="220"/>
                    <a:pt x="36" y="220"/>
                    <a:pt x="35" y="220"/>
                  </a:cubicBezTo>
                  <a:cubicBezTo>
                    <a:pt x="37" y="222"/>
                    <a:pt x="38" y="223"/>
                    <a:pt x="39" y="223"/>
                  </a:cubicBezTo>
                  <a:cubicBezTo>
                    <a:pt x="41" y="224"/>
                    <a:pt x="43" y="224"/>
                    <a:pt x="45" y="225"/>
                  </a:cubicBezTo>
                  <a:cubicBezTo>
                    <a:pt x="45" y="225"/>
                    <a:pt x="46" y="225"/>
                    <a:pt x="46" y="225"/>
                  </a:cubicBezTo>
                  <a:close/>
                  <a:moveTo>
                    <a:pt x="63" y="228"/>
                  </a:moveTo>
                  <a:cubicBezTo>
                    <a:pt x="62" y="227"/>
                    <a:pt x="62" y="225"/>
                    <a:pt x="62" y="224"/>
                  </a:cubicBezTo>
                  <a:cubicBezTo>
                    <a:pt x="62" y="224"/>
                    <a:pt x="61" y="224"/>
                    <a:pt x="61" y="224"/>
                  </a:cubicBezTo>
                  <a:cubicBezTo>
                    <a:pt x="60" y="223"/>
                    <a:pt x="59" y="223"/>
                    <a:pt x="57" y="223"/>
                  </a:cubicBezTo>
                  <a:cubicBezTo>
                    <a:pt x="57" y="223"/>
                    <a:pt x="56" y="223"/>
                    <a:pt x="56" y="222"/>
                  </a:cubicBezTo>
                  <a:cubicBezTo>
                    <a:pt x="56" y="221"/>
                    <a:pt x="56" y="220"/>
                    <a:pt x="56" y="220"/>
                  </a:cubicBezTo>
                  <a:cubicBezTo>
                    <a:pt x="57" y="219"/>
                    <a:pt x="58" y="219"/>
                    <a:pt x="59" y="219"/>
                  </a:cubicBezTo>
                  <a:cubicBezTo>
                    <a:pt x="59" y="220"/>
                    <a:pt x="59" y="220"/>
                    <a:pt x="60" y="220"/>
                  </a:cubicBezTo>
                  <a:cubicBezTo>
                    <a:pt x="61" y="220"/>
                    <a:pt x="62" y="221"/>
                    <a:pt x="63" y="221"/>
                  </a:cubicBezTo>
                  <a:cubicBezTo>
                    <a:pt x="70" y="208"/>
                    <a:pt x="79" y="195"/>
                    <a:pt x="88" y="183"/>
                  </a:cubicBezTo>
                  <a:cubicBezTo>
                    <a:pt x="87" y="183"/>
                    <a:pt x="87" y="183"/>
                    <a:pt x="86" y="184"/>
                  </a:cubicBezTo>
                  <a:cubicBezTo>
                    <a:pt x="76" y="193"/>
                    <a:pt x="67" y="203"/>
                    <a:pt x="58" y="213"/>
                  </a:cubicBezTo>
                  <a:cubicBezTo>
                    <a:pt x="56" y="215"/>
                    <a:pt x="54" y="217"/>
                    <a:pt x="52" y="219"/>
                  </a:cubicBezTo>
                  <a:cubicBezTo>
                    <a:pt x="51" y="220"/>
                    <a:pt x="51" y="220"/>
                    <a:pt x="50" y="221"/>
                  </a:cubicBezTo>
                  <a:cubicBezTo>
                    <a:pt x="49" y="221"/>
                    <a:pt x="47" y="221"/>
                    <a:pt x="47" y="219"/>
                  </a:cubicBezTo>
                  <a:cubicBezTo>
                    <a:pt x="47" y="218"/>
                    <a:pt x="48" y="217"/>
                    <a:pt x="48" y="217"/>
                  </a:cubicBezTo>
                  <a:cubicBezTo>
                    <a:pt x="50" y="213"/>
                    <a:pt x="52" y="210"/>
                    <a:pt x="54" y="207"/>
                  </a:cubicBezTo>
                  <a:cubicBezTo>
                    <a:pt x="58" y="200"/>
                    <a:pt x="63" y="193"/>
                    <a:pt x="67" y="186"/>
                  </a:cubicBezTo>
                  <a:cubicBezTo>
                    <a:pt x="68" y="186"/>
                    <a:pt x="68" y="186"/>
                    <a:pt x="68" y="185"/>
                  </a:cubicBezTo>
                  <a:cubicBezTo>
                    <a:pt x="58" y="194"/>
                    <a:pt x="50" y="203"/>
                    <a:pt x="41" y="213"/>
                  </a:cubicBezTo>
                  <a:cubicBezTo>
                    <a:pt x="42" y="213"/>
                    <a:pt x="43" y="213"/>
                    <a:pt x="45" y="213"/>
                  </a:cubicBezTo>
                  <a:cubicBezTo>
                    <a:pt x="45" y="213"/>
                    <a:pt x="45" y="213"/>
                    <a:pt x="45" y="213"/>
                  </a:cubicBezTo>
                  <a:cubicBezTo>
                    <a:pt x="46" y="213"/>
                    <a:pt x="46" y="214"/>
                    <a:pt x="47" y="215"/>
                  </a:cubicBezTo>
                  <a:cubicBezTo>
                    <a:pt x="47" y="216"/>
                    <a:pt x="46" y="216"/>
                    <a:pt x="46" y="217"/>
                  </a:cubicBezTo>
                  <a:cubicBezTo>
                    <a:pt x="45" y="217"/>
                    <a:pt x="44" y="217"/>
                    <a:pt x="44" y="216"/>
                  </a:cubicBezTo>
                  <a:cubicBezTo>
                    <a:pt x="43" y="215"/>
                    <a:pt x="41" y="215"/>
                    <a:pt x="39" y="214"/>
                  </a:cubicBezTo>
                  <a:cubicBezTo>
                    <a:pt x="39" y="214"/>
                    <a:pt x="39" y="215"/>
                    <a:pt x="38" y="215"/>
                  </a:cubicBezTo>
                  <a:cubicBezTo>
                    <a:pt x="37" y="216"/>
                    <a:pt x="36" y="216"/>
                    <a:pt x="35" y="217"/>
                  </a:cubicBezTo>
                  <a:cubicBezTo>
                    <a:pt x="36" y="218"/>
                    <a:pt x="37" y="218"/>
                    <a:pt x="38" y="219"/>
                  </a:cubicBezTo>
                  <a:cubicBezTo>
                    <a:pt x="46" y="222"/>
                    <a:pt x="54" y="225"/>
                    <a:pt x="62" y="227"/>
                  </a:cubicBezTo>
                  <a:cubicBezTo>
                    <a:pt x="62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9" y="229"/>
                    <a:pt x="75" y="230"/>
                    <a:pt x="80" y="231"/>
                  </a:cubicBezTo>
                  <a:cubicBezTo>
                    <a:pt x="88" y="233"/>
                    <a:pt x="95" y="234"/>
                    <a:pt x="103" y="235"/>
                  </a:cubicBezTo>
                  <a:cubicBezTo>
                    <a:pt x="105" y="235"/>
                    <a:pt x="108" y="235"/>
                    <a:pt x="110" y="236"/>
                  </a:cubicBezTo>
                  <a:cubicBezTo>
                    <a:pt x="111" y="235"/>
                    <a:pt x="111" y="234"/>
                    <a:pt x="111" y="233"/>
                  </a:cubicBezTo>
                  <a:cubicBezTo>
                    <a:pt x="111" y="234"/>
                    <a:pt x="110" y="234"/>
                    <a:pt x="110" y="234"/>
                  </a:cubicBezTo>
                  <a:cubicBezTo>
                    <a:pt x="108" y="235"/>
                    <a:pt x="106" y="233"/>
                    <a:pt x="106" y="231"/>
                  </a:cubicBezTo>
                  <a:cubicBezTo>
                    <a:pt x="106" y="230"/>
                    <a:pt x="107" y="229"/>
                    <a:pt x="107" y="228"/>
                  </a:cubicBezTo>
                  <a:cubicBezTo>
                    <a:pt x="109" y="224"/>
                    <a:pt x="111" y="220"/>
                    <a:pt x="113" y="216"/>
                  </a:cubicBezTo>
                  <a:cubicBezTo>
                    <a:pt x="115" y="212"/>
                    <a:pt x="118" y="207"/>
                    <a:pt x="120" y="203"/>
                  </a:cubicBezTo>
                  <a:cubicBezTo>
                    <a:pt x="121" y="202"/>
                    <a:pt x="121" y="202"/>
                    <a:pt x="121" y="201"/>
                  </a:cubicBezTo>
                  <a:cubicBezTo>
                    <a:pt x="121" y="201"/>
                    <a:pt x="120" y="202"/>
                    <a:pt x="120" y="202"/>
                  </a:cubicBezTo>
                  <a:cubicBezTo>
                    <a:pt x="116" y="206"/>
                    <a:pt x="111" y="210"/>
                    <a:pt x="106" y="213"/>
                  </a:cubicBezTo>
                  <a:cubicBezTo>
                    <a:pt x="101" y="218"/>
                    <a:pt x="96" y="223"/>
                    <a:pt x="90" y="227"/>
                  </a:cubicBezTo>
                  <a:cubicBezTo>
                    <a:pt x="90" y="228"/>
                    <a:pt x="90" y="228"/>
                    <a:pt x="90" y="228"/>
                  </a:cubicBezTo>
                  <a:cubicBezTo>
                    <a:pt x="91" y="229"/>
                    <a:pt x="92" y="229"/>
                    <a:pt x="92" y="229"/>
                  </a:cubicBezTo>
                  <a:cubicBezTo>
                    <a:pt x="94" y="229"/>
                    <a:pt x="96" y="229"/>
                    <a:pt x="97" y="229"/>
                  </a:cubicBezTo>
                  <a:cubicBezTo>
                    <a:pt x="99" y="229"/>
                    <a:pt x="100" y="229"/>
                    <a:pt x="101" y="228"/>
                  </a:cubicBezTo>
                  <a:cubicBezTo>
                    <a:pt x="102" y="227"/>
                    <a:pt x="102" y="227"/>
                    <a:pt x="103" y="228"/>
                  </a:cubicBezTo>
                  <a:cubicBezTo>
                    <a:pt x="104" y="228"/>
                    <a:pt x="104" y="229"/>
                    <a:pt x="104" y="230"/>
                  </a:cubicBezTo>
                  <a:cubicBezTo>
                    <a:pt x="104" y="231"/>
                    <a:pt x="103" y="232"/>
                    <a:pt x="101" y="231"/>
                  </a:cubicBezTo>
                  <a:cubicBezTo>
                    <a:pt x="100" y="231"/>
                    <a:pt x="99" y="231"/>
                    <a:pt x="98" y="231"/>
                  </a:cubicBezTo>
                  <a:cubicBezTo>
                    <a:pt x="95" y="231"/>
                    <a:pt x="92" y="231"/>
                    <a:pt x="90" y="231"/>
                  </a:cubicBezTo>
                  <a:cubicBezTo>
                    <a:pt x="88" y="231"/>
                    <a:pt x="87" y="230"/>
                    <a:pt x="86" y="230"/>
                  </a:cubicBezTo>
                  <a:cubicBezTo>
                    <a:pt x="84" y="230"/>
                    <a:pt x="83" y="229"/>
                    <a:pt x="84" y="227"/>
                  </a:cubicBezTo>
                  <a:cubicBezTo>
                    <a:pt x="84" y="226"/>
                    <a:pt x="84" y="225"/>
                    <a:pt x="85" y="224"/>
                  </a:cubicBezTo>
                  <a:cubicBezTo>
                    <a:pt x="88" y="220"/>
                    <a:pt x="90" y="215"/>
                    <a:pt x="93" y="210"/>
                  </a:cubicBezTo>
                  <a:cubicBezTo>
                    <a:pt x="96" y="205"/>
                    <a:pt x="99" y="201"/>
                    <a:pt x="102" y="197"/>
                  </a:cubicBezTo>
                  <a:cubicBezTo>
                    <a:pt x="102" y="196"/>
                    <a:pt x="102" y="196"/>
                    <a:pt x="102" y="196"/>
                  </a:cubicBezTo>
                  <a:cubicBezTo>
                    <a:pt x="92" y="204"/>
                    <a:pt x="83" y="213"/>
                    <a:pt x="73" y="222"/>
                  </a:cubicBezTo>
                  <a:cubicBezTo>
                    <a:pt x="74" y="222"/>
                    <a:pt x="75" y="223"/>
                    <a:pt x="75" y="223"/>
                  </a:cubicBezTo>
                  <a:cubicBezTo>
                    <a:pt x="76" y="223"/>
                    <a:pt x="76" y="223"/>
                    <a:pt x="77" y="224"/>
                  </a:cubicBezTo>
                  <a:cubicBezTo>
                    <a:pt x="77" y="224"/>
                    <a:pt x="77" y="225"/>
                    <a:pt x="76" y="226"/>
                  </a:cubicBezTo>
                  <a:cubicBezTo>
                    <a:pt x="75" y="226"/>
                    <a:pt x="74" y="226"/>
                    <a:pt x="73" y="226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2" y="224"/>
                    <a:pt x="70" y="224"/>
                    <a:pt x="69" y="225"/>
                  </a:cubicBezTo>
                  <a:cubicBezTo>
                    <a:pt x="68" y="226"/>
                    <a:pt x="68" y="226"/>
                    <a:pt x="67" y="227"/>
                  </a:cubicBezTo>
                  <a:cubicBezTo>
                    <a:pt x="66" y="227"/>
                    <a:pt x="65" y="228"/>
                    <a:pt x="63" y="228"/>
                  </a:cubicBezTo>
                  <a:close/>
                  <a:moveTo>
                    <a:pt x="87" y="226"/>
                  </a:moveTo>
                  <a:cubicBezTo>
                    <a:pt x="87" y="226"/>
                    <a:pt x="87" y="226"/>
                    <a:pt x="87" y="226"/>
                  </a:cubicBezTo>
                  <a:cubicBezTo>
                    <a:pt x="88" y="226"/>
                    <a:pt x="88" y="226"/>
                    <a:pt x="89" y="225"/>
                  </a:cubicBezTo>
                  <a:cubicBezTo>
                    <a:pt x="91" y="224"/>
                    <a:pt x="93" y="222"/>
                    <a:pt x="95" y="220"/>
                  </a:cubicBezTo>
                  <a:cubicBezTo>
                    <a:pt x="101" y="215"/>
                    <a:pt x="107" y="209"/>
                    <a:pt x="113" y="204"/>
                  </a:cubicBezTo>
                  <a:cubicBezTo>
                    <a:pt x="115" y="202"/>
                    <a:pt x="118" y="200"/>
                    <a:pt x="120" y="199"/>
                  </a:cubicBezTo>
                  <a:cubicBezTo>
                    <a:pt x="121" y="198"/>
                    <a:pt x="122" y="197"/>
                    <a:pt x="123" y="197"/>
                  </a:cubicBezTo>
                  <a:cubicBezTo>
                    <a:pt x="124" y="197"/>
                    <a:pt x="125" y="198"/>
                    <a:pt x="125" y="199"/>
                  </a:cubicBezTo>
                  <a:cubicBezTo>
                    <a:pt x="125" y="200"/>
                    <a:pt x="125" y="201"/>
                    <a:pt x="124" y="201"/>
                  </a:cubicBezTo>
                  <a:cubicBezTo>
                    <a:pt x="123" y="203"/>
                    <a:pt x="123" y="205"/>
                    <a:pt x="122" y="206"/>
                  </a:cubicBezTo>
                  <a:cubicBezTo>
                    <a:pt x="119" y="211"/>
                    <a:pt x="117" y="215"/>
                    <a:pt x="114" y="219"/>
                  </a:cubicBezTo>
                  <a:cubicBezTo>
                    <a:pt x="112" y="223"/>
                    <a:pt x="111" y="226"/>
                    <a:pt x="109" y="230"/>
                  </a:cubicBezTo>
                  <a:cubicBezTo>
                    <a:pt x="109" y="230"/>
                    <a:pt x="109" y="231"/>
                    <a:pt x="109" y="232"/>
                  </a:cubicBezTo>
                  <a:cubicBezTo>
                    <a:pt x="110" y="231"/>
                    <a:pt x="111" y="231"/>
                    <a:pt x="111" y="231"/>
                  </a:cubicBezTo>
                  <a:cubicBezTo>
                    <a:pt x="113" y="229"/>
                    <a:pt x="116" y="228"/>
                    <a:pt x="118" y="226"/>
                  </a:cubicBezTo>
                  <a:cubicBezTo>
                    <a:pt x="123" y="222"/>
                    <a:pt x="129" y="217"/>
                    <a:pt x="135" y="213"/>
                  </a:cubicBezTo>
                  <a:cubicBezTo>
                    <a:pt x="138" y="210"/>
                    <a:pt x="142" y="208"/>
                    <a:pt x="145" y="205"/>
                  </a:cubicBezTo>
                  <a:cubicBezTo>
                    <a:pt x="146" y="205"/>
                    <a:pt x="147" y="204"/>
                    <a:pt x="147" y="204"/>
                  </a:cubicBezTo>
                  <a:cubicBezTo>
                    <a:pt x="149" y="203"/>
                    <a:pt x="150" y="205"/>
                    <a:pt x="150" y="206"/>
                  </a:cubicBezTo>
                  <a:cubicBezTo>
                    <a:pt x="150" y="207"/>
                    <a:pt x="150" y="207"/>
                    <a:pt x="150" y="208"/>
                  </a:cubicBezTo>
                  <a:cubicBezTo>
                    <a:pt x="149" y="209"/>
                    <a:pt x="149" y="210"/>
                    <a:pt x="148" y="211"/>
                  </a:cubicBezTo>
                  <a:cubicBezTo>
                    <a:pt x="146" y="215"/>
                    <a:pt x="143" y="219"/>
                    <a:pt x="141" y="223"/>
                  </a:cubicBezTo>
                  <a:cubicBezTo>
                    <a:pt x="138" y="227"/>
                    <a:pt x="136" y="231"/>
                    <a:pt x="134" y="235"/>
                  </a:cubicBezTo>
                  <a:cubicBezTo>
                    <a:pt x="133" y="236"/>
                    <a:pt x="133" y="236"/>
                    <a:pt x="133" y="237"/>
                  </a:cubicBezTo>
                  <a:cubicBezTo>
                    <a:pt x="134" y="236"/>
                    <a:pt x="135" y="236"/>
                    <a:pt x="137" y="236"/>
                  </a:cubicBezTo>
                  <a:cubicBezTo>
                    <a:pt x="137" y="236"/>
                    <a:pt x="138" y="236"/>
                    <a:pt x="139" y="235"/>
                  </a:cubicBezTo>
                  <a:cubicBezTo>
                    <a:pt x="145" y="230"/>
                    <a:pt x="152" y="225"/>
                    <a:pt x="158" y="219"/>
                  </a:cubicBezTo>
                  <a:cubicBezTo>
                    <a:pt x="161" y="217"/>
                    <a:pt x="163" y="215"/>
                    <a:pt x="166" y="213"/>
                  </a:cubicBezTo>
                  <a:cubicBezTo>
                    <a:pt x="167" y="213"/>
                    <a:pt x="168" y="212"/>
                    <a:pt x="169" y="212"/>
                  </a:cubicBezTo>
                  <a:cubicBezTo>
                    <a:pt x="170" y="211"/>
                    <a:pt x="171" y="212"/>
                    <a:pt x="171" y="214"/>
                  </a:cubicBezTo>
                  <a:cubicBezTo>
                    <a:pt x="170" y="214"/>
                    <a:pt x="170" y="215"/>
                    <a:pt x="170" y="216"/>
                  </a:cubicBezTo>
                  <a:cubicBezTo>
                    <a:pt x="168" y="218"/>
                    <a:pt x="167" y="220"/>
                    <a:pt x="165" y="223"/>
                  </a:cubicBezTo>
                  <a:cubicBezTo>
                    <a:pt x="162" y="228"/>
                    <a:pt x="158" y="234"/>
                    <a:pt x="154" y="239"/>
                  </a:cubicBezTo>
                  <a:cubicBezTo>
                    <a:pt x="154" y="240"/>
                    <a:pt x="154" y="240"/>
                    <a:pt x="153" y="240"/>
                  </a:cubicBezTo>
                  <a:cubicBezTo>
                    <a:pt x="155" y="241"/>
                    <a:pt x="156" y="241"/>
                    <a:pt x="156" y="240"/>
                  </a:cubicBezTo>
                  <a:cubicBezTo>
                    <a:pt x="162" y="236"/>
                    <a:pt x="167" y="231"/>
                    <a:pt x="172" y="227"/>
                  </a:cubicBezTo>
                  <a:cubicBezTo>
                    <a:pt x="175" y="225"/>
                    <a:pt x="179" y="223"/>
                    <a:pt x="182" y="220"/>
                  </a:cubicBezTo>
                  <a:cubicBezTo>
                    <a:pt x="182" y="220"/>
                    <a:pt x="183" y="219"/>
                    <a:pt x="184" y="219"/>
                  </a:cubicBezTo>
                  <a:cubicBezTo>
                    <a:pt x="185" y="219"/>
                    <a:pt x="186" y="220"/>
                    <a:pt x="186" y="221"/>
                  </a:cubicBezTo>
                  <a:cubicBezTo>
                    <a:pt x="186" y="221"/>
                    <a:pt x="186" y="222"/>
                    <a:pt x="186" y="223"/>
                  </a:cubicBezTo>
                  <a:cubicBezTo>
                    <a:pt x="185" y="224"/>
                    <a:pt x="184" y="225"/>
                    <a:pt x="184" y="227"/>
                  </a:cubicBezTo>
                  <a:cubicBezTo>
                    <a:pt x="181" y="231"/>
                    <a:pt x="178" y="236"/>
                    <a:pt x="175" y="241"/>
                  </a:cubicBezTo>
                  <a:cubicBezTo>
                    <a:pt x="175" y="241"/>
                    <a:pt x="174" y="242"/>
                    <a:pt x="174" y="243"/>
                  </a:cubicBezTo>
                  <a:cubicBezTo>
                    <a:pt x="176" y="243"/>
                    <a:pt x="177" y="243"/>
                    <a:pt x="179" y="243"/>
                  </a:cubicBezTo>
                  <a:cubicBezTo>
                    <a:pt x="179" y="243"/>
                    <a:pt x="180" y="243"/>
                    <a:pt x="180" y="243"/>
                  </a:cubicBezTo>
                  <a:cubicBezTo>
                    <a:pt x="183" y="240"/>
                    <a:pt x="186" y="238"/>
                    <a:pt x="189" y="236"/>
                  </a:cubicBezTo>
                  <a:cubicBezTo>
                    <a:pt x="192" y="233"/>
                    <a:pt x="196" y="231"/>
                    <a:pt x="199" y="228"/>
                  </a:cubicBezTo>
                  <a:cubicBezTo>
                    <a:pt x="200" y="227"/>
                    <a:pt x="201" y="227"/>
                    <a:pt x="202" y="227"/>
                  </a:cubicBezTo>
                  <a:cubicBezTo>
                    <a:pt x="202" y="226"/>
                    <a:pt x="203" y="226"/>
                    <a:pt x="203" y="227"/>
                  </a:cubicBezTo>
                  <a:cubicBezTo>
                    <a:pt x="204" y="227"/>
                    <a:pt x="204" y="228"/>
                    <a:pt x="204" y="229"/>
                  </a:cubicBezTo>
                  <a:cubicBezTo>
                    <a:pt x="204" y="229"/>
                    <a:pt x="204" y="230"/>
                    <a:pt x="203" y="230"/>
                  </a:cubicBezTo>
                  <a:cubicBezTo>
                    <a:pt x="203" y="231"/>
                    <a:pt x="202" y="232"/>
                    <a:pt x="202" y="233"/>
                  </a:cubicBezTo>
                  <a:cubicBezTo>
                    <a:pt x="200" y="236"/>
                    <a:pt x="198" y="240"/>
                    <a:pt x="196" y="243"/>
                  </a:cubicBezTo>
                  <a:cubicBezTo>
                    <a:pt x="196" y="243"/>
                    <a:pt x="196" y="244"/>
                    <a:pt x="195" y="244"/>
                  </a:cubicBezTo>
                  <a:cubicBezTo>
                    <a:pt x="197" y="245"/>
                    <a:pt x="198" y="245"/>
                    <a:pt x="199" y="244"/>
                  </a:cubicBezTo>
                  <a:cubicBezTo>
                    <a:pt x="205" y="240"/>
                    <a:pt x="211" y="236"/>
                    <a:pt x="217" y="232"/>
                  </a:cubicBezTo>
                  <a:cubicBezTo>
                    <a:pt x="217" y="231"/>
                    <a:pt x="218" y="231"/>
                    <a:pt x="219" y="231"/>
                  </a:cubicBezTo>
                  <a:cubicBezTo>
                    <a:pt x="220" y="230"/>
                    <a:pt x="222" y="231"/>
                    <a:pt x="222" y="233"/>
                  </a:cubicBezTo>
                  <a:cubicBezTo>
                    <a:pt x="222" y="233"/>
                    <a:pt x="222" y="233"/>
                    <a:pt x="222" y="234"/>
                  </a:cubicBezTo>
                  <a:cubicBezTo>
                    <a:pt x="222" y="234"/>
                    <a:pt x="222" y="234"/>
                    <a:pt x="223" y="234"/>
                  </a:cubicBezTo>
                  <a:cubicBezTo>
                    <a:pt x="223" y="234"/>
                    <a:pt x="223" y="234"/>
                    <a:pt x="223" y="234"/>
                  </a:cubicBezTo>
                  <a:cubicBezTo>
                    <a:pt x="227" y="231"/>
                    <a:pt x="230" y="227"/>
                    <a:pt x="231" y="222"/>
                  </a:cubicBezTo>
                  <a:cubicBezTo>
                    <a:pt x="232" y="219"/>
                    <a:pt x="233" y="217"/>
                    <a:pt x="231" y="214"/>
                  </a:cubicBezTo>
                  <a:cubicBezTo>
                    <a:pt x="231" y="213"/>
                    <a:pt x="231" y="213"/>
                    <a:pt x="232" y="213"/>
                  </a:cubicBezTo>
                  <a:cubicBezTo>
                    <a:pt x="232" y="212"/>
                    <a:pt x="233" y="212"/>
                    <a:pt x="234" y="212"/>
                  </a:cubicBezTo>
                  <a:cubicBezTo>
                    <a:pt x="235" y="212"/>
                    <a:pt x="236" y="213"/>
                    <a:pt x="236" y="214"/>
                  </a:cubicBezTo>
                  <a:cubicBezTo>
                    <a:pt x="236" y="214"/>
                    <a:pt x="236" y="215"/>
                    <a:pt x="235" y="215"/>
                  </a:cubicBezTo>
                  <a:cubicBezTo>
                    <a:pt x="235" y="216"/>
                    <a:pt x="234" y="217"/>
                    <a:pt x="234" y="218"/>
                  </a:cubicBezTo>
                  <a:cubicBezTo>
                    <a:pt x="234" y="221"/>
                    <a:pt x="233" y="224"/>
                    <a:pt x="232" y="226"/>
                  </a:cubicBezTo>
                  <a:cubicBezTo>
                    <a:pt x="231" y="229"/>
                    <a:pt x="230" y="231"/>
                    <a:pt x="229" y="233"/>
                  </a:cubicBezTo>
                  <a:cubicBezTo>
                    <a:pt x="229" y="233"/>
                    <a:pt x="229" y="233"/>
                    <a:pt x="229" y="234"/>
                  </a:cubicBezTo>
                  <a:cubicBezTo>
                    <a:pt x="229" y="233"/>
                    <a:pt x="229" y="233"/>
                    <a:pt x="229" y="233"/>
                  </a:cubicBezTo>
                  <a:cubicBezTo>
                    <a:pt x="232" y="229"/>
                    <a:pt x="234" y="224"/>
                    <a:pt x="236" y="220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7" y="214"/>
                    <a:pt x="237" y="210"/>
                    <a:pt x="238" y="206"/>
                  </a:cubicBezTo>
                  <a:cubicBezTo>
                    <a:pt x="239" y="202"/>
                    <a:pt x="239" y="198"/>
                    <a:pt x="240" y="194"/>
                  </a:cubicBezTo>
                  <a:cubicBezTo>
                    <a:pt x="240" y="190"/>
                    <a:pt x="241" y="186"/>
                    <a:pt x="241" y="182"/>
                  </a:cubicBezTo>
                  <a:cubicBezTo>
                    <a:pt x="241" y="180"/>
                    <a:pt x="241" y="177"/>
                    <a:pt x="242" y="175"/>
                  </a:cubicBezTo>
                  <a:cubicBezTo>
                    <a:pt x="241" y="175"/>
                    <a:pt x="240" y="176"/>
                    <a:pt x="240" y="177"/>
                  </a:cubicBezTo>
                  <a:cubicBezTo>
                    <a:pt x="240" y="178"/>
                    <a:pt x="239" y="179"/>
                    <a:pt x="239" y="180"/>
                  </a:cubicBezTo>
                  <a:cubicBezTo>
                    <a:pt x="239" y="183"/>
                    <a:pt x="239" y="185"/>
                    <a:pt x="239" y="187"/>
                  </a:cubicBezTo>
                  <a:cubicBezTo>
                    <a:pt x="239" y="188"/>
                    <a:pt x="239" y="189"/>
                    <a:pt x="239" y="190"/>
                  </a:cubicBezTo>
                  <a:cubicBezTo>
                    <a:pt x="239" y="193"/>
                    <a:pt x="239" y="195"/>
                    <a:pt x="239" y="198"/>
                  </a:cubicBezTo>
                  <a:cubicBezTo>
                    <a:pt x="238" y="199"/>
                    <a:pt x="237" y="200"/>
                    <a:pt x="235" y="200"/>
                  </a:cubicBezTo>
                  <a:cubicBezTo>
                    <a:pt x="234" y="200"/>
                    <a:pt x="233" y="198"/>
                    <a:pt x="233" y="197"/>
                  </a:cubicBezTo>
                  <a:cubicBezTo>
                    <a:pt x="234" y="196"/>
                    <a:pt x="234" y="196"/>
                    <a:pt x="234" y="196"/>
                  </a:cubicBezTo>
                  <a:cubicBezTo>
                    <a:pt x="235" y="192"/>
                    <a:pt x="236" y="188"/>
                    <a:pt x="236" y="184"/>
                  </a:cubicBezTo>
                  <a:cubicBezTo>
                    <a:pt x="236" y="182"/>
                    <a:pt x="237" y="180"/>
                    <a:pt x="237" y="178"/>
                  </a:cubicBezTo>
                  <a:cubicBezTo>
                    <a:pt x="237" y="176"/>
                    <a:pt x="237" y="175"/>
                    <a:pt x="237" y="173"/>
                  </a:cubicBezTo>
                  <a:cubicBezTo>
                    <a:pt x="237" y="172"/>
                    <a:pt x="237" y="172"/>
                    <a:pt x="238" y="172"/>
                  </a:cubicBezTo>
                  <a:cubicBezTo>
                    <a:pt x="239" y="171"/>
                    <a:pt x="240" y="171"/>
                    <a:pt x="241" y="171"/>
                  </a:cubicBezTo>
                  <a:cubicBezTo>
                    <a:pt x="241" y="172"/>
                    <a:pt x="242" y="172"/>
                    <a:pt x="242" y="172"/>
                  </a:cubicBezTo>
                  <a:cubicBezTo>
                    <a:pt x="242" y="171"/>
                    <a:pt x="242" y="170"/>
                    <a:pt x="243" y="169"/>
                  </a:cubicBezTo>
                  <a:cubicBezTo>
                    <a:pt x="244" y="168"/>
                    <a:pt x="243" y="166"/>
                    <a:pt x="243" y="164"/>
                  </a:cubicBezTo>
                  <a:cubicBezTo>
                    <a:pt x="243" y="164"/>
                    <a:pt x="243" y="164"/>
                    <a:pt x="243" y="164"/>
                  </a:cubicBezTo>
                  <a:cubicBezTo>
                    <a:pt x="241" y="165"/>
                    <a:pt x="238" y="166"/>
                    <a:pt x="236" y="167"/>
                  </a:cubicBezTo>
                  <a:cubicBezTo>
                    <a:pt x="233" y="168"/>
                    <a:pt x="229" y="169"/>
                    <a:pt x="225" y="169"/>
                  </a:cubicBezTo>
                  <a:cubicBezTo>
                    <a:pt x="224" y="169"/>
                    <a:pt x="222" y="169"/>
                    <a:pt x="221" y="169"/>
                  </a:cubicBezTo>
                  <a:cubicBezTo>
                    <a:pt x="213" y="170"/>
                    <a:pt x="205" y="171"/>
                    <a:pt x="197" y="171"/>
                  </a:cubicBezTo>
                  <a:cubicBezTo>
                    <a:pt x="191" y="171"/>
                    <a:pt x="185" y="171"/>
                    <a:pt x="179" y="170"/>
                  </a:cubicBezTo>
                  <a:cubicBezTo>
                    <a:pt x="172" y="169"/>
                    <a:pt x="165" y="167"/>
                    <a:pt x="159" y="162"/>
                  </a:cubicBezTo>
                  <a:cubicBezTo>
                    <a:pt x="158" y="162"/>
                    <a:pt x="158" y="162"/>
                    <a:pt x="158" y="162"/>
                  </a:cubicBezTo>
                  <a:cubicBezTo>
                    <a:pt x="156" y="161"/>
                    <a:pt x="154" y="160"/>
                    <a:pt x="153" y="158"/>
                  </a:cubicBezTo>
                  <a:cubicBezTo>
                    <a:pt x="150" y="156"/>
                    <a:pt x="148" y="154"/>
                    <a:pt x="147" y="151"/>
                  </a:cubicBezTo>
                  <a:cubicBezTo>
                    <a:pt x="145" y="148"/>
                    <a:pt x="144" y="145"/>
                    <a:pt x="144" y="143"/>
                  </a:cubicBezTo>
                  <a:cubicBezTo>
                    <a:pt x="143" y="139"/>
                    <a:pt x="143" y="136"/>
                    <a:pt x="143" y="132"/>
                  </a:cubicBezTo>
                  <a:cubicBezTo>
                    <a:pt x="143" y="129"/>
                    <a:pt x="143" y="127"/>
                    <a:pt x="144" y="124"/>
                  </a:cubicBezTo>
                  <a:cubicBezTo>
                    <a:pt x="144" y="122"/>
                    <a:pt x="145" y="121"/>
                    <a:pt x="145" y="119"/>
                  </a:cubicBezTo>
                  <a:cubicBezTo>
                    <a:pt x="146" y="115"/>
                    <a:pt x="147" y="112"/>
                    <a:pt x="149" y="109"/>
                  </a:cubicBezTo>
                  <a:cubicBezTo>
                    <a:pt x="152" y="105"/>
                    <a:pt x="156" y="103"/>
                    <a:pt x="161" y="103"/>
                  </a:cubicBezTo>
                  <a:cubicBezTo>
                    <a:pt x="165" y="103"/>
                    <a:pt x="168" y="103"/>
                    <a:pt x="172" y="104"/>
                  </a:cubicBezTo>
                  <a:cubicBezTo>
                    <a:pt x="177" y="105"/>
                    <a:pt x="182" y="106"/>
                    <a:pt x="187" y="107"/>
                  </a:cubicBezTo>
                  <a:cubicBezTo>
                    <a:pt x="194" y="109"/>
                    <a:pt x="200" y="110"/>
                    <a:pt x="207" y="110"/>
                  </a:cubicBezTo>
                  <a:cubicBezTo>
                    <a:pt x="213" y="109"/>
                    <a:pt x="219" y="109"/>
                    <a:pt x="226" y="108"/>
                  </a:cubicBezTo>
                  <a:cubicBezTo>
                    <a:pt x="227" y="108"/>
                    <a:pt x="229" y="108"/>
                    <a:pt x="230" y="107"/>
                  </a:cubicBezTo>
                  <a:cubicBezTo>
                    <a:pt x="233" y="106"/>
                    <a:pt x="236" y="104"/>
                    <a:pt x="239" y="103"/>
                  </a:cubicBezTo>
                  <a:cubicBezTo>
                    <a:pt x="240" y="103"/>
                    <a:pt x="240" y="102"/>
                    <a:pt x="241" y="102"/>
                  </a:cubicBezTo>
                  <a:cubicBezTo>
                    <a:pt x="243" y="99"/>
                    <a:pt x="245" y="97"/>
                    <a:pt x="247" y="94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88"/>
                    <a:pt x="246" y="83"/>
                    <a:pt x="244" y="79"/>
                  </a:cubicBezTo>
                  <a:cubicBezTo>
                    <a:pt x="243" y="78"/>
                    <a:pt x="243" y="78"/>
                    <a:pt x="242" y="78"/>
                  </a:cubicBezTo>
                  <a:cubicBezTo>
                    <a:pt x="236" y="77"/>
                    <a:pt x="231" y="76"/>
                    <a:pt x="226" y="76"/>
                  </a:cubicBezTo>
                  <a:cubicBezTo>
                    <a:pt x="224" y="76"/>
                    <a:pt x="222" y="75"/>
                    <a:pt x="220" y="75"/>
                  </a:cubicBezTo>
                  <a:cubicBezTo>
                    <a:pt x="217" y="76"/>
                    <a:pt x="215" y="76"/>
                    <a:pt x="213" y="76"/>
                  </a:cubicBezTo>
                  <a:cubicBezTo>
                    <a:pt x="209" y="77"/>
                    <a:pt x="204" y="77"/>
                    <a:pt x="199" y="77"/>
                  </a:cubicBezTo>
                  <a:cubicBezTo>
                    <a:pt x="193" y="77"/>
                    <a:pt x="187" y="77"/>
                    <a:pt x="181" y="76"/>
                  </a:cubicBezTo>
                  <a:cubicBezTo>
                    <a:pt x="176" y="76"/>
                    <a:pt x="171" y="76"/>
                    <a:pt x="167" y="75"/>
                  </a:cubicBezTo>
                  <a:cubicBezTo>
                    <a:pt x="159" y="74"/>
                    <a:pt x="151" y="72"/>
                    <a:pt x="144" y="69"/>
                  </a:cubicBezTo>
                  <a:cubicBezTo>
                    <a:pt x="143" y="69"/>
                    <a:pt x="142" y="69"/>
                    <a:pt x="142" y="69"/>
                  </a:cubicBezTo>
                  <a:cubicBezTo>
                    <a:pt x="137" y="68"/>
                    <a:pt x="132" y="67"/>
                    <a:pt x="127" y="66"/>
                  </a:cubicBezTo>
                  <a:cubicBezTo>
                    <a:pt x="117" y="64"/>
                    <a:pt x="108" y="61"/>
                    <a:pt x="99" y="58"/>
                  </a:cubicBezTo>
                  <a:cubicBezTo>
                    <a:pt x="92" y="56"/>
                    <a:pt x="86" y="54"/>
                    <a:pt x="80" y="51"/>
                  </a:cubicBezTo>
                  <a:cubicBezTo>
                    <a:pt x="71" y="47"/>
                    <a:pt x="62" y="42"/>
                    <a:pt x="55" y="36"/>
                  </a:cubicBezTo>
                  <a:cubicBezTo>
                    <a:pt x="51" y="33"/>
                    <a:pt x="47" y="30"/>
                    <a:pt x="44" y="26"/>
                  </a:cubicBezTo>
                  <a:cubicBezTo>
                    <a:pt x="44" y="25"/>
                    <a:pt x="44" y="25"/>
                    <a:pt x="43" y="25"/>
                  </a:cubicBezTo>
                  <a:cubicBezTo>
                    <a:pt x="42" y="26"/>
                    <a:pt x="40" y="28"/>
                    <a:pt x="39" y="29"/>
                  </a:cubicBezTo>
                  <a:cubicBezTo>
                    <a:pt x="39" y="29"/>
                    <a:pt x="39" y="30"/>
                    <a:pt x="40" y="30"/>
                  </a:cubicBezTo>
                  <a:cubicBezTo>
                    <a:pt x="40" y="31"/>
                    <a:pt x="40" y="33"/>
                    <a:pt x="41" y="34"/>
                  </a:cubicBezTo>
                  <a:cubicBezTo>
                    <a:pt x="41" y="36"/>
                    <a:pt x="43" y="38"/>
                    <a:pt x="44" y="39"/>
                  </a:cubicBezTo>
                  <a:cubicBezTo>
                    <a:pt x="46" y="41"/>
                    <a:pt x="48" y="42"/>
                    <a:pt x="50" y="42"/>
                  </a:cubicBezTo>
                  <a:cubicBezTo>
                    <a:pt x="50" y="42"/>
                    <a:pt x="51" y="43"/>
                    <a:pt x="51" y="43"/>
                  </a:cubicBezTo>
                  <a:cubicBezTo>
                    <a:pt x="52" y="43"/>
                    <a:pt x="52" y="43"/>
                    <a:pt x="53" y="44"/>
                  </a:cubicBezTo>
                  <a:cubicBezTo>
                    <a:pt x="53" y="45"/>
                    <a:pt x="52" y="46"/>
                    <a:pt x="51" y="47"/>
                  </a:cubicBezTo>
                  <a:cubicBezTo>
                    <a:pt x="50" y="47"/>
                    <a:pt x="50" y="47"/>
                    <a:pt x="49" y="47"/>
                  </a:cubicBezTo>
                  <a:cubicBezTo>
                    <a:pt x="47" y="45"/>
                    <a:pt x="46" y="44"/>
                    <a:pt x="45" y="43"/>
                  </a:cubicBezTo>
                  <a:cubicBezTo>
                    <a:pt x="44" y="42"/>
                    <a:pt x="43" y="41"/>
                    <a:pt x="42" y="40"/>
                  </a:cubicBezTo>
                  <a:cubicBezTo>
                    <a:pt x="41" y="39"/>
                    <a:pt x="40" y="37"/>
                    <a:pt x="39" y="35"/>
                  </a:cubicBezTo>
                  <a:cubicBezTo>
                    <a:pt x="38" y="34"/>
                    <a:pt x="37" y="33"/>
                    <a:pt x="37" y="33"/>
                  </a:cubicBezTo>
                  <a:cubicBezTo>
                    <a:pt x="36" y="32"/>
                    <a:pt x="35" y="32"/>
                    <a:pt x="35" y="33"/>
                  </a:cubicBezTo>
                  <a:cubicBezTo>
                    <a:pt x="34" y="34"/>
                    <a:pt x="33" y="36"/>
                    <a:pt x="32" y="37"/>
                  </a:cubicBezTo>
                  <a:cubicBezTo>
                    <a:pt x="30" y="39"/>
                    <a:pt x="29" y="41"/>
                    <a:pt x="28" y="44"/>
                  </a:cubicBezTo>
                  <a:cubicBezTo>
                    <a:pt x="25" y="50"/>
                    <a:pt x="22" y="56"/>
                    <a:pt x="20" y="62"/>
                  </a:cubicBezTo>
                  <a:cubicBezTo>
                    <a:pt x="19" y="67"/>
                    <a:pt x="18" y="71"/>
                    <a:pt x="17" y="76"/>
                  </a:cubicBezTo>
                  <a:cubicBezTo>
                    <a:pt x="16" y="79"/>
                    <a:pt x="16" y="81"/>
                    <a:pt x="16" y="84"/>
                  </a:cubicBezTo>
                  <a:cubicBezTo>
                    <a:pt x="15" y="94"/>
                    <a:pt x="14" y="103"/>
                    <a:pt x="12" y="113"/>
                  </a:cubicBezTo>
                  <a:cubicBezTo>
                    <a:pt x="12" y="114"/>
                    <a:pt x="12" y="115"/>
                    <a:pt x="12" y="117"/>
                  </a:cubicBezTo>
                  <a:cubicBezTo>
                    <a:pt x="12" y="117"/>
                    <a:pt x="12" y="117"/>
                    <a:pt x="12" y="117"/>
                  </a:cubicBezTo>
                  <a:cubicBezTo>
                    <a:pt x="15" y="112"/>
                    <a:pt x="17" y="108"/>
                    <a:pt x="19" y="103"/>
                  </a:cubicBezTo>
                  <a:cubicBezTo>
                    <a:pt x="19" y="103"/>
                    <a:pt x="19" y="103"/>
                    <a:pt x="19" y="102"/>
                  </a:cubicBezTo>
                  <a:cubicBezTo>
                    <a:pt x="20" y="101"/>
                    <a:pt x="22" y="101"/>
                    <a:pt x="23" y="102"/>
                  </a:cubicBezTo>
                  <a:cubicBezTo>
                    <a:pt x="25" y="103"/>
                    <a:pt x="25" y="105"/>
                    <a:pt x="24" y="106"/>
                  </a:cubicBezTo>
                  <a:cubicBezTo>
                    <a:pt x="23" y="106"/>
                    <a:pt x="23" y="107"/>
                    <a:pt x="23" y="107"/>
                  </a:cubicBezTo>
                  <a:cubicBezTo>
                    <a:pt x="19" y="112"/>
                    <a:pt x="15" y="117"/>
                    <a:pt x="11" y="123"/>
                  </a:cubicBezTo>
                  <a:cubicBezTo>
                    <a:pt x="11" y="124"/>
                    <a:pt x="11" y="125"/>
                    <a:pt x="11" y="126"/>
                  </a:cubicBezTo>
                  <a:cubicBezTo>
                    <a:pt x="12" y="126"/>
                    <a:pt x="12" y="125"/>
                    <a:pt x="13" y="124"/>
                  </a:cubicBezTo>
                  <a:cubicBezTo>
                    <a:pt x="18" y="119"/>
                    <a:pt x="23" y="113"/>
                    <a:pt x="27" y="108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9" y="106"/>
                    <a:pt x="30" y="106"/>
                    <a:pt x="31" y="106"/>
                  </a:cubicBezTo>
                  <a:cubicBezTo>
                    <a:pt x="31" y="107"/>
                    <a:pt x="31" y="107"/>
                    <a:pt x="31" y="108"/>
                  </a:cubicBezTo>
                  <a:cubicBezTo>
                    <a:pt x="30" y="109"/>
                    <a:pt x="30" y="110"/>
                    <a:pt x="29" y="111"/>
                  </a:cubicBezTo>
                  <a:cubicBezTo>
                    <a:pt x="29" y="112"/>
                    <a:pt x="28" y="113"/>
                    <a:pt x="27" y="114"/>
                  </a:cubicBezTo>
                  <a:cubicBezTo>
                    <a:pt x="22" y="121"/>
                    <a:pt x="17" y="130"/>
                    <a:pt x="13" y="138"/>
                  </a:cubicBezTo>
                  <a:cubicBezTo>
                    <a:pt x="12" y="141"/>
                    <a:pt x="11" y="143"/>
                    <a:pt x="10" y="146"/>
                  </a:cubicBezTo>
                  <a:cubicBezTo>
                    <a:pt x="10" y="147"/>
                    <a:pt x="9" y="148"/>
                    <a:pt x="10" y="149"/>
                  </a:cubicBezTo>
                  <a:cubicBezTo>
                    <a:pt x="10" y="149"/>
                    <a:pt x="10" y="150"/>
                    <a:pt x="10" y="150"/>
                  </a:cubicBezTo>
                  <a:cubicBezTo>
                    <a:pt x="9" y="153"/>
                    <a:pt x="10" y="156"/>
                    <a:pt x="10" y="158"/>
                  </a:cubicBezTo>
                  <a:cubicBezTo>
                    <a:pt x="10" y="158"/>
                    <a:pt x="11" y="158"/>
                    <a:pt x="11" y="157"/>
                  </a:cubicBezTo>
                  <a:cubicBezTo>
                    <a:pt x="16" y="148"/>
                    <a:pt x="22" y="139"/>
                    <a:pt x="28" y="130"/>
                  </a:cubicBezTo>
                  <a:cubicBezTo>
                    <a:pt x="32" y="125"/>
                    <a:pt x="36" y="119"/>
                    <a:pt x="39" y="114"/>
                  </a:cubicBezTo>
                  <a:cubicBezTo>
                    <a:pt x="39" y="113"/>
                    <a:pt x="40" y="113"/>
                    <a:pt x="40" y="113"/>
                  </a:cubicBezTo>
                  <a:cubicBezTo>
                    <a:pt x="42" y="112"/>
                    <a:pt x="44" y="114"/>
                    <a:pt x="44" y="116"/>
                  </a:cubicBezTo>
                  <a:cubicBezTo>
                    <a:pt x="43" y="117"/>
                    <a:pt x="43" y="117"/>
                    <a:pt x="42" y="118"/>
                  </a:cubicBezTo>
                  <a:cubicBezTo>
                    <a:pt x="41" y="118"/>
                    <a:pt x="40" y="118"/>
                    <a:pt x="40" y="119"/>
                  </a:cubicBezTo>
                  <a:cubicBezTo>
                    <a:pt x="39" y="120"/>
                    <a:pt x="37" y="121"/>
                    <a:pt x="36" y="123"/>
                  </a:cubicBezTo>
                  <a:cubicBezTo>
                    <a:pt x="34" y="126"/>
                    <a:pt x="31" y="130"/>
                    <a:pt x="28" y="134"/>
                  </a:cubicBezTo>
                  <a:cubicBezTo>
                    <a:pt x="22" y="143"/>
                    <a:pt x="16" y="153"/>
                    <a:pt x="11" y="163"/>
                  </a:cubicBezTo>
                  <a:cubicBezTo>
                    <a:pt x="10" y="164"/>
                    <a:pt x="10" y="166"/>
                    <a:pt x="11" y="167"/>
                  </a:cubicBezTo>
                  <a:cubicBezTo>
                    <a:pt x="11" y="167"/>
                    <a:pt x="11" y="167"/>
                    <a:pt x="11" y="166"/>
                  </a:cubicBezTo>
                  <a:cubicBezTo>
                    <a:pt x="11" y="166"/>
                    <a:pt x="11" y="166"/>
                    <a:pt x="12" y="165"/>
                  </a:cubicBezTo>
                  <a:cubicBezTo>
                    <a:pt x="19" y="155"/>
                    <a:pt x="27" y="146"/>
                    <a:pt x="36" y="137"/>
                  </a:cubicBezTo>
                  <a:cubicBezTo>
                    <a:pt x="37" y="136"/>
                    <a:pt x="38" y="135"/>
                    <a:pt x="39" y="134"/>
                  </a:cubicBezTo>
                  <a:cubicBezTo>
                    <a:pt x="39" y="134"/>
                    <a:pt x="40" y="133"/>
                    <a:pt x="40" y="133"/>
                  </a:cubicBezTo>
                  <a:cubicBezTo>
                    <a:pt x="41" y="133"/>
                    <a:pt x="41" y="133"/>
                    <a:pt x="42" y="133"/>
                  </a:cubicBezTo>
                  <a:cubicBezTo>
                    <a:pt x="42" y="134"/>
                    <a:pt x="42" y="134"/>
                    <a:pt x="42" y="135"/>
                  </a:cubicBezTo>
                  <a:cubicBezTo>
                    <a:pt x="42" y="135"/>
                    <a:pt x="42" y="136"/>
                    <a:pt x="41" y="136"/>
                  </a:cubicBezTo>
                  <a:cubicBezTo>
                    <a:pt x="41" y="137"/>
                    <a:pt x="40" y="138"/>
                    <a:pt x="39" y="139"/>
                  </a:cubicBezTo>
                  <a:cubicBezTo>
                    <a:pt x="33" y="149"/>
                    <a:pt x="27" y="159"/>
                    <a:pt x="21" y="170"/>
                  </a:cubicBezTo>
                  <a:cubicBezTo>
                    <a:pt x="18" y="174"/>
                    <a:pt x="15" y="179"/>
                    <a:pt x="13" y="184"/>
                  </a:cubicBezTo>
                  <a:cubicBezTo>
                    <a:pt x="13" y="184"/>
                    <a:pt x="12" y="185"/>
                    <a:pt x="12" y="185"/>
                  </a:cubicBezTo>
                  <a:cubicBezTo>
                    <a:pt x="12" y="186"/>
                    <a:pt x="13" y="187"/>
                    <a:pt x="13" y="188"/>
                  </a:cubicBezTo>
                  <a:cubicBezTo>
                    <a:pt x="13" y="188"/>
                    <a:pt x="14" y="188"/>
                    <a:pt x="14" y="188"/>
                  </a:cubicBezTo>
                  <a:cubicBezTo>
                    <a:pt x="15" y="187"/>
                    <a:pt x="16" y="186"/>
                    <a:pt x="17" y="184"/>
                  </a:cubicBezTo>
                  <a:cubicBezTo>
                    <a:pt x="22" y="178"/>
                    <a:pt x="27" y="171"/>
                    <a:pt x="33" y="164"/>
                  </a:cubicBezTo>
                  <a:cubicBezTo>
                    <a:pt x="38" y="157"/>
                    <a:pt x="44" y="150"/>
                    <a:pt x="51" y="143"/>
                  </a:cubicBezTo>
                  <a:cubicBezTo>
                    <a:pt x="51" y="142"/>
                    <a:pt x="52" y="141"/>
                    <a:pt x="53" y="141"/>
                  </a:cubicBezTo>
                  <a:cubicBezTo>
                    <a:pt x="53" y="140"/>
                    <a:pt x="54" y="140"/>
                    <a:pt x="55" y="141"/>
                  </a:cubicBezTo>
                  <a:cubicBezTo>
                    <a:pt x="55" y="141"/>
                    <a:pt x="55" y="142"/>
                    <a:pt x="55" y="143"/>
                  </a:cubicBezTo>
                  <a:cubicBezTo>
                    <a:pt x="55" y="143"/>
                    <a:pt x="54" y="144"/>
                    <a:pt x="54" y="145"/>
                  </a:cubicBezTo>
                  <a:cubicBezTo>
                    <a:pt x="52" y="148"/>
                    <a:pt x="50" y="150"/>
                    <a:pt x="48" y="153"/>
                  </a:cubicBezTo>
                  <a:cubicBezTo>
                    <a:pt x="41" y="163"/>
                    <a:pt x="34" y="174"/>
                    <a:pt x="28" y="185"/>
                  </a:cubicBezTo>
                  <a:cubicBezTo>
                    <a:pt x="25" y="190"/>
                    <a:pt x="22" y="196"/>
                    <a:pt x="20" y="201"/>
                  </a:cubicBezTo>
                  <a:cubicBezTo>
                    <a:pt x="20" y="201"/>
                    <a:pt x="19" y="202"/>
                    <a:pt x="19" y="202"/>
                  </a:cubicBezTo>
                  <a:cubicBezTo>
                    <a:pt x="19" y="203"/>
                    <a:pt x="19" y="204"/>
                    <a:pt x="20" y="203"/>
                  </a:cubicBezTo>
                  <a:cubicBezTo>
                    <a:pt x="21" y="203"/>
                    <a:pt x="22" y="203"/>
                    <a:pt x="22" y="205"/>
                  </a:cubicBezTo>
                  <a:cubicBezTo>
                    <a:pt x="23" y="204"/>
                    <a:pt x="24" y="203"/>
                    <a:pt x="25" y="202"/>
                  </a:cubicBezTo>
                  <a:cubicBezTo>
                    <a:pt x="29" y="197"/>
                    <a:pt x="33" y="193"/>
                    <a:pt x="37" y="188"/>
                  </a:cubicBezTo>
                  <a:cubicBezTo>
                    <a:pt x="44" y="179"/>
                    <a:pt x="52" y="170"/>
                    <a:pt x="60" y="162"/>
                  </a:cubicBezTo>
                  <a:cubicBezTo>
                    <a:pt x="61" y="161"/>
                    <a:pt x="62" y="161"/>
                    <a:pt x="63" y="160"/>
                  </a:cubicBezTo>
                  <a:cubicBezTo>
                    <a:pt x="63" y="160"/>
                    <a:pt x="64" y="159"/>
                    <a:pt x="65" y="160"/>
                  </a:cubicBezTo>
                  <a:cubicBezTo>
                    <a:pt x="66" y="161"/>
                    <a:pt x="66" y="161"/>
                    <a:pt x="66" y="162"/>
                  </a:cubicBezTo>
                  <a:cubicBezTo>
                    <a:pt x="65" y="163"/>
                    <a:pt x="65" y="164"/>
                    <a:pt x="64" y="165"/>
                  </a:cubicBezTo>
                  <a:cubicBezTo>
                    <a:pt x="63" y="168"/>
                    <a:pt x="61" y="171"/>
                    <a:pt x="59" y="173"/>
                  </a:cubicBezTo>
                  <a:cubicBezTo>
                    <a:pt x="55" y="180"/>
                    <a:pt x="50" y="186"/>
                    <a:pt x="46" y="192"/>
                  </a:cubicBezTo>
                  <a:cubicBezTo>
                    <a:pt x="42" y="198"/>
                    <a:pt x="39" y="204"/>
                    <a:pt x="36" y="210"/>
                  </a:cubicBezTo>
                  <a:cubicBezTo>
                    <a:pt x="36" y="210"/>
                    <a:pt x="36" y="211"/>
                    <a:pt x="36" y="211"/>
                  </a:cubicBezTo>
                  <a:cubicBezTo>
                    <a:pt x="37" y="212"/>
                    <a:pt x="37" y="212"/>
                    <a:pt x="39" y="211"/>
                  </a:cubicBezTo>
                  <a:cubicBezTo>
                    <a:pt x="41" y="209"/>
                    <a:pt x="43" y="207"/>
                    <a:pt x="45" y="204"/>
                  </a:cubicBezTo>
                  <a:cubicBezTo>
                    <a:pt x="53" y="196"/>
                    <a:pt x="61" y="188"/>
                    <a:pt x="70" y="180"/>
                  </a:cubicBezTo>
                  <a:cubicBezTo>
                    <a:pt x="71" y="179"/>
                    <a:pt x="72" y="178"/>
                    <a:pt x="73" y="177"/>
                  </a:cubicBezTo>
                  <a:cubicBezTo>
                    <a:pt x="74" y="176"/>
                    <a:pt x="74" y="176"/>
                    <a:pt x="74" y="176"/>
                  </a:cubicBezTo>
                  <a:cubicBezTo>
                    <a:pt x="75" y="176"/>
                    <a:pt x="75" y="176"/>
                    <a:pt x="76" y="176"/>
                  </a:cubicBezTo>
                  <a:cubicBezTo>
                    <a:pt x="76" y="177"/>
                    <a:pt x="77" y="177"/>
                    <a:pt x="76" y="178"/>
                  </a:cubicBezTo>
                  <a:cubicBezTo>
                    <a:pt x="76" y="178"/>
                    <a:pt x="76" y="178"/>
                    <a:pt x="76" y="179"/>
                  </a:cubicBezTo>
                  <a:cubicBezTo>
                    <a:pt x="75" y="180"/>
                    <a:pt x="74" y="181"/>
                    <a:pt x="74" y="182"/>
                  </a:cubicBezTo>
                  <a:cubicBezTo>
                    <a:pt x="69" y="189"/>
                    <a:pt x="65" y="195"/>
                    <a:pt x="60" y="202"/>
                  </a:cubicBezTo>
                  <a:cubicBezTo>
                    <a:pt x="58" y="205"/>
                    <a:pt x="56" y="209"/>
                    <a:pt x="53" y="213"/>
                  </a:cubicBezTo>
                  <a:cubicBezTo>
                    <a:pt x="53" y="213"/>
                    <a:pt x="52" y="214"/>
                    <a:pt x="52" y="215"/>
                  </a:cubicBezTo>
                  <a:cubicBezTo>
                    <a:pt x="53" y="214"/>
                    <a:pt x="54" y="214"/>
                    <a:pt x="54" y="213"/>
                  </a:cubicBezTo>
                  <a:cubicBezTo>
                    <a:pt x="62" y="204"/>
                    <a:pt x="71" y="195"/>
                    <a:pt x="80" y="186"/>
                  </a:cubicBezTo>
                  <a:cubicBezTo>
                    <a:pt x="82" y="184"/>
                    <a:pt x="84" y="182"/>
                    <a:pt x="87" y="180"/>
                  </a:cubicBezTo>
                  <a:cubicBezTo>
                    <a:pt x="87" y="179"/>
                    <a:pt x="88" y="179"/>
                    <a:pt x="89" y="178"/>
                  </a:cubicBezTo>
                  <a:cubicBezTo>
                    <a:pt x="90" y="178"/>
                    <a:pt x="90" y="178"/>
                    <a:pt x="91" y="178"/>
                  </a:cubicBezTo>
                  <a:cubicBezTo>
                    <a:pt x="92" y="179"/>
                    <a:pt x="92" y="180"/>
                    <a:pt x="92" y="180"/>
                  </a:cubicBezTo>
                  <a:cubicBezTo>
                    <a:pt x="92" y="181"/>
                    <a:pt x="91" y="182"/>
                    <a:pt x="91" y="182"/>
                  </a:cubicBezTo>
                  <a:cubicBezTo>
                    <a:pt x="90" y="184"/>
                    <a:pt x="89" y="185"/>
                    <a:pt x="88" y="187"/>
                  </a:cubicBezTo>
                  <a:cubicBezTo>
                    <a:pt x="84" y="193"/>
                    <a:pt x="79" y="200"/>
                    <a:pt x="75" y="206"/>
                  </a:cubicBezTo>
                  <a:cubicBezTo>
                    <a:pt x="72" y="211"/>
                    <a:pt x="70" y="216"/>
                    <a:pt x="67" y="220"/>
                  </a:cubicBezTo>
                  <a:cubicBezTo>
                    <a:pt x="67" y="221"/>
                    <a:pt x="66" y="221"/>
                    <a:pt x="66" y="222"/>
                  </a:cubicBezTo>
                  <a:cubicBezTo>
                    <a:pt x="68" y="222"/>
                    <a:pt x="69" y="222"/>
                    <a:pt x="70" y="221"/>
                  </a:cubicBezTo>
                  <a:cubicBezTo>
                    <a:pt x="72" y="219"/>
                    <a:pt x="73" y="218"/>
                    <a:pt x="74" y="217"/>
                  </a:cubicBezTo>
                  <a:cubicBezTo>
                    <a:pt x="81" y="212"/>
                    <a:pt x="87" y="206"/>
                    <a:pt x="93" y="200"/>
                  </a:cubicBezTo>
                  <a:cubicBezTo>
                    <a:pt x="96" y="197"/>
                    <a:pt x="100" y="194"/>
                    <a:pt x="104" y="191"/>
                  </a:cubicBezTo>
                  <a:cubicBezTo>
                    <a:pt x="104" y="190"/>
                    <a:pt x="105" y="190"/>
                    <a:pt x="106" y="189"/>
                  </a:cubicBezTo>
                  <a:cubicBezTo>
                    <a:pt x="106" y="189"/>
                    <a:pt x="107" y="189"/>
                    <a:pt x="108" y="190"/>
                  </a:cubicBezTo>
                  <a:cubicBezTo>
                    <a:pt x="108" y="190"/>
                    <a:pt x="108" y="191"/>
                    <a:pt x="108" y="192"/>
                  </a:cubicBezTo>
                  <a:cubicBezTo>
                    <a:pt x="108" y="192"/>
                    <a:pt x="107" y="193"/>
                    <a:pt x="107" y="193"/>
                  </a:cubicBezTo>
                  <a:cubicBezTo>
                    <a:pt x="105" y="196"/>
                    <a:pt x="104" y="199"/>
                    <a:pt x="102" y="201"/>
                  </a:cubicBezTo>
                  <a:cubicBezTo>
                    <a:pt x="97" y="209"/>
                    <a:pt x="92" y="217"/>
                    <a:pt x="88" y="225"/>
                  </a:cubicBezTo>
                  <a:cubicBezTo>
                    <a:pt x="88" y="225"/>
                    <a:pt x="87" y="226"/>
                    <a:pt x="87" y="226"/>
                  </a:cubicBezTo>
                  <a:close/>
                  <a:moveTo>
                    <a:pt x="174" y="109"/>
                  </a:moveTo>
                  <a:cubicBezTo>
                    <a:pt x="173" y="111"/>
                    <a:pt x="172" y="111"/>
                    <a:pt x="170" y="111"/>
                  </a:cubicBezTo>
                  <a:cubicBezTo>
                    <a:pt x="169" y="110"/>
                    <a:pt x="167" y="110"/>
                    <a:pt x="165" y="110"/>
                  </a:cubicBezTo>
                  <a:cubicBezTo>
                    <a:pt x="165" y="110"/>
                    <a:pt x="165" y="110"/>
                    <a:pt x="164" y="110"/>
                  </a:cubicBezTo>
                  <a:cubicBezTo>
                    <a:pt x="164" y="111"/>
                    <a:pt x="163" y="111"/>
                    <a:pt x="162" y="111"/>
                  </a:cubicBezTo>
                  <a:cubicBezTo>
                    <a:pt x="160" y="112"/>
                    <a:pt x="158" y="113"/>
                    <a:pt x="156" y="113"/>
                  </a:cubicBezTo>
                  <a:cubicBezTo>
                    <a:pt x="155" y="114"/>
                    <a:pt x="154" y="114"/>
                    <a:pt x="154" y="114"/>
                  </a:cubicBezTo>
                  <a:cubicBezTo>
                    <a:pt x="152" y="117"/>
                    <a:pt x="150" y="120"/>
                    <a:pt x="150" y="124"/>
                  </a:cubicBezTo>
                  <a:cubicBezTo>
                    <a:pt x="150" y="128"/>
                    <a:pt x="150" y="132"/>
                    <a:pt x="150" y="136"/>
                  </a:cubicBezTo>
                  <a:cubicBezTo>
                    <a:pt x="150" y="138"/>
                    <a:pt x="151" y="140"/>
                    <a:pt x="152" y="142"/>
                  </a:cubicBezTo>
                  <a:cubicBezTo>
                    <a:pt x="153" y="143"/>
                    <a:pt x="153" y="144"/>
                    <a:pt x="154" y="146"/>
                  </a:cubicBezTo>
                  <a:cubicBezTo>
                    <a:pt x="156" y="148"/>
                    <a:pt x="158" y="150"/>
                    <a:pt x="161" y="152"/>
                  </a:cubicBezTo>
                  <a:cubicBezTo>
                    <a:pt x="165" y="155"/>
                    <a:pt x="169" y="158"/>
                    <a:pt x="174" y="160"/>
                  </a:cubicBezTo>
                  <a:cubicBezTo>
                    <a:pt x="179" y="161"/>
                    <a:pt x="184" y="162"/>
                    <a:pt x="189" y="163"/>
                  </a:cubicBezTo>
                  <a:cubicBezTo>
                    <a:pt x="192" y="163"/>
                    <a:pt x="194" y="164"/>
                    <a:pt x="196" y="164"/>
                  </a:cubicBezTo>
                  <a:cubicBezTo>
                    <a:pt x="203" y="164"/>
                    <a:pt x="210" y="164"/>
                    <a:pt x="216" y="164"/>
                  </a:cubicBezTo>
                  <a:cubicBezTo>
                    <a:pt x="221" y="164"/>
                    <a:pt x="226" y="163"/>
                    <a:pt x="231" y="162"/>
                  </a:cubicBezTo>
                  <a:cubicBezTo>
                    <a:pt x="235" y="161"/>
                    <a:pt x="239" y="160"/>
                    <a:pt x="243" y="157"/>
                  </a:cubicBezTo>
                  <a:cubicBezTo>
                    <a:pt x="245" y="155"/>
                    <a:pt x="248" y="153"/>
                    <a:pt x="250" y="151"/>
                  </a:cubicBezTo>
                  <a:cubicBezTo>
                    <a:pt x="252" y="149"/>
                    <a:pt x="253" y="148"/>
                    <a:pt x="255" y="146"/>
                  </a:cubicBezTo>
                  <a:cubicBezTo>
                    <a:pt x="255" y="145"/>
                    <a:pt x="256" y="145"/>
                    <a:pt x="256" y="144"/>
                  </a:cubicBezTo>
                  <a:cubicBezTo>
                    <a:pt x="256" y="143"/>
                    <a:pt x="256" y="141"/>
                    <a:pt x="256" y="140"/>
                  </a:cubicBezTo>
                  <a:cubicBezTo>
                    <a:pt x="257" y="137"/>
                    <a:pt x="257" y="134"/>
                    <a:pt x="258" y="131"/>
                  </a:cubicBezTo>
                  <a:cubicBezTo>
                    <a:pt x="258" y="129"/>
                    <a:pt x="258" y="126"/>
                    <a:pt x="258" y="124"/>
                  </a:cubicBezTo>
                  <a:cubicBezTo>
                    <a:pt x="258" y="116"/>
                    <a:pt x="258" y="108"/>
                    <a:pt x="258" y="100"/>
                  </a:cubicBezTo>
                  <a:cubicBezTo>
                    <a:pt x="258" y="98"/>
                    <a:pt x="258" y="95"/>
                    <a:pt x="258" y="93"/>
                  </a:cubicBezTo>
                  <a:cubicBezTo>
                    <a:pt x="258" y="92"/>
                    <a:pt x="257" y="91"/>
                    <a:pt x="256" y="91"/>
                  </a:cubicBezTo>
                  <a:cubicBezTo>
                    <a:pt x="256" y="92"/>
                    <a:pt x="256" y="94"/>
                    <a:pt x="255" y="95"/>
                  </a:cubicBezTo>
                  <a:cubicBezTo>
                    <a:pt x="255" y="95"/>
                    <a:pt x="256" y="96"/>
                    <a:pt x="256" y="96"/>
                  </a:cubicBezTo>
                  <a:cubicBezTo>
                    <a:pt x="256" y="97"/>
                    <a:pt x="255" y="98"/>
                    <a:pt x="254" y="99"/>
                  </a:cubicBezTo>
                  <a:cubicBezTo>
                    <a:pt x="253" y="99"/>
                    <a:pt x="253" y="100"/>
                    <a:pt x="252" y="100"/>
                  </a:cubicBezTo>
                  <a:cubicBezTo>
                    <a:pt x="250" y="106"/>
                    <a:pt x="246" y="110"/>
                    <a:pt x="241" y="112"/>
                  </a:cubicBezTo>
                  <a:cubicBezTo>
                    <a:pt x="235" y="115"/>
                    <a:pt x="228" y="117"/>
                    <a:pt x="221" y="117"/>
                  </a:cubicBezTo>
                  <a:cubicBezTo>
                    <a:pt x="217" y="117"/>
                    <a:pt x="212" y="117"/>
                    <a:pt x="208" y="117"/>
                  </a:cubicBezTo>
                  <a:cubicBezTo>
                    <a:pt x="205" y="117"/>
                    <a:pt x="202" y="117"/>
                    <a:pt x="200" y="116"/>
                  </a:cubicBezTo>
                  <a:cubicBezTo>
                    <a:pt x="197" y="116"/>
                    <a:pt x="193" y="115"/>
                    <a:pt x="190" y="115"/>
                  </a:cubicBezTo>
                  <a:cubicBezTo>
                    <a:pt x="190" y="115"/>
                    <a:pt x="190" y="115"/>
                    <a:pt x="189" y="115"/>
                  </a:cubicBezTo>
                  <a:cubicBezTo>
                    <a:pt x="188" y="114"/>
                    <a:pt x="187" y="114"/>
                    <a:pt x="187" y="113"/>
                  </a:cubicBezTo>
                  <a:cubicBezTo>
                    <a:pt x="187" y="112"/>
                    <a:pt x="186" y="112"/>
                    <a:pt x="186" y="112"/>
                  </a:cubicBezTo>
                  <a:cubicBezTo>
                    <a:pt x="182" y="110"/>
                    <a:pt x="178" y="110"/>
                    <a:pt x="174" y="109"/>
                  </a:cubicBezTo>
                  <a:close/>
                  <a:moveTo>
                    <a:pt x="198" y="66"/>
                  </a:moveTo>
                  <a:cubicBezTo>
                    <a:pt x="198" y="65"/>
                    <a:pt x="197" y="65"/>
                    <a:pt x="198" y="64"/>
                  </a:cubicBezTo>
                  <a:cubicBezTo>
                    <a:pt x="198" y="60"/>
                    <a:pt x="198" y="56"/>
                    <a:pt x="198" y="51"/>
                  </a:cubicBezTo>
                  <a:cubicBezTo>
                    <a:pt x="198" y="44"/>
                    <a:pt x="195" y="38"/>
                    <a:pt x="190" y="33"/>
                  </a:cubicBezTo>
                  <a:cubicBezTo>
                    <a:pt x="190" y="33"/>
                    <a:pt x="189" y="32"/>
                    <a:pt x="189" y="32"/>
                  </a:cubicBezTo>
                  <a:cubicBezTo>
                    <a:pt x="185" y="33"/>
                    <a:pt x="181" y="33"/>
                    <a:pt x="178" y="33"/>
                  </a:cubicBezTo>
                  <a:cubicBezTo>
                    <a:pt x="172" y="33"/>
                    <a:pt x="166" y="34"/>
                    <a:pt x="160" y="34"/>
                  </a:cubicBezTo>
                  <a:cubicBezTo>
                    <a:pt x="158" y="34"/>
                    <a:pt x="156" y="34"/>
                    <a:pt x="155" y="35"/>
                  </a:cubicBezTo>
                  <a:cubicBezTo>
                    <a:pt x="152" y="35"/>
                    <a:pt x="149" y="35"/>
                    <a:pt x="146" y="35"/>
                  </a:cubicBezTo>
                  <a:cubicBezTo>
                    <a:pt x="143" y="35"/>
                    <a:pt x="140" y="36"/>
                    <a:pt x="137" y="36"/>
                  </a:cubicBezTo>
                  <a:cubicBezTo>
                    <a:pt x="136" y="36"/>
                    <a:pt x="134" y="36"/>
                    <a:pt x="132" y="36"/>
                  </a:cubicBezTo>
                  <a:cubicBezTo>
                    <a:pt x="125" y="37"/>
                    <a:pt x="119" y="37"/>
                    <a:pt x="112" y="38"/>
                  </a:cubicBezTo>
                  <a:cubicBezTo>
                    <a:pt x="109" y="38"/>
                    <a:pt x="105" y="38"/>
                    <a:pt x="102" y="38"/>
                  </a:cubicBezTo>
                  <a:cubicBezTo>
                    <a:pt x="96" y="38"/>
                    <a:pt x="90" y="39"/>
                    <a:pt x="84" y="38"/>
                  </a:cubicBezTo>
                  <a:cubicBezTo>
                    <a:pt x="83" y="38"/>
                    <a:pt x="82" y="38"/>
                    <a:pt x="81" y="39"/>
                  </a:cubicBezTo>
                  <a:cubicBezTo>
                    <a:pt x="81" y="39"/>
                    <a:pt x="81" y="39"/>
                    <a:pt x="80" y="39"/>
                  </a:cubicBezTo>
                  <a:cubicBezTo>
                    <a:pt x="80" y="39"/>
                    <a:pt x="81" y="39"/>
                    <a:pt x="81" y="39"/>
                  </a:cubicBezTo>
                  <a:cubicBezTo>
                    <a:pt x="89" y="44"/>
                    <a:pt x="98" y="48"/>
                    <a:pt x="107" y="52"/>
                  </a:cubicBezTo>
                  <a:cubicBezTo>
                    <a:pt x="107" y="52"/>
                    <a:pt x="108" y="52"/>
                    <a:pt x="108" y="53"/>
                  </a:cubicBezTo>
                  <a:cubicBezTo>
                    <a:pt x="120" y="56"/>
                    <a:pt x="132" y="58"/>
                    <a:pt x="143" y="60"/>
                  </a:cubicBezTo>
                  <a:cubicBezTo>
                    <a:pt x="154" y="61"/>
                    <a:pt x="164" y="63"/>
                    <a:pt x="175" y="65"/>
                  </a:cubicBezTo>
                  <a:cubicBezTo>
                    <a:pt x="178" y="65"/>
                    <a:pt x="181" y="66"/>
                    <a:pt x="184" y="66"/>
                  </a:cubicBezTo>
                  <a:cubicBezTo>
                    <a:pt x="189" y="67"/>
                    <a:pt x="193" y="66"/>
                    <a:pt x="198" y="66"/>
                  </a:cubicBezTo>
                  <a:close/>
                  <a:moveTo>
                    <a:pt x="169" y="26"/>
                  </a:moveTo>
                  <a:cubicBezTo>
                    <a:pt x="170" y="26"/>
                    <a:pt x="170" y="26"/>
                    <a:pt x="170" y="26"/>
                  </a:cubicBezTo>
                  <a:cubicBezTo>
                    <a:pt x="170" y="26"/>
                    <a:pt x="170" y="26"/>
                    <a:pt x="171" y="26"/>
                  </a:cubicBezTo>
                  <a:cubicBezTo>
                    <a:pt x="174" y="26"/>
                    <a:pt x="178" y="26"/>
                    <a:pt x="181" y="26"/>
                  </a:cubicBezTo>
                  <a:cubicBezTo>
                    <a:pt x="185" y="26"/>
                    <a:pt x="188" y="27"/>
                    <a:pt x="192" y="27"/>
                  </a:cubicBezTo>
                  <a:cubicBezTo>
                    <a:pt x="193" y="27"/>
                    <a:pt x="194" y="27"/>
                    <a:pt x="195" y="27"/>
                  </a:cubicBezTo>
                  <a:cubicBezTo>
                    <a:pt x="196" y="26"/>
                    <a:pt x="198" y="26"/>
                    <a:pt x="200" y="27"/>
                  </a:cubicBezTo>
                  <a:cubicBezTo>
                    <a:pt x="201" y="27"/>
                    <a:pt x="202" y="28"/>
                    <a:pt x="203" y="29"/>
                  </a:cubicBezTo>
                  <a:cubicBezTo>
                    <a:pt x="203" y="30"/>
                    <a:pt x="203" y="32"/>
                    <a:pt x="203" y="33"/>
                  </a:cubicBezTo>
                  <a:cubicBezTo>
                    <a:pt x="204" y="34"/>
                    <a:pt x="204" y="35"/>
                    <a:pt x="204" y="35"/>
                  </a:cubicBezTo>
                  <a:cubicBezTo>
                    <a:pt x="205" y="38"/>
                    <a:pt x="206" y="40"/>
                    <a:pt x="206" y="43"/>
                  </a:cubicBezTo>
                  <a:cubicBezTo>
                    <a:pt x="206" y="49"/>
                    <a:pt x="205" y="55"/>
                    <a:pt x="206" y="62"/>
                  </a:cubicBezTo>
                  <a:cubicBezTo>
                    <a:pt x="206" y="63"/>
                    <a:pt x="206" y="64"/>
                    <a:pt x="206" y="65"/>
                  </a:cubicBezTo>
                  <a:cubicBezTo>
                    <a:pt x="206" y="66"/>
                    <a:pt x="206" y="66"/>
                    <a:pt x="208" y="66"/>
                  </a:cubicBezTo>
                  <a:cubicBezTo>
                    <a:pt x="212" y="66"/>
                    <a:pt x="215" y="66"/>
                    <a:pt x="219" y="66"/>
                  </a:cubicBezTo>
                  <a:cubicBezTo>
                    <a:pt x="222" y="66"/>
                    <a:pt x="225" y="66"/>
                    <a:pt x="228" y="66"/>
                  </a:cubicBezTo>
                  <a:cubicBezTo>
                    <a:pt x="229" y="66"/>
                    <a:pt x="229" y="66"/>
                    <a:pt x="230" y="65"/>
                  </a:cubicBezTo>
                  <a:cubicBezTo>
                    <a:pt x="230" y="65"/>
                    <a:pt x="230" y="64"/>
                    <a:pt x="230" y="64"/>
                  </a:cubicBezTo>
                  <a:cubicBezTo>
                    <a:pt x="227" y="57"/>
                    <a:pt x="225" y="50"/>
                    <a:pt x="223" y="43"/>
                  </a:cubicBezTo>
                  <a:cubicBezTo>
                    <a:pt x="222" y="40"/>
                    <a:pt x="221" y="38"/>
                    <a:pt x="220" y="36"/>
                  </a:cubicBezTo>
                  <a:cubicBezTo>
                    <a:pt x="218" y="30"/>
                    <a:pt x="215" y="25"/>
                    <a:pt x="213" y="20"/>
                  </a:cubicBezTo>
                  <a:cubicBezTo>
                    <a:pt x="213" y="19"/>
                    <a:pt x="213" y="19"/>
                    <a:pt x="213" y="19"/>
                  </a:cubicBezTo>
                  <a:cubicBezTo>
                    <a:pt x="212" y="16"/>
                    <a:pt x="211" y="13"/>
                    <a:pt x="209" y="11"/>
                  </a:cubicBezTo>
                  <a:cubicBezTo>
                    <a:pt x="208" y="11"/>
                    <a:pt x="208" y="11"/>
                    <a:pt x="207" y="11"/>
                  </a:cubicBezTo>
                  <a:cubicBezTo>
                    <a:pt x="207" y="13"/>
                    <a:pt x="205" y="14"/>
                    <a:pt x="204" y="14"/>
                  </a:cubicBezTo>
                  <a:cubicBezTo>
                    <a:pt x="202" y="14"/>
                    <a:pt x="201" y="15"/>
                    <a:pt x="199" y="15"/>
                  </a:cubicBezTo>
                  <a:cubicBezTo>
                    <a:pt x="197" y="16"/>
                    <a:pt x="194" y="16"/>
                    <a:pt x="192" y="17"/>
                  </a:cubicBezTo>
                  <a:cubicBezTo>
                    <a:pt x="184" y="20"/>
                    <a:pt x="177" y="22"/>
                    <a:pt x="170" y="25"/>
                  </a:cubicBezTo>
                  <a:cubicBezTo>
                    <a:pt x="170" y="25"/>
                    <a:pt x="170" y="25"/>
                    <a:pt x="169" y="26"/>
                  </a:cubicBezTo>
                  <a:close/>
                  <a:moveTo>
                    <a:pt x="147" y="207"/>
                  </a:moveTo>
                  <a:cubicBezTo>
                    <a:pt x="147" y="207"/>
                    <a:pt x="147" y="207"/>
                    <a:pt x="147" y="207"/>
                  </a:cubicBezTo>
                  <a:cubicBezTo>
                    <a:pt x="146" y="208"/>
                    <a:pt x="145" y="208"/>
                    <a:pt x="144" y="209"/>
                  </a:cubicBezTo>
                  <a:cubicBezTo>
                    <a:pt x="137" y="214"/>
                    <a:pt x="130" y="220"/>
                    <a:pt x="122" y="226"/>
                  </a:cubicBezTo>
                  <a:cubicBezTo>
                    <a:pt x="119" y="228"/>
                    <a:pt x="116" y="231"/>
                    <a:pt x="113" y="233"/>
                  </a:cubicBezTo>
                  <a:cubicBezTo>
                    <a:pt x="113" y="233"/>
                    <a:pt x="112" y="233"/>
                    <a:pt x="112" y="233"/>
                  </a:cubicBezTo>
                  <a:cubicBezTo>
                    <a:pt x="115" y="234"/>
                    <a:pt x="118" y="235"/>
                    <a:pt x="121" y="236"/>
                  </a:cubicBezTo>
                  <a:cubicBezTo>
                    <a:pt x="124" y="236"/>
                    <a:pt x="127" y="236"/>
                    <a:pt x="130" y="236"/>
                  </a:cubicBezTo>
                  <a:cubicBezTo>
                    <a:pt x="135" y="226"/>
                    <a:pt x="142" y="217"/>
                    <a:pt x="147" y="207"/>
                  </a:cubicBezTo>
                  <a:close/>
                  <a:moveTo>
                    <a:pt x="83" y="32"/>
                  </a:moveTo>
                  <a:cubicBezTo>
                    <a:pt x="85" y="32"/>
                    <a:pt x="86" y="31"/>
                    <a:pt x="87" y="30"/>
                  </a:cubicBezTo>
                  <a:cubicBezTo>
                    <a:pt x="95" y="25"/>
                    <a:pt x="103" y="19"/>
                    <a:pt x="111" y="13"/>
                  </a:cubicBezTo>
                  <a:cubicBezTo>
                    <a:pt x="111" y="13"/>
                    <a:pt x="111" y="13"/>
                    <a:pt x="111" y="12"/>
                  </a:cubicBezTo>
                  <a:cubicBezTo>
                    <a:pt x="108" y="12"/>
                    <a:pt x="82" y="14"/>
                    <a:pt x="78" y="15"/>
                  </a:cubicBezTo>
                  <a:cubicBezTo>
                    <a:pt x="79" y="16"/>
                    <a:pt x="78" y="18"/>
                    <a:pt x="78" y="19"/>
                  </a:cubicBezTo>
                  <a:cubicBezTo>
                    <a:pt x="77" y="19"/>
                    <a:pt x="77" y="20"/>
                    <a:pt x="77" y="20"/>
                  </a:cubicBezTo>
                  <a:cubicBezTo>
                    <a:pt x="75" y="22"/>
                    <a:pt x="74" y="24"/>
                    <a:pt x="73" y="26"/>
                  </a:cubicBezTo>
                  <a:cubicBezTo>
                    <a:pt x="71" y="28"/>
                    <a:pt x="70" y="30"/>
                    <a:pt x="69" y="31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69" y="32"/>
                    <a:pt x="70" y="32"/>
                    <a:pt x="70" y="32"/>
                  </a:cubicBezTo>
                  <a:cubicBezTo>
                    <a:pt x="73" y="30"/>
                    <a:pt x="75" y="28"/>
                    <a:pt x="78" y="26"/>
                  </a:cubicBezTo>
                  <a:cubicBezTo>
                    <a:pt x="81" y="23"/>
                    <a:pt x="85" y="20"/>
                    <a:pt x="89" y="18"/>
                  </a:cubicBezTo>
                  <a:cubicBezTo>
                    <a:pt x="90" y="17"/>
                    <a:pt x="91" y="17"/>
                    <a:pt x="92" y="16"/>
                  </a:cubicBezTo>
                  <a:cubicBezTo>
                    <a:pt x="92" y="16"/>
                    <a:pt x="93" y="16"/>
                    <a:pt x="93" y="16"/>
                  </a:cubicBezTo>
                  <a:cubicBezTo>
                    <a:pt x="94" y="17"/>
                    <a:pt x="94" y="18"/>
                    <a:pt x="94" y="18"/>
                  </a:cubicBezTo>
                  <a:cubicBezTo>
                    <a:pt x="93" y="19"/>
                    <a:pt x="93" y="20"/>
                    <a:pt x="92" y="20"/>
                  </a:cubicBezTo>
                  <a:cubicBezTo>
                    <a:pt x="90" y="23"/>
                    <a:pt x="87" y="27"/>
                    <a:pt x="84" y="30"/>
                  </a:cubicBezTo>
                  <a:cubicBezTo>
                    <a:pt x="84" y="30"/>
                    <a:pt x="84" y="31"/>
                    <a:pt x="83" y="32"/>
                  </a:cubicBezTo>
                  <a:close/>
                  <a:moveTo>
                    <a:pt x="34" y="209"/>
                  </a:moveTo>
                  <a:cubicBezTo>
                    <a:pt x="34" y="209"/>
                    <a:pt x="34" y="208"/>
                    <a:pt x="34" y="208"/>
                  </a:cubicBezTo>
                  <a:cubicBezTo>
                    <a:pt x="36" y="205"/>
                    <a:pt x="37" y="201"/>
                    <a:pt x="39" y="198"/>
                  </a:cubicBezTo>
                  <a:cubicBezTo>
                    <a:pt x="43" y="191"/>
                    <a:pt x="48" y="184"/>
                    <a:pt x="53" y="177"/>
                  </a:cubicBezTo>
                  <a:cubicBezTo>
                    <a:pt x="55" y="174"/>
                    <a:pt x="58" y="171"/>
                    <a:pt x="60" y="167"/>
                  </a:cubicBezTo>
                  <a:cubicBezTo>
                    <a:pt x="60" y="167"/>
                    <a:pt x="60" y="166"/>
                    <a:pt x="61" y="166"/>
                  </a:cubicBezTo>
                  <a:cubicBezTo>
                    <a:pt x="60" y="166"/>
                    <a:pt x="59" y="167"/>
                    <a:pt x="59" y="167"/>
                  </a:cubicBezTo>
                  <a:cubicBezTo>
                    <a:pt x="53" y="173"/>
                    <a:pt x="48" y="179"/>
                    <a:pt x="42" y="186"/>
                  </a:cubicBezTo>
                  <a:cubicBezTo>
                    <a:pt x="38" y="190"/>
                    <a:pt x="34" y="195"/>
                    <a:pt x="31" y="199"/>
                  </a:cubicBezTo>
                  <a:cubicBezTo>
                    <a:pt x="28" y="202"/>
                    <a:pt x="25" y="205"/>
                    <a:pt x="23" y="208"/>
                  </a:cubicBezTo>
                  <a:cubicBezTo>
                    <a:pt x="24" y="210"/>
                    <a:pt x="26" y="212"/>
                    <a:pt x="28" y="213"/>
                  </a:cubicBezTo>
                  <a:cubicBezTo>
                    <a:pt x="29" y="214"/>
                    <a:pt x="30" y="215"/>
                    <a:pt x="31" y="215"/>
                  </a:cubicBezTo>
                  <a:cubicBezTo>
                    <a:pt x="32" y="214"/>
                    <a:pt x="32" y="213"/>
                    <a:pt x="32" y="212"/>
                  </a:cubicBezTo>
                  <a:cubicBezTo>
                    <a:pt x="31" y="212"/>
                    <a:pt x="30" y="211"/>
                    <a:pt x="30" y="210"/>
                  </a:cubicBezTo>
                  <a:cubicBezTo>
                    <a:pt x="30" y="209"/>
                    <a:pt x="30" y="209"/>
                    <a:pt x="31" y="208"/>
                  </a:cubicBezTo>
                  <a:cubicBezTo>
                    <a:pt x="32" y="208"/>
                    <a:pt x="33" y="208"/>
                    <a:pt x="34" y="209"/>
                  </a:cubicBezTo>
                  <a:close/>
                  <a:moveTo>
                    <a:pt x="139" y="25"/>
                  </a:moveTo>
                  <a:cubicBezTo>
                    <a:pt x="139" y="25"/>
                    <a:pt x="139" y="25"/>
                    <a:pt x="139" y="25"/>
                  </a:cubicBezTo>
                  <a:cubicBezTo>
                    <a:pt x="146" y="20"/>
                    <a:pt x="153" y="16"/>
                    <a:pt x="160" y="11"/>
                  </a:cubicBezTo>
                  <a:cubicBezTo>
                    <a:pt x="160" y="11"/>
                    <a:pt x="160" y="11"/>
                    <a:pt x="160" y="11"/>
                  </a:cubicBezTo>
                  <a:cubicBezTo>
                    <a:pt x="160" y="11"/>
                    <a:pt x="159" y="11"/>
                    <a:pt x="159" y="11"/>
                  </a:cubicBezTo>
                  <a:cubicBezTo>
                    <a:pt x="157" y="11"/>
                    <a:pt x="156" y="11"/>
                    <a:pt x="154" y="11"/>
                  </a:cubicBezTo>
                  <a:cubicBezTo>
                    <a:pt x="149" y="11"/>
                    <a:pt x="143" y="11"/>
                    <a:pt x="137" y="11"/>
                  </a:cubicBezTo>
                  <a:cubicBezTo>
                    <a:pt x="136" y="11"/>
                    <a:pt x="136" y="11"/>
                    <a:pt x="135" y="12"/>
                  </a:cubicBezTo>
                  <a:cubicBezTo>
                    <a:pt x="134" y="13"/>
                    <a:pt x="133" y="15"/>
                    <a:pt x="132" y="16"/>
                  </a:cubicBezTo>
                  <a:cubicBezTo>
                    <a:pt x="129" y="19"/>
                    <a:pt x="127" y="22"/>
                    <a:pt x="124" y="25"/>
                  </a:cubicBezTo>
                  <a:cubicBezTo>
                    <a:pt x="124" y="26"/>
                    <a:pt x="123" y="26"/>
                    <a:pt x="123" y="27"/>
                  </a:cubicBezTo>
                  <a:cubicBezTo>
                    <a:pt x="125" y="27"/>
                    <a:pt x="126" y="27"/>
                    <a:pt x="127" y="26"/>
                  </a:cubicBezTo>
                  <a:cubicBezTo>
                    <a:pt x="133" y="22"/>
                    <a:pt x="139" y="18"/>
                    <a:pt x="145" y="14"/>
                  </a:cubicBezTo>
                  <a:cubicBezTo>
                    <a:pt x="145" y="13"/>
                    <a:pt x="146" y="13"/>
                    <a:pt x="146" y="13"/>
                  </a:cubicBezTo>
                  <a:cubicBezTo>
                    <a:pt x="147" y="13"/>
                    <a:pt x="148" y="13"/>
                    <a:pt x="148" y="15"/>
                  </a:cubicBezTo>
                  <a:cubicBezTo>
                    <a:pt x="148" y="15"/>
                    <a:pt x="147" y="16"/>
                    <a:pt x="147" y="16"/>
                  </a:cubicBezTo>
                  <a:cubicBezTo>
                    <a:pt x="145" y="18"/>
                    <a:pt x="144" y="20"/>
                    <a:pt x="142" y="21"/>
                  </a:cubicBezTo>
                  <a:cubicBezTo>
                    <a:pt x="141" y="22"/>
                    <a:pt x="140" y="23"/>
                    <a:pt x="139" y="25"/>
                  </a:cubicBezTo>
                  <a:close/>
                  <a:moveTo>
                    <a:pt x="166" y="217"/>
                  </a:moveTo>
                  <a:cubicBezTo>
                    <a:pt x="164" y="218"/>
                    <a:pt x="140" y="237"/>
                    <a:pt x="139" y="239"/>
                  </a:cubicBezTo>
                  <a:cubicBezTo>
                    <a:pt x="143" y="239"/>
                    <a:pt x="147" y="240"/>
                    <a:pt x="150" y="240"/>
                  </a:cubicBezTo>
                  <a:cubicBezTo>
                    <a:pt x="155" y="232"/>
                    <a:pt x="161" y="225"/>
                    <a:pt x="166" y="217"/>
                  </a:cubicBezTo>
                  <a:close/>
                  <a:moveTo>
                    <a:pt x="17" y="200"/>
                  </a:moveTo>
                  <a:cubicBezTo>
                    <a:pt x="19" y="195"/>
                    <a:pt x="21" y="191"/>
                    <a:pt x="24" y="187"/>
                  </a:cubicBezTo>
                  <a:cubicBezTo>
                    <a:pt x="29" y="177"/>
                    <a:pt x="35" y="168"/>
                    <a:pt x="41" y="159"/>
                  </a:cubicBezTo>
                  <a:cubicBezTo>
                    <a:pt x="41" y="159"/>
                    <a:pt x="41" y="158"/>
                    <a:pt x="41" y="158"/>
                  </a:cubicBezTo>
                  <a:cubicBezTo>
                    <a:pt x="41" y="158"/>
                    <a:pt x="41" y="158"/>
                    <a:pt x="41" y="158"/>
                  </a:cubicBezTo>
                  <a:cubicBezTo>
                    <a:pt x="41" y="158"/>
                    <a:pt x="41" y="158"/>
                    <a:pt x="40" y="159"/>
                  </a:cubicBezTo>
                  <a:cubicBezTo>
                    <a:pt x="36" y="163"/>
                    <a:pt x="33" y="168"/>
                    <a:pt x="29" y="173"/>
                  </a:cubicBezTo>
                  <a:cubicBezTo>
                    <a:pt x="25" y="178"/>
                    <a:pt x="20" y="184"/>
                    <a:pt x="16" y="190"/>
                  </a:cubicBezTo>
                  <a:cubicBezTo>
                    <a:pt x="14" y="192"/>
                    <a:pt x="14" y="192"/>
                    <a:pt x="15" y="195"/>
                  </a:cubicBezTo>
                  <a:cubicBezTo>
                    <a:pt x="15" y="196"/>
                    <a:pt x="16" y="198"/>
                    <a:pt x="17" y="200"/>
                  </a:cubicBezTo>
                  <a:close/>
                  <a:moveTo>
                    <a:pt x="117" y="12"/>
                  </a:moveTo>
                  <a:cubicBezTo>
                    <a:pt x="114" y="15"/>
                    <a:pt x="112" y="17"/>
                    <a:pt x="109" y="20"/>
                  </a:cubicBezTo>
                  <a:cubicBezTo>
                    <a:pt x="107" y="23"/>
                    <a:pt x="104" y="26"/>
                    <a:pt x="102" y="29"/>
                  </a:cubicBezTo>
                  <a:cubicBezTo>
                    <a:pt x="104" y="29"/>
                    <a:pt x="105" y="29"/>
                    <a:pt x="106" y="28"/>
                  </a:cubicBezTo>
                  <a:cubicBezTo>
                    <a:pt x="107" y="27"/>
                    <a:pt x="108" y="27"/>
                    <a:pt x="109" y="26"/>
                  </a:cubicBezTo>
                  <a:cubicBezTo>
                    <a:pt x="116" y="21"/>
                    <a:pt x="123" y="16"/>
                    <a:pt x="130" y="12"/>
                  </a:cubicBezTo>
                  <a:cubicBezTo>
                    <a:pt x="130" y="12"/>
                    <a:pt x="130" y="11"/>
                    <a:pt x="130" y="11"/>
                  </a:cubicBezTo>
                  <a:cubicBezTo>
                    <a:pt x="130" y="11"/>
                    <a:pt x="130" y="11"/>
                    <a:pt x="130" y="11"/>
                  </a:cubicBezTo>
                  <a:cubicBezTo>
                    <a:pt x="126" y="11"/>
                    <a:pt x="121" y="11"/>
                    <a:pt x="117" y="12"/>
                  </a:cubicBezTo>
                  <a:close/>
                  <a:moveTo>
                    <a:pt x="182" y="223"/>
                  </a:moveTo>
                  <a:cubicBezTo>
                    <a:pt x="180" y="224"/>
                    <a:pt x="161" y="239"/>
                    <a:pt x="159" y="241"/>
                  </a:cubicBezTo>
                  <a:cubicBezTo>
                    <a:pt x="163" y="242"/>
                    <a:pt x="167" y="242"/>
                    <a:pt x="171" y="242"/>
                  </a:cubicBezTo>
                  <a:cubicBezTo>
                    <a:pt x="175" y="236"/>
                    <a:pt x="179" y="230"/>
                    <a:pt x="182" y="223"/>
                  </a:cubicBezTo>
                  <a:close/>
                  <a:moveTo>
                    <a:pt x="12" y="180"/>
                  </a:moveTo>
                  <a:cubicBezTo>
                    <a:pt x="18" y="167"/>
                    <a:pt x="26" y="156"/>
                    <a:pt x="33" y="144"/>
                  </a:cubicBezTo>
                  <a:cubicBezTo>
                    <a:pt x="33" y="144"/>
                    <a:pt x="33" y="144"/>
                    <a:pt x="32" y="144"/>
                  </a:cubicBezTo>
                  <a:cubicBezTo>
                    <a:pt x="25" y="153"/>
                    <a:pt x="18" y="161"/>
                    <a:pt x="11" y="170"/>
                  </a:cubicBezTo>
                  <a:cubicBezTo>
                    <a:pt x="11" y="171"/>
                    <a:pt x="11" y="171"/>
                    <a:pt x="11" y="172"/>
                  </a:cubicBezTo>
                  <a:cubicBezTo>
                    <a:pt x="11" y="173"/>
                    <a:pt x="11" y="175"/>
                    <a:pt x="11" y="176"/>
                  </a:cubicBezTo>
                  <a:cubicBezTo>
                    <a:pt x="11" y="177"/>
                    <a:pt x="11" y="178"/>
                    <a:pt x="12" y="180"/>
                  </a:cubicBezTo>
                  <a:close/>
                  <a:moveTo>
                    <a:pt x="243" y="51"/>
                  </a:moveTo>
                  <a:cubicBezTo>
                    <a:pt x="243" y="51"/>
                    <a:pt x="243" y="51"/>
                    <a:pt x="243" y="51"/>
                  </a:cubicBezTo>
                  <a:cubicBezTo>
                    <a:pt x="243" y="52"/>
                    <a:pt x="242" y="52"/>
                    <a:pt x="242" y="53"/>
                  </a:cubicBezTo>
                  <a:cubicBezTo>
                    <a:pt x="242" y="54"/>
                    <a:pt x="241" y="54"/>
                    <a:pt x="240" y="54"/>
                  </a:cubicBezTo>
                  <a:cubicBezTo>
                    <a:pt x="239" y="54"/>
                    <a:pt x="238" y="53"/>
                    <a:pt x="237" y="52"/>
                  </a:cubicBezTo>
                  <a:cubicBezTo>
                    <a:pt x="237" y="51"/>
                    <a:pt x="237" y="51"/>
                    <a:pt x="238" y="50"/>
                  </a:cubicBezTo>
                  <a:cubicBezTo>
                    <a:pt x="238" y="48"/>
                    <a:pt x="239" y="47"/>
                    <a:pt x="240" y="46"/>
                  </a:cubicBezTo>
                  <a:cubicBezTo>
                    <a:pt x="240" y="45"/>
                    <a:pt x="240" y="45"/>
                    <a:pt x="240" y="45"/>
                  </a:cubicBezTo>
                  <a:cubicBezTo>
                    <a:pt x="240" y="45"/>
                    <a:pt x="239" y="45"/>
                    <a:pt x="238" y="45"/>
                  </a:cubicBezTo>
                  <a:cubicBezTo>
                    <a:pt x="238" y="45"/>
                    <a:pt x="237" y="45"/>
                    <a:pt x="236" y="45"/>
                  </a:cubicBezTo>
                  <a:cubicBezTo>
                    <a:pt x="234" y="44"/>
                    <a:pt x="234" y="43"/>
                    <a:pt x="234" y="42"/>
                  </a:cubicBezTo>
                  <a:cubicBezTo>
                    <a:pt x="235" y="41"/>
                    <a:pt x="235" y="40"/>
                    <a:pt x="235" y="40"/>
                  </a:cubicBezTo>
                  <a:cubicBezTo>
                    <a:pt x="236" y="39"/>
                    <a:pt x="236" y="39"/>
                    <a:pt x="236" y="38"/>
                  </a:cubicBezTo>
                  <a:cubicBezTo>
                    <a:pt x="234" y="39"/>
                    <a:pt x="232" y="40"/>
                    <a:pt x="231" y="41"/>
                  </a:cubicBezTo>
                  <a:cubicBezTo>
                    <a:pt x="231" y="41"/>
                    <a:pt x="231" y="41"/>
                    <a:pt x="231" y="42"/>
                  </a:cubicBezTo>
                  <a:cubicBezTo>
                    <a:pt x="232" y="45"/>
                    <a:pt x="234" y="49"/>
                    <a:pt x="235" y="53"/>
                  </a:cubicBezTo>
                  <a:cubicBezTo>
                    <a:pt x="236" y="55"/>
                    <a:pt x="236" y="58"/>
                    <a:pt x="237" y="60"/>
                  </a:cubicBezTo>
                  <a:cubicBezTo>
                    <a:pt x="237" y="62"/>
                    <a:pt x="237" y="63"/>
                    <a:pt x="238" y="64"/>
                  </a:cubicBezTo>
                  <a:cubicBezTo>
                    <a:pt x="238" y="65"/>
                    <a:pt x="238" y="65"/>
                    <a:pt x="238" y="65"/>
                  </a:cubicBezTo>
                  <a:cubicBezTo>
                    <a:pt x="240" y="61"/>
                    <a:pt x="242" y="56"/>
                    <a:pt x="243" y="51"/>
                  </a:cubicBezTo>
                  <a:close/>
                  <a:moveTo>
                    <a:pt x="237" y="26"/>
                  </a:moveTo>
                  <a:cubicBezTo>
                    <a:pt x="237" y="28"/>
                    <a:pt x="236" y="29"/>
                    <a:pt x="236" y="30"/>
                  </a:cubicBezTo>
                  <a:cubicBezTo>
                    <a:pt x="234" y="32"/>
                    <a:pt x="232" y="34"/>
                    <a:pt x="230" y="37"/>
                  </a:cubicBezTo>
                  <a:cubicBezTo>
                    <a:pt x="230" y="37"/>
                    <a:pt x="230" y="37"/>
                    <a:pt x="229" y="38"/>
                  </a:cubicBezTo>
                  <a:cubicBezTo>
                    <a:pt x="229" y="38"/>
                    <a:pt x="229" y="38"/>
                    <a:pt x="230" y="38"/>
                  </a:cubicBezTo>
                  <a:cubicBezTo>
                    <a:pt x="230" y="38"/>
                    <a:pt x="231" y="37"/>
                    <a:pt x="232" y="37"/>
                  </a:cubicBezTo>
                  <a:cubicBezTo>
                    <a:pt x="234" y="36"/>
                    <a:pt x="236" y="35"/>
                    <a:pt x="238" y="34"/>
                  </a:cubicBezTo>
                  <a:cubicBezTo>
                    <a:pt x="238" y="34"/>
                    <a:pt x="239" y="34"/>
                    <a:pt x="239" y="34"/>
                  </a:cubicBezTo>
                  <a:cubicBezTo>
                    <a:pt x="240" y="34"/>
                    <a:pt x="240" y="34"/>
                    <a:pt x="241" y="34"/>
                  </a:cubicBezTo>
                  <a:cubicBezTo>
                    <a:pt x="241" y="35"/>
                    <a:pt x="241" y="35"/>
                    <a:pt x="241" y="36"/>
                  </a:cubicBezTo>
                  <a:cubicBezTo>
                    <a:pt x="241" y="36"/>
                    <a:pt x="241" y="37"/>
                    <a:pt x="241" y="37"/>
                  </a:cubicBezTo>
                  <a:cubicBezTo>
                    <a:pt x="240" y="38"/>
                    <a:pt x="239" y="39"/>
                    <a:pt x="238" y="40"/>
                  </a:cubicBezTo>
                  <a:cubicBezTo>
                    <a:pt x="238" y="41"/>
                    <a:pt x="238" y="41"/>
                    <a:pt x="237" y="42"/>
                  </a:cubicBezTo>
                  <a:cubicBezTo>
                    <a:pt x="238" y="42"/>
                    <a:pt x="240" y="42"/>
                    <a:pt x="241" y="42"/>
                  </a:cubicBezTo>
                  <a:cubicBezTo>
                    <a:pt x="242" y="42"/>
                    <a:pt x="243" y="41"/>
                    <a:pt x="245" y="42"/>
                  </a:cubicBezTo>
                  <a:cubicBezTo>
                    <a:pt x="246" y="35"/>
                    <a:pt x="243" y="30"/>
                    <a:pt x="237" y="26"/>
                  </a:cubicBezTo>
                  <a:close/>
                  <a:moveTo>
                    <a:pt x="112" y="249"/>
                  </a:moveTo>
                  <a:cubicBezTo>
                    <a:pt x="112" y="249"/>
                    <a:pt x="112" y="249"/>
                    <a:pt x="112" y="249"/>
                  </a:cubicBezTo>
                  <a:cubicBezTo>
                    <a:pt x="117" y="250"/>
                    <a:pt x="121" y="251"/>
                    <a:pt x="125" y="252"/>
                  </a:cubicBezTo>
                  <a:cubicBezTo>
                    <a:pt x="130" y="252"/>
                    <a:pt x="134" y="253"/>
                    <a:pt x="139" y="254"/>
                  </a:cubicBezTo>
                  <a:cubicBezTo>
                    <a:pt x="144" y="254"/>
                    <a:pt x="148" y="255"/>
                    <a:pt x="153" y="255"/>
                  </a:cubicBezTo>
                  <a:cubicBezTo>
                    <a:pt x="158" y="256"/>
                    <a:pt x="163" y="256"/>
                    <a:pt x="168" y="257"/>
                  </a:cubicBezTo>
                  <a:cubicBezTo>
                    <a:pt x="174" y="257"/>
                    <a:pt x="179" y="258"/>
                    <a:pt x="185" y="258"/>
                  </a:cubicBezTo>
                  <a:cubicBezTo>
                    <a:pt x="191" y="258"/>
                    <a:pt x="197" y="258"/>
                    <a:pt x="203" y="259"/>
                  </a:cubicBezTo>
                  <a:cubicBezTo>
                    <a:pt x="204" y="259"/>
                    <a:pt x="204" y="259"/>
                    <a:pt x="205" y="258"/>
                  </a:cubicBezTo>
                  <a:cubicBezTo>
                    <a:pt x="202" y="258"/>
                    <a:pt x="199" y="258"/>
                    <a:pt x="196" y="257"/>
                  </a:cubicBezTo>
                  <a:cubicBezTo>
                    <a:pt x="192" y="257"/>
                    <a:pt x="189" y="257"/>
                    <a:pt x="185" y="257"/>
                  </a:cubicBezTo>
                  <a:cubicBezTo>
                    <a:pt x="178" y="257"/>
                    <a:pt x="170" y="256"/>
                    <a:pt x="162" y="255"/>
                  </a:cubicBezTo>
                  <a:cubicBezTo>
                    <a:pt x="159" y="255"/>
                    <a:pt x="156" y="254"/>
                    <a:pt x="153" y="254"/>
                  </a:cubicBezTo>
                  <a:cubicBezTo>
                    <a:pt x="145" y="254"/>
                    <a:pt x="138" y="253"/>
                    <a:pt x="130" y="252"/>
                  </a:cubicBezTo>
                  <a:cubicBezTo>
                    <a:pt x="126" y="251"/>
                    <a:pt x="121" y="250"/>
                    <a:pt x="117" y="250"/>
                  </a:cubicBezTo>
                  <a:cubicBezTo>
                    <a:pt x="115" y="249"/>
                    <a:pt x="114" y="249"/>
                    <a:pt x="112" y="249"/>
                  </a:cubicBezTo>
                  <a:close/>
                  <a:moveTo>
                    <a:pt x="200" y="231"/>
                  </a:moveTo>
                  <a:cubicBezTo>
                    <a:pt x="200" y="231"/>
                    <a:pt x="199" y="231"/>
                    <a:pt x="199" y="231"/>
                  </a:cubicBezTo>
                  <a:cubicBezTo>
                    <a:pt x="194" y="235"/>
                    <a:pt x="189" y="239"/>
                    <a:pt x="184" y="243"/>
                  </a:cubicBezTo>
                  <a:cubicBezTo>
                    <a:pt x="184" y="243"/>
                    <a:pt x="184" y="243"/>
                    <a:pt x="184" y="244"/>
                  </a:cubicBezTo>
                  <a:cubicBezTo>
                    <a:pt x="187" y="244"/>
                    <a:pt x="190" y="244"/>
                    <a:pt x="192" y="244"/>
                  </a:cubicBezTo>
                  <a:cubicBezTo>
                    <a:pt x="195" y="240"/>
                    <a:pt x="197" y="236"/>
                    <a:pt x="200" y="231"/>
                  </a:cubicBezTo>
                  <a:close/>
                  <a:moveTo>
                    <a:pt x="178" y="11"/>
                  </a:moveTo>
                  <a:cubicBezTo>
                    <a:pt x="178" y="11"/>
                    <a:pt x="178" y="11"/>
                    <a:pt x="178" y="11"/>
                  </a:cubicBezTo>
                  <a:cubicBezTo>
                    <a:pt x="174" y="11"/>
                    <a:pt x="169" y="11"/>
                    <a:pt x="165" y="11"/>
                  </a:cubicBezTo>
                  <a:cubicBezTo>
                    <a:pt x="164" y="13"/>
                    <a:pt x="162" y="15"/>
                    <a:pt x="161" y="17"/>
                  </a:cubicBezTo>
                  <a:cubicBezTo>
                    <a:pt x="161" y="17"/>
                    <a:pt x="162" y="18"/>
                    <a:pt x="162" y="18"/>
                  </a:cubicBezTo>
                  <a:cubicBezTo>
                    <a:pt x="168" y="16"/>
                    <a:pt x="173" y="14"/>
                    <a:pt x="178" y="11"/>
                  </a:cubicBezTo>
                  <a:close/>
                  <a:moveTo>
                    <a:pt x="232" y="237"/>
                  </a:moveTo>
                  <a:cubicBezTo>
                    <a:pt x="232" y="237"/>
                    <a:pt x="232" y="237"/>
                    <a:pt x="232" y="237"/>
                  </a:cubicBezTo>
                  <a:cubicBezTo>
                    <a:pt x="230" y="239"/>
                    <a:pt x="227" y="241"/>
                    <a:pt x="225" y="243"/>
                  </a:cubicBezTo>
                  <a:cubicBezTo>
                    <a:pt x="222" y="244"/>
                    <a:pt x="219" y="245"/>
                    <a:pt x="216" y="247"/>
                  </a:cubicBezTo>
                  <a:cubicBezTo>
                    <a:pt x="219" y="247"/>
                    <a:pt x="221" y="247"/>
                    <a:pt x="223" y="247"/>
                  </a:cubicBezTo>
                  <a:cubicBezTo>
                    <a:pt x="224" y="248"/>
                    <a:pt x="226" y="247"/>
                    <a:pt x="227" y="247"/>
                  </a:cubicBezTo>
                  <a:cubicBezTo>
                    <a:pt x="227" y="246"/>
                    <a:pt x="227" y="246"/>
                    <a:pt x="228" y="246"/>
                  </a:cubicBezTo>
                  <a:cubicBezTo>
                    <a:pt x="229" y="245"/>
                    <a:pt x="231" y="243"/>
                    <a:pt x="231" y="241"/>
                  </a:cubicBezTo>
                  <a:cubicBezTo>
                    <a:pt x="231" y="240"/>
                    <a:pt x="232" y="238"/>
                    <a:pt x="232" y="237"/>
                  </a:cubicBezTo>
                  <a:close/>
                  <a:moveTo>
                    <a:pt x="94" y="240"/>
                  </a:moveTo>
                  <a:cubicBezTo>
                    <a:pt x="100" y="243"/>
                    <a:pt x="145" y="250"/>
                    <a:pt x="149" y="249"/>
                  </a:cubicBezTo>
                  <a:cubicBezTo>
                    <a:pt x="142" y="248"/>
                    <a:pt x="136" y="247"/>
                    <a:pt x="129" y="246"/>
                  </a:cubicBezTo>
                  <a:cubicBezTo>
                    <a:pt x="125" y="245"/>
                    <a:pt x="121" y="245"/>
                    <a:pt x="118" y="244"/>
                  </a:cubicBezTo>
                  <a:cubicBezTo>
                    <a:pt x="111" y="243"/>
                    <a:pt x="105" y="242"/>
                    <a:pt x="98" y="241"/>
                  </a:cubicBezTo>
                  <a:cubicBezTo>
                    <a:pt x="97" y="241"/>
                    <a:pt x="95" y="241"/>
                    <a:pt x="94" y="240"/>
                  </a:cubicBezTo>
                  <a:close/>
                  <a:moveTo>
                    <a:pt x="217" y="243"/>
                  </a:moveTo>
                  <a:cubicBezTo>
                    <a:pt x="217" y="243"/>
                    <a:pt x="217" y="243"/>
                    <a:pt x="216" y="243"/>
                  </a:cubicBezTo>
                  <a:cubicBezTo>
                    <a:pt x="215" y="242"/>
                    <a:pt x="214" y="241"/>
                    <a:pt x="215" y="239"/>
                  </a:cubicBezTo>
                  <a:cubicBezTo>
                    <a:pt x="215" y="238"/>
                    <a:pt x="216" y="238"/>
                    <a:pt x="216" y="237"/>
                  </a:cubicBezTo>
                  <a:cubicBezTo>
                    <a:pt x="216" y="237"/>
                    <a:pt x="216" y="236"/>
                    <a:pt x="217" y="236"/>
                  </a:cubicBezTo>
                  <a:cubicBezTo>
                    <a:pt x="217" y="236"/>
                    <a:pt x="216" y="235"/>
                    <a:pt x="216" y="235"/>
                  </a:cubicBezTo>
                  <a:cubicBezTo>
                    <a:pt x="212" y="239"/>
                    <a:pt x="207" y="242"/>
                    <a:pt x="203" y="245"/>
                  </a:cubicBezTo>
                  <a:cubicBezTo>
                    <a:pt x="205" y="245"/>
                    <a:pt x="205" y="244"/>
                    <a:pt x="207" y="243"/>
                  </a:cubicBezTo>
                  <a:cubicBezTo>
                    <a:pt x="207" y="242"/>
                    <a:pt x="208" y="242"/>
                    <a:pt x="208" y="242"/>
                  </a:cubicBezTo>
                  <a:cubicBezTo>
                    <a:pt x="209" y="242"/>
                    <a:pt x="210" y="243"/>
                    <a:pt x="210" y="244"/>
                  </a:cubicBezTo>
                  <a:cubicBezTo>
                    <a:pt x="210" y="245"/>
                    <a:pt x="210" y="245"/>
                    <a:pt x="211" y="246"/>
                  </a:cubicBezTo>
                  <a:cubicBezTo>
                    <a:pt x="213" y="245"/>
                    <a:pt x="215" y="244"/>
                    <a:pt x="217" y="243"/>
                  </a:cubicBezTo>
                  <a:close/>
                  <a:moveTo>
                    <a:pt x="129" y="16"/>
                  </a:moveTo>
                  <a:cubicBezTo>
                    <a:pt x="126" y="17"/>
                    <a:pt x="112" y="27"/>
                    <a:pt x="111" y="28"/>
                  </a:cubicBezTo>
                  <a:cubicBezTo>
                    <a:pt x="114" y="28"/>
                    <a:pt x="116" y="27"/>
                    <a:pt x="119" y="27"/>
                  </a:cubicBezTo>
                  <a:cubicBezTo>
                    <a:pt x="119" y="27"/>
                    <a:pt x="120" y="27"/>
                    <a:pt x="120" y="27"/>
                  </a:cubicBezTo>
                  <a:cubicBezTo>
                    <a:pt x="123" y="23"/>
                    <a:pt x="125" y="20"/>
                    <a:pt x="128" y="17"/>
                  </a:cubicBezTo>
                  <a:cubicBezTo>
                    <a:pt x="128" y="17"/>
                    <a:pt x="128" y="16"/>
                    <a:pt x="129" y="16"/>
                  </a:cubicBezTo>
                  <a:close/>
                  <a:moveTo>
                    <a:pt x="65" y="8"/>
                  </a:moveTo>
                  <a:cubicBezTo>
                    <a:pt x="65" y="8"/>
                    <a:pt x="65" y="8"/>
                    <a:pt x="65" y="8"/>
                  </a:cubicBezTo>
                  <a:cubicBezTo>
                    <a:pt x="66" y="8"/>
                    <a:pt x="66" y="8"/>
                    <a:pt x="67" y="8"/>
                  </a:cubicBezTo>
                  <a:cubicBezTo>
                    <a:pt x="73" y="7"/>
                    <a:pt x="79" y="6"/>
                    <a:pt x="85" y="5"/>
                  </a:cubicBezTo>
                  <a:cubicBezTo>
                    <a:pt x="91" y="5"/>
                    <a:pt x="97" y="5"/>
                    <a:pt x="102" y="4"/>
                  </a:cubicBezTo>
                  <a:cubicBezTo>
                    <a:pt x="107" y="4"/>
                    <a:pt x="112" y="4"/>
                    <a:pt x="116" y="4"/>
                  </a:cubicBezTo>
                  <a:cubicBezTo>
                    <a:pt x="109" y="4"/>
                    <a:pt x="102" y="4"/>
                    <a:pt x="94" y="4"/>
                  </a:cubicBezTo>
                  <a:cubicBezTo>
                    <a:pt x="91" y="4"/>
                    <a:pt x="87" y="4"/>
                    <a:pt x="84" y="4"/>
                  </a:cubicBezTo>
                  <a:cubicBezTo>
                    <a:pt x="78" y="5"/>
                    <a:pt x="72" y="6"/>
                    <a:pt x="67" y="8"/>
                  </a:cubicBezTo>
                  <a:cubicBezTo>
                    <a:pt x="66" y="8"/>
                    <a:pt x="66" y="8"/>
                    <a:pt x="65" y="8"/>
                  </a:cubicBezTo>
                  <a:close/>
                  <a:moveTo>
                    <a:pt x="150" y="247"/>
                  </a:moveTo>
                  <a:cubicBezTo>
                    <a:pt x="156" y="248"/>
                    <a:pt x="162" y="249"/>
                    <a:pt x="168" y="250"/>
                  </a:cubicBezTo>
                  <a:cubicBezTo>
                    <a:pt x="168" y="249"/>
                    <a:pt x="168" y="248"/>
                    <a:pt x="169" y="247"/>
                  </a:cubicBezTo>
                  <a:cubicBezTo>
                    <a:pt x="168" y="247"/>
                    <a:pt x="167" y="247"/>
                    <a:pt x="167" y="246"/>
                  </a:cubicBezTo>
                  <a:cubicBezTo>
                    <a:pt x="164" y="246"/>
                    <a:pt x="161" y="246"/>
                    <a:pt x="157" y="246"/>
                  </a:cubicBezTo>
                  <a:cubicBezTo>
                    <a:pt x="155" y="246"/>
                    <a:pt x="152" y="246"/>
                    <a:pt x="150" y="247"/>
                  </a:cubicBezTo>
                  <a:close/>
                  <a:moveTo>
                    <a:pt x="60" y="26"/>
                  </a:moveTo>
                  <a:cubicBezTo>
                    <a:pt x="63" y="23"/>
                    <a:pt x="65" y="21"/>
                    <a:pt x="68" y="18"/>
                  </a:cubicBezTo>
                  <a:cubicBezTo>
                    <a:pt x="65" y="18"/>
                    <a:pt x="57" y="21"/>
                    <a:pt x="55" y="22"/>
                  </a:cubicBezTo>
                  <a:cubicBezTo>
                    <a:pt x="56" y="22"/>
                    <a:pt x="56" y="23"/>
                    <a:pt x="56" y="23"/>
                  </a:cubicBezTo>
                  <a:cubicBezTo>
                    <a:pt x="57" y="24"/>
                    <a:pt x="59" y="25"/>
                    <a:pt x="60" y="26"/>
                  </a:cubicBezTo>
                  <a:close/>
                  <a:moveTo>
                    <a:pt x="70" y="12"/>
                  </a:moveTo>
                  <a:cubicBezTo>
                    <a:pt x="82" y="11"/>
                    <a:pt x="95" y="9"/>
                    <a:pt x="108" y="7"/>
                  </a:cubicBezTo>
                  <a:cubicBezTo>
                    <a:pt x="95" y="7"/>
                    <a:pt x="82" y="8"/>
                    <a:pt x="70" y="12"/>
                  </a:cubicBezTo>
                  <a:close/>
                  <a:moveTo>
                    <a:pt x="20" y="120"/>
                  </a:move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6" y="124"/>
                    <a:pt x="13" y="127"/>
                    <a:pt x="10" y="131"/>
                  </a:cubicBezTo>
                  <a:cubicBezTo>
                    <a:pt x="10" y="131"/>
                    <a:pt x="10" y="131"/>
                    <a:pt x="10" y="132"/>
                  </a:cubicBezTo>
                  <a:cubicBezTo>
                    <a:pt x="9" y="134"/>
                    <a:pt x="9" y="136"/>
                    <a:pt x="9" y="138"/>
                  </a:cubicBezTo>
                  <a:cubicBezTo>
                    <a:pt x="9" y="138"/>
                    <a:pt x="9" y="138"/>
                    <a:pt x="9" y="139"/>
                  </a:cubicBezTo>
                  <a:cubicBezTo>
                    <a:pt x="13" y="132"/>
                    <a:pt x="17" y="126"/>
                    <a:pt x="20" y="120"/>
                  </a:cubicBezTo>
                  <a:close/>
                  <a:moveTo>
                    <a:pt x="197" y="251"/>
                  </a:moveTo>
                  <a:cubicBezTo>
                    <a:pt x="197" y="251"/>
                    <a:pt x="197" y="252"/>
                    <a:pt x="197" y="252"/>
                  </a:cubicBezTo>
                  <a:cubicBezTo>
                    <a:pt x="197" y="252"/>
                    <a:pt x="197" y="252"/>
                    <a:pt x="198" y="252"/>
                  </a:cubicBezTo>
                  <a:cubicBezTo>
                    <a:pt x="202" y="252"/>
                    <a:pt x="207" y="252"/>
                    <a:pt x="211" y="252"/>
                  </a:cubicBezTo>
                  <a:cubicBezTo>
                    <a:pt x="213" y="252"/>
                    <a:pt x="214" y="251"/>
                    <a:pt x="216" y="251"/>
                  </a:cubicBezTo>
                  <a:cubicBezTo>
                    <a:pt x="217" y="251"/>
                    <a:pt x="218" y="251"/>
                    <a:pt x="220" y="250"/>
                  </a:cubicBezTo>
                  <a:cubicBezTo>
                    <a:pt x="219" y="250"/>
                    <a:pt x="219" y="250"/>
                    <a:pt x="219" y="250"/>
                  </a:cubicBezTo>
                  <a:cubicBezTo>
                    <a:pt x="217" y="250"/>
                    <a:pt x="214" y="249"/>
                    <a:pt x="212" y="249"/>
                  </a:cubicBezTo>
                  <a:cubicBezTo>
                    <a:pt x="211" y="249"/>
                    <a:pt x="210" y="249"/>
                    <a:pt x="208" y="249"/>
                  </a:cubicBezTo>
                  <a:cubicBezTo>
                    <a:pt x="207" y="250"/>
                    <a:pt x="206" y="250"/>
                    <a:pt x="204" y="250"/>
                  </a:cubicBezTo>
                  <a:cubicBezTo>
                    <a:pt x="202" y="251"/>
                    <a:pt x="199" y="251"/>
                    <a:pt x="197" y="251"/>
                  </a:cubicBezTo>
                  <a:close/>
                  <a:moveTo>
                    <a:pt x="265" y="119"/>
                  </a:moveTo>
                  <a:cubicBezTo>
                    <a:pt x="265" y="122"/>
                    <a:pt x="264" y="126"/>
                    <a:pt x="264" y="129"/>
                  </a:cubicBezTo>
                  <a:cubicBezTo>
                    <a:pt x="263" y="133"/>
                    <a:pt x="262" y="138"/>
                    <a:pt x="260" y="142"/>
                  </a:cubicBezTo>
                  <a:cubicBezTo>
                    <a:pt x="259" y="144"/>
                    <a:pt x="259" y="147"/>
                    <a:pt x="258" y="150"/>
                  </a:cubicBezTo>
                  <a:cubicBezTo>
                    <a:pt x="262" y="145"/>
                    <a:pt x="266" y="129"/>
                    <a:pt x="265" y="119"/>
                  </a:cubicBezTo>
                  <a:close/>
                  <a:moveTo>
                    <a:pt x="200" y="74"/>
                  </a:moveTo>
                  <a:cubicBezTo>
                    <a:pt x="200" y="74"/>
                    <a:pt x="200" y="74"/>
                    <a:pt x="200" y="74"/>
                  </a:cubicBezTo>
                  <a:cubicBezTo>
                    <a:pt x="195" y="74"/>
                    <a:pt x="190" y="73"/>
                    <a:pt x="184" y="73"/>
                  </a:cubicBezTo>
                  <a:cubicBezTo>
                    <a:pt x="181" y="72"/>
                    <a:pt x="178" y="72"/>
                    <a:pt x="175" y="72"/>
                  </a:cubicBezTo>
                  <a:cubicBezTo>
                    <a:pt x="173" y="72"/>
                    <a:pt x="171" y="72"/>
                    <a:pt x="169" y="72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68" y="72"/>
                    <a:pt x="168" y="72"/>
                    <a:pt x="168" y="72"/>
                  </a:cubicBezTo>
                  <a:cubicBezTo>
                    <a:pt x="179" y="74"/>
                    <a:pt x="189" y="74"/>
                    <a:pt x="200" y="74"/>
                  </a:cubicBezTo>
                  <a:close/>
                  <a:moveTo>
                    <a:pt x="143" y="242"/>
                  </a:moveTo>
                  <a:cubicBezTo>
                    <a:pt x="141" y="242"/>
                    <a:pt x="138" y="241"/>
                    <a:pt x="136" y="241"/>
                  </a:cubicBezTo>
                  <a:cubicBezTo>
                    <a:pt x="136" y="241"/>
                    <a:pt x="135" y="241"/>
                    <a:pt x="135" y="241"/>
                  </a:cubicBezTo>
                  <a:cubicBezTo>
                    <a:pt x="134" y="242"/>
                    <a:pt x="133" y="243"/>
                    <a:pt x="132" y="244"/>
                  </a:cubicBezTo>
                  <a:cubicBezTo>
                    <a:pt x="136" y="244"/>
                    <a:pt x="139" y="245"/>
                    <a:pt x="143" y="245"/>
                  </a:cubicBezTo>
                  <a:cubicBezTo>
                    <a:pt x="143" y="244"/>
                    <a:pt x="143" y="243"/>
                    <a:pt x="143" y="242"/>
                  </a:cubicBezTo>
                  <a:close/>
                  <a:moveTo>
                    <a:pt x="142" y="26"/>
                  </a:moveTo>
                  <a:cubicBezTo>
                    <a:pt x="144" y="26"/>
                    <a:pt x="154" y="22"/>
                    <a:pt x="156" y="21"/>
                  </a:cubicBezTo>
                  <a:cubicBezTo>
                    <a:pt x="156" y="19"/>
                    <a:pt x="156" y="18"/>
                    <a:pt x="156" y="17"/>
                  </a:cubicBezTo>
                  <a:cubicBezTo>
                    <a:pt x="151" y="20"/>
                    <a:pt x="147" y="23"/>
                    <a:pt x="142" y="26"/>
                  </a:cubicBezTo>
                  <a:close/>
                  <a:moveTo>
                    <a:pt x="72" y="40"/>
                  </a:moveTo>
                  <a:cubicBezTo>
                    <a:pt x="74" y="42"/>
                    <a:pt x="87" y="47"/>
                    <a:pt x="90" y="47"/>
                  </a:cubicBezTo>
                  <a:cubicBezTo>
                    <a:pt x="89" y="47"/>
                    <a:pt x="89" y="46"/>
                    <a:pt x="88" y="46"/>
                  </a:cubicBezTo>
                  <a:cubicBezTo>
                    <a:pt x="85" y="45"/>
                    <a:pt x="82" y="43"/>
                    <a:pt x="79" y="41"/>
                  </a:cubicBezTo>
                  <a:cubicBezTo>
                    <a:pt x="77" y="41"/>
                    <a:pt x="76" y="40"/>
                    <a:pt x="74" y="39"/>
                  </a:cubicBezTo>
                  <a:cubicBezTo>
                    <a:pt x="73" y="39"/>
                    <a:pt x="73" y="39"/>
                    <a:pt x="72" y="40"/>
                  </a:cubicBezTo>
                  <a:close/>
                  <a:moveTo>
                    <a:pt x="175" y="250"/>
                  </a:moveTo>
                  <a:cubicBezTo>
                    <a:pt x="179" y="250"/>
                    <a:pt x="182" y="250"/>
                    <a:pt x="186" y="250"/>
                  </a:cubicBezTo>
                  <a:cubicBezTo>
                    <a:pt x="184" y="249"/>
                    <a:pt x="184" y="248"/>
                    <a:pt x="184" y="246"/>
                  </a:cubicBezTo>
                  <a:cubicBezTo>
                    <a:pt x="183" y="246"/>
                    <a:pt x="182" y="246"/>
                    <a:pt x="181" y="246"/>
                  </a:cubicBezTo>
                  <a:cubicBezTo>
                    <a:pt x="180" y="246"/>
                    <a:pt x="180" y="246"/>
                    <a:pt x="180" y="246"/>
                  </a:cubicBezTo>
                  <a:cubicBezTo>
                    <a:pt x="178" y="247"/>
                    <a:pt x="177" y="249"/>
                    <a:pt x="175" y="250"/>
                  </a:cubicBezTo>
                  <a:close/>
                  <a:moveTo>
                    <a:pt x="105" y="21"/>
                  </a:moveTo>
                  <a:cubicBezTo>
                    <a:pt x="105" y="21"/>
                    <a:pt x="105" y="20"/>
                    <a:pt x="105" y="20"/>
                  </a:cubicBezTo>
                  <a:cubicBezTo>
                    <a:pt x="101" y="24"/>
                    <a:pt x="96" y="27"/>
                    <a:pt x="92" y="30"/>
                  </a:cubicBezTo>
                  <a:cubicBezTo>
                    <a:pt x="94" y="30"/>
                    <a:pt x="96" y="30"/>
                    <a:pt x="97" y="30"/>
                  </a:cubicBezTo>
                  <a:cubicBezTo>
                    <a:pt x="98" y="30"/>
                    <a:pt x="99" y="29"/>
                    <a:pt x="99" y="28"/>
                  </a:cubicBezTo>
                  <a:cubicBezTo>
                    <a:pt x="101" y="26"/>
                    <a:pt x="103" y="24"/>
                    <a:pt x="105" y="22"/>
                  </a:cubicBezTo>
                  <a:cubicBezTo>
                    <a:pt x="105" y="21"/>
                    <a:pt x="105" y="21"/>
                    <a:pt x="105" y="21"/>
                  </a:cubicBezTo>
                  <a:close/>
                  <a:moveTo>
                    <a:pt x="245" y="106"/>
                  </a:moveTo>
                  <a:cubicBezTo>
                    <a:pt x="245" y="106"/>
                    <a:pt x="244" y="107"/>
                    <a:pt x="243" y="107"/>
                  </a:cubicBezTo>
                  <a:cubicBezTo>
                    <a:pt x="240" y="110"/>
                    <a:pt x="235" y="112"/>
                    <a:pt x="231" y="112"/>
                  </a:cubicBezTo>
                  <a:cubicBezTo>
                    <a:pt x="226" y="113"/>
                    <a:pt x="222" y="113"/>
                    <a:pt x="218" y="114"/>
                  </a:cubicBezTo>
                  <a:cubicBezTo>
                    <a:pt x="216" y="114"/>
                    <a:pt x="213" y="114"/>
                    <a:pt x="210" y="114"/>
                  </a:cubicBezTo>
                  <a:cubicBezTo>
                    <a:pt x="210" y="115"/>
                    <a:pt x="210" y="115"/>
                    <a:pt x="210" y="115"/>
                  </a:cubicBezTo>
                  <a:cubicBezTo>
                    <a:pt x="213" y="115"/>
                    <a:pt x="216" y="115"/>
                    <a:pt x="219" y="115"/>
                  </a:cubicBezTo>
                  <a:cubicBezTo>
                    <a:pt x="226" y="114"/>
                    <a:pt x="233" y="113"/>
                    <a:pt x="240" y="110"/>
                  </a:cubicBezTo>
                  <a:cubicBezTo>
                    <a:pt x="242" y="109"/>
                    <a:pt x="244" y="108"/>
                    <a:pt x="245" y="106"/>
                  </a:cubicBezTo>
                  <a:close/>
                  <a:moveTo>
                    <a:pt x="74" y="32"/>
                  </a:moveTo>
                  <a:cubicBezTo>
                    <a:pt x="74" y="32"/>
                    <a:pt x="74" y="32"/>
                    <a:pt x="74" y="32"/>
                  </a:cubicBezTo>
                  <a:cubicBezTo>
                    <a:pt x="76" y="32"/>
                    <a:pt x="77" y="32"/>
                    <a:pt x="79" y="32"/>
                  </a:cubicBezTo>
                  <a:cubicBezTo>
                    <a:pt x="79" y="32"/>
                    <a:pt x="80" y="32"/>
                    <a:pt x="80" y="31"/>
                  </a:cubicBezTo>
                  <a:cubicBezTo>
                    <a:pt x="82" y="29"/>
                    <a:pt x="84" y="26"/>
                    <a:pt x="86" y="24"/>
                  </a:cubicBezTo>
                  <a:cubicBezTo>
                    <a:pt x="86" y="24"/>
                    <a:pt x="86" y="23"/>
                    <a:pt x="86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2" y="26"/>
                    <a:pt x="78" y="29"/>
                    <a:pt x="74" y="32"/>
                  </a:cubicBezTo>
                  <a:close/>
                  <a:moveTo>
                    <a:pt x="7" y="190"/>
                  </a:moveTo>
                  <a:cubicBezTo>
                    <a:pt x="7" y="190"/>
                    <a:pt x="7" y="190"/>
                    <a:pt x="8" y="190"/>
                  </a:cubicBezTo>
                  <a:cubicBezTo>
                    <a:pt x="8" y="188"/>
                    <a:pt x="8" y="187"/>
                    <a:pt x="9" y="186"/>
                  </a:cubicBezTo>
                  <a:cubicBezTo>
                    <a:pt x="9" y="185"/>
                    <a:pt x="9" y="184"/>
                    <a:pt x="9" y="183"/>
                  </a:cubicBezTo>
                  <a:cubicBezTo>
                    <a:pt x="9" y="181"/>
                    <a:pt x="9" y="178"/>
                    <a:pt x="8" y="176"/>
                  </a:cubicBezTo>
                  <a:cubicBezTo>
                    <a:pt x="8" y="175"/>
                    <a:pt x="8" y="175"/>
                    <a:pt x="8" y="175"/>
                  </a:cubicBezTo>
                  <a:cubicBezTo>
                    <a:pt x="7" y="175"/>
                    <a:pt x="7" y="176"/>
                    <a:pt x="7" y="177"/>
                  </a:cubicBezTo>
                  <a:cubicBezTo>
                    <a:pt x="7" y="180"/>
                    <a:pt x="7" y="184"/>
                    <a:pt x="7" y="188"/>
                  </a:cubicBezTo>
                  <a:cubicBezTo>
                    <a:pt x="7" y="189"/>
                    <a:pt x="7" y="189"/>
                    <a:pt x="7" y="190"/>
                  </a:cubicBezTo>
                  <a:close/>
                  <a:moveTo>
                    <a:pt x="236" y="25"/>
                  </a:moveTo>
                  <a:cubicBezTo>
                    <a:pt x="233" y="24"/>
                    <a:pt x="232" y="23"/>
                    <a:pt x="229" y="23"/>
                  </a:cubicBezTo>
                  <a:cubicBezTo>
                    <a:pt x="229" y="23"/>
                    <a:pt x="229" y="24"/>
                    <a:pt x="229" y="25"/>
                  </a:cubicBezTo>
                  <a:cubicBezTo>
                    <a:pt x="228" y="26"/>
                    <a:pt x="228" y="26"/>
                    <a:pt x="227" y="27"/>
                  </a:cubicBezTo>
                  <a:cubicBezTo>
                    <a:pt x="227" y="27"/>
                    <a:pt x="227" y="28"/>
                    <a:pt x="227" y="28"/>
                  </a:cubicBezTo>
                  <a:cubicBezTo>
                    <a:pt x="230" y="28"/>
                    <a:pt x="233" y="26"/>
                    <a:pt x="236" y="25"/>
                  </a:cubicBezTo>
                  <a:close/>
                  <a:moveTo>
                    <a:pt x="73" y="21"/>
                  </a:moveTo>
                  <a:cubicBezTo>
                    <a:pt x="73" y="21"/>
                    <a:pt x="72" y="21"/>
                    <a:pt x="72" y="21"/>
                  </a:cubicBezTo>
                  <a:cubicBezTo>
                    <a:pt x="69" y="24"/>
                    <a:pt x="67" y="26"/>
                    <a:pt x="63" y="29"/>
                  </a:cubicBezTo>
                  <a:cubicBezTo>
                    <a:pt x="65" y="29"/>
                    <a:pt x="65" y="30"/>
                    <a:pt x="66" y="31"/>
                  </a:cubicBezTo>
                  <a:cubicBezTo>
                    <a:pt x="68" y="28"/>
                    <a:pt x="71" y="24"/>
                    <a:pt x="73" y="21"/>
                  </a:cubicBezTo>
                  <a:close/>
                  <a:moveTo>
                    <a:pt x="191" y="13"/>
                  </a:moveTo>
                  <a:cubicBezTo>
                    <a:pt x="191" y="13"/>
                    <a:pt x="191" y="13"/>
                    <a:pt x="191" y="13"/>
                  </a:cubicBezTo>
                  <a:cubicBezTo>
                    <a:pt x="187" y="14"/>
                    <a:pt x="182" y="15"/>
                    <a:pt x="178" y="17"/>
                  </a:cubicBezTo>
                  <a:cubicBezTo>
                    <a:pt x="175" y="18"/>
                    <a:pt x="173" y="19"/>
                    <a:pt x="171" y="21"/>
                  </a:cubicBezTo>
                  <a:cubicBezTo>
                    <a:pt x="171" y="21"/>
                    <a:pt x="171" y="21"/>
                    <a:pt x="171" y="21"/>
                  </a:cubicBezTo>
                  <a:cubicBezTo>
                    <a:pt x="178" y="18"/>
                    <a:pt x="185" y="16"/>
                    <a:pt x="191" y="13"/>
                  </a:cubicBezTo>
                  <a:close/>
                  <a:moveTo>
                    <a:pt x="16" y="204"/>
                  </a:moveTo>
                  <a:cubicBezTo>
                    <a:pt x="15" y="202"/>
                    <a:pt x="14" y="201"/>
                    <a:pt x="13" y="199"/>
                  </a:cubicBezTo>
                  <a:cubicBezTo>
                    <a:pt x="12" y="199"/>
                    <a:pt x="12" y="198"/>
                    <a:pt x="13" y="197"/>
                  </a:cubicBezTo>
                  <a:cubicBezTo>
                    <a:pt x="12" y="196"/>
                    <a:pt x="12" y="195"/>
                    <a:pt x="12" y="194"/>
                  </a:cubicBezTo>
                  <a:cubicBezTo>
                    <a:pt x="11" y="194"/>
                    <a:pt x="10" y="194"/>
                    <a:pt x="10" y="195"/>
                  </a:cubicBezTo>
                  <a:cubicBezTo>
                    <a:pt x="10" y="197"/>
                    <a:pt x="11" y="199"/>
                    <a:pt x="12" y="201"/>
                  </a:cubicBezTo>
                  <a:cubicBezTo>
                    <a:pt x="13" y="203"/>
                    <a:pt x="14" y="204"/>
                    <a:pt x="15" y="205"/>
                  </a:cubicBezTo>
                  <a:cubicBezTo>
                    <a:pt x="16" y="204"/>
                    <a:pt x="16" y="204"/>
                    <a:pt x="16" y="204"/>
                  </a:cubicBezTo>
                  <a:close/>
                  <a:moveTo>
                    <a:pt x="92" y="53"/>
                  </a:moveTo>
                  <a:cubicBezTo>
                    <a:pt x="84" y="49"/>
                    <a:pt x="76" y="45"/>
                    <a:pt x="68" y="42"/>
                  </a:cubicBezTo>
                  <a:cubicBezTo>
                    <a:pt x="75" y="46"/>
                    <a:pt x="83" y="51"/>
                    <a:pt x="92" y="53"/>
                  </a:cubicBezTo>
                  <a:close/>
                  <a:moveTo>
                    <a:pt x="222" y="253"/>
                  </a:moveTo>
                  <a:cubicBezTo>
                    <a:pt x="220" y="253"/>
                    <a:pt x="219" y="253"/>
                    <a:pt x="217" y="254"/>
                  </a:cubicBezTo>
                  <a:cubicBezTo>
                    <a:pt x="215" y="254"/>
                    <a:pt x="213" y="254"/>
                    <a:pt x="212" y="255"/>
                  </a:cubicBezTo>
                  <a:cubicBezTo>
                    <a:pt x="210" y="255"/>
                    <a:pt x="208" y="255"/>
                    <a:pt x="207" y="256"/>
                  </a:cubicBezTo>
                  <a:cubicBezTo>
                    <a:pt x="210" y="256"/>
                    <a:pt x="213" y="256"/>
                    <a:pt x="216" y="256"/>
                  </a:cubicBezTo>
                  <a:cubicBezTo>
                    <a:pt x="216" y="256"/>
                    <a:pt x="217" y="256"/>
                    <a:pt x="217" y="256"/>
                  </a:cubicBezTo>
                  <a:cubicBezTo>
                    <a:pt x="219" y="255"/>
                    <a:pt x="220" y="254"/>
                    <a:pt x="222" y="253"/>
                  </a:cubicBezTo>
                  <a:close/>
                  <a:moveTo>
                    <a:pt x="17" y="210"/>
                  </a:moveTo>
                  <a:cubicBezTo>
                    <a:pt x="20" y="214"/>
                    <a:pt x="25" y="216"/>
                    <a:pt x="29" y="219"/>
                  </a:cubicBezTo>
                  <a:cubicBezTo>
                    <a:pt x="28" y="217"/>
                    <a:pt x="26" y="215"/>
                    <a:pt x="24" y="214"/>
                  </a:cubicBezTo>
                  <a:cubicBezTo>
                    <a:pt x="22" y="213"/>
                    <a:pt x="20" y="212"/>
                    <a:pt x="18" y="210"/>
                  </a:cubicBezTo>
                  <a:cubicBezTo>
                    <a:pt x="17" y="210"/>
                    <a:pt x="17" y="210"/>
                    <a:pt x="17" y="210"/>
                  </a:cubicBezTo>
                  <a:close/>
                  <a:moveTo>
                    <a:pt x="228" y="35"/>
                  </a:moveTo>
                  <a:cubicBezTo>
                    <a:pt x="229" y="33"/>
                    <a:pt x="231" y="32"/>
                    <a:pt x="232" y="30"/>
                  </a:cubicBezTo>
                  <a:cubicBezTo>
                    <a:pt x="230" y="30"/>
                    <a:pt x="228" y="31"/>
                    <a:pt x="226" y="31"/>
                  </a:cubicBezTo>
                  <a:cubicBezTo>
                    <a:pt x="227" y="32"/>
                    <a:pt x="227" y="34"/>
                    <a:pt x="228" y="35"/>
                  </a:cubicBezTo>
                  <a:close/>
                  <a:moveTo>
                    <a:pt x="220" y="241"/>
                  </a:moveTo>
                  <a:cubicBezTo>
                    <a:pt x="220" y="241"/>
                    <a:pt x="220" y="242"/>
                    <a:pt x="220" y="242"/>
                  </a:cubicBezTo>
                  <a:cubicBezTo>
                    <a:pt x="222" y="241"/>
                    <a:pt x="223" y="240"/>
                    <a:pt x="225" y="238"/>
                  </a:cubicBezTo>
                  <a:cubicBezTo>
                    <a:pt x="223" y="238"/>
                    <a:pt x="222" y="238"/>
                    <a:pt x="221" y="237"/>
                  </a:cubicBezTo>
                  <a:cubicBezTo>
                    <a:pt x="221" y="238"/>
                    <a:pt x="220" y="240"/>
                    <a:pt x="220" y="241"/>
                  </a:cubicBezTo>
                  <a:close/>
                  <a:moveTo>
                    <a:pt x="64" y="12"/>
                  </a:moveTo>
                  <a:cubicBezTo>
                    <a:pt x="61" y="12"/>
                    <a:pt x="55" y="14"/>
                    <a:pt x="54" y="15"/>
                  </a:cubicBezTo>
                  <a:cubicBezTo>
                    <a:pt x="57" y="15"/>
                    <a:pt x="60" y="13"/>
                    <a:pt x="64" y="12"/>
                  </a:cubicBezTo>
                  <a:close/>
                  <a:moveTo>
                    <a:pt x="226" y="254"/>
                  </a:moveTo>
                  <a:cubicBezTo>
                    <a:pt x="229" y="252"/>
                    <a:pt x="235" y="247"/>
                    <a:pt x="235" y="244"/>
                  </a:cubicBezTo>
                  <a:cubicBezTo>
                    <a:pt x="233" y="248"/>
                    <a:pt x="229" y="251"/>
                    <a:pt x="226" y="254"/>
                  </a:cubicBezTo>
                  <a:close/>
                  <a:moveTo>
                    <a:pt x="131" y="26"/>
                  </a:moveTo>
                  <a:cubicBezTo>
                    <a:pt x="133" y="27"/>
                    <a:pt x="133" y="27"/>
                    <a:pt x="135" y="25"/>
                  </a:cubicBezTo>
                  <a:cubicBezTo>
                    <a:pt x="135" y="25"/>
                    <a:pt x="135" y="24"/>
                    <a:pt x="136" y="24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5" y="24"/>
                    <a:pt x="133" y="25"/>
                    <a:pt x="131" y="26"/>
                  </a:cubicBezTo>
                  <a:close/>
                  <a:moveTo>
                    <a:pt x="166" y="30"/>
                  </a:moveTo>
                  <a:cubicBezTo>
                    <a:pt x="166" y="30"/>
                    <a:pt x="166" y="30"/>
                    <a:pt x="166" y="30"/>
                  </a:cubicBezTo>
                  <a:cubicBezTo>
                    <a:pt x="164" y="30"/>
                    <a:pt x="161" y="30"/>
                    <a:pt x="158" y="30"/>
                  </a:cubicBezTo>
                  <a:cubicBezTo>
                    <a:pt x="158" y="30"/>
                    <a:pt x="157" y="30"/>
                    <a:pt x="156" y="30"/>
                  </a:cubicBezTo>
                  <a:cubicBezTo>
                    <a:pt x="156" y="30"/>
                    <a:pt x="155" y="31"/>
                    <a:pt x="155" y="31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9" y="31"/>
                    <a:pt x="163" y="30"/>
                    <a:pt x="166" y="30"/>
                  </a:cubicBezTo>
                  <a:close/>
                  <a:moveTo>
                    <a:pt x="199" y="42"/>
                  </a:moveTo>
                  <a:cubicBezTo>
                    <a:pt x="199" y="39"/>
                    <a:pt x="197" y="35"/>
                    <a:pt x="195" y="34"/>
                  </a:cubicBezTo>
                  <a:cubicBezTo>
                    <a:pt x="197" y="37"/>
                    <a:pt x="198" y="39"/>
                    <a:pt x="199" y="42"/>
                  </a:cubicBezTo>
                  <a:close/>
                  <a:moveTo>
                    <a:pt x="222" y="21"/>
                  </a:moveTo>
                  <a:cubicBezTo>
                    <a:pt x="223" y="24"/>
                    <a:pt x="224" y="25"/>
                    <a:pt x="225" y="26"/>
                  </a:cubicBezTo>
                  <a:cubicBezTo>
                    <a:pt x="225" y="26"/>
                    <a:pt x="225" y="25"/>
                    <a:pt x="225" y="24"/>
                  </a:cubicBezTo>
                  <a:cubicBezTo>
                    <a:pt x="225" y="24"/>
                    <a:pt x="224" y="24"/>
                    <a:pt x="224" y="24"/>
                  </a:cubicBezTo>
                  <a:cubicBezTo>
                    <a:pt x="224" y="24"/>
                    <a:pt x="224" y="23"/>
                    <a:pt x="224" y="23"/>
                  </a:cubicBezTo>
                  <a:cubicBezTo>
                    <a:pt x="224" y="22"/>
                    <a:pt x="224" y="22"/>
                    <a:pt x="224" y="21"/>
                  </a:cubicBezTo>
                  <a:cubicBezTo>
                    <a:pt x="224" y="21"/>
                    <a:pt x="223" y="21"/>
                    <a:pt x="222" y="21"/>
                  </a:cubicBezTo>
                  <a:close/>
                  <a:moveTo>
                    <a:pt x="171" y="249"/>
                  </a:moveTo>
                  <a:cubicBezTo>
                    <a:pt x="173" y="248"/>
                    <a:pt x="175" y="247"/>
                    <a:pt x="176" y="246"/>
                  </a:cubicBezTo>
                  <a:cubicBezTo>
                    <a:pt x="175" y="245"/>
                    <a:pt x="175" y="245"/>
                    <a:pt x="174" y="245"/>
                  </a:cubicBezTo>
                  <a:cubicBezTo>
                    <a:pt x="174" y="246"/>
                    <a:pt x="173" y="247"/>
                    <a:pt x="173" y="247"/>
                  </a:cubicBezTo>
                  <a:cubicBezTo>
                    <a:pt x="172" y="248"/>
                    <a:pt x="171" y="248"/>
                    <a:pt x="171" y="249"/>
                  </a:cubicBezTo>
                  <a:close/>
                  <a:moveTo>
                    <a:pt x="64" y="35"/>
                  </a:moveTo>
                  <a:cubicBezTo>
                    <a:pt x="64" y="35"/>
                    <a:pt x="65" y="35"/>
                    <a:pt x="65" y="35"/>
                  </a:cubicBezTo>
                  <a:cubicBezTo>
                    <a:pt x="63" y="34"/>
                    <a:pt x="62" y="33"/>
                    <a:pt x="61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1" y="33"/>
                    <a:pt x="63" y="34"/>
                    <a:pt x="64" y="35"/>
                  </a:cubicBezTo>
                  <a:close/>
                  <a:moveTo>
                    <a:pt x="193" y="249"/>
                  </a:moveTo>
                  <a:cubicBezTo>
                    <a:pt x="193" y="249"/>
                    <a:pt x="193" y="249"/>
                    <a:pt x="193" y="249"/>
                  </a:cubicBezTo>
                  <a:cubicBezTo>
                    <a:pt x="192" y="249"/>
                    <a:pt x="192" y="248"/>
                    <a:pt x="191" y="248"/>
                  </a:cubicBezTo>
                  <a:cubicBezTo>
                    <a:pt x="190" y="249"/>
                    <a:pt x="188" y="249"/>
                    <a:pt x="187" y="249"/>
                  </a:cubicBezTo>
                  <a:cubicBezTo>
                    <a:pt x="187" y="249"/>
                    <a:pt x="187" y="250"/>
                    <a:pt x="187" y="250"/>
                  </a:cubicBezTo>
                  <a:cubicBezTo>
                    <a:pt x="189" y="249"/>
                    <a:pt x="191" y="249"/>
                    <a:pt x="193" y="249"/>
                  </a:cubicBezTo>
                  <a:close/>
                  <a:moveTo>
                    <a:pt x="55" y="26"/>
                  </a:moveTo>
                  <a:cubicBezTo>
                    <a:pt x="55" y="27"/>
                    <a:pt x="56" y="29"/>
                    <a:pt x="57" y="30"/>
                  </a:cubicBezTo>
                  <a:cubicBezTo>
                    <a:pt x="58" y="29"/>
                    <a:pt x="58" y="28"/>
                    <a:pt x="55" y="26"/>
                  </a:cubicBezTo>
                  <a:close/>
                  <a:moveTo>
                    <a:pt x="176" y="167"/>
                  </a:moveTo>
                  <a:cubicBezTo>
                    <a:pt x="179" y="168"/>
                    <a:pt x="182" y="168"/>
                    <a:pt x="185" y="168"/>
                  </a:cubicBezTo>
                  <a:cubicBezTo>
                    <a:pt x="182" y="168"/>
                    <a:pt x="179" y="167"/>
                    <a:pt x="176" y="167"/>
                  </a:cubicBezTo>
                  <a:close/>
                  <a:moveTo>
                    <a:pt x="48" y="20"/>
                  </a:moveTo>
                  <a:cubicBezTo>
                    <a:pt x="49" y="20"/>
                    <a:pt x="49" y="20"/>
                    <a:pt x="50" y="20"/>
                  </a:cubicBezTo>
                  <a:cubicBezTo>
                    <a:pt x="50" y="19"/>
                    <a:pt x="50" y="19"/>
                    <a:pt x="50" y="18"/>
                  </a:cubicBezTo>
                  <a:cubicBezTo>
                    <a:pt x="49" y="19"/>
                    <a:pt x="48" y="18"/>
                    <a:pt x="48" y="20"/>
                  </a:cubicBezTo>
                  <a:close/>
                  <a:moveTo>
                    <a:pt x="201" y="248"/>
                  </a:moveTo>
                  <a:cubicBezTo>
                    <a:pt x="201" y="248"/>
                    <a:pt x="201" y="248"/>
                    <a:pt x="201" y="248"/>
                  </a:cubicBezTo>
                  <a:cubicBezTo>
                    <a:pt x="198" y="247"/>
                    <a:pt x="198" y="247"/>
                    <a:pt x="197" y="248"/>
                  </a:cubicBezTo>
                  <a:cubicBezTo>
                    <a:pt x="198" y="248"/>
                    <a:pt x="199" y="248"/>
                    <a:pt x="201" y="248"/>
                  </a:cubicBezTo>
                  <a:close/>
                  <a:moveTo>
                    <a:pt x="200" y="7"/>
                  </a:moveTo>
                  <a:cubicBezTo>
                    <a:pt x="199" y="7"/>
                    <a:pt x="198" y="7"/>
                    <a:pt x="197" y="8"/>
                  </a:cubicBezTo>
                  <a:cubicBezTo>
                    <a:pt x="198" y="9"/>
                    <a:pt x="199" y="8"/>
                    <a:pt x="200" y="7"/>
                  </a:cubicBezTo>
                  <a:close/>
                  <a:moveTo>
                    <a:pt x="50" y="29"/>
                  </a:moveTo>
                  <a:cubicBezTo>
                    <a:pt x="50" y="27"/>
                    <a:pt x="49" y="27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9" y="27"/>
                    <a:pt x="50" y="28"/>
                    <a:pt x="50" y="29"/>
                  </a:cubicBezTo>
                  <a:close/>
                  <a:moveTo>
                    <a:pt x="157" y="153"/>
                  </a:moveTo>
                  <a:cubicBezTo>
                    <a:pt x="156" y="152"/>
                    <a:pt x="156" y="151"/>
                    <a:pt x="155" y="150"/>
                  </a:cubicBezTo>
                  <a:cubicBezTo>
                    <a:pt x="156" y="151"/>
                    <a:pt x="156" y="152"/>
                    <a:pt x="157" y="153"/>
                  </a:cubicBezTo>
                  <a:close/>
                  <a:moveTo>
                    <a:pt x="134" y="32"/>
                  </a:moveTo>
                  <a:cubicBezTo>
                    <a:pt x="133" y="31"/>
                    <a:pt x="132" y="31"/>
                    <a:pt x="130" y="32"/>
                  </a:cubicBezTo>
                  <a:cubicBezTo>
                    <a:pt x="131" y="32"/>
                    <a:pt x="132" y="32"/>
                    <a:pt x="134" y="32"/>
                  </a:cubicBezTo>
                  <a:close/>
                  <a:moveTo>
                    <a:pt x="35" y="213"/>
                  </a:moveTo>
                  <a:cubicBezTo>
                    <a:pt x="35" y="213"/>
                    <a:pt x="35" y="214"/>
                    <a:pt x="34" y="214"/>
                  </a:cubicBezTo>
                  <a:cubicBezTo>
                    <a:pt x="34" y="214"/>
                    <a:pt x="35" y="214"/>
                    <a:pt x="35" y="214"/>
                  </a:cubicBezTo>
                  <a:cubicBezTo>
                    <a:pt x="35" y="214"/>
                    <a:pt x="35" y="214"/>
                    <a:pt x="36" y="213"/>
                  </a:cubicBezTo>
                  <a:cubicBezTo>
                    <a:pt x="36" y="213"/>
                    <a:pt x="35" y="213"/>
                    <a:pt x="35" y="213"/>
                  </a:cubicBezTo>
                  <a:close/>
                  <a:moveTo>
                    <a:pt x="10" y="191"/>
                  </a:moveTo>
                  <a:cubicBezTo>
                    <a:pt x="11" y="191"/>
                    <a:pt x="11" y="191"/>
                    <a:pt x="10" y="190"/>
                  </a:cubicBezTo>
                  <a:cubicBezTo>
                    <a:pt x="10" y="190"/>
                    <a:pt x="10" y="191"/>
                    <a:pt x="10" y="191"/>
                  </a:cubicBezTo>
                  <a:close/>
                  <a:moveTo>
                    <a:pt x="246" y="182"/>
                  </a:moveTo>
                  <a:cubicBezTo>
                    <a:pt x="246" y="182"/>
                    <a:pt x="246" y="182"/>
                    <a:pt x="246" y="182"/>
                  </a:cubicBezTo>
                  <a:cubicBezTo>
                    <a:pt x="246" y="183"/>
                    <a:pt x="246" y="184"/>
                    <a:pt x="246" y="185"/>
                  </a:cubicBezTo>
                  <a:cubicBezTo>
                    <a:pt x="246" y="185"/>
                    <a:pt x="246" y="185"/>
                    <a:pt x="246" y="185"/>
                  </a:cubicBezTo>
                  <a:cubicBezTo>
                    <a:pt x="246" y="184"/>
                    <a:pt x="246" y="183"/>
                    <a:pt x="246" y="182"/>
                  </a:cubicBezTo>
                  <a:close/>
                  <a:moveTo>
                    <a:pt x="151" y="5"/>
                  </a:moveTo>
                  <a:cubicBezTo>
                    <a:pt x="151" y="5"/>
                    <a:pt x="151" y="5"/>
                    <a:pt x="151" y="5"/>
                  </a:cubicBezTo>
                  <a:cubicBezTo>
                    <a:pt x="150" y="5"/>
                    <a:pt x="149" y="5"/>
                    <a:pt x="148" y="5"/>
                  </a:cubicBezTo>
                  <a:cubicBezTo>
                    <a:pt x="148" y="5"/>
                    <a:pt x="148" y="5"/>
                    <a:pt x="148" y="5"/>
                  </a:cubicBezTo>
                  <a:cubicBezTo>
                    <a:pt x="149" y="5"/>
                    <a:pt x="150" y="5"/>
                    <a:pt x="151" y="5"/>
                  </a:cubicBezTo>
                  <a:close/>
                  <a:moveTo>
                    <a:pt x="65" y="225"/>
                  </a:moveTo>
                  <a:cubicBezTo>
                    <a:pt x="65" y="224"/>
                    <a:pt x="66" y="224"/>
                    <a:pt x="66" y="224"/>
                  </a:cubicBezTo>
                  <a:cubicBezTo>
                    <a:pt x="65" y="224"/>
                    <a:pt x="65" y="224"/>
                    <a:pt x="65" y="225"/>
                  </a:cubicBezTo>
                  <a:close/>
                  <a:moveTo>
                    <a:pt x="249" y="98"/>
                  </a:moveTo>
                  <a:cubicBezTo>
                    <a:pt x="250" y="99"/>
                    <a:pt x="250" y="99"/>
                    <a:pt x="250" y="99"/>
                  </a:cubicBezTo>
                  <a:cubicBezTo>
                    <a:pt x="250" y="98"/>
                    <a:pt x="250" y="98"/>
                    <a:pt x="250" y="97"/>
                  </a:cubicBezTo>
                  <a:cubicBezTo>
                    <a:pt x="250" y="97"/>
                    <a:pt x="250" y="97"/>
                    <a:pt x="250" y="97"/>
                  </a:cubicBezTo>
                  <a:cubicBezTo>
                    <a:pt x="250" y="98"/>
                    <a:pt x="250" y="98"/>
                    <a:pt x="249" y="98"/>
                  </a:cubicBezTo>
                  <a:close/>
                  <a:moveTo>
                    <a:pt x="186" y="168"/>
                  </a:moveTo>
                  <a:cubicBezTo>
                    <a:pt x="186" y="168"/>
                    <a:pt x="186" y="168"/>
                    <a:pt x="186" y="169"/>
                  </a:cubicBezTo>
                  <a:cubicBezTo>
                    <a:pt x="186" y="169"/>
                    <a:pt x="187" y="168"/>
                    <a:pt x="187" y="168"/>
                  </a:cubicBezTo>
                  <a:cubicBezTo>
                    <a:pt x="187" y="168"/>
                    <a:pt x="186" y="168"/>
                    <a:pt x="186" y="168"/>
                  </a:cubicBezTo>
                  <a:close/>
                  <a:moveTo>
                    <a:pt x="68" y="37"/>
                  </a:moveTo>
                  <a:cubicBezTo>
                    <a:pt x="68" y="37"/>
                    <a:pt x="67" y="37"/>
                    <a:pt x="67" y="37"/>
                  </a:cubicBezTo>
                  <a:cubicBezTo>
                    <a:pt x="67" y="37"/>
                    <a:pt x="67" y="37"/>
                    <a:pt x="68" y="37"/>
                  </a:cubicBezTo>
                  <a:close/>
                  <a:moveTo>
                    <a:pt x="196" y="71"/>
                  </a:move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6" y="71"/>
                    <a:pt x="196" y="71"/>
                    <a:pt x="196" y="7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5" name="Freeform 85"/>
            <p:cNvSpPr/>
            <p:nvPr/>
          </p:nvSpPr>
          <p:spPr bwMode="auto">
            <a:xfrm>
              <a:off x="1813" y="7645"/>
              <a:ext cx="125" cy="33"/>
            </a:xfrm>
            <a:custGeom>
              <a:avLst/>
              <a:gdLst>
                <a:gd name="T0" fmla="*/ 9 w 30"/>
                <a:gd name="T1" fmla="*/ 5 h 8"/>
                <a:gd name="T2" fmla="*/ 7 w 30"/>
                <a:gd name="T3" fmla="*/ 5 h 8"/>
                <a:gd name="T4" fmla="*/ 3 w 30"/>
                <a:gd name="T5" fmla="*/ 6 h 8"/>
                <a:gd name="T6" fmla="*/ 1 w 30"/>
                <a:gd name="T7" fmla="*/ 5 h 8"/>
                <a:gd name="T8" fmla="*/ 0 w 30"/>
                <a:gd name="T9" fmla="*/ 2 h 8"/>
                <a:gd name="T10" fmla="*/ 2 w 30"/>
                <a:gd name="T11" fmla="*/ 1 h 8"/>
                <a:gd name="T12" fmla="*/ 3 w 30"/>
                <a:gd name="T13" fmla="*/ 1 h 8"/>
                <a:gd name="T14" fmla="*/ 7 w 30"/>
                <a:gd name="T15" fmla="*/ 2 h 8"/>
                <a:gd name="T16" fmla="*/ 16 w 30"/>
                <a:gd name="T17" fmla="*/ 3 h 8"/>
                <a:gd name="T18" fmla="*/ 27 w 30"/>
                <a:gd name="T19" fmla="*/ 3 h 8"/>
                <a:gd name="T20" fmla="*/ 28 w 30"/>
                <a:gd name="T21" fmla="*/ 3 h 8"/>
                <a:gd name="T22" fmla="*/ 30 w 30"/>
                <a:gd name="T23" fmla="*/ 5 h 8"/>
                <a:gd name="T24" fmla="*/ 27 w 30"/>
                <a:gd name="T25" fmla="*/ 8 h 8"/>
                <a:gd name="T26" fmla="*/ 23 w 30"/>
                <a:gd name="T27" fmla="*/ 7 h 8"/>
                <a:gd name="T28" fmla="*/ 17 w 30"/>
                <a:gd name="T29" fmla="*/ 6 h 8"/>
                <a:gd name="T30" fmla="*/ 12 w 30"/>
                <a:gd name="T31" fmla="*/ 5 h 8"/>
                <a:gd name="T32" fmla="*/ 9 w 30"/>
                <a:gd name="T33" fmla="*/ 5 h 8"/>
                <a:gd name="T34" fmla="*/ 9 w 30"/>
                <a:gd name="T3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8">
                  <a:moveTo>
                    <a:pt x="9" y="5"/>
                  </a:moveTo>
                  <a:cubicBezTo>
                    <a:pt x="8" y="5"/>
                    <a:pt x="8" y="5"/>
                    <a:pt x="7" y="5"/>
                  </a:cubicBezTo>
                  <a:cubicBezTo>
                    <a:pt x="6" y="5"/>
                    <a:pt x="4" y="5"/>
                    <a:pt x="3" y="6"/>
                  </a:cubicBezTo>
                  <a:cubicBezTo>
                    <a:pt x="2" y="6"/>
                    <a:pt x="2" y="6"/>
                    <a:pt x="1" y="5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4" y="2"/>
                    <a:pt x="6" y="2"/>
                    <a:pt x="7" y="2"/>
                  </a:cubicBezTo>
                  <a:cubicBezTo>
                    <a:pt x="10" y="2"/>
                    <a:pt x="13" y="3"/>
                    <a:pt x="16" y="3"/>
                  </a:cubicBezTo>
                  <a:cubicBezTo>
                    <a:pt x="20" y="3"/>
                    <a:pt x="23" y="3"/>
                    <a:pt x="27" y="3"/>
                  </a:cubicBezTo>
                  <a:cubicBezTo>
                    <a:pt x="27" y="3"/>
                    <a:pt x="27" y="2"/>
                    <a:pt x="28" y="3"/>
                  </a:cubicBezTo>
                  <a:cubicBezTo>
                    <a:pt x="29" y="3"/>
                    <a:pt x="30" y="4"/>
                    <a:pt x="30" y="5"/>
                  </a:cubicBezTo>
                  <a:cubicBezTo>
                    <a:pt x="30" y="7"/>
                    <a:pt x="29" y="8"/>
                    <a:pt x="27" y="8"/>
                  </a:cubicBezTo>
                  <a:cubicBezTo>
                    <a:pt x="26" y="7"/>
                    <a:pt x="24" y="7"/>
                    <a:pt x="23" y="7"/>
                  </a:cubicBezTo>
                  <a:cubicBezTo>
                    <a:pt x="21" y="7"/>
                    <a:pt x="19" y="6"/>
                    <a:pt x="17" y="6"/>
                  </a:cubicBezTo>
                  <a:cubicBezTo>
                    <a:pt x="15" y="5"/>
                    <a:pt x="14" y="5"/>
                    <a:pt x="12" y="5"/>
                  </a:cubicBezTo>
                  <a:cubicBezTo>
                    <a:pt x="11" y="5"/>
                    <a:pt x="10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6" name="Freeform 86"/>
            <p:cNvSpPr/>
            <p:nvPr/>
          </p:nvSpPr>
          <p:spPr bwMode="auto">
            <a:xfrm>
              <a:off x="1665" y="7623"/>
              <a:ext cx="110" cy="38"/>
            </a:xfrm>
            <a:custGeom>
              <a:avLst/>
              <a:gdLst>
                <a:gd name="T0" fmla="*/ 4 w 27"/>
                <a:gd name="T1" fmla="*/ 0 h 9"/>
                <a:gd name="T2" fmla="*/ 5 w 27"/>
                <a:gd name="T3" fmla="*/ 2 h 9"/>
                <a:gd name="T4" fmla="*/ 16 w 27"/>
                <a:gd name="T5" fmla="*/ 4 h 9"/>
                <a:gd name="T6" fmla="*/ 22 w 27"/>
                <a:gd name="T7" fmla="*/ 4 h 9"/>
                <a:gd name="T8" fmla="*/ 24 w 27"/>
                <a:gd name="T9" fmla="*/ 3 h 9"/>
                <a:gd name="T10" fmla="*/ 26 w 27"/>
                <a:gd name="T11" fmla="*/ 5 h 9"/>
                <a:gd name="T12" fmla="*/ 26 w 27"/>
                <a:gd name="T13" fmla="*/ 8 h 9"/>
                <a:gd name="T14" fmla="*/ 23 w 27"/>
                <a:gd name="T15" fmla="*/ 8 h 9"/>
                <a:gd name="T16" fmla="*/ 20 w 27"/>
                <a:gd name="T17" fmla="*/ 7 h 9"/>
                <a:gd name="T18" fmla="*/ 8 w 27"/>
                <a:gd name="T19" fmla="*/ 5 h 9"/>
                <a:gd name="T20" fmla="*/ 2 w 27"/>
                <a:gd name="T21" fmla="*/ 4 h 9"/>
                <a:gd name="T22" fmla="*/ 0 w 27"/>
                <a:gd name="T23" fmla="*/ 3 h 9"/>
                <a:gd name="T24" fmla="*/ 1 w 27"/>
                <a:gd name="T25" fmla="*/ 0 h 9"/>
                <a:gd name="T26" fmla="*/ 4 w 27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9">
                  <a:moveTo>
                    <a:pt x="4" y="0"/>
                  </a:moveTo>
                  <a:cubicBezTo>
                    <a:pt x="4" y="2"/>
                    <a:pt x="4" y="2"/>
                    <a:pt x="5" y="2"/>
                  </a:cubicBezTo>
                  <a:cubicBezTo>
                    <a:pt x="9" y="3"/>
                    <a:pt x="12" y="3"/>
                    <a:pt x="16" y="4"/>
                  </a:cubicBezTo>
                  <a:cubicBezTo>
                    <a:pt x="18" y="4"/>
                    <a:pt x="20" y="4"/>
                    <a:pt x="22" y="4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5" y="3"/>
                    <a:pt x="26" y="4"/>
                    <a:pt x="26" y="5"/>
                  </a:cubicBezTo>
                  <a:cubicBezTo>
                    <a:pt x="27" y="6"/>
                    <a:pt x="27" y="7"/>
                    <a:pt x="26" y="8"/>
                  </a:cubicBezTo>
                  <a:cubicBezTo>
                    <a:pt x="25" y="8"/>
                    <a:pt x="24" y="9"/>
                    <a:pt x="23" y="8"/>
                  </a:cubicBezTo>
                  <a:cubicBezTo>
                    <a:pt x="22" y="8"/>
                    <a:pt x="21" y="8"/>
                    <a:pt x="20" y="7"/>
                  </a:cubicBezTo>
                  <a:cubicBezTo>
                    <a:pt x="16" y="6"/>
                    <a:pt x="12" y="6"/>
                    <a:pt x="8" y="5"/>
                  </a:cubicBezTo>
                  <a:cubicBezTo>
                    <a:pt x="6" y="5"/>
                    <a:pt x="4" y="4"/>
                    <a:pt x="2" y="4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7" name="Freeform 87"/>
            <p:cNvSpPr/>
            <p:nvPr/>
          </p:nvSpPr>
          <p:spPr bwMode="auto">
            <a:xfrm>
              <a:off x="1540" y="7595"/>
              <a:ext cx="87" cy="38"/>
            </a:xfrm>
            <a:custGeom>
              <a:avLst/>
              <a:gdLst>
                <a:gd name="T0" fmla="*/ 3 w 21"/>
                <a:gd name="T1" fmla="*/ 0 h 9"/>
                <a:gd name="T2" fmla="*/ 4 w 21"/>
                <a:gd name="T3" fmla="*/ 1 h 9"/>
                <a:gd name="T4" fmla="*/ 6 w 21"/>
                <a:gd name="T5" fmla="*/ 2 h 9"/>
                <a:gd name="T6" fmla="*/ 14 w 21"/>
                <a:gd name="T7" fmla="*/ 3 h 9"/>
                <a:gd name="T8" fmla="*/ 17 w 21"/>
                <a:gd name="T9" fmla="*/ 3 h 9"/>
                <a:gd name="T10" fmla="*/ 19 w 21"/>
                <a:gd name="T11" fmla="*/ 4 h 9"/>
                <a:gd name="T12" fmla="*/ 21 w 21"/>
                <a:gd name="T13" fmla="*/ 6 h 9"/>
                <a:gd name="T14" fmla="*/ 20 w 21"/>
                <a:gd name="T15" fmla="*/ 8 h 9"/>
                <a:gd name="T16" fmla="*/ 17 w 21"/>
                <a:gd name="T17" fmla="*/ 8 h 9"/>
                <a:gd name="T18" fmla="*/ 12 w 21"/>
                <a:gd name="T19" fmla="*/ 5 h 9"/>
                <a:gd name="T20" fmla="*/ 5 w 21"/>
                <a:gd name="T21" fmla="*/ 4 h 9"/>
                <a:gd name="T22" fmla="*/ 2 w 21"/>
                <a:gd name="T23" fmla="*/ 4 h 9"/>
                <a:gd name="T24" fmla="*/ 1 w 21"/>
                <a:gd name="T25" fmla="*/ 4 h 9"/>
                <a:gd name="T26" fmla="*/ 1 w 21"/>
                <a:gd name="T27" fmla="*/ 1 h 9"/>
                <a:gd name="T28" fmla="*/ 3 w 21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9">
                  <a:moveTo>
                    <a:pt x="3" y="0"/>
                  </a:moveTo>
                  <a:cubicBezTo>
                    <a:pt x="4" y="0"/>
                    <a:pt x="4" y="0"/>
                    <a:pt x="4" y="1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9" y="2"/>
                    <a:pt x="11" y="3"/>
                    <a:pt x="14" y="3"/>
                  </a:cubicBezTo>
                  <a:cubicBezTo>
                    <a:pt x="15" y="3"/>
                    <a:pt x="16" y="3"/>
                    <a:pt x="17" y="3"/>
                  </a:cubicBezTo>
                  <a:cubicBezTo>
                    <a:pt x="18" y="3"/>
                    <a:pt x="19" y="3"/>
                    <a:pt x="19" y="4"/>
                  </a:cubicBezTo>
                  <a:cubicBezTo>
                    <a:pt x="21" y="4"/>
                    <a:pt x="21" y="5"/>
                    <a:pt x="21" y="6"/>
                  </a:cubicBezTo>
                  <a:cubicBezTo>
                    <a:pt x="21" y="7"/>
                    <a:pt x="21" y="8"/>
                    <a:pt x="20" y="8"/>
                  </a:cubicBezTo>
                  <a:cubicBezTo>
                    <a:pt x="19" y="9"/>
                    <a:pt x="18" y="8"/>
                    <a:pt x="17" y="8"/>
                  </a:cubicBezTo>
                  <a:cubicBezTo>
                    <a:pt x="16" y="7"/>
                    <a:pt x="14" y="6"/>
                    <a:pt x="12" y="5"/>
                  </a:cubicBezTo>
                  <a:cubicBezTo>
                    <a:pt x="10" y="5"/>
                    <a:pt x="8" y="5"/>
                    <a:pt x="5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8" name="Freeform 88"/>
            <p:cNvSpPr/>
            <p:nvPr/>
          </p:nvSpPr>
          <p:spPr bwMode="auto">
            <a:xfrm>
              <a:off x="1975" y="7640"/>
              <a:ext cx="75" cy="45"/>
            </a:xfrm>
            <a:custGeom>
              <a:avLst/>
              <a:gdLst>
                <a:gd name="T0" fmla="*/ 3 w 18"/>
                <a:gd name="T1" fmla="*/ 5 h 11"/>
                <a:gd name="T2" fmla="*/ 1 w 18"/>
                <a:gd name="T3" fmla="*/ 3 h 11"/>
                <a:gd name="T4" fmla="*/ 3 w 18"/>
                <a:gd name="T5" fmla="*/ 0 h 11"/>
                <a:gd name="T6" fmla="*/ 6 w 18"/>
                <a:gd name="T7" fmla="*/ 1 h 11"/>
                <a:gd name="T8" fmla="*/ 11 w 18"/>
                <a:gd name="T9" fmla="*/ 3 h 11"/>
                <a:gd name="T10" fmla="*/ 12 w 18"/>
                <a:gd name="T11" fmla="*/ 3 h 11"/>
                <a:gd name="T12" fmla="*/ 17 w 18"/>
                <a:gd name="T13" fmla="*/ 7 h 11"/>
                <a:gd name="T14" fmla="*/ 17 w 18"/>
                <a:gd name="T15" fmla="*/ 10 h 11"/>
                <a:gd name="T16" fmla="*/ 15 w 18"/>
                <a:gd name="T17" fmla="*/ 11 h 11"/>
                <a:gd name="T18" fmla="*/ 13 w 18"/>
                <a:gd name="T19" fmla="*/ 10 h 11"/>
                <a:gd name="T20" fmla="*/ 10 w 18"/>
                <a:gd name="T21" fmla="*/ 6 h 11"/>
                <a:gd name="T22" fmla="*/ 5 w 18"/>
                <a:gd name="T23" fmla="*/ 4 h 11"/>
                <a:gd name="T24" fmla="*/ 3 w 18"/>
                <a:gd name="T2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1">
                  <a:moveTo>
                    <a:pt x="3" y="5"/>
                  </a:moveTo>
                  <a:cubicBezTo>
                    <a:pt x="2" y="5"/>
                    <a:pt x="1" y="4"/>
                    <a:pt x="1" y="3"/>
                  </a:cubicBezTo>
                  <a:cubicBezTo>
                    <a:pt x="0" y="2"/>
                    <a:pt x="1" y="1"/>
                    <a:pt x="3" y="0"/>
                  </a:cubicBezTo>
                  <a:cubicBezTo>
                    <a:pt x="4" y="1"/>
                    <a:pt x="5" y="2"/>
                    <a:pt x="6" y="1"/>
                  </a:cubicBezTo>
                  <a:cubicBezTo>
                    <a:pt x="8" y="1"/>
                    <a:pt x="9" y="2"/>
                    <a:pt x="11" y="3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14" y="4"/>
                    <a:pt x="15" y="5"/>
                    <a:pt x="17" y="7"/>
                  </a:cubicBezTo>
                  <a:cubicBezTo>
                    <a:pt x="18" y="8"/>
                    <a:pt x="18" y="9"/>
                    <a:pt x="17" y="10"/>
                  </a:cubicBezTo>
                  <a:cubicBezTo>
                    <a:pt x="17" y="10"/>
                    <a:pt x="16" y="11"/>
                    <a:pt x="15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2" y="8"/>
                    <a:pt x="11" y="7"/>
                    <a:pt x="10" y="6"/>
                  </a:cubicBezTo>
                  <a:cubicBezTo>
                    <a:pt x="9" y="4"/>
                    <a:pt x="7" y="4"/>
                    <a:pt x="5" y="4"/>
                  </a:cubicBezTo>
                  <a:cubicBezTo>
                    <a:pt x="4" y="4"/>
                    <a:pt x="4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9" name="Freeform 89"/>
            <p:cNvSpPr/>
            <p:nvPr/>
          </p:nvSpPr>
          <p:spPr bwMode="auto">
            <a:xfrm>
              <a:off x="1415" y="7550"/>
              <a:ext cx="80" cy="45"/>
            </a:xfrm>
            <a:custGeom>
              <a:avLst/>
              <a:gdLst>
                <a:gd name="T0" fmla="*/ 19 w 19"/>
                <a:gd name="T1" fmla="*/ 8 h 11"/>
                <a:gd name="T2" fmla="*/ 16 w 19"/>
                <a:gd name="T3" fmla="*/ 10 h 11"/>
                <a:gd name="T4" fmla="*/ 15 w 19"/>
                <a:gd name="T5" fmla="*/ 10 h 11"/>
                <a:gd name="T6" fmla="*/ 4 w 19"/>
                <a:gd name="T7" fmla="*/ 5 h 11"/>
                <a:gd name="T8" fmla="*/ 1 w 19"/>
                <a:gd name="T9" fmla="*/ 5 h 11"/>
                <a:gd name="T10" fmla="*/ 0 w 19"/>
                <a:gd name="T11" fmla="*/ 4 h 11"/>
                <a:gd name="T12" fmla="*/ 0 w 19"/>
                <a:gd name="T13" fmla="*/ 2 h 11"/>
                <a:gd name="T14" fmla="*/ 3 w 19"/>
                <a:gd name="T15" fmla="*/ 1 h 11"/>
                <a:gd name="T16" fmla="*/ 3 w 19"/>
                <a:gd name="T17" fmla="*/ 1 h 11"/>
                <a:gd name="T18" fmla="*/ 6 w 19"/>
                <a:gd name="T19" fmla="*/ 4 h 11"/>
                <a:gd name="T20" fmla="*/ 8 w 19"/>
                <a:gd name="T21" fmla="*/ 5 h 11"/>
                <a:gd name="T22" fmla="*/ 16 w 19"/>
                <a:gd name="T23" fmla="*/ 6 h 11"/>
                <a:gd name="T24" fmla="*/ 18 w 19"/>
                <a:gd name="T25" fmla="*/ 6 h 11"/>
                <a:gd name="T26" fmla="*/ 19 w 19"/>
                <a:gd name="T2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1">
                  <a:moveTo>
                    <a:pt x="19" y="8"/>
                  </a:moveTo>
                  <a:cubicBezTo>
                    <a:pt x="19" y="10"/>
                    <a:pt x="18" y="11"/>
                    <a:pt x="16" y="10"/>
                  </a:cubicBezTo>
                  <a:cubicBezTo>
                    <a:pt x="16" y="10"/>
                    <a:pt x="15" y="10"/>
                    <a:pt x="15" y="10"/>
                  </a:cubicBezTo>
                  <a:cubicBezTo>
                    <a:pt x="11" y="8"/>
                    <a:pt x="8" y="7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5" y="3"/>
                    <a:pt x="6" y="4"/>
                  </a:cubicBezTo>
                  <a:cubicBezTo>
                    <a:pt x="7" y="4"/>
                    <a:pt x="8" y="4"/>
                    <a:pt x="8" y="5"/>
                  </a:cubicBezTo>
                  <a:cubicBezTo>
                    <a:pt x="11" y="6"/>
                    <a:pt x="13" y="6"/>
                    <a:pt x="16" y="6"/>
                  </a:cubicBezTo>
                  <a:cubicBezTo>
                    <a:pt x="16" y="6"/>
                    <a:pt x="17" y="6"/>
                    <a:pt x="18" y="6"/>
                  </a:cubicBezTo>
                  <a:cubicBezTo>
                    <a:pt x="19" y="6"/>
                    <a:pt x="19" y="7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0" name="Freeform 90"/>
            <p:cNvSpPr/>
            <p:nvPr/>
          </p:nvSpPr>
          <p:spPr bwMode="auto">
            <a:xfrm>
              <a:off x="1293" y="7495"/>
              <a:ext cx="77" cy="58"/>
            </a:xfrm>
            <a:custGeom>
              <a:avLst/>
              <a:gdLst>
                <a:gd name="T0" fmla="*/ 19 w 19"/>
                <a:gd name="T1" fmla="*/ 11 h 14"/>
                <a:gd name="T2" fmla="*/ 18 w 19"/>
                <a:gd name="T3" fmla="*/ 13 h 14"/>
                <a:gd name="T4" fmla="*/ 15 w 19"/>
                <a:gd name="T5" fmla="*/ 13 h 14"/>
                <a:gd name="T6" fmla="*/ 15 w 19"/>
                <a:gd name="T7" fmla="*/ 13 h 14"/>
                <a:gd name="T8" fmla="*/ 8 w 19"/>
                <a:gd name="T9" fmla="*/ 8 h 14"/>
                <a:gd name="T10" fmla="*/ 3 w 19"/>
                <a:gd name="T11" fmla="*/ 5 h 14"/>
                <a:gd name="T12" fmla="*/ 2 w 19"/>
                <a:gd name="T13" fmla="*/ 5 h 14"/>
                <a:gd name="T14" fmla="*/ 1 w 19"/>
                <a:gd name="T15" fmla="*/ 4 h 14"/>
                <a:gd name="T16" fmla="*/ 1 w 19"/>
                <a:gd name="T17" fmla="*/ 2 h 14"/>
                <a:gd name="T18" fmla="*/ 3 w 19"/>
                <a:gd name="T19" fmla="*/ 1 h 14"/>
                <a:gd name="T20" fmla="*/ 4 w 19"/>
                <a:gd name="T21" fmla="*/ 2 h 14"/>
                <a:gd name="T22" fmla="*/ 7 w 19"/>
                <a:gd name="T23" fmla="*/ 5 h 14"/>
                <a:gd name="T24" fmla="*/ 9 w 19"/>
                <a:gd name="T25" fmla="*/ 6 h 14"/>
                <a:gd name="T26" fmla="*/ 17 w 19"/>
                <a:gd name="T27" fmla="*/ 9 h 14"/>
                <a:gd name="T28" fmla="*/ 19 w 19"/>
                <a:gd name="T2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14">
                  <a:moveTo>
                    <a:pt x="19" y="11"/>
                  </a:moveTo>
                  <a:cubicBezTo>
                    <a:pt x="19" y="12"/>
                    <a:pt x="18" y="13"/>
                    <a:pt x="18" y="13"/>
                  </a:cubicBezTo>
                  <a:cubicBezTo>
                    <a:pt x="17" y="14"/>
                    <a:pt x="16" y="14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3" y="11"/>
                    <a:pt x="10" y="9"/>
                    <a:pt x="8" y="8"/>
                  </a:cubicBezTo>
                  <a:cubicBezTo>
                    <a:pt x="6" y="7"/>
                    <a:pt x="4" y="6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5" y="3"/>
                    <a:pt x="5" y="4"/>
                    <a:pt x="7" y="5"/>
                  </a:cubicBezTo>
                  <a:cubicBezTo>
                    <a:pt x="8" y="5"/>
                    <a:pt x="8" y="6"/>
                    <a:pt x="9" y="6"/>
                  </a:cubicBezTo>
                  <a:cubicBezTo>
                    <a:pt x="11" y="8"/>
                    <a:pt x="14" y="9"/>
                    <a:pt x="17" y="9"/>
                  </a:cubicBezTo>
                  <a:cubicBezTo>
                    <a:pt x="18" y="9"/>
                    <a:pt x="19" y="10"/>
                    <a:pt x="19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1" name="Freeform 91"/>
            <p:cNvSpPr>
              <a:spLocks noEditPoints="1"/>
            </p:cNvSpPr>
            <p:nvPr/>
          </p:nvSpPr>
          <p:spPr bwMode="auto">
            <a:xfrm>
              <a:off x="1690" y="7793"/>
              <a:ext cx="132" cy="133"/>
            </a:xfrm>
            <a:custGeom>
              <a:avLst/>
              <a:gdLst>
                <a:gd name="T0" fmla="*/ 17 w 32"/>
                <a:gd name="T1" fmla="*/ 32 h 32"/>
                <a:gd name="T2" fmla="*/ 11 w 32"/>
                <a:gd name="T3" fmla="*/ 31 h 32"/>
                <a:gd name="T4" fmla="*/ 4 w 32"/>
                <a:gd name="T5" fmla="*/ 27 h 32"/>
                <a:gd name="T6" fmla="*/ 1 w 32"/>
                <a:gd name="T7" fmla="*/ 14 h 32"/>
                <a:gd name="T8" fmla="*/ 3 w 32"/>
                <a:gd name="T9" fmla="*/ 7 h 32"/>
                <a:gd name="T10" fmla="*/ 15 w 32"/>
                <a:gd name="T11" fmla="*/ 1 h 32"/>
                <a:gd name="T12" fmla="*/ 20 w 32"/>
                <a:gd name="T13" fmla="*/ 1 h 32"/>
                <a:gd name="T14" fmla="*/ 22 w 32"/>
                <a:gd name="T15" fmla="*/ 2 h 32"/>
                <a:gd name="T16" fmla="*/ 24 w 32"/>
                <a:gd name="T17" fmla="*/ 4 h 32"/>
                <a:gd name="T18" fmla="*/ 31 w 32"/>
                <a:gd name="T19" fmla="*/ 12 h 32"/>
                <a:gd name="T20" fmla="*/ 32 w 32"/>
                <a:gd name="T21" fmla="*/ 15 h 32"/>
                <a:gd name="T22" fmla="*/ 30 w 32"/>
                <a:gd name="T23" fmla="*/ 24 h 32"/>
                <a:gd name="T24" fmla="*/ 18 w 32"/>
                <a:gd name="T25" fmla="*/ 32 h 32"/>
                <a:gd name="T26" fmla="*/ 17 w 32"/>
                <a:gd name="T27" fmla="*/ 32 h 32"/>
                <a:gd name="T28" fmla="*/ 11 w 32"/>
                <a:gd name="T29" fmla="*/ 6 h 32"/>
                <a:gd name="T30" fmla="*/ 11 w 32"/>
                <a:gd name="T31" fmla="*/ 6 h 32"/>
                <a:gd name="T32" fmla="*/ 7 w 32"/>
                <a:gd name="T33" fmla="*/ 11 h 32"/>
                <a:gd name="T34" fmla="*/ 8 w 32"/>
                <a:gd name="T35" fmla="*/ 24 h 32"/>
                <a:gd name="T36" fmla="*/ 9 w 32"/>
                <a:gd name="T37" fmla="*/ 25 h 32"/>
                <a:gd name="T38" fmla="*/ 14 w 32"/>
                <a:gd name="T39" fmla="*/ 26 h 32"/>
                <a:gd name="T40" fmla="*/ 22 w 32"/>
                <a:gd name="T41" fmla="*/ 22 h 32"/>
                <a:gd name="T42" fmla="*/ 23 w 32"/>
                <a:gd name="T43" fmla="*/ 17 h 32"/>
                <a:gd name="T44" fmla="*/ 20 w 32"/>
                <a:gd name="T45" fmla="*/ 12 h 32"/>
                <a:gd name="T46" fmla="*/ 16 w 32"/>
                <a:gd name="T47" fmla="*/ 12 h 32"/>
                <a:gd name="T48" fmla="*/ 12 w 32"/>
                <a:gd name="T49" fmla="*/ 10 h 32"/>
                <a:gd name="T50" fmla="*/ 12 w 32"/>
                <a:gd name="T51" fmla="*/ 9 h 32"/>
                <a:gd name="T52" fmla="*/ 11 w 32"/>
                <a:gd name="T53" fmla="*/ 6 h 32"/>
                <a:gd name="T54" fmla="*/ 25 w 32"/>
                <a:gd name="T55" fmla="*/ 13 h 32"/>
                <a:gd name="T56" fmla="*/ 23 w 32"/>
                <a:gd name="T57" fmla="*/ 25 h 32"/>
                <a:gd name="T58" fmla="*/ 25 w 32"/>
                <a:gd name="T59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2" h="32">
                  <a:moveTo>
                    <a:pt x="17" y="32"/>
                  </a:moveTo>
                  <a:cubicBezTo>
                    <a:pt x="15" y="32"/>
                    <a:pt x="13" y="31"/>
                    <a:pt x="11" y="31"/>
                  </a:cubicBezTo>
                  <a:cubicBezTo>
                    <a:pt x="8" y="30"/>
                    <a:pt x="6" y="29"/>
                    <a:pt x="4" y="27"/>
                  </a:cubicBezTo>
                  <a:cubicBezTo>
                    <a:pt x="1" y="23"/>
                    <a:pt x="0" y="19"/>
                    <a:pt x="1" y="14"/>
                  </a:cubicBezTo>
                  <a:cubicBezTo>
                    <a:pt x="1" y="12"/>
                    <a:pt x="2" y="10"/>
                    <a:pt x="3" y="7"/>
                  </a:cubicBezTo>
                  <a:cubicBezTo>
                    <a:pt x="6" y="3"/>
                    <a:pt x="10" y="1"/>
                    <a:pt x="15" y="1"/>
                  </a:cubicBezTo>
                  <a:cubicBezTo>
                    <a:pt x="17" y="1"/>
                    <a:pt x="18" y="1"/>
                    <a:pt x="20" y="1"/>
                  </a:cubicBezTo>
                  <a:cubicBezTo>
                    <a:pt x="21" y="0"/>
                    <a:pt x="22" y="1"/>
                    <a:pt x="22" y="2"/>
                  </a:cubicBezTo>
                  <a:cubicBezTo>
                    <a:pt x="23" y="3"/>
                    <a:pt x="23" y="3"/>
                    <a:pt x="24" y="4"/>
                  </a:cubicBezTo>
                  <a:cubicBezTo>
                    <a:pt x="28" y="5"/>
                    <a:pt x="30" y="8"/>
                    <a:pt x="31" y="12"/>
                  </a:cubicBezTo>
                  <a:cubicBezTo>
                    <a:pt x="32" y="13"/>
                    <a:pt x="32" y="14"/>
                    <a:pt x="32" y="15"/>
                  </a:cubicBezTo>
                  <a:cubicBezTo>
                    <a:pt x="32" y="19"/>
                    <a:pt x="31" y="21"/>
                    <a:pt x="30" y="24"/>
                  </a:cubicBezTo>
                  <a:cubicBezTo>
                    <a:pt x="27" y="29"/>
                    <a:pt x="24" y="32"/>
                    <a:pt x="18" y="32"/>
                  </a:cubicBezTo>
                  <a:cubicBezTo>
                    <a:pt x="18" y="32"/>
                    <a:pt x="18" y="32"/>
                    <a:pt x="17" y="32"/>
                  </a:cubicBezTo>
                  <a:close/>
                  <a:moveTo>
                    <a:pt x="11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9" y="7"/>
                    <a:pt x="8" y="9"/>
                    <a:pt x="7" y="11"/>
                  </a:cubicBezTo>
                  <a:cubicBezTo>
                    <a:pt x="5" y="15"/>
                    <a:pt x="5" y="20"/>
                    <a:pt x="8" y="24"/>
                  </a:cubicBezTo>
                  <a:cubicBezTo>
                    <a:pt x="8" y="24"/>
                    <a:pt x="9" y="25"/>
                    <a:pt x="9" y="25"/>
                  </a:cubicBezTo>
                  <a:cubicBezTo>
                    <a:pt x="11" y="26"/>
                    <a:pt x="13" y="26"/>
                    <a:pt x="14" y="26"/>
                  </a:cubicBezTo>
                  <a:cubicBezTo>
                    <a:pt x="17" y="27"/>
                    <a:pt x="20" y="25"/>
                    <a:pt x="22" y="22"/>
                  </a:cubicBezTo>
                  <a:cubicBezTo>
                    <a:pt x="22" y="20"/>
                    <a:pt x="23" y="19"/>
                    <a:pt x="23" y="17"/>
                  </a:cubicBezTo>
                  <a:cubicBezTo>
                    <a:pt x="23" y="14"/>
                    <a:pt x="22" y="13"/>
                    <a:pt x="20" y="12"/>
                  </a:cubicBezTo>
                  <a:cubicBezTo>
                    <a:pt x="19" y="12"/>
                    <a:pt x="17" y="12"/>
                    <a:pt x="16" y="12"/>
                  </a:cubicBezTo>
                  <a:cubicBezTo>
                    <a:pt x="14" y="13"/>
                    <a:pt x="13" y="12"/>
                    <a:pt x="12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1" y="8"/>
                    <a:pt x="11" y="7"/>
                    <a:pt x="11" y="6"/>
                  </a:cubicBezTo>
                  <a:close/>
                  <a:moveTo>
                    <a:pt x="25" y="13"/>
                  </a:moveTo>
                  <a:cubicBezTo>
                    <a:pt x="26" y="17"/>
                    <a:pt x="25" y="21"/>
                    <a:pt x="23" y="25"/>
                  </a:cubicBezTo>
                  <a:cubicBezTo>
                    <a:pt x="26" y="22"/>
                    <a:pt x="27" y="15"/>
                    <a:pt x="25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8535670" y="4634865"/>
            <a:ext cx="1797685" cy="1848485"/>
            <a:chOff x="16048" y="8225"/>
            <a:chExt cx="948" cy="1157"/>
          </a:xfrm>
          <a:solidFill>
            <a:srgbClr val="7E205D"/>
          </a:solidFill>
        </p:grpSpPr>
        <p:sp>
          <p:nvSpPr>
            <p:cNvPr id="425" name="Freeform 426"/>
            <p:cNvSpPr>
              <a:spLocks noEditPoints="1"/>
            </p:cNvSpPr>
            <p:nvPr/>
          </p:nvSpPr>
          <p:spPr bwMode="auto">
            <a:xfrm>
              <a:off x="16248" y="8398"/>
              <a:ext cx="748" cy="985"/>
            </a:xfrm>
            <a:custGeom>
              <a:avLst/>
              <a:gdLst>
                <a:gd name="T0" fmla="*/ 125 w 192"/>
                <a:gd name="T1" fmla="*/ 193 h 253"/>
                <a:gd name="T2" fmla="*/ 105 w 192"/>
                <a:gd name="T3" fmla="*/ 146 h 253"/>
                <a:gd name="T4" fmla="*/ 120 w 192"/>
                <a:gd name="T5" fmla="*/ 28 h 253"/>
                <a:gd name="T6" fmla="*/ 74 w 192"/>
                <a:gd name="T7" fmla="*/ 4 h 253"/>
                <a:gd name="T8" fmla="*/ 128 w 192"/>
                <a:gd name="T9" fmla="*/ 150 h 253"/>
                <a:gd name="T10" fmla="*/ 120 w 192"/>
                <a:gd name="T11" fmla="*/ 140 h 253"/>
                <a:gd name="T12" fmla="*/ 82 w 192"/>
                <a:gd name="T13" fmla="*/ 140 h 253"/>
                <a:gd name="T14" fmla="*/ 108 w 192"/>
                <a:gd name="T15" fmla="*/ 96 h 253"/>
                <a:gd name="T16" fmla="*/ 110 w 192"/>
                <a:gd name="T17" fmla="*/ 119 h 253"/>
                <a:gd name="T18" fmla="*/ 130 w 192"/>
                <a:gd name="T19" fmla="*/ 129 h 253"/>
                <a:gd name="T20" fmla="*/ 122 w 192"/>
                <a:gd name="T21" fmla="*/ 62 h 253"/>
                <a:gd name="T22" fmla="*/ 142 w 192"/>
                <a:gd name="T23" fmla="*/ 141 h 253"/>
                <a:gd name="T24" fmla="*/ 170 w 192"/>
                <a:gd name="T25" fmla="*/ 147 h 253"/>
                <a:gd name="T26" fmla="*/ 183 w 192"/>
                <a:gd name="T27" fmla="*/ 165 h 253"/>
                <a:gd name="T28" fmla="*/ 144 w 192"/>
                <a:gd name="T29" fmla="*/ 153 h 253"/>
                <a:gd name="T30" fmla="*/ 63 w 192"/>
                <a:gd name="T31" fmla="*/ 17 h 253"/>
                <a:gd name="T32" fmla="*/ 76 w 192"/>
                <a:gd name="T33" fmla="*/ 50 h 253"/>
                <a:gd name="T34" fmla="*/ 121 w 192"/>
                <a:gd name="T35" fmla="*/ 164 h 253"/>
                <a:gd name="T36" fmla="*/ 23 w 192"/>
                <a:gd name="T37" fmla="*/ 113 h 253"/>
                <a:gd name="T38" fmla="*/ 106 w 192"/>
                <a:gd name="T39" fmla="*/ 26 h 253"/>
                <a:gd name="T40" fmla="*/ 127 w 192"/>
                <a:gd name="T41" fmla="*/ 158 h 253"/>
                <a:gd name="T42" fmla="*/ 17 w 192"/>
                <a:gd name="T43" fmla="*/ 132 h 253"/>
                <a:gd name="T44" fmla="*/ 101 w 192"/>
                <a:gd name="T45" fmla="*/ 20 h 253"/>
                <a:gd name="T46" fmla="*/ 20 w 192"/>
                <a:gd name="T47" fmla="*/ 108 h 253"/>
                <a:gd name="T48" fmla="*/ 44 w 192"/>
                <a:gd name="T49" fmla="*/ 50 h 253"/>
                <a:gd name="T50" fmla="*/ 27 w 192"/>
                <a:gd name="T51" fmla="*/ 57 h 253"/>
                <a:gd name="T52" fmla="*/ 108 w 192"/>
                <a:gd name="T53" fmla="*/ 172 h 253"/>
                <a:gd name="T54" fmla="*/ 103 w 192"/>
                <a:gd name="T55" fmla="*/ 68 h 253"/>
                <a:gd name="T56" fmla="*/ 73 w 192"/>
                <a:gd name="T57" fmla="*/ 64 h 253"/>
                <a:gd name="T58" fmla="*/ 58 w 192"/>
                <a:gd name="T59" fmla="*/ 123 h 253"/>
                <a:gd name="T60" fmla="*/ 58 w 192"/>
                <a:gd name="T61" fmla="*/ 40 h 253"/>
                <a:gd name="T62" fmla="*/ 15 w 192"/>
                <a:gd name="T63" fmla="*/ 97 h 253"/>
                <a:gd name="T64" fmla="*/ 105 w 192"/>
                <a:gd name="T65" fmla="*/ 184 h 253"/>
                <a:gd name="T66" fmla="*/ 128 w 192"/>
                <a:gd name="T67" fmla="*/ 172 h 253"/>
                <a:gd name="T68" fmla="*/ 18 w 192"/>
                <a:gd name="T69" fmla="*/ 120 h 253"/>
                <a:gd name="T70" fmla="*/ 113 w 192"/>
                <a:gd name="T71" fmla="*/ 123 h 253"/>
                <a:gd name="T72" fmla="*/ 86 w 192"/>
                <a:gd name="T73" fmla="*/ 49 h 253"/>
                <a:gd name="T74" fmla="*/ 129 w 192"/>
                <a:gd name="T75" fmla="*/ 225 h 253"/>
                <a:gd name="T76" fmla="*/ 72 w 192"/>
                <a:gd name="T77" fmla="*/ 46 h 253"/>
                <a:gd name="T78" fmla="*/ 63 w 192"/>
                <a:gd name="T79" fmla="*/ 20 h 253"/>
                <a:gd name="T80" fmla="*/ 99 w 192"/>
                <a:gd name="T81" fmla="*/ 7 h 253"/>
                <a:gd name="T82" fmla="*/ 26 w 192"/>
                <a:gd name="T83" fmla="*/ 117 h 253"/>
                <a:gd name="T84" fmla="*/ 44 w 192"/>
                <a:gd name="T85" fmla="*/ 29 h 253"/>
                <a:gd name="T86" fmla="*/ 89 w 192"/>
                <a:gd name="T87" fmla="*/ 16 h 253"/>
                <a:gd name="T88" fmla="*/ 91 w 192"/>
                <a:gd name="T89" fmla="*/ 8 h 253"/>
                <a:gd name="T90" fmla="*/ 94 w 192"/>
                <a:gd name="T91" fmla="*/ 14 h 253"/>
                <a:gd name="T92" fmla="*/ 88 w 192"/>
                <a:gd name="T93" fmla="*/ 21 h 253"/>
                <a:gd name="T94" fmla="*/ 109 w 192"/>
                <a:gd name="T95" fmla="*/ 210 h 253"/>
                <a:gd name="T96" fmla="*/ 25 w 192"/>
                <a:gd name="T97" fmla="*/ 97 h 253"/>
                <a:gd name="T98" fmla="*/ 68 w 192"/>
                <a:gd name="T99" fmla="*/ 24 h 253"/>
                <a:gd name="T100" fmla="*/ 122 w 192"/>
                <a:gd name="T101" fmla="*/ 196 h 253"/>
                <a:gd name="T102" fmla="*/ 125 w 192"/>
                <a:gd name="T103" fmla="*/ 131 h 253"/>
                <a:gd name="T104" fmla="*/ 4 w 192"/>
                <a:gd name="T105" fmla="*/ 140 h 253"/>
                <a:gd name="T106" fmla="*/ 44 w 192"/>
                <a:gd name="T107" fmla="*/ 91 h 253"/>
                <a:gd name="T108" fmla="*/ 157 w 192"/>
                <a:gd name="T109" fmla="*/ 152 h 253"/>
                <a:gd name="T110" fmla="*/ 18 w 192"/>
                <a:gd name="T111" fmla="*/ 146 h 253"/>
                <a:gd name="T112" fmla="*/ 113 w 192"/>
                <a:gd name="T113" fmla="*/ 188 h 253"/>
                <a:gd name="T114" fmla="*/ 108 w 192"/>
                <a:gd name="T115" fmla="*/ 200 h 253"/>
                <a:gd name="T116" fmla="*/ 68 w 192"/>
                <a:gd name="T117" fmla="*/ 20 h 253"/>
                <a:gd name="T118" fmla="*/ 91 w 192"/>
                <a:gd name="T119" fmla="*/ 55 h 253"/>
                <a:gd name="T120" fmla="*/ 166 w 192"/>
                <a:gd name="T121" fmla="*/ 153 h 253"/>
                <a:gd name="T122" fmla="*/ 8 w 192"/>
                <a:gd name="T123" fmla="*/ 135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" h="253">
                  <a:moveTo>
                    <a:pt x="151" y="106"/>
                  </a:moveTo>
                  <a:cubicBezTo>
                    <a:pt x="151" y="105"/>
                    <a:pt x="151" y="105"/>
                    <a:pt x="152" y="105"/>
                  </a:cubicBezTo>
                  <a:cubicBezTo>
                    <a:pt x="152" y="104"/>
                    <a:pt x="153" y="104"/>
                    <a:pt x="154" y="104"/>
                  </a:cubicBezTo>
                  <a:cubicBezTo>
                    <a:pt x="155" y="104"/>
                    <a:pt x="155" y="105"/>
                    <a:pt x="155" y="105"/>
                  </a:cubicBezTo>
                  <a:cubicBezTo>
                    <a:pt x="155" y="106"/>
                    <a:pt x="155" y="106"/>
                    <a:pt x="155" y="107"/>
                  </a:cubicBezTo>
                  <a:cubicBezTo>
                    <a:pt x="155" y="108"/>
                    <a:pt x="155" y="109"/>
                    <a:pt x="155" y="110"/>
                  </a:cubicBezTo>
                  <a:cubicBezTo>
                    <a:pt x="156" y="114"/>
                    <a:pt x="156" y="117"/>
                    <a:pt x="154" y="120"/>
                  </a:cubicBezTo>
                  <a:cubicBezTo>
                    <a:pt x="154" y="121"/>
                    <a:pt x="154" y="121"/>
                    <a:pt x="155" y="122"/>
                  </a:cubicBezTo>
                  <a:cubicBezTo>
                    <a:pt x="155" y="122"/>
                    <a:pt x="156" y="123"/>
                    <a:pt x="157" y="124"/>
                  </a:cubicBezTo>
                  <a:cubicBezTo>
                    <a:pt x="159" y="125"/>
                    <a:pt x="161" y="126"/>
                    <a:pt x="163" y="127"/>
                  </a:cubicBezTo>
                  <a:cubicBezTo>
                    <a:pt x="167" y="130"/>
                    <a:pt x="172" y="133"/>
                    <a:pt x="176" y="136"/>
                  </a:cubicBezTo>
                  <a:cubicBezTo>
                    <a:pt x="179" y="139"/>
                    <a:pt x="182" y="141"/>
                    <a:pt x="185" y="143"/>
                  </a:cubicBezTo>
                  <a:cubicBezTo>
                    <a:pt x="187" y="145"/>
                    <a:pt x="188" y="146"/>
                    <a:pt x="189" y="148"/>
                  </a:cubicBezTo>
                  <a:cubicBezTo>
                    <a:pt x="190" y="149"/>
                    <a:pt x="190" y="150"/>
                    <a:pt x="191" y="151"/>
                  </a:cubicBezTo>
                  <a:cubicBezTo>
                    <a:pt x="192" y="153"/>
                    <a:pt x="191" y="155"/>
                    <a:pt x="189" y="157"/>
                  </a:cubicBezTo>
                  <a:cubicBezTo>
                    <a:pt x="189" y="158"/>
                    <a:pt x="189" y="158"/>
                    <a:pt x="189" y="159"/>
                  </a:cubicBezTo>
                  <a:cubicBezTo>
                    <a:pt x="189" y="159"/>
                    <a:pt x="189" y="159"/>
                    <a:pt x="189" y="160"/>
                  </a:cubicBezTo>
                  <a:cubicBezTo>
                    <a:pt x="189" y="162"/>
                    <a:pt x="188" y="164"/>
                    <a:pt x="186" y="166"/>
                  </a:cubicBezTo>
                  <a:cubicBezTo>
                    <a:pt x="185" y="167"/>
                    <a:pt x="184" y="167"/>
                    <a:pt x="183" y="167"/>
                  </a:cubicBezTo>
                  <a:cubicBezTo>
                    <a:pt x="180" y="168"/>
                    <a:pt x="178" y="168"/>
                    <a:pt x="176" y="169"/>
                  </a:cubicBezTo>
                  <a:cubicBezTo>
                    <a:pt x="173" y="169"/>
                    <a:pt x="170" y="168"/>
                    <a:pt x="168" y="168"/>
                  </a:cubicBezTo>
                  <a:cubicBezTo>
                    <a:pt x="165" y="167"/>
                    <a:pt x="162" y="165"/>
                    <a:pt x="159" y="164"/>
                  </a:cubicBezTo>
                  <a:cubicBezTo>
                    <a:pt x="156" y="162"/>
                    <a:pt x="153" y="160"/>
                    <a:pt x="151" y="158"/>
                  </a:cubicBezTo>
                  <a:cubicBezTo>
                    <a:pt x="149" y="156"/>
                    <a:pt x="147" y="155"/>
                    <a:pt x="146" y="154"/>
                  </a:cubicBezTo>
                  <a:cubicBezTo>
                    <a:pt x="145" y="155"/>
                    <a:pt x="144" y="156"/>
                    <a:pt x="144" y="156"/>
                  </a:cubicBezTo>
                  <a:cubicBezTo>
                    <a:pt x="141" y="159"/>
                    <a:pt x="139" y="161"/>
                    <a:pt x="137" y="163"/>
                  </a:cubicBezTo>
                  <a:cubicBezTo>
                    <a:pt x="135" y="165"/>
                    <a:pt x="133" y="167"/>
                    <a:pt x="132" y="170"/>
                  </a:cubicBezTo>
                  <a:cubicBezTo>
                    <a:pt x="128" y="175"/>
                    <a:pt x="126" y="180"/>
                    <a:pt x="125" y="187"/>
                  </a:cubicBezTo>
                  <a:cubicBezTo>
                    <a:pt x="125" y="189"/>
                    <a:pt x="124" y="190"/>
                    <a:pt x="125" y="193"/>
                  </a:cubicBezTo>
                  <a:cubicBezTo>
                    <a:pt x="125" y="193"/>
                    <a:pt x="125" y="192"/>
                    <a:pt x="125" y="192"/>
                  </a:cubicBezTo>
                  <a:cubicBezTo>
                    <a:pt x="126" y="192"/>
                    <a:pt x="126" y="193"/>
                    <a:pt x="127" y="193"/>
                  </a:cubicBezTo>
                  <a:cubicBezTo>
                    <a:pt x="127" y="194"/>
                    <a:pt x="127" y="194"/>
                    <a:pt x="126" y="194"/>
                  </a:cubicBezTo>
                  <a:cubicBezTo>
                    <a:pt x="126" y="195"/>
                    <a:pt x="125" y="195"/>
                    <a:pt x="125" y="195"/>
                  </a:cubicBezTo>
                  <a:cubicBezTo>
                    <a:pt x="125" y="195"/>
                    <a:pt x="125" y="196"/>
                    <a:pt x="125" y="196"/>
                  </a:cubicBezTo>
                  <a:cubicBezTo>
                    <a:pt x="125" y="201"/>
                    <a:pt x="125" y="205"/>
                    <a:pt x="126" y="210"/>
                  </a:cubicBezTo>
                  <a:cubicBezTo>
                    <a:pt x="127" y="213"/>
                    <a:pt x="129" y="216"/>
                    <a:pt x="130" y="220"/>
                  </a:cubicBezTo>
                  <a:cubicBezTo>
                    <a:pt x="131" y="222"/>
                    <a:pt x="132" y="224"/>
                    <a:pt x="133" y="226"/>
                  </a:cubicBezTo>
                  <a:cubicBezTo>
                    <a:pt x="133" y="227"/>
                    <a:pt x="133" y="228"/>
                    <a:pt x="132" y="229"/>
                  </a:cubicBezTo>
                  <a:cubicBezTo>
                    <a:pt x="131" y="230"/>
                    <a:pt x="131" y="231"/>
                    <a:pt x="130" y="232"/>
                  </a:cubicBezTo>
                  <a:cubicBezTo>
                    <a:pt x="128" y="233"/>
                    <a:pt x="125" y="235"/>
                    <a:pt x="123" y="237"/>
                  </a:cubicBezTo>
                  <a:cubicBezTo>
                    <a:pt x="119" y="240"/>
                    <a:pt x="115" y="244"/>
                    <a:pt x="111" y="247"/>
                  </a:cubicBezTo>
                  <a:cubicBezTo>
                    <a:pt x="110" y="249"/>
                    <a:pt x="109" y="250"/>
                    <a:pt x="108" y="252"/>
                  </a:cubicBezTo>
                  <a:cubicBezTo>
                    <a:pt x="108" y="253"/>
                    <a:pt x="107" y="253"/>
                    <a:pt x="106" y="253"/>
                  </a:cubicBezTo>
                  <a:cubicBezTo>
                    <a:pt x="106" y="253"/>
                    <a:pt x="105" y="253"/>
                    <a:pt x="104" y="252"/>
                  </a:cubicBezTo>
                  <a:cubicBezTo>
                    <a:pt x="104" y="251"/>
                    <a:pt x="103" y="250"/>
                    <a:pt x="103" y="249"/>
                  </a:cubicBezTo>
                  <a:cubicBezTo>
                    <a:pt x="100" y="245"/>
                    <a:pt x="99" y="241"/>
                    <a:pt x="98" y="236"/>
                  </a:cubicBezTo>
                  <a:cubicBezTo>
                    <a:pt x="98" y="236"/>
                    <a:pt x="98" y="235"/>
                    <a:pt x="98" y="235"/>
                  </a:cubicBezTo>
                  <a:cubicBezTo>
                    <a:pt x="95" y="227"/>
                    <a:pt x="93" y="219"/>
                    <a:pt x="94" y="211"/>
                  </a:cubicBezTo>
                  <a:cubicBezTo>
                    <a:pt x="94" y="204"/>
                    <a:pt x="95" y="196"/>
                    <a:pt x="97" y="189"/>
                  </a:cubicBezTo>
                  <a:cubicBezTo>
                    <a:pt x="98" y="184"/>
                    <a:pt x="100" y="179"/>
                    <a:pt x="103" y="174"/>
                  </a:cubicBezTo>
                  <a:cubicBezTo>
                    <a:pt x="103" y="174"/>
                    <a:pt x="103" y="174"/>
                    <a:pt x="103" y="174"/>
                  </a:cubicBezTo>
                  <a:cubicBezTo>
                    <a:pt x="101" y="174"/>
                    <a:pt x="101" y="173"/>
                    <a:pt x="100" y="171"/>
                  </a:cubicBezTo>
                  <a:cubicBezTo>
                    <a:pt x="100" y="170"/>
                    <a:pt x="100" y="169"/>
                    <a:pt x="100" y="167"/>
                  </a:cubicBezTo>
                  <a:cubicBezTo>
                    <a:pt x="100" y="165"/>
                    <a:pt x="100" y="163"/>
                    <a:pt x="101" y="161"/>
                  </a:cubicBezTo>
                  <a:cubicBezTo>
                    <a:pt x="101" y="159"/>
                    <a:pt x="102" y="157"/>
                    <a:pt x="102" y="155"/>
                  </a:cubicBezTo>
                  <a:cubicBezTo>
                    <a:pt x="104" y="153"/>
                    <a:pt x="105" y="150"/>
                    <a:pt x="106" y="147"/>
                  </a:cubicBezTo>
                  <a:cubicBezTo>
                    <a:pt x="107" y="147"/>
                    <a:pt x="107" y="147"/>
                    <a:pt x="107" y="146"/>
                  </a:cubicBezTo>
                  <a:cubicBezTo>
                    <a:pt x="106" y="146"/>
                    <a:pt x="106" y="146"/>
                    <a:pt x="105" y="146"/>
                  </a:cubicBezTo>
                  <a:cubicBezTo>
                    <a:pt x="99" y="145"/>
                    <a:pt x="92" y="145"/>
                    <a:pt x="86" y="145"/>
                  </a:cubicBezTo>
                  <a:cubicBezTo>
                    <a:pt x="82" y="145"/>
                    <a:pt x="79" y="145"/>
                    <a:pt x="76" y="146"/>
                  </a:cubicBezTo>
                  <a:cubicBezTo>
                    <a:pt x="72" y="147"/>
                    <a:pt x="68" y="149"/>
                    <a:pt x="64" y="151"/>
                  </a:cubicBezTo>
                  <a:cubicBezTo>
                    <a:pt x="62" y="152"/>
                    <a:pt x="61" y="151"/>
                    <a:pt x="60" y="149"/>
                  </a:cubicBezTo>
                  <a:cubicBezTo>
                    <a:pt x="60" y="149"/>
                    <a:pt x="59" y="149"/>
                    <a:pt x="59" y="149"/>
                  </a:cubicBezTo>
                  <a:cubicBezTo>
                    <a:pt x="55" y="150"/>
                    <a:pt x="52" y="151"/>
                    <a:pt x="48" y="153"/>
                  </a:cubicBezTo>
                  <a:cubicBezTo>
                    <a:pt x="48" y="154"/>
                    <a:pt x="48" y="154"/>
                    <a:pt x="47" y="154"/>
                  </a:cubicBezTo>
                  <a:cubicBezTo>
                    <a:pt x="47" y="155"/>
                    <a:pt x="46" y="155"/>
                    <a:pt x="46" y="155"/>
                  </a:cubicBezTo>
                  <a:cubicBezTo>
                    <a:pt x="45" y="154"/>
                    <a:pt x="45" y="155"/>
                    <a:pt x="44" y="155"/>
                  </a:cubicBezTo>
                  <a:cubicBezTo>
                    <a:pt x="40" y="157"/>
                    <a:pt x="37" y="158"/>
                    <a:pt x="32" y="159"/>
                  </a:cubicBezTo>
                  <a:cubicBezTo>
                    <a:pt x="30" y="160"/>
                    <a:pt x="28" y="160"/>
                    <a:pt x="25" y="160"/>
                  </a:cubicBezTo>
                  <a:cubicBezTo>
                    <a:pt x="21" y="161"/>
                    <a:pt x="17" y="159"/>
                    <a:pt x="13" y="157"/>
                  </a:cubicBezTo>
                  <a:cubicBezTo>
                    <a:pt x="12" y="156"/>
                    <a:pt x="10" y="155"/>
                    <a:pt x="9" y="153"/>
                  </a:cubicBezTo>
                  <a:cubicBezTo>
                    <a:pt x="6" y="151"/>
                    <a:pt x="4" y="148"/>
                    <a:pt x="3" y="144"/>
                  </a:cubicBezTo>
                  <a:cubicBezTo>
                    <a:pt x="2" y="141"/>
                    <a:pt x="1" y="137"/>
                    <a:pt x="1" y="134"/>
                  </a:cubicBezTo>
                  <a:cubicBezTo>
                    <a:pt x="0" y="126"/>
                    <a:pt x="1" y="119"/>
                    <a:pt x="2" y="111"/>
                  </a:cubicBezTo>
                  <a:cubicBezTo>
                    <a:pt x="2" y="104"/>
                    <a:pt x="4" y="98"/>
                    <a:pt x="5" y="91"/>
                  </a:cubicBezTo>
                  <a:cubicBezTo>
                    <a:pt x="8" y="82"/>
                    <a:pt x="11" y="73"/>
                    <a:pt x="14" y="65"/>
                  </a:cubicBezTo>
                  <a:cubicBezTo>
                    <a:pt x="17" y="58"/>
                    <a:pt x="20" y="52"/>
                    <a:pt x="23" y="46"/>
                  </a:cubicBezTo>
                  <a:cubicBezTo>
                    <a:pt x="28" y="37"/>
                    <a:pt x="34" y="28"/>
                    <a:pt x="41" y="21"/>
                  </a:cubicBezTo>
                  <a:cubicBezTo>
                    <a:pt x="47" y="15"/>
                    <a:pt x="53" y="10"/>
                    <a:pt x="61" y="6"/>
                  </a:cubicBezTo>
                  <a:cubicBezTo>
                    <a:pt x="69" y="2"/>
                    <a:pt x="77" y="0"/>
                    <a:pt x="86" y="0"/>
                  </a:cubicBezTo>
                  <a:cubicBezTo>
                    <a:pt x="87" y="1"/>
                    <a:pt x="88" y="0"/>
                    <a:pt x="89" y="0"/>
                  </a:cubicBezTo>
                  <a:cubicBezTo>
                    <a:pt x="93" y="0"/>
                    <a:pt x="97" y="1"/>
                    <a:pt x="101" y="1"/>
                  </a:cubicBezTo>
                  <a:cubicBezTo>
                    <a:pt x="102" y="2"/>
                    <a:pt x="104" y="2"/>
                    <a:pt x="105" y="2"/>
                  </a:cubicBezTo>
                  <a:cubicBezTo>
                    <a:pt x="109" y="3"/>
                    <a:pt x="113" y="5"/>
                    <a:pt x="115" y="9"/>
                  </a:cubicBezTo>
                  <a:cubicBezTo>
                    <a:pt x="115" y="9"/>
                    <a:pt x="115" y="10"/>
                    <a:pt x="115" y="10"/>
                  </a:cubicBezTo>
                  <a:cubicBezTo>
                    <a:pt x="118" y="14"/>
                    <a:pt x="120" y="18"/>
                    <a:pt x="120" y="23"/>
                  </a:cubicBezTo>
                  <a:cubicBezTo>
                    <a:pt x="120" y="25"/>
                    <a:pt x="120" y="27"/>
                    <a:pt x="120" y="28"/>
                  </a:cubicBezTo>
                  <a:cubicBezTo>
                    <a:pt x="121" y="28"/>
                    <a:pt x="121" y="29"/>
                    <a:pt x="121" y="29"/>
                  </a:cubicBezTo>
                  <a:cubicBezTo>
                    <a:pt x="122" y="29"/>
                    <a:pt x="122" y="30"/>
                    <a:pt x="122" y="31"/>
                  </a:cubicBezTo>
                  <a:cubicBezTo>
                    <a:pt x="122" y="32"/>
                    <a:pt x="122" y="32"/>
                    <a:pt x="121" y="33"/>
                  </a:cubicBezTo>
                  <a:cubicBezTo>
                    <a:pt x="121" y="33"/>
                    <a:pt x="121" y="34"/>
                    <a:pt x="121" y="34"/>
                  </a:cubicBezTo>
                  <a:cubicBezTo>
                    <a:pt x="121" y="34"/>
                    <a:pt x="121" y="35"/>
                    <a:pt x="121" y="35"/>
                  </a:cubicBezTo>
                  <a:cubicBezTo>
                    <a:pt x="121" y="37"/>
                    <a:pt x="121" y="38"/>
                    <a:pt x="121" y="39"/>
                  </a:cubicBezTo>
                  <a:cubicBezTo>
                    <a:pt x="121" y="46"/>
                    <a:pt x="123" y="53"/>
                    <a:pt x="125" y="60"/>
                  </a:cubicBezTo>
                  <a:cubicBezTo>
                    <a:pt x="126" y="65"/>
                    <a:pt x="128" y="69"/>
                    <a:pt x="130" y="73"/>
                  </a:cubicBezTo>
                  <a:cubicBezTo>
                    <a:pt x="132" y="77"/>
                    <a:pt x="134" y="81"/>
                    <a:pt x="136" y="85"/>
                  </a:cubicBezTo>
                  <a:cubicBezTo>
                    <a:pt x="137" y="85"/>
                    <a:pt x="137" y="85"/>
                    <a:pt x="137" y="86"/>
                  </a:cubicBezTo>
                  <a:cubicBezTo>
                    <a:pt x="141" y="90"/>
                    <a:pt x="144" y="93"/>
                    <a:pt x="147" y="97"/>
                  </a:cubicBezTo>
                  <a:cubicBezTo>
                    <a:pt x="148" y="98"/>
                    <a:pt x="149" y="99"/>
                    <a:pt x="150" y="100"/>
                  </a:cubicBezTo>
                  <a:cubicBezTo>
                    <a:pt x="152" y="101"/>
                    <a:pt x="152" y="103"/>
                    <a:pt x="150" y="104"/>
                  </a:cubicBezTo>
                  <a:cubicBezTo>
                    <a:pt x="150" y="105"/>
                    <a:pt x="151" y="105"/>
                    <a:pt x="151" y="106"/>
                  </a:cubicBezTo>
                  <a:close/>
                  <a:moveTo>
                    <a:pt x="29" y="119"/>
                  </a:moveTo>
                  <a:cubicBezTo>
                    <a:pt x="30" y="119"/>
                    <a:pt x="30" y="118"/>
                    <a:pt x="31" y="118"/>
                  </a:cubicBezTo>
                  <a:cubicBezTo>
                    <a:pt x="32" y="117"/>
                    <a:pt x="33" y="117"/>
                    <a:pt x="35" y="117"/>
                  </a:cubicBezTo>
                  <a:cubicBezTo>
                    <a:pt x="35" y="117"/>
                    <a:pt x="36" y="117"/>
                    <a:pt x="37" y="117"/>
                  </a:cubicBezTo>
                  <a:cubicBezTo>
                    <a:pt x="37" y="116"/>
                    <a:pt x="37" y="116"/>
                    <a:pt x="37" y="116"/>
                  </a:cubicBezTo>
                  <a:cubicBezTo>
                    <a:pt x="39" y="116"/>
                    <a:pt x="39" y="114"/>
                    <a:pt x="40" y="113"/>
                  </a:cubicBezTo>
                  <a:cubicBezTo>
                    <a:pt x="39" y="113"/>
                    <a:pt x="38" y="113"/>
                    <a:pt x="37" y="113"/>
                  </a:cubicBezTo>
                  <a:cubicBezTo>
                    <a:pt x="34" y="115"/>
                    <a:pt x="32" y="117"/>
                    <a:pt x="29" y="119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28" y="120"/>
                    <a:pt x="27" y="121"/>
                    <a:pt x="26" y="122"/>
                  </a:cubicBezTo>
                  <a:cubicBezTo>
                    <a:pt x="27" y="121"/>
                    <a:pt x="28" y="120"/>
                    <a:pt x="29" y="119"/>
                  </a:cubicBezTo>
                  <a:close/>
                  <a:moveTo>
                    <a:pt x="36" y="31"/>
                  </a:moveTo>
                  <a:cubicBezTo>
                    <a:pt x="36" y="30"/>
                    <a:pt x="37" y="30"/>
                    <a:pt x="37" y="29"/>
                  </a:cubicBezTo>
                  <a:cubicBezTo>
                    <a:pt x="44" y="21"/>
                    <a:pt x="52" y="14"/>
                    <a:pt x="62" y="9"/>
                  </a:cubicBezTo>
                  <a:cubicBezTo>
                    <a:pt x="66" y="7"/>
                    <a:pt x="70" y="5"/>
                    <a:pt x="74" y="4"/>
                  </a:cubicBezTo>
                  <a:cubicBezTo>
                    <a:pt x="74" y="4"/>
                    <a:pt x="74" y="4"/>
                    <a:pt x="75" y="3"/>
                  </a:cubicBezTo>
                  <a:cubicBezTo>
                    <a:pt x="73" y="4"/>
                    <a:pt x="72" y="4"/>
                    <a:pt x="71" y="4"/>
                  </a:cubicBezTo>
                  <a:cubicBezTo>
                    <a:pt x="65" y="6"/>
                    <a:pt x="59" y="9"/>
                    <a:pt x="54" y="12"/>
                  </a:cubicBezTo>
                  <a:cubicBezTo>
                    <a:pt x="47" y="17"/>
                    <a:pt x="41" y="23"/>
                    <a:pt x="36" y="30"/>
                  </a:cubicBezTo>
                  <a:cubicBezTo>
                    <a:pt x="36" y="30"/>
                    <a:pt x="36" y="30"/>
                    <a:pt x="36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6" y="31"/>
                  </a:cubicBezTo>
                  <a:close/>
                  <a:moveTo>
                    <a:pt x="118" y="45"/>
                  </a:moveTo>
                  <a:cubicBezTo>
                    <a:pt x="118" y="45"/>
                    <a:pt x="118" y="45"/>
                    <a:pt x="118" y="45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7" y="48"/>
                    <a:pt x="116" y="52"/>
                    <a:pt x="115" y="55"/>
                  </a:cubicBezTo>
                  <a:cubicBezTo>
                    <a:pt x="114" y="59"/>
                    <a:pt x="113" y="63"/>
                    <a:pt x="111" y="67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11" y="68"/>
                    <a:pt x="111" y="68"/>
                    <a:pt x="111" y="69"/>
                  </a:cubicBezTo>
                  <a:cubicBezTo>
                    <a:pt x="108" y="75"/>
                    <a:pt x="106" y="81"/>
                    <a:pt x="103" y="87"/>
                  </a:cubicBezTo>
                  <a:cubicBezTo>
                    <a:pt x="100" y="92"/>
                    <a:pt x="98" y="96"/>
                    <a:pt x="95" y="100"/>
                  </a:cubicBezTo>
                  <a:cubicBezTo>
                    <a:pt x="92" y="103"/>
                    <a:pt x="90" y="106"/>
                    <a:pt x="88" y="110"/>
                  </a:cubicBezTo>
                  <a:cubicBezTo>
                    <a:pt x="88" y="110"/>
                    <a:pt x="87" y="111"/>
                    <a:pt x="87" y="111"/>
                  </a:cubicBezTo>
                  <a:cubicBezTo>
                    <a:pt x="82" y="119"/>
                    <a:pt x="76" y="126"/>
                    <a:pt x="70" y="134"/>
                  </a:cubicBezTo>
                  <a:cubicBezTo>
                    <a:pt x="65" y="139"/>
                    <a:pt x="60" y="144"/>
                    <a:pt x="54" y="148"/>
                  </a:cubicBezTo>
                  <a:cubicBezTo>
                    <a:pt x="54" y="148"/>
                    <a:pt x="54" y="148"/>
                    <a:pt x="54" y="149"/>
                  </a:cubicBezTo>
                  <a:cubicBezTo>
                    <a:pt x="55" y="148"/>
                    <a:pt x="55" y="148"/>
                    <a:pt x="55" y="148"/>
                  </a:cubicBezTo>
                  <a:cubicBezTo>
                    <a:pt x="57" y="148"/>
                    <a:pt x="59" y="147"/>
                    <a:pt x="61" y="146"/>
                  </a:cubicBezTo>
                  <a:cubicBezTo>
                    <a:pt x="68" y="144"/>
                    <a:pt x="75" y="143"/>
                    <a:pt x="82" y="143"/>
                  </a:cubicBezTo>
                  <a:cubicBezTo>
                    <a:pt x="91" y="142"/>
                    <a:pt x="99" y="142"/>
                    <a:pt x="107" y="143"/>
                  </a:cubicBezTo>
                  <a:cubicBezTo>
                    <a:pt x="114" y="144"/>
                    <a:pt x="121" y="145"/>
                    <a:pt x="127" y="147"/>
                  </a:cubicBezTo>
                  <a:cubicBezTo>
                    <a:pt x="128" y="147"/>
                    <a:pt x="128" y="148"/>
                    <a:pt x="129" y="148"/>
                  </a:cubicBezTo>
                  <a:cubicBezTo>
                    <a:pt x="129" y="148"/>
                    <a:pt x="129" y="149"/>
                    <a:pt x="128" y="150"/>
                  </a:cubicBezTo>
                  <a:cubicBezTo>
                    <a:pt x="128" y="150"/>
                    <a:pt x="128" y="150"/>
                    <a:pt x="128" y="150"/>
                  </a:cubicBezTo>
                  <a:cubicBezTo>
                    <a:pt x="126" y="150"/>
                    <a:pt x="125" y="151"/>
                    <a:pt x="123" y="151"/>
                  </a:cubicBezTo>
                  <a:cubicBezTo>
                    <a:pt x="118" y="152"/>
                    <a:pt x="113" y="154"/>
                    <a:pt x="108" y="157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8" y="157"/>
                    <a:pt x="109" y="157"/>
                    <a:pt x="109" y="157"/>
                  </a:cubicBezTo>
                  <a:cubicBezTo>
                    <a:pt x="110" y="157"/>
                    <a:pt x="112" y="157"/>
                    <a:pt x="113" y="156"/>
                  </a:cubicBezTo>
                  <a:cubicBezTo>
                    <a:pt x="118" y="155"/>
                    <a:pt x="123" y="154"/>
                    <a:pt x="128" y="152"/>
                  </a:cubicBezTo>
                  <a:cubicBezTo>
                    <a:pt x="129" y="152"/>
                    <a:pt x="130" y="151"/>
                    <a:pt x="131" y="151"/>
                  </a:cubicBezTo>
                  <a:cubicBezTo>
                    <a:pt x="130" y="149"/>
                    <a:pt x="130" y="148"/>
                    <a:pt x="132" y="147"/>
                  </a:cubicBezTo>
                  <a:cubicBezTo>
                    <a:pt x="134" y="145"/>
                    <a:pt x="136" y="144"/>
                    <a:pt x="138" y="142"/>
                  </a:cubicBezTo>
                  <a:cubicBezTo>
                    <a:pt x="138" y="142"/>
                    <a:pt x="138" y="142"/>
                    <a:pt x="138" y="141"/>
                  </a:cubicBezTo>
                  <a:cubicBezTo>
                    <a:pt x="138" y="141"/>
                    <a:pt x="138" y="141"/>
                    <a:pt x="138" y="141"/>
                  </a:cubicBezTo>
                  <a:cubicBezTo>
                    <a:pt x="137" y="141"/>
                    <a:pt x="137" y="141"/>
                    <a:pt x="137" y="141"/>
                  </a:cubicBezTo>
                  <a:cubicBezTo>
                    <a:pt x="137" y="142"/>
                    <a:pt x="136" y="142"/>
                    <a:pt x="135" y="142"/>
                  </a:cubicBezTo>
                  <a:cubicBezTo>
                    <a:pt x="134" y="143"/>
                    <a:pt x="133" y="142"/>
                    <a:pt x="133" y="142"/>
                  </a:cubicBezTo>
                  <a:cubicBezTo>
                    <a:pt x="132" y="141"/>
                    <a:pt x="132" y="140"/>
                    <a:pt x="133" y="139"/>
                  </a:cubicBezTo>
                  <a:cubicBezTo>
                    <a:pt x="133" y="139"/>
                    <a:pt x="133" y="138"/>
                    <a:pt x="134" y="138"/>
                  </a:cubicBezTo>
                  <a:cubicBezTo>
                    <a:pt x="134" y="137"/>
                    <a:pt x="134" y="137"/>
                    <a:pt x="135" y="136"/>
                  </a:cubicBezTo>
                  <a:cubicBezTo>
                    <a:pt x="134" y="136"/>
                    <a:pt x="134" y="137"/>
                    <a:pt x="133" y="137"/>
                  </a:cubicBezTo>
                  <a:cubicBezTo>
                    <a:pt x="133" y="138"/>
                    <a:pt x="132" y="138"/>
                    <a:pt x="131" y="139"/>
                  </a:cubicBezTo>
                  <a:cubicBezTo>
                    <a:pt x="131" y="139"/>
                    <a:pt x="130" y="139"/>
                    <a:pt x="129" y="139"/>
                  </a:cubicBezTo>
                  <a:cubicBezTo>
                    <a:pt x="129" y="138"/>
                    <a:pt x="129" y="138"/>
                    <a:pt x="129" y="137"/>
                  </a:cubicBezTo>
                  <a:cubicBezTo>
                    <a:pt x="129" y="137"/>
                    <a:pt x="129" y="136"/>
                    <a:pt x="129" y="136"/>
                  </a:cubicBezTo>
                  <a:cubicBezTo>
                    <a:pt x="130" y="136"/>
                    <a:pt x="130" y="135"/>
                    <a:pt x="130" y="135"/>
                  </a:cubicBezTo>
                  <a:cubicBezTo>
                    <a:pt x="129" y="135"/>
                    <a:pt x="129" y="135"/>
                    <a:pt x="128" y="135"/>
                  </a:cubicBezTo>
                  <a:cubicBezTo>
                    <a:pt x="128" y="135"/>
                    <a:pt x="127" y="136"/>
                    <a:pt x="127" y="136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4" y="137"/>
                    <a:pt x="123" y="138"/>
                    <a:pt x="122" y="139"/>
                  </a:cubicBezTo>
                  <a:cubicBezTo>
                    <a:pt x="121" y="140"/>
                    <a:pt x="121" y="140"/>
                    <a:pt x="120" y="140"/>
                  </a:cubicBezTo>
                  <a:cubicBezTo>
                    <a:pt x="119" y="140"/>
                    <a:pt x="119" y="139"/>
                    <a:pt x="119" y="138"/>
                  </a:cubicBezTo>
                  <a:cubicBezTo>
                    <a:pt x="119" y="138"/>
                    <a:pt x="119" y="137"/>
                    <a:pt x="119" y="137"/>
                  </a:cubicBezTo>
                  <a:cubicBezTo>
                    <a:pt x="120" y="136"/>
                    <a:pt x="120" y="136"/>
                    <a:pt x="120" y="135"/>
                  </a:cubicBezTo>
                  <a:cubicBezTo>
                    <a:pt x="119" y="135"/>
                    <a:pt x="118" y="135"/>
                    <a:pt x="118" y="136"/>
                  </a:cubicBezTo>
                  <a:cubicBezTo>
                    <a:pt x="117" y="137"/>
                    <a:pt x="116" y="137"/>
                    <a:pt x="115" y="138"/>
                  </a:cubicBezTo>
                  <a:cubicBezTo>
                    <a:pt x="115" y="138"/>
                    <a:pt x="114" y="138"/>
                    <a:pt x="114" y="139"/>
                  </a:cubicBezTo>
                  <a:cubicBezTo>
                    <a:pt x="113" y="139"/>
                    <a:pt x="112" y="138"/>
                    <a:pt x="112" y="137"/>
                  </a:cubicBezTo>
                  <a:cubicBezTo>
                    <a:pt x="112" y="136"/>
                    <a:pt x="112" y="136"/>
                    <a:pt x="112" y="135"/>
                  </a:cubicBezTo>
                  <a:cubicBezTo>
                    <a:pt x="113" y="135"/>
                    <a:pt x="113" y="135"/>
                    <a:pt x="113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0" y="136"/>
                    <a:pt x="108" y="138"/>
                    <a:pt x="106" y="139"/>
                  </a:cubicBezTo>
                  <a:cubicBezTo>
                    <a:pt x="105" y="140"/>
                    <a:pt x="105" y="140"/>
                    <a:pt x="104" y="140"/>
                  </a:cubicBezTo>
                  <a:cubicBezTo>
                    <a:pt x="103" y="141"/>
                    <a:pt x="103" y="140"/>
                    <a:pt x="103" y="140"/>
                  </a:cubicBezTo>
                  <a:cubicBezTo>
                    <a:pt x="102" y="139"/>
                    <a:pt x="102" y="139"/>
                    <a:pt x="102" y="138"/>
                  </a:cubicBezTo>
                  <a:cubicBezTo>
                    <a:pt x="103" y="138"/>
                    <a:pt x="103" y="137"/>
                    <a:pt x="103" y="137"/>
                  </a:cubicBezTo>
                  <a:cubicBezTo>
                    <a:pt x="104" y="136"/>
                    <a:pt x="105" y="135"/>
                    <a:pt x="106" y="134"/>
                  </a:cubicBezTo>
                  <a:cubicBezTo>
                    <a:pt x="105" y="134"/>
                    <a:pt x="105" y="134"/>
                    <a:pt x="105" y="134"/>
                  </a:cubicBezTo>
                  <a:cubicBezTo>
                    <a:pt x="104" y="135"/>
                    <a:pt x="102" y="136"/>
                    <a:pt x="101" y="137"/>
                  </a:cubicBezTo>
                  <a:cubicBezTo>
                    <a:pt x="100" y="138"/>
                    <a:pt x="98" y="140"/>
                    <a:pt x="96" y="141"/>
                  </a:cubicBezTo>
                  <a:cubicBezTo>
                    <a:pt x="95" y="141"/>
                    <a:pt x="95" y="141"/>
                    <a:pt x="94" y="141"/>
                  </a:cubicBezTo>
                  <a:cubicBezTo>
                    <a:pt x="93" y="141"/>
                    <a:pt x="92" y="140"/>
                    <a:pt x="92" y="139"/>
                  </a:cubicBezTo>
                  <a:cubicBezTo>
                    <a:pt x="93" y="139"/>
                    <a:pt x="93" y="138"/>
                    <a:pt x="93" y="138"/>
                  </a:cubicBezTo>
                  <a:cubicBezTo>
                    <a:pt x="95" y="136"/>
                    <a:pt x="96" y="134"/>
                    <a:pt x="97" y="133"/>
                  </a:cubicBezTo>
                  <a:cubicBezTo>
                    <a:pt x="97" y="132"/>
                    <a:pt x="97" y="132"/>
                    <a:pt x="98" y="132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7" y="132"/>
                    <a:pt x="96" y="132"/>
                    <a:pt x="95" y="132"/>
                  </a:cubicBezTo>
                  <a:cubicBezTo>
                    <a:pt x="95" y="132"/>
                    <a:pt x="94" y="132"/>
                    <a:pt x="94" y="132"/>
                  </a:cubicBezTo>
                  <a:cubicBezTo>
                    <a:pt x="91" y="135"/>
                    <a:pt x="88" y="137"/>
                    <a:pt x="85" y="139"/>
                  </a:cubicBezTo>
                  <a:cubicBezTo>
                    <a:pt x="84" y="140"/>
                    <a:pt x="83" y="140"/>
                    <a:pt x="82" y="140"/>
                  </a:cubicBezTo>
                  <a:cubicBezTo>
                    <a:pt x="82" y="141"/>
                    <a:pt x="81" y="141"/>
                    <a:pt x="80" y="141"/>
                  </a:cubicBezTo>
                  <a:cubicBezTo>
                    <a:pt x="80" y="141"/>
                    <a:pt x="79" y="140"/>
                    <a:pt x="79" y="139"/>
                  </a:cubicBezTo>
                  <a:cubicBezTo>
                    <a:pt x="80" y="139"/>
                    <a:pt x="80" y="138"/>
                    <a:pt x="80" y="138"/>
                  </a:cubicBezTo>
                  <a:cubicBezTo>
                    <a:pt x="82" y="136"/>
                    <a:pt x="83" y="134"/>
                    <a:pt x="84" y="133"/>
                  </a:cubicBezTo>
                  <a:cubicBezTo>
                    <a:pt x="84" y="132"/>
                    <a:pt x="85" y="132"/>
                    <a:pt x="85" y="132"/>
                  </a:cubicBezTo>
                  <a:cubicBezTo>
                    <a:pt x="84" y="132"/>
                    <a:pt x="84" y="132"/>
                    <a:pt x="83" y="132"/>
                  </a:cubicBezTo>
                  <a:cubicBezTo>
                    <a:pt x="80" y="135"/>
                    <a:pt x="77" y="138"/>
                    <a:pt x="73" y="141"/>
                  </a:cubicBezTo>
                  <a:cubicBezTo>
                    <a:pt x="72" y="142"/>
                    <a:pt x="71" y="142"/>
                    <a:pt x="70" y="143"/>
                  </a:cubicBezTo>
                  <a:cubicBezTo>
                    <a:pt x="70" y="143"/>
                    <a:pt x="70" y="144"/>
                    <a:pt x="69" y="144"/>
                  </a:cubicBezTo>
                  <a:cubicBezTo>
                    <a:pt x="69" y="144"/>
                    <a:pt x="68" y="144"/>
                    <a:pt x="68" y="143"/>
                  </a:cubicBezTo>
                  <a:cubicBezTo>
                    <a:pt x="67" y="143"/>
                    <a:pt x="67" y="142"/>
                    <a:pt x="68" y="142"/>
                  </a:cubicBezTo>
                  <a:cubicBezTo>
                    <a:pt x="68" y="141"/>
                    <a:pt x="68" y="141"/>
                    <a:pt x="69" y="140"/>
                  </a:cubicBezTo>
                  <a:cubicBezTo>
                    <a:pt x="71" y="138"/>
                    <a:pt x="73" y="135"/>
                    <a:pt x="76" y="132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76" y="132"/>
                    <a:pt x="75" y="132"/>
                    <a:pt x="75" y="131"/>
                  </a:cubicBezTo>
                  <a:cubicBezTo>
                    <a:pt x="74" y="131"/>
                    <a:pt x="74" y="131"/>
                    <a:pt x="74" y="130"/>
                  </a:cubicBezTo>
                  <a:cubicBezTo>
                    <a:pt x="74" y="130"/>
                    <a:pt x="74" y="129"/>
                    <a:pt x="75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6" y="129"/>
                    <a:pt x="78" y="129"/>
                    <a:pt x="79" y="128"/>
                  </a:cubicBezTo>
                  <a:cubicBezTo>
                    <a:pt x="79" y="128"/>
                    <a:pt x="80" y="128"/>
                    <a:pt x="80" y="128"/>
                  </a:cubicBezTo>
                  <a:cubicBezTo>
                    <a:pt x="81" y="126"/>
                    <a:pt x="83" y="125"/>
                    <a:pt x="84" y="123"/>
                  </a:cubicBezTo>
                  <a:cubicBezTo>
                    <a:pt x="84" y="123"/>
                    <a:pt x="85" y="122"/>
                    <a:pt x="85" y="122"/>
                  </a:cubicBezTo>
                  <a:cubicBezTo>
                    <a:pt x="85" y="121"/>
                    <a:pt x="85" y="121"/>
                    <a:pt x="86" y="121"/>
                  </a:cubicBezTo>
                  <a:cubicBezTo>
                    <a:pt x="86" y="121"/>
                    <a:pt x="86" y="120"/>
                    <a:pt x="87" y="120"/>
                  </a:cubicBezTo>
                  <a:cubicBezTo>
                    <a:pt x="90" y="117"/>
                    <a:pt x="93" y="113"/>
                    <a:pt x="96" y="110"/>
                  </a:cubicBezTo>
                  <a:cubicBezTo>
                    <a:pt x="98" y="106"/>
                    <a:pt x="101" y="103"/>
                    <a:pt x="103" y="99"/>
                  </a:cubicBezTo>
                  <a:cubicBezTo>
                    <a:pt x="103" y="98"/>
                    <a:pt x="104" y="96"/>
                    <a:pt x="104" y="95"/>
                  </a:cubicBezTo>
                  <a:cubicBezTo>
                    <a:pt x="105" y="94"/>
                    <a:pt x="106" y="94"/>
                    <a:pt x="106" y="94"/>
                  </a:cubicBezTo>
                  <a:cubicBezTo>
                    <a:pt x="107" y="94"/>
                    <a:pt x="108" y="95"/>
                    <a:pt x="108" y="96"/>
                  </a:cubicBezTo>
                  <a:cubicBezTo>
                    <a:pt x="109" y="97"/>
                    <a:pt x="108" y="97"/>
                    <a:pt x="108" y="98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6" y="99"/>
                    <a:pt x="106" y="100"/>
                    <a:pt x="105" y="101"/>
                  </a:cubicBezTo>
                  <a:cubicBezTo>
                    <a:pt x="102" y="105"/>
                    <a:pt x="98" y="110"/>
                    <a:pt x="95" y="114"/>
                  </a:cubicBezTo>
                  <a:cubicBezTo>
                    <a:pt x="93" y="116"/>
                    <a:pt x="92" y="118"/>
                    <a:pt x="90" y="119"/>
                  </a:cubicBezTo>
                  <a:cubicBezTo>
                    <a:pt x="90" y="120"/>
                    <a:pt x="90" y="120"/>
                    <a:pt x="90" y="120"/>
                  </a:cubicBezTo>
                  <a:cubicBezTo>
                    <a:pt x="90" y="120"/>
                    <a:pt x="90" y="120"/>
                    <a:pt x="91" y="120"/>
                  </a:cubicBezTo>
                  <a:cubicBezTo>
                    <a:pt x="91" y="118"/>
                    <a:pt x="92" y="118"/>
                    <a:pt x="93" y="118"/>
                  </a:cubicBezTo>
                  <a:cubicBezTo>
                    <a:pt x="94" y="118"/>
                    <a:pt x="94" y="118"/>
                    <a:pt x="94" y="119"/>
                  </a:cubicBezTo>
                  <a:cubicBezTo>
                    <a:pt x="94" y="118"/>
                    <a:pt x="94" y="118"/>
                    <a:pt x="95" y="118"/>
                  </a:cubicBezTo>
                  <a:cubicBezTo>
                    <a:pt x="99" y="113"/>
                    <a:pt x="102" y="109"/>
                    <a:pt x="105" y="104"/>
                  </a:cubicBezTo>
                  <a:cubicBezTo>
                    <a:pt x="105" y="104"/>
                    <a:pt x="106" y="103"/>
                    <a:pt x="106" y="103"/>
                  </a:cubicBezTo>
                  <a:cubicBezTo>
                    <a:pt x="106" y="103"/>
                    <a:pt x="107" y="103"/>
                    <a:pt x="107" y="103"/>
                  </a:cubicBezTo>
                  <a:cubicBezTo>
                    <a:pt x="108" y="103"/>
                    <a:pt x="108" y="104"/>
                    <a:pt x="108" y="104"/>
                  </a:cubicBezTo>
                  <a:cubicBezTo>
                    <a:pt x="108" y="104"/>
                    <a:pt x="107" y="104"/>
                    <a:pt x="107" y="105"/>
                  </a:cubicBezTo>
                  <a:cubicBezTo>
                    <a:pt x="107" y="106"/>
                    <a:pt x="106" y="107"/>
                    <a:pt x="105" y="109"/>
                  </a:cubicBezTo>
                  <a:cubicBezTo>
                    <a:pt x="103" y="112"/>
                    <a:pt x="100" y="116"/>
                    <a:pt x="97" y="120"/>
                  </a:cubicBezTo>
                  <a:cubicBezTo>
                    <a:pt x="97" y="120"/>
                    <a:pt x="97" y="120"/>
                    <a:pt x="97" y="121"/>
                  </a:cubicBezTo>
                  <a:cubicBezTo>
                    <a:pt x="98" y="121"/>
                    <a:pt x="100" y="121"/>
                    <a:pt x="101" y="122"/>
                  </a:cubicBezTo>
                  <a:cubicBezTo>
                    <a:pt x="102" y="121"/>
                    <a:pt x="103" y="121"/>
                    <a:pt x="103" y="120"/>
                  </a:cubicBezTo>
                  <a:cubicBezTo>
                    <a:pt x="103" y="119"/>
                    <a:pt x="103" y="119"/>
                    <a:pt x="103" y="119"/>
                  </a:cubicBezTo>
                  <a:cubicBezTo>
                    <a:pt x="104" y="119"/>
                    <a:pt x="104" y="118"/>
                    <a:pt x="105" y="118"/>
                  </a:cubicBezTo>
                  <a:cubicBezTo>
                    <a:pt x="107" y="114"/>
                    <a:pt x="110" y="111"/>
                    <a:pt x="112" y="108"/>
                  </a:cubicBezTo>
                  <a:cubicBezTo>
                    <a:pt x="113" y="107"/>
                    <a:pt x="113" y="107"/>
                    <a:pt x="114" y="106"/>
                  </a:cubicBezTo>
                  <a:cubicBezTo>
                    <a:pt x="114" y="105"/>
                    <a:pt x="115" y="105"/>
                    <a:pt x="115" y="105"/>
                  </a:cubicBezTo>
                  <a:cubicBezTo>
                    <a:pt x="116" y="106"/>
                    <a:pt x="116" y="106"/>
                    <a:pt x="116" y="107"/>
                  </a:cubicBezTo>
                  <a:cubicBezTo>
                    <a:pt x="116" y="108"/>
                    <a:pt x="115" y="108"/>
                    <a:pt x="115" y="109"/>
                  </a:cubicBezTo>
                  <a:cubicBezTo>
                    <a:pt x="113" y="112"/>
                    <a:pt x="112" y="115"/>
                    <a:pt x="110" y="118"/>
                  </a:cubicBezTo>
                  <a:cubicBezTo>
                    <a:pt x="110" y="118"/>
                    <a:pt x="110" y="118"/>
                    <a:pt x="110" y="119"/>
                  </a:cubicBezTo>
                  <a:cubicBezTo>
                    <a:pt x="110" y="119"/>
                    <a:pt x="110" y="119"/>
                    <a:pt x="110" y="119"/>
                  </a:cubicBezTo>
                  <a:cubicBezTo>
                    <a:pt x="112" y="119"/>
                    <a:pt x="113" y="120"/>
                    <a:pt x="114" y="120"/>
                  </a:cubicBezTo>
                  <a:cubicBezTo>
                    <a:pt x="115" y="120"/>
                    <a:pt x="115" y="120"/>
                    <a:pt x="116" y="119"/>
                  </a:cubicBezTo>
                  <a:cubicBezTo>
                    <a:pt x="116" y="118"/>
                    <a:pt x="117" y="117"/>
                    <a:pt x="118" y="116"/>
                  </a:cubicBezTo>
                  <a:cubicBezTo>
                    <a:pt x="119" y="114"/>
                    <a:pt x="120" y="113"/>
                    <a:pt x="121" y="112"/>
                  </a:cubicBezTo>
                  <a:cubicBezTo>
                    <a:pt x="121" y="112"/>
                    <a:pt x="121" y="111"/>
                    <a:pt x="121" y="111"/>
                  </a:cubicBezTo>
                  <a:cubicBezTo>
                    <a:pt x="122" y="111"/>
                    <a:pt x="122" y="111"/>
                    <a:pt x="123" y="111"/>
                  </a:cubicBezTo>
                  <a:cubicBezTo>
                    <a:pt x="123" y="112"/>
                    <a:pt x="123" y="112"/>
                    <a:pt x="123" y="112"/>
                  </a:cubicBezTo>
                  <a:cubicBezTo>
                    <a:pt x="123" y="113"/>
                    <a:pt x="123" y="113"/>
                    <a:pt x="123" y="113"/>
                  </a:cubicBezTo>
                  <a:cubicBezTo>
                    <a:pt x="121" y="115"/>
                    <a:pt x="120" y="117"/>
                    <a:pt x="119" y="119"/>
                  </a:cubicBezTo>
                  <a:cubicBezTo>
                    <a:pt x="118" y="119"/>
                    <a:pt x="118" y="120"/>
                    <a:pt x="117" y="121"/>
                  </a:cubicBezTo>
                  <a:cubicBezTo>
                    <a:pt x="119" y="121"/>
                    <a:pt x="120" y="122"/>
                    <a:pt x="121" y="122"/>
                  </a:cubicBezTo>
                  <a:cubicBezTo>
                    <a:pt x="123" y="121"/>
                    <a:pt x="124" y="119"/>
                    <a:pt x="126" y="117"/>
                  </a:cubicBezTo>
                  <a:cubicBezTo>
                    <a:pt x="126" y="117"/>
                    <a:pt x="126" y="116"/>
                    <a:pt x="127" y="116"/>
                  </a:cubicBezTo>
                  <a:cubicBezTo>
                    <a:pt x="127" y="116"/>
                    <a:pt x="128" y="116"/>
                    <a:pt x="128" y="116"/>
                  </a:cubicBezTo>
                  <a:cubicBezTo>
                    <a:pt x="129" y="116"/>
                    <a:pt x="129" y="117"/>
                    <a:pt x="129" y="117"/>
                  </a:cubicBezTo>
                  <a:cubicBezTo>
                    <a:pt x="128" y="118"/>
                    <a:pt x="128" y="118"/>
                    <a:pt x="128" y="119"/>
                  </a:cubicBezTo>
                  <a:cubicBezTo>
                    <a:pt x="126" y="120"/>
                    <a:pt x="125" y="121"/>
                    <a:pt x="124" y="122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5" y="124"/>
                    <a:pt x="126" y="124"/>
                    <a:pt x="127" y="124"/>
                  </a:cubicBezTo>
                  <a:cubicBezTo>
                    <a:pt x="127" y="124"/>
                    <a:pt x="127" y="124"/>
                    <a:pt x="127" y="123"/>
                  </a:cubicBezTo>
                  <a:cubicBezTo>
                    <a:pt x="128" y="122"/>
                    <a:pt x="130" y="121"/>
                    <a:pt x="131" y="120"/>
                  </a:cubicBezTo>
                  <a:cubicBezTo>
                    <a:pt x="131" y="119"/>
                    <a:pt x="132" y="119"/>
                    <a:pt x="132" y="119"/>
                  </a:cubicBezTo>
                  <a:cubicBezTo>
                    <a:pt x="132" y="118"/>
                    <a:pt x="133" y="118"/>
                    <a:pt x="133" y="119"/>
                  </a:cubicBezTo>
                  <a:cubicBezTo>
                    <a:pt x="134" y="119"/>
                    <a:pt x="134" y="119"/>
                    <a:pt x="134" y="120"/>
                  </a:cubicBezTo>
                  <a:cubicBezTo>
                    <a:pt x="133" y="120"/>
                    <a:pt x="133" y="121"/>
                    <a:pt x="133" y="121"/>
                  </a:cubicBezTo>
                  <a:cubicBezTo>
                    <a:pt x="132" y="122"/>
                    <a:pt x="132" y="123"/>
                    <a:pt x="131" y="124"/>
                  </a:cubicBezTo>
                  <a:cubicBezTo>
                    <a:pt x="131" y="124"/>
                    <a:pt x="130" y="125"/>
                    <a:pt x="130" y="126"/>
                  </a:cubicBezTo>
                  <a:cubicBezTo>
                    <a:pt x="131" y="127"/>
                    <a:pt x="131" y="128"/>
                    <a:pt x="130" y="129"/>
                  </a:cubicBezTo>
                  <a:cubicBezTo>
                    <a:pt x="131" y="129"/>
                    <a:pt x="131" y="129"/>
                    <a:pt x="131" y="128"/>
                  </a:cubicBezTo>
                  <a:cubicBezTo>
                    <a:pt x="133" y="127"/>
                    <a:pt x="135" y="125"/>
                    <a:pt x="137" y="123"/>
                  </a:cubicBezTo>
                  <a:cubicBezTo>
                    <a:pt x="137" y="123"/>
                    <a:pt x="137" y="123"/>
                    <a:pt x="138" y="122"/>
                  </a:cubicBezTo>
                  <a:cubicBezTo>
                    <a:pt x="138" y="122"/>
                    <a:pt x="139" y="122"/>
                    <a:pt x="139" y="122"/>
                  </a:cubicBezTo>
                  <a:cubicBezTo>
                    <a:pt x="140" y="123"/>
                    <a:pt x="140" y="123"/>
                    <a:pt x="139" y="124"/>
                  </a:cubicBezTo>
                  <a:cubicBezTo>
                    <a:pt x="139" y="124"/>
                    <a:pt x="139" y="124"/>
                    <a:pt x="139" y="125"/>
                  </a:cubicBezTo>
                  <a:cubicBezTo>
                    <a:pt x="138" y="126"/>
                    <a:pt x="137" y="128"/>
                    <a:pt x="136" y="129"/>
                  </a:cubicBezTo>
                  <a:cubicBezTo>
                    <a:pt x="136" y="130"/>
                    <a:pt x="135" y="130"/>
                    <a:pt x="135" y="130"/>
                  </a:cubicBezTo>
                  <a:cubicBezTo>
                    <a:pt x="136" y="130"/>
                    <a:pt x="136" y="131"/>
                    <a:pt x="137" y="131"/>
                  </a:cubicBezTo>
                  <a:cubicBezTo>
                    <a:pt x="137" y="130"/>
                    <a:pt x="137" y="130"/>
                    <a:pt x="138" y="130"/>
                  </a:cubicBezTo>
                  <a:cubicBezTo>
                    <a:pt x="139" y="128"/>
                    <a:pt x="141" y="126"/>
                    <a:pt x="143" y="124"/>
                  </a:cubicBezTo>
                  <a:cubicBezTo>
                    <a:pt x="143" y="123"/>
                    <a:pt x="144" y="123"/>
                    <a:pt x="145" y="124"/>
                  </a:cubicBezTo>
                  <a:cubicBezTo>
                    <a:pt x="145" y="124"/>
                    <a:pt x="145" y="125"/>
                    <a:pt x="144" y="125"/>
                  </a:cubicBezTo>
                  <a:cubicBezTo>
                    <a:pt x="143" y="128"/>
                    <a:pt x="142" y="130"/>
                    <a:pt x="140" y="132"/>
                  </a:cubicBezTo>
                  <a:cubicBezTo>
                    <a:pt x="140" y="132"/>
                    <a:pt x="140" y="133"/>
                    <a:pt x="139" y="133"/>
                  </a:cubicBezTo>
                  <a:cubicBezTo>
                    <a:pt x="138" y="135"/>
                    <a:pt x="138" y="136"/>
                    <a:pt x="137" y="138"/>
                  </a:cubicBezTo>
                  <a:cubicBezTo>
                    <a:pt x="137" y="138"/>
                    <a:pt x="138" y="139"/>
                    <a:pt x="138" y="139"/>
                  </a:cubicBezTo>
                  <a:cubicBezTo>
                    <a:pt x="139" y="139"/>
                    <a:pt x="139" y="139"/>
                    <a:pt x="140" y="140"/>
                  </a:cubicBezTo>
                  <a:cubicBezTo>
                    <a:pt x="140" y="139"/>
                    <a:pt x="140" y="139"/>
                    <a:pt x="140" y="139"/>
                  </a:cubicBezTo>
                  <a:cubicBezTo>
                    <a:pt x="141" y="139"/>
                    <a:pt x="141" y="138"/>
                    <a:pt x="141" y="138"/>
                  </a:cubicBezTo>
                  <a:cubicBezTo>
                    <a:pt x="145" y="133"/>
                    <a:pt x="148" y="128"/>
                    <a:pt x="149" y="122"/>
                  </a:cubicBezTo>
                  <a:cubicBezTo>
                    <a:pt x="149" y="119"/>
                    <a:pt x="149" y="116"/>
                    <a:pt x="150" y="113"/>
                  </a:cubicBezTo>
                  <a:cubicBezTo>
                    <a:pt x="150" y="112"/>
                    <a:pt x="150" y="111"/>
                    <a:pt x="150" y="111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10"/>
                    <a:pt x="151" y="109"/>
                    <a:pt x="151" y="109"/>
                  </a:cubicBezTo>
                  <a:cubicBezTo>
                    <a:pt x="150" y="108"/>
                    <a:pt x="149" y="107"/>
                    <a:pt x="149" y="106"/>
                  </a:cubicBezTo>
                  <a:cubicBezTo>
                    <a:pt x="145" y="101"/>
                    <a:pt x="141" y="96"/>
                    <a:pt x="137" y="91"/>
                  </a:cubicBezTo>
                  <a:cubicBezTo>
                    <a:pt x="134" y="87"/>
                    <a:pt x="131" y="82"/>
                    <a:pt x="128" y="77"/>
                  </a:cubicBezTo>
                  <a:cubicBezTo>
                    <a:pt x="126" y="72"/>
                    <a:pt x="124" y="67"/>
                    <a:pt x="122" y="62"/>
                  </a:cubicBezTo>
                  <a:cubicBezTo>
                    <a:pt x="120" y="58"/>
                    <a:pt x="119" y="54"/>
                    <a:pt x="118" y="50"/>
                  </a:cubicBezTo>
                  <a:cubicBezTo>
                    <a:pt x="118" y="48"/>
                    <a:pt x="118" y="47"/>
                    <a:pt x="118" y="45"/>
                  </a:cubicBezTo>
                  <a:close/>
                  <a:moveTo>
                    <a:pt x="94" y="75"/>
                  </a:moveTo>
                  <a:cubicBezTo>
                    <a:pt x="94" y="75"/>
                    <a:pt x="93" y="75"/>
                    <a:pt x="93" y="75"/>
                  </a:cubicBezTo>
                  <a:cubicBezTo>
                    <a:pt x="91" y="74"/>
                    <a:pt x="88" y="73"/>
                    <a:pt x="86" y="73"/>
                  </a:cubicBezTo>
                  <a:cubicBezTo>
                    <a:pt x="80" y="71"/>
                    <a:pt x="75" y="69"/>
                    <a:pt x="69" y="67"/>
                  </a:cubicBezTo>
                  <a:cubicBezTo>
                    <a:pt x="63" y="66"/>
                    <a:pt x="58" y="64"/>
                    <a:pt x="52" y="65"/>
                  </a:cubicBezTo>
                  <a:cubicBezTo>
                    <a:pt x="48" y="65"/>
                    <a:pt x="45" y="65"/>
                    <a:pt x="42" y="66"/>
                  </a:cubicBezTo>
                  <a:cubicBezTo>
                    <a:pt x="41" y="66"/>
                    <a:pt x="40" y="67"/>
                    <a:pt x="39" y="67"/>
                  </a:cubicBezTo>
                  <a:cubicBezTo>
                    <a:pt x="39" y="67"/>
                    <a:pt x="38" y="68"/>
                    <a:pt x="38" y="68"/>
                  </a:cubicBezTo>
                  <a:cubicBezTo>
                    <a:pt x="37" y="70"/>
                    <a:pt x="37" y="72"/>
                    <a:pt x="37" y="74"/>
                  </a:cubicBezTo>
                  <a:cubicBezTo>
                    <a:pt x="37" y="75"/>
                    <a:pt x="38" y="76"/>
                    <a:pt x="38" y="76"/>
                  </a:cubicBezTo>
                  <a:cubicBezTo>
                    <a:pt x="39" y="77"/>
                    <a:pt x="39" y="78"/>
                    <a:pt x="39" y="79"/>
                  </a:cubicBezTo>
                  <a:cubicBezTo>
                    <a:pt x="39" y="80"/>
                    <a:pt x="40" y="81"/>
                    <a:pt x="41" y="82"/>
                  </a:cubicBezTo>
                  <a:cubicBezTo>
                    <a:pt x="41" y="83"/>
                    <a:pt x="42" y="84"/>
                    <a:pt x="42" y="84"/>
                  </a:cubicBezTo>
                  <a:cubicBezTo>
                    <a:pt x="46" y="90"/>
                    <a:pt x="51" y="95"/>
                    <a:pt x="57" y="99"/>
                  </a:cubicBezTo>
                  <a:cubicBezTo>
                    <a:pt x="61" y="104"/>
                    <a:pt x="67" y="108"/>
                    <a:pt x="71" y="112"/>
                  </a:cubicBezTo>
                  <a:cubicBezTo>
                    <a:pt x="71" y="112"/>
                    <a:pt x="71" y="112"/>
                    <a:pt x="71" y="112"/>
                  </a:cubicBezTo>
                  <a:cubicBezTo>
                    <a:pt x="80" y="101"/>
                    <a:pt x="87" y="88"/>
                    <a:pt x="94" y="75"/>
                  </a:cubicBezTo>
                  <a:close/>
                  <a:moveTo>
                    <a:pt x="185" y="157"/>
                  </a:moveTo>
                  <a:cubicBezTo>
                    <a:pt x="185" y="157"/>
                    <a:pt x="185" y="156"/>
                    <a:pt x="185" y="156"/>
                  </a:cubicBezTo>
                  <a:cubicBezTo>
                    <a:pt x="185" y="154"/>
                    <a:pt x="184" y="152"/>
                    <a:pt x="183" y="151"/>
                  </a:cubicBezTo>
                  <a:cubicBezTo>
                    <a:pt x="180" y="146"/>
                    <a:pt x="177" y="143"/>
                    <a:pt x="174" y="139"/>
                  </a:cubicBezTo>
                  <a:cubicBezTo>
                    <a:pt x="174" y="138"/>
                    <a:pt x="173" y="138"/>
                    <a:pt x="173" y="138"/>
                  </a:cubicBezTo>
                  <a:cubicBezTo>
                    <a:pt x="168" y="133"/>
                    <a:pt x="162" y="129"/>
                    <a:pt x="156" y="126"/>
                  </a:cubicBezTo>
                  <a:cubicBezTo>
                    <a:pt x="155" y="126"/>
                    <a:pt x="154" y="125"/>
                    <a:pt x="154" y="124"/>
                  </a:cubicBezTo>
                  <a:cubicBezTo>
                    <a:pt x="154" y="124"/>
                    <a:pt x="154" y="124"/>
                    <a:pt x="154" y="124"/>
                  </a:cubicBezTo>
                  <a:cubicBezTo>
                    <a:pt x="154" y="124"/>
                    <a:pt x="153" y="124"/>
                    <a:pt x="153" y="124"/>
                  </a:cubicBezTo>
                  <a:cubicBezTo>
                    <a:pt x="150" y="130"/>
                    <a:pt x="146" y="136"/>
                    <a:pt x="142" y="141"/>
                  </a:cubicBezTo>
                  <a:cubicBezTo>
                    <a:pt x="143" y="142"/>
                    <a:pt x="144" y="143"/>
                    <a:pt x="145" y="144"/>
                  </a:cubicBezTo>
                  <a:cubicBezTo>
                    <a:pt x="146" y="143"/>
                    <a:pt x="146" y="143"/>
                    <a:pt x="147" y="142"/>
                  </a:cubicBezTo>
                  <a:cubicBezTo>
                    <a:pt x="147" y="142"/>
                    <a:pt x="147" y="142"/>
                    <a:pt x="147" y="141"/>
                  </a:cubicBezTo>
                  <a:cubicBezTo>
                    <a:pt x="147" y="140"/>
                    <a:pt x="148" y="140"/>
                    <a:pt x="149" y="139"/>
                  </a:cubicBezTo>
                  <a:cubicBezTo>
                    <a:pt x="149" y="139"/>
                    <a:pt x="149" y="139"/>
                    <a:pt x="150" y="139"/>
                  </a:cubicBezTo>
                  <a:cubicBezTo>
                    <a:pt x="151" y="137"/>
                    <a:pt x="152" y="136"/>
                    <a:pt x="154" y="134"/>
                  </a:cubicBezTo>
                  <a:cubicBezTo>
                    <a:pt x="154" y="133"/>
                    <a:pt x="155" y="133"/>
                    <a:pt x="156" y="132"/>
                  </a:cubicBezTo>
                  <a:cubicBezTo>
                    <a:pt x="156" y="131"/>
                    <a:pt x="156" y="131"/>
                    <a:pt x="157" y="131"/>
                  </a:cubicBezTo>
                  <a:cubicBezTo>
                    <a:pt x="158" y="131"/>
                    <a:pt x="158" y="132"/>
                    <a:pt x="159" y="133"/>
                  </a:cubicBezTo>
                  <a:cubicBezTo>
                    <a:pt x="159" y="134"/>
                    <a:pt x="158" y="135"/>
                    <a:pt x="158" y="135"/>
                  </a:cubicBezTo>
                  <a:cubicBezTo>
                    <a:pt x="157" y="136"/>
                    <a:pt x="157" y="136"/>
                    <a:pt x="157" y="135"/>
                  </a:cubicBezTo>
                  <a:cubicBezTo>
                    <a:pt x="155" y="136"/>
                    <a:pt x="152" y="139"/>
                    <a:pt x="151" y="140"/>
                  </a:cubicBezTo>
                  <a:cubicBezTo>
                    <a:pt x="152" y="141"/>
                    <a:pt x="152" y="141"/>
                    <a:pt x="152" y="142"/>
                  </a:cubicBezTo>
                  <a:cubicBezTo>
                    <a:pt x="154" y="141"/>
                    <a:pt x="155" y="140"/>
                    <a:pt x="156" y="139"/>
                  </a:cubicBezTo>
                  <a:cubicBezTo>
                    <a:pt x="156" y="139"/>
                    <a:pt x="157" y="139"/>
                    <a:pt x="157" y="138"/>
                  </a:cubicBezTo>
                  <a:cubicBezTo>
                    <a:pt x="157" y="138"/>
                    <a:pt x="158" y="138"/>
                    <a:pt x="158" y="139"/>
                  </a:cubicBezTo>
                  <a:cubicBezTo>
                    <a:pt x="159" y="139"/>
                    <a:pt x="159" y="139"/>
                    <a:pt x="158" y="140"/>
                  </a:cubicBezTo>
                  <a:cubicBezTo>
                    <a:pt x="158" y="141"/>
                    <a:pt x="158" y="141"/>
                    <a:pt x="157" y="141"/>
                  </a:cubicBezTo>
                  <a:cubicBezTo>
                    <a:pt x="157" y="142"/>
                    <a:pt x="156" y="143"/>
                    <a:pt x="156" y="144"/>
                  </a:cubicBezTo>
                  <a:cubicBezTo>
                    <a:pt x="157" y="144"/>
                    <a:pt x="158" y="145"/>
                    <a:pt x="159" y="146"/>
                  </a:cubicBezTo>
                  <a:cubicBezTo>
                    <a:pt x="159" y="146"/>
                    <a:pt x="159" y="145"/>
                    <a:pt x="160" y="145"/>
                  </a:cubicBezTo>
                  <a:cubicBezTo>
                    <a:pt x="160" y="145"/>
                    <a:pt x="161" y="144"/>
                    <a:pt x="162" y="144"/>
                  </a:cubicBezTo>
                  <a:cubicBezTo>
                    <a:pt x="162" y="143"/>
                    <a:pt x="163" y="143"/>
                    <a:pt x="163" y="144"/>
                  </a:cubicBezTo>
                  <a:cubicBezTo>
                    <a:pt x="164" y="144"/>
                    <a:pt x="164" y="145"/>
                    <a:pt x="163" y="145"/>
                  </a:cubicBezTo>
                  <a:cubicBezTo>
                    <a:pt x="163" y="145"/>
                    <a:pt x="163" y="146"/>
                    <a:pt x="163" y="146"/>
                  </a:cubicBezTo>
                  <a:cubicBezTo>
                    <a:pt x="162" y="146"/>
                    <a:pt x="162" y="147"/>
                    <a:pt x="162" y="147"/>
                  </a:cubicBezTo>
                  <a:cubicBezTo>
                    <a:pt x="163" y="148"/>
                    <a:pt x="164" y="149"/>
                    <a:pt x="165" y="149"/>
                  </a:cubicBezTo>
                  <a:cubicBezTo>
                    <a:pt x="165" y="150"/>
                    <a:pt x="166" y="150"/>
                    <a:pt x="166" y="149"/>
                  </a:cubicBezTo>
                  <a:cubicBezTo>
                    <a:pt x="167" y="148"/>
                    <a:pt x="169" y="147"/>
                    <a:pt x="170" y="147"/>
                  </a:cubicBezTo>
                  <a:cubicBezTo>
                    <a:pt x="170" y="147"/>
                    <a:pt x="170" y="146"/>
                    <a:pt x="171" y="146"/>
                  </a:cubicBezTo>
                  <a:cubicBezTo>
                    <a:pt x="171" y="146"/>
                    <a:pt x="172" y="146"/>
                    <a:pt x="172" y="146"/>
                  </a:cubicBezTo>
                  <a:cubicBezTo>
                    <a:pt x="172" y="147"/>
                    <a:pt x="172" y="147"/>
                    <a:pt x="172" y="148"/>
                  </a:cubicBezTo>
                  <a:cubicBezTo>
                    <a:pt x="172" y="148"/>
                    <a:pt x="172" y="148"/>
                    <a:pt x="172" y="148"/>
                  </a:cubicBezTo>
                  <a:cubicBezTo>
                    <a:pt x="171" y="150"/>
                    <a:pt x="170" y="151"/>
                    <a:pt x="169" y="152"/>
                  </a:cubicBezTo>
                  <a:cubicBezTo>
                    <a:pt x="170" y="152"/>
                    <a:pt x="171" y="153"/>
                    <a:pt x="172" y="153"/>
                  </a:cubicBezTo>
                  <a:cubicBezTo>
                    <a:pt x="172" y="153"/>
                    <a:pt x="173" y="153"/>
                    <a:pt x="173" y="153"/>
                  </a:cubicBezTo>
                  <a:cubicBezTo>
                    <a:pt x="174" y="153"/>
                    <a:pt x="175" y="152"/>
                    <a:pt x="176" y="152"/>
                  </a:cubicBezTo>
                  <a:cubicBezTo>
                    <a:pt x="177" y="152"/>
                    <a:pt x="178" y="152"/>
                    <a:pt x="178" y="153"/>
                  </a:cubicBezTo>
                  <a:cubicBezTo>
                    <a:pt x="179" y="153"/>
                    <a:pt x="179" y="154"/>
                    <a:pt x="179" y="154"/>
                  </a:cubicBezTo>
                  <a:cubicBezTo>
                    <a:pt x="180" y="155"/>
                    <a:pt x="180" y="156"/>
                    <a:pt x="180" y="157"/>
                  </a:cubicBezTo>
                  <a:cubicBezTo>
                    <a:pt x="180" y="157"/>
                    <a:pt x="179" y="157"/>
                    <a:pt x="179" y="157"/>
                  </a:cubicBezTo>
                  <a:cubicBezTo>
                    <a:pt x="180" y="158"/>
                    <a:pt x="180" y="158"/>
                    <a:pt x="180" y="158"/>
                  </a:cubicBezTo>
                  <a:cubicBezTo>
                    <a:pt x="180" y="158"/>
                    <a:pt x="181" y="159"/>
                    <a:pt x="181" y="159"/>
                  </a:cubicBezTo>
                  <a:cubicBezTo>
                    <a:pt x="183" y="158"/>
                    <a:pt x="184" y="158"/>
                    <a:pt x="185" y="157"/>
                  </a:cubicBezTo>
                  <a:close/>
                  <a:moveTo>
                    <a:pt x="75" y="116"/>
                  </a:moveTo>
                  <a:cubicBezTo>
                    <a:pt x="84" y="104"/>
                    <a:pt x="92" y="92"/>
                    <a:pt x="99" y="78"/>
                  </a:cubicBezTo>
                  <a:cubicBezTo>
                    <a:pt x="98" y="77"/>
                    <a:pt x="97" y="77"/>
                    <a:pt x="96" y="76"/>
                  </a:cubicBezTo>
                  <a:cubicBezTo>
                    <a:pt x="92" y="83"/>
                    <a:pt x="89" y="89"/>
                    <a:pt x="85" y="95"/>
                  </a:cubicBezTo>
                  <a:cubicBezTo>
                    <a:pt x="81" y="102"/>
                    <a:pt x="77" y="108"/>
                    <a:pt x="73" y="114"/>
                  </a:cubicBezTo>
                  <a:cubicBezTo>
                    <a:pt x="73" y="115"/>
                    <a:pt x="74" y="116"/>
                    <a:pt x="75" y="116"/>
                  </a:cubicBezTo>
                  <a:close/>
                  <a:moveTo>
                    <a:pt x="140" y="143"/>
                  </a:moveTo>
                  <a:cubicBezTo>
                    <a:pt x="140" y="144"/>
                    <a:pt x="139" y="145"/>
                    <a:pt x="138" y="146"/>
                  </a:cubicBezTo>
                  <a:cubicBezTo>
                    <a:pt x="139" y="146"/>
                    <a:pt x="140" y="147"/>
                    <a:pt x="140" y="147"/>
                  </a:cubicBezTo>
                  <a:cubicBezTo>
                    <a:pt x="142" y="149"/>
                    <a:pt x="144" y="150"/>
                    <a:pt x="146" y="152"/>
                  </a:cubicBezTo>
                  <a:cubicBezTo>
                    <a:pt x="149" y="154"/>
                    <a:pt x="152" y="156"/>
                    <a:pt x="155" y="159"/>
                  </a:cubicBezTo>
                  <a:cubicBezTo>
                    <a:pt x="157" y="160"/>
                    <a:pt x="159" y="161"/>
                    <a:pt x="161" y="162"/>
                  </a:cubicBezTo>
                  <a:cubicBezTo>
                    <a:pt x="164" y="164"/>
                    <a:pt x="168" y="166"/>
                    <a:pt x="172" y="166"/>
                  </a:cubicBezTo>
                  <a:cubicBezTo>
                    <a:pt x="176" y="167"/>
                    <a:pt x="180" y="166"/>
                    <a:pt x="183" y="165"/>
                  </a:cubicBezTo>
                  <a:cubicBezTo>
                    <a:pt x="184" y="165"/>
                    <a:pt x="185" y="164"/>
                    <a:pt x="185" y="164"/>
                  </a:cubicBezTo>
                  <a:cubicBezTo>
                    <a:pt x="186" y="163"/>
                    <a:pt x="187" y="162"/>
                    <a:pt x="187" y="161"/>
                  </a:cubicBezTo>
                  <a:cubicBezTo>
                    <a:pt x="187" y="161"/>
                    <a:pt x="187" y="161"/>
                    <a:pt x="187" y="161"/>
                  </a:cubicBezTo>
                  <a:cubicBezTo>
                    <a:pt x="185" y="163"/>
                    <a:pt x="183" y="163"/>
                    <a:pt x="181" y="164"/>
                  </a:cubicBezTo>
                  <a:cubicBezTo>
                    <a:pt x="178" y="164"/>
                    <a:pt x="176" y="164"/>
                    <a:pt x="173" y="164"/>
                  </a:cubicBezTo>
                  <a:cubicBezTo>
                    <a:pt x="167" y="162"/>
                    <a:pt x="162" y="160"/>
                    <a:pt x="156" y="156"/>
                  </a:cubicBezTo>
                  <a:cubicBezTo>
                    <a:pt x="153" y="154"/>
                    <a:pt x="150" y="151"/>
                    <a:pt x="146" y="148"/>
                  </a:cubicBezTo>
                  <a:cubicBezTo>
                    <a:pt x="144" y="147"/>
                    <a:pt x="142" y="145"/>
                    <a:pt x="140" y="143"/>
                  </a:cubicBezTo>
                  <a:close/>
                  <a:moveTo>
                    <a:pt x="74" y="43"/>
                  </a:moveTo>
                  <a:cubicBezTo>
                    <a:pt x="74" y="43"/>
                    <a:pt x="74" y="43"/>
                    <a:pt x="74" y="43"/>
                  </a:cubicBezTo>
                  <a:cubicBezTo>
                    <a:pt x="76" y="42"/>
                    <a:pt x="78" y="42"/>
                    <a:pt x="79" y="40"/>
                  </a:cubicBezTo>
                  <a:cubicBezTo>
                    <a:pt x="80" y="39"/>
                    <a:pt x="81" y="39"/>
                    <a:pt x="82" y="39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4" y="38"/>
                    <a:pt x="86" y="38"/>
                    <a:pt x="87" y="37"/>
                  </a:cubicBezTo>
                  <a:cubicBezTo>
                    <a:pt x="90" y="36"/>
                    <a:pt x="90" y="36"/>
                    <a:pt x="91" y="34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89" y="32"/>
                    <a:pt x="88" y="33"/>
                    <a:pt x="87" y="34"/>
                  </a:cubicBezTo>
                  <a:cubicBezTo>
                    <a:pt x="86" y="34"/>
                    <a:pt x="86" y="35"/>
                    <a:pt x="85" y="35"/>
                  </a:cubicBezTo>
                  <a:cubicBezTo>
                    <a:pt x="85" y="36"/>
                    <a:pt x="84" y="36"/>
                    <a:pt x="84" y="36"/>
                  </a:cubicBezTo>
                  <a:cubicBezTo>
                    <a:pt x="83" y="35"/>
                    <a:pt x="83" y="35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1" y="34"/>
                    <a:pt x="80" y="35"/>
                  </a:cubicBezTo>
                  <a:cubicBezTo>
                    <a:pt x="78" y="37"/>
                    <a:pt x="77" y="39"/>
                    <a:pt x="75" y="41"/>
                  </a:cubicBezTo>
                  <a:cubicBezTo>
                    <a:pt x="75" y="41"/>
                    <a:pt x="74" y="42"/>
                    <a:pt x="74" y="43"/>
                  </a:cubicBezTo>
                  <a:close/>
                  <a:moveTo>
                    <a:pt x="128" y="167"/>
                  </a:moveTo>
                  <a:cubicBezTo>
                    <a:pt x="130" y="167"/>
                    <a:pt x="132" y="166"/>
                    <a:pt x="132" y="165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5" y="161"/>
                    <a:pt x="138" y="158"/>
                    <a:pt x="141" y="156"/>
                  </a:cubicBezTo>
                  <a:cubicBezTo>
                    <a:pt x="142" y="155"/>
                    <a:pt x="143" y="154"/>
                    <a:pt x="144" y="153"/>
                  </a:cubicBezTo>
                  <a:cubicBezTo>
                    <a:pt x="143" y="152"/>
                    <a:pt x="142" y="152"/>
                    <a:pt x="141" y="151"/>
                  </a:cubicBezTo>
                  <a:cubicBezTo>
                    <a:pt x="141" y="152"/>
                    <a:pt x="141" y="152"/>
                    <a:pt x="141" y="152"/>
                  </a:cubicBezTo>
                  <a:cubicBezTo>
                    <a:pt x="141" y="153"/>
                    <a:pt x="141" y="154"/>
                    <a:pt x="139" y="154"/>
                  </a:cubicBezTo>
                  <a:cubicBezTo>
                    <a:pt x="139" y="154"/>
                    <a:pt x="139" y="155"/>
                    <a:pt x="138" y="155"/>
                  </a:cubicBezTo>
                  <a:cubicBezTo>
                    <a:pt x="137" y="156"/>
                    <a:pt x="136" y="157"/>
                    <a:pt x="134" y="158"/>
                  </a:cubicBezTo>
                  <a:cubicBezTo>
                    <a:pt x="135" y="159"/>
                    <a:pt x="135" y="159"/>
                    <a:pt x="133" y="160"/>
                  </a:cubicBezTo>
                  <a:cubicBezTo>
                    <a:pt x="133" y="160"/>
                    <a:pt x="133" y="160"/>
                    <a:pt x="132" y="160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30" y="163"/>
                    <a:pt x="129" y="165"/>
                    <a:pt x="128" y="167"/>
                  </a:cubicBezTo>
                  <a:close/>
                  <a:moveTo>
                    <a:pt x="109" y="41"/>
                  </a:moveTo>
                  <a:cubicBezTo>
                    <a:pt x="109" y="42"/>
                    <a:pt x="108" y="42"/>
                    <a:pt x="108" y="42"/>
                  </a:cubicBezTo>
                  <a:cubicBezTo>
                    <a:pt x="106" y="47"/>
                    <a:pt x="104" y="51"/>
                    <a:pt x="102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1" y="57"/>
                    <a:pt x="101" y="58"/>
                    <a:pt x="101" y="60"/>
                  </a:cubicBezTo>
                  <a:cubicBezTo>
                    <a:pt x="101" y="61"/>
                    <a:pt x="101" y="61"/>
                    <a:pt x="102" y="62"/>
                  </a:cubicBezTo>
                  <a:cubicBezTo>
                    <a:pt x="102" y="61"/>
                    <a:pt x="102" y="60"/>
                    <a:pt x="103" y="59"/>
                  </a:cubicBezTo>
                  <a:cubicBezTo>
                    <a:pt x="105" y="55"/>
                    <a:pt x="107" y="50"/>
                    <a:pt x="108" y="46"/>
                  </a:cubicBezTo>
                  <a:cubicBezTo>
                    <a:pt x="109" y="44"/>
                    <a:pt x="109" y="43"/>
                    <a:pt x="109" y="41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57" y="22"/>
                    <a:pt x="51" y="27"/>
                    <a:pt x="45" y="33"/>
                  </a:cubicBezTo>
                  <a:cubicBezTo>
                    <a:pt x="45" y="33"/>
                    <a:pt x="45" y="33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5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7" y="32"/>
                    <a:pt x="51" y="30"/>
                    <a:pt x="55" y="27"/>
                  </a:cubicBezTo>
                  <a:cubicBezTo>
                    <a:pt x="55" y="27"/>
                    <a:pt x="55" y="26"/>
                    <a:pt x="56" y="26"/>
                  </a:cubicBezTo>
                  <a:cubicBezTo>
                    <a:pt x="58" y="23"/>
                    <a:pt x="60" y="20"/>
                    <a:pt x="63" y="17"/>
                  </a:cubicBezTo>
                  <a:cubicBezTo>
                    <a:pt x="63" y="17"/>
                    <a:pt x="63" y="17"/>
                    <a:pt x="63" y="16"/>
                  </a:cubicBezTo>
                  <a:close/>
                  <a:moveTo>
                    <a:pt x="107" y="164"/>
                  </a:moveTo>
                  <a:cubicBezTo>
                    <a:pt x="107" y="164"/>
                    <a:pt x="107" y="164"/>
                    <a:pt x="107" y="164"/>
                  </a:cubicBezTo>
                  <a:cubicBezTo>
                    <a:pt x="107" y="164"/>
                    <a:pt x="108" y="164"/>
                    <a:pt x="108" y="164"/>
                  </a:cubicBezTo>
                  <a:cubicBezTo>
                    <a:pt x="113" y="163"/>
                    <a:pt x="118" y="162"/>
                    <a:pt x="122" y="161"/>
                  </a:cubicBezTo>
                  <a:cubicBezTo>
                    <a:pt x="123" y="161"/>
                    <a:pt x="123" y="161"/>
                    <a:pt x="123" y="160"/>
                  </a:cubicBezTo>
                  <a:cubicBezTo>
                    <a:pt x="124" y="159"/>
                    <a:pt x="125" y="158"/>
                    <a:pt x="125" y="157"/>
                  </a:cubicBezTo>
                  <a:cubicBezTo>
                    <a:pt x="119" y="159"/>
                    <a:pt x="113" y="161"/>
                    <a:pt x="107" y="164"/>
                  </a:cubicBezTo>
                  <a:close/>
                  <a:moveTo>
                    <a:pt x="74" y="120"/>
                  </a:moveTo>
                  <a:cubicBezTo>
                    <a:pt x="74" y="120"/>
                    <a:pt x="75" y="120"/>
                    <a:pt x="75" y="120"/>
                  </a:cubicBezTo>
                  <a:cubicBezTo>
                    <a:pt x="76" y="118"/>
                    <a:pt x="78" y="116"/>
                    <a:pt x="80" y="114"/>
                  </a:cubicBezTo>
                  <a:cubicBezTo>
                    <a:pt x="81" y="114"/>
                    <a:pt x="81" y="114"/>
                    <a:pt x="81" y="113"/>
                  </a:cubicBezTo>
                  <a:cubicBezTo>
                    <a:pt x="83" y="111"/>
                    <a:pt x="85" y="108"/>
                    <a:pt x="87" y="105"/>
                  </a:cubicBezTo>
                  <a:cubicBezTo>
                    <a:pt x="92" y="96"/>
                    <a:pt x="98" y="86"/>
                    <a:pt x="103" y="76"/>
                  </a:cubicBezTo>
                  <a:cubicBezTo>
                    <a:pt x="103" y="76"/>
                    <a:pt x="103" y="75"/>
                    <a:pt x="104" y="75"/>
                  </a:cubicBezTo>
                  <a:cubicBezTo>
                    <a:pt x="103" y="75"/>
                    <a:pt x="103" y="75"/>
                    <a:pt x="103" y="75"/>
                  </a:cubicBezTo>
                  <a:cubicBezTo>
                    <a:pt x="103" y="75"/>
                    <a:pt x="102" y="75"/>
                    <a:pt x="102" y="75"/>
                  </a:cubicBezTo>
                  <a:cubicBezTo>
                    <a:pt x="95" y="92"/>
                    <a:pt x="86" y="107"/>
                    <a:pt x="74" y="120"/>
                  </a:cubicBezTo>
                  <a:close/>
                  <a:moveTo>
                    <a:pt x="88" y="47"/>
                  </a:moveTo>
                  <a:cubicBezTo>
                    <a:pt x="88" y="49"/>
                    <a:pt x="87" y="51"/>
                    <a:pt x="87" y="54"/>
                  </a:cubicBezTo>
                  <a:cubicBezTo>
                    <a:pt x="88" y="54"/>
                    <a:pt x="89" y="54"/>
                    <a:pt x="90" y="53"/>
                  </a:cubicBezTo>
                  <a:cubicBezTo>
                    <a:pt x="90" y="53"/>
                    <a:pt x="91" y="53"/>
                    <a:pt x="91" y="52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49"/>
                    <a:pt x="92" y="48"/>
                    <a:pt x="92" y="46"/>
                  </a:cubicBezTo>
                  <a:cubicBezTo>
                    <a:pt x="92" y="46"/>
                    <a:pt x="92" y="45"/>
                    <a:pt x="92" y="45"/>
                  </a:cubicBezTo>
                  <a:cubicBezTo>
                    <a:pt x="91" y="47"/>
                    <a:pt x="90" y="47"/>
                    <a:pt x="88" y="47"/>
                  </a:cubicBezTo>
                  <a:close/>
                  <a:moveTo>
                    <a:pt x="77" y="50"/>
                  </a:moveTo>
                  <a:cubicBezTo>
                    <a:pt x="77" y="50"/>
                    <a:pt x="77" y="50"/>
                    <a:pt x="76" y="50"/>
                  </a:cubicBezTo>
                  <a:cubicBezTo>
                    <a:pt x="76" y="51"/>
                    <a:pt x="75" y="51"/>
                    <a:pt x="74" y="51"/>
                  </a:cubicBezTo>
                  <a:cubicBezTo>
                    <a:pt x="73" y="51"/>
                    <a:pt x="73" y="51"/>
                    <a:pt x="72" y="52"/>
                  </a:cubicBez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5"/>
                    <a:pt x="69" y="56"/>
                  </a:cubicBezTo>
                  <a:cubicBezTo>
                    <a:pt x="70" y="56"/>
                    <a:pt x="71" y="56"/>
                    <a:pt x="72" y="56"/>
                  </a:cubicBezTo>
                  <a:cubicBezTo>
                    <a:pt x="72" y="56"/>
                    <a:pt x="73" y="56"/>
                    <a:pt x="73" y="56"/>
                  </a:cubicBezTo>
                  <a:cubicBezTo>
                    <a:pt x="73" y="57"/>
                    <a:pt x="74" y="57"/>
                    <a:pt x="75" y="57"/>
                  </a:cubicBezTo>
                  <a:cubicBezTo>
                    <a:pt x="76" y="55"/>
                    <a:pt x="76" y="53"/>
                    <a:pt x="77" y="50"/>
                  </a:cubicBezTo>
                  <a:close/>
                  <a:moveTo>
                    <a:pt x="31" y="85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29" y="87"/>
                    <a:pt x="27" y="88"/>
                    <a:pt x="25" y="90"/>
                  </a:cubicBezTo>
                  <a:cubicBezTo>
                    <a:pt x="25" y="90"/>
                    <a:pt x="25" y="90"/>
                    <a:pt x="25" y="91"/>
                  </a:cubicBezTo>
                  <a:cubicBezTo>
                    <a:pt x="25" y="92"/>
                    <a:pt x="25" y="92"/>
                    <a:pt x="25" y="94"/>
                  </a:cubicBezTo>
                  <a:cubicBezTo>
                    <a:pt x="26" y="93"/>
                    <a:pt x="27" y="93"/>
                    <a:pt x="27" y="92"/>
                  </a:cubicBezTo>
                  <a:cubicBezTo>
                    <a:pt x="28" y="92"/>
                    <a:pt x="28" y="92"/>
                    <a:pt x="28" y="91"/>
                  </a:cubicBezTo>
                  <a:cubicBezTo>
                    <a:pt x="29" y="91"/>
                    <a:pt x="29" y="90"/>
                    <a:pt x="29" y="90"/>
                  </a:cubicBezTo>
                  <a:cubicBezTo>
                    <a:pt x="30" y="89"/>
                    <a:pt x="30" y="89"/>
                    <a:pt x="31" y="90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32" y="90"/>
                    <a:pt x="32" y="90"/>
                    <a:pt x="32" y="89"/>
                  </a:cubicBezTo>
                  <a:cubicBezTo>
                    <a:pt x="32" y="88"/>
                    <a:pt x="32" y="87"/>
                    <a:pt x="31" y="85"/>
                  </a:cubicBezTo>
                  <a:close/>
                  <a:moveTo>
                    <a:pt x="121" y="164"/>
                  </a:moveTo>
                  <a:cubicBezTo>
                    <a:pt x="120" y="165"/>
                    <a:pt x="119" y="165"/>
                    <a:pt x="117" y="166"/>
                  </a:cubicBezTo>
                  <a:cubicBezTo>
                    <a:pt x="116" y="166"/>
                    <a:pt x="115" y="167"/>
                    <a:pt x="114" y="167"/>
                  </a:cubicBezTo>
                  <a:cubicBezTo>
                    <a:pt x="113" y="168"/>
                    <a:pt x="112" y="168"/>
                    <a:pt x="111" y="169"/>
                  </a:cubicBezTo>
                  <a:cubicBezTo>
                    <a:pt x="109" y="169"/>
                    <a:pt x="108" y="169"/>
                    <a:pt x="107" y="170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11" y="170"/>
                    <a:pt x="115" y="169"/>
                    <a:pt x="119" y="168"/>
                  </a:cubicBezTo>
                  <a:cubicBezTo>
                    <a:pt x="119" y="168"/>
                    <a:pt x="120" y="168"/>
                    <a:pt x="120" y="168"/>
                  </a:cubicBezTo>
                  <a:cubicBezTo>
                    <a:pt x="120" y="167"/>
                    <a:pt x="121" y="166"/>
                    <a:pt x="121" y="164"/>
                  </a:cubicBezTo>
                  <a:close/>
                  <a:moveTo>
                    <a:pt x="122" y="201"/>
                  </a:moveTo>
                  <a:cubicBezTo>
                    <a:pt x="121" y="201"/>
                    <a:pt x="121" y="201"/>
                    <a:pt x="121" y="202"/>
                  </a:cubicBezTo>
                  <a:cubicBezTo>
                    <a:pt x="122" y="203"/>
                    <a:pt x="122" y="204"/>
                    <a:pt x="122" y="204"/>
                  </a:cubicBezTo>
                  <a:cubicBezTo>
                    <a:pt x="122" y="205"/>
                    <a:pt x="122" y="205"/>
                    <a:pt x="122" y="206"/>
                  </a:cubicBezTo>
                  <a:cubicBezTo>
                    <a:pt x="123" y="206"/>
                    <a:pt x="123" y="206"/>
                    <a:pt x="123" y="207"/>
                  </a:cubicBezTo>
                  <a:cubicBezTo>
                    <a:pt x="122" y="207"/>
                    <a:pt x="122" y="208"/>
                    <a:pt x="122" y="208"/>
                  </a:cubicBezTo>
                  <a:cubicBezTo>
                    <a:pt x="122" y="208"/>
                    <a:pt x="123" y="209"/>
                    <a:pt x="123" y="209"/>
                  </a:cubicBezTo>
                  <a:cubicBezTo>
                    <a:pt x="123" y="210"/>
                    <a:pt x="123" y="211"/>
                    <a:pt x="123" y="212"/>
                  </a:cubicBezTo>
                  <a:cubicBezTo>
                    <a:pt x="123" y="214"/>
                    <a:pt x="124" y="215"/>
                    <a:pt x="124" y="216"/>
                  </a:cubicBezTo>
                  <a:cubicBezTo>
                    <a:pt x="125" y="216"/>
                    <a:pt x="126" y="216"/>
                    <a:pt x="126" y="217"/>
                  </a:cubicBezTo>
                  <a:cubicBezTo>
                    <a:pt x="126" y="218"/>
                    <a:pt x="126" y="218"/>
                    <a:pt x="125" y="219"/>
                  </a:cubicBezTo>
                  <a:cubicBezTo>
                    <a:pt x="125" y="219"/>
                    <a:pt x="126" y="220"/>
                    <a:pt x="126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5" y="214"/>
                    <a:pt x="123" y="208"/>
                    <a:pt x="122" y="201"/>
                  </a:cubicBezTo>
                  <a:close/>
                  <a:moveTo>
                    <a:pt x="35" y="98"/>
                  </a:moveTo>
                  <a:cubicBezTo>
                    <a:pt x="34" y="97"/>
                    <a:pt x="34" y="97"/>
                    <a:pt x="33" y="96"/>
                  </a:cubicBezTo>
                  <a:cubicBezTo>
                    <a:pt x="33" y="95"/>
                    <a:pt x="33" y="94"/>
                    <a:pt x="33" y="93"/>
                  </a:cubicBezTo>
                  <a:cubicBezTo>
                    <a:pt x="32" y="94"/>
                    <a:pt x="31" y="94"/>
                    <a:pt x="30" y="95"/>
                  </a:cubicBezTo>
                  <a:cubicBezTo>
                    <a:pt x="30" y="95"/>
                    <a:pt x="30" y="96"/>
                    <a:pt x="30" y="96"/>
                  </a:cubicBezTo>
                  <a:cubicBezTo>
                    <a:pt x="29" y="98"/>
                    <a:pt x="29" y="99"/>
                    <a:pt x="28" y="100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31" y="100"/>
                    <a:pt x="33" y="99"/>
                    <a:pt x="35" y="98"/>
                  </a:cubicBezTo>
                  <a:close/>
                  <a:moveTo>
                    <a:pt x="35" y="102"/>
                  </a:moveTo>
                  <a:cubicBezTo>
                    <a:pt x="35" y="102"/>
                    <a:pt x="34" y="103"/>
                    <a:pt x="33" y="104"/>
                  </a:cubicBezTo>
                  <a:cubicBezTo>
                    <a:pt x="31" y="106"/>
                    <a:pt x="29" y="108"/>
                    <a:pt x="27" y="110"/>
                  </a:cubicBezTo>
                  <a:cubicBezTo>
                    <a:pt x="27" y="111"/>
                    <a:pt x="26" y="111"/>
                    <a:pt x="24" y="111"/>
                  </a:cubicBezTo>
                  <a:cubicBezTo>
                    <a:pt x="23" y="112"/>
                    <a:pt x="22" y="113"/>
                    <a:pt x="21" y="114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2" y="114"/>
                    <a:pt x="22" y="114"/>
                    <a:pt x="23" y="113"/>
                  </a:cubicBezTo>
                  <a:cubicBezTo>
                    <a:pt x="26" y="111"/>
                    <a:pt x="29" y="109"/>
                    <a:pt x="33" y="107"/>
                  </a:cubicBezTo>
                  <a:cubicBezTo>
                    <a:pt x="34" y="107"/>
                    <a:pt x="35" y="106"/>
                    <a:pt x="35" y="104"/>
                  </a:cubicBezTo>
                  <a:cubicBezTo>
                    <a:pt x="36" y="104"/>
                    <a:pt x="36" y="103"/>
                    <a:pt x="35" y="102"/>
                  </a:cubicBezTo>
                  <a:close/>
                  <a:moveTo>
                    <a:pt x="53" y="55"/>
                  </a:moveTo>
                  <a:cubicBezTo>
                    <a:pt x="58" y="56"/>
                    <a:pt x="62" y="56"/>
                    <a:pt x="66" y="55"/>
                  </a:cubicBezTo>
                  <a:cubicBezTo>
                    <a:pt x="66" y="54"/>
                    <a:pt x="67" y="53"/>
                    <a:pt x="67" y="52"/>
                  </a:cubicBezTo>
                  <a:cubicBezTo>
                    <a:pt x="67" y="52"/>
                    <a:pt x="66" y="52"/>
                    <a:pt x="66" y="52"/>
                  </a:cubicBezTo>
                  <a:cubicBezTo>
                    <a:pt x="65" y="53"/>
                    <a:pt x="63" y="53"/>
                    <a:pt x="62" y="53"/>
                  </a:cubicBezTo>
                  <a:cubicBezTo>
                    <a:pt x="61" y="53"/>
                    <a:pt x="60" y="54"/>
                    <a:pt x="59" y="55"/>
                  </a:cubicBezTo>
                  <a:cubicBezTo>
                    <a:pt x="58" y="56"/>
                    <a:pt x="57" y="56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5" y="55"/>
                    <a:pt x="55" y="55"/>
                    <a:pt x="54" y="55"/>
                  </a:cubicBezTo>
                  <a:cubicBezTo>
                    <a:pt x="54" y="55"/>
                    <a:pt x="54" y="55"/>
                    <a:pt x="53" y="55"/>
                  </a:cubicBezTo>
                  <a:close/>
                  <a:moveTo>
                    <a:pt x="100" y="211"/>
                  </a:moveTo>
                  <a:cubicBezTo>
                    <a:pt x="101" y="211"/>
                    <a:pt x="101" y="210"/>
                    <a:pt x="102" y="210"/>
                  </a:cubicBezTo>
                  <a:cubicBezTo>
                    <a:pt x="103" y="209"/>
                    <a:pt x="103" y="209"/>
                    <a:pt x="103" y="208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2" y="207"/>
                    <a:pt x="102" y="207"/>
                    <a:pt x="102" y="207"/>
                  </a:cubicBezTo>
                  <a:cubicBezTo>
                    <a:pt x="101" y="207"/>
                    <a:pt x="100" y="206"/>
                    <a:pt x="101" y="205"/>
                  </a:cubicBezTo>
                  <a:cubicBezTo>
                    <a:pt x="101" y="205"/>
                    <a:pt x="102" y="204"/>
                    <a:pt x="102" y="204"/>
                  </a:cubicBezTo>
                  <a:cubicBezTo>
                    <a:pt x="102" y="204"/>
                    <a:pt x="103" y="204"/>
                    <a:pt x="103" y="203"/>
                  </a:cubicBezTo>
                  <a:cubicBezTo>
                    <a:pt x="103" y="203"/>
                    <a:pt x="103" y="202"/>
                    <a:pt x="103" y="201"/>
                  </a:cubicBezTo>
                  <a:cubicBezTo>
                    <a:pt x="102" y="201"/>
                    <a:pt x="101" y="201"/>
                    <a:pt x="100" y="201"/>
                  </a:cubicBezTo>
                  <a:cubicBezTo>
                    <a:pt x="100" y="202"/>
                    <a:pt x="100" y="202"/>
                    <a:pt x="100" y="203"/>
                  </a:cubicBezTo>
                  <a:cubicBezTo>
                    <a:pt x="100" y="205"/>
                    <a:pt x="99" y="207"/>
                    <a:pt x="100" y="210"/>
                  </a:cubicBezTo>
                  <a:cubicBezTo>
                    <a:pt x="100" y="210"/>
                    <a:pt x="100" y="210"/>
                    <a:pt x="100" y="210"/>
                  </a:cubicBezTo>
                  <a:cubicBezTo>
                    <a:pt x="100" y="210"/>
                    <a:pt x="100" y="211"/>
                    <a:pt x="100" y="211"/>
                  </a:cubicBezTo>
                  <a:close/>
                  <a:moveTo>
                    <a:pt x="107" y="26"/>
                  </a:moveTo>
                  <a:cubicBezTo>
                    <a:pt x="106" y="26"/>
                    <a:pt x="106" y="26"/>
                    <a:pt x="106" y="26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5" y="30"/>
                    <a:pt x="103" y="33"/>
                    <a:pt x="102" y="36"/>
                  </a:cubicBezTo>
                  <a:cubicBezTo>
                    <a:pt x="102" y="37"/>
                    <a:pt x="102" y="37"/>
                    <a:pt x="103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4" y="36"/>
                    <a:pt x="105" y="34"/>
                    <a:pt x="107" y="3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7" y="29"/>
                    <a:pt x="107" y="28"/>
                    <a:pt x="107" y="26"/>
                  </a:cubicBezTo>
                  <a:close/>
                  <a:moveTo>
                    <a:pt x="75" y="67"/>
                  </a:moveTo>
                  <a:cubicBezTo>
                    <a:pt x="82" y="69"/>
                    <a:pt x="89" y="71"/>
                    <a:pt x="95" y="73"/>
                  </a:cubicBezTo>
                  <a:cubicBezTo>
                    <a:pt x="95" y="73"/>
                    <a:pt x="96" y="73"/>
                    <a:pt x="96" y="73"/>
                  </a:cubicBezTo>
                  <a:cubicBezTo>
                    <a:pt x="96" y="73"/>
                    <a:pt x="96" y="72"/>
                    <a:pt x="96" y="72"/>
                  </a:cubicBezTo>
                  <a:cubicBezTo>
                    <a:pt x="89" y="70"/>
                    <a:pt x="82" y="69"/>
                    <a:pt x="75" y="67"/>
                  </a:cubicBezTo>
                  <a:close/>
                  <a:moveTo>
                    <a:pt x="184" y="160"/>
                  </a:moveTo>
                  <a:cubicBezTo>
                    <a:pt x="183" y="160"/>
                    <a:pt x="182" y="160"/>
                    <a:pt x="181" y="161"/>
                  </a:cubicBezTo>
                  <a:cubicBezTo>
                    <a:pt x="181" y="161"/>
                    <a:pt x="181" y="161"/>
                    <a:pt x="181" y="161"/>
                  </a:cubicBezTo>
                  <a:cubicBezTo>
                    <a:pt x="180" y="162"/>
                    <a:pt x="179" y="161"/>
                    <a:pt x="178" y="161"/>
                  </a:cubicBezTo>
                  <a:cubicBezTo>
                    <a:pt x="177" y="161"/>
                    <a:pt x="176" y="161"/>
                    <a:pt x="176" y="161"/>
                  </a:cubicBezTo>
                  <a:cubicBezTo>
                    <a:pt x="172" y="160"/>
                    <a:pt x="169" y="160"/>
                    <a:pt x="166" y="159"/>
                  </a:cubicBezTo>
                  <a:cubicBezTo>
                    <a:pt x="165" y="158"/>
                    <a:pt x="164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7" y="160"/>
                    <a:pt x="170" y="161"/>
                    <a:pt x="174" y="162"/>
                  </a:cubicBezTo>
                  <a:cubicBezTo>
                    <a:pt x="177" y="162"/>
                    <a:pt x="179" y="162"/>
                    <a:pt x="182" y="162"/>
                  </a:cubicBezTo>
                  <a:cubicBezTo>
                    <a:pt x="183" y="161"/>
                    <a:pt x="184" y="161"/>
                    <a:pt x="184" y="160"/>
                  </a:cubicBezTo>
                  <a:close/>
                  <a:moveTo>
                    <a:pt x="135" y="154"/>
                  </a:moveTo>
                  <a:cubicBezTo>
                    <a:pt x="134" y="154"/>
                    <a:pt x="134" y="154"/>
                    <a:pt x="134" y="154"/>
                  </a:cubicBezTo>
                  <a:cubicBezTo>
                    <a:pt x="133" y="154"/>
                    <a:pt x="132" y="155"/>
                    <a:pt x="131" y="155"/>
                  </a:cubicBezTo>
                  <a:cubicBezTo>
                    <a:pt x="130" y="155"/>
                    <a:pt x="129" y="156"/>
                    <a:pt x="128" y="157"/>
                  </a:cubicBezTo>
                  <a:cubicBezTo>
                    <a:pt x="128" y="157"/>
                    <a:pt x="127" y="158"/>
                    <a:pt x="127" y="158"/>
                  </a:cubicBezTo>
                  <a:cubicBezTo>
                    <a:pt x="127" y="159"/>
                    <a:pt x="127" y="159"/>
                    <a:pt x="126" y="159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8" y="159"/>
                    <a:pt x="129" y="159"/>
                    <a:pt x="131" y="158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132" y="157"/>
                    <a:pt x="134" y="155"/>
                    <a:pt x="135" y="154"/>
                  </a:cubicBezTo>
                  <a:close/>
                  <a:moveTo>
                    <a:pt x="68" y="28"/>
                  </a:moveTo>
                  <a:cubicBezTo>
                    <a:pt x="69" y="30"/>
                    <a:pt x="68" y="30"/>
                    <a:pt x="67" y="31"/>
                  </a:cubicBezTo>
                  <a:cubicBezTo>
                    <a:pt x="66" y="32"/>
                    <a:pt x="65" y="33"/>
                    <a:pt x="65" y="34"/>
                  </a:cubicBezTo>
                  <a:cubicBezTo>
                    <a:pt x="64" y="34"/>
                    <a:pt x="64" y="35"/>
                    <a:pt x="63" y="35"/>
                  </a:cubicBezTo>
                  <a:cubicBezTo>
                    <a:pt x="64" y="35"/>
                    <a:pt x="65" y="35"/>
                    <a:pt x="65" y="35"/>
                  </a:cubicBezTo>
                  <a:cubicBezTo>
                    <a:pt x="67" y="33"/>
                    <a:pt x="70" y="31"/>
                    <a:pt x="72" y="30"/>
                  </a:cubicBezTo>
                  <a:cubicBezTo>
                    <a:pt x="73" y="29"/>
                    <a:pt x="73" y="28"/>
                    <a:pt x="73" y="27"/>
                  </a:cubicBezTo>
                  <a:cubicBezTo>
                    <a:pt x="72" y="27"/>
                    <a:pt x="70" y="28"/>
                    <a:pt x="68" y="28"/>
                  </a:cubicBezTo>
                  <a:close/>
                  <a:moveTo>
                    <a:pt x="11" y="151"/>
                  </a:moveTo>
                  <a:cubicBezTo>
                    <a:pt x="11" y="153"/>
                    <a:pt x="12" y="153"/>
                    <a:pt x="13" y="154"/>
                  </a:cubicBezTo>
                  <a:cubicBezTo>
                    <a:pt x="17" y="156"/>
                    <a:pt x="21" y="156"/>
                    <a:pt x="25" y="156"/>
                  </a:cubicBezTo>
                  <a:cubicBezTo>
                    <a:pt x="28" y="156"/>
                    <a:pt x="32" y="156"/>
                    <a:pt x="35" y="154"/>
                  </a:cubicBezTo>
                  <a:cubicBezTo>
                    <a:pt x="35" y="154"/>
                    <a:pt x="36" y="154"/>
                    <a:pt x="36" y="154"/>
                  </a:cubicBezTo>
                  <a:cubicBezTo>
                    <a:pt x="35" y="154"/>
                    <a:pt x="33" y="154"/>
                    <a:pt x="32" y="155"/>
                  </a:cubicBezTo>
                  <a:cubicBezTo>
                    <a:pt x="30" y="155"/>
                    <a:pt x="28" y="155"/>
                    <a:pt x="26" y="155"/>
                  </a:cubicBezTo>
                  <a:cubicBezTo>
                    <a:pt x="21" y="156"/>
                    <a:pt x="16" y="155"/>
                    <a:pt x="11" y="151"/>
                  </a:cubicBezTo>
                  <a:cubicBezTo>
                    <a:pt x="11" y="151"/>
                    <a:pt x="11" y="151"/>
                    <a:pt x="11" y="151"/>
                  </a:cubicBezTo>
                  <a:close/>
                  <a:moveTo>
                    <a:pt x="24" y="120"/>
                  </a:moveTo>
                  <a:cubicBezTo>
                    <a:pt x="24" y="120"/>
                    <a:pt x="24" y="120"/>
                    <a:pt x="24" y="120"/>
                  </a:cubicBezTo>
                  <a:cubicBezTo>
                    <a:pt x="24" y="120"/>
                    <a:pt x="24" y="120"/>
                    <a:pt x="23" y="121"/>
                  </a:cubicBezTo>
                  <a:cubicBezTo>
                    <a:pt x="22" y="121"/>
                    <a:pt x="22" y="122"/>
                    <a:pt x="21" y="122"/>
                  </a:cubicBezTo>
                  <a:cubicBezTo>
                    <a:pt x="20" y="123"/>
                    <a:pt x="19" y="123"/>
                    <a:pt x="18" y="123"/>
                  </a:cubicBezTo>
                  <a:cubicBezTo>
                    <a:pt x="18" y="124"/>
                    <a:pt x="18" y="126"/>
                    <a:pt x="16" y="126"/>
                  </a:cubicBezTo>
                  <a:cubicBezTo>
                    <a:pt x="16" y="128"/>
                    <a:pt x="16" y="131"/>
                    <a:pt x="17" y="132"/>
                  </a:cubicBezTo>
                  <a:cubicBezTo>
                    <a:pt x="17" y="131"/>
                    <a:pt x="17" y="131"/>
                    <a:pt x="18" y="130"/>
                  </a:cubicBezTo>
                  <a:cubicBezTo>
                    <a:pt x="18" y="129"/>
                    <a:pt x="19" y="129"/>
                    <a:pt x="19" y="128"/>
                  </a:cubicBezTo>
                  <a:cubicBezTo>
                    <a:pt x="18" y="127"/>
                    <a:pt x="18" y="127"/>
                    <a:pt x="19" y="126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20" y="125"/>
                    <a:pt x="20" y="124"/>
                    <a:pt x="20" y="124"/>
                  </a:cubicBezTo>
                  <a:cubicBezTo>
                    <a:pt x="20" y="123"/>
                    <a:pt x="20" y="123"/>
                    <a:pt x="21" y="123"/>
                  </a:cubicBezTo>
                  <a:cubicBezTo>
                    <a:pt x="22" y="123"/>
                    <a:pt x="22" y="122"/>
                    <a:pt x="22" y="122"/>
                  </a:cubicBezTo>
                  <a:cubicBezTo>
                    <a:pt x="23" y="122"/>
                    <a:pt x="23" y="121"/>
                    <a:pt x="24" y="120"/>
                  </a:cubicBezTo>
                  <a:close/>
                  <a:moveTo>
                    <a:pt x="182" y="143"/>
                  </a:moveTo>
                  <a:cubicBezTo>
                    <a:pt x="184" y="147"/>
                    <a:pt x="187" y="151"/>
                    <a:pt x="188" y="155"/>
                  </a:cubicBezTo>
                  <a:cubicBezTo>
                    <a:pt x="189" y="154"/>
                    <a:pt x="189" y="153"/>
                    <a:pt x="189" y="152"/>
                  </a:cubicBezTo>
                  <a:cubicBezTo>
                    <a:pt x="188" y="151"/>
                    <a:pt x="188" y="150"/>
                    <a:pt x="187" y="149"/>
                  </a:cubicBezTo>
                  <a:cubicBezTo>
                    <a:pt x="186" y="147"/>
                    <a:pt x="184" y="145"/>
                    <a:pt x="182" y="143"/>
                  </a:cubicBezTo>
                  <a:close/>
                  <a:moveTo>
                    <a:pt x="97" y="200"/>
                  </a:moveTo>
                  <a:cubicBezTo>
                    <a:pt x="97" y="200"/>
                    <a:pt x="97" y="200"/>
                    <a:pt x="97" y="200"/>
                  </a:cubicBezTo>
                  <a:cubicBezTo>
                    <a:pt x="96" y="200"/>
                    <a:pt x="96" y="201"/>
                    <a:pt x="96" y="201"/>
                  </a:cubicBezTo>
                  <a:cubicBezTo>
                    <a:pt x="96" y="207"/>
                    <a:pt x="95" y="212"/>
                    <a:pt x="96" y="218"/>
                  </a:cubicBezTo>
                  <a:cubicBezTo>
                    <a:pt x="96" y="219"/>
                    <a:pt x="96" y="220"/>
                    <a:pt x="96" y="221"/>
                  </a:cubicBezTo>
                  <a:cubicBezTo>
                    <a:pt x="96" y="219"/>
                    <a:pt x="97" y="216"/>
                    <a:pt x="97" y="214"/>
                  </a:cubicBezTo>
                  <a:cubicBezTo>
                    <a:pt x="97" y="213"/>
                    <a:pt x="97" y="212"/>
                    <a:pt x="97" y="210"/>
                  </a:cubicBezTo>
                  <a:cubicBezTo>
                    <a:pt x="97" y="207"/>
                    <a:pt x="96" y="204"/>
                    <a:pt x="97" y="200"/>
                  </a:cubicBezTo>
                  <a:cubicBezTo>
                    <a:pt x="97" y="200"/>
                    <a:pt x="97" y="200"/>
                    <a:pt x="97" y="200"/>
                  </a:cubicBezTo>
                  <a:close/>
                  <a:moveTo>
                    <a:pt x="95" y="138"/>
                  </a:moveTo>
                  <a:cubicBezTo>
                    <a:pt x="97" y="138"/>
                    <a:pt x="103" y="133"/>
                    <a:pt x="104" y="132"/>
                  </a:cubicBezTo>
                  <a:cubicBezTo>
                    <a:pt x="103" y="132"/>
                    <a:pt x="102" y="132"/>
                    <a:pt x="101" y="132"/>
                  </a:cubicBezTo>
                  <a:cubicBezTo>
                    <a:pt x="101" y="132"/>
                    <a:pt x="100" y="132"/>
                    <a:pt x="100" y="132"/>
                  </a:cubicBezTo>
                  <a:cubicBezTo>
                    <a:pt x="99" y="134"/>
                    <a:pt x="97" y="136"/>
                    <a:pt x="95" y="138"/>
                  </a:cubicBezTo>
                  <a:close/>
                  <a:moveTo>
                    <a:pt x="104" y="22"/>
                  </a:moveTo>
                  <a:cubicBezTo>
                    <a:pt x="103" y="21"/>
                    <a:pt x="102" y="21"/>
                    <a:pt x="101" y="20"/>
                  </a:cubicBezTo>
                  <a:cubicBezTo>
                    <a:pt x="100" y="22"/>
                    <a:pt x="99" y="23"/>
                    <a:pt x="98" y="25"/>
                  </a:cubicBezTo>
                  <a:cubicBezTo>
                    <a:pt x="99" y="25"/>
                    <a:pt x="100" y="26"/>
                    <a:pt x="100" y="26"/>
                  </a:cubicBezTo>
                  <a:cubicBezTo>
                    <a:pt x="101" y="25"/>
                    <a:pt x="103" y="23"/>
                    <a:pt x="104" y="22"/>
                  </a:cubicBezTo>
                  <a:close/>
                  <a:moveTo>
                    <a:pt x="10" y="97"/>
                  </a:moveTo>
                  <a:cubicBezTo>
                    <a:pt x="10" y="97"/>
                    <a:pt x="10" y="96"/>
                    <a:pt x="10" y="96"/>
                  </a:cubicBezTo>
                  <a:cubicBezTo>
                    <a:pt x="12" y="88"/>
                    <a:pt x="15" y="80"/>
                    <a:pt x="18" y="73"/>
                  </a:cubicBezTo>
                  <a:cubicBezTo>
                    <a:pt x="18" y="72"/>
                    <a:pt x="18" y="72"/>
                    <a:pt x="17" y="71"/>
                  </a:cubicBezTo>
                  <a:cubicBezTo>
                    <a:pt x="14" y="80"/>
                    <a:pt x="12" y="88"/>
                    <a:pt x="10" y="97"/>
                  </a:cubicBezTo>
                  <a:close/>
                  <a:moveTo>
                    <a:pt x="104" y="163"/>
                  </a:moveTo>
                  <a:cubicBezTo>
                    <a:pt x="108" y="161"/>
                    <a:pt x="111" y="160"/>
                    <a:pt x="115" y="158"/>
                  </a:cubicBezTo>
                  <a:cubicBezTo>
                    <a:pt x="114" y="158"/>
                    <a:pt x="114" y="158"/>
                    <a:pt x="114" y="158"/>
                  </a:cubicBezTo>
                  <a:cubicBezTo>
                    <a:pt x="114" y="158"/>
                    <a:pt x="113" y="159"/>
                    <a:pt x="113" y="159"/>
                  </a:cubicBezTo>
                  <a:cubicBezTo>
                    <a:pt x="110" y="159"/>
                    <a:pt x="108" y="160"/>
                    <a:pt x="105" y="159"/>
                  </a:cubicBezTo>
                  <a:cubicBezTo>
                    <a:pt x="105" y="160"/>
                    <a:pt x="104" y="162"/>
                    <a:pt x="104" y="163"/>
                  </a:cubicBezTo>
                  <a:close/>
                  <a:moveTo>
                    <a:pt x="74" y="16"/>
                  </a:move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76" y="17"/>
                    <a:pt x="77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80" y="15"/>
                    <a:pt x="81" y="14"/>
                    <a:pt x="82" y="13"/>
                  </a:cubicBezTo>
                  <a:cubicBezTo>
                    <a:pt x="83" y="13"/>
                    <a:pt x="83" y="13"/>
                    <a:pt x="83" y="12"/>
                  </a:cubicBezTo>
                  <a:cubicBezTo>
                    <a:pt x="80" y="13"/>
                    <a:pt x="78" y="14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lose/>
                  <a:moveTo>
                    <a:pt x="19" y="112"/>
                  </a:moveTo>
                  <a:cubicBezTo>
                    <a:pt x="19" y="112"/>
                    <a:pt x="19" y="112"/>
                    <a:pt x="19" y="113"/>
                  </a:cubicBezTo>
                  <a:cubicBezTo>
                    <a:pt x="21" y="111"/>
                    <a:pt x="22" y="110"/>
                    <a:pt x="23" y="109"/>
                  </a:cubicBezTo>
                  <a:cubicBezTo>
                    <a:pt x="24" y="108"/>
                    <a:pt x="24" y="107"/>
                    <a:pt x="25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7"/>
                    <a:pt x="23" y="107"/>
                    <a:pt x="23" y="107"/>
                  </a:cubicBezTo>
                  <a:cubicBezTo>
                    <a:pt x="22" y="107"/>
                    <a:pt x="21" y="108"/>
                    <a:pt x="20" y="108"/>
                  </a:cubicBezTo>
                  <a:cubicBezTo>
                    <a:pt x="20" y="108"/>
                    <a:pt x="20" y="109"/>
                    <a:pt x="20" y="109"/>
                  </a:cubicBezTo>
                  <a:cubicBezTo>
                    <a:pt x="19" y="110"/>
                    <a:pt x="19" y="111"/>
                    <a:pt x="19" y="112"/>
                  </a:cubicBezTo>
                  <a:close/>
                  <a:moveTo>
                    <a:pt x="27" y="68"/>
                  </a:moveTo>
                  <a:cubicBezTo>
                    <a:pt x="26" y="68"/>
                    <a:pt x="25" y="68"/>
                    <a:pt x="25" y="66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4" y="68"/>
                    <a:pt x="24" y="69"/>
                  </a:cubicBezTo>
                  <a:cubicBezTo>
                    <a:pt x="24" y="70"/>
                    <a:pt x="23" y="71"/>
                    <a:pt x="23" y="73"/>
                  </a:cubicBezTo>
                  <a:cubicBezTo>
                    <a:pt x="24" y="73"/>
                    <a:pt x="25" y="73"/>
                    <a:pt x="25" y="73"/>
                  </a:cubicBezTo>
                  <a:cubicBezTo>
                    <a:pt x="26" y="72"/>
                    <a:pt x="26" y="70"/>
                    <a:pt x="27" y="68"/>
                  </a:cubicBezTo>
                  <a:close/>
                  <a:moveTo>
                    <a:pt x="93" y="57"/>
                  </a:moveTo>
                  <a:cubicBezTo>
                    <a:pt x="92" y="58"/>
                    <a:pt x="90" y="59"/>
                    <a:pt x="89" y="59"/>
                  </a:cubicBezTo>
                  <a:cubicBezTo>
                    <a:pt x="88" y="60"/>
                    <a:pt x="88" y="61"/>
                    <a:pt x="87" y="61"/>
                  </a:cubicBezTo>
                  <a:cubicBezTo>
                    <a:pt x="89" y="62"/>
                    <a:pt x="90" y="62"/>
                    <a:pt x="92" y="62"/>
                  </a:cubicBezTo>
                  <a:cubicBezTo>
                    <a:pt x="92" y="60"/>
                    <a:pt x="93" y="59"/>
                    <a:pt x="93" y="57"/>
                  </a:cubicBezTo>
                  <a:close/>
                  <a:moveTo>
                    <a:pt x="122" y="182"/>
                  </a:moveTo>
                  <a:cubicBezTo>
                    <a:pt x="122" y="182"/>
                    <a:pt x="122" y="182"/>
                    <a:pt x="122" y="182"/>
                  </a:cubicBezTo>
                  <a:cubicBezTo>
                    <a:pt x="123" y="182"/>
                    <a:pt x="123" y="181"/>
                    <a:pt x="124" y="181"/>
                  </a:cubicBezTo>
                  <a:cubicBezTo>
                    <a:pt x="125" y="179"/>
                    <a:pt x="125" y="177"/>
                    <a:pt x="126" y="175"/>
                  </a:cubicBezTo>
                  <a:cubicBezTo>
                    <a:pt x="125" y="175"/>
                    <a:pt x="125" y="175"/>
                    <a:pt x="124" y="175"/>
                  </a:cubicBezTo>
                  <a:cubicBezTo>
                    <a:pt x="124" y="175"/>
                    <a:pt x="124" y="176"/>
                    <a:pt x="124" y="176"/>
                  </a:cubicBezTo>
                  <a:cubicBezTo>
                    <a:pt x="123" y="178"/>
                    <a:pt x="122" y="180"/>
                    <a:pt x="122" y="182"/>
                  </a:cubicBezTo>
                  <a:close/>
                  <a:moveTo>
                    <a:pt x="113" y="149"/>
                  </a:moveTo>
                  <a:cubicBezTo>
                    <a:pt x="113" y="149"/>
                    <a:pt x="113" y="150"/>
                    <a:pt x="113" y="150"/>
                  </a:cubicBezTo>
                  <a:cubicBezTo>
                    <a:pt x="114" y="150"/>
                    <a:pt x="116" y="150"/>
                    <a:pt x="117" y="150"/>
                  </a:cubicBezTo>
                  <a:cubicBezTo>
                    <a:pt x="118" y="150"/>
                    <a:pt x="120" y="149"/>
                    <a:pt x="121" y="149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18" y="148"/>
                    <a:pt x="116" y="148"/>
                    <a:pt x="113" y="147"/>
                  </a:cubicBezTo>
                  <a:cubicBezTo>
                    <a:pt x="113" y="148"/>
                    <a:pt x="113" y="148"/>
                    <a:pt x="113" y="149"/>
                  </a:cubicBezTo>
                  <a:close/>
                  <a:moveTo>
                    <a:pt x="44" y="50"/>
                  </a:moveTo>
                  <a:cubicBezTo>
                    <a:pt x="43" y="51"/>
                    <a:pt x="42" y="53"/>
                    <a:pt x="41" y="54"/>
                  </a:cubicBezTo>
                  <a:cubicBezTo>
                    <a:pt x="42" y="54"/>
                    <a:pt x="43" y="55"/>
                    <a:pt x="43" y="56"/>
                  </a:cubicBezTo>
                  <a:cubicBezTo>
                    <a:pt x="44" y="55"/>
                    <a:pt x="44" y="55"/>
                    <a:pt x="44" y="54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2"/>
                    <a:pt x="45" y="51"/>
                    <a:pt x="46" y="51"/>
                  </a:cubicBezTo>
                  <a:cubicBezTo>
                    <a:pt x="45" y="50"/>
                    <a:pt x="45" y="50"/>
                    <a:pt x="44" y="50"/>
                  </a:cubicBezTo>
                  <a:close/>
                  <a:moveTo>
                    <a:pt x="91" y="132"/>
                  </a:moveTo>
                  <a:cubicBezTo>
                    <a:pt x="91" y="132"/>
                    <a:pt x="91" y="132"/>
                    <a:pt x="91" y="132"/>
                  </a:cubicBezTo>
                  <a:cubicBezTo>
                    <a:pt x="90" y="132"/>
                    <a:pt x="89" y="132"/>
                    <a:pt x="89" y="132"/>
                  </a:cubicBezTo>
                  <a:cubicBezTo>
                    <a:pt x="88" y="132"/>
                    <a:pt x="88" y="132"/>
                    <a:pt x="87" y="132"/>
                  </a:cubicBezTo>
                  <a:cubicBezTo>
                    <a:pt x="86" y="134"/>
                    <a:pt x="85" y="135"/>
                    <a:pt x="83" y="137"/>
                  </a:cubicBezTo>
                  <a:cubicBezTo>
                    <a:pt x="83" y="137"/>
                    <a:pt x="83" y="137"/>
                    <a:pt x="83" y="138"/>
                  </a:cubicBezTo>
                  <a:cubicBezTo>
                    <a:pt x="86" y="136"/>
                    <a:pt x="88" y="134"/>
                    <a:pt x="91" y="132"/>
                  </a:cubicBezTo>
                  <a:close/>
                  <a:moveTo>
                    <a:pt x="62" y="51"/>
                  </a:moveTo>
                  <a:cubicBezTo>
                    <a:pt x="64" y="51"/>
                    <a:pt x="66" y="50"/>
                    <a:pt x="67" y="50"/>
                  </a:cubicBezTo>
                  <a:cubicBezTo>
                    <a:pt x="68" y="50"/>
                    <a:pt x="69" y="49"/>
                    <a:pt x="69" y="48"/>
                  </a:cubicBezTo>
                  <a:cubicBezTo>
                    <a:pt x="69" y="48"/>
                    <a:pt x="69" y="48"/>
                    <a:pt x="68" y="47"/>
                  </a:cubicBezTo>
                  <a:cubicBezTo>
                    <a:pt x="67" y="47"/>
                    <a:pt x="67" y="48"/>
                    <a:pt x="66" y="48"/>
                  </a:cubicBezTo>
                  <a:cubicBezTo>
                    <a:pt x="64" y="48"/>
                    <a:pt x="63" y="50"/>
                    <a:pt x="62" y="51"/>
                  </a:cubicBezTo>
                  <a:close/>
                  <a:moveTo>
                    <a:pt x="12" y="111"/>
                  </a:move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4"/>
                    <a:pt x="10" y="116"/>
                    <a:pt x="10" y="119"/>
                  </a:cubicBezTo>
                  <a:cubicBezTo>
                    <a:pt x="10" y="121"/>
                    <a:pt x="9" y="123"/>
                    <a:pt x="10" y="126"/>
                  </a:cubicBezTo>
                  <a:cubicBezTo>
                    <a:pt x="10" y="126"/>
                    <a:pt x="10" y="127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1" y="122"/>
                    <a:pt x="11" y="116"/>
                    <a:pt x="12" y="111"/>
                  </a:cubicBezTo>
                  <a:close/>
                  <a:moveTo>
                    <a:pt x="27" y="57"/>
                  </a:moveTo>
                  <a:cubicBezTo>
                    <a:pt x="27" y="57"/>
                    <a:pt x="27" y="57"/>
                    <a:pt x="27" y="57"/>
                  </a:cubicBezTo>
                  <a:cubicBezTo>
                    <a:pt x="28" y="56"/>
                    <a:pt x="29" y="54"/>
                    <a:pt x="30" y="53"/>
                  </a:cubicBezTo>
                  <a:cubicBezTo>
                    <a:pt x="31" y="53"/>
                    <a:pt x="31" y="52"/>
                    <a:pt x="31" y="52"/>
                  </a:cubicBezTo>
                  <a:cubicBezTo>
                    <a:pt x="31" y="52"/>
                    <a:pt x="31" y="51"/>
                    <a:pt x="31" y="51"/>
                  </a:cubicBezTo>
                  <a:cubicBezTo>
                    <a:pt x="32" y="50"/>
                    <a:pt x="33" y="49"/>
                    <a:pt x="33" y="48"/>
                  </a:cubicBezTo>
                  <a:cubicBezTo>
                    <a:pt x="35" y="46"/>
                    <a:pt x="36" y="44"/>
                    <a:pt x="37" y="42"/>
                  </a:cubicBezTo>
                  <a:cubicBezTo>
                    <a:pt x="33" y="47"/>
                    <a:pt x="30" y="52"/>
                    <a:pt x="27" y="57"/>
                  </a:cubicBezTo>
                  <a:close/>
                  <a:moveTo>
                    <a:pt x="86" y="43"/>
                  </a:moveTo>
                  <a:cubicBezTo>
                    <a:pt x="84" y="44"/>
                    <a:pt x="83" y="44"/>
                    <a:pt x="82" y="45"/>
                  </a:cubicBezTo>
                  <a:cubicBezTo>
                    <a:pt x="81" y="46"/>
                    <a:pt x="81" y="46"/>
                    <a:pt x="80" y="47"/>
                  </a:cubicBezTo>
                  <a:cubicBezTo>
                    <a:pt x="81" y="47"/>
                    <a:pt x="82" y="47"/>
                    <a:pt x="82" y="47"/>
                  </a:cubicBezTo>
                  <a:cubicBezTo>
                    <a:pt x="84" y="47"/>
                    <a:pt x="84" y="46"/>
                    <a:pt x="85" y="45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5" y="44"/>
                    <a:pt x="85" y="44"/>
                    <a:pt x="86" y="43"/>
                  </a:cubicBezTo>
                  <a:close/>
                  <a:moveTo>
                    <a:pt x="82" y="53"/>
                  </a:moveTo>
                  <a:cubicBezTo>
                    <a:pt x="81" y="55"/>
                    <a:pt x="81" y="56"/>
                    <a:pt x="80" y="57"/>
                  </a:cubicBezTo>
                  <a:cubicBezTo>
                    <a:pt x="81" y="57"/>
                    <a:pt x="82" y="58"/>
                    <a:pt x="84" y="58"/>
                  </a:cubicBezTo>
                  <a:cubicBezTo>
                    <a:pt x="84" y="57"/>
                    <a:pt x="84" y="56"/>
                    <a:pt x="84" y="55"/>
                  </a:cubicBezTo>
                  <a:cubicBezTo>
                    <a:pt x="84" y="55"/>
                    <a:pt x="83" y="54"/>
                    <a:pt x="82" y="53"/>
                  </a:cubicBezTo>
                  <a:close/>
                  <a:moveTo>
                    <a:pt x="59" y="29"/>
                  </a:moveTo>
                  <a:cubicBezTo>
                    <a:pt x="61" y="29"/>
                    <a:pt x="65" y="26"/>
                    <a:pt x="66" y="23"/>
                  </a:cubicBezTo>
                  <a:cubicBezTo>
                    <a:pt x="66" y="23"/>
                    <a:pt x="65" y="23"/>
                    <a:pt x="65" y="24"/>
                  </a:cubicBezTo>
                  <a:cubicBezTo>
                    <a:pt x="64" y="24"/>
                    <a:pt x="64" y="24"/>
                    <a:pt x="63" y="25"/>
                  </a:cubicBezTo>
                  <a:cubicBezTo>
                    <a:pt x="61" y="26"/>
                    <a:pt x="60" y="28"/>
                    <a:pt x="59" y="29"/>
                  </a:cubicBezTo>
                  <a:close/>
                  <a:moveTo>
                    <a:pt x="106" y="173"/>
                  </a:moveTo>
                  <a:cubicBezTo>
                    <a:pt x="105" y="174"/>
                    <a:pt x="105" y="175"/>
                    <a:pt x="104" y="176"/>
                  </a:cubicBezTo>
                  <a:cubicBezTo>
                    <a:pt x="104" y="176"/>
                    <a:pt x="104" y="176"/>
                    <a:pt x="104" y="176"/>
                  </a:cubicBezTo>
                  <a:cubicBezTo>
                    <a:pt x="106" y="175"/>
                    <a:pt x="109" y="174"/>
                    <a:pt x="111" y="174"/>
                  </a:cubicBezTo>
                  <a:cubicBezTo>
                    <a:pt x="111" y="173"/>
                    <a:pt x="111" y="172"/>
                    <a:pt x="111" y="172"/>
                  </a:cubicBezTo>
                  <a:cubicBezTo>
                    <a:pt x="110" y="172"/>
                    <a:pt x="109" y="172"/>
                    <a:pt x="108" y="172"/>
                  </a:cubicBezTo>
                  <a:cubicBezTo>
                    <a:pt x="108" y="173"/>
                    <a:pt x="108" y="174"/>
                    <a:pt x="107" y="174"/>
                  </a:cubicBezTo>
                  <a:cubicBezTo>
                    <a:pt x="107" y="174"/>
                    <a:pt x="106" y="174"/>
                    <a:pt x="106" y="173"/>
                  </a:cubicBezTo>
                  <a:close/>
                  <a:moveTo>
                    <a:pt x="7" y="111"/>
                  </a:moveTo>
                  <a:cubicBezTo>
                    <a:pt x="6" y="116"/>
                    <a:pt x="6" y="120"/>
                    <a:pt x="7" y="125"/>
                  </a:cubicBezTo>
                  <a:cubicBezTo>
                    <a:pt x="7" y="125"/>
                    <a:pt x="7" y="125"/>
                    <a:pt x="7" y="124"/>
                  </a:cubicBezTo>
                  <a:cubicBezTo>
                    <a:pt x="7" y="123"/>
                    <a:pt x="7" y="122"/>
                    <a:pt x="7" y="121"/>
                  </a:cubicBezTo>
                  <a:cubicBezTo>
                    <a:pt x="8" y="119"/>
                    <a:pt x="8" y="116"/>
                    <a:pt x="8" y="114"/>
                  </a:cubicBezTo>
                  <a:cubicBezTo>
                    <a:pt x="8" y="113"/>
                    <a:pt x="8" y="112"/>
                    <a:pt x="8" y="112"/>
                  </a:cubicBezTo>
                  <a:cubicBezTo>
                    <a:pt x="8" y="111"/>
                    <a:pt x="8" y="111"/>
                    <a:pt x="7" y="111"/>
                  </a:cubicBezTo>
                  <a:close/>
                  <a:moveTo>
                    <a:pt x="82" y="50"/>
                  </a:moveTo>
                  <a:cubicBezTo>
                    <a:pt x="81" y="50"/>
                    <a:pt x="81" y="50"/>
                    <a:pt x="80" y="50"/>
                  </a:cubicBezTo>
                  <a:cubicBezTo>
                    <a:pt x="80" y="50"/>
                    <a:pt x="79" y="50"/>
                    <a:pt x="79" y="51"/>
                  </a:cubicBezTo>
                  <a:cubicBezTo>
                    <a:pt x="79" y="52"/>
                    <a:pt x="78" y="54"/>
                    <a:pt x="77" y="56"/>
                  </a:cubicBezTo>
                  <a:cubicBezTo>
                    <a:pt x="77" y="56"/>
                    <a:pt x="77" y="57"/>
                    <a:pt x="77" y="57"/>
                  </a:cubicBezTo>
                  <a:cubicBezTo>
                    <a:pt x="77" y="57"/>
                    <a:pt x="78" y="57"/>
                    <a:pt x="78" y="57"/>
                  </a:cubicBezTo>
                  <a:cubicBezTo>
                    <a:pt x="79" y="55"/>
                    <a:pt x="80" y="53"/>
                    <a:pt x="81" y="51"/>
                  </a:cubicBezTo>
                  <a:cubicBezTo>
                    <a:pt x="82" y="51"/>
                    <a:pt x="82" y="50"/>
                    <a:pt x="82" y="50"/>
                  </a:cubicBezTo>
                  <a:close/>
                  <a:moveTo>
                    <a:pt x="109" y="127"/>
                  </a:moveTo>
                  <a:cubicBezTo>
                    <a:pt x="110" y="127"/>
                    <a:pt x="110" y="126"/>
                    <a:pt x="110" y="126"/>
                  </a:cubicBezTo>
                  <a:cubicBezTo>
                    <a:pt x="110" y="125"/>
                    <a:pt x="110" y="125"/>
                    <a:pt x="110" y="125"/>
                  </a:cubicBezTo>
                  <a:cubicBezTo>
                    <a:pt x="109" y="124"/>
                    <a:pt x="108" y="124"/>
                    <a:pt x="107" y="123"/>
                  </a:cubicBezTo>
                  <a:cubicBezTo>
                    <a:pt x="106" y="124"/>
                    <a:pt x="106" y="125"/>
                    <a:pt x="105" y="125"/>
                  </a:cubicBezTo>
                  <a:cubicBezTo>
                    <a:pt x="107" y="126"/>
                    <a:pt x="108" y="126"/>
                    <a:pt x="109" y="127"/>
                  </a:cubicBezTo>
                  <a:close/>
                  <a:moveTo>
                    <a:pt x="103" y="68"/>
                  </a:moveTo>
                  <a:cubicBezTo>
                    <a:pt x="104" y="67"/>
                    <a:pt x="106" y="62"/>
                    <a:pt x="106" y="61"/>
                  </a:cubicBezTo>
                  <a:cubicBezTo>
                    <a:pt x="106" y="61"/>
                    <a:pt x="105" y="62"/>
                    <a:pt x="105" y="62"/>
                  </a:cubicBezTo>
                  <a:cubicBezTo>
                    <a:pt x="104" y="63"/>
                    <a:pt x="104" y="64"/>
                    <a:pt x="103" y="65"/>
                  </a:cubicBezTo>
                  <a:cubicBezTo>
                    <a:pt x="102" y="66"/>
                    <a:pt x="101" y="66"/>
                    <a:pt x="101" y="67"/>
                  </a:cubicBezTo>
                  <a:cubicBezTo>
                    <a:pt x="102" y="68"/>
                    <a:pt x="102" y="68"/>
                    <a:pt x="103" y="68"/>
                  </a:cubicBezTo>
                  <a:close/>
                  <a:moveTo>
                    <a:pt x="111" y="12"/>
                  </a:moveTo>
                  <a:cubicBezTo>
                    <a:pt x="112" y="15"/>
                    <a:pt x="114" y="18"/>
                    <a:pt x="115" y="21"/>
                  </a:cubicBezTo>
                  <a:cubicBezTo>
                    <a:pt x="116" y="18"/>
                    <a:pt x="114" y="14"/>
                    <a:pt x="111" y="12"/>
                  </a:cubicBezTo>
                  <a:close/>
                  <a:moveTo>
                    <a:pt x="88" y="125"/>
                  </a:moveTo>
                  <a:cubicBezTo>
                    <a:pt x="87" y="124"/>
                    <a:pt x="87" y="124"/>
                    <a:pt x="86" y="124"/>
                  </a:cubicBezTo>
                  <a:cubicBezTo>
                    <a:pt x="85" y="125"/>
                    <a:pt x="84" y="127"/>
                    <a:pt x="82" y="128"/>
                  </a:cubicBezTo>
                  <a:cubicBezTo>
                    <a:pt x="83" y="128"/>
                    <a:pt x="84" y="128"/>
                    <a:pt x="84" y="128"/>
                  </a:cubicBezTo>
                  <a:cubicBezTo>
                    <a:pt x="84" y="128"/>
                    <a:pt x="85" y="128"/>
                    <a:pt x="85" y="128"/>
                  </a:cubicBezTo>
                  <a:cubicBezTo>
                    <a:pt x="86" y="127"/>
                    <a:pt x="87" y="126"/>
                    <a:pt x="88" y="125"/>
                  </a:cubicBezTo>
                  <a:close/>
                  <a:moveTo>
                    <a:pt x="55" y="125"/>
                  </a:moveTo>
                  <a:cubicBezTo>
                    <a:pt x="54" y="123"/>
                    <a:pt x="54" y="121"/>
                    <a:pt x="53" y="119"/>
                  </a:cubicBezTo>
                  <a:cubicBezTo>
                    <a:pt x="53" y="119"/>
                    <a:pt x="53" y="119"/>
                    <a:pt x="53" y="119"/>
                  </a:cubicBezTo>
                  <a:cubicBezTo>
                    <a:pt x="53" y="121"/>
                    <a:pt x="52" y="123"/>
                    <a:pt x="52" y="125"/>
                  </a:cubicBezTo>
                  <a:cubicBezTo>
                    <a:pt x="53" y="125"/>
                    <a:pt x="54" y="125"/>
                    <a:pt x="55" y="125"/>
                  </a:cubicBezTo>
                  <a:close/>
                  <a:moveTo>
                    <a:pt x="7" y="142"/>
                  </a:moveTo>
                  <a:cubicBezTo>
                    <a:pt x="7" y="142"/>
                    <a:pt x="7" y="142"/>
                    <a:pt x="7" y="142"/>
                  </a:cubicBezTo>
                  <a:cubicBezTo>
                    <a:pt x="8" y="145"/>
                    <a:pt x="13" y="151"/>
                    <a:pt x="16" y="152"/>
                  </a:cubicBezTo>
                  <a:cubicBezTo>
                    <a:pt x="16" y="152"/>
                    <a:pt x="16" y="152"/>
                    <a:pt x="16" y="151"/>
                  </a:cubicBezTo>
                  <a:cubicBezTo>
                    <a:pt x="15" y="151"/>
                    <a:pt x="14" y="150"/>
                    <a:pt x="13" y="149"/>
                  </a:cubicBezTo>
                  <a:cubicBezTo>
                    <a:pt x="11" y="147"/>
                    <a:pt x="9" y="145"/>
                    <a:pt x="8" y="143"/>
                  </a:cubicBezTo>
                  <a:cubicBezTo>
                    <a:pt x="8" y="142"/>
                    <a:pt x="7" y="142"/>
                    <a:pt x="7" y="142"/>
                  </a:cubicBezTo>
                  <a:close/>
                  <a:moveTo>
                    <a:pt x="111" y="166"/>
                  </a:moveTo>
                  <a:cubicBezTo>
                    <a:pt x="109" y="166"/>
                    <a:pt x="106" y="167"/>
                    <a:pt x="104" y="166"/>
                  </a:cubicBezTo>
                  <a:cubicBezTo>
                    <a:pt x="104" y="167"/>
                    <a:pt x="104" y="168"/>
                    <a:pt x="104" y="169"/>
                  </a:cubicBezTo>
                  <a:cubicBezTo>
                    <a:pt x="106" y="168"/>
                    <a:pt x="109" y="167"/>
                    <a:pt x="111" y="166"/>
                  </a:cubicBezTo>
                  <a:close/>
                  <a:moveTo>
                    <a:pt x="61" y="61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4" y="62"/>
                    <a:pt x="66" y="63"/>
                    <a:pt x="68" y="63"/>
                  </a:cubicBezTo>
                  <a:cubicBezTo>
                    <a:pt x="70" y="63"/>
                    <a:pt x="72" y="64"/>
                    <a:pt x="73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3" y="64"/>
                    <a:pt x="72" y="63"/>
                    <a:pt x="72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0" y="62"/>
                    <a:pt x="70" y="62"/>
                    <a:pt x="69" y="62"/>
                  </a:cubicBezTo>
                  <a:cubicBezTo>
                    <a:pt x="66" y="62"/>
                    <a:pt x="64" y="61"/>
                    <a:pt x="61" y="61"/>
                  </a:cubicBezTo>
                  <a:close/>
                  <a:moveTo>
                    <a:pt x="24" y="85"/>
                  </a:moveTo>
                  <a:cubicBezTo>
                    <a:pt x="24" y="86"/>
                    <a:pt x="25" y="86"/>
                    <a:pt x="25" y="86"/>
                  </a:cubicBezTo>
                  <a:cubicBezTo>
                    <a:pt x="27" y="85"/>
                    <a:pt x="29" y="84"/>
                    <a:pt x="31" y="83"/>
                  </a:cubicBezTo>
                  <a:cubicBezTo>
                    <a:pt x="30" y="82"/>
                    <a:pt x="30" y="82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7" y="84"/>
                    <a:pt x="27" y="84"/>
                    <a:pt x="26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5" y="84"/>
                    <a:pt x="25" y="85"/>
                    <a:pt x="24" y="85"/>
                  </a:cubicBezTo>
                  <a:close/>
                  <a:moveTo>
                    <a:pt x="65" y="127"/>
                  </a:moveTo>
                  <a:cubicBezTo>
                    <a:pt x="64" y="127"/>
                    <a:pt x="63" y="128"/>
                    <a:pt x="62" y="130"/>
                  </a:cubicBezTo>
                  <a:cubicBezTo>
                    <a:pt x="60" y="131"/>
                    <a:pt x="59" y="133"/>
                    <a:pt x="58" y="134"/>
                  </a:cubicBezTo>
                  <a:cubicBezTo>
                    <a:pt x="58" y="135"/>
                    <a:pt x="57" y="135"/>
                    <a:pt x="57" y="135"/>
                  </a:cubicBezTo>
                  <a:cubicBezTo>
                    <a:pt x="60" y="133"/>
                    <a:pt x="63" y="130"/>
                    <a:pt x="65" y="127"/>
                  </a:cubicBezTo>
                  <a:close/>
                  <a:moveTo>
                    <a:pt x="105" y="24"/>
                  </a:moveTo>
                  <a:cubicBezTo>
                    <a:pt x="105" y="24"/>
                    <a:pt x="105" y="24"/>
                    <a:pt x="104" y="24"/>
                  </a:cubicBezTo>
                  <a:cubicBezTo>
                    <a:pt x="103" y="26"/>
                    <a:pt x="102" y="27"/>
                    <a:pt x="101" y="28"/>
                  </a:cubicBezTo>
                  <a:cubicBezTo>
                    <a:pt x="101" y="28"/>
                    <a:pt x="101" y="29"/>
                    <a:pt x="101" y="29"/>
                  </a:cubicBezTo>
                  <a:cubicBezTo>
                    <a:pt x="101" y="30"/>
                    <a:pt x="101" y="31"/>
                    <a:pt x="102" y="32"/>
                  </a:cubicBezTo>
                  <a:cubicBezTo>
                    <a:pt x="102" y="32"/>
                    <a:pt x="102" y="32"/>
                    <a:pt x="102" y="32"/>
                  </a:cubicBezTo>
                  <a:cubicBezTo>
                    <a:pt x="103" y="29"/>
                    <a:pt x="104" y="27"/>
                    <a:pt x="105" y="24"/>
                  </a:cubicBezTo>
                  <a:close/>
                  <a:moveTo>
                    <a:pt x="59" y="117"/>
                  </a:moveTo>
                  <a:cubicBezTo>
                    <a:pt x="58" y="117"/>
                    <a:pt x="58" y="117"/>
                    <a:pt x="58" y="117"/>
                  </a:cubicBezTo>
                  <a:cubicBezTo>
                    <a:pt x="58" y="119"/>
                    <a:pt x="58" y="121"/>
                    <a:pt x="58" y="123"/>
                  </a:cubicBezTo>
                  <a:cubicBezTo>
                    <a:pt x="59" y="123"/>
                    <a:pt x="59" y="123"/>
                    <a:pt x="59" y="122"/>
                  </a:cubicBezTo>
                  <a:cubicBezTo>
                    <a:pt x="59" y="122"/>
                    <a:pt x="60" y="121"/>
                    <a:pt x="60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0" y="119"/>
                    <a:pt x="59" y="118"/>
                    <a:pt x="59" y="117"/>
                  </a:cubicBezTo>
                  <a:close/>
                  <a:moveTo>
                    <a:pt x="91" y="68"/>
                  </a:moveTo>
                  <a:cubicBezTo>
                    <a:pt x="90" y="68"/>
                    <a:pt x="90" y="68"/>
                    <a:pt x="89" y="68"/>
                  </a:cubicBezTo>
                  <a:cubicBezTo>
                    <a:pt x="88" y="67"/>
                    <a:pt x="87" y="67"/>
                    <a:pt x="85" y="66"/>
                  </a:cubicBezTo>
                  <a:cubicBezTo>
                    <a:pt x="83" y="65"/>
                    <a:pt x="81" y="65"/>
                    <a:pt x="79" y="65"/>
                  </a:cubicBezTo>
                  <a:cubicBezTo>
                    <a:pt x="83" y="67"/>
                    <a:pt x="87" y="67"/>
                    <a:pt x="91" y="68"/>
                  </a:cubicBezTo>
                  <a:close/>
                  <a:moveTo>
                    <a:pt x="98" y="42"/>
                  </a:moveTo>
                  <a:cubicBezTo>
                    <a:pt x="98" y="41"/>
                    <a:pt x="99" y="40"/>
                    <a:pt x="99" y="38"/>
                  </a:cubicBezTo>
                  <a:cubicBezTo>
                    <a:pt x="99" y="38"/>
                    <a:pt x="99" y="38"/>
                    <a:pt x="99" y="37"/>
                  </a:cubicBezTo>
                  <a:cubicBezTo>
                    <a:pt x="97" y="38"/>
                    <a:pt x="96" y="40"/>
                    <a:pt x="96" y="42"/>
                  </a:cubicBezTo>
                  <a:cubicBezTo>
                    <a:pt x="96" y="42"/>
                    <a:pt x="97" y="42"/>
                    <a:pt x="98" y="42"/>
                  </a:cubicBezTo>
                  <a:close/>
                  <a:moveTo>
                    <a:pt x="114" y="36"/>
                  </a:moveTo>
                  <a:cubicBezTo>
                    <a:pt x="113" y="40"/>
                    <a:pt x="112" y="43"/>
                    <a:pt x="110" y="47"/>
                  </a:cubicBezTo>
                  <a:cubicBezTo>
                    <a:pt x="110" y="47"/>
                    <a:pt x="110" y="48"/>
                    <a:pt x="111" y="49"/>
                  </a:cubicBezTo>
                  <a:cubicBezTo>
                    <a:pt x="112" y="45"/>
                    <a:pt x="113" y="40"/>
                    <a:pt x="114" y="36"/>
                  </a:cubicBezTo>
                  <a:close/>
                  <a:moveTo>
                    <a:pt x="42" y="64"/>
                  </a:moveTo>
                  <a:cubicBezTo>
                    <a:pt x="46" y="63"/>
                    <a:pt x="50" y="63"/>
                    <a:pt x="54" y="62"/>
                  </a:cubicBezTo>
                  <a:cubicBezTo>
                    <a:pt x="50" y="62"/>
                    <a:pt x="46" y="61"/>
                    <a:pt x="42" y="64"/>
                  </a:cubicBezTo>
                  <a:close/>
                  <a:moveTo>
                    <a:pt x="58" y="40"/>
                  </a:moveTo>
                  <a:cubicBezTo>
                    <a:pt x="58" y="39"/>
                    <a:pt x="58" y="39"/>
                    <a:pt x="58" y="39"/>
                  </a:cubicBezTo>
                  <a:cubicBezTo>
                    <a:pt x="57" y="40"/>
                    <a:pt x="56" y="41"/>
                    <a:pt x="55" y="42"/>
                  </a:cubicBezTo>
                  <a:cubicBezTo>
                    <a:pt x="54" y="43"/>
                    <a:pt x="54" y="44"/>
                    <a:pt x="53" y="45"/>
                  </a:cubicBezTo>
                  <a:cubicBezTo>
                    <a:pt x="52" y="46"/>
                    <a:pt x="51" y="47"/>
                    <a:pt x="50" y="48"/>
                  </a:cubicBezTo>
                  <a:cubicBezTo>
                    <a:pt x="51" y="48"/>
                    <a:pt x="51" y="48"/>
                    <a:pt x="52" y="47"/>
                  </a:cubicBezTo>
                  <a:cubicBezTo>
                    <a:pt x="53" y="46"/>
                    <a:pt x="54" y="45"/>
                    <a:pt x="55" y="43"/>
                  </a:cubicBezTo>
                  <a:cubicBezTo>
                    <a:pt x="57" y="42"/>
                    <a:pt x="57" y="41"/>
                    <a:pt x="58" y="40"/>
                  </a:cubicBezTo>
                  <a:close/>
                  <a:moveTo>
                    <a:pt x="50" y="124"/>
                  </a:moveTo>
                  <a:cubicBezTo>
                    <a:pt x="50" y="122"/>
                    <a:pt x="49" y="121"/>
                    <a:pt x="49" y="120"/>
                  </a:cubicBezTo>
                  <a:cubicBezTo>
                    <a:pt x="49" y="120"/>
                    <a:pt x="48" y="121"/>
                    <a:pt x="48" y="121"/>
                  </a:cubicBezTo>
                  <a:cubicBezTo>
                    <a:pt x="47" y="121"/>
                    <a:pt x="47" y="121"/>
                    <a:pt x="47" y="122"/>
                  </a:cubicBezTo>
                  <a:cubicBezTo>
                    <a:pt x="47" y="122"/>
                    <a:pt x="47" y="123"/>
                    <a:pt x="47" y="124"/>
                  </a:cubicBezTo>
                  <a:cubicBezTo>
                    <a:pt x="48" y="124"/>
                    <a:pt x="49" y="123"/>
                    <a:pt x="50" y="124"/>
                  </a:cubicBezTo>
                  <a:close/>
                  <a:moveTo>
                    <a:pt x="152" y="120"/>
                  </a:moveTo>
                  <a:cubicBezTo>
                    <a:pt x="153" y="119"/>
                    <a:pt x="154" y="114"/>
                    <a:pt x="153" y="112"/>
                  </a:cubicBezTo>
                  <a:cubicBezTo>
                    <a:pt x="153" y="112"/>
                    <a:pt x="153" y="112"/>
                    <a:pt x="152" y="112"/>
                  </a:cubicBezTo>
                  <a:cubicBezTo>
                    <a:pt x="152" y="115"/>
                    <a:pt x="152" y="117"/>
                    <a:pt x="152" y="120"/>
                  </a:cubicBezTo>
                  <a:close/>
                  <a:moveTo>
                    <a:pt x="113" y="11"/>
                  </a:moveTo>
                  <a:cubicBezTo>
                    <a:pt x="113" y="11"/>
                    <a:pt x="113" y="11"/>
                    <a:pt x="113" y="11"/>
                  </a:cubicBezTo>
                  <a:cubicBezTo>
                    <a:pt x="110" y="7"/>
                    <a:pt x="107" y="5"/>
                    <a:pt x="102" y="4"/>
                  </a:cubicBezTo>
                  <a:cubicBezTo>
                    <a:pt x="104" y="5"/>
                    <a:pt x="105" y="6"/>
                    <a:pt x="107" y="7"/>
                  </a:cubicBezTo>
                  <a:cubicBezTo>
                    <a:pt x="108" y="8"/>
                    <a:pt x="110" y="8"/>
                    <a:pt x="111" y="9"/>
                  </a:cubicBezTo>
                  <a:cubicBezTo>
                    <a:pt x="112" y="10"/>
                    <a:pt x="112" y="10"/>
                    <a:pt x="113" y="11"/>
                  </a:cubicBezTo>
                  <a:close/>
                  <a:moveTo>
                    <a:pt x="24" y="150"/>
                  </a:moveTo>
                  <a:cubicBezTo>
                    <a:pt x="23" y="150"/>
                    <a:pt x="22" y="149"/>
                    <a:pt x="21" y="148"/>
                  </a:cubicBezTo>
                  <a:cubicBezTo>
                    <a:pt x="21" y="148"/>
                    <a:pt x="21" y="148"/>
                    <a:pt x="21" y="148"/>
                  </a:cubicBezTo>
                  <a:cubicBezTo>
                    <a:pt x="20" y="148"/>
                    <a:pt x="20" y="148"/>
                    <a:pt x="19" y="149"/>
                  </a:cubicBezTo>
                  <a:cubicBezTo>
                    <a:pt x="20" y="150"/>
                    <a:pt x="21" y="150"/>
                    <a:pt x="23" y="151"/>
                  </a:cubicBezTo>
                  <a:cubicBezTo>
                    <a:pt x="24" y="151"/>
                    <a:pt x="24" y="151"/>
                    <a:pt x="24" y="150"/>
                  </a:cubicBezTo>
                  <a:close/>
                  <a:moveTo>
                    <a:pt x="92" y="25"/>
                  </a:moveTo>
                  <a:cubicBezTo>
                    <a:pt x="92" y="25"/>
                    <a:pt x="92" y="25"/>
                    <a:pt x="92" y="25"/>
                  </a:cubicBezTo>
                  <a:cubicBezTo>
                    <a:pt x="94" y="23"/>
                    <a:pt x="96" y="21"/>
                    <a:pt x="98" y="18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5" y="19"/>
                    <a:pt x="92" y="24"/>
                    <a:pt x="92" y="25"/>
                  </a:cubicBezTo>
                  <a:close/>
                  <a:moveTo>
                    <a:pt x="17" y="92"/>
                  </a:moveTo>
                  <a:cubicBezTo>
                    <a:pt x="16" y="94"/>
                    <a:pt x="15" y="95"/>
                    <a:pt x="15" y="97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6" y="96"/>
                    <a:pt x="17" y="94"/>
                    <a:pt x="19" y="93"/>
                  </a:cubicBezTo>
                  <a:cubicBezTo>
                    <a:pt x="19" y="93"/>
                    <a:pt x="19" y="93"/>
                    <a:pt x="19" y="92"/>
                  </a:cubicBezTo>
                  <a:cubicBezTo>
                    <a:pt x="18" y="93"/>
                    <a:pt x="17" y="93"/>
                    <a:pt x="17" y="92"/>
                  </a:cubicBezTo>
                  <a:close/>
                  <a:moveTo>
                    <a:pt x="73" y="138"/>
                  </a:moveTo>
                  <a:cubicBezTo>
                    <a:pt x="74" y="138"/>
                    <a:pt x="74" y="138"/>
                    <a:pt x="74" y="138"/>
                  </a:cubicBezTo>
                  <a:cubicBezTo>
                    <a:pt x="76" y="136"/>
                    <a:pt x="78" y="134"/>
                    <a:pt x="81" y="132"/>
                  </a:cubicBezTo>
                  <a:cubicBezTo>
                    <a:pt x="80" y="132"/>
                    <a:pt x="79" y="131"/>
                    <a:pt x="79" y="132"/>
                  </a:cubicBezTo>
                  <a:cubicBezTo>
                    <a:pt x="77" y="134"/>
                    <a:pt x="75" y="136"/>
                    <a:pt x="73" y="138"/>
                  </a:cubicBezTo>
                  <a:close/>
                  <a:moveTo>
                    <a:pt x="66" y="117"/>
                  </a:moveTo>
                  <a:cubicBezTo>
                    <a:pt x="66" y="116"/>
                    <a:pt x="64" y="115"/>
                    <a:pt x="63" y="115"/>
                  </a:cubicBezTo>
                  <a:cubicBezTo>
                    <a:pt x="63" y="116"/>
                    <a:pt x="64" y="118"/>
                    <a:pt x="64" y="119"/>
                  </a:cubicBezTo>
                  <a:cubicBezTo>
                    <a:pt x="65" y="118"/>
                    <a:pt x="65" y="117"/>
                    <a:pt x="66" y="117"/>
                  </a:cubicBezTo>
                  <a:close/>
                  <a:moveTo>
                    <a:pt x="84" y="17"/>
                  </a:moveTo>
                  <a:cubicBezTo>
                    <a:pt x="84" y="17"/>
                    <a:pt x="84" y="17"/>
                    <a:pt x="84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6" y="15"/>
                    <a:pt x="88" y="14"/>
                    <a:pt x="90" y="12"/>
                  </a:cubicBezTo>
                  <a:cubicBezTo>
                    <a:pt x="89" y="12"/>
                    <a:pt x="88" y="11"/>
                    <a:pt x="88" y="12"/>
                  </a:cubicBezTo>
                  <a:cubicBezTo>
                    <a:pt x="87" y="14"/>
                    <a:pt x="85" y="15"/>
                    <a:pt x="84" y="17"/>
                  </a:cubicBezTo>
                  <a:close/>
                  <a:moveTo>
                    <a:pt x="125" y="163"/>
                  </a:moveTo>
                  <a:cubicBezTo>
                    <a:pt x="125" y="163"/>
                    <a:pt x="125" y="163"/>
                    <a:pt x="125" y="163"/>
                  </a:cubicBezTo>
                  <a:cubicBezTo>
                    <a:pt x="124" y="163"/>
                    <a:pt x="124" y="163"/>
                    <a:pt x="124" y="164"/>
                  </a:cubicBezTo>
                  <a:cubicBezTo>
                    <a:pt x="123" y="165"/>
                    <a:pt x="123" y="166"/>
                    <a:pt x="122" y="168"/>
                  </a:cubicBezTo>
                  <a:cubicBezTo>
                    <a:pt x="122" y="168"/>
                    <a:pt x="123" y="168"/>
                    <a:pt x="123" y="168"/>
                  </a:cubicBezTo>
                  <a:cubicBezTo>
                    <a:pt x="124" y="168"/>
                    <a:pt x="124" y="167"/>
                    <a:pt x="124" y="167"/>
                  </a:cubicBezTo>
                  <a:cubicBezTo>
                    <a:pt x="124" y="166"/>
                    <a:pt x="125" y="164"/>
                    <a:pt x="125" y="163"/>
                  </a:cubicBezTo>
                  <a:close/>
                  <a:moveTo>
                    <a:pt x="108" y="183"/>
                  </a:moveTo>
                  <a:cubicBezTo>
                    <a:pt x="108" y="183"/>
                    <a:pt x="108" y="183"/>
                    <a:pt x="108" y="182"/>
                  </a:cubicBezTo>
                  <a:cubicBezTo>
                    <a:pt x="107" y="183"/>
                    <a:pt x="106" y="184"/>
                    <a:pt x="105" y="184"/>
                  </a:cubicBezTo>
                  <a:cubicBezTo>
                    <a:pt x="104" y="184"/>
                    <a:pt x="104" y="185"/>
                    <a:pt x="104" y="185"/>
                  </a:cubicBezTo>
                  <a:cubicBezTo>
                    <a:pt x="105" y="185"/>
                    <a:pt x="105" y="185"/>
                    <a:pt x="106" y="185"/>
                  </a:cubicBezTo>
                  <a:cubicBezTo>
                    <a:pt x="107" y="185"/>
                    <a:pt x="107" y="185"/>
                    <a:pt x="108" y="185"/>
                  </a:cubicBezTo>
                  <a:cubicBezTo>
                    <a:pt x="108" y="184"/>
                    <a:pt x="108" y="183"/>
                    <a:pt x="108" y="183"/>
                  </a:cubicBezTo>
                  <a:close/>
                  <a:moveTo>
                    <a:pt x="67" y="58"/>
                  </a:moveTo>
                  <a:cubicBezTo>
                    <a:pt x="62" y="58"/>
                    <a:pt x="57" y="58"/>
                    <a:pt x="56" y="59"/>
                  </a:cubicBezTo>
                  <a:cubicBezTo>
                    <a:pt x="57" y="59"/>
                    <a:pt x="59" y="59"/>
                    <a:pt x="60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2" y="59"/>
                    <a:pt x="62" y="58"/>
                    <a:pt x="63" y="58"/>
                  </a:cubicBezTo>
                  <a:cubicBezTo>
                    <a:pt x="64" y="59"/>
                    <a:pt x="65" y="58"/>
                    <a:pt x="67" y="58"/>
                  </a:cubicBezTo>
                  <a:close/>
                  <a:moveTo>
                    <a:pt x="123" y="184"/>
                  </a:moveTo>
                  <a:cubicBezTo>
                    <a:pt x="122" y="184"/>
                    <a:pt x="122" y="184"/>
                    <a:pt x="121" y="185"/>
                  </a:cubicBezTo>
                  <a:cubicBezTo>
                    <a:pt x="121" y="186"/>
                    <a:pt x="121" y="187"/>
                    <a:pt x="121" y="188"/>
                  </a:cubicBezTo>
                  <a:cubicBezTo>
                    <a:pt x="122" y="187"/>
                    <a:pt x="122" y="187"/>
                    <a:pt x="122" y="187"/>
                  </a:cubicBezTo>
                  <a:cubicBezTo>
                    <a:pt x="123" y="187"/>
                    <a:pt x="123" y="187"/>
                    <a:pt x="123" y="187"/>
                  </a:cubicBezTo>
                  <a:cubicBezTo>
                    <a:pt x="123" y="186"/>
                    <a:pt x="123" y="185"/>
                    <a:pt x="123" y="184"/>
                  </a:cubicBezTo>
                  <a:close/>
                  <a:moveTo>
                    <a:pt x="103" y="190"/>
                  </a:moveTo>
                  <a:cubicBezTo>
                    <a:pt x="104" y="189"/>
                    <a:pt x="106" y="189"/>
                    <a:pt x="107" y="188"/>
                  </a:cubicBezTo>
                  <a:cubicBezTo>
                    <a:pt x="107" y="188"/>
                    <a:pt x="107" y="188"/>
                    <a:pt x="107" y="187"/>
                  </a:cubicBezTo>
                  <a:cubicBezTo>
                    <a:pt x="106" y="187"/>
                    <a:pt x="105" y="188"/>
                    <a:pt x="103" y="188"/>
                  </a:cubicBezTo>
                  <a:cubicBezTo>
                    <a:pt x="103" y="188"/>
                    <a:pt x="103" y="189"/>
                    <a:pt x="103" y="190"/>
                  </a:cubicBezTo>
                  <a:close/>
                  <a:moveTo>
                    <a:pt x="17" y="100"/>
                  </a:moveTo>
                  <a:cubicBezTo>
                    <a:pt x="17" y="101"/>
                    <a:pt x="17" y="103"/>
                    <a:pt x="17" y="103"/>
                  </a:cubicBezTo>
                  <a:cubicBezTo>
                    <a:pt x="18" y="103"/>
                    <a:pt x="18" y="103"/>
                    <a:pt x="18" y="102"/>
                  </a:cubicBezTo>
                  <a:cubicBezTo>
                    <a:pt x="19" y="101"/>
                    <a:pt x="19" y="100"/>
                    <a:pt x="19" y="99"/>
                  </a:cubicBezTo>
                  <a:cubicBezTo>
                    <a:pt x="18" y="99"/>
                    <a:pt x="18" y="99"/>
                    <a:pt x="17" y="100"/>
                  </a:cubicBezTo>
                  <a:close/>
                  <a:moveTo>
                    <a:pt x="125" y="173"/>
                  </a:moveTo>
                  <a:cubicBezTo>
                    <a:pt x="126" y="172"/>
                    <a:pt x="127" y="172"/>
                    <a:pt x="127" y="172"/>
                  </a:cubicBezTo>
                  <a:cubicBezTo>
                    <a:pt x="127" y="172"/>
                    <a:pt x="128" y="172"/>
                    <a:pt x="128" y="172"/>
                  </a:cubicBezTo>
                  <a:cubicBezTo>
                    <a:pt x="128" y="171"/>
                    <a:pt x="128" y="170"/>
                    <a:pt x="129" y="170"/>
                  </a:cubicBezTo>
                  <a:cubicBezTo>
                    <a:pt x="127" y="170"/>
                    <a:pt x="126" y="170"/>
                    <a:pt x="125" y="173"/>
                  </a:cubicBezTo>
                  <a:close/>
                  <a:moveTo>
                    <a:pt x="97" y="27"/>
                  </a:moveTo>
                  <a:cubicBezTo>
                    <a:pt x="97" y="28"/>
                    <a:pt x="96" y="29"/>
                    <a:pt x="96" y="30"/>
                  </a:cubicBezTo>
                  <a:cubicBezTo>
                    <a:pt x="96" y="30"/>
                    <a:pt x="96" y="30"/>
                    <a:pt x="97" y="31"/>
                  </a:cubicBezTo>
                  <a:cubicBezTo>
                    <a:pt x="97" y="30"/>
                    <a:pt x="98" y="29"/>
                    <a:pt x="98" y="29"/>
                  </a:cubicBezTo>
                  <a:cubicBezTo>
                    <a:pt x="99" y="28"/>
                    <a:pt x="99" y="28"/>
                    <a:pt x="98" y="27"/>
                  </a:cubicBezTo>
                  <a:cubicBezTo>
                    <a:pt x="98" y="27"/>
                    <a:pt x="98" y="27"/>
                    <a:pt x="97" y="27"/>
                  </a:cubicBezTo>
                  <a:close/>
                  <a:moveTo>
                    <a:pt x="40" y="139"/>
                  </a:moveTo>
                  <a:cubicBezTo>
                    <a:pt x="41" y="139"/>
                    <a:pt x="41" y="140"/>
                    <a:pt x="41" y="141"/>
                  </a:cubicBezTo>
                  <a:cubicBezTo>
                    <a:pt x="42" y="140"/>
                    <a:pt x="43" y="139"/>
                    <a:pt x="44" y="138"/>
                  </a:cubicBezTo>
                  <a:cubicBezTo>
                    <a:pt x="43" y="138"/>
                    <a:pt x="43" y="138"/>
                    <a:pt x="42" y="137"/>
                  </a:cubicBezTo>
                  <a:cubicBezTo>
                    <a:pt x="42" y="138"/>
                    <a:pt x="41" y="138"/>
                    <a:pt x="40" y="139"/>
                  </a:cubicBezTo>
                  <a:close/>
                  <a:moveTo>
                    <a:pt x="95" y="39"/>
                  </a:moveTo>
                  <a:cubicBezTo>
                    <a:pt x="96" y="37"/>
                    <a:pt x="96" y="37"/>
                    <a:pt x="97" y="36"/>
                  </a:cubicBezTo>
                  <a:cubicBezTo>
                    <a:pt x="97" y="35"/>
                    <a:pt x="97" y="35"/>
                    <a:pt x="96" y="34"/>
                  </a:cubicBezTo>
                  <a:cubicBezTo>
                    <a:pt x="96" y="35"/>
                    <a:pt x="96" y="35"/>
                    <a:pt x="95" y="36"/>
                  </a:cubicBezTo>
                  <a:cubicBezTo>
                    <a:pt x="94" y="37"/>
                    <a:pt x="94" y="38"/>
                    <a:pt x="95" y="39"/>
                  </a:cubicBezTo>
                  <a:close/>
                  <a:moveTo>
                    <a:pt x="37" y="127"/>
                  </a:moveTo>
                  <a:cubicBezTo>
                    <a:pt x="36" y="128"/>
                    <a:pt x="36" y="128"/>
                    <a:pt x="36" y="129"/>
                  </a:cubicBezTo>
                  <a:cubicBezTo>
                    <a:pt x="35" y="130"/>
                    <a:pt x="35" y="131"/>
                    <a:pt x="35" y="132"/>
                  </a:cubicBezTo>
                  <a:cubicBezTo>
                    <a:pt x="36" y="132"/>
                    <a:pt x="36" y="131"/>
                    <a:pt x="37" y="131"/>
                  </a:cubicBezTo>
                  <a:cubicBezTo>
                    <a:pt x="37" y="131"/>
                    <a:pt x="37" y="130"/>
                    <a:pt x="37" y="130"/>
                  </a:cubicBezTo>
                  <a:cubicBezTo>
                    <a:pt x="37" y="129"/>
                    <a:pt x="37" y="128"/>
                    <a:pt x="37" y="127"/>
                  </a:cubicBezTo>
                  <a:close/>
                  <a:moveTo>
                    <a:pt x="23" y="116"/>
                  </a:moveTo>
                  <a:cubicBezTo>
                    <a:pt x="23" y="116"/>
                    <a:pt x="23" y="116"/>
                    <a:pt x="23" y="116"/>
                  </a:cubicBezTo>
                  <a:cubicBezTo>
                    <a:pt x="22" y="116"/>
                    <a:pt x="20" y="117"/>
                    <a:pt x="19" y="118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8" y="119"/>
                    <a:pt x="18" y="119"/>
                    <a:pt x="18" y="120"/>
                  </a:cubicBezTo>
                  <a:cubicBezTo>
                    <a:pt x="20" y="118"/>
                    <a:pt x="22" y="117"/>
                    <a:pt x="23" y="116"/>
                  </a:cubicBezTo>
                  <a:close/>
                  <a:moveTo>
                    <a:pt x="42" y="106"/>
                  </a:moveTo>
                  <a:cubicBezTo>
                    <a:pt x="42" y="106"/>
                    <a:pt x="42" y="106"/>
                    <a:pt x="42" y="106"/>
                  </a:cubicBezTo>
                  <a:cubicBezTo>
                    <a:pt x="42" y="105"/>
                    <a:pt x="42" y="104"/>
                    <a:pt x="42" y="103"/>
                  </a:cubicBezTo>
                  <a:cubicBezTo>
                    <a:pt x="42" y="101"/>
                    <a:pt x="42" y="100"/>
                    <a:pt x="41" y="100"/>
                  </a:cubicBezTo>
                  <a:cubicBezTo>
                    <a:pt x="41" y="102"/>
                    <a:pt x="41" y="104"/>
                    <a:pt x="42" y="106"/>
                  </a:cubicBezTo>
                  <a:close/>
                  <a:moveTo>
                    <a:pt x="107" y="153"/>
                  </a:moveTo>
                  <a:cubicBezTo>
                    <a:pt x="107" y="154"/>
                    <a:pt x="106" y="155"/>
                    <a:pt x="106" y="156"/>
                  </a:cubicBezTo>
                  <a:cubicBezTo>
                    <a:pt x="108" y="155"/>
                    <a:pt x="109" y="154"/>
                    <a:pt x="111" y="153"/>
                  </a:cubicBezTo>
                  <a:cubicBezTo>
                    <a:pt x="111" y="153"/>
                    <a:pt x="111" y="153"/>
                    <a:pt x="111" y="153"/>
                  </a:cubicBezTo>
                  <a:cubicBezTo>
                    <a:pt x="111" y="153"/>
                    <a:pt x="111" y="153"/>
                    <a:pt x="111" y="153"/>
                  </a:cubicBezTo>
                  <a:cubicBezTo>
                    <a:pt x="110" y="153"/>
                    <a:pt x="109" y="153"/>
                    <a:pt x="107" y="153"/>
                  </a:cubicBezTo>
                  <a:close/>
                  <a:moveTo>
                    <a:pt x="68" y="17"/>
                  </a:moveTo>
                  <a:cubicBezTo>
                    <a:pt x="68" y="16"/>
                    <a:pt x="68" y="16"/>
                    <a:pt x="67" y="16"/>
                  </a:cubicBezTo>
                  <a:cubicBezTo>
                    <a:pt x="66" y="17"/>
                    <a:pt x="65" y="19"/>
                    <a:pt x="65" y="20"/>
                  </a:cubicBezTo>
                  <a:cubicBezTo>
                    <a:pt x="66" y="19"/>
                    <a:pt x="67" y="18"/>
                    <a:pt x="68" y="17"/>
                  </a:cubicBezTo>
                  <a:close/>
                  <a:moveTo>
                    <a:pt x="151" y="148"/>
                  </a:moveTo>
                  <a:cubicBezTo>
                    <a:pt x="152" y="145"/>
                    <a:pt x="152" y="145"/>
                    <a:pt x="152" y="145"/>
                  </a:cubicBezTo>
                  <a:cubicBezTo>
                    <a:pt x="151" y="145"/>
                    <a:pt x="150" y="146"/>
                    <a:pt x="149" y="146"/>
                  </a:cubicBezTo>
                  <a:cubicBezTo>
                    <a:pt x="149" y="147"/>
                    <a:pt x="150" y="147"/>
                    <a:pt x="151" y="148"/>
                  </a:cubicBezTo>
                  <a:close/>
                  <a:moveTo>
                    <a:pt x="73" y="12"/>
                  </a:moveTo>
                  <a:cubicBezTo>
                    <a:pt x="73" y="12"/>
                    <a:pt x="73" y="12"/>
                    <a:pt x="73" y="12"/>
                  </a:cubicBezTo>
                  <a:cubicBezTo>
                    <a:pt x="72" y="13"/>
                    <a:pt x="70" y="13"/>
                    <a:pt x="69" y="14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71" y="14"/>
                    <a:pt x="72" y="13"/>
                    <a:pt x="73" y="12"/>
                  </a:cubicBezTo>
                  <a:close/>
                  <a:moveTo>
                    <a:pt x="108" y="122"/>
                  </a:moveTo>
                  <a:cubicBezTo>
                    <a:pt x="109" y="122"/>
                    <a:pt x="110" y="123"/>
                    <a:pt x="111" y="123"/>
                  </a:cubicBezTo>
                  <a:cubicBezTo>
                    <a:pt x="112" y="123"/>
                    <a:pt x="112" y="123"/>
                    <a:pt x="113" y="123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1" y="122"/>
                    <a:pt x="110" y="122"/>
                    <a:pt x="109" y="121"/>
                  </a:cubicBezTo>
                  <a:cubicBezTo>
                    <a:pt x="108" y="121"/>
                    <a:pt x="108" y="121"/>
                    <a:pt x="108" y="122"/>
                  </a:cubicBezTo>
                  <a:close/>
                  <a:moveTo>
                    <a:pt x="105" y="73"/>
                  </a:moveTo>
                  <a:cubicBezTo>
                    <a:pt x="106" y="71"/>
                    <a:pt x="106" y="70"/>
                    <a:pt x="107" y="68"/>
                  </a:cubicBezTo>
                  <a:cubicBezTo>
                    <a:pt x="107" y="67"/>
                    <a:pt x="107" y="67"/>
                    <a:pt x="107" y="66"/>
                  </a:cubicBezTo>
                  <a:cubicBezTo>
                    <a:pt x="107" y="67"/>
                    <a:pt x="106" y="68"/>
                    <a:pt x="106" y="69"/>
                  </a:cubicBezTo>
                  <a:cubicBezTo>
                    <a:pt x="106" y="69"/>
                    <a:pt x="106" y="70"/>
                    <a:pt x="105" y="70"/>
                  </a:cubicBezTo>
                  <a:cubicBezTo>
                    <a:pt x="105" y="71"/>
                    <a:pt x="104" y="72"/>
                    <a:pt x="105" y="73"/>
                  </a:cubicBezTo>
                  <a:close/>
                  <a:moveTo>
                    <a:pt x="85" y="22"/>
                  </a:moveTo>
                  <a:cubicBezTo>
                    <a:pt x="84" y="22"/>
                    <a:pt x="83" y="22"/>
                    <a:pt x="82" y="23"/>
                  </a:cubicBezTo>
                  <a:cubicBezTo>
                    <a:pt x="81" y="23"/>
                    <a:pt x="81" y="23"/>
                    <a:pt x="81" y="24"/>
                  </a:cubicBezTo>
                  <a:cubicBezTo>
                    <a:pt x="83" y="24"/>
                    <a:pt x="84" y="24"/>
                    <a:pt x="85" y="22"/>
                  </a:cubicBezTo>
                  <a:close/>
                  <a:moveTo>
                    <a:pt x="86" y="58"/>
                  </a:moveTo>
                  <a:cubicBezTo>
                    <a:pt x="87" y="58"/>
                    <a:pt x="88" y="57"/>
                    <a:pt x="88" y="56"/>
                  </a:cubicBezTo>
                  <a:cubicBezTo>
                    <a:pt x="88" y="56"/>
                    <a:pt x="87" y="56"/>
                    <a:pt x="86" y="56"/>
                  </a:cubicBezTo>
                  <a:cubicBezTo>
                    <a:pt x="86" y="57"/>
                    <a:pt x="86" y="57"/>
                    <a:pt x="86" y="58"/>
                  </a:cubicBezTo>
                  <a:close/>
                  <a:moveTo>
                    <a:pt x="105" y="20"/>
                  </a:moveTo>
                  <a:cubicBezTo>
                    <a:pt x="105" y="20"/>
                    <a:pt x="105" y="20"/>
                    <a:pt x="105" y="19"/>
                  </a:cubicBezTo>
                  <a:cubicBezTo>
                    <a:pt x="105" y="18"/>
                    <a:pt x="105" y="17"/>
                    <a:pt x="103" y="17"/>
                  </a:cubicBezTo>
                  <a:cubicBezTo>
                    <a:pt x="103" y="17"/>
                    <a:pt x="102" y="18"/>
                    <a:pt x="102" y="18"/>
                  </a:cubicBezTo>
                  <a:cubicBezTo>
                    <a:pt x="103" y="19"/>
                    <a:pt x="104" y="19"/>
                    <a:pt x="105" y="20"/>
                  </a:cubicBezTo>
                  <a:close/>
                  <a:moveTo>
                    <a:pt x="55" y="116"/>
                  </a:moveTo>
                  <a:cubicBezTo>
                    <a:pt x="55" y="117"/>
                    <a:pt x="56" y="119"/>
                    <a:pt x="56" y="120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56" y="119"/>
                    <a:pt x="56" y="117"/>
                    <a:pt x="56" y="115"/>
                  </a:cubicBezTo>
                  <a:cubicBezTo>
                    <a:pt x="56" y="116"/>
                    <a:pt x="55" y="116"/>
                    <a:pt x="55" y="116"/>
                  </a:cubicBezTo>
                  <a:close/>
                  <a:moveTo>
                    <a:pt x="85" y="53"/>
                  </a:moveTo>
                  <a:cubicBezTo>
                    <a:pt x="85" y="52"/>
                    <a:pt x="85" y="50"/>
                    <a:pt x="86" y="49"/>
                  </a:cubicBezTo>
                  <a:cubicBezTo>
                    <a:pt x="86" y="49"/>
                    <a:pt x="86" y="49"/>
                    <a:pt x="86" y="49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85" y="50"/>
                    <a:pt x="84" y="50"/>
                    <a:pt x="84" y="50"/>
                  </a:cubicBezTo>
                  <a:cubicBezTo>
                    <a:pt x="83" y="52"/>
                    <a:pt x="84" y="52"/>
                    <a:pt x="85" y="53"/>
                  </a:cubicBezTo>
                  <a:close/>
                  <a:moveTo>
                    <a:pt x="59" y="112"/>
                  </a:moveTo>
                  <a:cubicBezTo>
                    <a:pt x="58" y="113"/>
                    <a:pt x="58" y="114"/>
                    <a:pt x="59" y="114"/>
                  </a:cubicBezTo>
                  <a:cubicBezTo>
                    <a:pt x="59" y="115"/>
                    <a:pt x="60" y="116"/>
                    <a:pt x="61" y="117"/>
                  </a:cubicBezTo>
                  <a:cubicBezTo>
                    <a:pt x="60" y="115"/>
                    <a:pt x="60" y="113"/>
                    <a:pt x="59" y="112"/>
                  </a:cubicBezTo>
                  <a:close/>
                  <a:moveTo>
                    <a:pt x="95" y="128"/>
                  </a:moveTo>
                  <a:cubicBezTo>
                    <a:pt x="94" y="128"/>
                    <a:pt x="93" y="127"/>
                    <a:pt x="92" y="127"/>
                  </a:cubicBezTo>
                  <a:cubicBezTo>
                    <a:pt x="92" y="127"/>
                    <a:pt x="91" y="128"/>
                    <a:pt x="91" y="128"/>
                  </a:cubicBezTo>
                  <a:cubicBezTo>
                    <a:pt x="92" y="129"/>
                    <a:pt x="93" y="129"/>
                    <a:pt x="94" y="129"/>
                  </a:cubicBezTo>
                  <a:cubicBezTo>
                    <a:pt x="94" y="129"/>
                    <a:pt x="95" y="128"/>
                    <a:pt x="95" y="128"/>
                  </a:cubicBezTo>
                  <a:close/>
                  <a:moveTo>
                    <a:pt x="125" y="225"/>
                  </a:moveTo>
                  <a:cubicBezTo>
                    <a:pt x="124" y="226"/>
                    <a:pt x="123" y="227"/>
                    <a:pt x="122" y="227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4" y="228"/>
                    <a:pt x="125" y="228"/>
                    <a:pt x="125" y="227"/>
                  </a:cubicBezTo>
                  <a:cubicBezTo>
                    <a:pt x="125" y="227"/>
                    <a:pt x="125" y="226"/>
                    <a:pt x="125" y="225"/>
                  </a:cubicBezTo>
                  <a:close/>
                  <a:moveTo>
                    <a:pt x="54" y="51"/>
                  </a:moveTo>
                  <a:cubicBezTo>
                    <a:pt x="53" y="51"/>
                    <a:pt x="53" y="50"/>
                    <a:pt x="52" y="50"/>
                  </a:cubicBezTo>
                  <a:cubicBezTo>
                    <a:pt x="51" y="51"/>
                    <a:pt x="51" y="52"/>
                    <a:pt x="50" y="52"/>
                  </a:cubicBezTo>
                  <a:cubicBezTo>
                    <a:pt x="51" y="52"/>
                    <a:pt x="53" y="52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99" y="35"/>
                  </a:moveTo>
                  <a:cubicBezTo>
                    <a:pt x="100" y="33"/>
                    <a:pt x="100" y="32"/>
                    <a:pt x="99" y="31"/>
                  </a:cubicBezTo>
                  <a:cubicBezTo>
                    <a:pt x="99" y="31"/>
                    <a:pt x="98" y="32"/>
                    <a:pt x="98" y="33"/>
                  </a:cubicBezTo>
                  <a:cubicBezTo>
                    <a:pt x="98" y="33"/>
                    <a:pt x="99" y="34"/>
                    <a:pt x="99" y="35"/>
                  </a:cubicBezTo>
                  <a:close/>
                  <a:moveTo>
                    <a:pt x="127" y="224"/>
                  </a:moveTo>
                  <a:cubicBezTo>
                    <a:pt x="127" y="224"/>
                    <a:pt x="127" y="225"/>
                    <a:pt x="127" y="226"/>
                  </a:cubicBezTo>
                  <a:cubicBezTo>
                    <a:pt x="128" y="226"/>
                    <a:pt x="129" y="225"/>
                    <a:pt x="129" y="225"/>
                  </a:cubicBezTo>
                  <a:cubicBezTo>
                    <a:pt x="129" y="224"/>
                    <a:pt x="129" y="224"/>
                    <a:pt x="128" y="223"/>
                  </a:cubicBezTo>
                  <a:cubicBezTo>
                    <a:pt x="128" y="223"/>
                    <a:pt x="127" y="223"/>
                    <a:pt x="127" y="224"/>
                  </a:cubicBezTo>
                  <a:close/>
                  <a:moveTo>
                    <a:pt x="121" y="194"/>
                  </a:moveTo>
                  <a:cubicBezTo>
                    <a:pt x="122" y="194"/>
                    <a:pt x="122" y="193"/>
                    <a:pt x="122" y="193"/>
                  </a:cubicBezTo>
                  <a:cubicBezTo>
                    <a:pt x="122" y="192"/>
                    <a:pt x="122" y="191"/>
                    <a:pt x="122" y="190"/>
                  </a:cubicBezTo>
                  <a:cubicBezTo>
                    <a:pt x="122" y="190"/>
                    <a:pt x="121" y="190"/>
                    <a:pt x="121" y="190"/>
                  </a:cubicBezTo>
                  <a:cubicBezTo>
                    <a:pt x="121" y="191"/>
                    <a:pt x="121" y="192"/>
                    <a:pt x="121" y="194"/>
                  </a:cubicBezTo>
                  <a:close/>
                  <a:moveTo>
                    <a:pt x="87" y="9"/>
                  </a:moveTo>
                  <a:cubicBezTo>
                    <a:pt x="87" y="9"/>
                    <a:pt x="87" y="9"/>
                    <a:pt x="87" y="9"/>
                  </a:cubicBezTo>
                  <a:cubicBezTo>
                    <a:pt x="86" y="8"/>
                    <a:pt x="84" y="8"/>
                    <a:pt x="82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3" y="9"/>
                    <a:pt x="85" y="9"/>
                    <a:pt x="87" y="9"/>
                  </a:cubicBezTo>
                  <a:close/>
                  <a:moveTo>
                    <a:pt x="105" y="181"/>
                  </a:moveTo>
                  <a:cubicBezTo>
                    <a:pt x="106" y="181"/>
                    <a:pt x="106" y="181"/>
                    <a:pt x="106" y="181"/>
                  </a:cubicBezTo>
                  <a:cubicBezTo>
                    <a:pt x="107" y="181"/>
                    <a:pt x="108" y="180"/>
                    <a:pt x="109" y="180"/>
                  </a:cubicBezTo>
                  <a:cubicBezTo>
                    <a:pt x="109" y="180"/>
                    <a:pt x="109" y="179"/>
                    <a:pt x="109" y="179"/>
                  </a:cubicBezTo>
                  <a:cubicBezTo>
                    <a:pt x="108" y="179"/>
                    <a:pt x="107" y="179"/>
                    <a:pt x="106" y="179"/>
                  </a:cubicBezTo>
                  <a:cubicBezTo>
                    <a:pt x="106" y="180"/>
                    <a:pt x="106" y="181"/>
                    <a:pt x="105" y="181"/>
                  </a:cubicBezTo>
                  <a:close/>
                  <a:moveTo>
                    <a:pt x="30" y="129"/>
                  </a:moveTo>
                  <a:cubicBezTo>
                    <a:pt x="29" y="130"/>
                    <a:pt x="29" y="130"/>
                    <a:pt x="28" y="131"/>
                  </a:cubicBezTo>
                  <a:cubicBezTo>
                    <a:pt x="28" y="131"/>
                    <a:pt x="28" y="132"/>
                    <a:pt x="28" y="133"/>
                  </a:cubicBezTo>
                  <a:cubicBezTo>
                    <a:pt x="30" y="132"/>
                    <a:pt x="30" y="131"/>
                    <a:pt x="30" y="129"/>
                  </a:cubicBezTo>
                  <a:close/>
                  <a:moveTo>
                    <a:pt x="101" y="198"/>
                  </a:moveTo>
                  <a:cubicBezTo>
                    <a:pt x="101" y="197"/>
                    <a:pt x="102" y="197"/>
                    <a:pt x="102" y="197"/>
                  </a:cubicBezTo>
                  <a:cubicBezTo>
                    <a:pt x="102" y="197"/>
                    <a:pt x="103" y="197"/>
                    <a:pt x="102" y="196"/>
                  </a:cubicBezTo>
                  <a:cubicBezTo>
                    <a:pt x="102" y="195"/>
                    <a:pt x="102" y="195"/>
                    <a:pt x="103" y="194"/>
                  </a:cubicBezTo>
                  <a:cubicBezTo>
                    <a:pt x="103" y="194"/>
                    <a:pt x="102" y="194"/>
                    <a:pt x="102" y="194"/>
                  </a:cubicBezTo>
                  <a:cubicBezTo>
                    <a:pt x="101" y="195"/>
                    <a:pt x="101" y="196"/>
                    <a:pt x="101" y="198"/>
                  </a:cubicBezTo>
                  <a:close/>
                  <a:moveTo>
                    <a:pt x="72" y="46"/>
                  </a:moveTo>
                  <a:cubicBezTo>
                    <a:pt x="73" y="47"/>
                    <a:pt x="73" y="47"/>
                    <a:pt x="74" y="47"/>
                  </a:cubicBezTo>
                  <a:cubicBezTo>
                    <a:pt x="74" y="46"/>
                    <a:pt x="75" y="45"/>
                    <a:pt x="75" y="44"/>
                  </a:cubicBezTo>
                  <a:cubicBezTo>
                    <a:pt x="74" y="45"/>
                    <a:pt x="73" y="45"/>
                    <a:pt x="72" y="46"/>
                  </a:cubicBezTo>
                  <a:close/>
                  <a:moveTo>
                    <a:pt x="105" y="41"/>
                  </a:moveTo>
                  <a:cubicBezTo>
                    <a:pt x="106" y="39"/>
                    <a:pt x="106" y="37"/>
                    <a:pt x="107" y="36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6" y="37"/>
                    <a:pt x="105" y="38"/>
                    <a:pt x="104" y="40"/>
                  </a:cubicBezTo>
                  <a:cubicBezTo>
                    <a:pt x="104" y="40"/>
                    <a:pt x="104" y="40"/>
                    <a:pt x="105" y="41"/>
                  </a:cubicBezTo>
                  <a:close/>
                  <a:moveTo>
                    <a:pt x="18" y="89"/>
                  </a:moveTo>
                  <a:cubicBezTo>
                    <a:pt x="18" y="89"/>
                    <a:pt x="18" y="89"/>
                    <a:pt x="18" y="89"/>
                  </a:cubicBezTo>
                  <a:cubicBezTo>
                    <a:pt x="18" y="88"/>
                    <a:pt x="19" y="88"/>
                    <a:pt x="19" y="87"/>
                  </a:cubicBezTo>
                  <a:cubicBezTo>
                    <a:pt x="20" y="86"/>
                    <a:pt x="20" y="85"/>
                    <a:pt x="20" y="84"/>
                  </a:cubicBezTo>
                  <a:cubicBezTo>
                    <a:pt x="19" y="85"/>
                    <a:pt x="18" y="87"/>
                    <a:pt x="18" y="89"/>
                  </a:cubicBezTo>
                  <a:close/>
                  <a:moveTo>
                    <a:pt x="73" y="38"/>
                  </a:moveTo>
                  <a:cubicBezTo>
                    <a:pt x="74" y="38"/>
                    <a:pt x="74" y="39"/>
                    <a:pt x="74" y="39"/>
                  </a:cubicBezTo>
                  <a:cubicBezTo>
                    <a:pt x="75" y="38"/>
                    <a:pt x="76" y="37"/>
                    <a:pt x="76" y="36"/>
                  </a:cubicBezTo>
                  <a:cubicBezTo>
                    <a:pt x="75" y="36"/>
                    <a:pt x="74" y="37"/>
                    <a:pt x="73" y="38"/>
                  </a:cubicBezTo>
                  <a:close/>
                  <a:moveTo>
                    <a:pt x="101" y="216"/>
                  </a:moveTo>
                  <a:cubicBezTo>
                    <a:pt x="103" y="215"/>
                    <a:pt x="103" y="215"/>
                    <a:pt x="103" y="214"/>
                  </a:cubicBezTo>
                  <a:cubicBezTo>
                    <a:pt x="102" y="214"/>
                    <a:pt x="101" y="214"/>
                    <a:pt x="101" y="214"/>
                  </a:cubicBezTo>
                  <a:cubicBezTo>
                    <a:pt x="101" y="215"/>
                    <a:pt x="101" y="216"/>
                    <a:pt x="101" y="216"/>
                  </a:cubicBezTo>
                  <a:close/>
                  <a:moveTo>
                    <a:pt x="25" y="81"/>
                  </a:moveTo>
                  <a:cubicBezTo>
                    <a:pt x="27" y="80"/>
                    <a:pt x="27" y="79"/>
                    <a:pt x="27" y="77"/>
                  </a:cubicBezTo>
                  <a:cubicBezTo>
                    <a:pt x="27" y="77"/>
                    <a:pt x="26" y="78"/>
                    <a:pt x="26" y="78"/>
                  </a:cubicBezTo>
                  <a:cubicBezTo>
                    <a:pt x="26" y="79"/>
                    <a:pt x="25" y="80"/>
                    <a:pt x="25" y="81"/>
                  </a:cubicBezTo>
                  <a:close/>
                  <a:moveTo>
                    <a:pt x="63" y="20"/>
                  </a:moveTo>
                  <a:cubicBezTo>
                    <a:pt x="62" y="21"/>
                    <a:pt x="61" y="22"/>
                    <a:pt x="61" y="23"/>
                  </a:cubicBezTo>
                  <a:cubicBezTo>
                    <a:pt x="62" y="23"/>
                    <a:pt x="63" y="22"/>
                    <a:pt x="64" y="21"/>
                  </a:cubicBezTo>
                  <a:cubicBezTo>
                    <a:pt x="63" y="21"/>
                    <a:pt x="63" y="21"/>
                    <a:pt x="63" y="20"/>
                  </a:cubicBezTo>
                  <a:close/>
                  <a:moveTo>
                    <a:pt x="102" y="45"/>
                  </a:moveTo>
                  <a:cubicBezTo>
                    <a:pt x="102" y="46"/>
                    <a:pt x="101" y="47"/>
                    <a:pt x="101" y="47"/>
                  </a:cubicBezTo>
                  <a:cubicBezTo>
                    <a:pt x="100" y="48"/>
                    <a:pt x="100" y="49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49"/>
                    <a:pt x="101" y="49"/>
                    <a:pt x="101" y="48"/>
                  </a:cubicBezTo>
                  <a:cubicBezTo>
                    <a:pt x="102" y="47"/>
                    <a:pt x="102" y="47"/>
                    <a:pt x="102" y="46"/>
                  </a:cubicBezTo>
                  <a:cubicBezTo>
                    <a:pt x="103" y="46"/>
                    <a:pt x="103" y="45"/>
                    <a:pt x="102" y="45"/>
                  </a:cubicBezTo>
                  <a:close/>
                  <a:moveTo>
                    <a:pt x="120" y="209"/>
                  </a:moveTo>
                  <a:cubicBezTo>
                    <a:pt x="119" y="209"/>
                    <a:pt x="119" y="209"/>
                    <a:pt x="119" y="209"/>
                  </a:cubicBezTo>
                  <a:cubicBezTo>
                    <a:pt x="119" y="210"/>
                    <a:pt x="119" y="211"/>
                    <a:pt x="119" y="212"/>
                  </a:cubicBezTo>
                  <a:cubicBezTo>
                    <a:pt x="119" y="212"/>
                    <a:pt x="120" y="212"/>
                    <a:pt x="120" y="212"/>
                  </a:cubicBezTo>
                  <a:cubicBezTo>
                    <a:pt x="120" y="211"/>
                    <a:pt x="120" y="210"/>
                    <a:pt x="120" y="209"/>
                  </a:cubicBezTo>
                  <a:close/>
                  <a:moveTo>
                    <a:pt x="116" y="127"/>
                  </a:moveTo>
                  <a:cubicBezTo>
                    <a:pt x="115" y="127"/>
                    <a:pt x="114" y="127"/>
                    <a:pt x="114" y="127"/>
                  </a:cubicBezTo>
                  <a:cubicBezTo>
                    <a:pt x="113" y="127"/>
                    <a:pt x="113" y="127"/>
                    <a:pt x="113" y="128"/>
                  </a:cubicBezTo>
                  <a:cubicBezTo>
                    <a:pt x="114" y="129"/>
                    <a:pt x="115" y="129"/>
                    <a:pt x="116" y="127"/>
                  </a:cubicBezTo>
                  <a:close/>
                  <a:moveTo>
                    <a:pt x="113" y="184"/>
                  </a:moveTo>
                  <a:cubicBezTo>
                    <a:pt x="114" y="183"/>
                    <a:pt x="114" y="183"/>
                    <a:pt x="114" y="183"/>
                  </a:cubicBezTo>
                  <a:cubicBezTo>
                    <a:pt x="114" y="182"/>
                    <a:pt x="114" y="181"/>
                    <a:pt x="114" y="180"/>
                  </a:cubicBezTo>
                  <a:cubicBezTo>
                    <a:pt x="115" y="180"/>
                    <a:pt x="114" y="180"/>
                    <a:pt x="114" y="180"/>
                  </a:cubicBezTo>
                  <a:cubicBezTo>
                    <a:pt x="114" y="180"/>
                    <a:pt x="114" y="180"/>
                    <a:pt x="113" y="180"/>
                  </a:cubicBezTo>
                  <a:cubicBezTo>
                    <a:pt x="113" y="181"/>
                    <a:pt x="113" y="182"/>
                    <a:pt x="113" y="184"/>
                  </a:cubicBezTo>
                  <a:close/>
                  <a:moveTo>
                    <a:pt x="48" y="108"/>
                  </a:moveTo>
                  <a:cubicBezTo>
                    <a:pt x="49" y="109"/>
                    <a:pt x="49" y="111"/>
                    <a:pt x="50" y="113"/>
                  </a:cubicBezTo>
                  <a:cubicBezTo>
                    <a:pt x="50" y="112"/>
                    <a:pt x="50" y="111"/>
                    <a:pt x="50" y="110"/>
                  </a:cubicBezTo>
                  <a:cubicBezTo>
                    <a:pt x="50" y="109"/>
                    <a:pt x="49" y="108"/>
                    <a:pt x="48" y="108"/>
                  </a:cubicBezTo>
                  <a:close/>
                  <a:moveTo>
                    <a:pt x="104" y="9"/>
                  </a:moveTo>
                  <a:cubicBezTo>
                    <a:pt x="103" y="8"/>
                    <a:pt x="100" y="6"/>
                    <a:pt x="98" y="6"/>
                  </a:cubicBezTo>
                  <a:cubicBezTo>
                    <a:pt x="98" y="7"/>
                    <a:pt x="99" y="7"/>
                    <a:pt x="99" y="7"/>
                  </a:cubicBezTo>
                  <a:cubicBezTo>
                    <a:pt x="100" y="7"/>
                    <a:pt x="102" y="8"/>
                    <a:pt x="103" y="9"/>
                  </a:cubicBezTo>
                  <a:cubicBezTo>
                    <a:pt x="103" y="9"/>
                    <a:pt x="103" y="9"/>
                    <a:pt x="104" y="9"/>
                  </a:cubicBezTo>
                  <a:close/>
                  <a:moveTo>
                    <a:pt x="20" y="106"/>
                  </a:moveTo>
                  <a:cubicBezTo>
                    <a:pt x="21" y="105"/>
                    <a:pt x="21" y="105"/>
                    <a:pt x="22" y="105"/>
                  </a:cubicBezTo>
                  <a:cubicBezTo>
                    <a:pt x="22" y="105"/>
                    <a:pt x="22" y="103"/>
                    <a:pt x="22" y="102"/>
                  </a:cubicBezTo>
                  <a:cubicBezTo>
                    <a:pt x="20" y="103"/>
                    <a:pt x="20" y="104"/>
                    <a:pt x="20" y="106"/>
                  </a:cubicBezTo>
                  <a:close/>
                  <a:moveTo>
                    <a:pt x="27" y="128"/>
                  </a:moveTo>
                  <a:cubicBezTo>
                    <a:pt x="27" y="128"/>
                    <a:pt x="27" y="128"/>
                    <a:pt x="28" y="129"/>
                  </a:cubicBezTo>
                  <a:cubicBezTo>
                    <a:pt x="29" y="128"/>
                    <a:pt x="30" y="127"/>
                    <a:pt x="31" y="126"/>
                  </a:cubicBezTo>
                  <a:cubicBezTo>
                    <a:pt x="32" y="126"/>
                    <a:pt x="31" y="126"/>
                    <a:pt x="31" y="125"/>
                  </a:cubicBezTo>
                  <a:cubicBezTo>
                    <a:pt x="30" y="126"/>
                    <a:pt x="29" y="127"/>
                    <a:pt x="27" y="128"/>
                  </a:cubicBezTo>
                  <a:close/>
                  <a:moveTo>
                    <a:pt x="22" y="84"/>
                  </a:moveTo>
                  <a:cubicBezTo>
                    <a:pt x="23" y="82"/>
                    <a:pt x="23" y="81"/>
                    <a:pt x="24" y="79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2" y="81"/>
                    <a:pt x="22" y="82"/>
                    <a:pt x="22" y="84"/>
                  </a:cubicBezTo>
                  <a:close/>
                  <a:moveTo>
                    <a:pt x="172" y="156"/>
                  </a:moveTo>
                  <a:cubicBezTo>
                    <a:pt x="173" y="157"/>
                    <a:pt x="175" y="158"/>
                    <a:pt x="176" y="158"/>
                  </a:cubicBezTo>
                  <a:cubicBezTo>
                    <a:pt x="175" y="157"/>
                    <a:pt x="174" y="157"/>
                    <a:pt x="173" y="156"/>
                  </a:cubicBezTo>
                  <a:cubicBezTo>
                    <a:pt x="172" y="156"/>
                    <a:pt x="172" y="156"/>
                    <a:pt x="172" y="156"/>
                  </a:cubicBezTo>
                  <a:close/>
                  <a:moveTo>
                    <a:pt x="103" y="223"/>
                  </a:moveTo>
                  <a:cubicBezTo>
                    <a:pt x="103" y="223"/>
                    <a:pt x="103" y="223"/>
                    <a:pt x="103" y="223"/>
                  </a:cubicBezTo>
                  <a:cubicBezTo>
                    <a:pt x="103" y="221"/>
                    <a:pt x="103" y="220"/>
                    <a:pt x="103" y="219"/>
                  </a:cubicBezTo>
                  <a:cubicBezTo>
                    <a:pt x="102" y="219"/>
                    <a:pt x="102" y="219"/>
                    <a:pt x="102" y="219"/>
                  </a:cubicBezTo>
                  <a:cubicBezTo>
                    <a:pt x="102" y="220"/>
                    <a:pt x="102" y="221"/>
                    <a:pt x="103" y="223"/>
                  </a:cubicBezTo>
                  <a:close/>
                  <a:moveTo>
                    <a:pt x="120" y="174"/>
                  </a:moveTo>
                  <a:cubicBezTo>
                    <a:pt x="121" y="174"/>
                    <a:pt x="121" y="174"/>
                    <a:pt x="122" y="172"/>
                  </a:cubicBezTo>
                  <a:cubicBezTo>
                    <a:pt x="120" y="172"/>
                    <a:pt x="120" y="172"/>
                    <a:pt x="120" y="174"/>
                  </a:cubicBezTo>
                  <a:close/>
                  <a:moveTo>
                    <a:pt x="25" y="117"/>
                  </a:moveTo>
                  <a:cubicBezTo>
                    <a:pt x="25" y="117"/>
                    <a:pt x="26" y="117"/>
                    <a:pt x="26" y="117"/>
                  </a:cubicBezTo>
                  <a:cubicBezTo>
                    <a:pt x="27" y="116"/>
                    <a:pt x="28" y="115"/>
                    <a:pt x="29" y="114"/>
                  </a:cubicBezTo>
                  <a:cubicBezTo>
                    <a:pt x="30" y="114"/>
                    <a:pt x="30" y="113"/>
                    <a:pt x="30" y="113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29" y="114"/>
                    <a:pt x="27" y="115"/>
                    <a:pt x="25" y="117"/>
                  </a:cubicBezTo>
                  <a:close/>
                  <a:moveTo>
                    <a:pt x="98" y="60"/>
                  </a:moveTo>
                  <a:cubicBezTo>
                    <a:pt x="98" y="60"/>
                    <a:pt x="98" y="60"/>
                    <a:pt x="98" y="60"/>
                  </a:cubicBezTo>
                  <a:cubicBezTo>
                    <a:pt x="98" y="61"/>
                    <a:pt x="97" y="61"/>
                    <a:pt x="98" y="62"/>
                  </a:cubicBezTo>
                  <a:cubicBezTo>
                    <a:pt x="98" y="62"/>
                    <a:pt x="99" y="62"/>
                    <a:pt x="99" y="62"/>
                  </a:cubicBezTo>
                  <a:cubicBezTo>
                    <a:pt x="99" y="61"/>
                    <a:pt x="99" y="60"/>
                    <a:pt x="98" y="60"/>
                  </a:cubicBezTo>
                  <a:close/>
                  <a:moveTo>
                    <a:pt x="26" y="126"/>
                  </a:moveTo>
                  <a:cubicBezTo>
                    <a:pt x="27" y="125"/>
                    <a:pt x="29" y="124"/>
                    <a:pt x="30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4"/>
                    <a:pt x="27" y="125"/>
                    <a:pt x="26" y="126"/>
                  </a:cubicBezTo>
                  <a:close/>
                  <a:moveTo>
                    <a:pt x="106" y="11"/>
                  </a:moveTo>
                  <a:cubicBezTo>
                    <a:pt x="107" y="12"/>
                    <a:pt x="108" y="14"/>
                    <a:pt x="110" y="15"/>
                  </a:cubicBezTo>
                  <a:cubicBezTo>
                    <a:pt x="109" y="13"/>
                    <a:pt x="107" y="12"/>
                    <a:pt x="106" y="11"/>
                  </a:cubicBezTo>
                  <a:close/>
                  <a:moveTo>
                    <a:pt x="50" y="33"/>
                  </a:moveTo>
                  <a:cubicBezTo>
                    <a:pt x="49" y="34"/>
                    <a:pt x="48" y="35"/>
                    <a:pt x="47" y="36"/>
                  </a:cubicBezTo>
                  <a:cubicBezTo>
                    <a:pt x="48" y="36"/>
                    <a:pt x="49" y="35"/>
                    <a:pt x="50" y="34"/>
                  </a:cubicBezTo>
                  <a:cubicBezTo>
                    <a:pt x="50" y="34"/>
                    <a:pt x="50" y="33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lose/>
                  <a:moveTo>
                    <a:pt x="15" y="88"/>
                  </a:moveTo>
                  <a:cubicBezTo>
                    <a:pt x="17" y="86"/>
                    <a:pt x="17" y="83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3"/>
                    <a:pt x="16" y="85"/>
                    <a:pt x="15" y="88"/>
                  </a:cubicBezTo>
                  <a:close/>
                  <a:moveTo>
                    <a:pt x="39" y="35"/>
                  </a:moveTo>
                  <a:cubicBezTo>
                    <a:pt x="39" y="35"/>
                    <a:pt x="39" y="35"/>
                    <a:pt x="39" y="35"/>
                  </a:cubicBezTo>
                  <a:cubicBezTo>
                    <a:pt x="40" y="35"/>
                    <a:pt x="40" y="34"/>
                    <a:pt x="41" y="34"/>
                  </a:cubicBezTo>
                  <a:cubicBezTo>
                    <a:pt x="42" y="32"/>
                    <a:pt x="43" y="31"/>
                    <a:pt x="44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2" y="32"/>
                    <a:pt x="41" y="33"/>
                    <a:pt x="39" y="35"/>
                  </a:cubicBezTo>
                  <a:close/>
                  <a:moveTo>
                    <a:pt x="14" y="100"/>
                  </a:moveTo>
                  <a:cubicBezTo>
                    <a:pt x="13" y="100"/>
                    <a:pt x="13" y="101"/>
                    <a:pt x="12" y="102"/>
                  </a:cubicBezTo>
                  <a:cubicBezTo>
                    <a:pt x="13" y="102"/>
                    <a:pt x="13" y="102"/>
                    <a:pt x="14" y="101"/>
                  </a:cubicBezTo>
                  <a:cubicBezTo>
                    <a:pt x="15" y="101"/>
                    <a:pt x="15" y="101"/>
                    <a:pt x="14" y="100"/>
                  </a:cubicBezTo>
                  <a:cubicBezTo>
                    <a:pt x="14" y="100"/>
                    <a:pt x="14" y="100"/>
                    <a:pt x="14" y="100"/>
                  </a:cubicBezTo>
                  <a:close/>
                  <a:moveTo>
                    <a:pt x="105" y="122"/>
                  </a:moveTo>
                  <a:cubicBezTo>
                    <a:pt x="104" y="122"/>
                    <a:pt x="104" y="122"/>
                    <a:pt x="104" y="122"/>
                  </a:cubicBezTo>
                  <a:cubicBezTo>
                    <a:pt x="103" y="123"/>
                    <a:pt x="103" y="123"/>
                    <a:pt x="102" y="124"/>
                  </a:cubicBezTo>
                  <a:cubicBezTo>
                    <a:pt x="103" y="124"/>
                    <a:pt x="103" y="124"/>
                    <a:pt x="103" y="124"/>
                  </a:cubicBezTo>
                  <a:cubicBezTo>
                    <a:pt x="104" y="124"/>
                    <a:pt x="104" y="123"/>
                    <a:pt x="104" y="123"/>
                  </a:cubicBezTo>
                  <a:cubicBezTo>
                    <a:pt x="104" y="123"/>
                    <a:pt x="105" y="123"/>
                    <a:pt x="105" y="122"/>
                  </a:cubicBezTo>
                  <a:close/>
                  <a:moveTo>
                    <a:pt x="30" y="69"/>
                  </a:moveTo>
                  <a:cubicBezTo>
                    <a:pt x="31" y="67"/>
                    <a:pt x="31" y="67"/>
                    <a:pt x="31" y="66"/>
                  </a:cubicBezTo>
                  <a:cubicBezTo>
                    <a:pt x="30" y="66"/>
                    <a:pt x="30" y="68"/>
                    <a:pt x="30" y="69"/>
                  </a:cubicBezTo>
                  <a:close/>
                  <a:moveTo>
                    <a:pt x="116" y="174"/>
                  </a:moveTo>
                  <a:cubicBezTo>
                    <a:pt x="114" y="174"/>
                    <a:pt x="113" y="175"/>
                    <a:pt x="114" y="176"/>
                  </a:cubicBezTo>
                  <a:cubicBezTo>
                    <a:pt x="114" y="176"/>
                    <a:pt x="115" y="176"/>
                    <a:pt x="115" y="176"/>
                  </a:cubicBezTo>
                  <a:cubicBezTo>
                    <a:pt x="115" y="175"/>
                    <a:pt x="116" y="175"/>
                    <a:pt x="116" y="174"/>
                  </a:cubicBezTo>
                  <a:close/>
                  <a:moveTo>
                    <a:pt x="81" y="28"/>
                  </a:moveTo>
                  <a:cubicBezTo>
                    <a:pt x="81" y="28"/>
                    <a:pt x="81" y="28"/>
                    <a:pt x="81" y="28"/>
                  </a:cubicBezTo>
                  <a:cubicBezTo>
                    <a:pt x="80" y="28"/>
                    <a:pt x="79" y="28"/>
                    <a:pt x="78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9"/>
                    <a:pt x="80" y="29"/>
                    <a:pt x="81" y="28"/>
                  </a:cubicBezTo>
                  <a:close/>
                  <a:moveTo>
                    <a:pt x="87" y="17"/>
                  </a:moveTo>
                  <a:cubicBezTo>
                    <a:pt x="88" y="17"/>
                    <a:pt x="89" y="17"/>
                    <a:pt x="89" y="16"/>
                  </a:cubicBezTo>
                  <a:cubicBezTo>
                    <a:pt x="90" y="16"/>
                    <a:pt x="90" y="15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1" y="14"/>
                    <a:pt x="91" y="14"/>
                    <a:pt x="91" y="13"/>
                  </a:cubicBezTo>
                  <a:cubicBezTo>
                    <a:pt x="90" y="15"/>
                    <a:pt x="89" y="16"/>
                    <a:pt x="87" y="17"/>
                  </a:cubicBezTo>
                  <a:close/>
                  <a:moveTo>
                    <a:pt x="115" y="124"/>
                  </a:moveTo>
                  <a:cubicBezTo>
                    <a:pt x="116" y="125"/>
                    <a:pt x="117" y="125"/>
                    <a:pt x="117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7" y="124"/>
                    <a:pt x="116" y="124"/>
                    <a:pt x="116" y="124"/>
                  </a:cubicBezTo>
                  <a:cubicBezTo>
                    <a:pt x="115" y="124"/>
                    <a:pt x="115" y="124"/>
                    <a:pt x="115" y="124"/>
                  </a:cubicBezTo>
                  <a:close/>
                  <a:moveTo>
                    <a:pt x="37" y="133"/>
                  </a:moveTo>
                  <a:cubicBezTo>
                    <a:pt x="36" y="134"/>
                    <a:pt x="35" y="134"/>
                    <a:pt x="34" y="135"/>
                  </a:cubicBezTo>
                  <a:cubicBezTo>
                    <a:pt x="35" y="135"/>
                    <a:pt x="36" y="134"/>
                    <a:pt x="37" y="134"/>
                  </a:cubicBezTo>
                  <a:cubicBezTo>
                    <a:pt x="38" y="134"/>
                    <a:pt x="38" y="133"/>
                    <a:pt x="37" y="133"/>
                  </a:cubicBezTo>
                  <a:close/>
                  <a:moveTo>
                    <a:pt x="91" y="20"/>
                  </a:moveTo>
                  <a:cubicBezTo>
                    <a:pt x="92" y="19"/>
                    <a:pt x="92" y="19"/>
                    <a:pt x="92" y="18"/>
                  </a:cubicBezTo>
                  <a:cubicBezTo>
                    <a:pt x="91" y="18"/>
                    <a:pt x="91" y="19"/>
                    <a:pt x="90" y="19"/>
                  </a:cubicBezTo>
                  <a:cubicBezTo>
                    <a:pt x="90" y="19"/>
                    <a:pt x="91" y="20"/>
                    <a:pt x="91" y="20"/>
                  </a:cubicBezTo>
                  <a:close/>
                  <a:moveTo>
                    <a:pt x="119" y="180"/>
                  </a:moveTo>
                  <a:cubicBezTo>
                    <a:pt x="119" y="179"/>
                    <a:pt x="120" y="178"/>
                    <a:pt x="120" y="177"/>
                  </a:cubicBezTo>
                  <a:cubicBezTo>
                    <a:pt x="120" y="177"/>
                    <a:pt x="119" y="177"/>
                    <a:pt x="119" y="178"/>
                  </a:cubicBezTo>
                  <a:cubicBezTo>
                    <a:pt x="119" y="179"/>
                    <a:pt x="119" y="179"/>
                    <a:pt x="119" y="180"/>
                  </a:cubicBezTo>
                  <a:close/>
                  <a:moveTo>
                    <a:pt x="48" y="130"/>
                  </a:moveTo>
                  <a:cubicBezTo>
                    <a:pt x="48" y="130"/>
                    <a:pt x="48" y="130"/>
                    <a:pt x="48" y="130"/>
                  </a:cubicBezTo>
                  <a:cubicBezTo>
                    <a:pt x="46" y="131"/>
                    <a:pt x="45" y="132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5" y="133"/>
                    <a:pt x="45" y="133"/>
                  </a:cubicBezTo>
                  <a:cubicBezTo>
                    <a:pt x="46" y="132"/>
                    <a:pt x="47" y="131"/>
                    <a:pt x="48" y="130"/>
                  </a:cubicBezTo>
                  <a:close/>
                  <a:moveTo>
                    <a:pt x="94" y="8"/>
                  </a:moveTo>
                  <a:cubicBezTo>
                    <a:pt x="92" y="7"/>
                    <a:pt x="92" y="7"/>
                    <a:pt x="91" y="8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3" y="9"/>
                    <a:pt x="93" y="9"/>
                    <a:pt x="94" y="8"/>
                  </a:cubicBezTo>
                  <a:close/>
                  <a:moveTo>
                    <a:pt x="54" y="109"/>
                  </a:moveTo>
                  <a:cubicBezTo>
                    <a:pt x="55" y="111"/>
                    <a:pt x="55" y="111"/>
                    <a:pt x="57" y="111"/>
                  </a:cubicBezTo>
                  <a:cubicBezTo>
                    <a:pt x="56" y="110"/>
                    <a:pt x="55" y="110"/>
                    <a:pt x="54" y="109"/>
                  </a:cubicBezTo>
                  <a:close/>
                  <a:moveTo>
                    <a:pt x="74" y="31"/>
                  </a:moveTo>
                  <a:cubicBezTo>
                    <a:pt x="73" y="32"/>
                    <a:pt x="72" y="32"/>
                    <a:pt x="71" y="33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2" y="33"/>
                    <a:pt x="72" y="33"/>
                    <a:pt x="73" y="33"/>
                  </a:cubicBezTo>
                  <a:cubicBezTo>
                    <a:pt x="74" y="33"/>
                    <a:pt x="74" y="32"/>
                    <a:pt x="74" y="31"/>
                  </a:cubicBezTo>
                  <a:close/>
                  <a:moveTo>
                    <a:pt x="119" y="130"/>
                  </a:moveTo>
                  <a:cubicBezTo>
                    <a:pt x="119" y="130"/>
                    <a:pt x="119" y="130"/>
                    <a:pt x="120" y="130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1" y="129"/>
                    <a:pt x="120" y="129"/>
                    <a:pt x="119" y="129"/>
                  </a:cubicBezTo>
                  <a:cubicBezTo>
                    <a:pt x="119" y="129"/>
                    <a:pt x="119" y="130"/>
                    <a:pt x="119" y="130"/>
                  </a:cubicBezTo>
                  <a:close/>
                  <a:moveTo>
                    <a:pt x="98" y="16"/>
                  </a:moveTo>
                  <a:cubicBezTo>
                    <a:pt x="99" y="16"/>
                    <a:pt x="99" y="16"/>
                    <a:pt x="99" y="17"/>
                  </a:cubicBezTo>
                  <a:cubicBezTo>
                    <a:pt x="100" y="16"/>
                    <a:pt x="100" y="16"/>
                    <a:pt x="101" y="15"/>
                  </a:cubicBezTo>
                  <a:cubicBezTo>
                    <a:pt x="100" y="15"/>
                    <a:pt x="100" y="15"/>
                    <a:pt x="99" y="14"/>
                  </a:cubicBezTo>
                  <a:cubicBezTo>
                    <a:pt x="99" y="15"/>
                    <a:pt x="99" y="15"/>
                    <a:pt x="98" y="16"/>
                  </a:cubicBezTo>
                  <a:close/>
                  <a:moveTo>
                    <a:pt x="56" y="107"/>
                  </a:moveTo>
                  <a:cubicBezTo>
                    <a:pt x="56" y="107"/>
                    <a:pt x="56" y="107"/>
                    <a:pt x="56" y="107"/>
                  </a:cubicBezTo>
                  <a:cubicBezTo>
                    <a:pt x="55" y="106"/>
                    <a:pt x="54" y="105"/>
                    <a:pt x="52" y="104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4" y="106"/>
                    <a:pt x="55" y="106"/>
                    <a:pt x="56" y="107"/>
                  </a:cubicBezTo>
                  <a:close/>
                  <a:moveTo>
                    <a:pt x="94" y="14"/>
                  </a:moveTo>
                  <a:cubicBezTo>
                    <a:pt x="93" y="14"/>
                    <a:pt x="93" y="15"/>
                    <a:pt x="92" y="16"/>
                  </a:cubicBezTo>
                  <a:cubicBezTo>
                    <a:pt x="93" y="16"/>
                    <a:pt x="94" y="15"/>
                    <a:pt x="95" y="15"/>
                  </a:cubicBezTo>
                  <a:cubicBezTo>
                    <a:pt x="94" y="15"/>
                    <a:pt x="94" y="14"/>
                    <a:pt x="94" y="14"/>
                  </a:cubicBezTo>
                  <a:close/>
                  <a:moveTo>
                    <a:pt x="94" y="125"/>
                  </a:moveTo>
                  <a:cubicBezTo>
                    <a:pt x="95" y="125"/>
                    <a:pt x="96" y="126"/>
                    <a:pt x="97" y="126"/>
                  </a:cubicBezTo>
                  <a:cubicBezTo>
                    <a:pt x="97" y="126"/>
                    <a:pt x="97" y="126"/>
                    <a:pt x="98" y="126"/>
                  </a:cubicBezTo>
                  <a:cubicBezTo>
                    <a:pt x="96" y="125"/>
                    <a:pt x="95" y="124"/>
                    <a:pt x="94" y="124"/>
                  </a:cubicBezTo>
                  <a:cubicBezTo>
                    <a:pt x="94" y="124"/>
                    <a:pt x="94" y="124"/>
                    <a:pt x="94" y="125"/>
                  </a:cubicBezTo>
                  <a:close/>
                  <a:moveTo>
                    <a:pt x="98" y="22"/>
                  </a:moveTo>
                  <a:cubicBezTo>
                    <a:pt x="98" y="22"/>
                    <a:pt x="98" y="22"/>
                    <a:pt x="98" y="22"/>
                  </a:cubicBezTo>
                  <a:cubicBezTo>
                    <a:pt x="97" y="23"/>
                    <a:pt x="96" y="24"/>
                    <a:pt x="95" y="25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5" y="25"/>
                    <a:pt x="96" y="25"/>
                    <a:pt x="96" y="24"/>
                  </a:cubicBezTo>
                  <a:cubicBezTo>
                    <a:pt x="97" y="23"/>
                    <a:pt x="97" y="23"/>
                    <a:pt x="98" y="22"/>
                  </a:cubicBezTo>
                  <a:close/>
                  <a:moveTo>
                    <a:pt x="3" y="123"/>
                  </a:moveTo>
                  <a:cubicBezTo>
                    <a:pt x="3" y="125"/>
                    <a:pt x="3" y="128"/>
                    <a:pt x="3" y="130"/>
                  </a:cubicBezTo>
                  <a:cubicBezTo>
                    <a:pt x="3" y="128"/>
                    <a:pt x="3" y="125"/>
                    <a:pt x="3" y="123"/>
                  </a:cubicBezTo>
                  <a:close/>
                  <a:moveTo>
                    <a:pt x="95" y="59"/>
                  </a:moveTo>
                  <a:cubicBezTo>
                    <a:pt x="94" y="60"/>
                    <a:pt x="94" y="61"/>
                    <a:pt x="94" y="62"/>
                  </a:cubicBezTo>
                  <a:cubicBezTo>
                    <a:pt x="95" y="62"/>
                    <a:pt x="95" y="61"/>
                    <a:pt x="95" y="59"/>
                  </a:cubicBezTo>
                  <a:close/>
                  <a:moveTo>
                    <a:pt x="119" y="206"/>
                  </a:moveTo>
                  <a:cubicBezTo>
                    <a:pt x="119" y="206"/>
                    <a:pt x="119" y="206"/>
                    <a:pt x="119" y="205"/>
                  </a:cubicBezTo>
                  <a:cubicBezTo>
                    <a:pt x="119" y="205"/>
                    <a:pt x="119" y="204"/>
                    <a:pt x="119" y="203"/>
                  </a:cubicBez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19" y="203"/>
                    <a:pt x="119" y="203"/>
                  </a:cubicBezTo>
                  <a:cubicBezTo>
                    <a:pt x="119" y="204"/>
                    <a:pt x="119" y="205"/>
                    <a:pt x="119" y="206"/>
                  </a:cubicBezTo>
                  <a:close/>
                  <a:moveTo>
                    <a:pt x="114" y="32"/>
                  </a:moveTo>
                  <a:cubicBezTo>
                    <a:pt x="114" y="31"/>
                    <a:pt x="114" y="30"/>
                    <a:pt x="114" y="29"/>
                  </a:cubicBezTo>
                  <a:cubicBezTo>
                    <a:pt x="114" y="29"/>
                    <a:pt x="114" y="28"/>
                    <a:pt x="114" y="28"/>
                  </a:cubicBezTo>
                  <a:cubicBezTo>
                    <a:pt x="114" y="29"/>
                    <a:pt x="114" y="30"/>
                    <a:pt x="114" y="31"/>
                  </a:cubicBezTo>
                  <a:cubicBezTo>
                    <a:pt x="114" y="32"/>
                    <a:pt x="114" y="32"/>
                    <a:pt x="114" y="32"/>
                  </a:cubicBezTo>
                  <a:close/>
                  <a:moveTo>
                    <a:pt x="88" y="21"/>
                  </a:moveTo>
                  <a:cubicBezTo>
                    <a:pt x="88" y="21"/>
                    <a:pt x="87" y="22"/>
                    <a:pt x="87" y="23"/>
                  </a:cubicBezTo>
                  <a:cubicBezTo>
                    <a:pt x="88" y="22"/>
                    <a:pt x="89" y="22"/>
                    <a:pt x="89" y="21"/>
                  </a:cubicBezTo>
                  <a:cubicBezTo>
                    <a:pt x="89" y="21"/>
                    <a:pt x="89" y="21"/>
                    <a:pt x="88" y="21"/>
                  </a:cubicBezTo>
                  <a:close/>
                  <a:moveTo>
                    <a:pt x="97" y="44"/>
                  </a:moveTo>
                  <a:cubicBezTo>
                    <a:pt x="96" y="44"/>
                    <a:pt x="96" y="44"/>
                    <a:pt x="95" y="44"/>
                  </a:cubicBezTo>
                  <a:cubicBezTo>
                    <a:pt x="95" y="45"/>
                    <a:pt x="96" y="46"/>
                    <a:pt x="96" y="47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6" y="46"/>
                    <a:pt x="96" y="45"/>
                    <a:pt x="97" y="44"/>
                  </a:cubicBezTo>
                  <a:close/>
                  <a:moveTo>
                    <a:pt x="27" y="106"/>
                  </a:moveTo>
                  <a:cubicBezTo>
                    <a:pt x="28" y="105"/>
                    <a:pt x="29" y="104"/>
                    <a:pt x="30" y="103"/>
                  </a:cubicBezTo>
                  <a:cubicBezTo>
                    <a:pt x="29" y="103"/>
                    <a:pt x="29" y="104"/>
                    <a:pt x="28" y="104"/>
                  </a:cubicBezTo>
                  <a:cubicBezTo>
                    <a:pt x="27" y="104"/>
                    <a:pt x="27" y="105"/>
                    <a:pt x="27" y="106"/>
                  </a:cubicBezTo>
                  <a:close/>
                  <a:moveTo>
                    <a:pt x="58" y="35"/>
                  </a:moveTo>
                  <a:cubicBezTo>
                    <a:pt x="57" y="36"/>
                    <a:pt x="55" y="37"/>
                    <a:pt x="55" y="38"/>
                  </a:cubicBezTo>
                  <a:cubicBezTo>
                    <a:pt x="56" y="37"/>
                    <a:pt x="57" y="37"/>
                    <a:pt x="58" y="35"/>
                  </a:cubicBezTo>
                  <a:close/>
                  <a:moveTo>
                    <a:pt x="22" y="97"/>
                  </a:moveTo>
                  <a:cubicBezTo>
                    <a:pt x="21" y="98"/>
                    <a:pt x="21" y="99"/>
                    <a:pt x="21" y="100"/>
                  </a:cubicBezTo>
                  <a:cubicBezTo>
                    <a:pt x="22" y="99"/>
                    <a:pt x="22" y="98"/>
                    <a:pt x="22" y="97"/>
                  </a:cubicBezTo>
                  <a:close/>
                  <a:moveTo>
                    <a:pt x="109" y="195"/>
                  </a:moveTo>
                  <a:cubicBezTo>
                    <a:pt x="109" y="196"/>
                    <a:pt x="108" y="196"/>
                    <a:pt x="108" y="196"/>
                  </a:cubicBezTo>
                  <a:cubicBezTo>
                    <a:pt x="108" y="197"/>
                    <a:pt x="108" y="197"/>
                    <a:pt x="108" y="198"/>
                  </a:cubicBezTo>
                  <a:cubicBezTo>
                    <a:pt x="108" y="198"/>
                    <a:pt x="109" y="198"/>
                    <a:pt x="109" y="197"/>
                  </a:cubicBezTo>
                  <a:cubicBezTo>
                    <a:pt x="109" y="197"/>
                    <a:pt x="109" y="196"/>
                    <a:pt x="109" y="195"/>
                  </a:cubicBezTo>
                  <a:close/>
                  <a:moveTo>
                    <a:pt x="72" y="23"/>
                  </a:moveTo>
                  <a:cubicBezTo>
                    <a:pt x="70" y="22"/>
                    <a:pt x="70" y="22"/>
                    <a:pt x="69" y="23"/>
                  </a:cubicBezTo>
                  <a:cubicBezTo>
                    <a:pt x="70" y="23"/>
                    <a:pt x="71" y="24"/>
                    <a:pt x="72" y="23"/>
                  </a:cubicBezTo>
                  <a:close/>
                  <a:moveTo>
                    <a:pt x="109" y="208"/>
                  </a:moveTo>
                  <a:cubicBezTo>
                    <a:pt x="108" y="209"/>
                    <a:pt x="107" y="209"/>
                    <a:pt x="108" y="210"/>
                  </a:cubicBezTo>
                  <a:cubicBezTo>
                    <a:pt x="108" y="210"/>
                    <a:pt x="109" y="210"/>
                    <a:pt x="109" y="210"/>
                  </a:cubicBezTo>
                  <a:cubicBezTo>
                    <a:pt x="109" y="209"/>
                    <a:pt x="109" y="209"/>
                    <a:pt x="109" y="208"/>
                  </a:cubicBezTo>
                  <a:close/>
                  <a:moveTo>
                    <a:pt x="45" y="112"/>
                  </a:moveTo>
                  <a:cubicBezTo>
                    <a:pt x="45" y="111"/>
                    <a:pt x="45" y="110"/>
                    <a:pt x="44" y="110"/>
                  </a:cubicBezTo>
                  <a:cubicBezTo>
                    <a:pt x="44" y="110"/>
                    <a:pt x="44" y="111"/>
                    <a:pt x="44" y="111"/>
                  </a:cubicBezTo>
                  <a:cubicBezTo>
                    <a:pt x="44" y="112"/>
                    <a:pt x="45" y="112"/>
                    <a:pt x="45" y="112"/>
                  </a:cubicBezTo>
                  <a:close/>
                  <a:moveTo>
                    <a:pt x="123" y="220"/>
                  </a:moveTo>
                  <a:cubicBezTo>
                    <a:pt x="123" y="220"/>
                    <a:pt x="123" y="220"/>
                    <a:pt x="123" y="220"/>
                  </a:cubicBezTo>
                  <a:cubicBezTo>
                    <a:pt x="122" y="221"/>
                    <a:pt x="123" y="222"/>
                    <a:pt x="123" y="223"/>
                  </a:cubicBezTo>
                  <a:cubicBezTo>
                    <a:pt x="123" y="222"/>
                    <a:pt x="123" y="222"/>
                    <a:pt x="124" y="222"/>
                  </a:cubicBezTo>
                  <a:cubicBezTo>
                    <a:pt x="123" y="221"/>
                    <a:pt x="123" y="221"/>
                    <a:pt x="123" y="220"/>
                  </a:cubicBezTo>
                  <a:close/>
                  <a:moveTo>
                    <a:pt x="120" y="218"/>
                  </a:moveTo>
                  <a:cubicBezTo>
                    <a:pt x="120" y="218"/>
                    <a:pt x="120" y="218"/>
                    <a:pt x="120" y="217"/>
                  </a:cubicBezTo>
                  <a:cubicBezTo>
                    <a:pt x="120" y="217"/>
                    <a:pt x="120" y="216"/>
                    <a:pt x="120" y="215"/>
                  </a:cubicBezTo>
                  <a:cubicBezTo>
                    <a:pt x="120" y="215"/>
                    <a:pt x="119" y="216"/>
                    <a:pt x="119" y="216"/>
                  </a:cubicBezTo>
                  <a:cubicBezTo>
                    <a:pt x="119" y="216"/>
                    <a:pt x="119" y="217"/>
                    <a:pt x="120" y="218"/>
                  </a:cubicBezTo>
                  <a:close/>
                  <a:moveTo>
                    <a:pt x="43" y="127"/>
                  </a:moveTo>
                  <a:cubicBezTo>
                    <a:pt x="44" y="126"/>
                    <a:pt x="44" y="125"/>
                    <a:pt x="45" y="124"/>
                  </a:cubicBezTo>
                  <a:cubicBezTo>
                    <a:pt x="44" y="125"/>
                    <a:pt x="43" y="125"/>
                    <a:pt x="43" y="127"/>
                  </a:cubicBezTo>
                  <a:close/>
                  <a:moveTo>
                    <a:pt x="25" y="147"/>
                  </a:moveTo>
                  <a:cubicBezTo>
                    <a:pt x="25" y="147"/>
                    <a:pt x="25" y="147"/>
                    <a:pt x="26" y="147"/>
                  </a:cubicBezTo>
                  <a:cubicBezTo>
                    <a:pt x="26" y="146"/>
                    <a:pt x="26" y="145"/>
                    <a:pt x="26" y="144"/>
                  </a:cubicBezTo>
                  <a:cubicBezTo>
                    <a:pt x="25" y="145"/>
                    <a:pt x="25" y="146"/>
                    <a:pt x="25" y="147"/>
                  </a:cubicBezTo>
                  <a:close/>
                  <a:moveTo>
                    <a:pt x="100" y="64"/>
                  </a:moveTo>
                  <a:cubicBezTo>
                    <a:pt x="99" y="64"/>
                    <a:pt x="98" y="64"/>
                    <a:pt x="98" y="65"/>
                  </a:cubicBezTo>
                  <a:cubicBezTo>
                    <a:pt x="98" y="65"/>
                    <a:pt x="99" y="65"/>
                    <a:pt x="99" y="66"/>
                  </a:cubicBezTo>
                  <a:cubicBezTo>
                    <a:pt x="100" y="65"/>
                    <a:pt x="100" y="65"/>
                    <a:pt x="100" y="64"/>
                  </a:cubicBezTo>
                  <a:close/>
                  <a:moveTo>
                    <a:pt x="26" y="95"/>
                  </a:moveTo>
                  <a:cubicBezTo>
                    <a:pt x="26" y="95"/>
                    <a:pt x="25" y="95"/>
                    <a:pt x="25" y="96"/>
                  </a:cubicBezTo>
                  <a:cubicBezTo>
                    <a:pt x="24" y="96"/>
                    <a:pt x="24" y="96"/>
                    <a:pt x="25" y="97"/>
                  </a:cubicBezTo>
                  <a:cubicBezTo>
                    <a:pt x="25" y="97"/>
                    <a:pt x="26" y="96"/>
                    <a:pt x="26" y="95"/>
                  </a:cubicBezTo>
                  <a:close/>
                  <a:moveTo>
                    <a:pt x="23" y="136"/>
                  </a:moveTo>
                  <a:cubicBezTo>
                    <a:pt x="23" y="137"/>
                    <a:pt x="23" y="138"/>
                    <a:pt x="24" y="138"/>
                  </a:cubicBezTo>
                  <a:cubicBezTo>
                    <a:pt x="24" y="137"/>
                    <a:pt x="24" y="137"/>
                    <a:pt x="23" y="136"/>
                  </a:cubicBezTo>
                  <a:close/>
                  <a:moveTo>
                    <a:pt x="48" y="117"/>
                  </a:moveTo>
                  <a:cubicBezTo>
                    <a:pt x="49" y="117"/>
                    <a:pt x="48" y="117"/>
                    <a:pt x="48" y="116"/>
                  </a:cubicBezTo>
                  <a:cubicBezTo>
                    <a:pt x="48" y="116"/>
                    <a:pt x="48" y="115"/>
                    <a:pt x="48" y="116"/>
                  </a:cubicBezTo>
                  <a:cubicBezTo>
                    <a:pt x="47" y="116"/>
                    <a:pt x="47" y="116"/>
                    <a:pt x="47" y="116"/>
                  </a:cubicBezTo>
                  <a:cubicBezTo>
                    <a:pt x="47" y="117"/>
                    <a:pt x="48" y="117"/>
                    <a:pt x="48" y="117"/>
                  </a:cubicBezTo>
                  <a:close/>
                  <a:moveTo>
                    <a:pt x="39" y="54"/>
                  </a:moveTo>
                  <a:cubicBezTo>
                    <a:pt x="39" y="53"/>
                    <a:pt x="40" y="53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39" y="52"/>
                    <a:pt x="39" y="53"/>
                  </a:cubicBezTo>
                  <a:cubicBezTo>
                    <a:pt x="39" y="53"/>
                    <a:pt x="39" y="54"/>
                    <a:pt x="39" y="54"/>
                  </a:cubicBezTo>
                  <a:close/>
                  <a:moveTo>
                    <a:pt x="82" y="43"/>
                  </a:moveTo>
                  <a:cubicBezTo>
                    <a:pt x="83" y="42"/>
                    <a:pt x="84" y="41"/>
                    <a:pt x="85" y="41"/>
                  </a:cubicBezTo>
                  <a:cubicBezTo>
                    <a:pt x="83" y="41"/>
                    <a:pt x="82" y="42"/>
                    <a:pt x="82" y="43"/>
                  </a:cubicBezTo>
                  <a:close/>
                  <a:moveTo>
                    <a:pt x="19" y="133"/>
                  </a:moveTo>
                  <a:cubicBezTo>
                    <a:pt x="19" y="133"/>
                    <a:pt x="19" y="133"/>
                    <a:pt x="19" y="133"/>
                  </a:cubicBezTo>
                  <a:cubicBezTo>
                    <a:pt x="18" y="134"/>
                    <a:pt x="18" y="135"/>
                    <a:pt x="17" y="136"/>
                  </a:cubicBezTo>
                  <a:cubicBezTo>
                    <a:pt x="19" y="135"/>
                    <a:pt x="18" y="134"/>
                    <a:pt x="19" y="133"/>
                  </a:cubicBezTo>
                  <a:close/>
                  <a:moveTo>
                    <a:pt x="47" y="100"/>
                  </a:moveTo>
                  <a:cubicBezTo>
                    <a:pt x="47" y="99"/>
                    <a:pt x="46" y="98"/>
                    <a:pt x="45" y="98"/>
                  </a:cubicBezTo>
                  <a:cubicBezTo>
                    <a:pt x="45" y="98"/>
                    <a:pt x="46" y="99"/>
                    <a:pt x="47" y="100"/>
                  </a:cubicBezTo>
                  <a:close/>
                  <a:moveTo>
                    <a:pt x="68" y="24"/>
                  </a:moveTo>
                  <a:cubicBezTo>
                    <a:pt x="68" y="25"/>
                    <a:pt x="67" y="25"/>
                    <a:pt x="67" y="25"/>
                  </a:cubicBezTo>
                  <a:cubicBezTo>
                    <a:pt x="67" y="26"/>
                    <a:pt x="68" y="26"/>
                    <a:pt x="68" y="26"/>
                  </a:cubicBezTo>
                  <a:cubicBezTo>
                    <a:pt x="68" y="26"/>
                    <a:pt x="69" y="25"/>
                    <a:pt x="69" y="25"/>
                  </a:cubicBezTo>
                  <a:cubicBezTo>
                    <a:pt x="69" y="25"/>
                    <a:pt x="68" y="25"/>
                    <a:pt x="68" y="24"/>
                  </a:cubicBezTo>
                  <a:close/>
                  <a:moveTo>
                    <a:pt x="23" y="144"/>
                  </a:moveTo>
                  <a:cubicBezTo>
                    <a:pt x="24" y="143"/>
                    <a:pt x="24" y="142"/>
                    <a:pt x="24" y="141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3" y="142"/>
                    <a:pt x="23" y="143"/>
                    <a:pt x="23" y="144"/>
                  </a:cubicBezTo>
                  <a:close/>
                  <a:moveTo>
                    <a:pt x="133" y="135"/>
                  </a:moveTo>
                  <a:cubicBezTo>
                    <a:pt x="133" y="135"/>
                    <a:pt x="133" y="135"/>
                    <a:pt x="133" y="135"/>
                  </a:cubicBezTo>
                  <a:cubicBezTo>
                    <a:pt x="133" y="134"/>
                    <a:pt x="134" y="134"/>
                    <a:pt x="135" y="133"/>
                  </a:cubicBezTo>
                  <a:cubicBezTo>
                    <a:pt x="134" y="133"/>
                    <a:pt x="134" y="133"/>
                    <a:pt x="134" y="133"/>
                  </a:cubicBezTo>
                  <a:cubicBezTo>
                    <a:pt x="133" y="134"/>
                    <a:pt x="133" y="134"/>
                    <a:pt x="133" y="135"/>
                  </a:cubicBezTo>
                  <a:close/>
                  <a:moveTo>
                    <a:pt x="109" y="133"/>
                  </a:moveTo>
                  <a:cubicBezTo>
                    <a:pt x="109" y="133"/>
                    <a:pt x="109" y="133"/>
                    <a:pt x="108" y="133"/>
                  </a:cubicBezTo>
                  <a:cubicBezTo>
                    <a:pt x="108" y="134"/>
                    <a:pt x="108" y="135"/>
                    <a:pt x="107" y="135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8" y="135"/>
                    <a:pt x="109" y="134"/>
                    <a:pt x="109" y="133"/>
                  </a:cubicBezTo>
                  <a:close/>
                  <a:moveTo>
                    <a:pt x="47" y="149"/>
                  </a:moveTo>
                  <a:cubicBezTo>
                    <a:pt x="46" y="148"/>
                    <a:pt x="46" y="148"/>
                    <a:pt x="45" y="149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5" y="150"/>
                    <a:pt x="46" y="149"/>
                    <a:pt x="47" y="149"/>
                  </a:cubicBezTo>
                  <a:close/>
                  <a:moveTo>
                    <a:pt x="104" y="43"/>
                  </a:moveTo>
                  <a:cubicBezTo>
                    <a:pt x="104" y="42"/>
                    <a:pt x="103" y="42"/>
                    <a:pt x="103" y="42"/>
                  </a:cubicBezTo>
                  <a:cubicBezTo>
                    <a:pt x="103" y="42"/>
                    <a:pt x="103" y="43"/>
                    <a:pt x="103" y="43"/>
                  </a:cubicBezTo>
                  <a:cubicBezTo>
                    <a:pt x="103" y="43"/>
                    <a:pt x="103" y="43"/>
                    <a:pt x="104" y="44"/>
                  </a:cubicBezTo>
                  <a:cubicBezTo>
                    <a:pt x="104" y="43"/>
                    <a:pt x="104" y="43"/>
                    <a:pt x="104" y="43"/>
                  </a:cubicBezTo>
                  <a:close/>
                  <a:moveTo>
                    <a:pt x="122" y="196"/>
                  </a:moveTo>
                  <a:cubicBezTo>
                    <a:pt x="122" y="196"/>
                    <a:pt x="121" y="196"/>
                    <a:pt x="121" y="197"/>
                  </a:cubicBezTo>
                  <a:cubicBezTo>
                    <a:pt x="121" y="197"/>
                    <a:pt x="121" y="198"/>
                    <a:pt x="121" y="199"/>
                  </a:cubicBezTo>
                  <a:cubicBezTo>
                    <a:pt x="122" y="198"/>
                    <a:pt x="122" y="198"/>
                    <a:pt x="122" y="196"/>
                  </a:cubicBezTo>
                  <a:close/>
                  <a:moveTo>
                    <a:pt x="113" y="212"/>
                  </a:moveTo>
                  <a:cubicBezTo>
                    <a:pt x="113" y="213"/>
                    <a:pt x="113" y="213"/>
                    <a:pt x="113" y="214"/>
                  </a:cubicBezTo>
                  <a:cubicBezTo>
                    <a:pt x="113" y="214"/>
                    <a:pt x="114" y="214"/>
                    <a:pt x="113" y="214"/>
                  </a:cubicBezTo>
                  <a:cubicBezTo>
                    <a:pt x="113" y="213"/>
                    <a:pt x="114" y="213"/>
                    <a:pt x="113" y="212"/>
                  </a:cubicBezTo>
                  <a:close/>
                  <a:moveTo>
                    <a:pt x="111" y="54"/>
                  </a:moveTo>
                  <a:cubicBezTo>
                    <a:pt x="111" y="54"/>
                    <a:pt x="111" y="54"/>
                    <a:pt x="111" y="54"/>
                  </a:cubicBezTo>
                  <a:cubicBezTo>
                    <a:pt x="111" y="55"/>
                    <a:pt x="110" y="56"/>
                    <a:pt x="110" y="57"/>
                  </a:cubicBezTo>
                  <a:cubicBezTo>
                    <a:pt x="110" y="57"/>
                    <a:pt x="110" y="57"/>
                    <a:pt x="110" y="57"/>
                  </a:cubicBezTo>
                  <a:cubicBezTo>
                    <a:pt x="110" y="57"/>
                    <a:pt x="110" y="57"/>
                    <a:pt x="110" y="57"/>
                  </a:cubicBezTo>
                  <a:cubicBezTo>
                    <a:pt x="111" y="56"/>
                    <a:pt x="111" y="55"/>
                    <a:pt x="111" y="54"/>
                  </a:cubicBezTo>
                  <a:close/>
                  <a:moveTo>
                    <a:pt x="98" y="74"/>
                  </a:moveTo>
                  <a:cubicBezTo>
                    <a:pt x="99" y="74"/>
                    <a:pt x="99" y="74"/>
                    <a:pt x="100" y="73"/>
                  </a:cubicBezTo>
                  <a:cubicBezTo>
                    <a:pt x="99" y="73"/>
                    <a:pt x="99" y="73"/>
                    <a:pt x="98" y="73"/>
                  </a:cubicBezTo>
                  <a:cubicBezTo>
                    <a:pt x="98" y="73"/>
                    <a:pt x="98" y="73"/>
                    <a:pt x="98" y="74"/>
                  </a:cubicBezTo>
                  <a:close/>
                  <a:moveTo>
                    <a:pt x="55" y="49"/>
                  </a:moveTo>
                  <a:cubicBezTo>
                    <a:pt x="56" y="49"/>
                    <a:pt x="57" y="48"/>
                    <a:pt x="58" y="48"/>
                  </a:cubicBezTo>
                  <a:cubicBezTo>
                    <a:pt x="57" y="48"/>
                    <a:pt x="56" y="48"/>
                    <a:pt x="55" y="49"/>
                  </a:cubicBezTo>
                  <a:close/>
                  <a:moveTo>
                    <a:pt x="76" y="21"/>
                  </a:moveTo>
                  <a:cubicBezTo>
                    <a:pt x="78" y="21"/>
                    <a:pt x="78" y="21"/>
                    <a:pt x="78" y="20"/>
                  </a:cubicBezTo>
                  <a:cubicBezTo>
                    <a:pt x="77" y="20"/>
                    <a:pt x="77" y="21"/>
                    <a:pt x="76" y="21"/>
                  </a:cubicBezTo>
                  <a:close/>
                  <a:moveTo>
                    <a:pt x="18" y="97"/>
                  </a:moveTo>
                  <a:cubicBezTo>
                    <a:pt x="20" y="96"/>
                    <a:pt x="20" y="96"/>
                    <a:pt x="20" y="95"/>
                  </a:cubicBezTo>
                  <a:cubicBezTo>
                    <a:pt x="19" y="96"/>
                    <a:pt x="19" y="96"/>
                    <a:pt x="18" y="97"/>
                  </a:cubicBezTo>
                  <a:close/>
                  <a:moveTo>
                    <a:pt x="23" y="132"/>
                  </a:moveTo>
                  <a:cubicBezTo>
                    <a:pt x="23" y="133"/>
                    <a:pt x="23" y="133"/>
                    <a:pt x="23" y="134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24" y="133"/>
                    <a:pt x="24" y="132"/>
                  </a:cubicBezTo>
                  <a:cubicBezTo>
                    <a:pt x="24" y="132"/>
                    <a:pt x="24" y="132"/>
                    <a:pt x="23" y="132"/>
                  </a:cubicBezTo>
                  <a:close/>
                  <a:moveTo>
                    <a:pt x="125" y="131"/>
                  </a:moveTo>
                  <a:cubicBezTo>
                    <a:pt x="127" y="132"/>
                    <a:pt x="127" y="132"/>
                    <a:pt x="128" y="131"/>
                  </a:cubicBezTo>
                  <a:cubicBezTo>
                    <a:pt x="127" y="131"/>
                    <a:pt x="126" y="131"/>
                    <a:pt x="125" y="131"/>
                  </a:cubicBezTo>
                  <a:close/>
                  <a:moveTo>
                    <a:pt x="81" y="11"/>
                  </a:moveTo>
                  <a:cubicBezTo>
                    <a:pt x="80" y="11"/>
                    <a:pt x="79" y="10"/>
                    <a:pt x="78" y="12"/>
                  </a:cubicBezTo>
                  <a:cubicBezTo>
                    <a:pt x="79" y="11"/>
                    <a:pt x="80" y="11"/>
                    <a:pt x="81" y="11"/>
                  </a:cubicBezTo>
                  <a:close/>
                  <a:moveTo>
                    <a:pt x="47" y="128"/>
                  </a:moveTo>
                  <a:cubicBezTo>
                    <a:pt x="47" y="128"/>
                    <a:pt x="47" y="128"/>
                    <a:pt x="48" y="128"/>
                  </a:cubicBezTo>
                  <a:cubicBezTo>
                    <a:pt x="48" y="127"/>
                    <a:pt x="49" y="127"/>
                    <a:pt x="49" y="127"/>
                  </a:cubicBezTo>
                  <a:cubicBezTo>
                    <a:pt x="50" y="126"/>
                    <a:pt x="50" y="126"/>
                    <a:pt x="50" y="126"/>
                  </a:cubicBezTo>
                  <a:cubicBezTo>
                    <a:pt x="49" y="126"/>
                    <a:pt x="48" y="127"/>
                    <a:pt x="47" y="128"/>
                  </a:cubicBezTo>
                  <a:close/>
                  <a:moveTo>
                    <a:pt x="34" y="41"/>
                  </a:moveTo>
                  <a:cubicBezTo>
                    <a:pt x="33" y="42"/>
                    <a:pt x="32" y="44"/>
                    <a:pt x="32" y="45"/>
                  </a:cubicBezTo>
                  <a:cubicBezTo>
                    <a:pt x="33" y="44"/>
                    <a:pt x="34" y="43"/>
                    <a:pt x="34" y="41"/>
                  </a:cubicBezTo>
                  <a:close/>
                  <a:moveTo>
                    <a:pt x="31" y="142"/>
                  </a:moveTo>
                  <a:cubicBezTo>
                    <a:pt x="31" y="143"/>
                    <a:pt x="32" y="143"/>
                    <a:pt x="32" y="143"/>
                  </a:cubicBezTo>
                  <a:cubicBezTo>
                    <a:pt x="33" y="143"/>
                    <a:pt x="33" y="143"/>
                    <a:pt x="32" y="142"/>
                  </a:cubicBezTo>
                  <a:cubicBezTo>
                    <a:pt x="32" y="142"/>
                    <a:pt x="32" y="142"/>
                    <a:pt x="31" y="142"/>
                  </a:cubicBezTo>
                  <a:close/>
                  <a:moveTo>
                    <a:pt x="108" y="216"/>
                  </a:moveTo>
                  <a:cubicBezTo>
                    <a:pt x="109" y="215"/>
                    <a:pt x="109" y="215"/>
                    <a:pt x="109" y="214"/>
                  </a:cubicBezTo>
                  <a:cubicBezTo>
                    <a:pt x="108" y="215"/>
                    <a:pt x="108" y="215"/>
                    <a:pt x="108" y="216"/>
                  </a:cubicBezTo>
                  <a:close/>
                  <a:moveTo>
                    <a:pt x="48" y="45"/>
                  </a:moveTo>
                  <a:cubicBezTo>
                    <a:pt x="48" y="46"/>
                    <a:pt x="47" y="47"/>
                    <a:pt x="47" y="48"/>
                  </a:cubicBezTo>
                  <a:cubicBezTo>
                    <a:pt x="48" y="47"/>
                    <a:pt x="48" y="46"/>
                    <a:pt x="48" y="45"/>
                  </a:cubicBezTo>
                  <a:close/>
                  <a:moveTo>
                    <a:pt x="14" y="141"/>
                  </a:moveTo>
                  <a:cubicBezTo>
                    <a:pt x="14" y="141"/>
                    <a:pt x="14" y="141"/>
                    <a:pt x="13" y="141"/>
                  </a:cubicBezTo>
                  <a:cubicBezTo>
                    <a:pt x="13" y="141"/>
                    <a:pt x="13" y="142"/>
                    <a:pt x="12" y="143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13" y="142"/>
                    <a:pt x="13" y="142"/>
                    <a:pt x="14" y="141"/>
                  </a:cubicBezTo>
                  <a:close/>
                  <a:moveTo>
                    <a:pt x="4" y="140"/>
                  </a:moveTo>
                  <a:cubicBezTo>
                    <a:pt x="4" y="141"/>
                    <a:pt x="4" y="142"/>
                    <a:pt x="5" y="144"/>
                  </a:cubicBezTo>
                  <a:cubicBezTo>
                    <a:pt x="5" y="142"/>
                    <a:pt x="4" y="141"/>
                    <a:pt x="4" y="140"/>
                  </a:cubicBezTo>
                  <a:close/>
                  <a:moveTo>
                    <a:pt x="170" y="154"/>
                  </a:moveTo>
                  <a:cubicBezTo>
                    <a:pt x="169" y="154"/>
                    <a:pt x="169" y="154"/>
                    <a:pt x="168" y="154"/>
                  </a:cubicBezTo>
                  <a:cubicBezTo>
                    <a:pt x="168" y="154"/>
                    <a:pt x="168" y="154"/>
                    <a:pt x="168" y="154"/>
                  </a:cubicBezTo>
                  <a:cubicBezTo>
                    <a:pt x="169" y="155"/>
                    <a:pt x="169" y="155"/>
                    <a:pt x="170" y="154"/>
                  </a:cubicBezTo>
                  <a:close/>
                  <a:moveTo>
                    <a:pt x="153" y="148"/>
                  </a:moveTo>
                  <a:cubicBezTo>
                    <a:pt x="153" y="148"/>
                    <a:pt x="152" y="149"/>
                    <a:pt x="153" y="149"/>
                  </a:cubicBezTo>
                  <a:cubicBezTo>
                    <a:pt x="153" y="149"/>
                    <a:pt x="153" y="149"/>
                    <a:pt x="154" y="149"/>
                  </a:cubicBezTo>
                  <a:cubicBezTo>
                    <a:pt x="154" y="148"/>
                    <a:pt x="153" y="148"/>
                    <a:pt x="153" y="148"/>
                  </a:cubicBezTo>
                  <a:close/>
                  <a:moveTo>
                    <a:pt x="110" y="176"/>
                  </a:moveTo>
                  <a:cubicBezTo>
                    <a:pt x="110" y="176"/>
                    <a:pt x="110" y="176"/>
                    <a:pt x="110" y="176"/>
                  </a:cubicBezTo>
                  <a:cubicBezTo>
                    <a:pt x="110" y="176"/>
                    <a:pt x="109" y="177"/>
                    <a:pt x="108" y="177"/>
                  </a:cubicBezTo>
                  <a:cubicBezTo>
                    <a:pt x="108" y="177"/>
                    <a:pt x="108" y="177"/>
                    <a:pt x="108" y="177"/>
                  </a:cubicBezTo>
                  <a:cubicBezTo>
                    <a:pt x="109" y="177"/>
                    <a:pt x="110" y="177"/>
                    <a:pt x="110" y="176"/>
                  </a:cubicBezTo>
                  <a:close/>
                  <a:moveTo>
                    <a:pt x="79" y="43"/>
                  </a:moveTo>
                  <a:cubicBezTo>
                    <a:pt x="79" y="44"/>
                    <a:pt x="78" y="44"/>
                    <a:pt x="78" y="45"/>
                  </a:cubicBezTo>
                  <a:cubicBezTo>
                    <a:pt x="79" y="44"/>
                    <a:pt x="79" y="44"/>
                    <a:pt x="79" y="43"/>
                  </a:cubicBezTo>
                  <a:close/>
                  <a:moveTo>
                    <a:pt x="115" y="172"/>
                  </a:moveTo>
                  <a:cubicBezTo>
                    <a:pt x="115" y="172"/>
                    <a:pt x="116" y="172"/>
                    <a:pt x="116" y="171"/>
                  </a:cubicBezTo>
                  <a:cubicBezTo>
                    <a:pt x="115" y="171"/>
                    <a:pt x="115" y="171"/>
                    <a:pt x="114" y="171"/>
                  </a:cubicBezTo>
                  <a:cubicBezTo>
                    <a:pt x="114" y="172"/>
                    <a:pt x="114" y="172"/>
                    <a:pt x="115" y="172"/>
                  </a:cubicBezTo>
                  <a:close/>
                  <a:moveTo>
                    <a:pt x="36" y="86"/>
                  </a:moveTo>
                  <a:cubicBezTo>
                    <a:pt x="36" y="85"/>
                    <a:pt x="35" y="84"/>
                    <a:pt x="35" y="83"/>
                  </a:cubicBezTo>
                  <a:cubicBezTo>
                    <a:pt x="35" y="84"/>
                    <a:pt x="35" y="85"/>
                    <a:pt x="36" y="86"/>
                  </a:cubicBezTo>
                  <a:close/>
                  <a:moveTo>
                    <a:pt x="47" y="93"/>
                  </a:moveTo>
                  <a:cubicBezTo>
                    <a:pt x="47" y="93"/>
                    <a:pt x="47" y="93"/>
                    <a:pt x="47" y="93"/>
                  </a:cubicBezTo>
                  <a:cubicBezTo>
                    <a:pt x="46" y="92"/>
                    <a:pt x="45" y="91"/>
                    <a:pt x="45" y="91"/>
                  </a:cubicBezTo>
                  <a:cubicBezTo>
                    <a:pt x="45" y="91"/>
                    <a:pt x="44" y="91"/>
                    <a:pt x="44" y="91"/>
                  </a:cubicBezTo>
                  <a:cubicBezTo>
                    <a:pt x="45" y="92"/>
                    <a:pt x="46" y="92"/>
                    <a:pt x="47" y="93"/>
                  </a:cubicBezTo>
                  <a:close/>
                  <a:moveTo>
                    <a:pt x="66" y="38"/>
                  </a:moveTo>
                  <a:cubicBezTo>
                    <a:pt x="67" y="37"/>
                    <a:pt x="68" y="37"/>
                    <a:pt x="69" y="36"/>
                  </a:cubicBezTo>
                  <a:cubicBezTo>
                    <a:pt x="67" y="36"/>
                    <a:pt x="67" y="36"/>
                    <a:pt x="66" y="38"/>
                  </a:cubicBezTo>
                  <a:close/>
                  <a:moveTo>
                    <a:pt x="39" y="129"/>
                  </a:moveTo>
                  <a:cubicBezTo>
                    <a:pt x="39" y="129"/>
                    <a:pt x="39" y="129"/>
                    <a:pt x="40" y="129"/>
                  </a:cubicBezTo>
                  <a:cubicBezTo>
                    <a:pt x="40" y="129"/>
                    <a:pt x="41" y="128"/>
                    <a:pt x="41" y="128"/>
                  </a:cubicBezTo>
                  <a:cubicBezTo>
                    <a:pt x="41" y="128"/>
                    <a:pt x="41" y="128"/>
                    <a:pt x="41" y="127"/>
                  </a:cubicBezTo>
                  <a:cubicBezTo>
                    <a:pt x="40" y="128"/>
                    <a:pt x="40" y="128"/>
                    <a:pt x="39" y="129"/>
                  </a:cubicBezTo>
                  <a:close/>
                  <a:moveTo>
                    <a:pt x="17" y="140"/>
                  </a:moveTo>
                  <a:cubicBezTo>
                    <a:pt x="16" y="141"/>
                    <a:pt x="16" y="141"/>
                    <a:pt x="17" y="142"/>
                  </a:cubicBezTo>
                  <a:cubicBezTo>
                    <a:pt x="17" y="142"/>
                    <a:pt x="17" y="141"/>
                    <a:pt x="17" y="140"/>
                  </a:cubicBezTo>
                  <a:close/>
                  <a:moveTo>
                    <a:pt x="137" y="150"/>
                  </a:moveTo>
                  <a:cubicBezTo>
                    <a:pt x="137" y="150"/>
                    <a:pt x="137" y="150"/>
                    <a:pt x="137" y="150"/>
                  </a:cubicBezTo>
                  <a:cubicBezTo>
                    <a:pt x="137" y="150"/>
                    <a:pt x="137" y="150"/>
                    <a:pt x="136" y="149"/>
                  </a:cubicBezTo>
                  <a:cubicBezTo>
                    <a:pt x="136" y="150"/>
                    <a:pt x="136" y="150"/>
                    <a:pt x="136" y="150"/>
                  </a:cubicBezTo>
                  <a:cubicBezTo>
                    <a:pt x="136" y="150"/>
                    <a:pt x="137" y="150"/>
                    <a:pt x="137" y="150"/>
                  </a:cubicBezTo>
                  <a:close/>
                  <a:moveTo>
                    <a:pt x="22" y="129"/>
                  </a:moveTo>
                  <a:cubicBezTo>
                    <a:pt x="23" y="128"/>
                    <a:pt x="23" y="127"/>
                    <a:pt x="23" y="127"/>
                  </a:cubicBezTo>
                  <a:cubicBezTo>
                    <a:pt x="22" y="127"/>
                    <a:pt x="22" y="127"/>
                    <a:pt x="22" y="129"/>
                  </a:cubicBezTo>
                  <a:close/>
                  <a:moveTo>
                    <a:pt x="40" y="105"/>
                  </a:moveTo>
                  <a:cubicBezTo>
                    <a:pt x="39" y="106"/>
                    <a:pt x="39" y="107"/>
                    <a:pt x="40" y="107"/>
                  </a:cubicBezTo>
                  <a:cubicBezTo>
                    <a:pt x="40" y="107"/>
                    <a:pt x="40" y="106"/>
                    <a:pt x="40" y="105"/>
                  </a:cubicBezTo>
                  <a:close/>
                  <a:moveTo>
                    <a:pt x="74" y="24"/>
                  </a:moveTo>
                  <a:cubicBezTo>
                    <a:pt x="74" y="24"/>
                    <a:pt x="75" y="24"/>
                    <a:pt x="76" y="24"/>
                  </a:cubicBezTo>
                  <a:cubicBezTo>
                    <a:pt x="76" y="24"/>
                    <a:pt x="76" y="24"/>
                    <a:pt x="76" y="23"/>
                  </a:cubicBezTo>
                  <a:cubicBezTo>
                    <a:pt x="75" y="24"/>
                    <a:pt x="74" y="23"/>
                    <a:pt x="74" y="24"/>
                  </a:cubicBezTo>
                  <a:close/>
                  <a:moveTo>
                    <a:pt x="155" y="151"/>
                  </a:moveTo>
                  <a:cubicBezTo>
                    <a:pt x="155" y="151"/>
                    <a:pt x="156" y="152"/>
                    <a:pt x="157" y="152"/>
                  </a:cubicBezTo>
                  <a:cubicBezTo>
                    <a:pt x="156" y="150"/>
                    <a:pt x="156" y="150"/>
                    <a:pt x="155" y="151"/>
                  </a:cubicBezTo>
                  <a:close/>
                  <a:moveTo>
                    <a:pt x="46" y="39"/>
                  </a:moveTo>
                  <a:cubicBezTo>
                    <a:pt x="46" y="39"/>
                    <a:pt x="46" y="40"/>
                    <a:pt x="46" y="40"/>
                  </a:cubicBezTo>
                  <a:cubicBezTo>
                    <a:pt x="47" y="40"/>
                    <a:pt x="48" y="39"/>
                    <a:pt x="48" y="38"/>
                  </a:cubicBezTo>
                  <a:cubicBezTo>
                    <a:pt x="47" y="39"/>
                    <a:pt x="47" y="39"/>
                    <a:pt x="46" y="39"/>
                  </a:cubicBezTo>
                  <a:close/>
                  <a:moveTo>
                    <a:pt x="109" y="204"/>
                  </a:moveTo>
                  <a:cubicBezTo>
                    <a:pt x="109" y="203"/>
                    <a:pt x="109" y="203"/>
                    <a:pt x="109" y="203"/>
                  </a:cubicBezTo>
                  <a:cubicBezTo>
                    <a:pt x="108" y="203"/>
                    <a:pt x="108" y="203"/>
                    <a:pt x="108" y="204"/>
                  </a:cubicBezTo>
                  <a:cubicBezTo>
                    <a:pt x="108" y="204"/>
                    <a:pt x="108" y="204"/>
                    <a:pt x="109" y="204"/>
                  </a:cubicBezTo>
                  <a:close/>
                  <a:moveTo>
                    <a:pt x="88" y="128"/>
                  </a:moveTo>
                  <a:cubicBezTo>
                    <a:pt x="88" y="128"/>
                    <a:pt x="88" y="128"/>
                    <a:pt x="88" y="128"/>
                  </a:cubicBezTo>
                  <a:cubicBezTo>
                    <a:pt x="89" y="128"/>
                    <a:pt x="89" y="127"/>
                    <a:pt x="90" y="126"/>
                  </a:cubicBezTo>
                  <a:cubicBezTo>
                    <a:pt x="89" y="127"/>
                    <a:pt x="88" y="127"/>
                    <a:pt x="88" y="128"/>
                  </a:cubicBezTo>
                  <a:close/>
                  <a:moveTo>
                    <a:pt x="105" y="191"/>
                  </a:moveTo>
                  <a:cubicBezTo>
                    <a:pt x="106" y="192"/>
                    <a:pt x="106" y="192"/>
                    <a:pt x="106" y="191"/>
                  </a:cubicBezTo>
                  <a:cubicBezTo>
                    <a:pt x="106" y="191"/>
                    <a:pt x="105" y="191"/>
                    <a:pt x="105" y="191"/>
                  </a:cubicBezTo>
                  <a:close/>
                  <a:moveTo>
                    <a:pt x="109" y="191"/>
                  </a:moveTo>
                  <a:cubicBezTo>
                    <a:pt x="110" y="191"/>
                    <a:pt x="110" y="190"/>
                    <a:pt x="109" y="189"/>
                  </a:cubicBezTo>
                  <a:cubicBezTo>
                    <a:pt x="109" y="190"/>
                    <a:pt x="109" y="190"/>
                    <a:pt x="109" y="191"/>
                  </a:cubicBezTo>
                  <a:close/>
                  <a:moveTo>
                    <a:pt x="148" y="144"/>
                  </a:moveTo>
                  <a:cubicBezTo>
                    <a:pt x="149" y="144"/>
                    <a:pt x="149" y="144"/>
                    <a:pt x="150" y="143"/>
                  </a:cubicBezTo>
                  <a:cubicBezTo>
                    <a:pt x="149" y="144"/>
                    <a:pt x="148" y="143"/>
                    <a:pt x="148" y="144"/>
                  </a:cubicBezTo>
                  <a:close/>
                  <a:moveTo>
                    <a:pt x="114" y="219"/>
                  </a:moveTo>
                  <a:cubicBezTo>
                    <a:pt x="113" y="219"/>
                    <a:pt x="113" y="219"/>
                    <a:pt x="113" y="220"/>
                  </a:cubicBezTo>
                  <a:cubicBezTo>
                    <a:pt x="114" y="220"/>
                    <a:pt x="114" y="219"/>
                    <a:pt x="114" y="219"/>
                  </a:cubicBezTo>
                  <a:close/>
                  <a:moveTo>
                    <a:pt x="19" y="146"/>
                  </a:move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5"/>
                    <a:pt x="18" y="146"/>
                  </a:cubicBezTo>
                  <a:cubicBezTo>
                    <a:pt x="18" y="146"/>
                    <a:pt x="18" y="146"/>
                    <a:pt x="19" y="146"/>
                  </a:cubicBezTo>
                  <a:close/>
                  <a:moveTo>
                    <a:pt x="109" y="219"/>
                  </a:moveTo>
                  <a:cubicBezTo>
                    <a:pt x="110" y="218"/>
                    <a:pt x="110" y="218"/>
                    <a:pt x="109" y="218"/>
                  </a:cubicBezTo>
                  <a:cubicBezTo>
                    <a:pt x="109" y="218"/>
                    <a:pt x="109" y="218"/>
                    <a:pt x="109" y="218"/>
                  </a:cubicBezTo>
                  <a:cubicBezTo>
                    <a:pt x="109" y="218"/>
                    <a:pt x="109" y="219"/>
                    <a:pt x="109" y="219"/>
                  </a:cubicBezTo>
                  <a:close/>
                  <a:moveTo>
                    <a:pt x="87" y="28"/>
                  </a:moveTo>
                  <a:cubicBezTo>
                    <a:pt x="86" y="28"/>
                    <a:pt x="86" y="29"/>
                    <a:pt x="85" y="29"/>
                  </a:cubicBezTo>
                  <a:cubicBezTo>
                    <a:pt x="86" y="29"/>
                    <a:pt x="86" y="29"/>
                    <a:pt x="87" y="28"/>
                  </a:cubicBezTo>
                  <a:close/>
                  <a:moveTo>
                    <a:pt x="52" y="43"/>
                  </a:moveTo>
                  <a:cubicBezTo>
                    <a:pt x="52" y="43"/>
                    <a:pt x="53" y="42"/>
                    <a:pt x="53" y="42"/>
                  </a:cubicBezTo>
                  <a:cubicBezTo>
                    <a:pt x="52" y="42"/>
                    <a:pt x="52" y="42"/>
                    <a:pt x="52" y="43"/>
                  </a:cubicBezTo>
                  <a:close/>
                  <a:moveTo>
                    <a:pt x="175" y="155"/>
                  </a:moveTo>
                  <a:cubicBezTo>
                    <a:pt x="175" y="155"/>
                    <a:pt x="175" y="155"/>
                    <a:pt x="176" y="155"/>
                  </a:cubicBezTo>
                  <a:cubicBezTo>
                    <a:pt x="176" y="155"/>
                    <a:pt x="176" y="155"/>
                    <a:pt x="176" y="154"/>
                  </a:cubicBezTo>
                  <a:cubicBezTo>
                    <a:pt x="175" y="154"/>
                    <a:pt x="175" y="154"/>
                    <a:pt x="175" y="155"/>
                  </a:cubicBezTo>
                  <a:close/>
                  <a:moveTo>
                    <a:pt x="17" y="107"/>
                  </a:moveTo>
                  <a:cubicBezTo>
                    <a:pt x="18" y="107"/>
                    <a:pt x="18" y="106"/>
                    <a:pt x="18" y="106"/>
                  </a:cubicBezTo>
                  <a:cubicBezTo>
                    <a:pt x="17" y="106"/>
                    <a:pt x="17" y="107"/>
                    <a:pt x="17" y="107"/>
                  </a:cubicBezTo>
                  <a:close/>
                  <a:moveTo>
                    <a:pt x="131" y="132"/>
                  </a:moveTo>
                  <a:cubicBezTo>
                    <a:pt x="131" y="132"/>
                    <a:pt x="130" y="132"/>
                    <a:pt x="130" y="133"/>
                  </a:cubicBezTo>
                  <a:cubicBezTo>
                    <a:pt x="131" y="133"/>
                    <a:pt x="131" y="133"/>
                    <a:pt x="131" y="132"/>
                  </a:cubicBezTo>
                  <a:close/>
                  <a:moveTo>
                    <a:pt x="96" y="6"/>
                  </a:moveTo>
                  <a:cubicBezTo>
                    <a:pt x="96" y="6"/>
                    <a:pt x="96" y="6"/>
                    <a:pt x="96" y="6"/>
                  </a:cubicBezTo>
                  <a:cubicBezTo>
                    <a:pt x="96" y="6"/>
                    <a:pt x="95" y="6"/>
                    <a:pt x="95" y="6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5" y="6"/>
                    <a:pt x="96" y="7"/>
                    <a:pt x="96" y="6"/>
                  </a:cubicBezTo>
                  <a:close/>
                  <a:moveTo>
                    <a:pt x="113" y="188"/>
                  </a:moveTo>
                  <a:cubicBezTo>
                    <a:pt x="113" y="189"/>
                    <a:pt x="113" y="189"/>
                    <a:pt x="113" y="190"/>
                  </a:cubicBezTo>
                  <a:cubicBezTo>
                    <a:pt x="113" y="189"/>
                    <a:pt x="113" y="189"/>
                    <a:pt x="113" y="188"/>
                  </a:cubicBezTo>
                  <a:close/>
                  <a:moveTo>
                    <a:pt x="66" y="126"/>
                  </a:moveTo>
                  <a:cubicBezTo>
                    <a:pt x="67" y="126"/>
                    <a:pt x="67" y="125"/>
                    <a:pt x="68" y="125"/>
                  </a:cubicBezTo>
                  <a:cubicBezTo>
                    <a:pt x="67" y="125"/>
                    <a:pt x="66" y="126"/>
                    <a:pt x="66" y="126"/>
                  </a:cubicBezTo>
                  <a:close/>
                  <a:moveTo>
                    <a:pt x="98" y="10"/>
                  </a:moveTo>
                  <a:cubicBezTo>
                    <a:pt x="98" y="10"/>
                    <a:pt x="98" y="10"/>
                    <a:pt x="98" y="10"/>
                  </a:cubicBezTo>
                  <a:cubicBezTo>
                    <a:pt x="98" y="10"/>
                    <a:pt x="97" y="10"/>
                    <a:pt x="97" y="9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7" y="10"/>
                    <a:pt x="97" y="10"/>
                    <a:pt x="98" y="10"/>
                  </a:cubicBezTo>
                  <a:close/>
                  <a:moveTo>
                    <a:pt x="72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3" y="18"/>
                    <a:pt x="73" y="18"/>
                    <a:pt x="72" y="19"/>
                  </a:cubicBezTo>
                  <a:close/>
                  <a:moveTo>
                    <a:pt x="43" y="60"/>
                  </a:moveTo>
                  <a:cubicBezTo>
                    <a:pt x="42" y="59"/>
                    <a:pt x="42" y="59"/>
                    <a:pt x="41" y="59"/>
                  </a:cubicBezTo>
                  <a:cubicBezTo>
                    <a:pt x="42" y="60"/>
                    <a:pt x="42" y="60"/>
                    <a:pt x="43" y="60"/>
                  </a:cubicBezTo>
                  <a:close/>
                  <a:moveTo>
                    <a:pt x="100" y="70"/>
                  </a:moveTo>
                  <a:cubicBezTo>
                    <a:pt x="100" y="70"/>
                    <a:pt x="100" y="70"/>
                    <a:pt x="100" y="70"/>
                  </a:cubicBezTo>
                  <a:cubicBezTo>
                    <a:pt x="100" y="71"/>
                    <a:pt x="101" y="71"/>
                    <a:pt x="102" y="71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1" y="70"/>
                    <a:pt x="100" y="70"/>
                    <a:pt x="100" y="70"/>
                  </a:cubicBezTo>
                  <a:close/>
                  <a:moveTo>
                    <a:pt x="76" y="9"/>
                  </a:moveTo>
                  <a:cubicBezTo>
                    <a:pt x="76" y="9"/>
                    <a:pt x="76" y="9"/>
                    <a:pt x="76" y="9"/>
                  </a:cubicBezTo>
                  <a:cubicBezTo>
                    <a:pt x="76" y="9"/>
                    <a:pt x="77" y="9"/>
                    <a:pt x="77" y="8"/>
                  </a:cubicBezTo>
                  <a:cubicBezTo>
                    <a:pt x="77" y="9"/>
                    <a:pt x="76" y="9"/>
                    <a:pt x="76" y="9"/>
                  </a:cubicBezTo>
                  <a:close/>
                  <a:moveTo>
                    <a:pt x="96" y="13"/>
                  </a:moveTo>
                  <a:cubicBezTo>
                    <a:pt x="96" y="13"/>
                    <a:pt x="96" y="13"/>
                    <a:pt x="96" y="13"/>
                  </a:cubicBezTo>
                  <a:cubicBezTo>
                    <a:pt x="96" y="14"/>
                    <a:pt x="96" y="14"/>
                    <a:pt x="97" y="14"/>
                  </a:cubicBezTo>
                  <a:cubicBezTo>
                    <a:pt x="97" y="14"/>
                    <a:pt x="97" y="14"/>
                    <a:pt x="97" y="13"/>
                  </a:cubicBezTo>
                  <a:cubicBezTo>
                    <a:pt x="97" y="13"/>
                    <a:pt x="96" y="13"/>
                    <a:pt x="96" y="13"/>
                  </a:cubicBezTo>
                  <a:close/>
                  <a:moveTo>
                    <a:pt x="108" y="200"/>
                  </a:moveTo>
                  <a:cubicBezTo>
                    <a:pt x="108" y="200"/>
                    <a:pt x="108" y="201"/>
                    <a:pt x="108" y="201"/>
                  </a:cubicBezTo>
                  <a:cubicBezTo>
                    <a:pt x="108" y="200"/>
                    <a:pt x="108" y="200"/>
                    <a:pt x="109" y="200"/>
                  </a:cubicBezTo>
                  <a:cubicBezTo>
                    <a:pt x="109" y="200"/>
                    <a:pt x="109" y="200"/>
                    <a:pt x="109" y="200"/>
                  </a:cubicBezTo>
                  <a:cubicBezTo>
                    <a:pt x="108" y="200"/>
                    <a:pt x="108" y="200"/>
                    <a:pt x="108" y="200"/>
                  </a:cubicBezTo>
                  <a:close/>
                  <a:moveTo>
                    <a:pt x="37" y="66"/>
                  </a:moveTo>
                  <a:cubicBezTo>
                    <a:pt x="37" y="66"/>
                    <a:pt x="37" y="66"/>
                    <a:pt x="37" y="65"/>
                  </a:cubicBezTo>
                  <a:cubicBezTo>
                    <a:pt x="37" y="66"/>
                    <a:pt x="36" y="66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6"/>
                    <a:pt x="37" y="66"/>
                    <a:pt x="37" y="66"/>
                  </a:cubicBezTo>
                  <a:close/>
                  <a:moveTo>
                    <a:pt x="72" y="41"/>
                  </a:moveTo>
                  <a:cubicBezTo>
                    <a:pt x="72" y="41"/>
                    <a:pt x="72" y="41"/>
                    <a:pt x="72" y="41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2"/>
                    <a:pt x="72" y="42"/>
                    <a:pt x="72" y="41"/>
                  </a:cubicBezTo>
                  <a:close/>
                  <a:moveTo>
                    <a:pt x="102" y="11"/>
                  </a:moveTo>
                  <a:cubicBezTo>
                    <a:pt x="103" y="12"/>
                    <a:pt x="103" y="12"/>
                    <a:pt x="103" y="12"/>
                  </a:cubicBezTo>
                  <a:cubicBezTo>
                    <a:pt x="103" y="12"/>
                    <a:pt x="103" y="12"/>
                    <a:pt x="104" y="12"/>
                  </a:cubicBezTo>
                  <a:cubicBezTo>
                    <a:pt x="103" y="12"/>
                    <a:pt x="103" y="11"/>
                    <a:pt x="102" y="11"/>
                  </a:cubicBezTo>
                  <a:close/>
                  <a:moveTo>
                    <a:pt x="97" y="129"/>
                  </a:moveTo>
                  <a:cubicBezTo>
                    <a:pt x="97" y="129"/>
                    <a:pt x="97" y="129"/>
                    <a:pt x="97" y="129"/>
                  </a:cubicBezTo>
                  <a:cubicBezTo>
                    <a:pt x="98" y="129"/>
                    <a:pt x="98" y="129"/>
                    <a:pt x="99" y="129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8" y="129"/>
                    <a:pt x="98" y="129"/>
                    <a:pt x="97" y="129"/>
                  </a:cubicBezTo>
                  <a:close/>
                  <a:moveTo>
                    <a:pt x="79" y="61"/>
                  </a:moveTo>
                  <a:cubicBezTo>
                    <a:pt x="79" y="60"/>
                    <a:pt x="78" y="60"/>
                    <a:pt x="78" y="61"/>
                  </a:cubicBezTo>
                  <a:cubicBezTo>
                    <a:pt x="78" y="61"/>
                    <a:pt x="79" y="61"/>
                    <a:pt x="79" y="61"/>
                  </a:cubicBezTo>
                  <a:close/>
                  <a:moveTo>
                    <a:pt x="68" y="20"/>
                  </a:moveTo>
                  <a:cubicBezTo>
                    <a:pt x="69" y="20"/>
                    <a:pt x="69" y="20"/>
                    <a:pt x="69" y="19"/>
                  </a:cubicBezTo>
                  <a:cubicBezTo>
                    <a:pt x="69" y="20"/>
                    <a:pt x="68" y="20"/>
                    <a:pt x="68" y="20"/>
                  </a:cubicBezTo>
                  <a:close/>
                  <a:moveTo>
                    <a:pt x="109" y="23"/>
                  </a:moveTo>
                  <a:cubicBezTo>
                    <a:pt x="109" y="23"/>
                    <a:pt x="109" y="23"/>
                    <a:pt x="109" y="24"/>
                  </a:cubicBezTo>
                  <a:cubicBezTo>
                    <a:pt x="109" y="23"/>
                    <a:pt x="109" y="23"/>
                    <a:pt x="109" y="23"/>
                  </a:cubicBezTo>
                  <a:close/>
                  <a:moveTo>
                    <a:pt x="91" y="30"/>
                  </a:move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0" y="30"/>
                    <a:pt x="90" y="30"/>
                  </a:cubicBezTo>
                  <a:cubicBezTo>
                    <a:pt x="91" y="30"/>
                    <a:pt x="91" y="30"/>
                    <a:pt x="91" y="30"/>
                  </a:cubicBezTo>
                  <a:close/>
                  <a:moveTo>
                    <a:pt x="116" y="135"/>
                  </a:moveTo>
                  <a:cubicBezTo>
                    <a:pt x="115" y="135"/>
                    <a:pt x="115" y="135"/>
                    <a:pt x="115" y="135"/>
                  </a:cubicBezTo>
                  <a:cubicBezTo>
                    <a:pt x="115" y="135"/>
                    <a:pt x="115" y="135"/>
                    <a:pt x="115" y="135"/>
                  </a:cubicBezTo>
                  <a:cubicBezTo>
                    <a:pt x="115" y="135"/>
                    <a:pt x="116" y="135"/>
                    <a:pt x="116" y="135"/>
                  </a:cubicBezTo>
                  <a:close/>
                  <a:moveTo>
                    <a:pt x="107" y="118"/>
                  </a:moveTo>
                  <a:cubicBezTo>
                    <a:pt x="107" y="118"/>
                    <a:pt x="107" y="118"/>
                    <a:pt x="107" y="118"/>
                  </a:cubicBezTo>
                  <a:cubicBezTo>
                    <a:pt x="107" y="118"/>
                    <a:pt x="108" y="118"/>
                    <a:pt x="108" y="118"/>
                  </a:cubicBezTo>
                  <a:cubicBezTo>
                    <a:pt x="108" y="118"/>
                    <a:pt x="108" y="118"/>
                    <a:pt x="108" y="118"/>
                  </a:cubicBezTo>
                  <a:cubicBezTo>
                    <a:pt x="107" y="118"/>
                    <a:pt x="107" y="118"/>
                    <a:pt x="107" y="118"/>
                  </a:cubicBezTo>
                  <a:close/>
                  <a:moveTo>
                    <a:pt x="114" y="223"/>
                  </a:moveTo>
                  <a:cubicBezTo>
                    <a:pt x="113" y="223"/>
                    <a:pt x="113" y="223"/>
                    <a:pt x="113" y="223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113" y="223"/>
                    <a:pt x="114" y="223"/>
                    <a:pt x="114" y="223"/>
                  </a:cubicBezTo>
                  <a:cubicBezTo>
                    <a:pt x="114" y="223"/>
                    <a:pt x="114" y="223"/>
                    <a:pt x="114" y="223"/>
                  </a:cubicBezTo>
                  <a:close/>
                  <a:moveTo>
                    <a:pt x="106" y="210"/>
                  </a:moveTo>
                  <a:cubicBezTo>
                    <a:pt x="106" y="210"/>
                    <a:pt x="105" y="210"/>
                    <a:pt x="105" y="210"/>
                  </a:cubicBezTo>
                  <a:cubicBezTo>
                    <a:pt x="105" y="210"/>
                    <a:pt x="105" y="210"/>
                    <a:pt x="105" y="211"/>
                  </a:cubicBezTo>
                  <a:cubicBezTo>
                    <a:pt x="105" y="211"/>
                    <a:pt x="105" y="211"/>
                    <a:pt x="105" y="211"/>
                  </a:cubicBezTo>
                  <a:cubicBezTo>
                    <a:pt x="106" y="211"/>
                    <a:pt x="106" y="210"/>
                    <a:pt x="106" y="210"/>
                  </a:cubicBezTo>
                  <a:close/>
                  <a:moveTo>
                    <a:pt x="92" y="55"/>
                  </a:moveTo>
                  <a:cubicBezTo>
                    <a:pt x="92" y="55"/>
                    <a:pt x="92" y="55"/>
                    <a:pt x="92" y="55"/>
                  </a:cubicBezTo>
                  <a:cubicBezTo>
                    <a:pt x="92" y="55"/>
                    <a:pt x="92" y="55"/>
                    <a:pt x="91" y="55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2" y="56"/>
                    <a:pt x="92" y="55"/>
                    <a:pt x="92" y="55"/>
                  </a:cubicBezTo>
                  <a:close/>
                  <a:moveTo>
                    <a:pt x="21" y="75"/>
                  </a:moveTo>
                  <a:cubicBezTo>
                    <a:pt x="21" y="74"/>
                    <a:pt x="21" y="74"/>
                    <a:pt x="21" y="74"/>
                  </a:cubicBezTo>
                  <a:cubicBezTo>
                    <a:pt x="21" y="74"/>
                    <a:pt x="20" y="74"/>
                    <a:pt x="21" y="75"/>
                  </a:cubicBezTo>
                  <a:close/>
                  <a:moveTo>
                    <a:pt x="44" y="117"/>
                  </a:moveTo>
                  <a:cubicBezTo>
                    <a:pt x="44" y="117"/>
                    <a:pt x="44" y="117"/>
                    <a:pt x="44" y="117"/>
                  </a:cubicBezTo>
                  <a:cubicBezTo>
                    <a:pt x="44" y="117"/>
                    <a:pt x="45" y="117"/>
                    <a:pt x="45" y="116"/>
                  </a:cubicBezTo>
                  <a:cubicBezTo>
                    <a:pt x="45" y="116"/>
                    <a:pt x="45" y="116"/>
                    <a:pt x="44" y="116"/>
                  </a:cubicBezTo>
                  <a:cubicBezTo>
                    <a:pt x="44" y="116"/>
                    <a:pt x="44" y="117"/>
                    <a:pt x="44" y="117"/>
                  </a:cubicBezTo>
                  <a:close/>
                  <a:moveTo>
                    <a:pt x="34" y="123"/>
                  </a:moveTo>
                  <a:cubicBezTo>
                    <a:pt x="33" y="123"/>
                    <a:pt x="33" y="123"/>
                    <a:pt x="33" y="124"/>
                  </a:cubicBezTo>
                  <a:cubicBezTo>
                    <a:pt x="34" y="124"/>
                    <a:pt x="34" y="123"/>
                    <a:pt x="34" y="123"/>
                  </a:cubicBezTo>
                  <a:close/>
                  <a:moveTo>
                    <a:pt x="100" y="127"/>
                  </a:moveTo>
                  <a:cubicBezTo>
                    <a:pt x="100" y="127"/>
                    <a:pt x="100" y="127"/>
                    <a:pt x="100" y="127"/>
                  </a:cubicBezTo>
                  <a:cubicBezTo>
                    <a:pt x="100" y="127"/>
                    <a:pt x="100" y="127"/>
                    <a:pt x="100" y="127"/>
                  </a:cubicBezTo>
                  <a:cubicBezTo>
                    <a:pt x="100" y="127"/>
                    <a:pt x="100" y="127"/>
                    <a:pt x="100" y="127"/>
                  </a:cubicBezTo>
                  <a:cubicBezTo>
                    <a:pt x="100" y="127"/>
                    <a:pt x="100" y="127"/>
                    <a:pt x="100" y="127"/>
                  </a:cubicBezTo>
                  <a:close/>
                  <a:moveTo>
                    <a:pt x="106" y="207"/>
                  </a:moveTo>
                  <a:cubicBezTo>
                    <a:pt x="105" y="207"/>
                    <a:pt x="105" y="207"/>
                    <a:pt x="105" y="208"/>
                  </a:cubicBezTo>
                  <a:cubicBezTo>
                    <a:pt x="105" y="207"/>
                    <a:pt x="105" y="207"/>
                    <a:pt x="106" y="207"/>
                  </a:cubicBezTo>
                  <a:close/>
                  <a:moveTo>
                    <a:pt x="30" y="147"/>
                  </a:moveTo>
                  <a:cubicBezTo>
                    <a:pt x="30" y="147"/>
                    <a:pt x="30" y="147"/>
                    <a:pt x="30" y="147"/>
                  </a:cubicBezTo>
                  <a:cubicBezTo>
                    <a:pt x="30" y="147"/>
                    <a:pt x="31" y="147"/>
                    <a:pt x="31" y="147"/>
                  </a:cubicBezTo>
                  <a:cubicBezTo>
                    <a:pt x="31" y="147"/>
                    <a:pt x="31" y="147"/>
                    <a:pt x="31" y="147"/>
                  </a:cubicBezTo>
                  <a:cubicBezTo>
                    <a:pt x="31" y="147"/>
                    <a:pt x="30" y="147"/>
                    <a:pt x="30" y="147"/>
                  </a:cubicBezTo>
                  <a:close/>
                  <a:moveTo>
                    <a:pt x="166" y="152"/>
                  </a:moveTo>
                  <a:cubicBezTo>
                    <a:pt x="166" y="152"/>
                    <a:pt x="166" y="152"/>
                    <a:pt x="165" y="152"/>
                  </a:cubicBezTo>
                  <a:cubicBezTo>
                    <a:pt x="166" y="152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2"/>
                  </a:cubicBezTo>
                  <a:cubicBezTo>
                    <a:pt x="166" y="152"/>
                    <a:pt x="166" y="152"/>
                    <a:pt x="166" y="152"/>
                  </a:cubicBezTo>
                  <a:close/>
                  <a:moveTo>
                    <a:pt x="39" y="103"/>
                  </a:move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34" y="60"/>
                  </a:moveTo>
                  <a:cubicBezTo>
                    <a:pt x="34" y="60"/>
                    <a:pt x="34" y="60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lose/>
                  <a:moveTo>
                    <a:pt x="110" y="221"/>
                  </a:moveTo>
                  <a:cubicBezTo>
                    <a:pt x="109" y="221"/>
                    <a:pt x="109" y="221"/>
                    <a:pt x="110" y="222"/>
                  </a:cubicBezTo>
                  <a:cubicBezTo>
                    <a:pt x="110" y="221"/>
                    <a:pt x="110" y="221"/>
                    <a:pt x="110" y="221"/>
                  </a:cubicBezTo>
                  <a:close/>
                  <a:moveTo>
                    <a:pt x="100" y="224"/>
                  </a:moveTo>
                  <a:cubicBezTo>
                    <a:pt x="101" y="224"/>
                    <a:pt x="101" y="224"/>
                    <a:pt x="101" y="224"/>
                  </a:cubicBezTo>
                  <a:cubicBezTo>
                    <a:pt x="101" y="224"/>
                    <a:pt x="101" y="223"/>
                    <a:pt x="100" y="223"/>
                  </a:cubicBezTo>
                  <a:cubicBezTo>
                    <a:pt x="100" y="223"/>
                    <a:pt x="100" y="223"/>
                    <a:pt x="100" y="223"/>
                  </a:cubicBezTo>
                  <a:cubicBezTo>
                    <a:pt x="100" y="223"/>
                    <a:pt x="100" y="224"/>
                    <a:pt x="100" y="224"/>
                  </a:cubicBezTo>
                  <a:close/>
                  <a:moveTo>
                    <a:pt x="123" y="233"/>
                  </a:moveTo>
                  <a:cubicBezTo>
                    <a:pt x="123" y="233"/>
                    <a:pt x="123" y="233"/>
                    <a:pt x="123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3"/>
                    <a:pt x="123" y="233"/>
                    <a:pt x="123" y="233"/>
                  </a:cubicBezTo>
                  <a:close/>
                  <a:moveTo>
                    <a:pt x="8" y="135"/>
                  </a:moveTo>
                  <a:cubicBezTo>
                    <a:pt x="8" y="135"/>
                    <a:pt x="8" y="135"/>
                    <a:pt x="8" y="135"/>
                  </a:cubicBezTo>
                  <a:cubicBezTo>
                    <a:pt x="8" y="135"/>
                    <a:pt x="8" y="135"/>
                    <a:pt x="8" y="134"/>
                  </a:cubicBezTo>
                  <a:cubicBezTo>
                    <a:pt x="8" y="135"/>
                    <a:pt x="8" y="135"/>
                    <a:pt x="8" y="135"/>
                  </a:cubicBezTo>
                  <a:close/>
                  <a:moveTo>
                    <a:pt x="40" y="131"/>
                  </a:moveTo>
                  <a:cubicBezTo>
                    <a:pt x="40" y="131"/>
                    <a:pt x="40" y="131"/>
                    <a:pt x="40" y="131"/>
                  </a:cubicBezTo>
                  <a:cubicBezTo>
                    <a:pt x="40" y="131"/>
                    <a:pt x="40" y="131"/>
                    <a:pt x="39" y="132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0" y="132"/>
                    <a:pt x="40" y="132"/>
                    <a:pt x="40" y="131"/>
                  </a:cubicBezTo>
                  <a:close/>
                  <a:moveTo>
                    <a:pt x="117" y="193"/>
                  </a:moveTo>
                  <a:cubicBezTo>
                    <a:pt x="117" y="193"/>
                    <a:pt x="117" y="193"/>
                    <a:pt x="117" y="193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7" y="192"/>
                    <a:pt x="117" y="192"/>
                    <a:pt x="117" y="193"/>
                  </a:cubicBezTo>
                  <a:close/>
                  <a:moveTo>
                    <a:pt x="113" y="207"/>
                  </a:moveTo>
                  <a:cubicBezTo>
                    <a:pt x="113" y="207"/>
                    <a:pt x="113" y="207"/>
                    <a:pt x="113" y="207"/>
                  </a:cubicBezTo>
                  <a:cubicBezTo>
                    <a:pt x="113" y="208"/>
                    <a:pt x="113" y="208"/>
                    <a:pt x="113" y="208"/>
                  </a:cubicBezTo>
                  <a:cubicBezTo>
                    <a:pt x="113" y="208"/>
                    <a:pt x="113" y="208"/>
                    <a:pt x="113" y="208"/>
                  </a:cubicBezTo>
                  <a:cubicBezTo>
                    <a:pt x="113" y="208"/>
                    <a:pt x="113" y="208"/>
                    <a:pt x="113" y="207"/>
                  </a:cubicBezTo>
                  <a:close/>
                  <a:moveTo>
                    <a:pt x="97" y="49"/>
                  </a:moveTo>
                  <a:cubicBezTo>
                    <a:pt x="96" y="49"/>
                    <a:pt x="96" y="49"/>
                    <a:pt x="97" y="50"/>
                  </a:cubicBezTo>
                  <a:cubicBezTo>
                    <a:pt x="97" y="50"/>
                    <a:pt x="97" y="49"/>
                    <a:pt x="97" y="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26" name="Freeform 427"/>
            <p:cNvSpPr>
              <a:spLocks noEditPoints="1"/>
            </p:cNvSpPr>
            <p:nvPr/>
          </p:nvSpPr>
          <p:spPr bwMode="auto">
            <a:xfrm>
              <a:off x="16060" y="8950"/>
              <a:ext cx="138" cy="43"/>
            </a:xfrm>
            <a:custGeom>
              <a:avLst/>
              <a:gdLst>
                <a:gd name="T0" fmla="*/ 31 w 35"/>
                <a:gd name="T1" fmla="*/ 4 h 11"/>
                <a:gd name="T2" fmla="*/ 32 w 35"/>
                <a:gd name="T3" fmla="*/ 4 h 11"/>
                <a:gd name="T4" fmla="*/ 33 w 35"/>
                <a:gd name="T5" fmla="*/ 7 h 11"/>
                <a:gd name="T6" fmla="*/ 31 w 35"/>
                <a:gd name="T7" fmla="*/ 8 h 11"/>
                <a:gd name="T8" fmla="*/ 30 w 35"/>
                <a:gd name="T9" fmla="*/ 8 h 11"/>
                <a:gd name="T10" fmla="*/ 29 w 35"/>
                <a:gd name="T11" fmla="*/ 7 h 11"/>
                <a:gd name="T12" fmla="*/ 27 w 35"/>
                <a:gd name="T13" fmla="*/ 7 h 11"/>
                <a:gd name="T14" fmla="*/ 25 w 35"/>
                <a:gd name="T15" fmla="*/ 7 h 11"/>
                <a:gd name="T16" fmla="*/ 24 w 35"/>
                <a:gd name="T17" fmla="*/ 8 h 11"/>
                <a:gd name="T18" fmla="*/ 15 w 35"/>
                <a:gd name="T19" fmla="*/ 10 h 11"/>
                <a:gd name="T20" fmla="*/ 10 w 35"/>
                <a:gd name="T21" fmla="*/ 11 h 11"/>
                <a:gd name="T22" fmla="*/ 3 w 35"/>
                <a:gd name="T23" fmla="*/ 11 h 11"/>
                <a:gd name="T24" fmla="*/ 1 w 35"/>
                <a:gd name="T25" fmla="*/ 10 h 11"/>
                <a:gd name="T26" fmla="*/ 1 w 35"/>
                <a:gd name="T27" fmla="*/ 8 h 11"/>
                <a:gd name="T28" fmla="*/ 2 w 35"/>
                <a:gd name="T29" fmla="*/ 7 h 11"/>
                <a:gd name="T30" fmla="*/ 2 w 35"/>
                <a:gd name="T31" fmla="*/ 7 h 11"/>
                <a:gd name="T32" fmla="*/ 2 w 35"/>
                <a:gd name="T33" fmla="*/ 4 h 11"/>
                <a:gd name="T34" fmla="*/ 6 w 35"/>
                <a:gd name="T35" fmla="*/ 3 h 11"/>
                <a:gd name="T36" fmla="*/ 23 w 35"/>
                <a:gd name="T37" fmla="*/ 0 h 11"/>
                <a:gd name="T38" fmla="*/ 31 w 35"/>
                <a:gd name="T39" fmla="*/ 0 h 11"/>
                <a:gd name="T40" fmla="*/ 33 w 35"/>
                <a:gd name="T41" fmla="*/ 0 h 11"/>
                <a:gd name="T42" fmla="*/ 34 w 35"/>
                <a:gd name="T43" fmla="*/ 2 h 11"/>
                <a:gd name="T44" fmla="*/ 31 w 35"/>
                <a:gd name="T45" fmla="*/ 4 h 11"/>
                <a:gd name="T46" fmla="*/ 8 w 35"/>
                <a:gd name="T47" fmla="*/ 7 h 11"/>
                <a:gd name="T48" fmla="*/ 6 w 35"/>
                <a:gd name="T49" fmla="*/ 7 h 11"/>
                <a:gd name="T50" fmla="*/ 3 w 35"/>
                <a:gd name="T51" fmla="*/ 9 h 11"/>
                <a:gd name="T52" fmla="*/ 10 w 35"/>
                <a:gd name="T53" fmla="*/ 9 h 11"/>
                <a:gd name="T54" fmla="*/ 8 w 35"/>
                <a:gd name="T55" fmla="*/ 7 h 11"/>
                <a:gd name="T56" fmla="*/ 23 w 35"/>
                <a:gd name="T57" fmla="*/ 2 h 11"/>
                <a:gd name="T58" fmla="*/ 12 w 35"/>
                <a:gd name="T59" fmla="*/ 5 h 11"/>
                <a:gd name="T60" fmla="*/ 23 w 35"/>
                <a:gd name="T61" fmla="*/ 2 h 11"/>
                <a:gd name="T62" fmla="*/ 29 w 35"/>
                <a:gd name="T63" fmla="*/ 2 h 11"/>
                <a:gd name="T64" fmla="*/ 31 w 35"/>
                <a:gd name="T65" fmla="*/ 2 h 11"/>
                <a:gd name="T66" fmla="*/ 29 w 35"/>
                <a:gd name="T67" fmla="*/ 2 h 11"/>
                <a:gd name="T68" fmla="*/ 29 w 35"/>
                <a:gd name="T6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" h="11">
                  <a:moveTo>
                    <a:pt x="31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32" y="7"/>
                    <a:pt x="32" y="8"/>
                    <a:pt x="31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7"/>
                    <a:pt x="29" y="7"/>
                    <a:pt x="29" y="7"/>
                  </a:cubicBezTo>
                  <a:cubicBezTo>
                    <a:pt x="28" y="7"/>
                    <a:pt x="28" y="7"/>
                    <a:pt x="27" y="7"/>
                  </a:cubicBezTo>
                  <a:cubicBezTo>
                    <a:pt x="26" y="7"/>
                    <a:pt x="26" y="7"/>
                    <a:pt x="25" y="7"/>
                  </a:cubicBezTo>
                  <a:cubicBezTo>
                    <a:pt x="25" y="8"/>
                    <a:pt x="24" y="8"/>
                    <a:pt x="24" y="8"/>
                  </a:cubicBezTo>
                  <a:cubicBezTo>
                    <a:pt x="21" y="9"/>
                    <a:pt x="18" y="9"/>
                    <a:pt x="15" y="10"/>
                  </a:cubicBezTo>
                  <a:cubicBezTo>
                    <a:pt x="13" y="10"/>
                    <a:pt x="12" y="11"/>
                    <a:pt x="10" y="11"/>
                  </a:cubicBezTo>
                  <a:cubicBezTo>
                    <a:pt x="7" y="11"/>
                    <a:pt x="5" y="11"/>
                    <a:pt x="3" y="11"/>
                  </a:cubicBezTo>
                  <a:cubicBezTo>
                    <a:pt x="2" y="11"/>
                    <a:pt x="2" y="10"/>
                    <a:pt x="1" y="10"/>
                  </a:cubicBezTo>
                  <a:cubicBezTo>
                    <a:pt x="0" y="10"/>
                    <a:pt x="0" y="9"/>
                    <a:pt x="1" y="8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5"/>
                    <a:pt x="2" y="4"/>
                  </a:cubicBezTo>
                  <a:cubicBezTo>
                    <a:pt x="4" y="4"/>
                    <a:pt x="5" y="3"/>
                    <a:pt x="6" y="3"/>
                  </a:cubicBezTo>
                  <a:cubicBezTo>
                    <a:pt x="12" y="1"/>
                    <a:pt x="17" y="0"/>
                    <a:pt x="23" y="0"/>
                  </a:cubicBezTo>
                  <a:cubicBezTo>
                    <a:pt x="25" y="0"/>
                    <a:pt x="28" y="0"/>
                    <a:pt x="31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4" y="0"/>
                    <a:pt x="35" y="2"/>
                    <a:pt x="34" y="2"/>
                  </a:cubicBezTo>
                  <a:cubicBezTo>
                    <a:pt x="33" y="3"/>
                    <a:pt x="32" y="3"/>
                    <a:pt x="31" y="4"/>
                  </a:cubicBezTo>
                  <a:close/>
                  <a:moveTo>
                    <a:pt x="8" y="7"/>
                  </a:moveTo>
                  <a:cubicBezTo>
                    <a:pt x="8" y="7"/>
                    <a:pt x="7" y="7"/>
                    <a:pt x="6" y="7"/>
                  </a:cubicBezTo>
                  <a:cubicBezTo>
                    <a:pt x="5" y="7"/>
                    <a:pt x="4" y="8"/>
                    <a:pt x="3" y="9"/>
                  </a:cubicBezTo>
                  <a:cubicBezTo>
                    <a:pt x="5" y="9"/>
                    <a:pt x="7" y="9"/>
                    <a:pt x="10" y="9"/>
                  </a:cubicBezTo>
                  <a:cubicBezTo>
                    <a:pt x="9" y="8"/>
                    <a:pt x="9" y="8"/>
                    <a:pt x="8" y="7"/>
                  </a:cubicBezTo>
                  <a:close/>
                  <a:moveTo>
                    <a:pt x="23" y="2"/>
                  </a:moveTo>
                  <a:cubicBezTo>
                    <a:pt x="21" y="2"/>
                    <a:pt x="13" y="4"/>
                    <a:pt x="12" y="5"/>
                  </a:cubicBezTo>
                  <a:cubicBezTo>
                    <a:pt x="15" y="5"/>
                    <a:pt x="22" y="3"/>
                    <a:pt x="23" y="2"/>
                  </a:cubicBezTo>
                  <a:close/>
                  <a:moveTo>
                    <a:pt x="29" y="2"/>
                  </a:moveTo>
                  <a:cubicBezTo>
                    <a:pt x="30" y="2"/>
                    <a:pt x="30" y="2"/>
                    <a:pt x="31" y="2"/>
                  </a:cubicBezTo>
                  <a:cubicBezTo>
                    <a:pt x="30" y="2"/>
                    <a:pt x="30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27" name="Freeform 428"/>
            <p:cNvSpPr>
              <a:spLocks noEditPoints="1"/>
            </p:cNvSpPr>
            <p:nvPr/>
          </p:nvSpPr>
          <p:spPr bwMode="auto">
            <a:xfrm>
              <a:off x="16258" y="8300"/>
              <a:ext cx="90" cy="128"/>
            </a:xfrm>
            <a:custGeom>
              <a:avLst/>
              <a:gdLst>
                <a:gd name="T0" fmla="*/ 22 w 23"/>
                <a:gd name="T1" fmla="*/ 31 h 33"/>
                <a:gd name="T2" fmla="*/ 22 w 23"/>
                <a:gd name="T3" fmla="*/ 33 h 33"/>
                <a:gd name="T4" fmla="*/ 20 w 23"/>
                <a:gd name="T5" fmla="*/ 32 h 33"/>
                <a:gd name="T6" fmla="*/ 18 w 23"/>
                <a:gd name="T7" fmla="*/ 31 h 33"/>
                <a:gd name="T8" fmla="*/ 17 w 23"/>
                <a:gd name="T9" fmla="*/ 30 h 33"/>
                <a:gd name="T10" fmla="*/ 12 w 23"/>
                <a:gd name="T11" fmla="*/ 21 h 33"/>
                <a:gd name="T12" fmla="*/ 11 w 23"/>
                <a:gd name="T13" fmla="*/ 19 h 33"/>
                <a:gd name="T14" fmla="*/ 8 w 23"/>
                <a:gd name="T15" fmla="*/ 17 h 33"/>
                <a:gd name="T16" fmla="*/ 3 w 23"/>
                <a:gd name="T17" fmla="*/ 8 h 33"/>
                <a:gd name="T18" fmla="*/ 1 w 23"/>
                <a:gd name="T19" fmla="*/ 5 h 33"/>
                <a:gd name="T20" fmla="*/ 1 w 23"/>
                <a:gd name="T21" fmla="*/ 4 h 33"/>
                <a:gd name="T22" fmla="*/ 2 w 23"/>
                <a:gd name="T23" fmla="*/ 2 h 33"/>
                <a:gd name="T24" fmla="*/ 2 w 23"/>
                <a:gd name="T25" fmla="*/ 2 h 33"/>
                <a:gd name="T26" fmla="*/ 4 w 23"/>
                <a:gd name="T27" fmla="*/ 1 h 33"/>
                <a:gd name="T28" fmla="*/ 6 w 23"/>
                <a:gd name="T29" fmla="*/ 0 h 33"/>
                <a:gd name="T30" fmla="*/ 7 w 23"/>
                <a:gd name="T31" fmla="*/ 1 h 33"/>
                <a:gd name="T32" fmla="*/ 20 w 23"/>
                <a:gd name="T33" fmla="*/ 24 h 33"/>
                <a:gd name="T34" fmla="*/ 22 w 23"/>
                <a:gd name="T35" fmla="*/ 29 h 33"/>
                <a:gd name="T36" fmla="*/ 22 w 23"/>
                <a:gd name="T37" fmla="*/ 31 h 33"/>
                <a:gd name="T38" fmla="*/ 15 w 23"/>
                <a:gd name="T39" fmla="*/ 18 h 33"/>
                <a:gd name="T40" fmla="*/ 8 w 23"/>
                <a:gd name="T41" fmla="*/ 7 h 33"/>
                <a:gd name="T42" fmla="*/ 15 w 23"/>
                <a:gd name="T4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33">
                  <a:moveTo>
                    <a:pt x="22" y="31"/>
                  </a:moveTo>
                  <a:cubicBezTo>
                    <a:pt x="23" y="32"/>
                    <a:pt x="23" y="32"/>
                    <a:pt x="22" y="33"/>
                  </a:cubicBezTo>
                  <a:cubicBezTo>
                    <a:pt x="22" y="33"/>
                    <a:pt x="21" y="33"/>
                    <a:pt x="20" y="32"/>
                  </a:cubicBezTo>
                  <a:cubicBezTo>
                    <a:pt x="19" y="32"/>
                    <a:pt x="19" y="32"/>
                    <a:pt x="18" y="31"/>
                  </a:cubicBezTo>
                  <a:cubicBezTo>
                    <a:pt x="17" y="31"/>
                    <a:pt x="17" y="30"/>
                    <a:pt x="17" y="30"/>
                  </a:cubicBezTo>
                  <a:cubicBezTo>
                    <a:pt x="15" y="27"/>
                    <a:pt x="13" y="24"/>
                    <a:pt x="12" y="21"/>
                  </a:cubicBezTo>
                  <a:cubicBezTo>
                    <a:pt x="11" y="20"/>
                    <a:pt x="11" y="20"/>
                    <a:pt x="11" y="19"/>
                  </a:cubicBezTo>
                  <a:cubicBezTo>
                    <a:pt x="9" y="20"/>
                    <a:pt x="9" y="19"/>
                    <a:pt x="8" y="17"/>
                  </a:cubicBezTo>
                  <a:cubicBezTo>
                    <a:pt x="7" y="14"/>
                    <a:pt x="5" y="11"/>
                    <a:pt x="3" y="8"/>
                  </a:cubicBezTo>
                  <a:cubicBezTo>
                    <a:pt x="2" y="7"/>
                    <a:pt x="2" y="6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12" y="8"/>
                    <a:pt x="16" y="16"/>
                    <a:pt x="20" y="24"/>
                  </a:cubicBezTo>
                  <a:cubicBezTo>
                    <a:pt x="21" y="25"/>
                    <a:pt x="22" y="27"/>
                    <a:pt x="22" y="29"/>
                  </a:cubicBezTo>
                  <a:cubicBezTo>
                    <a:pt x="23" y="30"/>
                    <a:pt x="23" y="30"/>
                    <a:pt x="22" y="31"/>
                  </a:cubicBezTo>
                  <a:close/>
                  <a:moveTo>
                    <a:pt x="15" y="18"/>
                  </a:moveTo>
                  <a:cubicBezTo>
                    <a:pt x="14" y="16"/>
                    <a:pt x="9" y="8"/>
                    <a:pt x="8" y="7"/>
                  </a:cubicBezTo>
                  <a:cubicBezTo>
                    <a:pt x="10" y="11"/>
                    <a:pt x="13" y="14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28" name="Freeform 429"/>
            <p:cNvSpPr>
              <a:spLocks noEditPoints="1"/>
            </p:cNvSpPr>
            <p:nvPr/>
          </p:nvSpPr>
          <p:spPr bwMode="auto">
            <a:xfrm>
              <a:off x="16060" y="8708"/>
              <a:ext cx="113" cy="53"/>
            </a:xfrm>
            <a:custGeom>
              <a:avLst/>
              <a:gdLst>
                <a:gd name="T0" fmla="*/ 5 w 29"/>
                <a:gd name="T1" fmla="*/ 6 h 13"/>
                <a:gd name="T2" fmla="*/ 5 w 29"/>
                <a:gd name="T3" fmla="*/ 6 h 13"/>
                <a:gd name="T4" fmla="*/ 7 w 29"/>
                <a:gd name="T5" fmla="*/ 5 h 13"/>
                <a:gd name="T6" fmla="*/ 10 w 29"/>
                <a:gd name="T7" fmla="*/ 5 h 13"/>
                <a:gd name="T8" fmla="*/ 12 w 29"/>
                <a:gd name="T9" fmla="*/ 4 h 13"/>
                <a:gd name="T10" fmla="*/ 11 w 29"/>
                <a:gd name="T11" fmla="*/ 4 h 13"/>
                <a:gd name="T12" fmla="*/ 7 w 29"/>
                <a:gd name="T13" fmla="*/ 3 h 13"/>
                <a:gd name="T14" fmla="*/ 6 w 29"/>
                <a:gd name="T15" fmla="*/ 1 h 13"/>
                <a:gd name="T16" fmla="*/ 8 w 29"/>
                <a:gd name="T17" fmla="*/ 0 h 13"/>
                <a:gd name="T18" fmla="*/ 14 w 29"/>
                <a:gd name="T19" fmla="*/ 1 h 13"/>
                <a:gd name="T20" fmla="*/ 18 w 29"/>
                <a:gd name="T21" fmla="*/ 2 h 13"/>
                <a:gd name="T22" fmla="*/ 20 w 29"/>
                <a:gd name="T23" fmla="*/ 2 h 13"/>
                <a:gd name="T24" fmla="*/ 21 w 29"/>
                <a:gd name="T25" fmla="*/ 3 h 13"/>
                <a:gd name="T26" fmla="*/ 21 w 29"/>
                <a:gd name="T27" fmla="*/ 4 h 13"/>
                <a:gd name="T28" fmla="*/ 25 w 29"/>
                <a:gd name="T29" fmla="*/ 5 h 13"/>
                <a:gd name="T30" fmla="*/ 27 w 29"/>
                <a:gd name="T31" fmla="*/ 5 h 13"/>
                <a:gd name="T32" fmla="*/ 28 w 29"/>
                <a:gd name="T33" fmla="*/ 6 h 13"/>
                <a:gd name="T34" fmla="*/ 27 w 29"/>
                <a:gd name="T35" fmla="*/ 7 h 13"/>
                <a:gd name="T36" fmla="*/ 26 w 29"/>
                <a:gd name="T37" fmla="*/ 8 h 13"/>
                <a:gd name="T38" fmla="*/ 27 w 29"/>
                <a:gd name="T39" fmla="*/ 8 h 13"/>
                <a:gd name="T40" fmla="*/ 28 w 29"/>
                <a:gd name="T41" fmla="*/ 9 h 13"/>
                <a:gd name="T42" fmla="*/ 27 w 29"/>
                <a:gd name="T43" fmla="*/ 11 h 13"/>
                <a:gd name="T44" fmla="*/ 26 w 29"/>
                <a:gd name="T45" fmla="*/ 11 h 13"/>
                <a:gd name="T46" fmla="*/ 25 w 29"/>
                <a:gd name="T47" fmla="*/ 11 h 13"/>
                <a:gd name="T48" fmla="*/ 24 w 29"/>
                <a:gd name="T49" fmla="*/ 13 h 13"/>
                <a:gd name="T50" fmla="*/ 22 w 29"/>
                <a:gd name="T51" fmla="*/ 13 h 13"/>
                <a:gd name="T52" fmla="*/ 8 w 29"/>
                <a:gd name="T53" fmla="*/ 12 h 13"/>
                <a:gd name="T54" fmla="*/ 3 w 29"/>
                <a:gd name="T55" fmla="*/ 10 h 13"/>
                <a:gd name="T56" fmla="*/ 1 w 29"/>
                <a:gd name="T57" fmla="*/ 9 h 13"/>
                <a:gd name="T58" fmla="*/ 2 w 29"/>
                <a:gd name="T59" fmla="*/ 7 h 13"/>
                <a:gd name="T60" fmla="*/ 4 w 29"/>
                <a:gd name="T61" fmla="*/ 6 h 13"/>
                <a:gd name="T62" fmla="*/ 5 w 29"/>
                <a:gd name="T63" fmla="*/ 6 h 13"/>
                <a:gd name="T64" fmla="*/ 22 w 29"/>
                <a:gd name="T65" fmla="*/ 11 h 13"/>
                <a:gd name="T66" fmla="*/ 20 w 29"/>
                <a:gd name="T67" fmla="*/ 10 h 13"/>
                <a:gd name="T68" fmla="*/ 10 w 29"/>
                <a:gd name="T69" fmla="*/ 8 h 13"/>
                <a:gd name="T70" fmla="*/ 4 w 29"/>
                <a:gd name="T71" fmla="*/ 8 h 13"/>
                <a:gd name="T72" fmla="*/ 22 w 29"/>
                <a:gd name="T7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13"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4"/>
                    <a:pt x="7" y="5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11" y="6"/>
                    <a:pt x="11" y="6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0" y="4"/>
                    <a:pt x="8" y="3"/>
                    <a:pt x="7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0"/>
                    <a:pt x="12" y="1"/>
                    <a:pt x="14" y="1"/>
                  </a:cubicBezTo>
                  <a:cubicBezTo>
                    <a:pt x="16" y="1"/>
                    <a:pt x="17" y="1"/>
                    <a:pt x="18" y="2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1" y="2"/>
                    <a:pt x="21" y="3"/>
                    <a:pt x="21" y="3"/>
                  </a:cubicBezTo>
                  <a:cubicBezTo>
                    <a:pt x="21" y="3"/>
                    <a:pt x="21" y="4"/>
                    <a:pt x="21" y="4"/>
                  </a:cubicBezTo>
                  <a:cubicBezTo>
                    <a:pt x="23" y="5"/>
                    <a:pt x="24" y="5"/>
                    <a:pt x="25" y="5"/>
                  </a:cubicBezTo>
                  <a:cubicBezTo>
                    <a:pt x="26" y="5"/>
                    <a:pt x="26" y="5"/>
                    <a:pt x="27" y="5"/>
                  </a:cubicBezTo>
                  <a:cubicBezTo>
                    <a:pt x="28" y="5"/>
                    <a:pt x="28" y="6"/>
                    <a:pt x="28" y="6"/>
                  </a:cubicBezTo>
                  <a:cubicBezTo>
                    <a:pt x="28" y="7"/>
                    <a:pt x="27" y="7"/>
                    <a:pt x="27" y="7"/>
                  </a:cubicBezTo>
                  <a:cubicBezTo>
                    <a:pt x="26" y="7"/>
                    <a:pt x="26" y="7"/>
                    <a:pt x="26" y="8"/>
                  </a:cubicBezTo>
                  <a:cubicBezTo>
                    <a:pt x="26" y="8"/>
                    <a:pt x="27" y="8"/>
                    <a:pt x="27" y="8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29" y="10"/>
                    <a:pt x="28" y="11"/>
                    <a:pt x="27" y="11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3"/>
                    <a:pt x="25" y="13"/>
                    <a:pt x="24" y="13"/>
                  </a:cubicBezTo>
                  <a:cubicBezTo>
                    <a:pt x="23" y="13"/>
                    <a:pt x="23" y="13"/>
                    <a:pt x="22" y="13"/>
                  </a:cubicBezTo>
                  <a:cubicBezTo>
                    <a:pt x="17" y="13"/>
                    <a:pt x="12" y="13"/>
                    <a:pt x="8" y="12"/>
                  </a:cubicBezTo>
                  <a:cubicBezTo>
                    <a:pt x="6" y="11"/>
                    <a:pt x="5" y="11"/>
                    <a:pt x="3" y="10"/>
                  </a:cubicBezTo>
                  <a:cubicBezTo>
                    <a:pt x="2" y="10"/>
                    <a:pt x="2" y="10"/>
                    <a:pt x="1" y="9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22" y="11"/>
                  </a:moveTo>
                  <a:cubicBezTo>
                    <a:pt x="21" y="11"/>
                    <a:pt x="20" y="10"/>
                    <a:pt x="20" y="10"/>
                  </a:cubicBezTo>
                  <a:cubicBezTo>
                    <a:pt x="16" y="10"/>
                    <a:pt x="13" y="9"/>
                    <a:pt x="10" y="8"/>
                  </a:cubicBezTo>
                  <a:cubicBezTo>
                    <a:pt x="8" y="7"/>
                    <a:pt x="6" y="8"/>
                    <a:pt x="4" y="8"/>
                  </a:cubicBezTo>
                  <a:cubicBezTo>
                    <a:pt x="10" y="11"/>
                    <a:pt x="16" y="11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29" name="Freeform 430"/>
            <p:cNvSpPr/>
            <p:nvPr/>
          </p:nvSpPr>
          <p:spPr bwMode="auto">
            <a:xfrm>
              <a:off x="16593" y="8225"/>
              <a:ext cx="40" cy="130"/>
            </a:xfrm>
            <a:custGeom>
              <a:avLst/>
              <a:gdLst>
                <a:gd name="T0" fmla="*/ 4 w 10"/>
                <a:gd name="T1" fmla="*/ 8 h 33"/>
                <a:gd name="T2" fmla="*/ 4 w 10"/>
                <a:gd name="T3" fmla="*/ 7 h 33"/>
                <a:gd name="T4" fmla="*/ 5 w 10"/>
                <a:gd name="T5" fmla="*/ 4 h 33"/>
                <a:gd name="T6" fmla="*/ 5 w 10"/>
                <a:gd name="T7" fmla="*/ 3 h 33"/>
                <a:gd name="T8" fmla="*/ 7 w 10"/>
                <a:gd name="T9" fmla="*/ 3 h 33"/>
                <a:gd name="T10" fmla="*/ 7 w 10"/>
                <a:gd name="T11" fmla="*/ 4 h 33"/>
                <a:gd name="T12" fmla="*/ 8 w 10"/>
                <a:gd name="T13" fmla="*/ 10 h 33"/>
                <a:gd name="T14" fmla="*/ 10 w 10"/>
                <a:gd name="T15" fmla="*/ 20 h 33"/>
                <a:gd name="T16" fmla="*/ 9 w 10"/>
                <a:gd name="T17" fmla="*/ 22 h 33"/>
                <a:gd name="T18" fmla="*/ 6 w 10"/>
                <a:gd name="T19" fmla="*/ 22 h 33"/>
                <a:gd name="T20" fmla="*/ 6 w 10"/>
                <a:gd name="T21" fmla="*/ 22 h 33"/>
                <a:gd name="T22" fmla="*/ 6 w 10"/>
                <a:gd name="T23" fmla="*/ 23 h 33"/>
                <a:gd name="T24" fmla="*/ 6 w 10"/>
                <a:gd name="T25" fmla="*/ 28 h 33"/>
                <a:gd name="T26" fmla="*/ 6 w 10"/>
                <a:gd name="T27" fmla="*/ 30 h 33"/>
                <a:gd name="T28" fmla="*/ 6 w 10"/>
                <a:gd name="T29" fmla="*/ 32 h 33"/>
                <a:gd name="T30" fmla="*/ 5 w 10"/>
                <a:gd name="T31" fmla="*/ 33 h 33"/>
                <a:gd name="T32" fmla="*/ 3 w 10"/>
                <a:gd name="T33" fmla="*/ 32 h 33"/>
                <a:gd name="T34" fmla="*/ 3 w 10"/>
                <a:gd name="T35" fmla="*/ 31 h 33"/>
                <a:gd name="T36" fmla="*/ 0 w 10"/>
                <a:gd name="T37" fmla="*/ 14 h 33"/>
                <a:gd name="T38" fmla="*/ 0 w 10"/>
                <a:gd name="T39" fmla="*/ 9 h 33"/>
                <a:gd name="T40" fmla="*/ 1 w 10"/>
                <a:gd name="T41" fmla="*/ 8 h 33"/>
                <a:gd name="T42" fmla="*/ 1 w 10"/>
                <a:gd name="T43" fmla="*/ 7 h 33"/>
                <a:gd name="T44" fmla="*/ 1 w 10"/>
                <a:gd name="T45" fmla="*/ 2 h 33"/>
                <a:gd name="T46" fmla="*/ 1 w 10"/>
                <a:gd name="T47" fmla="*/ 1 h 33"/>
                <a:gd name="T48" fmla="*/ 2 w 10"/>
                <a:gd name="T49" fmla="*/ 0 h 33"/>
                <a:gd name="T50" fmla="*/ 3 w 10"/>
                <a:gd name="T51" fmla="*/ 1 h 33"/>
                <a:gd name="T52" fmla="*/ 3 w 10"/>
                <a:gd name="T53" fmla="*/ 2 h 33"/>
                <a:gd name="T54" fmla="*/ 4 w 10"/>
                <a:gd name="T55" fmla="*/ 6 h 33"/>
                <a:gd name="T56" fmla="*/ 4 w 10"/>
                <a:gd name="T57" fmla="*/ 8 h 33"/>
                <a:gd name="T58" fmla="*/ 4 w 10"/>
                <a:gd name="T59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" h="33">
                  <a:moveTo>
                    <a:pt x="4" y="8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2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8" y="6"/>
                    <a:pt x="8" y="8"/>
                    <a:pt x="8" y="10"/>
                  </a:cubicBezTo>
                  <a:cubicBezTo>
                    <a:pt x="9" y="13"/>
                    <a:pt x="9" y="16"/>
                    <a:pt x="10" y="20"/>
                  </a:cubicBezTo>
                  <a:cubicBezTo>
                    <a:pt x="10" y="21"/>
                    <a:pt x="10" y="21"/>
                    <a:pt x="9" y="22"/>
                  </a:cubicBezTo>
                  <a:cubicBezTo>
                    <a:pt x="8" y="23"/>
                    <a:pt x="7" y="23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3"/>
                    <a:pt x="6" y="23"/>
                  </a:cubicBezTo>
                  <a:cubicBezTo>
                    <a:pt x="6" y="25"/>
                    <a:pt x="6" y="26"/>
                    <a:pt x="6" y="28"/>
                  </a:cubicBezTo>
                  <a:cubicBezTo>
                    <a:pt x="6" y="29"/>
                    <a:pt x="6" y="29"/>
                    <a:pt x="6" y="30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4" y="33"/>
                    <a:pt x="4" y="33"/>
                    <a:pt x="3" y="32"/>
                  </a:cubicBezTo>
                  <a:cubicBezTo>
                    <a:pt x="3" y="32"/>
                    <a:pt x="3" y="32"/>
                    <a:pt x="3" y="31"/>
                  </a:cubicBezTo>
                  <a:cubicBezTo>
                    <a:pt x="1" y="26"/>
                    <a:pt x="0" y="20"/>
                    <a:pt x="0" y="14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9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3"/>
                    <a:pt x="4" y="5"/>
                    <a:pt x="4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30" name="Freeform 431"/>
            <p:cNvSpPr/>
            <p:nvPr/>
          </p:nvSpPr>
          <p:spPr bwMode="auto">
            <a:xfrm>
              <a:off x="16180" y="8365"/>
              <a:ext cx="113" cy="103"/>
            </a:xfrm>
            <a:custGeom>
              <a:avLst/>
              <a:gdLst>
                <a:gd name="T0" fmla="*/ 4 w 29"/>
                <a:gd name="T1" fmla="*/ 2 h 26"/>
                <a:gd name="T2" fmla="*/ 4 w 29"/>
                <a:gd name="T3" fmla="*/ 2 h 26"/>
                <a:gd name="T4" fmla="*/ 6 w 29"/>
                <a:gd name="T5" fmla="*/ 1 h 26"/>
                <a:gd name="T6" fmla="*/ 8 w 29"/>
                <a:gd name="T7" fmla="*/ 1 h 26"/>
                <a:gd name="T8" fmla="*/ 8 w 29"/>
                <a:gd name="T9" fmla="*/ 2 h 26"/>
                <a:gd name="T10" fmla="*/ 9 w 29"/>
                <a:gd name="T11" fmla="*/ 3 h 26"/>
                <a:gd name="T12" fmla="*/ 20 w 29"/>
                <a:gd name="T13" fmla="*/ 15 h 26"/>
                <a:gd name="T14" fmla="*/ 25 w 29"/>
                <a:gd name="T15" fmla="*/ 20 h 26"/>
                <a:gd name="T16" fmla="*/ 27 w 29"/>
                <a:gd name="T17" fmla="*/ 21 h 26"/>
                <a:gd name="T18" fmla="*/ 28 w 29"/>
                <a:gd name="T19" fmla="*/ 23 h 26"/>
                <a:gd name="T20" fmla="*/ 28 w 29"/>
                <a:gd name="T21" fmla="*/ 24 h 26"/>
                <a:gd name="T22" fmla="*/ 29 w 29"/>
                <a:gd name="T23" fmla="*/ 25 h 26"/>
                <a:gd name="T24" fmla="*/ 29 w 29"/>
                <a:gd name="T25" fmla="*/ 26 h 26"/>
                <a:gd name="T26" fmla="*/ 27 w 29"/>
                <a:gd name="T27" fmla="*/ 26 h 26"/>
                <a:gd name="T28" fmla="*/ 26 w 29"/>
                <a:gd name="T29" fmla="*/ 25 h 26"/>
                <a:gd name="T30" fmla="*/ 24 w 29"/>
                <a:gd name="T31" fmla="*/ 23 h 26"/>
                <a:gd name="T32" fmla="*/ 24 w 29"/>
                <a:gd name="T33" fmla="*/ 23 h 26"/>
                <a:gd name="T34" fmla="*/ 24 w 29"/>
                <a:gd name="T35" fmla="*/ 25 h 26"/>
                <a:gd name="T36" fmla="*/ 23 w 29"/>
                <a:gd name="T37" fmla="*/ 25 h 26"/>
                <a:gd name="T38" fmla="*/ 21 w 29"/>
                <a:gd name="T39" fmla="*/ 24 h 26"/>
                <a:gd name="T40" fmla="*/ 17 w 29"/>
                <a:gd name="T41" fmla="*/ 19 h 26"/>
                <a:gd name="T42" fmla="*/ 7 w 29"/>
                <a:gd name="T43" fmla="*/ 9 h 26"/>
                <a:gd name="T44" fmla="*/ 6 w 29"/>
                <a:gd name="T45" fmla="*/ 8 h 26"/>
                <a:gd name="T46" fmla="*/ 5 w 29"/>
                <a:gd name="T47" fmla="*/ 7 h 26"/>
                <a:gd name="T48" fmla="*/ 4 w 29"/>
                <a:gd name="T49" fmla="*/ 6 h 26"/>
                <a:gd name="T50" fmla="*/ 1 w 29"/>
                <a:gd name="T51" fmla="*/ 3 h 26"/>
                <a:gd name="T52" fmla="*/ 0 w 29"/>
                <a:gd name="T53" fmla="*/ 2 h 26"/>
                <a:gd name="T54" fmla="*/ 0 w 29"/>
                <a:gd name="T55" fmla="*/ 1 h 26"/>
                <a:gd name="T56" fmla="*/ 1 w 29"/>
                <a:gd name="T57" fmla="*/ 0 h 26"/>
                <a:gd name="T58" fmla="*/ 2 w 29"/>
                <a:gd name="T59" fmla="*/ 1 h 26"/>
                <a:gd name="T60" fmla="*/ 4 w 29"/>
                <a:gd name="T61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" h="26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3" y="7"/>
                    <a:pt x="16" y="11"/>
                    <a:pt x="20" y="15"/>
                  </a:cubicBezTo>
                  <a:cubicBezTo>
                    <a:pt x="22" y="17"/>
                    <a:pt x="24" y="18"/>
                    <a:pt x="25" y="20"/>
                  </a:cubicBezTo>
                  <a:cubicBezTo>
                    <a:pt x="26" y="20"/>
                    <a:pt x="27" y="21"/>
                    <a:pt x="27" y="21"/>
                  </a:cubicBezTo>
                  <a:cubicBezTo>
                    <a:pt x="28" y="22"/>
                    <a:pt x="28" y="22"/>
                    <a:pt x="28" y="23"/>
                  </a:cubicBezTo>
                  <a:cubicBezTo>
                    <a:pt x="28" y="23"/>
                    <a:pt x="28" y="23"/>
                    <a:pt x="28" y="24"/>
                  </a:cubicBezTo>
                  <a:cubicBezTo>
                    <a:pt x="28" y="24"/>
                    <a:pt x="29" y="24"/>
                    <a:pt x="29" y="25"/>
                  </a:cubicBezTo>
                  <a:cubicBezTo>
                    <a:pt x="29" y="25"/>
                    <a:pt x="29" y="26"/>
                    <a:pt x="29" y="26"/>
                  </a:cubicBezTo>
                  <a:cubicBezTo>
                    <a:pt x="28" y="26"/>
                    <a:pt x="28" y="26"/>
                    <a:pt x="27" y="26"/>
                  </a:cubicBezTo>
                  <a:cubicBezTo>
                    <a:pt x="27" y="26"/>
                    <a:pt x="27" y="25"/>
                    <a:pt x="26" y="25"/>
                  </a:cubicBezTo>
                  <a:cubicBezTo>
                    <a:pt x="26" y="24"/>
                    <a:pt x="25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4"/>
                    <a:pt x="24" y="24"/>
                    <a:pt x="24" y="25"/>
                  </a:cubicBezTo>
                  <a:cubicBezTo>
                    <a:pt x="24" y="25"/>
                    <a:pt x="23" y="25"/>
                    <a:pt x="23" y="25"/>
                  </a:cubicBezTo>
                  <a:cubicBezTo>
                    <a:pt x="22" y="25"/>
                    <a:pt x="22" y="24"/>
                    <a:pt x="21" y="24"/>
                  </a:cubicBezTo>
                  <a:cubicBezTo>
                    <a:pt x="20" y="22"/>
                    <a:pt x="18" y="21"/>
                    <a:pt x="17" y="19"/>
                  </a:cubicBezTo>
                  <a:cubicBezTo>
                    <a:pt x="14" y="16"/>
                    <a:pt x="10" y="13"/>
                    <a:pt x="7" y="9"/>
                  </a:cubicBezTo>
                  <a:cubicBezTo>
                    <a:pt x="7" y="9"/>
                    <a:pt x="6" y="9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31" name="Freeform 432"/>
            <p:cNvSpPr/>
            <p:nvPr/>
          </p:nvSpPr>
          <p:spPr bwMode="auto">
            <a:xfrm>
              <a:off x="16493" y="8233"/>
              <a:ext cx="35" cy="115"/>
            </a:xfrm>
            <a:custGeom>
              <a:avLst/>
              <a:gdLst>
                <a:gd name="T0" fmla="*/ 5 w 9"/>
                <a:gd name="T1" fmla="*/ 1 h 29"/>
                <a:gd name="T2" fmla="*/ 5 w 9"/>
                <a:gd name="T3" fmla="*/ 0 h 29"/>
                <a:gd name="T4" fmla="*/ 6 w 9"/>
                <a:gd name="T5" fmla="*/ 0 h 29"/>
                <a:gd name="T6" fmla="*/ 7 w 9"/>
                <a:gd name="T7" fmla="*/ 1 h 29"/>
                <a:gd name="T8" fmla="*/ 7 w 9"/>
                <a:gd name="T9" fmla="*/ 3 h 29"/>
                <a:gd name="T10" fmla="*/ 7 w 9"/>
                <a:gd name="T11" fmla="*/ 8 h 29"/>
                <a:gd name="T12" fmla="*/ 8 w 9"/>
                <a:gd name="T13" fmla="*/ 13 h 29"/>
                <a:gd name="T14" fmla="*/ 9 w 9"/>
                <a:gd name="T15" fmla="*/ 22 h 29"/>
                <a:gd name="T16" fmla="*/ 8 w 9"/>
                <a:gd name="T17" fmla="*/ 24 h 29"/>
                <a:gd name="T18" fmla="*/ 8 w 9"/>
                <a:gd name="T19" fmla="*/ 25 h 29"/>
                <a:gd name="T20" fmla="*/ 7 w 9"/>
                <a:gd name="T21" fmla="*/ 28 h 29"/>
                <a:gd name="T22" fmla="*/ 6 w 9"/>
                <a:gd name="T23" fmla="*/ 29 h 29"/>
                <a:gd name="T24" fmla="*/ 4 w 9"/>
                <a:gd name="T25" fmla="*/ 28 h 29"/>
                <a:gd name="T26" fmla="*/ 3 w 9"/>
                <a:gd name="T27" fmla="*/ 27 h 29"/>
                <a:gd name="T28" fmla="*/ 2 w 9"/>
                <a:gd name="T29" fmla="*/ 20 h 29"/>
                <a:gd name="T30" fmla="*/ 1 w 9"/>
                <a:gd name="T31" fmla="*/ 7 h 29"/>
                <a:gd name="T32" fmla="*/ 0 w 9"/>
                <a:gd name="T33" fmla="*/ 4 h 29"/>
                <a:gd name="T34" fmla="*/ 2 w 9"/>
                <a:gd name="T35" fmla="*/ 2 h 29"/>
                <a:gd name="T36" fmla="*/ 3 w 9"/>
                <a:gd name="T37" fmla="*/ 1 h 29"/>
                <a:gd name="T38" fmla="*/ 5 w 9"/>
                <a:gd name="T39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29">
                  <a:moveTo>
                    <a:pt x="5" y="1"/>
                  </a:move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4"/>
                    <a:pt x="7" y="6"/>
                    <a:pt x="7" y="8"/>
                  </a:cubicBezTo>
                  <a:cubicBezTo>
                    <a:pt x="7" y="10"/>
                    <a:pt x="8" y="12"/>
                    <a:pt x="8" y="13"/>
                  </a:cubicBezTo>
                  <a:cubicBezTo>
                    <a:pt x="9" y="16"/>
                    <a:pt x="9" y="19"/>
                    <a:pt x="9" y="22"/>
                  </a:cubicBezTo>
                  <a:cubicBezTo>
                    <a:pt x="9" y="23"/>
                    <a:pt x="9" y="24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6"/>
                    <a:pt x="8" y="27"/>
                    <a:pt x="7" y="28"/>
                  </a:cubicBezTo>
                  <a:cubicBezTo>
                    <a:pt x="6" y="28"/>
                    <a:pt x="6" y="28"/>
                    <a:pt x="6" y="29"/>
                  </a:cubicBezTo>
                  <a:cubicBezTo>
                    <a:pt x="5" y="29"/>
                    <a:pt x="4" y="29"/>
                    <a:pt x="4" y="28"/>
                  </a:cubicBezTo>
                  <a:cubicBezTo>
                    <a:pt x="3" y="28"/>
                    <a:pt x="3" y="27"/>
                    <a:pt x="3" y="27"/>
                  </a:cubicBezTo>
                  <a:cubicBezTo>
                    <a:pt x="2" y="24"/>
                    <a:pt x="2" y="22"/>
                    <a:pt x="2" y="20"/>
                  </a:cubicBezTo>
                  <a:cubicBezTo>
                    <a:pt x="1" y="16"/>
                    <a:pt x="1" y="11"/>
                    <a:pt x="1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4" y="0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32" name="Freeform 433"/>
            <p:cNvSpPr/>
            <p:nvPr/>
          </p:nvSpPr>
          <p:spPr bwMode="auto">
            <a:xfrm>
              <a:off x="16123" y="8475"/>
              <a:ext cx="118" cy="83"/>
            </a:xfrm>
            <a:custGeom>
              <a:avLst/>
              <a:gdLst>
                <a:gd name="T0" fmla="*/ 24 w 30"/>
                <a:gd name="T1" fmla="*/ 12 h 21"/>
                <a:gd name="T2" fmla="*/ 26 w 30"/>
                <a:gd name="T3" fmla="*/ 13 h 21"/>
                <a:gd name="T4" fmla="*/ 27 w 30"/>
                <a:gd name="T5" fmla="*/ 14 h 21"/>
                <a:gd name="T6" fmla="*/ 27 w 30"/>
                <a:gd name="T7" fmla="*/ 16 h 21"/>
                <a:gd name="T8" fmla="*/ 26 w 30"/>
                <a:gd name="T9" fmla="*/ 16 h 21"/>
                <a:gd name="T10" fmla="*/ 25 w 30"/>
                <a:gd name="T11" fmla="*/ 16 h 21"/>
                <a:gd name="T12" fmla="*/ 27 w 30"/>
                <a:gd name="T13" fmla="*/ 17 h 21"/>
                <a:gd name="T14" fmla="*/ 29 w 30"/>
                <a:gd name="T15" fmla="*/ 19 h 21"/>
                <a:gd name="T16" fmla="*/ 29 w 30"/>
                <a:gd name="T17" fmla="*/ 20 h 21"/>
                <a:gd name="T18" fmla="*/ 28 w 30"/>
                <a:gd name="T19" fmla="*/ 20 h 21"/>
                <a:gd name="T20" fmla="*/ 27 w 30"/>
                <a:gd name="T21" fmla="*/ 20 h 21"/>
                <a:gd name="T22" fmla="*/ 19 w 30"/>
                <a:gd name="T23" fmla="*/ 15 h 21"/>
                <a:gd name="T24" fmla="*/ 4 w 30"/>
                <a:gd name="T25" fmla="*/ 6 h 21"/>
                <a:gd name="T26" fmla="*/ 3 w 30"/>
                <a:gd name="T27" fmla="*/ 5 h 21"/>
                <a:gd name="T28" fmla="*/ 1 w 30"/>
                <a:gd name="T29" fmla="*/ 4 h 21"/>
                <a:gd name="T30" fmla="*/ 0 w 30"/>
                <a:gd name="T31" fmla="*/ 3 h 21"/>
                <a:gd name="T32" fmla="*/ 1 w 30"/>
                <a:gd name="T33" fmla="*/ 0 h 21"/>
                <a:gd name="T34" fmla="*/ 3 w 30"/>
                <a:gd name="T35" fmla="*/ 1 h 21"/>
                <a:gd name="T36" fmla="*/ 4 w 30"/>
                <a:gd name="T37" fmla="*/ 1 h 21"/>
                <a:gd name="T38" fmla="*/ 10 w 30"/>
                <a:gd name="T39" fmla="*/ 3 h 21"/>
                <a:gd name="T40" fmla="*/ 17 w 30"/>
                <a:gd name="T41" fmla="*/ 6 h 21"/>
                <a:gd name="T42" fmla="*/ 23 w 30"/>
                <a:gd name="T43" fmla="*/ 9 h 21"/>
                <a:gd name="T44" fmla="*/ 24 w 30"/>
                <a:gd name="T45" fmla="*/ 10 h 21"/>
                <a:gd name="T46" fmla="*/ 24 w 30"/>
                <a:gd name="T4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21">
                  <a:moveTo>
                    <a:pt x="24" y="12"/>
                  </a:moveTo>
                  <a:cubicBezTo>
                    <a:pt x="24" y="13"/>
                    <a:pt x="25" y="13"/>
                    <a:pt x="26" y="13"/>
                  </a:cubicBezTo>
                  <a:cubicBezTo>
                    <a:pt x="26" y="14"/>
                    <a:pt x="26" y="14"/>
                    <a:pt x="27" y="14"/>
                  </a:cubicBezTo>
                  <a:cubicBezTo>
                    <a:pt x="27" y="15"/>
                    <a:pt x="27" y="15"/>
                    <a:pt x="27" y="16"/>
                  </a:cubicBezTo>
                  <a:cubicBezTo>
                    <a:pt x="27" y="16"/>
                    <a:pt x="26" y="16"/>
                    <a:pt x="26" y="16"/>
                  </a:cubicBezTo>
                  <a:cubicBezTo>
                    <a:pt x="26" y="16"/>
                    <a:pt x="25" y="16"/>
                    <a:pt x="25" y="16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7" y="18"/>
                    <a:pt x="28" y="18"/>
                    <a:pt x="29" y="19"/>
                  </a:cubicBezTo>
                  <a:cubicBezTo>
                    <a:pt x="30" y="19"/>
                    <a:pt x="30" y="20"/>
                    <a:pt x="29" y="20"/>
                  </a:cubicBezTo>
                  <a:cubicBezTo>
                    <a:pt x="29" y="21"/>
                    <a:pt x="29" y="21"/>
                    <a:pt x="28" y="20"/>
                  </a:cubicBezTo>
                  <a:cubicBezTo>
                    <a:pt x="28" y="20"/>
                    <a:pt x="27" y="20"/>
                    <a:pt x="27" y="20"/>
                  </a:cubicBezTo>
                  <a:cubicBezTo>
                    <a:pt x="24" y="18"/>
                    <a:pt x="22" y="17"/>
                    <a:pt x="19" y="15"/>
                  </a:cubicBezTo>
                  <a:cubicBezTo>
                    <a:pt x="14" y="12"/>
                    <a:pt x="9" y="9"/>
                    <a:pt x="4" y="6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6" y="2"/>
                    <a:pt x="8" y="2"/>
                    <a:pt x="10" y="3"/>
                  </a:cubicBezTo>
                  <a:cubicBezTo>
                    <a:pt x="12" y="4"/>
                    <a:pt x="15" y="5"/>
                    <a:pt x="17" y="6"/>
                  </a:cubicBezTo>
                  <a:cubicBezTo>
                    <a:pt x="19" y="7"/>
                    <a:pt x="21" y="8"/>
                    <a:pt x="23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5" y="11"/>
                    <a:pt x="24" y="12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33" name="Freeform 434"/>
            <p:cNvSpPr>
              <a:spLocks noEditPoints="1"/>
            </p:cNvSpPr>
            <p:nvPr/>
          </p:nvSpPr>
          <p:spPr bwMode="auto">
            <a:xfrm>
              <a:off x="16083" y="8600"/>
              <a:ext cx="125" cy="45"/>
            </a:xfrm>
            <a:custGeom>
              <a:avLst/>
              <a:gdLst>
                <a:gd name="T0" fmla="*/ 4 w 32"/>
                <a:gd name="T1" fmla="*/ 1 h 12"/>
                <a:gd name="T2" fmla="*/ 6 w 32"/>
                <a:gd name="T3" fmla="*/ 0 h 12"/>
                <a:gd name="T4" fmla="*/ 13 w 32"/>
                <a:gd name="T5" fmla="*/ 2 h 12"/>
                <a:gd name="T6" fmla="*/ 21 w 32"/>
                <a:gd name="T7" fmla="*/ 5 h 12"/>
                <a:gd name="T8" fmla="*/ 23 w 32"/>
                <a:gd name="T9" fmla="*/ 5 h 12"/>
                <a:gd name="T10" fmla="*/ 27 w 32"/>
                <a:gd name="T11" fmla="*/ 5 h 12"/>
                <a:gd name="T12" fmla="*/ 30 w 32"/>
                <a:gd name="T13" fmla="*/ 6 h 12"/>
                <a:gd name="T14" fmla="*/ 30 w 32"/>
                <a:gd name="T15" fmla="*/ 8 h 12"/>
                <a:gd name="T16" fmla="*/ 30 w 32"/>
                <a:gd name="T17" fmla="*/ 9 h 12"/>
                <a:gd name="T18" fmla="*/ 31 w 32"/>
                <a:gd name="T19" fmla="*/ 9 h 12"/>
                <a:gd name="T20" fmla="*/ 31 w 32"/>
                <a:gd name="T21" fmla="*/ 10 h 12"/>
                <a:gd name="T22" fmla="*/ 30 w 32"/>
                <a:gd name="T23" fmla="*/ 11 h 12"/>
                <a:gd name="T24" fmla="*/ 28 w 32"/>
                <a:gd name="T25" fmla="*/ 11 h 12"/>
                <a:gd name="T26" fmla="*/ 28 w 32"/>
                <a:gd name="T27" fmla="*/ 11 h 12"/>
                <a:gd name="T28" fmla="*/ 25 w 32"/>
                <a:gd name="T29" fmla="*/ 12 h 12"/>
                <a:gd name="T30" fmla="*/ 21 w 32"/>
                <a:gd name="T31" fmla="*/ 11 h 12"/>
                <a:gd name="T32" fmla="*/ 5 w 32"/>
                <a:gd name="T33" fmla="*/ 6 h 12"/>
                <a:gd name="T34" fmla="*/ 2 w 32"/>
                <a:gd name="T35" fmla="*/ 5 h 12"/>
                <a:gd name="T36" fmla="*/ 1 w 32"/>
                <a:gd name="T37" fmla="*/ 4 h 12"/>
                <a:gd name="T38" fmla="*/ 0 w 32"/>
                <a:gd name="T39" fmla="*/ 2 h 12"/>
                <a:gd name="T40" fmla="*/ 2 w 32"/>
                <a:gd name="T41" fmla="*/ 1 h 12"/>
                <a:gd name="T42" fmla="*/ 3 w 32"/>
                <a:gd name="T43" fmla="*/ 1 h 12"/>
                <a:gd name="T44" fmla="*/ 4 w 32"/>
                <a:gd name="T45" fmla="*/ 1 h 12"/>
                <a:gd name="T46" fmla="*/ 7 w 32"/>
                <a:gd name="T47" fmla="*/ 5 h 12"/>
                <a:gd name="T48" fmla="*/ 5 w 32"/>
                <a:gd name="T49" fmla="*/ 4 h 12"/>
                <a:gd name="T50" fmla="*/ 7 w 32"/>
                <a:gd name="T5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2" h="12">
                  <a:moveTo>
                    <a:pt x="4" y="1"/>
                  </a:moveTo>
                  <a:cubicBezTo>
                    <a:pt x="4" y="0"/>
                    <a:pt x="4" y="0"/>
                    <a:pt x="6" y="0"/>
                  </a:cubicBezTo>
                  <a:cubicBezTo>
                    <a:pt x="8" y="1"/>
                    <a:pt x="10" y="2"/>
                    <a:pt x="13" y="2"/>
                  </a:cubicBezTo>
                  <a:cubicBezTo>
                    <a:pt x="16" y="3"/>
                    <a:pt x="19" y="4"/>
                    <a:pt x="21" y="5"/>
                  </a:cubicBezTo>
                  <a:cubicBezTo>
                    <a:pt x="22" y="5"/>
                    <a:pt x="22" y="5"/>
                    <a:pt x="23" y="5"/>
                  </a:cubicBezTo>
                  <a:cubicBezTo>
                    <a:pt x="24" y="6"/>
                    <a:pt x="26" y="5"/>
                    <a:pt x="27" y="5"/>
                  </a:cubicBezTo>
                  <a:cubicBezTo>
                    <a:pt x="29" y="4"/>
                    <a:pt x="30" y="5"/>
                    <a:pt x="30" y="6"/>
                  </a:cubicBezTo>
                  <a:cubicBezTo>
                    <a:pt x="30" y="7"/>
                    <a:pt x="30" y="8"/>
                    <a:pt x="30" y="8"/>
                  </a:cubicBezTo>
                  <a:cubicBezTo>
                    <a:pt x="30" y="8"/>
                    <a:pt x="30" y="8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10"/>
                    <a:pt x="32" y="10"/>
                    <a:pt x="31" y="10"/>
                  </a:cubicBezTo>
                  <a:cubicBezTo>
                    <a:pt x="31" y="11"/>
                    <a:pt x="31" y="11"/>
                    <a:pt x="30" y="11"/>
                  </a:cubicBezTo>
                  <a:cubicBezTo>
                    <a:pt x="30" y="11"/>
                    <a:pt x="29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7" y="12"/>
                    <a:pt x="26" y="12"/>
                    <a:pt x="25" y="12"/>
                  </a:cubicBezTo>
                  <a:cubicBezTo>
                    <a:pt x="24" y="11"/>
                    <a:pt x="23" y="11"/>
                    <a:pt x="21" y="11"/>
                  </a:cubicBezTo>
                  <a:cubicBezTo>
                    <a:pt x="16" y="10"/>
                    <a:pt x="10" y="9"/>
                    <a:pt x="5" y="6"/>
                  </a:cubicBezTo>
                  <a:cubicBezTo>
                    <a:pt x="4" y="6"/>
                    <a:pt x="3" y="5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  <a:moveTo>
                    <a:pt x="7" y="5"/>
                  </a:moveTo>
                  <a:cubicBezTo>
                    <a:pt x="7" y="4"/>
                    <a:pt x="6" y="4"/>
                    <a:pt x="5" y="4"/>
                  </a:cubicBezTo>
                  <a:cubicBezTo>
                    <a:pt x="6" y="4"/>
                    <a:pt x="6" y="4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34" name="Freeform 435"/>
            <p:cNvSpPr>
              <a:spLocks noEditPoints="1"/>
            </p:cNvSpPr>
            <p:nvPr/>
          </p:nvSpPr>
          <p:spPr bwMode="auto">
            <a:xfrm>
              <a:off x="16383" y="8258"/>
              <a:ext cx="43" cy="125"/>
            </a:xfrm>
            <a:custGeom>
              <a:avLst/>
              <a:gdLst>
                <a:gd name="T0" fmla="*/ 3 w 11"/>
                <a:gd name="T1" fmla="*/ 6 h 32"/>
                <a:gd name="T2" fmla="*/ 3 w 11"/>
                <a:gd name="T3" fmla="*/ 4 h 32"/>
                <a:gd name="T4" fmla="*/ 3 w 11"/>
                <a:gd name="T5" fmla="*/ 1 h 32"/>
                <a:gd name="T6" fmla="*/ 3 w 11"/>
                <a:gd name="T7" fmla="*/ 1 h 32"/>
                <a:gd name="T8" fmla="*/ 5 w 11"/>
                <a:gd name="T9" fmla="*/ 0 h 32"/>
                <a:gd name="T10" fmla="*/ 6 w 11"/>
                <a:gd name="T11" fmla="*/ 0 h 32"/>
                <a:gd name="T12" fmla="*/ 6 w 11"/>
                <a:gd name="T13" fmla="*/ 3 h 32"/>
                <a:gd name="T14" fmla="*/ 9 w 11"/>
                <a:gd name="T15" fmla="*/ 17 h 32"/>
                <a:gd name="T16" fmla="*/ 10 w 11"/>
                <a:gd name="T17" fmla="*/ 18 h 32"/>
                <a:gd name="T18" fmla="*/ 11 w 11"/>
                <a:gd name="T19" fmla="*/ 20 h 32"/>
                <a:gd name="T20" fmla="*/ 11 w 11"/>
                <a:gd name="T21" fmla="*/ 28 h 32"/>
                <a:gd name="T22" fmla="*/ 11 w 11"/>
                <a:gd name="T23" fmla="*/ 29 h 32"/>
                <a:gd name="T24" fmla="*/ 11 w 11"/>
                <a:gd name="T25" fmla="*/ 30 h 32"/>
                <a:gd name="T26" fmla="*/ 10 w 11"/>
                <a:gd name="T27" fmla="*/ 32 h 32"/>
                <a:gd name="T28" fmla="*/ 9 w 11"/>
                <a:gd name="T29" fmla="*/ 31 h 32"/>
                <a:gd name="T30" fmla="*/ 9 w 11"/>
                <a:gd name="T31" fmla="*/ 30 h 32"/>
                <a:gd name="T32" fmla="*/ 7 w 11"/>
                <a:gd name="T33" fmla="*/ 28 h 32"/>
                <a:gd name="T34" fmla="*/ 6 w 11"/>
                <a:gd name="T35" fmla="*/ 26 h 32"/>
                <a:gd name="T36" fmla="*/ 5 w 11"/>
                <a:gd name="T37" fmla="*/ 25 h 32"/>
                <a:gd name="T38" fmla="*/ 1 w 11"/>
                <a:gd name="T39" fmla="*/ 10 h 32"/>
                <a:gd name="T40" fmla="*/ 0 w 11"/>
                <a:gd name="T41" fmla="*/ 5 h 32"/>
                <a:gd name="T42" fmla="*/ 1 w 11"/>
                <a:gd name="T43" fmla="*/ 3 h 32"/>
                <a:gd name="T44" fmla="*/ 3 w 11"/>
                <a:gd name="T45" fmla="*/ 5 h 32"/>
                <a:gd name="T46" fmla="*/ 3 w 11"/>
                <a:gd name="T47" fmla="*/ 6 h 32"/>
                <a:gd name="T48" fmla="*/ 5 w 11"/>
                <a:gd name="T49" fmla="*/ 19 h 32"/>
                <a:gd name="T50" fmla="*/ 5 w 11"/>
                <a:gd name="T51" fmla="*/ 19 h 32"/>
                <a:gd name="T52" fmla="*/ 4 w 11"/>
                <a:gd name="T53" fmla="*/ 15 h 32"/>
                <a:gd name="T54" fmla="*/ 4 w 11"/>
                <a:gd name="T55" fmla="*/ 15 h 32"/>
                <a:gd name="T56" fmla="*/ 5 w 11"/>
                <a:gd name="T57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32">
                  <a:moveTo>
                    <a:pt x="3" y="6"/>
                  </a:moveTo>
                  <a:cubicBezTo>
                    <a:pt x="3" y="5"/>
                    <a:pt x="3" y="5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7" y="7"/>
                    <a:pt x="8" y="12"/>
                    <a:pt x="9" y="17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9"/>
                    <a:pt x="10" y="19"/>
                    <a:pt x="11" y="20"/>
                  </a:cubicBezTo>
                  <a:cubicBezTo>
                    <a:pt x="11" y="23"/>
                    <a:pt x="11" y="25"/>
                    <a:pt x="11" y="28"/>
                  </a:cubicBezTo>
                  <a:cubicBezTo>
                    <a:pt x="11" y="28"/>
                    <a:pt x="11" y="29"/>
                    <a:pt x="11" y="29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1"/>
                    <a:pt x="11" y="32"/>
                    <a:pt x="10" y="32"/>
                  </a:cubicBezTo>
                  <a:cubicBezTo>
                    <a:pt x="10" y="32"/>
                    <a:pt x="9" y="32"/>
                    <a:pt x="9" y="31"/>
                  </a:cubicBezTo>
                  <a:cubicBezTo>
                    <a:pt x="9" y="31"/>
                    <a:pt x="9" y="31"/>
                    <a:pt x="9" y="30"/>
                  </a:cubicBezTo>
                  <a:cubicBezTo>
                    <a:pt x="8" y="30"/>
                    <a:pt x="8" y="29"/>
                    <a:pt x="7" y="28"/>
                  </a:cubicBezTo>
                  <a:cubicBezTo>
                    <a:pt x="7" y="27"/>
                    <a:pt x="7" y="27"/>
                    <a:pt x="6" y="26"/>
                  </a:cubicBezTo>
                  <a:cubicBezTo>
                    <a:pt x="6" y="26"/>
                    <a:pt x="6" y="26"/>
                    <a:pt x="5" y="25"/>
                  </a:cubicBezTo>
                  <a:cubicBezTo>
                    <a:pt x="3" y="20"/>
                    <a:pt x="1" y="15"/>
                    <a:pt x="1" y="10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4"/>
                    <a:pt x="0" y="4"/>
                    <a:pt x="1" y="3"/>
                  </a:cubicBezTo>
                  <a:cubicBezTo>
                    <a:pt x="2" y="3"/>
                    <a:pt x="2" y="4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lose/>
                  <a:moveTo>
                    <a:pt x="5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18"/>
                    <a:pt x="4" y="16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5" y="18"/>
                    <a:pt x="5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35" name="Freeform 436"/>
            <p:cNvSpPr>
              <a:spLocks noEditPoints="1"/>
            </p:cNvSpPr>
            <p:nvPr/>
          </p:nvSpPr>
          <p:spPr bwMode="auto">
            <a:xfrm>
              <a:off x="16048" y="8810"/>
              <a:ext cx="115" cy="38"/>
            </a:xfrm>
            <a:custGeom>
              <a:avLst/>
              <a:gdLst>
                <a:gd name="T0" fmla="*/ 27 w 29"/>
                <a:gd name="T1" fmla="*/ 5 h 10"/>
                <a:gd name="T2" fmla="*/ 27 w 29"/>
                <a:gd name="T3" fmla="*/ 8 h 10"/>
                <a:gd name="T4" fmla="*/ 28 w 29"/>
                <a:gd name="T5" fmla="*/ 8 h 10"/>
                <a:gd name="T6" fmla="*/ 27 w 29"/>
                <a:gd name="T7" fmla="*/ 10 h 10"/>
                <a:gd name="T8" fmla="*/ 25 w 29"/>
                <a:gd name="T9" fmla="*/ 10 h 10"/>
                <a:gd name="T10" fmla="*/ 19 w 29"/>
                <a:gd name="T11" fmla="*/ 10 h 10"/>
                <a:gd name="T12" fmla="*/ 3 w 29"/>
                <a:gd name="T13" fmla="*/ 9 h 10"/>
                <a:gd name="T14" fmla="*/ 1 w 29"/>
                <a:gd name="T15" fmla="*/ 9 h 10"/>
                <a:gd name="T16" fmla="*/ 0 w 29"/>
                <a:gd name="T17" fmla="*/ 8 h 10"/>
                <a:gd name="T18" fmla="*/ 1 w 29"/>
                <a:gd name="T19" fmla="*/ 7 h 10"/>
                <a:gd name="T20" fmla="*/ 2 w 29"/>
                <a:gd name="T21" fmla="*/ 7 h 10"/>
                <a:gd name="T22" fmla="*/ 5 w 29"/>
                <a:gd name="T23" fmla="*/ 6 h 10"/>
                <a:gd name="T24" fmla="*/ 5 w 29"/>
                <a:gd name="T25" fmla="*/ 5 h 10"/>
                <a:gd name="T26" fmla="*/ 7 w 29"/>
                <a:gd name="T27" fmla="*/ 3 h 10"/>
                <a:gd name="T28" fmla="*/ 10 w 29"/>
                <a:gd name="T29" fmla="*/ 4 h 10"/>
                <a:gd name="T30" fmla="*/ 12 w 29"/>
                <a:gd name="T31" fmla="*/ 4 h 10"/>
                <a:gd name="T32" fmla="*/ 23 w 29"/>
                <a:gd name="T33" fmla="*/ 2 h 10"/>
                <a:gd name="T34" fmla="*/ 26 w 29"/>
                <a:gd name="T35" fmla="*/ 1 h 10"/>
                <a:gd name="T36" fmla="*/ 28 w 29"/>
                <a:gd name="T37" fmla="*/ 2 h 10"/>
                <a:gd name="T38" fmla="*/ 28 w 29"/>
                <a:gd name="T39" fmla="*/ 4 h 10"/>
                <a:gd name="T40" fmla="*/ 27 w 29"/>
                <a:gd name="T41" fmla="*/ 5 h 10"/>
                <a:gd name="T42" fmla="*/ 13 w 29"/>
                <a:gd name="T43" fmla="*/ 7 h 10"/>
                <a:gd name="T44" fmla="*/ 23 w 29"/>
                <a:gd name="T45" fmla="*/ 6 h 10"/>
                <a:gd name="T46" fmla="*/ 14 w 29"/>
                <a:gd name="T47" fmla="*/ 6 h 10"/>
                <a:gd name="T48" fmla="*/ 13 w 29"/>
                <a:gd name="T4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10">
                  <a:moveTo>
                    <a:pt x="27" y="5"/>
                  </a:moveTo>
                  <a:cubicBezTo>
                    <a:pt x="28" y="6"/>
                    <a:pt x="28" y="7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9"/>
                    <a:pt x="28" y="10"/>
                    <a:pt x="27" y="10"/>
                  </a:cubicBezTo>
                  <a:cubicBezTo>
                    <a:pt x="27" y="10"/>
                    <a:pt x="26" y="10"/>
                    <a:pt x="25" y="10"/>
                  </a:cubicBezTo>
                  <a:cubicBezTo>
                    <a:pt x="23" y="10"/>
                    <a:pt x="21" y="10"/>
                    <a:pt x="19" y="10"/>
                  </a:cubicBezTo>
                  <a:cubicBezTo>
                    <a:pt x="13" y="10"/>
                    <a:pt x="8" y="10"/>
                    <a:pt x="3" y="9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4" y="7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6" y="3"/>
                    <a:pt x="7" y="3"/>
                  </a:cubicBezTo>
                  <a:cubicBezTo>
                    <a:pt x="8" y="3"/>
                    <a:pt x="9" y="3"/>
                    <a:pt x="10" y="4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6" y="3"/>
                    <a:pt x="19" y="2"/>
                    <a:pt x="23" y="2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9" y="2"/>
                    <a:pt x="29" y="4"/>
                    <a:pt x="28" y="4"/>
                  </a:cubicBezTo>
                  <a:cubicBezTo>
                    <a:pt x="28" y="5"/>
                    <a:pt x="28" y="5"/>
                    <a:pt x="27" y="5"/>
                  </a:cubicBezTo>
                  <a:close/>
                  <a:moveTo>
                    <a:pt x="13" y="7"/>
                  </a:moveTo>
                  <a:cubicBezTo>
                    <a:pt x="17" y="7"/>
                    <a:pt x="22" y="7"/>
                    <a:pt x="23" y="6"/>
                  </a:cubicBezTo>
                  <a:cubicBezTo>
                    <a:pt x="20" y="6"/>
                    <a:pt x="17" y="6"/>
                    <a:pt x="14" y="6"/>
                  </a:cubicBezTo>
                  <a:cubicBezTo>
                    <a:pt x="13" y="6"/>
                    <a:pt x="13" y="7"/>
                    <a:pt x="13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  <p:sp>
        <p:nvSpPr>
          <p:cNvPr id="8" name="Freeform 5"/>
          <p:cNvSpPr>
            <a:spLocks noEditPoints="1"/>
          </p:cNvSpPr>
          <p:nvPr/>
        </p:nvSpPr>
        <p:spPr bwMode="auto">
          <a:xfrm>
            <a:off x="5156200" y="4612640"/>
            <a:ext cx="2090420" cy="1872615"/>
          </a:xfrm>
          <a:custGeom>
            <a:avLst/>
            <a:gdLst>
              <a:gd name="T0" fmla="*/ 254 w 267"/>
              <a:gd name="T1" fmla="*/ 176 h 187"/>
              <a:gd name="T2" fmla="*/ 178 w 267"/>
              <a:gd name="T3" fmla="*/ 186 h 187"/>
              <a:gd name="T4" fmla="*/ 138 w 267"/>
              <a:gd name="T5" fmla="*/ 154 h 187"/>
              <a:gd name="T6" fmla="*/ 129 w 267"/>
              <a:gd name="T7" fmla="*/ 152 h 187"/>
              <a:gd name="T8" fmla="*/ 82 w 267"/>
              <a:gd name="T9" fmla="*/ 183 h 187"/>
              <a:gd name="T10" fmla="*/ 5 w 267"/>
              <a:gd name="T11" fmla="*/ 170 h 187"/>
              <a:gd name="T12" fmla="*/ 0 w 267"/>
              <a:gd name="T13" fmla="*/ 132 h 187"/>
              <a:gd name="T14" fmla="*/ 1 w 267"/>
              <a:gd name="T15" fmla="*/ 115 h 187"/>
              <a:gd name="T16" fmla="*/ 59 w 267"/>
              <a:gd name="T17" fmla="*/ 18 h 187"/>
              <a:gd name="T18" fmla="*/ 94 w 267"/>
              <a:gd name="T19" fmla="*/ 7 h 187"/>
              <a:gd name="T20" fmla="*/ 102 w 267"/>
              <a:gd name="T21" fmla="*/ 13 h 187"/>
              <a:gd name="T22" fmla="*/ 15 w 267"/>
              <a:gd name="T23" fmla="*/ 97 h 187"/>
              <a:gd name="T24" fmla="*/ 5 w 267"/>
              <a:gd name="T25" fmla="*/ 128 h 187"/>
              <a:gd name="T26" fmla="*/ 69 w 267"/>
              <a:gd name="T27" fmla="*/ 114 h 187"/>
              <a:gd name="T28" fmla="*/ 130 w 267"/>
              <a:gd name="T29" fmla="*/ 129 h 187"/>
              <a:gd name="T30" fmla="*/ 148 w 267"/>
              <a:gd name="T31" fmla="*/ 117 h 187"/>
              <a:gd name="T32" fmla="*/ 219 w 267"/>
              <a:gd name="T33" fmla="*/ 116 h 187"/>
              <a:gd name="T34" fmla="*/ 260 w 267"/>
              <a:gd name="T35" fmla="*/ 123 h 187"/>
              <a:gd name="T36" fmla="*/ 235 w 267"/>
              <a:gd name="T37" fmla="*/ 45 h 187"/>
              <a:gd name="T38" fmla="*/ 173 w 267"/>
              <a:gd name="T39" fmla="*/ 13 h 187"/>
              <a:gd name="T40" fmla="*/ 175 w 267"/>
              <a:gd name="T41" fmla="*/ 7 h 187"/>
              <a:gd name="T42" fmla="*/ 233 w 267"/>
              <a:gd name="T43" fmla="*/ 30 h 187"/>
              <a:gd name="T44" fmla="*/ 265 w 267"/>
              <a:gd name="T45" fmla="*/ 130 h 187"/>
              <a:gd name="T46" fmla="*/ 48 w 267"/>
              <a:gd name="T47" fmla="*/ 178 h 187"/>
              <a:gd name="T48" fmla="*/ 196 w 267"/>
              <a:gd name="T49" fmla="*/ 123 h 187"/>
              <a:gd name="T50" fmla="*/ 146 w 267"/>
              <a:gd name="T51" fmla="*/ 163 h 187"/>
              <a:gd name="T52" fmla="*/ 246 w 267"/>
              <a:gd name="T53" fmla="*/ 171 h 187"/>
              <a:gd name="T54" fmla="*/ 196 w 267"/>
              <a:gd name="T55" fmla="*/ 123 h 187"/>
              <a:gd name="T56" fmla="*/ 24 w 267"/>
              <a:gd name="T57" fmla="*/ 124 h 187"/>
              <a:gd name="T58" fmla="*/ 45 w 267"/>
              <a:gd name="T59" fmla="*/ 175 h 187"/>
              <a:gd name="T60" fmla="*/ 121 w 267"/>
              <a:gd name="T61" fmla="*/ 153 h 187"/>
              <a:gd name="T62" fmla="*/ 106 w 267"/>
              <a:gd name="T63" fmla="*/ 129 h 187"/>
              <a:gd name="T64" fmla="*/ 166 w 267"/>
              <a:gd name="T65" fmla="*/ 118 h 187"/>
              <a:gd name="T66" fmla="*/ 232 w 267"/>
              <a:gd name="T67" fmla="*/ 33 h 187"/>
              <a:gd name="T68" fmla="*/ 199 w 267"/>
              <a:gd name="T69" fmla="*/ 5 h 187"/>
              <a:gd name="T70" fmla="*/ 110 w 267"/>
              <a:gd name="T71" fmla="*/ 126 h 187"/>
              <a:gd name="T72" fmla="*/ 101 w 267"/>
              <a:gd name="T73" fmla="*/ 123 h 187"/>
              <a:gd name="T74" fmla="*/ 120 w 267"/>
              <a:gd name="T75" fmla="*/ 175 h 187"/>
              <a:gd name="T76" fmla="*/ 80 w 267"/>
              <a:gd name="T77" fmla="*/ 119 h 187"/>
              <a:gd name="T78" fmla="*/ 73 w 267"/>
              <a:gd name="T79" fmla="*/ 117 h 187"/>
              <a:gd name="T80" fmla="*/ 31 w 267"/>
              <a:gd name="T81" fmla="*/ 61 h 187"/>
              <a:gd name="T82" fmla="*/ 30 w 267"/>
              <a:gd name="T83" fmla="*/ 119 h 187"/>
              <a:gd name="T84" fmla="*/ 13 w 267"/>
              <a:gd name="T85" fmla="*/ 132 h 187"/>
              <a:gd name="T86" fmla="*/ 252 w 267"/>
              <a:gd name="T87" fmla="*/ 137 h 187"/>
              <a:gd name="T88" fmla="*/ 140 w 267"/>
              <a:gd name="T89" fmla="*/ 165 h 187"/>
              <a:gd name="T90" fmla="*/ 121 w 267"/>
              <a:gd name="T91" fmla="*/ 117 h 187"/>
              <a:gd name="T92" fmla="*/ 241 w 267"/>
              <a:gd name="T93" fmla="*/ 180 h 187"/>
              <a:gd name="T94" fmla="*/ 246 w 267"/>
              <a:gd name="T95" fmla="*/ 123 h 187"/>
              <a:gd name="T96" fmla="*/ 152 w 267"/>
              <a:gd name="T97" fmla="*/ 120 h 187"/>
              <a:gd name="T98" fmla="*/ 9 w 267"/>
              <a:gd name="T99" fmla="*/ 175 h 187"/>
              <a:gd name="T100" fmla="*/ 136 w 267"/>
              <a:gd name="T101" fmla="*/ 131 h 187"/>
              <a:gd name="T102" fmla="*/ 245 w 267"/>
              <a:gd name="T103" fmla="*/ 120 h 187"/>
              <a:gd name="T104" fmla="*/ 261 w 267"/>
              <a:gd name="T105" fmla="*/ 133 h 187"/>
              <a:gd name="T106" fmla="*/ 120 w 267"/>
              <a:gd name="T107" fmla="*/ 167 h 187"/>
              <a:gd name="T108" fmla="*/ 143 w 267"/>
              <a:gd name="T109" fmla="*/ 167 h 187"/>
              <a:gd name="T110" fmla="*/ 156 w 267"/>
              <a:gd name="T111" fmla="*/ 119 h 187"/>
              <a:gd name="T112" fmla="*/ 102 w 267"/>
              <a:gd name="T113" fmla="*/ 182 h 187"/>
              <a:gd name="T114" fmla="*/ 56 w 267"/>
              <a:gd name="T115" fmla="*/ 25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67" h="187">
                <a:moveTo>
                  <a:pt x="256" y="135"/>
                </a:moveTo>
                <a:cubicBezTo>
                  <a:pt x="256" y="136"/>
                  <a:pt x="256" y="137"/>
                  <a:pt x="256" y="138"/>
                </a:cubicBezTo>
                <a:cubicBezTo>
                  <a:pt x="257" y="141"/>
                  <a:pt x="257" y="145"/>
                  <a:pt x="257" y="149"/>
                </a:cubicBezTo>
                <a:cubicBezTo>
                  <a:pt x="257" y="153"/>
                  <a:pt x="257" y="157"/>
                  <a:pt x="256" y="161"/>
                </a:cubicBezTo>
                <a:cubicBezTo>
                  <a:pt x="256" y="165"/>
                  <a:pt x="256" y="168"/>
                  <a:pt x="254" y="171"/>
                </a:cubicBezTo>
                <a:cubicBezTo>
                  <a:pt x="254" y="172"/>
                  <a:pt x="254" y="173"/>
                  <a:pt x="254" y="174"/>
                </a:cubicBezTo>
                <a:cubicBezTo>
                  <a:pt x="254" y="174"/>
                  <a:pt x="254" y="175"/>
                  <a:pt x="254" y="175"/>
                </a:cubicBezTo>
                <a:cubicBezTo>
                  <a:pt x="253" y="175"/>
                  <a:pt x="253" y="176"/>
                  <a:pt x="254" y="176"/>
                </a:cubicBezTo>
                <a:cubicBezTo>
                  <a:pt x="255" y="178"/>
                  <a:pt x="254" y="179"/>
                  <a:pt x="253" y="180"/>
                </a:cubicBezTo>
                <a:cubicBezTo>
                  <a:pt x="252" y="181"/>
                  <a:pt x="251" y="181"/>
                  <a:pt x="249" y="182"/>
                </a:cubicBezTo>
                <a:cubicBezTo>
                  <a:pt x="247" y="182"/>
                  <a:pt x="245" y="183"/>
                  <a:pt x="243" y="183"/>
                </a:cubicBezTo>
                <a:cubicBezTo>
                  <a:pt x="242" y="184"/>
                  <a:pt x="242" y="184"/>
                  <a:pt x="241" y="184"/>
                </a:cubicBezTo>
                <a:cubicBezTo>
                  <a:pt x="238" y="186"/>
                  <a:pt x="235" y="187"/>
                  <a:pt x="232" y="186"/>
                </a:cubicBezTo>
                <a:cubicBezTo>
                  <a:pt x="228" y="186"/>
                  <a:pt x="224" y="186"/>
                  <a:pt x="220" y="186"/>
                </a:cubicBezTo>
                <a:cubicBezTo>
                  <a:pt x="219" y="185"/>
                  <a:pt x="217" y="185"/>
                  <a:pt x="215" y="185"/>
                </a:cubicBezTo>
                <a:cubicBezTo>
                  <a:pt x="203" y="186"/>
                  <a:pt x="190" y="186"/>
                  <a:pt x="178" y="186"/>
                </a:cubicBezTo>
                <a:cubicBezTo>
                  <a:pt x="173" y="185"/>
                  <a:pt x="168" y="185"/>
                  <a:pt x="164" y="185"/>
                </a:cubicBezTo>
                <a:cubicBezTo>
                  <a:pt x="161" y="185"/>
                  <a:pt x="157" y="185"/>
                  <a:pt x="154" y="184"/>
                </a:cubicBezTo>
                <a:cubicBezTo>
                  <a:pt x="152" y="184"/>
                  <a:pt x="150" y="184"/>
                  <a:pt x="148" y="184"/>
                </a:cubicBezTo>
                <a:cubicBezTo>
                  <a:pt x="145" y="183"/>
                  <a:pt x="143" y="182"/>
                  <a:pt x="141" y="181"/>
                </a:cubicBezTo>
                <a:cubicBezTo>
                  <a:pt x="141" y="180"/>
                  <a:pt x="140" y="179"/>
                  <a:pt x="139" y="178"/>
                </a:cubicBezTo>
                <a:cubicBezTo>
                  <a:pt x="137" y="176"/>
                  <a:pt x="136" y="173"/>
                  <a:pt x="136" y="171"/>
                </a:cubicBezTo>
                <a:cubicBezTo>
                  <a:pt x="136" y="168"/>
                  <a:pt x="137" y="165"/>
                  <a:pt x="137" y="163"/>
                </a:cubicBezTo>
                <a:cubicBezTo>
                  <a:pt x="137" y="160"/>
                  <a:pt x="138" y="157"/>
                  <a:pt x="138" y="154"/>
                </a:cubicBezTo>
                <a:cubicBezTo>
                  <a:pt x="138" y="154"/>
                  <a:pt x="138" y="154"/>
                  <a:pt x="138" y="154"/>
                </a:cubicBezTo>
                <a:cubicBezTo>
                  <a:pt x="138" y="148"/>
                  <a:pt x="138" y="143"/>
                  <a:pt x="139" y="138"/>
                </a:cubicBezTo>
                <a:cubicBezTo>
                  <a:pt x="139" y="138"/>
                  <a:pt x="139" y="137"/>
                  <a:pt x="139" y="137"/>
                </a:cubicBezTo>
                <a:cubicBezTo>
                  <a:pt x="138" y="137"/>
                  <a:pt x="138" y="137"/>
                  <a:pt x="138" y="138"/>
                </a:cubicBezTo>
                <a:cubicBezTo>
                  <a:pt x="137" y="138"/>
                  <a:pt x="136" y="139"/>
                  <a:pt x="135" y="138"/>
                </a:cubicBezTo>
                <a:cubicBezTo>
                  <a:pt x="133" y="137"/>
                  <a:pt x="131" y="138"/>
                  <a:pt x="130" y="139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144"/>
                  <a:pt x="129" y="148"/>
                  <a:pt x="129" y="152"/>
                </a:cubicBezTo>
                <a:cubicBezTo>
                  <a:pt x="129" y="157"/>
                  <a:pt x="128" y="161"/>
                  <a:pt x="127" y="166"/>
                </a:cubicBezTo>
                <a:cubicBezTo>
                  <a:pt x="127" y="167"/>
                  <a:pt x="127" y="169"/>
                  <a:pt x="126" y="171"/>
                </a:cubicBezTo>
                <a:cubicBezTo>
                  <a:pt x="125" y="174"/>
                  <a:pt x="124" y="176"/>
                  <a:pt x="122" y="179"/>
                </a:cubicBezTo>
                <a:cubicBezTo>
                  <a:pt x="120" y="180"/>
                  <a:pt x="118" y="181"/>
                  <a:pt x="116" y="181"/>
                </a:cubicBezTo>
                <a:cubicBezTo>
                  <a:pt x="116" y="182"/>
                  <a:pt x="116" y="182"/>
                  <a:pt x="115" y="182"/>
                </a:cubicBezTo>
                <a:cubicBezTo>
                  <a:pt x="114" y="182"/>
                  <a:pt x="112" y="182"/>
                  <a:pt x="111" y="183"/>
                </a:cubicBezTo>
                <a:cubicBezTo>
                  <a:pt x="109" y="184"/>
                  <a:pt x="106" y="184"/>
                  <a:pt x="104" y="184"/>
                </a:cubicBezTo>
                <a:cubicBezTo>
                  <a:pt x="97" y="184"/>
                  <a:pt x="89" y="184"/>
                  <a:pt x="82" y="183"/>
                </a:cubicBezTo>
                <a:cubicBezTo>
                  <a:pt x="77" y="182"/>
                  <a:pt x="72" y="181"/>
                  <a:pt x="67" y="181"/>
                </a:cubicBezTo>
                <a:cubicBezTo>
                  <a:pt x="62" y="181"/>
                  <a:pt x="57" y="181"/>
                  <a:pt x="51" y="181"/>
                </a:cubicBezTo>
                <a:cubicBezTo>
                  <a:pt x="47" y="181"/>
                  <a:pt x="44" y="180"/>
                  <a:pt x="40" y="180"/>
                </a:cubicBezTo>
                <a:cubicBezTo>
                  <a:pt x="35" y="180"/>
                  <a:pt x="30" y="180"/>
                  <a:pt x="25" y="180"/>
                </a:cubicBezTo>
                <a:cubicBezTo>
                  <a:pt x="21" y="180"/>
                  <a:pt x="17" y="180"/>
                  <a:pt x="14" y="179"/>
                </a:cubicBezTo>
                <a:cubicBezTo>
                  <a:pt x="12" y="179"/>
                  <a:pt x="11" y="179"/>
                  <a:pt x="10" y="178"/>
                </a:cubicBezTo>
                <a:cubicBezTo>
                  <a:pt x="7" y="177"/>
                  <a:pt x="5" y="175"/>
                  <a:pt x="5" y="172"/>
                </a:cubicBezTo>
                <a:cubicBezTo>
                  <a:pt x="5" y="171"/>
                  <a:pt x="5" y="171"/>
                  <a:pt x="5" y="170"/>
                </a:cubicBezTo>
                <a:cubicBezTo>
                  <a:pt x="5" y="164"/>
                  <a:pt x="5" y="158"/>
                  <a:pt x="6" y="153"/>
                </a:cubicBezTo>
                <a:cubicBezTo>
                  <a:pt x="6" y="148"/>
                  <a:pt x="7" y="143"/>
                  <a:pt x="7" y="139"/>
                </a:cubicBezTo>
                <a:cubicBezTo>
                  <a:pt x="7" y="138"/>
                  <a:pt x="7" y="138"/>
                  <a:pt x="7" y="138"/>
                </a:cubicBezTo>
                <a:cubicBezTo>
                  <a:pt x="7" y="138"/>
                  <a:pt x="7" y="138"/>
                  <a:pt x="7" y="138"/>
                </a:cubicBezTo>
                <a:cubicBezTo>
                  <a:pt x="6" y="139"/>
                  <a:pt x="4" y="138"/>
                  <a:pt x="3" y="138"/>
                </a:cubicBezTo>
                <a:cubicBezTo>
                  <a:pt x="2" y="137"/>
                  <a:pt x="1" y="137"/>
                  <a:pt x="0" y="136"/>
                </a:cubicBezTo>
                <a:cubicBezTo>
                  <a:pt x="0" y="136"/>
                  <a:pt x="0" y="135"/>
                  <a:pt x="0" y="134"/>
                </a:cubicBezTo>
                <a:cubicBezTo>
                  <a:pt x="0" y="133"/>
                  <a:pt x="0" y="132"/>
                  <a:pt x="0" y="132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30"/>
                  <a:pt x="0" y="130"/>
                  <a:pt x="0" y="129"/>
                </a:cubicBezTo>
                <a:cubicBezTo>
                  <a:pt x="1" y="128"/>
                  <a:pt x="1" y="127"/>
                  <a:pt x="1" y="126"/>
                </a:cubicBezTo>
                <a:cubicBezTo>
                  <a:pt x="1" y="125"/>
                  <a:pt x="1" y="125"/>
                  <a:pt x="1" y="125"/>
                </a:cubicBezTo>
                <a:cubicBezTo>
                  <a:pt x="0" y="124"/>
                  <a:pt x="0" y="123"/>
                  <a:pt x="0" y="122"/>
                </a:cubicBezTo>
                <a:cubicBezTo>
                  <a:pt x="1" y="121"/>
                  <a:pt x="2" y="120"/>
                  <a:pt x="2" y="118"/>
                </a:cubicBezTo>
                <a:cubicBezTo>
                  <a:pt x="2" y="118"/>
                  <a:pt x="2" y="118"/>
                  <a:pt x="1" y="118"/>
                </a:cubicBezTo>
                <a:cubicBezTo>
                  <a:pt x="1" y="117"/>
                  <a:pt x="0" y="116"/>
                  <a:pt x="1" y="115"/>
                </a:cubicBezTo>
                <a:cubicBezTo>
                  <a:pt x="1" y="115"/>
                  <a:pt x="1" y="115"/>
                  <a:pt x="1" y="115"/>
                </a:cubicBezTo>
                <a:cubicBezTo>
                  <a:pt x="3" y="110"/>
                  <a:pt x="5" y="105"/>
                  <a:pt x="7" y="101"/>
                </a:cubicBezTo>
                <a:cubicBezTo>
                  <a:pt x="7" y="100"/>
                  <a:pt x="8" y="99"/>
                  <a:pt x="8" y="99"/>
                </a:cubicBezTo>
                <a:cubicBezTo>
                  <a:pt x="12" y="86"/>
                  <a:pt x="18" y="75"/>
                  <a:pt x="24" y="63"/>
                </a:cubicBezTo>
                <a:cubicBezTo>
                  <a:pt x="26" y="60"/>
                  <a:pt x="28" y="56"/>
                  <a:pt x="30" y="53"/>
                </a:cubicBezTo>
                <a:cubicBezTo>
                  <a:pt x="34" y="48"/>
                  <a:pt x="37" y="43"/>
                  <a:pt x="41" y="38"/>
                </a:cubicBezTo>
                <a:cubicBezTo>
                  <a:pt x="44" y="33"/>
                  <a:pt x="48" y="29"/>
                  <a:pt x="52" y="25"/>
                </a:cubicBezTo>
                <a:cubicBezTo>
                  <a:pt x="54" y="23"/>
                  <a:pt x="56" y="20"/>
                  <a:pt x="59" y="18"/>
                </a:cubicBezTo>
                <a:cubicBezTo>
                  <a:pt x="61" y="16"/>
                  <a:pt x="63" y="15"/>
                  <a:pt x="65" y="13"/>
                </a:cubicBezTo>
                <a:cubicBezTo>
                  <a:pt x="66" y="12"/>
                  <a:pt x="68" y="11"/>
                  <a:pt x="69" y="11"/>
                </a:cubicBezTo>
                <a:cubicBezTo>
                  <a:pt x="70" y="10"/>
                  <a:pt x="71" y="10"/>
                  <a:pt x="71" y="10"/>
                </a:cubicBezTo>
                <a:cubicBezTo>
                  <a:pt x="73" y="9"/>
                  <a:pt x="75" y="8"/>
                  <a:pt x="77" y="7"/>
                </a:cubicBezTo>
                <a:cubicBezTo>
                  <a:pt x="78" y="7"/>
                  <a:pt x="78" y="6"/>
                  <a:pt x="79" y="6"/>
                </a:cubicBezTo>
                <a:cubicBezTo>
                  <a:pt x="82" y="6"/>
                  <a:pt x="84" y="6"/>
                  <a:pt x="86" y="7"/>
                </a:cubicBezTo>
                <a:cubicBezTo>
                  <a:pt x="87" y="7"/>
                  <a:pt x="88" y="7"/>
                  <a:pt x="89" y="7"/>
                </a:cubicBezTo>
                <a:cubicBezTo>
                  <a:pt x="91" y="7"/>
                  <a:pt x="92" y="7"/>
                  <a:pt x="94" y="7"/>
                </a:cubicBezTo>
                <a:cubicBezTo>
                  <a:pt x="97" y="6"/>
                  <a:pt x="101" y="7"/>
                  <a:pt x="104" y="8"/>
                </a:cubicBezTo>
                <a:cubicBezTo>
                  <a:pt x="107" y="8"/>
                  <a:pt x="109" y="9"/>
                  <a:pt x="111" y="10"/>
                </a:cubicBezTo>
                <a:cubicBezTo>
                  <a:pt x="112" y="11"/>
                  <a:pt x="113" y="11"/>
                  <a:pt x="115" y="12"/>
                </a:cubicBezTo>
                <a:cubicBezTo>
                  <a:pt x="115" y="12"/>
                  <a:pt x="115" y="12"/>
                  <a:pt x="115" y="13"/>
                </a:cubicBezTo>
                <a:cubicBezTo>
                  <a:pt x="116" y="13"/>
                  <a:pt x="116" y="13"/>
                  <a:pt x="116" y="14"/>
                </a:cubicBezTo>
                <a:cubicBezTo>
                  <a:pt x="116" y="14"/>
                  <a:pt x="115" y="15"/>
                  <a:pt x="115" y="15"/>
                </a:cubicBezTo>
                <a:cubicBezTo>
                  <a:pt x="114" y="15"/>
                  <a:pt x="113" y="15"/>
                  <a:pt x="113" y="15"/>
                </a:cubicBezTo>
                <a:cubicBezTo>
                  <a:pt x="109" y="14"/>
                  <a:pt x="106" y="13"/>
                  <a:pt x="102" y="13"/>
                </a:cubicBezTo>
                <a:cubicBezTo>
                  <a:pt x="96" y="12"/>
                  <a:pt x="90" y="12"/>
                  <a:pt x="84" y="12"/>
                </a:cubicBezTo>
                <a:cubicBezTo>
                  <a:pt x="82" y="12"/>
                  <a:pt x="80" y="12"/>
                  <a:pt x="79" y="13"/>
                </a:cubicBezTo>
                <a:cubicBezTo>
                  <a:pt x="75" y="14"/>
                  <a:pt x="71" y="16"/>
                  <a:pt x="67" y="18"/>
                </a:cubicBezTo>
                <a:cubicBezTo>
                  <a:pt x="63" y="21"/>
                  <a:pt x="59" y="25"/>
                  <a:pt x="55" y="29"/>
                </a:cubicBezTo>
                <a:cubicBezTo>
                  <a:pt x="49" y="37"/>
                  <a:pt x="44" y="45"/>
                  <a:pt x="39" y="53"/>
                </a:cubicBezTo>
                <a:cubicBezTo>
                  <a:pt x="35" y="59"/>
                  <a:pt x="32" y="65"/>
                  <a:pt x="29" y="71"/>
                </a:cubicBezTo>
                <a:cubicBezTo>
                  <a:pt x="27" y="74"/>
                  <a:pt x="25" y="78"/>
                  <a:pt x="23" y="82"/>
                </a:cubicBezTo>
                <a:cubicBezTo>
                  <a:pt x="21" y="87"/>
                  <a:pt x="18" y="92"/>
                  <a:pt x="15" y="97"/>
                </a:cubicBezTo>
                <a:cubicBezTo>
                  <a:pt x="13" y="101"/>
                  <a:pt x="11" y="105"/>
                  <a:pt x="9" y="110"/>
                </a:cubicBezTo>
                <a:cubicBezTo>
                  <a:pt x="8" y="112"/>
                  <a:pt x="8" y="115"/>
                  <a:pt x="7" y="117"/>
                </a:cubicBezTo>
                <a:cubicBezTo>
                  <a:pt x="7" y="118"/>
                  <a:pt x="7" y="118"/>
                  <a:pt x="7" y="118"/>
                </a:cubicBezTo>
                <a:cubicBezTo>
                  <a:pt x="7" y="119"/>
                  <a:pt x="8" y="120"/>
                  <a:pt x="7" y="121"/>
                </a:cubicBezTo>
                <a:cubicBezTo>
                  <a:pt x="7" y="121"/>
                  <a:pt x="6" y="121"/>
                  <a:pt x="6" y="121"/>
                </a:cubicBezTo>
                <a:cubicBezTo>
                  <a:pt x="6" y="121"/>
                  <a:pt x="6" y="122"/>
                  <a:pt x="6" y="122"/>
                </a:cubicBezTo>
                <a:cubicBezTo>
                  <a:pt x="6" y="123"/>
                  <a:pt x="6" y="124"/>
                  <a:pt x="6" y="126"/>
                </a:cubicBezTo>
                <a:cubicBezTo>
                  <a:pt x="5" y="126"/>
                  <a:pt x="5" y="127"/>
                  <a:pt x="5" y="128"/>
                </a:cubicBezTo>
                <a:cubicBezTo>
                  <a:pt x="7" y="128"/>
                  <a:pt x="8" y="129"/>
                  <a:pt x="9" y="131"/>
                </a:cubicBezTo>
                <a:cubicBezTo>
                  <a:pt x="9" y="130"/>
                  <a:pt x="9" y="130"/>
                  <a:pt x="9" y="130"/>
                </a:cubicBezTo>
                <a:cubicBezTo>
                  <a:pt x="9" y="129"/>
                  <a:pt x="10" y="128"/>
                  <a:pt x="10" y="127"/>
                </a:cubicBezTo>
                <a:cubicBezTo>
                  <a:pt x="11" y="124"/>
                  <a:pt x="12" y="122"/>
                  <a:pt x="14" y="121"/>
                </a:cubicBezTo>
                <a:cubicBezTo>
                  <a:pt x="15" y="120"/>
                  <a:pt x="15" y="119"/>
                  <a:pt x="16" y="119"/>
                </a:cubicBezTo>
                <a:cubicBezTo>
                  <a:pt x="18" y="115"/>
                  <a:pt x="22" y="113"/>
                  <a:pt x="27" y="113"/>
                </a:cubicBezTo>
                <a:cubicBezTo>
                  <a:pt x="34" y="112"/>
                  <a:pt x="42" y="112"/>
                  <a:pt x="50" y="113"/>
                </a:cubicBezTo>
                <a:cubicBezTo>
                  <a:pt x="57" y="113"/>
                  <a:pt x="63" y="113"/>
                  <a:pt x="69" y="114"/>
                </a:cubicBezTo>
                <a:cubicBezTo>
                  <a:pt x="78" y="114"/>
                  <a:pt x="86" y="115"/>
                  <a:pt x="95" y="115"/>
                </a:cubicBezTo>
                <a:cubicBezTo>
                  <a:pt x="100" y="115"/>
                  <a:pt x="104" y="115"/>
                  <a:pt x="109" y="115"/>
                </a:cubicBezTo>
                <a:cubicBezTo>
                  <a:pt x="112" y="114"/>
                  <a:pt x="115" y="114"/>
                  <a:pt x="118" y="114"/>
                </a:cubicBezTo>
                <a:cubicBezTo>
                  <a:pt x="119" y="115"/>
                  <a:pt x="120" y="115"/>
                  <a:pt x="122" y="115"/>
                </a:cubicBezTo>
                <a:cubicBezTo>
                  <a:pt x="124" y="116"/>
                  <a:pt x="125" y="117"/>
                  <a:pt x="126" y="119"/>
                </a:cubicBezTo>
                <a:cubicBezTo>
                  <a:pt x="127" y="122"/>
                  <a:pt x="128" y="125"/>
                  <a:pt x="129" y="128"/>
                </a:cubicBezTo>
                <a:cubicBezTo>
                  <a:pt x="129" y="128"/>
                  <a:pt x="129" y="129"/>
                  <a:pt x="129" y="129"/>
                </a:cubicBezTo>
                <a:cubicBezTo>
                  <a:pt x="129" y="129"/>
                  <a:pt x="129" y="129"/>
                  <a:pt x="130" y="129"/>
                </a:cubicBezTo>
                <a:cubicBezTo>
                  <a:pt x="131" y="128"/>
                  <a:pt x="132" y="128"/>
                  <a:pt x="133" y="128"/>
                </a:cubicBezTo>
                <a:cubicBezTo>
                  <a:pt x="135" y="128"/>
                  <a:pt x="136" y="128"/>
                  <a:pt x="136" y="128"/>
                </a:cubicBezTo>
                <a:cubicBezTo>
                  <a:pt x="137" y="129"/>
                  <a:pt x="138" y="130"/>
                  <a:pt x="138" y="130"/>
                </a:cubicBezTo>
                <a:cubicBezTo>
                  <a:pt x="139" y="130"/>
                  <a:pt x="139" y="131"/>
                  <a:pt x="139" y="131"/>
                </a:cubicBezTo>
                <a:cubicBezTo>
                  <a:pt x="139" y="131"/>
                  <a:pt x="139" y="131"/>
                  <a:pt x="140" y="130"/>
                </a:cubicBezTo>
                <a:cubicBezTo>
                  <a:pt x="140" y="129"/>
                  <a:pt x="140" y="127"/>
                  <a:pt x="140" y="125"/>
                </a:cubicBezTo>
                <a:cubicBezTo>
                  <a:pt x="141" y="124"/>
                  <a:pt x="141" y="123"/>
                  <a:pt x="142" y="122"/>
                </a:cubicBezTo>
                <a:cubicBezTo>
                  <a:pt x="143" y="120"/>
                  <a:pt x="145" y="118"/>
                  <a:pt x="148" y="117"/>
                </a:cubicBezTo>
                <a:cubicBezTo>
                  <a:pt x="149" y="117"/>
                  <a:pt x="150" y="116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3" y="115"/>
                  <a:pt x="153" y="115"/>
                  <a:pt x="154" y="115"/>
                </a:cubicBezTo>
                <a:cubicBezTo>
                  <a:pt x="155" y="115"/>
                  <a:pt x="156" y="115"/>
                  <a:pt x="156" y="115"/>
                </a:cubicBezTo>
                <a:cubicBezTo>
                  <a:pt x="162" y="115"/>
                  <a:pt x="168" y="114"/>
                  <a:pt x="173" y="115"/>
                </a:cubicBezTo>
                <a:cubicBezTo>
                  <a:pt x="177" y="115"/>
                  <a:pt x="180" y="115"/>
                  <a:pt x="183" y="115"/>
                </a:cubicBezTo>
                <a:cubicBezTo>
                  <a:pt x="190" y="115"/>
                  <a:pt x="198" y="115"/>
                  <a:pt x="205" y="115"/>
                </a:cubicBezTo>
                <a:cubicBezTo>
                  <a:pt x="210" y="115"/>
                  <a:pt x="214" y="116"/>
                  <a:pt x="219" y="116"/>
                </a:cubicBezTo>
                <a:cubicBezTo>
                  <a:pt x="222" y="116"/>
                  <a:pt x="225" y="116"/>
                  <a:pt x="228" y="116"/>
                </a:cubicBezTo>
                <a:cubicBezTo>
                  <a:pt x="233" y="117"/>
                  <a:pt x="239" y="117"/>
                  <a:pt x="244" y="117"/>
                </a:cubicBezTo>
                <a:cubicBezTo>
                  <a:pt x="245" y="117"/>
                  <a:pt x="246" y="118"/>
                  <a:pt x="247" y="118"/>
                </a:cubicBezTo>
                <a:cubicBezTo>
                  <a:pt x="250" y="119"/>
                  <a:pt x="252" y="120"/>
                  <a:pt x="252" y="123"/>
                </a:cubicBezTo>
                <a:cubicBezTo>
                  <a:pt x="253" y="124"/>
                  <a:pt x="253" y="125"/>
                  <a:pt x="254" y="126"/>
                </a:cubicBezTo>
                <a:cubicBezTo>
                  <a:pt x="254" y="126"/>
                  <a:pt x="255" y="127"/>
                  <a:pt x="255" y="128"/>
                </a:cubicBezTo>
                <a:cubicBezTo>
                  <a:pt x="256" y="126"/>
                  <a:pt x="257" y="125"/>
                  <a:pt x="259" y="125"/>
                </a:cubicBezTo>
                <a:cubicBezTo>
                  <a:pt x="259" y="125"/>
                  <a:pt x="260" y="124"/>
                  <a:pt x="260" y="123"/>
                </a:cubicBezTo>
                <a:cubicBezTo>
                  <a:pt x="260" y="123"/>
                  <a:pt x="260" y="123"/>
                  <a:pt x="260" y="123"/>
                </a:cubicBezTo>
                <a:cubicBezTo>
                  <a:pt x="260" y="121"/>
                  <a:pt x="260" y="119"/>
                  <a:pt x="260" y="117"/>
                </a:cubicBezTo>
                <a:cubicBezTo>
                  <a:pt x="260" y="116"/>
                  <a:pt x="260" y="115"/>
                  <a:pt x="260" y="115"/>
                </a:cubicBezTo>
                <a:cubicBezTo>
                  <a:pt x="258" y="110"/>
                  <a:pt x="256" y="105"/>
                  <a:pt x="255" y="100"/>
                </a:cubicBezTo>
                <a:cubicBezTo>
                  <a:pt x="254" y="97"/>
                  <a:pt x="253" y="94"/>
                  <a:pt x="252" y="92"/>
                </a:cubicBezTo>
                <a:cubicBezTo>
                  <a:pt x="251" y="87"/>
                  <a:pt x="249" y="82"/>
                  <a:pt x="247" y="77"/>
                </a:cubicBezTo>
                <a:cubicBezTo>
                  <a:pt x="245" y="69"/>
                  <a:pt x="242" y="62"/>
                  <a:pt x="239" y="54"/>
                </a:cubicBezTo>
                <a:cubicBezTo>
                  <a:pt x="238" y="51"/>
                  <a:pt x="236" y="48"/>
                  <a:pt x="235" y="45"/>
                </a:cubicBezTo>
                <a:cubicBezTo>
                  <a:pt x="233" y="42"/>
                  <a:pt x="231" y="39"/>
                  <a:pt x="230" y="35"/>
                </a:cubicBezTo>
                <a:cubicBezTo>
                  <a:pt x="228" y="31"/>
                  <a:pt x="225" y="27"/>
                  <a:pt x="221" y="24"/>
                </a:cubicBezTo>
                <a:cubicBezTo>
                  <a:pt x="220" y="23"/>
                  <a:pt x="219" y="22"/>
                  <a:pt x="218" y="21"/>
                </a:cubicBezTo>
                <a:cubicBezTo>
                  <a:pt x="213" y="15"/>
                  <a:pt x="207" y="11"/>
                  <a:pt x="200" y="8"/>
                </a:cubicBezTo>
                <a:cubicBezTo>
                  <a:pt x="198" y="7"/>
                  <a:pt x="196" y="7"/>
                  <a:pt x="193" y="7"/>
                </a:cubicBezTo>
                <a:cubicBezTo>
                  <a:pt x="189" y="7"/>
                  <a:pt x="185" y="8"/>
                  <a:pt x="182" y="8"/>
                </a:cubicBezTo>
                <a:cubicBezTo>
                  <a:pt x="179" y="9"/>
                  <a:pt x="177" y="10"/>
                  <a:pt x="175" y="11"/>
                </a:cubicBezTo>
                <a:cubicBezTo>
                  <a:pt x="174" y="11"/>
                  <a:pt x="173" y="12"/>
                  <a:pt x="173" y="13"/>
                </a:cubicBezTo>
                <a:cubicBezTo>
                  <a:pt x="173" y="14"/>
                  <a:pt x="173" y="15"/>
                  <a:pt x="172" y="15"/>
                </a:cubicBezTo>
                <a:cubicBezTo>
                  <a:pt x="171" y="15"/>
                  <a:pt x="170" y="15"/>
                  <a:pt x="169" y="14"/>
                </a:cubicBezTo>
                <a:cubicBezTo>
                  <a:pt x="168" y="14"/>
                  <a:pt x="168" y="13"/>
                  <a:pt x="169" y="12"/>
                </a:cubicBezTo>
                <a:cubicBezTo>
                  <a:pt x="169" y="12"/>
                  <a:pt x="169" y="11"/>
                  <a:pt x="169" y="11"/>
                </a:cubicBezTo>
                <a:cubicBezTo>
                  <a:pt x="170" y="11"/>
                  <a:pt x="170" y="10"/>
                  <a:pt x="171" y="10"/>
                </a:cubicBezTo>
                <a:cubicBezTo>
                  <a:pt x="172" y="10"/>
                  <a:pt x="173" y="9"/>
                  <a:pt x="173" y="9"/>
                </a:cubicBezTo>
                <a:cubicBezTo>
                  <a:pt x="173" y="9"/>
                  <a:pt x="174" y="8"/>
                  <a:pt x="174" y="8"/>
                </a:cubicBezTo>
                <a:cubicBezTo>
                  <a:pt x="174" y="8"/>
                  <a:pt x="174" y="7"/>
                  <a:pt x="175" y="7"/>
                </a:cubicBezTo>
                <a:cubicBezTo>
                  <a:pt x="176" y="6"/>
                  <a:pt x="177" y="6"/>
                  <a:pt x="178" y="5"/>
                </a:cubicBezTo>
                <a:cubicBezTo>
                  <a:pt x="180" y="4"/>
                  <a:pt x="182" y="3"/>
                  <a:pt x="185" y="2"/>
                </a:cubicBezTo>
                <a:cubicBezTo>
                  <a:pt x="186" y="2"/>
                  <a:pt x="188" y="1"/>
                  <a:pt x="190" y="1"/>
                </a:cubicBezTo>
                <a:cubicBezTo>
                  <a:pt x="191" y="1"/>
                  <a:pt x="191" y="1"/>
                  <a:pt x="191" y="1"/>
                </a:cubicBezTo>
                <a:cubicBezTo>
                  <a:pt x="196" y="0"/>
                  <a:pt x="201" y="1"/>
                  <a:pt x="205" y="2"/>
                </a:cubicBezTo>
                <a:cubicBezTo>
                  <a:pt x="212" y="4"/>
                  <a:pt x="217" y="7"/>
                  <a:pt x="221" y="12"/>
                </a:cubicBezTo>
                <a:cubicBezTo>
                  <a:pt x="224" y="16"/>
                  <a:pt x="227" y="19"/>
                  <a:pt x="230" y="23"/>
                </a:cubicBezTo>
                <a:cubicBezTo>
                  <a:pt x="231" y="25"/>
                  <a:pt x="232" y="28"/>
                  <a:pt x="233" y="30"/>
                </a:cubicBezTo>
                <a:cubicBezTo>
                  <a:pt x="236" y="37"/>
                  <a:pt x="239" y="45"/>
                  <a:pt x="242" y="52"/>
                </a:cubicBezTo>
                <a:cubicBezTo>
                  <a:pt x="243" y="57"/>
                  <a:pt x="245" y="61"/>
                  <a:pt x="247" y="66"/>
                </a:cubicBezTo>
                <a:cubicBezTo>
                  <a:pt x="249" y="72"/>
                  <a:pt x="252" y="77"/>
                  <a:pt x="254" y="83"/>
                </a:cubicBezTo>
                <a:cubicBezTo>
                  <a:pt x="255" y="86"/>
                  <a:pt x="257" y="90"/>
                  <a:pt x="257" y="93"/>
                </a:cubicBezTo>
                <a:cubicBezTo>
                  <a:pt x="259" y="98"/>
                  <a:pt x="261" y="103"/>
                  <a:pt x="262" y="108"/>
                </a:cubicBezTo>
                <a:cubicBezTo>
                  <a:pt x="263" y="111"/>
                  <a:pt x="264" y="115"/>
                  <a:pt x="264" y="118"/>
                </a:cubicBezTo>
                <a:cubicBezTo>
                  <a:pt x="264" y="121"/>
                  <a:pt x="265" y="124"/>
                  <a:pt x="266" y="126"/>
                </a:cubicBezTo>
                <a:cubicBezTo>
                  <a:pt x="267" y="128"/>
                  <a:pt x="267" y="129"/>
                  <a:pt x="265" y="130"/>
                </a:cubicBezTo>
                <a:cubicBezTo>
                  <a:pt x="264" y="130"/>
                  <a:pt x="264" y="130"/>
                  <a:pt x="264" y="131"/>
                </a:cubicBezTo>
                <a:cubicBezTo>
                  <a:pt x="264" y="132"/>
                  <a:pt x="264" y="133"/>
                  <a:pt x="263" y="134"/>
                </a:cubicBezTo>
                <a:cubicBezTo>
                  <a:pt x="262" y="136"/>
                  <a:pt x="259" y="137"/>
                  <a:pt x="257" y="136"/>
                </a:cubicBezTo>
                <a:cubicBezTo>
                  <a:pt x="257" y="136"/>
                  <a:pt x="257" y="135"/>
                  <a:pt x="256" y="135"/>
                </a:cubicBezTo>
                <a:close/>
                <a:moveTo>
                  <a:pt x="48" y="178"/>
                </a:moveTo>
                <a:cubicBezTo>
                  <a:pt x="49" y="178"/>
                  <a:pt x="49" y="178"/>
                  <a:pt x="50" y="178"/>
                </a:cubicBezTo>
                <a:cubicBezTo>
                  <a:pt x="50" y="178"/>
                  <a:pt x="50" y="178"/>
                  <a:pt x="50" y="178"/>
                </a:cubicBezTo>
                <a:cubicBezTo>
                  <a:pt x="49" y="178"/>
                  <a:pt x="49" y="178"/>
                  <a:pt x="48" y="178"/>
                </a:cubicBezTo>
                <a:cubicBezTo>
                  <a:pt x="48" y="178"/>
                  <a:pt x="48" y="178"/>
                  <a:pt x="48" y="178"/>
                </a:cubicBezTo>
                <a:cubicBezTo>
                  <a:pt x="47" y="178"/>
                  <a:pt x="46" y="177"/>
                  <a:pt x="45" y="177"/>
                </a:cubicBezTo>
                <a:cubicBezTo>
                  <a:pt x="37" y="177"/>
                  <a:pt x="29" y="177"/>
                  <a:pt x="21" y="177"/>
                </a:cubicBezTo>
                <a:cubicBezTo>
                  <a:pt x="21" y="177"/>
                  <a:pt x="21" y="177"/>
                  <a:pt x="21" y="177"/>
                </a:cubicBezTo>
                <a:cubicBezTo>
                  <a:pt x="24" y="177"/>
                  <a:pt x="26" y="178"/>
                  <a:pt x="29" y="178"/>
                </a:cubicBezTo>
                <a:cubicBezTo>
                  <a:pt x="33" y="178"/>
                  <a:pt x="37" y="178"/>
                  <a:pt x="40" y="178"/>
                </a:cubicBezTo>
                <a:cubicBezTo>
                  <a:pt x="43" y="178"/>
                  <a:pt x="46" y="178"/>
                  <a:pt x="48" y="178"/>
                </a:cubicBezTo>
                <a:close/>
                <a:moveTo>
                  <a:pt x="196" y="123"/>
                </a:moveTo>
                <a:cubicBezTo>
                  <a:pt x="196" y="123"/>
                  <a:pt x="196" y="123"/>
                  <a:pt x="196" y="123"/>
                </a:cubicBezTo>
                <a:cubicBezTo>
                  <a:pt x="189" y="123"/>
                  <a:pt x="181" y="123"/>
                  <a:pt x="174" y="123"/>
                </a:cubicBezTo>
                <a:cubicBezTo>
                  <a:pt x="170" y="123"/>
                  <a:pt x="166" y="123"/>
                  <a:pt x="162" y="123"/>
                </a:cubicBezTo>
                <a:cubicBezTo>
                  <a:pt x="158" y="124"/>
                  <a:pt x="154" y="124"/>
                  <a:pt x="150" y="126"/>
                </a:cubicBezTo>
                <a:cubicBezTo>
                  <a:pt x="147" y="127"/>
                  <a:pt x="148" y="126"/>
                  <a:pt x="147" y="130"/>
                </a:cubicBezTo>
                <a:cubicBezTo>
                  <a:pt x="146" y="133"/>
                  <a:pt x="146" y="135"/>
                  <a:pt x="146" y="138"/>
                </a:cubicBezTo>
                <a:cubicBezTo>
                  <a:pt x="145" y="143"/>
                  <a:pt x="145" y="147"/>
                  <a:pt x="145" y="152"/>
                </a:cubicBezTo>
                <a:cubicBezTo>
                  <a:pt x="145" y="156"/>
                  <a:pt x="146" y="159"/>
                  <a:pt x="146" y="163"/>
                </a:cubicBezTo>
                <a:cubicBezTo>
                  <a:pt x="147" y="168"/>
                  <a:pt x="147" y="172"/>
                  <a:pt x="148" y="177"/>
                </a:cubicBezTo>
                <a:cubicBezTo>
                  <a:pt x="148" y="177"/>
                  <a:pt x="148" y="178"/>
                  <a:pt x="149" y="178"/>
                </a:cubicBezTo>
                <a:cubicBezTo>
                  <a:pt x="151" y="178"/>
                  <a:pt x="153" y="179"/>
                  <a:pt x="155" y="179"/>
                </a:cubicBezTo>
                <a:cubicBezTo>
                  <a:pt x="160" y="179"/>
                  <a:pt x="165" y="179"/>
                  <a:pt x="169" y="179"/>
                </a:cubicBezTo>
                <a:cubicBezTo>
                  <a:pt x="182" y="179"/>
                  <a:pt x="195" y="179"/>
                  <a:pt x="207" y="179"/>
                </a:cubicBezTo>
                <a:cubicBezTo>
                  <a:pt x="215" y="180"/>
                  <a:pt x="224" y="180"/>
                  <a:pt x="232" y="180"/>
                </a:cubicBezTo>
                <a:cubicBezTo>
                  <a:pt x="233" y="180"/>
                  <a:pt x="234" y="180"/>
                  <a:pt x="236" y="180"/>
                </a:cubicBezTo>
                <a:cubicBezTo>
                  <a:pt x="241" y="178"/>
                  <a:pt x="244" y="175"/>
                  <a:pt x="246" y="171"/>
                </a:cubicBezTo>
                <a:cubicBezTo>
                  <a:pt x="248" y="167"/>
                  <a:pt x="249" y="163"/>
                  <a:pt x="249" y="159"/>
                </a:cubicBezTo>
                <a:cubicBezTo>
                  <a:pt x="249" y="155"/>
                  <a:pt x="248" y="151"/>
                  <a:pt x="247" y="147"/>
                </a:cubicBezTo>
                <a:cubicBezTo>
                  <a:pt x="246" y="143"/>
                  <a:pt x="245" y="139"/>
                  <a:pt x="244" y="135"/>
                </a:cubicBezTo>
                <a:cubicBezTo>
                  <a:pt x="244" y="133"/>
                  <a:pt x="243" y="131"/>
                  <a:pt x="243" y="129"/>
                </a:cubicBezTo>
                <a:cubicBezTo>
                  <a:pt x="242" y="128"/>
                  <a:pt x="241" y="127"/>
                  <a:pt x="240" y="126"/>
                </a:cubicBezTo>
                <a:cubicBezTo>
                  <a:pt x="238" y="125"/>
                  <a:pt x="235" y="125"/>
                  <a:pt x="233" y="124"/>
                </a:cubicBezTo>
                <a:cubicBezTo>
                  <a:pt x="229" y="123"/>
                  <a:pt x="225" y="123"/>
                  <a:pt x="221" y="123"/>
                </a:cubicBezTo>
                <a:cubicBezTo>
                  <a:pt x="213" y="123"/>
                  <a:pt x="205" y="123"/>
                  <a:pt x="196" y="123"/>
                </a:cubicBezTo>
                <a:close/>
                <a:moveTo>
                  <a:pt x="91" y="124"/>
                </a:moveTo>
                <a:cubicBezTo>
                  <a:pt x="89" y="124"/>
                  <a:pt x="87" y="124"/>
                  <a:pt x="84" y="124"/>
                </a:cubicBezTo>
                <a:cubicBezTo>
                  <a:pt x="80" y="124"/>
                  <a:pt x="75" y="123"/>
                  <a:pt x="70" y="123"/>
                </a:cubicBezTo>
                <a:cubicBezTo>
                  <a:pt x="65" y="122"/>
                  <a:pt x="59" y="121"/>
                  <a:pt x="54" y="121"/>
                </a:cubicBezTo>
                <a:cubicBezTo>
                  <a:pt x="54" y="121"/>
                  <a:pt x="53" y="120"/>
                  <a:pt x="53" y="120"/>
                </a:cubicBezTo>
                <a:cubicBezTo>
                  <a:pt x="48" y="120"/>
                  <a:pt x="43" y="120"/>
                  <a:pt x="38" y="120"/>
                </a:cubicBezTo>
                <a:cubicBezTo>
                  <a:pt x="36" y="120"/>
                  <a:pt x="34" y="120"/>
                  <a:pt x="32" y="120"/>
                </a:cubicBezTo>
                <a:cubicBezTo>
                  <a:pt x="30" y="121"/>
                  <a:pt x="27" y="122"/>
                  <a:pt x="24" y="124"/>
                </a:cubicBezTo>
                <a:cubicBezTo>
                  <a:pt x="21" y="125"/>
                  <a:pt x="19" y="127"/>
                  <a:pt x="17" y="130"/>
                </a:cubicBezTo>
                <a:cubicBezTo>
                  <a:pt x="13" y="134"/>
                  <a:pt x="11" y="139"/>
                  <a:pt x="11" y="145"/>
                </a:cubicBezTo>
                <a:cubicBezTo>
                  <a:pt x="10" y="149"/>
                  <a:pt x="10" y="153"/>
                  <a:pt x="10" y="158"/>
                </a:cubicBezTo>
                <a:cubicBezTo>
                  <a:pt x="10" y="160"/>
                  <a:pt x="10" y="163"/>
                  <a:pt x="11" y="166"/>
                </a:cubicBezTo>
                <a:cubicBezTo>
                  <a:pt x="11" y="167"/>
                  <a:pt x="11" y="168"/>
                  <a:pt x="12" y="168"/>
                </a:cubicBezTo>
                <a:cubicBezTo>
                  <a:pt x="13" y="169"/>
                  <a:pt x="14" y="169"/>
                  <a:pt x="15" y="169"/>
                </a:cubicBezTo>
                <a:cubicBezTo>
                  <a:pt x="17" y="170"/>
                  <a:pt x="20" y="171"/>
                  <a:pt x="22" y="171"/>
                </a:cubicBezTo>
                <a:cubicBezTo>
                  <a:pt x="30" y="173"/>
                  <a:pt x="38" y="174"/>
                  <a:pt x="45" y="175"/>
                </a:cubicBezTo>
                <a:cubicBezTo>
                  <a:pt x="47" y="175"/>
                  <a:pt x="50" y="175"/>
                  <a:pt x="52" y="175"/>
                </a:cubicBezTo>
                <a:cubicBezTo>
                  <a:pt x="61" y="175"/>
                  <a:pt x="69" y="176"/>
                  <a:pt x="78" y="177"/>
                </a:cubicBezTo>
                <a:cubicBezTo>
                  <a:pt x="81" y="177"/>
                  <a:pt x="84" y="177"/>
                  <a:pt x="87" y="177"/>
                </a:cubicBezTo>
                <a:cubicBezTo>
                  <a:pt x="94" y="177"/>
                  <a:pt x="101" y="177"/>
                  <a:pt x="108" y="177"/>
                </a:cubicBezTo>
                <a:cubicBezTo>
                  <a:pt x="110" y="177"/>
                  <a:pt x="111" y="177"/>
                  <a:pt x="113" y="177"/>
                </a:cubicBezTo>
                <a:cubicBezTo>
                  <a:pt x="113" y="177"/>
                  <a:pt x="114" y="177"/>
                  <a:pt x="114" y="176"/>
                </a:cubicBezTo>
                <a:cubicBezTo>
                  <a:pt x="114" y="175"/>
                  <a:pt x="115" y="174"/>
                  <a:pt x="115" y="172"/>
                </a:cubicBezTo>
                <a:cubicBezTo>
                  <a:pt x="118" y="166"/>
                  <a:pt x="120" y="159"/>
                  <a:pt x="121" y="153"/>
                </a:cubicBezTo>
                <a:cubicBezTo>
                  <a:pt x="122" y="152"/>
                  <a:pt x="122" y="150"/>
                  <a:pt x="122" y="149"/>
                </a:cubicBezTo>
                <a:cubicBezTo>
                  <a:pt x="122" y="145"/>
                  <a:pt x="122" y="141"/>
                  <a:pt x="122" y="137"/>
                </a:cubicBezTo>
                <a:cubicBezTo>
                  <a:pt x="122" y="136"/>
                  <a:pt x="122" y="136"/>
                  <a:pt x="122" y="135"/>
                </a:cubicBezTo>
                <a:cubicBezTo>
                  <a:pt x="121" y="135"/>
                  <a:pt x="120" y="134"/>
                  <a:pt x="119" y="133"/>
                </a:cubicBezTo>
                <a:cubicBezTo>
                  <a:pt x="119" y="134"/>
                  <a:pt x="119" y="134"/>
                  <a:pt x="118" y="134"/>
                </a:cubicBezTo>
                <a:cubicBezTo>
                  <a:pt x="117" y="134"/>
                  <a:pt x="117" y="134"/>
                  <a:pt x="116" y="133"/>
                </a:cubicBezTo>
                <a:cubicBezTo>
                  <a:pt x="115" y="132"/>
                  <a:pt x="114" y="131"/>
                  <a:pt x="113" y="131"/>
                </a:cubicBezTo>
                <a:cubicBezTo>
                  <a:pt x="111" y="130"/>
                  <a:pt x="109" y="129"/>
                  <a:pt x="106" y="129"/>
                </a:cubicBezTo>
                <a:cubicBezTo>
                  <a:pt x="102" y="127"/>
                  <a:pt x="98" y="127"/>
                  <a:pt x="94" y="126"/>
                </a:cubicBezTo>
                <a:cubicBezTo>
                  <a:pt x="92" y="126"/>
                  <a:pt x="91" y="126"/>
                  <a:pt x="91" y="124"/>
                </a:cubicBezTo>
                <a:close/>
                <a:moveTo>
                  <a:pt x="231" y="120"/>
                </a:moveTo>
                <a:cubicBezTo>
                  <a:pt x="231" y="120"/>
                  <a:pt x="231" y="120"/>
                  <a:pt x="231" y="120"/>
                </a:cubicBezTo>
                <a:cubicBezTo>
                  <a:pt x="230" y="120"/>
                  <a:pt x="229" y="119"/>
                  <a:pt x="228" y="119"/>
                </a:cubicBezTo>
                <a:cubicBezTo>
                  <a:pt x="222" y="119"/>
                  <a:pt x="216" y="118"/>
                  <a:pt x="210" y="118"/>
                </a:cubicBezTo>
                <a:cubicBezTo>
                  <a:pt x="196" y="118"/>
                  <a:pt x="183" y="118"/>
                  <a:pt x="169" y="118"/>
                </a:cubicBezTo>
                <a:cubicBezTo>
                  <a:pt x="168" y="118"/>
                  <a:pt x="167" y="118"/>
                  <a:pt x="166" y="118"/>
                </a:cubicBezTo>
                <a:cubicBezTo>
                  <a:pt x="166" y="118"/>
                  <a:pt x="166" y="119"/>
                  <a:pt x="166" y="119"/>
                </a:cubicBezTo>
                <a:cubicBezTo>
                  <a:pt x="166" y="119"/>
                  <a:pt x="167" y="119"/>
                  <a:pt x="167" y="119"/>
                </a:cubicBezTo>
                <a:cubicBezTo>
                  <a:pt x="180" y="119"/>
                  <a:pt x="193" y="119"/>
                  <a:pt x="206" y="119"/>
                </a:cubicBezTo>
                <a:cubicBezTo>
                  <a:pt x="213" y="119"/>
                  <a:pt x="220" y="120"/>
                  <a:pt x="227" y="120"/>
                </a:cubicBezTo>
                <a:cubicBezTo>
                  <a:pt x="228" y="120"/>
                  <a:pt x="230" y="120"/>
                  <a:pt x="231" y="120"/>
                </a:cubicBezTo>
                <a:close/>
                <a:moveTo>
                  <a:pt x="232" y="34"/>
                </a:moveTo>
                <a:cubicBezTo>
                  <a:pt x="232" y="34"/>
                  <a:pt x="232" y="34"/>
                  <a:pt x="232" y="33"/>
                </a:cubicBezTo>
                <a:cubicBezTo>
                  <a:pt x="232" y="33"/>
                  <a:pt x="232" y="33"/>
                  <a:pt x="232" y="33"/>
                </a:cubicBezTo>
                <a:cubicBezTo>
                  <a:pt x="231" y="31"/>
                  <a:pt x="230" y="28"/>
                  <a:pt x="228" y="25"/>
                </a:cubicBezTo>
                <a:cubicBezTo>
                  <a:pt x="226" y="21"/>
                  <a:pt x="223" y="17"/>
                  <a:pt x="219" y="13"/>
                </a:cubicBezTo>
                <a:cubicBezTo>
                  <a:pt x="217" y="10"/>
                  <a:pt x="213" y="8"/>
                  <a:pt x="209" y="6"/>
                </a:cubicBezTo>
                <a:cubicBezTo>
                  <a:pt x="204" y="3"/>
                  <a:pt x="198" y="3"/>
                  <a:pt x="192" y="3"/>
                </a:cubicBezTo>
                <a:cubicBezTo>
                  <a:pt x="190" y="3"/>
                  <a:pt x="189" y="3"/>
                  <a:pt x="188" y="4"/>
                </a:cubicBezTo>
                <a:cubicBezTo>
                  <a:pt x="188" y="4"/>
                  <a:pt x="189" y="4"/>
                  <a:pt x="189" y="4"/>
                </a:cubicBezTo>
                <a:cubicBezTo>
                  <a:pt x="191" y="4"/>
                  <a:pt x="192" y="4"/>
                  <a:pt x="194" y="4"/>
                </a:cubicBezTo>
                <a:cubicBezTo>
                  <a:pt x="196" y="5"/>
                  <a:pt x="198" y="5"/>
                  <a:pt x="199" y="5"/>
                </a:cubicBezTo>
                <a:cubicBezTo>
                  <a:pt x="203" y="5"/>
                  <a:pt x="206" y="6"/>
                  <a:pt x="209" y="8"/>
                </a:cubicBezTo>
                <a:cubicBezTo>
                  <a:pt x="214" y="11"/>
                  <a:pt x="218" y="15"/>
                  <a:pt x="222" y="19"/>
                </a:cubicBezTo>
                <a:cubicBezTo>
                  <a:pt x="225" y="22"/>
                  <a:pt x="228" y="27"/>
                  <a:pt x="230" y="31"/>
                </a:cubicBezTo>
                <a:cubicBezTo>
                  <a:pt x="230" y="32"/>
                  <a:pt x="231" y="33"/>
                  <a:pt x="232" y="34"/>
                </a:cubicBezTo>
                <a:close/>
                <a:moveTo>
                  <a:pt x="101" y="123"/>
                </a:moveTo>
                <a:cubicBezTo>
                  <a:pt x="101" y="123"/>
                  <a:pt x="101" y="123"/>
                  <a:pt x="101" y="123"/>
                </a:cubicBezTo>
                <a:cubicBezTo>
                  <a:pt x="101" y="123"/>
                  <a:pt x="101" y="123"/>
                  <a:pt x="101" y="123"/>
                </a:cubicBezTo>
                <a:cubicBezTo>
                  <a:pt x="104" y="124"/>
                  <a:pt x="107" y="125"/>
                  <a:pt x="110" y="126"/>
                </a:cubicBezTo>
                <a:cubicBezTo>
                  <a:pt x="111" y="127"/>
                  <a:pt x="111" y="127"/>
                  <a:pt x="112" y="128"/>
                </a:cubicBezTo>
                <a:cubicBezTo>
                  <a:pt x="114" y="129"/>
                  <a:pt x="116" y="129"/>
                  <a:pt x="118" y="129"/>
                </a:cubicBezTo>
                <a:cubicBezTo>
                  <a:pt x="119" y="129"/>
                  <a:pt x="119" y="130"/>
                  <a:pt x="120" y="130"/>
                </a:cubicBezTo>
                <a:cubicBezTo>
                  <a:pt x="120" y="131"/>
                  <a:pt x="121" y="132"/>
                  <a:pt x="122" y="132"/>
                </a:cubicBezTo>
                <a:cubicBezTo>
                  <a:pt x="122" y="131"/>
                  <a:pt x="122" y="128"/>
                  <a:pt x="122" y="126"/>
                </a:cubicBezTo>
                <a:cubicBezTo>
                  <a:pt x="121" y="125"/>
                  <a:pt x="120" y="124"/>
                  <a:pt x="119" y="124"/>
                </a:cubicBezTo>
                <a:cubicBezTo>
                  <a:pt x="114" y="124"/>
                  <a:pt x="110" y="123"/>
                  <a:pt x="106" y="123"/>
                </a:cubicBezTo>
                <a:cubicBezTo>
                  <a:pt x="104" y="123"/>
                  <a:pt x="102" y="123"/>
                  <a:pt x="101" y="123"/>
                </a:cubicBezTo>
                <a:close/>
                <a:moveTo>
                  <a:pt x="125" y="143"/>
                </a:moveTo>
                <a:cubicBezTo>
                  <a:pt x="125" y="143"/>
                  <a:pt x="125" y="143"/>
                  <a:pt x="125" y="143"/>
                </a:cubicBezTo>
                <a:cubicBezTo>
                  <a:pt x="125" y="144"/>
                  <a:pt x="125" y="146"/>
                  <a:pt x="125" y="147"/>
                </a:cubicBezTo>
                <a:cubicBezTo>
                  <a:pt x="125" y="149"/>
                  <a:pt x="124" y="150"/>
                  <a:pt x="124" y="152"/>
                </a:cubicBezTo>
                <a:cubicBezTo>
                  <a:pt x="124" y="156"/>
                  <a:pt x="124" y="159"/>
                  <a:pt x="123" y="163"/>
                </a:cubicBezTo>
                <a:cubicBezTo>
                  <a:pt x="123" y="167"/>
                  <a:pt x="121" y="171"/>
                  <a:pt x="119" y="175"/>
                </a:cubicBezTo>
                <a:cubicBezTo>
                  <a:pt x="119" y="175"/>
                  <a:pt x="119" y="175"/>
                  <a:pt x="119" y="176"/>
                </a:cubicBezTo>
                <a:cubicBezTo>
                  <a:pt x="119" y="175"/>
                  <a:pt x="120" y="175"/>
                  <a:pt x="120" y="175"/>
                </a:cubicBezTo>
                <a:cubicBezTo>
                  <a:pt x="122" y="174"/>
                  <a:pt x="123" y="173"/>
                  <a:pt x="123" y="172"/>
                </a:cubicBezTo>
                <a:cubicBezTo>
                  <a:pt x="124" y="170"/>
                  <a:pt x="124" y="169"/>
                  <a:pt x="125" y="168"/>
                </a:cubicBezTo>
                <a:cubicBezTo>
                  <a:pt x="125" y="165"/>
                  <a:pt x="125" y="162"/>
                  <a:pt x="126" y="160"/>
                </a:cubicBezTo>
                <a:cubicBezTo>
                  <a:pt x="126" y="154"/>
                  <a:pt x="126" y="149"/>
                  <a:pt x="125" y="143"/>
                </a:cubicBezTo>
                <a:close/>
                <a:moveTo>
                  <a:pt x="73" y="117"/>
                </a:moveTo>
                <a:cubicBezTo>
                  <a:pt x="73" y="118"/>
                  <a:pt x="73" y="118"/>
                  <a:pt x="73" y="118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6" y="118"/>
                  <a:pt x="78" y="119"/>
                  <a:pt x="80" y="119"/>
                </a:cubicBezTo>
                <a:cubicBezTo>
                  <a:pt x="81" y="119"/>
                  <a:pt x="82" y="119"/>
                  <a:pt x="84" y="119"/>
                </a:cubicBezTo>
                <a:cubicBezTo>
                  <a:pt x="89" y="119"/>
                  <a:pt x="94" y="119"/>
                  <a:pt x="99" y="119"/>
                </a:cubicBezTo>
                <a:cubicBezTo>
                  <a:pt x="103" y="119"/>
                  <a:pt x="108" y="119"/>
                  <a:pt x="113" y="120"/>
                </a:cubicBezTo>
                <a:cubicBezTo>
                  <a:pt x="113" y="120"/>
                  <a:pt x="114" y="120"/>
                  <a:pt x="114" y="120"/>
                </a:cubicBezTo>
                <a:cubicBezTo>
                  <a:pt x="112" y="119"/>
                  <a:pt x="110" y="119"/>
                  <a:pt x="109" y="118"/>
                </a:cubicBezTo>
                <a:cubicBezTo>
                  <a:pt x="104" y="118"/>
                  <a:pt x="99" y="117"/>
                  <a:pt x="95" y="117"/>
                </a:cubicBezTo>
                <a:cubicBezTo>
                  <a:pt x="88" y="117"/>
                  <a:pt x="81" y="117"/>
                  <a:pt x="74" y="117"/>
                </a:cubicBezTo>
                <a:cubicBezTo>
                  <a:pt x="74" y="117"/>
                  <a:pt x="74" y="117"/>
                  <a:pt x="73" y="117"/>
                </a:cubicBezTo>
                <a:close/>
                <a:moveTo>
                  <a:pt x="10" y="101"/>
                </a:moveTo>
                <a:cubicBezTo>
                  <a:pt x="10" y="101"/>
                  <a:pt x="10" y="101"/>
                  <a:pt x="10" y="101"/>
                </a:cubicBezTo>
                <a:cubicBezTo>
                  <a:pt x="11" y="100"/>
                  <a:pt x="11" y="99"/>
                  <a:pt x="12" y="98"/>
                </a:cubicBezTo>
                <a:cubicBezTo>
                  <a:pt x="13" y="95"/>
                  <a:pt x="15" y="93"/>
                  <a:pt x="16" y="90"/>
                </a:cubicBezTo>
                <a:cubicBezTo>
                  <a:pt x="17" y="89"/>
                  <a:pt x="18" y="87"/>
                  <a:pt x="19" y="85"/>
                </a:cubicBezTo>
                <a:cubicBezTo>
                  <a:pt x="20" y="82"/>
                  <a:pt x="22" y="80"/>
                  <a:pt x="23" y="77"/>
                </a:cubicBezTo>
                <a:cubicBezTo>
                  <a:pt x="24" y="75"/>
                  <a:pt x="25" y="73"/>
                  <a:pt x="26" y="70"/>
                </a:cubicBezTo>
                <a:cubicBezTo>
                  <a:pt x="28" y="67"/>
                  <a:pt x="29" y="64"/>
                  <a:pt x="31" y="61"/>
                </a:cubicBezTo>
                <a:cubicBezTo>
                  <a:pt x="33" y="57"/>
                  <a:pt x="35" y="54"/>
                  <a:pt x="36" y="51"/>
                </a:cubicBezTo>
                <a:cubicBezTo>
                  <a:pt x="36" y="50"/>
                  <a:pt x="37" y="50"/>
                  <a:pt x="37" y="50"/>
                </a:cubicBezTo>
                <a:cubicBezTo>
                  <a:pt x="36" y="50"/>
                  <a:pt x="36" y="50"/>
                  <a:pt x="36" y="50"/>
                </a:cubicBezTo>
                <a:cubicBezTo>
                  <a:pt x="32" y="58"/>
                  <a:pt x="27" y="66"/>
                  <a:pt x="24" y="73"/>
                </a:cubicBezTo>
                <a:cubicBezTo>
                  <a:pt x="21" y="79"/>
                  <a:pt x="18" y="84"/>
                  <a:pt x="15" y="90"/>
                </a:cubicBezTo>
                <a:cubicBezTo>
                  <a:pt x="14" y="92"/>
                  <a:pt x="13" y="95"/>
                  <a:pt x="11" y="98"/>
                </a:cubicBezTo>
                <a:cubicBezTo>
                  <a:pt x="11" y="99"/>
                  <a:pt x="10" y="100"/>
                  <a:pt x="10" y="101"/>
                </a:cubicBezTo>
                <a:close/>
                <a:moveTo>
                  <a:pt x="30" y="119"/>
                </a:moveTo>
                <a:cubicBezTo>
                  <a:pt x="30" y="119"/>
                  <a:pt x="30" y="119"/>
                  <a:pt x="30" y="119"/>
                </a:cubicBezTo>
                <a:cubicBezTo>
                  <a:pt x="29" y="119"/>
                  <a:pt x="29" y="119"/>
                  <a:pt x="29" y="119"/>
                </a:cubicBezTo>
                <a:cubicBezTo>
                  <a:pt x="28" y="119"/>
                  <a:pt x="27" y="119"/>
                  <a:pt x="26" y="118"/>
                </a:cubicBezTo>
                <a:cubicBezTo>
                  <a:pt x="25" y="118"/>
                  <a:pt x="25" y="118"/>
                  <a:pt x="25" y="119"/>
                </a:cubicBezTo>
                <a:cubicBezTo>
                  <a:pt x="22" y="120"/>
                  <a:pt x="20" y="121"/>
                  <a:pt x="17" y="122"/>
                </a:cubicBezTo>
                <a:cubicBezTo>
                  <a:pt x="16" y="123"/>
                  <a:pt x="16" y="124"/>
                  <a:pt x="15" y="125"/>
                </a:cubicBezTo>
                <a:cubicBezTo>
                  <a:pt x="15" y="126"/>
                  <a:pt x="14" y="128"/>
                  <a:pt x="13" y="130"/>
                </a:cubicBezTo>
                <a:cubicBezTo>
                  <a:pt x="13" y="130"/>
                  <a:pt x="13" y="131"/>
                  <a:pt x="13" y="132"/>
                </a:cubicBezTo>
                <a:cubicBezTo>
                  <a:pt x="17" y="126"/>
                  <a:pt x="22" y="121"/>
                  <a:pt x="30" y="119"/>
                </a:cubicBezTo>
                <a:close/>
                <a:moveTo>
                  <a:pt x="247" y="124"/>
                </a:moveTo>
                <a:cubicBezTo>
                  <a:pt x="247" y="124"/>
                  <a:pt x="247" y="124"/>
                  <a:pt x="247" y="124"/>
                </a:cubicBezTo>
                <a:cubicBezTo>
                  <a:pt x="247" y="124"/>
                  <a:pt x="248" y="124"/>
                  <a:pt x="248" y="125"/>
                </a:cubicBezTo>
                <a:cubicBezTo>
                  <a:pt x="250" y="131"/>
                  <a:pt x="251" y="137"/>
                  <a:pt x="251" y="143"/>
                </a:cubicBezTo>
                <a:cubicBezTo>
                  <a:pt x="251" y="146"/>
                  <a:pt x="252" y="149"/>
                  <a:pt x="253" y="152"/>
                </a:cubicBezTo>
                <a:cubicBezTo>
                  <a:pt x="253" y="152"/>
                  <a:pt x="253" y="151"/>
                  <a:pt x="253" y="151"/>
                </a:cubicBezTo>
                <a:cubicBezTo>
                  <a:pt x="252" y="146"/>
                  <a:pt x="252" y="141"/>
                  <a:pt x="252" y="137"/>
                </a:cubicBezTo>
                <a:cubicBezTo>
                  <a:pt x="252" y="133"/>
                  <a:pt x="251" y="130"/>
                  <a:pt x="251" y="127"/>
                </a:cubicBezTo>
                <a:cubicBezTo>
                  <a:pt x="251" y="126"/>
                  <a:pt x="251" y="125"/>
                  <a:pt x="250" y="125"/>
                </a:cubicBezTo>
                <a:cubicBezTo>
                  <a:pt x="249" y="125"/>
                  <a:pt x="248" y="124"/>
                  <a:pt x="247" y="124"/>
                </a:cubicBezTo>
                <a:close/>
                <a:moveTo>
                  <a:pt x="147" y="181"/>
                </a:moveTo>
                <a:cubicBezTo>
                  <a:pt x="146" y="180"/>
                  <a:pt x="145" y="179"/>
                  <a:pt x="145" y="178"/>
                </a:cubicBezTo>
                <a:cubicBezTo>
                  <a:pt x="145" y="178"/>
                  <a:pt x="144" y="178"/>
                  <a:pt x="144" y="178"/>
                </a:cubicBezTo>
                <a:cubicBezTo>
                  <a:pt x="143" y="177"/>
                  <a:pt x="142" y="175"/>
                  <a:pt x="141" y="173"/>
                </a:cubicBezTo>
                <a:cubicBezTo>
                  <a:pt x="141" y="170"/>
                  <a:pt x="140" y="168"/>
                  <a:pt x="140" y="165"/>
                </a:cubicBezTo>
                <a:cubicBezTo>
                  <a:pt x="139" y="165"/>
                  <a:pt x="139" y="165"/>
                  <a:pt x="139" y="165"/>
                </a:cubicBezTo>
                <a:cubicBezTo>
                  <a:pt x="139" y="167"/>
                  <a:pt x="139" y="169"/>
                  <a:pt x="139" y="171"/>
                </a:cubicBezTo>
                <a:cubicBezTo>
                  <a:pt x="139" y="173"/>
                  <a:pt x="139" y="174"/>
                  <a:pt x="140" y="176"/>
                </a:cubicBezTo>
                <a:cubicBezTo>
                  <a:pt x="141" y="177"/>
                  <a:pt x="142" y="178"/>
                  <a:pt x="144" y="179"/>
                </a:cubicBezTo>
                <a:cubicBezTo>
                  <a:pt x="144" y="180"/>
                  <a:pt x="145" y="181"/>
                  <a:pt x="147" y="181"/>
                </a:cubicBezTo>
                <a:close/>
                <a:moveTo>
                  <a:pt x="125" y="124"/>
                </a:moveTo>
                <a:cubicBezTo>
                  <a:pt x="125" y="123"/>
                  <a:pt x="124" y="122"/>
                  <a:pt x="124" y="121"/>
                </a:cubicBezTo>
                <a:cubicBezTo>
                  <a:pt x="123" y="119"/>
                  <a:pt x="122" y="118"/>
                  <a:pt x="121" y="117"/>
                </a:cubicBezTo>
                <a:cubicBezTo>
                  <a:pt x="118" y="117"/>
                  <a:pt x="116" y="117"/>
                  <a:pt x="114" y="117"/>
                </a:cubicBezTo>
                <a:cubicBezTo>
                  <a:pt x="114" y="117"/>
                  <a:pt x="114" y="117"/>
                  <a:pt x="113" y="117"/>
                </a:cubicBezTo>
                <a:cubicBezTo>
                  <a:pt x="116" y="118"/>
                  <a:pt x="118" y="118"/>
                  <a:pt x="121" y="119"/>
                </a:cubicBezTo>
                <a:cubicBezTo>
                  <a:pt x="122" y="119"/>
                  <a:pt x="123" y="120"/>
                  <a:pt x="123" y="121"/>
                </a:cubicBezTo>
                <a:cubicBezTo>
                  <a:pt x="123" y="122"/>
                  <a:pt x="123" y="122"/>
                  <a:pt x="122" y="122"/>
                </a:cubicBezTo>
                <a:cubicBezTo>
                  <a:pt x="123" y="123"/>
                  <a:pt x="124" y="123"/>
                  <a:pt x="125" y="124"/>
                </a:cubicBezTo>
                <a:close/>
                <a:moveTo>
                  <a:pt x="248" y="172"/>
                </a:moveTo>
                <a:cubicBezTo>
                  <a:pt x="246" y="175"/>
                  <a:pt x="244" y="178"/>
                  <a:pt x="241" y="180"/>
                </a:cubicBezTo>
                <a:cubicBezTo>
                  <a:pt x="242" y="180"/>
                  <a:pt x="242" y="180"/>
                  <a:pt x="243" y="180"/>
                </a:cubicBezTo>
                <a:cubicBezTo>
                  <a:pt x="243" y="180"/>
                  <a:pt x="244" y="180"/>
                  <a:pt x="244" y="179"/>
                </a:cubicBezTo>
                <a:cubicBezTo>
                  <a:pt x="246" y="179"/>
                  <a:pt x="247" y="178"/>
                  <a:pt x="247" y="176"/>
                </a:cubicBezTo>
                <a:cubicBezTo>
                  <a:pt x="248" y="175"/>
                  <a:pt x="248" y="173"/>
                  <a:pt x="248" y="172"/>
                </a:cubicBezTo>
                <a:close/>
                <a:moveTo>
                  <a:pt x="108" y="11"/>
                </a:moveTo>
                <a:cubicBezTo>
                  <a:pt x="102" y="9"/>
                  <a:pt x="96" y="8"/>
                  <a:pt x="89" y="10"/>
                </a:cubicBezTo>
                <a:cubicBezTo>
                  <a:pt x="95" y="10"/>
                  <a:pt x="102" y="10"/>
                  <a:pt x="108" y="11"/>
                </a:cubicBezTo>
                <a:close/>
                <a:moveTo>
                  <a:pt x="246" y="123"/>
                </a:moveTo>
                <a:cubicBezTo>
                  <a:pt x="244" y="122"/>
                  <a:pt x="236" y="120"/>
                  <a:pt x="235" y="121"/>
                </a:cubicBezTo>
                <a:cubicBezTo>
                  <a:pt x="238" y="121"/>
                  <a:pt x="241" y="122"/>
                  <a:pt x="243" y="125"/>
                </a:cubicBezTo>
                <a:cubicBezTo>
                  <a:pt x="244" y="124"/>
                  <a:pt x="244" y="123"/>
                  <a:pt x="246" y="123"/>
                </a:cubicBezTo>
                <a:close/>
                <a:moveTo>
                  <a:pt x="27" y="175"/>
                </a:moveTo>
                <a:cubicBezTo>
                  <a:pt x="22" y="174"/>
                  <a:pt x="18" y="173"/>
                  <a:pt x="13" y="172"/>
                </a:cubicBezTo>
                <a:cubicBezTo>
                  <a:pt x="14" y="172"/>
                  <a:pt x="15" y="173"/>
                  <a:pt x="16" y="173"/>
                </a:cubicBezTo>
                <a:cubicBezTo>
                  <a:pt x="20" y="174"/>
                  <a:pt x="23" y="174"/>
                  <a:pt x="27" y="175"/>
                </a:cubicBezTo>
                <a:close/>
                <a:moveTo>
                  <a:pt x="152" y="120"/>
                </a:moveTo>
                <a:cubicBezTo>
                  <a:pt x="150" y="119"/>
                  <a:pt x="145" y="122"/>
                  <a:pt x="145" y="126"/>
                </a:cubicBezTo>
                <a:cubicBezTo>
                  <a:pt x="146" y="126"/>
                  <a:pt x="146" y="125"/>
                  <a:pt x="146" y="125"/>
                </a:cubicBezTo>
                <a:cubicBezTo>
                  <a:pt x="147" y="122"/>
                  <a:pt x="149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lose/>
                <a:moveTo>
                  <a:pt x="251" y="172"/>
                </a:moveTo>
                <a:cubicBezTo>
                  <a:pt x="252" y="169"/>
                  <a:pt x="252" y="165"/>
                  <a:pt x="251" y="162"/>
                </a:cubicBezTo>
                <a:cubicBezTo>
                  <a:pt x="251" y="165"/>
                  <a:pt x="251" y="169"/>
                  <a:pt x="251" y="172"/>
                </a:cubicBezTo>
                <a:close/>
                <a:moveTo>
                  <a:pt x="9" y="175"/>
                </a:moveTo>
                <a:cubicBezTo>
                  <a:pt x="10" y="176"/>
                  <a:pt x="12" y="177"/>
                  <a:pt x="14" y="177"/>
                </a:cubicBezTo>
                <a:cubicBezTo>
                  <a:pt x="13" y="176"/>
                  <a:pt x="12" y="175"/>
                  <a:pt x="10" y="175"/>
                </a:cubicBezTo>
                <a:cubicBezTo>
                  <a:pt x="10" y="175"/>
                  <a:pt x="9" y="175"/>
                  <a:pt x="9" y="175"/>
                </a:cubicBezTo>
                <a:close/>
                <a:moveTo>
                  <a:pt x="136" y="131"/>
                </a:moveTo>
                <a:cubicBezTo>
                  <a:pt x="136" y="130"/>
                  <a:pt x="135" y="130"/>
                  <a:pt x="133" y="130"/>
                </a:cubicBezTo>
                <a:cubicBezTo>
                  <a:pt x="133" y="130"/>
                  <a:pt x="132" y="131"/>
                  <a:pt x="131" y="131"/>
                </a:cubicBezTo>
                <a:cubicBezTo>
                  <a:pt x="131" y="131"/>
                  <a:pt x="131" y="131"/>
                  <a:pt x="130" y="131"/>
                </a:cubicBezTo>
                <a:cubicBezTo>
                  <a:pt x="132" y="131"/>
                  <a:pt x="134" y="131"/>
                  <a:pt x="136" y="131"/>
                </a:cubicBezTo>
                <a:close/>
                <a:moveTo>
                  <a:pt x="156" y="122"/>
                </a:moveTo>
                <a:cubicBezTo>
                  <a:pt x="153" y="122"/>
                  <a:pt x="151" y="122"/>
                  <a:pt x="150" y="124"/>
                </a:cubicBezTo>
                <a:cubicBezTo>
                  <a:pt x="152" y="123"/>
                  <a:pt x="154" y="122"/>
                  <a:pt x="156" y="122"/>
                </a:cubicBezTo>
                <a:close/>
                <a:moveTo>
                  <a:pt x="125" y="129"/>
                </a:moveTo>
                <a:cubicBezTo>
                  <a:pt x="125" y="131"/>
                  <a:pt x="125" y="133"/>
                  <a:pt x="125" y="135"/>
                </a:cubicBezTo>
                <a:cubicBezTo>
                  <a:pt x="125" y="135"/>
                  <a:pt x="125" y="136"/>
                  <a:pt x="125" y="137"/>
                </a:cubicBezTo>
                <a:cubicBezTo>
                  <a:pt x="125" y="134"/>
                  <a:pt x="125" y="131"/>
                  <a:pt x="125" y="129"/>
                </a:cubicBezTo>
                <a:close/>
                <a:moveTo>
                  <a:pt x="245" y="120"/>
                </a:moveTo>
                <a:cubicBezTo>
                  <a:pt x="246" y="121"/>
                  <a:pt x="248" y="121"/>
                  <a:pt x="249" y="122"/>
                </a:cubicBezTo>
                <a:cubicBezTo>
                  <a:pt x="248" y="121"/>
                  <a:pt x="247" y="120"/>
                  <a:pt x="245" y="120"/>
                </a:cubicBezTo>
                <a:close/>
                <a:moveTo>
                  <a:pt x="257" y="129"/>
                </a:moveTo>
                <a:cubicBezTo>
                  <a:pt x="258" y="129"/>
                  <a:pt x="259" y="129"/>
                  <a:pt x="260" y="128"/>
                </a:cubicBezTo>
                <a:cubicBezTo>
                  <a:pt x="258" y="127"/>
                  <a:pt x="258" y="128"/>
                  <a:pt x="257" y="129"/>
                </a:cubicBezTo>
                <a:close/>
                <a:moveTo>
                  <a:pt x="262" y="130"/>
                </a:moveTo>
                <a:cubicBezTo>
                  <a:pt x="261" y="131"/>
                  <a:pt x="261" y="131"/>
                  <a:pt x="261" y="132"/>
                </a:cubicBezTo>
                <a:cubicBezTo>
                  <a:pt x="260" y="132"/>
                  <a:pt x="261" y="133"/>
                  <a:pt x="261" y="133"/>
                </a:cubicBezTo>
                <a:cubicBezTo>
                  <a:pt x="261" y="132"/>
                  <a:pt x="262" y="131"/>
                  <a:pt x="262" y="130"/>
                </a:cubicBezTo>
                <a:close/>
                <a:moveTo>
                  <a:pt x="96" y="182"/>
                </a:moveTo>
                <a:cubicBezTo>
                  <a:pt x="96" y="182"/>
                  <a:pt x="96" y="182"/>
                  <a:pt x="96" y="182"/>
                </a:cubicBezTo>
                <a:cubicBezTo>
                  <a:pt x="98" y="182"/>
                  <a:pt x="99" y="182"/>
                  <a:pt x="101" y="182"/>
                </a:cubicBezTo>
                <a:cubicBezTo>
                  <a:pt x="101" y="182"/>
                  <a:pt x="101" y="182"/>
                  <a:pt x="101" y="182"/>
                </a:cubicBezTo>
                <a:cubicBezTo>
                  <a:pt x="99" y="182"/>
                  <a:pt x="97" y="182"/>
                  <a:pt x="96" y="182"/>
                </a:cubicBezTo>
                <a:close/>
                <a:moveTo>
                  <a:pt x="119" y="170"/>
                </a:moveTo>
                <a:cubicBezTo>
                  <a:pt x="119" y="169"/>
                  <a:pt x="120" y="168"/>
                  <a:pt x="120" y="167"/>
                </a:cubicBezTo>
                <a:cubicBezTo>
                  <a:pt x="119" y="168"/>
                  <a:pt x="119" y="169"/>
                  <a:pt x="119" y="170"/>
                </a:cubicBezTo>
                <a:close/>
                <a:moveTo>
                  <a:pt x="6" y="136"/>
                </a:moveTo>
                <a:cubicBezTo>
                  <a:pt x="5" y="135"/>
                  <a:pt x="5" y="135"/>
                  <a:pt x="4" y="135"/>
                </a:cubicBezTo>
                <a:cubicBezTo>
                  <a:pt x="4" y="135"/>
                  <a:pt x="4" y="135"/>
                  <a:pt x="4" y="136"/>
                </a:cubicBezTo>
                <a:cubicBezTo>
                  <a:pt x="5" y="136"/>
                  <a:pt x="5" y="136"/>
                  <a:pt x="6" y="136"/>
                </a:cubicBezTo>
                <a:close/>
                <a:moveTo>
                  <a:pt x="143" y="164"/>
                </a:moveTo>
                <a:cubicBezTo>
                  <a:pt x="143" y="164"/>
                  <a:pt x="143" y="164"/>
                  <a:pt x="143" y="164"/>
                </a:cubicBezTo>
                <a:cubicBezTo>
                  <a:pt x="143" y="165"/>
                  <a:pt x="143" y="166"/>
                  <a:pt x="143" y="167"/>
                </a:cubicBezTo>
                <a:cubicBezTo>
                  <a:pt x="143" y="167"/>
                  <a:pt x="143" y="167"/>
                  <a:pt x="143" y="167"/>
                </a:cubicBezTo>
                <a:cubicBezTo>
                  <a:pt x="143" y="166"/>
                  <a:pt x="143" y="165"/>
                  <a:pt x="143" y="164"/>
                </a:cubicBezTo>
                <a:close/>
                <a:moveTo>
                  <a:pt x="7" y="162"/>
                </a:moveTo>
                <a:cubicBezTo>
                  <a:pt x="7" y="162"/>
                  <a:pt x="7" y="162"/>
                  <a:pt x="7" y="162"/>
                </a:cubicBezTo>
                <a:cubicBezTo>
                  <a:pt x="7" y="163"/>
                  <a:pt x="7" y="164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7" y="164"/>
                  <a:pt x="7" y="163"/>
                  <a:pt x="7" y="162"/>
                </a:cubicBezTo>
                <a:close/>
                <a:moveTo>
                  <a:pt x="156" y="119"/>
                </a:moveTo>
                <a:cubicBezTo>
                  <a:pt x="156" y="119"/>
                  <a:pt x="156" y="119"/>
                  <a:pt x="156" y="119"/>
                </a:cubicBezTo>
                <a:cubicBezTo>
                  <a:pt x="157" y="119"/>
                  <a:pt x="158" y="119"/>
                  <a:pt x="158" y="119"/>
                </a:cubicBezTo>
                <a:cubicBezTo>
                  <a:pt x="158" y="119"/>
                  <a:pt x="158" y="119"/>
                  <a:pt x="158" y="119"/>
                </a:cubicBezTo>
                <a:cubicBezTo>
                  <a:pt x="157" y="119"/>
                  <a:pt x="157" y="119"/>
                  <a:pt x="156" y="119"/>
                </a:cubicBezTo>
                <a:close/>
                <a:moveTo>
                  <a:pt x="104" y="182"/>
                </a:moveTo>
                <a:cubicBezTo>
                  <a:pt x="104" y="182"/>
                  <a:pt x="104" y="182"/>
                  <a:pt x="104" y="182"/>
                </a:cubicBezTo>
                <a:cubicBezTo>
                  <a:pt x="103" y="182"/>
                  <a:pt x="103" y="182"/>
                  <a:pt x="102" y="182"/>
                </a:cubicBezTo>
                <a:cubicBezTo>
                  <a:pt x="102" y="182"/>
                  <a:pt x="102" y="182"/>
                  <a:pt x="102" y="182"/>
                </a:cubicBezTo>
                <a:cubicBezTo>
                  <a:pt x="103" y="182"/>
                  <a:pt x="103" y="182"/>
                  <a:pt x="104" y="182"/>
                </a:cubicBezTo>
                <a:close/>
                <a:moveTo>
                  <a:pt x="117" y="179"/>
                </a:moveTo>
                <a:cubicBezTo>
                  <a:pt x="117" y="179"/>
                  <a:pt x="117" y="179"/>
                  <a:pt x="117" y="179"/>
                </a:cubicBezTo>
                <a:cubicBezTo>
                  <a:pt x="117" y="179"/>
                  <a:pt x="116" y="179"/>
                  <a:pt x="116" y="179"/>
                </a:cubicBezTo>
                <a:cubicBezTo>
                  <a:pt x="116" y="179"/>
                  <a:pt x="116" y="179"/>
                  <a:pt x="116" y="179"/>
                </a:cubicBezTo>
                <a:cubicBezTo>
                  <a:pt x="116" y="179"/>
                  <a:pt x="117" y="179"/>
                  <a:pt x="117" y="179"/>
                </a:cubicBezTo>
                <a:close/>
                <a:moveTo>
                  <a:pt x="56" y="25"/>
                </a:moveTo>
                <a:cubicBezTo>
                  <a:pt x="56" y="25"/>
                  <a:pt x="56" y="25"/>
                  <a:pt x="56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6" y="25"/>
                  <a:pt x="56" y="25"/>
                  <a:pt x="56" y="24"/>
                </a:cubicBezTo>
                <a:cubicBezTo>
                  <a:pt x="56" y="25"/>
                  <a:pt x="56" y="25"/>
                  <a:pt x="56" y="25"/>
                </a:cubicBezTo>
                <a:close/>
              </a:path>
            </a:pathLst>
          </a:custGeom>
          <a:solidFill>
            <a:srgbClr val="B35A4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p>
            <a:endParaRPr lang="zh-CN" altLang="en-US"/>
          </a:p>
        </p:txBody>
      </p:sp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152400" y="-580390"/>
            <a:ext cx="4124960" cy="275018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50">
        <p:newsflash/>
      </p:transition>
    </mc:Choice>
    <mc:Fallback>
      <p:transition spd="med">
        <p:newsflash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矩形 42"/>
          <p:cNvSpPr/>
          <p:nvPr/>
        </p:nvSpPr>
        <p:spPr>
          <a:xfrm>
            <a:off x="3435704" y="2773286"/>
            <a:ext cx="6856944" cy="12604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en-US" altLang="zh-CN" sz="2800" dirty="0">
                <a:solidFill>
                  <a:srgbClr val="2F6335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 </a:t>
            </a:r>
            <a:r>
              <a:rPr lang="en-US" altLang="zh-CN" sz="2400" dirty="0">
                <a:solidFill>
                  <a:srgbClr val="2F6335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  </a:t>
            </a:r>
            <a:r>
              <a:rPr lang="zh-CN" altLang="en-US" sz="2400" b="1" dirty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怎样才能</a:t>
            </a:r>
            <a:r>
              <a:rPr lang="en-US" altLang="zh-CN" sz="2400" b="1" dirty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培养自己的理财意识呢？</a:t>
            </a:r>
            <a:endParaRPr lang="en-US" altLang="zh-CN" sz="2400" b="1" dirty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  <a:p>
            <a:pPr lvl="0" algn="just"/>
            <a:endParaRPr lang="en-US" altLang="zh-CN" sz="2400" b="1" dirty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  <a:p>
            <a:pPr lvl="0" algn="just"/>
            <a:r>
              <a:rPr lang="en-US" altLang="zh-CN" sz="2400" b="1" dirty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       有哪些正确的理财方法呢？</a:t>
            </a:r>
            <a:endParaRPr lang="en-US" altLang="zh-CN" sz="2400" b="1" dirty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1644015" y="441325"/>
            <a:ext cx="16052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800" dirty="0" smtClean="0">
                <a:solidFill>
                  <a:srgbClr val="8682A6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讨论一下</a:t>
            </a:r>
            <a:endParaRPr kumimoji="1" lang="zh-CN" altLang="en-US" sz="2800" dirty="0" smtClean="0">
              <a:solidFill>
                <a:srgbClr val="8682A6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28" name="Freeform 329"/>
          <p:cNvSpPr>
            <a:spLocks noEditPoints="1"/>
          </p:cNvSpPr>
          <p:nvPr/>
        </p:nvSpPr>
        <p:spPr bwMode="auto">
          <a:xfrm>
            <a:off x="1644015" y="1680210"/>
            <a:ext cx="1083310" cy="1967230"/>
          </a:xfrm>
          <a:custGeom>
            <a:avLst/>
            <a:gdLst>
              <a:gd name="T0" fmla="*/ 49 w 146"/>
              <a:gd name="T1" fmla="*/ 297 h 297"/>
              <a:gd name="T2" fmla="*/ 142 w 146"/>
              <a:gd name="T3" fmla="*/ 168 h 297"/>
              <a:gd name="T4" fmla="*/ 109 w 146"/>
              <a:gd name="T5" fmla="*/ 171 h 297"/>
              <a:gd name="T6" fmla="*/ 112 w 146"/>
              <a:gd name="T7" fmla="*/ 289 h 297"/>
              <a:gd name="T8" fmla="*/ 54 w 146"/>
              <a:gd name="T9" fmla="*/ 273 h 297"/>
              <a:gd name="T10" fmla="*/ 64 w 146"/>
              <a:gd name="T11" fmla="*/ 264 h 297"/>
              <a:gd name="T12" fmla="*/ 17 w 146"/>
              <a:gd name="T13" fmla="*/ 98 h 297"/>
              <a:gd name="T14" fmla="*/ 122 w 146"/>
              <a:gd name="T15" fmla="*/ 114 h 297"/>
              <a:gd name="T16" fmla="*/ 92 w 146"/>
              <a:gd name="T17" fmla="*/ 52 h 297"/>
              <a:gd name="T18" fmla="*/ 42 w 146"/>
              <a:gd name="T19" fmla="*/ 199 h 297"/>
              <a:gd name="T20" fmla="*/ 76 w 146"/>
              <a:gd name="T21" fmla="*/ 273 h 297"/>
              <a:gd name="T22" fmla="*/ 139 w 146"/>
              <a:gd name="T23" fmla="*/ 114 h 297"/>
              <a:gd name="T24" fmla="*/ 111 w 146"/>
              <a:gd name="T25" fmla="*/ 61 h 297"/>
              <a:gd name="T26" fmla="*/ 76 w 146"/>
              <a:gd name="T27" fmla="*/ 62 h 297"/>
              <a:gd name="T28" fmla="*/ 35 w 146"/>
              <a:gd name="T29" fmla="*/ 226 h 297"/>
              <a:gd name="T30" fmla="*/ 94 w 146"/>
              <a:gd name="T31" fmla="*/ 221 h 297"/>
              <a:gd name="T32" fmla="*/ 120 w 146"/>
              <a:gd name="T33" fmla="*/ 264 h 297"/>
              <a:gd name="T34" fmla="*/ 78 w 146"/>
              <a:gd name="T35" fmla="*/ 196 h 297"/>
              <a:gd name="T36" fmla="*/ 97 w 146"/>
              <a:gd name="T37" fmla="*/ 47 h 297"/>
              <a:gd name="T38" fmla="*/ 28 w 146"/>
              <a:gd name="T39" fmla="*/ 161 h 297"/>
              <a:gd name="T40" fmla="*/ 57 w 146"/>
              <a:gd name="T41" fmla="*/ 67 h 297"/>
              <a:gd name="T42" fmla="*/ 133 w 146"/>
              <a:gd name="T43" fmla="*/ 75 h 297"/>
              <a:gd name="T44" fmla="*/ 35 w 146"/>
              <a:gd name="T45" fmla="*/ 193 h 297"/>
              <a:gd name="T46" fmla="*/ 122 w 146"/>
              <a:gd name="T47" fmla="*/ 167 h 297"/>
              <a:gd name="T48" fmla="*/ 28 w 146"/>
              <a:gd name="T49" fmla="*/ 60 h 297"/>
              <a:gd name="T50" fmla="*/ 109 w 146"/>
              <a:gd name="T51" fmla="*/ 6 h 297"/>
              <a:gd name="T52" fmla="*/ 58 w 146"/>
              <a:gd name="T53" fmla="*/ 218 h 297"/>
              <a:gd name="T54" fmla="*/ 66 w 146"/>
              <a:gd name="T55" fmla="*/ 255 h 297"/>
              <a:gd name="T56" fmla="*/ 103 w 146"/>
              <a:gd name="T57" fmla="*/ 59 h 297"/>
              <a:gd name="T58" fmla="*/ 56 w 146"/>
              <a:gd name="T59" fmla="*/ 248 h 297"/>
              <a:gd name="T60" fmla="*/ 97 w 146"/>
              <a:gd name="T61" fmla="*/ 190 h 297"/>
              <a:gd name="T62" fmla="*/ 130 w 146"/>
              <a:gd name="T63" fmla="*/ 191 h 297"/>
              <a:gd name="T64" fmla="*/ 32 w 146"/>
              <a:gd name="T65" fmla="*/ 83 h 297"/>
              <a:gd name="T66" fmla="*/ 66 w 146"/>
              <a:gd name="T67" fmla="*/ 280 h 297"/>
              <a:gd name="T68" fmla="*/ 9 w 146"/>
              <a:gd name="T69" fmla="*/ 237 h 297"/>
              <a:gd name="T70" fmla="*/ 52 w 146"/>
              <a:gd name="T71" fmla="*/ 217 h 297"/>
              <a:gd name="T72" fmla="*/ 46 w 146"/>
              <a:gd name="T73" fmla="*/ 55 h 297"/>
              <a:gd name="T74" fmla="*/ 10 w 146"/>
              <a:gd name="T75" fmla="*/ 136 h 297"/>
              <a:gd name="T76" fmla="*/ 134 w 146"/>
              <a:gd name="T77" fmla="*/ 240 h 297"/>
              <a:gd name="T78" fmla="*/ 101 w 146"/>
              <a:gd name="T79" fmla="*/ 225 h 297"/>
              <a:gd name="T80" fmla="*/ 124 w 146"/>
              <a:gd name="T81" fmla="*/ 233 h 297"/>
              <a:gd name="T82" fmla="*/ 89 w 146"/>
              <a:gd name="T83" fmla="*/ 183 h 297"/>
              <a:gd name="T84" fmla="*/ 9 w 146"/>
              <a:gd name="T85" fmla="*/ 170 h 297"/>
              <a:gd name="T86" fmla="*/ 134 w 146"/>
              <a:gd name="T87" fmla="*/ 123 h 297"/>
              <a:gd name="T88" fmla="*/ 12 w 146"/>
              <a:gd name="T89" fmla="*/ 144 h 297"/>
              <a:gd name="T90" fmla="*/ 80 w 146"/>
              <a:gd name="T91" fmla="*/ 279 h 297"/>
              <a:gd name="T92" fmla="*/ 75 w 146"/>
              <a:gd name="T93" fmla="*/ 54 h 297"/>
              <a:gd name="T94" fmla="*/ 17 w 146"/>
              <a:gd name="T95" fmla="*/ 119 h 297"/>
              <a:gd name="T96" fmla="*/ 132 w 146"/>
              <a:gd name="T97" fmla="*/ 87 h 297"/>
              <a:gd name="T98" fmla="*/ 127 w 146"/>
              <a:gd name="T99" fmla="*/ 144 h 297"/>
              <a:gd name="T100" fmla="*/ 99 w 146"/>
              <a:gd name="T101" fmla="*/ 203 h 297"/>
              <a:gd name="T102" fmla="*/ 104 w 146"/>
              <a:gd name="T103" fmla="*/ 232 h 297"/>
              <a:gd name="T104" fmla="*/ 13 w 146"/>
              <a:gd name="T105" fmla="*/ 152 h 297"/>
              <a:gd name="T106" fmla="*/ 24 w 146"/>
              <a:gd name="T107" fmla="*/ 111 h 297"/>
              <a:gd name="T108" fmla="*/ 91 w 146"/>
              <a:gd name="T109" fmla="*/ 227 h 297"/>
              <a:gd name="T110" fmla="*/ 16 w 146"/>
              <a:gd name="T111" fmla="*/ 138 h 297"/>
              <a:gd name="T112" fmla="*/ 26 w 146"/>
              <a:gd name="T113" fmla="*/ 255 h 297"/>
              <a:gd name="T114" fmla="*/ 138 w 146"/>
              <a:gd name="T115" fmla="*/ 101 h 297"/>
              <a:gd name="T116" fmla="*/ 44 w 146"/>
              <a:gd name="T117" fmla="*/ 223 h 297"/>
              <a:gd name="T118" fmla="*/ 19 w 146"/>
              <a:gd name="T119" fmla="*/ 139 h 297"/>
              <a:gd name="T120" fmla="*/ 120 w 146"/>
              <a:gd name="T121" fmla="*/ 55 h 297"/>
              <a:gd name="T122" fmla="*/ 79 w 146"/>
              <a:gd name="T123" fmla="*/ 62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6" h="297">
                <a:moveTo>
                  <a:pt x="91" y="47"/>
                </a:moveTo>
                <a:cubicBezTo>
                  <a:pt x="91" y="45"/>
                  <a:pt x="91" y="43"/>
                  <a:pt x="91" y="42"/>
                </a:cubicBezTo>
                <a:cubicBezTo>
                  <a:pt x="92" y="36"/>
                  <a:pt x="91" y="31"/>
                  <a:pt x="91" y="26"/>
                </a:cubicBezTo>
                <a:cubicBezTo>
                  <a:pt x="91" y="21"/>
                  <a:pt x="91" y="17"/>
                  <a:pt x="91" y="12"/>
                </a:cubicBezTo>
                <a:cubicBezTo>
                  <a:pt x="92" y="11"/>
                  <a:pt x="92" y="10"/>
                  <a:pt x="92" y="9"/>
                </a:cubicBezTo>
                <a:cubicBezTo>
                  <a:pt x="93" y="6"/>
                  <a:pt x="95" y="5"/>
                  <a:pt x="97" y="4"/>
                </a:cubicBezTo>
                <a:cubicBezTo>
                  <a:pt x="100" y="3"/>
                  <a:pt x="102" y="2"/>
                  <a:pt x="105" y="1"/>
                </a:cubicBezTo>
                <a:cubicBezTo>
                  <a:pt x="108" y="1"/>
                  <a:pt x="110" y="0"/>
                  <a:pt x="113" y="0"/>
                </a:cubicBezTo>
                <a:cubicBezTo>
                  <a:pt x="114" y="0"/>
                  <a:pt x="114" y="0"/>
                  <a:pt x="115" y="0"/>
                </a:cubicBezTo>
                <a:cubicBezTo>
                  <a:pt x="117" y="0"/>
                  <a:pt x="119" y="1"/>
                  <a:pt x="119" y="4"/>
                </a:cubicBezTo>
                <a:cubicBezTo>
                  <a:pt x="120" y="5"/>
                  <a:pt x="120" y="7"/>
                  <a:pt x="120" y="8"/>
                </a:cubicBezTo>
                <a:cubicBezTo>
                  <a:pt x="120" y="23"/>
                  <a:pt x="120" y="37"/>
                  <a:pt x="120" y="51"/>
                </a:cubicBezTo>
                <a:cubicBezTo>
                  <a:pt x="120" y="51"/>
                  <a:pt x="120" y="52"/>
                  <a:pt x="120" y="52"/>
                </a:cubicBezTo>
                <a:cubicBezTo>
                  <a:pt x="120" y="52"/>
                  <a:pt x="121" y="53"/>
                  <a:pt x="121" y="53"/>
                </a:cubicBezTo>
                <a:cubicBezTo>
                  <a:pt x="126" y="56"/>
                  <a:pt x="130" y="60"/>
                  <a:pt x="133" y="65"/>
                </a:cubicBezTo>
                <a:cubicBezTo>
                  <a:pt x="138" y="72"/>
                  <a:pt x="141" y="80"/>
                  <a:pt x="142" y="88"/>
                </a:cubicBezTo>
                <a:cubicBezTo>
                  <a:pt x="144" y="98"/>
                  <a:pt x="145" y="108"/>
                  <a:pt x="146" y="119"/>
                </a:cubicBezTo>
                <a:cubicBezTo>
                  <a:pt x="146" y="126"/>
                  <a:pt x="146" y="133"/>
                  <a:pt x="146" y="139"/>
                </a:cubicBezTo>
                <a:cubicBezTo>
                  <a:pt x="146" y="146"/>
                  <a:pt x="146" y="153"/>
                  <a:pt x="146" y="159"/>
                </a:cubicBezTo>
                <a:cubicBezTo>
                  <a:pt x="145" y="167"/>
                  <a:pt x="144" y="174"/>
                  <a:pt x="144" y="181"/>
                </a:cubicBezTo>
                <a:cubicBezTo>
                  <a:pt x="143" y="187"/>
                  <a:pt x="142" y="193"/>
                  <a:pt x="142" y="199"/>
                </a:cubicBezTo>
                <a:cubicBezTo>
                  <a:pt x="141" y="209"/>
                  <a:pt x="141" y="219"/>
                  <a:pt x="141" y="228"/>
                </a:cubicBezTo>
                <a:cubicBezTo>
                  <a:pt x="141" y="237"/>
                  <a:pt x="141" y="246"/>
                  <a:pt x="140" y="254"/>
                </a:cubicBezTo>
                <a:cubicBezTo>
                  <a:pt x="140" y="260"/>
                  <a:pt x="140" y="266"/>
                  <a:pt x="138" y="272"/>
                </a:cubicBezTo>
                <a:cubicBezTo>
                  <a:pt x="138" y="274"/>
                  <a:pt x="138" y="275"/>
                  <a:pt x="137" y="277"/>
                </a:cubicBezTo>
                <a:cubicBezTo>
                  <a:pt x="135" y="283"/>
                  <a:pt x="131" y="287"/>
                  <a:pt x="124" y="289"/>
                </a:cubicBezTo>
                <a:cubicBezTo>
                  <a:pt x="123" y="289"/>
                  <a:pt x="122" y="289"/>
                  <a:pt x="121" y="289"/>
                </a:cubicBezTo>
                <a:cubicBezTo>
                  <a:pt x="120" y="289"/>
                  <a:pt x="119" y="289"/>
                  <a:pt x="118" y="290"/>
                </a:cubicBezTo>
                <a:cubicBezTo>
                  <a:pt x="114" y="291"/>
                  <a:pt x="110" y="292"/>
                  <a:pt x="105" y="293"/>
                </a:cubicBezTo>
                <a:cubicBezTo>
                  <a:pt x="95" y="295"/>
                  <a:pt x="84" y="296"/>
                  <a:pt x="73" y="297"/>
                </a:cubicBezTo>
                <a:cubicBezTo>
                  <a:pt x="65" y="297"/>
                  <a:pt x="57" y="297"/>
                  <a:pt x="49" y="297"/>
                </a:cubicBezTo>
                <a:cubicBezTo>
                  <a:pt x="43" y="297"/>
                  <a:pt x="37" y="297"/>
                  <a:pt x="32" y="296"/>
                </a:cubicBezTo>
                <a:cubicBezTo>
                  <a:pt x="27" y="295"/>
                  <a:pt x="22" y="293"/>
                  <a:pt x="18" y="291"/>
                </a:cubicBezTo>
                <a:cubicBezTo>
                  <a:pt x="12" y="287"/>
                  <a:pt x="7" y="281"/>
                  <a:pt x="5" y="274"/>
                </a:cubicBezTo>
                <a:cubicBezTo>
                  <a:pt x="3" y="267"/>
                  <a:pt x="2" y="260"/>
                  <a:pt x="2" y="253"/>
                </a:cubicBezTo>
                <a:cubicBezTo>
                  <a:pt x="2" y="247"/>
                  <a:pt x="3" y="241"/>
                  <a:pt x="3" y="235"/>
                </a:cubicBezTo>
                <a:cubicBezTo>
                  <a:pt x="3" y="235"/>
                  <a:pt x="3" y="234"/>
                  <a:pt x="2" y="234"/>
                </a:cubicBezTo>
                <a:cubicBezTo>
                  <a:pt x="1" y="233"/>
                  <a:pt x="1" y="232"/>
                  <a:pt x="1" y="231"/>
                </a:cubicBezTo>
                <a:cubicBezTo>
                  <a:pt x="1" y="228"/>
                  <a:pt x="1" y="225"/>
                  <a:pt x="1" y="222"/>
                </a:cubicBezTo>
                <a:cubicBezTo>
                  <a:pt x="1" y="214"/>
                  <a:pt x="0" y="207"/>
                  <a:pt x="0" y="199"/>
                </a:cubicBezTo>
                <a:cubicBezTo>
                  <a:pt x="1" y="183"/>
                  <a:pt x="1" y="168"/>
                  <a:pt x="1" y="152"/>
                </a:cubicBezTo>
                <a:cubicBezTo>
                  <a:pt x="1" y="143"/>
                  <a:pt x="2" y="135"/>
                  <a:pt x="2" y="126"/>
                </a:cubicBezTo>
                <a:cubicBezTo>
                  <a:pt x="2" y="119"/>
                  <a:pt x="3" y="112"/>
                  <a:pt x="3" y="105"/>
                </a:cubicBezTo>
                <a:cubicBezTo>
                  <a:pt x="4" y="98"/>
                  <a:pt x="5" y="90"/>
                  <a:pt x="7" y="83"/>
                </a:cubicBezTo>
                <a:cubicBezTo>
                  <a:pt x="7" y="78"/>
                  <a:pt x="8" y="74"/>
                  <a:pt x="10" y="70"/>
                </a:cubicBezTo>
                <a:cubicBezTo>
                  <a:pt x="11" y="67"/>
                  <a:pt x="12" y="64"/>
                  <a:pt x="14" y="61"/>
                </a:cubicBezTo>
                <a:cubicBezTo>
                  <a:pt x="16" y="58"/>
                  <a:pt x="19" y="56"/>
                  <a:pt x="23" y="54"/>
                </a:cubicBezTo>
                <a:cubicBezTo>
                  <a:pt x="23" y="54"/>
                  <a:pt x="24" y="53"/>
                  <a:pt x="24" y="53"/>
                </a:cubicBezTo>
                <a:cubicBezTo>
                  <a:pt x="27" y="51"/>
                  <a:pt x="30" y="49"/>
                  <a:pt x="33" y="49"/>
                </a:cubicBezTo>
                <a:cubicBezTo>
                  <a:pt x="37" y="47"/>
                  <a:pt x="41" y="47"/>
                  <a:pt x="46" y="47"/>
                </a:cubicBezTo>
                <a:cubicBezTo>
                  <a:pt x="49" y="47"/>
                  <a:pt x="51" y="47"/>
                  <a:pt x="54" y="47"/>
                </a:cubicBezTo>
                <a:cubicBezTo>
                  <a:pt x="57" y="47"/>
                  <a:pt x="60" y="47"/>
                  <a:pt x="63" y="47"/>
                </a:cubicBezTo>
                <a:cubicBezTo>
                  <a:pt x="71" y="46"/>
                  <a:pt x="80" y="46"/>
                  <a:pt x="88" y="47"/>
                </a:cubicBezTo>
                <a:cubicBezTo>
                  <a:pt x="89" y="47"/>
                  <a:pt x="90" y="47"/>
                  <a:pt x="90" y="47"/>
                </a:cubicBezTo>
                <a:cubicBezTo>
                  <a:pt x="91" y="47"/>
                  <a:pt x="91" y="47"/>
                  <a:pt x="91" y="47"/>
                </a:cubicBezTo>
                <a:close/>
                <a:moveTo>
                  <a:pt x="142" y="172"/>
                </a:moveTo>
                <a:cubicBezTo>
                  <a:pt x="142" y="172"/>
                  <a:pt x="142" y="171"/>
                  <a:pt x="142" y="171"/>
                </a:cubicBezTo>
                <a:cubicBezTo>
                  <a:pt x="143" y="169"/>
                  <a:pt x="143" y="168"/>
                  <a:pt x="143" y="166"/>
                </a:cubicBezTo>
                <a:cubicBezTo>
                  <a:pt x="143" y="159"/>
                  <a:pt x="144" y="152"/>
                  <a:pt x="144" y="145"/>
                </a:cubicBezTo>
                <a:cubicBezTo>
                  <a:pt x="144" y="141"/>
                  <a:pt x="144" y="138"/>
                  <a:pt x="144" y="134"/>
                </a:cubicBezTo>
                <a:cubicBezTo>
                  <a:pt x="144" y="137"/>
                  <a:pt x="144" y="139"/>
                  <a:pt x="144" y="141"/>
                </a:cubicBezTo>
                <a:cubicBezTo>
                  <a:pt x="143" y="150"/>
                  <a:pt x="143" y="159"/>
                  <a:pt x="142" y="168"/>
                </a:cubicBezTo>
                <a:cubicBezTo>
                  <a:pt x="142" y="169"/>
                  <a:pt x="142" y="171"/>
                  <a:pt x="142" y="172"/>
                </a:cubicBezTo>
                <a:cubicBezTo>
                  <a:pt x="142" y="172"/>
                  <a:pt x="142" y="173"/>
                  <a:pt x="142" y="173"/>
                </a:cubicBezTo>
                <a:cubicBezTo>
                  <a:pt x="142" y="173"/>
                  <a:pt x="142" y="173"/>
                  <a:pt x="142" y="173"/>
                </a:cubicBezTo>
                <a:cubicBezTo>
                  <a:pt x="142" y="173"/>
                  <a:pt x="142" y="172"/>
                  <a:pt x="142" y="172"/>
                </a:cubicBezTo>
                <a:close/>
                <a:moveTo>
                  <a:pt x="59" y="72"/>
                </a:moveTo>
                <a:cubicBezTo>
                  <a:pt x="59" y="72"/>
                  <a:pt x="59" y="72"/>
                  <a:pt x="59" y="72"/>
                </a:cubicBezTo>
                <a:cubicBezTo>
                  <a:pt x="60" y="72"/>
                  <a:pt x="60" y="72"/>
                  <a:pt x="61" y="72"/>
                </a:cubicBezTo>
                <a:cubicBezTo>
                  <a:pt x="66" y="72"/>
                  <a:pt x="72" y="73"/>
                  <a:pt x="78" y="74"/>
                </a:cubicBezTo>
                <a:cubicBezTo>
                  <a:pt x="82" y="75"/>
                  <a:pt x="87" y="76"/>
                  <a:pt x="91" y="77"/>
                </a:cubicBezTo>
                <a:cubicBezTo>
                  <a:pt x="92" y="77"/>
                  <a:pt x="93" y="78"/>
                  <a:pt x="94" y="78"/>
                </a:cubicBezTo>
                <a:cubicBezTo>
                  <a:pt x="96" y="78"/>
                  <a:pt x="97" y="78"/>
                  <a:pt x="98" y="77"/>
                </a:cubicBezTo>
                <a:cubicBezTo>
                  <a:pt x="99" y="77"/>
                  <a:pt x="99" y="78"/>
                  <a:pt x="100" y="78"/>
                </a:cubicBezTo>
                <a:cubicBezTo>
                  <a:pt x="101" y="79"/>
                  <a:pt x="101" y="80"/>
                  <a:pt x="100" y="81"/>
                </a:cubicBezTo>
                <a:cubicBezTo>
                  <a:pt x="100" y="82"/>
                  <a:pt x="98" y="82"/>
                  <a:pt x="97" y="82"/>
                </a:cubicBezTo>
                <a:cubicBezTo>
                  <a:pt x="95" y="81"/>
                  <a:pt x="94" y="80"/>
                  <a:pt x="92" y="80"/>
                </a:cubicBezTo>
                <a:cubicBezTo>
                  <a:pt x="90" y="79"/>
                  <a:pt x="87" y="79"/>
                  <a:pt x="85" y="78"/>
                </a:cubicBezTo>
                <a:cubicBezTo>
                  <a:pt x="77" y="76"/>
                  <a:pt x="69" y="75"/>
                  <a:pt x="62" y="75"/>
                </a:cubicBezTo>
                <a:cubicBezTo>
                  <a:pt x="57" y="75"/>
                  <a:pt x="54" y="75"/>
                  <a:pt x="50" y="77"/>
                </a:cubicBezTo>
                <a:cubicBezTo>
                  <a:pt x="49" y="77"/>
                  <a:pt x="48" y="78"/>
                  <a:pt x="47" y="79"/>
                </a:cubicBezTo>
                <a:cubicBezTo>
                  <a:pt x="45" y="82"/>
                  <a:pt x="44" y="85"/>
                  <a:pt x="43" y="88"/>
                </a:cubicBezTo>
                <a:cubicBezTo>
                  <a:pt x="41" y="95"/>
                  <a:pt x="39" y="101"/>
                  <a:pt x="38" y="108"/>
                </a:cubicBezTo>
                <a:cubicBezTo>
                  <a:pt x="37" y="113"/>
                  <a:pt x="36" y="119"/>
                  <a:pt x="36" y="125"/>
                </a:cubicBezTo>
                <a:cubicBezTo>
                  <a:pt x="36" y="133"/>
                  <a:pt x="36" y="141"/>
                  <a:pt x="36" y="150"/>
                </a:cubicBezTo>
                <a:cubicBezTo>
                  <a:pt x="36" y="154"/>
                  <a:pt x="36" y="159"/>
                  <a:pt x="36" y="164"/>
                </a:cubicBezTo>
                <a:cubicBezTo>
                  <a:pt x="36" y="167"/>
                  <a:pt x="37" y="170"/>
                  <a:pt x="41" y="173"/>
                </a:cubicBezTo>
                <a:cubicBezTo>
                  <a:pt x="42" y="174"/>
                  <a:pt x="44" y="174"/>
                  <a:pt x="46" y="175"/>
                </a:cubicBezTo>
                <a:cubicBezTo>
                  <a:pt x="50" y="176"/>
                  <a:pt x="54" y="177"/>
                  <a:pt x="58" y="177"/>
                </a:cubicBezTo>
                <a:cubicBezTo>
                  <a:pt x="63" y="177"/>
                  <a:pt x="68" y="178"/>
                  <a:pt x="73" y="178"/>
                </a:cubicBezTo>
                <a:cubicBezTo>
                  <a:pt x="80" y="178"/>
                  <a:pt x="87" y="178"/>
                  <a:pt x="94" y="178"/>
                </a:cubicBezTo>
                <a:cubicBezTo>
                  <a:pt x="96" y="178"/>
                  <a:pt x="98" y="178"/>
                  <a:pt x="99" y="177"/>
                </a:cubicBezTo>
                <a:cubicBezTo>
                  <a:pt x="103" y="176"/>
                  <a:pt x="106" y="174"/>
                  <a:pt x="109" y="171"/>
                </a:cubicBezTo>
                <a:cubicBezTo>
                  <a:pt x="110" y="170"/>
                  <a:pt x="112" y="168"/>
                  <a:pt x="112" y="166"/>
                </a:cubicBezTo>
                <a:cubicBezTo>
                  <a:pt x="112" y="166"/>
                  <a:pt x="112" y="166"/>
                  <a:pt x="112" y="165"/>
                </a:cubicBezTo>
                <a:cubicBezTo>
                  <a:pt x="112" y="162"/>
                  <a:pt x="113" y="158"/>
                  <a:pt x="113" y="154"/>
                </a:cubicBezTo>
                <a:cubicBezTo>
                  <a:pt x="114" y="150"/>
                  <a:pt x="114" y="147"/>
                  <a:pt x="114" y="143"/>
                </a:cubicBezTo>
                <a:cubicBezTo>
                  <a:pt x="115" y="132"/>
                  <a:pt x="115" y="121"/>
                  <a:pt x="115" y="110"/>
                </a:cubicBezTo>
                <a:cubicBezTo>
                  <a:pt x="115" y="110"/>
                  <a:pt x="115" y="109"/>
                  <a:pt x="115" y="108"/>
                </a:cubicBezTo>
                <a:cubicBezTo>
                  <a:pt x="114" y="105"/>
                  <a:pt x="113" y="101"/>
                  <a:pt x="112" y="98"/>
                </a:cubicBezTo>
                <a:cubicBezTo>
                  <a:pt x="111" y="93"/>
                  <a:pt x="109" y="87"/>
                  <a:pt x="106" y="82"/>
                </a:cubicBezTo>
                <a:cubicBezTo>
                  <a:pt x="104" y="79"/>
                  <a:pt x="105" y="80"/>
                  <a:pt x="101" y="78"/>
                </a:cubicBezTo>
                <a:cubicBezTo>
                  <a:pt x="96" y="75"/>
                  <a:pt x="91" y="74"/>
                  <a:pt x="85" y="73"/>
                </a:cubicBezTo>
                <a:cubicBezTo>
                  <a:pt x="81" y="72"/>
                  <a:pt x="77" y="71"/>
                  <a:pt x="73" y="71"/>
                </a:cubicBezTo>
                <a:cubicBezTo>
                  <a:pt x="69" y="71"/>
                  <a:pt x="64" y="71"/>
                  <a:pt x="60" y="72"/>
                </a:cubicBezTo>
                <a:cubicBezTo>
                  <a:pt x="60" y="72"/>
                  <a:pt x="60" y="72"/>
                  <a:pt x="59" y="72"/>
                </a:cubicBezTo>
                <a:close/>
                <a:moveTo>
                  <a:pt x="7" y="194"/>
                </a:moveTo>
                <a:cubicBezTo>
                  <a:pt x="7" y="194"/>
                  <a:pt x="7" y="194"/>
                  <a:pt x="7" y="194"/>
                </a:cubicBezTo>
                <a:cubicBezTo>
                  <a:pt x="7" y="194"/>
                  <a:pt x="7" y="194"/>
                  <a:pt x="7" y="194"/>
                </a:cubicBezTo>
                <a:cubicBezTo>
                  <a:pt x="6" y="202"/>
                  <a:pt x="6" y="211"/>
                  <a:pt x="5" y="219"/>
                </a:cubicBezTo>
                <a:cubicBezTo>
                  <a:pt x="5" y="221"/>
                  <a:pt x="5" y="223"/>
                  <a:pt x="5" y="224"/>
                </a:cubicBezTo>
                <a:cubicBezTo>
                  <a:pt x="6" y="227"/>
                  <a:pt x="6" y="229"/>
                  <a:pt x="6" y="232"/>
                </a:cubicBezTo>
                <a:cubicBezTo>
                  <a:pt x="6" y="232"/>
                  <a:pt x="6" y="233"/>
                  <a:pt x="6" y="234"/>
                </a:cubicBezTo>
                <a:cubicBezTo>
                  <a:pt x="5" y="234"/>
                  <a:pt x="5" y="235"/>
                  <a:pt x="5" y="235"/>
                </a:cubicBezTo>
                <a:cubicBezTo>
                  <a:pt x="5" y="241"/>
                  <a:pt x="5" y="246"/>
                  <a:pt x="5" y="252"/>
                </a:cubicBezTo>
                <a:cubicBezTo>
                  <a:pt x="5" y="258"/>
                  <a:pt x="5" y="265"/>
                  <a:pt x="7" y="271"/>
                </a:cubicBezTo>
                <a:cubicBezTo>
                  <a:pt x="8" y="275"/>
                  <a:pt x="9" y="278"/>
                  <a:pt x="12" y="282"/>
                </a:cubicBezTo>
                <a:cubicBezTo>
                  <a:pt x="15" y="286"/>
                  <a:pt x="19" y="289"/>
                  <a:pt x="24" y="291"/>
                </a:cubicBezTo>
                <a:cubicBezTo>
                  <a:pt x="28" y="293"/>
                  <a:pt x="32" y="293"/>
                  <a:pt x="36" y="294"/>
                </a:cubicBezTo>
                <a:cubicBezTo>
                  <a:pt x="42" y="294"/>
                  <a:pt x="47" y="295"/>
                  <a:pt x="53" y="295"/>
                </a:cubicBezTo>
                <a:cubicBezTo>
                  <a:pt x="60" y="295"/>
                  <a:pt x="66" y="295"/>
                  <a:pt x="72" y="294"/>
                </a:cubicBezTo>
                <a:cubicBezTo>
                  <a:pt x="77" y="294"/>
                  <a:pt x="82" y="294"/>
                  <a:pt x="87" y="293"/>
                </a:cubicBezTo>
                <a:cubicBezTo>
                  <a:pt x="90" y="293"/>
                  <a:pt x="93" y="293"/>
                  <a:pt x="96" y="292"/>
                </a:cubicBezTo>
                <a:cubicBezTo>
                  <a:pt x="101" y="292"/>
                  <a:pt x="107" y="291"/>
                  <a:pt x="112" y="289"/>
                </a:cubicBezTo>
                <a:cubicBezTo>
                  <a:pt x="112" y="289"/>
                  <a:pt x="112" y="289"/>
                  <a:pt x="112" y="289"/>
                </a:cubicBezTo>
                <a:cubicBezTo>
                  <a:pt x="112" y="289"/>
                  <a:pt x="112" y="289"/>
                  <a:pt x="112" y="289"/>
                </a:cubicBezTo>
                <a:cubicBezTo>
                  <a:pt x="106" y="289"/>
                  <a:pt x="100" y="288"/>
                  <a:pt x="94" y="288"/>
                </a:cubicBezTo>
                <a:cubicBezTo>
                  <a:pt x="93" y="289"/>
                  <a:pt x="92" y="290"/>
                  <a:pt x="91" y="290"/>
                </a:cubicBezTo>
                <a:cubicBezTo>
                  <a:pt x="90" y="290"/>
                  <a:pt x="89" y="290"/>
                  <a:pt x="88" y="291"/>
                </a:cubicBezTo>
                <a:cubicBezTo>
                  <a:pt x="84" y="291"/>
                  <a:pt x="80" y="291"/>
                  <a:pt x="76" y="291"/>
                </a:cubicBezTo>
                <a:cubicBezTo>
                  <a:pt x="69" y="292"/>
                  <a:pt x="62" y="292"/>
                  <a:pt x="55" y="291"/>
                </a:cubicBezTo>
                <a:cubicBezTo>
                  <a:pt x="51" y="291"/>
                  <a:pt x="46" y="290"/>
                  <a:pt x="42" y="290"/>
                </a:cubicBezTo>
                <a:cubicBezTo>
                  <a:pt x="39" y="289"/>
                  <a:pt x="35" y="289"/>
                  <a:pt x="32" y="288"/>
                </a:cubicBezTo>
                <a:cubicBezTo>
                  <a:pt x="27" y="288"/>
                  <a:pt x="23" y="286"/>
                  <a:pt x="20" y="284"/>
                </a:cubicBezTo>
                <a:cubicBezTo>
                  <a:pt x="17" y="282"/>
                  <a:pt x="15" y="280"/>
                  <a:pt x="13" y="277"/>
                </a:cubicBezTo>
                <a:cubicBezTo>
                  <a:pt x="12" y="274"/>
                  <a:pt x="11" y="270"/>
                  <a:pt x="9" y="267"/>
                </a:cubicBezTo>
                <a:cubicBezTo>
                  <a:pt x="9" y="267"/>
                  <a:pt x="9" y="267"/>
                  <a:pt x="9" y="267"/>
                </a:cubicBezTo>
                <a:cubicBezTo>
                  <a:pt x="7" y="263"/>
                  <a:pt x="7" y="260"/>
                  <a:pt x="7" y="256"/>
                </a:cubicBezTo>
                <a:cubicBezTo>
                  <a:pt x="7" y="247"/>
                  <a:pt x="7" y="238"/>
                  <a:pt x="7" y="228"/>
                </a:cubicBezTo>
                <a:cubicBezTo>
                  <a:pt x="7" y="218"/>
                  <a:pt x="7" y="207"/>
                  <a:pt x="7" y="196"/>
                </a:cubicBezTo>
                <a:cubicBezTo>
                  <a:pt x="7" y="195"/>
                  <a:pt x="7" y="194"/>
                  <a:pt x="7" y="194"/>
                </a:cubicBezTo>
                <a:close/>
                <a:moveTo>
                  <a:pt x="34" y="268"/>
                </a:moveTo>
                <a:cubicBezTo>
                  <a:pt x="36" y="269"/>
                  <a:pt x="37" y="270"/>
                  <a:pt x="39" y="272"/>
                </a:cubicBezTo>
                <a:cubicBezTo>
                  <a:pt x="39" y="271"/>
                  <a:pt x="40" y="271"/>
                  <a:pt x="40" y="270"/>
                </a:cubicBezTo>
                <a:cubicBezTo>
                  <a:pt x="41" y="269"/>
                  <a:pt x="42" y="267"/>
                  <a:pt x="43" y="266"/>
                </a:cubicBezTo>
                <a:cubicBezTo>
                  <a:pt x="44" y="265"/>
                  <a:pt x="44" y="265"/>
                  <a:pt x="45" y="264"/>
                </a:cubicBezTo>
                <a:cubicBezTo>
                  <a:pt x="45" y="264"/>
                  <a:pt x="46" y="264"/>
                  <a:pt x="46" y="264"/>
                </a:cubicBezTo>
                <a:cubicBezTo>
                  <a:pt x="47" y="264"/>
                  <a:pt x="47" y="265"/>
                  <a:pt x="47" y="265"/>
                </a:cubicBezTo>
                <a:cubicBezTo>
                  <a:pt x="47" y="266"/>
                  <a:pt x="47" y="266"/>
                  <a:pt x="47" y="266"/>
                </a:cubicBezTo>
                <a:cubicBezTo>
                  <a:pt x="47" y="267"/>
                  <a:pt x="47" y="268"/>
                  <a:pt x="47" y="268"/>
                </a:cubicBezTo>
                <a:cubicBezTo>
                  <a:pt x="46" y="271"/>
                  <a:pt x="46" y="273"/>
                  <a:pt x="45" y="276"/>
                </a:cubicBezTo>
                <a:cubicBezTo>
                  <a:pt x="45" y="276"/>
                  <a:pt x="45" y="277"/>
                  <a:pt x="45" y="277"/>
                </a:cubicBezTo>
                <a:cubicBezTo>
                  <a:pt x="47" y="277"/>
                  <a:pt x="48" y="277"/>
                  <a:pt x="50" y="278"/>
                </a:cubicBezTo>
                <a:cubicBezTo>
                  <a:pt x="50" y="278"/>
                  <a:pt x="51" y="278"/>
                  <a:pt x="51" y="277"/>
                </a:cubicBezTo>
                <a:cubicBezTo>
                  <a:pt x="52" y="276"/>
                  <a:pt x="53" y="274"/>
                  <a:pt x="54" y="273"/>
                </a:cubicBezTo>
                <a:cubicBezTo>
                  <a:pt x="55" y="272"/>
                  <a:pt x="56" y="271"/>
                  <a:pt x="57" y="270"/>
                </a:cubicBezTo>
                <a:cubicBezTo>
                  <a:pt x="57" y="269"/>
                  <a:pt x="58" y="269"/>
                  <a:pt x="59" y="269"/>
                </a:cubicBezTo>
                <a:cubicBezTo>
                  <a:pt x="59" y="270"/>
                  <a:pt x="60" y="271"/>
                  <a:pt x="60" y="272"/>
                </a:cubicBezTo>
                <a:cubicBezTo>
                  <a:pt x="60" y="272"/>
                  <a:pt x="59" y="273"/>
                  <a:pt x="59" y="274"/>
                </a:cubicBezTo>
                <a:cubicBezTo>
                  <a:pt x="59" y="275"/>
                  <a:pt x="58" y="276"/>
                  <a:pt x="58" y="278"/>
                </a:cubicBezTo>
                <a:cubicBezTo>
                  <a:pt x="58" y="278"/>
                  <a:pt x="59" y="278"/>
                  <a:pt x="59" y="278"/>
                </a:cubicBezTo>
                <a:cubicBezTo>
                  <a:pt x="60" y="278"/>
                  <a:pt x="62" y="277"/>
                  <a:pt x="63" y="278"/>
                </a:cubicBezTo>
                <a:cubicBezTo>
                  <a:pt x="65" y="278"/>
                  <a:pt x="66" y="277"/>
                  <a:pt x="67" y="276"/>
                </a:cubicBezTo>
                <a:cubicBezTo>
                  <a:pt x="68" y="275"/>
                  <a:pt x="68" y="274"/>
                  <a:pt x="69" y="274"/>
                </a:cubicBezTo>
                <a:cubicBezTo>
                  <a:pt x="68" y="273"/>
                  <a:pt x="68" y="273"/>
                  <a:pt x="67" y="273"/>
                </a:cubicBezTo>
                <a:cubicBezTo>
                  <a:pt x="66" y="272"/>
                  <a:pt x="66" y="270"/>
                  <a:pt x="68" y="269"/>
                </a:cubicBezTo>
                <a:cubicBezTo>
                  <a:pt x="68" y="269"/>
                  <a:pt x="69" y="269"/>
                  <a:pt x="70" y="269"/>
                </a:cubicBezTo>
                <a:cubicBezTo>
                  <a:pt x="71" y="269"/>
                  <a:pt x="72" y="269"/>
                  <a:pt x="73" y="269"/>
                </a:cubicBezTo>
                <a:cubicBezTo>
                  <a:pt x="77" y="269"/>
                  <a:pt x="82" y="270"/>
                  <a:pt x="87" y="270"/>
                </a:cubicBezTo>
                <a:cubicBezTo>
                  <a:pt x="88" y="271"/>
                  <a:pt x="90" y="271"/>
                  <a:pt x="91" y="271"/>
                </a:cubicBezTo>
                <a:cubicBezTo>
                  <a:pt x="91" y="271"/>
                  <a:pt x="91" y="271"/>
                  <a:pt x="91" y="271"/>
                </a:cubicBezTo>
                <a:cubicBezTo>
                  <a:pt x="91" y="271"/>
                  <a:pt x="91" y="271"/>
                  <a:pt x="91" y="270"/>
                </a:cubicBezTo>
                <a:cubicBezTo>
                  <a:pt x="85" y="269"/>
                  <a:pt x="80" y="266"/>
                  <a:pt x="76" y="263"/>
                </a:cubicBezTo>
                <a:cubicBezTo>
                  <a:pt x="75" y="262"/>
                  <a:pt x="75" y="262"/>
                  <a:pt x="75" y="262"/>
                </a:cubicBezTo>
                <a:cubicBezTo>
                  <a:pt x="74" y="263"/>
                  <a:pt x="73" y="263"/>
                  <a:pt x="72" y="263"/>
                </a:cubicBezTo>
                <a:cubicBezTo>
                  <a:pt x="70" y="262"/>
                  <a:pt x="68" y="262"/>
                  <a:pt x="66" y="261"/>
                </a:cubicBezTo>
                <a:cubicBezTo>
                  <a:pt x="65" y="260"/>
                  <a:pt x="65" y="260"/>
                  <a:pt x="65" y="260"/>
                </a:cubicBezTo>
                <a:cubicBezTo>
                  <a:pt x="64" y="261"/>
                  <a:pt x="65" y="261"/>
                  <a:pt x="65" y="261"/>
                </a:cubicBezTo>
                <a:cubicBezTo>
                  <a:pt x="67" y="262"/>
                  <a:pt x="68" y="263"/>
                  <a:pt x="70" y="264"/>
                </a:cubicBezTo>
                <a:cubicBezTo>
                  <a:pt x="72" y="265"/>
                  <a:pt x="73" y="265"/>
                  <a:pt x="75" y="266"/>
                </a:cubicBezTo>
                <a:cubicBezTo>
                  <a:pt x="76" y="266"/>
                  <a:pt x="76" y="266"/>
                  <a:pt x="76" y="267"/>
                </a:cubicBezTo>
                <a:cubicBezTo>
                  <a:pt x="77" y="267"/>
                  <a:pt x="77" y="267"/>
                  <a:pt x="77" y="268"/>
                </a:cubicBezTo>
                <a:cubicBezTo>
                  <a:pt x="76" y="269"/>
                  <a:pt x="76" y="269"/>
                  <a:pt x="76" y="269"/>
                </a:cubicBezTo>
                <a:cubicBezTo>
                  <a:pt x="75" y="269"/>
                  <a:pt x="75" y="269"/>
                  <a:pt x="74" y="268"/>
                </a:cubicBezTo>
                <a:cubicBezTo>
                  <a:pt x="72" y="267"/>
                  <a:pt x="70" y="267"/>
                  <a:pt x="68" y="266"/>
                </a:cubicBezTo>
                <a:cubicBezTo>
                  <a:pt x="67" y="265"/>
                  <a:pt x="65" y="265"/>
                  <a:pt x="64" y="264"/>
                </a:cubicBezTo>
                <a:cubicBezTo>
                  <a:pt x="64" y="264"/>
                  <a:pt x="64" y="265"/>
                  <a:pt x="63" y="265"/>
                </a:cubicBezTo>
                <a:cubicBezTo>
                  <a:pt x="62" y="267"/>
                  <a:pt x="59" y="268"/>
                  <a:pt x="57" y="267"/>
                </a:cubicBezTo>
                <a:cubicBezTo>
                  <a:pt x="55" y="266"/>
                  <a:pt x="54" y="265"/>
                  <a:pt x="53" y="263"/>
                </a:cubicBezTo>
                <a:cubicBezTo>
                  <a:pt x="52" y="262"/>
                  <a:pt x="52" y="262"/>
                  <a:pt x="51" y="262"/>
                </a:cubicBezTo>
                <a:cubicBezTo>
                  <a:pt x="50" y="262"/>
                  <a:pt x="49" y="262"/>
                  <a:pt x="48" y="262"/>
                </a:cubicBezTo>
                <a:cubicBezTo>
                  <a:pt x="48" y="262"/>
                  <a:pt x="47" y="262"/>
                  <a:pt x="46" y="262"/>
                </a:cubicBezTo>
                <a:cubicBezTo>
                  <a:pt x="45" y="263"/>
                  <a:pt x="43" y="264"/>
                  <a:pt x="42" y="264"/>
                </a:cubicBezTo>
                <a:cubicBezTo>
                  <a:pt x="41" y="264"/>
                  <a:pt x="41" y="264"/>
                  <a:pt x="41" y="264"/>
                </a:cubicBezTo>
                <a:cubicBezTo>
                  <a:pt x="39" y="266"/>
                  <a:pt x="37" y="267"/>
                  <a:pt x="34" y="268"/>
                </a:cubicBezTo>
                <a:close/>
                <a:moveTo>
                  <a:pt x="38" y="69"/>
                </a:moveTo>
                <a:cubicBezTo>
                  <a:pt x="38" y="69"/>
                  <a:pt x="38" y="69"/>
                  <a:pt x="38" y="69"/>
                </a:cubicBezTo>
                <a:cubicBezTo>
                  <a:pt x="38" y="69"/>
                  <a:pt x="37" y="69"/>
                  <a:pt x="37" y="70"/>
                </a:cubicBezTo>
                <a:cubicBezTo>
                  <a:pt x="33" y="71"/>
                  <a:pt x="30" y="72"/>
                  <a:pt x="26" y="73"/>
                </a:cubicBezTo>
                <a:cubicBezTo>
                  <a:pt x="25" y="74"/>
                  <a:pt x="23" y="74"/>
                  <a:pt x="22" y="74"/>
                </a:cubicBezTo>
                <a:cubicBezTo>
                  <a:pt x="21" y="74"/>
                  <a:pt x="20" y="74"/>
                  <a:pt x="19" y="74"/>
                </a:cubicBezTo>
                <a:cubicBezTo>
                  <a:pt x="18" y="73"/>
                  <a:pt x="18" y="72"/>
                  <a:pt x="19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21" y="70"/>
                  <a:pt x="22" y="69"/>
                  <a:pt x="23" y="68"/>
                </a:cubicBezTo>
                <a:cubicBezTo>
                  <a:pt x="26" y="66"/>
                  <a:pt x="28" y="65"/>
                  <a:pt x="31" y="63"/>
                </a:cubicBezTo>
                <a:cubicBezTo>
                  <a:pt x="31" y="63"/>
                  <a:pt x="32" y="62"/>
                  <a:pt x="32" y="62"/>
                </a:cubicBezTo>
                <a:cubicBezTo>
                  <a:pt x="31" y="62"/>
                  <a:pt x="31" y="62"/>
                  <a:pt x="31" y="62"/>
                </a:cubicBezTo>
                <a:cubicBezTo>
                  <a:pt x="29" y="63"/>
                  <a:pt x="27" y="64"/>
                  <a:pt x="25" y="64"/>
                </a:cubicBezTo>
                <a:cubicBezTo>
                  <a:pt x="24" y="65"/>
                  <a:pt x="22" y="65"/>
                  <a:pt x="20" y="64"/>
                </a:cubicBezTo>
                <a:cubicBezTo>
                  <a:pt x="20" y="65"/>
                  <a:pt x="20" y="65"/>
                  <a:pt x="20" y="65"/>
                </a:cubicBezTo>
                <a:cubicBezTo>
                  <a:pt x="18" y="70"/>
                  <a:pt x="17" y="74"/>
                  <a:pt x="17" y="78"/>
                </a:cubicBezTo>
                <a:cubicBezTo>
                  <a:pt x="16" y="86"/>
                  <a:pt x="15" y="93"/>
                  <a:pt x="14" y="101"/>
                </a:cubicBezTo>
                <a:cubicBezTo>
                  <a:pt x="14" y="101"/>
                  <a:pt x="13" y="102"/>
                  <a:pt x="13" y="103"/>
                </a:cubicBezTo>
                <a:cubicBezTo>
                  <a:pt x="15" y="102"/>
                  <a:pt x="15" y="102"/>
                  <a:pt x="15" y="100"/>
                </a:cubicBezTo>
                <a:cubicBezTo>
                  <a:pt x="15" y="100"/>
                  <a:pt x="15" y="99"/>
                  <a:pt x="15" y="98"/>
                </a:cubicBezTo>
                <a:cubicBezTo>
                  <a:pt x="15" y="98"/>
                  <a:pt x="15" y="97"/>
                  <a:pt x="16" y="97"/>
                </a:cubicBezTo>
                <a:cubicBezTo>
                  <a:pt x="16" y="97"/>
                  <a:pt x="17" y="98"/>
                  <a:pt x="17" y="98"/>
                </a:cubicBezTo>
                <a:cubicBezTo>
                  <a:pt x="17" y="98"/>
                  <a:pt x="17" y="99"/>
                  <a:pt x="17" y="99"/>
                </a:cubicBezTo>
                <a:cubicBezTo>
                  <a:pt x="17" y="99"/>
                  <a:pt x="17" y="99"/>
                  <a:pt x="17" y="99"/>
                </a:cubicBezTo>
                <a:cubicBezTo>
                  <a:pt x="21" y="95"/>
                  <a:pt x="26" y="92"/>
                  <a:pt x="30" y="89"/>
                </a:cubicBezTo>
                <a:cubicBezTo>
                  <a:pt x="31" y="88"/>
                  <a:pt x="31" y="87"/>
                  <a:pt x="31" y="86"/>
                </a:cubicBezTo>
                <a:cubicBezTo>
                  <a:pt x="31" y="86"/>
                  <a:pt x="30" y="86"/>
                  <a:pt x="30" y="86"/>
                </a:cubicBezTo>
                <a:cubicBezTo>
                  <a:pt x="29" y="86"/>
                  <a:pt x="27" y="87"/>
                  <a:pt x="26" y="87"/>
                </a:cubicBezTo>
                <a:cubicBezTo>
                  <a:pt x="24" y="87"/>
                  <a:pt x="23" y="87"/>
                  <a:pt x="22" y="87"/>
                </a:cubicBezTo>
                <a:cubicBezTo>
                  <a:pt x="20" y="87"/>
                  <a:pt x="19" y="86"/>
                  <a:pt x="20" y="84"/>
                </a:cubicBezTo>
                <a:cubicBezTo>
                  <a:pt x="20" y="83"/>
                  <a:pt x="21" y="83"/>
                  <a:pt x="21" y="82"/>
                </a:cubicBezTo>
                <a:cubicBezTo>
                  <a:pt x="25" y="79"/>
                  <a:pt x="28" y="76"/>
                  <a:pt x="32" y="74"/>
                </a:cubicBezTo>
                <a:cubicBezTo>
                  <a:pt x="34" y="72"/>
                  <a:pt x="36" y="71"/>
                  <a:pt x="38" y="69"/>
                </a:cubicBezTo>
                <a:close/>
                <a:moveTo>
                  <a:pt x="123" y="132"/>
                </a:moveTo>
                <a:cubicBezTo>
                  <a:pt x="124" y="130"/>
                  <a:pt x="125" y="128"/>
                  <a:pt x="125" y="127"/>
                </a:cubicBezTo>
                <a:cubicBezTo>
                  <a:pt x="125" y="126"/>
                  <a:pt x="125" y="126"/>
                  <a:pt x="125" y="125"/>
                </a:cubicBezTo>
                <a:cubicBezTo>
                  <a:pt x="125" y="123"/>
                  <a:pt x="126" y="121"/>
                  <a:pt x="126" y="119"/>
                </a:cubicBezTo>
                <a:cubicBezTo>
                  <a:pt x="126" y="116"/>
                  <a:pt x="127" y="114"/>
                  <a:pt x="128" y="111"/>
                </a:cubicBezTo>
                <a:cubicBezTo>
                  <a:pt x="128" y="108"/>
                  <a:pt x="129" y="105"/>
                  <a:pt x="130" y="101"/>
                </a:cubicBezTo>
                <a:cubicBezTo>
                  <a:pt x="130" y="101"/>
                  <a:pt x="130" y="100"/>
                  <a:pt x="130" y="99"/>
                </a:cubicBezTo>
                <a:cubicBezTo>
                  <a:pt x="130" y="99"/>
                  <a:pt x="129" y="99"/>
                  <a:pt x="129" y="98"/>
                </a:cubicBezTo>
                <a:cubicBezTo>
                  <a:pt x="129" y="98"/>
                  <a:pt x="129" y="98"/>
                  <a:pt x="129" y="98"/>
                </a:cubicBezTo>
                <a:cubicBezTo>
                  <a:pt x="127" y="98"/>
                  <a:pt x="127" y="96"/>
                  <a:pt x="128" y="96"/>
                </a:cubicBezTo>
                <a:cubicBezTo>
                  <a:pt x="129" y="96"/>
                  <a:pt x="129" y="95"/>
                  <a:pt x="129" y="95"/>
                </a:cubicBezTo>
                <a:cubicBezTo>
                  <a:pt x="129" y="94"/>
                  <a:pt x="128" y="94"/>
                  <a:pt x="127" y="93"/>
                </a:cubicBezTo>
                <a:cubicBezTo>
                  <a:pt x="127" y="92"/>
                  <a:pt x="126" y="92"/>
                  <a:pt x="125" y="91"/>
                </a:cubicBezTo>
                <a:cubicBezTo>
                  <a:pt x="125" y="92"/>
                  <a:pt x="125" y="93"/>
                  <a:pt x="125" y="93"/>
                </a:cubicBezTo>
                <a:cubicBezTo>
                  <a:pt x="125" y="96"/>
                  <a:pt x="124" y="98"/>
                  <a:pt x="124" y="100"/>
                </a:cubicBezTo>
                <a:cubicBezTo>
                  <a:pt x="124" y="105"/>
                  <a:pt x="124" y="110"/>
                  <a:pt x="124" y="114"/>
                </a:cubicBezTo>
                <a:cubicBezTo>
                  <a:pt x="124" y="115"/>
                  <a:pt x="124" y="115"/>
                  <a:pt x="124" y="115"/>
                </a:cubicBezTo>
                <a:cubicBezTo>
                  <a:pt x="124" y="116"/>
                  <a:pt x="123" y="116"/>
                  <a:pt x="123" y="116"/>
                </a:cubicBezTo>
                <a:cubicBezTo>
                  <a:pt x="122" y="116"/>
                  <a:pt x="122" y="116"/>
                  <a:pt x="122" y="115"/>
                </a:cubicBezTo>
                <a:cubicBezTo>
                  <a:pt x="122" y="115"/>
                  <a:pt x="122" y="115"/>
                  <a:pt x="122" y="114"/>
                </a:cubicBezTo>
                <a:cubicBezTo>
                  <a:pt x="122" y="111"/>
                  <a:pt x="122" y="107"/>
                  <a:pt x="122" y="103"/>
                </a:cubicBezTo>
                <a:cubicBezTo>
                  <a:pt x="122" y="98"/>
                  <a:pt x="121" y="93"/>
                  <a:pt x="120" y="88"/>
                </a:cubicBezTo>
                <a:cubicBezTo>
                  <a:pt x="119" y="84"/>
                  <a:pt x="117" y="80"/>
                  <a:pt x="115" y="76"/>
                </a:cubicBezTo>
                <a:cubicBezTo>
                  <a:pt x="111" y="72"/>
                  <a:pt x="107" y="69"/>
                  <a:pt x="101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67"/>
                  <a:pt x="100" y="67"/>
                  <a:pt x="100" y="67"/>
                </a:cubicBezTo>
                <a:cubicBezTo>
                  <a:pt x="106" y="70"/>
                  <a:pt x="111" y="75"/>
                  <a:pt x="114" y="81"/>
                </a:cubicBezTo>
                <a:cubicBezTo>
                  <a:pt x="115" y="83"/>
                  <a:pt x="116" y="85"/>
                  <a:pt x="117" y="87"/>
                </a:cubicBezTo>
                <a:cubicBezTo>
                  <a:pt x="120" y="92"/>
                  <a:pt x="121" y="97"/>
                  <a:pt x="121" y="103"/>
                </a:cubicBezTo>
                <a:cubicBezTo>
                  <a:pt x="121" y="109"/>
                  <a:pt x="121" y="116"/>
                  <a:pt x="121" y="122"/>
                </a:cubicBezTo>
                <a:cubicBezTo>
                  <a:pt x="121" y="126"/>
                  <a:pt x="122" y="128"/>
                  <a:pt x="123" y="132"/>
                </a:cubicBezTo>
                <a:close/>
                <a:moveTo>
                  <a:pt x="4" y="202"/>
                </a:moveTo>
                <a:cubicBezTo>
                  <a:pt x="4" y="202"/>
                  <a:pt x="4" y="202"/>
                  <a:pt x="4" y="202"/>
                </a:cubicBezTo>
                <a:cubicBezTo>
                  <a:pt x="4" y="202"/>
                  <a:pt x="4" y="202"/>
                  <a:pt x="4" y="202"/>
                </a:cubicBezTo>
                <a:cubicBezTo>
                  <a:pt x="4" y="197"/>
                  <a:pt x="4" y="193"/>
                  <a:pt x="5" y="188"/>
                </a:cubicBezTo>
                <a:cubicBezTo>
                  <a:pt x="5" y="183"/>
                  <a:pt x="5" y="178"/>
                  <a:pt x="5" y="172"/>
                </a:cubicBezTo>
                <a:cubicBezTo>
                  <a:pt x="6" y="168"/>
                  <a:pt x="6" y="164"/>
                  <a:pt x="6" y="159"/>
                </a:cubicBezTo>
                <a:cubicBezTo>
                  <a:pt x="6" y="152"/>
                  <a:pt x="6" y="145"/>
                  <a:pt x="6" y="138"/>
                </a:cubicBezTo>
                <a:cubicBezTo>
                  <a:pt x="6" y="124"/>
                  <a:pt x="7" y="110"/>
                  <a:pt x="9" y="96"/>
                </a:cubicBezTo>
                <a:cubicBezTo>
                  <a:pt x="10" y="92"/>
                  <a:pt x="10" y="87"/>
                  <a:pt x="11" y="82"/>
                </a:cubicBezTo>
                <a:cubicBezTo>
                  <a:pt x="11" y="79"/>
                  <a:pt x="11" y="76"/>
                  <a:pt x="12" y="72"/>
                </a:cubicBezTo>
                <a:cubicBezTo>
                  <a:pt x="12" y="72"/>
                  <a:pt x="12" y="72"/>
                  <a:pt x="12" y="71"/>
                </a:cubicBezTo>
                <a:cubicBezTo>
                  <a:pt x="12" y="72"/>
                  <a:pt x="11" y="73"/>
                  <a:pt x="11" y="74"/>
                </a:cubicBezTo>
                <a:cubicBezTo>
                  <a:pt x="9" y="81"/>
                  <a:pt x="8" y="89"/>
                  <a:pt x="7" y="97"/>
                </a:cubicBezTo>
                <a:cubicBezTo>
                  <a:pt x="6" y="102"/>
                  <a:pt x="5" y="108"/>
                  <a:pt x="5" y="113"/>
                </a:cubicBezTo>
                <a:cubicBezTo>
                  <a:pt x="4" y="121"/>
                  <a:pt x="4" y="129"/>
                  <a:pt x="4" y="137"/>
                </a:cubicBezTo>
                <a:cubicBezTo>
                  <a:pt x="3" y="149"/>
                  <a:pt x="3" y="161"/>
                  <a:pt x="3" y="173"/>
                </a:cubicBezTo>
                <a:cubicBezTo>
                  <a:pt x="3" y="181"/>
                  <a:pt x="3" y="189"/>
                  <a:pt x="3" y="197"/>
                </a:cubicBezTo>
                <a:cubicBezTo>
                  <a:pt x="3" y="198"/>
                  <a:pt x="4" y="200"/>
                  <a:pt x="4" y="202"/>
                </a:cubicBezTo>
                <a:close/>
                <a:moveTo>
                  <a:pt x="92" y="52"/>
                </a:moveTo>
                <a:cubicBezTo>
                  <a:pt x="92" y="52"/>
                  <a:pt x="92" y="52"/>
                  <a:pt x="92" y="52"/>
                </a:cubicBezTo>
                <a:cubicBezTo>
                  <a:pt x="86" y="51"/>
                  <a:pt x="81" y="50"/>
                  <a:pt x="75" y="50"/>
                </a:cubicBezTo>
                <a:cubicBezTo>
                  <a:pt x="71" y="50"/>
                  <a:pt x="66" y="49"/>
                  <a:pt x="61" y="49"/>
                </a:cubicBezTo>
                <a:cubicBezTo>
                  <a:pt x="60" y="49"/>
                  <a:pt x="59" y="49"/>
                  <a:pt x="58" y="49"/>
                </a:cubicBezTo>
                <a:cubicBezTo>
                  <a:pt x="56" y="50"/>
                  <a:pt x="54" y="50"/>
                  <a:pt x="52" y="50"/>
                </a:cubicBezTo>
                <a:cubicBezTo>
                  <a:pt x="51" y="50"/>
                  <a:pt x="49" y="50"/>
                  <a:pt x="48" y="50"/>
                </a:cubicBezTo>
                <a:cubicBezTo>
                  <a:pt x="51" y="52"/>
                  <a:pt x="53" y="54"/>
                  <a:pt x="55" y="56"/>
                </a:cubicBezTo>
                <a:cubicBezTo>
                  <a:pt x="56" y="55"/>
                  <a:pt x="57" y="55"/>
                  <a:pt x="58" y="54"/>
                </a:cubicBezTo>
                <a:cubicBezTo>
                  <a:pt x="59" y="53"/>
                  <a:pt x="60" y="53"/>
                  <a:pt x="61" y="55"/>
                </a:cubicBezTo>
                <a:cubicBezTo>
                  <a:pt x="61" y="56"/>
                  <a:pt x="61" y="57"/>
                  <a:pt x="61" y="57"/>
                </a:cubicBezTo>
                <a:cubicBezTo>
                  <a:pt x="62" y="58"/>
                  <a:pt x="62" y="59"/>
                  <a:pt x="62" y="59"/>
                </a:cubicBezTo>
                <a:cubicBezTo>
                  <a:pt x="63" y="59"/>
                  <a:pt x="64" y="59"/>
                  <a:pt x="64" y="59"/>
                </a:cubicBezTo>
                <a:cubicBezTo>
                  <a:pt x="66" y="60"/>
                  <a:pt x="67" y="59"/>
                  <a:pt x="68" y="58"/>
                </a:cubicBezTo>
                <a:cubicBezTo>
                  <a:pt x="70" y="56"/>
                  <a:pt x="71" y="54"/>
                  <a:pt x="73" y="53"/>
                </a:cubicBezTo>
                <a:cubicBezTo>
                  <a:pt x="74" y="52"/>
                  <a:pt x="74" y="52"/>
                  <a:pt x="75" y="51"/>
                </a:cubicBezTo>
                <a:cubicBezTo>
                  <a:pt x="76" y="50"/>
                  <a:pt x="77" y="51"/>
                  <a:pt x="77" y="52"/>
                </a:cubicBezTo>
                <a:cubicBezTo>
                  <a:pt x="78" y="52"/>
                  <a:pt x="78" y="53"/>
                  <a:pt x="78" y="54"/>
                </a:cubicBezTo>
                <a:cubicBezTo>
                  <a:pt x="78" y="55"/>
                  <a:pt x="78" y="57"/>
                  <a:pt x="78" y="58"/>
                </a:cubicBezTo>
                <a:cubicBezTo>
                  <a:pt x="78" y="59"/>
                  <a:pt x="78" y="59"/>
                  <a:pt x="78" y="59"/>
                </a:cubicBezTo>
                <a:cubicBezTo>
                  <a:pt x="79" y="60"/>
                  <a:pt x="81" y="60"/>
                  <a:pt x="82" y="60"/>
                </a:cubicBezTo>
                <a:cubicBezTo>
                  <a:pt x="83" y="60"/>
                  <a:pt x="83" y="60"/>
                  <a:pt x="84" y="59"/>
                </a:cubicBezTo>
                <a:cubicBezTo>
                  <a:pt x="87" y="57"/>
                  <a:pt x="90" y="54"/>
                  <a:pt x="92" y="52"/>
                </a:cubicBezTo>
                <a:close/>
                <a:moveTo>
                  <a:pt x="33" y="200"/>
                </a:moveTo>
                <a:cubicBezTo>
                  <a:pt x="31" y="201"/>
                  <a:pt x="29" y="202"/>
                  <a:pt x="29" y="205"/>
                </a:cubicBezTo>
                <a:cubicBezTo>
                  <a:pt x="28" y="208"/>
                  <a:pt x="29" y="210"/>
                  <a:pt x="32" y="212"/>
                </a:cubicBezTo>
                <a:cubicBezTo>
                  <a:pt x="33" y="214"/>
                  <a:pt x="35" y="215"/>
                  <a:pt x="38" y="215"/>
                </a:cubicBezTo>
                <a:cubicBezTo>
                  <a:pt x="41" y="215"/>
                  <a:pt x="45" y="213"/>
                  <a:pt x="47" y="209"/>
                </a:cubicBezTo>
                <a:cubicBezTo>
                  <a:pt x="47" y="208"/>
                  <a:pt x="47" y="207"/>
                  <a:pt x="47" y="206"/>
                </a:cubicBezTo>
                <a:cubicBezTo>
                  <a:pt x="47" y="204"/>
                  <a:pt x="47" y="203"/>
                  <a:pt x="46" y="202"/>
                </a:cubicBezTo>
                <a:cubicBezTo>
                  <a:pt x="46" y="201"/>
                  <a:pt x="45" y="201"/>
                  <a:pt x="45" y="201"/>
                </a:cubicBezTo>
                <a:cubicBezTo>
                  <a:pt x="44" y="201"/>
                  <a:pt x="44" y="201"/>
                  <a:pt x="43" y="200"/>
                </a:cubicBezTo>
                <a:cubicBezTo>
                  <a:pt x="43" y="200"/>
                  <a:pt x="43" y="199"/>
                  <a:pt x="42" y="199"/>
                </a:cubicBezTo>
                <a:cubicBezTo>
                  <a:pt x="41" y="199"/>
                  <a:pt x="40" y="199"/>
                  <a:pt x="38" y="200"/>
                </a:cubicBezTo>
                <a:cubicBezTo>
                  <a:pt x="38" y="200"/>
                  <a:pt x="37" y="201"/>
                  <a:pt x="36" y="201"/>
                </a:cubicBezTo>
                <a:cubicBezTo>
                  <a:pt x="35" y="202"/>
                  <a:pt x="34" y="202"/>
                  <a:pt x="33" y="200"/>
                </a:cubicBezTo>
                <a:cubicBezTo>
                  <a:pt x="33" y="200"/>
                  <a:pt x="33" y="200"/>
                  <a:pt x="33" y="200"/>
                </a:cubicBezTo>
                <a:close/>
                <a:moveTo>
                  <a:pt x="75" y="201"/>
                </a:moveTo>
                <a:cubicBezTo>
                  <a:pt x="68" y="201"/>
                  <a:pt x="65" y="206"/>
                  <a:pt x="66" y="211"/>
                </a:cubicBezTo>
                <a:cubicBezTo>
                  <a:pt x="67" y="215"/>
                  <a:pt x="72" y="217"/>
                  <a:pt x="75" y="216"/>
                </a:cubicBezTo>
                <a:cubicBezTo>
                  <a:pt x="79" y="215"/>
                  <a:pt x="82" y="212"/>
                  <a:pt x="83" y="208"/>
                </a:cubicBezTo>
                <a:cubicBezTo>
                  <a:pt x="84" y="206"/>
                  <a:pt x="83" y="205"/>
                  <a:pt x="82" y="203"/>
                </a:cubicBezTo>
                <a:cubicBezTo>
                  <a:pt x="81" y="203"/>
                  <a:pt x="81" y="202"/>
                  <a:pt x="80" y="202"/>
                </a:cubicBezTo>
                <a:cubicBezTo>
                  <a:pt x="78" y="201"/>
                  <a:pt x="76" y="201"/>
                  <a:pt x="75" y="201"/>
                </a:cubicBezTo>
                <a:close/>
                <a:moveTo>
                  <a:pt x="128" y="206"/>
                </a:moveTo>
                <a:cubicBezTo>
                  <a:pt x="128" y="204"/>
                  <a:pt x="128" y="202"/>
                  <a:pt x="126" y="200"/>
                </a:cubicBezTo>
                <a:cubicBezTo>
                  <a:pt x="124" y="196"/>
                  <a:pt x="120" y="194"/>
                  <a:pt x="116" y="194"/>
                </a:cubicBezTo>
                <a:cubicBezTo>
                  <a:pt x="111" y="193"/>
                  <a:pt x="106" y="194"/>
                  <a:pt x="102" y="198"/>
                </a:cubicBezTo>
                <a:cubicBezTo>
                  <a:pt x="101" y="199"/>
                  <a:pt x="101" y="199"/>
                  <a:pt x="101" y="200"/>
                </a:cubicBezTo>
                <a:cubicBezTo>
                  <a:pt x="101" y="201"/>
                  <a:pt x="101" y="203"/>
                  <a:pt x="101" y="204"/>
                </a:cubicBezTo>
                <a:cubicBezTo>
                  <a:pt x="101" y="208"/>
                  <a:pt x="100" y="213"/>
                  <a:pt x="98" y="217"/>
                </a:cubicBezTo>
                <a:cubicBezTo>
                  <a:pt x="98" y="217"/>
                  <a:pt x="98" y="218"/>
                  <a:pt x="98" y="218"/>
                </a:cubicBezTo>
                <a:cubicBezTo>
                  <a:pt x="99" y="220"/>
                  <a:pt x="100" y="221"/>
                  <a:pt x="101" y="222"/>
                </a:cubicBezTo>
                <a:cubicBezTo>
                  <a:pt x="101" y="222"/>
                  <a:pt x="101" y="222"/>
                  <a:pt x="102" y="222"/>
                </a:cubicBezTo>
                <a:cubicBezTo>
                  <a:pt x="103" y="223"/>
                  <a:pt x="104" y="223"/>
                  <a:pt x="105" y="223"/>
                </a:cubicBezTo>
                <a:cubicBezTo>
                  <a:pt x="110" y="223"/>
                  <a:pt x="114" y="222"/>
                  <a:pt x="118" y="221"/>
                </a:cubicBezTo>
                <a:cubicBezTo>
                  <a:pt x="122" y="219"/>
                  <a:pt x="125" y="216"/>
                  <a:pt x="127" y="211"/>
                </a:cubicBezTo>
                <a:cubicBezTo>
                  <a:pt x="128" y="210"/>
                  <a:pt x="128" y="208"/>
                  <a:pt x="128" y="206"/>
                </a:cubicBezTo>
                <a:close/>
                <a:moveTo>
                  <a:pt x="116" y="274"/>
                </a:moveTo>
                <a:cubicBezTo>
                  <a:pt x="114" y="274"/>
                  <a:pt x="112" y="274"/>
                  <a:pt x="111" y="274"/>
                </a:cubicBezTo>
                <a:cubicBezTo>
                  <a:pt x="103" y="274"/>
                  <a:pt x="95" y="274"/>
                  <a:pt x="87" y="273"/>
                </a:cubicBezTo>
                <a:cubicBezTo>
                  <a:pt x="84" y="272"/>
                  <a:pt x="80" y="272"/>
                  <a:pt x="77" y="272"/>
                </a:cubicBezTo>
                <a:cubicBezTo>
                  <a:pt x="76" y="272"/>
                  <a:pt x="76" y="272"/>
                  <a:pt x="75" y="272"/>
                </a:cubicBezTo>
                <a:cubicBezTo>
                  <a:pt x="75" y="273"/>
                  <a:pt x="75" y="273"/>
                  <a:pt x="76" y="273"/>
                </a:cubicBezTo>
                <a:cubicBezTo>
                  <a:pt x="80" y="273"/>
                  <a:pt x="85" y="274"/>
                  <a:pt x="89" y="274"/>
                </a:cubicBezTo>
                <a:cubicBezTo>
                  <a:pt x="93" y="274"/>
                  <a:pt x="97" y="274"/>
                  <a:pt x="101" y="275"/>
                </a:cubicBezTo>
                <a:cubicBezTo>
                  <a:pt x="102" y="275"/>
                  <a:pt x="102" y="275"/>
                  <a:pt x="103" y="275"/>
                </a:cubicBezTo>
                <a:cubicBezTo>
                  <a:pt x="104" y="275"/>
                  <a:pt x="104" y="275"/>
                  <a:pt x="104" y="276"/>
                </a:cubicBezTo>
                <a:cubicBezTo>
                  <a:pt x="104" y="277"/>
                  <a:pt x="104" y="277"/>
                  <a:pt x="103" y="277"/>
                </a:cubicBezTo>
                <a:cubicBezTo>
                  <a:pt x="103" y="277"/>
                  <a:pt x="102" y="277"/>
                  <a:pt x="102" y="277"/>
                </a:cubicBezTo>
                <a:cubicBezTo>
                  <a:pt x="101" y="278"/>
                  <a:pt x="100" y="278"/>
                  <a:pt x="99" y="278"/>
                </a:cubicBezTo>
                <a:cubicBezTo>
                  <a:pt x="95" y="278"/>
                  <a:pt x="91" y="278"/>
                  <a:pt x="87" y="278"/>
                </a:cubicBezTo>
                <a:cubicBezTo>
                  <a:pt x="87" y="278"/>
                  <a:pt x="86" y="278"/>
                  <a:pt x="86" y="278"/>
                </a:cubicBezTo>
                <a:cubicBezTo>
                  <a:pt x="86" y="280"/>
                  <a:pt x="86" y="282"/>
                  <a:pt x="87" y="284"/>
                </a:cubicBezTo>
                <a:cubicBezTo>
                  <a:pt x="87" y="285"/>
                  <a:pt x="87" y="285"/>
                  <a:pt x="88" y="285"/>
                </a:cubicBezTo>
                <a:cubicBezTo>
                  <a:pt x="89" y="284"/>
                  <a:pt x="90" y="284"/>
                  <a:pt x="91" y="283"/>
                </a:cubicBezTo>
                <a:cubicBezTo>
                  <a:pt x="93" y="282"/>
                  <a:pt x="95" y="281"/>
                  <a:pt x="96" y="280"/>
                </a:cubicBezTo>
                <a:cubicBezTo>
                  <a:pt x="97" y="280"/>
                  <a:pt x="98" y="279"/>
                  <a:pt x="99" y="279"/>
                </a:cubicBezTo>
                <a:cubicBezTo>
                  <a:pt x="100" y="279"/>
                  <a:pt x="101" y="279"/>
                  <a:pt x="101" y="280"/>
                </a:cubicBezTo>
                <a:cubicBezTo>
                  <a:pt x="102" y="280"/>
                  <a:pt x="102" y="281"/>
                  <a:pt x="103" y="282"/>
                </a:cubicBezTo>
                <a:cubicBezTo>
                  <a:pt x="104" y="282"/>
                  <a:pt x="104" y="283"/>
                  <a:pt x="105" y="284"/>
                </a:cubicBezTo>
                <a:cubicBezTo>
                  <a:pt x="106" y="285"/>
                  <a:pt x="108" y="286"/>
                  <a:pt x="110" y="285"/>
                </a:cubicBezTo>
                <a:cubicBezTo>
                  <a:pt x="110" y="284"/>
                  <a:pt x="110" y="283"/>
                  <a:pt x="111" y="282"/>
                </a:cubicBezTo>
                <a:cubicBezTo>
                  <a:pt x="111" y="282"/>
                  <a:pt x="112" y="281"/>
                  <a:pt x="112" y="281"/>
                </a:cubicBezTo>
                <a:cubicBezTo>
                  <a:pt x="113" y="279"/>
                  <a:pt x="115" y="276"/>
                  <a:pt x="116" y="274"/>
                </a:cubicBezTo>
                <a:close/>
                <a:moveTo>
                  <a:pt x="138" y="200"/>
                </a:moveTo>
                <a:cubicBezTo>
                  <a:pt x="138" y="199"/>
                  <a:pt x="138" y="197"/>
                  <a:pt x="138" y="196"/>
                </a:cubicBezTo>
                <a:cubicBezTo>
                  <a:pt x="138" y="190"/>
                  <a:pt x="139" y="184"/>
                  <a:pt x="139" y="179"/>
                </a:cubicBezTo>
                <a:cubicBezTo>
                  <a:pt x="140" y="172"/>
                  <a:pt x="140" y="164"/>
                  <a:pt x="141" y="157"/>
                </a:cubicBezTo>
                <a:cubicBezTo>
                  <a:pt x="141" y="147"/>
                  <a:pt x="141" y="136"/>
                  <a:pt x="142" y="126"/>
                </a:cubicBezTo>
                <a:cubicBezTo>
                  <a:pt x="142" y="118"/>
                  <a:pt x="142" y="109"/>
                  <a:pt x="141" y="101"/>
                </a:cubicBezTo>
                <a:cubicBezTo>
                  <a:pt x="141" y="98"/>
                  <a:pt x="141" y="96"/>
                  <a:pt x="141" y="93"/>
                </a:cubicBezTo>
                <a:cubicBezTo>
                  <a:pt x="140" y="93"/>
                  <a:pt x="140" y="93"/>
                  <a:pt x="140" y="93"/>
                </a:cubicBezTo>
                <a:cubicBezTo>
                  <a:pt x="140" y="95"/>
                  <a:pt x="141" y="96"/>
                  <a:pt x="141" y="98"/>
                </a:cubicBezTo>
                <a:cubicBezTo>
                  <a:pt x="141" y="103"/>
                  <a:pt x="140" y="109"/>
                  <a:pt x="139" y="114"/>
                </a:cubicBezTo>
                <a:cubicBezTo>
                  <a:pt x="139" y="116"/>
                  <a:pt x="138" y="117"/>
                  <a:pt x="138" y="119"/>
                </a:cubicBezTo>
                <a:cubicBezTo>
                  <a:pt x="139" y="123"/>
                  <a:pt x="139" y="126"/>
                  <a:pt x="139" y="130"/>
                </a:cubicBezTo>
                <a:cubicBezTo>
                  <a:pt x="139" y="135"/>
                  <a:pt x="140" y="141"/>
                  <a:pt x="140" y="146"/>
                </a:cubicBezTo>
                <a:cubicBezTo>
                  <a:pt x="140" y="154"/>
                  <a:pt x="140" y="161"/>
                  <a:pt x="140" y="168"/>
                </a:cubicBezTo>
                <a:cubicBezTo>
                  <a:pt x="139" y="174"/>
                  <a:pt x="139" y="181"/>
                  <a:pt x="138" y="187"/>
                </a:cubicBezTo>
                <a:cubicBezTo>
                  <a:pt x="137" y="189"/>
                  <a:pt x="137" y="191"/>
                  <a:pt x="136" y="193"/>
                </a:cubicBezTo>
                <a:cubicBezTo>
                  <a:pt x="136" y="193"/>
                  <a:pt x="136" y="194"/>
                  <a:pt x="135" y="194"/>
                </a:cubicBezTo>
                <a:cubicBezTo>
                  <a:pt x="135" y="194"/>
                  <a:pt x="134" y="193"/>
                  <a:pt x="134" y="193"/>
                </a:cubicBezTo>
                <a:cubicBezTo>
                  <a:pt x="134" y="192"/>
                  <a:pt x="134" y="191"/>
                  <a:pt x="134" y="190"/>
                </a:cubicBezTo>
                <a:cubicBezTo>
                  <a:pt x="134" y="189"/>
                  <a:pt x="133" y="188"/>
                  <a:pt x="133" y="187"/>
                </a:cubicBezTo>
                <a:cubicBezTo>
                  <a:pt x="133" y="187"/>
                  <a:pt x="133" y="187"/>
                  <a:pt x="133" y="187"/>
                </a:cubicBezTo>
                <a:cubicBezTo>
                  <a:pt x="133" y="188"/>
                  <a:pt x="133" y="189"/>
                  <a:pt x="132" y="190"/>
                </a:cubicBezTo>
                <a:cubicBezTo>
                  <a:pt x="132" y="191"/>
                  <a:pt x="132" y="192"/>
                  <a:pt x="132" y="193"/>
                </a:cubicBezTo>
                <a:cubicBezTo>
                  <a:pt x="133" y="194"/>
                  <a:pt x="133" y="196"/>
                  <a:pt x="133" y="198"/>
                </a:cubicBezTo>
                <a:cubicBezTo>
                  <a:pt x="133" y="199"/>
                  <a:pt x="134" y="199"/>
                  <a:pt x="134" y="200"/>
                </a:cubicBezTo>
                <a:cubicBezTo>
                  <a:pt x="135" y="200"/>
                  <a:pt x="136" y="200"/>
                  <a:pt x="138" y="200"/>
                </a:cubicBezTo>
                <a:close/>
                <a:moveTo>
                  <a:pt x="67" y="243"/>
                </a:moveTo>
                <a:cubicBezTo>
                  <a:pt x="68" y="245"/>
                  <a:pt x="69" y="246"/>
                  <a:pt x="70" y="247"/>
                </a:cubicBezTo>
                <a:cubicBezTo>
                  <a:pt x="72" y="248"/>
                  <a:pt x="74" y="248"/>
                  <a:pt x="76" y="249"/>
                </a:cubicBezTo>
                <a:cubicBezTo>
                  <a:pt x="79" y="249"/>
                  <a:pt x="81" y="248"/>
                  <a:pt x="84" y="246"/>
                </a:cubicBezTo>
                <a:cubicBezTo>
                  <a:pt x="85" y="244"/>
                  <a:pt x="86" y="241"/>
                  <a:pt x="85" y="239"/>
                </a:cubicBezTo>
                <a:cubicBezTo>
                  <a:pt x="84" y="238"/>
                  <a:pt x="83" y="236"/>
                  <a:pt x="82" y="236"/>
                </a:cubicBezTo>
                <a:cubicBezTo>
                  <a:pt x="82" y="236"/>
                  <a:pt x="81" y="236"/>
                  <a:pt x="81" y="237"/>
                </a:cubicBezTo>
                <a:cubicBezTo>
                  <a:pt x="80" y="237"/>
                  <a:pt x="79" y="237"/>
                  <a:pt x="79" y="237"/>
                </a:cubicBezTo>
                <a:cubicBezTo>
                  <a:pt x="78" y="237"/>
                  <a:pt x="78" y="236"/>
                  <a:pt x="78" y="236"/>
                </a:cubicBezTo>
                <a:cubicBezTo>
                  <a:pt x="76" y="234"/>
                  <a:pt x="74" y="234"/>
                  <a:pt x="73" y="236"/>
                </a:cubicBezTo>
                <a:cubicBezTo>
                  <a:pt x="71" y="238"/>
                  <a:pt x="70" y="239"/>
                  <a:pt x="69" y="241"/>
                </a:cubicBezTo>
                <a:cubicBezTo>
                  <a:pt x="69" y="242"/>
                  <a:pt x="68" y="243"/>
                  <a:pt x="67" y="243"/>
                </a:cubicBezTo>
                <a:close/>
                <a:moveTo>
                  <a:pt x="118" y="57"/>
                </a:moveTo>
                <a:cubicBezTo>
                  <a:pt x="117" y="59"/>
                  <a:pt x="115" y="60"/>
                  <a:pt x="113" y="60"/>
                </a:cubicBezTo>
                <a:cubicBezTo>
                  <a:pt x="112" y="61"/>
                  <a:pt x="111" y="61"/>
                  <a:pt x="111" y="61"/>
                </a:cubicBezTo>
                <a:cubicBezTo>
                  <a:pt x="110" y="61"/>
                  <a:pt x="109" y="61"/>
                  <a:pt x="108" y="61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7" y="64"/>
                  <a:pt x="106" y="64"/>
                  <a:pt x="105" y="63"/>
                </a:cubicBezTo>
                <a:cubicBezTo>
                  <a:pt x="105" y="62"/>
                  <a:pt x="105" y="62"/>
                  <a:pt x="105" y="62"/>
                </a:cubicBezTo>
                <a:cubicBezTo>
                  <a:pt x="104" y="63"/>
                  <a:pt x="103" y="63"/>
                  <a:pt x="103" y="64"/>
                </a:cubicBezTo>
                <a:cubicBezTo>
                  <a:pt x="108" y="67"/>
                  <a:pt x="113" y="70"/>
                  <a:pt x="116" y="75"/>
                </a:cubicBezTo>
                <a:cubicBezTo>
                  <a:pt x="120" y="79"/>
                  <a:pt x="122" y="85"/>
                  <a:pt x="123" y="90"/>
                </a:cubicBezTo>
                <a:cubicBezTo>
                  <a:pt x="124" y="90"/>
                  <a:pt x="125" y="89"/>
                  <a:pt x="125" y="89"/>
                </a:cubicBezTo>
                <a:cubicBezTo>
                  <a:pt x="124" y="86"/>
                  <a:pt x="123" y="83"/>
                  <a:pt x="122" y="80"/>
                </a:cubicBezTo>
                <a:cubicBezTo>
                  <a:pt x="121" y="80"/>
                  <a:pt x="121" y="80"/>
                  <a:pt x="120" y="79"/>
                </a:cubicBezTo>
                <a:cubicBezTo>
                  <a:pt x="120" y="77"/>
                  <a:pt x="120" y="76"/>
                  <a:pt x="120" y="75"/>
                </a:cubicBezTo>
                <a:cubicBezTo>
                  <a:pt x="120" y="74"/>
                  <a:pt x="120" y="73"/>
                  <a:pt x="119" y="73"/>
                </a:cubicBezTo>
                <a:cubicBezTo>
                  <a:pt x="119" y="71"/>
                  <a:pt x="118" y="69"/>
                  <a:pt x="118" y="68"/>
                </a:cubicBezTo>
                <a:cubicBezTo>
                  <a:pt x="117" y="66"/>
                  <a:pt x="118" y="65"/>
                  <a:pt x="119" y="65"/>
                </a:cubicBezTo>
                <a:cubicBezTo>
                  <a:pt x="119" y="65"/>
                  <a:pt x="120" y="65"/>
                  <a:pt x="120" y="65"/>
                </a:cubicBezTo>
                <a:cubicBezTo>
                  <a:pt x="119" y="63"/>
                  <a:pt x="119" y="61"/>
                  <a:pt x="119" y="59"/>
                </a:cubicBezTo>
                <a:cubicBezTo>
                  <a:pt x="119" y="58"/>
                  <a:pt x="119" y="58"/>
                  <a:pt x="118" y="57"/>
                </a:cubicBezTo>
                <a:close/>
                <a:moveTo>
                  <a:pt x="44" y="58"/>
                </a:moveTo>
                <a:cubicBezTo>
                  <a:pt x="42" y="59"/>
                  <a:pt x="40" y="60"/>
                  <a:pt x="38" y="61"/>
                </a:cubicBezTo>
                <a:cubicBezTo>
                  <a:pt x="34" y="64"/>
                  <a:pt x="30" y="66"/>
                  <a:pt x="26" y="69"/>
                </a:cubicBezTo>
                <a:cubicBezTo>
                  <a:pt x="25" y="70"/>
                  <a:pt x="24" y="70"/>
                  <a:pt x="22" y="71"/>
                </a:cubicBezTo>
                <a:cubicBezTo>
                  <a:pt x="22" y="71"/>
                  <a:pt x="22" y="71"/>
                  <a:pt x="22" y="72"/>
                </a:cubicBezTo>
                <a:cubicBezTo>
                  <a:pt x="23" y="72"/>
                  <a:pt x="23" y="72"/>
                  <a:pt x="24" y="71"/>
                </a:cubicBezTo>
                <a:cubicBezTo>
                  <a:pt x="28" y="70"/>
                  <a:pt x="32" y="69"/>
                  <a:pt x="36" y="67"/>
                </a:cubicBezTo>
                <a:cubicBezTo>
                  <a:pt x="39" y="66"/>
                  <a:pt x="43" y="65"/>
                  <a:pt x="46" y="64"/>
                </a:cubicBezTo>
                <a:cubicBezTo>
                  <a:pt x="47" y="64"/>
                  <a:pt x="47" y="64"/>
                  <a:pt x="47" y="65"/>
                </a:cubicBezTo>
                <a:cubicBezTo>
                  <a:pt x="48" y="65"/>
                  <a:pt x="48" y="66"/>
                  <a:pt x="47" y="66"/>
                </a:cubicBezTo>
                <a:cubicBezTo>
                  <a:pt x="47" y="67"/>
                  <a:pt x="46" y="67"/>
                  <a:pt x="46" y="67"/>
                </a:cubicBezTo>
                <a:cubicBezTo>
                  <a:pt x="51" y="66"/>
                  <a:pt x="56" y="64"/>
                  <a:pt x="61" y="64"/>
                </a:cubicBezTo>
                <a:cubicBezTo>
                  <a:pt x="66" y="63"/>
                  <a:pt x="71" y="63"/>
                  <a:pt x="77" y="63"/>
                </a:cubicBezTo>
                <a:cubicBezTo>
                  <a:pt x="76" y="63"/>
                  <a:pt x="76" y="62"/>
                  <a:pt x="76" y="62"/>
                </a:cubicBezTo>
                <a:cubicBezTo>
                  <a:pt x="74" y="62"/>
                  <a:pt x="71" y="62"/>
                  <a:pt x="69" y="62"/>
                </a:cubicBezTo>
                <a:cubicBezTo>
                  <a:pt x="68" y="62"/>
                  <a:pt x="67" y="62"/>
                  <a:pt x="65" y="62"/>
                </a:cubicBezTo>
                <a:cubicBezTo>
                  <a:pt x="64" y="63"/>
                  <a:pt x="63" y="63"/>
                  <a:pt x="62" y="62"/>
                </a:cubicBezTo>
                <a:cubicBezTo>
                  <a:pt x="61" y="62"/>
                  <a:pt x="61" y="62"/>
                  <a:pt x="60" y="62"/>
                </a:cubicBezTo>
                <a:cubicBezTo>
                  <a:pt x="58" y="61"/>
                  <a:pt x="57" y="61"/>
                  <a:pt x="56" y="60"/>
                </a:cubicBezTo>
                <a:cubicBezTo>
                  <a:pt x="55" y="60"/>
                  <a:pt x="55" y="60"/>
                  <a:pt x="55" y="59"/>
                </a:cubicBezTo>
                <a:cubicBezTo>
                  <a:pt x="54" y="60"/>
                  <a:pt x="54" y="60"/>
                  <a:pt x="53" y="60"/>
                </a:cubicBezTo>
                <a:cubicBezTo>
                  <a:pt x="52" y="61"/>
                  <a:pt x="51" y="62"/>
                  <a:pt x="50" y="62"/>
                </a:cubicBezTo>
                <a:cubicBezTo>
                  <a:pt x="47" y="63"/>
                  <a:pt x="45" y="62"/>
                  <a:pt x="44" y="59"/>
                </a:cubicBezTo>
                <a:cubicBezTo>
                  <a:pt x="44" y="59"/>
                  <a:pt x="44" y="59"/>
                  <a:pt x="44" y="58"/>
                </a:cubicBezTo>
                <a:close/>
                <a:moveTo>
                  <a:pt x="28" y="228"/>
                </a:moveTo>
                <a:cubicBezTo>
                  <a:pt x="26" y="229"/>
                  <a:pt x="24" y="232"/>
                  <a:pt x="23" y="234"/>
                </a:cubicBezTo>
                <a:cubicBezTo>
                  <a:pt x="22" y="237"/>
                  <a:pt x="21" y="240"/>
                  <a:pt x="22" y="244"/>
                </a:cubicBezTo>
                <a:cubicBezTo>
                  <a:pt x="22" y="249"/>
                  <a:pt x="25" y="252"/>
                  <a:pt x="29" y="254"/>
                </a:cubicBezTo>
                <a:cubicBezTo>
                  <a:pt x="31" y="255"/>
                  <a:pt x="33" y="255"/>
                  <a:pt x="35" y="256"/>
                </a:cubicBezTo>
                <a:cubicBezTo>
                  <a:pt x="36" y="256"/>
                  <a:pt x="37" y="256"/>
                  <a:pt x="37" y="256"/>
                </a:cubicBezTo>
                <a:cubicBezTo>
                  <a:pt x="38" y="255"/>
                  <a:pt x="38" y="254"/>
                  <a:pt x="39" y="252"/>
                </a:cubicBezTo>
                <a:cubicBezTo>
                  <a:pt x="38" y="252"/>
                  <a:pt x="38" y="252"/>
                  <a:pt x="37" y="252"/>
                </a:cubicBezTo>
                <a:cubicBezTo>
                  <a:pt x="36" y="253"/>
                  <a:pt x="34" y="253"/>
                  <a:pt x="33" y="252"/>
                </a:cubicBezTo>
                <a:cubicBezTo>
                  <a:pt x="30" y="252"/>
                  <a:pt x="28" y="251"/>
                  <a:pt x="26" y="248"/>
                </a:cubicBezTo>
                <a:cubicBezTo>
                  <a:pt x="25" y="246"/>
                  <a:pt x="24" y="244"/>
                  <a:pt x="24" y="241"/>
                </a:cubicBezTo>
                <a:cubicBezTo>
                  <a:pt x="25" y="238"/>
                  <a:pt x="26" y="236"/>
                  <a:pt x="28" y="233"/>
                </a:cubicBezTo>
                <a:cubicBezTo>
                  <a:pt x="30" y="231"/>
                  <a:pt x="32" y="230"/>
                  <a:pt x="35" y="229"/>
                </a:cubicBezTo>
                <a:cubicBezTo>
                  <a:pt x="41" y="228"/>
                  <a:pt x="47" y="230"/>
                  <a:pt x="50" y="237"/>
                </a:cubicBezTo>
                <a:cubicBezTo>
                  <a:pt x="50" y="237"/>
                  <a:pt x="50" y="237"/>
                  <a:pt x="51" y="238"/>
                </a:cubicBezTo>
                <a:cubicBezTo>
                  <a:pt x="51" y="237"/>
                  <a:pt x="51" y="237"/>
                  <a:pt x="51" y="237"/>
                </a:cubicBezTo>
                <a:cubicBezTo>
                  <a:pt x="50" y="232"/>
                  <a:pt x="48" y="230"/>
                  <a:pt x="44" y="228"/>
                </a:cubicBezTo>
                <a:cubicBezTo>
                  <a:pt x="43" y="227"/>
                  <a:pt x="42" y="227"/>
                  <a:pt x="42" y="228"/>
                </a:cubicBezTo>
                <a:cubicBezTo>
                  <a:pt x="40" y="228"/>
                  <a:pt x="40" y="228"/>
                  <a:pt x="39" y="227"/>
                </a:cubicBezTo>
                <a:cubicBezTo>
                  <a:pt x="39" y="226"/>
                  <a:pt x="39" y="226"/>
                  <a:pt x="38" y="226"/>
                </a:cubicBezTo>
                <a:cubicBezTo>
                  <a:pt x="37" y="226"/>
                  <a:pt x="36" y="226"/>
                  <a:pt x="35" y="226"/>
                </a:cubicBezTo>
                <a:cubicBezTo>
                  <a:pt x="34" y="226"/>
                  <a:pt x="33" y="226"/>
                  <a:pt x="33" y="227"/>
                </a:cubicBezTo>
                <a:cubicBezTo>
                  <a:pt x="32" y="227"/>
                  <a:pt x="32" y="228"/>
                  <a:pt x="31" y="229"/>
                </a:cubicBezTo>
                <a:cubicBezTo>
                  <a:pt x="30" y="230"/>
                  <a:pt x="29" y="229"/>
                  <a:pt x="28" y="228"/>
                </a:cubicBezTo>
                <a:cubicBezTo>
                  <a:pt x="28" y="228"/>
                  <a:pt x="28" y="228"/>
                  <a:pt x="28" y="228"/>
                </a:cubicBezTo>
                <a:close/>
                <a:moveTo>
                  <a:pt x="124" y="245"/>
                </a:moveTo>
                <a:cubicBezTo>
                  <a:pt x="124" y="245"/>
                  <a:pt x="124" y="244"/>
                  <a:pt x="123" y="243"/>
                </a:cubicBezTo>
                <a:cubicBezTo>
                  <a:pt x="122" y="241"/>
                  <a:pt x="121" y="240"/>
                  <a:pt x="119" y="240"/>
                </a:cubicBezTo>
                <a:cubicBezTo>
                  <a:pt x="118" y="240"/>
                  <a:pt x="118" y="240"/>
                  <a:pt x="117" y="240"/>
                </a:cubicBezTo>
                <a:cubicBezTo>
                  <a:pt x="116" y="241"/>
                  <a:pt x="115" y="241"/>
                  <a:pt x="115" y="240"/>
                </a:cubicBezTo>
                <a:cubicBezTo>
                  <a:pt x="114" y="240"/>
                  <a:pt x="114" y="240"/>
                  <a:pt x="113" y="240"/>
                </a:cubicBezTo>
                <a:cubicBezTo>
                  <a:pt x="111" y="241"/>
                  <a:pt x="110" y="243"/>
                  <a:pt x="109" y="245"/>
                </a:cubicBezTo>
                <a:cubicBezTo>
                  <a:pt x="108" y="247"/>
                  <a:pt x="108" y="249"/>
                  <a:pt x="110" y="250"/>
                </a:cubicBezTo>
                <a:cubicBezTo>
                  <a:pt x="111" y="251"/>
                  <a:pt x="112" y="252"/>
                  <a:pt x="114" y="253"/>
                </a:cubicBezTo>
                <a:cubicBezTo>
                  <a:pt x="115" y="253"/>
                  <a:pt x="117" y="254"/>
                  <a:pt x="118" y="254"/>
                </a:cubicBezTo>
                <a:cubicBezTo>
                  <a:pt x="119" y="254"/>
                  <a:pt x="120" y="254"/>
                  <a:pt x="120" y="253"/>
                </a:cubicBezTo>
                <a:cubicBezTo>
                  <a:pt x="123" y="251"/>
                  <a:pt x="123" y="249"/>
                  <a:pt x="124" y="245"/>
                </a:cubicBezTo>
                <a:close/>
                <a:moveTo>
                  <a:pt x="93" y="212"/>
                </a:moveTo>
                <a:cubicBezTo>
                  <a:pt x="92" y="212"/>
                  <a:pt x="92" y="212"/>
                  <a:pt x="92" y="212"/>
                </a:cubicBezTo>
                <a:cubicBezTo>
                  <a:pt x="92" y="212"/>
                  <a:pt x="92" y="213"/>
                  <a:pt x="92" y="213"/>
                </a:cubicBezTo>
                <a:cubicBezTo>
                  <a:pt x="90" y="218"/>
                  <a:pt x="86" y="222"/>
                  <a:pt x="80" y="223"/>
                </a:cubicBezTo>
                <a:cubicBezTo>
                  <a:pt x="78" y="224"/>
                  <a:pt x="75" y="224"/>
                  <a:pt x="72" y="223"/>
                </a:cubicBezTo>
                <a:cubicBezTo>
                  <a:pt x="68" y="223"/>
                  <a:pt x="64" y="221"/>
                  <a:pt x="61" y="219"/>
                </a:cubicBezTo>
                <a:cubicBezTo>
                  <a:pt x="61" y="218"/>
                  <a:pt x="61" y="218"/>
                  <a:pt x="61" y="218"/>
                </a:cubicBezTo>
                <a:cubicBezTo>
                  <a:pt x="61" y="218"/>
                  <a:pt x="61" y="218"/>
                  <a:pt x="61" y="218"/>
                </a:cubicBezTo>
                <a:cubicBezTo>
                  <a:pt x="61" y="219"/>
                  <a:pt x="61" y="220"/>
                  <a:pt x="62" y="220"/>
                </a:cubicBezTo>
                <a:cubicBezTo>
                  <a:pt x="65" y="224"/>
                  <a:pt x="70" y="227"/>
                  <a:pt x="75" y="228"/>
                </a:cubicBezTo>
                <a:cubicBezTo>
                  <a:pt x="75" y="228"/>
                  <a:pt x="76" y="228"/>
                  <a:pt x="77" y="228"/>
                </a:cubicBezTo>
                <a:cubicBezTo>
                  <a:pt x="78" y="228"/>
                  <a:pt x="80" y="228"/>
                  <a:pt x="81" y="228"/>
                </a:cubicBezTo>
                <a:cubicBezTo>
                  <a:pt x="82" y="228"/>
                  <a:pt x="83" y="229"/>
                  <a:pt x="83" y="228"/>
                </a:cubicBezTo>
                <a:cubicBezTo>
                  <a:pt x="86" y="228"/>
                  <a:pt x="89" y="227"/>
                  <a:pt x="91" y="225"/>
                </a:cubicBezTo>
                <a:cubicBezTo>
                  <a:pt x="92" y="223"/>
                  <a:pt x="93" y="222"/>
                  <a:pt x="94" y="221"/>
                </a:cubicBezTo>
                <a:cubicBezTo>
                  <a:pt x="94" y="220"/>
                  <a:pt x="94" y="220"/>
                  <a:pt x="94" y="219"/>
                </a:cubicBezTo>
                <a:cubicBezTo>
                  <a:pt x="93" y="217"/>
                  <a:pt x="92" y="215"/>
                  <a:pt x="93" y="213"/>
                </a:cubicBezTo>
                <a:cubicBezTo>
                  <a:pt x="93" y="213"/>
                  <a:pt x="93" y="212"/>
                  <a:pt x="93" y="212"/>
                </a:cubicBezTo>
                <a:close/>
                <a:moveTo>
                  <a:pt x="125" y="286"/>
                </a:moveTo>
                <a:cubicBezTo>
                  <a:pt x="125" y="286"/>
                  <a:pt x="125" y="286"/>
                  <a:pt x="126" y="286"/>
                </a:cubicBezTo>
                <a:cubicBezTo>
                  <a:pt x="127" y="285"/>
                  <a:pt x="129" y="285"/>
                  <a:pt x="130" y="284"/>
                </a:cubicBezTo>
                <a:cubicBezTo>
                  <a:pt x="133" y="281"/>
                  <a:pt x="134" y="279"/>
                  <a:pt x="135" y="275"/>
                </a:cubicBezTo>
                <a:cubicBezTo>
                  <a:pt x="137" y="270"/>
                  <a:pt x="137" y="265"/>
                  <a:pt x="138" y="260"/>
                </a:cubicBezTo>
                <a:cubicBezTo>
                  <a:pt x="138" y="253"/>
                  <a:pt x="138" y="247"/>
                  <a:pt x="138" y="240"/>
                </a:cubicBezTo>
                <a:cubicBezTo>
                  <a:pt x="139" y="233"/>
                  <a:pt x="139" y="226"/>
                  <a:pt x="139" y="219"/>
                </a:cubicBezTo>
                <a:cubicBezTo>
                  <a:pt x="139" y="218"/>
                  <a:pt x="139" y="217"/>
                  <a:pt x="139" y="216"/>
                </a:cubicBezTo>
                <a:cubicBezTo>
                  <a:pt x="138" y="217"/>
                  <a:pt x="138" y="218"/>
                  <a:pt x="138" y="219"/>
                </a:cubicBezTo>
                <a:cubicBezTo>
                  <a:pt x="138" y="224"/>
                  <a:pt x="138" y="228"/>
                  <a:pt x="137" y="233"/>
                </a:cubicBezTo>
                <a:cubicBezTo>
                  <a:pt x="136" y="240"/>
                  <a:pt x="136" y="247"/>
                  <a:pt x="135" y="254"/>
                </a:cubicBezTo>
                <a:cubicBezTo>
                  <a:pt x="134" y="260"/>
                  <a:pt x="134" y="265"/>
                  <a:pt x="133" y="271"/>
                </a:cubicBezTo>
                <a:cubicBezTo>
                  <a:pt x="132" y="277"/>
                  <a:pt x="130" y="282"/>
                  <a:pt x="125" y="285"/>
                </a:cubicBezTo>
                <a:cubicBezTo>
                  <a:pt x="125" y="285"/>
                  <a:pt x="125" y="286"/>
                  <a:pt x="125" y="286"/>
                </a:cubicBezTo>
                <a:close/>
                <a:moveTo>
                  <a:pt x="33" y="233"/>
                </a:moveTo>
                <a:cubicBezTo>
                  <a:pt x="31" y="236"/>
                  <a:pt x="30" y="240"/>
                  <a:pt x="32" y="243"/>
                </a:cubicBezTo>
                <a:cubicBezTo>
                  <a:pt x="34" y="246"/>
                  <a:pt x="38" y="247"/>
                  <a:pt x="42" y="247"/>
                </a:cubicBezTo>
                <a:cubicBezTo>
                  <a:pt x="42" y="246"/>
                  <a:pt x="43" y="246"/>
                  <a:pt x="43" y="245"/>
                </a:cubicBezTo>
                <a:cubicBezTo>
                  <a:pt x="45" y="243"/>
                  <a:pt x="46" y="241"/>
                  <a:pt x="46" y="238"/>
                </a:cubicBezTo>
                <a:cubicBezTo>
                  <a:pt x="46" y="236"/>
                  <a:pt x="45" y="234"/>
                  <a:pt x="43" y="234"/>
                </a:cubicBezTo>
                <a:cubicBezTo>
                  <a:pt x="42" y="234"/>
                  <a:pt x="42" y="235"/>
                  <a:pt x="41" y="235"/>
                </a:cubicBezTo>
                <a:cubicBezTo>
                  <a:pt x="40" y="235"/>
                  <a:pt x="39" y="234"/>
                  <a:pt x="39" y="233"/>
                </a:cubicBezTo>
                <a:cubicBezTo>
                  <a:pt x="38" y="233"/>
                  <a:pt x="37" y="234"/>
                  <a:pt x="37" y="234"/>
                </a:cubicBezTo>
                <a:cubicBezTo>
                  <a:pt x="35" y="234"/>
                  <a:pt x="34" y="234"/>
                  <a:pt x="33" y="233"/>
                </a:cubicBezTo>
                <a:close/>
                <a:moveTo>
                  <a:pt x="120" y="269"/>
                </a:moveTo>
                <a:cubicBezTo>
                  <a:pt x="125" y="267"/>
                  <a:pt x="129" y="259"/>
                  <a:pt x="130" y="252"/>
                </a:cubicBezTo>
                <a:cubicBezTo>
                  <a:pt x="129" y="253"/>
                  <a:pt x="129" y="254"/>
                  <a:pt x="128" y="255"/>
                </a:cubicBezTo>
                <a:cubicBezTo>
                  <a:pt x="127" y="257"/>
                  <a:pt x="122" y="263"/>
                  <a:pt x="120" y="264"/>
                </a:cubicBezTo>
                <a:cubicBezTo>
                  <a:pt x="117" y="267"/>
                  <a:pt x="113" y="268"/>
                  <a:pt x="110" y="266"/>
                </a:cubicBezTo>
                <a:cubicBezTo>
                  <a:pt x="103" y="265"/>
                  <a:pt x="98" y="261"/>
                  <a:pt x="96" y="255"/>
                </a:cubicBezTo>
                <a:cubicBezTo>
                  <a:pt x="96" y="255"/>
                  <a:pt x="96" y="254"/>
                  <a:pt x="96" y="254"/>
                </a:cubicBezTo>
                <a:cubicBezTo>
                  <a:pt x="95" y="255"/>
                  <a:pt x="95" y="256"/>
                  <a:pt x="94" y="257"/>
                </a:cubicBezTo>
                <a:cubicBezTo>
                  <a:pt x="96" y="261"/>
                  <a:pt x="98" y="264"/>
                  <a:pt x="101" y="266"/>
                </a:cubicBezTo>
                <a:cubicBezTo>
                  <a:pt x="102" y="268"/>
                  <a:pt x="104" y="269"/>
                  <a:pt x="105" y="270"/>
                </a:cubicBezTo>
                <a:cubicBezTo>
                  <a:pt x="106" y="270"/>
                  <a:pt x="107" y="270"/>
                  <a:pt x="108" y="271"/>
                </a:cubicBezTo>
                <a:cubicBezTo>
                  <a:pt x="111" y="271"/>
                  <a:pt x="114" y="271"/>
                  <a:pt x="116" y="271"/>
                </a:cubicBezTo>
                <a:cubicBezTo>
                  <a:pt x="117" y="271"/>
                  <a:pt x="117" y="271"/>
                  <a:pt x="117" y="271"/>
                </a:cubicBezTo>
                <a:cubicBezTo>
                  <a:pt x="117" y="270"/>
                  <a:pt x="117" y="270"/>
                  <a:pt x="117" y="270"/>
                </a:cubicBezTo>
                <a:cubicBezTo>
                  <a:pt x="118" y="269"/>
                  <a:pt x="118" y="268"/>
                  <a:pt x="118" y="268"/>
                </a:cubicBezTo>
                <a:cubicBezTo>
                  <a:pt x="118" y="267"/>
                  <a:pt x="119" y="267"/>
                  <a:pt x="119" y="267"/>
                </a:cubicBezTo>
                <a:cubicBezTo>
                  <a:pt x="120" y="267"/>
                  <a:pt x="120" y="268"/>
                  <a:pt x="120" y="268"/>
                </a:cubicBezTo>
                <a:cubicBezTo>
                  <a:pt x="120" y="268"/>
                  <a:pt x="120" y="269"/>
                  <a:pt x="120" y="269"/>
                </a:cubicBezTo>
                <a:close/>
                <a:moveTo>
                  <a:pt x="88" y="215"/>
                </a:moveTo>
                <a:cubicBezTo>
                  <a:pt x="88" y="215"/>
                  <a:pt x="88" y="216"/>
                  <a:pt x="88" y="216"/>
                </a:cubicBezTo>
                <a:cubicBezTo>
                  <a:pt x="88" y="215"/>
                  <a:pt x="88" y="215"/>
                  <a:pt x="88" y="215"/>
                </a:cubicBezTo>
                <a:cubicBezTo>
                  <a:pt x="90" y="212"/>
                  <a:pt x="90" y="210"/>
                  <a:pt x="91" y="208"/>
                </a:cubicBezTo>
                <a:cubicBezTo>
                  <a:pt x="92" y="204"/>
                  <a:pt x="90" y="200"/>
                  <a:pt x="87" y="198"/>
                </a:cubicBezTo>
                <a:cubicBezTo>
                  <a:pt x="84" y="196"/>
                  <a:pt x="81" y="196"/>
                  <a:pt x="78" y="195"/>
                </a:cubicBezTo>
                <a:cubicBezTo>
                  <a:pt x="76" y="195"/>
                  <a:pt x="73" y="195"/>
                  <a:pt x="71" y="196"/>
                </a:cubicBezTo>
                <a:cubicBezTo>
                  <a:pt x="65" y="198"/>
                  <a:pt x="62" y="203"/>
                  <a:pt x="60" y="209"/>
                </a:cubicBezTo>
                <a:cubicBezTo>
                  <a:pt x="60" y="210"/>
                  <a:pt x="60" y="211"/>
                  <a:pt x="60" y="212"/>
                </a:cubicBezTo>
                <a:cubicBezTo>
                  <a:pt x="59" y="213"/>
                  <a:pt x="60" y="214"/>
                  <a:pt x="60" y="214"/>
                </a:cubicBezTo>
                <a:cubicBezTo>
                  <a:pt x="62" y="216"/>
                  <a:pt x="64" y="218"/>
                  <a:pt x="66" y="219"/>
                </a:cubicBezTo>
                <a:cubicBezTo>
                  <a:pt x="67" y="219"/>
                  <a:pt x="67" y="219"/>
                  <a:pt x="67" y="219"/>
                </a:cubicBezTo>
                <a:cubicBezTo>
                  <a:pt x="67" y="219"/>
                  <a:pt x="67" y="219"/>
                  <a:pt x="67" y="219"/>
                </a:cubicBezTo>
                <a:cubicBezTo>
                  <a:pt x="64" y="217"/>
                  <a:pt x="63" y="214"/>
                  <a:pt x="63" y="210"/>
                </a:cubicBezTo>
                <a:cubicBezTo>
                  <a:pt x="63" y="207"/>
                  <a:pt x="64" y="204"/>
                  <a:pt x="65" y="202"/>
                </a:cubicBezTo>
                <a:cubicBezTo>
                  <a:pt x="67" y="199"/>
                  <a:pt x="69" y="198"/>
                  <a:pt x="72" y="197"/>
                </a:cubicBezTo>
                <a:cubicBezTo>
                  <a:pt x="74" y="197"/>
                  <a:pt x="76" y="197"/>
                  <a:pt x="78" y="196"/>
                </a:cubicBezTo>
                <a:cubicBezTo>
                  <a:pt x="80" y="196"/>
                  <a:pt x="80" y="197"/>
                  <a:pt x="81" y="198"/>
                </a:cubicBezTo>
                <a:cubicBezTo>
                  <a:pt x="81" y="199"/>
                  <a:pt x="81" y="199"/>
                  <a:pt x="82" y="199"/>
                </a:cubicBezTo>
                <a:cubicBezTo>
                  <a:pt x="84" y="201"/>
                  <a:pt x="85" y="203"/>
                  <a:pt x="86" y="206"/>
                </a:cubicBezTo>
                <a:cubicBezTo>
                  <a:pt x="86" y="207"/>
                  <a:pt x="86" y="207"/>
                  <a:pt x="86" y="208"/>
                </a:cubicBezTo>
                <a:cubicBezTo>
                  <a:pt x="86" y="208"/>
                  <a:pt x="86" y="208"/>
                  <a:pt x="86" y="208"/>
                </a:cubicBezTo>
                <a:cubicBezTo>
                  <a:pt x="88" y="208"/>
                  <a:pt x="89" y="210"/>
                  <a:pt x="89" y="211"/>
                </a:cubicBezTo>
                <a:cubicBezTo>
                  <a:pt x="89" y="212"/>
                  <a:pt x="89" y="212"/>
                  <a:pt x="88" y="213"/>
                </a:cubicBezTo>
                <a:cubicBezTo>
                  <a:pt x="88" y="214"/>
                  <a:pt x="88" y="215"/>
                  <a:pt x="88" y="215"/>
                </a:cubicBezTo>
                <a:close/>
                <a:moveTo>
                  <a:pt x="137" y="131"/>
                </a:moveTo>
                <a:cubicBezTo>
                  <a:pt x="136" y="132"/>
                  <a:pt x="136" y="134"/>
                  <a:pt x="136" y="135"/>
                </a:cubicBezTo>
                <a:cubicBezTo>
                  <a:pt x="135" y="139"/>
                  <a:pt x="134" y="143"/>
                  <a:pt x="132" y="146"/>
                </a:cubicBezTo>
                <a:cubicBezTo>
                  <a:pt x="132" y="146"/>
                  <a:pt x="132" y="147"/>
                  <a:pt x="132" y="147"/>
                </a:cubicBezTo>
                <a:cubicBezTo>
                  <a:pt x="132" y="148"/>
                  <a:pt x="132" y="148"/>
                  <a:pt x="133" y="148"/>
                </a:cubicBezTo>
                <a:cubicBezTo>
                  <a:pt x="134" y="150"/>
                  <a:pt x="134" y="152"/>
                  <a:pt x="134" y="155"/>
                </a:cubicBezTo>
                <a:cubicBezTo>
                  <a:pt x="134" y="155"/>
                  <a:pt x="134" y="156"/>
                  <a:pt x="134" y="157"/>
                </a:cubicBezTo>
                <a:cubicBezTo>
                  <a:pt x="134" y="157"/>
                  <a:pt x="134" y="157"/>
                  <a:pt x="134" y="158"/>
                </a:cubicBezTo>
                <a:cubicBezTo>
                  <a:pt x="135" y="163"/>
                  <a:pt x="135" y="168"/>
                  <a:pt x="135" y="173"/>
                </a:cubicBezTo>
                <a:cubicBezTo>
                  <a:pt x="135" y="175"/>
                  <a:pt x="135" y="177"/>
                  <a:pt x="136" y="179"/>
                </a:cubicBezTo>
                <a:cubicBezTo>
                  <a:pt x="136" y="179"/>
                  <a:pt x="136" y="180"/>
                  <a:pt x="136" y="180"/>
                </a:cubicBezTo>
                <a:cubicBezTo>
                  <a:pt x="136" y="180"/>
                  <a:pt x="136" y="180"/>
                  <a:pt x="136" y="180"/>
                </a:cubicBezTo>
                <a:cubicBezTo>
                  <a:pt x="138" y="164"/>
                  <a:pt x="138" y="147"/>
                  <a:pt x="137" y="131"/>
                </a:cubicBezTo>
                <a:close/>
                <a:moveTo>
                  <a:pt x="97" y="47"/>
                </a:moveTo>
                <a:cubicBezTo>
                  <a:pt x="101" y="47"/>
                  <a:pt x="104" y="48"/>
                  <a:pt x="108" y="48"/>
                </a:cubicBezTo>
                <a:cubicBezTo>
                  <a:pt x="108" y="36"/>
                  <a:pt x="108" y="25"/>
                  <a:pt x="107" y="13"/>
                </a:cubicBezTo>
                <a:cubicBezTo>
                  <a:pt x="107" y="13"/>
                  <a:pt x="107" y="13"/>
                  <a:pt x="107" y="13"/>
                </a:cubicBezTo>
                <a:cubicBezTo>
                  <a:pt x="106" y="15"/>
                  <a:pt x="106" y="17"/>
                  <a:pt x="105" y="19"/>
                </a:cubicBezTo>
                <a:cubicBezTo>
                  <a:pt x="105" y="19"/>
                  <a:pt x="106" y="19"/>
                  <a:pt x="106" y="20"/>
                </a:cubicBezTo>
                <a:cubicBezTo>
                  <a:pt x="107" y="21"/>
                  <a:pt x="107" y="22"/>
                  <a:pt x="107" y="24"/>
                </a:cubicBezTo>
                <a:cubicBezTo>
                  <a:pt x="106" y="28"/>
                  <a:pt x="105" y="32"/>
                  <a:pt x="103" y="36"/>
                </a:cubicBezTo>
                <a:cubicBezTo>
                  <a:pt x="101" y="40"/>
                  <a:pt x="100" y="43"/>
                  <a:pt x="98" y="46"/>
                </a:cubicBezTo>
                <a:cubicBezTo>
                  <a:pt x="98" y="46"/>
                  <a:pt x="98" y="47"/>
                  <a:pt x="97" y="47"/>
                </a:cubicBezTo>
                <a:close/>
                <a:moveTo>
                  <a:pt x="34" y="148"/>
                </a:moveTo>
                <a:cubicBezTo>
                  <a:pt x="34" y="148"/>
                  <a:pt x="34" y="148"/>
                  <a:pt x="34" y="148"/>
                </a:cubicBezTo>
                <a:cubicBezTo>
                  <a:pt x="34" y="148"/>
                  <a:pt x="34" y="149"/>
                  <a:pt x="34" y="149"/>
                </a:cubicBezTo>
                <a:cubicBezTo>
                  <a:pt x="33" y="153"/>
                  <a:pt x="33" y="157"/>
                  <a:pt x="33" y="162"/>
                </a:cubicBezTo>
                <a:cubicBezTo>
                  <a:pt x="33" y="164"/>
                  <a:pt x="33" y="166"/>
                  <a:pt x="33" y="168"/>
                </a:cubicBezTo>
                <a:cubicBezTo>
                  <a:pt x="33" y="172"/>
                  <a:pt x="35" y="175"/>
                  <a:pt x="39" y="176"/>
                </a:cubicBezTo>
                <a:cubicBezTo>
                  <a:pt x="40" y="177"/>
                  <a:pt x="41" y="177"/>
                  <a:pt x="42" y="178"/>
                </a:cubicBezTo>
                <a:cubicBezTo>
                  <a:pt x="45" y="178"/>
                  <a:pt x="47" y="179"/>
                  <a:pt x="49" y="179"/>
                </a:cubicBezTo>
                <a:cubicBezTo>
                  <a:pt x="56" y="181"/>
                  <a:pt x="62" y="182"/>
                  <a:pt x="69" y="182"/>
                </a:cubicBezTo>
                <a:cubicBezTo>
                  <a:pt x="71" y="183"/>
                  <a:pt x="73" y="183"/>
                  <a:pt x="75" y="183"/>
                </a:cubicBezTo>
                <a:cubicBezTo>
                  <a:pt x="80" y="183"/>
                  <a:pt x="84" y="182"/>
                  <a:pt x="88" y="181"/>
                </a:cubicBezTo>
                <a:cubicBezTo>
                  <a:pt x="88" y="181"/>
                  <a:pt x="88" y="181"/>
                  <a:pt x="89" y="181"/>
                </a:cubicBezTo>
                <a:cubicBezTo>
                  <a:pt x="88" y="181"/>
                  <a:pt x="88" y="181"/>
                  <a:pt x="88" y="181"/>
                </a:cubicBezTo>
                <a:cubicBezTo>
                  <a:pt x="79" y="181"/>
                  <a:pt x="70" y="180"/>
                  <a:pt x="61" y="179"/>
                </a:cubicBezTo>
                <a:cubicBezTo>
                  <a:pt x="57" y="179"/>
                  <a:pt x="52" y="179"/>
                  <a:pt x="48" y="178"/>
                </a:cubicBezTo>
                <a:cubicBezTo>
                  <a:pt x="45" y="177"/>
                  <a:pt x="43" y="177"/>
                  <a:pt x="40" y="175"/>
                </a:cubicBezTo>
                <a:cubicBezTo>
                  <a:pt x="37" y="173"/>
                  <a:pt x="35" y="170"/>
                  <a:pt x="34" y="166"/>
                </a:cubicBezTo>
                <a:cubicBezTo>
                  <a:pt x="34" y="165"/>
                  <a:pt x="34" y="164"/>
                  <a:pt x="34" y="163"/>
                </a:cubicBezTo>
                <a:cubicBezTo>
                  <a:pt x="34" y="159"/>
                  <a:pt x="34" y="155"/>
                  <a:pt x="34" y="150"/>
                </a:cubicBezTo>
                <a:cubicBezTo>
                  <a:pt x="34" y="150"/>
                  <a:pt x="34" y="149"/>
                  <a:pt x="34" y="148"/>
                </a:cubicBezTo>
                <a:close/>
                <a:moveTo>
                  <a:pt x="28" y="161"/>
                </a:moveTo>
                <a:cubicBezTo>
                  <a:pt x="29" y="161"/>
                  <a:pt x="29" y="161"/>
                  <a:pt x="29" y="161"/>
                </a:cubicBezTo>
                <a:cubicBezTo>
                  <a:pt x="31" y="147"/>
                  <a:pt x="30" y="133"/>
                  <a:pt x="31" y="118"/>
                </a:cubicBezTo>
                <a:cubicBezTo>
                  <a:pt x="29" y="120"/>
                  <a:pt x="28" y="121"/>
                  <a:pt x="27" y="122"/>
                </a:cubicBezTo>
                <a:cubicBezTo>
                  <a:pt x="26" y="123"/>
                  <a:pt x="26" y="123"/>
                  <a:pt x="26" y="124"/>
                </a:cubicBezTo>
                <a:cubicBezTo>
                  <a:pt x="26" y="127"/>
                  <a:pt x="27" y="130"/>
                  <a:pt x="27" y="133"/>
                </a:cubicBezTo>
                <a:cubicBezTo>
                  <a:pt x="27" y="133"/>
                  <a:pt x="27" y="134"/>
                  <a:pt x="27" y="134"/>
                </a:cubicBezTo>
                <a:cubicBezTo>
                  <a:pt x="27" y="135"/>
                  <a:pt x="28" y="135"/>
                  <a:pt x="27" y="136"/>
                </a:cubicBezTo>
                <a:cubicBezTo>
                  <a:pt x="27" y="136"/>
                  <a:pt x="27" y="137"/>
                  <a:pt x="27" y="138"/>
                </a:cubicBezTo>
                <a:cubicBezTo>
                  <a:pt x="27" y="144"/>
                  <a:pt x="28" y="151"/>
                  <a:pt x="28" y="158"/>
                </a:cubicBezTo>
                <a:cubicBezTo>
                  <a:pt x="28" y="159"/>
                  <a:pt x="28" y="160"/>
                  <a:pt x="28" y="161"/>
                </a:cubicBezTo>
                <a:close/>
                <a:moveTo>
                  <a:pt x="21" y="191"/>
                </a:moveTo>
                <a:cubicBezTo>
                  <a:pt x="21" y="191"/>
                  <a:pt x="22" y="191"/>
                  <a:pt x="22" y="190"/>
                </a:cubicBezTo>
                <a:cubicBezTo>
                  <a:pt x="23" y="190"/>
                  <a:pt x="24" y="189"/>
                  <a:pt x="25" y="189"/>
                </a:cubicBezTo>
                <a:cubicBezTo>
                  <a:pt x="26" y="188"/>
                  <a:pt x="26" y="188"/>
                  <a:pt x="27" y="189"/>
                </a:cubicBezTo>
                <a:cubicBezTo>
                  <a:pt x="27" y="189"/>
                  <a:pt x="27" y="189"/>
                  <a:pt x="28" y="189"/>
                </a:cubicBezTo>
                <a:cubicBezTo>
                  <a:pt x="31" y="187"/>
                  <a:pt x="34" y="187"/>
                  <a:pt x="37" y="187"/>
                </a:cubicBezTo>
                <a:cubicBezTo>
                  <a:pt x="37" y="187"/>
                  <a:pt x="38" y="187"/>
                  <a:pt x="38" y="187"/>
                </a:cubicBezTo>
                <a:cubicBezTo>
                  <a:pt x="37" y="187"/>
                  <a:pt x="37" y="187"/>
                  <a:pt x="37" y="186"/>
                </a:cubicBezTo>
                <a:cubicBezTo>
                  <a:pt x="34" y="186"/>
                  <a:pt x="32" y="185"/>
                  <a:pt x="31" y="183"/>
                </a:cubicBezTo>
                <a:cubicBezTo>
                  <a:pt x="30" y="183"/>
                  <a:pt x="29" y="182"/>
                  <a:pt x="28" y="181"/>
                </a:cubicBezTo>
                <a:cubicBezTo>
                  <a:pt x="28" y="181"/>
                  <a:pt x="27" y="180"/>
                  <a:pt x="27" y="179"/>
                </a:cubicBezTo>
                <a:cubicBezTo>
                  <a:pt x="27" y="178"/>
                  <a:pt x="28" y="177"/>
                  <a:pt x="29" y="176"/>
                </a:cubicBezTo>
                <a:cubicBezTo>
                  <a:pt x="30" y="176"/>
                  <a:pt x="30" y="176"/>
                  <a:pt x="30" y="176"/>
                </a:cubicBezTo>
                <a:cubicBezTo>
                  <a:pt x="29" y="175"/>
                  <a:pt x="28" y="174"/>
                  <a:pt x="27" y="173"/>
                </a:cubicBezTo>
                <a:cubicBezTo>
                  <a:pt x="26" y="175"/>
                  <a:pt x="24" y="177"/>
                  <a:pt x="22" y="180"/>
                </a:cubicBezTo>
                <a:cubicBezTo>
                  <a:pt x="22" y="180"/>
                  <a:pt x="21" y="181"/>
                  <a:pt x="21" y="182"/>
                </a:cubicBezTo>
                <a:cubicBezTo>
                  <a:pt x="21" y="184"/>
                  <a:pt x="21" y="185"/>
                  <a:pt x="21" y="187"/>
                </a:cubicBezTo>
                <a:cubicBezTo>
                  <a:pt x="21" y="188"/>
                  <a:pt x="21" y="190"/>
                  <a:pt x="21" y="191"/>
                </a:cubicBezTo>
                <a:close/>
                <a:moveTo>
                  <a:pt x="34" y="82"/>
                </a:moveTo>
                <a:cubicBezTo>
                  <a:pt x="34" y="82"/>
                  <a:pt x="34" y="82"/>
                  <a:pt x="35" y="82"/>
                </a:cubicBezTo>
                <a:cubicBezTo>
                  <a:pt x="36" y="82"/>
                  <a:pt x="37" y="81"/>
                  <a:pt x="38" y="81"/>
                </a:cubicBezTo>
                <a:cubicBezTo>
                  <a:pt x="41" y="80"/>
                  <a:pt x="43" y="79"/>
                  <a:pt x="45" y="77"/>
                </a:cubicBezTo>
                <a:cubicBezTo>
                  <a:pt x="46" y="76"/>
                  <a:pt x="48" y="74"/>
                  <a:pt x="50" y="73"/>
                </a:cubicBezTo>
                <a:cubicBezTo>
                  <a:pt x="50" y="73"/>
                  <a:pt x="50" y="72"/>
                  <a:pt x="50" y="72"/>
                </a:cubicBezTo>
                <a:cubicBezTo>
                  <a:pt x="51" y="70"/>
                  <a:pt x="51" y="70"/>
                  <a:pt x="52" y="69"/>
                </a:cubicBezTo>
                <a:cubicBezTo>
                  <a:pt x="53" y="69"/>
                  <a:pt x="54" y="69"/>
                  <a:pt x="55" y="69"/>
                </a:cubicBezTo>
                <a:cubicBezTo>
                  <a:pt x="56" y="69"/>
                  <a:pt x="58" y="68"/>
                  <a:pt x="59" y="68"/>
                </a:cubicBezTo>
                <a:cubicBezTo>
                  <a:pt x="62" y="67"/>
                  <a:pt x="64" y="67"/>
                  <a:pt x="67" y="66"/>
                </a:cubicBezTo>
                <a:cubicBezTo>
                  <a:pt x="67" y="66"/>
                  <a:pt x="68" y="66"/>
                  <a:pt x="68" y="65"/>
                </a:cubicBezTo>
                <a:cubicBezTo>
                  <a:pt x="68" y="65"/>
                  <a:pt x="67" y="65"/>
                  <a:pt x="67" y="65"/>
                </a:cubicBezTo>
                <a:cubicBezTo>
                  <a:pt x="64" y="66"/>
                  <a:pt x="60" y="66"/>
                  <a:pt x="57" y="67"/>
                </a:cubicBezTo>
                <a:cubicBezTo>
                  <a:pt x="52" y="68"/>
                  <a:pt x="48" y="69"/>
                  <a:pt x="44" y="70"/>
                </a:cubicBezTo>
                <a:cubicBezTo>
                  <a:pt x="42" y="71"/>
                  <a:pt x="40" y="72"/>
                  <a:pt x="38" y="74"/>
                </a:cubicBezTo>
                <a:cubicBezTo>
                  <a:pt x="36" y="76"/>
                  <a:pt x="35" y="79"/>
                  <a:pt x="34" y="82"/>
                </a:cubicBezTo>
                <a:close/>
                <a:moveTo>
                  <a:pt x="113" y="287"/>
                </a:moveTo>
                <a:cubicBezTo>
                  <a:pt x="115" y="287"/>
                  <a:pt x="117" y="287"/>
                  <a:pt x="119" y="287"/>
                </a:cubicBezTo>
                <a:cubicBezTo>
                  <a:pt x="119" y="287"/>
                  <a:pt x="119" y="287"/>
                  <a:pt x="120" y="286"/>
                </a:cubicBezTo>
                <a:cubicBezTo>
                  <a:pt x="125" y="284"/>
                  <a:pt x="129" y="279"/>
                  <a:pt x="130" y="273"/>
                </a:cubicBezTo>
                <a:cubicBezTo>
                  <a:pt x="130" y="272"/>
                  <a:pt x="130" y="272"/>
                  <a:pt x="130" y="272"/>
                </a:cubicBezTo>
                <a:cubicBezTo>
                  <a:pt x="130" y="272"/>
                  <a:pt x="130" y="272"/>
                  <a:pt x="130" y="272"/>
                </a:cubicBezTo>
                <a:cubicBezTo>
                  <a:pt x="130" y="272"/>
                  <a:pt x="130" y="272"/>
                  <a:pt x="130" y="272"/>
                </a:cubicBezTo>
                <a:cubicBezTo>
                  <a:pt x="129" y="273"/>
                  <a:pt x="127" y="274"/>
                  <a:pt x="126" y="274"/>
                </a:cubicBezTo>
                <a:cubicBezTo>
                  <a:pt x="124" y="273"/>
                  <a:pt x="124" y="274"/>
                  <a:pt x="123" y="275"/>
                </a:cubicBezTo>
                <a:cubicBezTo>
                  <a:pt x="123" y="275"/>
                  <a:pt x="122" y="276"/>
                  <a:pt x="122" y="276"/>
                </a:cubicBezTo>
                <a:cubicBezTo>
                  <a:pt x="119" y="280"/>
                  <a:pt x="116" y="283"/>
                  <a:pt x="113" y="287"/>
                </a:cubicBezTo>
                <a:close/>
                <a:moveTo>
                  <a:pt x="78" y="262"/>
                </a:moveTo>
                <a:cubicBezTo>
                  <a:pt x="81" y="264"/>
                  <a:pt x="85" y="266"/>
                  <a:pt x="89" y="268"/>
                </a:cubicBezTo>
                <a:cubicBezTo>
                  <a:pt x="93" y="269"/>
                  <a:pt x="97" y="270"/>
                  <a:pt x="101" y="270"/>
                </a:cubicBezTo>
                <a:cubicBezTo>
                  <a:pt x="97" y="267"/>
                  <a:pt x="95" y="263"/>
                  <a:pt x="93" y="259"/>
                </a:cubicBezTo>
                <a:cubicBezTo>
                  <a:pt x="93" y="259"/>
                  <a:pt x="92" y="259"/>
                  <a:pt x="92" y="259"/>
                </a:cubicBezTo>
                <a:cubicBezTo>
                  <a:pt x="92" y="260"/>
                  <a:pt x="92" y="260"/>
                  <a:pt x="92" y="260"/>
                </a:cubicBezTo>
                <a:cubicBezTo>
                  <a:pt x="90" y="261"/>
                  <a:pt x="88" y="262"/>
                  <a:pt x="85" y="262"/>
                </a:cubicBezTo>
                <a:cubicBezTo>
                  <a:pt x="84" y="262"/>
                  <a:pt x="83" y="262"/>
                  <a:pt x="81" y="261"/>
                </a:cubicBezTo>
                <a:cubicBezTo>
                  <a:pt x="80" y="261"/>
                  <a:pt x="79" y="261"/>
                  <a:pt x="78" y="262"/>
                </a:cubicBezTo>
                <a:close/>
                <a:moveTo>
                  <a:pt x="123" y="59"/>
                </a:moveTo>
                <a:cubicBezTo>
                  <a:pt x="122" y="59"/>
                  <a:pt x="122" y="59"/>
                  <a:pt x="122" y="59"/>
                </a:cubicBezTo>
                <a:cubicBezTo>
                  <a:pt x="123" y="60"/>
                  <a:pt x="123" y="61"/>
                  <a:pt x="123" y="63"/>
                </a:cubicBezTo>
                <a:cubicBezTo>
                  <a:pt x="124" y="65"/>
                  <a:pt x="125" y="67"/>
                  <a:pt x="126" y="70"/>
                </a:cubicBezTo>
                <a:cubicBezTo>
                  <a:pt x="126" y="70"/>
                  <a:pt x="126" y="71"/>
                  <a:pt x="126" y="71"/>
                </a:cubicBezTo>
                <a:cubicBezTo>
                  <a:pt x="129" y="74"/>
                  <a:pt x="131" y="78"/>
                  <a:pt x="133" y="81"/>
                </a:cubicBezTo>
                <a:cubicBezTo>
                  <a:pt x="133" y="82"/>
                  <a:pt x="133" y="82"/>
                  <a:pt x="133" y="82"/>
                </a:cubicBezTo>
                <a:cubicBezTo>
                  <a:pt x="133" y="80"/>
                  <a:pt x="133" y="77"/>
                  <a:pt x="133" y="75"/>
                </a:cubicBezTo>
                <a:cubicBezTo>
                  <a:pt x="133" y="74"/>
                  <a:pt x="133" y="73"/>
                  <a:pt x="134" y="73"/>
                </a:cubicBezTo>
                <a:cubicBezTo>
                  <a:pt x="131" y="67"/>
                  <a:pt x="128" y="63"/>
                  <a:pt x="123" y="59"/>
                </a:cubicBezTo>
                <a:close/>
                <a:moveTo>
                  <a:pt x="113" y="177"/>
                </a:moveTo>
                <a:cubicBezTo>
                  <a:pt x="115" y="175"/>
                  <a:pt x="116" y="173"/>
                  <a:pt x="118" y="172"/>
                </a:cubicBezTo>
                <a:cubicBezTo>
                  <a:pt x="118" y="171"/>
                  <a:pt x="118" y="171"/>
                  <a:pt x="118" y="170"/>
                </a:cubicBezTo>
                <a:cubicBezTo>
                  <a:pt x="118" y="170"/>
                  <a:pt x="118" y="169"/>
                  <a:pt x="119" y="169"/>
                </a:cubicBezTo>
                <a:cubicBezTo>
                  <a:pt x="120" y="168"/>
                  <a:pt x="120" y="168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1" y="162"/>
                  <a:pt x="121" y="158"/>
                  <a:pt x="121" y="154"/>
                </a:cubicBezTo>
                <a:cubicBezTo>
                  <a:pt x="121" y="149"/>
                  <a:pt x="122" y="144"/>
                  <a:pt x="122" y="139"/>
                </a:cubicBezTo>
                <a:cubicBezTo>
                  <a:pt x="123" y="137"/>
                  <a:pt x="123" y="135"/>
                  <a:pt x="122" y="134"/>
                </a:cubicBezTo>
                <a:cubicBezTo>
                  <a:pt x="121" y="133"/>
                  <a:pt x="121" y="133"/>
                  <a:pt x="121" y="132"/>
                </a:cubicBezTo>
                <a:cubicBezTo>
                  <a:pt x="121" y="138"/>
                  <a:pt x="120" y="143"/>
                  <a:pt x="120" y="149"/>
                </a:cubicBezTo>
                <a:cubicBezTo>
                  <a:pt x="119" y="154"/>
                  <a:pt x="119" y="159"/>
                  <a:pt x="118" y="165"/>
                </a:cubicBezTo>
                <a:cubicBezTo>
                  <a:pt x="117" y="168"/>
                  <a:pt x="115" y="172"/>
                  <a:pt x="113" y="175"/>
                </a:cubicBezTo>
                <a:cubicBezTo>
                  <a:pt x="113" y="175"/>
                  <a:pt x="113" y="176"/>
                  <a:pt x="113" y="176"/>
                </a:cubicBezTo>
                <a:cubicBezTo>
                  <a:pt x="113" y="176"/>
                  <a:pt x="113" y="176"/>
                  <a:pt x="113" y="177"/>
                </a:cubicBezTo>
                <a:close/>
                <a:moveTo>
                  <a:pt x="18" y="157"/>
                </a:moveTo>
                <a:cubicBezTo>
                  <a:pt x="16" y="159"/>
                  <a:pt x="15" y="160"/>
                  <a:pt x="13" y="162"/>
                </a:cubicBezTo>
                <a:cubicBezTo>
                  <a:pt x="12" y="163"/>
                  <a:pt x="12" y="164"/>
                  <a:pt x="13" y="166"/>
                </a:cubicBezTo>
                <a:cubicBezTo>
                  <a:pt x="17" y="163"/>
                  <a:pt x="21" y="161"/>
                  <a:pt x="26" y="158"/>
                </a:cubicBezTo>
                <a:cubicBezTo>
                  <a:pt x="26" y="155"/>
                  <a:pt x="25" y="152"/>
                  <a:pt x="25" y="149"/>
                </a:cubicBezTo>
                <a:cubicBezTo>
                  <a:pt x="25" y="149"/>
                  <a:pt x="25" y="149"/>
                  <a:pt x="25" y="148"/>
                </a:cubicBezTo>
                <a:cubicBezTo>
                  <a:pt x="25" y="149"/>
                  <a:pt x="25" y="149"/>
                  <a:pt x="24" y="149"/>
                </a:cubicBezTo>
                <a:cubicBezTo>
                  <a:pt x="24" y="150"/>
                  <a:pt x="23" y="151"/>
                  <a:pt x="22" y="152"/>
                </a:cubicBezTo>
                <a:cubicBezTo>
                  <a:pt x="21" y="153"/>
                  <a:pt x="20" y="154"/>
                  <a:pt x="20" y="156"/>
                </a:cubicBezTo>
                <a:cubicBezTo>
                  <a:pt x="20" y="157"/>
                  <a:pt x="19" y="157"/>
                  <a:pt x="18" y="157"/>
                </a:cubicBezTo>
                <a:close/>
                <a:moveTo>
                  <a:pt x="25" y="206"/>
                </a:moveTo>
                <a:cubicBezTo>
                  <a:pt x="26" y="204"/>
                  <a:pt x="27" y="202"/>
                  <a:pt x="27" y="201"/>
                </a:cubicBezTo>
                <a:cubicBezTo>
                  <a:pt x="28" y="199"/>
                  <a:pt x="29" y="197"/>
                  <a:pt x="31" y="195"/>
                </a:cubicBezTo>
                <a:cubicBezTo>
                  <a:pt x="32" y="194"/>
                  <a:pt x="34" y="194"/>
                  <a:pt x="35" y="193"/>
                </a:cubicBezTo>
                <a:cubicBezTo>
                  <a:pt x="34" y="193"/>
                  <a:pt x="33" y="193"/>
                  <a:pt x="32" y="193"/>
                </a:cubicBezTo>
                <a:cubicBezTo>
                  <a:pt x="28" y="194"/>
                  <a:pt x="25" y="196"/>
                  <a:pt x="23" y="198"/>
                </a:cubicBezTo>
                <a:cubicBezTo>
                  <a:pt x="23" y="199"/>
                  <a:pt x="22" y="200"/>
                  <a:pt x="22" y="201"/>
                </a:cubicBezTo>
                <a:cubicBezTo>
                  <a:pt x="21" y="201"/>
                  <a:pt x="21" y="202"/>
                  <a:pt x="21" y="202"/>
                </a:cubicBezTo>
                <a:cubicBezTo>
                  <a:pt x="20" y="202"/>
                  <a:pt x="20" y="203"/>
                  <a:pt x="20" y="203"/>
                </a:cubicBezTo>
                <a:cubicBezTo>
                  <a:pt x="20" y="204"/>
                  <a:pt x="19" y="204"/>
                  <a:pt x="19" y="205"/>
                </a:cubicBezTo>
                <a:cubicBezTo>
                  <a:pt x="19" y="207"/>
                  <a:pt x="19" y="208"/>
                  <a:pt x="20" y="210"/>
                </a:cubicBezTo>
                <a:cubicBezTo>
                  <a:pt x="22" y="209"/>
                  <a:pt x="23" y="207"/>
                  <a:pt x="25" y="206"/>
                </a:cubicBezTo>
                <a:close/>
                <a:moveTo>
                  <a:pt x="22" y="277"/>
                </a:moveTo>
                <a:cubicBezTo>
                  <a:pt x="22" y="272"/>
                  <a:pt x="23" y="269"/>
                  <a:pt x="25" y="265"/>
                </a:cubicBezTo>
                <a:cubicBezTo>
                  <a:pt x="24" y="265"/>
                  <a:pt x="24" y="265"/>
                  <a:pt x="24" y="265"/>
                </a:cubicBezTo>
                <a:cubicBezTo>
                  <a:pt x="22" y="262"/>
                  <a:pt x="20" y="260"/>
                  <a:pt x="19" y="257"/>
                </a:cubicBezTo>
                <a:cubicBezTo>
                  <a:pt x="19" y="255"/>
                  <a:pt x="18" y="254"/>
                  <a:pt x="18" y="253"/>
                </a:cubicBezTo>
                <a:cubicBezTo>
                  <a:pt x="18" y="253"/>
                  <a:pt x="18" y="252"/>
                  <a:pt x="17" y="252"/>
                </a:cubicBezTo>
                <a:cubicBezTo>
                  <a:pt x="17" y="255"/>
                  <a:pt x="16" y="257"/>
                  <a:pt x="16" y="260"/>
                </a:cubicBezTo>
                <a:cubicBezTo>
                  <a:pt x="16" y="260"/>
                  <a:pt x="17" y="261"/>
                  <a:pt x="17" y="261"/>
                </a:cubicBezTo>
                <a:cubicBezTo>
                  <a:pt x="18" y="262"/>
                  <a:pt x="18" y="263"/>
                  <a:pt x="19" y="265"/>
                </a:cubicBezTo>
                <a:cubicBezTo>
                  <a:pt x="19" y="266"/>
                  <a:pt x="20" y="268"/>
                  <a:pt x="20" y="270"/>
                </a:cubicBezTo>
                <a:cubicBezTo>
                  <a:pt x="20" y="272"/>
                  <a:pt x="20" y="273"/>
                  <a:pt x="19" y="275"/>
                </a:cubicBezTo>
                <a:cubicBezTo>
                  <a:pt x="20" y="276"/>
                  <a:pt x="21" y="276"/>
                  <a:pt x="22" y="277"/>
                </a:cubicBezTo>
                <a:close/>
                <a:moveTo>
                  <a:pt x="128" y="214"/>
                </a:moveTo>
                <a:cubicBezTo>
                  <a:pt x="128" y="215"/>
                  <a:pt x="128" y="215"/>
                  <a:pt x="128" y="215"/>
                </a:cubicBezTo>
                <a:cubicBezTo>
                  <a:pt x="126" y="219"/>
                  <a:pt x="122" y="222"/>
                  <a:pt x="117" y="223"/>
                </a:cubicBezTo>
                <a:cubicBezTo>
                  <a:pt x="114" y="225"/>
                  <a:pt x="110" y="225"/>
                  <a:pt x="106" y="225"/>
                </a:cubicBezTo>
                <a:cubicBezTo>
                  <a:pt x="106" y="225"/>
                  <a:pt x="105" y="225"/>
                  <a:pt x="105" y="226"/>
                </a:cubicBezTo>
                <a:cubicBezTo>
                  <a:pt x="106" y="226"/>
                  <a:pt x="106" y="226"/>
                  <a:pt x="107" y="227"/>
                </a:cubicBezTo>
                <a:cubicBezTo>
                  <a:pt x="109" y="227"/>
                  <a:pt x="111" y="228"/>
                  <a:pt x="112" y="228"/>
                </a:cubicBezTo>
                <a:cubicBezTo>
                  <a:pt x="116" y="229"/>
                  <a:pt x="119" y="228"/>
                  <a:pt x="121" y="226"/>
                </a:cubicBezTo>
                <a:cubicBezTo>
                  <a:pt x="125" y="223"/>
                  <a:pt x="127" y="219"/>
                  <a:pt x="128" y="214"/>
                </a:cubicBezTo>
                <a:close/>
                <a:moveTo>
                  <a:pt x="126" y="151"/>
                </a:moveTo>
                <a:cubicBezTo>
                  <a:pt x="124" y="156"/>
                  <a:pt x="123" y="161"/>
                  <a:pt x="122" y="167"/>
                </a:cubicBezTo>
                <a:cubicBezTo>
                  <a:pt x="122" y="168"/>
                  <a:pt x="123" y="169"/>
                  <a:pt x="124" y="170"/>
                </a:cubicBezTo>
                <a:cubicBezTo>
                  <a:pt x="126" y="172"/>
                  <a:pt x="128" y="175"/>
                  <a:pt x="129" y="178"/>
                </a:cubicBezTo>
                <a:cubicBezTo>
                  <a:pt x="129" y="178"/>
                  <a:pt x="129" y="179"/>
                  <a:pt x="130" y="179"/>
                </a:cubicBezTo>
                <a:cubicBezTo>
                  <a:pt x="130" y="178"/>
                  <a:pt x="130" y="177"/>
                  <a:pt x="130" y="176"/>
                </a:cubicBezTo>
                <a:cubicBezTo>
                  <a:pt x="129" y="173"/>
                  <a:pt x="128" y="170"/>
                  <a:pt x="127" y="167"/>
                </a:cubicBezTo>
                <a:cubicBezTo>
                  <a:pt x="126" y="165"/>
                  <a:pt x="127" y="164"/>
                  <a:pt x="128" y="163"/>
                </a:cubicBezTo>
                <a:cubicBezTo>
                  <a:pt x="128" y="162"/>
                  <a:pt x="129" y="162"/>
                  <a:pt x="129" y="161"/>
                </a:cubicBezTo>
                <a:cubicBezTo>
                  <a:pt x="126" y="162"/>
                  <a:pt x="125" y="160"/>
                  <a:pt x="126" y="158"/>
                </a:cubicBezTo>
                <a:cubicBezTo>
                  <a:pt x="126" y="157"/>
                  <a:pt x="126" y="156"/>
                  <a:pt x="126" y="155"/>
                </a:cubicBezTo>
                <a:cubicBezTo>
                  <a:pt x="126" y="153"/>
                  <a:pt x="126" y="152"/>
                  <a:pt x="126" y="151"/>
                </a:cubicBezTo>
                <a:close/>
                <a:moveTo>
                  <a:pt x="11" y="261"/>
                </a:moveTo>
                <a:cubicBezTo>
                  <a:pt x="11" y="261"/>
                  <a:pt x="12" y="260"/>
                  <a:pt x="12" y="260"/>
                </a:cubicBezTo>
                <a:cubicBezTo>
                  <a:pt x="13" y="259"/>
                  <a:pt x="13" y="259"/>
                  <a:pt x="14" y="259"/>
                </a:cubicBezTo>
                <a:cubicBezTo>
                  <a:pt x="14" y="259"/>
                  <a:pt x="14" y="258"/>
                  <a:pt x="14" y="258"/>
                </a:cubicBezTo>
                <a:cubicBezTo>
                  <a:pt x="14" y="255"/>
                  <a:pt x="15" y="252"/>
                  <a:pt x="16" y="249"/>
                </a:cubicBezTo>
                <a:cubicBezTo>
                  <a:pt x="16" y="249"/>
                  <a:pt x="16" y="248"/>
                  <a:pt x="15" y="248"/>
                </a:cubicBezTo>
                <a:cubicBezTo>
                  <a:pt x="14" y="245"/>
                  <a:pt x="13" y="243"/>
                  <a:pt x="12" y="240"/>
                </a:cubicBezTo>
                <a:cubicBezTo>
                  <a:pt x="12" y="240"/>
                  <a:pt x="12" y="239"/>
                  <a:pt x="12" y="238"/>
                </a:cubicBezTo>
                <a:cubicBezTo>
                  <a:pt x="10" y="242"/>
                  <a:pt x="10" y="258"/>
                  <a:pt x="11" y="261"/>
                </a:cubicBezTo>
                <a:close/>
                <a:moveTo>
                  <a:pt x="58" y="200"/>
                </a:moveTo>
                <a:cubicBezTo>
                  <a:pt x="61" y="196"/>
                  <a:pt x="65" y="193"/>
                  <a:pt x="69" y="191"/>
                </a:cubicBezTo>
                <a:cubicBezTo>
                  <a:pt x="62" y="191"/>
                  <a:pt x="55" y="190"/>
                  <a:pt x="48" y="189"/>
                </a:cubicBezTo>
                <a:cubicBezTo>
                  <a:pt x="52" y="191"/>
                  <a:pt x="56" y="194"/>
                  <a:pt x="58" y="200"/>
                </a:cubicBezTo>
                <a:close/>
                <a:moveTo>
                  <a:pt x="44" y="56"/>
                </a:moveTo>
                <a:cubicBezTo>
                  <a:pt x="43" y="55"/>
                  <a:pt x="43" y="55"/>
                  <a:pt x="42" y="55"/>
                </a:cubicBezTo>
                <a:cubicBezTo>
                  <a:pt x="41" y="55"/>
                  <a:pt x="40" y="55"/>
                  <a:pt x="39" y="54"/>
                </a:cubicBezTo>
                <a:cubicBezTo>
                  <a:pt x="34" y="54"/>
                  <a:pt x="30" y="54"/>
                  <a:pt x="26" y="56"/>
                </a:cubicBezTo>
                <a:cubicBezTo>
                  <a:pt x="25" y="56"/>
                  <a:pt x="24" y="57"/>
                  <a:pt x="23" y="58"/>
                </a:cubicBezTo>
                <a:cubicBezTo>
                  <a:pt x="23" y="59"/>
                  <a:pt x="22" y="59"/>
                  <a:pt x="22" y="61"/>
                </a:cubicBezTo>
                <a:cubicBezTo>
                  <a:pt x="23" y="60"/>
                  <a:pt x="24" y="59"/>
                  <a:pt x="25" y="58"/>
                </a:cubicBezTo>
                <a:cubicBezTo>
                  <a:pt x="26" y="58"/>
                  <a:pt x="28" y="58"/>
                  <a:pt x="28" y="60"/>
                </a:cubicBezTo>
                <a:cubicBezTo>
                  <a:pt x="28" y="60"/>
                  <a:pt x="28" y="60"/>
                  <a:pt x="28" y="61"/>
                </a:cubicBezTo>
                <a:cubicBezTo>
                  <a:pt x="33" y="59"/>
                  <a:pt x="38" y="57"/>
                  <a:pt x="44" y="56"/>
                </a:cubicBezTo>
                <a:close/>
                <a:moveTo>
                  <a:pt x="120" y="174"/>
                </a:moveTo>
                <a:cubicBezTo>
                  <a:pt x="119" y="174"/>
                  <a:pt x="119" y="174"/>
                  <a:pt x="119" y="174"/>
                </a:cubicBezTo>
                <a:cubicBezTo>
                  <a:pt x="118" y="177"/>
                  <a:pt x="116" y="179"/>
                  <a:pt x="113" y="181"/>
                </a:cubicBezTo>
                <a:cubicBezTo>
                  <a:pt x="113" y="182"/>
                  <a:pt x="113" y="182"/>
                  <a:pt x="113" y="183"/>
                </a:cubicBezTo>
                <a:cubicBezTo>
                  <a:pt x="113" y="184"/>
                  <a:pt x="114" y="185"/>
                  <a:pt x="115" y="187"/>
                </a:cubicBezTo>
                <a:cubicBezTo>
                  <a:pt x="115" y="188"/>
                  <a:pt x="116" y="189"/>
                  <a:pt x="117" y="189"/>
                </a:cubicBezTo>
                <a:cubicBezTo>
                  <a:pt x="118" y="189"/>
                  <a:pt x="118" y="189"/>
                  <a:pt x="119" y="188"/>
                </a:cubicBezTo>
                <a:cubicBezTo>
                  <a:pt x="119" y="188"/>
                  <a:pt x="119" y="187"/>
                  <a:pt x="119" y="186"/>
                </a:cubicBezTo>
                <a:cubicBezTo>
                  <a:pt x="120" y="183"/>
                  <a:pt x="120" y="179"/>
                  <a:pt x="120" y="175"/>
                </a:cubicBezTo>
                <a:cubicBezTo>
                  <a:pt x="120" y="175"/>
                  <a:pt x="120" y="174"/>
                  <a:pt x="120" y="174"/>
                </a:cubicBezTo>
                <a:close/>
                <a:moveTo>
                  <a:pt x="99" y="12"/>
                </a:moveTo>
                <a:cubicBezTo>
                  <a:pt x="101" y="11"/>
                  <a:pt x="102" y="9"/>
                  <a:pt x="103" y="8"/>
                </a:cubicBezTo>
                <a:cubicBezTo>
                  <a:pt x="104" y="7"/>
                  <a:pt x="106" y="6"/>
                  <a:pt x="107" y="5"/>
                </a:cubicBezTo>
                <a:cubicBezTo>
                  <a:pt x="106" y="5"/>
                  <a:pt x="105" y="5"/>
                  <a:pt x="104" y="5"/>
                </a:cubicBezTo>
                <a:cubicBezTo>
                  <a:pt x="103" y="6"/>
                  <a:pt x="101" y="6"/>
                  <a:pt x="99" y="7"/>
                </a:cubicBezTo>
                <a:cubicBezTo>
                  <a:pt x="98" y="7"/>
                  <a:pt x="97" y="7"/>
                  <a:pt x="97" y="8"/>
                </a:cubicBezTo>
                <a:cubicBezTo>
                  <a:pt x="95" y="9"/>
                  <a:pt x="94" y="11"/>
                  <a:pt x="94" y="13"/>
                </a:cubicBezTo>
                <a:cubicBezTo>
                  <a:pt x="94" y="16"/>
                  <a:pt x="94" y="18"/>
                  <a:pt x="94" y="21"/>
                </a:cubicBezTo>
                <a:cubicBezTo>
                  <a:pt x="94" y="24"/>
                  <a:pt x="94" y="27"/>
                  <a:pt x="95" y="30"/>
                </a:cubicBezTo>
                <a:cubicBezTo>
                  <a:pt x="95" y="30"/>
                  <a:pt x="95" y="31"/>
                  <a:pt x="95" y="31"/>
                </a:cubicBezTo>
                <a:cubicBezTo>
                  <a:pt x="95" y="31"/>
                  <a:pt x="95" y="30"/>
                  <a:pt x="95" y="30"/>
                </a:cubicBezTo>
                <a:cubicBezTo>
                  <a:pt x="95" y="29"/>
                  <a:pt x="95" y="28"/>
                  <a:pt x="95" y="27"/>
                </a:cubicBezTo>
                <a:cubicBezTo>
                  <a:pt x="96" y="22"/>
                  <a:pt x="97" y="18"/>
                  <a:pt x="97" y="13"/>
                </a:cubicBezTo>
                <a:cubicBezTo>
                  <a:pt x="97" y="13"/>
                  <a:pt x="97" y="12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7" y="10"/>
                  <a:pt x="97" y="10"/>
                  <a:pt x="98" y="10"/>
                </a:cubicBezTo>
                <a:cubicBezTo>
                  <a:pt x="98" y="10"/>
                  <a:pt x="99" y="10"/>
                  <a:pt x="99" y="11"/>
                </a:cubicBezTo>
                <a:cubicBezTo>
                  <a:pt x="99" y="11"/>
                  <a:pt x="99" y="11"/>
                  <a:pt x="99" y="12"/>
                </a:cubicBezTo>
                <a:close/>
                <a:moveTo>
                  <a:pt x="109" y="6"/>
                </a:moveTo>
                <a:cubicBezTo>
                  <a:pt x="110" y="7"/>
                  <a:pt x="110" y="7"/>
                  <a:pt x="109" y="8"/>
                </a:cubicBezTo>
                <a:cubicBezTo>
                  <a:pt x="109" y="8"/>
                  <a:pt x="109" y="8"/>
                  <a:pt x="109" y="9"/>
                </a:cubicBezTo>
                <a:cubicBezTo>
                  <a:pt x="110" y="11"/>
                  <a:pt x="110" y="13"/>
                  <a:pt x="110" y="15"/>
                </a:cubicBezTo>
                <a:cubicBezTo>
                  <a:pt x="110" y="22"/>
                  <a:pt x="110" y="30"/>
                  <a:pt x="110" y="38"/>
                </a:cubicBezTo>
                <a:cubicBezTo>
                  <a:pt x="110" y="40"/>
                  <a:pt x="110" y="42"/>
                  <a:pt x="110" y="44"/>
                </a:cubicBezTo>
                <a:cubicBezTo>
                  <a:pt x="110" y="42"/>
                  <a:pt x="110" y="40"/>
                  <a:pt x="110" y="38"/>
                </a:cubicBezTo>
                <a:cubicBezTo>
                  <a:pt x="111" y="31"/>
                  <a:pt x="112" y="23"/>
                  <a:pt x="113" y="16"/>
                </a:cubicBezTo>
                <a:cubicBezTo>
                  <a:pt x="113" y="14"/>
                  <a:pt x="113" y="12"/>
                  <a:pt x="113" y="10"/>
                </a:cubicBezTo>
                <a:cubicBezTo>
                  <a:pt x="113" y="8"/>
                  <a:pt x="112" y="6"/>
                  <a:pt x="109" y="6"/>
                </a:cubicBezTo>
                <a:close/>
                <a:moveTo>
                  <a:pt x="17" y="231"/>
                </a:moveTo>
                <a:cubicBezTo>
                  <a:pt x="17" y="231"/>
                  <a:pt x="17" y="231"/>
                  <a:pt x="17" y="232"/>
                </a:cubicBezTo>
                <a:cubicBezTo>
                  <a:pt x="18" y="236"/>
                  <a:pt x="18" y="241"/>
                  <a:pt x="19" y="246"/>
                </a:cubicBezTo>
                <a:cubicBezTo>
                  <a:pt x="19" y="247"/>
                  <a:pt x="19" y="247"/>
                  <a:pt x="20" y="248"/>
                </a:cubicBezTo>
                <a:cubicBezTo>
                  <a:pt x="20" y="247"/>
                  <a:pt x="20" y="247"/>
                  <a:pt x="20" y="247"/>
                </a:cubicBezTo>
                <a:cubicBezTo>
                  <a:pt x="19" y="243"/>
                  <a:pt x="19" y="238"/>
                  <a:pt x="21" y="234"/>
                </a:cubicBezTo>
                <a:cubicBezTo>
                  <a:pt x="22" y="230"/>
                  <a:pt x="25" y="228"/>
                  <a:pt x="28" y="226"/>
                </a:cubicBezTo>
                <a:cubicBezTo>
                  <a:pt x="29" y="225"/>
                  <a:pt x="29" y="224"/>
                  <a:pt x="29" y="223"/>
                </a:cubicBezTo>
                <a:cubicBezTo>
                  <a:pt x="29" y="223"/>
                  <a:pt x="28" y="222"/>
                  <a:pt x="28" y="222"/>
                </a:cubicBezTo>
                <a:cubicBezTo>
                  <a:pt x="27" y="222"/>
                  <a:pt x="27" y="222"/>
                  <a:pt x="26" y="223"/>
                </a:cubicBezTo>
                <a:cubicBezTo>
                  <a:pt x="25" y="225"/>
                  <a:pt x="23" y="226"/>
                  <a:pt x="22" y="228"/>
                </a:cubicBezTo>
                <a:cubicBezTo>
                  <a:pt x="21" y="229"/>
                  <a:pt x="20" y="229"/>
                  <a:pt x="20" y="230"/>
                </a:cubicBezTo>
                <a:cubicBezTo>
                  <a:pt x="19" y="231"/>
                  <a:pt x="18" y="231"/>
                  <a:pt x="17" y="231"/>
                </a:cubicBezTo>
                <a:close/>
                <a:moveTo>
                  <a:pt x="57" y="221"/>
                </a:moveTo>
                <a:cubicBezTo>
                  <a:pt x="58" y="221"/>
                  <a:pt x="59" y="222"/>
                  <a:pt x="59" y="223"/>
                </a:cubicBezTo>
                <a:cubicBezTo>
                  <a:pt x="60" y="223"/>
                  <a:pt x="60" y="224"/>
                  <a:pt x="60" y="225"/>
                </a:cubicBezTo>
                <a:cubicBezTo>
                  <a:pt x="60" y="227"/>
                  <a:pt x="61" y="229"/>
                  <a:pt x="61" y="232"/>
                </a:cubicBezTo>
                <a:cubicBezTo>
                  <a:pt x="61" y="232"/>
                  <a:pt x="61" y="233"/>
                  <a:pt x="60" y="234"/>
                </a:cubicBezTo>
                <a:cubicBezTo>
                  <a:pt x="60" y="235"/>
                  <a:pt x="60" y="236"/>
                  <a:pt x="59" y="236"/>
                </a:cubicBezTo>
                <a:cubicBezTo>
                  <a:pt x="59" y="236"/>
                  <a:pt x="59" y="237"/>
                  <a:pt x="58" y="238"/>
                </a:cubicBezTo>
                <a:cubicBezTo>
                  <a:pt x="61" y="233"/>
                  <a:pt x="65" y="231"/>
                  <a:pt x="70" y="229"/>
                </a:cubicBezTo>
                <a:cubicBezTo>
                  <a:pt x="65" y="227"/>
                  <a:pt x="60" y="223"/>
                  <a:pt x="58" y="218"/>
                </a:cubicBezTo>
                <a:cubicBezTo>
                  <a:pt x="57" y="219"/>
                  <a:pt x="57" y="220"/>
                  <a:pt x="57" y="221"/>
                </a:cubicBezTo>
                <a:close/>
                <a:moveTo>
                  <a:pt x="54" y="286"/>
                </a:moveTo>
                <a:cubicBezTo>
                  <a:pt x="52" y="286"/>
                  <a:pt x="50" y="285"/>
                  <a:pt x="48" y="285"/>
                </a:cubicBezTo>
                <a:cubicBezTo>
                  <a:pt x="47" y="285"/>
                  <a:pt x="47" y="285"/>
                  <a:pt x="47" y="285"/>
                </a:cubicBezTo>
                <a:cubicBezTo>
                  <a:pt x="46" y="286"/>
                  <a:pt x="45" y="286"/>
                  <a:pt x="44" y="287"/>
                </a:cubicBezTo>
                <a:cubicBezTo>
                  <a:pt x="44" y="287"/>
                  <a:pt x="43" y="288"/>
                  <a:pt x="42" y="287"/>
                </a:cubicBezTo>
                <a:cubicBezTo>
                  <a:pt x="42" y="287"/>
                  <a:pt x="41" y="287"/>
                  <a:pt x="41" y="287"/>
                </a:cubicBezTo>
                <a:cubicBezTo>
                  <a:pt x="38" y="286"/>
                  <a:pt x="35" y="286"/>
                  <a:pt x="33" y="285"/>
                </a:cubicBezTo>
                <a:cubicBezTo>
                  <a:pt x="32" y="285"/>
                  <a:pt x="31" y="285"/>
                  <a:pt x="31" y="285"/>
                </a:cubicBezTo>
                <a:cubicBezTo>
                  <a:pt x="30" y="285"/>
                  <a:pt x="29" y="285"/>
                  <a:pt x="29" y="284"/>
                </a:cubicBezTo>
                <a:cubicBezTo>
                  <a:pt x="29" y="284"/>
                  <a:pt x="28" y="284"/>
                  <a:pt x="28" y="283"/>
                </a:cubicBezTo>
                <a:cubicBezTo>
                  <a:pt x="23" y="282"/>
                  <a:pt x="19" y="279"/>
                  <a:pt x="16" y="276"/>
                </a:cubicBezTo>
                <a:cubicBezTo>
                  <a:pt x="16" y="276"/>
                  <a:pt x="16" y="276"/>
                  <a:pt x="16" y="276"/>
                </a:cubicBezTo>
                <a:cubicBezTo>
                  <a:pt x="16" y="277"/>
                  <a:pt x="17" y="278"/>
                  <a:pt x="18" y="279"/>
                </a:cubicBezTo>
                <a:cubicBezTo>
                  <a:pt x="20" y="281"/>
                  <a:pt x="23" y="283"/>
                  <a:pt x="26" y="284"/>
                </a:cubicBezTo>
                <a:cubicBezTo>
                  <a:pt x="29" y="286"/>
                  <a:pt x="32" y="286"/>
                  <a:pt x="35" y="287"/>
                </a:cubicBezTo>
                <a:cubicBezTo>
                  <a:pt x="41" y="287"/>
                  <a:pt x="46" y="288"/>
                  <a:pt x="52" y="289"/>
                </a:cubicBezTo>
                <a:cubicBezTo>
                  <a:pt x="52" y="289"/>
                  <a:pt x="53" y="289"/>
                  <a:pt x="54" y="289"/>
                </a:cubicBezTo>
                <a:cubicBezTo>
                  <a:pt x="54" y="288"/>
                  <a:pt x="54" y="287"/>
                  <a:pt x="54" y="286"/>
                </a:cubicBezTo>
                <a:close/>
                <a:moveTo>
                  <a:pt x="64" y="235"/>
                </a:moveTo>
                <a:cubicBezTo>
                  <a:pt x="64" y="235"/>
                  <a:pt x="64" y="235"/>
                  <a:pt x="64" y="235"/>
                </a:cubicBezTo>
                <a:cubicBezTo>
                  <a:pt x="60" y="238"/>
                  <a:pt x="59" y="242"/>
                  <a:pt x="59" y="247"/>
                </a:cubicBezTo>
                <a:cubicBezTo>
                  <a:pt x="58" y="248"/>
                  <a:pt x="59" y="249"/>
                  <a:pt x="59" y="251"/>
                </a:cubicBezTo>
                <a:cubicBezTo>
                  <a:pt x="59" y="251"/>
                  <a:pt x="60" y="251"/>
                  <a:pt x="60" y="252"/>
                </a:cubicBezTo>
                <a:cubicBezTo>
                  <a:pt x="61" y="253"/>
                  <a:pt x="62" y="254"/>
                  <a:pt x="63" y="256"/>
                </a:cubicBezTo>
                <a:cubicBezTo>
                  <a:pt x="64" y="256"/>
                  <a:pt x="64" y="257"/>
                  <a:pt x="64" y="257"/>
                </a:cubicBezTo>
                <a:cubicBezTo>
                  <a:pt x="67" y="259"/>
                  <a:pt x="69" y="260"/>
                  <a:pt x="72" y="260"/>
                </a:cubicBezTo>
                <a:cubicBezTo>
                  <a:pt x="72" y="260"/>
                  <a:pt x="73" y="260"/>
                  <a:pt x="73" y="260"/>
                </a:cubicBezTo>
                <a:cubicBezTo>
                  <a:pt x="72" y="259"/>
                  <a:pt x="72" y="259"/>
                  <a:pt x="71" y="258"/>
                </a:cubicBezTo>
                <a:cubicBezTo>
                  <a:pt x="71" y="257"/>
                  <a:pt x="70" y="257"/>
                  <a:pt x="70" y="257"/>
                </a:cubicBezTo>
                <a:cubicBezTo>
                  <a:pt x="68" y="256"/>
                  <a:pt x="67" y="256"/>
                  <a:pt x="66" y="255"/>
                </a:cubicBezTo>
                <a:cubicBezTo>
                  <a:pt x="63" y="254"/>
                  <a:pt x="60" y="249"/>
                  <a:pt x="60" y="245"/>
                </a:cubicBezTo>
                <a:cubicBezTo>
                  <a:pt x="61" y="241"/>
                  <a:pt x="62" y="238"/>
                  <a:pt x="64" y="235"/>
                </a:cubicBezTo>
                <a:cubicBezTo>
                  <a:pt x="64" y="235"/>
                  <a:pt x="64" y="235"/>
                  <a:pt x="64" y="235"/>
                </a:cubicBezTo>
                <a:close/>
                <a:moveTo>
                  <a:pt x="117" y="9"/>
                </a:moveTo>
                <a:cubicBezTo>
                  <a:pt x="117" y="9"/>
                  <a:pt x="117" y="9"/>
                  <a:pt x="117" y="9"/>
                </a:cubicBezTo>
                <a:cubicBezTo>
                  <a:pt x="116" y="10"/>
                  <a:pt x="116" y="11"/>
                  <a:pt x="116" y="13"/>
                </a:cubicBezTo>
                <a:cubicBezTo>
                  <a:pt x="115" y="16"/>
                  <a:pt x="115" y="19"/>
                  <a:pt x="115" y="23"/>
                </a:cubicBezTo>
                <a:cubicBezTo>
                  <a:pt x="114" y="30"/>
                  <a:pt x="114" y="37"/>
                  <a:pt x="113" y="43"/>
                </a:cubicBezTo>
                <a:cubicBezTo>
                  <a:pt x="113" y="44"/>
                  <a:pt x="113" y="44"/>
                  <a:pt x="113" y="44"/>
                </a:cubicBezTo>
                <a:cubicBezTo>
                  <a:pt x="113" y="42"/>
                  <a:pt x="114" y="39"/>
                  <a:pt x="114" y="36"/>
                </a:cubicBezTo>
                <a:cubicBezTo>
                  <a:pt x="115" y="33"/>
                  <a:pt x="116" y="30"/>
                  <a:pt x="116" y="27"/>
                </a:cubicBezTo>
                <a:cubicBezTo>
                  <a:pt x="116" y="26"/>
                  <a:pt x="117" y="26"/>
                  <a:pt x="117" y="25"/>
                </a:cubicBezTo>
                <a:cubicBezTo>
                  <a:pt x="118" y="24"/>
                  <a:pt x="118" y="24"/>
                  <a:pt x="118" y="24"/>
                </a:cubicBezTo>
                <a:cubicBezTo>
                  <a:pt x="117" y="20"/>
                  <a:pt x="117" y="16"/>
                  <a:pt x="117" y="12"/>
                </a:cubicBezTo>
                <a:cubicBezTo>
                  <a:pt x="117" y="11"/>
                  <a:pt x="117" y="10"/>
                  <a:pt x="117" y="9"/>
                </a:cubicBezTo>
                <a:close/>
                <a:moveTo>
                  <a:pt x="110" y="179"/>
                </a:moveTo>
                <a:cubicBezTo>
                  <a:pt x="110" y="179"/>
                  <a:pt x="109" y="179"/>
                  <a:pt x="109" y="180"/>
                </a:cubicBezTo>
                <a:cubicBezTo>
                  <a:pt x="108" y="181"/>
                  <a:pt x="106" y="182"/>
                  <a:pt x="104" y="182"/>
                </a:cubicBezTo>
                <a:cubicBezTo>
                  <a:pt x="100" y="184"/>
                  <a:pt x="95" y="185"/>
                  <a:pt x="90" y="185"/>
                </a:cubicBezTo>
                <a:cubicBezTo>
                  <a:pt x="86" y="185"/>
                  <a:pt x="82" y="185"/>
                  <a:pt x="78" y="185"/>
                </a:cubicBezTo>
                <a:cubicBezTo>
                  <a:pt x="74" y="185"/>
                  <a:pt x="69" y="185"/>
                  <a:pt x="65" y="185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6" y="186"/>
                  <a:pt x="68" y="186"/>
                  <a:pt x="69" y="186"/>
                </a:cubicBezTo>
                <a:cubicBezTo>
                  <a:pt x="75" y="187"/>
                  <a:pt x="80" y="187"/>
                  <a:pt x="86" y="187"/>
                </a:cubicBezTo>
                <a:cubicBezTo>
                  <a:pt x="86" y="187"/>
                  <a:pt x="87" y="187"/>
                  <a:pt x="87" y="187"/>
                </a:cubicBezTo>
                <a:cubicBezTo>
                  <a:pt x="87" y="187"/>
                  <a:pt x="87" y="187"/>
                  <a:pt x="88" y="187"/>
                </a:cubicBezTo>
                <a:cubicBezTo>
                  <a:pt x="88" y="186"/>
                  <a:pt x="89" y="186"/>
                  <a:pt x="90" y="186"/>
                </a:cubicBezTo>
                <a:cubicBezTo>
                  <a:pt x="92" y="186"/>
                  <a:pt x="94" y="186"/>
                  <a:pt x="96" y="186"/>
                </a:cubicBezTo>
                <a:cubicBezTo>
                  <a:pt x="100" y="186"/>
                  <a:pt x="104" y="184"/>
                  <a:pt x="108" y="182"/>
                </a:cubicBezTo>
                <a:cubicBezTo>
                  <a:pt x="109" y="181"/>
                  <a:pt x="110" y="180"/>
                  <a:pt x="110" y="179"/>
                </a:cubicBezTo>
                <a:close/>
                <a:moveTo>
                  <a:pt x="103" y="59"/>
                </a:moveTo>
                <a:cubicBezTo>
                  <a:pt x="103" y="59"/>
                  <a:pt x="103" y="59"/>
                  <a:pt x="102" y="58"/>
                </a:cubicBezTo>
                <a:cubicBezTo>
                  <a:pt x="101" y="57"/>
                  <a:pt x="100" y="56"/>
                  <a:pt x="99" y="55"/>
                </a:cubicBezTo>
                <a:cubicBezTo>
                  <a:pt x="98" y="54"/>
                  <a:pt x="97" y="54"/>
                  <a:pt x="96" y="53"/>
                </a:cubicBezTo>
                <a:cubicBezTo>
                  <a:pt x="96" y="52"/>
                  <a:pt x="95" y="52"/>
                  <a:pt x="94" y="52"/>
                </a:cubicBezTo>
                <a:cubicBezTo>
                  <a:pt x="95" y="53"/>
                  <a:pt x="95" y="54"/>
                  <a:pt x="95" y="56"/>
                </a:cubicBezTo>
                <a:cubicBezTo>
                  <a:pt x="95" y="57"/>
                  <a:pt x="95" y="59"/>
                  <a:pt x="96" y="61"/>
                </a:cubicBezTo>
                <a:cubicBezTo>
                  <a:pt x="96" y="61"/>
                  <a:pt x="96" y="62"/>
                  <a:pt x="96" y="62"/>
                </a:cubicBezTo>
                <a:cubicBezTo>
                  <a:pt x="97" y="63"/>
                  <a:pt x="99" y="63"/>
                  <a:pt x="100" y="63"/>
                </a:cubicBezTo>
                <a:cubicBezTo>
                  <a:pt x="101" y="62"/>
                  <a:pt x="102" y="61"/>
                  <a:pt x="103" y="59"/>
                </a:cubicBezTo>
                <a:close/>
                <a:moveTo>
                  <a:pt x="117" y="259"/>
                </a:moveTo>
                <a:cubicBezTo>
                  <a:pt x="117" y="258"/>
                  <a:pt x="117" y="258"/>
                  <a:pt x="117" y="258"/>
                </a:cubicBezTo>
                <a:cubicBezTo>
                  <a:pt x="116" y="258"/>
                  <a:pt x="115" y="258"/>
                  <a:pt x="114" y="257"/>
                </a:cubicBezTo>
                <a:cubicBezTo>
                  <a:pt x="107" y="256"/>
                  <a:pt x="104" y="250"/>
                  <a:pt x="105" y="243"/>
                </a:cubicBezTo>
                <a:cubicBezTo>
                  <a:pt x="105" y="243"/>
                  <a:pt x="105" y="243"/>
                  <a:pt x="105" y="243"/>
                </a:cubicBezTo>
                <a:cubicBezTo>
                  <a:pt x="104" y="243"/>
                  <a:pt x="104" y="243"/>
                  <a:pt x="104" y="243"/>
                </a:cubicBezTo>
                <a:cubicBezTo>
                  <a:pt x="101" y="249"/>
                  <a:pt x="103" y="256"/>
                  <a:pt x="109" y="258"/>
                </a:cubicBezTo>
                <a:cubicBezTo>
                  <a:pt x="110" y="258"/>
                  <a:pt x="111" y="259"/>
                  <a:pt x="113" y="259"/>
                </a:cubicBezTo>
                <a:cubicBezTo>
                  <a:pt x="114" y="259"/>
                  <a:pt x="116" y="259"/>
                  <a:pt x="117" y="259"/>
                </a:cubicBezTo>
                <a:close/>
                <a:moveTo>
                  <a:pt x="56" y="248"/>
                </a:moveTo>
                <a:cubicBezTo>
                  <a:pt x="56" y="248"/>
                  <a:pt x="56" y="248"/>
                  <a:pt x="56" y="248"/>
                </a:cubicBezTo>
                <a:cubicBezTo>
                  <a:pt x="55" y="250"/>
                  <a:pt x="54" y="252"/>
                  <a:pt x="53" y="254"/>
                </a:cubicBezTo>
                <a:cubicBezTo>
                  <a:pt x="53" y="255"/>
                  <a:pt x="53" y="255"/>
                  <a:pt x="53" y="255"/>
                </a:cubicBezTo>
                <a:cubicBezTo>
                  <a:pt x="53" y="257"/>
                  <a:pt x="53" y="258"/>
                  <a:pt x="53" y="259"/>
                </a:cubicBezTo>
                <a:cubicBezTo>
                  <a:pt x="54" y="260"/>
                  <a:pt x="54" y="260"/>
                  <a:pt x="54" y="260"/>
                </a:cubicBezTo>
                <a:cubicBezTo>
                  <a:pt x="55" y="260"/>
                  <a:pt x="56" y="260"/>
                  <a:pt x="56" y="260"/>
                </a:cubicBezTo>
                <a:cubicBezTo>
                  <a:pt x="58" y="261"/>
                  <a:pt x="59" y="261"/>
                  <a:pt x="61" y="261"/>
                </a:cubicBezTo>
                <a:cubicBezTo>
                  <a:pt x="61" y="261"/>
                  <a:pt x="61" y="260"/>
                  <a:pt x="60" y="260"/>
                </a:cubicBezTo>
                <a:cubicBezTo>
                  <a:pt x="60" y="259"/>
                  <a:pt x="59" y="259"/>
                  <a:pt x="59" y="258"/>
                </a:cubicBezTo>
                <a:cubicBezTo>
                  <a:pt x="58" y="256"/>
                  <a:pt x="57" y="255"/>
                  <a:pt x="58" y="253"/>
                </a:cubicBezTo>
                <a:cubicBezTo>
                  <a:pt x="58" y="253"/>
                  <a:pt x="58" y="253"/>
                  <a:pt x="58" y="252"/>
                </a:cubicBezTo>
                <a:cubicBezTo>
                  <a:pt x="57" y="251"/>
                  <a:pt x="57" y="249"/>
                  <a:pt x="56" y="248"/>
                </a:cubicBezTo>
                <a:close/>
                <a:moveTo>
                  <a:pt x="131" y="202"/>
                </a:moveTo>
                <a:cubicBezTo>
                  <a:pt x="131" y="202"/>
                  <a:pt x="131" y="202"/>
                  <a:pt x="131" y="202"/>
                </a:cubicBezTo>
                <a:cubicBezTo>
                  <a:pt x="131" y="203"/>
                  <a:pt x="131" y="203"/>
                  <a:pt x="131" y="203"/>
                </a:cubicBezTo>
                <a:cubicBezTo>
                  <a:pt x="131" y="204"/>
                  <a:pt x="131" y="205"/>
                  <a:pt x="132" y="206"/>
                </a:cubicBezTo>
                <a:cubicBezTo>
                  <a:pt x="132" y="211"/>
                  <a:pt x="131" y="216"/>
                  <a:pt x="129" y="220"/>
                </a:cubicBezTo>
                <a:cubicBezTo>
                  <a:pt x="127" y="224"/>
                  <a:pt x="125" y="227"/>
                  <a:pt x="121" y="229"/>
                </a:cubicBezTo>
                <a:cubicBezTo>
                  <a:pt x="120" y="229"/>
                  <a:pt x="120" y="229"/>
                  <a:pt x="120" y="230"/>
                </a:cubicBezTo>
                <a:cubicBezTo>
                  <a:pt x="121" y="230"/>
                  <a:pt x="122" y="230"/>
                  <a:pt x="123" y="230"/>
                </a:cubicBezTo>
                <a:cubicBezTo>
                  <a:pt x="124" y="231"/>
                  <a:pt x="126" y="230"/>
                  <a:pt x="127" y="229"/>
                </a:cubicBezTo>
                <a:cubicBezTo>
                  <a:pt x="127" y="229"/>
                  <a:pt x="128" y="229"/>
                  <a:pt x="128" y="228"/>
                </a:cubicBezTo>
                <a:cubicBezTo>
                  <a:pt x="128" y="227"/>
                  <a:pt x="129" y="225"/>
                  <a:pt x="129" y="224"/>
                </a:cubicBezTo>
                <a:cubicBezTo>
                  <a:pt x="129" y="224"/>
                  <a:pt x="129" y="224"/>
                  <a:pt x="129" y="223"/>
                </a:cubicBezTo>
                <a:cubicBezTo>
                  <a:pt x="130" y="222"/>
                  <a:pt x="130" y="221"/>
                  <a:pt x="130" y="220"/>
                </a:cubicBezTo>
                <a:cubicBezTo>
                  <a:pt x="131" y="218"/>
                  <a:pt x="131" y="216"/>
                  <a:pt x="132" y="214"/>
                </a:cubicBezTo>
                <a:cubicBezTo>
                  <a:pt x="132" y="213"/>
                  <a:pt x="132" y="213"/>
                  <a:pt x="132" y="212"/>
                </a:cubicBezTo>
                <a:cubicBezTo>
                  <a:pt x="133" y="212"/>
                  <a:pt x="133" y="212"/>
                  <a:pt x="133" y="211"/>
                </a:cubicBezTo>
                <a:cubicBezTo>
                  <a:pt x="132" y="209"/>
                  <a:pt x="132" y="206"/>
                  <a:pt x="132" y="203"/>
                </a:cubicBezTo>
                <a:cubicBezTo>
                  <a:pt x="132" y="203"/>
                  <a:pt x="131" y="203"/>
                  <a:pt x="131" y="202"/>
                </a:cubicBezTo>
                <a:close/>
                <a:moveTo>
                  <a:pt x="88" y="193"/>
                </a:moveTo>
                <a:cubicBezTo>
                  <a:pt x="87" y="193"/>
                  <a:pt x="87" y="194"/>
                  <a:pt x="87" y="194"/>
                </a:cubicBezTo>
                <a:cubicBezTo>
                  <a:pt x="87" y="194"/>
                  <a:pt x="87" y="195"/>
                  <a:pt x="86" y="195"/>
                </a:cubicBezTo>
                <a:cubicBezTo>
                  <a:pt x="87" y="196"/>
                  <a:pt x="88" y="196"/>
                  <a:pt x="89" y="197"/>
                </a:cubicBezTo>
                <a:cubicBezTo>
                  <a:pt x="89" y="197"/>
                  <a:pt x="90" y="198"/>
                  <a:pt x="90" y="198"/>
                </a:cubicBezTo>
                <a:cubicBezTo>
                  <a:pt x="91" y="199"/>
                  <a:pt x="92" y="200"/>
                  <a:pt x="92" y="201"/>
                </a:cubicBezTo>
                <a:cubicBezTo>
                  <a:pt x="92" y="201"/>
                  <a:pt x="93" y="202"/>
                  <a:pt x="93" y="203"/>
                </a:cubicBezTo>
                <a:cubicBezTo>
                  <a:pt x="94" y="200"/>
                  <a:pt x="94" y="197"/>
                  <a:pt x="95" y="194"/>
                </a:cubicBezTo>
                <a:cubicBezTo>
                  <a:pt x="95" y="194"/>
                  <a:pt x="95" y="194"/>
                  <a:pt x="94" y="194"/>
                </a:cubicBezTo>
                <a:cubicBezTo>
                  <a:pt x="94" y="194"/>
                  <a:pt x="93" y="194"/>
                  <a:pt x="93" y="193"/>
                </a:cubicBezTo>
                <a:cubicBezTo>
                  <a:pt x="93" y="193"/>
                  <a:pt x="93" y="192"/>
                  <a:pt x="94" y="192"/>
                </a:cubicBezTo>
                <a:cubicBezTo>
                  <a:pt x="94" y="192"/>
                  <a:pt x="95" y="191"/>
                  <a:pt x="95" y="191"/>
                </a:cubicBezTo>
                <a:cubicBezTo>
                  <a:pt x="96" y="191"/>
                  <a:pt x="97" y="190"/>
                  <a:pt x="97" y="190"/>
                </a:cubicBezTo>
                <a:cubicBezTo>
                  <a:pt x="97" y="190"/>
                  <a:pt x="97" y="190"/>
                  <a:pt x="97" y="190"/>
                </a:cubicBezTo>
                <a:cubicBezTo>
                  <a:pt x="94" y="191"/>
                  <a:pt x="91" y="192"/>
                  <a:pt x="88" y="193"/>
                </a:cubicBezTo>
                <a:close/>
                <a:moveTo>
                  <a:pt x="9" y="124"/>
                </a:moveTo>
                <a:cubicBezTo>
                  <a:pt x="9" y="124"/>
                  <a:pt x="9" y="124"/>
                  <a:pt x="9" y="124"/>
                </a:cubicBezTo>
                <a:cubicBezTo>
                  <a:pt x="9" y="122"/>
                  <a:pt x="9" y="120"/>
                  <a:pt x="9" y="118"/>
                </a:cubicBezTo>
                <a:cubicBezTo>
                  <a:pt x="10" y="110"/>
                  <a:pt x="11" y="102"/>
                  <a:pt x="12" y="94"/>
                </a:cubicBezTo>
                <a:cubicBezTo>
                  <a:pt x="13" y="88"/>
                  <a:pt x="14" y="82"/>
                  <a:pt x="15" y="76"/>
                </a:cubicBezTo>
                <a:cubicBezTo>
                  <a:pt x="16" y="71"/>
                  <a:pt x="17" y="66"/>
                  <a:pt x="19" y="62"/>
                </a:cubicBezTo>
                <a:cubicBezTo>
                  <a:pt x="19" y="61"/>
                  <a:pt x="19" y="61"/>
                  <a:pt x="19" y="61"/>
                </a:cubicBezTo>
                <a:cubicBezTo>
                  <a:pt x="18" y="62"/>
                  <a:pt x="18" y="62"/>
                  <a:pt x="18" y="63"/>
                </a:cubicBezTo>
                <a:cubicBezTo>
                  <a:pt x="16" y="64"/>
                  <a:pt x="16" y="66"/>
                  <a:pt x="15" y="68"/>
                </a:cubicBezTo>
                <a:cubicBezTo>
                  <a:pt x="14" y="72"/>
                  <a:pt x="14" y="75"/>
                  <a:pt x="13" y="79"/>
                </a:cubicBezTo>
                <a:cubicBezTo>
                  <a:pt x="12" y="86"/>
                  <a:pt x="12" y="93"/>
                  <a:pt x="11" y="100"/>
                </a:cubicBezTo>
                <a:cubicBezTo>
                  <a:pt x="10" y="106"/>
                  <a:pt x="10" y="112"/>
                  <a:pt x="9" y="119"/>
                </a:cubicBezTo>
                <a:cubicBezTo>
                  <a:pt x="9" y="120"/>
                  <a:pt x="9" y="122"/>
                  <a:pt x="9" y="124"/>
                </a:cubicBezTo>
                <a:close/>
                <a:moveTo>
                  <a:pt x="30" y="117"/>
                </a:moveTo>
                <a:cubicBezTo>
                  <a:pt x="31" y="113"/>
                  <a:pt x="31" y="105"/>
                  <a:pt x="30" y="104"/>
                </a:cubicBezTo>
                <a:cubicBezTo>
                  <a:pt x="29" y="105"/>
                  <a:pt x="28" y="106"/>
                  <a:pt x="26" y="108"/>
                </a:cubicBezTo>
                <a:cubicBezTo>
                  <a:pt x="26" y="108"/>
                  <a:pt x="26" y="108"/>
                  <a:pt x="26" y="109"/>
                </a:cubicBezTo>
                <a:cubicBezTo>
                  <a:pt x="26" y="111"/>
                  <a:pt x="26" y="113"/>
                  <a:pt x="26" y="116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27" y="116"/>
                  <a:pt x="28" y="116"/>
                  <a:pt x="28" y="116"/>
                </a:cubicBezTo>
                <a:cubicBezTo>
                  <a:pt x="29" y="116"/>
                  <a:pt x="30" y="116"/>
                  <a:pt x="30" y="117"/>
                </a:cubicBezTo>
                <a:close/>
                <a:moveTo>
                  <a:pt x="123" y="183"/>
                </a:moveTo>
                <a:cubicBezTo>
                  <a:pt x="123" y="183"/>
                  <a:pt x="122" y="183"/>
                  <a:pt x="122" y="183"/>
                </a:cubicBezTo>
                <a:cubicBezTo>
                  <a:pt x="122" y="185"/>
                  <a:pt x="122" y="188"/>
                  <a:pt x="120" y="190"/>
                </a:cubicBezTo>
                <a:cubicBezTo>
                  <a:pt x="121" y="190"/>
                  <a:pt x="122" y="191"/>
                  <a:pt x="123" y="191"/>
                </a:cubicBezTo>
                <a:cubicBezTo>
                  <a:pt x="124" y="192"/>
                  <a:pt x="124" y="192"/>
                  <a:pt x="125" y="193"/>
                </a:cubicBezTo>
                <a:cubicBezTo>
                  <a:pt x="126" y="193"/>
                  <a:pt x="126" y="194"/>
                  <a:pt x="127" y="195"/>
                </a:cubicBezTo>
                <a:cubicBezTo>
                  <a:pt x="128" y="195"/>
                  <a:pt x="128" y="196"/>
                  <a:pt x="129" y="197"/>
                </a:cubicBezTo>
                <a:cubicBezTo>
                  <a:pt x="129" y="195"/>
                  <a:pt x="129" y="193"/>
                  <a:pt x="130" y="191"/>
                </a:cubicBezTo>
                <a:cubicBezTo>
                  <a:pt x="130" y="191"/>
                  <a:pt x="129" y="190"/>
                  <a:pt x="129" y="189"/>
                </a:cubicBezTo>
                <a:cubicBezTo>
                  <a:pt x="127" y="190"/>
                  <a:pt x="127" y="190"/>
                  <a:pt x="126" y="188"/>
                </a:cubicBezTo>
                <a:cubicBezTo>
                  <a:pt x="125" y="188"/>
                  <a:pt x="124" y="186"/>
                  <a:pt x="124" y="185"/>
                </a:cubicBezTo>
                <a:cubicBezTo>
                  <a:pt x="123" y="185"/>
                  <a:pt x="123" y="184"/>
                  <a:pt x="123" y="183"/>
                </a:cubicBezTo>
                <a:close/>
                <a:moveTo>
                  <a:pt x="26" y="192"/>
                </a:moveTo>
                <a:cubicBezTo>
                  <a:pt x="26" y="192"/>
                  <a:pt x="27" y="192"/>
                  <a:pt x="27" y="192"/>
                </a:cubicBezTo>
                <a:cubicBezTo>
                  <a:pt x="27" y="192"/>
                  <a:pt x="27" y="192"/>
                  <a:pt x="27" y="192"/>
                </a:cubicBezTo>
                <a:cubicBezTo>
                  <a:pt x="28" y="192"/>
                  <a:pt x="29" y="191"/>
                  <a:pt x="30" y="191"/>
                </a:cubicBezTo>
                <a:cubicBezTo>
                  <a:pt x="34" y="190"/>
                  <a:pt x="37" y="190"/>
                  <a:pt x="41" y="191"/>
                </a:cubicBezTo>
                <a:cubicBezTo>
                  <a:pt x="43" y="191"/>
                  <a:pt x="45" y="191"/>
                  <a:pt x="47" y="192"/>
                </a:cubicBezTo>
                <a:cubicBezTo>
                  <a:pt x="50" y="194"/>
                  <a:pt x="52" y="197"/>
                  <a:pt x="53" y="201"/>
                </a:cubicBezTo>
                <a:cubicBezTo>
                  <a:pt x="53" y="201"/>
                  <a:pt x="54" y="202"/>
                  <a:pt x="54" y="202"/>
                </a:cubicBezTo>
                <a:cubicBezTo>
                  <a:pt x="54" y="203"/>
                  <a:pt x="55" y="204"/>
                  <a:pt x="55" y="205"/>
                </a:cubicBezTo>
                <a:cubicBezTo>
                  <a:pt x="55" y="205"/>
                  <a:pt x="55" y="205"/>
                  <a:pt x="55" y="206"/>
                </a:cubicBezTo>
                <a:cubicBezTo>
                  <a:pt x="56" y="205"/>
                  <a:pt x="56" y="204"/>
                  <a:pt x="56" y="203"/>
                </a:cubicBezTo>
                <a:cubicBezTo>
                  <a:pt x="56" y="202"/>
                  <a:pt x="56" y="202"/>
                  <a:pt x="56" y="201"/>
                </a:cubicBezTo>
                <a:cubicBezTo>
                  <a:pt x="55" y="197"/>
                  <a:pt x="53" y="195"/>
                  <a:pt x="50" y="193"/>
                </a:cubicBezTo>
                <a:cubicBezTo>
                  <a:pt x="45" y="191"/>
                  <a:pt x="40" y="189"/>
                  <a:pt x="35" y="189"/>
                </a:cubicBezTo>
                <a:cubicBezTo>
                  <a:pt x="33" y="189"/>
                  <a:pt x="30" y="190"/>
                  <a:pt x="27" y="191"/>
                </a:cubicBezTo>
                <a:cubicBezTo>
                  <a:pt x="27" y="192"/>
                  <a:pt x="27" y="192"/>
                  <a:pt x="26" y="192"/>
                </a:cubicBezTo>
                <a:close/>
                <a:moveTo>
                  <a:pt x="90" y="247"/>
                </a:moveTo>
                <a:cubicBezTo>
                  <a:pt x="89" y="249"/>
                  <a:pt x="89" y="250"/>
                  <a:pt x="88" y="252"/>
                </a:cubicBezTo>
                <a:cubicBezTo>
                  <a:pt x="87" y="253"/>
                  <a:pt x="87" y="254"/>
                  <a:pt x="86" y="256"/>
                </a:cubicBezTo>
                <a:cubicBezTo>
                  <a:pt x="85" y="257"/>
                  <a:pt x="83" y="258"/>
                  <a:pt x="82" y="259"/>
                </a:cubicBezTo>
                <a:cubicBezTo>
                  <a:pt x="86" y="260"/>
                  <a:pt x="89" y="260"/>
                  <a:pt x="92" y="257"/>
                </a:cubicBezTo>
                <a:cubicBezTo>
                  <a:pt x="90" y="254"/>
                  <a:pt x="90" y="250"/>
                  <a:pt x="90" y="247"/>
                </a:cubicBezTo>
                <a:close/>
                <a:moveTo>
                  <a:pt x="35" y="75"/>
                </a:moveTo>
                <a:cubicBezTo>
                  <a:pt x="31" y="77"/>
                  <a:pt x="27" y="80"/>
                  <a:pt x="24" y="83"/>
                </a:cubicBezTo>
                <a:cubicBezTo>
                  <a:pt x="23" y="83"/>
                  <a:pt x="23" y="84"/>
                  <a:pt x="23" y="84"/>
                </a:cubicBezTo>
                <a:cubicBezTo>
                  <a:pt x="22" y="84"/>
                  <a:pt x="22" y="85"/>
                  <a:pt x="22" y="85"/>
                </a:cubicBezTo>
                <a:cubicBezTo>
                  <a:pt x="26" y="85"/>
                  <a:pt x="29" y="84"/>
                  <a:pt x="32" y="83"/>
                </a:cubicBezTo>
                <a:cubicBezTo>
                  <a:pt x="32" y="80"/>
                  <a:pt x="33" y="77"/>
                  <a:pt x="35" y="75"/>
                </a:cubicBezTo>
                <a:close/>
                <a:moveTo>
                  <a:pt x="57" y="289"/>
                </a:moveTo>
                <a:cubicBezTo>
                  <a:pt x="63" y="290"/>
                  <a:pt x="75" y="289"/>
                  <a:pt x="79" y="288"/>
                </a:cubicBezTo>
                <a:cubicBezTo>
                  <a:pt x="78" y="288"/>
                  <a:pt x="78" y="288"/>
                  <a:pt x="78" y="288"/>
                </a:cubicBezTo>
                <a:cubicBezTo>
                  <a:pt x="72" y="287"/>
                  <a:pt x="67" y="287"/>
                  <a:pt x="61" y="287"/>
                </a:cubicBezTo>
                <a:cubicBezTo>
                  <a:pt x="60" y="287"/>
                  <a:pt x="60" y="287"/>
                  <a:pt x="60" y="287"/>
                </a:cubicBezTo>
                <a:cubicBezTo>
                  <a:pt x="59" y="288"/>
                  <a:pt x="58" y="288"/>
                  <a:pt x="57" y="289"/>
                </a:cubicBezTo>
                <a:close/>
                <a:moveTo>
                  <a:pt x="12" y="199"/>
                </a:moveTo>
                <a:cubicBezTo>
                  <a:pt x="12" y="203"/>
                  <a:pt x="12" y="207"/>
                  <a:pt x="12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13" y="210"/>
                  <a:pt x="13" y="209"/>
                  <a:pt x="14" y="208"/>
                </a:cubicBezTo>
                <a:cubicBezTo>
                  <a:pt x="14" y="208"/>
                  <a:pt x="14" y="208"/>
                  <a:pt x="14" y="208"/>
                </a:cubicBezTo>
                <a:cubicBezTo>
                  <a:pt x="14" y="204"/>
                  <a:pt x="16" y="200"/>
                  <a:pt x="18" y="197"/>
                </a:cubicBezTo>
                <a:cubicBezTo>
                  <a:pt x="18" y="197"/>
                  <a:pt x="18" y="197"/>
                  <a:pt x="18" y="196"/>
                </a:cubicBezTo>
                <a:cubicBezTo>
                  <a:pt x="18" y="196"/>
                  <a:pt x="18" y="196"/>
                  <a:pt x="18" y="196"/>
                </a:cubicBezTo>
                <a:cubicBezTo>
                  <a:pt x="16" y="197"/>
                  <a:pt x="14" y="198"/>
                  <a:pt x="12" y="199"/>
                </a:cubicBezTo>
                <a:close/>
                <a:moveTo>
                  <a:pt x="96" y="71"/>
                </a:moveTo>
                <a:cubicBezTo>
                  <a:pt x="96" y="71"/>
                  <a:pt x="96" y="71"/>
                  <a:pt x="96" y="71"/>
                </a:cubicBezTo>
                <a:cubicBezTo>
                  <a:pt x="96" y="71"/>
                  <a:pt x="96" y="71"/>
                  <a:pt x="95" y="71"/>
                </a:cubicBezTo>
                <a:cubicBezTo>
                  <a:pt x="94" y="70"/>
                  <a:pt x="92" y="69"/>
                  <a:pt x="91" y="69"/>
                </a:cubicBezTo>
                <a:cubicBezTo>
                  <a:pt x="84" y="67"/>
                  <a:pt x="77" y="67"/>
                  <a:pt x="70" y="68"/>
                </a:cubicBezTo>
                <a:cubicBezTo>
                  <a:pt x="69" y="68"/>
                  <a:pt x="69" y="68"/>
                  <a:pt x="69" y="68"/>
                </a:cubicBezTo>
                <a:cubicBezTo>
                  <a:pt x="69" y="68"/>
                  <a:pt x="69" y="68"/>
                  <a:pt x="69" y="68"/>
                </a:cubicBezTo>
                <a:cubicBezTo>
                  <a:pt x="72" y="68"/>
                  <a:pt x="75" y="69"/>
                  <a:pt x="78" y="69"/>
                </a:cubicBezTo>
                <a:cubicBezTo>
                  <a:pt x="83" y="69"/>
                  <a:pt x="87" y="69"/>
                  <a:pt x="92" y="70"/>
                </a:cubicBezTo>
                <a:cubicBezTo>
                  <a:pt x="93" y="71"/>
                  <a:pt x="95" y="71"/>
                  <a:pt x="96" y="71"/>
                </a:cubicBezTo>
                <a:close/>
                <a:moveTo>
                  <a:pt x="62" y="284"/>
                </a:moveTo>
                <a:cubicBezTo>
                  <a:pt x="65" y="285"/>
                  <a:pt x="68" y="285"/>
                  <a:pt x="71" y="285"/>
                </a:cubicBezTo>
                <a:cubicBezTo>
                  <a:pt x="71" y="283"/>
                  <a:pt x="72" y="281"/>
                  <a:pt x="72" y="279"/>
                </a:cubicBezTo>
                <a:cubicBezTo>
                  <a:pt x="70" y="279"/>
                  <a:pt x="69" y="279"/>
                  <a:pt x="67" y="280"/>
                </a:cubicBezTo>
                <a:cubicBezTo>
                  <a:pt x="67" y="280"/>
                  <a:pt x="67" y="280"/>
                  <a:pt x="66" y="280"/>
                </a:cubicBezTo>
                <a:cubicBezTo>
                  <a:pt x="65" y="281"/>
                  <a:pt x="64" y="283"/>
                  <a:pt x="62" y="284"/>
                </a:cubicBezTo>
                <a:close/>
                <a:moveTo>
                  <a:pt x="12" y="196"/>
                </a:moveTo>
                <a:cubicBezTo>
                  <a:pt x="12" y="196"/>
                  <a:pt x="13" y="196"/>
                  <a:pt x="13" y="196"/>
                </a:cubicBezTo>
                <a:cubicBezTo>
                  <a:pt x="15" y="195"/>
                  <a:pt x="16" y="194"/>
                  <a:pt x="18" y="193"/>
                </a:cubicBezTo>
                <a:cubicBezTo>
                  <a:pt x="18" y="193"/>
                  <a:pt x="18" y="193"/>
                  <a:pt x="18" y="192"/>
                </a:cubicBezTo>
                <a:cubicBezTo>
                  <a:pt x="18" y="190"/>
                  <a:pt x="19" y="187"/>
                  <a:pt x="19" y="185"/>
                </a:cubicBezTo>
                <a:cubicBezTo>
                  <a:pt x="19" y="185"/>
                  <a:pt x="19" y="185"/>
                  <a:pt x="19" y="184"/>
                </a:cubicBezTo>
                <a:cubicBezTo>
                  <a:pt x="19" y="184"/>
                  <a:pt x="18" y="184"/>
                  <a:pt x="18" y="184"/>
                </a:cubicBezTo>
                <a:cubicBezTo>
                  <a:pt x="16" y="187"/>
                  <a:pt x="15" y="190"/>
                  <a:pt x="13" y="193"/>
                </a:cubicBezTo>
                <a:cubicBezTo>
                  <a:pt x="12" y="194"/>
                  <a:pt x="12" y="195"/>
                  <a:pt x="12" y="196"/>
                </a:cubicBezTo>
                <a:close/>
                <a:moveTo>
                  <a:pt x="25" y="96"/>
                </a:moveTo>
                <a:cubicBezTo>
                  <a:pt x="25" y="97"/>
                  <a:pt x="25" y="99"/>
                  <a:pt x="26" y="100"/>
                </a:cubicBezTo>
                <a:cubicBezTo>
                  <a:pt x="27" y="100"/>
                  <a:pt x="28" y="99"/>
                  <a:pt x="30" y="99"/>
                </a:cubicBezTo>
                <a:cubicBezTo>
                  <a:pt x="30" y="98"/>
                  <a:pt x="30" y="98"/>
                  <a:pt x="31" y="98"/>
                </a:cubicBezTo>
                <a:cubicBezTo>
                  <a:pt x="31" y="96"/>
                  <a:pt x="31" y="92"/>
                  <a:pt x="31" y="91"/>
                </a:cubicBezTo>
                <a:cubicBezTo>
                  <a:pt x="29" y="92"/>
                  <a:pt x="27" y="94"/>
                  <a:pt x="25" y="96"/>
                </a:cubicBezTo>
                <a:close/>
                <a:moveTo>
                  <a:pt x="22" y="163"/>
                </a:moveTo>
                <a:cubicBezTo>
                  <a:pt x="22" y="163"/>
                  <a:pt x="22" y="163"/>
                  <a:pt x="22" y="163"/>
                </a:cubicBezTo>
                <a:cubicBezTo>
                  <a:pt x="22" y="163"/>
                  <a:pt x="21" y="163"/>
                  <a:pt x="21" y="164"/>
                </a:cubicBezTo>
                <a:cubicBezTo>
                  <a:pt x="18" y="165"/>
                  <a:pt x="16" y="167"/>
                  <a:pt x="13" y="168"/>
                </a:cubicBezTo>
                <a:cubicBezTo>
                  <a:pt x="12" y="168"/>
                  <a:pt x="12" y="169"/>
                  <a:pt x="12" y="169"/>
                </a:cubicBezTo>
                <a:cubicBezTo>
                  <a:pt x="12" y="171"/>
                  <a:pt x="12" y="173"/>
                  <a:pt x="12" y="175"/>
                </a:cubicBezTo>
                <a:cubicBezTo>
                  <a:pt x="12" y="175"/>
                  <a:pt x="12" y="175"/>
                  <a:pt x="12" y="175"/>
                </a:cubicBezTo>
                <a:cubicBezTo>
                  <a:pt x="16" y="171"/>
                  <a:pt x="19" y="167"/>
                  <a:pt x="22" y="163"/>
                </a:cubicBezTo>
                <a:close/>
                <a:moveTo>
                  <a:pt x="117" y="51"/>
                </a:moveTo>
                <a:cubicBezTo>
                  <a:pt x="118" y="45"/>
                  <a:pt x="118" y="39"/>
                  <a:pt x="117" y="33"/>
                </a:cubicBezTo>
                <a:cubicBezTo>
                  <a:pt x="116" y="39"/>
                  <a:pt x="115" y="44"/>
                  <a:pt x="114" y="50"/>
                </a:cubicBezTo>
                <a:cubicBezTo>
                  <a:pt x="115" y="50"/>
                  <a:pt x="116" y="51"/>
                  <a:pt x="117" y="51"/>
                </a:cubicBezTo>
                <a:close/>
                <a:moveTo>
                  <a:pt x="9" y="237"/>
                </a:moveTo>
                <a:cubicBezTo>
                  <a:pt x="9" y="238"/>
                  <a:pt x="9" y="238"/>
                  <a:pt x="9" y="238"/>
                </a:cubicBezTo>
                <a:cubicBezTo>
                  <a:pt x="9" y="237"/>
                  <a:pt x="9" y="237"/>
                  <a:pt x="9" y="237"/>
                </a:cubicBezTo>
                <a:cubicBezTo>
                  <a:pt x="10" y="235"/>
                  <a:pt x="10" y="234"/>
                  <a:pt x="10" y="232"/>
                </a:cubicBezTo>
                <a:cubicBezTo>
                  <a:pt x="10" y="231"/>
                  <a:pt x="10" y="231"/>
                  <a:pt x="11" y="230"/>
                </a:cubicBezTo>
                <a:cubicBezTo>
                  <a:pt x="11" y="230"/>
                  <a:pt x="11" y="230"/>
                  <a:pt x="11" y="229"/>
                </a:cubicBezTo>
                <a:cubicBezTo>
                  <a:pt x="11" y="225"/>
                  <a:pt x="10" y="222"/>
                  <a:pt x="10" y="218"/>
                </a:cubicBezTo>
                <a:cubicBezTo>
                  <a:pt x="10" y="212"/>
                  <a:pt x="10" y="206"/>
                  <a:pt x="10" y="200"/>
                </a:cubicBezTo>
                <a:cubicBezTo>
                  <a:pt x="10" y="200"/>
                  <a:pt x="10" y="200"/>
                  <a:pt x="10" y="199"/>
                </a:cubicBezTo>
                <a:cubicBezTo>
                  <a:pt x="10" y="199"/>
                  <a:pt x="9" y="199"/>
                  <a:pt x="9" y="198"/>
                </a:cubicBezTo>
                <a:cubicBezTo>
                  <a:pt x="9" y="212"/>
                  <a:pt x="9" y="225"/>
                  <a:pt x="9" y="237"/>
                </a:cubicBezTo>
                <a:close/>
                <a:moveTo>
                  <a:pt x="66" y="246"/>
                </a:moveTo>
                <a:cubicBezTo>
                  <a:pt x="66" y="246"/>
                  <a:pt x="66" y="246"/>
                  <a:pt x="66" y="246"/>
                </a:cubicBezTo>
                <a:cubicBezTo>
                  <a:pt x="66" y="246"/>
                  <a:pt x="66" y="247"/>
                  <a:pt x="66" y="247"/>
                </a:cubicBezTo>
                <a:cubicBezTo>
                  <a:pt x="66" y="249"/>
                  <a:pt x="68" y="251"/>
                  <a:pt x="70" y="252"/>
                </a:cubicBezTo>
                <a:cubicBezTo>
                  <a:pt x="72" y="253"/>
                  <a:pt x="75" y="254"/>
                  <a:pt x="77" y="253"/>
                </a:cubicBezTo>
                <a:cubicBezTo>
                  <a:pt x="79" y="253"/>
                  <a:pt x="81" y="251"/>
                  <a:pt x="82" y="250"/>
                </a:cubicBezTo>
                <a:cubicBezTo>
                  <a:pt x="77" y="252"/>
                  <a:pt x="69" y="251"/>
                  <a:pt x="66" y="246"/>
                </a:cubicBezTo>
                <a:close/>
                <a:moveTo>
                  <a:pt x="130" y="92"/>
                </a:moveTo>
                <a:cubicBezTo>
                  <a:pt x="130" y="92"/>
                  <a:pt x="130" y="92"/>
                  <a:pt x="130" y="92"/>
                </a:cubicBezTo>
                <a:cubicBezTo>
                  <a:pt x="130" y="88"/>
                  <a:pt x="126" y="75"/>
                  <a:pt x="124" y="73"/>
                </a:cubicBezTo>
                <a:cubicBezTo>
                  <a:pt x="124" y="75"/>
                  <a:pt x="124" y="76"/>
                  <a:pt x="124" y="78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26" y="82"/>
                  <a:pt x="127" y="86"/>
                  <a:pt x="129" y="90"/>
                </a:cubicBezTo>
                <a:cubicBezTo>
                  <a:pt x="129" y="91"/>
                  <a:pt x="130" y="91"/>
                  <a:pt x="130" y="92"/>
                </a:cubicBezTo>
                <a:close/>
                <a:moveTo>
                  <a:pt x="101" y="196"/>
                </a:moveTo>
                <a:cubicBezTo>
                  <a:pt x="102" y="194"/>
                  <a:pt x="105" y="193"/>
                  <a:pt x="107" y="192"/>
                </a:cubicBezTo>
                <a:cubicBezTo>
                  <a:pt x="110" y="191"/>
                  <a:pt x="112" y="191"/>
                  <a:pt x="115" y="191"/>
                </a:cubicBezTo>
                <a:cubicBezTo>
                  <a:pt x="115" y="191"/>
                  <a:pt x="114" y="191"/>
                  <a:pt x="114" y="190"/>
                </a:cubicBezTo>
                <a:cubicBezTo>
                  <a:pt x="111" y="190"/>
                  <a:pt x="108" y="190"/>
                  <a:pt x="105" y="190"/>
                </a:cubicBezTo>
                <a:cubicBezTo>
                  <a:pt x="103" y="190"/>
                  <a:pt x="100" y="191"/>
                  <a:pt x="99" y="193"/>
                </a:cubicBezTo>
                <a:cubicBezTo>
                  <a:pt x="99" y="194"/>
                  <a:pt x="100" y="195"/>
                  <a:pt x="101" y="196"/>
                </a:cubicBezTo>
                <a:close/>
                <a:moveTo>
                  <a:pt x="55" y="209"/>
                </a:moveTo>
                <a:cubicBezTo>
                  <a:pt x="54" y="212"/>
                  <a:pt x="53" y="215"/>
                  <a:pt x="52" y="217"/>
                </a:cubicBezTo>
                <a:cubicBezTo>
                  <a:pt x="52" y="218"/>
                  <a:pt x="52" y="219"/>
                  <a:pt x="52" y="220"/>
                </a:cubicBezTo>
                <a:cubicBezTo>
                  <a:pt x="52" y="222"/>
                  <a:pt x="52" y="223"/>
                  <a:pt x="52" y="225"/>
                </a:cubicBezTo>
                <a:cubicBezTo>
                  <a:pt x="52" y="225"/>
                  <a:pt x="52" y="225"/>
                  <a:pt x="52" y="226"/>
                </a:cubicBezTo>
                <a:cubicBezTo>
                  <a:pt x="52" y="226"/>
                  <a:pt x="52" y="226"/>
                  <a:pt x="52" y="226"/>
                </a:cubicBezTo>
                <a:cubicBezTo>
                  <a:pt x="52" y="225"/>
                  <a:pt x="52" y="225"/>
                  <a:pt x="52" y="225"/>
                </a:cubicBezTo>
                <a:cubicBezTo>
                  <a:pt x="54" y="221"/>
                  <a:pt x="56" y="217"/>
                  <a:pt x="56" y="213"/>
                </a:cubicBezTo>
                <a:cubicBezTo>
                  <a:pt x="56" y="213"/>
                  <a:pt x="56" y="213"/>
                  <a:pt x="56" y="213"/>
                </a:cubicBezTo>
                <a:cubicBezTo>
                  <a:pt x="56" y="211"/>
                  <a:pt x="56" y="210"/>
                  <a:pt x="55" y="209"/>
                </a:cubicBezTo>
                <a:close/>
                <a:moveTo>
                  <a:pt x="65" y="188"/>
                </a:moveTo>
                <a:cubicBezTo>
                  <a:pt x="61" y="187"/>
                  <a:pt x="56" y="187"/>
                  <a:pt x="51" y="186"/>
                </a:cubicBezTo>
                <a:cubicBezTo>
                  <a:pt x="50" y="186"/>
                  <a:pt x="50" y="186"/>
                  <a:pt x="49" y="184"/>
                </a:cubicBezTo>
                <a:cubicBezTo>
                  <a:pt x="47" y="184"/>
                  <a:pt x="45" y="184"/>
                  <a:pt x="43" y="183"/>
                </a:cubicBezTo>
                <a:cubicBezTo>
                  <a:pt x="43" y="184"/>
                  <a:pt x="43" y="185"/>
                  <a:pt x="42" y="186"/>
                </a:cubicBezTo>
                <a:cubicBezTo>
                  <a:pt x="45" y="187"/>
                  <a:pt x="60" y="189"/>
                  <a:pt x="65" y="188"/>
                </a:cubicBezTo>
                <a:close/>
                <a:moveTo>
                  <a:pt x="130" y="141"/>
                </a:moveTo>
                <a:cubicBezTo>
                  <a:pt x="131" y="137"/>
                  <a:pt x="132" y="120"/>
                  <a:pt x="131" y="118"/>
                </a:cubicBezTo>
                <a:cubicBezTo>
                  <a:pt x="131" y="118"/>
                  <a:pt x="131" y="118"/>
                  <a:pt x="131" y="118"/>
                </a:cubicBezTo>
                <a:cubicBezTo>
                  <a:pt x="130" y="123"/>
                  <a:pt x="129" y="128"/>
                  <a:pt x="128" y="133"/>
                </a:cubicBezTo>
                <a:cubicBezTo>
                  <a:pt x="128" y="133"/>
                  <a:pt x="128" y="133"/>
                  <a:pt x="128" y="134"/>
                </a:cubicBezTo>
                <a:cubicBezTo>
                  <a:pt x="129" y="136"/>
                  <a:pt x="129" y="138"/>
                  <a:pt x="130" y="141"/>
                </a:cubicBezTo>
                <a:close/>
                <a:moveTo>
                  <a:pt x="92" y="285"/>
                </a:moveTo>
                <a:cubicBezTo>
                  <a:pt x="93" y="286"/>
                  <a:pt x="93" y="286"/>
                  <a:pt x="94" y="286"/>
                </a:cubicBezTo>
                <a:cubicBezTo>
                  <a:pt x="97" y="286"/>
                  <a:pt x="100" y="286"/>
                  <a:pt x="104" y="286"/>
                </a:cubicBezTo>
                <a:cubicBezTo>
                  <a:pt x="104" y="286"/>
                  <a:pt x="104" y="286"/>
                  <a:pt x="104" y="286"/>
                </a:cubicBezTo>
                <a:cubicBezTo>
                  <a:pt x="103" y="286"/>
                  <a:pt x="103" y="285"/>
                  <a:pt x="102" y="285"/>
                </a:cubicBezTo>
                <a:cubicBezTo>
                  <a:pt x="102" y="284"/>
                  <a:pt x="101" y="283"/>
                  <a:pt x="101" y="282"/>
                </a:cubicBezTo>
                <a:cubicBezTo>
                  <a:pt x="100" y="281"/>
                  <a:pt x="100" y="281"/>
                  <a:pt x="98" y="282"/>
                </a:cubicBezTo>
                <a:cubicBezTo>
                  <a:pt x="96" y="283"/>
                  <a:pt x="94" y="284"/>
                  <a:pt x="92" y="285"/>
                </a:cubicBezTo>
                <a:close/>
                <a:moveTo>
                  <a:pt x="53" y="58"/>
                </a:moveTo>
                <a:cubicBezTo>
                  <a:pt x="51" y="56"/>
                  <a:pt x="50" y="54"/>
                  <a:pt x="47" y="53"/>
                </a:cubicBezTo>
                <a:cubicBezTo>
                  <a:pt x="47" y="54"/>
                  <a:pt x="46" y="54"/>
                  <a:pt x="46" y="55"/>
                </a:cubicBezTo>
                <a:cubicBezTo>
                  <a:pt x="46" y="55"/>
                  <a:pt x="46" y="56"/>
                  <a:pt x="46" y="56"/>
                </a:cubicBezTo>
                <a:cubicBezTo>
                  <a:pt x="46" y="57"/>
                  <a:pt x="46" y="58"/>
                  <a:pt x="46" y="59"/>
                </a:cubicBezTo>
                <a:cubicBezTo>
                  <a:pt x="47" y="60"/>
                  <a:pt x="48" y="60"/>
                  <a:pt x="49" y="60"/>
                </a:cubicBezTo>
                <a:cubicBezTo>
                  <a:pt x="51" y="60"/>
                  <a:pt x="52" y="59"/>
                  <a:pt x="53" y="58"/>
                </a:cubicBezTo>
                <a:close/>
                <a:moveTo>
                  <a:pt x="31" y="265"/>
                </a:moveTo>
                <a:cubicBezTo>
                  <a:pt x="32" y="263"/>
                  <a:pt x="33" y="262"/>
                  <a:pt x="34" y="260"/>
                </a:cubicBezTo>
                <a:cubicBezTo>
                  <a:pt x="31" y="259"/>
                  <a:pt x="27" y="258"/>
                  <a:pt x="24" y="257"/>
                </a:cubicBezTo>
                <a:cubicBezTo>
                  <a:pt x="25" y="258"/>
                  <a:pt x="26" y="260"/>
                  <a:pt x="27" y="261"/>
                </a:cubicBezTo>
                <a:cubicBezTo>
                  <a:pt x="27" y="261"/>
                  <a:pt x="27" y="261"/>
                  <a:pt x="27" y="261"/>
                </a:cubicBezTo>
                <a:cubicBezTo>
                  <a:pt x="28" y="261"/>
                  <a:pt x="29" y="262"/>
                  <a:pt x="29" y="262"/>
                </a:cubicBezTo>
                <a:cubicBezTo>
                  <a:pt x="30" y="263"/>
                  <a:pt x="30" y="264"/>
                  <a:pt x="31" y="265"/>
                </a:cubicBezTo>
                <a:close/>
                <a:moveTo>
                  <a:pt x="57" y="225"/>
                </a:moveTo>
                <a:cubicBezTo>
                  <a:pt x="56" y="229"/>
                  <a:pt x="53" y="245"/>
                  <a:pt x="53" y="249"/>
                </a:cubicBezTo>
                <a:cubicBezTo>
                  <a:pt x="56" y="241"/>
                  <a:pt x="57" y="233"/>
                  <a:pt x="57" y="225"/>
                </a:cubicBezTo>
                <a:close/>
                <a:moveTo>
                  <a:pt x="131" y="239"/>
                </a:moveTo>
                <a:cubicBezTo>
                  <a:pt x="131" y="239"/>
                  <a:pt x="131" y="239"/>
                  <a:pt x="131" y="239"/>
                </a:cubicBezTo>
                <a:cubicBezTo>
                  <a:pt x="131" y="237"/>
                  <a:pt x="131" y="235"/>
                  <a:pt x="132" y="232"/>
                </a:cubicBezTo>
                <a:cubicBezTo>
                  <a:pt x="132" y="230"/>
                  <a:pt x="132" y="228"/>
                  <a:pt x="132" y="225"/>
                </a:cubicBezTo>
                <a:cubicBezTo>
                  <a:pt x="131" y="225"/>
                  <a:pt x="131" y="226"/>
                  <a:pt x="131" y="226"/>
                </a:cubicBezTo>
                <a:cubicBezTo>
                  <a:pt x="131" y="227"/>
                  <a:pt x="130" y="229"/>
                  <a:pt x="130" y="230"/>
                </a:cubicBezTo>
                <a:cubicBezTo>
                  <a:pt x="130" y="230"/>
                  <a:pt x="129" y="231"/>
                  <a:pt x="129" y="231"/>
                </a:cubicBezTo>
                <a:cubicBezTo>
                  <a:pt x="128" y="231"/>
                  <a:pt x="127" y="232"/>
                  <a:pt x="126" y="232"/>
                </a:cubicBezTo>
                <a:cubicBezTo>
                  <a:pt x="129" y="234"/>
                  <a:pt x="130" y="237"/>
                  <a:pt x="131" y="239"/>
                </a:cubicBezTo>
                <a:close/>
                <a:moveTo>
                  <a:pt x="10" y="136"/>
                </a:moveTo>
                <a:cubicBezTo>
                  <a:pt x="10" y="136"/>
                  <a:pt x="10" y="136"/>
                  <a:pt x="10" y="136"/>
                </a:cubicBezTo>
                <a:cubicBezTo>
                  <a:pt x="11" y="135"/>
                  <a:pt x="11" y="135"/>
                  <a:pt x="12" y="134"/>
                </a:cubicBezTo>
                <a:cubicBezTo>
                  <a:pt x="12" y="134"/>
                  <a:pt x="13" y="133"/>
                  <a:pt x="13" y="133"/>
                </a:cubicBezTo>
                <a:cubicBezTo>
                  <a:pt x="13" y="130"/>
                  <a:pt x="13" y="128"/>
                  <a:pt x="13" y="125"/>
                </a:cubicBezTo>
                <a:cubicBezTo>
                  <a:pt x="13" y="124"/>
                  <a:pt x="14" y="124"/>
                  <a:pt x="14" y="123"/>
                </a:cubicBezTo>
                <a:cubicBezTo>
                  <a:pt x="13" y="123"/>
                  <a:pt x="12" y="122"/>
                  <a:pt x="11" y="122"/>
                </a:cubicBezTo>
                <a:cubicBezTo>
                  <a:pt x="11" y="127"/>
                  <a:pt x="10" y="131"/>
                  <a:pt x="10" y="136"/>
                </a:cubicBezTo>
                <a:close/>
                <a:moveTo>
                  <a:pt x="54" y="226"/>
                </a:moveTo>
                <a:cubicBezTo>
                  <a:pt x="53" y="227"/>
                  <a:pt x="53" y="228"/>
                  <a:pt x="52" y="229"/>
                </a:cubicBezTo>
                <a:cubicBezTo>
                  <a:pt x="51" y="230"/>
                  <a:pt x="50" y="229"/>
                  <a:pt x="49" y="228"/>
                </a:cubicBezTo>
                <a:cubicBezTo>
                  <a:pt x="49" y="227"/>
                  <a:pt x="49" y="227"/>
                  <a:pt x="49" y="227"/>
                </a:cubicBezTo>
                <a:cubicBezTo>
                  <a:pt x="49" y="226"/>
                  <a:pt x="49" y="225"/>
                  <a:pt x="49" y="224"/>
                </a:cubicBezTo>
                <a:cubicBezTo>
                  <a:pt x="49" y="223"/>
                  <a:pt x="50" y="222"/>
                  <a:pt x="50" y="221"/>
                </a:cubicBezTo>
                <a:cubicBezTo>
                  <a:pt x="50" y="221"/>
                  <a:pt x="50" y="221"/>
                  <a:pt x="49" y="221"/>
                </a:cubicBezTo>
                <a:cubicBezTo>
                  <a:pt x="48" y="222"/>
                  <a:pt x="46" y="224"/>
                  <a:pt x="45" y="226"/>
                </a:cubicBezTo>
                <a:cubicBezTo>
                  <a:pt x="47" y="226"/>
                  <a:pt x="48" y="228"/>
                  <a:pt x="50" y="229"/>
                </a:cubicBezTo>
                <a:cubicBezTo>
                  <a:pt x="51" y="230"/>
                  <a:pt x="52" y="232"/>
                  <a:pt x="53" y="234"/>
                </a:cubicBezTo>
                <a:cubicBezTo>
                  <a:pt x="53" y="231"/>
                  <a:pt x="54" y="229"/>
                  <a:pt x="54" y="226"/>
                </a:cubicBezTo>
                <a:close/>
                <a:moveTo>
                  <a:pt x="103" y="21"/>
                </a:moveTo>
                <a:cubicBezTo>
                  <a:pt x="102" y="20"/>
                  <a:pt x="101" y="20"/>
                  <a:pt x="101" y="19"/>
                </a:cubicBezTo>
                <a:cubicBezTo>
                  <a:pt x="100" y="19"/>
                  <a:pt x="100" y="18"/>
                  <a:pt x="100" y="17"/>
                </a:cubicBezTo>
                <a:cubicBezTo>
                  <a:pt x="99" y="20"/>
                  <a:pt x="99" y="23"/>
                  <a:pt x="99" y="26"/>
                </a:cubicBezTo>
                <a:cubicBezTo>
                  <a:pt x="99" y="28"/>
                  <a:pt x="99" y="31"/>
                  <a:pt x="99" y="34"/>
                </a:cubicBezTo>
                <a:cubicBezTo>
                  <a:pt x="99" y="34"/>
                  <a:pt x="99" y="34"/>
                  <a:pt x="99" y="34"/>
                </a:cubicBezTo>
                <a:cubicBezTo>
                  <a:pt x="100" y="29"/>
                  <a:pt x="101" y="25"/>
                  <a:pt x="103" y="21"/>
                </a:cubicBezTo>
                <a:close/>
                <a:moveTo>
                  <a:pt x="83" y="192"/>
                </a:moveTo>
                <a:cubicBezTo>
                  <a:pt x="80" y="191"/>
                  <a:pt x="77" y="191"/>
                  <a:pt x="74" y="192"/>
                </a:cubicBezTo>
                <a:cubicBezTo>
                  <a:pt x="69" y="193"/>
                  <a:pt x="65" y="196"/>
                  <a:pt x="61" y="199"/>
                </a:cubicBezTo>
                <a:cubicBezTo>
                  <a:pt x="61" y="200"/>
                  <a:pt x="60" y="201"/>
                  <a:pt x="59" y="202"/>
                </a:cubicBezTo>
                <a:cubicBezTo>
                  <a:pt x="59" y="202"/>
                  <a:pt x="59" y="203"/>
                  <a:pt x="59" y="204"/>
                </a:cubicBezTo>
                <a:cubicBezTo>
                  <a:pt x="62" y="200"/>
                  <a:pt x="65" y="196"/>
                  <a:pt x="69" y="194"/>
                </a:cubicBezTo>
                <a:cubicBezTo>
                  <a:pt x="74" y="192"/>
                  <a:pt x="78" y="193"/>
                  <a:pt x="83" y="194"/>
                </a:cubicBezTo>
                <a:cubicBezTo>
                  <a:pt x="83" y="193"/>
                  <a:pt x="83" y="193"/>
                  <a:pt x="83" y="192"/>
                </a:cubicBezTo>
                <a:close/>
                <a:moveTo>
                  <a:pt x="137" y="212"/>
                </a:moveTo>
                <a:cubicBezTo>
                  <a:pt x="135" y="214"/>
                  <a:pt x="135" y="217"/>
                  <a:pt x="135" y="220"/>
                </a:cubicBezTo>
                <a:cubicBezTo>
                  <a:pt x="135" y="225"/>
                  <a:pt x="134" y="231"/>
                  <a:pt x="133" y="237"/>
                </a:cubicBezTo>
                <a:cubicBezTo>
                  <a:pt x="133" y="238"/>
                  <a:pt x="133" y="239"/>
                  <a:pt x="133" y="240"/>
                </a:cubicBezTo>
                <a:cubicBezTo>
                  <a:pt x="134" y="240"/>
                  <a:pt x="134" y="240"/>
                  <a:pt x="134" y="240"/>
                </a:cubicBezTo>
                <a:cubicBezTo>
                  <a:pt x="135" y="230"/>
                  <a:pt x="136" y="221"/>
                  <a:pt x="137" y="212"/>
                </a:cubicBezTo>
                <a:close/>
                <a:moveTo>
                  <a:pt x="77" y="285"/>
                </a:moveTo>
                <a:cubicBezTo>
                  <a:pt x="79" y="285"/>
                  <a:pt x="84" y="286"/>
                  <a:pt x="84" y="285"/>
                </a:cubicBezTo>
                <a:cubicBezTo>
                  <a:pt x="84" y="283"/>
                  <a:pt x="84" y="281"/>
                  <a:pt x="84" y="279"/>
                </a:cubicBezTo>
                <a:cubicBezTo>
                  <a:pt x="81" y="281"/>
                  <a:pt x="79" y="283"/>
                  <a:pt x="77" y="285"/>
                </a:cubicBezTo>
                <a:close/>
                <a:moveTo>
                  <a:pt x="39" y="249"/>
                </a:moveTo>
                <a:cubicBezTo>
                  <a:pt x="38" y="249"/>
                  <a:pt x="36" y="248"/>
                  <a:pt x="35" y="248"/>
                </a:cubicBezTo>
                <a:cubicBezTo>
                  <a:pt x="33" y="247"/>
                  <a:pt x="32" y="246"/>
                  <a:pt x="31" y="245"/>
                </a:cubicBezTo>
                <a:cubicBezTo>
                  <a:pt x="30" y="244"/>
                  <a:pt x="29" y="243"/>
                  <a:pt x="29" y="241"/>
                </a:cubicBezTo>
                <a:cubicBezTo>
                  <a:pt x="29" y="239"/>
                  <a:pt x="29" y="238"/>
                  <a:pt x="29" y="236"/>
                </a:cubicBezTo>
                <a:cubicBezTo>
                  <a:pt x="28" y="238"/>
                  <a:pt x="27" y="240"/>
                  <a:pt x="28" y="242"/>
                </a:cubicBezTo>
                <a:cubicBezTo>
                  <a:pt x="28" y="244"/>
                  <a:pt x="29" y="246"/>
                  <a:pt x="31" y="247"/>
                </a:cubicBezTo>
                <a:cubicBezTo>
                  <a:pt x="33" y="249"/>
                  <a:pt x="35" y="249"/>
                  <a:pt x="37" y="250"/>
                </a:cubicBezTo>
                <a:cubicBezTo>
                  <a:pt x="38" y="250"/>
                  <a:pt x="39" y="250"/>
                  <a:pt x="39" y="249"/>
                </a:cubicBezTo>
                <a:close/>
                <a:moveTo>
                  <a:pt x="19" y="178"/>
                </a:moveTo>
                <a:cubicBezTo>
                  <a:pt x="17" y="180"/>
                  <a:pt x="15" y="182"/>
                  <a:pt x="12" y="183"/>
                </a:cubicBezTo>
                <a:cubicBezTo>
                  <a:pt x="12" y="185"/>
                  <a:pt x="12" y="187"/>
                  <a:pt x="12" y="189"/>
                </a:cubicBezTo>
                <a:cubicBezTo>
                  <a:pt x="12" y="189"/>
                  <a:pt x="12" y="189"/>
                  <a:pt x="12" y="189"/>
                </a:cubicBezTo>
                <a:cubicBezTo>
                  <a:pt x="15" y="186"/>
                  <a:pt x="17" y="183"/>
                  <a:pt x="19" y="180"/>
                </a:cubicBezTo>
                <a:cubicBezTo>
                  <a:pt x="19" y="180"/>
                  <a:pt x="19" y="179"/>
                  <a:pt x="19" y="178"/>
                </a:cubicBezTo>
                <a:close/>
                <a:moveTo>
                  <a:pt x="12" y="180"/>
                </a:moveTo>
                <a:cubicBezTo>
                  <a:pt x="13" y="180"/>
                  <a:pt x="13" y="180"/>
                  <a:pt x="13" y="180"/>
                </a:cubicBezTo>
                <a:cubicBezTo>
                  <a:pt x="15" y="178"/>
                  <a:pt x="17" y="177"/>
                  <a:pt x="19" y="175"/>
                </a:cubicBezTo>
                <a:cubicBezTo>
                  <a:pt x="20" y="175"/>
                  <a:pt x="20" y="175"/>
                  <a:pt x="20" y="174"/>
                </a:cubicBezTo>
                <a:cubicBezTo>
                  <a:pt x="20" y="173"/>
                  <a:pt x="20" y="171"/>
                  <a:pt x="21" y="170"/>
                </a:cubicBezTo>
                <a:cubicBezTo>
                  <a:pt x="21" y="170"/>
                  <a:pt x="20" y="169"/>
                  <a:pt x="20" y="169"/>
                </a:cubicBezTo>
                <a:cubicBezTo>
                  <a:pt x="17" y="173"/>
                  <a:pt x="15" y="176"/>
                  <a:pt x="12" y="180"/>
                </a:cubicBezTo>
                <a:close/>
                <a:moveTo>
                  <a:pt x="111" y="230"/>
                </a:moveTo>
                <a:cubicBezTo>
                  <a:pt x="111" y="230"/>
                  <a:pt x="111" y="230"/>
                  <a:pt x="111" y="230"/>
                </a:cubicBezTo>
                <a:cubicBezTo>
                  <a:pt x="110" y="230"/>
                  <a:pt x="110" y="230"/>
                  <a:pt x="110" y="230"/>
                </a:cubicBezTo>
                <a:cubicBezTo>
                  <a:pt x="106" y="229"/>
                  <a:pt x="103" y="228"/>
                  <a:pt x="101" y="225"/>
                </a:cubicBezTo>
                <a:cubicBezTo>
                  <a:pt x="99" y="224"/>
                  <a:pt x="98" y="224"/>
                  <a:pt x="97" y="223"/>
                </a:cubicBezTo>
                <a:cubicBezTo>
                  <a:pt x="97" y="224"/>
                  <a:pt x="97" y="226"/>
                  <a:pt x="98" y="227"/>
                </a:cubicBezTo>
                <a:cubicBezTo>
                  <a:pt x="98" y="227"/>
                  <a:pt x="98" y="227"/>
                  <a:pt x="98" y="227"/>
                </a:cubicBezTo>
                <a:cubicBezTo>
                  <a:pt x="99" y="226"/>
                  <a:pt x="100" y="226"/>
                  <a:pt x="100" y="227"/>
                </a:cubicBezTo>
                <a:cubicBezTo>
                  <a:pt x="100" y="227"/>
                  <a:pt x="100" y="227"/>
                  <a:pt x="100" y="227"/>
                </a:cubicBezTo>
                <a:cubicBezTo>
                  <a:pt x="101" y="229"/>
                  <a:pt x="102" y="229"/>
                  <a:pt x="103" y="230"/>
                </a:cubicBezTo>
                <a:cubicBezTo>
                  <a:pt x="105" y="230"/>
                  <a:pt x="108" y="231"/>
                  <a:pt x="110" y="231"/>
                </a:cubicBezTo>
                <a:cubicBezTo>
                  <a:pt x="110" y="231"/>
                  <a:pt x="111" y="230"/>
                  <a:pt x="111" y="230"/>
                </a:cubicBezTo>
                <a:close/>
                <a:moveTo>
                  <a:pt x="132" y="161"/>
                </a:moveTo>
                <a:cubicBezTo>
                  <a:pt x="131" y="162"/>
                  <a:pt x="130" y="163"/>
                  <a:pt x="130" y="164"/>
                </a:cubicBezTo>
                <a:cubicBezTo>
                  <a:pt x="129" y="165"/>
                  <a:pt x="129" y="166"/>
                  <a:pt x="129" y="166"/>
                </a:cubicBezTo>
                <a:cubicBezTo>
                  <a:pt x="130" y="169"/>
                  <a:pt x="131" y="172"/>
                  <a:pt x="132" y="175"/>
                </a:cubicBezTo>
                <a:cubicBezTo>
                  <a:pt x="132" y="175"/>
                  <a:pt x="132" y="175"/>
                  <a:pt x="132" y="175"/>
                </a:cubicBezTo>
                <a:cubicBezTo>
                  <a:pt x="132" y="175"/>
                  <a:pt x="132" y="175"/>
                  <a:pt x="132" y="175"/>
                </a:cubicBezTo>
                <a:cubicBezTo>
                  <a:pt x="132" y="171"/>
                  <a:pt x="132" y="166"/>
                  <a:pt x="132" y="161"/>
                </a:cubicBezTo>
                <a:close/>
                <a:moveTo>
                  <a:pt x="93" y="61"/>
                </a:moveTo>
                <a:cubicBezTo>
                  <a:pt x="93" y="59"/>
                  <a:pt x="93" y="57"/>
                  <a:pt x="93" y="55"/>
                </a:cubicBezTo>
                <a:cubicBezTo>
                  <a:pt x="91" y="55"/>
                  <a:pt x="87" y="59"/>
                  <a:pt x="86" y="60"/>
                </a:cubicBezTo>
                <a:cubicBezTo>
                  <a:pt x="89" y="61"/>
                  <a:pt x="91" y="61"/>
                  <a:pt x="93" y="61"/>
                </a:cubicBezTo>
                <a:close/>
                <a:moveTo>
                  <a:pt x="26" y="162"/>
                </a:moveTo>
                <a:cubicBezTo>
                  <a:pt x="25" y="163"/>
                  <a:pt x="25" y="164"/>
                  <a:pt x="24" y="165"/>
                </a:cubicBezTo>
                <a:cubicBezTo>
                  <a:pt x="26" y="167"/>
                  <a:pt x="28" y="170"/>
                  <a:pt x="30" y="172"/>
                </a:cubicBezTo>
                <a:cubicBezTo>
                  <a:pt x="30" y="172"/>
                  <a:pt x="30" y="172"/>
                  <a:pt x="30" y="172"/>
                </a:cubicBezTo>
                <a:cubicBezTo>
                  <a:pt x="30" y="170"/>
                  <a:pt x="30" y="168"/>
                  <a:pt x="30" y="166"/>
                </a:cubicBezTo>
                <a:cubicBezTo>
                  <a:pt x="30" y="166"/>
                  <a:pt x="30" y="166"/>
                  <a:pt x="30" y="166"/>
                </a:cubicBezTo>
                <a:cubicBezTo>
                  <a:pt x="29" y="167"/>
                  <a:pt x="28" y="167"/>
                  <a:pt x="27" y="165"/>
                </a:cubicBezTo>
                <a:cubicBezTo>
                  <a:pt x="27" y="165"/>
                  <a:pt x="27" y="164"/>
                  <a:pt x="27" y="164"/>
                </a:cubicBezTo>
                <a:cubicBezTo>
                  <a:pt x="26" y="163"/>
                  <a:pt x="26" y="163"/>
                  <a:pt x="26" y="162"/>
                </a:cubicBezTo>
                <a:close/>
                <a:moveTo>
                  <a:pt x="129" y="242"/>
                </a:moveTo>
                <a:cubicBezTo>
                  <a:pt x="129" y="240"/>
                  <a:pt x="128" y="239"/>
                  <a:pt x="127" y="237"/>
                </a:cubicBezTo>
                <a:cubicBezTo>
                  <a:pt x="126" y="235"/>
                  <a:pt x="125" y="234"/>
                  <a:pt x="124" y="233"/>
                </a:cubicBezTo>
                <a:cubicBezTo>
                  <a:pt x="123" y="233"/>
                  <a:pt x="123" y="233"/>
                  <a:pt x="122" y="233"/>
                </a:cubicBezTo>
                <a:cubicBezTo>
                  <a:pt x="120" y="233"/>
                  <a:pt x="118" y="233"/>
                  <a:pt x="116" y="233"/>
                </a:cubicBezTo>
                <a:cubicBezTo>
                  <a:pt x="119" y="234"/>
                  <a:pt x="121" y="234"/>
                  <a:pt x="124" y="236"/>
                </a:cubicBezTo>
                <a:cubicBezTo>
                  <a:pt x="126" y="238"/>
                  <a:pt x="128" y="240"/>
                  <a:pt x="129" y="242"/>
                </a:cubicBezTo>
                <a:close/>
                <a:moveTo>
                  <a:pt x="21" y="148"/>
                </a:moveTo>
                <a:cubicBezTo>
                  <a:pt x="22" y="147"/>
                  <a:pt x="23" y="146"/>
                  <a:pt x="25" y="146"/>
                </a:cubicBezTo>
                <a:cubicBezTo>
                  <a:pt x="25" y="144"/>
                  <a:pt x="25" y="141"/>
                  <a:pt x="25" y="139"/>
                </a:cubicBezTo>
                <a:cubicBezTo>
                  <a:pt x="25" y="139"/>
                  <a:pt x="25" y="139"/>
                  <a:pt x="24" y="139"/>
                </a:cubicBezTo>
                <a:cubicBezTo>
                  <a:pt x="23" y="140"/>
                  <a:pt x="22" y="141"/>
                  <a:pt x="21" y="142"/>
                </a:cubicBezTo>
                <a:cubicBezTo>
                  <a:pt x="21" y="142"/>
                  <a:pt x="21" y="142"/>
                  <a:pt x="21" y="142"/>
                </a:cubicBezTo>
                <a:cubicBezTo>
                  <a:pt x="21" y="144"/>
                  <a:pt x="21" y="146"/>
                  <a:pt x="21" y="148"/>
                </a:cubicBezTo>
                <a:close/>
                <a:moveTo>
                  <a:pt x="95" y="241"/>
                </a:moveTo>
                <a:cubicBezTo>
                  <a:pt x="92" y="245"/>
                  <a:pt x="92" y="249"/>
                  <a:pt x="93" y="254"/>
                </a:cubicBezTo>
                <a:cubicBezTo>
                  <a:pt x="95" y="250"/>
                  <a:pt x="96" y="246"/>
                  <a:pt x="95" y="241"/>
                </a:cubicBezTo>
                <a:close/>
                <a:moveTo>
                  <a:pt x="40" y="256"/>
                </a:moveTo>
                <a:cubicBezTo>
                  <a:pt x="42" y="256"/>
                  <a:pt x="44" y="255"/>
                  <a:pt x="46" y="253"/>
                </a:cubicBezTo>
                <a:cubicBezTo>
                  <a:pt x="47" y="252"/>
                  <a:pt x="47" y="251"/>
                  <a:pt x="48" y="250"/>
                </a:cubicBezTo>
                <a:cubicBezTo>
                  <a:pt x="48" y="250"/>
                  <a:pt x="47" y="250"/>
                  <a:pt x="47" y="249"/>
                </a:cubicBezTo>
                <a:cubicBezTo>
                  <a:pt x="47" y="249"/>
                  <a:pt x="47" y="249"/>
                  <a:pt x="47" y="249"/>
                </a:cubicBezTo>
                <a:cubicBezTo>
                  <a:pt x="45" y="251"/>
                  <a:pt x="44" y="251"/>
                  <a:pt x="42" y="252"/>
                </a:cubicBezTo>
                <a:cubicBezTo>
                  <a:pt x="42" y="252"/>
                  <a:pt x="42" y="252"/>
                  <a:pt x="42" y="252"/>
                </a:cubicBezTo>
                <a:cubicBezTo>
                  <a:pt x="41" y="253"/>
                  <a:pt x="40" y="254"/>
                  <a:pt x="40" y="256"/>
                </a:cubicBezTo>
                <a:close/>
                <a:moveTo>
                  <a:pt x="89" y="183"/>
                </a:moveTo>
                <a:cubicBezTo>
                  <a:pt x="89" y="183"/>
                  <a:pt x="89" y="183"/>
                  <a:pt x="89" y="183"/>
                </a:cubicBezTo>
                <a:cubicBezTo>
                  <a:pt x="91" y="183"/>
                  <a:pt x="93" y="183"/>
                  <a:pt x="95" y="183"/>
                </a:cubicBezTo>
                <a:cubicBezTo>
                  <a:pt x="98" y="182"/>
                  <a:pt x="102" y="181"/>
                  <a:pt x="105" y="180"/>
                </a:cubicBezTo>
                <a:cubicBezTo>
                  <a:pt x="106" y="179"/>
                  <a:pt x="107" y="179"/>
                  <a:pt x="107" y="178"/>
                </a:cubicBezTo>
                <a:cubicBezTo>
                  <a:pt x="106" y="178"/>
                  <a:pt x="105" y="179"/>
                  <a:pt x="104" y="179"/>
                </a:cubicBezTo>
                <a:cubicBezTo>
                  <a:pt x="100" y="180"/>
                  <a:pt x="97" y="181"/>
                  <a:pt x="93" y="182"/>
                </a:cubicBezTo>
                <a:cubicBezTo>
                  <a:pt x="92" y="182"/>
                  <a:pt x="92" y="182"/>
                  <a:pt x="91" y="183"/>
                </a:cubicBezTo>
                <a:cubicBezTo>
                  <a:pt x="91" y="183"/>
                  <a:pt x="90" y="183"/>
                  <a:pt x="89" y="183"/>
                </a:cubicBezTo>
                <a:close/>
                <a:moveTo>
                  <a:pt x="100" y="53"/>
                </a:moveTo>
                <a:cubicBezTo>
                  <a:pt x="101" y="54"/>
                  <a:pt x="103" y="56"/>
                  <a:pt x="104" y="57"/>
                </a:cubicBezTo>
                <a:cubicBezTo>
                  <a:pt x="105" y="56"/>
                  <a:pt x="105" y="56"/>
                  <a:pt x="106" y="55"/>
                </a:cubicBezTo>
                <a:cubicBezTo>
                  <a:pt x="106" y="55"/>
                  <a:pt x="107" y="54"/>
                  <a:pt x="107" y="55"/>
                </a:cubicBezTo>
                <a:cubicBezTo>
                  <a:pt x="108" y="55"/>
                  <a:pt x="108" y="55"/>
                  <a:pt x="108" y="56"/>
                </a:cubicBezTo>
                <a:cubicBezTo>
                  <a:pt x="109" y="56"/>
                  <a:pt x="109" y="57"/>
                  <a:pt x="109" y="57"/>
                </a:cubicBezTo>
                <a:cubicBezTo>
                  <a:pt x="110" y="57"/>
                  <a:pt x="111" y="56"/>
                  <a:pt x="113" y="55"/>
                </a:cubicBezTo>
                <a:cubicBezTo>
                  <a:pt x="111" y="54"/>
                  <a:pt x="105" y="53"/>
                  <a:pt x="100" y="53"/>
                </a:cubicBezTo>
                <a:close/>
                <a:moveTo>
                  <a:pt x="13" y="104"/>
                </a:moveTo>
                <a:cubicBezTo>
                  <a:pt x="13" y="107"/>
                  <a:pt x="13" y="109"/>
                  <a:pt x="12" y="111"/>
                </a:cubicBezTo>
                <a:cubicBezTo>
                  <a:pt x="12" y="114"/>
                  <a:pt x="12" y="116"/>
                  <a:pt x="12" y="118"/>
                </a:cubicBezTo>
                <a:cubicBezTo>
                  <a:pt x="13" y="117"/>
                  <a:pt x="14" y="116"/>
                  <a:pt x="14" y="114"/>
                </a:cubicBezTo>
                <a:cubicBezTo>
                  <a:pt x="14" y="113"/>
                  <a:pt x="14" y="113"/>
                  <a:pt x="14" y="112"/>
                </a:cubicBezTo>
                <a:cubicBezTo>
                  <a:pt x="14" y="110"/>
                  <a:pt x="14" y="108"/>
                  <a:pt x="15" y="106"/>
                </a:cubicBezTo>
                <a:cubicBezTo>
                  <a:pt x="15" y="106"/>
                  <a:pt x="14" y="106"/>
                  <a:pt x="14" y="105"/>
                </a:cubicBezTo>
                <a:cubicBezTo>
                  <a:pt x="14" y="105"/>
                  <a:pt x="14" y="105"/>
                  <a:pt x="13" y="104"/>
                </a:cubicBezTo>
                <a:close/>
                <a:moveTo>
                  <a:pt x="17" y="112"/>
                </a:moveTo>
                <a:cubicBezTo>
                  <a:pt x="18" y="111"/>
                  <a:pt x="19" y="110"/>
                  <a:pt x="20" y="109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21" y="107"/>
                  <a:pt x="21" y="106"/>
                  <a:pt x="21" y="104"/>
                </a:cubicBezTo>
                <a:cubicBezTo>
                  <a:pt x="20" y="105"/>
                  <a:pt x="18" y="105"/>
                  <a:pt x="17" y="105"/>
                </a:cubicBezTo>
                <a:cubicBezTo>
                  <a:pt x="17" y="108"/>
                  <a:pt x="17" y="110"/>
                  <a:pt x="17" y="112"/>
                </a:cubicBezTo>
                <a:close/>
                <a:moveTo>
                  <a:pt x="9" y="194"/>
                </a:moveTo>
                <a:cubicBezTo>
                  <a:pt x="9" y="194"/>
                  <a:pt x="9" y="194"/>
                  <a:pt x="9" y="194"/>
                </a:cubicBezTo>
                <a:cubicBezTo>
                  <a:pt x="10" y="193"/>
                  <a:pt x="10" y="191"/>
                  <a:pt x="10" y="190"/>
                </a:cubicBezTo>
                <a:cubicBezTo>
                  <a:pt x="10" y="188"/>
                  <a:pt x="10" y="187"/>
                  <a:pt x="10" y="186"/>
                </a:cubicBezTo>
                <a:cubicBezTo>
                  <a:pt x="10" y="184"/>
                  <a:pt x="10" y="183"/>
                  <a:pt x="10" y="182"/>
                </a:cubicBezTo>
                <a:cubicBezTo>
                  <a:pt x="10" y="180"/>
                  <a:pt x="10" y="179"/>
                  <a:pt x="10" y="178"/>
                </a:cubicBezTo>
                <a:cubicBezTo>
                  <a:pt x="10" y="176"/>
                  <a:pt x="10" y="175"/>
                  <a:pt x="10" y="174"/>
                </a:cubicBezTo>
                <a:cubicBezTo>
                  <a:pt x="10" y="172"/>
                  <a:pt x="10" y="171"/>
                  <a:pt x="10" y="169"/>
                </a:cubicBezTo>
                <a:cubicBezTo>
                  <a:pt x="9" y="169"/>
                  <a:pt x="9" y="170"/>
                  <a:pt x="9" y="170"/>
                </a:cubicBezTo>
                <a:cubicBezTo>
                  <a:pt x="9" y="178"/>
                  <a:pt x="9" y="186"/>
                  <a:pt x="9" y="194"/>
                </a:cubicBezTo>
                <a:close/>
                <a:moveTo>
                  <a:pt x="124" y="178"/>
                </a:moveTo>
                <a:cubicBezTo>
                  <a:pt x="124" y="180"/>
                  <a:pt x="126" y="186"/>
                  <a:pt x="128" y="187"/>
                </a:cubicBezTo>
                <a:cubicBezTo>
                  <a:pt x="128" y="187"/>
                  <a:pt x="129" y="186"/>
                  <a:pt x="128" y="185"/>
                </a:cubicBezTo>
                <a:cubicBezTo>
                  <a:pt x="128" y="183"/>
                  <a:pt x="128" y="182"/>
                  <a:pt x="127" y="181"/>
                </a:cubicBezTo>
                <a:cubicBezTo>
                  <a:pt x="127" y="180"/>
                  <a:pt x="127" y="180"/>
                  <a:pt x="127" y="180"/>
                </a:cubicBezTo>
                <a:cubicBezTo>
                  <a:pt x="126" y="179"/>
                  <a:pt x="125" y="178"/>
                  <a:pt x="124" y="178"/>
                </a:cubicBezTo>
                <a:close/>
                <a:moveTo>
                  <a:pt x="115" y="100"/>
                </a:moveTo>
                <a:cubicBezTo>
                  <a:pt x="115" y="100"/>
                  <a:pt x="115" y="100"/>
                  <a:pt x="115" y="100"/>
                </a:cubicBezTo>
                <a:cubicBezTo>
                  <a:pt x="115" y="98"/>
                  <a:pt x="115" y="97"/>
                  <a:pt x="115" y="96"/>
                </a:cubicBezTo>
                <a:cubicBezTo>
                  <a:pt x="115" y="93"/>
                  <a:pt x="114" y="90"/>
                  <a:pt x="113" y="87"/>
                </a:cubicBezTo>
                <a:cubicBezTo>
                  <a:pt x="112" y="86"/>
                  <a:pt x="111" y="84"/>
                  <a:pt x="109" y="83"/>
                </a:cubicBezTo>
                <a:cubicBezTo>
                  <a:pt x="110" y="86"/>
                  <a:pt x="112" y="89"/>
                  <a:pt x="113" y="91"/>
                </a:cubicBezTo>
                <a:cubicBezTo>
                  <a:pt x="114" y="94"/>
                  <a:pt x="114" y="97"/>
                  <a:pt x="115" y="100"/>
                </a:cubicBezTo>
                <a:close/>
                <a:moveTo>
                  <a:pt x="17" y="216"/>
                </a:moveTo>
                <a:cubicBezTo>
                  <a:pt x="17" y="216"/>
                  <a:pt x="16" y="216"/>
                  <a:pt x="16" y="217"/>
                </a:cubicBezTo>
                <a:cubicBezTo>
                  <a:pt x="16" y="220"/>
                  <a:pt x="16" y="223"/>
                  <a:pt x="16" y="225"/>
                </a:cubicBezTo>
                <a:cubicBezTo>
                  <a:pt x="16" y="226"/>
                  <a:pt x="16" y="226"/>
                  <a:pt x="17" y="226"/>
                </a:cubicBezTo>
                <a:cubicBezTo>
                  <a:pt x="18" y="224"/>
                  <a:pt x="19" y="221"/>
                  <a:pt x="20" y="218"/>
                </a:cubicBezTo>
                <a:cubicBezTo>
                  <a:pt x="19" y="217"/>
                  <a:pt x="18" y="217"/>
                  <a:pt x="17" y="216"/>
                </a:cubicBezTo>
                <a:close/>
                <a:moveTo>
                  <a:pt x="134" y="123"/>
                </a:moveTo>
                <a:cubicBezTo>
                  <a:pt x="134" y="123"/>
                  <a:pt x="134" y="123"/>
                  <a:pt x="134" y="123"/>
                </a:cubicBezTo>
                <a:cubicBezTo>
                  <a:pt x="134" y="123"/>
                  <a:pt x="134" y="122"/>
                  <a:pt x="134" y="122"/>
                </a:cubicBezTo>
                <a:cubicBezTo>
                  <a:pt x="135" y="119"/>
                  <a:pt x="135" y="117"/>
                  <a:pt x="136" y="114"/>
                </a:cubicBezTo>
                <a:cubicBezTo>
                  <a:pt x="136" y="114"/>
                  <a:pt x="136" y="113"/>
                  <a:pt x="136" y="112"/>
                </a:cubicBezTo>
                <a:cubicBezTo>
                  <a:pt x="135" y="112"/>
                  <a:pt x="135" y="112"/>
                  <a:pt x="135" y="111"/>
                </a:cubicBezTo>
                <a:cubicBezTo>
                  <a:pt x="135" y="110"/>
                  <a:pt x="135" y="109"/>
                  <a:pt x="135" y="108"/>
                </a:cubicBezTo>
                <a:cubicBezTo>
                  <a:pt x="135" y="108"/>
                  <a:pt x="135" y="108"/>
                  <a:pt x="135" y="107"/>
                </a:cubicBezTo>
                <a:cubicBezTo>
                  <a:pt x="134" y="109"/>
                  <a:pt x="134" y="111"/>
                  <a:pt x="134" y="112"/>
                </a:cubicBezTo>
                <a:cubicBezTo>
                  <a:pt x="134" y="116"/>
                  <a:pt x="134" y="119"/>
                  <a:pt x="134" y="122"/>
                </a:cubicBezTo>
                <a:cubicBezTo>
                  <a:pt x="134" y="122"/>
                  <a:pt x="134" y="123"/>
                  <a:pt x="134" y="123"/>
                </a:cubicBezTo>
                <a:close/>
                <a:moveTo>
                  <a:pt x="24" y="125"/>
                </a:moveTo>
                <a:cubicBezTo>
                  <a:pt x="24" y="126"/>
                  <a:pt x="23" y="126"/>
                  <a:pt x="23" y="126"/>
                </a:cubicBezTo>
                <a:cubicBezTo>
                  <a:pt x="22" y="127"/>
                  <a:pt x="22" y="127"/>
                  <a:pt x="22" y="128"/>
                </a:cubicBezTo>
                <a:cubicBezTo>
                  <a:pt x="22" y="130"/>
                  <a:pt x="22" y="132"/>
                  <a:pt x="22" y="134"/>
                </a:cubicBezTo>
                <a:cubicBezTo>
                  <a:pt x="22" y="135"/>
                  <a:pt x="22" y="135"/>
                  <a:pt x="22" y="135"/>
                </a:cubicBezTo>
                <a:cubicBezTo>
                  <a:pt x="23" y="135"/>
                  <a:pt x="24" y="135"/>
                  <a:pt x="24" y="134"/>
                </a:cubicBezTo>
                <a:cubicBezTo>
                  <a:pt x="24" y="131"/>
                  <a:pt x="24" y="128"/>
                  <a:pt x="24" y="125"/>
                </a:cubicBezTo>
                <a:close/>
                <a:moveTo>
                  <a:pt x="29" y="179"/>
                </a:moveTo>
                <a:cubicBezTo>
                  <a:pt x="29" y="180"/>
                  <a:pt x="30" y="180"/>
                  <a:pt x="31" y="181"/>
                </a:cubicBezTo>
                <a:cubicBezTo>
                  <a:pt x="33" y="183"/>
                  <a:pt x="37" y="184"/>
                  <a:pt x="40" y="185"/>
                </a:cubicBezTo>
                <a:cubicBezTo>
                  <a:pt x="40" y="185"/>
                  <a:pt x="40" y="185"/>
                  <a:pt x="40" y="185"/>
                </a:cubicBezTo>
                <a:cubicBezTo>
                  <a:pt x="40" y="185"/>
                  <a:pt x="39" y="185"/>
                  <a:pt x="39" y="184"/>
                </a:cubicBezTo>
                <a:cubicBezTo>
                  <a:pt x="38" y="183"/>
                  <a:pt x="36" y="182"/>
                  <a:pt x="35" y="181"/>
                </a:cubicBezTo>
                <a:cubicBezTo>
                  <a:pt x="34" y="180"/>
                  <a:pt x="33" y="179"/>
                  <a:pt x="31" y="179"/>
                </a:cubicBezTo>
                <a:cubicBezTo>
                  <a:pt x="31" y="179"/>
                  <a:pt x="30" y="179"/>
                  <a:pt x="29" y="179"/>
                </a:cubicBezTo>
                <a:close/>
                <a:moveTo>
                  <a:pt x="111" y="80"/>
                </a:moveTo>
                <a:cubicBezTo>
                  <a:pt x="111" y="80"/>
                  <a:pt x="111" y="80"/>
                  <a:pt x="111" y="80"/>
                </a:cubicBezTo>
                <a:cubicBezTo>
                  <a:pt x="111" y="80"/>
                  <a:pt x="111" y="80"/>
                  <a:pt x="111" y="80"/>
                </a:cubicBezTo>
                <a:cubicBezTo>
                  <a:pt x="109" y="77"/>
                  <a:pt x="106" y="74"/>
                  <a:pt x="103" y="72"/>
                </a:cubicBezTo>
                <a:cubicBezTo>
                  <a:pt x="102" y="71"/>
                  <a:pt x="100" y="70"/>
                  <a:pt x="99" y="69"/>
                </a:cubicBezTo>
                <a:cubicBezTo>
                  <a:pt x="99" y="69"/>
                  <a:pt x="98" y="69"/>
                  <a:pt x="98" y="69"/>
                </a:cubicBezTo>
                <a:cubicBezTo>
                  <a:pt x="98" y="70"/>
                  <a:pt x="98" y="70"/>
                  <a:pt x="98" y="70"/>
                </a:cubicBezTo>
                <a:cubicBezTo>
                  <a:pt x="100" y="71"/>
                  <a:pt x="102" y="73"/>
                  <a:pt x="103" y="75"/>
                </a:cubicBezTo>
                <a:cubicBezTo>
                  <a:pt x="104" y="75"/>
                  <a:pt x="104" y="75"/>
                  <a:pt x="105" y="75"/>
                </a:cubicBezTo>
                <a:cubicBezTo>
                  <a:pt x="107" y="77"/>
                  <a:pt x="109" y="78"/>
                  <a:pt x="110" y="80"/>
                </a:cubicBezTo>
                <a:cubicBezTo>
                  <a:pt x="110" y="80"/>
                  <a:pt x="111" y="80"/>
                  <a:pt x="111" y="80"/>
                </a:cubicBezTo>
                <a:close/>
                <a:moveTo>
                  <a:pt x="9" y="152"/>
                </a:moveTo>
                <a:cubicBezTo>
                  <a:pt x="9" y="152"/>
                  <a:pt x="9" y="152"/>
                  <a:pt x="9" y="152"/>
                </a:cubicBezTo>
                <a:cubicBezTo>
                  <a:pt x="10" y="151"/>
                  <a:pt x="10" y="151"/>
                  <a:pt x="11" y="150"/>
                </a:cubicBezTo>
                <a:cubicBezTo>
                  <a:pt x="11" y="149"/>
                  <a:pt x="11" y="149"/>
                  <a:pt x="11" y="149"/>
                </a:cubicBezTo>
                <a:cubicBezTo>
                  <a:pt x="11" y="147"/>
                  <a:pt x="12" y="146"/>
                  <a:pt x="12" y="144"/>
                </a:cubicBezTo>
                <a:cubicBezTo>
                  <a:pt x="12" y="144"/>
                  <a:pt x="12" y="143"/>
                  <a:pt x="12" y="142"/>
                </a:cubicBezTo>
                <a:cubicBezTo>
                  <a:pt x="11" y="142"/>
                  <a:pt x="10" y="142"/>
                  <a:pt x="10" y="142"/>
                </a:cubicBezTo>
                <a:cubicBezTo>
                  <a:pt x="9" y="146"/>
                  <a:pt x="9" y="149"/>
                  <a:pt x="9" y="152"/>
                </a:cubicBezTo>
                <a:close/>
                <a:moveTo>
                  <a:pt x="129" y="269"/>
                </a:moveTo>
                <a:cubicBezTo>
                  <a:pt x="130" y="264"/>
                  <a:pt x="131" y="260"/>
                  <a:pt x="132" y="256"/>
                </a:cubicBezTo>
                <a:cubicBezTo>
                  <a:pt x="130" y="260"/>
                  <a:pt x="129" y="264"/>
                  <a:pt x="126" y="268"/>
                </a:cubicBezTo>
                <a:cubicBezTo>
                  <a:pt x="127" y="267"/>
                  <a:pt x="127" y="267"/>
                  <a:pt x="129" y="269"/>
                </a:cubicBezTo>
                <a:close/>
                <a:moveTo>
                  <a:pt x="115" y="159"/>
                </a:moveTo>
                <a:cubicBezTo>
                  <a:pt x="115" y="159"/>
                  <a:pt x="115" y="159"/>
                  <a:pt x="115" y="159"/>
                </a:cubicBezTo>
                <a:cubicBezTo>
                  <a:pt x="115" y="159"/>
                  <a:pt x="116" y="158"/>
                  <a:pt x="116" y="158"/>
                </a:cubicBezTo>
                <a:cubicBezTo>
                  <a:pt x="116" y="154"/>
                  <a:pt x="117" y="150"/>
                  <a:pt x="117" y="146"/>
                </a:cubicBezTo>
                <a:cubicBezTo>
                  <a:pt x="117" y="140"/>
                  <a:pt x="117" y="135"/>
                  <a:pt x="118" y="129"/>
                </a:cubicBezTo>
                <a:cubicBezTo>
                  <a:pt x="118" y="126"/>
                  <a:pt x="118" y="123"/>
                  <a:pt x="118" y="120"/>
                </a:cubicBezTo>
                <a:cubicBezTo>
                  <a:pt x="117" y="124"/>
                  <a:pt x="117" y="128"/>
                  <a:pt x="117" y="133"/>
                </a:cubicBezTo>
                <a:cubicBezTo>
                  <a:pt x="117" y="137"/>
                  <a:pt x="117" y="142"/>
                  <a:pt x="116" y="146"/>
                </a:cubicBezTo>
                <a:cubicBezTo>
                  <a:pt x="116" y="150"/>
                  <a:pt x="116" y="155"/>
                  <a:pt x="115" y="159"/>
                </a:cubicBezTo>
                <a:close/>
                <a:moveTo>
                  <a:pt x="63" y="280"/>
                </a:moveTo>
                <a:cubicBezTo>
                  <a:pt x="63" y="280"/>
                  <a:pt x="63" y="280"/>
                  <a:pt x="63" y="280"/>
                </a:cubicBezTo>
                <a:cubicBezTo>
                  <a:pt x="61" y="280"/>
                  <a:pt x="59" y="280"/>
                  <a:pt x="57" y="280"/>
                </a:cubicBezTo>
                <a:cubicBezTo>
                  <a:pt x="57" y="281"/>
                  <a:pt x="57" y="283"/>
                  <a:pt x="56" y="284"/>
                </a:cubicBezTo>
                <a:cubicBezTo>
                  <a:pt x="57" y="284"/>
                  <a:pt x="58" y="284"/>
                  <a:pt x="59" y="284"/>
                </a:cubicBezTo>
                <a:cubicBezTo>
                  <a:pt x="59" y="284"/>
                  <a:pt x="60" y="284"/>
                  <a:pt x="60" y="284"/>
                </a:cubicBezTo>
                <a:cubicBezTo>
                  <a:pt x="61" y="283"/>
                  <a:pt x="62" y="281"/>
                  <a:pt x="63" y="280"/>
                </a:cubicBezTo>
                <a:close/>
                <a:moveTo>
                  <a:pt x="38" y="277"/>
                </a:moveTo>
                <a:cubicBezTo>
                  <a:pt x="37" y="278"/>
                  <a:pt x="36" y="279"/>
                  <a:pt x="36" y="280"/>
                </a:cubicBezTo>
                <a:cubicBezTo>
                  <a:pt x="38" y="281"/>
                  <a:pt x="40" y="281"/>
                  <a:pt x="42" y="282"/>
                </a:cubicBezTo>
                <a:cubicBezTo>
                  <a:pt x="42" y="281"/>
                  <a:pt x="42" y="280"/>
                  <a:pt x="42" y="280"/>
                </a:cubicBezTo>
                <a:cubicBezTo>
                  <a:pt x="42" y="279"/>
                  <a:pt x="42" y="279"/>
                  <a:pt x="41" y="278"/>
                </a:cubicBezTo>
                <a:cubicBezTo>
                  <a:pt x="40" y="278"/>
                  <a:pt x="39" y="278"/>
                  <a:pt x="38" y="277"/>
                </a:cubicBezTo>
                <a:close/>
                <a:moveTo>
                  <a:pt x="80" y="279"/>
                </a:moveTo>
                <a:cubicBezTo>
                  <a:pt x="80" y="279"/>
                  <a:pt x="80" y="279"/>
                  <a:pt x="80" y="279"/>
                </a:cubicBezTo>
                <a:cubicBezTo>
                  <a:pt x="78" y="279"/>
                  <a:pt x="76" y="279"/>
                  <a:pt x="74" y="279"/>
                </a:cubicBezTo>
                <a:cubicBezTo>
                  <a:pt x="74" y="281"/>
                  <a:pt x="73" y="282"/>
                  <a:pt x="74" y="284"/>
                </a:cubicBezTo>
                <a:cubicBezTo>
                  <a:pt x="76" y="283"/>
                  <a:pt x="78" y="280"/>
                  <a:pt x="80" y="279"/>
                </a:cubicBezTo>
                <a:close/>
                <a:moveTo>
                  <a:pt x="41" y="85"/>
                </a:moveTo>
                <a:cubicBezTo>
                  <a:pt x="41" y="85"/>
                  <a:pt x="41" y="85"/>
                  <a:pt x="41" y="86"/>
                </a:cubicBezTo>
                <a:cubicBezTo>
                  <a:pt x="39" y="89"/>
                  <a:pt x="38" y="92"/>
                  <a:pt x="37" y="95"/>
                </a:cubicBezTo>
                <a:cubicBezTo>
                  <a:pt x="37" y="96"/>
                  <a:pt x="36" y="97"/>
                  <a:pt x="37" y="97"/>
                </a:cubicBezTo>
                <a:cubicBezTo>
                  <a:pt x="37" y="98"/>
                  <a:pt x="37" y="98"/>
                  <a:pt x="37" y="98"/>
                </a:cubicBezTo>
                <a:cubicBezTo>
                  <a:pt x="36" y="100"/>
                  <a:pt x="36" y="102"/>
                  <a:pt x="36" y="103"/>
                </a:cubicBezTo>
                <a:cubicBezTo>
                  <a:pt x="38" y="97"/>
                  <a:pt x="40" y="91"/>
                  <a:pt x="41" y="85"/>
                </a:cubicBezTo>
                <a:close/>
                <a:moveTo>
                  <a:pt x="27" y="218"/>
                </a:moveTo>
                <a:cubicBezTo>
                  <a:pt x="28" y="217"/>
                  <a:pt x="29" y="216"/>
                  <a:pt x="29" y="216"/>
                </a:cubicBezTo>
                <a:cubicBezTo>
                  <a:pt x="28" y="214"/>
                  <a:pt x="26" y="213"/>
                  <a:pt x="26" y="211"/>
                </a:cubicBezTo>
                <a:cubicBezTo>
                  <a:pt x="25" y="213"/>
                  <a:pt x="24" y="214"/>
                  <a:pt x="24" y="216"/>
                </a:cubicBezTo>
                <a:cubicBezTo>
                  <a:pt x="25" y="216"/>
                  <a:pt x="26" y="217"/>
                  <a:pt x="27" y="218"/>
                </a:cubicBezTo>
                <a:close/>
                <a:moveTo>
                  <a:pt x="135" y="79"/>
                </a:moveTo>
                <a:cubicBezTo>
                  <a:pt x="135" y="79"/>
                  <a:pt x="135" y="79"/>
                  <a:pt x="135" y="79"/>
                </a:cubicBezTo>
                <a:cubicBezTo>
                  <a:pt x="136" y="83"/>
                  <a:pt x="136" y="86"/>
                  <a:pt x="136" y="89"/>
                </a:cubicBezTo>
                <a:cubicBezTo>
                  <a:pt x="136" y="90"/>
                  <a:pt x="136" y="91"/>
                  <a:pt x="137" y="92"/>
                </a:cubicBezTo>
                <a:cubicBezTo>
                  <a:pt x="137" y="92"/>
                  <a:pt x="137" y="92"/>
                  <a:pt x="138" y="92"/>
                </a:cubicBezTo>
                <a:cubicBezTo>
                  <a:pt x="138" y="87"/>
                  <a:pt x="137" y="83"/>
                  <a:pt x="135" y="79"/>
                </a:cubicBezTo>
                <a:close/>
                <a:moveTo>
                  <a:pt x="9" y="155"/>
                </a:moveTo>
                <a:cubicBezTo>
                  <a:pt x="8" y="158"/>
                  <a:pt x="8" y="161"/>
                  <a:pt x="8" y="164"/>
                </a:cubicBezTo>
                <a:cubicBezTo>
                  <a:pt x="9" y="164"/>
                  <a:pt x="9" y="163"/>
                  <a:pt x="10" y="163"/>
                </a:cubicBezTo>
                <a:cubicBezTo>
                  <a:pt x="10" y="162"/>
                  <a:pt x="10" y="162"/>
                  <a:pt x="10" y="161"/>
                </a:cubicBezTo>
                <a:cubicBezTo>
                  <a:pt x="10" y="159"/>
                  <a:pt x="11" y="158"/>
                  <a:pt x="11" y="156"/>
                </a:cubicBezTo>
                <a:cubicBezTo>
                  <a:pt x="11" y="156"/>
                  <a:pt x="11" y="156"/>
                  <a:pt x="11" y="156"/>
                </a:cubicBezTo>
                <a:cubicBezTo>
                  <a:pt x="10" y="155"/>
                  <a:pt x="9" y="155"/>
                  <a:pt x="9" y="155"/>
                </a:cubicBezTo>
                <a:close/>
                <a:moveTo>
                  <a:pt x="76" y="59"/>
                </a:moveTo>
                <a:cubicBezTo>
                  <a:pt x="76" y="57"/>
                  <a:pt x="76" y="56"/>
                  <a:pt x="76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4" y="56"/>
                  <a:pt x="72" y="57"/>
                  <a:pt x="70" y="59"/>
                </a:cubicBezTo>
                <a:cubicBezTo>
                  <a:pt x="72" y="59"/>
                  <a:pt x="74" y="59"/>
                  <a:pt x="76" y="59"/>
                </a:cubicBezTo>
                <a:close/>
                <a:moveTo>
                  <a:pt x="33" y="97"/>
                </a:moveTo>
                <a:cubicBezTo>
                  <a:pt x="34" y="97"/>
                  <a:pt x="34" y="97"/>
                  <a:pt x="34" y="97"/>
                </a:cubicBezTo>
                <a:cubicBezTo>
                  <a:pt x="34" y="96"/>
                  <a:pt x="34" y="96"/>
                  <a:pt x="34" y="95"/>
                </a:cubicBezTo>
                <a:cubicBezTo>
                  <a:pt x="35" y="92"/>
                  <a:pt x="35" y="90"/>
                  <a:pt x="36" y="87"/>
                </a:cubicBezTo>
                <a:cubicBezTo>
                  <a:pt x="36" y="87"/>
                  <a:pt x="36" y="87"/>
                  <a:pt x="36" y="87"/>
                </a:cubicBezTo>
                <a:cubicBezTo>
                  <a:pt x="36" y="87"/>
                  <a:pt x="35" y="88"/>
                  <a:pt x="35" y="88"/>
                </a:cubicBezTo>
                <a:cubicBezTo>
                  <a:pt x="34" y="89"/>
                  <a:pt x="33" y="89"/>
                  <a:pt x="33" y="90"/>
                </a:cubicBezTo>
                <a:cubicBezTo>
                  <a:pt x="33" y="91"/>
                  <a:pt x="33" y="92"/>
                  <a:pt x="33" y="92"/>
                </a:cubicBezTo>
                <a:cubicBezTo>
                  <a:pt x="33" y="94"/>
                  <a:pt x="33" y="95"/>
                  <a:pt x="33" y="97"/>
                </a:cubicBezTo>
                <a:close/>
                <a:moveTo>
                  <a:pt x="22" y="220"/>
                </a:moveTo>
                <a:cubicBezTo>
                  <a:pt x="21" y="222"/>
                  <a:pt x="19" y="227"/>
                  <a:pt x="19" y="228"/>
                </a:cubicBezTo>
                <a:cubicBezTo>
                  <a:pt x="21" y="226"/>
                  <a:pt x="23" y="223"/>
                  <a:pt x="24" y="221"/>
                </a:cubicBezTo>
                <a:cubicBezTo>
                  <a:pt x="24" y="221"/>
                  <a:pt x="23" y="220"/>
                  <a:pt x="22" y="220"/>
                </a:cubicBezTo>
                <a:close/>
                <a:moveTo>
                  <a:pt x="24" y="276"/>
                </a:moveTo>
                <a:cubicBezTo>
                  <a:pt x="26" y="274"/>
                  <a:pt x="27" y="272"/>
                  <a:pt x="28" y="270"/>
                </a:cubicBezTo>
                <a:cubicBezTo>
                  <a:pt x="28" y="270"/>
                  <a:pt x="28" y="269"/>
                  <a:pt x="27" y="269"/>
                </a:cubicBezTo>
                <a:cubicBezTo>
                  <a:pt x="27" y="269"/>
                  <a:pt x="27" y="268"/>
                  <a:pt x="26" y="268"/>
                </a:cubicBezTo>
                <a:cubicBezTo>
                  <a:pt x="25" y="270"/>
                  <a:pt x="25" y="273"/>
                  <a:pt x="24" y="276"/>
                </a:cubicBezTo>
                <a:close/>
                <a:moveTo>
                  <a:pt x="99" y="249"/>
                </a:moveTo>
                <a:cubicBezTo>
                  <a:pt x="99" y="248"/>
                  <a:pt x="99" y="248"/>
                  <a:pt x="99" y="248"/>
                </a:cubicBezTo>
                <a:cubicBezTo>
                  <a:pt x="101" y="243"/>
                  <a:pt x="103" y="239"/>
                  <a:pt x="108" y="238"/>
                </a:cubicBezTo>
                <a:cubicBezTo>
                  <a:pt x="108" y="237"/>
                  <a:pt x="108" y="237"/>
                  <a:pt x="108" y="237"/>
                </a:cubicBezTo>
                <a:cubicBezTo>
                  <a:pt x="110" y="236"/>
                  <a:pt x="111" y="236"/>
                  <a:pt x="113" y="236"/>
                </a:cubicBezTo>
                <a:cubicBezTo>
                  <a:pt x="113" y="236"/>
                  <a:pt x="114" y="236"/>
                  <a:pt x="114" y="236"/>
                </a:cubicBezTo>
                <a:cubicBezTo>
                  <a:pt x="115" y="236"/>
                  <a:pt x="115" y="236"/>
                  <a:pt x="115" y="236"/>
                </a:cubicBezTo>
                <a:cubicBezTo>
                  <a:pt x="114" y="235"/>
                  <a:pt x="113" y="235"/>
                  <a:pt x="111" y="235"/>
                </a:cubicBezTo>
                <a:cubicBezTo>
                  <a:pt x="106" y="236"/>
                  <a:pt x="103" y="239"/>
                  <a:pt x="100" y="244"/>
                </a:cubicBezTo>
                <a:cubicBezTo>
                  <a:pt x="99" y="245"/>
                  <a:pt x="99" y="247"/>
                  <a:pt x="99" y="249"/>
                </a:cubicBezTo>
                <a:close/>
                <a:moveTo>
                  <a:pt x="17" y="119"/>
                </a:moveTo>
                <a:cubicBezTo>
                  <a:pt x="18" y="119"/>
                  <a:pt x="19" y="119"/>
                  <a:pt x="20" y="118"/>
                </a:cubicBezTo>
                <a:cubicBezTo>
                  <a:pt x="20" y="116"/>
                  <a:pt x="20" y="115"/>
                  <a:pt x="20" y="113"/>
                </a:cubicBezTo>
                <a:cubicBezTo>
                  <a:pt x="19" y="114"/>
                  <a:pt x="18" y="115"/>
                  <a:pt x="18" y="115"/>
                </a:cubicBezTo>
                <a:cubicBezTo>
                  <a:pt x="17" y="116"/>
                  <a:pt x="17" y="116"/>
                  <a:pt x="17" y="116"/>
                </a:cubicBezTo>
                <a:cubicBezTo>
                  <a:pt x="17" y="117"/>
                  <a:pt x="17" y="118"/>
                  <a:pt x="17" y="119"/>
                </a:cubicBezTo>
                <a:close/>
                <a:moveTo>
                  <a:pt x="17" y="122"/>
                </a:moveTo>
                <a:cubicBezTo>
                  <a:pt x="17" y="124"/>
                  <a:pt x="18" y="126"/>
                  <a:pt x="18" y="128"/>
                </a:cubicBezTo>
                <a:cubicBezTo>
                  <a:pt x="18" y="128"/>
                  <a:pt x="18" y="128"/>
                  <a:pt x="18" y="128"/>
                </a:cubicBezTo>
                <a:cubicBezTo>
                  <a:pt x="18" y="127"/>
                  <a:pt x="19" y="127"/>
                  <a:pt x="20" y="126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20" y="124"/>
                  <a:pt x="20" y="123"/>
                  <a:pt x="20" y="121"/>
                </a:cubicBezTo>
                <a:cubicBezTo>
                  <a:pt x="19" y="121"/>
                  <a:pt x="18" y="121"/>
                  <a:pt x="17" y="122"/>
                </a:cubicBezTo>
                <a:close/>
                <a:moveTo>
                  <a:pt x="55" y="280"/>
                </a:moveTo>
                <a:cubicBezTo>
                  <a:pt x="54" y="280"/>
                  <a:pt x="53" y="280"/>
                  <a:pt x="52" y="280"/>
                </a:cubicBezTo>
                <a:cubicBezTo>
                  <a:pt x="52" y="280"/>
                  <a:pt x="51" y="280"/>
                  <a:pt x="51" y="280"/>
                </a:cubicBezTo>
                <a:cubicBezTo>
                  <a:pt x="51" y="281"/>
                  <a:pt x="50" y="282"/>
                  <a:pt x="49" y="283"/>
                </a:cubicBezTo>
                <a:cubicBezTo>
                  <a:pt x="51" y="283"/>
                  <a:pt x="52" y="283"/>
                  <a:pt x="54" y="284"/>
                </a:cubicBezTo>
                <a:cubicBezTo>
                  <a:pt x="54" y="282"/>
                  <a:pt x="55" y="281"/>
                  <a:pt x="55" y="280"/>
                </a:cubicBezTo>
                <a:close/>
                <a:moveTo>
                  <a:pt x="106" y="187"/>
                </a:moveTo>
                <a:cubicBezTo>
                  <a:pt x="108" y="188"/>
                  <a:pt x="110" y="188"/>
                  <a:pt x="112" y="188"/>
                </a:cubicBezTo>
                <a:cubicBezTo>
                  <a:pt x="112" y="186"/>
                  <a:pt x="111" y="185"/>
                  <a:pt x="111" y="184"/>
                </a:cubicBezTo>
                <a:cubicBezTo>
                  <a:pt x="109" y="185"/>
                  <a:pt x="107" y="186"/>
                  <a:pt x="106" y="187"/>
                </a:cubicBezTo>
                <a:close/>
                <a:moveTo>
                  <a:pt x="30" y="272"/>
                </a:moveTo>
                <a:cubicBezTo>
                  <a:pt x="29" y="273"/>
                  <a:pt x="29" y="274"/>
                  <a:pt x="28" y="275"/>
                </a:cubicBezTo>
                <a:cubicBezTo>
                  <a:pt x="27" y="276"/>
                  <a:pt x="27" y="277"/>
                  <a:pt x="26" y="278"/>
                </a:cubicBezTo>
                <a:cubicBezTo>
                  <a:pt x="27" y="278"/>
                  <a:pt x="28" y="279"/>
                  <a:pt x="29" y="279"/>
                </a:cubicBezTo>
                <a:cubicBezTo>
                  <a:pt x="30" y="277"/>
                  <a:pt x="30" y="275"/>
                  <a:pt x="31" y="273"/>
                </a:cubicBezTo>
                <a:cubicBezTo>
                  <a:pt x="31" y="273"/>
                  <a:pt x="31" y="273"/>
                  <a:pt x="30" y="272"/>
                </a:cubicBezTo>
                <a:close/>
                <a:moveTo>
                  <a:pt x="133" y="96"/>
                </a:moveTo>
                <a:cubicBezTo>
                  <a:pt x="134" y="96"/>
                  <a:pt x="134" y="95"/>
                  <a:pt x="134" y="95"/>
                </a:cubicBezTo>
                <a:cubicBezTo>
                  <a:pt x="134" y="92"/>
                  <a:pt x="134" y="89"/>
                  <a:pt x="132" y="87"/>
                </a:cubicBezTo>
                <a:cubicBezTo>
                  <a:pt x="132" y="85"/>
                  <a:pt x="131" y="84"/>
                  <a:pt x="131" y="83"/>
                </a:cubicBezTo>
                <a:cubicBezTo>
                  <a:pt x="131" y="83"/>
                  <a:pt x="131" y="83"/>
                  <a:pt x="131" y="82"/>
                </a:cubicBezTo>
                <a:cubicBezTo>
                  <a:pt x="130" y="83"/>
                  <a:pt x="130" y="83"/>
                  <a:pt x="131" y="83"/>
                </a:cubicBezTo>
                <a:cubicBezTo>
                  <a:pt x="131" y="85"/>
                  <a:pt x="132" y="87"/>
                  <a:pt x="132" y="89"/>
                </a:cubicBezTo>
                <a:cubicBezTo>
                  <a:pt x="132" y="91"/>
                  <a:pt x="133" y="93"/>
                  <a:pt x="133" y="95"/>
                </a:cubicBezTo>
                <a:cubicBezTo>
                  <a:pt x="133" y="95"/>
                  <a:pt x="133" y="95"/>
                  <a:pt x="133" y="96"/>
                </a:cubicBezTo>
                <a:close/>
                <a:moveTo>
                  <a:pt x="93" y="64"/>
                </a:moveTo>
                <a:cubicBezTo>
                  <a:pt x="90" y="63"/>
                  <a:pt x="87" y="63"/>
                  <a:pt x="84" y="62"/>
                </a:cubicBezTo>
                <a:cubicBezTo>
                  <a:pt x="83" y="62"/>
                  <a:pt x="83" y="63"/>
                  <a:pt x="82" y="63"/>
                </a:cubicBezTo>
                <a:cubicBezTo>
                  <a:pt x="86" y="64"/>
                  <a:pt x="90" y="64"/>
                  <a:pt x="93" y="65"/>
                </a:cubicBezTo>
                <a:cubicBezTo>
                  <a:pt x="93" y="65"/>
                  <a:pt x="93" y="64"/>
                  <a:pt x="93" y="64"/>
                </a:cubicBezTo>
                <a:close/>
                <a:moveTo>
                  <a:pt x="53" y="208"/>
                </a:moveTo>
                <a:cubicBezTo>
                  <a:pt x="53" y="208"/>
                  <a:pt x="53" y="209"/>
                  <a:pt x="53" y="209"/>
                </a:cubicBezTo>
                <a:cubicBezTo>
                  <a:pt x="52" y="209"/>
                  <a:pt x="52" y="209"/>
                  <a:pt x="52" y="210"/>
                </a:cubicBezTo>
                <a:cubicBezTo>
                  <a:pt x="51" y="215"/>
                  <a:pt x="47" y="218"/>
                  <a:pt x="43" y="220"/>
                </a:cubicBezTo>
                <a:cubicBezTo>
                  <a:pt x="42" y="220"/>
                  <a:pt x="42" y="220"/>
                  <a:pt x="42" y="220"/>
                </a:cubicBezTo>
                <a:cubicBezTo>
                  <a:pt x="42" y="221"/>
                  <a:pt x="42" y="221"/>
                  <a:pt x="42" y="221"/>
                </a:cubicBezTo>
                <a:cubicBezTo>
                  <a:pt x="47" y="220"/>
                  <a:pt x="52" y="215"/>
                  <a:pt x="53" y="208"/>
                </a:cubicBezTo>
                <a:close/>
                <a:moveTo>
                  <a:pt x="84" y="253"/>
                </a:moveTo>
                <a:cubicBezTo>
                  <a:pt x="82" y="255"/>
                  <a:pt x="79" y="255"/>
                  <a:pt x="77" y="257"/>
                </a:cubicBezTo>
                <a:cubicBezTo>
                  <a:pt x="78" y="257"/>
                  <a:pt x="78" y="258"/>
                  <a:pt x="79" y="258"/>
                </a:cubicBezTo>
                <a:cubicBezTo>
                  <a:pt x="79" y="258"/>
                  <a:pt x="80" y="258"/>
                  <a:pt x="80" y="258"/>
                </a:cubicBezTo>
                <a:cubicBezTo>
                  <a:pt x="82" y="257"/>
                  <a:pt x="83" y="255"/>
                  <a:pt x="84" y="253"/>
                </a:cubicBezTo>
                <a:close/>
                <a:moveTo>
                  <a:pt x="43" y="276"/>
                </a:moveTo>
                <a:cubicBezTo>
                  <a:pt x="43" y="273"/>
                  <a:pt x="44" y="271"/>
                  <a:pt x="45" y="268"/>
                </a:cubicBezTo>
                <a:cubicBezTo>
                  <a:pt x="44" y="268"/>
                  <a:pt x="44" y="268"/>
                  <a:pt x="44" y="268"/>
                </a:cubicBezTo>
                <a:cubicBezTo>
                  <a:pt x="43" y="270"/>
                  <a:pt x="42" y="272"/>
                  <a:pt x="41" y="274"/>
                </a:cubicBezTo>
                <a:cubicBezTo>
                  <a:pt x="41" y="274"/>
                  <a:pt x="42" y="275"/>
                  <a:pt x="43" y="276"/>
                </a:cubicBezTo>
                <a:close/>
                <a:moveTo>
                  <a:pt x="124" y="150"/>
                </a:moveTo>
                <a:cubicBezTo>
                  <a:pt x="124" y="150"/>
                  <a:pt x="124" y="150"/>
                  <a:pt x="124" y="150"/>
                </a:cubicBezTo>
                <a:cubicBezTo>
                  <a:pt x="125" y="148"/>
                  <a:pt x="125" y="145"/>
                  <a:pt x="127" y="144"/>
                </a:cubicBezTo>
                <a:cubicBezTo>
                  <a:pt x="126" y="143"/>
                  <a:pt x="126" y="142"/>
                  <a:pt x="125" y="141"/>
                </a:cubicBezTo>
                <a:cubicBezTo>
                  <a:pt x="125" y="142"/>
                  <a:pt x="125" y="142"/>
                  <a:pt x="124" y="142"/>
                </a:cubicBezTo>
                <a:cubicBezTo>
                  <a:pt x="124" y="144"/>
                  <a:pt x="124" y="147"/>
                  <a:pt x="124" y="150"/>
                </a:cubicBezTo>
                <a:close/>
                <a:moveTo>
                  <a:pt x="97" y="195"/>
                </a:moveTo>
                <a:cubicBezTo>
                  <a:pt x="96" y="196"/>
                  <a:pt x="95" y="203"/>
                  <a:pt x="96" y="205"/>
                </a:cubicBezTo>
                <a:cubicBezTo>
                  <a:pt x="96" y="202"/>
                  <a:pt x="97" y="200"/>
                  <a:pt x="98" y="199"/>
                </a:cubicBezTo>
                <a:cubicBezTo>
                  <a:pt x="98" y="199"/>
                  <a:pt x="99" y="198"/>
                  <a:pt x="99" y="198"/>
                </a:cubicBezTo>
                <a:cubicBezTo>
                  <a:pt x="98" y="197"/>
                  <a:pt x="98" y="196"/>
                  <a:pt x="97" y="195"/>
                </a:cubicBezTo>
                <a:close/>
                <a:moveTo>
                  <a:pt x="33" y="280"/>
                </a:moveTo>
                <a:cubicBezTo>
                  <a:pt x="34" y="279"/>
                  <a:pt x="35" y="278"/>
                  <a:pt x="36" y="276"/>
                </a:cubicBezTo>
                <a:cubicBezTo>
                  <a:pt x="35" y="276"/>
                  <a:pt x="34" y="275"/>
                  <a:pt x="33" y="275"/>
                </a:cubicBezTo>
                <a:cubicBezTo>
                  <a:pt x="32" y="276"/>
                  <a:pt x="32" y="278"/>
                  <a:pt x="32" y="279"/>
                </a:cubicBezTo>
                <a:cubicBezTo>
                  <a:pt x="32" y="280"/>
                  <a:pt x="33" y="280"/>
                  <a:pt x="33" y="280"/>
                </a:cubicBezTo>
                <a:close/>
                <a:moveTo>
                  <a:pt x="17" y="153"/>
                </a:moveTo>
                <a:cubicBezTo>
                  <a:pt x="16" y="153"/>
                  <a:pt x="14" y="154"/>
                  <a:pt x="13" y="155"/>
                </a:cubicBezTo>
                <a:cubicBezTo>
                  <a:pt x="13" y="155"/>
                  <a:pt x="13" y="156"/>
                  <a:pt x="13" y="157"/>
                </a:cubicBezTo>
                <a:cubicBezTo>
                  <a:pt x="13" y="157"/>
                  <a:pt x="13" y="158"/>
                  <a:pt x="13" y="159"/>
                </a:cubicBezTo>
                <a:cubicBezTo>
                  <a:pt x="14" y="157"/>
                  <a:pt x="16" y="156"/>
                  <a:pt x="17" y="154"/>
                </a:cubicBezTo>
                <a:cubicBezTo>
                  <a:pt x="17" y="154"/>
                  <a:pt x="17" y="153"/>
                  <a:pt x="17" y="153"/>
                </a:cubicBezTo>
                <a:close/>
                <a:moveTo>
                  <a:pt x="12" y="219"/>
                </a:moveTo>
                <a:cubicBezTo>
                  <a:pt x="13" y="223"/>
                  <a:pt x="13" y="226"/>
                  <a:pt x="13" y="230"/>
                </a:cubicBezTo>
                <a:cubicBezTo>
                  <a:pt x="14" y="230"/>
                  <a:pt x="14" y="230"/>
                  <a:pt x="14" y="230"/>
                </a:cubicBezTo>
                <a:cubicBezTo>
                  <a:pt x="14" y="226"/>
                  <a:pt x="14" y="222"/>
                  <a:pt x="14" y="218"/>
                </a:cubicBezTo>
                <a:cubicBezTo>
                  <a:pt x="13" y="218"/>
                  <a:pt x="13" y="219"/>
                  <a:pt x="12" y="219"/>
                </a:cubicBezTo>
                <a:close/>
                <a:moveTo>
                  <a:pt x="45" y="259"/>
                </a:moveTo>
                <a:cubicBezTo>
                  <a:pt x="46" y="259"/>
                  <a:pt x="47" y="259"/>
                  <a:pt x="47" y="259"/>
                </a:cubicBezTo>
                <a:cubicBezTo>
                  <a:pt x="48" y="257"/>
                  <a:pt x="49" y="256"/>
                  <a:pt x="50" y="255"/>
                </a:cubicBezTo>
                <a:cubicBezTo>
                  <a:pt x="50" y="254"/>
                  <a:pt x="51" y="252"/>
                  <a:pt x="50" y="251"/>
                </a:cubicBezTo>
                <a:cubicBezTo>
                  <a:pt x="49" y="254"/>
                  <a:pt x="47" y="256"/>
                  <a:pt x="45" y="259"/>
                </a:cubicBezTo>
                <a:close/>
                <a:moveTo>
                  <a:pt x="97" y="213"/>
                </a:moveTo>
                <a:cubicBezTo>
                  <a:pt x="98" y="211"/>
                  <a:pt x="99" y="204"/>
                  <a:pt x="99" y="203"/>
                </a:cubicBezTo>
                <a:cubicBezTo>
                  <a:pt x="97" y="206"/>
                  <a:pt x="96" y="210"/>
                  <a:pt x="97" y="213"/>
                </a:cubicBezTo>
                <a:close/>
                <a:moveTo>
                  <a:pt x="14" y="262"/>
                </a:moveTo>
                <a:cubicBezTo>
                  <a:pt x="13" y="263"/>
                  <a:pt x="13" y="265"/>
                  <a:pt x="13" y="267"/>
                </a:cubicBezTo>
                <a:cubicBezTo>
                  <a:pt x="13" y="269"/>
                  <a:pt x="14" y="270"/>
                  <a:pt x="15" y="271"/>
                </a:cubicBezTo>
                <a:cubicBezTo>
                  <a:pt x="14" y="268"/>
                  <a:pt x="14" y="265"/>
                  <a:pt x="14" y="262"/>
                </a:cubicBezTo>
                <a:close/>
                <a:moveTo>
                  <a:pt x="18" y="137"/>
                </a:moveTo>
                <a:cubicBezTo>
                  <a:pt x="19" y="137"/>
                  <a:pt x="19" y="137"/>
                  <a:pt x="19" y="136"/>
                </a:cubicBezTo>
                <a:cubicBezTo>
                  <a:pt x="20" y="134"/>
                  <a:pt x="20" y="132"/>
                  <a:pt x="20" y="130"/>
                </a:cubicBezTo>
                <a:cubicBezTo>
                  <a:pt x="20" y="130"/>
                  <a:pt x="20" y="130"/>
                  <a:pt x="20" y="129"/>
                </a:cubicBezTo>
                <a:cubicBezTo>
                  <a:pt x="19" y="130"/>
                  <a:pt x="18" y="131"/>
                  <a:pt x="18" y="131"/>
                </a:cubicBezTo>
                <a:cubicBezTo>
                  <a:pt x="18" y="131"/>
                  <a:pt x="18" y="132"/>
                  <a:pt x="18" y="132"/>
                </a:cubicBezTo>
                <a:cubicBezTo>
                  <a:pt x="18" y="133"/>
                  <a:pt x="18" y="135"/>
                  <a:pt x="18" y="137"/>
                </a:cubicBezTo>
                <a:close/>
                <a:moveTo>
                  <a:pt x="75" y="277"/>
                </a:moveTo>
                <a:cubicBezTo>
                  <a:pt x="78" y="276"/>
                  <a:pt x="81" y="276"/>
                  <a:pt x="85" y="276"/>
                </a:cubicBezTo>
                <a:cubicBezTo>
                  <a:pt x="85" y="276"/>
                  <a:pt x="85" y="276"/>
                  <a:pt x="85" y="276"/>
                </a:cubicBezTo>
                <a:cubicBezTo>
                  <a:pt x="82" y="276"/>
                  <a:pt x="78" y="275"/>
                  <a:pt x="75" y="275"/>
                </a:cubicBezTo>
                <a:cubicBezTo>
                  <a:pt x="75" y="275"/>
                  <a:pt x="75" y="276"/>
                  <a:pt x="75" y="277"/>
                </a:cubicBezTo>
                <a:close/>
                <a:moveTo>
                  <a:pt x="22" y="98"/>
                </a:moveTo>
                <a:cubicBezTo>
                  <a:pt x="20" y="99"/>
                  <a:pt x="18" y="101"/>
                  <a:pt x="17" y="102"/>
                </a:cubicBezTo>
                <a:cubicBezTo>
                  <a:pt x="17" y="102"/>
                  <a:pt x="17" y="103"/>
                  <a:pt x="17" y="103"/>
                </a:cubicBezTo>
                <a:cubicBezTo>
                  <a:pt x="19" y="103"/>
                  <a:pt x="20" y="102"/>
                  <a:pt x="21" y="102"/>
                </a:cubicBezTo>
                <a:cubicBezTo>
                  <a:pt x="21" y="101"/>
                  <a:pt x="21" y="99"/>
                  <a:pt x="22" y="98"/>
                </a:cubicBezTo>
                <a:close/>
                <a:moveTo>
                  <a:pt x="131" y="150"/>
                </a:moveTo>
                <a:cubicBezTo>
                  <a:pt x="130" y="150"/>
                  <a:pt x="130" y="150"/>
                  <a:pt x="130" y="151"/>
                </a:cubicBezTo>
                <a:cubicBezTo>
                  <a:pt x="130" y="153"/>
                  <a:pt x="130" y="156"/>
                  <a:pt x="130" y="158"/>
                </a:cubicBezTo>
                <a:cubicBezTo>
                  <a:pt x="130" y="158"/>
                  <a:pt x="130" y="158"/>
                  <a:pt x="130" y="159"/>
                </a:cubicBezTo>
                <a:cubicBezTo>
                  <a:pt x="132" y="156"/>
                  <a:pt x="133" y="153"/>
                  <a:pt x="131" y="150"/>
                </a:cubicBezTo>
                <a:close/>
                <a:moveTo>
                  <a:pt x="98" y="234"/>
                </a:moveTo>
                <a:cubicBezTo>
                  <a:pt x="98" y="234"/>
                  <a:pt x="98" y="234"/>
                  <a:pt x="98" y="234"/>
                </a:cubicBezTo>
                <a:cubicBezTo>
                  <a:pt x="100" y="234"/>
                  <a:pt x="102" y="233"/>
                  <a:pt x="104" y="233"/>
                </a:cubicBezTo>
                <a:cubicBezTo>
                  <a:pt x="104" y="233"/>
                  <a:pt x="104" y="232"/>
                  <a:pt x="104" y="232"/>
                </a:cubicBezTo>
                <a:cubicBezTo>
                  <a:pt x="102" y="232"/>
                  <a:pt x="101" y="231"/>
                  <a:pt x="99" y="230"/>
                </a:cubicBezTo>
                <a:cubicBezTo>
                  <a:pt x="99" y="232"/>
                  <a:pt x="99" y="233"/>
                  <a:pt x="98" y="234"/>
                </a:cubicBezTo>
                <a:close/>
                <a:moveTo>
                  <a:pt x="14" y="146"/>
                </a:moveTo>
                <a:cubicBezTo>
                  <a:pt x="14" y="146"/>
                  <a:pt x="14" y="146"/>
                  <a:pt x="14" y="146"/>
                </a:cubicBezTo>
                <a:cubicBezTo>
                  <a:pt x="15" y="146"/>
                  <a:pt x="15" y="145"/>
                  <a:pt x="16" y="144"/>
                </a:cubicBezTo>
                <a:cubicBezTo>
                  <a:pt x="16" y="144"/>
                  <a:pt x="16" y="144"/>
                  <a:pt x="16" y="144"/>
                </a:cubicBezTo>
                <a:cubicBezTo>
                  <a:pt x="16" y="143"/>
                  <a:pt x="16" y="142"/>
                  <a:pt x="16" y="141"/>
                </a:cubicBezTo>
                <a:cubicBezTo>
                  <a:pt x="16" y="141"/>
                  <a:pt x="15" y="141"/>
                  <a:pt x="15" y="141"/>
                </a:cubicBezTo>
                <a:cubicBezTo>
                  <a:pt x="15" y="141"/>
                  <a:pt x="14" y="141"/>
                  <a:pt x="14" y="142"/>
                </a:cubicBezTo>
                <a:cubicBezTo>
                  <a:pt x="14" y="143"/>
                  <a:pt x="14" y="145"/>
                  <a:pt x="14" y="146"/>
                </a:cubicBezTo>
                <a:close/>
                <a:moveTo>
                  <a:pt x="95" y="224"/>
                </a:moveTo>
                <a:cubicBezTo>
                  <a:pt x="94" y="225"/>
                  <a:pt x="93" y="230"/>
                  <a:pt x="94" y="232"/>
                </a:cubicBezTo>
                <a:cubicBezTo>
                  <a:pt x="95" y="230"/>
                  <a:pt x="96" y="226"/>
                  <a:pt x="95" y="224"/>
                </a:cubicBezTo>
                <a:close/>
                <a:moveTo>
                  <a:pt x="136" y="203"/>
                </a:moveTo>
                <a:cubicBezTo>
                  <a:pt x="135" y="203"/>
                  <a:pt x="135" y="203"/>
                  <a:pt x="134" y="203"/>
                </a:cubicBezTo>
                <a:cubicBezTo>
                  <a:pt x="134" y="205"/>
                  <a:pt x="135" y="207"/>
                  <a:pt x="135" y="209"/>
                </a:cubicBezTo>
                <a:cubicBezTo>
                  <a:pt x="135" y="209"/>
                  <a:pt x="135" y="209"/>
                  <a:pt x="135" y="209"/>
                </a:cubicBezTo>
                <a:cubicBezTo>
                  <a:pt x="136" y="207"/>
                  <a:pt x="137" y="205"/>
                  <a:pt x="136" y="203"/>
                </a:cubicBezTo>
                <a:close/>
                <a:moveTo>
                  <a:pt x="89" y="239"/>
                </a:moveTo>
                <a:cubicBezTo>
                  <a:pt x="88" y="243"/>
                  <a:pt x="86" y="246"/>
                  <a:pt x="85" y="249"/>
                </a:cubicBezTo>
                <a:cubicBezTo>
                  <a:pt x="88" y="247"/>
                  <a:pt x="90" y="241"/>
                  <a:pt x="89" y="239"/>
                </a:cubicBezTo>
                <a:close/>
                <a:moveTo>
                  <a:pt x="68" y="253"/>
                </a:moveTo>
                <a:cubicBezTo>
                  <a:pt x="66" y="252"/>
                  <a:pt x="64" y="250"/>
                  <a:pt x="64" y="248"/>
                </a:cubicBezTo>
                <a:cubicBezTo>
                  <a:pt x="63" y="245"/>
                  <a:pt x="63" y="243"/>
                  <a:pt x="64" y="241"/>
                </a:cubicBezTo>
                <a:cubicBezTo>
                  <a:pt x="63" y="242"/>
                  <a:pt x="63" y="243"/>
                  <a:pt x="63" y="245"/>
                </a:cubicBezTo>
                <a:cubicBezTo>
                  <a:pt x="62" y="247"/>
                  <a:pt x="63" y="249"/>
                  <a:pt x="65" y="251"/>
                </a:cubicBezTo>
                <a:cubicBezTo>
                  <a:pt x="66" y="252"/>
                  <a:pt x="67" y="253"/>
                  <a:pt x="68" y="253"/>
                </a:cubicBezTo>
                <a:close/>
                <a:moveTo>
                  <a:pt x="17" y="147"/>
                </a:moveTo>
                <a:cubicBezTo>
                  <a:pt x="16" y="147"/>
                  <a:pt x="16" y="147"/>
                  <a:pt x="16" y="147"/>
                </a:cubicBezTo>
                <a:cubicBezTo>
                  <a:pt x="16" y="148"/>
                  <a:pt x="15" y="149"/>
                  <a:pt x="14" y="150"/>
                </a:cubicBezTo>
                <a:cubicBezTo>
                  <a:pt x="13" y="150"/>
                  <a:pt x="13" y="151"/>
                  <a:pt x="13" y="152"/>
                </a:cubicBezTo>
                <a:cubicBezTo>
                  <a:pt x="15" y="151"/>
                  <a:pt x="16" y="151"/>
                  <a:pt x="17" y="150"/>
                </a:cubicBezTo>
                <a:cubicBezTo>
                  <a:pt x="17" y="149"/>
                  <a:pt x="17" y="148"/>
                  <a:pt x="17" y="147"/>
                </a:cubicBezTo>
                <a:close/>
                <a:moveTo>
                  <a:pt x="55" y="263"/>
                </a:moveTo>
                <a:cubicBezTo>
                  <a:pt x="56" y="264"/>
                  <a:pt x="57" y="265"/>
                  <a:pt x="58" y="265"/>
                </a:cubicBezTo>
                <a:cubicBezTo>
                  <a:pt x="60" y="265"/>
                  <a:pt x="61" y="265"/>
                  <a:pt x="61" y="264"/>
                </a:cubicBezTo>
                <a:cubicBezTo>
                  <a:pt x="59" y="263"/>
                  <a:pt x="57" y="263"/>
                  <a:pt x="55" y="263"/>
                </a:cubicBezTo>
                <a:close/>
                <a:moveTo>
                  <a:pt x="108" y="52"/>
                </a:moveTo>
                <a:cubicBezTo>
                  <a:pt x="108" y="51"/>
                  <a:pt x="107" y="51"/>
                  <a:pt x="107" y="51"/>
                </a:cubicBezTo>
                <a:cubicBezTo>
                  <a:pt x="104" y="50"/>
                  <a:pt x="101" y="50"/>
                  <a:pt x="97" y="49"/>
                </a:cubicBezTo>
                <a:cubicBezTo>
                  <a:pt x="97" y="49"/>
                  <a:pt x="97" y="49"/>
                  <a:pt x="97" y="50"/>
                </a:cubicBezTo>
                <a:cubicBezTo>
                  <a:pt x="97" y="50"/>
                  <a:pt x="97" y="50"/>
                  <a:pt x="97" y="50"/>
                </a:cubicBezTo>
                <a:cubicBezTo>
                  <a:pt x="100" y="50"/>
                  <a:pt x="104" y="51"/>
                  <a:pt x="108" y="52"/>
                </a:cubicBezTo>
                <a:close/>
                <a:moveTo>
                  <a:pt x="82" y="189"/>
                </a:moveTo>
                <a:cubicBezTo>
                  <a:pt x="83" y="190"/>
                  <a:pt x="84" y="190"/>
                  <a:pt x="85" y="190"/>
                </a:cubicBezTo>
                <a:cubicBezTo>
                  <a:pt x="86" y="191"/>
                  <a:pt x="86" y="191"/>
                  <a:pt x="87" y="191"/>
                </a:cubicBezTo>
                <a:cubicBezTo>
                  <a:pt x="89" y="190"/>
                  <a:pt x="90" y="190"/>
                  <a:pt x="92" y="189"/>
                </a:cubicBezTo>
                <a:cubicBezTo>
                  <a:pt x="92" y="189"/>
                  <a:pt x="92" y="189"/>
                  <a:pt x="92" y="189"/>
                </a:cubicBezTo>
                <a:cubicBezTo>
                  <a:pt x="91" y="189"/>
                  <a:pt x="89" y="189"/>
                  <a:pt x="87" y="189"/>
                </a:cubicBezTo>
                <a:cubicBezTo>
                  <a:pt x="85" y="189"/>
                  <a:pt x="84" y="189"/>
                  <a:pt x="82" y="189"/>
                </a:cubicBezTo>
                <a:close/>
                <a:moveTo>
                  <a:pt x="26" y="171"/>
                </a:moveTo>
                <a:cubicBezTo>
                  <a:pt x="25" y="170"/>
                  <a:pt x="24" y="169"/>
                  <a:pt x="23" y="168"/>
                </a:cubicBezTo>
                <a:cubicBezTo>
                  <a:pt x="23" y="170"/>
                  <a:pt x="23" y="171"/>
                  <a:pt x="22" y="173"/>
                </a:cubicBezTo>
                <a:cubicBezTo>
                  <a:pt x="24" y="172"/>
                  <a:pt x="25" y="171"/>
                  <a:pt x="26" y="171"/>
                </a:cubicBezTo>
                <a:close/>
                <a:moveTo>
                  <a:pt x="101" y="236"/>
                </a:moveTo>
                <a:cubicBezTo>
                  <a:pt x="101" y="236"/>
                  <a:pt x="101" y="236"/>
                  <a:pt x="101" y="236"/>
                </a:cubicBezTo>
                <a:cubicBezTo>
                  <a:pt x="99" y="236"/>
                  <a:pt x="98" y="237"/>
                  <a:pt x="97" y="238"/>
                </a:cubicBezTo>
                <a:cubicBezTo>
                  <a:pt x="97" y="239"/>
                  <a:pt x="97" y="239"/>
                  <a:pt x="97" y="239"/>
                </a:cubicBezTo>
                <a:cubicBezTo>
                  <a:pt x="97" y="240"/>
                  <a:pt x="97" y="240"/>
                  <a:pt x="97" y="241"/>
                </a:cubicBezTo>
                <a:cubicBezTo>
                  <a:pt x="99" y="239"/>
                  <a:pt x="100" y="238"/>
                  <a:pt x="101" y="236"/>
                </a:cubicBezTo>
                <a:close/>
                <a:moveTo>
                  <a:pt x="24" y="117"/>
                </a:moveTo>
                <a:cubicBezTo>
                  <a:pt x="24" y="115"/>
                  <a:pt x="24" y="113"/>
                  <a:pt x="24" y="111"/>
                </a:cubicBezTo>
                <a:cubicBezTo>
                  <a:pt x="24" y="110"/>
                  <a:pt x="24" y="110"/>
                  <a:pt x="24" y="110"/>
                </a:cubicBezTo>
                <a:cubicBezTo>
                  <a:pt x="23" y="110"/>
                  <a:pt x="23" y="111"/>
                  <a:pt x="23" y="111"/>
                </a:cubicBezTo>
                <a:cubicBezTo>
                  <a:pt x="23" y="113"/>
                  <a:pt x="23" y="114"/>
                  <a:pt x="23" y="116"/>
                </a:cubicBezTo>
                <a:cubicBezTo>
                  <a:pt x="23" y="117"/>
                  <a:pt x="23" y="117"/>
                  <a:pt x="23" y="118"/>
                </a:cubicBezTo>
                <a:cubicBezTo>
                  <a:pt x="23" y="117"/>
                  <a:pt x="23" y="117"/>
                  <a:pt x="24" y="117"/>
                </a:cubicBezTo>
                <a:close/>
                <a:moveTo>
                  <a:pt x="48" y="280"/>
                </a:moveTo>
                <a:cubicBezTo>
                  <a:pt x="48" y="280"/>
                  <a:pt x="48" y="280"/>
                  <a:pt x="48" y="280"/>
                </a:cubicBezTo>
                <a:cubicBezTo>
                  <a:pt x="47" y="280"/>
                  <a:pt x="46" y="280"/>
                  <a:pt x="45" y="279"/>
                </a:cubicBezTo>
                <a:cubicBezTo>
                  <a:pt x="45" y="280"/>
                  <a:pt x="45" y="281"/>
                  <a:pt x="46" y="283"/>
                </a:cubicBezTo>
                <a:cubicBezTo>
                  <a:pt x="47" y="282"/>
                  <a:pt x="48" y="281"/>
                  <a:pt x="48" y="280"/>
                </a:cubicBezTo>
                <a:close/>
                <a:moveTo>
                  <a:pt x="39" y="263"/>
                </a:moveTo>
                <a:cubicBezTo>
                  <a:pt x="38" y="262"/>
                  <a:pt x="37" y="262"/>
                  <a:pt x="37" y="261"/>
                </a:cubicBezTo>
                <a:cubicBezTo>
                  <a:pt x="37" y="261"/>
                  <a:pt x="37" y="260"/>
                  <a:pt x="36" y="260"/>
                </a:cubicBezTo>
                <a:cubicBezTo>
                  <a:pt x="36" y="262"/>
                  <a:pt x="36" y="263"/>
                  <a:pt x="35" y="265"/>
                </a:cubicBezTo>
                <a:cubicBezTo>
                  <a:pt x="36" y="265"/>
                  <a:pt x="36" y="265"/>
                  <a:pt x="36" y="265"/>
                </a:cubicBezTo>
                <a:cubicBezTo>
                  <a:pt x="37" y="264"/>
                  <a:pt x="38" y="264"/>
                  <a:pt x="39" y="263"/>
                </a:cubicBezTo>
                <a:close/>
                <a:moveTo>
                  <a:pt x="105" y="23"/>
                </a:moveTo>
                <a:cubicBezTo>
                  <a:pt x="105" y="23"/>
                  <a:pt x="105" y="23"/>
                  <a:pt x="104" y="23"/>
                </a:cubicBezTo>
                <a:cubicBezTo>
                  <a:pt x="103" y="27"/>
                  <a:pt x="102" y="31"/>
                  <a:pt x="101" y="35"/>
                </a:cubicBezTo>
                <a:cubicBezTo>
                  <a:pt x="103" y="31"/>
                  <a:pt x="104" y="27"/>
                  <a:pt x="105" y="23"/>
                </a:cubicBezTo>
                <a:close/>
                <a:moveTo>
                  <a:pt x="73" y="274"/>
                </a:moveTo>
                <a:cubicBezTo>
                  <a:pt x="72" y="274"/>
                  <a:pt x="72" y="274"/>
                  <a:pt x="72" y="274"/>
                </a:cubicBezTo>
                <a:cubicBezTo>
                  <a:pt x="71" y="275"/>
                  <a:pt x="70" y="276"/>
                  <a:pt x="69" y="277"/>
                </a:cubicBezTo>
                <a:cubicBezTo>
                  <a:pt x="70" y="277"/>
                  <a:pt x="71" y="277"/>
                  <a:pt x="72" y="277"/>
                </a:cubicBezTo>
                <a:cubicBezTo>
                  <a:pt x="72" y="276"/>
                  <a:pt x="73" y="275"/>
                  <a:pt x="73" y="274"/>
                </a:cubicBezTo>
                <a:close/>
                <a:moveTo>
                  <a:pt x="33" y="272"/>
                </a:moveTo>
                <a:cubicBezTo>
                  <a:pt x="35" y="273"/>
                  <a:pt x="36" y="274"/>
                  <a:pt x="37" y="274"/>
                </a:cubicBezTo>
                <a:cubicBezTo>
                  <a:pt x="37" y="274"/>
                  <a:pt x="38" y="274"/>
                  <a:pt x="37" y="273"/>
                </a:cubicBezTo>
                <a:cubicBezTo>
                  <a:pt x="36" y="272"/>
                  <a:pt x="35" y="271"/>
                  <a:pt x="34" y="270"/>
                </a:cubicBezTo>
                <a:cubicBezTo>
                  <a:pt x="34" y="271"/>
                  <a:pt x="34" y="271"/>
                  <a:pt x="33" y="272"/>
                </a:cubicBezTo>
                <a:close/>
                <a:moveTo>
                  <a:pt x="91" y="227"/>
                </a:moveTo>
                <a:cubicBezTo>
                  <a:pt x="90" y="228"/>
                  <a:pt x="89" y="229"/>
                  <a:pt x="88" y="230"/>
                </a:cubicBezTo>
                <a:cubicBezTo>
                  <a:pt x="89" y="230"/>
                  <a:pt x="90" y="230"/>
                  <a:pt x="91" y="231"/>
                </a:cubicBezTo>
                <a:cubicBezTo>
                  <a:pt x="91" y="230"/>
                  <a:pt x="91" y="229"/>
                  <a:pt x="91" y="227"/>
                </a:cubicBezTo>
                <a:close/>
                <a:moveTo>
                  <a:pt x="30" y="101"/>
                </a:moveTo>
                <a:cubicBezTo>
                  <a:pt x="30" y="101"/>
                  <a:pt x="30" y="101"/>
                  <a:pt x="30" y="101"/>
                </a:cubicBezTo>
                <a:cubicBezTo>
                  <a:pt x="29" y="101"/>
                  <a:pt x="27" y="102"/>
                  <a:pt x="26" y="103"/>
                </a:cubicBezTo>
                <a:cubicBezTo>
                  <a:pt x="26" y="103"/>
                  <a:pt x="26" y="104"/>
                  <a:pt x="26" y="105"/>
                </a:cubicBezTo>
                <a:cubicBezTo>
                  <a:pt x="27" y="103"/>
                  <a:pt x="29" y="102"/>
                  <a:pt x="30" y="101"/>
                </a:cubicBezTo>
                <a:close/>
                <a:moveTo>
                  <a:pt x="57" y="274"/>
                </a:moveTo>
                <a:cubicBezTo>
                  <a:pt x="57" y="274"/>
                  <a:pt x="57" y="274"/>
                  <a:pt x="56" y="274"/>
                </a:cubicBezTo>
                <a:cubicBezTo>
                  <a:pt x="55" y="275"/>
                  <a:pt x="54" y="276"/>
                  <a:pt x="53" y="278"/>
                </a:cubicBezTo>
                <a:cubicBezTo>
                  <a:pt x="54" y="278"/>
                  <a:pt x="55" y="278"/>
                  <a:pt x="56" y="278"/>
                </a:cubicBezTo>
                <a:cubicBezTo>
                  <a:pt x="56" y="277"/>
                  <a:pt x="56" y="275"/>
                  <a:pt x="57" y="274"/>
                </a:cubicBezTo>
                <a:close/>
                <a:moveTo>
                  <a:pt x="94" y="238"/>
                </a:moveTo>
                <a:cubicBezTo>
                  <a:pt x="93" y="238"/>
                  <a:pt x="93" y="238"/>
                  <a:pt x="93" y="238"/>
                </a:cubicBezTo>
                <a:cubicBezTo>
                  <a:pt x="92" y="238"/>
                  <a:pt x="92" y="238"/>
                  <a:pt x="91" y="239"/>
                </a:cubicBezTo>
                <a:cubicBezTo>
                  <a:pt x="91" y="240"/>
                  <a:pt x="91" y="241"/>
                  <a:pt x="91" y="242"/>
                </a:cubicBezTo>
                <a:cubicBezTo>
                  <a:pt x="92" y="241"/>
                  <a:pt x="93" y="240"/>
                  <a:pt x="94" y="238"/>
                </a:cubicBezTo>
                <a:close/>
                <a:moveTo>
                  <a:pt x="59" y="56"/>
                </a:moveTo>
                <a:cubicBezTo>
                  <a:pt x="58" y="57"/>
                  <a:pt x="57" y="57"/>
                  <a:pt x="57" y="58"/>
                </a:cubicBezTo>
                <a:cubicBezTo>
                  <a:pt x="57" y="59"/>
                  <a:pt x="58" y="59"/>
                  <a:pt x="60" y="59"/>
                </a:cubicBezTo>
                <a:cubicBezTo>
                  <a:pt x="59" y="58"/>
                  <a:pt x="59" y="57"/>
                  <a:pt x="59" y="56"/>
                </a:cubicBezTo>
                <a:close/>
                <a:moveTo>
                  <a:pt x="91" y="236"/>
                </a:moveTo>
                <a:cubicBezTo>
                  <a:pt x="92" y="236"/>
                  <a:pt x="92" y="236"/>
                  <a:pt x="92" y="235"/>
                </a:cubicBezTo>
                <a:cubicBezTo>
                  <a:pt x="91" y="233"/>
                  <a:pt x="90" y="233"/>
                  <a:pt x="89" y="232"/>
                </a:cubicBezTo>
                <a:cubicBezTo>
                  <a:pt x="89" y="234"/>
                  <a:pt x="90" y="235"/>
                  <a:pt x="91" y="236"/>
                </a:cubicBezTo>
                <a:close/>
                <a:moveTo>
                  <a:pt x="22" y="123"/>
                </a:moveTo>
                <a:cubicBezTo>
                  <a:pt x="24" y="122"/>
                  <a:pt x="24" y="121"/>
                  <a:pt x="24" y="120"/>
                </a:cubicBezTo>
                <a:cubicBezTo>
                  <a:pt x="23" y="120"/>
                  <a:pt x="23" y="120"/>
                  <a:pt x="22" y="120"/>
                </a:cubicBezTo>
                <a:cubicBezTo>
                  <a:pt x="22" y="121"/>
                  <a:pt x="22" y="122"/>
                  <a:pt x="22" y="123"/>
                </a:cubicBezTo>
                <a:close/>
                <a:moveTo>
                  <a:pt x="16" y="138"/>
                </a:moveTo>
                <a:cubicBezTo>
                  <a:pt x="16" y="137"/>
                  <a:pt x="16" y="135"/>
                  <a:pt x="16" y="134"/>
                </a:cubicBezTo>
                <a:cubicBezTo>
                  <a:pt x="15" y="134"/>
                  <a:pt x="15" y="134"/>
                  <a:pt x="15" y="135"/>
                </a:cubicBezTo>
                <a:cubicBezTo>
                  <a:pt x="15" y="136"/>
                  <a:pt x="15" y="137"/>
                  <a:pt x="14" y="139"/>
                </a:cubicBezTo>
                <a:cubicBezTo>
                  <a:pt x="15" y="138"/>
                  <a:pt x="15" y="138"/>
                  <a:pt x="16" y="138"/>
                </a:cubicBezTo>
                <a:close/>
                <a:moveTo>
                  <a:pt x="104" y="14"/>
                </a:moveTo>
                <a:cubicBezTo>
                  <a:pt x="103" y="15"/>
                  <a:pt x="103" y="15"/>
                  <a:pt x="102" y="17"/>
                </a:cubicBezTo>
                <a:cubicBezTo>
                  <a:pt x="102" y="17"/>
                  <a:pt x="102" y="18"/>
                  <a:pt x="103" y="18"/>
                </a:cubicBezTo>
                <a:cubicBezTo>
                  <a:pt x="104" y="17"/>
                  <a:pt x="104" y="15"/>
                  <a:pt x="104" y="14"/>
                </a:cubicBezTo>
                <a:close/>
                <a:moveTo>
                  <a:pt x="33" y="218"/>
                </a:moveTo>
                <a:cubicBezTo>
                  <a:pt x="33" y="218"/>
                  <a:pt x="33" y="219"/>
                  <a:pt x="33" y="219"/>
                </a:cubicBezTo>
                <a:cubicBezTo>
                  <a:pt x="33" y="219"/>
                  <a:pt x="33" y="219"/>
                  <a:pt x="33" y="219"/>
                </a:cubicBezTo>
                <a:cubicBezTo>
                  <a:pt x="34" y="219"/>
                  <a:pt x="34" y="219"/>
                  <a:pt x="35" y="219"/>
                </a:cubicBezTo>
                <a:cubicBezTo>
                  <a:pt x="36" y="219"/>
                  <a:pt x="36" y="219"/>
                  <a:pt x="36" y="218"/>
                </a:cubicBezTo>
                <a:cubicBezTo>
                  <a:pt x="35" y="218"/>
                  <a:pt x="34" y="218"/>
                  <a:pt x="33" y="218"/>
                </a:cubicBezTo>
                <a:close/>
                <a:moveTo>
                  <a:pt x="115" y="7"/>
                </a:moveTo>
                <a:cubicBezTo>
                  <a:pt x="115" y="6"/>
                  <a:pt x="116" y="6"/>
                  <a:pt x="115" y="5"/>
                </a:cubicBezTo>
                <a:cubicBezTo>
                  <a:pt x="115" y="4"/>
                  <a:pt x="114" y="4"/>
                  <a:pt x="113" y="4"/>
                </a:cubicBezTo>
                <a:cubicBezTo>
                  <a:pt x="113" y="5"/>
                  <a:pt x="114" y="6"/>
                  <a:pt x="115" y="7"/>
                </a:cubicBezTo>
                <a:close/>
                <a:moveTo>
                  <a:pt x="16" y="214"/>
                </a:moveTo>
                <a:cubicBezTo>
                  <a:pt x="15" y="213"/>
                  <a:pt x="15" y="212"/>
                  <a:pt x="15" y="212"/>
                </a:cubicBezTo>
                <a:cubicBezTo>
                  <a:pt x="14" y="213"/>
                  <a:pt x="13" y="214"/>
                  <a:pt x="13" y="216"/>
                </a:cubicBezTo>
                <a:cubicBezTo>
                  <a:pt x="14" y="215"/>
                  <a:pt x="15" y="214"/>
                  <a:pt x="16" y="214"/>
                </a:cubicBezTo>
                <a:close/>
                <a:moveTo>
                  <a:pt x="22" y="214"/>
                </a:moveTo>
                <a:cubicBezTo>
                  <a:pt x="22" y="213"/>
                  <a:pt x="23" y="211"/>
                  <a:pt x="23" y="210"/>
                </a:cubicBezTo>
                <a:cubicBezTo>
                  <a:pt x="23" y="210"/>
                  <a:pt x="23" y="210"/>
                  <a:pt x="23" y="210"/>
                </a:cubicBezTo>
                <a:cubicBezTo>
                  <a:pt x="22" y="211"/>
                  <a:pt x="21" y="212"/>
                  <a:pt x="21" y="212"/>
                </a:cubicBezTo>
                <a:cubicBezTo>
                  <a:pt x="21" y="213"/>
                  <a:pt x="21" y="213"/>
                  <a:pt x="22" y="214"/>
                </a:cubicBezTo>
                <a:close/>
                <a:moveTo>
                  <a:pt x="22" y="251"/>
                </a:moveTo>
                <a:cubicBezTo>
                  <a:pt x="22" y="252"/>
                  <a:pt x="22" y="253"/>
                  <a:pt x="23" y="254"/>
                </a:cubicBezTo>
                <a:cubicBezTo>
                  <a:pt x="23" y="254"/>
                  <a:pt x="23" y="254"/>
                  <a:pt x="23" y="254"/>
                </a:cubicBezTo>
                <a:cubicBezTo>
                  <a:pt x="24" y="254"/>
                  <a:pt x="25" y="255"/>
                  <a:pt x="26" y="255"/>
                </a:cubicBezTo>
                <a:cubicBezTo>
                  <a:pt x="24" y="254"/>
                  <a:pt x="23" y="252"/>
                  <a:pt x="22" y="251"/>
                </a:cubicBezTo>
                <a:close/>
                <a:moveTo>
                  <a:pt x="123" y="172"/>
                </a:moveTo>
                <a:cubicBezTo>
                  <a:pt x="122" y="173"/>
                  <a:pt x="123" y="174"/>
                  <a:pt x="123" y="174"/>
                </a:cubicBezTo>
                <a:cubicBezTo>
                  <a:pt x="124" y="175"/>
                  <a:pt x="124" y="176"/>
                  <a:pt x="125" y="176"/>
                </a:cubicBezTo>
                <a:cubicBezTo>
                  <a:pt x="125" y="174"/>
                  <a:pt x="124" y="173"/>
                  <a:pt x="123" y="172"/>
                </a:cubicBezTo>
                <a:close/>
                <a:moveTo>
                  <a:pt x="100" y="36"/>
                </a:moveTo>
                <a:cubicBezTo>
                  <a:pt x="100" y="37"/>
                  <a:pt x="99" y="37"/>
                  <a:pt x="98" y="38"/>
                </a:cubicBezTo>
                <a:cubicBezTo>
                  <a:pt x="98" y="39"/>
                  <a:pt x="98" y="40"/>
                  <a:pt x="98" y="41"/>
                </a:cubicBezTo>
                <a:cubicBezTo>
                  <a:pt x="98" y="41"/>
                  <a:pt x="98" y="41"/>
                  <a:pt x="98" y="41"/>
                </a:cubicBezTo>
                <a:cubicBezTo>
                  <a:pt x="99" y="39"/>
                  <a:pt x="100" y="38"/>
                  <a:pt x="100" y="36"/>
                </a:cubicBezTo>
                <a:close/>
                <a:moveTo>
                  <a:pt x="99" y="65"/>
                </a:moveTo>
                <a:cubicBezTo>
                  <a:pt x="98" y="65"/>
                  <a:pt x="97" y="65"/>
                  <a:pt x="96" y="64"/>
                </a:cubicBezTo>
                <a:cubicBezTo>
                  <a:pt x="96" y="65"/>
                  <a:pt x="96" y="65"/>
                  <a:pt x="96" y="65"/>
                </a:cubicBezTo>
                <a:cubicBezTo>
                  <a:pt x="96" y="65"/>
                  <a:pt x="96" y="66"/>
                  <a:pt x="96" y="66"/>
                </a:cubicBezTo>
                <a:cubicBezTo>
                  <a:pt x="96" y="66"/>
                  <a:pt x="96" y="66"/>
                  <a:pt x="97" y="66"/>
                </a:cubicBezTo>
                <a:cubicBezTo>
                  <a:pt x="98" y="66"/>
                  <a:pt x="98" y="66"/>
                  <a:pt x="99" y="65"/>
                </a:cubicBezTo>
                <a:close/>
                <a:moveTo>
                  <a:pt x="41" y="284"/>
                </a:moveTo>
                <a:cubicBezTo>
                  <a:pt x="41" y="284"/>
                  <a:pt x="41" y="284"/>
                  <a:pt x="41" y="284"/>
                </a:cubicBezTo>
                <a:cubicBezTo>
                  <a:pt x="39" y="283"/>
                  <a:pt x="36" y="283"/>
                  <a:pt x="34" y="283"/>
                </a:cubicBezTo>
                <a:cubicBezTo>
                  <a:pt x="34" y="282"/>
                  <a:pt x="34" y="283"/>
                  <a:pt x="34" y="283"/>
                </a:cubicBezTo>
                <a:cubicBezTo>
                  <a:pt x="35" y="283"/>
                  <a:pt x="40" y="284"/>
                  <a:pt x="41" y="284"/>
                </a:cubicBezTo>
                <a:close/>
                <a:moveTo>
                  <a:pt x="39" y="179"/>
                </a:moveTo>
                <a:cubicBezTo>
                  <a:pt x="41" y="180"/>
                  <a:pt x="46" y="182"/>
                  <a:pt x="48" y="182"/>
                </a:cubicBezTo>
                <a:cubicBezTo>
                  <a:pt x="45" y="181"/>
                  <a:pt x="42" y="180"/>
                  <a:pt x="39" y="179"/>
                </a:cubicBezTo>
                <a:close/>
                <a:moveTo>
                  <a:pt x="73" y="219"/>
                </a:moveTo>
                <a:cubicBezTo>
                  <a:pt x="75" y="220"/>
                  <a:pt x="77" y="219"/>
                  <a:pt x="79" y="217"/>
                </a:cubicBezTo>
                <a:cubicBezTo>
                  <a:pt x="77" y="218"/>
                  <a:pt x="75" y="219"/>
                  <a:pt x="73" y="219"/>
                </a:cubicBezTo>
                <a:close/>
                <a:moveTo>
                  <a:pt x="138" y="101"/>
                </a:moveTo>
                <a:cubicBezTo>
                  <a:pt x="138" y="99"/>
                  <a:pt x="138" y="97"/>
                  <a:pt x="138" y="95"/>
                </a:cubicBezTo>
                <a:cubicBezTo>
                  <a:pt x="137" y="96"/>
                  <a:pt x="137" y="96"/>
                  <a:pt x="137" y="96"/>
                </a:cubicBezTo>
                <a:cubicBezTo>
                  <a:pt x="138" y="98"/>
                  <a:pt x="138" y="99"/>
                  <a:pt x="138" y="101"/>
                </a:cubicBezTo>
                <a:close/>
                <a:moveTo>
                  <a:pt x="116" y="54"/>
                </a:moveTo>
                <a:cubicBezTo>
                  <a:pt x="116" y="54"/>
                  <a:pt x="117" y="54"/>
                  <a:pt x="117" y="54"/>
                </a:cubicBezTo>
                <a:cubicBezTo>
                  <a:pt x="117" y="53"/>
                  <a:pt x="116" y="53"/>
                  <a:pt x="116" y="53"/>
                </a:cubicBezTo>
                <a:cubicBezTo>
                  <a:pt x="115" y="53"/>
                  <a:pt x="114" y="52"/>
                  <a:pt x="113" y="52"/>
                </a:cubicBezTo>
                <a:cubicBezTo>
                  <a:pt x="113" y="52"/>
                  <a:pt x="113" y="52"/>
                  <a:pt x="113" y="53"/>
                </a:cubicBezTo>
                <a:cubicBezTo>
                  <a:pt x="114" y="53"/>
                  <a:pt x="115" y="53"/>
                  <a:pt x="116" y="54"/>
                </a:cubicBezTo>
                <a:close/>
                <a:moveTo>
                  <a:pt x="10" y="140"/>
                </a:moveTo>
                <a:cubicBezTo>
                  <a:pt x="11" y="140"/>
                  <a:pt x="11" y="140"/>
                  <a:pt x="12" y="140"/>
                </a:cubicBezTo>
                <a:cubicBezTo>
                  <a:pt x="12" y="139"/>
                  <a:pt x="12" y="138"/>
                  <a:pt x="12" y="138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1" y="138"/>
                  <a:pt x="11" y="139"/>
                  <a:pt x="10" y="140"/>
                </a:cubicBezTo>
                <a:close/>
                <a:moveTo>
                  <a:pt x="17" y="208"/>
                </a:moveTo>
                <a:cubicBezTo>
                  <a:pt x="17" y="208"/>
                  <a:pt x="17" y="208"/>
                  <a:pt x="17" y="208"/>
                </a:cubicBezTo>
                <a:cubicBezTo>
                  <a:pt x="17" y="208"/>
                  <a:pt x="16" y="209"/>
                  <a:pt x="16" y="209"/>
                </a:cubicBezTo>
                <a:cubicBezTo>
                  <a:pt x="17" y="210"/>
                  <a:pt x="17" y="211"/>
                  <a:pt x="17" y="212"/>
                </a:cubicBezTo>
                <a:cubicBezTo>
                  <a:pt x="18" y="212"/>
                  <a:pt x="18" y="212"/>
                  <a:pt x="18" y="212"/>
                </a:cubicBezTo>
                <a:cubicBezTo>
                  <a:pt x="17" y="211"/>
                  <a:pt x="17" y="209"/>
                  <a:pt x="17" y="208"/>
                </a:cubicBezTo>
                <a:close/>
                <a:moveTo>
                  <a:pt x="17" y="266"/>
                </a:moveTo>
                <a:cubicBezTo>
                  <a:pt x="17" y="267"/>
                  <a:pt x="17" y="269"/>
                  <a:pt x="18" y="270"/>
                </a:cubicBezTo>
                <a:cubicBezTo>
                  <a:pt x="17" y="269"/>
                  <a:pt x="17" y="267"/>
                  <a:pt x="17" y="266"/>
                </a:cubicBezTo>
                <a:close/>
                <a:moveTo>
                  <a:pt x="51" y="258"/>
                </a:moveTo>
                <a:cubicBezTo>
                  <a:pt x="51" y="258"/>
                  <a:pt x="51" y="258"/>
                  <a:pt x="50" y="258"/>
                </a:cubicBezTo>
                <a:cubicBezTo>
                  <a:pt x="50" y="259"/>
                  <a:pt x="50" y="259"/>
                  <a:pt x="49" y="260"/>
                </a:cubicBezTo>
                <a:cubicBezTo>
                  <a:pt x="50" y="260"/>
                  <a:pt x="50" y="260"/>
                  <a:pt x="51" y="260"/>
                </a:cubicBezTo>
                <a:cubicBezTo>
                  <a:pt x="51" y="259"/>
                  <a:pt x="51" y="259"/>
                  <a:pt x="51" y="258"/>
                </a:cubicBezTo>
                <a:close/>
                <a:moveTo>
                  <a:pt x="131" y="249"/>
                </a:moveTo>
                <a:cubicBezTo>
                  <a:pt x="131" y="249"/>
                  <a:pt x="131" y="249"/>
                  <a:pt x="131" y="249"/>
                </a:cubicBezTo>
                <a:cubicBezTo>
                  <a:pt x="131" y="248"/>
                  <a:pt x="131" y="247"/>
                  <a:pt x="131" y="246"/>
                </a:cubicBezTo>
                <a:cubicBezTo>
                  <a:pt x="131" y="246"/>
                  <a:pt x="131" y="246"/>
                  <a:pt x="131" y="246"/>
                </a:cubicBezTo>
                <a:cubicBezTo>
                  <a:pt x="131" y="247"/>
                  <a:pt x="131" y="248"/>
                  <a:pt x="131" y="249"/>
                </a:cubicBezTo>
                <a:close/>
                <a:moveTo>
                  <a:pt x="44" y="223"/>
                </a:moveTo>
                <a:cubicBezTo>
                  <a:pt x="44" y="223"/>
                  <a:pt x="44" y="223"/>
                  <a:pt x="44" y="223"/>
                </a:cubicBezTo>
                <a:cubicBezTo>
                  <a:pt x="43" y="223"/>
                  <a:pt x="42" y="223"/>
                  <a:pt x="42" y="224"/>
                </a:cubicBezTo>
                <a:cubicBezTo>
                  <a:pt x="42" y="224"/>
                  <a:pt x="41" y="224"/>
                  <a:pt x="41" y="224"/>
                </a:cubicBezTo>
                <a:cubicBezTo>
                  <a:pt x="42" y="224"/>
                  <a:pt x="42" y="224"/>
                  <a:pt x="42" y="224"/>
                </a:cubicBezTo>
                <a:cubicBezTo>
                  <a:pt x="42" y="225"/>
                  <a:pt x="42" y="224"/>
                  <a:pt x="43" y="224"/>
                </a:cubicBezTo>
                <a:cubicBezTo>
                  <a:pt x="43" y="224"/>
                  <a:pt x="43" y="224"/>
                  <a:pt x="44" y="223"/>
                </a:cubicBezTo>
                <a:close/>
                <a:moveTo>
                  <a:pt x="43" y="258"/>
                </a:moveTo>
                <a:cubicBezTo>
                  <a:pt x="42" y="258"/>
                  <a:pt x="41" y="258"/>
                  <a:pt x="40" y="258"/>
                </a:cubicBezTo>
                <a:cubicBezTo>
                  <a:pt x="40" y="258"/>
                  <a:pt x="40" y="258"/>
                  <a:pt x="40" y="258"/>
                </a:cubicBezTo>
                <a:cubicBezTo>
                  <a:pt x="41" y="259"/>
                  <a:pt x="41" y="259"/>
                  <a:pt x="42" y="259"/>
                </a:cubicBezTo>
                <a:cubicBezTo>
                  <a:pt x="42" y="259"/>
                  <a:pt x="43" y="259"/>
                  <a:pt x="43" y="258"/>
                </a:cubicBezTo>
                <a:close/>
                <a:moveTo>
                  <a:pt x="121" y="273"/>
                </a:moveTo>
                <a:cubicBezTo>
                  <a:pt x="121" y="273"/>
                  <a:pt x="120" y="273"/>
                  <a:pt x="120" y="273"/>
                </a:cubicBezTo>
                <a:cubicBezTo>
                  <a:pt x="120" y="274"/>
                  <a:pt x="120" y="275"/>
                  <a:pt x="120" y="275"/>
                </a:cubicBezTo>
                <a:cubicBezTo>
                  <a:pt x="120" y="275"/>
                  <a:pt x="120" y="275"/>
                  <a:pt x="120" y="275"/>
                </a:cubicBezTo>
                <a:cubicBezTo>
                  <a:pt x="120" y="275"/>
                  <a:pt x="121" y="274"/>
                  <a:pt x="121" y="273"/>
                </a:cubicBezTo>
                <a:close/>
                <a:moveTo>
                  <a:pt x="75" y="258"/>
                </a:moveTo>
                <a:cubicBezTo>
                  <a:pt x="75" y="258"/>
                  <a:pt x="74" y="258"/>
                  <a:pt x="74" y="258"/>
                </a:cubicBezTo>
                <a:cubicBezTo>
                  <a:pt x="75" y="259"/>
                  <a:pt x="75" y="259"/>
                  <a:pt x="76" y="259"/>
                </a:cubicBezTo>
                <a:cubicBezTo>
                  <a:pt x="76" y="260"/>
                  <a:pt x="76" y="260"/>
                  <a:pt x="77" y="259"/>
                </a:cubicBezTo>
                <a:cubicBezTo>
                  <a:pt x="76" y="259"/>
                  <a:pt x="75" y="258"/>
                  <a:pt x="75" y="258"/>
                </a:cubicBezTo>
                <a:close/>
                <a:moveTo>
                  <a:pt x="136" y="182"/>
                </a:moveTo>
                <a:cubicBezTo>
                  <a:pt x="135" y="183"/>
                  <a:pt x="135" y="183"/>
                  <a:pt x="136" y="185"/>
                </a:cubicBezTo>
                <a:cubicBezTo>
                  <a:pt x="136" y="184"/>
                  <a:pt x="136" y="183"/>
                  <a:pt x="136" y="182"/>
                </a:cubicBezTo>
                <a:close/>
                <a:moveTo>
                  <a:pt x="48" y="196"/>
                </a:moveTo>
                <a:cubicBezTo>
                  <a:pt x="47" y="195"/>
                  <a:pt x="46" y="195"/>
                  <a:pt x="45" y="194"/>
                </a:cubicBezTo>
                <a:cubicBezTo>
                  <a:pt x="46" y="195"/>
                  <a:pt x="47" y="196"/>
                  <a:pt x="48" y="196"/>
                </a:cubicBezTo>
                <a:close/>
                <a:moveTo>
                  <a:pt x="19" y="139"/>
                </a:moveTo>
                <a:cubicBezTo>
                  <a:pt x="19" y="139"/>
                  <a:pt x="18" y="139"/>
                  <a:pt x="18" y="139"/>
                </a:cubicBezTo>
                <a:cubicBezTo>
                  <a:pt x="18" y="140"/>
                  <a:pt x="18" y="141"/>
                  <a:pt x="18" y="142"/>
                </a:cubicBezTo>
                <a:cubicBezTo>
                  <a:pt x="19" y="141"/>
                  <a:pt x="19" y="140"/>
                  <a:pt x="19" y="139"/>
                </a:cubicBezTo>
                <a:close/>
                <a:moveTo>
                  <a:pt x="49" y="248"/>
                </a:moveTo>
                <a:cubicBezTo>
                  <a:pt x="49" y="247"/>
                  <a:pt x="49" y="247"/>
                  <a:pt x="49" y="247"/>
                </a:cubicBezTo>
                <a:cubicBezTo>
                  <a:pt x="50" y="247"/>
                  <a:pt x="50" y="246"/>
                  <a:pt x="50" y="245"/>
                </a:cubicBezTo>
                <a:cubicBezTo>
                  <a:pt x="49" y="245"/>
                  <a:pt x="49" y="246"/>
                  <a:pt x="49" y="247"/>
                </a:cubicBezTo>
                <a:cubicBezTo>
                  <a:pt x="49" y="247"/>
                  <a:pt x="49" y="247"/>
                  <a:pt x="49" y="248"/>
                </a:cubicBezTo>
                <a:close/>
                <a:moveTo>
                  <a:pt x="16" y="243"/>
                </a:moveTo>
                <a:cubicBezTo>
                  <a:pt x="16" y="242"/>
                  <a:pt x="16" y="241"/>
                  <a:pt x="16" y="240"/>
                </a:cubicBezTo>
                <a:cubicBezTo>
                  <a:pt x="15" y="241"/>
                  <a:pt x="16" y="242"/>
                  <a:pt x="16" y="243"/>
                </a:cubicBezTo>
                <a:close/>
                <a:moveTo>
                  <a:pt x="35" y="85"/>
                </a:moveTo>
                <a:cubicBezTo>
                  <a:pt x="34" y="85"/>
                  <a:pt x="34" y="85"/>
                  <a:pt x="34" y="86"/>
                </a:cubicBezTo>
                <a:cubicBezTo>
                  <a:pt x="34" y="85"/>
                  <a:pt x="35" y="85"/>
                  <a:pt x="35" y="85"/>
                </a:cubicBezTo>
                <a:close/>
                <a:moveTo>
                  <a:pt x="96" y="233"/>
                </a:moveTo>
                <a:cubicBezTo>
                  <a:pt x="96" y="233"/>
                  <a:pt x="96" y="233"/>
                  <a:pt x="96" y="233"/>
                </a:cubicBezTo>
                <a:cubicBezTo>
                  <a:pt x="96" y="234"/>
                  <a:pt x="95" y="234"/>
                  <a:pt x="95" y="235"/>
                </a:cubicBezTo>
                <a:cubicBezTo>
                  <a:pt x="96" y="235"/>
                  <a:pt x="96" y="234"/>
                  <a:pt x="96" y="233"/>
                </a:cubicBezTo>
                <a:close/>
                <a:moveTo>
                  <a:pt x="31" y="219"/>
                </a:moveTo>
                <a:cubicBezTo>
                  <a:pt x="31" y="218"/>
                  <a:pt x="31" y="218"/>
                  <a:pt x="31" y="217"/>
                </a:cubicBezTo>
                <a:cubicBezTo>
                  <a:pt x="31" y="217"/>
                  <a:pt x="31" y="217"/>
                  <a:pt x="31" y="217"/>
                </a:cubicBezTo>
                <a:cubicBezTo>
                  <a:pt x="30" y="218"/>
                  <a:pt x="30" y="218"/>
                  <a:pt x="30" y="218"/>
                </a:cubicBezTo>
                <a:cubicBezTo>
                  <a:pt x="30" y="218"/>
                  <a:pt x="30" y="219"/>
                  <a:pt x="31" y="219"/>
                </a:cubicBezTo>
                <a:close/>
                <a:moveTo>
                  <a:pt x="128" y="121"/>
                </a:moveTo>
                <a:cubicBezTo>
                  <a:pt x="128" y="121"/>
                  <a:pt x="128" y="121"/>
                  <a:pt x="128" y="121"/>
                </a:cubicBezTo>
                <a:cubicBezTo>
                  <a:pt x="128" y="122"/>
                  <a:pt x="128" y="122"/>
                  <a:pt x="128" y="123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28" y="122"/>
                  <a:pt x="128" y="122"/>
                  <a:pt x="128" y="121"/>
                </a:cubicBezTo>
                <a:close/>
                <a:moveTo>
                  <a:pt x="57" y="286"/>
                </a:moveTo>
                <a:cubicBezTo>
                  <a:pt x="56" y="286"/>
                  <a:pt x="56" y="286"/>
                  <a:pt x="56" y="287"/>
                </a:cubicBezTo>
                <a:cubicBezTo>
                  <a:pt x="56" y="287"/>
                  <a:pt x="57" y="287"/>
                  <a:pt x="57" y="286"/>
                </a:cubicBezTo>
                <a:close/>
                <a:moveTo>
                  <a:pt x="121" y="56"/>
                </a:moveTo>
                <a:cubicBezTo>
                  <a:pt x="121" y="56"/>
                  <a:pt x="121" y="56"/>
                  <a:pt x="121" y="56"/>
                </a:cubicBezTo>
                <a:cubicBezTo>
                  <a:pt x="121" y="55"/>
                  <a:pt x="121" y="55"/>
                  <a:pt x="120" y="55"/>
                </a:cubicBezTo>
                <a:cubicBezTo>
                  <a:pt x="121" y="55"/>
                  <a:pt x="121" y="56"/>
                  <a:pt x="121" y="56"/>
                </a:cubicBezTo>
                <a:close/>
                <a:moveTo>
                  <a:pt x="41" y="261"/>
                </a:moveTo>
                <a:cubicBezTo>
                  <a:pt x="40" y="261"/>
                  <a:pt x="40" y="261"/>
                  <a:pt x="39" y="261"/>
                </a:cubicBezTo>
                <a:cubicBezTo>
                  <a:pt x="40" y="261"/>
                  <a:pt x="40" y="262"/>
                  <a:pt x="41" y="261"/>
                </a:cubicBezTo>
                <a:close/>
                <a:moveTo>
                  <a:pt x="38" y="221"/>
                </a:moveTo>
                <a:cubicBezTo>
                  <a:pt x="38" y="221"/>
                  <a:pt x="38" y="222"/>
                  <a:pt x="38" y="222"/>
                </a:cubicBezTo>
                <a:cubicBezTo>
                  <a:pt x="38" y="222"/>
                  <a:pt x="39" y="222"/>
                  <a:pt x="39" y="221"/>
                </a:cubicBezTo>
                <a:cubicBezTo>
                  <a:pt x="39" y="221"/>
                  <a:pt x="38" y="221"/>
                  <a:pt x="38" y="221"/>
                </a:cubicBezTo>
                <a:close/>
                <a:moveTo>
                  <a:pt x="127" y="138"/>
                </a:moveTo>
                <a:cubicBezTo>
                  <a:pt x="127" y="138"/>
                  <a:pt x="127" y="138"/>
                  <a:pt x="126" y="138"/>
                </a:cubicBezTo>
                <a:cubicBezTo>
                  <a:pt x="127" y="139"/>
                  <a:pt x="127" y="139"/>
                  <a:pt x="127" y="139"/>
                </a:cubicBezTo>
                <a:cubicBezTo>
                  <a:pt x="127" y="139"/>
                  <a:pt x="127" y="139"/>
                  <a:pt x="127" y="139"/>
                </a:cubicBezTo>
                <a:cubicBezTo>
                  <a:pt x="127" y="138"/>
                  <a:pt x="127" y="138"/>
                  <a:pt x="127" y="138"/>
                </a:cubicBezTo>
                <a:close/>
                <a:moveTo>
                  <a:pt x="22" y="138"/>
                </a:moveTo>
                <a:cubicBezTo>
                  <a:pt x="22" y="138"/>
                  <a:pt x="22" y="138"/>
                  <a:pt x="22" y="138"/>
                </a:cubicBezTo>
                <a:cubicBezTo>
                  <a:pt x="22" y="138"/>
                  <a:pt x="22" y="138"/>
                  <a:pt x="22" y="138"/>
                </a:cubicBezTo>
                <a:close/>
                <a:moveTo>
                  <a:pt x="91" y="49"/>
                </a:moveTo>
                <a:cubicBezTo>
                  <a:pt x="91" y="49"/>
                  <a:pt x="91" y="49"/>
                  <a:pt x="91" y="49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0" y="49"/>
                  <a:pt x="90" y="49"/>
                </a:cubicBezTo>
                <a:cubicBezTo>
                  <a:pt x="91" y="49"/>
                  <a:pt x="91" y="49"/>
                  <a:pt x="91" y="49"/>
                </a:cubicBezTo>
                <a:close/>
                <a:moveTo>
                  <a:pt x="32" y="224"/>
                </a:moveTo>
                <a:cubicBezTo>
                  <a:pt x="32" y="224"/>
                  <a:pt x="32" y="224"/>
                  <a:pt x="32" y="223"/>
                </a:cubicBezTo>
                <a:cubicBezTo>
                  <a:pt x="32" y="223"/>
                  <a:pt x="32" y="223"/>
                  <a:pt x="32" y="223"/>
                </a:cubicBezTo>
                <a:cubicBezTo>
                  <a:pt x="32" y="223"/>
                  <a:pt x="32" y="224"/>
                  <a:pt x="31" y="224"/>
                </a:cubicBezTo>
                <a:cubicBezTo>
                  <a:pt x="32" y="224"/>
                  <a:pt x="32" y="224"/>
                  <a:pt x="32" y="224"/>
                </a:cubicBezTo>
                <a:close/>
                <a:moveTo>
                  <a:pt x="79" y="62"/>
                </a:moveTo>
                <a:cubicBezTo>
                  <a:pt x="79" y="62"/>
                  <a:pt x="79" y="62"/>
                  <a:pt x="79" y="62"/>
                </a:cubicBezTo>
                <a:cubicBezTo>
                  <a:pt x="79" y="62"/>
                  <a:pt x="79" y="62"/>
                  <a:pt x="79" y="62"/>
                </a:cubicBezTo>
                <a:cubicBezTo>
                  <a:pt x="79" y="62"/>
                  <a:pt x="79" y="62"/>
                  <a:pt x="79" y="62"/>
                </a:cubicBezTo>
                <a:cubicBezTo>
                  <a:pt x="79" y="62"/>
                  <a:pt x="79" y="62"/>
                  <a:pt x="79" y="62"/>
                </a:cubicBezTo>
                <a:close/>
                <a:moveTo>
                  <a:pt x="23" y="107"/>
                </a:moveTo>
                <a:cubicBezTo>
                  <a:pt x="23" y="107"/>
                  <a:pt x="23" y="107"/>
                  <a:pt x="23" y="107"/>
                </a:cubicBezTo>
                <a:cubicBezTo>
                  <a:pt x="23" y="106"/>
                  <a:pt x="23" y="106"/>
                  <a:pt x="23" y="106"/>
                </a:cubicBezTo>
                <a:cubicBezTo>
                  <a:pt x="23" y="106"/>
                  <a:pt x="23" y="106"/>
                  <a:pt x="23" y="106"/>
                </a:cubicBezTo>
                <a:cubicBezTo>
                  <a:pt x="23" y="106"/>
                  <a:pt x="23" y="106"/>
                  <a:pt x="23" y="107"/>
                </a:cubicBezTo>
                <a:close/>
              </a:path>
            </a:pathLst>
          </a:custGeom>
          <a:solidFill>
            <a:srgbClr val="B35A4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p>
            <a:endParaRPr lang="zh-CN" altLang="en-US"/>
          </a:p>
        </p:txBody>
      </p:sp>
      <p:sp>
        <p:nvSpPr>
          <p:cNvPr id="329" name="Freeform 330"/>
          <p:cNvSpPr>
            <a:spLocks noEditPoints="1"/>
          </p:cNvSpPr>
          <p:nvPr/>
        </p:nvSpPr>
        <p:spPr bwMode="auto">
          <a:xfrm>
            <a:off x="2072640" y="2805430"/>
            <a:ext cx="226695" cy="195580"/>
          </a:xfrm>
          <a:custGeom>
            <a:avLst/>
            <a:gdLst>
              <a:gd name="T0" fmla="*/ 19 w 27"/>
              <a:gd name="T1" fmla="*/ 3 h 26"/>
              <a:gd name="T2" fmla="*/ 22 w 27"/>
              <a:gd name="T3" fmla="*/ 5 h 26"/>
              <a:gd name="T4" fmla="*/ 27 w 27"/>
              <a:gd name="T5" fmla="*/ 12 h 26"/>
              <a:gd name="T6" fmla="*/ 26 w 27"/>
              <a:gd name="T7" fmla="*/ 15 h 26"/>
              <a:gd name="T8" fmla="*/ 25 w 27"/>
              <a:gd name="T9" fmla="*/ 17 h 26"/>
              <a:gd name="T10" fmla="*/ 20 w 27"/>
              <a:gd name="T11" fmla="*/ 24 h 26"/>
              <a:gd name="T12" fmla="*/ 11 w 27"/>
              <a:gd name="T13" fmla="*/ 25 h 26"/>
              <a:gd name="T14" fmla="*/ 8 w 27"/>
              <a:gd name="T15" fmla="*/ 24 h 26"/>
              <a:gd name="T16" fmla="*/ 2 w 27"/>
              <a:gd name="T17" fmla="*/ 12 h 26"/>
              <a:gd name="T18" fmla="*/ 3 w 27"/>
              <a:gd name="T19" fmla="*/ 9 h 26"/>
              <a:gd name="T20" fmla="*/ 6 w 27"/>
              <a:gd name="T21" fmla="*/ 3 h 26"/>
              <a:gd name="T22" fmla="*/ 12 w 27"/>
              <a:gd name="T23" fmla="*/ 1 h 26"/>
              <a:gd name="T24" fmla="*/ 14 w 27"/>
              <a:gd name="T25" fmla="*/ 1 h 26"/>
              <a:gd name="T26" fmla="*/ 17 w 27"/>
              <a:gd name="T27" fmla="*/ 1 h 26"/>
              <a:gd name="T28" fmla="*/ 18 w 27"/>
              <a:gd name="T29" fmla="*/ 2 h 26"/>
              <a:gd name="T30" fmla="*/ 19 w 27"/>
              <a:gd name="T31" fmla="*/ 3 h 26"/>
              <a:gd name="T32" fmla="*/ 7 w 27"/>
              <a:gd name="T33" fmla="*/ 15 h 26"/>
              <a:gd name="T34" fmla="*/ 8 w 27"/>
              <a:gd name="T35" fmla="*/ 19 h 26"/>
              <a:gd name="T36" fmla="*/ 8 w 27"/>
              <a:gd name="T37" fmla="*/ 20 h 26"/>
              <a:gd name="T38" fmla="*/ 16 w 27"/>
              <a:gd name="T39" fmla="*/ 20 h 26"/>
              <a:gd name="T40" fmla="*/ 22 w 27"/>
              <a:gd name="T41" fmla="*/ 15 h 26"/>
              <a:gd name="T42" fmla="*/ 21 w 27"/>
              <a:gd name="T43" fmla="*/ 9 h 26"/>
              <a:gd name="T44" fmla="*/ 17 w 27"/>
              <a:gd name="T45" fmla="*/ 7 h 26"/>
              <a:gd name="T46" fmla="*/ 14 w 27"/>
              <a:gd name="T47" fmla="*/ 7 h 26"/>
              <a:gd name="T48" fmla="*/ 13 w 27"/>
              <a:gd name="T49" fmla="*/ 7 h 26"/>
              <a:gd name="T50" fmla="*/ 10 w 27"/>
              <a:gd name="T51" fmla="*/ 7 h 26"/>
              <a:gd name="T52" fmla="*/ 8 w 27"/>
              <a:gd name="T53" fmla="*/ 10 h 26"/>
              <a:gd name="T54" fmla="*/ 7 w 27"/>
              <a:gd name="T55" fmla="*/ 15 h 26"/>
              <a:gd name="T56" fmla="*/ 11 w 27"/>
              <a:gd name="T57" fmla="*/ 3 h 26"/>
              <a:gd name="T58" fmla="*/ 7 w 27"/>
              <a:gd name="T59" fmla="*/ 5 h 26"/>
              <a:gd name="T60" fmla="*/ 11 w 27"/>
              <a:gd name="T61" fmla="*/ 3 h 26"/>
              <a:gd name="T62" fmla="*/ 5 w 27"/>
              <a:gd name="T63" fmla="*/ 10 h 26"/>
              <a:gd name="T64" fmla="*/ 5 w 27"/>
              <a:gd name="T65" fmla="*/ 14 h 26"/>
              <a:gd name="T66" fmla="*/ 5 w 27"/>
              <a:gd name="T67" fmla="*/ 1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26">
                <a:moveTo>
                  <a:pt x="19" y="3"/>
                </a:moveTo>
                <a:cubicBezTo>
                  <a:pt x="20" y="4"/>
                  <a:pt x="21" y="4"/>
                  <a:pt x="22" y="5"/>
                </a:cubicBezTo>
                <a:cubicBezTo>
                  <a:pt x="24" y="7"/>
                  <a:pt x="26" y="9"/>
                  <a:pt x="27" y="12"/>
                </a:cubicBezTo>
                <a:cubicBezTo>
                  <a:pt x="27" y="13"/>
                  <a:pt x="27" y="14"/>
                  <a:pt x="26" y="15"/>
                </a:cubicBezTo>
                <a:cubicBezTo>
                  <a:pt x="26" y="16"/>
                  <a:pt x="26" y="17"/>
                  <a:pt x="25" y="17"/>
                </a:cubicBezTo>
                <a:cubicBezTo>
                  <a:pt x="24" y="20"/>
                  <a:pt x="22" y="22"/>
                  <a:pt x="20" y="24"/>
                </a:cubicBezTo>
                <a:cubicBezTo>
                  <a:pt x="17" y="26"/>
                  <a:pt x="15" y="26"/>
                  <a:pt x="11" y="25"/>
                </a:cubicBezTo>
                <a:cubicBezTo>
                  <a:pt x="10" y="25"/>
                  <a:pt x="9" y="24"/>
                  <a:pt x="8" y="24"/>
                </a:cubicBezTo>
                <a:cubicBezTo>
                  <a:pt x="4" y="22"/>
                  <a:pt x="0" y="17"/>
                  <a:pt x="2" y="12"/>
                </a:cubicBezTo>
                <a:cubicBezTo>
                  <a:pt x="2" y="11"/>
                  <a:pt x="2" y="10"/>
                  <a:pt x="3" y="9"/>
                </a:cubicBezTo>
                <a:cubicBezTo>
                  <a:pt x="3" y="6"/>
                  <a:pt x="4" y="4"/>
                  <a:pt x="6" y="3"/>
                </a:cubicBezTo>
                <a:cubicBezTo>
                  <a:pt x="8" y="1"/>
                  <a:pt x="9" y="0"/>
                  <a:pt x="12" y="1"/>
                </a:cubicBezTo>
                <a:cubicBezTo>
                  <a:pt x="13" y="1"/>
                  <a:pt x="13" y="1"/>
                  <a:pt x="14" y="1"/>
                </a:cubicBezTo>
                <a:cubicBezTo>
                  <a:pt x="15" y="0"/>
                  <a:pt x="16" y="1"/>
                  <a:pt x="17" y="1"/>
                </a:cubicBezTo>
                <a:cubicBezTo>
                  <a:pt x="18" y="1"/>
                  <a:pt x="18" y="2"/>
                  <a:pt x="18" y="2"/>
                </a:cubicBezTo>
                <a:cubicBezTo>
                  <a:pt x="19" y="2"/>
                  <a:pt x="19" y="3"/>
                  <a:pt x="19" y="3"/>
                </a:cubicBezTo>
                <a:close/>
                <a:moveTo>
                  <a:pt x="7" y="15"/>
                </a:moveTo>
                <a:cubicBezTo>
                  <a:pt x="7" y="16"/>
                  <a:pt x="7" y="18"/>
                  <a:pt x="8" y="19"/>
                </a:cubicBezTo>
                <a:cubicBezTo>
                  <a:pt x="8" y="19"/>
                  <a:pt x="8" y="20"/>
                  <a:pt x="8" y="20"/>
                </a:cubicBezTo>
                <a:cubicBezTo>
                  <a:pt x="11" y="21"/>
                  <a:pt x="13" y="21"/>
                  <a:pt x="16" y="20"/>
                </a:cubicBezTo>
                <a:cubicBezTo>
                  <a:pt x="18" y="19"/>
                  <a:pt x="20" y="18"/>
                  <a:pt x="22" y="15"/>
                </a:cubicBezTo>
                <a:cubicBezTo>
                  <a:pt x="23" y="13"/>
                  <a:pt x="22" y="11"/>
                  <a:pt x="21" y="9"/>
                </a:cubicBezTo>
                <a:cubicBezTo>
                  <a:pt x="20" y="8"/>
                  <a:pt x="19" y="8"/>
                  <a:pt x="17" y="7"/>
                </a:cubicBezTo>
                <a:cubicBezTo>
                  <a:pt x="16" y="7"/>
                  <a:pt x="15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ubicBezTo>
                  <a:pt x="12" y="6"/>
                  <a:pt x="11" y="7"/>
                  <a:pt x="10" y="7"/>
                </a:cubicBezTo>
                <a:cubicBezTo>
                  <a:pt x="9" y="8"/>
                  <a:pt x="9" y="9"/>
                  <a:pt x="8" y="10"/>
                </a:cubicBezTo>
                <a:cubicBezTo>
                  <a:pt x="7" y="12"/>
                  <a:pt x="7" y="13"/>
                  <a:pt x="7" y="15"/>
                </a:cubicBezTo>
                <a:close/>
                <a:moveTo>
                  <a:pt x="11" y="3"/>
                </a:moveTo>
                <a:cubicBezTo>
                  <a:pt x="10" y="3"/>
                  <a:pt x="8" y="3"/>
                  <a:pt x="7" y="5"/>
                </a:cubicBezTo>
                <a:cubicBezTo>
                  <a:pt x="9" y="4"/>
                  <a:pt x="10" y="3"/>
                  <a:pt x="11" y="3"/>
                </a:cubicBezTo>
                <a:close/>
                <a:moveTo>
                  <a:pt x="5" y="10"/>
                </a:moveTo>
                <a:cubicBezTo>
                  <a:pt x="4" y="11"/>
                  <a:pt x="4" y="12"/>
                  <a:pt x="5" y="14"/>
                </a:cubicBezTo>
                <a:cubicBezTo>
                  <a:pt x="5" y="12"/>
                  <a:pt x="5" y="11"/>
                  <a:pt x="5" y="10"/>
                </a:cubicBezTo>
                <a:close/>
              </a:path>
            </a:pathLst>
          </a:custGeom>
          <a:solidFill>
            <a:srgbClr val="B35A4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p>
            <a:endParaRPr lang="zh-CN" altLang="en-US"/>
          </a:p>
        </p:txBody>
      </p:sp>
      <p:grpSp>
        <p:nvGrpSpPr>
          <p:cNvPr id="2" name="组合 1"/>
          <p:cNvGrpSpPr/>
          <p:nvPr/>
        </p:nvGrpSpPr>
        <p:grpSpPr>
          <a:xfrm>
            <a:off x="9555480" y="4033520"/>
            <a:ext cx="1398905" cy="1463675"/>
            <a:chOff x="11160" y="1043"/>
            <a:chExt cx="1017" cy="1135"/>
          </a:xfrm>
          <a:solidFill>
            <a:srgbClr val="7E205D"/>
          </a:solidFill>
        </p:grpSpPr>
        <p:sp>
          <p:nvSpPr>
            <p:cNvPr id="399" name="Freeform 400"/>
            <p:cNvSpPr>
              <a:spLocks noEditPoints="1"/>
            </p:cNvSpPr>
            <p:nvPr/>
          </p:nvSpPr>
          <p:spPr bwMode="auto">
            <a:xfrm>
              <a:off x="11160" y="1258"/>
              <a:ext cx="943" cy="920"/>
            </a:xfrm>
            <a:custGeom>
              <a:avLst/>
              <a:gdLst>
                <a:gd name="T0" fmla="*/ 141 w 242"/>
                <a:gd name="T1" fmla="*/ 170 h 237"/>
                <a:gd name="T2" fmla="*/ 225 w 242"/>
                <a:gd name="T3" fmla="*/ 209 h 237"/>
                <a:gd name="T4" fmla="*/ 0 w 242"/>
                <a:gd name="T5" fmla="*/ 66 h 237"/>
                <a:gd name="T6" fmla="*/ 102 w 242"/>
                <a:gd name="T7" fmla="*/ 77 h 237"/>
                <a:gd name="T8" fmla="*/ 216 w 242"/>
                <a:gd name="T9" fmla="*/ 138 h 237"/>
                <a:gd name="T10" fmla="*/ 164 w 242"/>
                <a:gd name="T11" fmla="*/ 199 h 237"/>
                <a:gd name="T12" fmla="*/ 154 w 242"/>
                <a:gd name="T13" fmla="*/ 191 h 237"/>
                <a:gd name="T14" fmla="*/ 224 w 242"/>
                <a:gd name="T15" fmla="*/ 159 h 237"/>
                <a:gd name="T16" fmla="*/ 203 w 242"/>
                <a:gd name="T17" fmla="*/ 181 h 237"/>
                <a:gd name="T18" fmla="*/ 184 w 242"/>
                <a:gd name="T19" fmla="*/ 161 h 237"/>
                <a:gd name="T20" fmla="*/ 71 w 242"/>
                <a:gd name="T21" fmla="*/ 133 h 237"/>
                <a:gd name="T22" fmla="*/ 65 w 242"/>
                <a:gd name="T23" fmla="*/ 157 h 237"/>
                <a:gd name="T24" fmla="*/ 87 w 242"/>
                <a:gd name="T25" fmla="*/ 178 h 237"/>
                <a:gd name="T26" fmla="*/ 122 w 242"/>
                <a:gd name="T27" fmla="*/ 181 h 237"/>
                <a:gd name="T28" fmla="*/ 145 w 242"/>
                <a:gd name="T29" fmla="*/ 197 h 237"/>
                <a:gd name="T30" fmla="*/ 39 w 242"/>
                <a:gd name="T31" fmla="*/ 154 h 237"/>
                <a:gd name="T32" fmla="*/ 7 w 242"/>
                <a:gd name="T33" fmla="*/ 70 h 237"/>
                <a:gd name="T34" fmla="*/ 148 w 242"/>
                <a:gd name="T35" fmla="*/ 224 h 237"/>
                <a:gd name="T36" fmla="*/ 61 w 242"/>
                <a:gd name="T37" fmla="*/ 177 h 237"/>
                <a:gd name="T38" fmla="*/ 67 w 242"/>
                <a:gd name="T39" fmla="*/ 43 h 237"/>
                <a:gd name="T40" fmla="*/ 49 w 242"/>
                <a:gd name="T41" fmla="*/ 37 h 237"/>
                <a:gd name="T42" fmla="*/ 26 w 242"/>
                <a:gd name="T43" fmla="*/ 39 h 237"/>
                <a:gd name="T44" fmla="*/ 12 w 242"/>
                <a:gd name="T45" fmla="*/ 57 h 237"/>
                <a:gd name="T46" fmla="*/ 93 w 242"/>
                <a:gd name="T47" fmla="*/ 69 h 237"/>
                <a:gd name="T48" fmla="*/ 36 w 242"/>
                <a:gd name="T49" fmla="*/ 107 h 237"/>
                <a:gd name="T50" fmla="*/ 88 w 242"/>
                <a:gd name="T51" fmla="*/ 81 h 237"/>
                <a:gd name="T52" fmla="*/ 174 w 242"/>
                <a:gd name="T53" fmla="*/ 173 h 237"/>
                <a:gd name="T54" fmla="*/ 59 w 242"/>
                <a:gd name="T55" fmla="*/ 117 h 237"/>
                <a:gd name="T56" fmla="*/ 22 w 242"/>
                <a:gd name="T57" fmla="*/ 113 h 237"/>
                <a:gd name="T58" fmla="*/ 173 w 242"/>
                <a:gd name="T59" fmla="*/ 176 h 237"/>
                <a:gd name="T60" fmla="*/ 179 w 242"/>
                <a:gd name="T61" fmla="*/ 187 h 237"/>
                <a:gd name="T62" fmla="*/ 35 w 242"/>
                <a:gd name="T63" fmla="*/ 90 h 237"/>
                <a:gd name="T64" fmla="*/ 48 w 242"/>
                <a:gd name="T65" fmla="*/ 18 h 237"/>
                <a:gd name="T66" fmla="*/ 225 w 242"/>
                <a:gd name="T67" fmla="*/ 185 h 237"/>
                <a:gd name="T68" fmla="*/ 25 w 242"/>
                <a:gd name="T69" fmla="*/ 57 h 237"/>
                <a:gd name="T70" fmla="*/ 221 w 242"/>
                <a:gd name="T71" fmla="*/ 202 h 237"/>
                <a:gd name="T72" fmla="*/ 139 w 242"/>
                <a:gd name="T73" fmla="*/ 213 h 237"/>
                <a:gd name="T74" fmla="*/ 120 w 242"/>
                <a:gd name="T75" fmla="*/ 190 h 237"/>
                <a:gd name="T76" fmla="*/ 47 w 242"/>
                <a:gd name="T77" fmla="*/ 151 h 237"/>
                <a:gd name="T78" fmla="*/ 153 w 242"/>
                <a:gd name="T79" fmla="*/ 148 h 237"/>
                <a:gd name="T80" fmla="*/ 190 w 242"/>
                <a:gd name="T81" fmla="*/ 228 h 237"/>
                <a:gd name="T82" fmla="*/ 173 w 242"/>
                <a:gd name="T83" fmla="*/ 153 h 237"/>
                <a:gd name="T84" fmla="*/ 33 w 242"/>
                <a:gd name="T85" fmla="*/ 66 h 237"/>
                <a:gd name="T86" fmla="*/ 86 w 242"/>
                <a:gd name="T87" fmla="*/ 185 h 237"/>
                <a:gd name="T88" fmla="*/ 89 w 242"/>
                <a:gd name="T89" fmla="*/ 75 h 237"/>
                <a:gd name="T90" fmla="*/ 44 w 242"/>
                <a:gd name="T91" fmla="*/ 72 h 237"/>
                <a:gd name="T92" fmla="*/ 182 w 242"/>
                <a:gd name="T93" fmla="*/ 212 h 237"/>
                <a:gd name="T94" fmla="*/ 96 w 242"/>
                <a:gd name="T95" fmla="*/ 183 h 237"/>
                <a:gd name="T96" fmla="*/ 51 w 242"/>
                <a:gd name="T97" fmla="*/ 141 h 237"/>
                <a:gd name="T98" fmla="*/ 47 w 242"/>
                <a:gd name="T99" fmla="*/ 140 h 237"/>
                <a:gd name="T100" fmla="*/ 101 w 242"/>
                <a:gd name="T101" fmla="*/ 199 h 237"/>
                <a:gd name="T102" fmla="*/ 190 w 242"/>
                <a:gd name="T103" fmla="*/ 128 h 237"/>
                <a:gd name="T104" fmla="*/ 167 w 242"/>
                <a:gd name="T105" fmla="*/ 217 h 237"/>
                <a:gd name="T106" fmla="*/ 94 w 242"/>
                <a:gd name="T107" fmla="*/ 189 h 237"/>
                <a:gd name="T108" fmla="*/ 37 w 242"/>
                <a:gd name="T109" fmla="*/ 82 h 237"/>
                <a:gd name="T110" fmla="*/ 63 w 242"/>
                <a:gd name="T111" fmla="*/ 164 h 237"/>
                <a:gd name="T112" fmla="*/ 216 w 242"/>
                <a:gd name="T113" fmla="*/ 198 h 237"/>
                <a:gd name="T114" fmla="*/ 141 w 242"/>
                <a:gd name="T115" fmla="*/ 205 h 237"/>
                <a:gd name="T116" fmla="*/ 99 w 242"/>
                <a:gd name="T117" fmla="*/ 46 h 237"/>
                <a:gd name="T118" fmla="*/ 108 w 242"/>
                <a:gd name="T119" fmla="*/ 205 h 237"/>
                <a:gd name="T120" fmla="*/ 26 w 242"/>
                <a:gd name="T121" fmla="*/ 70 h 237"/>
                <a:gd name="T122" fmla="*/ 50 w 242"/>
                <a:gd name="T123" fmla="*/ 3 h 237"/>
                <a:gd name="T124" fmla="*/ 180 w 242"/>
                <a:gd name="T125" fmla="*/ 193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2" h="237">
                  <a:moveTo>
                    <a:pt x="55" y="100"/>
                  </a:moveTo>
                  <a:cubicBezTo>
                    <a:pt x="60" y="107"/>
                    <a:pt x="64" y="113"/>
                    <a:pt x="69" y="119"/>
                  </a:cubicBezTo>
                  <a:cubicBezTo>
                    <a:pt x="71" y="122"/>
                    <a:pt x="73" y="124"/>
                    <a:pt x="75" y="127"/>
                  </a:cubicBezTo>
                  <a:cubicBezTo>
                    <a:pt x="79" y="131"/>
                    <a:pt x="83" y="135"/>
                    <a:pt x="88" y="139"/>
                  </a:cubicBezTo>
                  <a:cubicBezTo>
                    <a:pt x="100" y="150"/>
                    <a:pt x="114" y="159"/>
                    <a:pt x="128" y="167"/>
                  </a:cubicBezTo>
                  <a:cubicBezTo>
                    <a:pt x="130" y="169"/>
                    <a:pt x="133" y="171"/>
                    <a:pt x="136" y="171"/>
                  </a:cubicBezTo>
                  <a:cubicBezTo>
                    <a:pt x="137" y="172"/>
                    <a:pt x="138" y="172"/>
                    <a:pt x="138" y="173"/>
                  </a:cubicBezTo>
                  <a:cubicBezTo>
                    <a:pt x="138" y="173"/>
                    <a:pt x="139" y="173"/>
                    <a:pt x="139" y="173"/>
                  </a:cubicBezTo>
                  <a:cubicBezTo>
                    <a:pt x="142" y="174"/>
                    <a:pt x="144" y="174"/>
                    <a:pt x="146" y="175"/>
                  </a:cubicBezTo>
                  <a:cubicBezTo>
                    <a:pt x="147" y="172"/>
                    <a:pt x="147" y="170"/>
                    <a:pt x="148" y="167"/>
                  </a:cubicBezTo>
                  <a:cubicBezTo>
                    <a:pt x="148" y="165"/>
                    <a:pt x="149" y="164"/>
                    <a:pt x="149" y="162"/>
                  </a:cubicBezTo>
                  <a:cubicBezTo>
                    <a:pt x="149" y="159"/>
                    <a:pt x="150" y="157"/>
                    <a:pt x="151" y="154"/>
                  </a:cubicBezTo>
                  <a:cubicBezTo>
                    <a:pt x="151" y="153"/>
                    <a:pt x="152" y="152"/>
                    <a:pt x="152" y="150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2" y="151"/>
                    <a:pt x="151" y="151"/>
                    <a:pt x="151" y="151"/>
                  </a:cubicBezTo>
                  <a:cubicBezTo>
                    <a:pt x="147" y="157"/>
                    <a:pt x="145" y="163"/>
                    <a:pt x="144" y="170"/>
                  </a:cubicBezTo>
                  <a:cubicBezTo>
                    <a:pt x="144" y="171"/>
                    <a:pt x="144" y="171"/>
                    <a:pt x="143" y="172"/>
                  </a:cubicBezTo>
                  <a:cubicBezTo>
                    <a:pt x="143" y="172"/>
                    <a:pt x="143" y="172"/>
                    <a:pt x="142" y="172"/>
                  </a:cubicBezTo>
                  <a:cubicBezTo>
                    <a:pt x="141" y="172"/>
                    <a:pt x="141" y="172"/>
                    <a:pt x="141" y="171"/>
                  </a:cubicBezTo>
                  <a:cubicBezTo>
                    <a:pt x="141" y="171"/>
                    <a:pt x="141" y="171"/>
                    <a:pt x="141" y="170"/>
                  </a:cubicBezTo>
                  <a:cubicBezTo>
                    <a:pt x="141" y="165"/>
                    <a:pt x="142" y="160"/>
                    <a:pt x="144" y="155"/>
                  </a:cubicBezTo>
                  <a:cubicBezTo>
                    <a:pt x="146" y="148"/>
                    <a:pt x="150" y="142"/>
                    <a:pt x="155" y="137"/>
                  </a:cubicBezTo>
                  <a:cubicBezTo>
                    <a:pt x="158" y="134"/>
                    <a:pt x="162" y="130"/>
                    <a:pt x="166" y="127"/>
                  </a:cubicBezTo>
                  <a:cubicBezTo>
                    <a:pt x="168" y="126"/>
                    <a:pt x="170" y="125"/>
                    <a:pt x="172" y="123"/>
                  </a:cubicBezTo>
                  <a:cubicBezTo>
                    <a:pt x="173" y="122"/>
                    <a:pt x="174" y="122"/>
                    <a:pt x="175" y="123"/>
                  </a:cubicBezTo>
                  <a:cubicBezTo>
                    <a:pt x="176" y="124"/>
                    <a:pt x="176" y="124"/>
                    <a:pt x="176" y="125"/>
                  </a:cubicBezTo>
                  <a:cubicBezTo>
                    <a:pt x="176" y="124"/>
                    <a:pt x="177" y="124"/>
                    <a:pt x="177" y="124"/>
                  </a:cubicBezTo>
                  <a:cubicBezTo>
                    <a:pt x="181" y="123"/>
                    <a:pt x="184" y="123"/>
                    <a:pt x="188" y="123"/>
                  </a:cubicBezTo>
                  <a:cubicBezTo>
                    <a:pt x="189" y="123"/>
                    <a:pt x="191" y="123"/>
                    <a:pt x="192" y="123"/>
                  </a:cubicBezTo>
                  <a:cubicBezTo>
                    <a:pt x="194" y="124"/>
                    <a:pt x="196" y="124"/>
                    <a:pt x="197" y="124"/>
                  </a:cubicBezTo>
                  <a:cubicBezTo>
                    <a:pt x="206" y="127"/>
                    <a:pt x="214" y="130"/>
                    <a:pt x="221" y="135"/>
                  </a:cubicBezTo>
                  <a:cubicBezTo>
                    <a:pt x="227" y="140"/>
                    <a:pt x="233" y="146"/>
                    <a:pt x="237" y="153"/>
                  </a:cubicBezTo>
                  <a:cubicBezTo>
                    <a:pt x="240" y="159"/>
                    <a:pt x="242" y="166"/>
                    <a:pt x="242" y="173"/>
                  </a:cubicBezTo>
                  <a:cubicBezTo>
                    <a:pt x="242" y="176"/>
                    <a:pt x="241" y="178"/>
                    <a:pt x="241" y="181"/>
                  </a:cubicBezTo>
                  <a:cubicBezTo>
                    <a:pt x="241" y="182"/>
                    <a:pt x="241" y="182"/>
                    <a:pt x="241" y="183"/>
                  </a:cubicBezTo>
                  <a:cubicBezTo>
                    <a:pt x="241" y="183"/>
                    <a:pt x="241" y="184"/>
                    <a:pt x="240" y="185"/>
                  </a:cubicBezTo>
                  <a:cubicBezTo>
                    <a:pt x="240" y="185"/>
                    <a:pt x="240" y="185"/>
                    <a:pt x="240" y="186"/>
                  </a:cubicBezTo>
                  <a:cubicBezTo>
                    <a:pt x="240" y="186"/>
                    <a:pt x="240" y="187"/>
                    <a:pt x="239" y="188"/>
                  </a:cubicBezTo>
                  <a:cubicBezTo>
                    <a:pt x="237" y="193"/>
                    <a:pt x="234" y="199"/>
                    <a:pt x="230" y="203"/>
                  </a:cubicBezTo>
                  <a:cubicBezTo>
                    <a:pt x="229" y="205"/>
                    <a:pt x="227" y="207"/>
                    <a:pt x="225" y="209"/>
                  </a:cubicBezTo>
                  <a:cubicBezTo>
                    <a:pt x="221" y="214"/>
                    <a:pt x="216" y="218"/>
                    <a:pt x="211" y="222"/>
                  </a:cubicBezTo>
                  <a:cubicBezTo>
                    <a:pt x="207" y="225"/>
                    <a:pt x="204" y="227"/>
                    <a:pt x="200" y="228"/>
                  </a:cubicBezTo>
                  <a:cubicBezTo>
                    <a:pt x="196" y="230"/>
                    <a:pt x="195" y="230"/>
                    <a:pt x="191" y="229"/>
                  </a:cubicBezTo>
                  <a:cubicBezTo>
                    <a:pt x="191" y="230"/>
                    <a:pt x="191" y="230"/>
                    <a:pt x="191" y="231"/>
                  </a:cubicBezTo>
                  <a:cubicBezTo>
                    <a:pt x="191" y="231"/>
                    <a:pt x="191" y="231"/>
                    <a:pt x="192" y="231"/>
                  </a:cubicBezTo>
                  <a:cubicBezTo>
                    <a:pt x="193" y="231"/>
                    <a:pt x="193" y="232"/>
                    <a:pt x="193" y="232"/>
                  </a:cubicBezTo>
                  <a:cubicBezTo>
                    <a:pt x="193" y="233"/>
                    <a:pt x="193" y="234"/>
                    <a:pt x="192" y="234"/>
                  </a:cubicBezTo>
                  <a:cubicBezTo>
                    <a:pt x="186" y="235"/>
                    <a:pt x="180" y="236"/>
                    <a:pt x="174" y="236"/>
                  </a:cubicBezTo>
                  <a:cubicBezTo>
                    <a:pt x="169" y="237"/>
                    <a:pt x="164" y="236"/>
                    <a:pt x="158" y="236"/>
                  </a:cubicBezTo>
                  <a:cubicBezTo>
                    <a:pt x="154" y="235"/>
                    <a:pt x="149" y="234"/>
                    <a:pt x="144" y="233"/>
                  </a:cubicBezTo>
                  <a:cubicBezTo>
                    <a:pt x="135" y="230"/>
                    <a:pt x="126" y="227"/>
                    <a:pt x="117" y="222"/>
                  </a:cubicBezTo>
                  <a:cubicBezTo>
                    <a:pt x="116" y="222"/>
                    <a:pt x="114" y="221"/>
                    <a:pt x="112" y="220"/>
                  </a:cubicBezTo>
                  <a:cubicBezTo>
                    <a:pt x="98" y="215"/>
                    <a:pt x="85" y="208"/>
                    <a:pt x="74" y="198"/>
                  </a:cubicBezTo>
                  <a:cubicBezTo>
                    <a:pt x="70" y="196"/>
                    <a:pt x="67" y="193"/>
                    <a:pt x="64" y="191"/>
                  </a:cubicBezTo>
                  <a:cubicBezTo>
                    <a:pt x="50" y="180"/>
                    <a:pt x="39" y="169"/>
                    <a:pt x="30" y="154"/>
                  </a:cubicBezTo>
                  <a:cubicBezTo>
                    <a:pt x="27" y="149"/>
                    <a:pt x="23" y="144"/>
                    <a:pt x="20" y="139"/>
                  </a:cubicBezTo>
                  <a:cubicBezTo>
                    <a:pt x="16" y="131"/>
                    <a:pt x="11" y="122"/>
                    <a:pt x="7" y="113"/>
                  </a:cubicBezTo>
                  <a:cubicBezTo>
                    <a:pt x="5" y="107"/>
                    <a:pt x="3" y="100"/>
                    <a:pt x="2" y="92"/>
                  </a:cubicBezTo>
                  <a:cubicBezTo>
                    <a:pt x="1" y="85"/>
                    <a:pt x="0" y="77"/>
                    <a:pt x="0" y="70"/>
                  </a:cubicBezTo>
                  <a:cubicBezTo>
                    <a:pt x="0" y="69"/>
                    <a:pt x="0" y="68"/>
                    <a:pt x="0" y="66"/>
                  </a:cubicBezTo>
                  <a:cubicBezTo>
                    <a:pt x="0" y="65"/>
                    <a:pt x="0" y="64"/>
                    <a:pt x="1" y="64"/>
                  </a:cubicBezTo>
                  <a:cubicBezTo>
                    <a:pt x="2" y="63"/>
                    <a:pt x="3" y="63"/>
                    <a:pt x="5" y="63"/>
                  </a:cubicBezTo>
                  <a:cubicBezTo>
                    <a:pt x="5" y="62"/>
                    <a:pt x="5" y="62"/>
                    <a:pt x="5" y="61"/>
                  </a:cubicBezTo>
                  <a:cubicBezTo>
                    <a:pt x="6" y="53"/>
                    <a:pt x="7" y="46"/>
                    <a:pt x="10" y="38"/>
                  </a:cubicBezTo>
                  <a:cubicBezTo>
                    <a:pt x="14" y="29"/>
                    <a:pt x="19" y="22"/>
                    <a:pt x="26" y="16"/>
                  </a:cubicBezTo>
                  <a:cubicBezTo>
                    <a:pt x="30" y="12"/>
                    <a:pt x="34" y="10"/>
                    <a:pt x="38" y="7"/>
                  </a:cubicBezTo>
                  <a:cubicBezTo>
                    <a:pt x="40" y="6"/>
                    <a:pt x="41" y="5"/>
                    <a:pt x="43" y="4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5" y="1"/>
                    <a:pt x="46" y="1"/>
                    <a:pt x="47" y="1"/>
                  </a:cubicBezTo>
                  <a:cubicBezTo>
                    <a:pt x="47" y="1"/>
                    <a:pt x="48" y="1"/>
                    <a:pt x="48" y="1"/>
                  </a:cubicBezTo>
                  <a:cubicBezTo>
                    <a:pt x="52" y="0"/>
                    <a:pt x="56" y="0"/>
                    <a:pt x="60" y="0"/>
                  </a:cubicBezTo>
                  <a:cubicBezTo>
                    <a:pt x="65" y="1"/>
                    <a:pt x="71" y="2"/>
                    <a:pt x="76" y="5"/>
                  </a:cubicBezTo>
                  <a:cubicBezTo>
                    <a:pt x="79" y="6"/>
                    <a:pt x="82" y="8"/>
                    <a:pt x="84" y="10"/>
                  </a:cubicBezTo>
                  <a:cubicBezTo>
                    <a:pt x="86" y="11"/>
                    <a:pt x="88" y="13"/>
                    <a:pt x="89" y="14"/>
                  </a:cubicBezTo>
                  <a:cubicBezTo>
                    <a:pt x="93" y="18"/>
                    <a:pt x="95" y="23"/>
                    <a:pt x="98" y="27"/>
                  </a:cubicBezTo>
                  <a:cubicBezTo>
                    <a:pt x="101" y="35"/>
                    <a:pt x="104" y="42"/>
                    <a:pt x="106" y="51"/>
                  </a:cubicBezTo>
                  <a:cubicBezTo>
                    <a:pt x="106" y="55"/>
                    <a:pt x="107" y="59"/>
                    <a:pt x="106" y="63"/>
                  </a:cubicBezTo>
                  <a:cubicBezTo>
                    <a:pt x="106" y="66"/>
                    <a:pt x="105" y="69"/>
                    <a:pt x="104" y="72"/>
                  </a:cubicBezTo>
                  <a:cubicBezTo>
                    <a:pt x="104" y="73"/>
                    <a:pt x="103" y="74"/>
                    <a:pt x="103" y="75"/>
                  </a:cubicBezTo>
                  <a:cubicBezTo>
                    <a:pt x="102" y="75"/>
                    <a:pt x="102" y="76"/>
                    <a:pt x="102" y="77"/>
                  </a:cubicBezTo>
                  <a:cubicBezTo>
                    <a:pt x="102" y="78"/>
                    <a:pt x="101" y="78"/>
                    <a:pt x="101" y="79"/>
                  </a:cubicBezTo>
                  <a:cubicBezTo>
                    <a:pt x="101" y="79"/>
                    <a:pt x="100" y="80"/>
                    <a:pt x="99" y="80"/>
                  </a:cubicBezTo>
                  <a:cubicBezTo>
                    <a:pt x="92" y="86"/>
                    <a:pt x="84" y="91"/>
                    <a:pt x="75" y="95"/>
                  </a:cubicBezTo>
                  <a:cubicBezTo>
                    <a:pt x="70" y="98"/>
                    <a:pt x="65" y="99"/>
                    <a:pt x="60" y="100"/>
                  </a:cubicBezTo>
                  <a:cubicBezTo>
                    <a:pt x="59" y="100"/>
                    <a:pt x="58" y="100"/>
                    <a:pt x="56" y="100"/>
                  </a:cubicBezTo>
                  <a:cubicBezTo>
                    <a:pt x="56" y="100"/>
                    <a:pt x="56" y="100"/>
                    <a:pt x="55" y="100"/>
                  </a:cubicBezTo>
                  <a:close/>
                  <a:moveTo>
                    <a:pt x="149" y="206"/>
                  </a:moveTo>
                  <a:cubicBezTo>
                    <a:pt x="148" y="206"/>
                    <a:pt x="148" y="206"/>
                    <a:pt x="148" y="206"/>
                  </a:cubicBezTo>
                  <a:cubicBezTo>
                    <a:pt x="147" y="206"/>
                    <a:pt x="147" y="205"/>
                    <a:pt x="146" y="206"/>
                  </a:cubicBezTo>
                  <a:cubicBezTo>
                    <a:pt x="148" y="206"/>
                    <a:pt x="148" y="206"/>
                    <a:pt x="149" y="206"/>
                  </a:cubicBezTo>
                  <a:cubicBezTo>
                    <a:pt x="149" y="206"/>
                    <a:pt x="150" y="207"/>
                    <a:pt x="151" y="207"/>
                  </a:cubicBezTo>
                  <a:cubicBezTo>
                    <a:pt x="151" y="206"/>
                    <a:pt x="151" y="206"/>
                    <a:pt x="151" y="206"/>
                  </a:cubicBezTo>
                  <a:cubicBezTo>
                    <a:pt x="150" y="206"/>
                    <a:pt x="150" y="206"/>
                    <a:pt x="149" y="206"/>
                  </a:cubicBezTo>
                  <a:close/>
                  <a:moveTo>
                    <a:pt x="218" y="138"/>
                  </a:moveTo>
                  <a:cubicBezTo>
                    <a:pt x="217" y="137"/>
                    <a:pt x="216" y="136"/>
                    <a:pt x="215" y="136"/>
                  </a:cubicBezTo>
                  <a:cubicBezTo>
                    <a:pt x="211" y="133"/>
                    <a:pt x="206" y="131"/>
                    <a:pt x="201" y="129"/>
                  </a:cubicBezTo>
                  <a:cubicBezTo>
                    <a:pt x="201" y="129"/>
                    <a:pt x="200" y="129"/>
                    <a:pt x="200" y="129"/>
                  </a:cubicBezTo>
                  <a:cubicBezTo>
                    <a:pt x="199" y="130"/>
                    <a:pt x="200" y="130"/>
                    <a:pt x="201" y="131"/>
                  </a:cubicBezTo>
                  <a:cubicBezTo>
                    <a:pt x="206" y="132"/>
                    <a:pt x="210" y="135"/>
                    <a:pt x="215" y="138"/>
                  </a:cubicBezTo>
                  <a:cubicBezTo>
                    <a:pt x="215" y="138"/>
                    <a:pt x="215" y="138"/>
                    <a:pt x="216" y="138"/>
                  </a:cubicBezTo>
                  <a:cubicBezTo>
                    <a:pt x="216" y="138"/>
                    <a:pt x="216" y="138"/>
                    <a:pt x="216" y="138"/>
                  </a:cubicBezTo>
                  <a:cubicBezTo>
                    <a:pt x="216" y="138"/>
                    <a:pt x="217" y="138"/>
                    <a:pt x="218" y="138"/>
                  </a:cubicBezTo>
                  <a:cubicBezTo>
                    <a:pt x="219" y="139"/>
                    <a:pt x="219" y="139"/>
                    <a:pt x="219" y="140"/>
                  </a:cubicBezTo>
                  <a:cubicBezTo>
                    <a:pt x="218" y="141"/>
                    <a:pt x="219" y="141"/>
                    <a:pt x="219" y="142"/>
                  </a:cubicBezTo>
                  <a:cubicBezTo>
                    <a:pt x="221" y="144"/>
                    <a:pt x="223" y="146"/>
                    <a:pt x="225" y="149"/>
                  </a:cubicBezTo>
                  <a:cubicBezTo>
                    <a:pt x="225" y="149"/>
                    <a:pt x="225" y="149"/>
                    <a:pt x="226" y="149"/>
                  </a:cubicBezTo>
                  <a:cubicBezTo>
                    <a:pt x="227" y="149"/>
                    <a:pt x="227" y="149"/>
                    <a:pt x="228" y="150"/>
                  </a:cubicBezTo>
                  <a:cubicBezTo>
                    <a:pt x="228" y="151"/>
                    <a:pt x="228" y="151"/>
                    <a:pt x="228" y="152"/>
                  </a:cubicBezTo>
                  <a:cubicBezTo>
                    <a:pt x="228" y="153"/>
                    <a:pt x="228" y="153"/>
                    <a:pt x="229" y="154"/>
                  </a:cubicBezTo>
                  <a:cubicBezTo>
                    <a:pt x="229" y="155"/>
                    <a:pt x="230" y="157"/>
                    <a:pt x="231" y="158"/>
                  </a:cubicBezTo>
                  <a:cubicBezTo>
                    <a:pt x="231" y="159"/>
                    <a:pt x="231" y="159"/>
                    <a:pt x="232" y="160"/>
                  </a:cubicBezTo>
                  <a:cubicBezTo>
                    <a:pt x="232" y="159"/>
                    <a:pt x="233" y="159"/>
                    <a:pt x="234" y="159"/>
                  </a:cubicBezTo>
                  <a:cubicBezTo>
                    <a:pt x="234" y="158"/>
                    <a:pt x="234" y="158"/>
                    <a:pt x="234" y="158"/>
                  </a:cubicBezTo>
                  <a:cubicBezTo>
                    <a:pt x="230" y="150"/>
                    <a:pt x="226" y="144"/>
                    <a:pt x="219" y="138"/>
                  </a:cubicBezTo>
                  <a:cubicBezTo>
                    <a:pt x="219" y="138"/>
                    <a:pt x="218" y="138"/>
                    <a:pt x="218" y="138"/>
                  </a:cubicBezTo>
                  <a:close/>
                  <a:moveTo>
                    <a:pt x="159" y="187"/>
                  </a:moveTo>
                  <a:cubicBezTo>
                    <a:pt x="158" y="188"/>
                    <a:pt x="158" y="189"/>
                    <a:pt x="159" y="191"/>
                  </a:cubicBezTo>
                  <a:cubicBezTo>
                    <a:pt x="160" y="191"/>
                    <a:pt x="160" y="192"/>
                    <a:pt x="160" y="193"/>
                  </a:cubicBezTo>
                  <a:cubicBezTo>
                    <a:pt x="160" y="194"/>
                    <a:pt x="160" y="195"/>
                    <a:pt x="161" y="195"/>
                  </a:cubicBezTo>
                  <a:cubicBezTo>
                    <a:pt x="162" y="197"/>
                    <a:pt x="163" y="198"/>
                    <a:pt x="164" y="199"/>
                  </a:cubicBezTo>
                  <a:cubicBezTo>
                    <a:pt x="164" y="200"/>
                    <a:pt x="165" y="200"/>
                    <a:pt x="164" y="201"/>
                  </a:cubicBezTo>
                  <a:cubicBezTo>
                    <a:pt x="167" y="203"/>
                    <a:pt x="167" y="204"/>
                    <a:pt x="169" y="203"/>
                  </a:cubicBezTo>
                  <a:cubicBezTo>
                    <a:pt x="168" y="202"/>
                    <a:pt x="167" y="201"/>
                    <a:pt x="166" y="199"/>
                  </a:cubicBezTo>
                  <a:cubicBezTo>
                    <a:pt x="163" y="196"/>
                    <a:pt x="161" y="192"/>
                    <a:pt x="159" y="187"/>
                  </a:cubicBezTo>
                  <a:cubicBezTo>
                    <a:pt x="159" y="187"/>
                    <a:pt x="159" y="187"/>
                    <a:pt x="159" y="187"/>
                  </a:cubicBezTo>
                  <a:cubicBezTo>
                    <a:pt x="158" y="185"/>
                    <a:pt x="158" y="183"/>
                    <a:pt x="157" y="182"/>
                  </a:cubicBezTo>
                  <a:cubicBezTo>
                    <a:pt x="157" y="182"/>
                    <a:pt x="157" y="182"/>
                    <a:pt x="156" y="182"/>
                  </a:cubicBezTo>
                  <a:cubicBezTo>
                    <a:pt x="153" y="182"/>
                    <a:pt x="151" y="180"/>
                    <a:pt x="152" y="177"/>
                  </a:cubicBezTo>
                  <a:cubicBezTo>
                    <a:pt x="153" y="175"/>
                    <a:pt x="154" y="173"/>
                    <a:pt x="155" y="171"/>
                  </a:cubicBezTo>
                  <a:cubicBezTo>
                    <a:pt x="156" y="169"/>
                    <a:pt x="157" y="168"/>
                    <a:pt x="156" y="166"/>
                  </a:cubicBezTo>
                  <a:cubicBezTo>
                    <a:pt x="156" y="166"/>
                    <a:pt x="156" y="166"/>
                    <a:pt x="156" y="165"/>
                  </a:cubicBezTo>
                  <a:cubicBezTo>
                    <a:pt x="156" y="164"/>
                    <a:pt x="157" y="163"/>
                    <a:pt x="159" y="164"/>
                  </a:cubicBezTo>
                  <a:cubicBezTo>
                    <a:pt x="159" y="164"/>
                    <a:pt x="159" y="164"/>
                    <a:pt x="159" y="164"/>
                  </a:cubicBezTo>
                  <a:cubicBezTo>
                    <a:pt x="160" y="162"/>
                    <a:pt x="162" y="160"/>
                    <a:pt x="163" y="158"/>
                  </a:cubicBezTo>
                  <a:cubicBezTo>
                    <a:pt x="161" y="158"/>
                    <a:pt x="160" y="159"/>
                    <a:pt x="158" y="160"/>
                  </a:cubicBezTo>
                  <a:cubicBezTo>
                    <a:pt x="157" y="161"/>
                    <a:pt x="155" y="161"/>
                    <a:pt x="153" y="162"/>
                  </a:cubicBezTo>
                  <a:cubicBezTo>
                    <a:pt x="152" y="162"/>
                    <a:pt x="152" y="163"/>
                    <a:pt x="151" y="163"/>
                  </a:cubicBezTo>
                  <a:cubicBezTo>
                    <a:pt x="151" y="166"/>
                    <a:pt x="150" y="168"/>
                    <a:pt x="150" y="170"/>
                  </a:cubicBezTo>
                  <a:cubicBezTo>
                    <a:pt x="149" y="174"/>
                    <a:pt x="149" y="178"/>
                    <a:pt x="150" y="182"/>
                  </a:cubicBezTo>
                  <a:cubicBezTo>
                    <a:pt x="151" y="186"/>
                    <a:pt x="152" y="188"/>
                    <a:pt x="154" y="191"/>
                  </a:cubicBezTo>
                  <a:cubicBezTo>
                    <a:pt x="155" y="191"/>
                    <a:pt x="157" y="190"/>
                    <a:pt x="158" y="190"/>
                  </a:cubicBezTo>
                  <a:cubicBezTo>
                    <a:pt x="158" y="189"/>
                    <a:pt x="157" y="188"/>
                    <a:pt x="157" y="187"/>
                  </a:cubicBezTo>
                  <a:cubicBezTo>
                    <a:pt x="157" y="187"/>
                    <a:pt x="157" y="186"/>
                    <a:pt x="158" y="186"/>
                  </a:cubicBezTo>
                  <a:cubicBezTo>
                    <a:pt x="158" y="186"/>
                    <a:pt x="159" y="186"/>
                    <a:pt x="159" y="187"/>
                  </a:cubicBezTo>
                  <a:close/>
                  <a:moveTo>
                    <a:pt x="202" y="182"/>
                  </a:moveTo>
                  <a:cubicBezTo>
                    <a:pt x="205" y="182"/>
                    <a:pt x="208" y="183"/>
                    <a:pt x="211" y="183"/>
                  </a:cubicBezTo>
                  <a:cubicBezTo>
                    <a:pt x="214" y="184"/>
                    <a:pt x="217" y="184"/>
                    <a:pt x="220" y="184"/>
                  </a:cubicBezTo>
                  <a:cubicBezTo>
                    <a:pt x="224" y="183"/>
                    <a:pt x="227" y="181"/>
                    <a:pt x="229" y="177"/>
                  </a:cubicBezTo>
                  <a:cubicBezTo>
                    <a:pt x="230" y="175"/>
                    <a:pt x="230" y="172"/>
                    <a:pt x="231" y="170"/>
                  </a:cubicBezTo>
                  <a:cubicBezTo>
                    <a:pt x="231" y="170"/>
                    <a:pt x="231" y="169"/>
                    <a:pt x="231" y="169"/>
                  </a:cubicBezTo>
                  <a:cubicBezTo>
                    <a:pt x="230" y="170"/>
                    <a:pt x="230" y="170"/>
                    <a:pt x="230" y="170"/>
                  </a:cubicBezTo>
                  <a:cubicBezTo>
                    <a:pt x="229" y="172"/>
                    <a:pt x="228" y="174"/>
                    <a:pt x="227" y="176"/>
                  </a:cubicBezTo>
                  <a:cubicBezTo>
                    <a:pt x="227" y="177"/>
                    <a:pt x="227" y="178"/>
                    <a:pt x="226" y="178"/>
                  </a:cubicBezTo>
                  <a:cubicBezTo>
                    <a:pt x="226" y="179"/>
                    <a:pt x="225" y="179"/>
                    <a:pt x="225" y="179"/>
                  </a:cubicBezTo>
                  <a:cubicBezTo>
                    <a:pt x="224" y="179"/>
                    <a:pt x="224" y="178"/>
                    <a:pt x="224" y="177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24" y="175"/>
                    <a:pt x="224" y="174"/>
                    <a:pt x="224" y="173"/>
                  </a:cubicBezTo>
                  <a:cubicBezTo>
                    <a:pt x="224" y="169"/>
                    <a:pt x="225" y="164"/>
                    <a:pt x="225" y="159"/>
                  </a:cubicBezTo>
                  <a:cubicBezTo>
                    <a:pt x="225" y="159"/>
                    <a:pt x="225" y="158"/>
                    <a:pt x="225" y="158"/>
                  </a:cubicBezTo>
                  <a:cubicBezTo>
                    <a:pt x="225" y="158"/>
                    <a:pt x="224" y="159"/>
                    <a:pt x="224" y="159"/>
                  </a:cubicBezTo>
                  <a:cubicBezTo>
                    <a:pt x="223" y="159"/>
                    <a:pt x="222" y="159"/>
                    <a:pt x="221" y="158"/>
                  </a:cubicBezTo>
                  <a:cubicBezTo>
                    <a:pt x="220" y="157"/>
                    <a:pt x="220" y="156"/>
                    <a:pt x="221" y="155"/>
                  </a:cubicBezTo>
                  <a:cubicBezTo>
                    <a:pt x="221" y="154"/>
                    <a:pt x="221" y="154"/>
                    <a:pt x="221" y="153"/>
                  </a:cubicBezTo>
                  <a:cubicBezTo>
                    <a:pt x="220" y="152"/>
                    <a:pt x="219" y="151"/>
                    <a:pt x="218" y="150"/>
                  </a:cubicBezTo>
                  <a:cubicBezTo>
                    <a:pt x="218" y="150"/>
                    <a:pt x="218" y="151"/>
                    <a:pt x="218" y="151"/>
                  </a:cubicBezTo>
                  <a:cubicBezTo>
                    <a:pt x="217" y="156"/>
                    <a:pt x="216" y="160"/>
                    <a:pt x="216" y="165"/>
                  </a:cubicBezTo>
                  <a:cubicBezTo>
                    <a:pt x="215" y="169"/>
                    <a:pt x="215" y="173"/>
                    <a:pt x="215" y="177"/>
                  </a:cubicBezTo>
                  <a:cubicBezTo>
                    <a:pt x="216" y="179"/>
                    <a:pt x="215" y="179"/>
                    <a:pt x="214" y="180"/>
                  </a:cubicBezTo>
                  <a:cubicBezTo>
                    <a:pt x="213" y="180"/>
                    <a:pt x="212" y="179"/>
                    <a:pt x="212" y="178"/>
                  </a:cubicBezTo>
                  <a:cubicBezTo>
                    <a:pt x="212" y="177"/>
                    <a:pt x="212" y="177"/>
                    <a:pt x="212" y="176"/>
                  </a:cubicBezTo>
                  <a:cubicBezTo>
                    <a:pt x="213" y="171"/>
                    <a:pt x="214" y="166"/>
                    <a:pt x="214" y="161"/>
                  </a:cubicBezTo>
                  <a:cubicBezTo>
                    <a:pt x="215" y="157"/>
                    <a:pt x="215" y="153"/>
                    <a:pt x="216" y="149"/>
                  </a:cubicBezTo>
                  <a:cubicBezTo>
                    <a:pt x="216" y="148"/>
                    <a:pt x="216" y="148"/>
                    <a:pt x="215" y="147"/>
                  </a:cubicBezTo>
                  <a:cubicBezTo>
                    <a:pt x="213" y="145"/>
                    <a:pt x="211" y="144"/>
                    <a:pt x="209" y="142"/>
                  </a:cubicBezTo>
                  <a:cubicBezTo>
                    <a:pt x="209" y="142"/>
                    <a:pt x="209" y="142"/>
                    <a:pt x="208" y="142"/>
                  </a:cubicBezTo>
                  <a:cubicBezTo>
                    <a:pt x="208" y="142"/>
                    <a:pt x="208" y="142"/>
                    <a:pt x="208" y="142"/>
                  </a:cubicBezTo>
                  <a:cubicBezTo>
                    <a:pt x="208" y="146"/>
                    <a:pt x="207" y="150"/>
                    <a:pt x="207" y="154"/>
                  </a:cubicBezTo>
                  <a:cubicBezTo>
                    <a:pt x="206" y="157"/>
                    <a:pt x="206" y="160"/>
                    <a:pt x="206" y="164"/>
                  </a:cubicBezTo>
                  <a:cubicBezTo>
                    <a:pt x="205" y="169"/>
                    <a:pt x="205" y="174"/>
                    <a:pt x="205" y="179"/>
                  </a:cubicBezTo>
                  <a:cubicBezTo>
                    <a:pt x="205" y="181"/>
                    <a:pt x="205" y="181"/>
                    <a:pt x="203" y="181"/>
                  </a:cubicBezTo>
                  <a:cubicBezTo>
                    <a:pt x="203" y="181"/>
                    <a:pt x="203" y="182"/>
                    <a:pt x="202" y="182"/>
                  </a:cubicBezTo>
                  <a:cubicBezTo>
                    <a:pt x="202" y="181"/>
                    <a:pt x="202" y="181"/>
                    <a:pt x="202" y="181"/>
                  </a:cubicBezTo>
                  <a:cubicBezTo>
                    <a:pt x="201" y="181"/>
                    <a:pt x="201" y="180"/>
                    <a:pt x="201" y="178"/>
                  </a:cubicBezTo>
                  <a:cubicBezTo>
                    <a:pt x="202" y="173"/>
                    <a:pt x="203" y="168"/>
                    <a:pt x="204" y="163"/>
                  </a:cubicBezTo>
                  <a:cubicBezTo>
                    <a:pt x="205" y="156"/>
                    <a:pt x="205" y="149"/>
                    <a:pt x="206" y="142"/>
                  </a:cubicBezTo>
                  <a:cubicBezTo>
                    <a:pt x="207" y="141"/>
                    <a:pt x="206" y="140"/>
                    <a:pt x="205" y="139"/>
                  </a:cubicBezTo>
                  <a:cubicBezTo>
                    <a:pt x="203" y="138"/>
                    <a:pt x="201" y="137"/>
                    <a:pt x="199" y="136"/>
                  </a:cubicBezTo>
                  <a:cubicBezTo>
                    <a:pt x="199" y="138"/>
                    <a:pt x="198" y="140"/>
                    <a:pt x="198" y="141"/>
                  </a:cubicBezTo>
                  <a:cubicBezTo>
                    <a:pt x="198" y="144"/>
                    <a:pt x="197" y="147"/>
                    <a:pt x="197" y="150"/>
                  </a:cubicBezTo>
                  <a:cubicBezTo>
                    <a:pt x="197" y="155"/>
                    <a:pt x="197" y="160"/>
                    <a:pt x="197" y="164"/>
                  </a:cubicBezTo>
                  <a:cubicBezTo>
                    <a:pt x="197" y="166"/>
                    <a:pt x="196" y="166"/>
                    <a:pt x="195" y="166"/>
                  </a:cubicBezTo>
                  <a:cubicBezTo>
                    <a:pt x="194" y="167"/>
                    <a:pt x="193" y="166"/>
                    <a:pt x="193" y="164"/>
                  </a:cubicBezTo>
                  <a:cubicBezTo>
                    <a:pt x="193" y="164"/>
                    <a:pt x="193" y="163"/>
                    <a:pt x="193" y="162"/>
                  </a:cubicBezTo>
                  <a:cubicBezTo>
                    <a:pt x="194" y="154"/>
                    <a:pt x="196" y="147"/>
                    <a:pt x="197" y="139"/>
                  </a:cubicBezTo>
                  <a:cubicBezTo>
                    <a:pt x="197" y="138"/>
                    <a:pt x="197" y="136"/>
                    <a:pt x="197" y="135"/>
                  </a:cubicBezTo>
                  <a:cubicBezTo>
                    <a:pt x="195" y="134"/>
                    <a:pt x="192" y="133"/>
                    <a:pt x="190" y="133"/>
                  </a:cubicBezTo>
                  <a:cubicBezTo>
                    <a:pt x="189" y="132"/>
                    <a:pt x="188" y="132"/>
                    <a:pt x="188" y="134"/>
                  </a:cubicBezTo>
                  <a:cubicBezTo>
                    <a:pt x="187" y="134"/>
                    <a:pt x="187" y="134"/>
                    <a:pt x="187" y="135"/>
                  </a:cubicBezTo>
                  <a:cubicBezTo>
                    <a:pt x="187" y="136"/>
                    <a:pt x="187" y="137"/>
                    <a:pt x="187" y="138"/>
                  </a:cubicBezTo>
                  <a:cubicBezTo>
                    <a:pt x="185" y="145"/>
                    <a:pt x="184" y="153"/>
                    <a:pt x="184" y="161"/>
                  </a:cubicBezTo>
                  <a:cubicBezTo>
                    <a:pt x="184" y="161"/>
                    <a:pt x="184" y="161"/>
                    <a:pt x="184" y="161"/>
                  </a:cubicBezTo>
                  <a:cubicBezTo>
                    <a:pt x="184" y="162"/>
                    <a:pt x="183" y="163"/>
                    <a:pt x="182" y="163"/>
                  </a:cubicBezTo>
                  <a:cubicBezTo>
                    <a:pt x="182" y="163"/>
                    <a:pt x="181" y="162"/>
                    <a:pt x="181" y="161"/>
                  </a:cubicBezTo>
                  <a:cubicBezTo>
                    <a:pt x="181" y="161"/>
                    <a:pt x="181" y="160"/>
                    <a:pt x="181" y="160"/>
                  </a:cubicBezTo>
                  <a:cubicBezTo>
                    <a:pt x="182" y="154"/>
                    <a:pt x="183" y="148"/>
                    <a:pt x="184" y="142"/>
                  </a:cubicBezTo>
                  <a:cubicBezTo>
                    <a:pt x="185" y="139"/>
                    <a:pt x="185" y="137"/>
                    <a:pt x="185" y="135"/>
                  </a:cubicBezTo>
                  <a:cubicBezTo>
                    <a:pt x="186" y="134"/>
                    <a:pt x="186" y="134"/>
                    <a:pt x="185" y="134"/>
                  </a:cubicBezTo>
                  <a:cubicBezTo>
                    <a:pt x="184" y="133"/>
                    <a:pt x="183" y="133"/>
                    <a:pt x="182" y="133"/>
                  </a:cubicBezTo>
                  <a:cubicBezTo>
                    <a:pt x="181" y="133"/>
                    <a:pt x="181" y="133"/>
                    <a:pt x="180" y="133"/>
                  </a:cubicBezTo>
                  <a:cubicBezTo>
                    <a:pt x="179" y="133"/>
                    <a:pt x="178" y="134"/>
                    <a:pt x="177" y="135"/>
                  </a:cubicBezTo>
                  <a:cubicBezTo>
                    <a:pt x="176" y="135"/>
                    <a:pt x="176" y="135"/>
                    <a:pt x="176" y="136"/>
                  </a:cubicBezTo>
                  <a:cubicBezTo>
                    <a:pt x="176" y="140"/>
                    <a:pt x="176" y="143"/>
                    <a:pt x="176" y="147"/>
                  </a:cubicBezTo>
                  <a:cubicBezTo>
                    <a:pt x="176" y="150"/>
                    <a:pt x="176" y="152"/>
                    <a:pt x="176" y="155"/>
                  </a:cubicBezTo>
                  <a:cubicBezTo>
                    <a:pt x="176" y="156"/>
                    <a:pt x="176" y="157"/>
                    <a:pt x="174" y="157"/>
                  </a:cubicBezTo>
                  <a:cubicBezTo>
                    <a:pt x="174" y="158"/>
                    <a:pt x="174" y="158"/>
                    <a:pt x="174" y="158"/>
                  </a:cubicBezTo>
                  <a:cubicBezTo>
                    <a:pt x="175" y="161"/>
                    <a:pt x="177" y="163"/>
                    <a:pt x="178" y="165"/>
                  </a:cubicBezTo>
                  <a:cubicBezTo>
                    <a:pt x="183" y="172"/>
                    <a:pt x="190" y="177"/>
                    <a:pt x="198" y="180"/>
                  </a:cubicBezTo>
                  <a:cubicBezTo>
                    <a:pt x="200" y="181"/>
                    <a:pt x="201" y="181"/>
                    <a:pt x="202" y="182"/>
                  </a:cubicBezTo>
                  <a:close/>
                  <a:moveTo>
                    <a:pt x="71" y="134"/>
                  </a:moveTo>
                  <a:cubicBezTo>
                    <a:pt x="71" y="134"/>
                    <a:pt x="71" y="133"/>
                    <a:pt x="71" y="133"/>
                  </a:cubicBezTo>
                  <a:cubicBezTo>
                    <a:pt x="68" y="129"/>
                    <a:pt x="65" y="125"/>
                    <a:pt x="62" y="121"/>
                  </a:cubicBezTo>
                  <a:cubicBezTo>
                    <a:pt x="62" y="120"/>
                    <a:pt x="61" y="120"/>
                    <a:pt x="61" y="120"/>
                  </a:cubicBezTo>
                  <a:cubicBezTo>
                    <a:pt x="61" y="120"/>
                    <a:pt x="61" y="120"/>
                    <a:pt x="61" y="120"/>
                  </a:cubicBezTo>
                  <a:cubicBezTo>
                    <a:pt x="60" y="125"/>
                    <a:pt x="60" y="129"/>
                    <a:pt x="59" y="133"/>
                  </a:cubicBezTo>
                  <a:cubicBezTo>
                    <a:pt x="59" y="137"/>
                    <a:pt x="59" y="140"/>
                    <a:pt x="59" y="144"/>
                  </a:cubicBezTo>
                  <a:cubicBezTo>
                    <a:pt x="59" y="144"/>
                    <a:pt x="58" y="145"/>
                    <a:pt x="59" y="145"/>
                  </a:cubicBezTo>
                  <a:cubicBezTo>
                    <a:pt x="60" y="144"/>
                    <a:pt x="61" y="143"/>
                    <a:pt x="62" y="141"/>
                  </a:cubicBezTo>
                  <a:cubicBezTo>
                    <a:pt x="64" y="139"/>
                    <a:pt x="65" y="137"/>
                    <a:pt x="67" y="135"/>
                  </a:cubicBezTo>
                  <a:cubicBezTo>
                    <a:pt x="68" y="133"/>
                    <a:pt x="69" y="133"/>
                    <a:pt x="71" y="134"/>
                  </a:cubicBezTo>
                  <a:cubicBezTo>
                    <a:pt x="72" y="135"/>
                    <a:pt x="72" y="137"/>
                    <a:pt x="73" y="138"/>
                  </a:cubicBezTo>
                  <a:cubicBezTo>
                    <a:pt x="73" y="142"/>
                    <a:pt x="73" y="147"/>
                    <a:pt x="73" y="151"/>
                  </a:cubicBezTo>
                  <a:cubicBezTo>
                    <a:pt x="73" y="153"/>
                    <a:pt x="72" y="154"/>
                    <a:pt x="70" y="154"/>
                  </a:cubicBezTo>
                  <a:cubicBezTo>
                    <a:pt x="69" y="154"/>
                    <a:pt x="68" y="153"/>
                    <a:pt x="68" y="151"/>
                  </a:cubicBezTo>
                  <a:cubicBezTo>
                    <a:pt x="68" y="150"/>
                    <a:pt x="68" y="148"/>
                    <a:pt x="68" y="147"/>
                  </a:cubicBezTo>
                  <a:cubicBezTo>
                    <a:pt x="68" y="144"/>
                    <a:pt x="68" y="141"/>
                    <a:pt x="68" y="139"/>
                  </a:cubicBezTo>
                  <a:cubicBezTo>
                    <a:pt x="68" y="138"/>
                    <a:pt x="68" y="138"/>
                    <a:pt x="68" y="137"/>
                  </a:cubicBezTo>
                  <a:cubicBezTo>
                    <a:pt x="67" y="139"/>
                    <a:pt x="66" y="141"/>
                    <a:pt x="64" y="142"/>
                  </a:cubicBezTo>
                  <a:cubicBezTo>
                    <a:pt x="63" y="144"/>
                    <a:pt x="62" y="145"/>
                    <a:pt x="61" y="147"/>
                  </a:cubicBezTo>
                  <a:cubicBezTo>
                    <a:pt x="60" y="148"/>
                    <a:pt x="59" y="149"/>
                    <a:pt x="57" y="148"/>
                  </a:cubicBezTo>
                  <a:cubicBezTo>
                    <a:pt x="58" y="150"/>
                    <a:pt x="63" y="156"/>
                    <a:pt x="65" y="157"/>
                  </a:cubicBezTo>
                  <a:cubicBezTo>
                    <a:pt x="65" y="157"/>
                    <a:pt x="65" y="157"/>
                    <a:pt x="66" y="157"/>
                  </a:cubicBezTo>
                  <a:cubicBezTo>
                    <a:pt x="67" y="156"/>
                    <a:pt x="69" y="157"/>
                    <a:pt x="70" y="158"/>
                  </a:cubicBezTo>
                  <a:cubicBezTo>
                    <a:pt x="70" y="159"/>
                    <a:pt x="70" y="160"/>
                    <a:pt x="71" y="160"/>
                  </a:cubicBezTo>
                  <a:cubicBezTo>
                    <a:pt x="71" y="162"/>
                    <a:pt x="72" y="163"/>
                    <a:pt x="72" y="165"/>
                  </a:cubicBezTo>
                  <a:cubicBezTo>
                    <a:pt x="73" y="165"/>
                    <a:pt x="73" y="166"/>
                    <a:pt x="74" y="166"/>
                  </a:cubicBezTo>
                  <a:cubicBezTo>
                    <a:pt x="75" y="168"/>
                    <a:pt x="77" y="169"/>
                    <a:pt x="78" y="171"/>
                  </a:cubicBezTo>
                  <a:cubicBezTo>
                    <a:pt x="79" y="171"/>
                    <a:pt x="79" y="171"/>
                    <a:pt x="79" y="171"/>
                  </a:cubicBezTo>
                  <a:cubicBezTo>
                    <a:pt x="79" y="171"/>
                    <a:pt x="79" y="171"/>
                    <a:pt x="79" y="171"/>
                  </a:cubicBezTo>
                  <a:cubicBezTo>
                    <a:pt x="79" y="168"/>
                    <a:pt x="79" y="166"/>
                    <a:pt x="79" y="163"/>
                  </a:cubicBezTo>
                  <a:cubicBezTo>
                    <a:pt x="79" y="162"/>
                    <a:pt x="79" y="162"/>
                    <a:pt x="79" y="162"/>
                  </a:cubicBezTo>
                  <a:cubicBezTo>
                    <a:pt x="78" y="162"/>
                    <a:pt x="78" y="161"/>
                    <a:pt x="78" y="161"/>
                  </a:cubicBezTo>
                  <a:cubicBezTo>
                    <a:pt x="78" y="159"/>
                    <a:pt x="80" y="157"/>
                    <a:pt x="82" y="158"/>
                  </a:cubicBezTo>
                  <a:cubicBezTo>
                    <a:pt x="83" y="158"/>
                    <a:pt x="84" y="159"/>
                    <a:pt x="83" y="160"/>
                  </a:cubicBezTo>
                  <a:cubicBezTo>
                    <a:pt x="83" y="161"/>
                    <a:pt x="83" y="163"/>
                    <a:pt x="83" y="164"/>
                  </a:cubicBezTo>
                  <a:cubicBezTo>
                    <a:pt x="83" y="165"/>
                    <a:pt x="83" y="167"/>
                    <a:pt x="82" y="168"/>
                  </a:cubicBezTo>
                  <a:cubicBezTo>
                    <a:pt x="83" y="169"/>
                    <a:pt x="83" y="169"/>
                    <a:pt x="84" y="169"/>
                  </a:cubicBezTo>
                  <a:cubicBezTo>
                    <a:pt x="85" y="169"/>
                    <a:pt x="86" y="170"/>
                    <a:pt x="85" y="172"/>
                  </a:cubicBezTo>
                  <a:cubicBezTo>
                    <a:pt x="85" y="172"/>
                    <a:pt x="85" y="172"/>
                    <a:pt x="85" y="172"/>
                  </a:cubicBezTo>
                  <a:cubicBezTo>
                    <a:pt x="85" y="174"/>
                    <a:pt x="85" y="175"/>
                    <a:pt x="85" y="176"/>
                  </a:cubicBezTo>
                  <a:cubicBezTo>
                    <a:pt x="86" y="177"/>
                    <a:pt x="86" y="177"/>
                    <a:pt x="87" y="178"/>
                  </a:cubicBezTo>
                  <a:cubicBezTo>
                    <a:pt x="88" y="179"/>
                    <a:pt x="89" y="179"/>
                    <a:pt x="90" y="180"/>
                  </a:cubicBezTo>
                  <a:cubicBezTo>
                    <a:pt x="90" y="179"/>
                    <a:pt x="90" y="178"/>
                    <a:pt x="91" y="178"/>
                  </a:cubicBezTo>
                  <a:cubicBezTo>
                    <a:pt x="90" y="177"/>
                    <a:pt x="89" y="176"/>
                    <a:pt x="88" y="175"/>
                  </a:cubicBezTo>
                  <a:cubicBezTo>
                    <a:pt x="87" y="174"/>
                    <a:pt x="87" y="172"/>
                    <a:pt x="88" y="171"/>
                  </a:cubicBezTo>
                  <a:cubicBezTo>
                    <a:pt x="89" y="170"/>
                    <a:pt x="91" y="170"/>
                    <a:pt x="92" y="171"/>
                  </a:cubicBezTo>
                  <a:cubicBezTo>
                    <a:pt x="92" y="171"/>
                    <a:pt x="92" y="172"/>
                    <a:pt x="93" y="172"/>
                  </a:cubicBezTo>
                  <a:cubicBezTo>
                    <a:pt x="93" y="172"/>
                    <a:pt x="93" y="172"/>
                    <a:pt x="94" y="171"/>
                  </a:cubicBezTo>
                  <a:cubicBezTo>
                    <a:pt x="94" y="171"/>
                    <a:pt x="94" y="170"/>
                    <a:pt x="94" y="170"/>
                  </a:cubicBezTo>
                  <a:cubicBezTo>
                    <a:pt x="95" y="169"/>
                    <a:pt x="96" y="169"/>
                    <a:pt x="96" y="169"/>
                  </a:cubicBezTo>
                  <a:cubicBezTo>
                    <a:pt x="97" y="169"/>
                    <a:pt x="98" y="170"/>
                    <a:pt x="98" y="171"/>
                  </a:cubicBezTo>
                  <a:cubicBezTo>
                    <a:pt x="98" y="171"/>
                    <a:pt x="98" y="172"/>
                    <a:pt x="98" y="172"/>
                  </a:cubicBezTo>
                  <a:cubicBezTo>
                    <a:pt x="99" y="174"/>
                    <a:pt x="99" y="176"/>
                    <a:pt x="99" y="177"/>
                  </a:cubicBezTo>
                  <a:cubicBezTo>
                    <a:pt x="99" y="178"/>
                    <a:pt x="99" y="179"/>
                    <a:pt x="100" y="179"/>
                  </a:cubicBezTo>
                  <a:cubicBezTo>
                    <a:pt x="103" y="183"/>
                    <a:pt x="107" y="186"/>
                    <a:pt x="110" y="189"/>
                  </a:cubicBezTo>
                  <a:cubicBezTo>
                    <a:pt x="110" y="190"/>
                    <a:pt x="111" y="190"/>
                    <a:pt x="111" y="190"/>
                  </a:cubicBezTo>
                  <a:cubicBezTo>
                    <a:pt x="111" y="189"/>
                    <a:pt x="111" y="189"/>
                    <a:pt x="112" y="188"/>
                  </a:cubicBezTo>
                  <a:cubicBezTo>
                    <a:pt x="112" y="187"/>
                    <a:pt x="113" y="186"/>
                    <a:pt x="114" y="184"/>
                  </a:cubicBezTo>
                  <a:cubicBezTo>
                    <a:pt x="114" y="184"/>
                    <a:pt x="115" y="183"/>
                    <a:pt x="115" y="183"/>
                  </a:cubicBezTo>
                  <a:cubicBezTo>
                    <a:pt x="117" y="182"/>
                    <a:pt x="118" y="181"/>
                    <a:pt x="120" y="181"/>
                  </a:cubicBezTo>
                  <a:cubicBezTo>
                    <a:pt x="120" y="181"/>
                    <a:pt x="121" y="181"/>
                    <a:pt x="122" y="181"/>
                  </a:cubicBezTo>
                  <a:cubicBezTo>
                    <a:pt x="123" y="182"/>
                    <a:pt x="123" y="182"/>
                    <a:pt x="123" y="184"/>
                  </a:cubicBezTo>
                  <a:cubicBezTo>
                    <a:pt x="123" y="185"/>
                    <a:pt x="123" y="186"/>
                    <a:pt x="122" y="186"/>
                  </a:cubicBezTo>
                  <a:cubicBezTo>
                    <a:pt x="121" y="186"/>
                    <a:pt x="121" y="186"/>
                    <a:pt x="120" y="187"/>
                  </a:cubicBezTo>
                  <a:cubicBezTo>
                    <a:pt x="126" y="192"/>
                    <a:pt x="132" y="195"/>
                    <a:pt x="139" y="198"/>
                  </a:cubicBezTo>
                  <a:cubicBezTo>
                    <a:pt x="139" y="198"/>
                    <a:pt x="139" y="197"/>
                    <a:pt x="139" y="197"/>
                  </a:cubicBezTo>
                  <a:cubicBezTo>
                    <a:pt x="139" y="194"/>
                    <a:pt x="139" y="191"/>
                    <a:pt x="139" y="187"/>
                  </a:cubicBezTo>
                  <a:cubicBezTo>
                    <a:pt x="139" y="186"/>
                    <a:pt x="139" y="184"/>
                    <a:pt x="138" y="183"/>
                  </a:cubicBezTo>
                  <a:cubicBezTo>
                    <a:pt x="138" y="182"/>
                    <a:pt x="138" y="182"/>
                    <a:pt x="139" y="181"/>
                  </a:cubicBezTo>
                  <a:cubicBezTo>
                    <a:pt x="139" y="181"/>
                    <a:pt x="140" y="181"/>
                    <a:pt x="141" y="181"/>
                  </a:cubicBezTo>
                  <a:cubicBezTo>
                    <a:pt x="141" y="182"/>
                    <a:pt x="141" y="182"/>
                    <a:pt x="141" y="182"/>
                  </a:cubicBezTo>
                  <a:cubicBezTo>
                    <a:pt x="140" y="185"/>
                    <a:pt x="140" y="187"/>
                    <a:pt x="140" y="189"/>
                  </a:cubicBezTo>
                  <a:cubicBezTo>
                    <a:pt x="140" y="192"/>
                    <a:pt x="140" y="195"/>
                    <a:pt x="140" y="198"/>
                  </a:cubicBezTo>
                  <a:cubicBezTo>
                    <a:pt x="140" y="199"/>
                    <a:pt x="140" y="199"/>
                    <a:pt x="141" y="200"/>
                  </a:cubicBezTo>
                  <a:cubicBezTo>
                    <a:pt x="142" y="200"/>
                    <a:pt x="143" y="201"/>
                    <a:pt x="144" y="201"/>
                  </a:cubicBezTo>
                  <a:cubicBezTo>
                    <a:pt x="144" y="201"/>
                    <a:pt x="145" y="201"/>
                    <a:pt x="145" y="201"/>
                  </a:cubicBezTo>
                  <a:cubicBezTo>
                    <a:pt x="145" y="200"/>
                    <a:pt x="144" y="200"/>
                    <a:pt x="144" y="200"/>
                  </a:cubicBezTo>
                  <a:cubicBezTo>
                    <a:pt x="143" y="199"/>
                    <a:pt x="142" y="199"/>
                    <a:pt x="142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2" y="196"/>
                    <a:pt x="143" y="196"/>
                    <a:pt x="143" y="196"/>
                  </a:cubicBezTo>
                  <a:cubicBezTo>
                    <a:pt x="144" y="196"/>
                    <a:pt x="144" y="197"/>
                    <a:pt x="145" y="197"/>
                  </a:cubicBezTo>
                  <a:cubicBezTo>
                    <a:pt x="146" y="197"/>
                    <a:pt x="146" y="198"/>
                    <a:pt x="147" y="198"/>
                  </a:cubicBezTo>
                  <a:cubicBezTo>
                    <a:pt x="149" y="196"/>
                    <a:pt x="150" y="195"/>
                    <a:pt x="152" y="193"/>
                  </a:cubicBezTo>
                  <a:cubicBezTo>
                    <a:pt x="149" y="188"/>
                    <a:pt x="147" y="184"/>
                    <a:pt x="147" y="178"/>
                  </a:cubicBezTo>
                  <a:cubicBezTo>
                    <a:pt x="144" y="178"/>
                    <a:pt x="141" y="177"/>
                    <a:pt x="139" y="176"/>
                  </a:cubicBezTo>
                  <a:cubicBezTo>
                    <a:pt x="139" y="176"/>
                    <a:pt x="138" y="176"/>
                    <a:pt x="138" y="176"/>
                  </a:cubicBezTo>
                  <a:cubicBezTo>
                    <a:pt x="136" y="177"/>
                    <a:pt x="135" y="177"/>
                    <a:pt x="134" y="176"/>
                  </a:cubicBezTo>
                  <a:cubicBezTo>
                    <a:pt x="132" y="176"/>
                    <a:pt x="130" y="175"/>
                    <a:pt x="128" y="174"/>
                  </a:cubicBezTo>
                  <a:cubicBezTo>
                    <a:pt x="117" y="171"/>
                    <a:pt x="107" y="166"/>
                    <a:pt x="98" y="159"/>
                  </a:cubicBezTo>
                  <a:cubicBezTo>
                    <a:pt x="88" y="152"/>
                    <a:pt x="79" y="144"/>
                    <a:pt x="72" y="134"/>
                  </a:cubicBezTo>
                  <a:cubicBezTo>
                    <a:pt x="72" y="134"/>
                    <a:pt x="71" y="134"/>
                    <a:pt x="71" y="134"/>
                  </a:cubicBezTo>
                  <a:close/>
                  <a:moveTo>
                    <a:pt x="63" y="179"/>
                  </a:moveTo>
                  <a:cubicBezTo>
                    <a:pt x="63" y="178"/>
                    <a:pt x="63" y="177"/>
                    <a:pt x="63" y="176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1" y="174"/>
                    <a:pt x="60" y="173"/>
                    <a:pt x="58" y="171"/>
                  </a:cubicBezTo>
                  <a:cubicBezTo>
                    <a:pt x="57" y="170"/>
                    <a:pt x="57" y="169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4" y="163"/>
                    <a:pt x="50" y="158"/>
                    <a:pt x="46" y="154"/>
                  </a:cubicBezTo>
                  <a:cubicBezTo>
                    <a:pt x="45" y="154"/>
                    <a:pt x="44" y="154"/>
                    <a:pt x="43" y="154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1" y="156"/>
                    <a:pt x="40" y="155"/>
                    <a:pt x="39" y="154"/>
                  </a:cubicBezTo>
                  <a:cubicBezTo>
                    <a:pt x="38" y="152"/>
                    <a:pt x="37" y="150"/>
                    <a:pt x="37" y="149"/>
                  </a:cubicBezTo>
                  <a:cubicBezTo>
                    <a:pt x="37" y="148"/>
                    <a:pt x="36" y="147"/>
                    <a:pt x="36" y="147"/>
                  </a:cubicBezTo>
                  <a:cubicBezTo>
                    <a:pt x="30" y="139"/>
                    <a:pt x="24" y="131"/>
                    <a:pt x="19" y="123"/>
                  </a:cubicBezTo>
                  <a:cubicBezTo>
                    <a:pt x="13" y="115"/>
                    <a:pt x="10" y="106"/>
                    <a:pt x="10" y="96"/>
                  </a:cubicBezTo>
                  <a:cubicBezTo>
                    <a:pt x="9" y="93"/>
                    <a:pt x="9" y="89"/>
                    <a:pt x="9" y="85"/>
                  </a:cubicBezTo>
                  <a:cubicBezTo>
                    <a:pt x="8" y="85"/>
                    <a:pt x="9" y="84"/>
                    <a:pt x="9" y="84"/>
                  </a:cubicBezTo>
                  <a:cubicBezTo>
                    <a:pt x="9" y="83"/>
                    <a:pt x="10" y="82"/>
                    <a:pt x="11" y="82"/>
                  </a:cubicBezTo>
                  <a:cubicBezTo>
                    <a:pt x="12" y="82"/>
                    <a:pt x="13" y="83"/>
                    <a:pt x="14" y="84"/>
                  </a:cubicBezTo>
                  <a:cubicBezTo>
                    <a:pt x="14" y="84"/>
                    <a:pt x="14" y="85"/>
                    <a:pt x="14" y="85"/>
                  </a:cubicBezTo>
                  <a:cubicBezTo>
                    <a:pt x="15" y="85"/>
                    <a:pt x="15" y="85"/>
                    <a:pt x="16" y="84"/>
                  </a:cubicBezTo>
                  <a:cubicBezTo>
                    <a:pt x="16" y="82"/>
                    <a:pt x="16" y="79"/>
                    <a:pt x="16" y="77"/>
                  </a:cubicBezTo>
                  <a:cubicBezTo>
                    <a:pt x="14" y="76"/>
                    <a:pt x="14" y="75"/>
                    <a:pt x="14" y="73"/>
                  </a:cubicBezTo>
                  <a:cubicBezTo>
                    <a:pt x="15" y="72"/>
                    <a:pt x="15" y="72"/>
                    <a:pt x="15" y="71"/>
                  </a:cubicBezTo>
                  <a:cubicBezTo>
                    <a:pt x="16" y="68"/>
                    <a:pt x="17" y="65"/>
                    <a:pt x="18" y="62"/>
                  </a:cubicBezTo>
                  <a:cubicBezTo>
                    <a:pt x="19" y="59"/>
                    <a:pt x="21" y="55"/>
                    <a:pt x="22" y="52"/>
                  </a:cubicBezTo>
                  <a:cubicBezTo>
                    <a:pt x="22" y="52"/>
                    <a:pt x="22" y="51"/>
                    <a:pt x="22" y="51"/>
                  </a:cubicBezTo>
                  <a:cubicBezTo>
                    <a:pt x="22" y="51"/>
                    <a:pt x="22" y="51"/>
                    <a:pt x="21" y="52"/>
                  </a:cubicBezTo>
                  <a:cubicBezTo>
                    <a:pt x="19" y="55"/>
                    <a:pt x="17" y="59"/>
                    <a:pt x="15" y="62"/>
                  </a:cubicBezTo>
                  <a:cubicBezTo>
                    <a:pt x="13" y="64"/>
                    <a:pt x="12" y="66"/>
                    <a:pt x="10" y="69"/>
                  </a:cubicBezTo>
                  <a:cubicBezTo>
                    <a:pt x="9" y="70"/>
                    <a:pt x="8" y="70"/>
                    <a:pt x="7" y="70"/>
                  </a:cubicBezTo>
                  <a:cubicBezTo>
                    <a:pt x="7" y="72"/>
                    <a:pt x="6" y="73"/>
                    <a:pt x="6" y="75"/>
                  </a:cubicBezTo>
                  <a:cubicBezTo>
                    <a:pt x="6" y="76"/>
                    <a:pt x="6" y="76"/>
                    <a:pt x="5" y="77"/>
                  </a:cubicBezTo>
                  <a:cubicBezTo>
                    <a:pt x="5" y="77"/>
                    <a:pt x="5" y="77"/>
                    <a:pt x="5" y="78"/>
                  </a:cubicBezTo>
                  <a:cubicBezTo>
                    <a:pt x="5" y="81"/>
                    <a:pt x="4" y="84"/>
                    <a:pt x="5" y="87"/>
                  </a:cubicBezTo>
                  <a:cubicBezTo>
                    <a:pt x="6" y="91"/>
                    <a:pt x="6" y="95"/>
                    <a:pt x="7" y="99"/>
                  </a:cubicBezTo>
                  <a:cubicBezTo>
                    <a:pt x="9" y="106"/>
                    <a:pt x="11" y="112"/>
                    <a:pt x="14" y="119"/>
                  </a:cubicBezTo>
                  <a:cubicBezTo>
                    <a:pt x="21" y="136"/>
                    <a:pt x="31" y="151"/>
                    <a:pt x="43" y="164"/>
                  </a:cubicBezTo>
                  <a:cubicBezTo>
                    <a:pt x="50" y="172"/>
                    <a:pt x="57" y="179"/>
                    <a:pt x="64" y="186"/>
                  </a:cubicBezTo>
                  <a:cubicBezTo>
                    <a:pt x="67" y="189"/>
                    <a:pt x="70" y="192"/>
                    <a:pt x="74" y="194"/>
                  </a:cubicBezTo>
                  <a:cubicBezTo>
                    <a:pt x="77" y="197"/>
                    <a:pt x="81" y="199"/>
                    <a:pt x="84" y="202"/>
                  </a:cubicBezTo>
                  <a:cubicBezTo>
                    <a:pt x="95" y="208"/>
                    <a:pt x="106" y="214"/>
                    <a:pt x="116" y="219"/>
                  </a:cubicBezTo>
                  <a:cubicBezTo>
                    <a:pt x="117" y="219"/>
                    <a:pt x="119" y="220"/>
                    <a:pt x="120" y="220"/>
                  </a:cubicBezTo>
                  <a:cubicBezTo>
                    <a:pt x="127" y="222"/>
                    <a:pt x="134" y="224"/>
                    <a:pt x="141" y="226"/>
                  </a:cubicBezTo>
                  <a:cubicBezTo>
                    <a:pt x="151" y="229"/>
                    <a:pt x="161" y="231"/>
                    <a:pt x="171" y="231"/>
                  </a:cubicBezTo>
                  <a:cubicBezTo>
                    <a:pt x="176" y="232"/>
                    <a:pt x="181" y="232"/>
                    <a:pt x="186" y="231"/>
                  </a:cubicBezTo>
                  <a:cubicBezTo>
                    <a:pt x="187" y="231"/>
                    <a:pt x="187" y="231"/>
                    <a:pt x="188" y="231"/>
                  </a:cubicBezTo>
                  <a:cubicBezTo>
                    <a:pt x="185" y="230"/>
                    <a:pt x="184" y="230"/>
                    <a:pt x="182" y="229"/>
                  </a:cubicBezTo>
                  <a:cubicBezTo>
                    <a:pt x="181" y="229"/>
                    <a:pt x="181" y="229"/>
                    <a:pt x="180" y="229"/>
                  </a:cubicBezTo>
                  <a:cubicBezTo>
                    <a:pt x="175" y="228"/>
                    <a:pt x="170" y="227"/>
                    <a:pt x="165" y="226"/>
                  </a:cubicBezTo>
                  <a:cubicBezTo>
                    <a:pt x="159" y="225"/>
                    <a:pt x="154" y="225"/>
                    <a:pt x="148" y="224"/>
                  </a:cubicBezTo>
                  <a:cubicBezTo>
                    <a:pt x="141" y="223"/>
                    <a:pt x="134" y="221"/>
                    <a:pt x="127" y="218"/>
                  </a:cubicBezTo>
                  <a:cubicBezTo>
                    <a:pt x="123" y="216"/>
                    <a:pt x="119" y="214"/>
                    <a:pt x="116" y="211"/>
                  </a:cubicBezTo>
                  <a:cubicBezTo>
                    <a:pt x="115" y="210"/>
                    <a:pt x="114" y="209"/>
                    <a:pt x="114" y="208"/>
                  </a:cubicBezTo>
                  <a:cubicBezTo>
                    <a:pt x="114" y="208"/>
                    <a:pt x="113" y="207"/>
                    <a:pt x="112" y="207"/>
                  </a:cubicBezTo>
                  <a:cubicBezTo>
                    <a:pt x="112" y="207"/>
                    <a:pt x="112" y="208"/>
                    <a:pt x="112" y="208"/>
                  </a:cubicBezTo>
                  <a:cubicBezTo>
                    <a:pt x="112" y="209"/>
                    <a:pt x="111" y="210"/>
                    <a:pt x="109" y="210"/>
                  </a:cubicBezTo>
                  <a:cubicBezTo>
                    <a:pt x="109" y="209"/>
                    <a:pt x="109" y="209"/>
                    <a:pt x="108" y="209"/>
                  </a:cubicBezTo>
                  <a:cubicBezTo>
                    <a:pt x="105" y="208"/>
                    <a:pt x="102" y="206"/>
                    <a:pt x="98" y="204"/>
                  </a:cubicBezTo>
                  <a:cubicBezTo>
                    <a:pt x="94" y="202"/>
                    <a:pt x="89" y="199"/>
                    <a:pt x="84" y="196"/>
                  </a:cubicBezTo>
                  <a:cubicBezTo>
                    <a:pt x="84" y="196"/>
                    <a:pt x="83" y="196"/>
                    <a:pt x="83" y="196"/>
                  </a:cubicBezTo>
                  <a:cubicBezTo>
                    <a:pt x="82" y="196"/>
                    <a:pt x="81" y="196"/>
                    <a:pt x="80" y="194"/>
                  </a:cubicBezTo>
                  <a:cubicBezTo>
                    <a:pt x="80" y="194"/>
                    <a:pt x="80" y="193"/>
                    <a:pt x="79" y="193"/>
                  </a:cubicBezTo>
                  <a:cubicBezTo>
                    <a:pt x="75" y="190"/>
                    <a:pt x="70" y="187"/>
                    <a:pt x="66" y="184"/>
                  </a:cubicBezTo>
                  <a:cubicBezTo>
                    <a:pt x="66" y="183"/>
                    <a:pt x="65" y="183"/>
                    <a:pt x="65" y="183"/>
                  </a:cubicBezTo>
                  <a:cubicBezTo>
                    <a:pt x="64" y="183"/>
                    <a:pt x="64" y="183"/>
                    <a:pt x="64" y="182"/>
                  </a:cubicBezTo>
                  <a:cubicBezTo>
                    <a:pt x="64" y="182"/>
                    <a:pt x="63" y="182"/>
                    <a:pt x="63" y="181"/>
                  </a:cubicBezTo>
                  <a:cubicBezTo>
                    <a:pt x="60" y="179"/>
                    <a:pt x="57" y="177"/>
                    <a:pt x="54" y="175"/>
                  </a:cubicBezTo>
                  <a:cubicBezTo>
                    <a:pt x="53" y="175"/>
                    <a:pt x="53" y="173"/>
                    <a:pt x="53" y="172"/>
                  </a:cubicBezTo>
                  <a:cubicBezTo>
                    <a:pt x="54" y="171"/>
                    <a:pt x="56" y="171"/>
                    <a:pt x="57" y="172"/>
                  </a:cubicBezTo>
                  <a:cubicBezTo>
                    <a:pt x="58" y="174"/>
                    <a:pt x="60" y="176"/>
                    <a:pt x="61" y="177"/>
                  </a:cubicBezTo>
                  <a:cubicBezTo>
                    <a:pt x="62" y="178"/>
                    <a:pt x="62" y="178"/>
                    <a:pt x="63" y="179"/>
                  </a:cubicBezTo>
                  <a:close/>
                  <a:moveTo>
                    <a:pt x="78" y="22"/>
                  </a:moveTo>
                  <a:cubicBezTo>
                    <a:pt x="78" y="23"/>
                    <a:pt x="78" y="23"/>
                    <a:pt x="78" y="24"/>
                  </a:cubicBezTo>
                  <a:cubicBezTo>
                    <a:pt x="76" y="28"/>
                    <a:pt x="75" y="33"/>
                    <a:pt x="74" y="38"/>
                  </a:cubicBezTo>
                  <a:cubicBezTo>
                    <a:pt x="73" y="42"/>
                    <a:pt x="73" y="47"/>
                    <a:pt x="73" y="51"/>
                  </a:cubicBezTo>
                  <a:cubicBezTo>
                    <a:pt x="72" y="53"/>
                    <a:pt x="72" y="56"/>
                    <a:pt x="72" y="58"/>
                  </a:cubicBezTo>
                  <a:cubicBezTo>
                    <a:pt x="72" y="59"/>
                    <a:pt x="72" y="59"/>
                    <a:pt x="72" y="60"/>
                  </a:cubicBezTo>
                  <a:cubicBezTo>
                    <a:pt x="72" y="61"/>
                    <a:pt x="71" y="61"/>
                    <a:pt x="70" y="61"/>
                  </a:cubicBezTo>
                  <a:cubicBezTo>
                    <a:pt x="69" y="61"/>
                    <a:pt x="68" y="60"/>
                    <a:pt x="68" y="59"/>
                  </a:cubicBezTo>
                  <a:cubicBezTo>
                    <a:pt x="68" y="59"/>
                    <a:pt x="68" y="58"/>
                    <a:pt x="68" y="58"/>
                  </a:cubicBezTo>
                  <a:cubicBezTo>
                    <a:pt x="69" y="54"/>
                    <a:pt x="70" y="50"/>
                    <a:pt x="71" y="45"/>
                  </a:cubicBezTo>
                  <a:cubicBezTo>
                    <a:pt x="72" y="41"/>
                    <a:pt x="73" y="36"/>
                    <a:pt x="74" y="31"/>
                  </a:cubicBezTo>
                  <a:cubicBezTo>
                    <a:pt x="75" y="27"/>
                    <a:pt x="76" y="24"/>
                    <a:pt x="76" y="21"/>
                  </a:cubicBezTo>
                  <a:cubicBezTo>
                    <a:pt x="77" y="20"/>
                    <a:pt x="77" y="20"/>
                    <a:pt x="76" y="19"/>
                  </a:cubicBezTo>
                  <a:cubicBezTo>
                    <a:pt x="75" y="18"/>
                    <a:pt x="74" y="17"/>
                    <a:pt x="73" y="16"/>
                  </a:cubicBezTo>
                  <a:cubicBezTo>
                    <a:pt x="72" y="16"/>
                    <a:pt x="72" y="16"/>
                    <a:pt x="72" y="15"/>
                  </a:cubicBezTo>
                  <a:cubicBezTo>
                    <a:pt x="72" y="16"/>
                    <a:pt x="71" y="16"/>
                    <a:pt x="71" y="17"/>
                  </a:cubicBezTo>
                  <a:cubicBezTo>
                    <a:pt x="71" y="20"/>
                    <a:pt x="71" y="24"/>
                    <a:pt x="70" y="27"/>
                  </a:cubicBezTo>
                  <a:cubicBezTo>
                    <a:pt x="69" y="31"/>
                    <a:pt x="69" y="35"/>
                    <a:pt x="68" y="39"/>
                  </a:cubicBezTo>
                  <a:cubicBezTo>
                    <a:pt x="68" y="41"/>
                    <a:pt x="67" y="42"/>
                    <a:pt x="67" y="43"/>
                  </a:cubicBezTo>
                  <a:cubicBezTo>
                    <a:pt x="67" y="45"/>
                    <a:pt x="65" y="46"/>
                    <a:pt x="64" y="46"/>
                  </a:cubicBezTo>
                  <a:cubicBezTo>
                    <a:pt x="62" y="45"/>
                    <a:pt x="61" y="44"/>
                    <a:pt x="62" y="42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4" y="35"/>
                    <a:pt x="65" y="29"/>
                    <a:pt x="67" y="22"/>
                  </a:cubicBezTo>
                  <a:cubicBezTo>
                    <a:pt x="68" y="20"/>
                    <a:pt x="68" y="18"/>
                    <a:pt x="68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4" y="25"/>
                    <a:pt x="60" y="33"/>
                    <a:pt x="57" y="41"/>
                  </a:cubicBezTo>
                  <a:cubicBezTo>
                    <a:pt x="56" y="42"/>
                    <a:pt x="56" y="43"/>
                    <a:pt x="56" y="44"/>
                  </a:cubicBezTo>
                  <a:cubicBezTo>
                    <a:pt x="56" y="45"/>
                    <a:pt x="55" y="45"/>
                    <a:pt x="54" y="45"/>
                  </a:cubicBezTo>
                  <a:cubicBezTo>
                    <a:pt x="54" y="45"/>
                    <a:pt x="53" y="44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4" y="40"/>
                    <a:pt x="54" y="38"/>
                    <a:pt x="55" y="35"/>
                  </a:cubicBezTo>
                  <a:cubicBezTo>
                    <a:pt x="56" y="29"/>
                    <a:pt x="58" y="22"/>
                    <a:pt x="60" y="15"/>
                  </a:cubicBezTo>
                  <a:cubicBezTo>
                    <a:pt x="60" y="14"/>
                    <a:pt x="61" y="12"/>
                    <a:pt x="61" y="10"/>
                  </a:cubicBezTo>
                  <a:cubicBezTo>
                    <a:pt x="57" y="9"/>
                    <a:pt x="53" y="9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2" y="16"/>
                    <a:pt x="52" y="17"/>
                    <a:pt x="52" y="19"/>
                  </a:cubicBezTo>
                  <a:cubicBezTo>
                    <a:pt x="51" y="24"/>
                    <a:pt x="49" y="30"/>
                    <a:pt x="49" y="35"/>
                  </a:cubicBezTo>
                  <a:cubicBezTo>
                    <a:pt x="49" y="36"/>
                    <a:pt x="49" y="37"/>
                    <a:pt x="49" y="37"/>
                  </a:cubicBezTo>
                  <a:cubicBezTo>
                    <a:pt x="50" y="39"/>
                    <a:pt x="51" y="41"/>
                    <a:pt x="52" y="43"/>
                  </a:cubicBezTo>
                  <a:cubicBezTo>
                    <a:pt x="54" y="47"/>
                    <a:pt x="56" y="50"/>
                    <a:pt x="59" y="53"/>
                  </a:cubicBezTo>
                  <a:cubicBezTo>
                    <a:pt x="64" y="58"/>
                    <a:pt x="69" y="62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6" y="62"/>
                    <a:pt x="77" y="60"/>
                    <a:pt x="78" y="57"/>
                  </a:cubicBezTo>
                  <a:cubicBezTo>
                    <a:pt x="79" y="51"/>
                    <a:pt x="81" y="45"/>
                    <a:pt x="82" y="39"/>
                  </a:cubicBezTo>
                  <a:cubicBezTo>
                    <a:pt x="82" y="36"/>
                    <a:pt x="83" y="33"/>
                    <a:pt x="83" y="30"/>
                  </a:cubicBezTo>
                  <a:cubicBezTo>
                    <a:pt x="83" y="29"/>
                    <a:pt x="83" y="29"/>
                    <a:pt x="83" y="28"/>
                  </a:cubicBezTo>
                  <a:cubicBezTo>
                    <a:pt x="82" y="26"/>
                    <a:pt x="80" y="24"/>
                    <a:pt x="78" y="22"/>
                  </a:cubicBezTo>
                  <a:close/>
                  <a:moveTo>
                    <a:pt x="10" y="64"/>
                  </a:moveTo>
                  <a:cubicBezTo>
                    <a:pt x="10" y="64"/>
                    <a:pt x="10" y="64"/>
                    <a:pt x="10" y="64"/>
                  </a:cubicBezTo>
                  <a:cubicBezTo>
                    <a:pt x="10" y="64"/>
                    <a:pt x="11" y="63"/>
                    <a:pt x="11" y="63"/>
                  </a:cubicBezTo>
                  <a:cubicBezTo>
                    <a:pt x="15" y="56"/>
                    <a:pt x="19" y="50"/>
                    <a:pt x="23" y="44"/>
                  </a:cubicBezTo>
                  <a:cubicBezTo>
                    <a:pt x="24" y="43"/>
                    <a:pt x="24" y="43"/>
                    <a:pt x="24" y="42"/>
                  </a:cubicBezTo>
                  <a:cubicBezTo>
                    <a:pt x="23" y="40"/>
                    <a:pt x="23" y="39"/>
                    <a:pt x="23" y="37"/>
                  </a:cubicBezTo>
                  <a:cubicBezTo>
                    <a:pt x="23" y="35"/>
                    <a:pt x="23" y="35"/>
                    <a:pt x="24" y="35"/>
                  </a:cubicBezTo>
                  <a:cubicBezTo>
                    <a:pt x="25" y="35"/>
                    <a:pt x="26" y="35"/>
                    <a:pt x="26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6" y="38"/>
                    <a:pt x="26" y="38"/>
                    <a:pt x="26" y="39"/>
                  </a:cubicBezTo>
                  <a:cubicBezTo>
                    <a:pt x="27" y="39"/>
                    <a:pt x="27" y="38"/>
                    <a:pt x="28" y="38"/>
                  </a:cubicBezTo>
                  <a:cubicBezTo>
                    <a:pt x="28" y="37"/>
                    <a:pt x="29" y="36"/>
                    <a:pt x="30" y="35"/>
                  </a:cubicBezTo>
                  <a:cubicBezTo>
                    <a:pt x="30" y="34"/>
                    <a:pt x="31" y="34"/>
                    <a:pt x="31" y="34"/>
                  </a:cubicBezTo>
                  <a:cubicBezTo>
                    <a:pt x="32" y="35"/>
                    <a:pt x="32" y="35"/>
                    <a:pt x="32" y="36"/>
                  </a:cubicBezTo>
                  <a:cubicBezTo>
                    <a:pt x="32" y="36"/>
                    <a:pt x="32" y="36"/>
                    <a:pt x="32" y="37"/>
                  </a:cubicBezTo>
                  <a:cubicBezTo>
                    <a:pt x="30" y="40"/>
                    <a:pt x="29" y="43"/>
                    <a:pt x="28" y="45"/>
                  </a:cubicBezTo>
                  <a:cubicBezTo>
                    <a:pt x="27" y="46"/>
                    <a:pt x="27" y="47"/>
                    <a:pt x="27" y="48"/>
                  </a:cubicBezTo>
                  <a:cubicBezTo>
                    <a:pt x="28" y="51"/>
                    <a:pt x="29" y="54"/>
                    <a:pt x="31" y="56"/>
                  </a:cubicBezTo>
                  <a:cubicBezTo>
                    <a:pt x="31" y="57"/>
                    <a:pt x="31" y="57"/>
                    <a:pt x="31" y="58"/>
                  </a:cubicBezTo>
                  <a:cubicBezTo>
                    <a:pt x="35" y="53"/>
                    <a:pt x="38" y="50"/>
                    <a:pt x="41" y="46"/>
                  </a:cubicBezTo>
                  <a:cubicBezTo>
                    <a:pt x="41" y="45"/>
                    <a:pt x="41" y="45"/>
                    <a:pt x="41" y="44"/>
                  </a:cubicBezTo>
                  <a:cubicBezTo>
                    <a:pt x="39" y="41"/>
                    <a:pt x="38" y="38"/>
                    <a:pt x="38" y="35"/>
                  </a:cubicBezTo>
                  <a:cubicBezTo>
                    <a:pt x="38" y="33"/>
                    <a:pt x="37" y="31"/>
                    <a:pt x="37" y="29"/>
                  </a:cubicBezTo>
                  <a:cubicBezTo>
                    <a:pt x="36" y="28"/>
                    <a:pt x="36" y="27"/>
                    <a:pt x="36" y="26"/>
                  </a:cubicBezTo>
                  <a:cubicBezTo>
                    <a:pt x="36" y="25"/>
                    <a:pt x="36" y="24"/>
                    <a:pt x="35" y="23"/>
                  </a:cubicBezTo>
                  <a:cubicBezTo>
                    <a:pt x="35" y="23"/>
                    <a:pt x="34" y="24"/>
                    <a:pt x="33" y="24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30" y="26"/>
                    <a:pt x="29" y="28"/>
                    <a:pt x="28" y="29"/>
                  </a:cubicBezTo>
                  <a:cubicBezTo>
                    <a:pt x="25" y="31"/>
                    <a:pt x="23" y="33"/>
                    <a:pt x="21" y="36"/>
                  </a:cubicBezTo>
                  <a:cubicBezTo>
                    <a:pt x="17" y="42"/>
                    <a:pt x="14" y="50"/>
                    <a:pt x="12" y="57"/>
                  </a:cubicBezTo>
                  <a:cubicBezTo>
                    <a:pt x="11" y="59"/>
                    <a:pt x="10" y="62"/>
                    <a:pt x="10" y="64"/>
                  </a:cubicBezTo>
                  <a:close/>
                  <a:moveTo>
                    <a:pt x="92" y="50"/>
                  </a:moveTo>
                  <a:cubicBezTo>
                    <a:pt x="92" y="50"/>
                    <a:pt x="92" y="50"/>
                    <a:pt x="92" y="50"/>
                  </a:cubicBezTo>
                  <a:cubicBezTo>
                    <a:pt x="92" y="51"/>
                    <a:pt x="92" y="52"/>
                    <a:pt x="91" y="53"/>
                  </a:cubicBezTo>
                  <a:cubicBezTo>
                    <a:pt x="90" y="58"/>
                    <a:pt x="90" y="63"/>
                    <a:pt x="90" y="68"/>
                  </a:cubicBezTo>
                  <a:cubicBezTo>
                    <a:pt x="90" y="69"/>
                    <a:pt x="89" y="69"/>
                    <a:pt x="88" y="69"/>
                  </a:cubicBezTo>
                  <a:cubicBezTo>
                    <a:pt x="87" y="69"/>
                    <a:pt x="86" y="69"/>
                    <a:pt x="86" y="67"/>
                  </a:cubicBezTo>
                  <a:cubicBezTo>
                    <a:pt x="86" y="67"/>
                    <a:pt x="86" y="66"/>
                    <a:pt x="86" y="66"/>
                  </a:cubicBezTo>
                  <a:cubicBezTo>
                    <a:pt x="88" y="59"/>
                    <a:pt x="89" y="53"/>
                    <a:pt x="91" y="46"/>
                  </a:cubicBezTo>
                  <a:cubicBezTo>
                    <a:pt x="91" y="46"/>
                    <a:pt x="91" y="45"/>
                    <a:pt x="91" y="45"/>
                  </a:cubicBezTo>
                  <a:cubicBezTo>
                    <a:pt x="90" y="41"/>
                    <a:pt x="88" y="37"/>
                    <a:pt x="86" y="33"/>
                  </a:cubicBezTo>
                  <a:cubicBezTo>
                    <a:pt x="86" y="32"/>
                    <a:pt x="85" y="32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4" y="39"/>
                    <a:pt x="83" y="45"/>
                    <a:pt x="81" y="51"/>
                  </a:cubicBezTo>
                  <a:cubicBezTo>
                    <a:pt x="80" y="56"/>
                    <a:pt x="79" y="61"/>
                    <a:pt x="79" y="67"/>
                  </a:cubicBezTo>
                  <a:cubicBezTo>
                    <a:pt x="79" y="68"/>
                    <a:pt x="79" y="68"/>
                    <a:pt x="80" y="69"/>
                  </a:cubicBezTo>
                  <a:cubicBezTo>
                    <a:pt x="81" y="69"/>
                    <a:pt x="81" y="70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4" y="72"/>
                    <a:pt x="86" y="72"/>
                    <a:pt x="87" y="72"/>
                  </a:cubicBezTo>
                  <a:cubicBezTo>
                    <a:pt x="90" y="72"/>
                    <a:pt x="92" y="71"/>
                    <a:pt x="93" y="69"/>
                  </a:cubicBezTo>
                  <a:cubicBezTo>
                    <a:pt x="93" y="68"/>
                    <a:pt x="94" y="66"/>
                    <a:pt x="94" y="65"/>
                  </a:cubicBezTo>
                  <a:cubicBezTo>
                    <a:pt x="95" y="63"/>
                    <a:pt x="95" y="60"/>
                    <a:pt x="94" y="58"/>
                  </a:cubicBezTo>
                  <a:cubicBezTo>
                    <a:pt x="94" y="57"/>
                    <a:pt x="93" y="55"/>
                    <a:pt x="93" y="54"/>
                  </a:cubicBezTo>
                  <a:cubicBezTo>
                    <a:pt x="93" y="52"/>
                    <a:pt x="93" y="51"/>
                    <a:pt x="92" y="50"/>
                  </a:cubicBezTo>
                  <a:close/>
                  <a:moveTo>
                    <a:pt x="48" y="114"/>
                  </a:moveTo>
                  <a:cubicBezTo>
                    <a:pt x="48" y="114"/>
                    <a:pt x="48" y="114"/>
                    <a:pt x="48" y="114"/>
                  </a:cubicBezTo>
                  <a:cubicBezTo>
                    <a:pt x="47" y="116"/>
                    <a:pt x="47" y="118"/>
                    <a:pt x="46" y="119"/>
                  </a:cubicBezTo>
                  <a:cubicBezTo>
                    <a:pt x="45" y="121"/>
                    <a:pt x="45" y="122"/>
                    <a:pt x="44" y="124"/>
                  </a:cubicBezTo>
                  <a:cubicBezTo>
                    <a:pt x="44" y="125"/>
                    <a:pt x="43" y="125"/>
                    <a:pt x="42" y="125"/>
                  </a:cubicBezTo>
                  <a:cubicBezTo>
                    <a:pt x="42" y="125"/>
                    <a:pt x="41" y="124"/>
                    <a:pt x="41" y="123"/>
                  </a:cubicBezTo>
                  <a:cubicBezTo>
                    <a:pt x="41" y="122"/>
                    <a:pt x="41" y="122"/>
                    <a:pt x="41" y="121"/>
                  </a:cubicBezTo>
                  <a:cubicBezTo>
                    <a:pt x="42" y="115"/>
                    <a:pt x="42" y="110"/>
                    <a:pt x="43" y="104"/>
                  </a:cubicBezTo>
                  <a:cubicBezTo>
                    <a:pt x="43" y="102"/>
                    <a:pt x="44" y="100"/>
                    <a:pt x="44" y="98"/>
                  </a:cubicBezTo>
                  <a:cubicBezTo>
                    <a:pt x="42" y="96"/>
                    <a:pt x="41" y="95"/>
                    <a:pt x="44" y="93"/>
                  </a:cubicBezTo>
                  <a:cubicBezTo>
                    <a:pt x="44" y="93"/>
                    <a:pt x="44" y="93"/>
                    <a:pt x="44" y="92"/>
                  </a:cubicBezTo>
                  <a:cubicBezTo>
                    <a:pt x="44" y="92"/>
                    <a:pt x="43" y="92"/>
                    <a:pt x="43" y="92"/>
                  </a:cubicBezTo>
                  <a:cubicBezTo>
                    <a:pt x="41" y="92"/>
                    <a:pt x="40" y="92"/>
                    <a:pt x="39" y="94"/>
                  </a:cubicBezTo>
                  <a:cubicBezTo>
                    <a:pt x="38" y="95"/>
                    <a:pt x="38" y="96"/>
                    <a:pt x="37" y="98"/>
                  </a:cubicBezTo>
                  <a:cubicBezTo>
                    <a:pt x="37" y="98"/>
                    <a:pt x="37" y="99"/>
                    <a:pt x="37" y="100"/>
                  </a:cubicBezTo>
                  <a:cubicBezTo>
                    <a:pt x="37" y="102"/>
                    <a:pt x="37" y="105"/>
                    <a:pt x="36" y="107"/>
                  </a:cubicBezTo>
                  <a:cubicBezTo>
                    <a:pt x="36" y="109"/>
                    <a:pt x="35" y="110"/>
                    <a:pt x="33" y="110"/>
                  </a:cubicBezTo>
                  <a:cubicBezTo>
                    <a:pt x="33" y="110"/>
                    <a:pt x="32" y="110"/>
                    <a:pt x="32" y="110"/>
                  </a:cubicBezTo>
                  <a:cubicBezTo>
                    <a:pt x="32" y="110"/>
                    <a:pt x="32" y="110"/>
                    <a:pt x="32" y="111"/>
                  </a:cubicBezTo>
                  <a:cubicBezTo>
                    <a:pt x="33" y="112"/>
                    <a:pt x="34" y="113"/>
                    <a:pt x="33" y="115"/>
                  </a:cubicBezTo>
                  <a:cubicBezTo>
                    <a:pt x="33" y="115"/>
                    <a:pt x="33" y="115"/>
                    <a:pt x="33" y="116"/>
                  </a:cubicBezTo>
                  <a:cubicBezTo>
                    <a:pt x="34" y="115"/>
                    <a:pt x="34" y="115"/>
                    <a:pt x="35" y="115"/>
                  </a:cubicBezTo>
                  <a:cubicBezTo>
                    <a:pt x="37" y="114"/>
                    <a:pt x="38" y="114"/>
                    <a:pt x="38" y="116"/>
                  </a:cubicBezTo>
                  <a:cubicBezTo>
                    <a:pt x="39" y="117"/>
                    <a:pt x="39" y="118"/>
                    <a:pt x="39" y="119"/>
                  </a:cubicBezTo>
                  <a:cubicBezTo>
                    <a:pt x="39" y="120"/>
                    <a:pt x="38" y="121"/>
                    <a:pt x="38" y="122"/>
                  </a:cubicBezTo>
                  <a:cubicBezTo>
                    <a:pt x="38" y="123"/>
                    <a:pt x="38" y="124"/>
                    <a:pt x="39" y="124"/>
                  </a:cubicBezTo>
                  <a:cubicBezTo>
                    <a:pt x="41" y="127"/>
                    <a:pt x="43" y="130"/>
                    <a:pt x="45" y="132"/>
                  </a:cubicBezTo>
                  <a:cubicBezTo>
                    <a:pt x="45" y="133"/>
                    <a:pt x="46" y="134"/>
                    <a:pt x="47" y="135"/>
                  </a:cubicBezTo>
                  <a:cubicBezTo>
                    <a:pt x="48" y="134"/>
                    <a:pt x="49" y="134"/>
                    <a:pt x="49" y="134"/>
                  </a:cubicBezTo>
                  <a:cubicBezTo>
                    <a:pt x="48" y="133"/>
                    <a:pt x="48" y="132"/>
                    <a:pt x="48" y="131"/>
                  </a:cubicBezTo>
                  <a:cubicBezTo>
                    <a:pt x="48" y="129"/>
                    <a:pt x="48" y="128"/>
                    <a:pt x="48" y="127"/>
                  </a:cubicBezTo>
                  <a:cubicBezTo>
                    <a:pt x="48" y="123"/>
                    <a:pt x="48" y="120"/>
                    <a:pt x="48" y="116"/>
                  </a:cubicBezTo>
                  <a:cubicBezTo>
                    <a:pt x="48" y="115"/>
                    <a:pt x="48" y="115"/>
                    <a:pt x="48" y="114"/>
                  </a:cubicBezTo>
                  <a:close/>
                  <a:moveTo>
                    <a:pt x="92" y="81"/>
                  </a:moveTo>
                  <a:cubicBezTo>
                    <a:pt x="92" y="81"/>
                    <a:pt x="92" y="81"/>
                    <a:pt x="92" y="81"/>
                  </a:cubicBezTo>
                  <a:cubicBezTo>
                    <a:pt x="91" y="80"/>
                    <a:pt x="90" y="81"/>
                    <a:pt x="88" y="81"/>
                  </a:cubicBezTo>
                  <a:cubicBezTo>
                    <a:pt x="85" y="83"/>
                    <a:pt x="82" y="85"/>
                    <a:pt x="79" y="86"/>
                  </a:cubicBezTo>
                  <a:cubicBezTo>
                    <a:pt x="74" y="89"/>
                    <a:pt x="69" y="90"/>
                    <a:pt x="64" y="91"/>
                  </a:cubicBezTo>
                  <a:cubicBezTo>
                    <a:pt x="59" y="92"/>
                    <a:pt x="54" y="94"/>
                    <a:pt x="49" y="95"/>
                  </a:cubicBezTo>
                  <a:cubicBezTo>
                    <a:pt x="48" y="95"/>
                    <a:pt x="48" y="95"/>
                    <a:pt x="48" y="96"/>
                  </a:cubicBezTo>
                  <a:cubicBezTo>
                    <a:pt x="49" y="97"/>
                    <a:pt x="50" y="97"/>
                    <a:pt x="51" y="97"/>
                  </a:cubicBezTo>
                  <a:cubicBezTo>
                    <a:pt x="51" y="97"/>
                    <a:pt x="52" y="97"/>
                    <a:pt x="53" y="97"/>
                  </a:cubicBezTo>
                  <a:cubicBezTo>
                    <a:pt x="53" y="97"/>
                    <a:pt x="54" y="97"/>
                    <a:pt x="54" y="97"/>
                  </a:cubicBezTo>
                  <a:cubicBezTo>
                    <a:pt x="59" y="98"/>
                    <a:pt x="64" y="97"/>
                    <a:pt x="68" y="95"/>
                  </a:cubicBezTo>
                  <a:cubicBezTo>
                    <a:pt x="76" y="93"/>
                    <a:pt x="82" y="89"/>
                    <a:pt x="88" y="84"/>
                  </a:cubicBezTo>
                  <a:cubicBezTo>
                    <a:pt x="90" y="83"/>
                    <a:pt x="91" y="82"/>
                    <a:pt x="92" y="81"/>
                  </a:cubicBezTo>
                  <a:close/>
                  <a:moveTo>
                    <a:pt x="174" y="173"/>
                  </a:moveTo>
                  <a:cubicBezTo>
                    <a:pt x="171" y="168"/>
                    <a:pt x="168" y="163"/>
                    <a:pt x="166" y="157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4" y="161"/>
                    <a:pt x="162" y="165"/>
                    <a:pt x="160" y="168"/>
                  </a:cubicBezTo>
                  <a:cubicBezTo>
                    <a:pt x="159" y="169"/>
                    <a:pt x="159" y="169"/>
                    <a:pt x="159" y="170"/>
                  </a:cubicBezTo>
                  <a:cubicBezTo>
                    <a:pt x="159" y="172"/>
                    <a:pt x="160" y="175"/>
                    <a:pt x="160" y="177"/>
                  </a:cubicBezTo>
                  <a:cubicBezTo>
                    <a:pt x="160" y="177"/>
                    <a:pt x="160" y="178"/>
                    <a:pt x="160" y="178"/>
                  </a:cubicBezTo>
                  <a:cubicBezTo>
                    <a:pt x="161" y="178"/>
                    <a:pt x="162" y="177"/>
                    <a:pt x="163" y="177"/>
                  </a:cubicBezTo>
                  <a:cubicBezTo>
                    <a:pt x="166" y="176"/>
                    <a:pt x="169" y="174"/>
                    <a:pt x="172" y="173"/>
                  </a:cubicBezTo>
                  <a:cubicBezTo>
                    <a:pt x="172" y="173"/>
                    <a:pt x="173" y="173"/>
                    <a:pt x="174" y="173"/>
                  </a:cubicBezTo>
                  <a:close/>
                  <a:moveTo>
                    <a:pt x="59" y="117"/>
                  </a:moveTo>
                  <a:cubicBezTo>
                    <a:pt x="59" y="117"/>
                    <a:pt x="59" y="116"/>
                    <a:pt x="59" y="116"/>
                  </a:cubicBezTo>
                  <a:cubicBezTo>
                    <a:pt x="57" y="114"/>
                    <a:pt x="56" y="111"/>
                    <a:pt x="54" y="108"/>
                  </a:cubicBezTo>
                  <a:cubicBezTo>
                    <a:pt x="53" y="106"/>
                    <a:pt x="51" y="104"/>
                    <a:pt x="50" y="102"/>
                  </a:cubicBezTo>
                  <a:cubicBezTo>
                    <a:pt x="49" y="101"/>
                    <a:pt x="49" y="100"/>
                    <a:pt x="49" y="99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8" y="99"/>
                    <a:pt x="47" y="99"/>
                    <a:pt x="47" y="99"/>
                  </a:cubicBezTo>
                  <a:cubicBezTo>
                    <a:pt x="46" y="105"/>
                    <a:pt x="45" y="110"/>
                    <a:pt x="44" y="115"/>
                  </a:cubicBezTo>
                  <a:cubicBezTo>
                    <a:pt x="45" y="115"/>
                    <a:pt x="45" y="115"/>
                    <a:pt x="45" y="114"/>
                  </a:cubicBezTo>
                  <a:cubicBezTo>
                    <a:pt x="46" y="112"/>
                    <a:pt x="47" y="111"/>
                    <a:pt x="47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9" y="107"/>
                    <a:pt x="50" y="107"/>
                    <a:pt x="51" y="108"/>
                  </a:cubicBezTo>
                  <a:cubicBezTo>
                    <a:pt x="51" y="109"/>
                    <a:pt x="51" y="110"/>
                    <a:pt x="51" y="110"/>
                  </a:cubicBezTo>
                  <a:cubicBezTo>
                    <a:pt x="51" y="112"/>
                    <a:pt x="51" y="114"/>
                    <a:pt x="51" y="116"/>
                  </a:cubicBezTo>
                  <a:cubicBezTo>
                    <a:pt x="51" y="120"/>
                    <a:pt x="51" y="124"/>
                    <a:pt x="50" y="128"/>
                  </a:cubicBezTo>
                  <a:cubicBezTo>
                    <a:pt x="50" y="129"/>
                    <a:pt x="51" y="130"/>
                    <a:pt x="51" y="130"/>
                  </a:cubicBezTo>
                  <a:cubicBezTo>
                    <a:pt x="51" y="130"/>
                    <a:pt x="51" y="130"/>
                    <a:pt x="51" y="129"/>
                  </a:cubicBezTo>
                  <a:cubicBezTo>
                    <a:pt x="52" y="129"/>
                    <a:pt x="53" y="128"/>
                    <a:pt x="53" y="127"/>
                  </a:cubicBezTo>
                  <a:cubicBezTo>
                    <a:pt x="54" y="124"/>
                    <a:pt x="56" y="122"/>
                    <a:pt x="57" y="119"/>
                  </a:cubicBezTo>
                  <a:cubicBezTo>
                    <a:pt x="58" y="118"/>
                    <a:pt x="58" y="118"/>
                    <a:pt x="59" y="117"/>
                  </a:cubicBezTo>
                  <a:close/>
                  <a:moveTo>
                    <a:pt x="39" y="68"/>
                  </a:moveTo>
                  <a:cubicBezTo>
                    <a:pt x="43" y="65"/>
                    <a:pt x="46" y="61"/>
                    <a:pt x="49" y="58"/>
                  </a:cubicBezTo>
                  <a:cubicBezTo>
                    <a:pt x="47" y="55"/>
                    <a:pt x="45" y="52"/>
                    <a:pt x="42" y="49"/>
                  </a:cubicBezTo>
                  <a:cubicBezTo>
                    <a:pt x="40" y="53"/>
                    <a:pt x="37" y="58"/>
                    <a:pt x="35" y="63"/>
                  </a:cubicBezTo>
                  <a:cubicBezTo>
                    <a:pt x="36" y="65"/>
                    <a:pt x="37" y="67"/>
                    <a:pt x="39" y="68"/>
                  </a:cubicBezTo>
                  <a:close/>
                  <a:moveTo>
                    <a:pt x="116" y="167"/>
                  </a:move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6"/>
                    <a:pt x="116" y="166"/>
                  </a:cubicBezTo>
                  <a:cubicBezTo>
                    <a:pt x="112" y="164"/>
                    <a:pt x="108" y="161"/>
                    <a:pt x="105" y="159"/>
                  </a:cubicBezTo>
                  <a:cubicBezTo>
                    <a:pt x="102" y="157"/>
                    <a:pt x="100" y="155"/>
                    <a:pt x="97" y="153"/>
                  </a:cubicBezTo>
                  <a:cubicBezTo>
                    <a:pt x="91" y="148"/>
                    <a:pt x="86" y="143"/>
                    <a:pt x="81" y="137"/>
                  </a:cubicBezTo>
                  <a:cubicBezTo>
                    <a:pt x="74" y="130"/>
                    <a:pt x="68" y="123"/>
                    <a:pt x="62" y="116"/>
                  </a:cubicBezTo>
                  <a:cubicBezTo>
                    <a:pt x="62" y="115"/>
                    <a:pt x="62" y="115"/>
                    <a:pt x="61" y="114"/>
                  </a:cubicBezTo>
                  <a:cubicBezTo>
                    <a:pt x="61" y="115"/>
                    <a:pt x="61" y="115"/>
                    <a:pt x="61" y="115"/>
                  </a:cubicBezTo>
                  <a:cubicBezTo>
                    <a:pt x="62" y="116"/>
                    <a:pt x="63" y="118"/>
                    <a:pt x="64" y="119"/>
                  </a:cubicBezTo>
                  <a:cubicBezTo>
                    <a:pt x="70" y="128"/>
                    <a:pt x="76" y="136"/>
                    <a:pt x="83" y="143"/>
                  </a:cubicBezTo>
                  <a:cubicBezTo>
                    <a:pt x="88" y="148"/>
                    <a:pt x="95" y="153"/>
                    <a:pt x="101" y="158"/>
                  </a:cubicBezTo>
                  <a:cubicBezTo>
                    <a:pt x="105" y="162"/>
                    <a:pt x="110" y="164"/>
                    <a:pt x="115" y="167"/>
                  </a:cubicBezTo>
                  <a:cubicBezTo>
                    <a:pt x="115" y="167"/>
                    <a:pt x="116" y="167"/>
                    <a:pt x="116" y="167"/>
                  </a:cubicBezTo>
                  <a:close/>
                  <a:moveTo>
                    <a:pt x="22" y="113"/>
                  </a:moveTo>
                  <a:cubicBezTo>
                    <a:pt x="21" y="114"/>
                    <a:pt x="20" y="114"/>
                    <a:pt x="20" y="113"/>
                  </a:cubicBezTo>
                  <a:cubicBezTo>
                    <a:pt x="19" y="112"/>
                    <a:pt x="19" y="112"/>
                    <a:pt x="20" y="111"/>
                  </a:cubicBezTo>
                  <a:cubicBezTo>
                    <a:pt x="20" y="111"/>
                    <a:pt x="20" y="110"/>
                    <a:pt x="20" y="110"/>
                  </a:cubicBezTo>
                  <a:cubicBezTo>
                    <a:pt x="21" y="109"/>
                    <a:pt x="21" y="108"/>
                    <a:pt x="20" y="107"/>
                  </a:cubicBezTo>
                  <a:cubicBezTo>
                    <a:pt x="18" y="104"/>
                    <a:pt x="17" y="100"/>
                    <a:pt x="15" y="97"/>
                  </a:cubicBezTo>
                  <a:cubicBezTo>
                    <a:pt x="15" y="96"/>
                    <a:pt x="15" y="94"/>
                    <a:pt x="14" y="93"/>
                  </a:cubicBezTo>
                  <a:cubicBezTo>
                    <a:pt x="14" y="92"/>
                    <a:pt x="14" y="90"/>
                    <a:pt x="13" y="89"/>
                  </a:cubicBezTo>
                  <a:cubicBezTo>
                    <a:pt x="13" y="92"/>
                    <a:pt x="12" y="96"/>
                    <a:pt x="13" y="100"/>
                  </a:cubicBezTo>
                  <a:cubicBezTo>
                    <a:pt x="14" y="107"/>
                    <a:pt x="16" y="114"/>
                    <a:pt x="21" y="121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1" y="119"/>
                    <a:pt x="22" y="116"/>
                    <a:pt x="22" y="113"/>
                  </a:cubicBezTo>
                  <a:close/>
                  <a:moveTo>
                    <a:pt x="173" y="176"/>
                  </a:moveTo>
                  <a:cubicBezTo>
                    <a:pt x="172" y="176"/>
                    <a:pt x="172" y="176"/>
                    <a:pt x="172" y="176"/>
                  </a:cubicBezTo>
                  <a:cubicBezTo>
                    <a:pt x="169" y="177"/>
                    <a:pt x="165" y="179"/>
                    <a:pt x="161" y="181"/>
                  </a:cubicBezTo>
                  <a:cubicBezTo>
                    <a:pt x="162" y="184"/>
                    <a:pt x="164" y="191"/>
                    <a:pt x="167" y="194"/>
                  </a:cubicBezTo>
                  <a:cubicBezTo>
                    <a:pt x="167" y="194"/>
                    <a:pt x="167" y="195"/>
                    <a:pt x="167" y="195"/>
                  </a:cubicBezTo>
                  <a:cubicBezTo>
                    <a:pt x="168" y="195"/>
                    <a:pt x="168" y="194"/>
                    <a:pt x="168" y="194"/>
                  </a:cubicBezTo>
                  <a:cubicBezTo>
                    <a:pt x="168" y="192"/>
                    <a:pt x="168" y="190"/>
                    <a:pt x="169" y="188"/>
                  </a:cubicBezTo>
                  <a:cubicBezTo>
                    <a:pt x="169" y="186"/>
                    <a:pt x="170" y="183"/>
                    <a:pt x="171" y="181"/>
                  </a:cubicBezTo>
                  <a:cubicBezTo>
                    <a:pt x="171" y="179"/>
                    <a:pt x="172" y="178"/>
                    <a:pt x="173" y="176"/>
                  </a:cubicBezTo>
                  <a:close/>
                  <a:moveTo>
                    <a:pt x="10" y="48"/>
                  </a:moveTo>
                  <a:cubicBezTo>
                    <a:pt x="13" y="42"/>
                    <a:pt x="17" y="35"/>
                    <a:pt x="21" y="29"/>
                  </a:cubicBezTo>
                  <a:cubicBezTo>
                    <a:pt x="26" y="23"/>
                    <a:pt x="31" y="17"/>
                    <a:pt x="36" y="12"/>
                  </a:cubicBezTo>
                  <a:cubicBezTo>
                    <a:pt x="30" y="16"/>
                    <a:pt x="24" y="21"/>
                    <a:pt x="20" y="27"/>
                  </a:cubicBezTo>
                  <a:cubicBezTo>
                    <a:pt x="15" y="33"/>
                    <a:pt x="12" y="40"/>
                    <a:pt x="10" y="48"/>
                  </a:cubicBezTo>
                  <a:close/>
                  <a:moveTo>
                    <a:pt x="24" y="125"/>
                  </a:moveTo>
                  <a:cubicBezTo>
                    <a:pt x="27" y="131"/>
                    <a:pt x="31" y="136"/>
                    <a:pt x="35" y="141"/>
                  </a:cubicBezTo>
                  <a:cubicBezTo>
                    <a:pt x="34" y="139"/>
                    <a:pt x="34" y="137"/>
                    <a:pt x="34" y="136"/>
                  </a:cubicBezTo>
                  <a:cubicBezTo>
                    <a:pt x="34" y="134"/>
                    <a:pt x="34" y="132"/>
                    <a:pt x="34" y="130"/>
                  </a:cubicBezTo>
                  <a:cubicBezTo>
                    <a:pt x="35" y="130"/>
                    <a:pt x="34" y="129"/>
                    <a:pt x="34" y="128"/>
                  </a:cubicBezTo>
                  <a:cubicBezTo>
                    <a:pt x="33" y="126"/>
                    <a:pt x="31" y="125"/>
                    <a:pt x="29" y="122"/>
                  </a:cubicBezTo>
                  <a:cubicBezTo>
                    <a:pt x="29" y="123"/>
                    <a:pt x="28" y="124"/>
                    <a:pt x="27" y="124"/>
                  </a:cubicBezTo>
                  <a:cubicBezTo>
                    <a:pt x="26" y="125"/>
                    <a:pt x="25" y="125"/>
                    <a:pt x="24" y="125"/>
                  </a:cubicBezTo>
                  <a:close/>
                  <a:moveTo>
                    <a:pt x="172" y="190"/>
                  </a:moveTo>
                  <a:cubicBezTo>
                    <a:pt x="173" y="190"/>
                    <a:pt x="173" y="189"/>
                    <a:pt x="174" y="189"/>
                  </a:cubicBezTo>
                  <a:cubicBezTo>
                    <a:pt x="174" y="189"/>
                    <a:pt x="175" y="189"/>
                    <a:pt x="175" y="189"/>
                  </a:cubicBezTo>
                  <a:cubicBezTo>
                    <a:pt x="177" y="190"/>
                    <a:pt x="179" y="190"/>
                    <a:pt x="181" y="190"/>
                  </a:cubicBezTo>
                  <a:cubicBezTo>
                    <a:pt x="182" y="190"/>
                    <a:pt x="183" y="189"/>
                    <a:pt x="184" y="189"/>
                  </a:cubicBezTo>
                  <a:cubicBezTo>
                    <a:pt x="184" y="189"/>
                    <a:pt x="184" y="189"/>
                    <a:pt x="184" y="189"/>
                  </a:cubicBezTo>
                  <a:cubicBezTo>
                    <a:pt x="182" y="188"/>
                    <a:pt x="181" y="188"/>
                    <a:pt x="179" y="187"/>
                  </a:cubicBezTo>
                  <a:cubicBezTo>
                    <a:pt x="178" y="186"/>
                    <a:pt x="177" y="185"/>
                    <a:pt x="176" y="184"/>
                  </a:cubicBezTo>
                  <a:cubicBezTo>
                    <a:pt x="175" y="184"/>
                    <a:pt x="176" y="182"/>
                    <a:pt x="177" y="182"/>
                  </a:cubicBezTo>
                  <a:cubicBezTo>
                    <a:pt x="177" y="182"/>
                    <a:pt x="178" y="182"/>
                    <a:pt x="179" y="182"/>
                  </a:cubicBezTo>
                  <a:cubicBezTo>
                    <a:pt x="180" y="182"/>
                    <a:pt x="181" y="182"/>
                    <a:pt x="182" y="183"/>
                  </a:cubicBezTo>
                  <a:cubicBezTo>
                    <a:pt x="182" y="183"/>
                    <a:pt x="183" y="183"/>
                    <a:pt x="183" y="182"/>
                  </a:cubicBezTo>
                  <a:cubicBezTo>
                    <a:pt x="182" y="181"/>
                    <a:pt x="181" y="180"/>
                    <a:pt x="179" y="179"/>
                  </a:cubicBezTo>
                  <a:cubicBezTo>
                    <a:pt x="178" y="177"/>
                    <a:pt x="177" y="176"/>
                    <a:pt x="176" y="175"/>
                  </a:cubicBezTo>
                  <a:cubicBezTo>
                    <a:pt x="175" y="180"/>
                    <a:pt x="173" y="185"/>
                    <a:pt x="172" y="190"/>
                  </a:cubicBezTo>
                  <a:close/>
                  <a:moveTo>
                    <a:pt x="177" y="225"/>
                  </a:moveTo>
                  <a:cubicBezTo>
                    <a:pt x="177" y="224"/>
                    <a:pt x="176" y="224"/>
                    <a:pt x="175" y="224"/>
                  </a:cubicBezTo>
                  <a:cubicBezTo>
                    <a:pt x="172" y="223"/>
                    <a:pt x="170" y="223"/>
                    <a:pt x="168" y="222"/>
                  </a:cubicBezTo>
                  <a:cubicBezTo>
                    <a:pt x="166" y="222"/>
                    <a:pt x="164" y="221"/>
                    <a:pt x="163" y="222"/>
                  </a:cubicBezTo>
                  <a:cubicBezTo>
                    <a:pt x="161" y="222"/>
                    <a:pt x="160" y="222"/>
                    <a:pt x="159" y="221"/>
                  </a:cubicBezTo>
                  <a:cubicBezTo>
                    <a:pt x="158" y="221"/>
                    <a:pt x="158" y="220"/>
                    <a:pt x="158" y="220"/>
                  </a:cubicBezTo>
                  <a:cubicBezTo>
                    <a:pt x="156" y="220"/>
                    <a:pt x="154" y="220"/>
                    <a:pt x="152" y="220"/>
                  </a:cubicBezTo>
                  <a:cubicBezTo>
                    <a:pt x="149" y="219"/>
                    <a:pt x="147" y="218"/>
                    <a:pt x="144" y="217"/>
                  </a:cubicBezTo>
                  <a:cubicBezTo>
                    <a:pt x="144" y="217"/>
                    <a:pt x="143" y="217"/>
                    <a:pt x="143" y="216"/>
                  </a:cubicBezTo>
                  <a:cubicBezTo>
                    <a:pt x="143" y="218"/>
                    <a:pt x="142" y="219"/>
                    <a:pt x="141" y="220"/>
                  </a:cubicBezTo>
                  <a:cubicBezTo>
                    <a:pt x="153" y="222"/>
                    <a:pt x="165" y="223"/>
                    <a:pt x="177" y="225"/>
                  </a:cubicBezTo>
                  <a:close/>
                  <a:moveTo>
                    <a:pt x="35" y="90"/>
                  </a:moveTo>
                  <a:cubicBezTo>
                    <a:pt x="33" y="88"/>
                    <a:pt x="30" y="86"/>
                    <a:pt x="27" y="84"/>
                  </a:cubicBezTo>
                  <a:cubicBezTo>
                    <a:pt x="27" y="88"/>
                    <a:pt x="27" y="91"/>
                    <a:pt x="29" y="94"/>
                  </a:cubicBezTo>
                  <a:cubicBezTo>
                    <a:pt x="29" y="95"/>
                    <a:pt x="30" y="96"/>
                    <a:pt x="31" y="97"/>
                  </a:cubicBezTo>
                  <a:cubicBezTo>
                    <a:pt x="31" y="98"/>
                    <a:pt x="32" y="98"/>
                    <a:pt x="32" y="98"/>
                  </a:cubicBezTo>
                  <a:cubicBezTo>
                    <a:pt x="33" y="97"/>
                    <a:pt x="33" y="97"/>
                    <a:pt x="33" y="96"/>
                  </a:cubicBezTo>
                  <a:cubicBezTo>
                    <a:pt x="34" y="95"/>
                    <a:pt x="34" y="93"/>
                    <a:pt x="35" y="91"/>
                  </a:cubicBezTo>
                  <a:cubicBezTo>
                    <a:pt x="35" y="91"/>
                    <a:pt x="35" y="90"/>
                    <a:pt x="35" y="90"/>
                  </a:cubicBezTo>
                  <a:close/>
                  <a:moveTo>
                    <a:pt x="52" y="61"/>
                  </a:moveTo>
                  <a:cubicBezTo>
                    <a:pt x="50" y="65"/>
                    <a:pt x="48" y="69"/>
                    <a:pt x="46" y="73"/>
                  </a:cubicBezTo>
                  <a:cubicBezTo>
                    <a:pt x="48" y="75"/>
                    <a:pt x="50" y="75"/>
                    <a:pt x="51" y="75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51" y="72"/>
                    <a:pt x="51" y="70"/>
                    <a:pt x="54" y="69"/>
                  </a:cubicBezTo>
                  <a:cubicBezTo>
                    <a:pt x="55" y="68"/>
                    <a:pt x="56" y="68"/>
                    <a:pt x="57" y="68"/>
                  </a:cubicBezTo>
                  <a:cubicBezTo>
                    <a:pt x="56" y="67"/>
                    <a:pt x="56" y="67"/>
                    <a:pt x="56" y="66"/>
                  </a:cubicBezTo>
                  <a:cubicBezTo>
                    <a:pt x="55" y="66"/>
                    <a:pt x="55" y="65"/>
                    <a:pt x="55" y="65"/>
                  </a:cubicBezTo>
                  <a:cubicBezTo>
                    <a:pt x="54" y="63"/>
                    <a:pt x="53" y="62"/>
                    <a:pt x="52" y="61"/>
                  </a:cubicBezTo>
                  <a:close/>
                  <a:moveTo>
                    <a:pt x="51" y="17"/>
                  </a:moveTo>
                  <a:cubicBezTo>
                    <a:pt x="51" y="17"/>
                    <a:pt x="50" y="17"/>
                    <a:pt x="50" y="17"/>
                  </a:cubicBezTo>
                  <a:cubicBezTo>
                    <a:pt x="50" y="17"/>
                    <a:pt x="49" y="17"/>
                    <a:pt x="49" y="17"/>
                  </a:cubicBezTo>
                  <a:cubicBezTo>
                    <a:pt x="49" y="17"/>
                    <a:pt x="48" y="17"/>
                    <a:pt x="48" y="18"/>
                  </a:cubicBezTo>
                  <a:cubicBezTo>
                    <a:pt x="48" y="18"/>
                    <a:pt x="47" y="18"/>
                    <a:pt x="47" y="18"/>
                  </a:cubicBezTo>
                  <a:cubicBezTo>
                    <a:pt x="46" y="18"/>
                    <a:pt x="46" y="18"/>
                    <a:pt x="46" y="19"/>
                  </a:cubicBezTo>
                  <a:cubicBezTo>
                    <a:pt x="45" y="21"/>
                    <a:pt x="44" y="23"/>
                    <a:pt x="45" y="26"/>
                  </a:cubicBezTo>
                  <a:cubicBezTo>
                    <a:pt x="46" y="28"/>
                    <a:pt x="46" y="31"/>
                    <a:pt x="48" y="34"/>
                  </a:cubicBezTo>
                  <a:cubicBezTo>
                    <a:pt x="49" y="28"/>
                    <a:pt x="50" y="22"/>
                    <a:pt x="51" y="17"/>
                  </a:cubicBezTo>
                  <a:close/>
                  <a:moveTo>
                    <a:pt x="165" y="153"/>
                  </a:moveTo>
                  <a:cubicBezTo>
                    <a:pt x="165" y="151"/>
                    <a:pt x="165" y="149"/>
                    <a:pt x="164" y="146"/>
                  </a:cubicBezTo>
                  <a:cubicBezTo>
                    <a:pt x="159" y="150"/>
                    <a:pt x="155" y="153"/>
                    <a:pt x="153" y="159"/>
                  </a:cubicBezTo>
                  <a:cubicBezTo>
                    <a:pt x="154" y="159"/>
                    <a:pt x="155" y="158"/>
                    <a:pt x="155" y="158"/>
                  </a:cubicBezTo>
                  <a:cubicBezTo>
                    <a:pt x="158" y="157"/>
                    <a:pt x="160" y="156"/>
                    <a:pt x="162" y="155"/>
                  </a:cubicBezTo>
                  <a:cubicBezTo>
                    <a:pt x="163" y="154"/>
                    <a:pt x="164" y="154"/>
                    <a:pt x="165" y="153"/>
                  </a:cubicBezTo>
                  <a:close/>
                  <a:moveTo>
                    <a:pt x="225" y="185"/>
                  </a:moveTo>
                  <a:cubicBezTo>
                    <a:pt x="225" y="185"/>
                    <a:pt x="225" y="185"/>
                    <a:pt x="224" y="185"/>
                  </a:cubicBezTo>
                  <a:cubicBezTo>
                    <a:pt x="222" y="186"/>
                    <a:pt x="219" y="187"/>
                    <a:pt x="216" y="186"/>
                  </a:cubicBezTo>
                  <a:cubicBezTo>
                    <a:pt x="210" y="186"/>
                    <a:pt x="205" y="185"/>
                    <a:pt x="200" y="184"/>
                  </a:cubicBezTo>
                  <a:cubicBezTo>
                    <a:pt x="199" y="183"/>
                    <a:pt x="199" y="183"/>
                    <a:pt x="198" y="183"/>
                  </a:cubicBezTo>
                  <a:cubicBezTo>
                    <a:pt x="198" y="183"/>
                    <a:pt x="198" y="183"/>
                    <a:pt x="198" y="184"/>
                  </a:cubicBezTo>
                  <a:cubicBezTo>
                    <a:pt x="203" y="186"/>
                    <a:pt x="208" y="189"/>
                    <a:pt x="214" y="189"/>
                  </a:cubicBezTo>
                  <a:cubicBezTo>
                    <a:pt x="216" y="189"/>
                    <a:pt x="218" y="190"/>
                    <a:pt x="220" y="189"/>
                  </a:cubicBezTo>
                  <a:cubicBezTo>
                    <a:pt x="222" y="189"/>
                    <a:pt x="224" y="187"/>
                    <a:pt x="225" y="185"/>
                  </a:cubicBezTo>
                  <a:close/>
                  <a:moveTo>
                    <a:pt x="79" y="191"/>
                  </a:moveTo>
                  <a:cubicBezTo>
                    <a:pt x="79" y="190"/>
                    <a:pt x="79" y="189"/>
                    <a:pt x="79" y="188"/>
                  </a:cubicBezTo>
                  <a:cubicBezTo>
                    <a:pt x="79" y="187"/>
                    <a:pt x="79" y="187"/>
                    <a:pt x="78" y="186"/>
                  </a:cubicBezTo>
                  <a:cubicBezTo>
                    <a:pt x="74" y="183"/>
                    <a:pt x="69" y="180"/>
                    <a:pt x="65" y="177"/>
                  </a:cubicBezTo>
                  <a:cubicBezTo>
                    <a:pt x="65" y="177"/>
                    <a:pt x="65" y="177"/>
                    <a:pt x="64" y="177"/>
                  </a:cubicBezTo>
                  <a:cubicBezTo>
                    <a:pt x="64" y="178"/>
                    <a:pt x="65" y="178"/>
                    <a:pt x="65" y="179"/>
                  </a:cubicBezTo>
                  <a:cubicBezTo>
                    <a:pt x="65" y="180"/>
                    <a:pt x="65" y="181"/>
                    <a:pt x="66" y="181"/>
                  </a:cubicBezTo>
                  <a:cubicBezTo>
                    <a:pt x="70" y="184"/>
                    <a:pt x="74" y="187"/>
                    <a:pt x="78" y="190"/>
                  </a:cubicBezTo>
                  <a:cubicBezTo>
                    <a:pt x="78" y="190"/>
                    <a:pt x="79" y="190"/>
                    <a:pt x="79" y="191"/>
                  </a:cubicBezTo>
                  <a:close/>
                  <a:moveTo>
                    <a:pt x="52" y="133"/>
                  </a:moveTo>
                  <a:cubicBezTo>
                    <a:pt x="53" y="134"/>
                    <a:pt x="54" y="135"/>
                    <a:pt x="54" y="136"/>
                  </a:cubicBezTo>
                  <a:cubicBezTo>
                    <a:pt x="54" y="137"/>
                    <a:pt x="55" y="137"/>
                    <a:pt x="55" y="138"/>
                  </a:cubicBezTo>
                  <a:cubicBezTo>
                    <a:pt x="55" y="140"/>
                    <a:pt x="55" y="143"/>
                    <a:pt x="55" y="145"/>
                  </a:cubicBezTo>
                  <a:cubicBezTo>
                    <a:pt x="55" y="146"/>
                    <a:pt x="55" y="147"/>
                    <a:pt x="56" y="147"/>
                  </a:cubicBezTo>
                  <a:cubicBezTo>
                    <a:pt x="56" y="146"/>
                    <a:pt x="56" y="144"/>
                    <a:pt x="56" y="143"/>
                  </a:cubicBezTo>
                  <a:cubicBezTo>
                    <a:pt x="56" y="137"/>
                    <a:pt x="57" y="131"/>
                    <a:pt x="58" y="125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124"/>
                    <a:pt x="58" y="124"/>
                    <a:pt x="58" y="123"/>
                  </a:cubicBezTo>
                  <a:cubicBezTo>
                    <a:pt x="56" y="127"/>
                    <a:pt x="55" y="130"/>
                    <a:pt x="52" y="133"/>
                  </a:cubicBezTo>
                  <a:close/>
                  <a:moveTo>
                    <a:pt x="25" y="57"/>
                  </a:moveTo>
                  <a:cubicBezTo>
                    <a:pt x="23" y="58"/>
                    <a:pt x="20" y="64"/>
                    <a:pt x="19" y="69"/>
                  </a:cubicBezTo>
                  <a:cubicBezTo>
                    <a:pt x="20" y="67"/>
                    <a:pt x="21" y="67"/>
                    <a:pt x="23" y="67"/>
                  </a:cubicBezTo>
                  <a:cubicBezTo>
                    <a:pt x="24" y="66"/>
                    <a:pt x="25" y="65"/>
                    <a:pt x="26" y="63"/>
                  </a:cubicBezTo>
                  <a:cubicBezTo>
                    <a:pt x="27" y="63"/>
                    <a:pt x="27" y="63"/>
                    <a:pt x="27" y="62"/>
                  </a:cubicBezTo>
                  <a:cubicBezTo>
                    <a:pt x="26" y="61"/>
                    <a:pt x="26" y="59"/>
                    <a:pt x="25" y="57"/>
                  </a:cubicBezTo>
                  <a:close/>
                  <a:moveTo>
                    <a:pt x="233" y="176"/>
                  </a:moveTo>
                  <a:cubicBezTo>
                    <a:pt x="232" y="177"/>
                    <a:pt x="231" y="179"/>
                    <a:pt x="230" y="180"/>
                  </a:cubicBezTo>
                  <a:cubicBezTo>
                    <a:pt x="230" y="181"/>
                    <a:pt x="229" y="182"/>
                    <a:pt x="228" y="184"/>
                  </a:cubicBezTo>
                  <a:cubicBezTo>
                    <a:pt x="229" y="184"/>
                    <a:pt x="230" y="184"/>
                    <a:pt x="230" y="186"/>
                  </a:cubicBezTo>
                  <a:cubicBezTo>
                    <a:pt x="231" y="187"/>
                    <a:pt x="230" y="188"/>
                    <a:pt x="229" y="189"/>
                  </a:cubicBezTo>
                  <a:cubicBezTo>
                    <a:pt x="232" y="189"/>
                    <a:pt x="236" y="184"/>
                    <a:pt x="235" y="181"/>
                  </a:cubicBezTo>
                  <a:cubicBezTo>
                    <a:pt x="235" y="181"/>
                    <a:pt x="235" y="181"/>
                    <a:pt x="235" y="181"/>
                  </a:cubicBezTo>
                  <a:cubicBezTo>
                    <a:pt x="233" y="180"/>
                    <a:pt x="232" y="179"/>
                    <a:pt x="232" y="177"/>
                  </a:cubicBezTo>
                  <a:cubicBezTo>
                    <a:pt x="232" y="177"/>
                    <a:pt x="232" y="176"/>
                    <a:pt x="233" y="176"/>
                  </a:cubicBezTo>
                  <a:close/>
                  <a:moveTo>
                    <a:pt x="207" y="209"/>
                  </a:moveTo>
                  <a:cubicBezTo>
                    <a:pt x="208" y="209"/>
                    <a:pt x="209" y="209"/>
                    <a:pt x="209" y="209"/>
                  </a:cubicBezTo>
                  <a:cubicBezTo>
                    <a:pt x="210" y="209"/>
                    <a:pt x="211" y="209"/>
                    <a:pt x="212" y="209"/>
                  </a:cubicBezTo>
                  <a:cubicBezTo>
                    <a:pt x="214" y="208"/>
                    <a:pt x="216" y="206"/>
                    <a:pt x="218" y="205"/>
                  </a:cubicBezTo>
                  <a:cubicBezTo>
                    <a:pt x="219" y="204"/>
                    <a:pt x="219" y="203"/>
                    <a:pt x="220" y="202"/>
                  </a:cubicBezTo>
                  <a:cubicBezTo>
                    <a:pt x="220" y="202"/>
                    <a:pt x="221" y="201"/>
                    <a:pt x="221" y="202"/>
                  </a:cubicBezTo>
                  <a:cubicBezTo>
                    <a:pt x="222" y="202"/>
                    <a:pt x="222" y="201"/>
                    <a:pt x="222" y="201"/>
                  </a:cubicBezTo>
                  <a:cubicBezTo>
                    <a:pt x="223" y="200"/>
                    <a:pt x="224" y="200"/>
                    <a:pt x="224" y="199"/>
                  </a:cubicBezTo>
                  <a:cubicBezTo>
                    <a:pt x="225" y="199"/>
                    <a:pt x="225" y="199"/>
                    <a:pt x="225" y="198"/>
                  </a:cubicBezTo>
                  <a:cubicBezTo>
                    <a:pt x="224" y="198"/>
                    <a:pt x="224" y="198"/>
                    <a:pt x="223" y="198"/>
                  </a:cubicBezTo>
                  <a:cubicBezTo>
                    <a:pt x="223" y="200"/>
                    <a:pt x="222" y="200"/>
                    <a:pt x="221" y="201"/>
                  </a:cubicBezTo>
                  <a:cubicBezTo>
                    <a:pt x="219" y="201"/>
                    <a:pt x="218" y="202"/>
                    <a:pt x="216" y="202"/>
                  </a:cubicBezTo>
                  <a:cubicBezTo>
                    <a:pt x="216" y="202"/>
                    <a:pt x="215" y="202"/>
                    <a:pt x="215" y="203"/>
                  </a:cubicBezTo>
                  <a:cubicBezTo>
                    <a:pt x="214" y="204"/>
                    <a:pt x="213" y="205"/>
                    <a:pt x="211" y="206"/>
                  </a:cubicBezTo>
                  <a:cubicBezTo>
                    <a:pt x="210" y="207"/>
                    <a:pt x="209" y="207"/>
                    <a:pt x="208" y="208"/>
                  </a:cubicBezTo>
                  <a:cubicBezTo>
                    <a:pt x="208" y="208"/>
                    <a:pt x="207" y="208"/>
                    <a:pt x="207" y="209"/>
                  </a:cubicBezTo>
                  <a:close/>
                  <a:moveTo>
                    <a:pt x="59" y="29"/>
                  </a:moveTo>
                  <a:cubicBezTo>
                    <a:pt x="59" y="29"/>
                    <a:pt x="59" y="29"/>
                    <a:pt x="59" y="29"/>
                  </a:cubicBezTo>
                  <a:cubicBezTo>
                    <a:pt x="62" y="24"/>
                    <a:pt x="64" y="18"/>
                    <a:pt x="67" y="12"/>
                  </a:cubicBezTo>
                  <a:cubicBezTo>
                    <a:pt x="66" y="12"/>
                    <a:pt x="65" y="12"/>
                    <a:pt x="65" y="11"/>
                  </a:cubicBezTo>
                  <a:cubicBezTo>
                    <a:pt x="64" y="13"/>
                    <a:pt x="63" y="14"/>
                    <a:pt x="63" y="16"/>
                  </a:cubicBezTo>
                  <a:cubicBezTo>
                    <a:pt x="62" y="19"/>
                    <a:pt x="61" y="22"/>
                    <a:pt x="60" y="26"/>
                  </a:cubicBezTo>
                  <a:cubicBezTo>
                    <a:pt x="59" y="27"/>
                    <a:pt x="59" y="28"/>
                    <a:pt x="59" y="29"/>
                  </a:cubicBezTo>
                  <a:close/>
                  <a:moveTo>
                    <a:pt x="121" y="209"/>
                  </a:moveTo>
                  <a:cubicBezTo>
                    <a:pt x="125" y="212"/>
                    <a:pt x="137" y="214"/>
                    <a:pt x="140" y="214"/>
                  </a:cubicBezTo>
                  <a:cubicBezTo>
                    <a:pt x="140" y="214"/>
                    <a:pt x="139" y="213"/>
                    <a:pt x="139" y="213"/>
                  </a:cubicBezTo>
                  <a:cubicBezTo>
                    <a:pt x="138" y="213"/>
                    <a:pt x="137" y="212"/>
                    <a:pt x="135" y="211"/>
                  </a:cubicBezTo>
                  <a:cubicBezTo>
                    <a:pt x="134" y="210"/>
                    <a:pt x="133" y="210"/>
                    <a:pt x="132" y="210"/>
                  </a:cubicBezTo>
                  <a:cubicBezTo>
                    <a:pt x="129" y="210"/>
                    <a:pt x="127" y="210"/>
                    <a:pt x="124" y="210"/>
                  </a:cubicBezTo>
                  <a:cubicBezTo>
                    <a:pt x="123" y="209"/>
                    <a:pt x="122" y="209"/>
                    <a:pt x="121" y="209"/>
                  </a:cubicBezTo>
                  <a:close/>
                  <a:moveTo>
                    <a:pt x="195" y="193"/>
                  </a:moveTo>
                  <a:cubicBezTo>
                    <a:pt x="193" y="192"/>
                    <a:pt x="191" y="191"/>
                    <a:pt x="190" y="190"/>
                  </a:cubicBezTo>
                  <a:cubicBezTo>
                    <a:pt x="187" y="191"/>
                    <a:pt x="185" y="192"/>
                    <a:pt x="182" y="193"/>
                  </a:cubicBezTo>
                  <a:cubicBezTo>
                    <a:pt x="183" y="193"/>
                    <a:pt x="184" y="193"/>
                    <a:pt x="184" y="193"/>
                  </a:cubicBezTo>
                  <a:cubicBezTo>
                    <a:pt x="185" y="192"/>
                    <a:pt x="186" y="193"/>
                    <a:pt x="186" y="193"/>
                  </a:cubicBezTo>
                  <a:cubicBezTo>
                    <a:pt x="187" y="194"/>
                    <a:pt x="187" y="194"/>
                    <a:pt x="188" y="194"/>
                  </a:cubicBezTo>
                  <a:cubicBezTo>
                    <a:pt x="190" y="195"/>
                    <a:pt x="192" y="195"/>
                    <a:pt x="194" y="195"/>
                  </a:cubicBezTo>
                  <a:cubicBezTo>
                    <a:pt x="194" y="195"/>
                    <a:pt x="195" y="194"/>
                    <a:pt x="195" y="193"/>
                  </a:cubicBezTo>
                  <a:close/>
                  <a:moveTo>
                    <a:pt x="26" y="97"/>
                  </a:moveTo>
                  <a:cubicBezTo>
                    <a:pt x="27" y="97"/>
                    <a:pt x="27" y="97"/>
                    <a:pt x="27" y="96"/>
                  </a:cubicBezTo>
                  <a:cubicBezTo>
                    <a:pt x="26" y="95"/>
                    <a:pt x="26" y="94"/>
                    <a:pt x="25" y="93"/>
                  </a:cubicBezTo>
                  <a:cubicBezTo>
                    <a:pt x="24" y="89"/>
                    <a:pt x="24" y="86"/>
                    <a:pt x="24" y="83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3" y="81"/>
                    <a:pt x="22" y="80"/>
                    <a:pt x="21" y="79"/>
                  </a:cubicBezTo>
                  <a:cubicBezTo>
                    <a:pt x="22" y="85"/>
                    <a:pt x="23" y="91"/>
                    <a:pt x="26" y="97"/>
                  </a:cubicBezTo>
                  <a:close/>
                  <a:moveTo>
                    <a:pt x="120" y="190"/>
                  </a:moveTo>
                  <a:cubicBezTo>
                    <a:pt x="120" y="191"/>
                    <a:pt x="120" y="192"/>
                    <a:pt x="120" y="193"/>
                  </a:cubicBezTo>
                  <a:cubicBezTo>
                    <a:pt x="120" y="193"/>
                    <a:pt x="120" y="194"/>
                    <a:pt x="121" y="194"/>
                  </a:cubicBezTo>
                  <a:cubicBezTo>
                    <a:pt x="122" y="195"/>
                    <a:pt x="122" y="195"/>
                    <a:pt x="123" y="196"/>
                  </a:cubicBezTo>
                  <a:cubicBezTo>
                    <a:pt x="124" y="196"/>
                    <a:pt x="124" y="196"/>
                    <a:pt x="125" y="197"/>
                  </a:cubicBezTo>
                  <a:cubicBezTo>
                    <a:pt x="128" y="197"/>
                    <a:pt x="130" y="198"/>
                    <a:pt x="133" y="199"/>
                  </a:cubicBezTo>
                  <a:cubicBezTo>
                    <a:pt x="133" y="199"/>
                    <a:pt x="133" y="199"/>
                    <a:pt x="134" y="199"/>
                  </a:cubicBezTo>
                  <a:cubicBezTo>
                    <a:pt x="129" y="196"/>
                    <a:pt x="124" y="193"/>
                    <a:pt x="120" y="190"/>
                  </a:cubicBezTo>
                  <a:close/>
                  <a:moveTo>
                    <a:pt x="72" y="174"/>
                  </a:moveTo>
                  <a:cubicBezTo>
                    <a:pt x="72" y="174"/>
                    <a:pt x="72" y="174"/>
                    <a:pt x="72" y="174"/>
                  </a:cubicBezTo>
                  <a:cubicBezTo>
                    <a:pt x="72" y="174"/>
                    <a:pt x="72" y="173"/>
                    <a:pt x="72" y="173"/>
                  </a:cubicBezTo>
                  <a:cubicBezTo>
                    <a:pt x="72" y="171"/>
                    <a:pt x="71" y="169"/>
                    <a:pt x="69" y="168"/>
                  </a:cubicBezTo>
                  <a:cubicBezTo>
                    <a:pt x="68" y="166"/>
                    <a:pt x="66" y="165"/>
                    <a:pt x="65" y="163"/>
                  </a:cubicBezTo>
                  <a:cubicBezTo>
                    <a:pt x="65" y="163"/>
                    <a:pt x="64" y="162"/>
                    <a:pt x="64" y="162"/>
                  </a:cubicBezTo>
                  <a:cubicBezTo>
                    <a:pt x="64" y="163"/>
                    <a:pt x="64" y="164"/>
                    <a:pt x="64" y="165"/>
                  </a:cubicBezTo>
                  <a:cubicBezTo>
                    <a:pt x="64" y="166"/>
                    <a:pt x="64" y="166"/>
                    <a:pt x="64" y="166"/>
                  </a:cubicBezTo>
                  <a:cubicBezTo>
                    <a:pt x="67" y="169"/>
                    <a:pt x="69" y="171"/>
                    <a:pt x="72" y="174"/>
                  </a:cubicBezTo>
                  <a:close/>
                  <a:moveTo>
                    <a:pt x="44" y="140"/>
                  </a:moveTo>
                  <a:cubicBezTo>
                    <a:pt x="43" y="141"/>
                    <a:pt x="44" y="141"/>
                    <a:pt x="44" y="142"/>
                  </a:cubicBezTo>
                  <a:cubicBezTo>
                    <a:pt x="45" y="144"/>
                    <a:pt x="45" y="147"/>
                    <a:pt x="46" y="149"/>
                  </a:cubicBezTo>
                  <a:cubicBezTo>
                    <a:pt x="46" y="150"/>
                    <a:pt x="47" y="150"/>
                    <a:pt x="47" y="151"/>
                  </a:cubicBezTo>
                  <a:cubicBezTo>
                    <a:pt x="49" y="153"/>
                    <a:pt x="50" y="155"/>
                    <a:pt x="52" y="157"/>
                  </a:cubicBezTo>
                  <a:cubicBezTo>
                    <a:pt x="52" y="157"/>
                    <a:pt x="52" y="157"/>
                    <a:pt x="53" y="157"/>
                  </a:cubicBezTo>
                  <a:cubicBezTo>
                    <a:pt x="53" y="155"/>
                    <a:pt x="53" y="155"/>
                    <a:pt x="52" y="154"/>
                  </a:cubicBezTo>
                  <a:cubicBezTo>
                    <a:pt x="49" y="150"/>
                    <a:pt x="47" y="145"/>
                    <a:pt x="44" y="141"/>
                  </a:cubicBezTo>
                  <a:cubicBezTo>
                    <a:pt x="44" y="141"/>
                    <a:pt x="44" y="141"/>
                    <a:pt x="44" y="140"/>
                  </a:cubicBezTo>
                  <a:close/>
                  <a:moveTo>
                    <a:pt x="78" y="15"/>
                  </a:moveTo>
                  <a:cubicBezTo>
                    <a:pt x="78" y="14"/>
                    <a:pt x="78" y="13"/>
                    <a:pt x="78" y="12"/>
                  </a:cubicBezTo>
                  <a:cubicBezTo>
                    <a:pt x="75" y="10"/>
                    <a:pt x="73" y="9"/>
                    <a:pt x="70" y="7"/>
                  </a:cubicBezTo>
                  <a:cubicBezTo>
                    <a:pt x="69" y="7"/>
                    <a:pt x="68" y="8"/>
                    <a:pt x="68" y="8"/>
                  </a:cubicBezTo>
                  <a:cubicBezTo>
                    <a:pt x="68" y="8"/>
                    <a:pt x="67" y="9"/>
                    <a:pt x="67" y="9"/>
                  </a:cubicBezTo>
                  <a:cubicBezTo>
                    <a:pt x="68" y="10"/>
                    <a:pt x="69" y="10"/>
                    <a:pt x="69" y="10"/>
                  </a:cubicBezTo>
                  <a:cubicBezTo>
                    <a:pt x="70" y="9"/>
                    <a:pt x="71" y="10"/>
                    <a:pt x="71" y="11"/>
                  </a:cubicBezTo>
                  <a:cubicBezTo>
                    <a:pt x="71" y="11"/>
                    <a:pt x="72" y="11"/>
                    <a:pt x="72" y="12"/>
                  </a:cubicBezTo>
                  <a:cubicBezTo>
                    <a:pt x="74" y="13"/>
                    <a:pt x="76" y="14"/>
                    <a:pt x="78" y="15"/>
                  </a:cubicBezTo>
                  <a:close/>
                  <a:moveTo>
                    <a:pt x="153" y="148"/>
                  </a:moveTo>
                  <a:cubicBezTo>
                    <a:pt x="154" y="148"/>
                    <a:pt x="155" y="148"/>
                    <a:pt x="156" y="148"/>
                  </a:cubicBezTo>
                  <a:cubicBezTo>
                    <a:pt x="158" y="146"/>
                    <a:pt x="160" y="144"/>
                    <a:pt x="161" y="142"/>
                  </a:cubicBezTo>
                  <a:cubicBezTo>
                    <a:pt x="162" y="140"/>
                    <a:pt x="163" y="140"/>
                    <a:pt x="164" y="140"/>
                  </a:cubicBezTo>
                  <a:cubicBezTo>
                    <a:pt x="164" y="139"/>
                    <a:pt x="164" y="138"/>
                    <a:pt x="165" y="137"/>
                  </a:cubicBezTo>
                  <a:cubicBezTo>
                    <a:pt x="160" y="140"/>
                    <a:pt x="156" y="144"/>
                    <a:pt x="153" y="148"/>
                  </a:cubicBezTo>
                  <a:close/>
                  <a:moveTo>
                    <a:pt x="108" y="201"/>
                  </a:moveTo>
                  <a:cubicBezTo>
                    <a:pt x="110" y="202"/>
                    <a:pt x="111" y="203"/>
                    <a:pt x="113" y="204"/>
                  </a:cubicBezTo>
                  <a:cubicBezTo>
                    <a:pt x="114" y="204"/>
                    <a:pt x="115" y="205"/>
                    <a:pt x="116" y="204"/>
                  </a:cubicBezTo>
                  <a:cubicBezTo>
                    <a:pt x="116" y="203"/>
                    <a:pt x="116" y="203"/>
                    <a:pt x="116" y="202"/>
                  </a:cubicBezTo>
                  <a:cubicBezTo>
                    <a:pt x="116" y="202"/>
                    <a:pt x="116" y="201"/>
                    <a:pt x="115" y="201"/>
                  </a:cubicBezTo>
                  <a:cubicBezTo>
                    <a:pt x="114" y="200"/>
                    <a:pt x="112" y="199"/>
                    <a:pt x="110" y="198"/>
                  </a:cubicBezTo>
                  <a:cubicBezTo>
                    <a:pt x="109" y="199"/>
                    <a:pt x="109" y="200"/>
                    <a:pt x="108" y="201"/>
                  </a:cubicBezTo>
                  <a:close/>
                  <a:moveTo>
                    <a:pt x="186" y="201"/>
                  </a:moveTo>
                  <a:cubicBezTo>
                    <a:pt x="186" y="201"/>
                    <a:pt x="186" y="201"/>
                    <a:pt x="186" y="201"/>
                  </a:cubicBezTo>
                  <a:cubicBezTo>
                    <a:pt x="182" y="199"/>
                    <a:pt x="179" y="197"/>
                    <a:pt x="176" y="195"/>
                  </a:cubicBezTo>
                  <a:cubicBezTo>
                    <a:pt x="175" y="194"/>
                    <a:pt x="174" y="194"/>
                    <a:pt x="173" y="194"/>
                  </a:cubicBezTo>
                  <a:cubicBezTo>
                    <a:pt x="173" y="195"/>
                    <a:pt x="173" y="195"/>
                    <a:pt x="174" y="195"/>
                  </a:cubicBezTo>
                  <a:cubicBezTo>
                    <a:pt x="175" y="196"/>
                    <a:pt x="176" y="196"/>
                    <a:pt x="176" y="198"/>
                  </a:cubicBezTo>
                  <a:cubicBezTo>
                    <a:pt x="176" y="198"/>
                    <a:pt x="176" y="198"/>
                    <a:pt x="176" y="198"/>
                  </a:cubicBezTo>
                  <a:cubicBezTo>
                    <a:pt x="179" y="200"/>
                    <a:pt x="182" y="201"/>
                    <a:pt x="186" y="201"/>
                  </a:cubicBezTo>
                  <a:close/>
                  <a:moveTo>
                    <a:pt x="190" y="228"/>
                  </a:moveTo>
                  <a:cubicBezTo>
                    <a:pt x="190" y="227"/>
                    <a:pt x="190" y="227"/>
                    <a:pt x="190" y="226"/>
                  </a:cubicBezTo>
                  <a:cubicBezTo>
                    <a:pt x="186" y="225"/>
                    <a:pt x="183" y="224"/>
                    <a:pt x="179" y="223"/>
                  </a:cubicBezTo>
                  <a:cubicBezTo>
                    <a:pt x="180" y="225"/>
                    <a:pt x="181" y="226"/>
                    <a:pt x="183" y="227"/>
                  </a:cubicBezTo>
                  <a:cubicBezTo>
                    <a:pt x="186" y="227"/>
                    <a:pt x="188" y="228"/>
                    <a:pt x="190" y="228"/>
                  </a:cubicBezTo>
                  <a:close/>
                  <a:moveTo>
                    <a:pt x="97" y="59"/>
                  </a:moveTo>
                  <a:cubicBezTo>
                    <a:pt x="98" y="54"/>
                    <a:pt x="96" y="45"/>
                    <a:pt x="94" y="42"/>
                  </a:cubicBezTo>
                  <a:cubicBezTo>
                    <a:pt x="93" y="44"/>
                    <a:pt x="93" y="44"/>
                    <a:pt x="94" y="45"/>
                  </a:cubicBezTo>
                  <a:cubicBezTo>
                    <a:pt x="95" y="48"/>
                    <a:pt x="96" y="51"/>
                    <a:pt x="96" y="54"/>
                  </a:cubicBezTo>
                  <a:cubicBezTo>
                    <a:pt x="97" y="56"/>
                    <a:pt x="97" y="57"/>
                    <a:pt x="97" y="59"/>
                  </a:cubicBezTo>
                  <a:close/>
                  <a:moveTo>
                    <a:pt x="209" y="204"/>
                  </a:moveTo>
                  <a:cubicBezTo>
                    <a:pt x="208" y="204"/>
                    <a:pt x="207" y="204"/>
                    <a:pt x="206" y="204"/>
                  </a:cubicBezTo>
                  <a:cubicBezTo>
                    <a:pt x="205" y="203"/>
                    <a:pt x="204" y="203"/>
                    <a:pt x="203" y="203"/>
                  </a:cubicBezTo>
                  <a:cubicBezTo>
                    <a:pt x="201" y="203"/>
                    <a:pt x="199" y="203"/>
                    <a:pt x="197" y="203"/>
                  </a:cubicBezTo>
                  <a:cubicBezTo>
                    <a:pt x="197" y="204"/>
                    <a:pt x="197" y="204"/>
                    <a:pt x="196" y="204"/>
                  </a:cubicBezTo>
                  <a:cubicBezTo>
                    <a:pt x="197" y="204"/>
                    <a:pt x="197" y="205"/>
                    <a:pt x="198" y="205"/>
                  </a:cubicBezTo>
                  <a:cubicBezTo>
                    <a:pt x="200" y="205"/>
                    <a:pt x="201" y="205"/>
                    <a:pt x="203" y="206"/>
                  </a:cubicBezTo>
                  <a:cubicBezTo>
                    <a:pt x="205" y="206"/>
                    <a:pt x="207" y="205"/>
                    <a:pt x="209" y="204"/>
                  </a:cubicBezTo>
                  <a:close/>
                  <a:moveTo>
                    <a:pt x="85" y="194"/>
                  </a:moveTo>
                  <a:cubicBezTo>
                    <a:pt x="87" y="196"/>
                    <a:pt x="93" y="199"/>
                    <a:pt x="94" y="199"/>
                  </a:cubicBezTo>
                  <a:cubicBezTo>
                    <a:pt x="93" y="198"/>
                    <a:pt x="92" y="197"/>
                    <a:pt x="91" y="195"/>
                  </a:cubicBezTo>
                  <a:cubicBezTo>
                    <a:pt x="91" y="195"/>
                    <a:pt x="91" y="195"/>
                    <a:pt x="91" y="195"/>
                  </a:cubicBezTo>
                  <a:cubicBezTo>
                    <a:pt x="90" y="194"/>
                    <a:pt x="88" y="193"/>
                    <a:pt x="87" y="192"/>
                  </a:cubicBezTo>
                  <a:cubicBezTo>
                    <a:pt x="86" y="193"/>
                    <a:pt x="86" y="194"/>
                    <a:pt x="85" y="194"/>
                  </a:cubicBezTo>
                  <a:close/>
                  <a:moveTo>
                    <a:pt x="173" y="153"/>
                  </a:moveTo>
                  <a:cubicBezTo>
                    <a:pt x="174" y="151"/>
                    <a:pt x="175" y="140"/>
                    <a:pt x="174" y="138"/>
                  </a:cubicBezTo>
                  <a:cubicBezTo>
                    <a:pt x="172" y="143"/>
                    <a:pt x="172" y="148"/>
                    <a:pt x="173" y="153"/>
                  </a:cubicBezTo>
                  <a:close/>
                  <a:moveTo>
                    <a:pt x="193" y="223"/>
                  </a:moveTo>
                  <a:cubicBezTo>
                    <a:pt x="196" y="222"/>
                    <a:pt x="198" y="220"/>
                    <a:pt x="200" y="219"/>
                  </a:cubicBezTo>
                  <a:cubicBezTo>
                    <a:pt x="197" y="219"/>
                    <a:pt x="194" y="219"/>
                    <a:pt x="191" y="219"/>
                  </a:cubicBezTo>
                  <a:cubicBezTo>
                    <a:pt x="188" y="220"/>
                    <a:pt x="185" y="219"/>
                    <a:pt x="182" y="219"/>
                  </a:cubicBezTo>
                  <a:cubicBezTo>
                    <a:pt x="185" y="220"/>
                    <a:pt x="187" y="221"/>
                    <a:pt x="190" y="220"/>
                  </a:cubicBezTo>
                  <a:cubicBezTo>
                    <a:pt x="191" y="220"/>
                    <a:pt x="193" y="221"/>
                    <a:pt x="193" y="222"/>
                  </a:cubicBezTo>
                  <a:cubicBezTo>
                    <a:pt x="193" y="222"/>
                    <a:pt x="193" y="222"/>
                    <a:pt x="193" y="223"/>
                  </a:cubicBezTo>
                  <a:close/>
                  <a:moveTo>
                    <a:pt x="41" y="79"/>
                  </a:moveTo>
                  <a:cubicBezTo>
                    <a:pt x="41" y="77"/>
                    <a:pt x="42" y="76"/>
                    <a:pt x="42" y="74"/>
                  </a:cubicBezTo>
                  <a:cubicBezTo>
                    <a:pt x="41" y="74"/>
                    <a:pt x="41" y="73"/>
                    <a:pt x="40" y="72"/>
                  </a:cubicBezTo>
                  <a:cubicBezTo>
                    <a:pt x="39" y="73"/>
                    <a:pt x="38" y="74"/>
                    <a:pt x="37" y="76"/>
                  </a:cubicBezTo>
                  <a:cubicBezTo>
                    <a:pt x="38" y="77"/>
                    <a:pt x="39" y="78"/>
                    <a:pt x="41" y="79"/>
                  </a:cubicBezTo>
                  <a:close/>
                  <a:moveTo>
                    <a:pt x="33" y="66"/>
                  </a:moveTo>
                  <a:cubicBezTo>
                    <a:pt x="33" y="67"/>
                    <a:pt x="32" y="68"/>
                    <a:pt x="32" y="68"/>
                  </a:cubicBezTo>
                  <a:cubicBezTo>
                    <a:pt x="32" y="68"/>
                    <a:pt x="32" y="69"/>
                    <a:pt x="32" y="69"/>
                  </a:cubicBezTo>
                  <a:cubicBezTo>
                    <a:pt x="33" y="71"/>
                    <a:pt x="34" y="72"/>
                    <a:pt x="35" y="73"/>
                  </a:cubicBezTo>
                  <a:cubicBezTo>
                    <a:pt x="36" y="72"/>
                    <a:pt x="37" y="72"/>
                    <a:pt x="38" y="71"/>
                  </a:cubicBezTo>
                  <a:cubicBezTo>
                    <a:pt x="36" y="69"/>
                    <a:pt x="35" y="68"/>
                    <a:pt x="33" y="66"/>
                  </a:cubicBezTo>
                  <a:close/>
                  <a:moveTo>
                    <a:pt x="56" y="151"/>
                  </a:moveTo>
                  <a:cubicBezTo>
                    <a:pt x="55" y="151"/>
                    <a:pt x="55" y="151"/>
                    <a:pt x="55" y="151"/>
                  </a:cubicBezTo>
                  <a:cubicBezTo>
                    <a:pt x="55" y="152"/>
                    <a:pt x="55" y="153"/>
                    <a:pt x="55" y="153"/>
                  </a:cubicBezTo>
                  <a:cubicBezTo>
                    <a:pt x="55" y="154"/>
                    <a:pt x="55" y="154"/>
                    <a:pt x="56" y="155"/>
                  </a:cubicBezTo>
                  <a:cubicBezTo>
                    <a:pt x="57" y="156"/>
                    <a:pt x="58" y="158"/>
                    <a:pt x="59" y="159"/>
                  </a:cubicBezTo>
                  <a:cubicBezTo>
                    <a:pt x="60" y="159"/>
                    <a:pt x="60" y="159"/>
                    <a:pt x="61" y="158"/>
                  </a:cubicBezTo>
                  <a:cubicBezTo>
                    <a:pt x="59" y="156"/>
                    <a:pt x="57" y="153"/>
                    <a:pt x="56" y="151"/>
                  </a:cubicBezTo>
                  <a:close/>
                  <a:moveTo>
                    <a:pt x="129" y="207"/>
                  </a:moveTo>
                  <a:cubicBezTo>
                    <a:pt x="127" y="205"/>
                    <a:pt x="125" y="203"/>
                    <a:pt x="122" y="203"/>
                  </a:cubicBezTo>
                  <a:cubicBezTo>
                    <a:pt x="122" y="204"/>
                    <a:pt x="122" y="205"/>
                    <a:pt x="122" y="207"/>
                  </a:cubicBezTo>
                  <a:cubicBezTo>
                    <a:pt x="124" y="207"/>
                    <a:pt x="127" y="207"/>
                    <a:pt x="129" y="207"/>
                  </a:cubicBezTo>
                  <a:close/>
                  <a:moveTo>
                    <a:pt x="92" y="30"/>
                  </a:moveTo>
                  <a:cubicBezTo>
                    <a:pt x="89" y="25"/>
                    <a:pt x="86" y="20"/>
                    <a:pt x="81" y="16"/>
                  </a:cubicBezTo>
                  <a:cubicBezTo>
                    <a:pt x="81" y="16"/>
                    <a:pt x="80" y="17"/>
                    <a:pt x="80" y="17"/>
                  </a:cubicBezTo>
                  <a:cubicBezTo>
                    <a:pt x="85" y="21"/>
                    <a:pt x="89" y="25"/>
                    <a:pt x="92" y="30"/>
                  </a:cubicBezTo>
                  <a:close/>
                  <a:moveTo>
                    <a:pt x="87" y="186"/>
                  </a:moveTo>
                  <a:cubicBezTo>
                    <a:pt x="87" y="185"/>
                    <a:pt x="88" y="184"/>
                    <a:pt x="88" y="183"/>
                  </a:cubicBezTo>
                  <a:cubicBezTo>
                    <a:pt x="86" y="181"/>
                    <a:pt x="84" y="179"/>
                    <a:pt x="82" y="177"/>
                  </a:cubicBezTo>
                  <a:cubicBezTo>
                    <a:pt x="82" y="178"/>
                    <a:pt x="82" y="179"/>
                    <a:pt x="82" y="179"/>
                  </a:cubicBezTo>
                  <a:cubicBezTo>
                    <a:pt x="84" y="181"/>
                    <a:pt x="85" y="183"/>
                    <a:pt x="86" y="185"/>
                  </a:cubicBezTo>
                  <a:cubicBezTo>
                    <a:pt x="86" y="185"/>
                    <a:pt x="87" y="185"/>
                    <a:pt x="87" y="186"/>
                  </a:cubicBezTo>
                  <a:close/>
                  <a:moveTo>
                    <a:pt x="186" y="197"/>
                  </a:moveTo>
                  <a:cubicBezTo>
                    <a:pt x="186" y="198"/>
                    <a:pt x="186" y="198"/>
                    <a:pt x="186" y="198"/>
                  </a:cubicBezTo>
                  <a:cubicBezTo>
                    <a:pt x="187" y="199"/>
                    <a:pt x="188" y="199"/>
                    <a:pt x="189" y="200"/>
                  </a:cubicBezTo>
                  <a:cubicBezTo>
                    <a:pt x="191" y="201"/>
                    <a:pt x="192" y="201"/>
                    <a:pt x="194" y="201"/>
                  </a:cubicBezTo>
                  <a:cubicBezTo>
                    <a:pt x="195" y="201"/>
                    <a:pt x="196" y="201"/>
                    <a:pt x="197" y="201"/>
                  </a:cubicBezTo>
                  <a:cubicBezTo>
                    <a:pt x="197" y="201"/>
                    <a:pt x="197" y="200"/>
                    <a:pt x="197" y="200"/>
                  </a:cubicBezTo>
                  <a:cubicBezTo>
                    <a:pt x="194" y="199"/>
                    <a:pt x="191" y="198"/>
                    <a:pt x="188" y="198"/>
                  </a:cubicBezTo>
                  <a:cubicBezTo>
                    <a:pt x="188" y="197"/>
                    <a:pt x="187" y="197"/>
                    <a:pt x="186" y="197"/>
                  </a:cubicBezTo>
                  <a:cubicBezTo>
                    <a:pt x="186" y="197"/>
                    <a:pt x="186" y="197"/>
                    <a:pt x="186" y="197"/>
                  </a:cubicBezTo>
                  <a:close/>
                  <a:moveTo>
                    <a:pt x="202" y="213"/>
                  </a:moveTo>
                  <a:cubicBezTo>
                    <a:pt x="203" y="214"/>
                    <a:pt x="204" y="214"/>
                    <a:pt x="204" y="215"/>
                  </a:cubicBezTo>
                  <a:cubicBezTo>
                    <a:pt x="206" y="214"/>
                    <a:pt x="208" y="214"/>
                    <a:pt x="210" y="212"/>
                  </a:cubicBezTo>
                  <a:cubicBezTo>
                    <a:pt x="207" y="212"/>
                    <a:pt x="205" y="211"/>
                    <a:pt x="203" y="211"/>
                  </a:cubicBezTo>
                  <a:cubicBezTo>
                    <a:pt x="202" y="212"/>
                    <a:pt x="202" y="212"/>
                    <a:pt x="202" y="213"/>
                  </a:cubicBezTo>
                  <a:close/>
                  <a:moveTo>
                    <a:pt x="79" y="74"/>
                  </a:moveTo>
                  <a:cubicBezTo>
                    <a:pt x="79" y="74"/>
                    <a:pt x="79" y="74"/>
                    <a:pt x="79" y="75"/>
                  </a:cubicBezTo>
                  <a:cubicBezTo>
                    <a:pt x="81" y="76"/>
                    <a:pt x="83" y="77"/>
                    <a:pt x="85" y="77"/>
                  </a:cubicBezTo>
                  <a:cubicBezTo>
                    <a:pt x="87" y="78"/>
                    <a:pt x="88" y="77"/>
                    <a:pt x="90" y="76"/>
                  </a:cubicBezTo>
                  <a:cubicBezTo>
                    <a:pt x="89" y="76"/>
                    <a:pt x="89" y="75"/>
                    <a:pt x="89" y="75"/>
                  </a:cubicBezTo>
                  <a:cubicBezTo>
                    <a:pt x="86" y="75"/>
                    <a:pt x="83" y="75"/>
                    <a:pt x="81" y="74"/>
                  </a:cubicBezTo>
                  <a:cubicBezTo>
                    <a:pt x="80" y="74"/>
                    <a:pt x="79" y="74"/>
                    <a:pt x="79" y="74"/>
                  </a:cubicBezTo>
                  <a:close/>
                  <a:moveTo>
                    <a:pt x="204" y="223"/>
                  </a:moveTo>
                  <a:cubicBezTo>
                    <a:pt x="205" y="223"/>
                    <a:pt x="205" y="223"/>
                    <a:pt x="205" y="223"/>
                  </a:cubicBezTo>
                  <a:cubicBezTo>
                    <a:pt x="211" y="219"/>
                    <a:pt x="217" y="214"/>
                    <a:pt x="222" y="209"/>
                  </a:cubicBezTo>
                  <a:cubicBezTo>
                    <a:pt x="216" y="213"/>
                    <a:pt x="210" y="218"/>
                    <a:pt x="204" y="223"/>
                  </a:cubicBezTo>
                  <a:close/>
                  <a:moveTo>
                    <a:pt x="61" y="64"/>
                  </a:moveTo>
                  <a:cubicBezTo>
                    <a:pt x="59" y="62"/>
                    <a:pt x="58" y="61"/>
                    <a:pt x="56" y="59"/>
                  </a:cubicBezTo>
                  <a:cubicBezTo>
                    <a:pt x="55" y="58"/>
                    <a:pt x="53" y="56"/>
                    <a:pt x="52" y="55"/>
                  </a:cubicBezTo>
                  <a:cubicBezTo>
                    <a:pt x="54" y="59"/>
                    <a:pt x="57" y="62"/>
                    <a:pt x="61" y="65"/>
                  </a:cubicBezTo>
                  <a:cubicBezTo>
                    <a:pt x="61" y="65"/>
                    <a:pt x="61" y="64"/>
                    <a:pt x="61" y="64"/>
                  </a:cubicBezTo>
                  <a:close/>
                  <a:moveTo>
                    <a:pt x="25" y="115"/>
                  </a:moveTo>
                  <a:cubicBezTo>
                    <a:pt x="24" y="118"/>
                    <a:pt x="24" y="120"/>
                    <a:pt x="24" y="123"/>
                  </a:cubicBezTo>
                  <a:cubicBezTo>
                    <a:pt x="26" y="122"/>
                    <a:pt x="27" y="121"/>
                    <a:pt x="28" y="120"/>
                  </a:cubicBezTo>
                  <a:cubicBezTo>
                    <a:pt x="27" y="119"/>
                    <a:pt x="26" y="117"/>
                    <a:pt x="25" y="115"/>
                  </a:cubicBezTo>
                  <a:close/>
                  <a:moveTo>
                    <a:pt x="23" y="71"/>
                  </a:moveTo>
                  <a:cubicBezTo>
                    <a:pt x="21" y="72"/>
                    <a:pt x="21" y="74"/>
                    <a:pt x="21" y="76"/>
                  </a:cubicBezTo>
                  <a:cubicBezTo>
                    <a:pt x="22" y="76"/>
                    <a:pt x="23" y="76"/>
                    <a:pt x="25" y="76"/>
                  </a:cubicBezTo>
                  <a:cubicBezTo>
                    <a:pt x="25" y="74"/>
                    <a:pt x="25" y="73"/>
                    <a:pt x="23" y="71"/>
                  </a:cubicBezTo>
                  <a:close/>
                  <a:moveTo>
                    <a:pt x="44" y="72"/>
                  </a:moveTo>
                  <a:cubicBezTo>
                    <a:pt x="45" y="69"/>
                    <a:pt x="46" y="67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5" y="66"/>
                    <a:pt x="43" y="68"/>
                    <a:pt x="41" y="70"/>
                  </a:cubicBezTo>
                  <a:cubicBezTo>
                    <a:pt x="42" y="71"/>
                    <a:pt x="43" y="71"/>
                    <a:pt x="44" y="72"/>
                  </a:cubicBezTo>
                  <a:close/>
                  <a:moveTo>
                    <a:pt x="30" y="107"/>
                  </a:moveTo>
                  <a:cubicBezTo>
                    <a:pt x="30" y="107"/>
                    <a:pt x="31" y="107"/>
                    <a:pt x="31" y="107"/>
                  </a:cubicBezTo>
                  <a:cubicBezTo>
                    <a:pt x="31" y="105"/>
                    <a:pt x="32" y="103"/>
                    <a:pt x="32" y="101"/>
                  </a:cubicBezTo>
                  <a:cubicBezTo>
                    <a:pt x="31" y="101"/>
                    <a:pt x="31" y="101"/>
                    <a:pt x="30" y="101"/>
                  </a:cubicBezTo>
                  <a:cubicBezTo>
                    <a:pt x="30" y="101"/>
                    <a:pt x="29" y="102"/>
                    <a:pt x="28" y="102"/>
                  </a:cubicBezTo>
                  <a:cubicBezTo>
                    <a:pt x="29" y="104"/>
                    <a:pt x="30" y="105"/>
                    <a:pt x="30" y="107"/>
                  </a:cubicBezTo>
                  <a:close/>
                  <a:moveTo>
                    <a:pt x="93" y="39"/>
                  </a:moveTo>
                  <a:cubicBezTo>
                    <a:pt x="92" y="37"/>
                    <a:pt x="92" y="37"/>
                    <a:pt x="92" y="36"/>
                  </a:cubicBezTo>
                  <a:cubicBezTo>
                    <a:pt x="92" y="36"/>
                    <a:pt x="91" y="35"/>
                    <a:pt x="91" y="35"/>
                  </a:cubicBezTo>
                  <a:cubicBezTo>
                    <a:pt x="90" y="33"/>
                    <a:pt x="88" y="30"/>
                    <a:pt x="87" y="28"/>
                  </a:cubicBezTo>
                  <a:cubicBezTo>
                    <a:pt x="86" y="28"/>
                    <a:pt x="86" y="27"/>
                    <a:pt x="86" y="27"/>
                  </a:cubicBezTo>
                  <a:cubicBezTo>
                    <a:pt x="88" y="31"/>
                    <a:pt x="90" y="36"/>
                    <a:pt x="92" y="40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2" y="40"/>
                    <a:pt x="92" y="40"/>
                    <a:pt x="92" y="40"/>
                  </a:cubicBezTo>
                  <a:cubicBezTo>
                    <a:pt x="93" y="40"/>
                    <a:pt x="93" y="39"/>
                    <a:pt x="93" y="39"/>
                  </a:cubicBezTo>
                  <a:close/>
                  <a:moveTo>
                    <a:pt x="182" y="212"/>
                  </a:moveTo>
                  <a:cubicBezTo>
                    <a:pt x="182" y="213"/>
                    <a:pt x="182" y="213"/>
                    <a:pt x="182" y="213"/>
                  </a:cubicBezTo>
                  <a:cubicBezTo>
                    <a:pt x="187" y="213"/>
                    <a:pt x="192" y="214"/>
                    <a:pt x="197" y="214"/>
                  </a:cubicBezTo>
                  <a:cubicBezTo>
                    <a:pt x="197" y="214"/>
                    <a:pt x="196" y="214"/>
                    <a:pt x="196" y="214"/>
                  </a:cubicBezTo>
                  <a:cubicBezTo>
                    <a:pt x="193" y="213"/>
                    <a:pt x="191" y="213"/>
                    <a:pt x="189" y="212"/>
                  </a:cubicBezTo>
                  <a:cubicBezTo>
                    <a:pt x="187" y="212"/>
                    <a:pt x="184" y="212"/>
                    <a:pt x="182" y="212"/>
                  </a:cubicBezTo>
                  <a:close/>
                  <a:moveTo>
                    <a:pt x="153" y="207"/>
                  </a:moveTo>
                  <a:cubicBezTo>
                    <a:pt x="157" y="208"/>
                    <a:pt x="160" y="209"/>
                    <a:pt x="161" y="208"/>
                  </a:cubicBezTo>
                  <a:cubicBezTo>
                    <a:pt x="160" y="207"/>
                    <a:pt x="160" y="207"/>
                    <a:pt x="159" y="207"/>
                  </a:cubicBezTo>
                  <a:cubicBezTo>
                    <a:pt x="157" y="206"/>
                    <a:pt x="156" y="206"/>
                    <a:pt x="154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06"/>
                    <a:pt x="154" y="207"/>
                    <a:pt x="153" y="207"/>
                  </a:cubicBezTo>
                  <a:close/>
                  <a:moveTo>
                    <a:pt x="216" y="144"/>
                  </a:moveTo>
                  <a:cubicBezTo>
                    <a:pt x="216" y="143"/>
                    <a:pt x="216" y="143"/>
                    <a:pt x="215" y="142"/>
                  </a:cubicBezTo>
                  <a:cubicBezTo>
                    <a:pt x="214" y="141"/>
                    <a:pt x="212" y="139"/>
                    <a:pt x="210" y="138"/>
                  </a:cubicBezTo>
                  <a:cubicBezTo>
                    <a:pt x="210" y="138"/>
                    <a:pt x="209" y="138"/>
                    <a:pt x="209" y="137"/>
                  </a:cubicBezTo>
                  <a:cubicBezTo>
                    <a:pt x="209" y="138"/>
                    <a:pt x="210" y="139"/>
                    <a:pt x="210" y="140"/>
                  </a:cubicBezTo>
                  <a:cubicBezTo>
                    <a:pt x="211" y="140"/>
                    <a:pt x="212" y="141"/>
                    <a:pt x="213" y="142"/>
                  </a:cubicBezTo>
                  <a:cubicBezTo>
                    <a:pt x="214" y="142"/>
                    <a:pt x="215" y="143"/>
                    <a:pt x="216" y="144"/>
                  </a:cubicBezTo>
                  <a:close/>
                  <a:moveTo>
                    <a:pt x="97" y="185"/>
                  </a:moveTo>
                  <a:cubicBezTo>
                    <a:pt x="97" y="184"/>
                    <a:pt x="97" y="183"/>
                    <a:pt x="96" y="183"/>
                  </a:cubicBezTo>
                  <a:cubicBezTo>
                    <a:pt x="95" y="182"/>
                    <a:pt x="94" y="181"/>
                    <a:pt x="93" y="180"/>
                  </a:cubicBezTo>
                  <a:cubicBezTo>
                    <a:pt x="92" y="180"/>
                    <a:pt x="92" y="181"/>
                    <a:pt x="92" y="182"/>
                  </a:cubicBezTo>
                  <a:cubicBezTo>
                    <a:pt x="93" y="183"/>
                    <a:pt x="95" y="184"/>
                    <a:pt x="97" y="185"/>
                  </a:cubicBezTo>
                  <a:close/>
                  <a:moveTo>
                    <a:pt x="228" y="162"/>
                  </a:moveTo>
                  <a:cubicBezTo>
                    <a:pt x="228" y="162"/>
                    <a:pt x="228" y="162"/>
                    <a:pt x="228" y="162"/>
                  </a:cubicBezTo>
                  <a:cubicBezTo>
                    <a:pt x="227" y="164"/>
                    <a:pt x="227" y="167"/>
                    <a:pt x="227" y="170"/>
                  </a:cubicBezTo>
                  <a:cubicBezTo>
                    <a:pt x="227" y="170"/>
                    <a:pt x="227" y="170"/>
                    <a:pt x="227" y="170"/>
                  </a:cubicBezTo>
                  <a:cubicBezTo>
                    <a:pt x="228" y="168"/>
                    <a:pt x="229" y="166"/>
                    <a:pt x="229" y="164"/>
                  </a:cubicBezTo>
                  <a:cubicBezTo>
                    <a:pt x="229" y="164"/>
                    <a:pt x="229" y="164"/>
                    <a:pt x="229" y="164"/>
                  </a:cubicBezTo>
                  <a:cubicBezTo>
                    <a:pt x="229" y="163"/>
                    <a:pt x="228" y="162"/>
                    <a:pt x="228" y="162"/>
                  </a:cubicBezTo>
                  <a:close/>
                  <a:moveTo>
                    <a:pt x="150" y="209"/>
                  </a:moveTo>
                  <a:cubicBezTo>
                    <a:pt x="148" y="209"/>
                    <a:pt x="147" y="209"/>
                    <a:pt x="145" y="208"/>
                  </a:cubicBezTo>
                  <a:cubicBezTo>
                    <a:pt x="144" y="208"/>
                    <a:pt x="144" y="208"/>
                    <a:pt x="143" y="210"/>
                  </a:cubicBezTo>
                  <a:cubicBezTo>
                    <a:pt x="145" y="210"/>
                    <a:pt x="147" y="211"/>
                    <a:pt x="149" y="211"/>
                  </a:cubicBezTo>
                  <a:cubicBezTo>
                    <a:pt x="150" y="211"/>
                    <a:pt x="150" y="210"/>
                    <a:pt x="150" y="209"/>
                  </a:cubicBezTo>
                  <a:close/>
                  <a:moveTo>
                    <a:pt x="52" y="142"/>
                  </a:moveTo>
                  <a:cubicBezTo>
                    <a:pt x="52" y="142"/>
                    <a:pt x="52" y="142"/>
                    <a:pt x="52" y="142"/>
                  </a:cubicBezTo>
                  <a:cubicBezTo>
                    <a:pt x="52" y="140"/>
                    <a:pt x="52" y="138"/>
                    <a:pt x="51" y="136"/>
                  </a:cubicBezTo>
                  <a:cubicBezTo>
                    <a:pt x="50" y="136"/>
                    <a:pt x="49" y="137"/>
                    <a:pt x="49" y="137"/>
                  </a:cubicBezTo>
                  <a:cubicBezTo>
                    <a:pt x="50" y="138"/>
                    <a:pt x="50" y="139"/>
                    <a:pt x="51" y="141"/>
                  </a:cubicBezTo>
                  <a:cubicBezTo>
                    <a:pt x="52" y="141"/>
                    <a:pt x="52" y="141"/>
                    <a:pt x="52" y="142"/>
                  </a:cubicBezTo>
                  <a:close/>
                  <a:moveTo>
                    <a:pt x="38" y="127"/>
                  </a:moveTo>
                  <a:cubicBezTo>
                    <a:pt x="37" y="129"/>
                    <a:pt x="37" y="129"/>
                    <a:pt x="39" y="130"/>
                  </a:cubicBezTo>
                  <a:cubicBezTo>
                    <a:pt x="40" y="131"/>
                    <a:pt x="41" y="132"/>
                    <a:pt x="40" y="133"/>
                  </a:cubicBezTo>
                  <a:cubicBezTo>
                    <a:pt x="40" y="133"/>
                    <a:pt x="40" y="134"/>
                    <a:pt x="40" y="134"/>
                  </a:cubicBezTo>
                  <a:cubicBezTo>
                    <a:pt x="41" y="135"/>
                    <a:pt x="42" y="137"/>
                    <a:pt x="42" y="138"/>
                  </a:cubicBezTo>
                  <a:cubicBezTo>
                    <a:pt x="42" y="138"/>
                    <a:pt x="42" y="138"/>
                    <a:pt x="43" y="138"/>
                  </a:cubicBezTo>
                  <a:cubicBezTo>
                    <a:pt x="43" y="138"/>
                    <a:pt x="43" y="137"/>
                    <a:pt x="43" y="137"/>
                  </a:cubicBezTo>
                  <a:cubicBezTo>
                    <a:pt x="42" y="136"/>
                    <a:pt x="42" y="135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0" y="131"/>
                    <a:pt x="39" y="129"/>
                    <a:pt x="38" y="127"/>
                  </a:cubicBezTo>
                  <a:close/>
                  <a:moveTo>
                    <a:pt x="157" y="198"/>
                  </a:moveTo>
                  <a:cubicBezTo>
                    <a:pt x="156" y="200"/>
                    <a:pt x="156" y="201"/>
                    <a:pt x="155" y="202"/>
                  </a:cubicBezTo>
                  <a:cubicBezTo>
                    <a:pt x="157" y="203"/>
                    <a:pt x="158" y="203"/>
                    <a:pt x="159" y="203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58" y="202"/>
                    <a:pt x="158" y="200"/>
                    <a:pt x="157" y="198"/>
                  </a:cubicBezTo>
                  <a:close/>
                  <a:moveTo>
                    <a:pt x="47" y="140"/>
                  </a:moveTo>
                  <a:cubicBezTo>
                    <a:pt x="48" y="143"/>
                    <a:pt x="51" y="149"/>
                    <a:pt x="52" y="149"/>
                  </a:cubicBezTo>
                  <a:cubicBezTo>
                    <a:pt x="53" y="149"/>
                    <a:pt x="53" y="148"/>
                    <a:pt x="52" y="147"/>
                  </a:cubicBezTo>
                  <a:cubicBezTo>
                    <a:pt x="50" y="145"/>
                    <a:pt x="49" y="142"/>
                    <a:pt x="47" y="140"/>
                  </a:cubicBezTo>
                  <a:close/>
                  <a:moveTo>
                    <a:pt x="149" y="149"/>
                  </a:moveTo>
                  <a:cubicBezTo>
                    <a:pt x="153" y="145"/>
                    <a:pt x="156" y="141"/>
                    <a:pt x="159" y="137"/>
                  </a:cubicBezTo>
                  <a:cubicBezTo>
                    <a:pt x="155" y="140"/>
                    <a:pt x="152" y="144"/>
                    <a:pt x="149" y="149"/>
                  </a:cubicBezTo>
                  <a:close/>
                  <a:moveTo>
                    <a:pt x="139" y="204"/>
                  </a:moveTo>
                  <a:cubicBezTo>
                    <a:pt x="139" y="203"/>
                    <a:pt x="139" y="203"/>
                    <a:pt x="138" y="203"/>
                  </a:cubicBezTo>
                  <a:cubicBezTo>
                    <a:pt x="136" y="202"/>
                    <a:pt x="134" y="202"/>
                    <a:pt x="132" y="202"/>
                  </a:cubicBezTo>
                  <a:cubicBezTo>
                    <a:pt x="132" y="201"/>
                    <a:pt x="132" y="202"/>
                    <a:pt x="132" y="202"/>
                  </a:cubicBezTo>
                  <a:cubicBezTo>
                    <a:pt x="133" y="202"/>
                    <a:pt x="133" y="203"/>
                    <a:pt x="134" y="203"/>
                  </a:cubicBezTo>
                  <a:cubicBezTo>
                    <a:pt x="136" y="204"/>
                    <a:pt x="137" y="204"/>
                    <a:pt x="139" y="204"/>
                  </a:cubicBezTo>
                  <a:close/>
                  <a:moveTo>
                    <a:pt x="18" y="76"/>
                  </a:moveTo>
                  <a:cubicBezTo>
                    <a:pt x="18" y="79"/>
                    <a:pt x="18" y="82"/>
                    <a:pt x="18" y="84"/>
                  </a:cubicBezTo>
                  <a:cubicBezTo>
                    <a:pt x="18" y="85"/>
                    <a:pt x="19" y="85"/>
                    <a:pt x="19" y="85"/>
                  </a:cubicBezTo>
                  <a:cubicBezTo>
                    <a:pt x="19" y="82"/>
                    <a:pt x="19" y="79"/>
                    <a:pt x="18" y="76"/>
                  </a:cubicBezTo>
                  <a:close/>
                  <a:moveTo>
                    <a:pt x="157" y="175"/>
                  </a:moveTo>
                  <a:cubicBezTo>
                    <a:pt x="156" y="175"/>
                    <a:pt x="156" y="175"/>
                    <a:pt x="156" y="175"/>
                  </a:cubicBezTo>
                  <a:cubicBezTo>
                    <a:pt x="156" y="176"/>
                    <a:pt x="155" y="177"/>
                    <a:pt x="155" y="179"/>
                  </a:cubicBezTo>
                  <a:cubicBezTo>
                    <a:pt x="156" y="179"/>
                    <a:pt x="156" y="179"/>
                    <a:pt x="157" y="179"/>
                  </a:cubicBezTo>
                  <a:cubicBezTo>
                    <a:pt x="157" y="177"/>
                    <a:pt x="157" y="176"/>
                    <a:pt x="157" y="175"/>
                  </a:cubicBezTo>
                  <a:close/>
                  <a:moveTo>
                    <a:pt x="101" y="197"/>
                  </a:moveTo>
                  <a:cubicBezTo>
                    <a:pt x="101" y="198"/>
                    <a:pt x="101" y="198"/>
                    <a:pt x="101" y="199"/>
                  </a:cubicBezTo>
                  <a:cubicBezTo>
                    <a:pt x="103" y="199"/>
                    <a:pt x="104" y="199"/>
                    <a:pt x="106" y="200"/>
                  </a:cubicBezTo>
                  <a:cubicBezTo>
                    <a:pt x="107" y="199"/>
                    <a:pt x="107" y="198"/>
                    <a:pt x="107" y="197"/>
                  </a:cubicBezTo>
                  <a:cubicBezTo>
                    <a:pt x="105" y="199"/>
                    <a:pt x="103" y="198"/>
                    <a:pt x="101" y="197"/>
                  </a:cubicBezTo>
                  <a:close/>
                  <a:moveTo>
                    <a:pt x="181" y="210"/>
                  </a:moveTo>
                  <a:cubicBezTo>
                    <a:pt x="180" y="209"/>
                    <a:pt x="179" y="209"/>
                    <a:pt x="178" y="210"/>
                  </a:cubicBezTo>
                  <a:cubicBezTo>
                    <a:pt x="176" y="210"/>
                    <a:pt x="175" y="209"/>
                    <a:pt x="174" y="210"/>
                  </a:cubicBezTo>
                  <a:cubicBezTo>
                    <a:pt x="175" y="211"/>
                    <a:pt x="175" y="211"/>
                    <a:pt x="176" y="211"/>
                  </a:cubicBezTo>
                  <a:cubicBezTo>
                    <a:pt x="177" y="210"/>
                    <a:pt x="178" y="210"/>
                    <a:pt x="179" y="210"/>
                  </a:cubicBezTo>
                  <a:cubicBezTo>
                    <a:pt x="180" y="210"/>
                    <a:pt x="180" y="210"/>
                    <a:pt x="181" y="210"/>
                  </a:cubicBezTo>
                  <a:close/>
                  <a:moveTo>
                    <a:pt x="161" y="199"/>
                  </a:moveTo>
                  <a:cubicBezTo>
                    <a:pt x="162" y="199"/>
                    <a:pt x="162" y="199"/>
                    <a:pt x="162" y="199"/>
                  </a:cubicBezTo>
                  <a:cubicBezTo>
                    <a:pt x="161" y="197"/>
                    <a:pt x="160" y="196"/>
                    <a:pt x="160" y="195"/>
                  </a:cubicBezTo>
                  <a:cubicBezTo>
                    <a:pt x="159" y="195"/>
                    <a:pt x="158" y="195"/>
                    <a:pt x="158" y="196"/>
                  </a:cubicBezTo>
                  <a:cubicBezTo>
                    <a:pt x="159" y="197"/>
                    <a:pt x="160" y="198"/>
                    <a:pt x="161" y="199"/>
                  </a:cubicBezTo>
                  <a:close/>
                  <a:moveTo>
                    <a:pt x="193" y="227"/>
                  </a:moveTo>
                  <a:cubicBezTo>
                    <a:pt x="195" y="227"/>
                    <a:pt x="197" y="227"/>
                    <a:pt x="198" y="226"/>
                  </a:cubicBezTo>
                  <a:cubicBezTo>
                    <a:pt x="197" y="226"/>
                    <a:pt x="197" y="225"/>
                    <a:pt x="196" y="225"/>
                  </a:cubicBezTo>
                  <a:cubicBezTo>
                    <a:pt x="195" y="225"/>
                    <a:pt x="194" y="226"/>
                    <a:pt x="193" y="227"/>
                  </a:cubicBezTo>
                  <a:close/>
                  <a:moveTo>
                    <a:pt x="198" y="129"/>
                  </a:moveTo>
                  <a:cubicBezTo>
                    <a:pt x="195" y="128"/>
                    <a:pt x="192" y="128"/>
                    <a:pt x="190" y="128"/>
                  </a:cubicBezTo>
                  <a:cubicBezTo>
                    <a:pt x="192" y="129"/>
                    <a:pt x="194" y="129"/>
                    <a:pt x="196" y="129"/>
                  </a:cubicBezTo>
                  <a:cubicBezTo>
                    <a:pt x="197" y="130"/>
                    <a:pt x="197" y="129"/>
                    <a:pt x="198" y="129"/>
                  </a:cubicBezTo>
                  <a:close/>
                  <a:moveTo>
                    <a:pt x="82" y="189"/>
                  </a:moveTo>
                  <a:cubicBezTo>
                    <a:pt x="82" y="191"/>
                    <a:pt x="82" y="192"/>
                    <a:pt x="83" y="193"/>
                  </a:cubicBezTo>
                  <a:cubicBezTo>
                    <a:pt x="83" y="192"/>
                    <a:pt x="84" y="191"/>
                    <a:pt x="84" y="190"/>
                  </a:cubicBezTo>
                  <a:cubicBezTo>
                    <a:pt x="83" y="190"/>
                    <a:pt x="83" y="189"/>
                    <a:pt x="82" y="189"/>
                  </a:cubicBezTo>
                  <a:close/>
                  <a:moveTo>
                    <a:pt x="31" y="72"/>
                  </a:moveTo>
                  <a:cubicBezTo>
                    <a:pt x="30" y="74"/>
                    <a:pt x="30" y="74"/>
                    <a:pt x="31" y="75"/>
                  </a:cubicBezTo>
                  <a:cubicBezTo>
                    <a:pt x="31" y="76"/>
                    <a:pt x="32" y="76"/>
                    <a:pt x="32" y="76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2" y="76"/>
                    <a:pt x="33" y="76"/>
                    <a:pt x="33" y="75"/>
                  </a:cubicBezTo>
                  <a:cubicBezTo>
                    <a:pt x="32" y="74"/>
                    <a:pt x="31" y="73"/>
                    <a:pt x="31" y="72"/>
                  </a:cubicBezTo>
                  <a:close/>
                  <a:moveTo>
                    <a:pt x="76" y="81"/>
                  </a:moveTo>
                  <a:cubicBezTo>
                    <a:pt x="76" y="81"/>
                    <a:pt x="77" y="81"/>
                    <a:pt x="77" y="81"/>
                  </a:cubicBezTo>
                  <a:cubicBezTo>
                    <a:pt x="78" y="81"/>
                    <a:pt x="79" y="81"/>
                    <a:pt x="79" y="82"/>
                  </a:cubicBezTo>
                  <a:cubicBezTo>
                    <a:pt x="80" y="83"/>
                    <a:pt x="82" y="82"/>
                    <a:pt x="83" y="81"/>
                  </a:cubicBezTo>
                  <a:cubicBezTo>
                    <a:pt x="82" y="81"/>
                    <a:pt x="81" y="81"/>
                    <a:pt x="79" y="81"/>
                  </a:cubicBezTo>
                  <a:cubicBezTo>
                    <a:pt x="78" y="81"/>
                    <a:pt x="77" y="80"/>
                    <a:pt x="76" y="81"/>
                  </a:cubicBezTo>
                  <a:close/>
                  <a:moveTo>
                    <a:pt x="161" y="218"/>
                  </a:moveTo>
                  <a:cubicBezTo>
                    <a:pt x="163" y="218"/>
                    <a:pt x="165" y="218"/>
                    <a:pt x="167" y="217"/>
                  </a:cubicBezTo>
                  <a:cubicBezTo>
                    <a:pt x="165" y="217"/>
                    <a:pt x="163" y="217"/>
                    <a:pt x="161" y="216"/>
                  </a:cubicBezTo>
                  <a:cubicBezTo>
                    <a:pt x="161" y="217"/>
                    <a:pt x="161" y="217"/>
                    <a:pt x="161" y="218"/>
                  </a:cubicBezTo>
                  <a:close/>
                  <a:moveTo>
                    <a:pt x="218" y="145"/>
                  </a:moveTo>
                  <a:cubicBezTo>
                    <a:pt x="218" y="146"/>
                    <a:pt x="218" y="146"/>
                    <a:pt x="219" y="147"/>
                  </a:cubicBezTo>
                  <a:cubicBezTo>
                    <a:pt x="220" y="148"/>
                    <a:pt x="221" y="149"/>
                    <a:pt x="222" y="150"/>
                  </a:cubicBezTo>
                  <a:cubicBezTo>
                    <a:pt x="222" y="151"/>
                    <a:pt x="223" y="151"/>
                    <a:pt x="223" y="151"/>
                  </a:cubicBezTo>
                  <a:cubicBezTo>
                    <a:pt x="223" y="151"/>
                    <a:pt x="223" y="151"/>
                    <a:pt x="223" y="151"/>
                  </a:cubicBezTo>
                  <a:cubicBezTo>
                    <a:pt x="222" y="149"/>
                    <a:pt x="220" y="147"/>
                    <a:pt x="218" y="145"/>
                  </a:cubicBezTo>
                  <a:close/>
                  <a:moveTo>
                    <a:pt x="45" y="76"/>
                  </a:moveTo>
                  <a:cubicBezTo>
                    <a:pt x="44" y="77"/>
                    <a:pt x="44" y="78"/>
                    <a:pt x="43" y="79"/>
                  </a:cubicBezTo>
                  <a:cubicBezTo>
                    <a:pt x="44" y="80"/>
                    <a:pt x="45" y="80"/>
                    <a:pt x="46" y="80"/>
                  </a:cubicBezTo>
                  <a:cubicBezTo>
                    <a:pt x="45" y="79"/>
                    <a:pt x="45" y="78"/>
                    <a:pt x="46" y="77"/>
                  </a:cubicBezTo>
                  <a:cubicBezTo>
                    <a:pt x="46" y="76"/>
                    <a:pt x="45" y="76"/>
                    <a:pt x="45" y="76"/>
                  </a:cubicBezTo>
                  <a:close/>
                  <a:moveTo>
                    <a:pt x="68" y="87"/>
                  </a:moveTo>
                  <a:cubicBezTo>
                    <a:pt x="64" y="87"/>
                    <a:pt x="62" y="87"/>
                    <a:pt x="60" y="89"/>
                  </a:cubicBezTo>
                  <a:cubicBezTo>
                    <a:pt x="63" y="88"/>
                    <a:pt x="66" y="88"/>
                    <a:pt x="68" y="87"/>
                  </a:cubicBezTo>
                  <a:close/>
                  <a:moveTo>
                    <a:pt x="90" y="186"/>
                  </a:moveTo>
                  <a:cubicBezTo>
                    <a:pt x="90" y="186"/>
                    <a:pt x="89" y="187"/>
                    <a:pt x="89" y="187"/>
                  </a:cubicBezTo>
                  <a:cubicBezTo>
                    <a:pt x="91" y="188"/>
                    <a:pt x="92" y="189"/>
                    <a:pt x="94" y="190"/>
                  </a:cubicBezTo>
                  <a:cubicBezTo>
                    <a:pt x="94" y="189"/>
                    <a:pt x="94" y="189"/>
                    <a:pt x="94" y="189"/>
                  </a:cubicBezTo>
                  <a:cubicBezTo>
                    <a:pt x="92" y="188"/>
                    <a:pt x="91" y="187"/>
                    <a:pt x="90" y="186"/>
                  </a:cubicBezTo>
                  <a:close/>
                  <a:moveTo>
                    <a:pt x="147" y="230"/>
                  </a:moveTo>
                  <a:cubicBezTo>
                    <a:pt x="152" y="232"/>
                    <a:pt x="156" y="233"/>
                    <a:pt x="160" y="233"/>
                  </a:cubicBezTo>
                  <a:cubicBezTo>
                    <a:pt x="156" y="232"/>
                    <a:pt x="152" y="231"/>
                    <a:pt x="147" y="230"/>
                  </a:cubicBezTo>
                  <a:close/>
                  <a:moveTo>
                    <a:pt x="201" y="133"/>
                  </a:moveTo>
                  <a:cubicBezTo>
                    <a:pt x="203" y="135"/>
                    <a:pt x="205" y="136"/>
                    <a:pt x="207" y="137"/>
                  </a:cubicBezTo>
                  <a:cubicBezTo>
                    <a:pt x="207" y="137"/>
                    <a:pt x="207" y="137"/>
                    <a:pt x="207" y="137"/>
                  </a:cubicBezTo>
                  <a:cubicBezTo>
                    <a:pt x="207" y="137"/>
                    <a:pt x="207" y="136"/>
                    <a:pt x="207" y="136"/>
                  </a:cubicBezTo>
                  <a:cubicBezTo>
                    <a:pt x="205" y="135"/>
                    <a:pt x="203" y="134"/>
                    <a:pt x="201" y="133"/>
                  </a:cubicBezTo>
                  <a:close/>
                  <a:moveTo>
                    <a:pt x="99" y="74"/>
                  </a:moveTo>
                  <a:cubicBezTo>
                    <a:pt x="101" y="73"/>
                    <a:pt x="102" y="71"/>
                    <a:pt x="102" y="69"/>
                  </a:cubicBezTo>
                  <a:cubicBezTo>
                    <a:pt x="101" y="70"/>
                    <a:pt x="101" y="71"/>
                    <a:pt x="100" y="72"/>
                  </a:cubicBezTo>
                  <a:cubicBezTo>
                    <a:pt x="99" y="72"/>
                    <a:pt x="99" y="73"/>
                    <a:pt x="99" y="74"/>
                  </a:cubicBezTo>
                  <a:close/>
                  <a:moveTo>
                    <a:pt x="32" y="80"/>
                  </a:moveTo>
                  <a:cubicBezTo>
                    <a:pt x="32" y="80"/>
                    <a:pt x="32" y="80"/>
                    <a:pt x="32" y="80"/>
                  </a:cubicBezTo>
                  <a:cubicBezTo>
                    <a:pt x="33" y="81"/>
                    <a:pt x="34" y="81"/>
                    <a:pt x="35" y="82"/>
                  </a:cubicBezTo>
                  <a:cubicBezTo>
                    <a:pt x="36" y="82"/>
                    <a:pt x="36" y="82"/>
                    <a:pt x="37" y="83"/>
                  </a:cubicBezTo>
                  <a:cubicBezTo>
                    <a:pt x="37" y="83"/>
                    <a:pt x="37" y="84"/>
                    <a:pt x="38" y="85"/>
                  </a:cubicBezTo>
                  <a:cubicBezTo>
                    <a:pt x="38" y="84"/>
                    <a:pt x="39" y="84"/>
                    <a:pt x="39" y="83"/>
                  </a:cubicBezTo>
                  <a:cubicBezTo>
                    <a:pt x="38" y="83"/>
                    <a:pt x="37" y="82"/>
                    <a:pt x="37" y="82"/>
                  </a:cubicBezTo>
                  <a:cubicBezTo>
                    <a:pt x="36" y="82"/>
                    <a:pt x="35" y="81"/>
                    <a:pt x="34" y="81"/>
                  </a:cubicBezTo>
                  <a:cubicBezTo>
                    <a:pt x="34" y="81"/>
                    <a:pt x="33" y="80"/>
                    <a:pt x="32" y="80"/>
                  </a:cubicBezTo>
                  <a:close/>
                  <a:moveTo>
                    <a:pt x="42" y="88"/>
                  </a:moveTo>
                  <a:cubicBezTo>
                    <a:pt x="44" y="88"/>
                    <a:pt x="46" y="88"/>
                    <a:pt x="48" y="88"/>
                  </a:cubicBezTo>
                  <a:cubicBezTo>
                    <a:pt x="48" y="88"/>
                    <a:pt x="48" y="88"/>
                    <a:pt x="48" y="88"/>
                  </a:cubicBezTo>
                  <a:cubicBezTo>
                    <a:pt x="46" y="87"/>
                    <a:pt x="45" y="87"/>
                    <a:pt x="43" y="86"/>
                  </a:cubicBezTo>
                  <a:cubicBezTo>
                    <a:pt x="43" y="87"/>
                    <a:pt x="43" y="87"/>
                    <a:pt x="42" y="88"/>
                  </a:cubicBezTo>
                  <a:close/>
                  <a:moveTo>
                    <a:pt x="162" y="207"/>
                  </a:moveTo>
                  <a:cubicBezTo>
                    <a:pt x="162" y="208"/>
                    <a:pt x="162" y="208"/>
                    <a:pt x="163" y="208"/>
                  </a:cubicBezTo>
                  <a:cubicBezTo>
                    <a:pt x="164" y="208"/>
                    <a:pt x="165" y="208"/>
                    <a:pt x="166" y="208"/>
                  </a:cubicBezTo>
                  <a:cubicBezTo>
                    <a:pt x="166" y="208"/>
                    <a:pt x="166" y="208"/>
                    <a:pt x="167" y="207"/>
                  </a:cubicBezTo>
                  <a:cubicBezTo>
                    <a:pt x="165" y="207"/>
                    <a:pt x="163" y="207"/>
                    <a:pt x="162" y="207"/>
                  </a:cubicBezTo>
                  <a:close/>
                  <a:moveTo>
                    <a:pt x="160" y="203"/>
                  </a:moveTo>
                  <a:cubicBezTo>
                    <a:pt x="161" y="203"/>
                    <a:pt x="162" y="203"/>
                    <a:pt x="163" y="203"/>
                  </a:cubicBezTo>
                  <a:cubicBezTo>
                    <a:pt x="161" y="202"/>
                    <a:pt x="160" y="202"/>
                    <a:pt x="159" y="201"/>
                  </a:cubicBezTo>
                  <a:cubicBezTo>
                    <a:pt x="159" y="201"/>
                    <a:pt x="159" y="201"/>
                    <a:pt x="159" y="201"/>
                  </a:cubicBezTo>
                  <a:cubicBezTo>
                    <a:pt x="159" y="202"/>
                    <a:pt x="160" y="203"/>
                    <a:pt x="160" y="203"/>
                  </a:cubicBezTo>
                  <a:close/>
                  <a:moveTo>
                    <a:pt x="63" y="161"/>
                  </a:moveTo>
                  <a:cubicBezTo>
                    <a:pt x="62" y="161"/>
                    <a:pt x="61" y="161"/>
                    <a:pt x="61" y="162"/>
                  </a:cubicBezTo>
                  <a:cubicBezTo>
                    <a:pt x="61" y="163"/>
                    <a:pt x="62" y="163"/>
                    <a:pt x="63" y="164"/>
                  </a:cubicBezTo>
                  <a:cubicBezTo>
                    <a:pt x="63" y="163"/>
                    <a:pt x="63" y="162"/>
                    <a:pt x="63" y="161"/>
                  </a:cubicBezTo>
                  <a:close/>
                  <a:moveTo>
                    <a:pt x="154" y="215"/>
                  </a:moveTo>
                  <a:cubicBezTo>
                    <a:pt x="155" y="216"/>
                    <a:pt x="157" y="216"/>
                    <a:pt x="158" y="217"/>
                  </a:cubicBezTo>
                  <a:cubicBezTo>
                    <a:pt x="158" y="216"/>
                    <a:pt x="158" y="216"/>
                    <a:pt x="158" y="216"/>
                  </a:cubicBezTo>
                  <a:cubicBezTo>
                    <a:pt x="156" y="215"/>
                    <a:pt x="155" y="214"/>
                    <a:pt x="154" y="215"/>
                  </a:cubicBezTo>
                  <a:close/>
                  <a:moveTo>
                    <a:pt x="38" y="23"/>
                  </a:moveTo>
                  <a:cubicBezTo>
                    <a:pt x="38" y="23"/>
                    <a:pt x="38" y="23"/>
                    <a:pt x="39" y="23"/>
                  </a:cubicBezTo>
                  <a:cubicBezTo>
                    <a:pt x="39" y="22"/>
                    <a:pt x="38" y="21"/>
                    <a:pt x="39" y="20"/>
                  </a:cubicBezTo>
                  <a:cubicBezTo>
                    <a:pt x="39" y="19"/>
                    <a:pt x="39" y="18"/>
                    <a:pt x="39" y="17"/>
                  </a:cubicBezTo>
                  <a:cubicBezTo>
                    <a:pt x="38" y="19"/>
                    <a:pt x="38" y="21"/>
                    <a:pt x="38" y="23"/>
                  </a:cubicBezTo>
                  <a:close/>
                  <a:moveTo>
                    <a:pt x="59" y="84"/>
                  </a:moveTo>
                  <a:cubicBezTo>
                    <a:pt x="61" y="84"/>
                    <a:pt x="61" y="84"/>
                    <a:pt x="62" y="83"/>
                  </a:cubicBezTo>
                  <a:cubicBezTo>
                    <a:pt x="61" y="83"/>
                    <a:pt x="60" y="82"/>
                    <a:pt x="59" y="84"/>
                  </a:cubicBezTo>
                  <a:close/>
                  <a:moveTo>
                    <a:pt x="54" y="83"/>
                  </a:moveTo>
                  <a:cubicBezTo>
                    <a:pt x="56" y="84"/>
                    <a:pt x="56" y="82"/>
                    <a:pt x="56" y="82"/>
                  </a:cubicBezTo>
                  <a:cubicBezTo>
                    <a:pt x="55" y="81"/>
                    <a:pt x="55" y="81"/>
                    <a:pt x="54" y="83"/>
                  </a:cubicBezTo>
                  <a:close/>
                  <a:moveTo>
                    <a:pt x="216" y="198"/>
                  </a:moveTo>
                  <a:cubicBezTo>
                    <a:pt x="216" y="199"/>
                    <a:pt x="216" y="199"/>
                    <a:pt x="215" y="200"/>
                  </a:cubicBezTo>
                  <a:cubicBezTo>
                    <a:pt x="217" y="200"/>
                    <a:pt x="217" y="199"/>
                    <a:pt x="218" y="198"/>
                  </a:cubicBezTo>
                  <a:cubicBezTo>
                    <a:pt x="217" y="198"/>
                    <a:pt x="217" y="198"/>
                    <a:pt x="216" y="198"/>
                  </a:cubicBezTo>
                  <a:close/>
                  <a:moveTo>
                    <a:pt x="94" y="194"/>
                  </a:moveTo>
                  <a:cubicBezTo>
                    <a:pt x="95" y="195"/>
                    <a:pt x="97" y="196"/>
                    <a:pt x="98" y="196"/>
                  </a:cubicBezTo>
                  <a:cubicBezTo>
                    <a:pt x="98" y="196"/>
                    <a:pt x="98" y="196"/>
                    <a:pt x="97" y="196"/>
                  </a:cubicBezTo>
                  <a:cubicBezTo>
                    <a:pt x="96" y="195"/>
                    <a:pt x="95" y="194"/>
                    <a:pt x="94" y="194"/>
                  </a:cubicBezTo>
                  <a:close/>
                  <a:moveTo>
                    <a:pt x="153" y="201"/>
                  </a:moveTo>
                  <a:cubicBezTo>
                    <a:pt x="153" y="200"/>
                    <a:pt x="153" y="199"/>
                    <a:pt x="154" y="198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3" y="199"/>
                    <a:pt x="152" y="200"/>
                    <a:pt x="151" y="200"/>
                  </a:cubicBezTo>
                  <a:cubicBezTo>
                    <a:pt x="152" y="201"/>
                    <a:pt x="152" y="201"/>
                    <a:pt x="153" y="201"/>
                  </a:cubicBezTo>
                  <a:close/>
                  <a:moveTo>
                    <a:pt x="115" y="190"/>
                  </a:moveTo>
                  <a:cubicBezTo>
                    <a:pt x="115" y="189"/>
                    <a:pt x="115" y="189"/>
                    <a:pt x="115" y="188"/>
                  </a:cubicBezTo>
                  <a:cubicBezTo>
                    <a:pt x="115" y="188"/>
                    <a:pt x="115" y="188"/>
                    <a:pt x="115" y="188"/>
                  </a:cubicBezTo>
                  <a:cubicBezTo>
                    <a:pt x="114" y="189"/>
                    <a:pt x="114" y="190"/>
                    <a:pt x="114" y="190"/>
                  </a:cubicBezTo>
                  <a:cubicBezTo>
                    <a:pt x="114" y="190"/>
                    <a:pt x="115" y="190"/>
                    <a:pt x="115" y="190"/>
                  </a:cubicBezTo>
                  <a:close/>
                  <a:moveTo>
                    <a:pt x="36" y="117"/>
                  </a:moveTo>
                  <a:cubicBezTo>
                    <a:pt x="35" y="118"/>
                    <a:pt x="35" y="118"/>
                    <a:pt x="35" y="118"/>
                  </a:cubicBezTo>
                  <a:cubicBezTo>
                    <a:pt x="35" y="119"/>
                    <a:pt x="35" y="119"/>
                    <a:pt x="36" y="120"/>
                  </a:cubicBezTo>
                  <a:cubicBezTo>
                    <a:pt x="36" y="119"/>
                    <a:pt x="36" y="118"/>
                    <a:pt x="36" y="117"/>
                  </a:cubicBezTo>
                  <a:close/>
                  <a:moveTo>
                    <a:pt x="141" y="203"/>
                  </a:moveTo>
                  <a:cubicBezTo>
                    <a:pt x="141" y="204"/>
                    <a:pt x="141" y="205"/>
                    <a:pt x="141" y="205"/>
                  </a:cubicBezTo>
                  <a:cubicBezTo>
                    <a:pt x="142" y="205"/>
                    <a:pt x="142" y="204"/>
                    <a:pt x="143" y="204"/>
                  </a:cubicBezTo>
                  <a:cubicBezTo>
                    <a:pt x="142" y="204"/>
                    <a:pt x="142" y="204"/>
                    <a:pt x="141" y="203"/>
                  </a:cubicBezTo>
                  <a:close/>
                  <a:moveTo>
                    <a:pt x="29" y="77"/>
                  </a:moveTo>
                  <a:cubicBezTo>
                    <a:pt x="28" y="77"/>
                    <a:pt x="28" y="78"/>
                    <a:pt x="28" y="78"/>
                  </a:cubicBezTo>
                  <a:cubicBezTo>
                    <a:pt x="29" y="79"/>
                    <a:pt x="29" y="79"/>
                    <a:pt x="30" y="78"/>
                  </a:cubicBezTo>
                  <a:cubicBezTo>
                    <a:pt x="30" y="78"/>
                    <a:pt x="29" y="77"/>
                    <a:pt x="29" y="77"/>
                  </a:cubicBezTo>
                  <a:close/>
                  <a:moveTo>
                    <a:pt x="43" y="41"/>
                  </a:moveTo>
                  <a:cubicBezTo>
                    <a:pt x="43" y="43"/>
                    <a:pt x="44" y="45"/>
                    <a:pt x="44" y="45"/>
                  </a:cubicBezTo>
                  <a:cubicBezTo>
                    <a:pt x="44" y="44"/>
                    <a:pt x="44" y="42"/>
                    <a:pt x="43" y="41"/>
                  </a:cubicBezTo>
                  <a:close/>
                  <a:moveTo>
                    <a:pt x="104" y="203"/>
                  </a:moveTo>
                  <a:cubicBezTo>
                    <a:pt x="104" y="202"/>
                    <a:pt x="104" y="202"/>
                    <a:pt x="104" y="202"/>
                  </a:cubicBezTo>
                  <a:cubicBezTo>
                    <a:pt x="103" y="202"/>
                    <a:pt x="103" y="202"/>
                    <a:pt x="102" y="201"/>
                  </a:cubicBezTo>
                  <a:cubicBezTo>
                    <a:pt x="102" y="203"/>
                    <a:pt x="102" y="203"/>
                    <a:pt x="103" y="203"/>
                  </a:cubicBezTo>
                  <a:cubicBezTo>
                    <a:pt x="103" y="203"/>
                    <a:pt x="103" y="203"/>
                    <a:pt x="104" y="203"/>
                  </a:cubicBezTo>
                  <a:close/>
                  <a:moveTo>
                    <a:pt x="206" y="199"/>
                  </a:moveTo>
                  <a:cubicBezTo>
                    <a:pt x="207" y="200"/>
                    <a:pt x="208" y="200"/>
                    <a:pt x="209" y="199"/>
                  </a:cubicBezTo>
                  <a:cubicBezTo>
                    <a:pt x="208" y="199"/>
                    <a:pt x="207" y="199"/>
                    <a:pt x="206" y="199"/>
                  </a:cubicBezTo>
                  <a:close/>
                  <a:moveTo>
                    <a:pt x="99" y="46"/>
                  </a:moveTo>
                  <a:cubicBezTo>
                    <a:pt x="99" y="48"/>
                    <a:pt x="100" y="49"/>
                    <a:pt x="100" y="51"/>
                  </a:cubicBezTo>
                  <a:cubicBezTo>
                    <a:pt x="100" y="49"/>
                    <a:pt x="100" y="48"/>
                    <a:pt x="99" y="46"/>
                  </a:cubicBezTo>
                  <a:close/>
                  <a:moveTo>
                    <a:pt x="176" y="203"/>
                  </a:moveTo>
                  <a:cubicBezTo>
                    <a:pt x="175" y="202"/>
                    <a:pt x="174" y="202"/>
                    <a:pt x="173" y="202"/>
                  </a:cubicBezTo>
                  <a:cubicBezTo>
                    <a:pt x="174" y="203"/>
                    <a:pt x="175" y="204"/>
                    <a:pt x="176" y="203"/>
                  </a:cubicBezTo>
                  <a:close/>
                  <a:moveTo>
                    <a:pt x="39" y="145"/>
                  </a:moveTo>
                  <a:cubicBezTo>
                    <a:pt x="39" y="146"/>
                    <a:pt x="39" y="147"/>
                    <a:pt x="40" y="147"/>
                  </a:cubicBezTo>
                  <a:cubicBezTo>
                    <a:pt x="40" y="146"/>
                    <a:pt x="39" y="145"/>
                    <a:pt x="39" y="145"/>
                  </a:cubicBezTo>
                  <a:close/>
                  <a:moveTo>
                    <a:pt x="173" y="130"/>
                  </a:moveTo>
                  <a:cubicBezTo>
                    <a:pt x="174" y="129"/>
                    <a:pt x="174" y="129"/>
                    <a:pt x="175" y="128"/>
                  </a:cubicBezTo>
                  <a:cubicBezTo>
                    <a:pt x="175" y="128"/>
                    <a:pt x="175" y="128"/>
                    <a:pt x="175" y="128"/>
                  </a:cubicBezTo>
                  <a:cubicBezTo>
                    <a:pt x="173" y="129"/>
                    <a:pt x="173" y="129"/>
                    <a:pt x="173" y="130"/>
                  </a:cubicBezTo>
                  <a:close/>
                  <a:moveTo>
                    <a:pt x="96" y="175"/>
                  </a:moveTo>
                  <a:cubicBezTo>
                    <a:pt x="96" y="175"/>
                    <a:pt x="96" y="174"/>
                    <a:pt x="96" y="173"/>
                  </a:cubicBezTo>
                  <a:cubicBezTo>
                    <a:pt x="95" y="174"/>
                    <a:pt x="95" y="174"/>
                    <a:pt x="96" y="175"/>
                  </a:cubicBezTo>
                  <a:close/>
                  <a:moveTo>
                    <a:pt x="163" y="214"/>
                  </a:moveTo>
                  <a:cubicBezTo>
                    <a:pt x="164" y="214"/>
                    <a:pt x="165" y="215"/>
                    <a:pt x="166" y="214"/>
                  </a:cubicBezTo>
                  <a:cubicBezTo>
                    <a:pt x="166" y="214"/>
                    <a:pt x="166" y="214"/>
                    <a:pt x="166" y="214"/>
                  </a:cubicBezTo>
                  <a:cubicBezTo>
                    <a:pt x="165" y="214"/>
                    <a:pt x="164" y="214"/>
                    <a:pt x="163" y="214"/>
                  </a:cubicBezTo>
                  <a:close/>
                  <a:moveTo>
                    <a:pt x="108" y="205"/>
                  </a:moveTo>
                  <a:cubicBezTo>
                    <a:pt x="107" y="204"/>
                    <a:pt x="107" y="204"/>
                    <a:pt x="106" y="204"/>
                  </a:cubicBezTo>
                  <a:cubicBezTo>
                    <a:pt x="107" y="204"/>
                    <a:pt x="107" y="205"/>
                    <a:pt x="108" y="205"/>
                  </a:cubicBezTo>
                  <a:close/>
                  <a:moveTo>
                    <a:pt x="59" y="73"/>
                  </a:moveTo>
                  <a:cubicBezTo>
                    <a:pt x="60" y="74"/>
                    <a:pt x="60" y="74"/>
                    <a:pt x="60" y="73"/>
                  </a:cubicBezTo>
                  <a:cubicBezTo>
                    <a:pt x="60" y="73"/>
                    <a:pt x="60" y="73"/>
                    <a:pt x="59" y="73"/>
                  </a:cubicBezTo>
                  <a:close/>
                  <a:moveTo>
                    <a:pt x="25" y="53"/>
                  </a:moveTo>
                  <a:cubicBezTo>
                    <a:pt x="24" y="54"/>
                    <a:pt x="24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lose/>
                  <a:moveTo>
                    <a:pt x="199" y="211"/>
                  </a:moveTo>
                  <a:cubicBezTo>
                    <a:pt x="199" y="211"/>
                    <a:pt x="199" y="211"/>
                    <a:pt x="199" y="211"/>
                  </a:cubicBezTo>
                  <a:cubicBezTo>
                    <a:pt x="199" y="211"/>
                    <a:pt x="198" y="211"/>
                    <a:pt x="198" y="211"/>
                  </a:cubicBezTo>
                  <a:cubicBezTo>
                    <a:pt x="198" y="211"/>
                    <a:pt x="198" y="211"/>
                    <a:pt x="198" y="211"/>
                  </a:cubicBezTo>
                  <a:cubicBezTo>
                    <a:pt x="198" y="211"/>
                    <a:pt x="199" y="211"/>
                    <a:pt x="199" y="211"/>
                  </a:cubicBezTo>
                  <a:close/>
                  <a:moveTo>
                    <a:pt x="192" y="217"/>
                  </a:moveTo>
                  <a:cubicBezTo>
                    <a:pt x="191" y="216"/>
                    <a:pt x="191" y="216"/>
                    <a:pt x="190" y="217"/>
                  </a:cubicBezTo>
                  <a:cubicBezTo>
                    <a:pt x="191" y="217"/>
                    <a:pt x="191" y="217"/>
                    <a:pt x="192" y="217"/>
                  </a:cubicBezTo>
                  <a:close/>
                  <a:moveTo>
                    <a:pt x="63" y="75"/>
                  </a:moveTo>
                  <a:cubicBezTo>
                    <a:pt x="63" y="75"/>
                    <a:pt x="63" y="75"/>
                    <a:pt x="63" y="75"/>
                  </a:cubicBezTo>
                  <a:cubicBezTo>
                    <a:pt x="63" y="75"/>
                    <a:pt x="63" y="76"/>
                    <a:pt x="64" y="76"/>
                  </a:cubicBezTo>
                  <a:cubicBezTo>
                    <a:pt x="64" y="76"/>
                    <a:pt x="64" y="76"/>
                    <a:pt x="64" y="75"/>
                  </a:cubicBezTo>
                  <a:cubicBezTo>
                    <a:pt x="64" y="75"/>
                    <a:pt x="63" y="75"/>
                    <a:pt x="63" y="75"/>
                  </a:cubicBezTo>
                  <a:close/>
                  <a:moveTo>
                    <a:pt x="26" y="70"/>
                  </a:moveTo>
                  <a:cubicBezTo>
                    <a:pt x="26" y="69"/>
                    <a:pt x="26" y="69"/>
                    <a:pt x="26" y="68"/>
                  </a:cubicBezTo>
                  <a:cubicBezTo>
                    <a:pt x="25" y="69"/>
                    <a:pt x="25" y="69"/>
                    <a:pt x="26" y="70"/>
                  </a:cubicBezTo>
                  <a:close/>
                  <a:moveTo>
                    <a:pt x="58" y="163"/>
                  </a:moveTo>
                  <a:cubicBezTo>
                    <a:pt x="58" y="163"/>
                    <a:pt x="58" y="163"/>
                    <a:pt x="58" y="163"/>
                  </a:cubicBezTo>
                  <a:cubicBezTo>
                    <a:pt x="58" y="163"/>
                    <a:pt x="58" y="162"/>
                    <a:pt x="57" y="162"/>
                  </a:cubicBezTo>
                  <a:cubicBezTo>
                    <a:pt x="57" y="162"/>
                    <a:pt x="57" y="162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lose/>
                  <a:moveTo>
                    <a:pt x="99" y="201"/>
                  </a:moveTo>
                  <a:cubicBezTo>
                    <a:pt x="99" y="201"/>
                    <a:pt x="99" y="201"/>
                    <a:pt x="99" y="201"/>
                  </a:cubicBezTo>
                  <a:cubicBezTo>
                    <a:pt x="98" y="201"/>
                    <a:pt x="98" y="201"/>
                    <a:pt x="97" y="201"/>
                  </a:cubicBezTo>
                  <a:cubicBezTo>
                    <a:pt x="98" y="201"/>
                    <a:pt x="98" y="201"/>
                    <a:pt x="99" y="201"/>
                  </a:cubicBezTo>
                  <a:close/>
                  <a:moveTo>
                    <a:pt x="67" y="159"/>
                  </a:moveTo>
                  <a:cubicBezTo>
                    <a:pt x="67" y="160"/>
                    <a:pt x="67" y="160"/>
                    <a:pt x="68" y="161"/>
                  </a:cubicBezTo>
                  <a:cubicBezTo>
                    <a:pt x="68" y="160"/>
                    <a:pt x="67" y="160"/>
                    <a:pt x="67" y="159"/>
                  </a:cubicBezTo>
                  <a:close/>
                  <a:moveTo>
                    <a:pt x="100" y="186"/>
                  </a:moveTo>
                  <a:cubicBezTo>
                    <a:pt x="100" y="186"/>
                    <a:pt x="100" y="186"/>
                    <a:pt x="99" y="186"/>
                  </a:cubicBezTo>
                  <a:cubicBezTo>
                    <a:pt x="100" y="186"/>
                    <a:pt x="100" y="186"/>
                    <a:pt x="100" y="186"/>
                  </a:cubicBezTo>
                  <a:close/>
                  <a:moveTo>
                    <a:pt x="50" y="3"/>
                  </a:moveTo>
                  <a:cubicBezTo>
                    <a:pt x="50" y="3"/>
                    <a:pt x="49" y="3"/>
                    <a:pt x="49" y="4"/>
                  </a:cubicBezTo>
                  <a:cubicBezTo>
                    <a:pt x="50" y="4"/>
                    <a:pt x="50" y="4"/>
                    <a:pt x="50" y="3"/>
                  </a:cubicBezTo>
                  <a:close/>
                  <a:moveTo>
                    <a:pt x="172" y="215"/>
                  </a:moveTo>
                  <a:cubicBezTo>
                    <a:pt x="172" y="215"/>
                    <a:pt x="172" y="215"/>
                    <a:pt x="172" y="215"/>
                  </a:cubicBezTo>
                  <a:cubicBezTo>
                    <a:pt x="173" y="215"/>
                    <a:pt x="173" y="215"/>
                    <a:pt x="174" y="215"/>
                  </a:cubicBezTo>
                  <a:cubicBezTo>
                    <a:pt x="174" y="215"/>
                    <a:pt x="174" y="215"/>
                    <a:pt x="174" y="215"/>
                  </a:cubicBezTo>
                  <a:cubicBezTo>
                    <a:pt x="173" y="215"/>
                    <a:pt x="173" y="215"/>
                    <a:pt x="172" y="215"/>
                  </a:cubicBezTo>
                  <a:close/>
                  <a:moveTo>
                    <a:pt x="29" y="60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lose/>
                  <a:moveTo>
                    <a:pt x="214" y="209"/>
                  </a:moveTo>
                  <a:cubicBezTo>
                    <a:pt x="214" y="209"/>
                    <a:pt x="214" y="209"/>
                    <a:pt x="214" y="209"/>
                  </a:cubicBezTo>
                  <a:cubicBezTo>
                    <a:pt x="214" y="209"/>
                    <a:pt x="213" y="209"/>
                    <a:pt x="213" y="210"/>
                  </a:cubicBezTo>
                  <a:cubicBezTo>
                    <a:pt x="213" y="210"/>
                    <a:pt x="213" y="210"/>
                    <a:pt x="213" y="210"/>
                  </a:cubicBezTo>
                  <a:cubicBezTo>
                    <a:pt x="213" y="210"/>
                    <a:pt x="214" y="209"/>
                    <a:pt x="214" y="209"/>
                  </a:cubicBezTo>
                  <a:close/>
                  <a:moveTo>
                    <a:pt x="180" y="193"/>
                  </a:moveTo>
                  <a:cubicBezTo>
                    <a:pt x="180" y="193"/>
                    <a:pt x="180" y="193"/>
                    <a:pt x="181" y="193"/>
                  </a:cubicBezTo>
                  <a:cubicBezTo>
                    <a:pt x="181" y="193"/>
                    <a:pt x="181" y="193"/>
                    <a:pt x="181" y="193"/>
                  </a:cubicBezTo>
                  <a:cubicBezTo>
                    <a:pt x="181" y="193"/>
                    <a:pt x="181" y="193"/>
                    <a:pt x="181" y="193"/>
                  </a:cubicBezTo>
                  <a:cubicBezTo>
                    <a:pt x="181" y="193"/>
                    <a:pt x="181" y="193"/>
                    <a:pt x="180" y="19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00" name="Freeform 401"/>
            <p:cNvSpPr>
              <a:spLocks noEditPoints="1"/>
            </p:cNvSpPr>
            <p:nvPr/>
          </p:nvSpPr>
          <p:spPr bwMode="auto">
            <a:xfrm>
              <a:off x="11590" y="1043"/>
              <a:ext cx="248" cy="400"/>
            </a:xfrm>
            <a:custGeom>
              <a:avLst/>
              <a:gdLst>
                <a:gd name="T0" fmla="*/ 63 w 64"/>
                <a:gd name="T1" fmla="*/ 97 h 103"/>
                <a:gd name="T2" fmla="*/ 56 w 64"/>
                <a:gd name="T3" fmla="*/ 101 h 103"/>
                <a:gd name="T4" fmla="*/ 51 w 64"/>
                <a:gd name="T5" fmla="*/ 86 h 103"/>
                <a:gd name="T6" fmla="*/ 46 w 64"/>
                <a:gd name="T7" fmla="*/ 50 h 103"/>
                <a:gd name="T8" fmla="*/ 33 w 64"/>
                <a:gd name="T9" fmla="*/ 37 h 103"/>
                <a:gd name="T10" fmla="*/ 12 w 64"/>
                <a:gd name="T11" fmla="*/ 22 h 103"/>
                <a:gd name="T12" fmla="*/ 0 w 64"/>
                <a:gd name="T13" fmla="*/ 7 h 103"/>
                <a:gd name="T14" fmla="*/ 11 w 64"/>
                <a:gd name="T15" fmla="*/ 0 h 103"/>
                <a:gd name="T16" fmla="*/ 24 w 64"/>
                <a:gd name="T17" fmla="*/ 6 h 103"/>
                <a:gd name="T18" fmla="*/ 41 w 64"/>
                <a:gd name="T19" fmla="*/ 18 h 103"/>
                <a:gd name="T20" fmla="*/ 58 w 64"/>
                <a:gd name="T21" fmla="*/ 51 h 103"/>
                <a:gd name="T22" fmla="*/ 62 w 64"/>
                <a:gd name="T23" fmla="*/ 66 h 103"/>
                <a:gd name="T24" fmla="*/ 50 w 64"/>
                <a:gd name="T25" fmla="*/ 55 h 103"/>
                <a:gd name="T26" fmla="*/ 52 w 64"/>
                <a:gd name="T27" fmla="*/ 67 h 103"/>
                <a:gd name="T28" fmla="*/ 56 w 64"/>
                <a:gd name="T29" fmla="*/ 96 h 103"/>
                <a:gd name="T30" fmla="*/ 59 w 64"/>
                <a:gd name="T31" fmla="*/ 99 h 103"/>
                <a:gd name="T32" fmla="*/ 57 w 64"/>
                <a:gd name="T33" fmla="*/ 91 h 103"/>
                <a:gd name="T34" fmla="*/ 55 w 64"/>
                <a:gd name="T35" fmla="*/ 73 h 103"/>
                <a:gd name="T36" fmla="*/ 50 w 64"/>
                <a:gd name="T37" fmla="*/ 55 h 103"/>
                <a:gd name="T38" fmla="*/ 3 w 64"/>
                <a:gd name="T39" fmla="*/ 9 h 103"/>
                <a:gd name="T40" fmla="*/ 14 w 64"/>
                <a:gd name="T41" fmla="*/ 20 h 103"/>
                <a:gd name="T42" fmla="*/ 44 w 64"/>
                <a:gd name="T43" fmla="*/ 42 h 103"/>
                <a:gd name="T44" fmla="*/ 44 w 64"/>
                <a:gd name="T45" fmla="*/ 41 h 103"/>
                <a:gd name="T46" fmla="*/ 28 w 64"/>
                <a:gd name="T47" fmla="*/ 27 h 103"/>
                <a:gd name="T48" fmla="*/ 11 w 64"/>
                <a:gd name="T49" fmla="*/ 12 h 103"/>
                <a:gd name="T50" fmla="*/ 14 w 64"/>
                <a:gd name="T51" fmla="*/ 13 h 103"/>
                <a:gd name="T52" fmla="*/ 23 w 64"/>
                <a:gd name="T53" fmla="*/ 21 h 103"/>
                <a:gd name="T54" fmla="*/ 42 w 64"/>
                <a:gd name="T55" fmla="*/ 36 h 103"/>
                <a:gd name="T56" fmla="*/ 40 w 64"/>
                <a:gd name="T57" fmla="*/ 28 h 103"/>
                <a:gd name="T58" fmla="*/ 21 w 64"/>
                <a:gd name="T59" fmla="*/ 12 h 103"/>
                <a:gd name="T60" fmla="*/ 17 w 64"/>
                <a:gd name="T61" fmla="*/ 11 h 103"/>
                <a:gd name="T62" fmla="*/ 5 w 64"/>
                <a:gd name="T63" fmla="*/ 6 h 103"/>
                <a:gd name="T64" fmla="*/ 11 w 64"/>
                <a:gd name="T65" fmla="*/ 9 h 103"/>
                <a:gd name="T66" fmla="*/ 17 w 64"/>
                <a:gd name="T67" fmla="*/ 8 h 103"/>
                <a:gd name="T68" fmla="*/ 45 w 64"/>
                <a:gd name="T69" fmla="*/ 33 h 103"/>
                <a:gd name="T70" fmla="*/ 45 w 64"/>
                <a:gd name="T71" fmla="*/ 3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4" h="103">
                  <a:moveTo>
                    <a:pt x="64" y="86"/>
                  </a:moveTo>
                  <a:cubicBezTo>
                    <a:pt x="64" y="89"/>
                    <a:pt x="64" y="93"/>
                    <a:pt x="63" y="97"/>
                  </a:cubicBezTo>
                  <a:cubicBezTo>
                    <a:pt x="63" y="98"/>
                    <a:pt x="62" y="100"/>
                    <a:pt x="61" y="101"/>
                  </a:cubicBezTo>
                  <a:cubicBezTo>
                    <a:pt x="59" y="103"/>
                    <a:pt x="58" y="103"/>
                    <a:pt x="56" y="101"/>
                  </a:cubicBezTo>
                  <a:cubicBezTo>
                    <a:pt x="55" y="100"/>
                    <a:pt x="54" y="99"/>
                    <a:pt x="53" y="97"/>
                  </a:cubicBezTo>
                  <a:cubicBezTo>
                    <a:pt x="52" y="93"/>
                    <a:pt x="51" y="90"/>
                    <a:pt x="51" y="86"/>
                  </a:cubicBezTo>
                  <a:cubicBezTo>
                    <a:pt x="50" y="80"/>
                    <a:pt x="50" y="74"/>
                    <a:pt x="49" y="69"/>
                  </a:cubicBezTo>
                  <a:cubicBezTo>
                    <a:pt x="48" y="62"/>
                    <a:pt x="48" y="56"/>
                    <a:pt x="46" y="50"/>
                  </a:cubicBezTo>
                  <a:cubicBezTo>
                    <a:pt x="46" y="49"/>
                    <a:pt x="46" y="48"/>
                    <a:pt x="45" y="48"/>
                  </a:cubicBezTo>
                  <a:cubicBezTo>
                    <a:pt x="42" y="44"/>
                    <a:pt x="38" y="40"/>
                    <a:pt x="33" y="37"/>
                  </a:cubicBezTo>
                  <a:cubicBezTo>
                    <a:pt x="30" y="34"/>
                    <a:pt x="27" y="32"/>
                    <a:pt x="24" y="30"/>
                  </a:cubicBezTo>
                  <a:cubicBezTo>
                    <a:pt x="20" y="27"/>
                    <a:pt x="16" y="24"/>
                    <a:pt x="12" y="22"/>
                  </a:cubicBezTo>
                  <a:cubicBezTo>
                    <a:pt x="9" y="19"/>
                    <a:pt x="6" y="16"/>
                    <a:pt x="3" y="13"/>
                  </a:cubicBezTo>
                  <a:cubicBezTo>
                    <a:pt x="2" y="11"/>
                    <a:pt x="1" y="10"/>
                    <a:pt x="0" y="7"/>
                  </a:cubicBezTo>
                  <a:cubicBezTo>
                    <a:pt x="0" y="4"/>
                    <a:pt x="2" y="1"/>
                    <a:pt x="5" y="0"/>
                  </a:cubicBezTo>
                  <a:cubicBezTo>
                    <a:pt x="7" y="0"/>
                    <a:pt x="9" y="0"/>
                    <a:pt x="11" y="0"/>
                  </a:cubicBezTo>
                  <a:cubicBezTo>
                    <a:pt x="15" y="1"/>
                    <a:pt x="19" y="2"/>
                    <a:pt x="22" y="5"/>
                  </a:cubicBezTo>
                  <a:cubicBezTo>
                    <a:pt x="23" y="5"/>
                    <a:pt x="24" y="5"/>
                    <a:pt x="24" y="6"/>
                  </a:cubicBezTo>
                  <a:cubicBezTo>
                    <a:pt x="26" y="6"/>
                    <a:pt x="28" y="7"/>
                    <a:pt x="29" y="8"/>
                  </a:cubicBezTo>
                  <a:cubicBezTo>
                    <a:pt x="34" y="10"/>
                    <a:pt x="37" y="14"/>
                    <a:pt x="41" y="18"/>
                  </a:cubicBezTo>
                  <a:cubicBezTo>
                    <a:pt x="46" y="25"/>
                    <a:pt x="50" y="32"/>
                    <a:pt x="53" y="39"/>
                  </a:cubicBezTo>
                  <a:cubicBezTo>
                    <a:pt x="55" y="43"/>
                    <a:pt x="56" y="47"/>
                    <a:pt x="58" y="51"/>
                  </a:cubicBezTo>
                  <a:cubicBezTo>
                    <a:pt x="59" y="54"/>
                    <a:pt x="60" y="57"/>
                    <a:pt x="61" y="60"/>
                  </a:cubicBezTo>
                  <a:cubicBezTo>
                    <a:pt x="61" y="62"/>
                    <a:pt x="61" y="64"/>
                    <a:pt x="62" y="66"/>
                  </a:cubicBezTo>
                  <a:cubicBezTo>
                    <a:pt x="64" y="72"/>
                    <a:pt x="64" y="79"/>
                    <a:pt x="64" y="86"/>
                  </a:cubicBezTo>
                  <a:close/>
                  <a:moveTo>
                    <a:pt x="50" y="55"/>
                  </a:moveTo>
                  <a:cubicBezTo>
                    <a:pt x="50" y="55"/>
                    <a:pt x="50" y="55"/>
                    <a:pt x="50" y="55"/>
                  </a:cubicBezTo>
                  <a:cubicBezTo>
                    <a:pt x="51" y="59"/>
                    <a:pt x="51" y="63"/>
                    <a:pt x="52" y="67"/>
                  </a:cubicBezTo>
                  <a:cubicBezTo>
                    <a:pt x="52" y="73"/>
                    <a:pt x="53" y="80"/>
                    <a:pt x="53" y="87"/>
                  </a:cubicBezTo>
                  <a:cubicBezTo>
                    <a:pt x="54" y="90"/>
                    <a:pt x="55" y="93"/>
                    <a:pt x="56" y="96"/>
                  </a:cubicBezTo>
                  <a:cubicBezTo>
                    <a:pt x="56" y="97"/>
                    <a:pt x="57" y="98"/>
                    <a:pt x="57" y="99"/>
                  </a:cubicBezTo>
                  <a:cubicBezTo>
                    <a:pt x="58" y="100"/>
                    <a:pt x="59" y="100"/>
                    <a:pt x="59" y="99"/>
                  </a:cubicBezTo>
                  <a:cubicBezTo>
                    <a:pt x="58" y="97"/>
                    <a:pt x="59" y="95"/>
                    <a:pt x="58" y="93"/>
                  </a:cubicBezTo>
                  <a:cubicBezTo>
                    <a:pt x="57" y="93"/>
                    <a:pt x="57" y="92"/>
                    <a:pt x="57" y="91"/>
                  </a:cubicBezTo>
                  <a:cubicBezTo>
                    <a:pt x="57" y="91"/>
                    <a:pt x="57" y="90"/>
                    <a:pt x="57" y="90"/>
                  </a:cubicBezTo>
                  <a:cubicBezTo>
                    <a:pt x="56" y="84"/>
                    <a:pt x="56" y="79"/>
                    <a:pt x="55" y="73"/>
                  </a:cubicBezTo>
                  <a:cubicBezTo>
                    <a:pt x="55" y="69"/>
                    <a:pt x="54" y="64"/>
                    <a:pt x="53" y="60"/>
                  </a:cubicBezTo>
                  <a:cubicBezTo>
                    <a:pt x="53" y="58"/>
                    <a:pt x="51" y="56"/>
                    <a:pt x="50" y="55"/>
                  </a:cubicBezTo>
                  <a:close/>
                  <a:moveTo>
                    <a:pt x="4" y="9"/>
                  </a:moveTo>
                  <a:cubicBezTo>
                    <a:pt x="4" y="9"/>
                    <a:pt x="3" y="9"/>
                    <a:pt x="3" y="9"/>
                  </a:cubicBezTo>
                  <a:cubicBezTo>
                    <a:pt x="4" y="10"/>
                    <a:pt x="4" y="11"/>
                    <a:pt x="5" y="11"/>
                  </a:cubicBezTo>
                  <a:cubicBezTo>
                    <a:pt x="8" y="14"/>
                    <a:pt x="10" y="17"/>
                    <a:pt x="14" y="20"/>
                  </a:cubicBezTo>
                  <a:cubicBezTo>
                    <a:pt x="18" y="22"/>
                    <a:pt x="22" y="25"/>
                    <a:pt x="26" y="28"/>
                  </a:cubicBezTo>
                  <a:cubicBezTo>
                    <a:pt x="32" y="32"/>
                    <a:pt x="38" y="37"/>
                    <a:pt x="44" y="42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2"/>
                    <a:pt x="44" y="42"/>
                    <a:pt x="44" y="41"/>
                  </a:cubicBezTo>
                  <a:cubicBezTo>
                    <a:pt x="42" y="39"/>
                    <a:pt x="40" y="37"/>
                    <a:pt x="38" y="36"/>
                  </a:cubicBezTo>
                  <a:cubicBezTo>
                    <a:pt x="35" y="33"/>
                    <a:pt x="31" y="30"/>
                    <a:pt x="28" y="27"/>
                  </a:cubicBezTo>
                  <a:cubicBezTo>
                    <a:pt x="24" y="25"/>
                    <a:pt x="20" y="22"/>
                    <a:pt x="17" y="20"/>
                  </a:cubicBezTo>
                  <a:cubicBezTo>
                    <a:pt x="14" y="18"/>
                    <a:pt x="11" y="15"/>
                    <a:pt x="11" y="12"/>
                  </a:cubicBezTo>
                  <a:cubicBezTo>
                    <a:pt x="8" y="11"/>
                    <a:pt x="6" y="10"/>
                    <a:pt x="4" y="9"/>
                  </a:cubicBezTo>
                  <a:close/>
                  <a:moveTo>
                    <a:pt x="14" y="13"/>
                  </a:moveTo>
                  <a:cubicBezTo>
                    <a:pt x="15" y="15"/>
                    <a:pt x="16" y="16"/>
                    <a:pt x="17" y="17"/>
                  </a:cubicBezTo>
                  <a:cubicBezTo>
                    <a:pt x="19" y="18"/>
                    <a:pt x="21" y="20"/>
                    <a:pt x="23" y="21"/>
                  </a:cubicBezTo>
                  <a:cubicBezTo>
                    <a:pt x="30" y="26"/>
                    <a:pt x="36" y="30"/>
                    <a:pt x="42" y="35"/>
                  </a:cubicBezTo>
                  <a:cubicBezTo>
                    <a:pt x="42" y="35"/>
                    <a:pt x="42" y="35"/>
                    <a:pt x="42" y="36"/>
                  </a:cubicBezTo>
                  <a:cubicBezTo>
                    <a:pt x="37" y="27"/>
                    <a:pt x="25" y="18"/>
                    <a:pt x="14" y="13"/>
                  </a:cubicBezTo>
                  <a:close/>
                  <a:moveTo>
                    <a:pt x="40" y="28"/>
                  </a:moveTo>
                  <a:cubicBezTo>
                    <a:pt x="40" y="27"/>
                    <a:pt x="39" y="26"/>
                    <a:pt x="39" y="25"/>
                  </a:cubicBezTo>
                  <a:cubicBezTo>
                    <a:pt x="34" y="19"/>
                    <a:pt x="28" y="15"/>
                    <a:pt x="21" y="12"/>
                  </a:cubicBezTo>
                  <a:cubicBezTo>
                    <a:pt x="19" y="11"/>
                    <a:pt x="18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26" y="15"/>
                    <a:pt x="33" y="21"/>
                    <a:pt x="40" y="28"/>
                  </a:cubicBezTo>
                  <a:close/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7" y="7"/>
                    <a:pt x="9" y="8"/>
                    <a:pt x="11" y="9"/>
                  </a:cubicBezTo>
                  <a:cubicBezTo>
                    <a:pt x="12" y="8"/>
                    <a:pt x="13" y="8"/>
                    <a:pt x="14" y="8"/>
                  </a:cubicBezTo>
                  <a:cubicBezTo>
                    <a:pt x="15" y="8"/>
                    <a:pt x="16" y="8"/>
                    <a:pt x="17" y="8"/>
                  </a:cubicBezTo>
                  <a:cubicBezTo>
                    <a:pt x="13" y="7"/>
                    <a:pt x="9" y="6"/>
                    <a:pt x="5" y="6"/>
                  </a:cubicBezTo>
                  <a:close/>
                  <a:moveTo>
                    <a:pt x="45" y="33"/>
                  </a:moveTo>
                  <a:cubicBezTo>
                    <a:pt x="46" y="37"/>
                    <a:pt x="49" y="40"/>
                    <a:pt x="50" y="44"/>
                  </a:cubicBezTo>
                  <a:cubicBezTo>
                    <a:pt x="50" y="39"/>
                    <a:pt x="47" y="36"/>
                    <a:pt x="45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02" name="Freeform 403"/>
            <p:cNvSpPr>
              <a:spLocks noEditPoints="1"/>
            </p:cNvSpPr>
            <p:nvPr/>
          </p:nvSpPr>
          <p:spPr bwMode="auto">
            <a:xfrm>
              <a:off x="11488" y="1153"/>
              <a:ext cx="208" cy="310"/>
            </a:xfrm>
            <a:custGeom>
              <a:avLst/>
              <a:gdLst>
                <a:gd name="T0" fmla="*/ 53 w 53"/>
                <a:gd name="T1" fmla="*/ 62 h 80"/>
                <a:gd name="T2" fmla="*/ 51 w 53"/>
                <a:gd name="T3" fmla="*/ 75 h 80"/>
                <a:gd name="T4" fmla="*/ 50 w 53"/>
                <a:gd name="T5" fmla="*/ 78 h 80"/>
                <a:gd name="T6" fmla="*/ 49 w 53"/>
                <a:gd name="T7" fmla="*/ 78 h 80"/>
                <a:gd name="T8" fmla="*/ 45 w 53"/>
                <a:gd name="T9" fmla="*/ 78 h 80"/>
                <a:gd name="T10" fmla="*/ 43 w 53"/>
                <a:gd name="T11" fmla="*/ 75 h 80"/>
                <a:gd name="T12" fmla="*/ 40 w 53"/>
                <a:gd name="T13" fmla="*/ 65 h 80"/>
                <a:gd name="T14" fmla="*/ 39 w 53"/>
                <a:gd name="T15" fmla="*/ 50 h 80"/>
                <a:gd name="T16" fmla="*/ 36 w 53"/>
                <a:gd name="T17" fmla="*/ 32 h 80"/>
                <a:gd name="T18" fmla="*/ 34 w 53"/>
                <a:gd name="T19" fmla="*/ 28 h 80"/>
                <a:gd name="T20" fmla="*/ 23 w 53"/>
                <a:gd name="T21" fmla="*/ 17 h 80"/>
                <a:gd name="T22" fmla="*/ 13 w 53"/>
                <a:gd name="T23" fmla="*/ 12 h 80"/>
                <a:gd name="T24" fmla="*/ 6 w 53"/>
                <a:gd name="T25" fmla="*/ 10 h 80"/>
                <a:gd name="T26" fmla="*/ 3 w 53"/>
                <a:gd name="T27" fmla="*/ 9 h 80"/>
                <a:gd name="T28" fmla="*/ 2 w 53"/>
                <a:gd name="T29" fmla="*/ 8 h 80"/>
                <a:gd name="T30" fmla="*/ 2 w 53"/>
                <a:gd name="T31" fmla="*/ 4 h 80"/>
                <a:gd name="T32" fmla="*/ 5 w 53"/>
                <a:gd name="T33" fmla="*/ 2 h 80"/>
                <a:gd name="T34" fmla="*/ 13 w 53"/>
                <a:gd name="T35" fmla="*/ 1 h 80"/>
                <a:gd name="T36" fmla="*/ 28 w 53"/>
                <a:gd name="T37" fmla="*/ 5 h 80"/>
                <a:gd name="T38" fmla="*/ 38 w 53"/>
                <a:gd name="T39" fmla="*/ 15 h 80"/>
                <a:gd name="T40" fmla="*/ 41 w 53"/>
                <a:gd name="T41" fmla="*/ 20 h 80"/>
                <a:gd name="T42" fmla="*/ 51 w 53"/>
                <a:gd name="T43" fmla="*/ 43 h 80"/>
                <a:gd name="T44" fmla="*/ 53 w 53"/>
                <a:gd name="T45" fmla="*/ 62 h 80"/>
                <a:gd name="T46" fmla="*/ 41 w 53"/>
                <a:gd name="T47" fmla="*/ 39 h 80"/>
                <a:gd name="T48" fmla="*/ 40 w 53"/>
                <a:gd name="T49" fmla="*/ 39 h 80"/>
                <a:gd name="T50" fmla="*/ 40 w 53"/>
                <a:gd name="T51" fmla="*/ 41 h 80"/>
                <a:gd name="T52" fmla="*/ 42 w 53"/>
                <a:gd name="T53" fmla="*/ 50 h 80"/>
                <a:gd name="T54" fmla="*/ 43 w 53"/>
                <a:gd name="T55" fmla="*/ 63 h 80"/>
                <a:gd name="T56" fmla="*/ 45 w 53"/>
                <a:gd name="T57" fmla="*/ 74 h 80"/>
                <a:gd name="T58" fmla="*/ 47 w 53"/>
                <a:gd name="T59" fmla="*/ 76 h 80"/>
                <a:gd name="T60" fmla="*/ 48 w 53"/>
                <a:gd name="T61" fmla="*/ 75 h 80"/>
                <a:gd name="T62" fmla="*/ 48 w 53"/>
                <a:gd name="T63" fmla="*/ 75 h 80"/>
                <a:gd name="T64" fmla="*/ 47 w 53"/>
                <a:gd name="T65" fmla="*/ 71 h 80"/>
                <a:gd name="T66" fmla="*/ 43 w 53"/>
                <a:gd name="T67" fmla="*/ 45 h 80"/>
                <a:gd name="T68" fmla="*/ 41 w 53"/>
                <a:gd name="T69" fmla="*/ 39 h 80"/>
                <a:gd name="T70" fmla="*/ 30 w 53"/>
                <a:gd name="T71" fmla="*/ 18 h 80"/>
                <a:gd name="T72" fmla="*/ 30 w 53"/>
                <a:gd name="T73" fmla="*/ 17 h 80"/>
                <a:gd name="T74" fmla="*/ 21 w 53"/>
                <a:gd name="T75" fmla="*/ 8 h 80"/>
                <a:gd name="T76" fmla="*/ 16 w 53"/>
                <a:gd name="T77" fmla="*/ 8 h 80"/>
                <a:gd name="T78" fmla="*/ 16 w 53"/>
                <a:gd name="T79" fmla="*/ 8 h 80"/>
                <a:gd name="T80" fmla="*/ 30 w 53"/>
                <a:gd name="T81" fmla="*/ 18 h 80"/>
                <a:gd name="T82" fmla="*/ 3 w 53"/>
                <a:gd name="T83" fmla="*/ 6 h 80"/>
                <a:gd name="T84" fmla="*/ 9 w 53"/>
                <a:gd name="T85" fmla="*/ 8 h 80"/>
                <a:gd name="T86" fmla="*/ 9 w 53"/>
                <a:gd name="T87" fmla="*/ 6 h 80"/>
                <a:gd name="T88" fmla="*/ 9 w 53"/>
                <a:gd name="T89" fmla="*/ 4 h 80"/>
                <a:gd name="T90" fmla="*/ 3 w 53"/>
                <a:gd name="T91" fmla="*/ 6 h 80"/>
                <a:gd name="T92" fmla="*/ 34 w 53"/>
                <a:gd name="T93" fmla="*/ 18 h 80"/>
                <a:gd name="T94" fmla="*/ 39 w 53"/>
                <a:gd name="T95" fmla="*/ 24 h 80"/>
                <a:gd name="T96" fmla="*/ 34 w 53"/>
                <a:gd name="T97" fmla="*/ 18 h 80"/>
                <a:gd name="T98" fmla="*/ 18 w 53"/>
                <a:gd name="T99" fmla="*/ 4 h 80"/>
                <a:gd name="T100" fmla="*/ 25 w 53"/>
                <a:gd name="T101" fmla="*/ 7 h 80"/>
                <a:gd name="T102" fmla="*/ 18 w 53"/>
                <a:gd name="T103" fmla="*/ 4 h 80"/>
                <a:gd name="T104" fmla="*/ 14 w 53"/>
                <a:gd name="T105" fmla="*/ 4 h 80"/>
                <a:gd name="T106" fmla="*/ 16 w 53"/>
                <a:gd name="T107" fmla="*/ 4 h 80"/>
                <a:gd name="T108" fmla="*/ 14 w 53"/>
                <a:gd name="T109" fmla="*/ 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" h="80">
                  <a:moveTo>
                    <a:pt x="53" y="62"/>
                  </a:moveTo>
                  <a:cubicBezTo>
                    <a:pt x="53" y="67"/>
                    <a:pt x="53" y="71"/>
                    <a:pt x="51" y="75"/>
                  </a:cubicBezTo>
                  <a:cubicBezTo>
                    <a:pt x="51" y="76"/>
                    <a:pt x="51" y="77"/>
                    <a:pt x="50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7" y="80"/>
                    <a:pt x="46" y="80"/>
                    <a:pt x="45" y="78"/>
                  </a:cubicBezTo>
                  <a:cubicBezTo>
                    <a:pt x="44" y="77"/>
                    <a:pt x="43" y="76"/>
                    <a:pt x="43" y="75"/>
                  </a:cubicBezTo>
                  <a:cubicBezTo>
                    <a:pt x="41" y="72"/>
                    <a:pt x="41" y="68"/>
                    <a:pt x="40" y="65"/>
                  </a:cubicBezTo>
                  <a:cubicBezTo>
                    <a:pt x="40" y="60"/>
                    <a:pt x="39" y="55"/>
                    <a:pt x="39" y="50"/>
                  </a:cubicBezTo>
                  <a:cubicBezTo>
                    <a:pt x="38" y="44"/>
                    <a:pt x="37" y="38"/>
                    <a:pt x="36" y="32"/>
                  </a:cubicBezTo>
                  <a:cubicBezTo>
                    <a:pt x="36" y="31"/>
                    <a:pt x="35" y="29"/>
                    <a:pt x="34" y="28"/>
                  </a:cubicBezTo>
                  <a:cubicBezTo>
                    <a:pt x="31" y="24"/>
                    <a:pt x="27" y="21"/>
                    <a:pt x="23" y="17"/>
                  </a:cubicBezTo>
                  <a:cubicBezTo>
                    <a:pt x="20" y="15"/>
                    <a:pt x="17" y="14"/>
                    <a:pt x="13" y="12"/>
                  </a:cubicBezTo>
                  <a:cubicBezTo>
                    <a:pt x="11" y="12"/>
                    <a:pt x="9" y="11"/>
                    <a:pt x="6" y="10"/>
                  </a:cubicBezTo>
                  <a:cubicBezTo>
                    <a:pt x="5" y="10"/>
                    <a:pt x="4" y="10"/>
                    <a:pt x="3" y="9"/>
                  </a:cubicBezTo>
                  <a:cubicBezTo>
                    <a:pt x="3" y="9"/>
                    <a:pt x="2" y="9"/>
                    <a:pt x="2" y="8"/>
                  </a:cubicBezTo>
                  <a:cubicBezTo>
                    <a:pt x="0" y="7"/>
                    <a:pt x="0" y="5"/>
                    <a:pt x="2" y="4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8" y="1"/>
                    <a:pt x="10" y="1"/>
                    <a:pt x="13" y="1"/>
                  </a:cubicBezTo>
                  <a:cubicBezTo>
                    <a:pt x="19" y="0"/>
                    <a:pt x="24" y="2"/>
                    <a:pt x="28" y="5"/>
                  </a:cubicBezTo>
                  <a:cubicBezTo>
                    <a:pt x="32" y="8"/>
                    <a:pt x="35" y="11"/>
                    <a:pt x="38" y="15"/>
                  </a:cubicBezTo>
                  <a:cubicBezTo>
                    <a:pt x="39" y="17"/>
                    <a:pt x="40" y="18"/>
                    <a:pt x="41" y="20"/>
                  </a:cubicBezTo>
                  <a:cubicBezTo>
                    <a:pt x="46" y="27"/>
                    <a:pt x="49" y="34"/>
                    <a:pt x="51" y="43"/>
                  </a:cubicBezTo>
                  <a:cubicBezTo>
                    <a:pt x="52" y="49"/>
                    <a:pt x="53" y="56"/>
                    <a:pt x="53" y="62"/>
                  </a:cubicBezTo>
                  <a:close/>
                  <a:moveTo>
                    <a:pt x="41" y="39"/>
                  </a:moveTo>
                  <a:cubicBezTo>
                    <a:pt x="40" y="39"/>
                    <a:pt x="40" y="39"/>
                    <a:pt x="40" y="39"/>
                  </a:cubicBezTo>
                  <a:cubicBezTo>
                    <a:pt x="40" y="40"/>
                    <a:pt x="40" y="40"/>
                    <a:pt x="40" y="41"/>
                  </a:cubicBezTo>
                  <a:cubicBezTo>
                    <a:pt x="41" y="44"/>
                    <a:pt x="41" y="47"/>
                    <a:pt x="42" y="50"/>
                  </a:cubicBezTo>
                  <a:cubicBezTo>
                    <a:pt x="42" y="55"/>
                    <a:pt x="42" y="59"/>
                    <a:pt x="43" y="63"/>
                  </a:cubicBezTo>
                  <a:cubicBezTo>
                    <a:pt x="43" y="67"/>
                    <a:pt x="44" y="70"/>
                    <a:pt x="45" y="74"/>
                  </a:cubicBezTo>
                  <a:cubicBezTo>
                    <a:pt x="46" y="75"/>
                    <a:pt x="46" y="76"/>
                    <a:pt x="47" y="76"/>
                  </a:cubicBezTo>
                  <a:cubicBezTo>
                    <a:pt x="47" y="76"/>
                    <a:pt x="48" y="76"/>
                    <a:pt x="48" y="75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7" y="74"/>
                    <a:pt x="47" y="72"/>
                    <a:pt x="47" y="71"/>
                  </a:cubicBezTo>
                  <a:cubicBezTo>
                    <a:pt x="47" y="62"/>
                    <a:pt x="45" y="53"/>
                    <a:pt x="43" y="45"/>
                  </a:cubicBezTo>
                  <a:cubicBezTo>
                    <a:pt x="42" y="43"/>
                    <a:pt x="41" y="41"/>
                    <a:pt x="41" y="39"/>
                  </a:cubicBezTo>
                  <a:close/>
                  <a:moveTo>
                    <a:pt x="30" y="18"/>
                  </a:moveTo>
                  <a:cubicBezTo>
                    <a:pt x="30" y="17"/>
                    <a:pt x="30" y="17"/>
                    <a:pt x="30" y="17"/>
                  </a:cubicBezTo>
                  <a:cubicBezTo>
                    <a:pt x="28" y="14"/>
                    <a:pt x="25" y="11"/>
                    <a:pt x="21" y="8"/>
                  </a:cubicBezTo>
                  <a:cubicBezTo>
                    <a:pt x="19" y="8"/>
                    <a:pt x="18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1" y="11"/>
                    <a:pt x="26" y="14"/>
                    <a:pt x="30" y="18"/>
                  </a:cubicBezTo>
                  <a:close/>
                  <a:moveTo>
                    <a:pt x="3" y="6"/>
                  </a:moveTo>
                  <a:cubicBezTo>
                    <a:pt x="5" y="7"/>
                    <a:pt x="7" y="8"/>
                    <a:pt x="9" y="8"/>
                  </a:cubicBezTo>
                  <a:cubicBezTo>
                    <a:pt x="9" y="8"/>
                    <a:pt x="9" y="7"/>
                    <a:pt x="9" y="6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7" y="4"/>
                    <a:pt x="5" y="5"/>
                    <a:pt x="3" y="6"/>
                  </a:cubicBezTo>
                  <a:close/>
                  <a:moveTo>
                    <a:pt x="34" y="18"/>
                  </a:moveTo>
                  <a:cubicBezTo>
                    <a:pt x="35" y="20"/>
                    <a:pt x="36" y="23"/>
                    <a:pt x="39" y="24"/>
                  </a:cubicBezTo>
                  <a:cubicBezTo>
                    <a:pt x="37" y="22"/>
                    <a:pt x="36" y="20"/>
                    <a:pt x="34" y="18"/>
                  </a:cubicBezTo>
                  <a:close/>
                  <a:moveTo>
                    <a:pt x="18" y="4"/>
                  </a:moveTo>
                  <a:cubicBezTo>
                    <a:pt x="21" y="5"/>
                    <a:pt x="23" y="6"/>
                    <a:pt x="25" y="7"/>
                  </a:cubicBezTo>
                  <a:cubicBezTo>
                    <a:pt x="23" y="5"/>
                    <a:pt x="21" y="4"/>
                    <a:pt x="18" y="4"/>
                  </a:cubicBezTo>
                  <a:close/>
                  <a:moveTo>
                    <a:pt x="14" y="4"/>
                  </a:moveTo>
                  <a:cubicBezTo>
                    <a:pt x="15" y="4"/>
                    <a:pt x="15" y="4"/>
                    <a:pt x="16" y="4"/>
                  </a:cubicBezTo>
                  <a:cubicBezTo>
                    <a:pt x="15" y="4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03" name="Freeform 404"/>
            <p:cNvSpPr>
              <a:spLocks noEditPoints="1"/>
            </p:cNvSpPr>
            <p:nvPr/>
          </p:nvSpPr>
          <p:spPr bwMode="auto">
            <a:xfrm>
              <a:off x="11873" y="1568"/>
              <a:ext cx="305" cy="223"/>
            </a:xfrm>
            <a:custGeom>
              <a:avLst/>
              <a:gdLst>
                <a:gd name="T0" fmla="*/ 68 w 78"/>
                <a:gd name="T1" fmla="*/ 51 h 57"/>
                <a:gd name="T2" fmla="*/ 64 w 78"/>
                <a:gd name="T3" fmla="*/ 48 h 57"/>
                <a:gd name="T4" fmla="*/ 46 w 78"/>
                <a:gd name="T5" fmla="*/ 29 h 57"/>
                <a:gd name="T6" fmla="*/ 21 w 78"/>
                <a:gd name="T7" fmla="*/ 18 h 57"/>
                <a:gd name="T8" fmla="*/ 5 w 78"/>
                <a:gd name="T9" fmla="*/ 16 h 57"/>
                <a:gd name="T10" fmla="*/ 2 w 78"/>
                <a:gd name="T11" fmla="*/ 10 h 57"/>
                <a:gd name="T12" fmla="*/ 11 w 78"/>
                <a:gd name="T13" fmla="*/ 5 h 57"/>
                <a:gd name="T14" fmla="*/ 11 w 78"/>
                <a:gd name="T15" fmla="*/ 1 h 57"/>
                <a:gd name="T16" fmla="*/ 17 w 78"/>
                <a:gd name="T17" fmla="*/ 1 h 57"/>
                <a:gd name="T18" fmla="*/ 40 w 78"/>
                <a:gd name="T19" fmla="*/ 6 h 57"/>
                <a:gd name="T20" fmla="*/ 58 w 78"/>
                <a:gd name="T21" fmla="*/ 21 h 57"/>
                <a:gd name="T22" fmla="*/ 77 w 78"/>
                <a:gd name="T23" fmla="*/ 47 h 57"/>
                <a:gd name="T24" fmla="*/ 78 w 78"/>
                <a:gd name="T25" fmla="*/ 55 h 57"/>
                <a:gd name="T26" fmla="*/ 76 w 78"/>
                <a:gd name="T27" fmla="*/ 57 h 57"/>
                <a:gd name="T28" fmla="*/ 70 w 78"/>
                <a:gd name="T29" fmla="*/ 52 h 57"/>
                <a:gd name="T30" fmla="*/ 52 w 78"/>
                <a:gd name="T31" fmla="*/ 19 h 57"/>
                <a:gd name="T32" fmla="*/ 38 w 78"/>
                <a:gd name="T33" fmla="*/ 7 h 57"/>
                <a:gd name="T34" fmla="*/ 15 w 78"/>
                <a:gd name="T35" fmla="*/ 5 h 57"/>
                <a:gd name="T36" fmla="*/ 52 w 78"/>
                <a:gd name="T37" fmla="*/ 19 h 57"/>
                <a:gd name="T38" fmla="*/ 69 w 78"/>
                <a:gd name="T39" fmla="*/ 44 h 57"/>
                <a:gd name="T40" fmla="*/ 62 w 78"/>
                <a:gd name="T41" fmla="*/ 30 h 57"/>
                <a:gd name="T42" fmla="*/ 34 w 78"/>
                <a:gd name="T43" fmla="*/ 13 h 57"/>
                <a:gd name="T44" fmla="*/ 12 w 78"/>
                <a:gd name="T45" fmla="*/ 9 h 57"/>
                <a:gd name="T46" fmla="*/ 21 w 78"/>
                <a:gd name="T47" fmla="*/ 12 h 57"/>
                <a:gd name="T48" fmla="*/ 67 w 78"/>
                <a:gd name="T49" fmla="*/ 40 h 57"/>
                <a:gd name="T50" fmla="*/ 72 w 78"/>
                <a:gd name="T51" fmla="*/ 51 h 57"/>
                <a:gd name="T52" fmla="*/ 61 w 78"/>
                <a:gd name="T53" fmla="*/ 38 h 57"/>
                <a:gd name="T54" fmla="*/ 35 w 78"/>
                <a:gd name="T55" fmla="*/ 18 h 57"/>
                <a:gd name="T56" fmla="*/ 34 w 78"/>
                <a:gd name="T57" fmla="*/ 18 h 57"/>
                <a:gd name="T58" fmla="*/ 59 w 78"/>
                <a:gd name="T59" fmla="*/ 38 h 57"/>
                <a:gd name="T60" fmla="*/ 20 w 78"/>
                <a:gd name="T61" fmla="*/ 15 h 57"/>
                <a:gd name="T62" fmla="*/ 19 w 78"/>
                <a:gd name="T63" fmla="*/ 14 h 57"/>
                <a:gd name="T64" fmla="*/ 7 w 78"/>
                <a:gd name="T65" fmla="*/ 9 h 57"/>
                <a:gd name="T66" fmla="*/ 4 w 78"/>
                <a:gd name="T67" fmla="*/ 13 h 57"/>
                <a:gd name="T68" fmla="*/ 9 w 78"/>
                <a:gd name="T69" fmla="*/ 1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8" h="57">
                  <a:moveTo>
                    <a:pt x="69" y="51"/>
                  </a:moveTo>
                  <a:cubicBezTo>
                    <a:pt x="68" y="51"/>
                    <a:pt x="68" y="51"/>
                    <a:pt x="68" y="51"/>
                  </a:cubicBezTo>
                  <a:cubicBezTo>
                    <a:pt x="66" y="51"/>
                    <a:pt x="65" y="51"/>
                    <a:pt x="65" y="49"/>
                  </a:cubicBezTo>
                  <a:cubicBezTo>
                    <a:pt x="65" y="49"/>
                    <a:pt x="64" y="48"/>
                    <a:pt x="64" y="48"/>
                  </a:cubicBezTo>
                  <a:cubicBezTo>
                    <a:pt x="64" y="46"/>
                    <a:pt x="63" y="45"/>
                    <a:pt x="62" y="44"/>
                  </a:cubicBezTo>
                  <a:cubicBezTo>
                    <a:pt x="57" y="39"/>
                    <a:pt x="52" y="33"/>
                    <a:pt x="46" y="29"/>
                  </a:cubicBezTo>
                  <a:cubicBezTo>
                    <a:pt x="42" y="26"/>
                    <a:pt x="39" y="24"/>
                    <a:pt x="35" y="22"/>
                  </a:cubicBezTo>
                  <a:cubicBezTo>
                    <a:pt x="31" y="20"/>
                    <a:pt x="26" y="18"/>
                    <a:pt x="21" y="18"/>
                  </a:cubicBezTo>
                  <a:cubicBezTo>
                    <a:pt x="17" y="17"/>
                    <a:pt x="13" y="17"/>
                    <a:pt x="9" y="17"/>
                  </a:cubicBezTo>
                  <a:cubicBezTo>
                    <a:pt x="8" y="16"/>
                    <a:pt x="6" y="16"/>
                    <a:pt x="5" y="16"/>
                  </a:cubicBezTo>
                  <a:cubicBezTo>
                    <a:pt x="4" y="15"/>
                    <a:pt x="3" y="15"/>
                    <a:pt x="2" y="15"/>
                  </a:cubicBezTo>
                  <a:cubicBezTo>
                    <a:pt x="1" y="13"/>
                    <a:pt x="0" y="11"/>
                    <a:pt x="2" y="10"/>
                  </a:cubicBezTo>
                  <a:cubicBezTo>
                    <a:pt x="3" y="8"/>
                    <a:pt x="4" y="7"/>
                    <a:pt x="6" y="7"/>
                  </a:cubicBezTo>
                  <a:cubicBezTo>
                    <a:pt x="8" y="6"/>
                    <a:pt x="9" y="6"/>
                    <a:pt x="11" y="5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10" y="4"/>
                    <a:pt x="10" y="2"/>
                    <a:pt x="11" y="1"/>
                  </a:cubicBezTo>
                  <a:cubicBezTo>
                    <a:pt x="11" y="1"/>
                    <a:pt x="12" y="0"/>
                    <a:pt x="12" y="0"/>
                  </a:cubicBezTo>
                  <a:cubicBezTo>
                    <a:pt x="14" y="1"/>
                    <a:pt x="16" y="1"/>
                    <a:pt x="17" y="1"/>
                  </a:cubicBezTo>
                  <a:cubicBezTo>
                    <a:pt x="19" y="1"/>
                    <a:pt x="21" y="1"/>
                    <a:pt x="22" y="1"/>
                  </a:cubicBezTo>
                  <a:cubicBezTo>
                    <a:pt x="29" y="1"/>
                    <a:pt x="34" y="3"/>
                    <a:pt x="40" y="6"/>
                  </a:cubicBezTo>
                  <a:cubicBezTo>
                    <a:pt x="46" y="9"/>
                    <a:pt x="51" y="13"/>
                    <a:pt x="55" y="18"/>
                  </a:cubicBezTo>
                  <a:cubicBezTo>
                    <a:pt x="56" y="19"/>
                    <a:pt x="57" y="20"/>
                    <a:pt x="58" y="21"/>
                  </a:cubicBezTo>
                  <a:cubicBezTo>
                    <a:pt x="61" y="24"/>
                    <a:pt x="64" y="28"/>
                    <a:pt x="67" y="31"/>
                  </a:cubicBezTo>
                  <a:cubicBezTo>
                    <a:pt x="71" y="36"/>
                    <a:pt x="74" y="42"/>
                    <a:pt x="77" y="47"/>
                  </a:cubicBezTo>
                  <a:cubicBezTo>
                    <a:pt x="77" y="49"/>
                    <a:pt x="78" y="51"/>
                    <a:pt x="78" y="53"/>
                  </a:cubicBezTo>
                  <a:cubicBezTo>
                    <a:pt x="78" y="53"/>
                    <a:pt x="78" y="54"/>
                    <a:pt x="78" y="55"/>
                  </a:cubicBezTo>
                  <a:cubicBezTo>
                    <a:pt x="78" y="56"/>
                    <a:pt x="77" y="56"/>
                    <a:pt x="77" y="56"/>
                  </a:cubicBezTo>
                  <a:cubicBezTo>
                    <a:pt x="76" y="56"/>
                    <a:pt x="76" y="56"/>
                    <a:pt x="76" y="57"/>
                  </a:cubicBezTo>
                  <a:cubicBezTo>
                    <a:pt x="75" y="57"/>
                    <a:pt x="74" y="57"/>
                    <a:pt x="73" y="56"/>
                  </a:cubicBezTo>
                  <a:cubicBezTo>
                    <a:pt x="72" y="55"/>
                    <a:pt x="71" y="53"/>
                    <a:pt x="70" y="52"/>
                  </a:cubicBezTo>
                  <a:cubicBezTo>
                    <a:pt x="69" y="52"/>
                    <a:pt x="69" y="51"/>
                    <a:pt x="69" y="51"/>
                  </a:cubicBezTo>
                  <a:close/>
                  <a:moveTo>
                    <a:pt x="52" y="19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48" y="14"/>
                    <a:pt x="43" y="10"/>
                    <a:pt x="38" y="7"/>
                  </a:cubicBezTo>
                  <a:cubicBezTo>
                    <a:pt x="34" y="6"/>
                    <a:pt x="30" y="4"/>
                    <a:pt x="25" y="4"/>
                  </a:cubicBezTo>
                  <a:cubicBezTo>
                    <a:pt x="22" y="4"/>
                    <a:pt x="19" y="4"/>
                    <a:pt x="15" y="5"/>
                  </a:cubicBezTo>
                  <a:cubicBezTo>
                    <a:pt x="15" y="5"/>
                    <a:pt x="14" y="5"/>
                    <a:pt x="14" y="6"/>
                  </a:cubicBezTo>
                  <a:cubicBezTo>
                    <a:pt x="28" y="7"/>
                    <a:pt x="40" y="12"/>
                    <a:pt x="52" y="19"/>
                  </a:cubicBezTo>
                  <a:close/>
                  <a:moveTo>
                    <a:pt x="72" y="51"/>
                  </a:moveTo>
                  <a:cubicBezTo>
                    <a:pt x="71" y="49"/>
                    <a:pt x="70" y="46"/>
                    <a:pt x="69" y="44"/>
                  </a:cubicBezTo>
                  <a:cubicBezTo>
                    <a:pt x="68" y="40"/>
                    <a:pt x="65" y="36"/>
                    <a:pt x="63" y="32"/>
                  </a:cubicBezTo>
                  <a:cubicBezTo>
                    <a:pt x="63" y="32"/>
                    <a:pt x="62" y="31"/>
                    <a:pt x="62" y="30"/>
                  </a:cubicBezTo>
                  <a:cubicBezTo>
                    <a:pt x="59" y="27"/>
                    <a:pt x="55" y="24"/>
                    <a:pt x="52" y="22"/>
                  </a:cubicBezTo>
                  <a:cubicBezTo>
                    <a:pt x="46" y="18"/>
                    <a:pt x="40" y="15"/>
                    <a:pt x="34" y="13"/>
                  </a:cubicBezTo>
                  <a:cubicBezTo>
                    <a:pt x="28" y="11"/>
                    <a:pt x="21" y="10"/>
                    <a:pt x="15" y="9"/>
                  </a:cubicBezTo>
                  <a:cubicBezTo>
                    <a:pt x="14" y="9"/>
                    <a:pt x="13" y="9"/>
                    <a:pt x="12" y="9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6" y="11"/>
                    <a:pt x="18" y="11"/>
                    <a:pt x="21" y="12"/>
                  </a:cubicBezTo>
                  <a:cubicBezTo>
                    <a:pt x="26" y="13"/>
                    <a:pt x="31" y="14"/>
                    <a:pt x="36" y="16"/>
                  </a:cubicBezTo>
                  <a:cubicBezTo>
                    <a:pt x="49" y="20"/>
                    <a:pt x="60" y="28"/>
                    <a:pt x="67" y="40"/>
                  </a:cubicBezTo>
                  <a:cubicBezTo>
                    <a:pt x="68" y="43"/>
                    <a:pt x="69" y="45"/>
                    <a:pt x="70" y="47"/>
                  </a:cubicBezTo>
                  <a:cubicBezTo>
                    <a:pt x="70" y="49"/>
                    <a:pt x="71" y="50"/>
                    <a:pt x="72" y="51"/>
                  </a:cubicBezTo>
                  <a:close/>
                  <a:moveTo>
                    <a:pt x="60" y="38"/>
                  </a:moveTo>
                  <a:cubicBezTo>
                    <a:pt x="60" y="38"/>
                    <a:pt x="61" y="38"/>
                    <a:pt x="61" y="38"/>
                  </a:cubicBezTo>
                  <a:cubicBezTo>
                    <a:pt x="58" y="34"/>
                    <a:pt x="55" y="29"/>
                    <a:pt x="51" y="26"/>
                  </a:cubicBezTo>
                  <a:cubicBezTo>
                    <a:pt x="46" y="22"/>
                    <a:pt x="41" y="20"/>
                    <a:pt x="35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40" y="21"/>
                    <a:pt x="46" y="25"/>
                    <a:pt x="50" y="29"/>
                  </a:cubicBezTo>
                  <a:cubicBezTo>
                    <a:pt x="54" y="32"/>
                    <a:pt x="56" y="35"/>
                    <a:pt x="59" y="38"/>
                  </a:cubicBezTo>
                  <a:cubicBezTo>
                    <a:pt x="60" y="38"/>
                    <a:pt x="60" y="38"/>
                    <a:pt x="60" y="38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9" y="14"/>
                    <a:pt x="19" y="14"/>
                  </a:cubicBezTo>
                  <a:cubicBezTo>
                    <a:pt x="16" y="14"/>
                    <a:pt x="14" y="13"/>
                    <a:pt x="11" y="12"/>
                  </a:cubicBezTo>
                  <a:cubicBezTo>
                    <a:pt x="10" y="11"/>
                    <a:pt x="8" y="11"/>
                    <a:pt x="7" y="9"/>
                  </a:cubicBezTo>
                  <a:cubicBezTo>
                    <a:pt x="6" y="10"/>
                    <a:pt x="5" y="10"/>
                    <a:pt x="4" y="11"/>
                  </a:cubicBezTo>
                  <a:cubicBezTo>
                    <a:pt x="3" y="12"/>
                    <a:pt x="3" y="12"/>
                    <a:pt x="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7" y="14"/>
                    <a:pt x="9" y="14"/>
                  </a:cubicBezTo>
                  <a:cubicBezTo>
                    <a:pt x="12" y="14"/>
                    <a:pt x="16" y="14"/>
                    <a:pt x="20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47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48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/>
      </p:transition>
    </mc:Choice>
    <mc:Fallback>
      <p:transition spd="slow">
        <p:blinds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文本框 11"/>
          <p:cNvSpPr txBox="1"/>
          <p:nvPr/>
        </p:nvSpPr>
        <p:spPr>
          <a:xfrm>
            <a:off x="960120" y="4860925"/>
            <a:ext cx="161290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</a:rPr>
              <a:t>1、收支记账</a:t>
            </a:r>
            <a:endParaRPr lang="zh-CN" altLang="en-US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15" name="组 14"/>
          <p:cNvGrpSpPr/>
          <p:nvPr/>
        </p:nvGrpSpPr>
        <p:grpSpPr>
          <a:xfrm>
            <a:off x="5245502" y="4860304"/>
            <a:ext cx="1963420" cy="534035"/>
            <a:chOff x="1135188" y="4973925"/>
            <a:chExt cx="1963420" cy="534035"/>
          </a:xfrm>
        </p:grpSpPr>
        <p:sp>
          <p:nvSpPr>
            <p:cNvPr id="16" name="文本框 15"/>
            <p:cNvSpPr txBox="1"/>
            <p:nvPr/>
          </p:nvSpPr>
          <p:spPr>
            <a:xfrm>
              <a:off x="1135188" y="4973925"/>
              <a:ext cx="1963420" cy="3683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5E4D51"/>
                  </a:solidFill>
                  <a:latin typeface="微软雅黑" panose="020B0503020204020204" charset="-122"/>
                  <a:ea typeface="微软雅黑" panose="020B0503020204020204" charset="-122"/>
                </a:rPr>
                <a:t>3、定期定额储蓄</a:t>
              </a:r>
              <a:endParaRPr lang="zh-CN" altLang="en-US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17" name="矩形 16"/>
            <p:cNvSpPr/>
            <p:nvPr/>
          </p:nvSpPr>
          <p:spPr>
            <a:xfrm>
              <a:off x="1215833" y="5139660"/>
              <a:ext cx="1802765" cy="3683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just"/>
              <a:endParaRPr lang="en-US" altLang="zh-CN" dirty="0">
                <a:solidFill>
                  <a:srgbClr val="2F6335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28" name="组 27"/>
          <p:cNvGrpSpPr/>
          <p:nvPr/>
        </p:nvGrpSpPr>
        <p:grpSpPr>
          <a:xfrm>
            <a:off x="9385015" y="4657791"/>
            <a:ext cx="2127885" cy="561340"/>
            <a:chOff x="939608" y="5139660"/>
            <a:chExt cx="2127885" cy="561340"/>
          </a:xfrm>
        </p:grpSpPr>
        <p:sp>
          <p:nvSpPr>
            <p:cNvPr id="29" name="文本框 28"/>
            <p:cNvSpPr txBox="1"/>
            <p:nvPr/>
          </p:nvSpPr>
          <p:spPr>
            <a:xfrm>
              <a:off x="1276794" y="5332700"/>
              <a:ext cx="1613091" cy="3683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5E4D51"/>
                  </a:solidFill>
                  <a:latin typeface="微软雅黑" panose="020B0503020204020204" charset="-122"/>
                  <a:ea typeface="微软雅黑" panose="020B0503020204020204" charset="-122"/>
                </a:rPr>
                <a:t>5、委托理财</a:t>
              </a:r>
              <a:endParaRPr lang="zh-CN" altLang="en-US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30" name="矩形 29"/>
            <p:cNvSpPr/>
            <p:nvPr/>
          </p:nvSpPr>
          <p:spPr>
            <a:xfrm>
              <a:off x="939608" y="5139660"/>
              <a:ext cx="2127885" cy="3683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just"/>
              <a:endParaRPr lang="zh-CN" altLang="en-US" dirty="0">
                <a:solidFill>
                  <a:srgbClr val="2F6335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7" name="文本框 6"/>
          <p:cNvSpPr txBox="1"/>
          <p:nvPr/>
        </p:nvSpPr>
        <p:spPr>
          <a:xfrm>
            <a:off x="1708785" y="407670"/>
            <a:ext cx="26720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合理的理财方法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grpSp>
        <p:nvGrpSpPr>
          <p:cNvPr id="3" name="组 10"/>
          <p:cNvGrpSpPr/>
          <p:nvPr/>
        </p:nvGrpSpPr>
        <p:grpSpPr>
          <a:xfrm>
            <a:off x="2729258" y="4860304"/>
            <a:ext cx="2242820" cy="931545"/>
            <a:chOff x="926909" y="4556730"/>
            <a:chExt cx="2242820" cy="931545"/>
          </a:xfrm>
        </p:grpSpPr>
        <p:sp>
          <p:nvSpPr>
            <p:cNvPr id="4" name="文本框 3"/>
            <p:cNvSpPr txBox="1"/>
            <p:nvPr/>
          </p:nvSpPr>
          <p:spPr>
            <a:xfrm>
              <a:off x="926909" y="4556730"/>
              <a:ext cx="2242185" cy="3683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p>
              <a:r>
                <a:rPr lang="zh-CN" altLang="en-US" b="1" dirty="0">
                  <a:solidFill>
                    <a:srgbClr val="5E4D51"/>
                  </a:solidFill>
                  <a:latin typeface="微软雅黑" panose="020B0503020204020204" charset="-122"/>
                  <a:ea typeface="微软雅黑" panose="020B0503020204020204" charset="-122"/>
                </a:rPr>
                <a:t>2、树立合理消费观</a:t>
              </a:r>
              <a:endParaRPr lang="zh-CN" altLang="en-US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5" name="矩形 4"/>
            <p:cNvSpPr/>
            <p:nvPr/>
          </p:nvSpPr>
          <p:spPr>
            <a:xfrm>
              <a:off x="949134" y="5119975"/>
              <a:ext cx="2220595" cy="368300"/>
            </a:xfrm>
            <a:prstGeom prst="rect">
              <a:avLst/>
            </a:prstGeom>
          </p:spPr>
          <p:txBody>
            <a:bodyPr wrap="square">
              <a:spAutoFit/>
            </a:bodyPr>
            <a:p>
              <a:pPr lvl="0" algn="just"/>
              <a:endParaRPr dirty="0">
                <a:solidFill>
                  <a:srgbClr val="2F6335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22" name="文本框 21"/>
          <p:cNvSpPr txBox="1"/>
          <p:nvPr/>
        </p:nvSpPr>
        <p:spPr>
          <a:xfrm>
            <a:off x="7655560" y="4860290"/>
            <a:ext cx="161290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zh-CN" altLang="en-US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</a:rPr>
              <a:t>4、银行存款</a:t>
            </a:r>
            <a:endParaRPr lang="zh-CN" altLang="en-US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2" name="图片 1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8" name="文本框 7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9" name="图片 8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53415" y="1999615"/>
            <a:ext cx="2014855" cy="2113280"/>
          </a:xfrm>
          <a:prstGeom prst="ellipse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5">
            <a:clrChange>
              <a:clrFrom>
                <a:srgbClr val="FEFEFE">
                  <a:alpha val="100000"/>
                </a:srgbClr>
              </a:clrFrom>
              <a:clrTo>
                <a:srgbClr val="FEFEFE">
                  <a:alpha val="100000"/>
                  <a:alpha val="0"/>
                </a:srgbClr>
              </a:clrTo>
            </a:clrChange>
          </a:blip>
          <a:srcRect l="14142" t="5865" r="-14142" b="-5865"/>
          <a:stretch>
            <a:fillRect/>
          </a:stretch>
        </p:blipFill>
        <p:spPr>
          <a:xfrm>
            <a:off x="2811145" y="1929765"/>
            <a:ext cx="1894840" cy="2392680"/>
          </a:xfrm>
          <a:prstGeom prst="ellipse">
            <a:avLst/>
          </a:prstGeom>
          <a:effectLst>
            <a:softEdge rad="31750"/>
          </a:effectLst>
        </p:spPr>
      </p:pic>
      <p:pic>
        <p:nvPicPr>
          <p:cNvPr id="42" name="图片 41"/>
          <p:cNvPicPr>
            <a:picLocks noChangeAspect="1"/>
          </p:cNvPicPr>
          <p:nvPr/>
        </p:nvPicPr>
        <p:blipFill>
          <a:blip r:embed="rId6">
            <a:clrChange>
              <a:clrFrom>
                <a:srgbClr val="EDFFD4">
                  <a:alpha val="100000"/>
                </a:srgbClr>
              </a:clrFrom>
              <a:clrTo>
                <a:srgbClr val="EDFFD4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954905" y="1939925"/>
            <a:ext cx="2086610" cy="2132965"/>
          </a:xfrm>
          <a:prstGeom prst="ellipse">
            <a:avLst/>
          </a:prstGeom>
        </p:spPr>
      </p:pic>
      <p:pic>
        <p:nvPicPr>
          <p:cNvPr id="43" name="图片 42"/>
          <p:cNvPicPr>
            <a:picLocks noChangeAspect="1"/>
          </p:cNvPicPr>
          <p:nvPr/>
        </p:nvPicPr>
        <p:blipFill>
          <a:blip r:embed="rId7">
            <a:clrChange>
              <a:clrFrom>
                <a:srgbClr val="FDFDFD">
                  <a:alpha val="100000"/>
                </a:srgbClr>
              </a:clrFrom>
              <a:clrTo>
                <a:srgbClr val="FDFDFD">
                  <a:alpha val="100000"/>
                  <a:alpha val="0"/>
                </a:srgbClr>
              </a:clrTo>
            </a:clrChange>
          </a:blip>
          <a:srcRect l="-823" t="-3824" r="823" b="3824"/>
          <a:stretch>
            <a:fillRect/>
          </a:stretch>
        </p:blipFill>
        <p:spPr>
          <a:xfrm>
            <a:off x="7152005" y="1748155"/>
            <a:ext cx="2392680" cy="2341245"/>
          </a:xfrm>
          <a:prstGeom prst="ellipse">
            <a:avLst/>
          </a:prstGeom>
          <a:effectLst>
            <a:softEdge rad="12700"/>
          </a:effectLst>
        </p:spPr>
      </p:pic>
      <p:pic>
        <p:nvPicPr>
          <p:cNvPr id="44" name="图片 43"/>
          <p:cNvPicPr>
            <a:picLocks noChangeAspect="1"/>
          </p:cNvPicPr>
          <p:nvPr/>
        </p:nvPicPr>
        <p:blipFill>
          <a:blip r:embed="rId8">
            <a:clrChange>
              <a:clrFrom>
                <a:srgbClr val="FDFDFD">
                  <a:alpha val="100000"/>
                </a:srgbClr>
              </a:clrFrom>
              <a:clrTo>
                <a:srgbClr val="FDFDFD">
                  <a:alpha val="100000"/>
                  <a:alpha val="0"/>
                </a:srgbClr>
              </a:clrTo>
            </a:clrChange>
          </a:blip>
          <a:srcRect l="6425" r="8236"/>
          <a:stretch>
            <a:fillRect/>
          </a:stretch>
        </p:blipFill>
        <p:spPr>
          <a:xfrm>
            <a:off x="9544685" y="1929765"/>
            <a:ext cx="2301240" cy="2142490"/>
          </a:xfrm>
          <a:prstGeom prst="ellipse">
            <a:avLst/>
          </a:prstGeom>
          <a:effectLst>
            <a:softEdge rad="31750"/>
          </a:effectLst>
        </p:spPr>
      </p:pic>
      <p:grpSp>
        <p:nvGrpSpPr>
          <p:cNvPr id="10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13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:dissolve/>
      </p:transition>
    </mc:Choice>
    <mc:Fallback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12"/>
                                        </p:tgtEl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2" grpId="1"/>
      <p:bldP spid="2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框 7"/>
          <p:cNvSpPr txBox="1"/>
          <p:nvPr/>
        </p:nvSpPr>
        <p:spPr>
          <a:xfrm>
            <a:off x="721586" y="1872767"/>
            <a:ext cx="2699421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</a:rPr>
              <a:t>案例一：</a:t>
            </a:r>
            <a:endParaRPr lang="zh-CN" altLang="en-US" sz="2400" b="1" dirty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721360" y="2639695"/>
            <a:ext cx="4964430" cy="23069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indent="457200" algn="just" fontAlgn="auto">
              <a:lnSpc>
                <a:spcPct val="200000"/>
              </a:lnSpc>
              <a:extLst>
                <a:ext uri="{35155182-B16C-46BC-9424-99874614C6A1}">
                  <wpsdc:indentchars xmlns:wpsdc="http://www.wps.cn/officeDocument/2017/drawingmlCustomData" val="200" checksum="59296752"/>
                </a:ext>
              </a:extLst>
            </a:pPr>
            <a:r>
              <a:rPr lang="en-US" alt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有位中学生小刘将父母辛苦攒下的买房钱10万元借给哥们投资，期待哥们投资赚大钱，也给自己带来一部分惊喜。没想到，小刘和哥们被骗了，10万元打</a:t>
            </a:r>
            <a:r>
              <a:rPr lang="en-US" alt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了</a:t>
            </a:r>
            <a:r>
              <a:rPr lang="en-US" alt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水漂</a:t>
            </a:r>
            <a:r>
              <a:rPr lang="zh-CN" altLang="en-US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。</a:t>
            </a:r>
            <a:endParaRPr lang="zh-CN" altLang="en-US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1514475" y="412750"/>
            <a:ext cx="23164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理财失败案例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" name="图片 3" descr="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43295" y="1685925"/>
            <a:ext cx="5804535" cy="4214495"/>
          </a:xfrm>
          <a:prstGeom prst="rect">
            <a:avLst/>
          </a:prstGeom>
        </p:spPr>
      </p:pic>
      <p:grpSp>
        <p:nvGrpSpPr>
          <p:cNvPr id="6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7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000">
        <p:push dir="u"/>
      </p:transition>
    </mc:Choice>
    <mc:Fallback>
      <p:transition spd="slow">
        <p:push dir="u"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3" name="组 462"/>
          <p:cNvGrpSpPr/>
          <p:nvPr/>
        </p:nvGrpSpPr>
        <p:grpSpPr>
          <a:xfrm>
            <a:off x="4945709" y="1778799"/>
            <a:ext cx="6690360" cy="3383280"/>
            <a:chOff x="4863536" y="2834393"/>
            <a:chExt cx="6690360" cy="3383280"/>
          </a:xfrm>
        </p:grpSpPr>
        <p:sp>
          <p:nvSpPr>
            <p:cNvPr id="464" name="文本框 463"/>
            <p:cNvSpPr txBox="1"/>
            <p:nvPr/>
          </p:nvSpPr>
          <p:spPr>
            <a:xfrm>
              <a:off x="4863536" y="2834393"/>
              <a:ext cx="2607438" cy="4603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>
                  <a:solidFill>
                    <a:srgbClr val="3B5B84"/>
                  </a:solidFill>
                  <a:latin typeface="微软雅黑" panose="020B0503020204020204" charset="-122"/>
                  <a:ea typeface="微软雅黑" panose="020B0503020204020204" charset="-122"/>
                </a:rPr>
                <a:t>诊断：</a:t>
              </a:r>
              <a:endParaRPr lang="zh-CN" altLang="en-US" sz="2400" b="1" dirty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465" name="矩形 464"/>
            <p:cNvSpPr/>
            <p:nvPr/>
          </p:nvSpPr>
          <p:spPr>
            <a:xfrm>
              <a:off x="4863536" y="3356363"/>
              <a:ext cx="6690360" cy="28613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indent="457200" algn="just" fontAlgn="auto">
                <a:lnSpc>
                  <a:spcPct val="200000"/>
                </a:lnSpc>
                <a:extLst>
                  <a:ext uri="{35155182-B16C-46BC-9424-99874614C6A1}">
                    <wpsdc:indentchars xmlns:wpsdc="http://www.wps.cn/officeDocument/2017/drawingmlCustomData" val="200" checksum="59296752"/>
                  </a:ext>
                </a:extLst>
              </a:pPr>
              <a:r>
                <a:rPr lang="en-US" altLang="zh-CN" dirty="0">
                  <a:solidFill>
                    <a:srgbClr val="5E4D51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rPr>
                <a:t>值得肯定的是小刘和他的哥们小小年纪就知道理财，</a:t>
              </a:r>
              <a:r>
                <a:rPr lang="zh-CN" altLang="en-US" dirty="0">
                  <a:solidFill>
                    <a:srgbClr val="5E4D51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rPr>
                <a:t>知道</a:t>
              </a:r>
              <a:r>
                <a:rPr lang="en-US" altLang="zh-CN" dirty="0">
                  <a:solidFill>
                    <a:srgbClr val="5E4D51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rPr>
                <a:t>钱生钱。但投资有风险</a:t>
              </a:r>
              <a:r>
                <a:rPr lang="zh-CN" altLang="en-US" dirty="0">
                  <a:solidFill>
                    <a:srgbClr val="5E4D51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rPr>
                <a:t>，需要</a:t>
              </a:r>
              <a:r>
                <a:rPr lang="en-US" altLang="zh-CN" b="1" dirty="0">
                  <a:solidFill>
                    <a:srgbClr val="5E4D51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rPr>
                <a:t>量力而行</a:t>
              </a:r>
              <a:r>
                <a:rPr lang="en-US" altLang="zh-CN" dirty="0">
                  <a:solidFill>
                    <a:srgbClr val="5E4D51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rPr>
                <a:t>。对于我们中学生来说，对自己的财富</a:t>
              </a:r>
              <a:r>
                <a:rPr lang="zh-CN" altLang="en-US" dirty="0">
                  <a:solidFill>
                    <a:srgbClr val="5E4D51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rPr>
                <a:t>进行</a:t>
              </a:r>
              <a:r>
                <a:rPr lang="en-US" altLang="zh-CN" dirty="0">
                  <a:solidFill>
                    <a:srgbClr val="5E4D51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rPr>
                <a:t>合理规划才是当务之急，</a:t>
              </a:r>
              <a:r>
                <a:rPr lang="zh-CN" altLang="en-US" dirty="0">
                  <a:solidFill>
                    <a:srgbClr val="5E4D51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rPr>
                <a:t>可以</a:t>
              </a:r>
              <a:r>
                <a:rPr lang="en-US" altLang="zh-CN" dirty="0">
                  <a:solidFill>
                    <a:srgbClr val="5E4D51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rPr>
                <a:t>学会收支记账后再去接触一些低风险的理财产品，</a:t>
              </a:r>
              <a:r>
                <a:rPr lang="en-US" altLang="zh-CN" b="1" dirty="0">
                  <a:solidFill>
                    <a:srgbClr val="5E4D51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rPr>
                <a:t>不要想着一蹴而就</a:t>
              </a:r>
              <a:r>
                <a:rPr lang="en-US" altLang="zh-CN" dirty="0">
                  <a:solidFill>
                    <a:srgbClr val="5E4D51"/>
                  </a:solidFill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  <a:sym typeface="Arial" panose="020B0604020202020204" pitchFamily="34" charset="0"/>
                </a:rPr>
                <a:t>，理财不是简单的钱生钱，而是如何管理自己的财富。</a:t>
              </a:r>
              <a:endParaRPr lang="en-US" alt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490" name="文本框 489"/>
          <p:cNvSpPr txBox="1"/>
          <p:nvPr/>
        </p:nvSpPr>
        <p:spPr>
          <a:xfrm>
            <a:off x="1606550" y="407670"/>
            <a:ext cx="23164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理财失败案例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4">
            <a:alphaModFix amt="80000"/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47980" y="2300605"/>
            <a:ext cx="4211320" cy="2957195"/>
          </a:xfrm>
          <a:prstGeom prst="rect">
            <a:avLst/>
          </a:prstGeom>
          <a:effectLst>
            <a:softEdge rad="31750"/>
          </a:effectLst>
        </p:spPr>
      </p:pic>
      <p:grpSp>
        <p:nvGrpSpPr>
          <p:cNvPr id="6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7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>
        <p:cut/>
      </p:transition>
    </mc:Choice>
    <mc:Fallback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框 7"/>
          <p:cNvSpPr txBox="1"/>
          <p:nvPr/>
        </p:nvSpPr>
        <p:spPr>
          <a:xfrm>
            <a:off x="884781" y="1814982"/>
            <a:ext cx="2699421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</a:rPr>
              <a:t>案例二：</a:t>
            </a:r>
            <a:endParaRPr lang="zh-CN" altLang="en-US" sz="2400" b="1" dirty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884555" y="2593340"/>
            <a:ext cx="5282565" cy="28613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indent="457200" algn="just" fontAlgn="auto">
              <a:lnSpc>
                <a:spcPct val="200000"/>
              </a:lnSpc>
              <a:extLst>
                <a:ext uri="{35155182-B16C-46BC-9424-99874614C6A1}">
                  <wpsdc:indentchars xmlns:wpsdc="http://www.wps.cn/officeDocument/2017/drawingmlCustomData" val="200" checksum="59296752"/>
                </a:ext>
              </a:extLst>
            </a:pP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美国的“石油大王”约翰·戴维森·洛克菲勒，从小家教很严，靠给父亲做“雇工”挣零花钱。他清晨便到田里干农活，有时帮母亲挤牛奶。他有一个专用</a:t>
            </a:r>
            <a:r>
              <a:rPr 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于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记账的小本子，把自己的工作量化后，按每小时0.37美元记入账，尔后与父亲结算。</a:t>
            </a:r>
            <a:endParaRPr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1569085" y="412750"/>
            <a:ext cx="23164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理财成功案例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353300" y="2053590"/>
            <a:ext cx="4259580" cy="3324860"/>
          </a:xfrm>
          <a:prstGeom prst="rect">
            <a:avLst/>
          </a:prstGeom>
        </p:spPr>
      </p:pic>
      <p:grpSp>
        <p:nvGrpSpPr>
          <p:cNvPr id="6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7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000">
        <p:push dir="u"/>
      </p:transition>
    </mc:Choice>
    <mc:Fallback>
      <p:transition spd="slow">
        <p:push dir="u"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文本框 41"/>
          <p:cNvSpPr txBox="1"/>
          <p:nvPr/>
        </p:nvSpPr>
        <p:spPr>
          <a:xfrm>
            <a:off x="1107542" y="421250"/>
            <a:ext cx="2699421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solidFill>
                  <a:srgbClr val="2F6335"/>
                </a:solidFill>
                <a:latin typeface="微软雅黑" panose="020B0503020204020204" charset="-122"/>
                <a:ea typeface="微软雅黑" panose="020B0503020204020204" charset="-122"/>
              </a:rPr>
              <a:t>     </a:t>
            </a:r>
            <a:r>
              <a:rPr lang="en-US" altLang="zh-CN" sz="2800" dirty="0">
                <a:solidFill>
                  <a:srgbClr val="2F6335"/>
                </a:solidFill>
                <a:latin typeface="微软雅黑" panose="020B0503020204020204" charset="-122"/>
                <a:ea typeface="微软雅黑" panose="020B0503020204020204" charset="-122"/>
              </a:rPr>
              <a:t> </a:t>
            </a:r>
            <a:r>
              <a:rPr lang="zh-CN" altLang="en-US" sz="2800" dirty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</a:rPr>
              <a:t>小调查</a:t>
            </a:r>
            <a:endParaRPr lang="zh-CN" altLang="en-US" sz="2800" dirty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47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48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t="-7895" b="7895"/>
          <a:stretch>
            <a:fillRect/>
          </a:stretch>
        </p:blipFill>
        <p:spPr>
          <a:xfrm>
            <a:off x="6814185" y="1110615"/>
            <a:ext cx="3618865" cy="2268220"/>
          </a:xfrm>
          <a:prstGeom prst="ellipse">
            <a:avLst/>
          </a:prstGeom>
          <a:effectLst>
            <a:softEdge rad="63500"/>
          </a:effectLst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l="7443" t="998" r="-7443" b="-998"/>
          <a:stretch>
            <a:fillRect/>
          </a:stretch>
        </p:blipFill>
        <p:spPr>
          <a:xfrm>
            <a:off x="5429250" y="3794125"/>
            <a:ext cx="3216275" cy="2036445"/>
          </a:xfrm>
          <a:prstGeom prst="ellipse">
            <a:avLst/>
          </a:prstGeom>
          <a:effectLst>
            <a:softEdge rad="63500"/>
          </a:effectLst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6">
            <a:clrChange>
              <a:clrFrom>
                <a:srgbClr val="FDFDFD">
                  <a:alpha val="100000"/>
                </a:srgbClr>
              </a:clrFrom>
              <a:clrTo>
                <a:srgbClr val="FDFDFD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924290" y="3724275"/>
            <a:ext cx="2917190" cy="2046605"/>
          </a:xfrm>
          <a:prstGeom prst="ellipse">
            <a:avLst/>
          </a:prstGeom>
          <a:effectLst>
            <a:softEdge rad="31750"/>
          </a:effectLst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7">
            <a:alphaModFix amt="80000"/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244600" y="2870200"/>
            <a:ext cx="2562225" cy="2508250"/>
          </a:xfrm>
          <a:prstGeom prst="rect">
            <a:avLst/>
          </a:prstGeom>
        </p:spPr>
      </p:pic>
      <p:sp>
        <p:nvSpPr>
          <p:cNvPr id="11" name="文本框 10"/>
          <p:cNvSpPr txBox="1"/>
          <p:nvPr/>
        </p:nvSpPr>
        <p:spPr>
          <a:xfrm>
            <a:off x="522605" y="2014220"/>
            <a:ext cx="4754880" cy="46037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pPr lvl="0" algn="ctr"/>
            <a:r>
              <a:rPr lang="zh-CN" sz="2400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零花钱、奖学金我都花在哪里了？</a:t>
            </a:r>
            <a:endParaRPr lang="zh-CN" altLang="en-US" sz="2400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500">
        <p:checker/>
      </p:transition>
    </mc:Choice>
    <mc:Fallback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云形标注 10"/>
          <p:cNvSpPr/>
          <p:nvPr/>
        </p:nvSpPr>
        <p:spPr>
          <a:xfrm rot="11460000">
            <a:off x="5438140" y="2032635"/>
            <a:ext cx="5977255" cy="3274695"/>
          </a:xfrm>
          <a:prstGeom prst="cloudCallout">
            <a:avLst/>
          </a:prstGeom>
          <a:solidFill>
            <a:srgbClr val="F4D3BE"/>
          </a:solidFill>
          <a:ln w="28575" cmpd="sng">
            <a:solidFill>
              <a:srgbClr val="CE9898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en-US" altLang="zh-CN">
              <a:solidFill>
                <a:schemeClr val="tx1"/>
              </a:solidFill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958205" y="2981325"/>
            <a:ext cx="4918710" cy="175323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lvl="0" indent="457200" algn="just" fontAlgn="auto">
              <a:lnSpc>
                <a:spcPct val="200000"/>
              </a:lnSpc>
              <a:extLst>
                <a:ext uri="{35155182-B16C-46BC-9424-99874614C6A1}">
                  <wpsdc:indentchars xmlns:wpsdc="http://www.wps.cn/officeDocument/2017/drawingmlCustomData" val="200" checksum="59296752"/>
                </a:ext>
              </a:extLst>
            </a:pPr>
            <a:r>
              <a:rPr lang="en-US" alt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大家如何看待洛克菲勒和爸爸的相处模式呢？是不是比我们的爸爸妈妈要严格很多，有哪些同学的零花钱是需要自己赚的呢？</a:t>
            </a:r>
            <a:endParaRPr lang="en-US" altLang="zh-CN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563370" y="408940"/>
            <a:ext cx="2316480" cy="52197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pPr algn="l"/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理财成功案例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464" name="文本框 463"/>
          <p:cNvSpPr txBox="1"/>
          <p:nvPr/>
        </p:nvSpPr>
        <p:spPr>
          <a:xfrm>
            <a:off x="7978469" y="2592234"/>
            <a:ext cx="2607438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2800" b="1" dirty="0">
                <a:solidFill>
                  <a:srgbClr val="8682A6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思考</a:t>
            </a:r>
            <a:endParaRPr lang="en-US" altLang="zh-CN" sz="2800" b="1" dirty="0">
              <a:solidFill>
                <a:srgbClr val="8682A6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4">
            <a:alphaModFix amt="80000"/>
            <a:clrChange>
              <a:clrFrom>
                <a:srgbClr val="F3F1ED">
                  <a:alpha val="100000"/>
                </a:srgbClr>
              </a:clrFrom>
              <a:clrTo>
                <a:srgbClr val="F3F1ED">
                  <a:alpha val="100000"/>
                  <a:alpha val="0"/>
                </a:srgbClr>
              </a:clrTo>
            </a:clrChange>
          </a:blip>
          <a:srcRect l="2510" t="2176" r="921"/>
          <a:stretch>
            <a:fillRect/>
          </a:stretch>
        </p:blipFill>
        <p:spPr>
          <a:xfrm>
            <a:off x="968375" y="2264410"/>
            <a:ext cx="4024630" cy="2810510"/>
          </a:xfrm>
          <a:prstGeom prst="roundRect">
            <a:avLst/>
          </a:prstGeom>
          <a:effectLst>
            <a:softEdge rad="31750"/>
          </a:effectLst>
        </p:spPr>
      </p:pic>
      <p:grpSp>
        <p:nvGrpSpPr>
          <p:cNvPr id="8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9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000">
        <p:wipe/>
      </p:transition>
    </mc:Choice>
    <mc:Fallback>
      <p:transition spd="slow">
        <p:wip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bldLvl="0" animBg="1"/>
      <p:bldP spid="11" grpId="1" animBg="1"/>
      <p:bldP spid="3" grpId="0"/>
      <p:bldP spid="3" grpId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5913120" y="1913255"/>
            <a:ext cx="4826000" cy="396938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lvl="0" indent="457200" algn="just" fontAlgn="auto">
              <a:lnSpc>
                <a:spcPct val="200000"/>
              </a:lnSpc>
              <a:extLst>
                <a:ext uri="{35155182-B16C-46BC-9424-99874614C6A1}">
                  <wpsdc:indentchars xmlns:wpsdc="http://www.wps.cn/officeDocument/2017/drawingmlCustomData" val="200" checksum="59296752"/>
                </a:ext>
              </a:extLst>
            </a:pPr>
            <a:r>
              <a:rPr lang="en-US" alt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从上面这个故事我们可以看出洛克菲勒家族对于孩子从小的</a:t>
            </a:r>
            <a:r>
              <a:rPr lang="en-US" altLang="zh-CN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金钱意识教育很是严格，做任何事情之前都要精打细算</a:t>
            </a:r>
            <a:r>
              <a:rPr lang="zh-CN" altLang="en-US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，</a:t>
            </a:r>
            <a:r>
              <a:rPr lang="en-US" alt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对于理财新手来说，每天的开销都应该登记起来，并对每天的开销做一定限制，如果哪个钱款的开销超标了，这时也就能够立马发现问题，并及时改掉不良习惯，从而</a:t>
            </a:r>
            <a:r>
              <a:rPr lang="en-US" altLang="zh-CN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让每一分钱用在刚需上。</a:t>
            </a:r>
            <a:endParaRPr lang="zh-CN" altLang="en-US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550670" y="427355"/>
            <a:ext cx="2316480" cy="52197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pPr algn="l"/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理财成功案例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43000" y="2343150"/>
            <a:ext cx="4349115" cy="2653030"/>
          </a:xfrm>
          <a:prstGeom prst="rect">
            <a:avLst/>
          </a:prstGeom>
          <a:effectLst>
            <a:softEdge rad="31750"/>
          </a:effectLst>
        </p:spPr>
      </p:pic>
      <p:grpSp>
        <p:nvGrpSpPr>
          <p:cNvPr id="8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9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/>
      </p:transition>
    </mc:Choice>
    <mc:Fallback>
      <p:transition spd="slow">
        <p:blinds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" name="文本框 502"/>
          <p:cNvSpPr txBox="1"/>
          <p:nvPr/>
        </p:nvSpPr>
        <p:spPr>
          <a:xfrm>
            <a:off x="3982085" y="3606800"/>
            <a:ext cx="3434080" cy="5835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3200" b="1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投资与理财的关系</a:t>
            </a:r>
            <a:endParaRPr kumimoji="1" lang="zh-CN" altLang="en-US" sz="3200" b="1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grpSp>
        <p:nvGrpSpPr>
          <p:cNvPr id="1013" name="组 1012"/>
          <p:cNvGrpSpPr/>
          <p:nvPr/>
        </p:nvGrpSpPr>
        <p:grpSpPr>
          <a:xfrm>
            <a:off x="2670875" y="670626"/>
            <a:ext cx="6829930" cy="1732877"/>
            <a:chOff x="1975689" y="474796"/>
            <a:chExt cx="5808525" cy="1473728"/>
          </a:xfrm>
          <a:solidFill>
            <a:srgbClr val="B35A4C"/>
          </a:solidFill>
        </p:grpSpPr>
        <p:sp>
          <p:nvSpPr>
            <p:cNvPr id="513" name="Freeform 21"/>
            <p:cNvSpPr>
              <a:spLocks noEditPoints="1"/>
            </p:cNvSpPr>
            <p:nvPr/>
          </p:nvSpPr>
          <p:spPr bwMode="auto">
            <a:xfrm>
              <a:off x="2980860" y="851735"/>
              <a:ext cx="154439" cy="285323"/>
            </a:xfrm>
            <a:custGeom>
              <a:avLst/>
              <a:gdLst>
                <a:gd name="T0" fmla="*/ 8 w 25"/>
                <a:gd name="T1" fmla="*/ 6 h 46"/>
                <a:gd name="T2" fmla="*/ 22 w 25"/>
                <a:gd name="T3" fmla="*/ 23 h 46"/>
                <a:gd name="T4" fmla="*/ 3 w 25"/>
                <a:gd name="T5" fmla="*/ 39 h 46"/>
                <a:gd name="T6" fmla="*/ 1 w 25"/>
                <a:gd name="T7" fmla="*/ 17 h 46"/>
                <a:gd name="T8" fmla="*/ 8 w 25"/>
                <a:gd name="T9" fmla="*/ 6 h 46"/>
                <a:gd name="T10" fmla="*/ 4 w 25"/>
                <a:gd name="T11" fmla="*/ 16 h 46"/>
                <a:gd name="T12" fmla="*/ 6 w 25"/>
                <a:gd name="T13" fmla="*/ 37 h 46"/>
                <a:gd name="T14" fmla="*/ 15 w 25"/>
                <a:gd name="T15" fmla="*/ 8 h 46"/>
                <a:gd name="T16" fmla="*/ 4 w 25"/>
                <a:gd name="T17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6">
                  <a:moveTo>
                    <a:pt x="8" y="6"/>
                  </a:moveTo>
                  <a:cubicBezTo>
                    <a:pt x="18" y="0"/>
                    <a:pt x="25" y="12"/>
                    <a:pt x="22" y="23"/>
                  </a:cubicBezTo>
                  <a:cubicBezTo>
                    <a:pt x="20" y="31"/>
                    <a:pt x="10" y="46"/>
                    <a:pt x="3" y="39"/>
                  </a:cubicBezTo>
                  <a:cubicBezTo>
                    <a:pt x="0" y="36"/>
                    <a:pt x="0" y="22"/>
                    <a:pt x="1" y="17"/>
                  </a:cubicBezTo>
                  <a:cubicBezTo>
                    <a:pt x="2" y="13"/>
                    <a:pt x="5" y="9"/>
                    <a:pt x="8" y="6"/>
                  </a:cubicBezTo>
                  <a:close/>
                  <a:moveTo>
                    <a:pt x="4" y="16"/>
                  </a:moveTo>
                  <a:cubicBezTo>
                    <a:pt x="6" y="22"/>
                    <a:pt x="1" y="30"/>
                    <a:pt x="6" y="37"/>
                  </a:cubicBezTo>
                  <a:cubicBezTo>
                    <a:pt x="17" y="34"/>
                    <a:pt x="24" y="18"/>
                    <a:pt x="15" y="8"/>
                  </a:cubicBezTo>
                  <a:cubicBezTo>
                    <a:pt x="10" y="7"/>
                    <a:pt x="7" y="12"/>
                    <a:pt x="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22"/>
            <p:cNvSpPr/>
            <p:nvPr/>
          </p:nvSpPr>
          <p:spPr bwMode="auto">
            <a:xfrm>
              <a:off x="2609156" y="851735"/>
              <a:ext cx="141352" cy="266998"/>
            </a:xfrm>
            <a:custGeom>
              <a:avLst/>
              <a:gdLst>
                <a:gd name="T0" fmla="*/ 21 w 23"/>
                <a:gd name="T1" fmla="*/ 1 h 43"/>
                <a:gd name="T2" fmla="*/ 21 w 23"/>
                <a:gd name="T3" fmla="*/ 16 h 43"/>
                <a:gd name="T4" fmla="*/ 17 w 23"/>
                <a:gd name="T5" fmla="*/ 15 h 43"/>
                <a:gd name="T6" fmla="*/ 18 w 23"/>
                <a:gd name="T7" fmla="*/ 7 h 43"/>
                <a:gd name="T8" fmla="*/ 9 w 23"/>
                <a:gd name="T9" fmla="*/ 12 h 43"/>
                <a:gd name="T10" fmla="*/ 20 w 23"/>
                <a:gd name="T11" fmla="*/ 30 h 43"/>
                <a:gd name="T12" fmla="*/ 8 w 23"/>
                <a:gd name="T13" fmla="*/ 39 h 43"/>
                <a:gd name="T14" fmla="*/ 4 w 23"/>
                <a:gd name="T15" fmla="*/ 38 h 43"/>
                <a:gd name="T16" fmla="*/ 2 w 23"/>
                <a:gd name="T17" fmla="*/ 43 h 43"/>
                <a:gd name="T18" fmla="*/ 0 w 23"/>
                <a:gd name="T19" fmla="*/ 41 h 43"/>
                <a:gd name="T20" fmla="*/ 4 w 23"/>
                <a:gd name="T21" fmla="*/ 30 h 43"/>
                <a:gd name="T22" fmla="*/ 8 w 23"/>
                <a:gd name="T23" fmla="*/ 36 h 43"/>
                <a:gd name="T24" fmla="*/ 17 w 23"/>
                <a:gd name="T25" fmla="*/ 27 h 43"/>
                <a:gd name="T26" fmla="*/ 6 w 23"/>
                <a:gd name="T27" fmla="*/ 12 h 43"/>
                <a:gd name="T28" fmla="*/ 19 w 23"/>
                <a:gd name="T29" fmla="*/ 3 h 43"/>
                <a:gd name="T30" fmla="*/ 21 w 23"/>
                <a:gd name="T3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43">
                  <a:moveTo>
                    <a:pt x="21" y="1"/>
                  </a:moveTo>
                  <a:cubicBezTo>
                    <a:pt x="23" y="6"/>
                    <a:pt x="20" y="10"/>
                    <a:pt x="21" y="16"/>
                  </a:cubicBezTo>
                  <a:cubicBezTo>
                    <a:pt x="20" y="17"/>
                    <a:pt x="18" y="16"/>
                    <a:pt x="17" y="15"/>
                  </a:cubicBezTo>
                  <a:cubicBezTo>
                    <a:pt x="18" y="13"/>
                    <a:pt x="18" y="10"/>
                    <a:pt x="18" y="7"/>
                  </a:cubicBezTo>
                  <a:cubicBezTo>
                    <a:pt x="14" y="2"/>
                    <a:pt x="8" y="9"/>
                    <a:pt x="9" y="12"/>
                  </a:cubicBezTo>
                  <a:cubicBezTo>
                    <a:pt x="12" y="18"/>
                    <a:pt x="21" y="21"/>
                    <a:pt x="20" y="30"/>
                  </a:cubicBezTo>
                  <a:cubicBezTo>
                    <a:pt x="20" y="36"/>
                    <a:pt x="14" y="38"/>
                    <a:pt x="8" y="39"/>
                  </a:cubicBezTo>
                  <a:cubicBezTo>
                    <a:pt x="6" y="40"/>
                    <a:pt x="6" y="38"/>
                    <a:pt x="4" y="38"/>
                  </a:cubicBezTo>
                  <a:cubicBezTo>
                    <a:pt x="4" y="40"/>
                    <a:pt x="5" y="42"/>
                    <a:pt x="2" y="43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2" y="38"/>
                    <a:pt x="0" y="29"/>
                    <a:pt x="4" y="30"/>
                  </a:cubicBezTo>
                  <a:cubicBezTo>
                    <a:pt x="6" y="31"/>
                    <a:pt x="5" y="36"/>
                    <a:pt x="8" y="36"/>
                  </a:cubicBezTo>
                  <a:cubicBezTo>
                    <a:pt x="15" y="35"/>
                    <a:pt x="17" y="31"/>
                    <a:pt x="17" y="27"/>
                  </a:cubicBezTo>
                  <a:cubicBezTo>
                    <a:pt x="16" y="21"/>
                    <a:pt x="6" y="18"/>
                    <a:pt x="6" y="12"/>
                  </a:cubicBezTo>
                  <a:cubicBezTo>
                    <a:pt x="6" y="7"/>
                    <a:pt x="11" y="0"/>
                    <a:pt x="19" y="3"/>
                  </a:cubicBezTo>
                  <a:cubicBezTo>
                    <a:pt x="18" y="1"/>
                    <a:pt x="19" y="0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23"/>
            <p:cNvSpPr>
              <a:spLocks noEditPoints="1"/>
            </p:cNvSpPr>
            <p:nvPr/>
          </p:nvSpPr>
          <p:spPr bwMode="auto">
            <a:xfrm>
              <a:off x="2483510" y="809853"/>
              <a:ext cx="167528" cy="285323"/>
            </a:xfrm>
            <a:custGeom>
              <a:avLst/>
              <a:gdLst>
                <a:gd name="T0" fmla="*/ 5 w 27"/>
                <a:gd name="T1" fmla="*/ 32 h 46"/>
                <a:gd name="T2" fmla="*/ 4 w 27"/>
                <a:gd name="T3" fmla="*/ 46 h 46"/>
                <a:gd name="T4" fmla="*/ 0 w 27"/>
                <a:gd name="T5" fmla="*/ 45 h 46"/>
                <a:gd name="T6" fmla="*/ 2 w 27"/>
                <a:gd name="T7" fmla="*/ 10 h 46"/>
                <a:gd name="T8" fmla="*/ 5 w 27"/>
                <a:gd name="T9" fmla="*/ 11 h 46"/>
                <a:gd name="T10" fmla="*/ 5 w 27"/>
                <a:gd name="T11" fmla="*/ 32 h 46"/>
                <a:gd name="T12" fmla="*/ 6 w 27"/>
                <a:gd name="T13" fmla="*/ 28 h 46"/>
                <a:gd name="T14" fmla="*/ 19 w 27"/>
                <a:gd name="T15" fmla="*/ 19 h 46"/>
                <a:gd name="T16" fmla="*/ 8 w 27"/>
                <a:gd name="T17" fmla="*/ 13 h 46"/>
                <a:gd name="T18" fmla="*/ 5 w 27"/>
                <a:gd name="T19" fmla="*/ 29 h 46"/>
                <a:gd name="T20" fmla="*/ 6 w 27"/>
                <a:gd name="T2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46">
                  <a:moveTo>
                    <a:pt x="5" y="32"/>
                  </a:moveTo>
                  <a:cubicBezTo>
                    <a:pt x="3" y="36"/>
                    <a:pt x="5" y="41"/>
                    <a:pt x="4" y="46"/>
                  </a:cubicBezTo>
                  <a:cubicBezTo>
                    <a:pt x="1" y="46"/>
                    <a:pt x="1" y="46"/>
                    <a:pt x="0" y="45"/>
                  </a:cubicBezTo>
                  <a:cubicBezTo>
                    <a:pt x="2" y="33"/>
                    <a:pt x="1" y="20"/>
                    <a:pt x="2" y="10"/>
                  </a:cubicBezTo>
                  <a:cubicBezTo>
                    <a:pt x="4" y="10"/>
                    <a:pt x="5" y="10"/>
                    <a:pt x="5" y="11"/>
                  </a:cubicBezTo>
                  <a:cubicBezTo>
                    <a:pt x="27" y="0"/>
                    <a:pt x="27" y="41"/>
                    <a:pt x="5" y="32"/>
                  </a:cubicBezTo>
                  <a:close/>
                  <a:moveTo>
                    <a:pt x="6" y="28"/>
                  </a:moveTo>
                  <a:cubicBezTo>
                    <a:pt x="12" y="33"/>
                    <a:pt x="20" y="27"/>
                    <a:pt x="19" y="19"/>
                  </a:cubicBezTo>
                  <a:cubicBezTo>
                    <a:pt x="18" y="15"/>
                    <a:pt x="14" y="11"/>
                    <a:pt x="8" y="13"/>
                  </a:cubicBezTo>
                  <a:cubicBezTo>
                    <a:pt x="4" y="16"/>
                    <a:pt x="4" y="24"/>
                    <a:pt x="5" y="29"/>
                  </a:cubicBezTo>
                  <a:cubicBezTo>
                    <a:pt x="5" y="28"/>
                    <a:pt x="5" y="28"/>
                    <a:pt x="6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24"/>
            <p:cNvSpPr/>
            <p:nvPr/>
          </p:nvSpPr>
          <p:spPr bwMode="auto">
            <a:xfrm>
              <a:off x="2315981" y="864822"/>
              <a:ext cx="136117" cy="259146"/>
            </a:xfrm>
            <a:custGeom>
              <a:avLst/>
              <a:gdLst>
                <a:gd name="T0" fmla="*/ 22 w 22"/>
                <a:gd name="T1" fmla="*/ 6 h 42"/>
                <a:gd name="T2" fmla="*/ 7 w 22"/>
                <a:gd name="T3" fmla="*/ 4 h 42"/>
                <a:gd name="T4" fmla="*/ 5 w 22"/>
                <a:gd name="T5" fmla="*/ 20 h 42"/>
                <a:gd name="T6" fmla="*/ 14 w 22"/>
                <a:gd name="T7" fmla="*/ 23 h 42"/>
                <a:gd name="T8" fmla="*/ 4 w 22"/>
                <a:gd name="T9" fmla="*/ 24 h 42"/>
                <a:gd name="T10" fmla="*/ 3 w 22"/>
                <a:gd name="T11" fmla="*/ 37 h 42"/>
                <a:gd name="T12" fmla="*/ 17 w 22"/>
                <a:gd name="T13" fmla="*/ 36 h 42"/>
                <a:gd name="T14" fmla="*/ 2 w 22"/>
                <a:gd name="T15" fmla="*/ 41 h 42"/>
                <a:gd name="T16" fmla="*/ 0 w 22"/>
                <a:gd name="T17" fmla="*/ 40 h 42"/>
                <a:gd name="T18" fmla="*/ 3 w 22"/>
                <a:gd name="T19" fmla="*/ 2 h 42"/>
                <a:gd name="T20" fmla="*/ 5 w 22"/>
                <a:gd name="T21" fmla="*/ 1 h 42"/>
                <a:gd name="T22" fmla="*/ 22 w 22"/>
                <a:gd name="T23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42">
                  <a:moveTo>
                    <a:pt x="22" y="6"/>
                  </a:moveTo>
                  <a:cubicBezTo>
                    <a:pt x="18" y="7"/>
                    <a:pt x="13" y="4"/>
                    <a:pt x="7" y="4"/>
                  </a:cubicBezTo>
                  <a:cubicBezTo>
                    <a:pt x="3" y="7"/>
                    <a:pt x="5" y="15"/>
                    <a:pt x="5" y="20"/>
                  </a:cubicBezTo>
                  <a:cubicBezTo>
                    <a:pt x="9" y="21"/>
                    <a:pt x="15" y="18"/>
                    <a:pt x="14" y="23"/>
                  </a:cubicBezTo>
                  <a:cubicBezTo>
                    <a:pt x="11" y="24"/>
                    <a:pt x="7" y="23"/>
                    <a:pt x="4" y="24"/>
                  </a:cubicBezTo>
                  <a:cubicBezTo>
                    <a:pt x="4" y="28"/>
                    <a:pt x="4" y="33"/>
                    <a:pt x="3" y="37"/>
                  </a:cubicBezTo>
                  <a:cubicBezTo>
                    <a:pt x="7" y="37"/>
                    <a:pt x="16" y="29"/>
                    <a:pt x="17" y="36"/>
                  </a:cubicBezTo>
                  <a:cubicBezTo>
                    <a:pt x="11" y="37"/>
                    <a:pt x="6" y="39"/>
                    <a:pt x="2" y="41"/>
                  </a:cubicBezTo>
                  <a:cubicBezTo>
                    <a:pt x="1" y="42"/>
                    <a:pt x="1" y="40"/>
                    <a:pt x="0" y="40"/>
                  </a:cubicBezTo>
                  <a:cubicBezTo>
                    <a:pt x="2" y="29"/>
                    <a:pt x="1" y="12"/>
                    <a:pt x="3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11" y="3"/>
                    <a:pt x="20" y="0"/>
                    <a:pt x="2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25"/>
            <p:cNvSpPr/>
            <p:nvPr/>
          </p:nvSpPr>
          <p:spPr bwMode="auto">
            <a:xfrm>
              <a:off x="2873537" y="864822"/>
              <a:ext cx="88999" cy="235587"/>
            </a:xfrm>
            <a:custGeom>
              <a:avLst/>
              <a:gdLst>
                <a:gd name="T0" fmla="*/ 14 w 14"/>
                <a:gd name="T1" fmla="*/ 1 h 38"/>
                <a:gd name="T2" fmla="*/ 10 w 14"/>
                <a:gd name="T3" fmla="*/ 38 h 38"/>
                <a:gd name="T4" fmla="*/ 7 w 14"/>
                <a:gd name="T5" fmla="*/ 37 h 38"/>
                <a:gd name="T6" fmla="*/ 8 w 14"/>
                <a:gd name="T7" fmla="*/ 22 h 38"/>
                <a:gd name="T8" fmla="*/ 0 w 14"/>
                <a:gd name="T9" fmla="*/ 23 h 38"/>
                <a:gd name="T10" fmla="*/ 11 w 14"/>
                <a:gd name="T11" fmla="*/ 0 h 38"/>
                <a:gd name="T12" fmla="*/ 14 w 14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8">
                  <a:moveTo>
                    <a:pt x="14" y="1"/>
                  </a:moveTo>
                  <a:cubicBezTo>
                    <a:pt x="12" y="12"/>
                    <a:pt x="12" y="27"/>
                    <a:pt x="10" y="38"/>
                  </a:cubicBezTo>
                  <a:cubicBezTo>
                    <a:pt x="8" y="38"/>
                    <a:pt x="9" y="36"/>
                    <a:pt x="7" y="37"/>
                  </a:cubicBezTo>
                  <a:cubicBezTo>
                    <a:pt x="6" y="33"/>
                    <a:pt x="10" y="27"/>
                    <a:pt x="8" y="22"/>
                  </a:cubicBezTo>
                  <a:cubicBezTo>
                    <a:pt x="6" y="21"/>
                    <a:pt x="2" y="27"/>
                    <a:pt x="0" y="23"/>
                  </a:cubicBezTo>
                  <a:cubicBezTo>
                    <a:pt x="8" y="19"/>
                    <a:pt x="8" y="9"/>
                    <a:pt x="11" y="0"/>
                  </a:cubicBezTo>
                  <a:cubicBezTo>
                    <a:pt x="13" y="0"/>
                    <a:pt x="13" y="1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50"/>
            <p:cNvSpPr>
              <a:spLocks noEditPoints="1"/>
            </p:cNvSpPr>
            <p:nvPr/>
          </p:nvSpPr>
          <p:spPr bwMode="auto">
            <a:xfrm>
              <a:off x="4281823" y="1775758"/>
              <a:ext cx="130882" cy="136117"/>
            </a:xfrm>
            <a:custGeom>
              <a:avLst/>
              <a:gdLst>
                <a:gd name="T0" fmla="*/ 11 w 21"/>
                <a:gd name="T1" fmla="*/ 3 h 22"/>
                <a:gd name="T2" fmla="*/ 12 w 21"/>
                <a:gd name="T3" fmla="*/ 7 h 22"/>
                <a:gd name="T4" fmla="*/ 20 w 21"/>
                <a:gd name="T5" fmla="*/ 4 h 22"/>
                <a:gd name="T6" fmla="*/ 16 w 21"/>
                <a:gd name="T7" fmla="*/ 10 h 22"/>
                <a:gd name="T8" fmla="*/ 21 w 21"/>
                <a:gd name="T9" fmla="*/ 17 h 22"/>
                <a:gd name="T10" fmla="*/ 20 w 21"/>
                <a:gd name="T11" fmla="*/ 19 h 22"/>
                <a:gd name="T12" fmla="*/ 13 w 21"/>
                <a:gd name="T13" fmla="*/ 17 h 22"/>
                <a:gd name="T14" fmla="*/ 10 w 21"/>
                <a:gd name="T15" fmla="*/ 22 h 22"/>
                <a:gd name="T16" fmla="*/ 7 w 21"/>
                <a:gd name="T17" fmla="*/ 14 h 22"/>
                <a:gd name="T18" fmla="*/ 0 w 21"/>
                <a:gd name="T19" fmla="*/ 14 h 22"/>
                <a:gd name="T20" fmla="*/ 0 w 21"/>
                <a:gd name="T21" fmla="*/ 11 h 22"/>
                <a:gd name="T22" fmla="*/ 7 w 21"/>
                <a:gd name="T23" fmla="*/ 10 h 22"/>
                <a:gd name="T24" fmla="*/ 11 w 21"/>
                <a:gd name="T25" fmla="*/ 3 h 22"/>
                <a:gd name="T26" fmla="*/ 10 w 21"/>
                <a:gd name="T27" fmla="*/ 13 h 22"/>
                <a:gd name="T28" fmla="*/ 12 w 21"/>
                <a:gd name="T29" fmla="*/ 13 h 22"/>
                <a:gd name="T30" fmla="*/ 11 w 21"/>
                <a:gd name="T31" fmla="*/ 11 h 22"/>
                <a:gd name="T32" fmla="*/ 10 w 21"/>
                <a:gd name="T3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2">
                  <a:moveTo>
                    <a:pt x="11" y="3"/>
                  </a:moveTo>
                  <a:cubicBezTo>
                    <a:pt x="11" y="4"/>
                    <a:pt x="11" y="6"/>
                    <a:pt x="12" y="7"/>
                  </a:cubicBezTo>
                  <a:cubicBezTo>
                    <a:pt x="15" y="6"/>
                    <a:pt x="16" y="3"/>
                    <a:pt x="20" y="4"/>
                  </a:cubicBezTo>
                  <a:cubicBezTo>
                    <a:pt x="21" y="7"/>
                    <a:pt x="17" y="8"/>
                    <a:pt x="16" y="10"/>
                  </a:cubicBezTo>
                  <a:cubicBezTo>
                    <a:pt x="17" y="13"/>
                    <a:pt x="19" y="15"/>
                    <a:pt x="21" y="17"/>
                  </a:cubicBezTo>
                  <a:cubicBezTo>
                    <a:pt x="20" y="17"/>
                    <a:pt x="20" y="18"/>
                    <a:pt x="20" y="19"/>
                  </a:cubicBezTo>
                  <a:cubicBezTo>
                    <a:pt x="18" y="19"/>
                    <a:pt x="15" y="18"/>
                    <a:pt x="13" y="17"/>
                  </a:cubicBezTo>
                  <a:cubicBezTo>
                    <a:pt x="11" y="18"/>
                    <a:pt x="11" y="21"/>
                    <a:pt x="10" y="22"/>
                  </a:cubicBezTo>
                  <a:cubicBezTo>
                    <a:pt x="7" y="22"/>
                    <a:pt x="8" y="17"/>
                    <a:pt x="7" y="14"/>
                  </a:cubicBezTo>
                  <a:cubicBezTo>
                    <a:pt x="4" y="15"/>
                    <a:pt x="2" y="15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2" y="11"/>
                    <a:pt x="5" y="10"/>
                    <a:pt x="7" y="10"/>
                  </a:cubicBezTo>
                  <a:cubicBezTo>
                    <a:pt x="7" y="6"/>
                    <a:pt x="7" y="0"/>
                    <a:pt x="11" y="3"/>
                  </a:cubicBezTo>
                  <a:close/>
                  <a:moveTo>
                    <a:pt x="10" y="13"/>
                  </a:moveTo>
                  <a:cubicBezTo>
                    <a:pt x="11" y="13"/>
                    <a:pt x="11" y="13"/>
                    <a:pt x="12" y="13"/>
                  </a:cubicBezTo>
                  <a:cubicBezTo>
                    <a:pt x="12" y="12"/>
                    <a:pt x="13" y="10"/>
                    <a:pt x="11" y="11"/>
                  </a:cubicBezTo>
                  <a:cubicBezTo>
                    <a:pt x="11" y="11"/>
                    <a:pt x="10" y="12"/>
                    <a:pt x="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51"/>
            <p:cNvSpPr>
              <a:spLocks noEditPoints="1"/>
            </p:cNvSpPr>
            <p:nvPr/>
          </p:nvSpPr>
          <p:spPr bwMode="auto">
            <a:xfrm>
              <a:off x="4064559" y="1820259"/>
              <a:ext cx="123028" cy="128265"/>
            </a:xfrm>
            <a:custGeom>
              <a:avLst/>
              <a:gdLst>
                <a:gd name="T0" fmla="*/ 16 w 20"/>
                <a:gd name="T1" fmla="*/ 2 h 21"/>
                <a:gd name="T2" fmla="*/ 15 w 20"/>
                <a:gd name="T3" fmla="*/ 8 h 21"/>
                <a:gd name="T4" fmla="*/ 20 w 20"/>
                <a:gd name="T5" fmla="*/ 12 h 21"/>
                <a:gd name="T6" fmla="*/ 14 w 20"/>
                <a:gd name="T7" fmla="*/ 14 h 21"/>
                <a:gd name="T8" fmla="*/ 9 w 20"/>
                <a:gd name="T9" fmla="*/ 19 h 21"/>
                <a:gd name="T10" fmla="*/ 7 w 20"/>
                <a:gd name="T11" fmla="*/ 15 h 21"/>
                <a:gd name="T12" fmla="*/ 1 w 20"/>
                <a:gd name="T13" fmla="*/ 17 h 21"/>
                <a:gd name="T14" fmla="*/ 6 w 20"/>
                <a:gd name="T15" fmla="*/ 10 h 21"/>
                <a:gd name="T16" fmla="*/ 5 w 20"/>
                <a:gd name="T17" fmla="*/ 2 h 21"/>
                <a:gd name="T18" fmla="*/ 10 w 20"/>
                <a:gd name="T19" fmla="*/ 5 h 21"/>
                <a:gd name="T20" fmla="*/ 16 w 20"/>
                <a:gd name="T21" fmla="*/ 2 h 21"/>
                <a:gd name="T22" fmla="*/ 10 w 20"/>
                <a:gd name="T23" fmla="*/ 12 h 21"/>
                <a:gd name="T24" fmla="*/ 12 w 20"/>
                <a:gd name="T25" fmla="*/ 9 h 21"/>
                <a:gd name="T26" fmla="*/ 10 w 20"/>
                <a:gd name="T2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21">
                  <a:moveTo>
                    <a:pt x="16" y="2"/>
                  </a:moveTo>
                  <a:cubicBezTo>
                    <a:pt x="15" y="4"/>
                    <a:pt x="15" y="7"/>
                    <a:pt x="15" y="8"/>
                  </a:cubicBezTo>
                  <a:cubicBezTo>
                    <a:pt x="16" y="10"/>
                    <a:pt x="19" y="10"/>
                    <a:pt x="20" y="12"/>
                  </a:cubicBezTo>
                  <a:cubicBezTo>
                    <a:pt x="20" y="15"/>
                    <a:pt x="17" y="14"/>
                    <a:pt x="14" y="14"/>
                  </a:cubicBezTo>
                  <a:cubicBezTo>
                    <a:pt x="13" y="17"/>
                    <a:pt x="13" y="21"/>
                    <a:pt x="9" y="19"/>
                  </a:cubicBezTo>
                  <a:cubicBezTo>
                    <a:pt x="8" y="18"/>
                    <a:pt x="8" y="16"/>
                    <a:pt x="7" y="15"/>
                  </a:cubicBezTo>
                  <a:cubicBezTo>
                    <a:pt x="3" y="14"/>
                    <a:pt x="4" y="17"/>
                    <a:pt x="1" y="17"/>
                  </a:cubicBezTo>
                  <a:cubicBezTo>
                    <a:pt x="0" y="13"/>
                    <a:pt x="4" y="12"/>
                    <a:pt x="6" y="10"/>
                  </a:cubicBezTo>
                  <a:cubicBezTo>
                    <a:pt x="6" y="7"/>
                    <a:pt x="2" y="5"/>
                    <a:pt x="5" y="2"/>
                  </a:cubicBezTo>
                  <a:cubicBezTo>
                    <a:pt x="7" y="3"/>
                    <a:pt x="9" y="4"/>
                    <a:pt x="10" y="5"/>
                  </a:cubicBezTo>
                  <a:cubicBezTo>
                    <a:pt x="12" y="4"/>
                    <a:pt x="12" y="0"/>
                    <a:pt x="16" y="2"/>
                  </a:cubicBezTo>
                  <a:close/>
                  <a:moveTo>
                    <a:pt x="10" y="12"/>
                  </a:moveTo>
                  <a:cubicBezTo>
                    <a:pt x="10" y="11"/>
                    <a:pt x="12" y="12"/>
                    <a:pt x="12" y="9"/>
                  </a:cubicBezTo>
                  <a:cubicBezTo>
                    <a:pt x="10" y="9"/>
                    <a:pt x="9" y="11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57"/>
            <p:cNvSpPr>
              <a:spLocks noEditPoints="1"/>
            </p:cNvSpPr>
            <p:nvPr/>
          </p:nvSpPr>
          <p:spPr bwMode="auto">
            <a:xfrm>
              <a:off x="1975689" y="474796"/>
              <a:ext cx="1450168" cy="1426610"/>
            </a:xfrm>
            <a:custGeom>
              <a:avLst/>
              <a:gdLst>
                <a:gd name="T0" fmla="*/ 203 w 234"/>
                <a:gd name="T1" fmla="*/ 32 h 230"/>
                <a:gd name="T2" fmla="*/ 60 w 234"/>
                <a:gd name="T3" fmla="*/ 208 h 230"/>
                <a:gd name="T4" fmla="*/ 125 w 234"/>
                <a:gd name="T5" fmla="*/ 8 h 230"/>
                <a:gd name="T6" fmla="*/ 148 w 234"/>
                <a:gd name="T7" fmla="*/ 14 h 230"/>
                <a:gd name="T8" fmla="*/ 168 w 234"/>
                <a:gd name="T9" fmla="*/ 15 h 230"/>
                <a:gd name="T10" fmla="*/ 157 w 234"/>
                <a:gd name="T11" fmla="*/ 18 h 230"/>
                <a:gd name="T12" fmla="*/ 140 w 234"/>
                <a:gd name="T13" fmla="*/ 19 h 230"/>
                <a:gd name="T14" fmla="*/ 119 w 234"/>
                <a:gd name="T15" fmla="*/ 20 h 230"/>
                <a:gd name="T16" fmla="*/ 101 w 234"/>
                <a:gd name="T17" fmla="*/ 20 h 230"/>
                <a:gd name="T18" fmla="*/ 180 w 234"/>
                <a:gd name="T19" fmla="*/ 25 h 230"/>
                <a:gd name="T20" fmla="*/ 191 w 234"/>
                <a:gd name="T21" fmla="*/ 113 h 230"/>
                <a:gd name="T22" fmla="*/ 189 w 234"/>
                <a:gd name="T23" fmla="*/ 25 h 230"/>
                <a:gd name="T24" fmla="*/ 185 w 234"/>
                <a:gd name="T25" fmla="*/ 25 h 230"/>
                <a:gd name="T26" fmla="*/ 188 w 234"/>
                <a:gd name="T27" fmla="*/ 28 h 230"/>
                <a:gd name="T28" fmla="*/ 175 w 234"/>
                <a:gd name="T29" fmla="*/ 32 h 230"/>
                <a:gd name="T30" fmla="*/ 40 w 234"/>
                <a:gd name="T31" fmla="*/ 41 h 230"/>
                <a:gd name="T32" fmla="*/ 54 w 234"/>
                <a:gd name="T33" fmla="*/ 43 h 230"/>
                <a:gd name="T34" fmla="*/ 197 w 234"/>
                <a:gd name="T35" fmla="*/ 43 h 230"/>
                <a:gd name="T36" fmla="*/ 39 w 234"/>
                <a:gd name="T37" fmla="*/ 47 h 230"/>
                <a:gd name="T38" fmla="*/ 204 w 234"/>
                <a:gd name="T39" fmla="*/ 54 h 230"/>
                <a:gd name="T40" fmla="*/ 22 w 234"/>
                <a:gd name="T41" fmla="*/ 57 h 230"/>
                <a:gd name="T42" fmla="*/ 222 w 234"/>
                <a:gd name="T43" fmla="*/ 68 h 230"/>
                <a:gd name="T44" fmla="*/ 21 w 234"/>
                <a:gd name="T45" fmla="*/ 69 h 230"/>
                <a:gd name="T46" fmla="*/ 223 w 234"/>
                <a:gd name="T47" fmla="*/ 84 h 230"/>
                <a:gd name="T48" fmla="*/ 10 w 234"/>
                <a:gd name="T49" fmla="*/ 94 h 230"/>
                <a:gd name="T50" fmla="*/ 18 w 234"/>
                <a:gd name="T51" fmla="*/ 87 h 230"/>
                <a:gd name="T52" fmla="*/ 213 w 234"/>
                <a:gd name="T53" fmla="*/ 101 h 230"/>
                <a:gd name="T54" fmla="*/ 229 w 234"/>
                <a:gd name="T55" fmla="*/ 93 h 230"/>
                <a:gd name="T56" fmla="*/ 4 w 234"/>
                <a:gd name="T57" fmla="*/ 100 h 230"/>
                <a:gd name="T58" fmla="*/ 207 w 234"/>
                <a:gd name="T59" fmla="*/ 106 h 230"/>
                <a:gd name="T60" fmla="*/ 10 w 234"/>
                <a:gd name="T61" fmla="*/ 127 h 230"/>
                <a:gd name="T62" fmla="*/ 21 w 234"/>
                <a:gd name="T63" fmla="*/ 107 h 230"/>
                <a:gd name="T64" fmla="*/ 215 w 234"/>
                <a:gd name="T65" fmla="*/ 118 h 230"/>
                <a:gd name="T66" fmla="*/ 222 w 234"/>
                <a:gd name="T67" fmla="*/ 116 h 230"/>
                <a:gd name="T68" fmla="*/ 192 w 234"/>
                <a:gd name="T69" fmla="*/ 125 h 230"/>
                <a:gd name="T70" fmla="*/ 207 w 234"/>
                <a:gd name="T71" fmla="*/ 122 h 230"/>
                <a:gd name="T72" fmla="*/ 186 w 234"/>
                <a:gd name="T73" fmla="*/ 128 h 230"/>
                <a:gd name="T74" fmla="*/ 33 w 234"/>
                <a:gd name="T75" fmla="*/ 140 h 230"/>
                <a:gd name="T76" fmla="*/ 185 w 234"/>
                <a:gd name="T77" fmla="*/ 133 h 230"/>
                <a:gd name="T78" fmla="*/ 46 w 234"/>
                <a:gd name="T79" fmla="*/ 136 h 230"/>
                <a:gd name="T80" fmla="*/ 177 w 234"/>
                <a:gd name="T81" fmla="*/ 138 h 230"/>
                <a:gd name="T82" fmla="*/ 123 w 234"/>
                <a:gd name="T83" fmla="*/ 142 h 230"/>
                <a:gd name="T84" fmla="*/ 30 w 234"/>
                <a:gd name="T85" fmla="*/ 141 h 230"/>
                <a:gd name="T86" fmla="*/ 57 w 234"/>
                <a:gd name="T87" fmla="*/ 143 h 230"/>
                <a:gd name="T88" fmla="*/ 167 w 234"/>
                <a:gd name="T89" fmla="*/ 145 h 230"/>
                <a:gd name="T90" fmla="*/ 134 w 234"/>
                <a:gd name="T91" fmla="*/ 149 h 230"/>
                <a:gd name="T92" fmla="*/ 68 w 234"/>
                <a:gd name="T93" fmla="*/ 147 h 230"/>
                <a:gd name="T94" fmla="*/ 88 w 234"/>
                <a:gd name="T95" fmla="*/ 149 h 230"/>
                <a:gd name="T96" fmla="*/ 57 w 234"/>
                <a:gd name="T97" fmla="*/ 150 h 230"/>
                <a:gd name="T98" fmla="*/ 134 w 234"/>
                <a:gd name="T99" fmla="*/ 151 h 230"/>
                <a:gd name="T100" fmla="*/ 93 w 234"/>
                <a:gd name="T101" fmla="*/ 153 h 230"/>
                <a:gd name="T102" fmla="*/ 142 w 234"/>
                <a:gd name="T103" fmla="*/ 154 h 230"/>
                <a:gd name="T104" fmla="*/ 89 w 234"/>
                <a:gd name="T105" fmla="*/ 156 h 230"/>
                <a:gd name="T106" fmla="*/ 56 w 234"/>
                <a:gd name="T107" fmla="*/ 193 h 230"/>
                <a:gd name="T108" fmla="*/ 67 w 234"/>
                <a:gd name="T109" fmla="*/ 166 h 230"/>
                <a:gd name="T110" fmla="*/ 62 w 234"/>
                <a:gd name="T111" fmla="*/ 182 h 230"/>
                <a:gd name="T112" fmla="*/ 73 w 234"/>
                <a:gd name="T113" fmla="*/ 19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4" h="230">
                  <a:moveTo>
                    <a:pt x="35" y="154"/>
                  </a:moveTo>
                  <a:cubicBezTo>
                    <a:pt x="28" y="151"/>
                    <a:pt x="26" y="149"/>
                    <a:pt x="20" y="145"/>
                  </a:cubicBezTo>
                  <a:cubicBezTo>
                    <a:pt x="9" y="136"/>
                    <a:pt x="0" y="119"/>
                    <a:pt x="1" y="98"/>
                  </a:cubicBezTo>
                  <a:cubicBezTo>
                    <a:pt x="3" y="78"/>
                    <a:pt x="13" y="62"/>
                    <a:pt x="24" y="50"/>
                  </a:cubicBezTo>
                  <a:cubicBezTo>
                    <a:pt x="35" y="37"/>
                    <a:pt x="46" y="29"/>
                    <a:pt x="62" y="22"/>
                  </a:cubicBezTo>
                  <a:cubicBezTo>
                    <a:pt x="69" y="18"/>
                    <a:pt x="77" y="14"/>
                    <a:pt x="84" y="11"/>
                  </a:cubicBezTo>
                  <a:cubicBezTo>
                    <a:pt x="107" y="4"/>
                    <a:pt x="138" y="0"/>
                    <a:pt x="162" y="8"/>
                  </a:cubicBezTo>
                  <a:cubicBezTo>
                    <a:pt x="171" y="11"/>
                    <a:pt x="177" y="14"/>
                    <a:pt x="184" y="18"/>
                  </a:cubicBezTo>
                  <a:cubicBezTo>
                    <a:pt x="191" y="23"/>
                    <a:pt x="198" y="26"/>
                    <a:pt x="203" y="32"/>
                  </a:cubicBezTo>
                  <a:cubicBezTo>
                    <a:pt x="209" y="37"/>
                    <a:pt x="214" y="42"/>
                    <a:pt x="218" y="49"/>
                  </a:cubicBezTo>
                  <a:cubicBezTo>
                    <a:pt x="225" y="59"/>
                    <a:pt x="232" y="72"/>
                    <a:pt x="233" y="87"/>
                  </a:cubicBezTo>
                  <a:cubicBezTo>
                    <a:pt x="234" y="105"/>
                    <a:pt x="225" y="119"/>
                    <a:pt x="215" y="129"/>
                  </a:cubicBezTo>
                  <a:cubicBezTo>
                    <a:pt x="210" y="133"/>
                    <a:pt x="203" y="137"/>
                    <a:pt x="196" y="141"/>
                  </a:cubicBezTo>
                  <a:cubicBezTo>
                    <a:pt x="165" y="156"/>
                    <a:pt x="131" y="164"/>
                    <a:pt x="91" y="162"/>
                  </a:cubicBezTo>
                  <a:cubicBezTo>
                    <a:pt x="79" y="173"/>
                    <a:pt x="71" y="198"/>
                    <a:pt x="77" y="219"/>
                  </a:cubicBezTo>
                  <a:cubicBezTo>
                    <a:pt x="78" y="223"/>
                    <a:pt x="82" y="226"/>
                    <a:pt x="81" y="230"/>
                  </a:cubicBezTo>
                  <a:cubicBezTo>
                    <a:pt x="77" y="229"/>
                    <a:pt x="73" y="225"/>
                    <a:pt x="69" y="221"/>
                  </a:cubicBezTo>
                  <a:cubicBezTo>
                    <a:pt x="66" y="217"/>
                    <a:pt x="62" y="213"/>
                    <a:pt x="60" y="208"/>
                  </a:cubicBezTo>
                  <a:cubicBezTo>
                    <a:pt x="52" y="196"/>
                    <a:pt x="46" y="176"/>
                    <a:pt x="49" y="159"/>
                  </a:cubicBezTo>
                  <a:cubicBezTo>
                    <a:pt x="42" y="159"/>
                    <a:pt x="39" y="157"/>
                    <a:pt x="35" y="154"/>
                  </a:cubicBezTo>
                  <a:close/>
                  <a:moveTo>
                    <a:pt x="139" y="6"/>
                  </a:moveTo>
                  <a:cubicBezTo>
                    <a:pt x="138" y="8"/>
                    <a:pt x="145" y="9"/>
                    <a:pt x="148" y="8"/>
                  </a:cubicBezTo>
                  <a:cubicBezTo>
                    <a:pt x="145" y="7"/>
                    <a:pt x="141" y="8"/>
                    <a:pt x="139" y="6"/>
                  </a:cubicBezTo>
                  <a:close/>
                  <a:moveTo>
                    <a:pt x="84" y="14"/>
                  </a:moveTo>
                  <a:cubicBezTo>
                    <a:pt x="96" y="13"/>
                    <a:pt x="110" y="8"/>
                    <a:pt x="122" y="8"/>
                  </a:cubicBezTo>
                  <a:cubicBezTo>
                    <a:pt x="111" y="5"/>
                    <a:pt x="95" y="11"/>
                    <a:pt x="84" y="14"/>
                  </a:cubicBezTo>
                  <a:close/>
                  <a:moveTo>
                    <a:pt x="125" y="8"/>
                  </a:moveTo>
                  <a:cubicBezTo>
                    <a:pt x="126" y="9"/>
                    <a:pt x="133" y="9"/>
                    <a:pt x="133" y="8"/>
                  </a:cubicBezTo>
                  <a:cubicBezTo>
                    <a:pt x="131" y="7"/>
                    <a:pt x="128" y="8"/>
                    <a:pt x="125" y="8"/>
                  </a:cubicBezTo>
                  <a:close/>
                  <a:moveTo>
                    <a:pt x="146" y="11"/>
                  </a:moveTo>
                  <a:cubicBezTo>
                    <a:pt x="146" y="13"/>
                    <a:pt x="149" y="11"/>
                    <a:pt x="151" y="11"/>
                  </a:cubicBezTo>
                  <a:cubicBezTo>
                    <a:pt x="150" y="11"/>
                    <a:pt x="147" y="10"/>
                    <a:pt x="146" y="11"/>
                  </a:cubicBezTo>
                  <a:close/>
                  <a:moveTo>
                    <a:pt x="122" y="13"/>
                  </a:moveTo>
                  <a:cubicBezTo>
                    <a:pt x="120" y="13"/>
                    <a:pt x="119" y="12"/>
                    <a:pt x="119" y="14"/>
                  </a:cubicBezTo>
                  <a:cubicBezTo>
                    <a:pt x="119" y="13"/>
                    <a:pt x="122" y="14"/>
                    <a:pt x="122" y="13"/>
                  </a:cubicBezTo>
                  <a:close/>
                  <a:moveTo>
                    <a:pt x="148" y="14"/>
                  </a:moveTo>
                  <a:cubicBezTo>
                    <a:pt x="147" y="13"/>
                    <a:pt x="144" y="14"/>
                    <a:pt x="143" y="14"/>
                  </a:cubicBezTo>
                  <a:cubicBezTo>
                    <a:pt x="144" y="16"/>
                    <a:pt x="147" y="15"/>
                    <a:pt x="148" y="14"/>
                  </a:cubicBezTo>
                  <a:close/>
                  <a:moveTo>
                    <a:pt x="131" y="15"/>
                  </a:moveTo>
                  <a:cubicBezTo>
                    <a:pt x="127" y="16"/>
                    <a:pt x="123" y="14"/>
                    <a:pt x="120" y="18"/>
                  </a:cubicBezTo>
                  <a:cubicBezTo>
                    <a:pt x="123" y="16"/>
                    <a:pt x="129" y="17"/>
                    <a:pt x="131" y="15"/>
                  </a:cubicBezTo>
                  <a:close/>
                  <a:moveTo>
                    <a:pt x="168" y="15"/>
                  </a:moveTo>
                  <a:cubicBezTo>
                    <a:pt x="167" y="15"/>
                    <a:pt x="168" y="17"/>
                    <a:pt x="167" y="18"/>
                  </a:cubicBezTo>
                  <a:cubicBezTo>
                    <a:pt x="168" y="19"/>
                    <a:pt x="171" y="19"/>
                    <a:pt x="171" y="18"/>
                  </a:cubicBezTo>
                  <a:cubicBezTo>
                    <a:pt x="171" y="16"/>
                    <a:pt x="169" y="16"/>
                    <a:pt x="168" y="15"/>
                  </a:cubicBezTo>
                  <a:close/>
                  <a:moveTo>
                    <a:pt x="98" y="18"/>
                  </a:moveTo>
                  <a:cubicBezTo>
                    <a:pt x="99" y="18"/>
                    <a:pt x="100" y="17"/>
                    <a:pt x="102" y="17"/>
                  </a:cubicBezTo>
                  <a:cubicBezTo>
                    <a:pt x="101" y="16"/>
                    <a:pt x="98" y="15"/>
                    <a:pt x="98" y="18"/>
                  </a:cubicBezTo>
                  <a:close/>
                  <a:moveTo>
                    <a:pt x="75" y="22"/>
                  </a:moveTo>
                  <a:cubicBezTo>
                    <a:pt x="75" y="22"/>
                    <a:pt x="76" y="22"/>
                    <a:pt x="76" y="23"/>
                  </a:cubicBezTo>
                  <a:cubicBezTo>
                    <a:pt x="79" y="22"/>
                    <a:pt x="83" y="21"/>
                    <a:pt x="84" y="18"/>
                  </a:cubicBezTo>
                  <a:cubicBezTo>
                    <a:pt x="81" y="17"/>
                    <a:pt x="78" y="20"/>
                    <a:pt x="75" y="22"/>
                  </a:cubicBezTo>
                  <a:close/>
                  <a:moveTo>
                    <a:pt x="160" y="18"/>
                  </a:moveTo>
                  <a:cubicBezTo>
                    <a:pt x="159" y="18"/>
                    <a:pt x="158" y="18"/>
                    <a:pt x="157" y="18"/>
                  </a:cubicBezTo>
                  <a:cubicBezTo>
                    <a:pt x="157" y="20"/>
                    <a:pt x="160" y="19"/>
                    <a:pt x="160" y="18"/>
                  </a:cubicBezTo>
                  <a:close/>
                  <a:moveTo>
                    <a:pt x="117" y="18"/>
                  </a:moveTo>
                  <a:cubicBezTo>
                    <a:pt x="116" y="17"/>
                    <a:pt x="113" y="18"/>
                    <a:pt x="114" y="20"/>
                  </a:cubicBezTo>
                  <a:cubicBezTo>
                    <a:pt x="115" y="20"/>
                    <a:pt x="115" y="19"/>
                    <a:pt x="117" y="18"/>
                  </a:cubicBezTo>
                  <a:close/>
                  <a:moveTo>
                    <a:pt x="172" y="20"/>
                  </a:moveTo>
                  <a:cubicBezTo>
                    <a:pt x="173" y="20"/>
                    <a:pt x="173" y="21"/>
                    <a:pt x="174" y="20"/>
                  </a:cubicBezTo>
                  <a:cubicBezTo>
                    <a:pt x="175" y="20"/>
                    <a:pt x="175" y="20"/>
                    <a:pt x="175" y="19"/>
                  </a:cubicBezTo>
                  <a:cubicBezTo>
                    <a:pt x="174" y="19"/>
                    <a:pt x="172" y="19"/>
                    <a:pt x="172" y="20"/>
                  </a:cubicBezTo>
                  <a:close/>
                  <a:moveTo>
                    <a:pt x="140" y="19"/>
                  </a:moveTo>
                  <a:cubicBezTo>
                    <a:pt x="141" y="20"/>
                    <a:pt x="143" y="20"/>
                    <a:pt x="144" y="21"/>
                  </a:cubicBezTo>
                  <a:cubicBezTo>
                    <a:pt x="145" y="20"/>
                    <a:pt x="141" y="19"/>
                    <a:pt x="140" y="19"/>
                  </a:cubicBezTo>
                  <a:close/>
                  <a:moveTo>
                    <a:pt x="86" y="20"/>
                  </a:moveTo>
                  <a:cubicBezTo>
                    <a:pt x="87" y="21"/>
                    <a:pt x="89" y="20"/>
                    <a:pt x="91" y="20"/>
                  </a:cubicBezTo>
                  <a:cubicBezTo>
                    <a:pt x="89" y="18"/>
                    <a:pt x="87" y="20"/>
                    <a:pt x="86" y="20"/>
                  </a:cubicBezTo>
                  <a:close/>
                  <a:moveTo>
                    <a:pt x="74" y="20"/>
                  </a:moveTo>
                  <a:cubicBezTo>
                    <a:pt x="72" y="19"/>
                    <a:pt x="70" y="21"/>
                    <a:pt x="68" y="22"/>
                  </a:cubicBezTo>
                  <a:cubicBezTo>
                    <a:pt x="70" y="22"/>
                    <a:pt x="73" y="21"/>
                    <a:pt x="74" y="20"/>
                  </a:cubicBezTo>
                  <a:close/>
                  <a:moveTo>
                    <a:pt x="119" y="20"/>
                  </a:moveTo>
                  <a:cubicBezTo>
                    <a:pt x="119" y="22"/>
                    <a:pt x="123" y="21"/>
                    <a:pt x="125" y="21"/>
                  </a:cubicBezTo>
                  <a:cubicBezTo>
                    <a:pt x="124" y="20"/>
                    <a:pt x="122" y="20"/>
                    <a:pt x="119" y="20"/>
                  </a:cubicBezTo>
                  <a:close/>
                  <a:moveTo>
                    <a:pt x="136" y="22"/>
                  </a:moveTo>
                  <a:cubicBezTo>
                    <a:pt x="139" y="22"/>
                    <a:pt x="139" y="22"/>
                    <a:pt x="141" y="22"/>
                  </a:cubicBezTo>
                  <a:cubicBezTo>
                    <a:pt x="141" y="21"/>
                    <a:pt x="136" y="19"/>
                    <a:pt x="136" y="22"/>
                  </a:cubicBezTo>
                  <a:close/>
                  <a:moveTo>
                    <a:pt x="101" y="20"/>
                  </a:moveTo>
                  <a:cubicBezTo>
                    <a:pt x="98" y="22"/>
                    <a:pt x="95" y="22"/>
                    <a:pt x="93" y="25"/>
                  </a:cubicBezTo>
                  <a:cubicBezTo>
                    <a:pt x="96" y="24"/>
                    <a:pt x="99" y="23"/>
                    <a:pt x="102" y="22"/>
                  </a:cubicBezTo>
                  <a:cubicBezTo>
                    <a:pt x="102" y="21"/>
                    <a:pt x="101" y="22"/>
                    <a:pt x="101" y="20"/>
                  </a:cubicBezTo>
                  <a:close/>
                  <a:moveTo>
                    <a:pt x="95" y="21"/>
                  </a:moveTo>
                  <a:cubicBezTo>
                    <a:pt x="94" y="20"/>
                    <a:pt x="91" y="21"/>
                    <a:pt x="90" y="23"/>
                  </a:cubicBezTo>
                  <a:cubicBezTo>
                    <a:pt x="92" y="22"/>
                    <a:pt x="94" y="21"/>
                    <a:pt x="95" y="21"/>
                  </a:cubicBezTo>
                  <a:close/>
                  <a:moveTo>
                    <a:pt x="183" y="21"/>
                  </a:moveTo>
                  <a:cubicBezTo>
                    <a:pt x="183" y="21"/>
                    <a:pt x="183" y="22"/>
                    <a:pt x="183" y="22"/>
                  </a:cubicBezTo>
                  <a:cubicBezTo>
                    <a:pt x="183" y="23"/>
                    <a:pt x="185" y="22"/>
                    <a:pt x="185" y="23"/>
                  </a:cubicBezTo>
                  <a:cubicBezTo>
                    <a:pt x="186" y="22"/>
                    <a:pt x="184" y="21"/>
                    <a:pt x="183" y="21"/>
                  </a:cubicBezTo>
                  <a:close/>
                  <a:moveTo>
                    <a:pt x="177" y="23"/>
                  </a:moveTo>
                  <a:cubicBezTo>
                    <a:pt x="178" y="23"/>
                    <a:pt x="178" y="25"/>
                    <a:pt x="180" y="25"/>
                  </a:cubicBezTo>
                  <a:cubicBezTo>
                    <a:pt x="180" y="23"/>
                    <a:pt x="178" y="22"/>
                    <a:pt x="177" y="23"/>
                  </a:cubicBezTo>
                  <a:close/>
                  <a:moveTo>
                    <a:pt x="52" y="48"/>
                  </a:moveTo>
                  <a:cubicBezTo>
                    <a:pt x="48" y="54"/>
                    <a:pt x="43" y="59"/>
                    <a:pt x="36" y="62"/>
                  </a:cubicBezTo>
                  <a:cubicBezTo>
                    <a:pt x="29" y="73"/>
                    <a:pt x="21" y="81"/>
                    <a:pt x="22" y="100"/>
                  </a:cubicBezTo>
                  <a:cubicBezTo>
                    <a:pt x="24" y="119"/>
                    <a:pt x="36" y="130"/>
                    <a:pt x="52" y="136"/>
                  </a:cubicBezTo>
                  <a:cubicBezTo>
                    <a:pt x="75" y="144"/>
                    <a:pt x="100" y="143"/>
                    <a:pt x="125" y="140"/>
                  </a:cubicBezTo>
                  <a:cubicBezTo>
                    <a:pt x="137" y="138"/>
                    <a:pt x="148" y="135"/>
                    <a:pt x="159" y="131"/>
                  </a:cubicBezTo>
                  <a:cubicBezTo>
                    <a:pt x="171" y="128"/>
                    <a:pt x="181" y="123"/>
                    <a:pt x="188" y="117"/>
                  </a:cubicBezTo>
                  <a:cubicBezTo>
                    <a:pt x="189" y="116"/>
                    <a:pt x="190" y="114"/>
                    <a:pt x="191" y="113"/>
                  </a:cubicBezTo>
                  <a:cubicBezTo>
                    <a:pt x="194" y="111"/>
                    <a:pt x="197" y="110"/>
                    <a:pt x="200" y="108"/>
                  </a:cubicBezTo>
                  <a:cubicBezTo>
                    <a:pt x="207" y="101"/>
                    <a:pt x="211" y="92"/>
                    <a:pt x="212" y="81"/>
                  </a:cubicBezTo>
                  <a:cubicBezTo>
                    <a:pt x="212" y="72"/>
                    <a:pt x="207" y="62"/>
                    <a:pt x="203" y="56"/>
                  </a:cubicBezTo>
                  <a:cubicBezTo>
                    <a:pt x="198" y="50"/>
                    <a:pt x="190" y="44"/>
                    <a:pt x="182" y="39"/>
                  </a:cubicBezTo>
                  <a:cubicBezTo>
                    <a:pt x="174" y="34"/>
                    <a:pt x="164" y="29"/>
                    <a:pt x="155" y="27"/>
                  </a:cubicBezTo>
                  <a:cubicBezTo>
                    <a:pt x="146" y="25"/>
                    <a:pt x="136" y="24"/>
                    <a:pt x="128" y="24"/>
                  </a:cubicBezTo>
                  <a:cubicBezTo>
                    <a:pt x="94" y="22"/>
                    <a:pt x="72" y="34"/>
                    <a:pt x="52" y="48"/>
                  </a:cubicBezTo>
                  <a:close/>
                  <a:moveTo>
                    <a:pt x="188" y="24"/>
                  </a:moveTo>
                  <a:cubicBezTo>
                    <a:pt x="187" y="25"/>
                    <a:pt x="188" y="25"/>
                    <a:pt x="189" y="25"/>
                  </a:cubicBezTo>
                  <a:cubicBezTo>
                    <a:pt x="189" y="24"/>
                    <a:pt x="189" y="24"/>
                    <a:pt x="188" y="24"/>
                  </a:cubicBezTo>
                  <a:close/>
                  <a:moveTo>
                    <a:pt x="64" y="25"/>
                  </a:moveTo>
                  <a:cubicBezTo>
                    <a:pt x="63" y="24"/>
                    <a:pt x="60" y="26"/>
                    <a:pt x="61" y="27"/>
                  </a:cubicBezTo>
                  <a:cubicBezTo>
                    <a:pt x="63" y="27"/>
                    <a:pt x="63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6"/>
                    <a:pt x="62" y="26"/>
                    <a:pt x="64" y="25"/>
                  </a:cubicBezTo>
                  <a:close/>
                  <a:moveTo>
                    <a:pt x="184" y="25"/>
                  </a:moveTo>
                  <a:cubicBezTo>
                    <a:pt x="183" y="26"/>
                    <a:pt x="184" y="26"/>
                    <a:pt x="184" y="27"/>
                  </a:cubicBezTo>
                  <a:cubicBezTo>
                    <a:pt x="185" y="27"/>
                    <a:pt x="185" y="26"/>
                    <a:pt x="185" y="25"/>
                  </a:cubicBezTo>
                  <a:cubicBezTo>
                    <a:pt x="185" y="25"/>
                    <a:pt x="185" y="24"/>
                    <a:pt x="184" y="25"/>
                  </a:cubicBezTo>
                  <a:close/>
                  <a:moveTo>
                    <a:pt x="90" y="25"/>
                  </a:moveTo>
                  <a:cubicBezTo>
                    <a:pt x="90" y="25"/>
                    <a:pt x="86" y="26"/>
                    <a:pt x="86" y="26"/>
                  </a:cubicBezTo>
                  <a:cubicBezTo>
                    <a:pt x="87" y="27"/>
                    <a:pt x="88" y="25"/>
                    <a:pt x="90" y="25"/>
                  </a:cubicBezTo>
                  <a:close/>
                  <a:moveTo>
                    <a:pt x="79" y="26"/>
                  </a:moveTo>
                  <a:cubicBezTo>
                    <a:pt x="77" y="26"/>
                    <a:pt x="76" y="27"/>
                    <a:pt x="74" y="28"/>
                  </a:cubicBezTo>
                  <a:cubicBezTo>
                    <a:pt x="75" y="28"/>
                    <a:pt x="78" y="27"/>
                    <a:pt x="79" y="26"/>
                  </a:cubicBezTo>
                  <a:close/>
                  <a:moveTo>
                    <a:pt x="191" y="27"/>
                  </a:moveTo>
                  <a:cubicBezTo>
                    <a:pt x="189" y="27"/>
                    <a:pt x="189" y="28"/>
                    <a:pt x="188" y="28"/>
                  </a:cubicBezTo>
                  <a:cubicBezTo>
                    <a:pt x="188" y="30"/>
                    <a:pt x="189" y="30"/>
                    <a:pt x="191" y="30"/>
                  </a:cubicBezTo>
                  <a:cubicBezTo>
                    <a:pt x="191" y="29"/>
                    <a:pt x="191" y="28"/>
                    <a:pt x="191" y="27"/>
                  </a:cubicBezTo>
                  <a:close/>
                  <a:moveTo>
                    <a:pt x="56" y="29"/>
                  </a:moveTo>
                  <a:cubicBezTo>
                    <a:pt x="54" y="28"/>
                    <a:pt x="50" y="29"/>
                    <a:pt x="50" y="32"/>
                  </a:cubicBezTo>
                  <a:cubicBezTo>
                    <a:pt x="53" y="31"/>
                    <a:pt x="54" y="30"/>
                    <a:pt x="56" y="29"/>
                  </a:cubicBezTo>
                  <a:close/>
                  <a:moveTo>
                    <a:pt x="78" y="29"/>
                  </a:moveTo>
                  <a:cubicBezTo>
                    <a:pt x="73" y="31"/>
                    <a:pt x="61" y="33"/>
                    <a:pt x="60" y="38"/>
                  </a:cubicBezTo>
                  <a:cubicBezTo>
                    <a:pt x="67" y="36"/>
                    <a:pt x="72" y="32"/>
                    <a:pt x="78" y="29"/>
                  </a:cubicBezTo>
                  <a:close/>
                  <a:moveTo>
                    <a:pt x="175" y="32"/>
                  </a:moveTo>
                  <a:cubicBezTo>
                    <a:pt x="175" y="33"/>
                    <a:pt x="177" y="33"/>
                    <a:pt x="178" y="34"/>
                  </a:cubicBezTo>
                  <a:cubicBezTo>
                    <a:pt x="178" y="33"/>
                    <a:pt x="176" y="32"/>
                    <a:pt x="175" y="32"/>
                  </a:cubicBezTo>
                  <a:close/>
                  <a:moveTo>
                    <a:pt x="54" y="32"/>
                  </a:moveTo>
                  <a:cubicBezTo>
                    <a:pt x="52" y="33"/>
                    <a:pt x="50" y="35"/>
                    <a:pt x="49" y="38"/>
                  </a:cubicBezTo>
                  <a:cubicBezTo>
                    <a:pt x="52" y="37"/>
                    <a:pt x="54" y="35"/>
                    <a:pt x="54" y="32"/>
                  </a:cubicBezTo>
                  <a:close/>
                  <a:moveTo>
                    <a:pt x="44" y="35"/>
                  </a:moveTo>
                  <a:cubicBezTo>
                    <a:pt x="37" y="38"/>
                    <a:pt x="31" y="46"/>
                    <a:pt x="26" y="52"/>
                  </a:cubicBezTo>
                  <a:cubicBezTo>
                    <a:pt x="28" y="52"/>
                    <a:pt x="29" y="48"/>
                    <a:pt x="32" y="46"/>
                  </a:cubicBezTo>
                  <a:cubicBezTo>
                    <a:pt x="34" y="44"/>
                    <a:pt x="37" y="42"/>
                    <a:pt x="40" y="41"/>
                  </a:cubicBezTo>
                  <a:cubicBezTo>
                    <a:pt x="41" y="39"/>
                    <a:pt x="43" y="37"/>
                    <a:pt x="44" y="35"/>
                  </a:cubicBezTo>
                  <a:close/>
                  <a:moveTo>
                    <a:pt x="47" y="39"/>
                  </a:moveTo>
                  <a:cubicBezTo>
                    <a:pt x="45" y="40"/>
                    <a:pt x="44" y="42"/>
                    <a:pt x="43" y="44"/>
                  </a:cubicBezTo>
                  <a:cubicBezTo>
                    <a:pt x="45" y="43"/>
                    <a:pt x="46" y="41"/>
                    <a:pt x="47" y="39"/>
                  </a:cubicBezTo>
                  <a:close/>
                  <a:moveTo>
                    <a:pt x="190" y="40"/>
                  </a:moveTo>
                  <a:cubicBezTo>
                    <a:pt x="189" y="42"/>
                    <a:pt x="191" y="41"/>
                    <a:pt x="191" y="42"/>
                  </a:cubicBezTo>
                  <a:cubicBezTo>
                    <a:pt x="192" y="42"/>
                    <a:pt x="191" y="40"/>
                    <a:pt x="190" y="40"/>
                  </a:cubicBezTo>
                  <a:close/>
                  <a:moveTo>
                    <a:pt x="57" y="41"/>
                  </a:moveTo>
                  <a:cubicBezTo>
                    <a:pt x="55" y="41"/>
                    <a:pt x="55" y="43"/>
                    <a:pt x="54" y="43"/>
                  </a:cubicBezTo>
                  <a:cubicBezTo>
                    <a:pt x="54" y="44"/>
                    <a:pt x="57" y="42"/>
                    <a:pt x="57" y="41"/>
                  </a:cubicBezTo>
                  <a:close/>
                  <a:moveTo>
                    <a:pt x="207" y="43"/>
                  </a:moveTo>
                  <a:cubicBezTo>
                    <a:pt x="206" y="43"/>
                    <a:pt x="206" y="46"/>
                    <a:pt x="206" y="46"/>
                  </a:cubicBezTo>
                  <a:cubicBezTo>
                    <a:pt x="207" y="46"/>
                    <a:pt x="207" y="44"/>
                    <a:pt x="207" y="43"/>
                  </a:cubicBezTo>
                  <a:close/>
                  <a:moveTo>
                    <a:pt x="194" y="43"/>
                  </a:moveTo>
                  <a:cubicBezTo>
                    <a:pt x="196" y="46"/>
                    <a:pt x="198" y="48"/>
                    <a:pt x="201" y="50"/>
                  </a:cubicBezTo>
                  <a:cubicBezTo>
                    <a:pt x="200" y="48"/>
                    <a:pt x="201" y="48"/>
                    <a:pt x="200" y="46"/>
                  </a:cubicBezTo>
                  <a:cubicBezTo>
                    <a:pt x="200" y="46"/>
                    <a:pt x="198" y="47"/>
                    <a:pt x="197" y="46"/>
                  </a:cubicBezTo>
                  <a:cubicBezTo>
                    <a:pt x="197" y="45"/>
                    <a:pt x="198" y="45"/>
                    <a:pt x="197" y="43"/>
                  </a:cubicBezTo>
                  <a:cubicBezTo>
                    <a:pt x="197" y="43"/>
                    <a:pt x="195" y="43"/>
                    <a:pt x="194" y="43"/>
                  </a:cubicBezTo>
                  <a:close/>
                  <a:moveTo>
                    <a:pt x="212" y="45"/>
                  </a:moveTo>
                  <a:cubicBezTo>
                    <a:pt x="211" y="47"/>
                    <a:pt x="212" y="47"/>
                    <a:pt x="212" y="48"/>
                  </a:cubicBezTo>
                  <a:cubicBezTo>
                    <a:pt x="213" y="49"/>
                    <a:pt x="215" y="48"/>
                    <a:pt x="215" y="50"/>
                  </a:cubicBezTo>
                  <a:cubicBezTo>
                    <a:pt x="215" y="49"/>
                    <a:pt x="213" y="46"/>
                    <a:pt x="212" y="45"/>
                  </a:cubicBezTo>
                  <a:close/>
                  <a:moveTo>
                    <a:pt x="210" y="47"/>
                  </a:moveTo>
                  <a:cubicBezTo>
                    <a:pt x="208" y="47"/>
                    <a:pt x="208" y="50"/>
                    <a:pt x="209" y="50"/>
                  </a:cubicBezTo>
                  <a:cubicBezTo>
                    <a:pt x="212" y="50"/>
                    <a:pt x="210" y="48"/>
                    <a:pt x="210" y="47"/>
                  </a:cubicBezTo>
                  <a:close/>
                  <a:moveTo>
                    <a:pt x="39" y="47"/>
                  </a:moveTo>
                  <a:cubicBezTo>
                    <a:pt x="36" y="50"/>
                    <a:pt x="33" y="54"/>
                    <a:pt x="32" y="59"/>
                  </a:cubicBezTo>
                  <a:cubicBezTo>
                    <a:pt x="35" y="56"/>
                    <a:pt x="38" y="52"/>
                    <a:pt x="39" y="47"/>
                  </a:cubicBezTo>
                  <a:close/>
                  <a:moveTo>
                    <a:pt x="45" y="50"/>
                  </a:moveTo>
                  <a:cubicBezTo>
                    <a:pt x="45" y="49"/>
                    <a:pt x="42" y="51"/>
                    <a:pt x="41" y="50"/>
                  </a:cubicBezTo>
                  <a:cubicBezTo>
                    <a:pt x="39" y="52"/>
                    <a:pt x="38" y="55"/>
                    <a:pt x="36" y="57"/>
                  </a:cubicBezTo>
                  <a:cubicBezTo>
                    <a:pt x="39" y="56"/>
                    <a:pt x="41" y="51"/>
                    <a:pt x="45" y="50"/>
                  </a:cubicBezTo>
                  <a:close/>
                  <a:moveTo>
                    <a:pt x="203" y="50"/>
                  </a:moveTo>
                  <a:cubicBezTo>
                    <a:pt x="202" y="50"/>
                    <a:pt x="202" y="50"/>
                    <a:pt x="201" y="50"/>
                  </a:cubicBezTo>
                  <a:cubicBezTo>
                    <a:pt x="202" y="52"/>
                    <a:pt x="203" y="53"/>
                    <a:pt x="204" y="54"/>
                  </a:cubicBezTo>
                  <a:cubicBezTo>
                    <a:pt x="205" y="52"/>
                    <a:pt x="203" y="53"/>
                    <a:pt x="203" y="50"/>
                  </a:cubicBezTo>
                  <a:close/>
                  <a:moveTo>
                    <a:pt x="213" y="51"/>
                  </a:moveTo>
                  <a:cubicBezTo>
                    <a:pt x="212" y="53"/>
                    <a:pt x="212" y="57"/>
                    <a:pt x="215" y="57"/>
                  </a:cubicBezTo>
                  <a:cubicBezTo>
                    <a:pt x="216" y="55"/>
                    <a:pt x="215" y="53"/>
                    <a:pt x="213" y="51"/>
                  </a:cubicBezTo>
                  <a:close/>
                  <a:moveTo>
                    <a:pt x="218" y="54"/>
                  </a:moveTo>
                  <a:cubicBezTo>
                    <a:pt x="216" y="55"/>
                    <a:pt x="220" y="57"/>
                    <a:pt x="219" y="60"/>
                  </a:cubicBezTo>
                  <a:cubicBezTo>
                    <a:pt x="220" y="60"/>
                    <a:pt x="221" y="60"/>
                    <a:pt x="221" y="61"/>
                  </a:cubicBezTo>
                  <a:cubicBezTo>
                    <a:pt x="222" y="58"/>
                    <a:pt x="218" y="57"/>
                    <a:pt x="218" y="54"/>
                  </a:cubicBezTo>
                  <a:close/>
                  <a:moveTo>
                    <a:pt x="22" y="57"/>
                  </a:moveTo>
                  <a:cubicBezTo>
                    <a:pt x="15" y="65"/>
                    <a:pt x="9" y="75"/>
                    <a:pt x="6" y="88"/>
                  </a:cubicBezTo>
                  <a:cubicBezTo>
                    <a:pt x="10" y="76"/>
                    <a:pt x="17" y="67"/>
                    <a:pt x="22" y="57"/>
                  </a:cubicBezTo>
                  <a:close/>
                  <a:moveTo>
                    <a:pt x="210" y="62"/>
                  </a:moveTo>
                  <a:cubicBezTo>
                    <a:pt x="210" y="65"/>
                    <a:pt x="214" y="69"/>
                    <a:pt x="213" y="74"/>
                  </a:cubicBezTo>
                  <a:cubicBezTo>
                    <a:pt x="214" y="74"/>
                    <a:pt x="215" y="73"/>
                    <a:pt x="215" y="71"/>
                  </a:cubicBezTo>
                  <a:cubicBezTo>
                    <a:pt x="213" y="71"/>
                    <a:pt x="214" y="67"/>
                    <a:pt x="215" y="66"/>
                  </a:cubicBezTo>
                  <a:cubicBezTo>
                    <a:pt x="213" y="65"/>
                    <a:pt x="211" y="64"/>
                    <a:pt x="210" y="62"/>
                  </a:cubicBezTo>
                  <a:close/>
                  <a:moveTo>
                    <a:pt x="223" y="62"/>
                  </a:moveTo>
                  <a:cubicBezTo>
                    <a:pt x="222" y="63"/>
                    <a:pt x="223" y="66"/>
                    <a:pt x="222" y="68"/>
                  </a:cubicBezTo>
                  <a:cubicBezTo>
                    <a:pt x="225" y="68"/>
                    <a:pt x="225" y="72"/>
                    <a:pt x="227" y="73"/>
                  </a:cubicBezTo>
                  <a:cubicBezTo>
                    <a:pt x="226" y="69"/>
                    <a:pt x="224" y="66"/>
                    <a:pt x="223" y="62"/>
                  </a:cubicBezTo>
                  <a:close/>
                  <a:moveTo>
                    <a:pt x="28" y="68"/>
                  </a:moveTo>
                  <a:cubicBezTo>
                    <a:pt x="26" y="68"/>
                    <a:pt x="24" y="73"/>
                    <a:pt x="24" y="76"/>
                  </a:cubicBezTo>
                  <a:cubicBezTo>
                    <a:pt x="25" y="73"/>
                    <a:pt x="26" y="70"/>
                    <a:pt x="28" y="68"/>
                  </a:cubicBezTo>
                  <a:close/>
                  <a:moveTo>
                    <a:pt x="21" y="69"/>
                  </a:moveTo>
                  <a:cubicBezTo>
                    <a:pt x="21" y="70"/>
                    <a:pt x="20" y="71"/>
                    <a:pt x="20" y="72"/>
                  </a:cubicBezTo>
                  <a:cubicBezTo>
                    <a:pt x="21" y="72"/>
                    <a:pt x="22" y="71"/>
                    <a:pt x="22" y="70"/>
                  </a:cubicBezTo>
                  <a:cubicBezTo>
                    <a:pt x="21" y="70"/>
                    <a:pt x="22" y="69"/>
                    <a:pt x="21" y="69"/>
                  </a:cubicBezTo>
                  <a:close/>
                  <a:moveTo>
                    <a:pt x="222" y="71"/>
                  </a:moveTo>
                  <a:cubicBezTo>
                    <a:pt x="221" y="71"/>
                    <a:pt x="221" y="73"/>
                    <a:pt x="223" y="73"/>
                  </a:cubicBezTo>
                  <a:cubicBezTo>
                    <a:pt x="223" y="72"/>
                    <a:pt x="222" y="71"/>
                    <a:pt x="222" y="71"/>
                  </a:cubicBezTo>
                  <a:close/>
                  <a:moveTo>
                    <a:pt x="215" y="81"/>
                  </a:moveTo>
                  <a:cubicBezTo>
                    <a:pt x="217" y="79"/>
                    <a:pt x="215" y="76"/>
                    <a:pt x="217" y="74"/>
                  </a:cubicBezTo>
                  <a:cubicBezTo>
                    <a:pt x="215" y="75"/>
                    <a:pt x="215" y="80"/>
                    <a:pt x="215" y="81"/>
                  </a:cubicBezTo>
                  <a:close/>
                  <a:moveTo>
                    <a:pt x="226" y="76"/>
                  </a:moveTo>
                  <a:cubicBezTo>
                    <a:pt x="224" y="76"/>
                    <a:pt x="226" y="78"/>
                    <a:pt x="226" y="79"/>
                  </a:cubicBezTo>
                  <a:cubicBezTo>
                    <a:pt x="225" y="81"/>
                    <a:pt x="223" y="81"/>
                    <a:pt x="223" y="84"/>
                  </a:cubicBezTo>
                  <a:cubicBezTo>
                    <a:pt x="224" y="84"/>
                    <a:pt x="224" y="85"/>
                    <a:pt x="225" y="85"/>
                  </a:cubicBezTo>
                  <a:cubicBezTo>
                    <a:pt x="225" y="87"/>
                    <a:pt x="225" y="88"/>
                    <a:pt x="225" y="89"/>
                  </a:cubicBezTo>
                  <a:cubicBezTo>
                    <a:pt x="227" y="87"/>
                    <a:pt x="227" y="80"/>
                    <a:pt x="226" y="76"/>
                  </a:cubicBezTo>
                  <a:close/>
                  <a:moveTo>
                    <a:pt x="221" y="76"/>
                  </a:moveTo>
                  <a:cubicBezTo>
                    <a:pt x="220" y="76"/>
                    <a:pt x="220" y="77"/>
                    <a:pt x="220" y="77"/>
                  </a:cubicBezTo>
                  <a:cubicBezTo>
                    <a:pt x="219" y="77"/>
                    <a:pt x="221" y="78"/>
                    <a:pt x="220" y="78"/>
                  </a:cubicBezTo>
                  <a:cubicBezTo>
                    <a:pt x="220" y="80"/>
                    <a:pt x="222" y="77"/>
                    <a:pt x="221" y="76"/>
                  </a:cubicBezTo>
                  <a:close/>
                  <a:moveTo>
                    <a:pt x="18" y="80"/>
                  </a:moveTo>
                  <a:cubicBezTo>
                    <a:pt x="15" y="84"/>
                    <a:pt x="10" y="88"/>
                    <a:pt x="10" y="94"/>
                  </a:cubicBezTo>
                  <a:cubicBezTo>
                    <a:pt x="13" y="94"/>
                    <a:pt x="12" y="90"/>
                    <a:pt x="13" y="88"/>
                  </a:cubicBezTo>
                  <a:cubicBezTo>
                    <a:pt x="14" y="85"/>
                    <a:pt x="17" y="83"/>
                    <a:pt x="18" y="80"/>
                  </a:cubicBezTo>
                  <a:close/>
                  <a:moveTo>
                    <a:pt x="229" y="90"/>
                  </a:moveTo>
                  <a:cubicBezTo>
                    <a:pt x="230" y="88"/>
                    <a:pt x="229" y="83"/>
                    <a:pt x="229" y="80"/>
                  </a:cubicBezTo>
                  <a:cubicBezTo>
                    <a:pt x="228" y="84"/>
                    <a:pt x="228" y="88"/>
                    <a:pt x="226" y="91"/>
                  </a:cubicBezTo>
                  <a:cubicBezTo>
                    <a:pt x="227" y="92"/>
                    <a:pt x="229" y="88"/>
                    <a:pt x="229" y="90"/>
                  </a:cubicBezTo>
                  <a:close/>
                  <a:moveTo>
                    <a:pt x="18" y="87"/>
                  </a:moveTo>
                  <a:cubicBezTo>
                    <a:pt x="17" y="88"/>
                    <a:pt x="15" y="90"/>
                    <a:pt x="17" y="91"/>
                  </a:cubicBezTo>
                  <a:cubicBezTo>
                    <a:pt x="18" y="91"/>
                    <a:pt x="19" y="88"/>
                    <a:pt x="18" y="87"/>
                  </a:cubicBezTo>
                  <a:close/>
                  <a:moveTo>
                    <a:pt x="222" y="88"/>
                  </a:moveTo>
                  <a:cubicBezTo>
                    <a:pt x="220" y="89"/>
                    <a:pt x="218" y="93"/>
                    <a:pt x="220" y="96"/>
                  </a:cubicBezTo>
                  <a:cubicBezTo>
                    <a:pt x="222" y="94"/>
                    <a:pt x="223" y="92"/>
                    <a:pt x="222" y="88"/>
                  </a:cubicBezTo>
                  <a:close/>
                  <a:moveTo>
                    <a:pt x="9" y="88"/>
                  </a:moveTo>
                  <a:cubicBezTo>
                    <a:pt x="7" y="90"/>
                    <a:pt x="6" y="95"/>
                    <a:pt x="6" y="98"/>
                  </a:cubicBezTo>
                  <a:cubicBezTo>
                    <a:pt x="8" y="96"/>
                    <a:pt x="8" y="91"/>
                    <a:pt x="9" y="88"/>
                  </a:cubicBezTo>
                  <a:close/>
                  <a:moveTo>
                    <a:pt x="216" y="90"/>
                  </a:moveTo>
                  <a:cubicBezTo>
                    <a:pt x="213" y="93"/>
                    <a:pt x="212" y="97"/>
                    <a:pt x="211" y="102"/>
                  </a:cubicBezTo>
                  <a:cubicBezTo>
                    <a:pt x="211" y="101"/>
                    <a:pt x="212" y="101"/>
                    <a:pt x="213" y="101"/>
                  </a:cubicBezTo>
                  <a:cubicBezTo>
                    <a:pt x="214" y="98"/>
                    <a:pt x="218" y="94"/>
                    <a:pt x="216" y="90"/>
                  </a:cubicBezTo>
                  <a:close/>
                  <a:moveTo>
                    <a:pt x="19" y="92"/>
                  </a:moveTo>
                  <a:cubicBezTo>
                    <a:pt x="18" y="95"/>
                    <a:pt x="19" y="101"/>
                    <a:pt x="17" y="105"/>
                  </a:cubicBezTo>
                  <a:cubicBezTo>
                    <a:pt x="18" y="104"/>
                    <a:pt x="19" y="104"/>
                    <a:pt x="20" y="106"/>
                  </a:cubicBezTo>
                  <a:cubicBezTo>
                    <a:pt x="20" y="102"/>
                    <a:pt x="19" y="97"/>
                    <a:pt x="19" y="92"/>
                  </a:cubicBezTo>
                  <a:close/>
                  <a:moveTo>
                    <a:pt x="15" y="92"/>
                  </a:moveTo>
                  <a:cubicBezTo>
                    <a:pt x="13" y="94"/>
                    <a:pt x="12" y="96"/>
                    <a:pt x="12" y="99"/>
                  </a:cubicBezTo>
                  <a:cubicBezTo>
                    <a:pt x="15" y="100"/>
                    <a:pt x="16" y="95"/>
                    <a:pt x="15" y="92"/>
                  </a:cubicBezTo>
                  <a:close/>
                  <a:moveTo>
                    <a:pt x="229" y="93"/>
                  </a:moveTo>
                  <a:cubicBezTo>
                    <a:pt x="228" y="94"/>
                    <a:pt x="227" y="95"/>
                    <a:pt x="227" y="97"/>
                  </a:cubicBezTo>
                  <a:cubicBezTo>
                    <a:pt x="228" y="96"/>
                    <a:pt x="230" y="96"/>
                    <a:pt x="229" y="93"/>
                  </a:cubicBezTo>
                  <a:close/>
                  <a:moveTo>
                    <a:pt x="224" y="97"/>
                  </a:moveTo>
                  <a:cubicBezTo>
                    <a:pt x="222" y="96"/>
                    <a:pt x="220" y="99"/>
                    <a:pt x="220" y="101"/>
                  </a:cubicBezTo>
                  <a:cubicBezTo>
                    <a:pt x="222" y="101"/>
                    <a:pt x="223" y="99"/>
                    <a:pt x="224" y="97"/>
                  </a:cubicBezTo>
                  <a:close/>
                  <a:moveTo>
                    <a:pt x="229" y="99"/>
                  </a:moveTo>
                  <a:cubicBezTo>
                    <a:pt x="228" y="97"/>
                    <a:pt x="226" y="100"/>
                    <a:pt x="228" y="101"/>
                  </a:cubicBezTo>
                  <a:cubicBezTo>
                    <a:pt x="229" y="101"/>
                    <a:pt x="228" y="99"/>
                    <a:pt x="229" y="99"/>
                  </a:cubicBezTo>
                  <a:close/>
                  <a:moveTo>
                    <a:pt x="4" y="100"/>
                  </a:moveTo>
                  <a:cubicBezTo>
                    <a:pt x="3" y="100"/>
                    <a:pt x="4" y="102"/>
                    <a:pt x="4" y="103"/>
                  </a:cubicBezTo>
                  <a:cubicBezTo>
                    <a:pt x="5" y="103"/>
                    <a:pt x="5" y="102"/>
                    <a:pt x="7" y="102"/>
                  </a:cubicBezTo>
                  <a:cubicBezTo>
                    <a:pt x="8" y="100"/>
                    <a:pt x="5" y="101"/>
                    <a:pt x="4" y="100"/>
                  </a:cubicBezTo>
                  <a:close/>
                  <a:moveTo>
                    <a:pt x="222" y="107"/>
                  </a:moveTo>
                  <a:cubicBezTo>
                    <a:pt x="223" y="105"/>
                    <a:pt x="225" y="104"/>
                    <a:pt x="226" y="102"/>
                  </a:cubicBezTo>
                  <a:cubicBezTo>
                    <a:pt x="224" y="101"/>
                    <a:pt x="223" y="105"/>
                    <a:pt x="222" y="107"/>
                  </a:cubicBezTo>
                  <a:close/>
                  <a:moveTo>
                    <a:pt x="208" y="103"/>
                  </a:moveTo>
                  <a:cubicBezTo>
                    <a:pt x="206" y="104"/>
                    <a:pt x="204" y="106"/>
                    <a:pt x="203" y="108"/>
                  </a:cubicBezTo>
                  <a:cubicBezTo>
                    <a:pt x="205" y="107"/>
                    <a:pt x="205" y="106"/>
                    <a:pt x="207" y="106"/>
                  </a:cubicBezTo>
                  <a:cubicBezTo>
                    <a:pt x="207" y="104"/>
                    <a:pt x="208" y="104"/>
                    <a:pt x="208" y="103"/>
                  </a:cubicBezTo>
                  <a:close/>
                  <a:moveTo>
                    <a:pt x="227" y="104"/>
                  </a:moveTo>
                  <a:cubicBezTo>
                    <a:pt x="226" y="105"/>
                    <a:pt x="225" y="107"/>
                    <a:pt x="224" y="108"/>
                  </a:cubicBezTo>
                  <a:cubicBezTo>
                    <a:pt x="224" y="109"/>
                    <a:pt x="225" y="109"/>
                    <a:pt x="225" y="111"/>
                  </a:cubicBezTo>
                  <a:cubicBezTo>
                    <a:pt x="226" y="109"/>
                    <a:pt x="227" y="107"/>
                    <a:pt x="227" y="104"/>
                  </a:cubicBezTo>
                  <a:close/>
                  <a:moveTo>
                    <a:pt x="4" y="104"/>
                  </a:moveTo>
                  <a:cubicBezTo>
                    <a:pt x="4" y="120"/>
                    <a:pt x="10" y="136"/>
                    <a:pt x="22" y="142"/>
                  </a:cubicBezTo>
                  <a:cubicBezTo>
                    <a:pt x="19" y="138"/>
                    <a:pt x="14" y="136"/>
                    <a:pt x="13" y="129"/>
                  </a:cubicBezTo>
                  <a:cubicBezTo>
                    <a:pt x="12" y="128"/>
                    <a:pt x="10" y="128"/>
                    <a:pt x="10" y="127"/>
                  </a:cubicBezTo>
                  <a:cubicBezTo>
                    <a:pt x="9" y="125"/>
                    <a:pt x="10" y="124"/>
                    <a:pt x="10" y="123"/>
                  </a:cubicBezTo>
                  <a:cubicBezTo>
                    <a:pt x="6" y="119"/>
                    <a:pt x="7" y="109"/>
                    <a:pt x="4" y="104"/>
                  </a:cubicBezTo>
                  <a:close/>
                  <a:moveTo>
                    <a:pt x="219" y="106"/>
                  </a:moveTo>
                  <a:cubicBezTo>
                    <a:pt x="217" y="108"/>
                    <a:pt x="214" y="109"/>
                    <a:pt x="212" y="112"/>
                  </a:cubicBezTo>
                  <a:cubicBezTo>
                    <a:pt x="214" y="110"/>
                    <a:pt x="219" y="110"/>
                    <a:pt x="219" y="106"/>
                  </a:cubicBezTo>
                  <a:close/>
                  <a:moveTo>
                    <a:pt x="21" y="107"/>
                  </a:moveTo>
                  <a:cubicBezTo>
                    <a:pt x="17" y="110"/>
                    <a:pt x="21" y="114"/>
                    <a:pt x="21" y="118"/>
                  </a:cubicBezTo>
                  <a:cubicBezTo>
                    <a:pt x="23" y="118"/>
                    <a:pt x="25" y="119"/>
                    <a:pt x="25" y="121"/>
                  </a:cubicBezTo>
                  <a:cubicBezTo>
                    <a:pt x="26" y="118"/>
                    <a:pt x="21" y="113"/>
                    <a:pt x="21" y="107"/>
                  </a:cubicBezTo>
                  <a:close/>
                  <a:moveTo>
                    <a:pt x="204" y="109"/>
                  </a:moveTo>
                  <a:cubicBezTo>
                    <a:pt x="202" y="110"/>
                    <a:pt x="199" y="111"/>
                    <a:pt x="198" y="114"/>
                  </a:cubicBezTo>
                  <a:cubicBezTo>
                    <a:pt x="200" y="112"/>
                    <a:pt x="204" y="112"/>
                    <a:pt x="204" y="109"/>
                  </a:cubicBezTo>
                  <a:close/>
                  <a:moveTo>
                    <a:pt x="196" y="117"/>
                  </a:moveTo>
                  <a:cubicBezTo>
                    <a:pt x="201" y="118"/>
                    <a:pt x="206" y="113"/>
                    <a:pt x="210" y="111"/>
                  </a:cubicBezTo>
                  <a:cubicBezTo>
                    <a:pt x="210" y="110"/>
                    <a:pt x="210" y="110"/>
                    <a:pt x="210" y="110"/>
                  </a:cubicBezTo>
                  <a:cubicBezTo>
                    <a:pt x="204" y="110"/>
                    <a:pt x="200" y="115"/>
                    <a:pt x="196" y="117"/>
                  </a:cubicBezTo>
                  <a:close/>
                  <a:moveTo>
                    <a:pt x="221" y="111"/>
                  </a:moveTo>
                  <a:cubicBezTo>
                    <a:pt x="219" y="113"/>
                    <a:pt x="215" y="115"/>
                    <a:pt x="215" y="118"/>
                  </a:cubicBezTo>
                  <a:cubicBezTo>
                    <a:pt x="218" y="117"/>
                    <a:pt x="220" y="114"/>
                    <a:pt x="221" y="111"/>
                  </a:cubicBezTo>
                  <a:close/>
                  <a:moveTo>
                    <a:pt x="204" y="119"/>
                  </a:moveTo>
                  <a:cubicBezTo>
                    <a:pt x="206" y="118"/>
                    <a:pt x="211" y="117"/>
                    <a:pt x="211" y="115"/>
                  </a:cubicBezTo>
                  <a:cubicBezTo>
                    <a:pt x="209" y="115"/>
                    <a:pt x="204" y="116"/>
                    <a:pt x="204" y="119"/>
                  </a:cubicBezTo>
                  <a:close/>
                  <a:moveTo>
                    <a:pt x="222" y="116"/>
                  </a:moveTo>
                  <a:cubicBezTo>
                    <a:pt x="217" y="118"/>
                    <a:pt x="215" y="123"/>
                    <a:pt x="211" y="126"/>
                  </a:cubicBezTo>
                  <a:cubicBezTo>
                    <a:pt x="197" y="138"/>
                    <a:pt x="179" y="144"/>
                    <a:pt x="161" y="152"/>
                  </a:cubicBezTo>
                  <a:cubicBezTo>
                    <a:pt x="165" y="152"/>
                    <a:pt x="169" y="150"/>
                    <a:pt x="172" y="148"/>
                  </a:cubicBezTo>
                  <a:cubicBezTo>
                    <a:pt x="192" y="141"/>
                    <a:pt x="211" y="133"/>
                    <a:pt x="222" y="116"/>
                  </a:cubicBezTo>
                  <a:close/>
                  <a:moveTo>
                    <a:pt x="213" y="118"/>
                  </a:moveTo>
                  <a:cubicBezTo>
                    <a:pt x="211" y="119"/>
                    <a:pt x="209" y="119"/>
                    <a:pt x="209" y="122"/>
                  </a:cubicBezTo>
                  <a:cubicBezTo>
                    <a:pt x="211" y="122"/>
                    <a:pt x="213" y="120"/>
                    <a:pt x="213" y="118"/>
                  </a:cubicBezTo>
                  <a:close/>
                  <a:moveTo>
                    <a:pt x="193" y="118"/>
                  </a:moveTo>
                  <a:cubicBezTo>
                    <a:pt x="191" y="119"/>
                    <a:pt x="190" y="121"/>
                    <a:pt x="189" y="122"/>
                  </a:cubicBezTo>
                  <a:cubicBezTo>
                    <a:pt x="190" y="122"/>
                    <a:pt x="192" y="120"/>
                    <a:pt x="194" y="121"/>
                  </a:cubicBezTo>
                  <a:cubicBezTo>
                    <a:pt x="194" y="119"/>
                    <a:pt x="192" y="120"/>
                    <a:pt x="193" y="118"/>
                  </a:cubicBezTo>
                  <a:close/>
                  <a:moveTo>
                    <a:pt x="201" y="120"/>
                  </a:moveTo>
                  <a:cubicBezTo>
                    <a:pt x="198" y="120"/>
                    <a:pt x="195" y="123"/>
                    <a:pt x="192" y="125"/>
                  </a:cubicBezTo>
                  <a:cubicBezTo>
                    <a:pt x="195" y="125"/>
                    <a:pt x="198" y="121"/>
                    <a:pt x="201" y="120"/>
                  </a:cubicBezTo>
                  <a:close/>
                  <a:moveTo>
                    <a:pt x="21" y="121"/>
                  </a:moveTo>
                  <a:cubicBezTo>
                    <a:pt x="20" y="121"/>
                    <a:pt x="20" y="122"/>
                    <a:pt x="20" y="122"/>
                  </a:cubicBezTo>
                  <a:cubicBezTo>
                    <a:pt x="20" y="123"/>
                    <a:pt x="21" y="125"/>
                    <a:pt x="21" y="127"/>
                  </a:cubicBezTo>
                  <a:cubicBezTo>
                    <a:pt x="22" y="125"/>
                    <a:pt x="20" y="123"/>
                    <a:pt x="21" y="121"/>
                  </a:cubicBezTo>
                  <a:close/>
                  <a:moveTo>
                    <a:pt x="207" y="122"/>
                  </a:moveTo>
                  <a:cubicBezTo>
                    <a:pt x="204" y="122"/>
                    <a:pt x="203" y="124"/>
                    <a:pt x="201" y="125"/>
                  </a:cubicBezTo>
                  <a:cubicBezTo>
                    <a:pt x="201" y="126"/>
                    <a:pt x="202" y="126"/>
                    <a:pt x="202" y="126"/>
                  </a:cubicBezTo>
                  <a:cubicBezTo>
                    <a:pt x="204" y="125"/>
                    <a:pt x="206" y="124"/>
                    <a:pt x="207" y="122"/>
                  </a:cubicBezTo>
                  <a:close/>
                  <a:moveTo>
                    <a:pt x="18" y="124"/>
                  </a:moveTo>
                  <a:cubicBezTo>
                    <a:pt x="17" y="124"/>
                    <a:pt x="16" y="125"/>
                    <a:pt x="16" y="126"/>
                  </a:cubicBezTo>
                  <a:cubicBezTo>
                    <a:pt x="17" y="127"/>
                    <a:pt x="17" y="128"/>
                    <a:pt x="18" y="129"/>
                  </a:cubicBezTo>
                  <a:cubicBezTo>
                    <a:pt x="20" y="128"/>
                    <a:pt x="19" y="125"/>
                    <a:pt x="18" y="124"/>
                  </a:cubicBezTo>
                  <a:close/>
                  <a:moveTo>
                    <a:pt x="28" y="124"/>
                  </a:moveTo>
                  <a:cubicBezTo>
                    <a:pt x="28" y="125"/>
                    <a:pt x="29" y="128"/>
                    <a:pt x="31" y="127"/>
                  </a:cubicBezTo>
                  <a:cubicBezTo>
                    <a:pt x="30" y="125"/>
                    <a:pt x="29" y="124"/>
                    <a:pt x="28" y="124"/>
                  </a:cubicBezTo>
                  <a:close/>
                  <a:moveTo>
                    <a:pt x="190" y="127"/>
                  </a:moveTo>
                  <a:cubicBezTo>
                    <a:pt x="190" y="126"/>
                    <a:pt x="186" y="127"/>
                    <a:pt x="186" y="128"/>
                  </a:cubicBezTo>
                  <a:cubicBezTo>
                    <a:pt x="186" y="129"/>
                    <a:pt x="188" y="127"/>
                    <a:pt x="190" y="127"/>
                  </a:cubicBezTo>
                  <a:close/>
                  <a:moveTo>
                    <a:pt x="23" y="127"/>
                  </a:moveTo>
                  <a:cubicBezTo>
                    <a:pt x="24" y="128"/>
                    <a:pt x="23" y="129"/>
                    <a:pt x="25" y="129"/>
                  </a:cubicBezTo>
                  <a:cubicBezTo>
                    <a:pt x="24" y="129"/>
                    <a:pt x="25" y="127"/>
                    <a:pt x="23" y="127"/>
                  </a:cubicBezTo>
                  <a:close/>
                  <a:moveTo>
                    <a:pt x="180" y="131"/>
                  </a:moveTo>
                  <a:cubicBezTo>
                    <a:pt x="181" y="132"/>
                    <a:pt x="183" y="131"/>
                    <a:pt x="183" y="130"/>
                  </a:cubicBezTo>
                  <a:cubicBezTo>
                    <a:pt x="182" y="129"/>
                    <a:pt x="181" y="131"/>
                    <a:pt x="180" y="131"/>
                  </a:cubicBezTo>
                  <a:close/>
                  <a:moveTo>
                    <a:pt x="29" y="130"/>
                  </a:moveTo>
                  <a:cubicBezTo>
                    <a:pt x="29" y="133"/>
                    <a:pt x="29" y="139"/>
                    <a:pt x="33" y="140"/>
                  </a:cubicBezTo>
                  <a:cubicBezTo>
                    <a:pt x="32" y="136"/>
                    <a:pt x="31" y="133"/>
                    <a:pt x="29" y="130"/>
                  </a:cubicBezTo>
                  <a:close/>
                  <a:moveTo>
                    <a:pt x="23" y="131"/>
                  </a:moveTo>
                  <a:cubicBezTo>
                    <a:pt x="23" y="134"/>
                    <a:pt x="24" y="137"/>
                    <a:pt x="27" y="137"/>
                  </a:cubicBezTo>
                  <a:cubicBezTo>
                    <a:pt x="26" y="135"/>
                    <a:pt x="26" y="131"/>
                    <a:pt x="23" y="131"/>
                  </a:cubicBezTo>
                  <a:close/>
                  <a:moveTo>
                    <a:pt x="167" y="132"/>
                  </a:moveTo>
                  <a:cubicBezTo>
                    <a:pt x="168" y="131"/>
                    <a:pt x="164" y="133"/>
                    <a:pt x="162" y="133"/>
                  </a:cubicBezTo>
                  <a:cubicBezTo>
                    <a:pt x="156" y="135"/>
                    <a:pt x="147" y="137"/>
                    <a:pt x="142" y="140"/>
                  </a:cubicBezTo>
                  <a:cubicBezTo>
                    <a:pt x="151" y="140"/>
                    <a:pt x="161" y="135"/>
                    <a:pt x="167" y="132"/>
                  </a:cubicBezTo>
                  <a:close/>
                  <a:moveTo>
                    <a:pt x="185" y="133"/>
                  </a:moveTo>
                  <a:cubicBezTo>
                    <a:pt x="186" y="134"/>
                    <a:pt x="188" y="133"/>
                    <a:pt x="189" y="133"/>
                  </a:cubicBezTo>
                  <a:cubicBezTo>
                    <a:pt x="188" y="132"/>
                    <a:pt x="186" y="132"/>
                    <a:pt x="185" y="133"/>
                  </a:cubicBezTo>
                  <a:close/>
                  <a:moveTo>
                    <a:pt x="176" y="133"/>
                  </a:moveTo>
                  <a:cubicBezTo>
                    <a:pt x="174" y="133"/>
                    <a:pt x="174" y="134"/>
                    <a:pt x="173" y="135"/>
                  </a:cubicBezTo>
                  <a:cubicBezTo>
                    <a:pt x="172" y="135"/>
                    <a:pt x="176" y="134"/>
                    <a:pt x="176" y="133"/>
                  </a:cubicBezTo>
                  <a:close/>
                  <a:moveTo>
                    <a:pt x="192" y="136"/>
                  </a:moveTo>
                  <a:cubicBezTo>
                    <a:pt x="190" y="136"/>
                    <a:pt x="188" y="138"/>
                    <a:pt x="185" y="139"/>
                  </a:cubicBezTo>
                  <a:cubicBezTo>
                    <a:pt x="188" y="140"/>
                    <a:pt x="190" y="137"/>
                    <a:pt x="192" y="136"/>
                  </a:cubicBezTo>
                  <a:close/>
                  <a:moveTo>
                    <a:pt x="46" y="136"/>
                  </a:moveTo>
                  <a:cubicBezTo>
                    <a:pt x="44" y="135"/>
                    <a:pt x="47" y="138"/>
                    <a:pt x="47" y="140"/>
                  </a:cubicBezTo>
                  <a:cubicBezTo>
                    <a:pt x="48" y="141"/>
                    <a:pt x="50" y="140"/>
                    <a:pt x="51" y="140"/>
                  </a:cubicBezTo>
                  <a:cubicBezTo>
                    <a:pt x="50" y="138"/>
                    <a:pt x="47" y="138"/>
                    <a:pt x="46" y="136"/>
                  </a:cubicBezTo>
                  <a:close/>
                  <a:moveTo>
                    <a:pt x="36" y="138"/>
                  </a:moveTo>
                  <a:cubicBezTo>
                    <a:pt x="36" y="140"/>
                    <a:pt x="35" y="142"/>
                    <a:pt x="39" y="142"/>
                  </a:cubicBezTo>
                  <a:cubicBezTo>
                    <a:pt x="39" y="140"/>
                    <a:pt x="39" y="137"/>
                    <a:pt x="36" y="138"/>
                  </a:cubicBezTo>
                  <a:close/>
                  <a:moveTo>
                    <a:pt x="177" y="138"/>
                  </a:moveTo>
                  <a:cubicBezTo>
                    <a:pt x="178" y="140"/>
                    <a:pt x="180" y="140"/>
                    <a:pt x="181" y="139"/>
                  </a:cubicBezTo>
                  <a:cubicBezTo>
                    <a:pt x="180" y="137"/>
                    <a:pt x="178" y="138"/>
                    <a:pt x="177" y="138"/>
                  </a:cubicBezTo>
                  <a:close/>
                  <a:moveTo>
                    <a:pt x="167" y="138"/>
                  </a:moveTo>
                  <a:cubicBezTo>
                    <a:pt x="166" y="139"/>
                    <a:pt x="165" y="138"/>
                    <a:pt x="165" y="140"/>
                  </a:cubicBezTo>
                  <a:cubicBezTo>
                    <a:pt x="166" y="140"/>
                    <a:pt x="167" y="139"/>
                    <a:pt x="167" y="138"/>
                  </a:cubicBezTo>
                  <a:close/>
                  <a:moveTo>
                    <a:pt x="153" y="140"/>
                  </a:moveTo>
                  <a:cubicBezTo>
                    <a:pt x="149" y="141"/>
                    <a:pt x="142" y="141"/>
                    <a:pt x="139" y="143"/>
                  </a:cubicBezTo>
                  <a:cubicBezTo>
                    <a:pt x="145" y="144"/>
                    <a:pt x="148" y="141"/>
                    <a:pt x="153" y="140"/>
                  </a:cubicBezTo>
                  <a:close/>
                  <a:moveTo>
                    <a:pt x="136" y="141"/>
                  </a:moveTo>
                  <a:cubicBezTo>
                    <a:pt x="136" y="141"/>
                    <a:pt x="136" y="141"/>
                    <a:pt x="135" y="141"/>
                  </a:cubicBezTo>
                  <a:cubicBezTo>
                    <a:pt x="132" y="141"/>
                    <a:pt x="127" y="142"/>
                    <a:pt x="123" y="142"/>
                  </a:cubicBezTo>
                  <a:cubicBezTo>
                    <a:pt x="119" y="143"/>
                    <a:pt x="113" y="142"/>
                    <a:pt x="113" y="146"/>
                  </a:cubicBezTo>
                  <a:cubicBezTo>
                    <a:pt x="122" y="146"/>
                    <a:pt x="127" y="142"/>
                    <a:pt x="136" y="141"/>
                  </a:cubicBezTo>
                  <a:close/>
                  <a:moveTo>
                    <a:pt x="174" y="142"/>
                  </a:moveTo>
                  <a:cubicBezTo>
                    <a:pt x="172" y="141"/>
                    <a:pt x="169" y="142"/>
                    <a:pt x="168" y="142"/>
                  </a:cubicBezTo>
                  <a:cubicBezTo>
                    <a:pt x="169" y="143"/>
                    <a:pt x="172" y="142"/>
                    <a:pt x="174" y="142"/>
                  </a:cubicBezTo>
                  <a:close/>
                  <a:moveTo>
                    <a:pt x="30" y="141"/>
                  </a:moveTo>
                  <a:cubicBezTo>
                    <a:pt x="29" y="141"/>
                    <a:pt x="29" y="142"/>
                    <a:pt x="28" y="142"/>
                  </a:cubicBezTo>
                  <a:cubicBezTo>
                    <a:pt x="29" y="144"/>
                    <a:pt x="32" y="145"/>
                    <a:pt x="33" y="147"/>
                  </a:cubicBezTo>
                  <a:cubicBezTo>
                    <a:pt x="33" y="145"/>
                    <a:pt x="30" y="144"/>
                    <a:pt x="30" y="141"/>
                  </a:cubicBezTo>
                  <a:close/>
                  <a:moveTo>
                    <a:pt x="67" y="142"/>
                  </a:moveTo>
                  <a:cubicBezTo>
                    <a:pt x="68" y="144"/>
                    <a:pt x="70" y="145"/>
                    <a:pt x="71" y="146"/>
                  </a:cubicBezTo>
                  <a:cubicBezTo>
                    <a:pt x="72" y="146"/>
                    <a:pt x="74" y="145"/>
                    <a:pt x="75" y="145"/>
                  </a:cubicBezTo>
                  <a:cubicBezTo>
                    <a:pt x="76" y="145"/>
                    <a:pt x="77" y="146"/>
                    <a:pt x="77" y="147"/>
                  </a:cubicBezTo>
                  <a:cubicBezTo>
                    <a:pt x="78" y="147"/>
                    <a:pt x="77" y="144"/>
                    <a:pt x="79" y="144"/>
                  </a:cubicBezTo>
                  <a:cubicBezTo>
                    <a:pt x="75" y="143"/>
                    <a:pt x="71" y="143"/>
                    <a:pt x="67" y="142"/>
                  </a:cubicBezTo>
                  <a:close/>
                  <a:moveTo>
                    <a:pt x="57" y="143"/>
                  </a:moveTo>
                  <a:cubicBezTo>
                    <a:pt x="59" y="144"/>
                    <a:pt x="59" y="146"/>
                    <a:pt x="61" y="147"/>
                  </a:cubicBezTo>
                  <a:cubicBezTo>
                    <a:pt x="61" y="144"/>
                    <a:pt x="59" y="142"/>
                    <a:pt x="57" y="143"/>
                  </a:cubicBezTo>
                  <a:close/>
                  <a:moveTo>
                    <a:pt x="129" y="145"/>
                  </a:moveTo>
                  <a:cubicBezTo>
                    <a:pt x="131" y="145"/>
                    <a:pt x="134" y="144"/>
                    <a:pt x="137" y="144"/>
                  </a:cubicBezTo>
                  <a:cubicBezTo>
                    <a:pt x="136" y="142"/>
                    <a:pt x="131" y="144"/>
                    <a:pt x="129" y="145"/>
                  </a:cubicBezTo>
                  <a:close/>
                  <a:moveTo>
                    <a:pt x="63" y="143"/>
                  </a:moveTo>
                  <a:cubicBezTo>
                    <a:pt x="62" y="144"/>
                    <a:pt x="64" y="145"/>
                    <a:pt x="64" y="147"/>
                  </a:cubicBezTo>
                  <a:cubicBezTo>
                    <a:pt x="66" y="147"/>
                    <a:pt x="65" y="146"/>
                    <a:pt x="66" y="145"/>
                  </a:cubicBezTo>
                  <a:cubicBezTo>
                    <a:pt x="66" y="144"/>
                    <a:pt x="64" y="144"/>
                    <a:pt x="63" y="143"/>
                  </a:cubicBezTo>
                  <a:close/>
                  <a:moveTo>
                    <a:pt x="149" y="147"/>
                  </a:moveTo>
                  <a:cubicBezTo>
                    <a:pt x="156" y="148"/>
                    <a:pt x="163" y="146"/>
                    <a:pt x="167" y="145"/>
                  </a:cubicBezTo>
                  <a:cubicBezTo>
                    <a:pt x="160" y="145"/>
                    <a:pt x="154" y="143"/>
                    <a:pt x="149" y="147"/>
                  </a:cubicBezTo>
                  <a:close/>
                  <a:moveTo>
                    <a:pt x="96" y="147"/>
                  </a:moveTo>
                  <a:cubicBezTo>
                    <a:pt x="100" y="147"/>
                    <a:pt x="108" y="148"/>
                    <a:pt x="110" y="145"/>
                  </a:cubicBezTo>
                  <a:cubicBezTo>
                    <a:pt x="107" y="143"/>
                    <a:pt x="100" y="146"/>
                    <a:pt x="96" y="147"/>
                  </a:cubicBezTo>
                  <a:close/>
                  <a:moveTo>
                    <a:pt x="80" y="144"/>
                  </a:moveTo>
                  <a:cubicBezTo>
                    <a:pt x="82" y="148"/>
                    <a:pt x="89" y="147"/>
                    <a:pt x="93" y="145"/>
                  </a:cubicBezTo>
                  <a:cubicBezTo>
                    <a:pt x="89" y="144"/>
                    <a:pt x="84" y="145"/>
                    <a:pt x="80" y="144"/>
                  </a:cubicBezTo>
                  <a:close/>
                  <a:moveTo>
                    <a:pt x="147" y="146"/>
                  </a:moveTo>
                  <a:cubicBezTo>
                    <a:pt x="143" y="147"/>
                    <a:pt x="137" y="147"/>
                    <a:pt x="134" y="149"/>
                  </a:cubicBezTo>
                  <a:cubicBezTo>
                    <a:pt x="139" y="149"/>
                    <a:pt x="145" y="149"/>
                    <a:pt x="147" y="146"/>
                  </a:cubicBezTo>
                  <a:close/>
                  <a:moveTo>
                    <a:pt x="72" y="149"/>
                  </a:moveTo>
                  <a:cubicBezTo>
                    <a:pt x="75" y="154"/>
                    <a:pt x="74" y="160"/>
                    <a:pt x="72" y="166"/>
                  </a:cubicBezTo>
                  <a:cubicBezTo>
                    <a:pt x="73" y="166"/>
                    <a:pt x="74" y="166"/>
                    <a:pt x="74" y="167"/>
                  </a:cubicBezTo>
                  <a:cubicBezTo>
                    <a:pt x="73" y="163"/>
                    <a:pt x="77" y="154"/>
                    <a:pt x="77" y="150"/>
                  </a:cubicBezTo>
                  <a:cubicBezTo>
                    <a:pt x="76" y="149"/>
                    <a:pt x="75" y="146"/>
                    <a:pt x="72" y="149"/>
                  </a:cubicBezTo>
                  <a:close/>
                  <a:moveTo>
                    <a:pt x="68" y="147"/>
                  </a:moveTo>
                  <a:cubicBezTo>
                    <a:pt x="66" y="151"/>
                    <a:pt x="67" y="155"/>
                    <a:pt x="68" y="159"/>
                  </a:cubicBezTo>
                  <a:cubicBezTo>
                    <a:pt x="68" y="155"/>
                    <a:pt x="72" y="149"/>
                    <a:pt x="68" y="147"/>
                  </a:cubicBezTo>
                  <a:close/>
                  <a:moveTo>
                    <a:pt x="54" y="148"/>
                  </a:moveTo>
                  <a:cubicBezTo>
                    <a:pt x="52" y="148"/>
                    <a:pt x="53" y="151"/>
                    <a:pt x="54" y="150"/>
                  </a:cubicBezTo>
                  <a:cubicBezTo>
                    <a:pt x="54" y="149"/>
                    <a:pt x="53" y="149"/>
                    <a:pt x="54" y="148"/>
                  </a:cubicBezTo>
                  <a:close/>
                  <a:moveTo>
                    <a:pt x="80" y="148"/>
                  </a:moveTo>
                  <a:cubicBezTo>
                    <a:pt x="79" y="149"/>
                    <a:pt x="79" y="151"/>
                    <a:pt x="79" y="152"/>
                  </a:cubicBezTo>
                  <a:cubicBezTo>
                    <a:pt x="80" y="151"/>
                    <a:pt x="81" y="149"/>
                    <a:pt x="80" y="148"/>
                  </a:cubicBezTo>
                  <a:close/>
                  <a:moveTo>
                    <a:pt x="88" y="149"/>
                  </a:moveTo>
                  <a:cubicBezTo>
                    <a:pt x="91" y="152"/>
                    <a:pt x="97" y="149"/>
                    <a:pt x="103" y="149"/>
                  </a:cubicBezTo>
                  <a:cubicBezTo>
                    <a:pt x="99" y="148"/>
                    <a:pt x="94" y="150"/>
                    <a:pt x="88" y="149"/>
                  </a:cubicBezTo>
                  <a:close/>
                  <a:moveTo>
                    <a:pt x="155" y="149"/>
                  </a:moveTo>
                  <a:cubicBezTo>
                    <a:pt x="152" y="149"/>
                    <a:pt x="149" y="150"/>
                    <a:pt x="146" y="150"/>
                  </a:cubicBezTo>
                  <a:cubicBezTo>
                    <a:pt x="147" y="153"/>
                    <a:pt x="152" y="150"/>
                    <a:pt x="155" y="149"/>
                  </a:cubicBezTo>
                  <a:close/>
                  <a:moveTo>
                    <a:pt x="144" y="150"/>
                  </a:moveTo>
                  <a:cubicBezTo>
                    <a:pt x="142" y="150"/>
                    <a:pt x="140" y="151"/>
                    <a:pt x="138" y="150"/>
                  </a:cubicBezTo>
                  <a:cubicBezTo>
                    <a:pt x="138" y="151"/>
                    <a:pt x="138" y="153"/>
                    <a:pt x="137" y="152"/>
                  </a:cubicBezTo>
                  <a:cubicBezTo>
                    <a:pt x="139" y="153"/>
                    <a:pt x="142" y="152"/>
                    <a:pt x="144" y="152"/>
                  </a:cubicBezTo>
                  <a:cubicBezTo>
                    <a:pt x="145" y="151"/>
                    <a:pt x="144" y="151"/>
                    <a:pt x="144" y="150"/>
                  </a:cubicBezTo>
                  <a:close/>
                  <a:moveTo>
                    <a:pt x="57" y="150"/>
                  </a:moveTo>
                  <a:cubicBezTo>
                    <a:pt x="55" y="153"/>
                    <a:pt x="56" y="158"/>
                    <a:pt x="56" y="161"/>
                  </a:cubicBezTo>
                  <a:cubicBezTo>
                    <a:pt x="59" y="159"/>
                    <a:pt x="59" y="153"/>
                    <a:pt x="57" y="150"/>
                  </a:cubicBezTo>
                  <a:close/>
                  <a:moveTo>
                    <a:pt x="36" y="150"/>
                  </a:moveTo>
                  <a:cubicBezTo>
                    <a:pt x="37" y="153"/>
                    <a:pt x="39" y="154"/>
                    <a:pt x="42" y="154"/>
                  </a:cubicBezTo>
                  <a:cubicBezTo>
                    <a:pt x="40" y="153"/>
                    <a:pt x="39" y="151"/>
                    <a:pt x="36" y="150"/>
                  </a:cubicBezTo>
                  <a:close/>
                  <a:moveTo>
                    <a:pt x="83" y="151"/>
                  </a:moveTo>
                  <a:cubicBezTo>
                    <a:pt x="82" y="153"/>
                    <a:pt x="80" y="158"/>
                    <a:pt x="81" y="161"/>
                  </a:cubicBezTo>
                  <a:cubicBezTo>
                    <a:pt x="83" y="159"/>
                    <a:pt x="85" y="154"/>
                    <a:pt x="83" y="151"/>
                  </a:cubicBezTo>
                  <a:close/>
                  <a:moveTo>
                    <a:pt x="134" y="151"/>
                  </a:moveTo>
                  <a:cubicBezTo>
                    <a:pt x="127" y="152"/>
                    <a:pt x="118" y="153"/>
                    <a:pt x="113" y="154"/>
                  </a:cubicBezTo>
                  <a:cubicBezTo>
                    <a:pt x="120" y="155"/>
                    <a:pt x="127" y="154"/>
                    <a:pt x="134" y="151"/>
                  </a:cubicBezTo>
                  <a:close/>
                  <a:moveTo>
                    <a:pt x="62" y="152"/>
                  </a:moveTo>
                  <a:cubicBezTo>
                    <a:pt x="60" y="153"/>
                    <a:pt x="63" y="157"/>
                    <a:pt x="62" y="159"/>
                  </a:cubicBezTo>
                  <a:cubicBezTo>
                    <a:pt x="63" y="157"/>
                    <a:pt x="64" y="153"/>
                    <a:pt x="62" y="152"/>
                  </a:cubicBezTo>
                  <a:close/>
                  <a:moveTo>
                    <a:pt x="94" y="153"/>
                  </a:moveTo>
                  <a:cubicBezTo>
                    <a:pt x="93" y="152"/>
                    <a:pt x="91" y="153"/>
                    <a:pt x="90" y="153"/>
                  </a:cubicBezTo>
                  <a:cubicBezTo>
                    <a:pt x="90" y="155"/>
                    <a:pt x="92" y="154"/>
                    <a:pt x="93" y="155"/>
                  </a:cubicBezTo>
                  <a:cubicBezTo>
                    <a:pt x="94" y="155"/>
                    <a:pt x="92" y="154"/>
                    <a:pt x="93" y="153"/>
                  </a:cubicBezTo>
                  <a:lnTo>
                    <a:pt x="94" y="153"/>
                  </a:lnTo>
                  <a:close/>
                  <a:moveTo>
                    <a:pt x="105" y="153"/>
                  </a:moveTo>
                  <a:cubicBezTo>
                    <a:pt x="103" y="154"/>
                    <a:pt x="101" y="153"/>
                    <a:pt x="99" y="154"/>
                  </a:cubicBezTo>
                  <a:cubicBezTo>
                    <a:pt x="100" y="155"/>
                    <a:pt x="104" y="156"/>
                    <a:pt x="106" y="156"/>
                  </a:cubicBezTo>
                  <a:cubicBezTo>
                    <a:pt x="105" y="155"/>
                    <a:pt x="105" y="154"/>
                    <a:pt x="105" y="153"/>
                  </a:cubicBezTo>
                  <a:close/>
                  <a:moveTo>
                    <a:pt x="72" y="153"/>
                  </a:moveTo>
                  <a:cubicBezTo>
                    <a:pt x="70" y="156"/>
                    <a:pt x="69" y="161"/>
                    <a:pt x="70" y="164"/>
                  </a:cubicBezTo>
                  <a:cubicBezTo>
                    <a:pt x="72" y="162"/>
                    <a:pt x="72" y="157"/>
                    <a:pt x="72" y="153"/>
                  </a:cubicBezTo>
                  <a:close/>
                  <a:moveTo>
                    <a:pt x="142" y="154"/>
                  </a:moveTo>
                  <a:cubicBezTo>
                    <a:pt x="138" y="153"/>
                    <a:pt x="134" y="156"/>
                    <a:pt x="130" y="155"/>
                  </a:cubicBezTo>
                  <a:cubicBezTo>
                    <a:pt x="133" y="156"/>
                    <a:pt x="138" y="155"/>
                    <a:pt x="142" y="154"/>
                  </a:cubicBezTo>
                  <a:close/>
                  <a:moveTo>
                    <a:pt x="148" y="155"/>
                  </a:moveTo>
                  <a:cubicBezTo>
                    <a:pt x="145" y="156"/>
                    <a:pt x="140" y="156"/>
                    <a:pt x="138" y="157"/>
                  </a:cubicBezTo>
                  <a:cubicBezTo>
                    <a:pt x="137" y="157"/>
                    <a:pt x="135" y="157"/>
                    <a:pt x="137" y="157"/>
                  </a:cubicBezTo>
                  <a:cubicBezTo>
                    <a:pt x="141" y="158"/>
                    <a:pt x="145" y="156"/>
                    <a:pt x="148" y="155"/>
                  </a:cubicBezTo>
                  <a:close/>
                  <a:moveTo>
                    <a:pt x="89" y="156"/>
                  </a:moveTo>
                  <a:cubicBezTo>
                    <a:pt x="88" y="156"/>
                    <a:pt x="87" y="156"/>
                    <a:pt x="87" y="157"/>
                  </a:cubicBezTo>
                  <a:cubicBezTo>
                    <a:pt x="88" y="157"/>
                    <a:pt x="89" y="157"/>
                    <a:pt x="89" y="156"/>
                  </a:cubicBezTo>
                  <a:close/>
                  <a:moveTo>
                    <a:pt x="132" y="157"/>
                  </a:moveTo>
                  <a:cubicBezTo>
                    <a:pt x="127" y="159"/>
                    <a:pt x="120" y="157"/>
                    <a:pt x="116" y="160"/>
                  </a:cubicBezTo>
                  <a:cubicBezTo>
                    <a:pt x="121" y="158"/>
                    <a:pt x="129" y="160"/>
                    <a:pt x="132" y="157"/>
                  </a:cubicBezTo>
                  <a:close/>
                  <a:moveTo>
                    <a:pt x="100" y="158"/>
                  </a:moveTo>
                  <a:cubicBezTo>
                    <a:pt x="100" y="159"/>
                    <a:pt x="100" y="159"/>
                    <a:pt x="100" y="159"/>
                  </a:cubicBezTo>
                  <a:cubicBezTo>
                    <a:pt x="101" y="159"/>
                    <a:pt x="101" y="158"/>
                    <a:pt x="102" y="159"/>
                  </a:cubicBezTo>
                  <a:cubicBezTo>
                    <a:pt x="101" y="158"/>
                    <a:pt x="100" y="157"/>
                    <a:pt x="100" y="158"/>
                  </a:cubicBezTo>
                  <a:close/>
                  <a:moveTo>
                    <a:pt x="52" y="165"/>
                  </a:moveTo>
                  <a:cubicBezTo>
                    <a:pt x="49" y="174"/>
                    <a:pt x="52" y="186"/>
                    <a:pt x="56" y="193"/>
                  </a:cubicBezTo>
                  <a:cubicBezTo>
                    <a:pt x="55" y="185"/>
                    <a:pt x="52" y="174"/>
                    <a:pt x="52" y="165"/>
                  </a:cubicBezTo>
                  <a:close/>
                  <a:moveTo>
                    <a:pt x="83" y="166"/>
                  </a:moveTo>
                  <a:cubicBezTo>
                    <a:pt x="82" y="167"/>
                    <a:pt x="80" y="168"/>
                    <a:pt x="80" y="170"/>
                  </a:cubicBezTo>
                  <a:cubicBezTo>
                    <a:pt x="82" y="169"/>
                    <a:pt x="83" y="168"/>
                    <a:pt x="83" y="166"/>
                  </a:cubicBezTo>
                  <a:close/>
                  <a:moveTo>
                    <a:pt x="78" y="166"/>
                  </a:moveTo>
                  <a:cubicBezTo>
                    <a:pt x="77" y="167"/>
                    <a:pt x="76" y="168"/>
                    <a:pt x="75" y="168"/>
                  </a:cubicBezTo>
                  <a:cubicBezTo>
                    <a:pt x="76" y="171"/>
                    <a:pt x="75" y="175"/>
                    <a:pt x="75" y="178"/>
                  </a:cubicBezTo>
                  <a:cubicBezTo>
                    <a:pt x="77" y="176"/>
                    <a:pt x="78" y="171"/>
                    <a:pt x="78" y="166"/>
                  </a:cubicBezTo>
                  <a:close/>
                  <a:moveTo>
                    <a:pt x="67" y="166"/>
                  </a:moveTo>
                  <a:cubicBezTo>
                    <a:pt x="65" y="167"/>
                    <a:pt x="65" y="169"/>
                    <a:pt x="63" y="170"/>
                  </a:cubicBezTo>
                  <a:cubicBezTo>
                    <a:pt x="64" y="175"/>
                    <a:pt x="65" y="182"/>
                    <a:pt x="66" y="186"/>
                  </a:cubicBezTo>
                  <a:cubicBezTo>
                    <a:pt x="68" y="181"/>
                    <a:pt x="67" y="172"/>
                    <a:pt x="67" y="166"/>
                  </a:cubicBezTo>
                  <a:close/>
                  <a:moveTo>
                    <a:pt x="71" y="175"/>
                  </a:moveTo>
                  <a:cubicBezTo>
                    <a:pt x="69" y="177"/>
                    <a:pt x="71" y="181"/>
                    <a:pt x="71" y="184"/>
                  </a:cubicBezTo>
                  <a:cubicBezTo>
                    <a:pt x="71" y="182"/>
                    <a:pt x="71" y="178"/>
                    <a:pt x="71" y="175"/>
                  </a:cubicBezTo>
                  <a:close/>
                  <a:moveTo>
                    <a:pt x="62" y="182"/>
                  </a:moveTo>
                  <a:cubicBezTo>
                    <a:pt x="60" y="184"/>
                    <a:pt x="61" y="189"/>
                    <a:pt x="62" y="191"/>
                  </a:cubicBezTo>
                  <a:cubicBezTo>
                    <a:pt x="64" y="189"/>
                    <a:pt x="62" y="185"/>
                    <a:pt x="62" y="182"/>
                  </a:cubicBezTo>
                  <a:close/>
                  <a:moveTo>
                    <a:pt x="75" y="184"/>
                  </a:moveTo>
                  <a:cubicBezTo>
                    <a:pt x="73" y="184"/>
                    <a:pt x="74" y="187"/>
                    <a:pt x="73" y="189"/>
                  </a:cubicBezTo>
                  <a:cubicBezTo>
                    <a:pt x="74" y="188"/>
                    <a:pt x="75" y="186"/>
                    <a:pt x="75" y="184"/>
                  </a:cubicBezTo>
                  <a:close/>
                  <a:moveTo>
                    <a:pt x="68" y="190"/>
                  </a:moveTo>
                  <a:cubicBezTo>
                    <a:pt x="66" y="192"/>
                    <a:pt x="68" y="195"/>
                    <a:pt x="68" y="198"/>
                  </a:cubicBezTo>
                  <a:cubicBezTo>
                    <a:pt x="69" y="195"/>
                    <a:pt x="69" y="193"/>
                    <a:pt x="68" y="190"/>
                  </a:cubicBezTo>
                  <a:close/>
                  <a:moveTo>
                    <a:pt x="73" y="193"/>
                  </a:moveTo>
                  <a:cubicBezTo>
                    <a:pt x="70" y="199"/>
                    <a:pt x="72" y="203"/>
                    <a:pt x="72" y="210"/>
                  </a:cubicBezTo>
                  <a:cubicBezTo>
                    <a:pt x="73" y="206"/>
                    <a:pt x="72" y="199"/>
                    <a:pt x="73" y="193"/>
                  </a:cubicBezTo>
                  <a:close/>
                  <a:moveTo>
                    <a:pt x="59" y="196"/>
                  </a:moveTo>
                  <a:cubicBezTo>
                    <a:pt x="58" y="196"/>
                    <a:pt x="58" y="197"/>
                    <a:pt x="57" y="197"/>
                  </a:cubicBezTo>
                  <a:cubicBezTo>
                    <a:pt x="61" y="203"/>
                    <a:pt x="63" y="210"/>
                    <a:pt x="68" y="215"/>
                  </a:cubicBezTo>
                  <a:cubicBezTo>
                    <a:pt x="66" y="207"/>
                    <a:pt x="59" y="205"/>
                    <a:pt x="59" y="196"/>
                  </a:cubicBezTo>
                  <a:close/>
                  <a:moveTo>
                    <a:pt x="73" y="210"/>
                  </a:moveTo>
                  <a:cubicBezTo>
                    <a:pt x="71" y="213"/>
                    <a:pt x="75" y="219"/>
                    <a:pt x="74" y="222"/>
                  </a:cubicBezTo>
                  <a:cubicBezTo>
                    <a:pt x="75" y="223"/>
                    <a:pt x="75" y="224"/>
                    <a:pt x="77" y="224"/>
                  </a:cubicBezTo>
                  <a:cubicBezTo>
                    <a:pt x="74" y="221"/>
                    <a:pt x="74" y="215"/>
                    <a:pt x="73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Freeform 262"/>
            <p:cNvSpPr/>
            <p:nvPr/>
          </p:nvSpPr>
          <p:spPr bwMode="auto">
            <a:xfrm>
              <a:off x="6357604" y="906706"/>
              <a:ext cx="31412" cy="31412"/>
            </a:xfrm>
            <a:custGeom>
              <a:avLst/>
              <a:gdLst>
                <a:gd name="T0" fmla="*/ 2 w 5"/>
                <a:gd name="T1" fmla="*/ 1 h 5"/>
                <a:gd name="T2" fmla="*/ 5 w 5"/>
                <a:gd name="T3" fmla="*/ 2 h 5"/>
                <a:gd name="T4" fmla="*/ 3 w 5"/>
                <a:gd name="T5" fmla="*/ 5 h 5"/>
                <a:gd name="T6" fmla="*/ 2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1" y="5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263"/>
            <p:cNvSpPr/>
            <p:nvPr/>
          </p:nvSpPr>
          <p:spPr bwMode="auto">
            <a:xfrm>
              <a:off x="7566950" y="919794"/>
              <a:ext cx="18323" cy="26176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4 h 4"/>
                <a:gd name="T4" fmla="*/ 0 w 3"/>
                <a:gd name="T5" fmla="*/ 2 h 4"/>
                <a:gd name="T6" fmla="*/ 2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3" y="1"/>
                    <a:pt x="3" y="2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264"/>
            <p:cNvSpPr/>
            <p:nvPr/>
          </p:nvSpPr>
          <p:spPr bwMode="auto">
            <a:xfrm>
              <a:off x="7629773" y="932882"/>
              <a:ext cx="44500" cy="23559"/>
            </a:xfrm>
            <a:custGeom>
              <a:avLst/>
              <a:gdLst>
                <a:gd name="T0" fmla="*/ 3 w 7"/>
                <a:gd name="T1" fmla="*/ 0 h 4"/>
                <a:gd name="T2" fmla="*/ 4 w 7"/>
                <a:gd name="T3" fmla="*/ 0 h 4"/>
                <a:gd name="T4" fmla="*/ 3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7" y="4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Freeform 265"/>
            <p:cNvSpPr/>
            <p:nvPr/>
          </p:nvSpPr>
          <p:spPr bwMode="auto">
            <a:xfrm>
              <a:off x="6302634" y="919794"/>
              <a:ext cx="44500" cy="36647"/>
            </a:xfrm>
            <a:custGeom>
              <a:avLst/>
              <a:gdLst>
                <a:gd name="T0" fmla="*/ 7 w 7"/>
                <a:gd name="T1" fmla="*/ 5 h 6"/>
                <a:gd name="T2" fmla="*/ 6 w 7"/>
                <a:gd name="T3" fmla="*/ 6 h 6"/>
                <a:gd name="T4" fmla="*/ 7 w 7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5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0" y="6"/>
                    <a:pt x="6" y="0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266"/>
            <p:cNvSpPr/>
            <p:nvPr/>
          </p:nvSpPr>
          <p:spPr bwMode="auto">
            <a:xfrm>
              <a:off x="6357604" y="951205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3"/>
                    <a:pt x="3" y="4"/>
                  </a:cubicBezTo>
                  <a:cubicBezTo>
                    <a:pt x="2" y="4"/>
                    <a:pt x="2" y="4"/>
                    <a:pt x="0" y="4"/>
                  </a:cubicBezTo>
                  <a:cubicBezTo>
                    <a:pt x="0" y="2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Freeform 267"/>
            <p:cNvSpPr/>
            <p:nvPr/>
          </p:nvSpPr>
          <p:spPr bwMode="auto">
            <a:xfrm>
              <a:off x="7611450" y="956441"/>
              <a:ext cx="23559" cy="26176"/>
            </a:xfrm>
            <a:custGeom>
              <a:avLst/>
              <a:gdLst>
                <a:gd name="T0" fmla="*/ 4 w 4"/>
                <a:gd name="T1" fmla="*/ 0 h 4"/>
                <a:gd name="T2" fmla="*/ 1 w 4"/>
                <a:gd name="T3" fmla="*/ 4 h 4"/>
                <a:gd name="T4" fmla="*/ 0 w 4"/>
                <a:gd name="T5" fmla="*/ 0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3"/>
                    <a:pt x="2" y="3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" name="Freeform 268"/>
            <p:cNvSpPr/>
            <p:nvPr/>
          </p:nvSpPr>
          <p:spPr bwMode="auto">
            <a:xfrm>
              <a:off x="7566950" y="969529"/>
              <a:ext cx="26176" cy="26176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3 h 4"/>
                <a:gd name="T4" fmla="*/ 0 w 4"/>
                <a:gd name="T5" fmla="*/ 3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" name="Freeform 269"/>
            <p:cNvSpPr/>
            <p:nvPr/>
          </p:nvSpPr>
          <p:spPr bwMode="auto">
            <a:xfrm>
              <a:off x="6284311" y="977382"/>
              <a:ext cx="31412" cy="28794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5 h 5"/>
                <a:gd name="T4" fmla="*/ 0 w 5"/>
                <a:gd name="T5" fmla="*/ 4 h 5"/>
                <a:gd name="T6" fmla="*/ 5 w 5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5" y="4"/>
                    <a:pt x="5" y="5"/>
                  </a:cubicBezTo>
                  <a:cubicBezTo>
                    <a:pt x="3" y="5"/>
                    <a:pt x="2" y="4"/>
                    <a:pt x="0" y="4"/>
                  </a:cubicBezTo>
                  <a:cubicBezTo>
                    <a:pt x="0" y="0"/>
                    <a:pt x="5" y="0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" name="Freeform 270"/>
            <p:cNvSpPr/>
            <p:nvPr/>
          </p:nvSpPr>
          <p:spPr bwMode="auto">
            <a:xfrm>
              <a:off x="7635009" y="987852"/>
              <a:ext cx="31412" cy="26176"/>
            </a:xfrm>
            <a:custGeom>
              <a:avLst/>
              <a:gdLst>
                <a:gd name="T0" fmla="*/ 5 w 5"/>
                <a:gd name="T1" fmla="*/ 0 h 4"/>
                <a:gd name="T2" fmla="*/ 5 w 5"/>
                <a:gd name="T3" fmla="*/ 3 h 4"/>
                <a:gd name="T4" fmla="*/ 1 w 5"/>
                <a:gd name="T5" fmla="*/ 0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5" y="1"/>
                    <a:pt x="5" y="2"/>
                    <a:pt x="5" y="3"/>
                  </a:cubicBezTo>
                  <a:cubicBezTo>
                    <a:pt x="3" y="4"/>
                    <a:pt x="0" y="3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" name="Freeform 271"/>
            <p:cNvSpPr/>
            <p:nvPr/>
          </p:nvSpPr>
          <p:spPr bwMode="auto">
            <a:xfrm>
              <a:off x="6247664" y="1006176"/>
              <a:ext cx="23559" cy="26176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4 h 4"/>
                <a:gd name="T4" fmla="*/ 0 w 4"/>
                <a:gd name="T5" fmla="*/ 3 h 4"/>
                <a:gd name="T6" fmla="*/ 0 w 4"/>
                <a:gd name="T7" fmla="*/ 1 h 4"/>
                <a:gd name="T8" fmla="*/ 4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3"/>
                    <a:pt x="3" y="4"/>
                    <a:pt x="2" y="4"/>
                  </a:cubicBezTo>
                  <a:cubicBezTo>
                    <a:pt x="2" y="3"/>
                    <a:pt x="1" y="4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4" y="1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" name="Freeform 272"/>
            <p:cNvSpPr/>
            <p:nvPr/>
          </p:nvSpPr>
          <p:spPr bwMode="auto">
            <a:xfrm>
              <a:off x="7580038" y="1006176"/>
              <a:ext cx="31412" cy="31412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2 w 5"/>
                <a:gd name="T5" fmla="*/ 5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0" y="2"/>
                    <a:pt x="3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" name="Freeform 273"/>
            <p:cNvSpPr/>
            <p:nvPr/>
          </p:nvSpPr>
          <p:spPr bwMode="auto">
            <a:xfrm>
              <a:off x="7661185" y="1019264"/>
              <a:ext cx="31412" cy="31412"/>
            </a:xfrm>
            <a:custGeom>
              <a:avLst/>
              <a:gdLst>
                <a:gd name="T0" fmla="*/ 4 w 5"/>
                <a:gd name="T1" fmla="*/ 4 h 5"/>
                <a:gd name="T2" fmla="*/ 0 w 5"/>
                <a:gd name="T3" fmla="*/ 3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3" y="5"/>
                    <a:pt x="1" y="4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" name="Freeform 274"/>
            <p:cNvSpPr/>
            <p:nvPr/>
          </p:nvSpPr>
          <p:spPr bwMode="auto">
            <a:xfrm>
              <a:off x="7530303" y="1024499"/>
              <a:ext cx="26176" cy="20941"/>
            </a:xfrm>
            <a:custGeom>
              <a:avLst/>
              <a:gdLst>
                <a:gd name="T0" fmla="*/ 3 w 4"/>
                <a:gd name="T1" fmla="*/ 2 h 3"/>
                <a:gd name="T2" fmla="*/ 0 w 4"/>
                <a:gd name="T3" fmla="*/ 3 h 3"/>
                <a:gd name="T4" fmla="*/ 0 w 4"/>
                <a:gd name="T5" fmla="*/ 1 h 3"/>
                <a:gd name="T6" fmla="*/ 3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3" y="0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" name="Freeform 275"/>
            <p:cNvSpPr/>
            <p:nvPr/>
          </p:nvSpPr>
          <p:spPr bwMode="auto">
            <a:xfrm>
              <a:off x="6265987" y="1032352"/>
              <a:ext cx="23559" cy="31412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4 h 5"/>
                <a:gd name="T4" fmla="*/ 3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4" y="2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" name="Freeform 276"/>
            <p:cNvSpPr/>
            <p:nvPr/>
          </p:nvSpPr>
          <p:spPr bwMode="auto">
            <a:xfrm>
              <a:off x="7457010" y="1032352"/>
              <a:ext cx="18323" cy="23559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3 h 4"/>
                <a:gd name="T4" fmla="*/ 0 w 3"/>
                <a:gd name="T5" fmla="*/ 1 h 4"/>
                <a:gd name="T6" fmla="*/ 3 w 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3"/>
                    <a:pt x="1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3" y="0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" name="Freeform 277"/>
            <p:cNvSpPr/>
            <p:nvPr/>
          </p:nvSpPr>
          <p:spPr bwMode="auto">
            <a:xfrm>
              <a:off x="7561715" y="1037587"/>
              <a:ext cx="31412" cy="26176"/>
            </a:xfrm>
            <a:custGeom>
              <a:avLst/>
              <a:gdLst>
                <a:gd name="T0" fmla="*/ 5 w 5"/>
                <a:gd name="T1" fmla="*/ 3 h 4"/>
                <a:gd name="T2" fmla="*/ 1 w 5"/>
                <a:gd name="T3" fmla="*/ 4 h 4"/>
                <a:gd name="T4" fmla="*/ 0 w 5"/>
                <a:gd name="T5" fmla="*/ 2 h 4"/>
                <a:gd name="T6" fmla="*/ 5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3" y="4"/>
                    <a:pt x="3" y="4"/>
                    <a:pt x="1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2" y="1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" name="Freeform 278"/>
            <p:cNvSpPr/>
            <p:nvPr/>
          </p:nvSpPr>
          <p:spPr bwMode="auto">
            <a:xfrm>
              <a:off x="7616685" y="1037587"/>
              <a:ext cx="26176" cy="26176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4 h 4"/>
                <a:gd name="T4" fmla="*/ 2 w 4"/>
                <a:gd name="T5" fmla="*/ 4 h 4"/>
                <a:gd name="T6" fmla="*/ 4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0" y="2"/>
                    <a:pt x="2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" name="Freeform 279"/>
            <p:cNvSpPr>
              <a:spLocks noEditPoints="1"/>
            </p:cNvSpPr>
            <p:nvPr/>
          </p:nvSpPr>
          <p:spPr bwMode="auto">
            <a:xfrm>
              <a:off x="6682191" y="1068999"/>
              <a:ext cx="588967" cy="172764"/>
            </a:xfrm>
            <a:custGeom>
              <a:avLst/>
              <a:gdLst>
                <a:gd name="T0" fmla="*/ 93 w 95"/>
                <a:gd name="T1" fmla="*/ 1 h 28"/>
                <a:gd name="T2" fmla="*/ 94 w 95"/>
                <a:gd name="T3" fmla="*/ 24 h 28"/>
                <a:gd name="T4" fmla="*/ 58 w 95"/>
                <a:gd name="T5" fmla="*/ 25 h 28"/>
                <a:gd name="T6" fmla="*/ 1 w 95"/>
                <a:gd name="T7" fmla="*/ 26 h 28"/>
                <a:gd name="T8" fmla="*/ 0 w 95"/>
                <a:gd name="T9" fmla="*/ 2 h 28"/>
                <a:gd name="T10" fmla="*/ 10 w 95"/>
                <a:gd name="T11" fmla="*/ 0 h 28"/>
                <a:gd name="T12" fmla="*/ 93 w 95"/>
                <a:gd name="T13" fmla="*/ 1 h 28"/>
                <a:gd name="T14" fmla="*/ 4 w 95"/>
                <a:gd name="T15" fmla="*/ 4 h 28"/>
                <a:gd name="T16" fmla="*/ 4 w 95"/>
                <a:gd name="T17" fmla="*/ 22 h 28"/>
                <a:gd name="T18" fmla="*/ 16 w 95"/>
                <a:gd name="T19" fmla="*/ 23 h 28"/>
                <a:gd name="T20" fmla="*/ 14 w 95"/>
                <a:gd name="T21" fmla="*/ 4 h 28"/>
                <a:gd name="T22" fmla="*/ 4 w 95"/>
                <a:gd name="T23" fmla="*/ 4 h 28"/>
                <a:gd name="T24" fmla="*/ 62 w 95"/>
                <a:gd name="T25" fmla="*/ 4 h 28"/>
                <a:gd name="T26" fmla="*/ 63 w 95"/>
                <a:gd name="T27" fmla="*/ 20 h 28"/>
                <a:gd name="T28" fmla="*/ 75 w 95"/>
                <a:gd name="T29" fmla="*/ 21 h 28"/>
                <a:gd name="T30" fmla="*/ 74 w 95"/>
                <a:gd name="T31" fmla="*/ 4 h 28"/>
                <a:gd name="T32" fmla="*/ 62 w 95"/>
                <a:gd name="T33" fmla="*/ 4 h 28"/>
                <a:gd name="T34" fmla="*/ 18 w 95"/>
                <a:gd name="T35" fmla="*/ 4 h 28"/>
                <a:gd name="T36" fmla="*/ 20 w 95"/>
                <a:gd name="T37" fmla="*/ 23 h 28"/>
                <a:gd name="T38" fmla="*/ 29 w 95"/>
                <a:gd name="T39" fmla="*/ 22 h 28"/>
                <a:gd name="T40" fmla="*/ 28 w 95"/>
                <a:gd name="T41" fmla="*/ 4 h 28"/>
                <a:gd name="T42" fmla="*/ 18 w 95"/>
                <a:gd name="T43" fmla="*/ 4 h 28"/>
                <a:gd name="T44" fmla="*/ 33 w 95"/>
                <a:gd name="T45" fmla="*/ 22 h 28"/>
                <a:gd name="T46" fmla="*/ 45 w 95"/>
                <a:gd name="T47" fmla="*/ 22 h 28"/>
                <a:gd name="T48" fmla="*/ 44 w 95"/>
                <a:gd name="T49" fmla="*/ 4 h 28"/>
                <a:gd name="T50" fmla="*/ 32 w 95"/>
                <a:gd name="T51" fmla="*/ 4 h 28"/>
                <a:gd name="T52" fmla="*/ 33 w 95"/>
                <a:gd name="T53" fmla="*/ 22 h 28"/>
                <a:gd name="T54" fmla="*/ 47 w 95"/>
                <a:gd name="T55" fmla="*/ 4 h 28"/>
                <a:gd name="T56" fmla="*/ 49 w 95"/>
                <a:gd name="T57" fmla="*/ 21 h 28"/>
                <a:gd name="T58" fmla="*/ 59 w 95"/>
                <a:gd name="T59" fmla="*/ 21 h 28"/>
                <a:gd name="T60" fmla="*/ 58 w 95"/>
                <a:gd name="T61" fmla="*/ 4 h 28"/>
                <a:gd name="T62" fmla="*/ 47 w 95"/>
                <a:gd name="T63" fmla="*/ 4 h 28"/>
                <a:gd name="T64" fmla="*/ 79 w 95"/>
                <a:gd name="T65" fmla="*/ 21 h 28"/>
                <a:gd name="T66" fmla="*/ 90 w 95"/>
                <a:gd name="T67" fmla="*/ 20 h 28"/>
                <a:gd name="T68" fmla="*/ 90 w 95"/>
                <a:gd name="T69" fmla="*/ 4 h 28"/>
                <a:gd name="T70" fmla="*/ 78 w 95"/>
                <a:gd name="T71" fmla="*/ 4 h 28"/>
                <a:gd name="T72" fmla="*/ 79 w 95"/>
                <a:gd name="T73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5" h="28">
                  <a:moveTo>
                    <a:pt x="93" y="1"/>
                  </a:moveTo>
                  <a:cubicBezTo>
                    <a:pt x="95" y="8"/>
                    <a:pt x="93" y="17"/>
                    <a:pt x="94" y="24"/>
                  </a:cubicBezTo>
                  <a:cubicBezTo>
                    <a:pt x="82" y="26"/>
                    <a:pt x="70" y="24"/>
                    <a:pt x="58" y="25"/>
                  </a:cubicBezTo>
                  <a:cubicBezTo>
                    <a:pt x="42" y="25"/>
                    <a:pt x="22" y="28"/>
                    <a:pt x="1" y="26"/>
                  </a:cubicBezTo>
                  <a:cubicBezTo>
                    <a:pt x="0" y="19"/>
                    <a:pt x="0" y="9"/>
                    <a:pt x="0" y="2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36" y="0"/>
                    <a:pt x="68" y="0"/>
                    <a:pt x="93" y="1"/>
                  </a:cubicBezTo>
                  <a:close/>
                  <a:moveTo>
                    <a:pt x="4" y="4"/>
                  </a:moveTo>
                  <a:cubicBezTo>
                    <a:pt x="3" y="11"/>
                    <a:pt x="4" y="15"/>
                    <a:pt x="4" y="22"/>
                  </a:cubicBezTo>
                  <a:cubicBezTo>
                    <a:pt x="9" y="22"/>
                    <a:pt x="10" y="23"/>
                    <a:pt x="16" y="23"/>
                  </a:cubicBezTo>
                  <a:cubicBezTo>
                    <a:pt x="16" y="19"/>
                    <a:pt x="16" y="9"/>
                    <a:pt x="14" y="4"/>
                  </a:cubicBezTo>
                  <a:cubicBezTo>
                    <a:pt x="10" y="4"/>
                    <a:pt x="8" y="3"/>
                    <a:pt x="4" y="4"/>
                  </a:cubicBezTo>
                  <a:close/>
                  <a:moveTo>
                    <a:pt x="62" y="4"/>
                  </a:moveTo>
                  <a:cubicBezTo>
                    <a:pt x="62" y="9"/>
                    <a:pt x="63" y="15"/>
                    <a:pt x="63" y="20"/>
                  </a:cubicBezTo>
                  <a:cubicBezTo>
                    <a:pt x="66" y="22"/>
                    <a:pt x="72" y="20"/>
                    <a:pt x="75" y="21"/>
                  </a:cubicBezTo>
                  <a:cubicBezTo>
                    <a:pt x="75" y="16"/>
                    <a:pt x="75" y="9"/>
                    <a:pt x="74" y="4"/>
                  </a:cubicBezTo>
                  <a:cubicBezTo>
                    <a:pt x="68" y="4"/>
                    <a:pt x="66" y="3"/>
                    <a:pt x="62" y="4"/>
                  </a:cubicBezTo>
                  <a:close/>
                  <a:moveTo>
                    <a:pt x="18" y="4"/>
                  </a:moveTo>
                  <a:cubicBezTo>
                    <a:pt x="19" y="10"/>
                    <a:pt x="19" y="16"/>
                    <a:pt x="20" y="23"/>
                  </a:cubicBezTo>
                  <a:cubicBezTo>
                    <a:pt x="24" y="23"/>
                    <a:pt x="25" y="23"/>
                    <a:pt x="29" y="22"/>
                  </a:cubicBezTo>
                  <a:cubicBezTo>
                    <a:pt x="29" y="16"/>
                    <a:pt x="29" y="10"/>
                    <a:pt x="28" y="4"/>
                  </a:cubicBezTo>
                  <a:cubicBezTo>
                    <a:pt x="24" y="4"/>
                    <a:pt x="23" y="4"/>
                    <a:pt x="18" y="4"/>
                  </a:cubicBezTo>
                  <a:close/>
                  <a:moveTo>
                    <a:pt x="33" y="22"/>
                  </a:moveTo>
                  <a:cubicBezTo>
                    <a:pt x="37" y="22"/>
                    <a:pt x="42" y="21"/>
                    <a:pt x="45" y="22"/>
                  </a:cubicBezTo>
                  <a:cubicBezTo>
                    <a:pt x="45" y="16"/>
                    <a:pt x="45" y="9"/>
                    <a:pt x="44" y="4"/>
                  </a:cubicBezTo>
                  <a:cubicBezTo>
                    <a:pt x="40" y="4"/>
                    <a:pt x="36" y="4"/>
                    <a:pt x="32" y="4"/>
                  </a:cubicBezTo>
                  <a:cubicBezTo>
                    <a:pt x="32" y="8"/>
                    <a:pt x="33" y="14"/>
                    <a:pt x="33" y="22"/>
                  </a:cubicBezTo>
                  <a:close/>
                  <a:moveTo>
                    <a:pt x="47" y="4"/>
                  </a:moveTo>
                  <a:cubicBezTo>
                    <a:pt x="49" y="10"/>
                    <a:pt x="47" y="16"/>
                    <a:pt x="49" y="21"/>
                  </a:cubicBezTo>
                  <a:cubicBezTo>
                    <a:pt x="52" y="21"/>
                    <a:pt x="55" y="20"/>
                    <a:pt x="59" y="21"/>
                  </a:cubicBezTo>
                  <a:cubicBezTo>
                    <a:pt x="61" y="15"/>
                    <a:pt x="58" y="10"/>
                    <a:pt x="58" y="4"/>
                  </a:cubicBezTo>
                  <a:cubicBezTo>
                    <a:pt x="55" y="5"/>
                    <a:pt x="52" y="3"/>
                    <a:pt x="47" y="4"/>
                  </a:cubicBezTo>
                  <a:close/>
                  <a:moveTo>
                    <a:pt x="79" y="21"/>
                  </a:moveTo>
                  <a:cubicBezTo>
                    <a:pt x="84" y="21"/>
                    <a:pt x="87" y="21"/>
                    <a:pt x="90" y="20"/>
                  </a:cubicBezTo>
                  <a:cubicBezTo>
                    <a:pt x="89" y="13"/>
                    <a:pt x="90" y="11"/>
                    <a:pt x="90" y="4"/>
                  </a:cubicBezTo>
                  <a:cubicBezTo>
                    <a:pt x="86" y="4"/>
                    <a:pt x="82" y="4"/>
                    <a:pt x="78" y="4"/>
                  </a:cubicBezTo>
                  <a:cubicBezTo>
                    <a:pt x="78" y="10"/>
                    <a:pt x="78" y="17"/>
                    <a:pt x="7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" name="Freeform 280"/>
            <p:cNvSpPr/>
            <p:nvPr/>
          </p:nvSpPr>
          <p:spPr bwMode="auto">
            <a:xfrm>
              <a:off x="6239811" y="1231292"/>
              <a:ext cx="31412" cy="23559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0" y="1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" name="Freeform 281"/>
            <p:cNvSpPr/>
            <p:nvPr/>
          </p:nvSpPr>
          <p:spPr bwMode="auto">
            <a:xfrm>
              <a:off x="7635009" y="1249615"/>
              <a:ext cx="26176" cy="23559"/>
            </a:xfrm>
            <a:custGeom>
              <a:avLst/>
              <a:gdLst>
                <a:gd name="T0" fmla="*/ 3 w 4"/>
                <a:gd name="T1" fmla="*/ 1 h 4"/>
                <a:gd name="T2" fmla="*/ 3 w 4"/>
                <a:gd name="T3" fmla="*/ 4 h 4"/>
                <a:gd name="T4" fmla="*/ 0 w 4"/>
                <a:gd name="T5" fmla="*/ 1 h 4"/>
                <a:gd name="T6" fmla="*/ 3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" name="Freeform 282"/>
            <p:cNvSpPr/>
            <p:nvPr/>
          </p:nvSpPr>
          <p:spPr bwMode="auto">
            <a:xfrm>
              <a:off x="6216252" y="1267939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1 h 4"/>
                <a:gd name="T4" fmla="*/ 1 w 4"/>
                <a:gd name="T5" fmla="*/ 2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0"/>
                    <a:pt x="4" y="1"/>
                  </a:cubicBezTo>
                  <a:cubicBezTo>
                    <a:pt x="4" y="4"/>
                    <a:pt x="2" y="4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" name="Freeform 283"/>
            <p:cNvSpPr/>
            <p:nvPr/>
          </p:nvSpPr>
          <p:spPr bwMode="auto">
            <a:xfrm>
              <a:off x="6271223" y="1267939"/>
              <a:ext cx="26176" cy="23559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0 h 4"/>
                <a:gd name="T4" fmla="*/ 4 w 4"/>
                <a:gd name="T5" fmla="*/ 3 h 4"/>
                <a:gd name="T6" fmla="*/ 1 w 4"/>
                <a:gd name="T7" fmla="*/ 4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" name="Freeform 284"/>
            <p:cNvSpPr/>
            <p:nvPr/>
          </p:nvSpPr>
          <p:spPr bwMode="auto">
            <a:xfrm>
              <a:off x="7679508" y="1267939"/>
              <a:ext cx="23559" cy="31412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3" y="4"/>
                    <a:pt x="2" y="5"/>
                  </a:cubicBezTo>
                  <a:cubicBezTo>
                    <a:pt x="0" y="4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" name="Freeform 285"/>
            <p:cNvSpPr/>
            <p:nvPr/>
          </p:nvSpPr>
          <p:spPr bwMode="auto">
            <a:xfrm>
              <a:off x="7635009" y="1281027"/>
              <a:ext cx="26176" cy="18323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3 h 3"/>
                <a:gd name="T4" fmla="*/ 1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2" y="3"/>
                    <a:pt x="0" y="3"/>
                    <a:pt x="1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" name="Freeform 286"/>
            <p:cNvSpPr/>
            <p:nvPr/>
          </p:nvSpPr>
          <p:spPr bwMode="auto">
            <a:xfrm>
              <a:off x="6239811" y="1299350"/>
              <a:ext cx="26176" cy="31412"/>
            </a:xfrm>
            <a:custGeom>
              <a:avLst/>
              <a:gdLst>
                <a:gd name="T0" fmla="*/ 1 w 4"/>
                <a:gd name="T1" fmla="*/ 1 h 5"/>
                <a:gd name="T2" fmla="*/ 4 w 4"/>
                <a:gd name="T3" fmla="*/ 2 h 5"/>
                <a:gd name="T4" fmla="*/ 1 w 4"/>
                <a:gd name="T5" fmla="*/ 5 h 5"/>
                <a:gd name="T6" fmla="*/ 0 w 4"/>
                <a:gd name="T7" fmla="*/ 4 h 5"/>
                <a:gd name="T8" fmla="*/ 1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3" y="0"/>
                    <a:pt x="3" y="1"/>
                    <a:pt x="4" y="2"/>
                  </a:cubicBezTo>
                  <a:cubicBezTo>
                    <a:pt x="4" y="4"/>
                    <a:pt x="3" y="5"/>
                    <a:pt x="1" y="5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3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" name="Freeform 287"/>
            <p:cNvSpPr/>
            <p:nvPr/>
          </p:nvSpPr>
          <p:spPr bwMode="auto">
            <a:xfrm>
              <a:off x="7642861" y="1304586"/>
              <a:ext cx="18323" cy="26176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0 h 4"/>
                <a:gd name="T4" fmla="*/ 1 w 3"/>
                <a:gd name="T5" fmla="*/ 4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3" y="4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" name="Freeform 288"/>
            <p:cNvSpPr/>
            <p:nvPr/>
          </p:nvSpPr>
          <p:spPr bwMode="auto">
            <a:xfrm>
              <a:off x="7598362" y="1309821"/>
              <a:ext cx="31412" cy="31412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4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3" y="3"/>
                    <a:pt x="2" y="4"/>
                  </a:cubicBezTo>
                  <a:cubicBezTo>
                    <a:pt x="0" y="5"/>
                    <a:pt x="1" y="3"/>
                    <a:pt x="1" y="1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" name="Freeform 289"/>
            <p:cNvSpPr/>
            <p:nvPr/>
          </p:nvSpPr>
          <p:spPr bwMode="auto">
            <a:xfrm>
              <a:off x="6229341" y="1330762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3 w 4"/>
                <a:gd name="T7" fmla="*/ 3 h 3"/>
                <a:gd name="T8" fmla="*/ 0 w 4"/>
                <a:gd name="T9" fmla="*/ 2 h 3"/>
                <a:gd name="T10" fmla="*/ 1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" name="Freeform 290"/>
            <p:cNvSpPr/>
            <p:nvPr/>
          </p:nvSpPr>
          <p:spPr bwMode="auto">
            <a:xfrm>
              <a:off x="6260752" y="1335997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0"/>
                    <a:pt x="4" y="3"/>
                  </a:cubicBezTo>
                  <a:cubicBezTo>
                    <a:pt x="1" y="3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" name="Freeform 291"/>
            <p:cNvSpPr/>
            <p:nvPr/>
          </p:nvSpPr>
          <p:spPr bwMode="auto">
            <a:xfrm>
              <a:off x="7271158" y="1330762"/>
              <a:ext cx="23559" cy="23559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4 h 4"/>
                <a:gd name="T4" fmla="*/ 1 w 4"/>
                <a:gd name="T5" fmla="*/ 1 h 4"/>
                <a:gd name="T6" fmla="*/ 4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" name="Freeform 292"/>
            <p:cNvSpPr/>
            <p:nvPr/>
          </p:nvSpPr>
          <p:spPr bwMode="auto">
            <a:xfrm>
              <a:off x="7653332" y="1330762"/>
              <a:ext cx="31412" cy="36647"/>
            </a:xfrm>
            <a:custGeom>
              <a:avLst/>
              <a:gdLst>
                <a:gd name="T0" fmla="*/ 5 w 5"/>
                <a:gd name="T1" fmla="*/ 2 h 6"/>
                <a:gd name="T2" fmla="*/ 2 w 5"/>
                <a:gd name="T3" fmla="*/ 6 h 6"/>
                <a:gd name="T4" fmla="*/ 5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4"/>
                    <a:pt x="4" y="5"/>
                    <a:pt x="2" y="6"/>
                  </a:cubicBezTo>
                  <a:cubicBezTo>
                    <a:pt x="0" y="4"/>
                    <a:pt x="2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" name="Freeform 293"/>
            <p:cNvSpPr/>
            <p:nvPr/>
          </p:nvSpPr>
          <p:spPr bwMode="auto">
            <a:xfrm>
              <a:off x="6315722" y="1341232"/>
              <a:ext cx="31412" cy="26176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2 h 4"/>
                <a:gd name="T4" fmla="*/ 1 w 5"/>
                <a:gd name="T5" fmla="*/ 3 h 4"/>
                <a:gd name="T6" fmla="*/ 1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4" y="0"/>
                    <a:pt x="5" y="1"/>
                    <a:pt x="5" y="2"/>
                  </a:cubicBezTo>
                  <a:cubicBezTo>
                    <a:pt x="4" y="3"/>
                    <a:pt x="2" y="4"/>
                    <a:pt x="1" y="3"/>
                  </a:cubicBezTo>
                  <a:cubicBezTo>
                    <a:pt x="0" y="1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" name="Freeform 294"/>
            <p:cNvSpPr/>
            <p:nvPr/>
          </p:nvSpPr>
          <p:spPr bwMode="auto">
            <a:xfrm>
              <a:off x="6860190" y="1341232"/>
              <a:ext cx="18323" cy="26176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2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3" y="1"/>
                    <a:pt x="3" y="2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" name="Freeform 295"/>
            <p:cNvSpPr/>
            <p:nvPr/>
          </p:nvSpPr>
          <p:spPr bwMode="auto">
            <a:xfrm>
              <a:off x="6936101" y="1354321"/>
              <a:ext cx="36647" cy="31412"/>
            </a:xfrm>
            <a:custGeom>
              <a:avLst/>
              <a:gdLst>
                <a:gd name="T0" fmla="*/ 2 w 6"/>
                <a:gd name="T1" fmla="*/ 0 h 5"/>
                <a:gd name="T2" fmla="*/ 0 w 6"/>
                <a:gd name="T3" fmla="*/ 3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1"/>
                    <a:pt x="4" y="5"/>
                    <a:pt x="0" y="3"/>
                  </a:cubicBezTo>
                  <a:cubicBezTo>
                    <a:pt x="0" y="1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" name="Freeform 296"/>
            <p:cNvSpPr/>
            <p:nvPr/>
          </p:nvSpPr>
          <p:spPr bwMode="auto">
            <a:xfrm>
              <a:off x="6211017" y="1372644"/>
              <a:ext cx="23559" cy="26176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1 h 4"/>
                <a:gd name="T6" fmla="*/ 4 w 4"/>
                <a:gd name="T7" fmla="*/ 2 h 4"/>
                <a:gd name="T8" fmla="*/ 2 w 4"/>
                <a:gd name="T9" fmla="*/ 4 h 4"/>
                <a:gd name="T10" fmla="*/ 0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4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" name="Freeform 297"/>
            <p:cNvSpPr/>
            <p:nvPr/>
          </p:nvSpPr>
          <p:spPr bwMode="auto">
            <a:xfrm>
              <a:off x="7014630" y="1367409"/>
              <a:ext cx="31412" cy="31412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4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5"/>
                    <a:pt x="3" y="4"/>
                    <a:pt x="1" y="4"/>
                  </a:cubicBezTo>
                  <a:cubicBezTo>
                    <a:pt x="0" y="0"/>
                    <a:pt x="5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" name="Freeform 298"/>
            <p:cNvSpPr/>
            <p:nvPr/>
          </p:nvSpPr>
          <p:spPr bwMode="auto">
            <a:xfrm>
              <a:off x="7182158" y="1372644"/>
              <a:ext cx="26176" cy="18323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3 w 4"/>
                <a:gd name="T5" fmla="*/ 3 h 3"/>
                <a:gd name="T6" fmla="*/ 1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4" y="1"/>
                    <a:pt x="3" y="2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" name="Freeform 299"/>
            <p:cNvSpPr/>
            <p:nvPr/>
          </p:nvSpPr>
          <p:spPr bwMode="auto">
            <a:xfrm>
              <a:off x="6234576" y="1372644"/>
              <a:ext cx="26176" cy="26176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4 h 4"/>
                <a:gd name="T4" fmla="*/ 0 w 4"/>
                <a:gd name="T5" fmla="*/ 4 h 4"/>
                <a:gd name="T6" fmla="*/ 4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2" y="4"/>
                    <a:pt x="0" y="4"/>
                  </a:cubicBezTo>
                  <a:cubicBezTo>
                    <a:pt x="0" y="0"/>
                    <a:pt x="2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" name="Freeform 300"/>
            <p:cNvSpPr/>
            <p:nvPr/>
          </p:nvSpPr>
          <p:spPr bwMode="auto">
            <a:xfrm>
              <a:off x="7108865" y="1367409"/>
              <a:ext cx="23559" cy="31412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5 h 5"/>
                <a:gd name="T4" fmla="*/ 1 w 4"/>
                <a:gd name="T5" fmla="*/ 5 h 5"/>
                <a:gd name="T6" fmla="*/ 4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0" y="3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" name="Freeform 301"/>
            <p:cNvSpPr/>
            <p:nvPr/>
          </p:nvSpPr>
          <p:spPr bwMode="auto">
            <a:xfrm>
              <a:off x="7642861" y="1372644"/>
              <a:ext cx="23559" cy="26176"/>
            </a:xfrm>
            <a:custGeom>
              <a:avLst/>
              <a:gdLst>
                <a:gd name="T0" fmla="*/ 3 w 4"/>
                <a:gd name="T1" fmla="*/ 3 h 4"/>
                <a:gd name="T2" fmla="*/ 0 w 4"/>
                <a:gd name="T3" fmla="*/ 2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0"/>
                    <a:pt x="4" y="0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" name="Freeform 302"/>
            <p:cNvSpPr/>
            <p:nvPr/>
          </p:nvSpPr>
          <p:spPr bwMode="auto">
            <a:xfrm>
              <a:off x="6755484" y="1380497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" name="Freeform 303"/>
            <p:cNvSpPr/>
            <p:nvPr/>
          </p:nvSpPr>
          <p:spPr bwMode="auto">
            <a:xfrm>
              <a:off x="6823543" y="1380497"/>
              <a:ext cx="26176" cy="18323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3 h 3"/>
                <a:gd name="T4" fmla="*/ 0 w 4"/>
                <a:gd name="T5" fmla="*/ 3 h 3"/>
                <a:gd name="T6" fmla="*/ 3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4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" name="Freeform 304"/>
            <p:cNvSpPr/>
            <p:nvPr/>
          </p:nvSpPr>
          <p:spPr bwMode="auto">
            <a:xfrm>
              <a:off x="7250217" y="1380497"/>
              <a:ext cx="26176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4 h 4"/>
                <a:gd name="T4" fmla="*/ 0 w 4"/>
                <a:gd name="T5" fmla="*/ 3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1"/>
                    <a:pt x="4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" name="Freeform 305"/>
            <p:cNvSpPr/>
            <p:nvPr/>
          </p:nvSpPr>
          <p:spPr bwMode="auto">
            <a:xfrm>
              <a:off x="6279076" y="1380497"/>
              <a:ext cx="23559" cy="28794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2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" name="Freeform 306"/>
            <p:cNvSpPr/>
            <p:nvPr/>
          </p:nvSpPr>
          <p:spPr bwMode="auto">
            <a:xfrm>
              <a:off x="6692661" y="1385732"/>
              <a:ext cx="26176" cy="23559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3 h 4"/>
                <a:gd name="T4" fmla="*/ 1 w 4"/>
                <a:gd name="T5" fmla="*/ 4 h 4"/>
                <a:gd name="T6" fmla="*/ 0 w 4"/>
                <a:gd name="T7" fmla="*/ 0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1"/>
                    <a:pt x="4" y="1"/>
                    <a:pt x="4" y="3"/>
                  </a:cubicBezTo>
                  <a:cubicBezTo>
                    <a:pt x="3" y="3"/>
                    <a:pt x="3" y="4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" name="Freeform 307"/>
            <p:cNvSpPr/>
            <p:nvPr/>
          </p:nvSpPr>
          <p:spPr bwMode="auto">
            <a:xfrm>
              <a:off x="7072218" y="1390967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" name="Freeform 308"/>
            <p:cNvSpPr>
              <a:spLocks noEditPoints="1"/>
            </p:cNvSpPr>
            <p:nvPr/>
          </p:nvSpPr>
          <p:spPr bwMode="auto">
            <a:xfrm>
              <a:off x="6135106" y="846500"/>
              <a:ext cx="1649108" cy="698908"/>
            </a:xfrm>
            <a:custGeom>
              <a:avLst/>
              <a:gdLst>
                <a:gd name="T0" fmla="*/ 257 w 266"/>
                <a:gd name="T1" fmla="*/ 89 h 113"/>
                <a:gd name="T2" fmla="*/ 70 w 266"/>
                <a:gd name="T3" fmla="*/ 96 h 113"/>
                <a:gd name="T4" fmla="*/ 1 w 266"/>
                <a:gd name="T5" fmla="*/ 87 h 113"/>
                <a:gd name="T6" fmla="*/ 52 w 266"/>
                <a:gd name="T7" fmla="*/ 4 h 113"/>
                <a:gd name="T8" fmla="*/ 216 w 266"/>
                <a:gd name="T9" fmla="*/ 4 h 113"/>
                <a:gd name="T10" fmla="*/ 19 w 266"/>
                <a:gd name="T11" fmla="*/ 25 h 113"/>
                <a:gd name="T12" fmla="*/ 13 w 266"/>
                <a:gd name="T13" fmla="*/ 35 h 113"/>
                <a:gd name="T14" fmla="*/ 11 w 266"/>
                <a:gd name="T15" fmla="*/ 74 h 113"/>
                <a:gd name="T16" fmla="*/ 11 w 266"/>
                <a:gd name="T17" fmla="*/ 80 h 113"/>
                <a:gd name="T18" fmla="*/ 30 w 266"/>
                <a:gd name="T19" fmla="*/ 92 h 113"/>
                <a:gd name="T20" fmla="*/ 52 w 266"/>
                <a:gd name="T21" fmla="*/ 72 h 113"/>
                <a:gd name="T22" fmla="*/ 84 w 266"/>
                <a:gd name="T23" fmla="*/ 82 h 113"/>
                <a:gd name="T24" fmla="*/ 97 w 266"/>
                <a:gd name="T25" fmla="*/ 92 h 113"/>
                <a:gd name="T26" fmla="*/ 107 w 266"/>
                <a:gd name="T27" fmla="*/ 90 h 113"/>
                <a:gd name="T28" fmla="*/ 121 w 266"/>
                <a:gd name="T29" fmla="*/ 89 h 113"/>
                <a:gd name="T30" fmla="*/ 130 w 266"/>
                <a:gd name="T31" fmla="*/ 89 h 113"/>
                <a:gd name="T32" fmla="*/ 164 w 266"/>
                <a:gd name="T33" fmla="*/ 92 h 113"/>
                <a:gd name="T34" fmla="*/ 189 w 266"/>
                <a:gd name="T35" fmla="*/ 92 h 113"/>
                <a:gd name="T36" fmla="*/ 219 w 266"/>
                <a:gd name="T37" fmla="*/ 37 h 113"/>
                <a:gd name="T38" fmla="*/ 253 w 266"/>
                <a:gd name="T39" fmla="*/ 91 h 113"/>
                <a:gd name="T40" fmla="*/ 250 w 266"/>
                <a:gd name="T41" fmla="*/ 78 h 113"/>
                <a:gd name="T42" fmla="*/ 250 w 266"/>
                <a:gd name="T43" fmla="*/ 66 h 113"/>
                <a:gd name="T44" fmla="*/ 232 w 266"/>
                <a:gd name="T45" fmla="*/ 68 h 113"/>
                <a:gd name="T46" fmla="*/ 248 w 266"/>
                <a:gd name="T47" fmla="*/ 37 h 113"/>
                <a:gd name="T48" fmla="*/ 255 w 266"/>
                <a:gd name="T49" fmla="*/ 38 h 113"/>
                <a:gd name="T50" fmla="*/ 251 w 266"/>
                <a:gd name="T51" fmla="*/ 30 h 113"/>
                <a:gd name="T52" fmla="*/ 250 w 266"/>
                <a:gd name="T53" fmla="*/ 23 h 113"/>
                <a:gd name="T54" fmla="*/ 249 w 266"/>
                <a:gd name="T55" fmla="*/ 16 h 113"/>
                <a:gd name="T56" fmla="*/ 233 w 266"/>
                <a:gd name="T57" fmla="*/ 9 h 113"/>
                <a:gd name="T58" fmla="*/ 143 w 266"/>
                <a:gd name="T59" fmla="*/ 4 h 113"/>
                <a:gd name="T60" fmla="*/ 46 w 266"/>
                <a:gd name="T61" fmla="*/ 9 h 113"/>
                <a:gd name="T62" fmla="*/ 25 w 266"/>
                <a:gd name="T63" fmla="*/ 15 h 113"/>
                <a:gd name="T64" fmla="*/ 23 w 266"/>
                <a:gd name="T65" fmla="*/ 23 h 113"/>
                <a:gd name="T66" fmla="*/ 11 w 266"/>
                <a:gd name="T67" fmla="*/ 58 h 113"/>
                <a:gd name="T68" fmla="*/ 11 w 266"/>
                <a:gd name="T69" fmla="*/ 58 h 113"/>
                <a:gd name="T70" fmla="*/ 255 w 266"/>
                <a:gd name="T71" fmla="*/ 41 h 113"/>
                <a:gd name="T72" fmla="*/ 81 w 266"/>
                <a:gd name="T73" fmla="*/ 93 h 113"/>
                <a:gd name="T74" fmla="*/ 207 w 266"/>
                <a:gd name="T75" fmla="*/ 80 h 113"/>
                <a:gd name="T76" fmla="*/ 53 w 266"/>
                <a:gd name="T77" fmla="*/ 43 h 113"/>
                <a:gd name="T78" fmla="*/ 53 w 266"/>
                <a:gd name="T79" fmla="*/ 43 h 113"/>
                <a:gd name="T80" fmla="*/ 203 w 266"/>
                <a:gd name="T81" fmla="*/ 43 h 113"/>
                <a:gd name="T82" fmla="*/ 5 w 266"/>
                <a:gd name="T83" fmla="*/ 78 h 113"/>
                <a:gd name="T84" fmla="*/ 219 w 266"/>
                <a:gd name="T85" fmla="*/ 78 h 113"/>
                <a:gd name="T86" fmla="*/ 262 w 266"/>
                <a:gd name="T87" fmla="*/ 79 h 113"/>
                <a:gd name="T88" fmla="*/ 213 w 266"/>
                <a:gd name="T89" fmla="*/ 86 h 113"/>
                <a:gd name="T90" fmla="*/ 64 w 266"/>
                <a:gd name="T91" fmla="*/ 84 h 113"/>
                <a:gd name="T92" fmla="*/ 55 w 266"/>
                <a:gd name="T93" fmla="*/ 86 h 113"/>
                <a:gd name="T94" fmla="*/ 46 w 266"/>
                <a:gd name="T95" fmla="*/ 90 h 113"/>
                <a:gd name="T96" fmla="*/ 218 w 266"/>
                <a:gd name="T97" fmla="*/ 87 h 113"/>
                <a:gd name="T98" fmla="*/ 64 w 266"/>
                <a:gd name="T99" fmla="*/ 93 h 113"/>
                <a:gd name="T100" fmla="*/ 212 w 266"/>
                <a:gd name="T101" fmla="*/ 102 h 113"/>
                <a:gd name="T102" fmla="*/ 55 w 266"/>
                <a:gd name="T103" fmla="*/ 101 h 113"/>
                <a:gd name="T104" fmla="*/ 218 w 266"/>
                <a:gd name="T105" fmla="*/ 9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6" h="113">
                  <a:moveTo>
                    <a:pt x="259" y="74"/>
                  </a:moveTo>
                  <a:cubicBezTo>
                    <a:pt x="261" y="76"/>
                    <a:pt x="263" y="73"/>
                    <a:pt x="265" y="75"/>
                  </a:cubicBezTo>
                  <a:cubicBezTo>
                    <a:pt x="266" y="80"/>
                    <a:pt x="265" y="84"/>
                    <a:pt x="265" y="88"/>
                  </a:cubicBezTo>
                  <a:cubicBezTo>
                    <a:pt x="263" y="89"/>
                    <a:pt x="260" y="88"/>
                    <a:pt x="257" y="89"/>
                  </a:cubicBezTo>
                  <a:cubicBezTo>
                    <a:pt x="256" y="91"/>
                    <a:pt x="259" y="94"/>
                    <a:pt x="257" y="96"/>
                  </a:cubicBezTo>
                  <a:cubicBezTo>
                    <a:pt x="251" y="96"/>
                    <a:pt x="246" y="95"/>
                    <a:pt x="238" y="95"/>
                  </a:cubicBezTo>
                  <a:cubicBezTo>
                    <a:pt x="233" y="111"/>
                    <a:pt x="207" y="113"/>
                    <a:pt x="203" y="96"/>
                  </a:cubicBezTo>
                  <a:cubicBezTo>
                    <a:pt x="161" y="93"/>
                    <a:pt x="109" y="97"/>
                    <a:pt x="70" y="96"/>
                  </a:cubicBezTo>
                  <a:cubicBezTo>
                    <a:pt x="66" y="109"/>
                    <a:pt x="41" y="113"/>
                    <a:pt x="37" y="96"/>
                  </a:cubicBezTo>
                  <a:cubicBezTo>
                    <a:pt x="29" y="95"/>
                    <a:pt x="16" y="96"/>
                    <a:pt x="8" y="94"/>
                  </a:cubicBezTo>
                  <a:cubicBezTo>
                    <a:pt x="7" y="91"/>
                    <a:pt x="8" y="90"/>
                    <a:pt x="8" y="87"/>
                  </a:cubicBezTo>
                  <a:cubicBezTo>
                    <a:pt x="6" y="86"/>
                    <a:pt x="3" y="88"/>
                    <a:pt x="1" y="87"/>
                  </a:cubicBezTo>
                  <a:cubicBezTo>
                    <a:pt x="0" y="83"/>
                    <a:pt x="0" y="78"/>
                    <a:pt x="1" y="74"/>
                  </a:cubicBezTo>
                  <a:cubicBezTo>
                    <a:pt x="4" y="72"/>
                    <a:pt x="4" y="74"/>
                    <a:pt x="8" y="74"/>
                  </a:cubicBezTo>
                  <a:cubicBezTo>
                    <a:pt x="8" y="62"/>
                    <a:pt x="8" y="46"/>
                    <a:pt x="9" y="34"/>
                  </a:cubicBezTo>
                  <a:cubicBezTo>
                    <a:pt x="12" y="13"/>
                    <a:pt x="32" y="5"/>
                    <a:pt x="52" y="4"/>
                  </a:cubicBezTo>
                  <a:cubicBezTo>
                    <a:pt x="69" y="4"/>
                    <a:pt x="88" y="2"/>
                    <a:pt x="104" y="2"/>
                  </a:cubicBezTo>
                  <a:cubicBezTo>
                    <a:pt x="112" y="1"/>
                    <a:pt x="120" y="2"/>
                    <a:pt x="128" y="2"/>
                  </a:cubicBezTo>
                  <a:cubicBezTo>
                    <a:pt x="146" y="1"/>
                    <a:pt x="166" y="0"/>
                    <a:pt x="184" y="0"/>
                  </a:cubicBezTo>
                  <a:cubicBezTo>
                    <a:pt x="195" y="1"/>
                    <a:pt x="206" y="4"/>
                    <a:pt x="216" y="4"/>
                  </a:cubicBezTo>
                  <a:cubicBezTo>
                    <a:pt x="227" y="5"/>
                    <a:pt x="237" y="4"/>
                    <a:pt x="246" y="9"/>
                  </a:cubicBezTo>
                  <a:cubicBezTo>
                    <a:pt x="264" y="19"/>
                    <a:pt x="258" y="54"/>
                    <a:pt x="259" y="74"/>
                  </a:cubicBezTo>
                  <a:close/>
                  <a:moveTo>
                    <a:pt x="17" y="23"/>
                  </a:moveTo>
                  <a:cubicBezTo>
                    <a:pt x="18" y="23"/>
                    <a:pt x="19" y="23"/>
                    <a:pt x="19" y="25"/>
                  </a:cubicBezTo>
                  <a:cubicBezTo>
                    <a:pt x="17" y="26"/>
                    <a:pt x="16" y="26"/>
                    <a:pt x="15" y="26"/>
                  </a:cubicBezTo>
                  <a:cubicBezTo>
                    <a:pt x="15" y="28"/>
                    <a:pt x="14" y="28"/>
                    <a:pt x="14" y="30"/>
                  </a:cubicBezTo>
                  <a:cubicBezTo>
                    <a:pt x="15" y="31"/>
                    <a:pt x="16" y="31"/>
                    <a:pt x="16" y="33"/>
                  </a:cubicBezTo>
                  <a:cubicBezTo>
                    <a:pt x="16" y="35"/>
                    <a:pt x="12" y="33"/>
                    <a:pt x="13" y="35"/>
                  </a:cubicBezTo>
                  <a:cubicBezTo>
                    <a:pt x="21" y="37"/>
                    <a:pt x="30" y="36"/>
                    <a:pt x="39" y="35"/>
                  </a:cubicBezTo>
                  <a:cubicBezTo>
                    <a:pt x="43" y="43"/>
                    <a:pt x="39" y="52"/>
                    <a:pt x="40" y="62"/>
                  </a:cubicBezTo>
                  <a:cubicBezTo>
                    <a:pt x="32" y="67"/>
                    <a:pt x="16" y="58"/>
                    <a:pt x="11" y="65"/>
                  </a:cubicBezTo>
                  <a:cubicBezTo>
                    <a:pt x="11" y="68"/>
                    <a:pt x="12" y="70"/>
                    <a:pt x="11" y="74"/>
                  </a:cubicBezTo>
                  <a:cubicBezTo>
                    <a:pt x="13" y="74"/>
                    <a:pt x="11" y="71"/>
                    <a:pt x="14" y="72"/>
                  </a:cubicBezTo>
                  <a:cubicBezTo>
                    <a:pt x="14" y="72"/>
                    <a:pt x="15" y="72"/>
                    <a:pt x="15" y="73"/>
                  </a:cubicBezTo>
                  <a:cubicBezTo>
                    <a:pt x="16" y="77"/>
                    <a:pt x="12" y="74"/>
                    <a:pt x="11" y="75"/>
                  </a:cubicBezTo>
                  <a:cubicBezTo>
                    <a:pt x="12" y="77"/>
                    <a:pt x="11" y="78"/>
                    <a:pt x="11" y="80"/>
                  </a:cubicBezTo>
                  <a:cubicBezTo>
                    <a:pt x="11" y="81"/>
                    <a:pt x="13" y="79"/>
                    <a:pt x="14" y="81"/>
                  </a:cubicBezTo>
                  <a:cubicBezTo>
                    <a:pt x="15" y="85"/>
                    <a:pt x="11" y="83"/>
                    <a:pt x="11" y="85"/>
                  </a:cubicBezTo>
                  <a:cubicBezTo>
                    <a:pt x="11" y="87"/>
                    <a:pt x="13" y="88"/>
                    <a:pt x="11" y="91"/>
                  </a:cubicBezTo>
                  <a:cubicBezTo>
                    <a:pt x="18" y="92"/>
                    <a:pt x="21" y="92"/>
                    <a:pt x="30" y="92"/>
                  </a:cubicBezTo>
                  <a:cubicBezTo>
                    <a:pt x="29" y="89"/>
                    <a:pt x="31" y="89"/>
                    <a:pt x="32" y="89"/>
                  </a:cubicBezTo>
                  <a:cubicBezTo>
                    <a:pt x="35" y="89"/>
                    <a:pt x="32" y="92"/>
                    <a:pt x="34" y="92"/>
                  </a:cubicBezTo>
                  <a:cubicBezTo>
                    <a:pt x="35" y="91"/>
                    <a:pt x="36" y="93"/>
                    <a:pt x="37" y="92"/>
                  </a:cubicBezTo>
                  <a:cubicBezTo>
                    <a:pt x="37" y="80"/>
                    <a:pt x="42" y="73"/>
                    <a:pt x="52" y="72"/>
                  </a:cubicBezTo>
                  <a:cubicBezTo>
                    <a:pt x="54" y="59"/>
                    <a:pt x="46" y="45"/>
                    <a:pt x="51" y="38"/>
                  </a:cubicBezTo>
                  <a:cubicBezTo>
                    <a:pt x="61" y="39"/>
                    <a:pt x="71" y="38"/>
                    <a:pt x="81" y="35"/>
                  </a:cubicBezTo>
                  <a:cubicBezTo>
                    <a:pt x="83" y="40"/>
                    <a:pt x="82" y="45"/>
                    <a:pt x="82" y="50"/>
                  </a:cubicBezTo>
                  <a:cubicBezTo>
                    <a:pt x="83" y="61"/>
                    <a:pt x="83" y="72"/>
                    <a:pt x="84" y="82"/>
                  </a:cubicBezTo>
                  <a:cubicBezTo>
                    <a:pt x="84" y="86"/>
                    <a:pt x="84" y="93"/>
                    <a:pt x="88" y="93"/>
                  </a:cubicBezTo>
                  <a:cubicBezTo>
                    <a:pt x="88" y="93"/>
                    <a:pt x="87" y="90"/>
                    <a:pt x="90" y="90"/>
                  </a:cubicBezTo>
                  <a:cubicBezTo>
                    <a:pt x="92" y="91"/>
                    <a:pt x="91" y="93"/>
                    <a:pt x="92" y="93"/>
                  </a:cubicBezTo>
                  <a:cubicBezTo>
                    <a:pt x="94" y="93"/>
                    <a:pt x="96" y="94"/>
                    <a:pt x="97" y="92"/>
                  </a:cubicBezTo>
                  <a:cubicBezTo>
                    <a:pt x="94" y="92"/>
                    <a:pt x="96" y="89"/>
                    <a:pt x="98" y="90"/>
                  </a:cubicBezTo>
                  <a:cubicBezTo>
                    <a:pt x="100" y="91"/>
                    <a:pt x="96" y="93"/>
                    <a:pt x="99" y="93"/>
                  </a:cubicBezTo>
                  <a:cubicBezTo>
                    <a:pt x="101" y="94"/>
                    <a:pt x="104" y="93"/>
                    <a:pt x="106" y="92"/>
                  </a:cubicBezTo>
                  <a:cubicBezTo>
                    <a:pt x="105" y="92"/>
                    <a:pt x="107" y="90"/>
                    <a:pt x="107" y="90"/>
                  </a:cubicBezTo>
                  <a:cubicBezTo>
                    <a:pt x="108" y="90"/>
                    <a:pt x="109" y="90"/>
                    <a:pt x="109" y="90"/>
                  </a:cubicBezTo>
                  <a:cubicBezTo>
                    <a:pt x="110" y="91"/>
                    <a:pt x="109" y="92"/>
                    <a:pt x="109" y="93"/>
                  </a:cubicBezTo>
                  <a:cubicBezTo>
                    <a:pt x="113" y="93"/>
                    <a:pt x="118" y="92"/>
                    <a:pt x="120" y="93"/>
                  </a:cubicBezTo>
                  <a:cubicBezTo>
                    <a:pt x="120" y="91"/>
                    <a:pt x="119" y="90"/>
                    <a:pt x="121" y="89"/>
                  </a:cubicBezTo>
                  <a:cubicBezTo>
                    <a:pt x="123" y="89"/>
                    <a:pt x="124" y="91"/>
                    <a:pt x="123" y="92"/>
                  </a:cubicBezTo>
                  <a:cubicBezTo>
                    <a:pt x="124" y="92"/>
                    <a:pt x="127" y="93"/>
                    <a:pt x="128" y="92"/>
                  </a:cubicBezTo>
                  <a:cubicBezTo>
                    <a:pt x="127" y="92"/>
                    <a:pt x="127" y="89"/>
                    <a:pt x="128" y="90"/>
                  </a:cubicBezTo>
                  <a:cubicBezTo>
                    <a:pt x="129" y="90"/>
                    <a:pt x="129" y="89"/>
                    <a:pt x="130" y="89"/>
                  </a:cubicBezTo>
                  <a:cubicBezTo>
                    <a:pt x="131" y="92"/>
                    <a:pt x="135" y="93"/>
                    <a:pt x="139" y="91"/>
                  </a:cubicBezTo>
                  <a:cubicBezTo>
                    <a:pt x="137" y="92"/>
                    <a:pt x="139" y="89"/>
                    <a:pt x="139" y="89"/>
                  </a:cubicBezTo>
                  <a:cubicBezTo>
                    <a:pt x="144" y="87"/>
                    <a:pt x="140" y="92"/>
                    <a:pt x="142" y="92"/>
                  </a:cubicBezTo>
                  <a:cubicBezTo>
                    <a:pt x="152" y="92"/>
                    <a:pt x="157" y="92"/>
                    <a:pt x="164" y="92"/>
                  </a:cubicBezTo>
                  <a:cubicBezTo>
                    <a:pt x="164" y="90"/>
                    <a:pt x="164" y="89"/>
                    <a:pt x="166" y="89"/>
                  </a:cubicBezTo>
                  <a:cubicBezTo>
                    <a:pt x="167" y="89"/>
                    <a:pt x="167" y="90"/>
                    <a:pt x="167" y="92"/>
                  </a:cubicBezTo>
                  <a:cubicBezTo>
                    <a:pt x="171" y="92"/>
                    <a:pt x="174" y="92"/>
                    <a:pt x="176" y="90"/>
                  </a:cubicBezTo>
                  <a:cubicBezTo>
                    <a:pt x="178" y="93"/>
                    <a:pt x="186" y="92"/>
                    <a:pt x="189" y="92"/>
                  </a:cubicBezTo>
                  <a:cubicBezTo>
                    <a:pt x="189" y="88"/>
                    <a:pt x="190" y="81"/>
                    <a:pt x="190" y="76"/>
                  </a:cubicBezTo>
                  <a:cubicBezTo>
                    <a:pt x="189" y="67"/>
                    <a:pt x="185" y="43"/>
                    <a:pt x="191" y="39"/>
                  </a:cubicBezTo>
                  <a:cubicBezTo>
                    <a:pt x="194" y="37"/>
                    <a:pt x="203" y="40"/>
                    <a:pt x="209" y="39"/>
                  </a:cubicBezTo>
                  <a:cubicBezTo>
                    <a:pt x="213" y="38"/>
                    <a:pt x="215" y="37"/>
                    <a:pt x="219" y="37"/>
                  </a:cubicBezTo>
                  <a:cubicBezTo>
                    <a:pt x="219" y="38"/>
                    <a:pt x="220" y="37"/>
                    <a:pt x="220" y="38"/>
                  </a:cubicBezTo>
                  <a:cubicBezTo>
                    <a:pt x="220" y="49"/>
                    <a:pt x="223" y="62"/>
                    <a:pt x="223" y="72"/>
                  </a:cubicBezTo>
                  <a:cubicBezTo>
                    <a:pt x="234" y="73"/>
                    <a:pt x="238" y="82"/>
                    <a:pt x="238" y="92"/>
                  </a:cubicBezTo>
                  <a:cubicBezTo>
                    <a:pt x="243" y="91"/>
                    <a:pt x="249" y="93"/>
                    <a:pt x="253" y="91"/>
                  </a:cubicBezTo>
                  <a:cubicBezTo>
                    <a:pt x="251" y="90"/>
                    <a:pt x="254" y="90"/>
                    <a:pt x="253" y="88"/>
                  </a:cubicBezTo>
                  <a:cubicBezTo>
                    <a:pt x="253" y="87"/>
                    <a:pt x="250" y="88"/>
                    <a:pt x="250" y="86"/>
                  </a:cubicBezTo>
                  <a:cubicBezTo>
                    <a:pt x="251" y="85"/>
                    <a:pt x="252" y="83"/>
                    <a:pt x="254" y="85"/>
                  </a:cubicBezTo>
                  <a:cubicBezTo>
                    <a:pt x="255" y="80"/>
                    <a:pt x="251" y="80"/>
                    <a:pt x="250" y="78"/>
                  </a:cubicBezTo>
                  <a:cubicBezTo>
                    <a:pt x="251" y="77"/>
                    <a:pt x="251" y="76"/>
                    <a:pt x="253" y="76"/>
                  </a:cubicBezTo>
                  <a:cubicBezTo>
                    <a:pt x="255" y="76"/>
                    <a:pt x="253" y="80"/>
                    <a:pt x="255" y="80"/>
                  </a:cubicBezTo>
                  <a:cubicBezTo>
                    <a:pt x="256" y="74"/>
                    <a:pt x="253" y="66"/>
                    <a:pt x="255" y="63"/>
                  </a:cubicBezTo>
                  <a:cubicBezTo>
                    <a:pt x="251" y="62"/>
                    <a:pt x="253" y="66"/>
                    <a:pt x="250" y="66"/>
                  </a:cubicBezTo>
                  <a:cubicBezTo>
                    <a:pt x="248" y="66"/>
                    <a:pt x="249" y="63"/>
                    <a:pt x="247" y="63"/>
                  </a:cubicBezTo>
                  <a:cubicBezTo>
                    <a:pt x="243" y="64"/>
                    <a:pt x="239" y="64"/>
                    <a:pt x="235" y="65"/>
                  </a:cubicBezTo>
                  <a:cubicBezTo>
                    <a:pt x="234" y="65"/>
                    <a:pt x="236" y="68"/>
                    <a:pt x="235" y="68"/>
                  </a:cubicBezTo>
                  <a:cubicBezTo>
                    <a:pt x="234" y="68"/>
                    <a:pt x="233" y="68"/>
                    <a:pt x="232" y="68"/>
                  </a:cubicBezTo>
                  <a:cubicBezTo>
                    <a:pt x="231" y="67"/>
                    <a:pt x="232" y="66"/>
                    <a:pt x="232" y="64"/>
                  </a:cubicBezTo>
                  <a:cubicBezTo>
                    <a:pt x="230" y="65"/>
                    <a:pt x="229" y="64"/>
                    <a:pt x="229" y="63"/>
                  </a:cubicBezTo>
                  <a:cubicBezTo>
                    <a:pt x="228" y="53"/>
                    <a:pt x="228" y="47"/>
                    <a:pt x="227" y="38"/>
                  </a:cubicBezTo>
                  <a:cubicBezTo>
                    <a:pt x="233" y="36"/>
                    <a:pt x="242" y="38"/>
                    <a:pt x="248" y="37"/>
                  </a:cubicBezTo>
                  <a:cubicBezTo>
                    <a:pt x="247" y="37"/>
                    <a:pt x="247" y="34"/>
                    <a:pt x="248" y="34"/>
                  </a:cubicBezTo>
                  <a:cubicBezTo>
                    <a:pt x="248" y="34"/>
                    <a:pt x="248" y="33"/>
                    <a:pt x="249" y="33"/>
                  </a:cubicBezTo>
                  <a:cubicBezTo>
                    <a:pt x="251" y="34"/>
                    <a:pt x="251" y="35"/>
                    <a:pt x="250" y="37"/>
                  </a:cubicBezTo>
                  <a:cubicBezTo>
                    <a:pt x="252" y="37"/>
                    <a:pt x="254" y="37"/>
                    <a:pt x="255" y="38"/>
                  </a:cubicBezTo>
                  <a:cubicBezTo>
                    <a:pt x="255" y="35"/>
                    <a:pt x="251" y="38"/>
                    <a:pt x="251" y="35"/>
                  </a:cubicBezTo>
                  <a:cubicBezTo>
                    <a:pt x="252" y="35"/>
                    <a:pt x="252" y="34"/>
                    <a:pt x="252" y="34"/>
                  </a:cubicBezTo>
                  <a:cubicBezTo>
                    <a:pt x="254" y="33"/>
                    <a:pt x="253" y="35"/>
                    <a:pt x="255" y="34"/>
                  </a:cubicBezTo>
                  <a:cubicBezTo>
                    <a:pt x="256" y="30"/>
                    <a:pt x="251" y="34"/>
                    <a:pt x="251" y="30"/>
                  </a:cubicBezTo>
                  <a:cubicBezTo>
                    <a:pt x="251" y="28"/>
                    <a:pt x="254" y="30"/>
                    <a:pt x="254" y="28"/>
                  </a:cubicBezTo>
                  <a:cubicBezTo>
                    <a:pt x="253" y="28"/>
                    <a:pt x="254" y="27"/>
                    <a:pt x="254" y="26"/>
                  </a:cubicBezTo>
                  <a:cubicBezTo>
                    <a:pt x="252" y="27"/>
                    <a:pt x="248" y="27"/>
                    <a:pt x="249" y="23"/>
                  </a:cubicBezTo>
                  <a:cubicBezTo>
                    <a:pt x="249" y="23"/>
                    <a:pt x="250" y="23"/>
                    <a:pt x="250" y="23"/>
                  </a:cubicBezTo>
                  <a:cubicBezTo>
                    <a:pt x="252" y="23"/>
                    <a:pt x="252" y="25"/>
                    <a:pt x="253" y="26"/>
                  </a:cubicBezTo>
                  <a:cubicBezTo>
                    <a:pt x="253" y="23"/>
                    <a:pt x="252" y="21"/>
                    <a:pt x="251" y="20"/>
                  </a:cubicBezTo>
                  <a:cubicBezTo>
                    <a:pt x="251" y="22"/>
                    <a:pt x="248" y="20"/>
                    <a:pt x="248" y="19"/>
                  </a:cubicBezTo>
                  <a:cubicBezTo>
                    <a:pt x="247" y="17"/>
                    <a:pt x="249" y="17"/>
                    <a:pt x="249" y="16"/>
                  </a:cubicBezTo>
                  <a:cubicBezTo>
                    <a:pt x="247" y="15"/>
                    <a:pt x="245" y="12"/>
                    <a:pt x="242" y="11"/>
                  </a:cubicBezTo>
                  <a:cubicBezTo>
                    <a:pt x="240" y="12"/>
                    <a:pt x="241" y="14"/>
                    <a:pt x="238" y="13"/>
                  </a:cubicBezTo>
                  <a:cubicBezTo>
                    <a:pt x="237" y="12"/>
                    <a:pt x="238" y="12"/>
                    <a:pt x="238" y="10"/>
                  </a:cubicBezTo>
                  <a:cubicBezTo>
                    <a:pt x="236" y="10"/>
                    <a:pt x="234" y="10"/>
                    <a:pt x="233" y="9"/>
                  </a:cubicBezTo>
                  <a:cubicBezTo>
                    <a:pt x="232" y="10"/>
                    <a:pt x="231" y="11"/>
                    <a:pt x="230" y="11"/>
                  </a:cubicBezTo>
                  <a:cubicBezTo>
                    <a:pt x="229" y="11"/>
                    <a:pt x="229" y="9"/>
                    <a:pt x="229" y="8"/>
                  </a:cubicBezTo>
                  <a:cubicBezTo>
                    <a:pt x="225" y="9"/>
                    <a:pt x="223" y="7"/>
                    <a:pt x="220" y="9"/>
                  </a:cubicBezTo>
                  <a:cubicBezTo>
                    <a:pt x="196" y="3"/>
                    <a:pt x="168" y="4"/>
                    <a:pt x="143" y="4"/>
                  </a:cubicBezTo>
                  <a:cubicBezTo>
                    <a:pt x="136" y="4"/>
                    <a:pt x="130" y="6"/>
                    <a:pt x="123" y="6"/>
                  </a:cubicBezTo>
                  <a:cubicBezTo>
                    <a:pt x="102" y="5"/>
                    <a:pt x="85" y="5"/>
                    <a:pt x="62" y="8"/>
                  </a:cubicBezTo>
                  <a:cubicBezTo>
                    <a:pt x="62" y="10"/>
                    <a:pt x="62" y="10"/>
                    <a:pt x="61" y="10"/>
                  </a:cubicBezTo>
                  <a:cubicBezTo>
                    <a:pt x="59" y="7"/>
                    <a:pt x="50" y="8"/>
                    <a:pt x="46" y="9"/>
                  </a:cubicBezTo>
                  <a:cubicBezTo>
                    <a:pt x="44" y="9"/>
                    <a:pt x="48" y="10"/>
                    <a:pt x="47" y="12"/>
                  </a:cubicBezTo>
                  <a:cubicBezTo>
                    <a:pt x="46" y="12"/>
                    <a:pt x="45" y="12"/>
                    <a:pt x="44" y="12"/>
                  </a:cubicBezTo>
                  <a:cubicBezTo>
                    <a:pt x="43" y="12"/>
                    <a:pt x="43" y="9"/>
                    <a:pt x="42" y="9"/>
                  </a:cubicBezTo>
                  <a:cubicBezTo>
                    <a:pt x="35" y="11"/>
                    <a:pt x="31" y="12"/>
                    <a:pt x="25" y="15"/>
                  </a:cubicBezTo>
                  <a:cubicBezTo>
                    <a:pt x="26" y="17"/>
                    <a:pt x="26" y="18"/>
                    <a:pt x="24" y="19"/>
                  </a:cubicBezTo>
                  <a:cubicBezTo>
                    <a:pt x="23" y="18"/>
                    <a:pt x="21" y="18"/>
                    <a:pt x="21" y="20"/>
                  </a:cubicBezTo>
                  <a:cubicBezTo>
                    <a:pt x="22" y="19"/>
                    <a:pt x="23" y="20"/>
                    <a:pt x="23" y="22"/>
                  </a:cubicBezTo>
                  <a:cubicBezTo>
                    <a:pt x="23" y="22"/>
                    <a:pt x="23" y="22"/>
                    <a:pt x="23" y="23"/>
                  </a:cubicBezTo>
                  <a:cubicBezTo>
                    <a:pt x="21" y="23"/>
                    <a:pt x="19" y="23"/>
                    <a:pt x="20" y="21"/>
                  </a:cubicBezTo>
                  <a:cubicBezTo>
                    <a:pt x="20" y="21"/>
                    <a:pt x="20" y="20"/>
                    <a:pt x="20" y="20"/>
                  </a:cubicBezTo>
                  <a:cubicBezTo>
                    <a:pt x="19" y="21"/>
                    <a:pt x="17" y="22"/>
                    <a:pt x="17" y="23"/>
                  </a:cubicBezTo>
                  <a:close/>
                  <a:moveTo>
                    <a:pt x="11" y="58"/>
                  </a:moveTo>
                  <a:cubicBezTo>
                    <a:pt x="21" y="58"/>
                    <a:pt x="28" y="59"/>
                    <a:pt x="35" y="60"/>
                  </a:cubicBezTo>
                  <a:cubicBezTo>
                    <a:pt x="36" y="51"/>
                    <a:pt x="35" y="47"/>
                    <a:pt x="36" y="39"/>
                  </a:cubicBezTo>
                  <a:cubicBezTo>
                    <a:pt x="29" y="40"/>
                    <a:pt x="21" y="39"/>
                    <a:pt x="12" y="39"/>
                  </a:cubicBezTo>
                  <a:cubicBezTo>
                    <a:pt x="12" y="46"/>
                    <a:pt x="12" y="52"/>
                    <a:pt x="11" y="58"/>
                  </a:cubicBezTo>
                  <a:close/>
                  <a:moveTo>
                    <a:pt x="232" y="41"/>
                  </a:moveTo>
                  <a:cubicBezTo>
                    <a:pt x="232" y="49"/>
                    <a:pt x="232" y="56"/>
                    <a:pt x="233" y="61"/>
                  </a:cubicBezTo>
                  <a:cubicBezTo>
                    <a:pt x="241" y="61"/>
                    <a:pt x="250" y="60"/>
                    <a:pt x="256" y="59"/>
                  </a:cubicBezTo>
                  <a:cubicBezTo>
                    <a:pt x="256" y="54"/>
                    <a:pt x="255" y="48"/>
                    <a:pt x="255" y="41"/>
                  </a:cubicBezTo>
                  <a:cubicBezTo>
                    <a:pt x="248" y="39"/>
                    <a:pt x="238" y="42"/>
                    <a:pt x="232" y="41"/>
                  </a:cubicBezTo>
                  <a:close/>
                  <a:moveTo>
                    <a:pt x="69" y="42"/>
                  </a:moveTo>
                  <a:cubicBezTo>
                    <a:pt x="69" y="63"/>
                    <a:pt x="70" y="75"/>
                    <a:pt x="71" y="93"/>
                  </a:cubicBezTo>
                  <a:cubicBezTo>
                    <a:pt x="75" y="93"/>
                    <a:pt x="78" y="92"/>
                    <a:pt x="81" y="93"/>
                  </a:cubicBezTo>
                  <a:cubicBezTo>
                    <a:pt x="81" y="75"/>
                    <a:pt x="78" y="60"/>
                    <a:pt x="79" y="41"/>
                  </a:cubicBezTo>
                  <a:cubicBezTo>
                    <a:pt x="75" y="42"/>
                    <a:pt x="73" y="43"/>
                    <a:pt x="69" y="42"/>
                  </a:cubicBezTo>
                  <a:close/>
                  <a:moveTo>
                    <a:pt x="207" y="43"/>
                  </a:moveTo>
                  <a:cubicBezTo>
                    <a:pt x="206" y="55"/>
                    <a:pt x="206" y="67"/>
                    <a:pt x="207" y="80"/>
                  </a:cubicBezTo>
                  <a:cubicBezTo>
                    <a:pt x="210" y="76"/>
                    <a:pt x="214" y="73"/>
                    <a:pt x="220" y="73"/>
                  </a:cubicBezTo>
                  <a:cubicBezTo>
                    <a:pt x="220" y="61"/>
                    <a:pt x="216" y="51"/>
                    <a:pt x="217" y="41"/>
                  </a:cubicBezTo>
                  <a:cubicBezTo>
                    <a:pt x="212" y="41"/>
                    <a:pt x="212" y="42"/>
                    <a:pt x="207" y="43"/>
                  </a:cubicBezTo>
                  <a:close/>
                  <a:moveTo>
                    <a:pt x="53" y="43"/>
                  </a:moveTo>
                  <a:cubicBezTo>
                    <a:pt x="54" y="52"/>
                    <a:pt x="55" y="61"/>
                    <a:pt x="55" y="72"/>
                  </a:cubicBezTo>
                  <a:cubicBezTo>
                    <a:pt x="60" y="73"/>
                    <a:pt x="64" y="75"/>
                    <a:pt x="67" y="79"/>
                  </a:cubicBezTo>
                  <a:cubicBezTo>
                    <a:pt x="67" y="67"/>
                    <a:pt x="65" y="53"/>
                    <a:pt x="65" y="42"/>
                  </a:cubicBezTo>
                  <a:cubicBezTo>
                    <a:pt x="61" y="42"/>
                    <a:pt x="58" y="43"/>
                    <a:pt x="53" y="43"/>
                  </a:cubicBezTo>
                  <a:close/>
                  <a:moveTo>
                    <a:pt x="192" y="44"/>
                  </a:moveTo>
                  <a:cubicBezTo>
                    <a:pt x="190" y="61"/>
                    <a:pt x="194" y="76"/>
                    <a:pt x="193" y="92"/>
                  </a:cubicBezTo>
                  <a:cubicBezTo>
                    <a:pt x="196" y="92"/>
                    <a:pt x="199" y="92"/>
                    <a:pt x="202" y="92"/>
                  </a:cubicBezTo>
                  <a:cubicBezTo>
                    <a:pt x="205" y="78"/>
                    <a:pt x="203" y="58"/>
                    <a:pt x="203" y="43"/>
                  </a:cubicBezTo>
                  <a:cubicBezTo>
                    <a:pt x="199" y="43"/>
                    <a:pt x="194" y="43"/>
                    <a:pt x="192" y="44"/>
                  </a:cubicBezTo>
                  <a:close/>
                  <a:moveTo>
                    <a:pt x="5" y="83"/>
                  </a:moveTo>
                  <a:cubicBezTo>
                    <a:pt x="8" y="84"/>
                    <a:pt x="8" y="81"/>
                    <a:pt x="7" y="78"/>
                  </a:cubicBezTo>
                  <a:cubicBezTo>
                    <a:pt x="6" y="78"/>
                    <a:pt x="6" y="77"/>
                    <a:pt x="5" y="78"/>
                  </a:cubicBezTo>
                  <a:cubicBezTo>
                    <a:pt x="5" y="79"/>
                    <a:pt x="5" y="81"/>
                    <a:pt x="5" y="83"/>
                  </a:cubicBezTo>
                  <a:close/>
                  <a:moveTo>
                    <a:pt x="220" y="81"/>
                  </a:moveTo>
                  <a:cubicBezTo>
                    <a:pt x="219" y="80"/>
                    <a:pt x="220" y="79"/>
                    <a:pt x="220" y="78"/>
                  </a:cubicBezTo>
                  <a:cubicBezTo>
                    <a:pt x="220" y="78"/>
                    <a:pt x="219" y="78"/>
                    <a:pt x="219" y="78"/>
                  </a:cubicBezTo>
                  <a:cubicBezTo>
                    <a:pt x="219" y="79"/>
                    <a:pt x="219" y="81"/>
                    <a:pt x="220" y="81"/>
                  </a:cubicBezTo>
                  <a:close/>
                  <a:moveTo>
                    <a:pt x="257" y="85"/>
                  </a:moveTo>
                  <a:cubicBezTo>
                    <a:pt x="259" y="85"/>
                    <a:pt x="260" y="85"/>
                    <a:pt x="261" y="84"/>
                  </a:cubicBezTo>
                  <a:cubicBezTo>
                    <a:pt x="261" y="82"/>
                    <a:pt x="262" y="81"/>
                    <a:pt x="262" y="79"/>
                  </a:cubicBezTo>
                  <a:cubicBezTo>
                    <a:pt x="261" y="79"/>
                    <a:pt x="259" y="79"/>
                    <a:pt x="258" y="79"/>
                  </a:cubicBezTo>
                  <a:cubicBezTo>
                    <a:pt x="258" y="81"/>
                    <a:pt x="257" y="83"/>
                    <a:pt x="257" y="85"/>
                  </a:cubicBezTo>
                  <a:close/>
                  <a:moveTo>
                    <a:pt x="210" y="85"/>
                  </a:moveTo>
                  <a:cubicBezTo>
                    <a:pt x="210" y="84"/>
                    <a:pt x="212" y="86"/>
                    <a:pt x="213" y="86"/>
                  </a:cubicBezTo>
                  <a:cubicBezTo>
                    <a:pt x="212" y="85"/>
                    <a:pt x="211" y="83"/>
                    <a:pt x="210" y="82"/>
                  </a:cubicBezTo>
                  <a:cubicBezTo>
                    <a:pt x="211" y="83"/>
                    <a:pt x="209" y="85"/>
                    <a:pt x="210" y="85"/>
                  </a:cubicBezTo>
                  <a:close/>
                  <a:moveTo>
                    <a:pt x="65" y="87"/>
                  </a:moveTo>
                  <a:cubicBezTo>
                    <a:pt x="65" y="86"/>
                    <a:pt x="65" y="85"/>
                    <a:pt x="64" y="84"/>
                  </a:cubicBezTo>
                  <a:cubicBezTo>
                    <a:pt x="64" y="85"/>
                    <a:pt x="63" y="88"/>
                    <a:pt x="65" y="87"/>
                  </a:cubicBezTo>
                  <a:close/>
                  <a:moveTo>
                    <a:pt x="51" y="91"/>
                  </a:moveTo>
                  <a:cubicBezTo>
                    <a:pt x="53" y="91"/>
                    <a:pt x="53" y="91"/>
                    <a:pt x="56" y="90"/>
                  </a:cubicBezTo>
                  <a:cubicBezTo>
                    <a:pt x="55" y="89"/>
                    <a:pt x="55" y="88"/>
                    <a:pt x="55" y="86"/>
                  </a:cubicBezTo>
                  <a:cubicBezTo>
                    <a:pt x="52" y="84"/>
                    <a:pt x="49" y="88"/>
                    <a:pt x="51" y="91"/>
                  </a:cubicBezTo>
                  <a:close/>
                  <a:moveTo>
                    <a:pt x="42" y="88"/>
                  </a:moveTo>
                  <a:cubicBezTo>
                    <a:pt x="42" y="88"/>
                    <a:pt x="41" y="91"/>
                    <a:pt x="42" y="91"/>
                  </a:cubicBezTo>
                  <a:cubicBezTo>
                    <a:pt x="43" y="90"/>
                    <a:pt x="44" y="88"/>
                    <a:pt x="46" y="90"/>
                  </a:cubicBezTo>
                  <a:cubicBezTo>
                    <a:pt x="46" y="89"/>
                    <a:pt x="47" y="88"/>
                    <a:pt x="46" y="87"/>
                  </a:cubicBezTo>
                  <a:cubicBezTo>
                    <a:pt x="46" y="88"/>
                    <a:pt x="43" y="88"/>
                    <a:pt x="42" y="88"/>
                  </a:cubicBezTo>
                  <a:close/>
                  <a:moveTo>
                    <a:pt x="224" y="91"/>
                  </a:moveTo>
                  <a:cubicBezTo>
                    <a:pt x="224" y="88"/>
                    <a:pt x="221" y="88"/>
                    <a:pt x="218" y="87"/>
                  </a:cubicBezTo>
                  <a:cubicBezTo>
                    <a:pt x="215" y="92"/>
                    <a:pt x="221" y="94"/>
                    <a:pt x="224" y="91"/>
                  </a:cubicBezTo>
                  <a:close/>
                  <a:moveTo>
                    <a:pt x="64" y="93"/>
                  </a:moveTo>
                  <a:cubicBezTo>
                    <a:pt x="65" y="92"/>
                    <a:pt x="64" y="90"/>
                    <a:pt x="63" y="90"/>
                  </a:cubicBezTo>
                  <a:cubicBezTo>
                    <a:pt x="62" y="91"/>
                    <a:pt x="63" y="93"/>
                    <a:pt x="64" y="93"/>
                  </a:cubicBezTo>
                  <a:close/>
                  <a:moveTo>
                    <a:pt x="46" y="99"/>
                  </a:moveTo>
                  <a:cubicBezTo>
                    <a:pt x="47" y="99"/>
                    <a:pt x="49" y="96"/>
                    <a:pt x="48" y="96"/>
                  </a:cubicBezTo>
                  <a:cubicBezTo>
                    <a:pt x="48" y="97"/>
                    <a:pt x="46" y="97"/>
                    <a:pt x="46" y="99"/>
                  </a:cubicBezTo>
                  <a:close/>
                  <a:moveTo>
                    <a:pt x="212" y="102"/>
                  </a:moveTo>
                  <a:cubicBezTo>
                    <a:pt x="212" y="102"/>
                    <a:pt x="212" y="101"/>
                    <a:pt x="213" y="101"/>
                  </a:cubicBezTo>
                  <a:cubicBezTo>
                    <a:pt x="210" y="100"/>
                    <a:pt x="210" y="97"/>
                    <a:pt x="207" y="96"/>
                  </a:cubicBezTo>
                  <a:cubicBezTo>
                    <a:pt x="208" y="99"/>
                    <a:pt x="210" y="101"/>
                    <a:pt x="212" y="102"/>
                  </a:cubicBezTo>
                  <a:close/>
                  <a:moveTo>
                    <a:pt x="55" y="101"/>
                  </a:moveTo>
                  <a:cubicBezTo>
                    <a:pt x="54" y="99"/>
                    <a:pt x="54" y="98"/>
                    <a:pt x="53" y="97"/>
                  </a:cubicBezTo>
                  <a:cubicBezTo>
                    <a:pt x="54" y="98"/>
                    <a:pt x="53" y="101"/>
                    <a:pt x="55" y="101"/>
                  </a:cubicBezTo>
                  <a:close/>
                  <a:moveTo>
                    <a:pt x="216" y="104"/>
                  </a:moveTo>
                  <a:cubicBezTo>
                    <a:pt x="217" y="103"/>
                    <a:pt x="219" y="100"/>
                    <a:pt x="218" y="99"/>
                  </a:cubicBezTo>
                  <a:cubicBezTo>
                    <a:pt x="216" y="100"/>
                    <a:pt x="213" y="103"/>
                    <a:pt x="216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" name="Freeform 421"/>
            <p:cNvSpPr/>
            <p:nvPr/>
          </p:nvSpPr>
          <p:spPr bwMode="auto">
            <a:xfrm>
              <a:off x="4611645" y="584737"/>
              <a:ext cx="68058" cy="36647"/>
            </a:xfrm>
            <a:custGeom>
              <a:avLst/>
              <a:gdLst>
                <a:gd name="T0" fmla="*/ 11 w 11"/>
                <a:gd name="T1" fmla="*/ 2 h 6"/>
                <a:gd name="T2" fmla="*/ 10 w 11"/>
                <a:gd name="T3" fmla="*/ 3 h 6"/>
                <a:gd name="T4" fmla="*/ 0 w 11"/>
                <a:gd name="T5" fmla="*/ 5 h 6"/>
                <a:gd name="T6" fmla="*/ 11 w 11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6" y="5"/>
                    <a:pt x="4" y="6"/>
                    <a:pt x="0" y="5"/>
                  </a:cubicBezTo>
                  <a:cubicBezTo>
                    <a:pt x="0" y="0"/>
                    <a:pt x="8" y="1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" name="Freeform 422"/>
            <p:cNvSpPr/>
            <p:nvPr/>
          </p:nvSpPr>
          <p:spPr bwMode="auto">
            <a:xfrm>
              <a:off x="5111613" y="815088"/>
              <a:ext cx="57588" cy="81147"/>
            </a:xfrm>
            <a:custGeom>
              <a:avLst/>
              <a:gdLst>
                <a:gd name="T0" fmla="*/ 2 w 9"/>
                <a:gd name="T1" fmla="*/ 0 h 13"/>
                <a:gd name="T2" fmla="*/ 9 w 9"/>
                <a:gd name="T3" fmla="*/ 11 h 13"/>
                <a:gd name="T4" fmla="*/ 7 w 9"/>
                <a:gd name="T5" fmla="*/ 13 h 13"/>
                <a:gd name="T6" fmla="*/ 0 w 9"/>
                <a:gd name="T7" fmla="*/ 2 h 13"/>
                <a:gd name="T8" fmla="*/ 2 w 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2" y="0"/>
                  </a:moveTo>
                  <a:cubicBezTo>
                    <a:pt x="5" y="4"/>
                    <a:pt x="8" y="7"/>
                    <a:pt x="9" y="11"/>
                  </a:cubicBezTo>
                  <a:cubicBezTo>
                    <a:pt x="8" y="11"/>
                    <a:pt x="8" y="12"/>
                    <a:pt x="7" y="13"/>
                  </a:cubicBezTo>
                  <a:cubicBezTo>
                    <a:pt x="3" y="10"/>
                    <a:pt x="3" y="5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" name="Freeform 423"/>
            <p:cNvSpPr/>
            <p:nvPr/>
          </p:nvSpPr>
          <p:spPr bwMode="auto">
            <a:xfrm>
              <a:off x="4561911" y="642324"/>
              <a:ext cx="167528" cy="78529"/>
            </a:xfrm>
            <a:custGeom>
              <a:avLst/>
              <a:gdLst>
                <a:gd name="T0" fmla="*/ 27 w 27"/>
                <a:gd name="T1" fmla="*/ 8 h 13"/>
                <a:gd name="T2" fmla="*/ 19 w 27"/>
                <a:gd name="T3" fmla="*/ 8 h 13"/>
                <a:gd name="T4" fmla="*/ 0 w 27"/>
                <a:gd name="T5" fmla="*/ 13 h 13"/>
                <a:gd name="T6" fmla="*/ 27 w 27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3">
                  <a:moveTo>
                    <a:pt x="27" y="8"/>
                  </a:moveTo>
                  <a:cubicBezTo>
                    <a:pt x="24" y="10"/>
                    <a:pt x="22" y="8"/>
                    <a:pt x="19" y="8"/>
                  </a:cubicBezTo>
                  <a:cubicBezTo>
                    <a:pt x="13" y="7"/>
                    <a:pt x="7" y="13"/>
                    <a:pt x="0" y="13"/>
                  </a:cubicBezTo>
                  <a:cubicBezTo>
                    <a:pt x="0" y="8"/>
                    <a:pt x="23" y="0"/>
                    <a:pt x="2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" name="Freeform 424"/>
            <p:cNvSpPr/>
            <p:nvPr/>
          </p:nvSpPr>
          <p:spPr bwMode="auto">
            <a:xfrm>
              <a:off x="5038320" y="833412"/>
              <a:ext cx="104705" cy="154441"/>
            </a:xfrm>
            <a:custGeom>
              <a:avLst/>
              <a:gdLst>
                <a:gd name="T0" fmla="*/ 17 w 17"/>
                <a:gd name="T1" fmla="*/ 25 h 25"/>
                <a:gd name="T2" fmla="*/ 12 w 17"/>
                <a:gd name="T3" fmla="*/ 16 h 25"/>
                <a:gd name="T4" fmla="*/ 0 w 17"/>
                <a:gd name="T5" fmla="*/ 1 h 25"/>
                <a:gd name="T6" fmla="*/ 1 w 17"/>
                <a:gd name="T7" fmla="*/ 0 h 25"/>
                <a:gd name="T8" fmla="*/ 17 w 17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5">
                  <a:moveTo>
                    <a:pt x="17" y="25"/>
                  </a:moveTo>
                  <a:cubicBezTo>
                    <a:pt x="13" y="24"/>
                    <a:pt x="14" y="19"/>
                    <a:pt x="12" y="16"/>
                  </a:cubicBezTo>
                  <a:cubicBezTo>
                    <a:pt x="10" y="10"/>
                    <a:pt x="4" y="6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1" y="5"/>
                    <a:pt x="17" y="15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" name="Freeform 425"/>
            <p:cNvSpPr>
              <a:spLocks noEditPoints="1"/>
            </p:cNvSpPr>
            <p:nvPr/>
          </p:nvSpPr>
          <p:spPr bwMode="auto">
            <a:xfrm>
              <a:off x="4313235" y="815088"/>
              <a:ext cx="756496" cy="774819"/>
            </a:xfrm>
            <a:custGeom>
              <a:avLst/>
              <a:gdLst>
                <a:gd name="T0" fmla="*/ 92 w 122"/>
                <a:gd name="T1" fmla="*/ 125 h 125"/>
                <a:gd name="T2" fmla="*/ 6 w 122"/>
                <a:gd name="T3" fmla="*/ 94 h 125"/>
                <a:gd name="T4" fmla="*/ 5 w 122"/>
                <a:gd name="T5" fmla="*/ 89 h 125"/>
                <a:gd name="T6" fmla="*/ 0 w 122"/>
                <a:gd name="T7" fmla="*/ 90 h 125"/>
                <a:gd name="T8" fmla="*/ 58 w 122"/>
                <a:gd name="T9" fmla="*/ 2 h 125"/>
                <a:gd name="T10" fmla="*/ 117 w 122"/>
                <a:gd name="T11" fmla="*/ 36 h 125"/>
                <a:gd name="T12" fmla="*/ 103 w 122"/>
                <a:gd name="T13" fmla="*/ 100 h 125"/>
                <a:gd name="T14" fmla="*/ 97 w 122"/>
                <a:gd name="T15" fmla="*/ 118 h 125"/>
                <a:gd name="T16" fmla="*/ 92 w 122"/>
                <a:gd name="T17" fmla="*/ 125 h 125"/>
                <a:gd name="T18" fmla="*/ 72 w 122"/>
                <a:gd name="T19" fmla="*/ 116 h 125"/>
                <a:gd name="T20" fmla="*/ 78 w 122"/>
                <a:gd name="T21" fmla="*/ 118 h 125"/>
                <a:gd name="T22" fmla="*/ 78 w 122"/>
                <a:gd name="T23" fmla="*/ 115 h 125"/>
                <a:gd name="T24" fmla="*/ 80 w 122"/>
                <a:gd name="T25" fmla="*/ 115 h 125"/>
                <a:gd name="T26" fmla="*/ 80 w 122"/>
                <a:gd name="T27" fmla="*/ 119 h 125"/>
                <a:gd name="T28" fmla="*/ 86 w 122"/>
                <a:gd name="T29" fmla="*/ 121 h 125"/>
                <a:gd name="T30" fmla="*/ 88 w 122"/>
                <a:gd name="T31" fmla="*/ 118 h 125"/>
                <a:gd name="T32" fmla="*/ 90 w 122"/>
                <a:gd name="T33" fmla="*/ 119 h 125"/>
                <a:gd name="T34" fmla="*/ 88 w 122"/>
                <a:gd name="T35" fmla="*/ 122 h 125"/>
                <a:gd name="T36" fmla="*/ 91 w 122"/>
                <a:gd name="T37" fmla="*/ 122 h 125"/>
                <a:gd name="T38" fmla="*/ 91 w 122"/>
                <a:gd name="T39" fmla="*/ 118 h 125"/>
                <a:gd name="T40" fmla="*/ 94 w 122"/>
                <a:gd name="T41" fmla="*/ 117 h 125"/>
                <a:gd name="T42" fmla="*/ 95 w 122"/>
                <a:gd name="T43" fmla="*/ 113 h 125"/>
                <a:gd name="T44" fmla="*/ 93 w 122"/>
                <a:gd name="T45" fmla="*/ 110 h 125"/>
                <a:gd name="T46" fmla="*/ 96 w 122"/>
                <a:gd name="T47" fmla="*/ 111 h 125"/>
                <a:gd name="T48" fmla="*/ 95 w 122"/>
                <a:gd name="T49" fmla="*/ 106 h 125"/>
                <a:gd name="T50" fmla="*/ 99 w 122"/>
                <a:gd name="T51" fmla="*/ 104 h 125"/>
                <a:gd name="T52" fmla="*/ 97 w 122"/>
                <a:gd name="T53" fmla="*/ 101 h 125"/>
                <a:gd name="T54" fmla="*/ 100 w 122"/>
                <a:gd name="T55" fmla="*/ 94 h 125"/>
                <a:gd name="T56" fmla="*/ 103 w 122"/>
                <a:gd name="T57" fmla="*/ 92 h 125"/>
                <a:gd name="T58" fmla="*/ 111 w 122"/>
                <a:gd name="T59" fmla="*/ 62 h 125"/>
                <a:gd name="T60" fmla="*/ 90 w 122"/>
                <a:gd name="T61" fmla="*/ 14 h 125"/>
                <a:gd name="T62" fmla="*/ 52 w 122"/>
                <a:gd name="T63" fmla="*/ 8 h 125"/>
                <a:gd name="T64" fmla="*/ 5 w 122"/>
                <a:gd name="T65" fmla="*/ 86 h 125"/>
                <a:gd name="T66" fmla="*/ 10 w 122"/>
                <a:gd name="T67" fmla="*/ 89 h 125"/>
                <a:gd name="T68" fmla="*/ 14 w 122"/>
                <a:gd name="T69" fmla="*/ 93 h 125"/>
                <a:gd name="T70" fmla="*/ 18 w 122"/>
                <a:gd name="T71" fmla="*/ 92 h 125"/>
                <a:gd name="T72" fmla="*/ 19 w 122"/>
                <a:gd name="T73" fmla="*/ 95 h 125"/>
                <a:gd name="T74" fmla="*/ 24 w 122"/>
                <a:gd name="T75" fmla="*/ 94 h 125"/>
                <a:gd name="T76" fmla="*/ 29 w 122"/>
                <a:gd name="T77" fmla="*/ 99 h 125"/>
                <a:gd name="T78" fmla="*/ 31 w 122"/>
                <a:gd name="T79" fmla="*/ 97 h 125"/>
                <a:gd name="T80" fmla="*/ 33 w 122"/>
                <a:gd name="T81" fmla="*/ 101 h 125"/>
                <a:gd name="T82" fmla="*/ 40 w 122"/>
                <a:gd name="T83" fmla="*/ 103 h 125"/>
                <a:gd name="T84" fmla="*/ 41 w 122"/>
                <a:gd name="T85" fmla="*/ 100 h 125"/>
                <a:gd name="T86" fmla="*/ 43 w 122"/>
                <a:gd name="T87" fmla="*/ 102 h 125"/>
                <a:gd name="T88" fmla="*/ 41 w 122"/>
                <a:gd name="T89" fmla="*/ 104 h 125"/>
                <a:gd name="T90" fmla="*/ 50 w 122"/>
                <a:gd name="T91" fmla="*/ 106 h 125"/>
                <a:gd name="T92" fmla="*/ 50 w 122"/>
                <a:gd name="T93" fmla="*/ 104 h 125"/>
                <a:gd name="T94" fmla="*/ 51 w 122"/>
                <a:gd name="T95" fmla="*/ 103 h 125"/>
                <a:gd name="T96" fmla="*/ 53 w 122"/>
                <a:gd name="T97" fmla="*/ 106 h 125"/>
                <a:gd name="T98" fmla="*/ 50 w 122"/>
                <a:gd name="T99" fmla="*/ 107 h 125"/>
                <a:gd name="T100" fmla="*/ 59 w 122"/>
                <a:gd name="T101" fmla="*/ 110 h 125"/>
                <a:gd name="T102" fmla="*/ 60 w 122"/>
                <a:gd name="T103" fmla="*/ 107 h 125"/>
                <a:gd name="T104" fmla="*/ 61 w 122"/>
                <a:gd name="T105" fmla="*/ 107 h 125"/>
                <a:gd name="T106" fmla="*/ 62 w 122"/>
                <a:gd name="T107" fmla="*/ 109 h 125"/>
                <a:gd name="T108" fmla="*/ 60 w 122"/>
                <a:gd name="T109" fmla="*/ 111 h 125"/>
                <a:gd name="T110" fmla="*/ 71 w 122"/>
                <a:gd name="T111" fmla="*/ 115 h 125"/>
                <a:gd name="T112" fmla="*/ 70 w 122"/>
                <a:gd name="T113" fmla="*/ 112 h 125"/>
                <a:gd name="T114" fmla="*/ 74 w 122"/>
                <a:gd name="T115" fmla="*/ 113 h 125"/>
                <a:gd name="T116" fmla="*/ 72 w 122"/>
                <a:gd name="T117" fmla="*/ 11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25">
                  <a:moveTo>
                    <a:pt x="92" y="125"/>
                  </a:moveTo>
                  <a:cubicBezTo>
                    <a:pt x="64" y="118"/>
                    <a:pt x="31" y="101"/>
                    <a:pt x="6" y="94"/>
                  </a:cubicBezTo>
                  <a:cubicBezTo>
                    <a:pt x="4" y="93"/>
                    <a:pt x="5" y="91"/>
                    <a:pt x="5" y="89"/>
                  </a:cubicBezTo>
                  <a:cubicBezTo>
                    <a:pt x="3" y="88"/>
                    <a:pt x="3" y="92"/>
                    <a:pt x="0" y="90"/>
                  </a:cubicBezTo>
                  <a:cubicBezTo>
                    <a:pt x="10" y="62"/>
                    <a:pt x="30" y="10"/>
                    <a:pt x="58" y="2"/>
                  </a:cubicBezTo>
                  <a:cubicBezTo>
                    <a:pt x="79" y="0"/>
                    <a:pt x="111" y="17"/>
                    <a:pt x="117" y="36"/>
                  </a:cubicBezTo>
                  <a:cubicBezTo>
                    <a:pt x="122" y="52"/>
                    <a:pt x="111" y="77"/>
                    <a:pt x="103" y="100"/>
                  </a:cubicBezTo>
                  <a:cubicBezTo>
                    <a:pt x="101" y="105"/>
                    <a:pt x="100" y="112"/>
                    <a:pt x="97" y="118"/>
                  </a:cubicBezTo>
                  <a:cubicBezTo>
                    <a:pt x="95" y="121"/>
                    <a:pt x="92" y="122"/>
                    <a:pt x="92" y="125"/>
                  </a:cubicBezTo>
                  <a:close/>
                  <a:moveTo>
                    <a:pt x="72" y="116"/>
                  </a:moveTo>
                  <a:cubicBezTo>
                    <a:pt x="74" y="116"/>
                    <a:pt x="76" y="118"/>
                    <a:pt x="78" y="118"/>
                  </a:cubicBezTo>
                  <a:cubicBezTo>
                    <a:pt x="79" y="116"/>
                    <a:pt x="76" y="117"/>
                    <a:pt x="78" y="115"/>
                  </a:cubicBezTo>
                  <a:cubicBezTo>
                    <a:pt x="79" y="116"/>
                    <a:pt x="79" y="115"/>
                    <a:pt x="80" y="115"/>
                  </a:cubicBezTo>
                  <a:cubicBezTo>
                    <a:pt x="80" y="116"/>
                    <a:pt x="82" y="117"/>
                    <a:pt x="80" y="119"/>
                  </a:cubicBezTo>
                  <a:cubicBezTo>
                    <a:pt x="82" y="119"/>
                    <a:pt x="84" y="119"/>
                    <a:pt x="86" y="121"/>
                  </a:cubicBezTo>
                  <a:cubicBezTo>
                    <a:pt x="87" y="119"/>
                    <a:pt x="86" y="118"/>
                    <a:pt x="88" y="118"/>
                  </a:cubicBezTo>
                  <a:cubicBezTo>
                    <a:pt x="88" y="118"/>
                    <a:pt x="89" y="119"/>
                    <a:pt x="90" y="119"/>
                  </a:cubicBezTo>
                  <a:cubicBezTo>
                    <a:pt x="90" y="121"/>
                    <a:pt x="89" y="120"/>
                    <a:pt x="88" y="122"/>
                  </a:cubicBezTo>
                  <a:cubicBezTo>
                    <a:pt x="89" y="122"/>
                    <a:pt x="90" y="121"/>
                    <a:pt x="91" y="122"/>
                  </a:cubicBezTo>
                  <a:cubicBezTo>
                    <a:pt x="92" y="121"/>
                    <a:pt x="90" y="120"/>
                    <a:pt x="91" y="118"/>
                  </a:cubicBezTo>
                  <a:cubicBezTo>
                    <a:pt x="92" y="118"/>
                    <a:pt x="93" y="118"/>
                    <a:pt x="94" y="117"/>
                  </a:cubicBezTo>
                  <a:cubicBezTo>
                    <a:pt x="93" y="117"/>
                    <a:pt x="94" y="114"/>
                    <a:pt x="95" y="113"/>
                  </a:cubicBezTo>
                  <a:cubicBezTo>
                    <a:pt x="93" y="114"/>
                    <a:pt x="92" y="112"/>
                    <a:pt x="93" y="110"/>
                  </a:cubicBezTo>
                  <a:cubicBezTo>
                    <a:pt x="94" y="109"/>
                    <a:pt x="95" y="110"/>
                    <a:pt x="96" y="111"/>
                  </a:cubicBezTo>
                  <a:cubicBezTo>
                    <a:pt x="98" y="109"/>
                    <a:pt x="95" y="108"/>
                    <a:pt x="95" y="106"/>
                  </a:cubicBezTo>
                  <a:cubicBezTo>
                    <a:pt x="97" y="107"/>
                    <a:pt x="98" y="106"/>
                    <a:pt x="99" y="104"/>
                  </a:cubicBezTo>
                  <a:cubicBezTo>
                    <a:pt x="99" y="103"/>
                    <a:pt x="96" y="103"/>
                    <a:pt x="97" y="101"/>
                  </a:cubicBezTo>
                  <a:cubicBezTo>
                    <a:pt x="100" y="101"/>
                    <a:pt x="101" y="96"/>
                    <a:pt x="100" y="94"/>
                  </a:cubicBezTo>
                  <a:cubicBezTo>
                    <a:pt x="101" y="92"/>
                    <a:pt x="103" y="93"/>
                    <a:pt x="103" y="92"/>
                  </a:cubicBezTo>
                  <a:cubicBezTo>
                    <a:pt x="107" y="83"/>
                    <a:pt x="110" y="70"/>
                    <a:pt x="111" y="62"/>
                  </a:cubicBezTo>
                  <a:cubicBezTo>
                    <a:pt x="116" y="40"/>
                    <a:pt x="112" y="25"/>
                    <a:pt x="90" y="14"/>
                  </a:cubicBezTo>
                  <a:cubicBezTo>
                    <a:pt x="77" y="7"/>
                    <a:pt x="64" y="3"/>
                    <a:pt x="52" y="8"/>
                  </a:cubicBezTo>
                  <a:cubicBezTo>
                    <a:pt x="31" y="20"/>
                    <a:pt x="16" y="56"/>
                    <a:pt x="5" y="86"/>
                  </a:cubicBezTo>
                  <a:cubicBezTo>
                    <a:pt x="9" y="86"/>
                    <a:pt x="7" y="90"/>
                    <a:pt x="10" y="89"/>
                  </a:cubicBezTo>
                  <a:cubicBezTo>
                    <a:pt x="11" y="91"/>
                    <a:pt x="11" y="92"/>
                    <a:pt x="14" y="93"/>
                  </a:cubicBezTo>
                  <a:cubicBezTo>
                    <a:pt x="16" y="93"/>
                    <a:pt x="16" y="91"/>
                    <a:pt x="18" y="92"/>
                  </a:cubicBezTo>
                  <a:cubicBezTo>
                    <a:pt x="20" y="93"/>
                    <a:pt x="17" y="95"/>
                    <a:pt x="19" y="95"/>
                  </a:cubicBezTo>
                  <a:cubicBezTo>
                    <a:pt x="22" y="97"/>
                    <a:pt x="22" y="93"/>
                    <a:pt x="24" y="94"/>
                  </a:cubicBezTo>
                  <a:cubicBezTo>
                    <a:pt x="25" y="96"/>
                    <a:pt x="25" y="98"/>
                    <a:pt x="29" y="99"/>
                  </a:cubicBezTo>
                  <a:cubicBezTo>
                    <a:pt x="29" y="99"/>
                    <a:pt x="29" y="96"/>
                    <a:pt x="31" y="97"/>
                  </a:cubicBezTo>
                  <a:cubicBezTo>
                    <a:pt x="33" y="98"/>
                    <a:pt x="31" y="100"/>
                    <a:pt x="33" y="101"/>
                  </a:cubicBezTo>
                  <a:cubicBezTo>
                    <a:pt x="35" y="101"/>
                    <a:pt x="38" y="103"/>
                    <a:pt x="40" y="103"/>
                  </a:cubicBezTo>
                  <a:cubicBezTo>
                    <a:pt x="39" y="102"/>
                    <a:pt x="40" y="100"/>
                    <a:pt x="41" y="100"/>
                  </a:cubicBezTo>
                  <a:cubicBezTo>
                    <a:pt x="42" y="101"/>
                    <a:pt x="43" y="101"/>
                    <a:pt x="43" y="102"/>
                  </a:cubicBezTo>
                  <a:cubicBezTo>
                    <a:pt x="42" y="103"/>
                    <a:pt x="42" y="103"/>
                    <a:pt x="41" y="104"/>
                  </a:cubicBezTo>
                  <a:cubicBezTo>
                    <a:pt x="44" y="105"/>
                    <a:pt x="47" y="106"/>
                    <a:pt x="50" y="106"/>
                  </a:cubicBezTo>
                  <a:cubicBezTo>
                    <a:pt x="49" y="106"/>
                    <a:pt x="49" y="105"/>
                    <a:pt x="50" y="104"/>
                  </a:cubicBezTo>
                  <a:cubicBezTo>
                    <a:pt x="50" y="104"/>
                    <a:pt x="51" y="103"/>
                    <a:pt x="51" y="103"/>
                  </a:cubicBezTo>
                  <a:cubicBezTo>
                    <a:pt x="53" y="104"/>
                    <a:pt x="53" y="105"/>
                    <a:pt x="53" y="106"/>
                  </a:cubicBezTo>
                  <a:cubicBezTo>
                    <a:pt x="52" y="107"/>
                    <a:pt x="51" y="107"/>
                    <a:pt x="50" y="107"/>
                  </a:cubicBezTo>
                  <a:cubicBezTo>
                    <a:pt x="53" y="109"/>
                    <a:pt x="57" y="110"/>
                    <a:pt x="59" y="110"/>
                  </a:cubicBezTo>
                  <a:cubicBezTo>
                    <a:pt x="58" y="110"/>
                    <a:pt x="58" y="107"/>
                    <a:pt x="60" y="107"/>
                  </a:cubicBezTo>
                  <a:cubicBezTo>
                    <a:pt x="60" y="107"/>
                    <a:pt x="60" y="107"/>
                    <a:pt x="61" y="107"/>
                  </a:cubicBezTo>
                  <a:cubicBezTo>
                    <a:pt x="61" y="108"/>
                    <a:pt x="62" y="108"/>
                    <a:pt x="62" y="109"/>
                  </a:cubicBezTo>
                  <a:cubicBezTo>
                    <a:pt x="62" y="111"/>
                    <a:pt x="60" y="110"/>
                    <a:pt x="60" y="111"/>
                  </a:cubicBezTo>
                  <a:cubicBezTo>
                    <a:pt x="63" y="112"/>
                    <a:pt x="68" y="115"/>
                    <a:pt x="71" y="115"/>
                  </a:cubicBezTo>
                  <a:cubicBezTo>
                    <a:pt x="69" y="115"/>
                    <a:pt x="69" y="114"/>
                    <a:pt x="70" y="112"/>
                  </a:cubicBezTo>
                  <a:cubicBezTo>
                    <a:pt x="71" y="112"/>
                    <a:pt x="72" y="113"/>
                    <a:pt x="74" y="113"/>
                  </a:cubicBezTo>
                  <a:cubicBezTo>
                    <a:pt x="74" y="115"/>
                    <a:pt x="73" y="115"/>
                    <a:pt x="72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" name="Freeform 426"/>
            <p:cNvSpPr/>
            <p:nvPr/>
          </p:nvSpPr>
          <p:spPr bwMode="auto">
            <a:xfrm>
              <a:off x="4826291" y="896236"/>
              <a:ext cx="62823" cy="104705"/>
            </a:xfrm>
            <a:custGeom>
              <a:avLst/>
              <a:gdLst>
                <a:gd name="T0" fmla="*/ 5 w 10"/>
                <a:gd name="T1" fmla="*/ 6 h 17"/>
                <a:gd name="T2" fmla="*/ 1 w 10"/>
                <a:gd name="T3" fmla="*/ 5 h 17"/>
                <a:gd name="T4" fmla="*/ 4 w 10"/>
                <a:gd name="T5" fmla="*/ 0 h 17"/>
                <a:gd name="T6" fmla="*/ 8 w 10"/>
                <a:gd name="T7" fmla="*/ 7 h 17"/>
                <a:gd name="T8" fmla="*/ 4 w 10"/>
                <a:gd name="T9" fmla="*/ 10 h 17"/>
                <a:gd name="T10" fmla="*/ 7 w 10"/>
                <a:gd name="T11" fmla="*/ 13 h 17"/>
                <a:gd name="T12" fmla="*/ 0 w 10"/>
                <a:gd name="T13" fmla="*/ 12 h 17"/>
                <a:gd name="T14" fmla="*/ 5 w 10"/>
                <a:gd name="T1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7">
                  <a:moveTo>
                    <a:pt x="5" y="6"/>
                  </a:moveTo>
                  <a:cubicBezTo>
                    <a:pt x="5" y="4"/>
                    <a:pt x="3" y="6"/>
                    <a:pt x="1" y="5"/>
                  </a:cubicBezTo>
                  <a:cubicBezTo>
                    <a:pt x="1" y="3"/>
                    <a:pt x="3" y="1"/>
                    <a:pt x="4" y="0"/>
                  </a:cubicBezTo>
                  <a:cubicBezTo>
                    <a:pt x="8" y="2"/>
                    <a:pt x="10" y="4"/>
                    <a:pt x="8" y="7"/>
                  </a:cubicBezTo>
                  <a:cubicBezTo>
                    <a:pt x="7" y="9"/>
                    <a:pt x="5" y="8"/>
                    <a:pt x="4" y="10"/>
                  </a:cubicBezTo>
                  <a:cubicBezTo>
                    <a:pt x="5" y="11"/>
                    <a:pt x="6" y="11"/>
                    <a:pt x="7" y="13"/>
                  </a:cubicBezTo>
                  <a:cubicBezTo>
                    <a:pt x="6" y="17"/>
                    <a:pt x="0" y="14"/>
                    <a:pt x="0" y="12"/>
                  </a:cubicBezTo>
                  <a:cubicBezTo>
                    <a:pt x="1" y="8"/>
                    <a:pt x="3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" name="Freeform 427"/>
            <p:cNvSpPr/>
            <p:nvPr/>
          </p:nvSpPr>
          <p:spPr bwMode="auto">
            <a:xfrm>
              <a:off x="4784409" y="888382"/>
              <a:ext cx="41882" cy="81147"/>
            </a:xfrm>
            <a:custGeom>
              <a:avLst/>
              <a:gdLst>
                <a:gd name="T0" fmla="*/ 6 w 7"/>
                <a:gd name="T1" fmla="*/ 0 h 13"/>
                <a:gd name="T2" fmla="*/ 1 w 7"/>
                <a:gd name="T3" fmla="*/ 13 h 13"/>
                <a:gd name="T4" fmla="*/ 6 w 7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6" y="0"/>
                  </a:moveTo>
                  <a:cubicBezTo>
                    <a:pt x="7" y="4"/>
                    <a:pt x="6" y="12"/>
                    <a:pt x="1" y="13"/>
                  </a:cubicBezTo>
                  <a:cubicBezTo>
                    <a:pt x="0" y="10"/>
                    <a:pt x="3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" name="Freeform 428"/>
            <p:cNvSpPr/>
            <p:nvPr/>
          </p:nvSpPr>
          <p:spPr bwMode="auto">
            <a:xfrm>
              <a:off x="4708498" y="896236"/>
              <a:ext cx="39265" cy="31412"/>
            </a:xfrm>
            <a:custGeom>
              <a:avLst/>
              <a:gdLst>
                <a:gd name="T0" fmla="*/ 2 w 6"/>
                <a:gd name="T1" fmla="*/ 0 h 5"/>
                <a:gd name="T2" fmla="*/ 4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5" y="1"/>
                    <a:pt x="6" y="3"/>
                    <a:pt x="4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" name="Freeform 429"/>
            <p:cNvSpPr/>
            <p:nvPr/>
          </p:nvSpPr>
          <p:spPr bwMode="auto">
            <a:xfrm>
              <a:off x="4907438" y="987852"/>
              <a:ext cx="31412" cy="36647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0 w 5"/>
                <a:gd name="T7" fmla="*/ 4 h 6"/>
                <a:gd name="T8" fmla="*/ 3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1"/>
                    <a:pt x="4" y="1"/>
                    <a:pt x="5" y="1"/>
                  </a:cubicBezTo>
                  <a:cubicBezTo>
                    <a:pt x="5" y="4"/>
                    <a:pt x="3" y="5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1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" name="Freeform 430"/>
            <p:cNvSpPr/>
            <p:nvPr/>
          </p:nvSpPr>
          <p:spPr bwMode="auto">
            <a:xfrm>
              <a:off x="4567146" y="901471"/>
              <a:ext cx="209411" cy="329822"/>
            </a:xfrm>
            <a:custGeom>
              <a:avLst/>
              <a:gdLst>
                <a:gd name="T0" fmla="*/ 34 w 34"/>
                <a:gd name="T1" fmla="*/ 35 h 53"/>
                <a:gd name="T2" fmla="*/ 32 w 34"/>
                <a:gd name="T3" fmla="*/ 41 h 53"/>
                <a:gd name="T4" fmla="*/ 14 w 34"/>
                <a:gd name="T5" fmla="*/ 53 h 53"/>
                <a:gd name="T6" fmla="*/ 0 w 34"/>
                <a:gd name="T7" fmla="*/ 50 h 53"/>
                <a:gd name="T8" fmla="*/ 9 w 34"/>
                <a:gd name="T9" fmla="*/ 38 h 53"/>
                <a:gd name="T10" fmla="*/ 25 w 34"/>
                <a:gd name="T11" fmla="*/ 36 h 53"/>
                <a:gd name="T12" fmla="*/ 13 w 34"/>
                <a:gd name="T13" fmla="*/ 21 h 53"/>
                <a:gd name="T14" fmla="*/ 11 w 34"/>
                <a:gd name="T15" fmla="*/ 0 h 53"/>
                <a:gd name="T16" fmla="*/ 34 w 34"/>
                <a:gd name="T17" fmla="*/ 3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3">
                  <a:moveTo>
                    <a:pt x="34" y="35"/>
                  </a:moveTo>
                  <a:cubicBezTo>
                    <a:pt x="34" y="37"/>
                    <a:pt x="33" y="39"/>
                    <a:pt x="32" y="41"/>
                  </a:cubicBezTo>
                  <a:cubicBezTo>
                    <a:pt x="24" y="39"/>
                    <a:pt x="20" y="48"/>
                    <a:pt x="14" y="53"/>
                  </a:cubicBezTo>
                  <a:cubicBezTo>
                    <a:pt x="8" y="50"/>
                    <a:pt x="3" y="52"/>
                    <a:pt x="0" y="50"/>
                  </a:cubicBezTo>
                  <a:cubicBezTo>
                    <a:pt x="1" y="45"/>
                    <a:pt x="7" y="43"/>
                    <a:pt x="9" y="38"/>
                  </a:cubicBezTo>
                  <a:cubicBezTo>
                    <a:pt x="15" y="37"/>
                    <a:pt x="19" y="37"/>
                    <a:pt x="25" y="36"/>
                  </a:cubicBezTo>
                  <a:cubicBezTo>
                    <a:pt x="22" y="30"/>
                    <a:pt x="18" y="25"/>
                    <a:pt x="13" y="21"/>
                  </a:cubicBezTo>
                  <a:cubicBezTo>
                    <a:pt x="13" y="13"/>
                    <a:pt x="10" y="7"/>
                    <a:pt x="11" y="0"/>
                  </a:cubicBezTo>
                  <a:cubicBezTo>
                    <a:pt x="27" y="6"/>
                    <a:pt x="20" y="27"/>
                    <a:pt x="34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" name="Freeform 431"/>
            <p:cNvSpPr/>
            <p:nvPr/>
          </p:nvSpPr>
          <p:spPr bwMode="auto">
            <a:xfrm>
              <a:off x="4944085" y="1068999"/>
              <a:ext cx="31412" cy="31412"/>
            </a:xfrm>
            <a:custGeom>
              <a:avLst/>
              <a:gdLst>
                <a:gd name="T0" fmla="*/ 5 w 5"/>
                <a:gd name="T1" fmla="*/ 2 h 5"/>
                <a:gd name="T2" fmla="*/ 0 w 5"/>
                <a:gd name="T3" fmla="*/ 3 h 5"/>
                <a:gd name="T4" fmla="*/ 5 w 5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5"/>
                    <a:pt x="1" y="5"/>
                    <a:pt x="0" y="3"/>
                  </a:cubicBezTo>
                  <a:cubicBezTo>
                    <a:pt x="0" y="0"/>
                    <a:pt x="4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" name="Freeform 432"/>
            <p:cNvSpPr/>
            <p:nvPr/>
          </p:nvSpPr>
          <p:spPr bwMode="auto">
            <a:xfrm>
              <a:off x="4590704" y="945970"/>
              <a:ext cx="26176" cy="31412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1 h 5"/>
                <a:gd name="T4" fmla="*/ 3 w 4"/>
                <a:gd name="T5" fmla="*/ 5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0"/>
                    <a:pt x="3" y="0"/>
                    <a:pt x="4" y="1"/>
                  </a:cubicBezTo>
                  <a:cubicBezTo>
                    <a:pt x="4" y="2"/>
                    <a:pt x="4" y="4"/>
                    <a:pt x="3" y="5"/>
                  </a:cubicBezTo>
                  <a:cubicBezTo>
                    <a:pt x="0" y="5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" name="Freeform 433"/>
            <p:cNvSpPr/>
            <p:nvPr/>
          </p:nvSpPr>
          <p:spPr bwMode="auto">
            <a:xfrm>
              <a:off x="5069731" y="1199881"/>
              <a:ext cx="86383" cy="227735"/>
            </a:xfrm>
            <a:custGeom>
              <a:avLst/>
              <a:gdLst>
                <a:gd name="T0" fmla="*/ 13 w 14"/>
                <a:gd name="T1" fmla="*/ 0 h 37"/>
                <a:gd name="T2" fmla="*/ 14 w 14"/>
                <a:gd name="T3" fmla="*/ 5 h 37"/>
                <a:gd name="T4" fmla="*/ 6 w 14"/>
                <a:gd name="T5" fmla="*/ 30 h 37"/>
                <a:gd name="T6" fmla="*/ 1 w 14"/>
                <a:gd name="T7" fmla="*/ 37 h 37"/>
                <a:gd name="T8" fmla="*/ 7 w 14"/>
                <a:gd name="T9" fmla="*/ 21 h 37"/>
                <a:gd name="T10" fmla="*/ 11 w 14"/>
                <a:gd name="T11" fmla="*/ 1 h 37"/>
                <a:gd name="T12" fmla="*/ 13 w 14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7">
                  <a:moveTo>
                    <a:pt x="13" y="0"/>
                  </a:moveTo>
                  <a:cubicBezTo>
                    <a:pt x="14" y="1"/>
                    <a:pt x="12" y="4"/>
                    <a:pt x="14" y="5"/>
                  </a:cubicBezTo>
                  <a:cubicBezTo>
                    <a:pt x="12" y="13"/>
                    <a:pt x="10" y="22"/>
                    <a:pt x="6" y="30"/>
                  </a:cubicBezTo>
                  <a:cubicBezTo>
                    <a:pt x="5" y="33"/>
                    <a:pt x="3" y="37"/>
                    <a:pt x="1" y="37"/>
                  </a:cubicBezTo>
                  <a:cubicBezTo>
                    <a:pt x="0" y="32"/>
                    <a:pt x="4" y="27"/>
                    <a:pt x="7" y="21"/>
                  </a:cubicBezTo>
                  <a:cubicBezTo>
                    <a:pt x="9" y="14"/>
                    <a:pt x="11" y="7"/>
                    <a:pt x="11" y="1"/>
                  </a:cubicBezTo>
                  <a:cubicBezTo>
                    <a:pt x="11" y="0"/>
                    <a:pt x="13" y="1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" name="Freeform 434"/>
            <p:cNvSpPr/>
            <p:nvPr/>
          </p:nvSpPr>
          <p:spPr bwMode="auto">
            <a:xfrm>
              <a:off x="4294912" y="906706"/>
              <a:ext cx="128265" cy="198940"/>
            </a:xfrm>
            <a:custGeom>
              <a:avLst/>
              <a:gdLst>
                <a:gd name="T0" fmla="*/ 20 w 21"/>
                <a:gd name="T1" fmla="*/ 0 h 32"/>
                <a:gd name="T2" fmla="*/ 21 w 21"/>
                <a:gd name="T3" fmla="*/ 1 h 32"/>
                <a:gd name="T4" fmla="*/ 6 w 21"/>
                <a:gd name="T5" fmla="*/ 25 h 32"/>
                <a:gd name="T6" fmla="*/ 1 w 21"/>
                <a:gd name="T7" fmla="*/ 31 h 32"/>
                <a:gd name="T8" fmla="*/ 6 w 21"/>
                <a:gd name="T9" fmla="*/ 18 h 32"/>
                <a:gd name="T10" fmla="*/ 19 w 21"/>
                <a:gd name="T11" fmla="*/ 1 h 32"/>
                <a:gd name="T12" fmla="*/ 20 w 21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2">
                  <a:moveTo>
                    <a:pt x="20" y="0"/>
                  </a:moveTo>
                  <a:cubicBezTo>
                    <a:pt x="21" y="0"/>
                    <a:pt x="20" y="1"/>
                    <a:pt x="21" y="1"/>
                  </a:cubicBezTo>
                  <a:cubicBezTo>
                    <a:pt x="17" y="9"/>
                    <a:pt x="10" y="17"/>
                    <a:pt x="6" y="25"/>
                  </a:cubicBezTo>
                  <a:cubicBezTo>
                    <a:pt x="5" y="27"/>
                    <a:pt x="5" y="32"/>
                    <a:pt x="1" y="31"/>
                  </a:cubicBezTo>
                  <a:cubicBezTo>
                    <a:pt x="0" y="27"/>
                    <a:pt x="4" y="22"/>
                    <a:pt x="6" y="18"/>
                  </a:cubicBezTo>
                  <a:cubicBezTo>
                    <a:pt x="10" y="12"/>
                    <a:pt x="15" y="6"/>
                    <a:pt x="19" y="1"/>
                  </a:cubicBezTo>
                  <a:cubicBezTo>
                    <a:pt x="19" y="1"/>
                    <a:pt x="19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" name="Freeform 435"/>
            <p:cNvSpPr/>
            <p:nvPr/>
          </p:nvSpPr>
          <p:spPr bwMode="auto">
            <a:xfrm>
              <a:off x="4883879" y="1163234"/>
              <a:ext cx="86383" cy="109941"/>
            </a:xfrm>
            <a:custGeom>
              <a:avLst/>
              <a:gdLst>
                <a:gd name="T0" fmla="*/ 14 w 14"/>
                <a:gd name="T1" fmla="*/ 4 h 18"/>
                <a:gd name="T2" fmla="*/ 12 w 14"/>
                <a:gd name="T3" fmla="*/ 8 h 18"/>
                <a:gd name="T4" fmla="*/ 14 w 14"/>
                <a:gd name="T5" fmla="*/ 11 h 18"/>
                <a:gd name="T6" fmla="*/ 2 w 14"/>
                <a:gd name="T7" fmla="*/ 15 h 18"/>
                <a:gd name="T8" fmla="*/ 10 w 14"/>
                <a:gd name="T9" fmla="*/ 12 h 18"/>
                <a:gd name="T10" fmla="*/ 6 w 14"/>
                <a:gd name="T11" fmla="*/ 10 h 18"/>
                <a:gd name="T12" fmla="*/ 9 w 14"/>
                <a:gd name="T13" fmla="*/ 6 h 18"/>
                <a:gd name="T14" fmla="*/ 7 w 14"/>
                <a:gd name="T15" fmla="*/ 5 h 18"/>
                <a:gd name="T16" fmla="*/ 14 w 14"/>
                <a:gd name="T1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8">
                  <a:moveTo>
                    <a:pt x="14" y="4"/>
                  </a:moveTo>
                  <a:cubicBezTo>
                    <a:pt x="13" y="6"/>
                    <a:pt x="14" y="7"/>
                    <a:pt x="12" y="8"/>
                  </a:cubicBezTo>
                  <a:cubicBezTo>
                    <a:pt x="12" y="9"/>
                    <a:pt x="13" y="10"/>
                    <a:pt x="14" y="11"/>
                  </a:cubicBezTo>
                  <a:cubicBezTo>
                    <a:pt x="12" y="18"/>
                    <a:pt x="6" y="15"/>
                    <a:pt x="2" y="15"/>
                  </a:cubicBezTo>
                  <a:cubicBezTo>
                    <a:pt x="0" y="9"/>
                    <a:pt x="7" y="12"/>
                    <a:pt x="10" y="12"/>
                  </a:cubicBezTo>
                  <a:cubicBezTo>
                    <a:pt x="10" y="11"/>
                    <a:pt x="7" y="10"/>
                    <a:pt x="6" y="10"/>
                  </a:cubicBezTo>
                  <a:cubicBezTo>
                    <a:pt x="6" y="7"/>
                    <a:pt x="8" y="6"/>
                    <a:pt x="9" y="6"/>
                  </a:cubicBezTo>
                  <a:cubicBezTo>
                    <a:pt x="10" y="5"/>
                    <a:pt x="8" y="6"/>
                    <a:pt x="7" y="5"/>
                  </a:cubicBezTo>
                  <a:cubicBezTo>
                    <a:pt x="7" y="0"/>
                    <a:pt x="12" y="0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" name="Freeform 436"/>
            <p:cNvSpPr/>
            <p:nvPr/>
          </p:nvSpPr>
          <p:spPr bwMode="auto">
            <a:xfrm>
              <a:off x="5156112" y="1281027"/>
              <a:ext cx="62823" cy="99470"/>
            </a:xfrm>
            <a:custGeom>
              <a:avLst/>
              <a:gdLst>
                <a:gd name="T0" fmla="*/ 7 w 10"/>
                <a:gd name="T1" fmla="*/ 0 h 16"/>
                <a:gd name="T2" fmla="*/ 3 w 10"/>
                <a:gd name="T3" fmla="*/ 16 h 16"/>
                <a:gd name="T4" fmla="*/ 7 w 10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10" y="4"/>
                    <a:pt x="5" y="13"/>
                    <a:pt x="3" y="16"/>
                  </a:cubicBezTo>
                  <a:cubicBezTo>
                    <a:pt x="0" y="12"/>
                    <a:pt x="6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" name="Freeform 437"/>
            <p:cNvSpPr/>
            <p:nvPr/>
          </p:nvSpPr>
          <p:spPr bwMode="auto">
            <a:xfrm>
              <a:off x="5211083" y="1309821"/>
              <a:ext cx="57588" cy="88999"/>
            </a:xfrm>
            <a:custGeom>
              <a:avLst/>
              <a:gdLst>
                <a:gd name="T0" fmla="*/ 7 w 9"/>
                <a:gd name="T1" fmla="*/ 0 h 14"/>
                <a:gd name="T2" fmla="*/ 9 w 9"/>
                <a:gd name="T3" fmla="*/ 1 h 14"/>
                <a:gd name="T4" fmla="*/ 4 w 9"/>
                <a:gd name="T5" fmla="*/ 14 h 14"/>
                <a:gd name="T6" fmla="*/ 7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7" y="0"/>
                  </a:moveTo>
                  <a:cubicBezTo>
                    <a:pt x="8" y="1"/>
                    <a:pt x="9" y="1"/>
                    <a:pt x="9" y="1"/>
                  </a:cubicBezTo>
                  <a:cubicBezTo>
                    <a:pt x="9" y="6"/>
                    <a:pt x="6" y="11"/>
                    <a:pt x="4" y="14"/>
                  </a:cubicBezTo>
                  <a:cubicBezTo>
                    <a:pt x="0" y="11"/>
                    <a:pt x="7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" name="Freeform 438"/>
            <p:cNvSpPr/>
            <p:nvPr/>
          </p:nvSpPr>
          <p:spPr bwMode="auto">
            <a:xfrm>
              <a:off x="4213765" y="877911"/>
              <a:ext cx="68058" cy="68058"/>
            </a:xfrm>
            <a:custGeom>
              <a:avLst/>
              <a:gdLst>
                <a:gd name="T0" fmla="*/ 11 w 11"/>
                <a:gd name="T1" fmla="*/ 1 h 11"/>
                <a:gd name="T2" fmla="*/ 4 w 11"/>
                <a:gd name="T3" fmla="*/ 11 h 11"/>
                <a:gd name="T4" fmla="*/ 11 w 11"/>
                <a:gd name="T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11" y="1"/>
                  </a:moveTo>
                  <a:cubicBezTo>
                    <a:pt x="8" y="4"/>
                    <a:pt x="6" y="9"/>
                    <a:pt x="4" y="11"/>
                  </a:cubicBezTo>
                  <a:cubicBezTo>
                    <a:pt x="0" y="9"/>
                    <a:pt x="6" y="0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8" name="Freeform 439"/>
            <p:cNvSpPr/>
            <p:nvPr/>
          </p:nvSpPr>
          <p:spPr bwMode="auto">
            <a:xfrm>
              <a:off x="4263501" y="906706"/>
              <a:ext cx="91618" cy="88999"/>
            </a:xfrm>
            <a:custGeom>
              <a:avLst/>
              <a:gdLst>
                <a:gd name="T0" fmla="*/ 11 w 15"/>
                <a:gd name="T1" fmla="*/ 0 h 14"/>
                <a:gd name="T2" fmla="*/ 4 w 15"/>
                <a:gd name="T3" fmla="*/ 14 h 14"/>
                <a:gd name="T4" fmla="*/ 11 w 1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1" y="0"/>
                  </a:moveTo>
                  <a:cubicBezTo>
                    <a:pt x="15" y="4"/>
                    <a:pt x="6" y="9"/>
                    <a:pt x="4" y="14"/>
                  </a:cubicBezTo>
                  <a:cubicBezTo>
                    <a:pt x="0" y="10"/>
                    <a:pt x="9" y="3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9" name="Freeform 440"/>
            <p:cNvSpPr>
              <a:spLocks noEditPoints="1"/>
            </p:cNvSpPr>
            <p:nvPr/>
          </p:nvSpPr>
          <p:spPr bwMode="auto">
            <a:xfrm>
              <a:off x="4499087" y="1014028"/>
              <a:ext cx="73294" cy="109941"/>
            </a:xfrm>
            <a:custGeom>
              <a:avLst/>
              <a:gdLst>
                <a:gd name="T0" fmla="*/ 0 w 12"/>
                <a:gd name="T1" fmla="*/ 14 h 18"/>
                <a:gd name="T2" fmla="*/ 1 w 12"/>
                <a:gd name="T3" fmla="*/ 10 h 18"/>
                <a:gd name="T4" fmla="*/ 5 w 12"/>
                <a:gd name="T5" fmla="*/ 10 h 18"/>
                <a:gd name="T6" fmla="*/ 0 w 12"/>
                <a:gd name="T7" fmla="*/ 6 h 18"/>
                <a:gd name="T8" fmla="*/ 9 w 12"/>
                <a:gd name="T9" fmla="*/ 0 h 18"/>
                <a:gd name="T10" fmla="*/ 0 w 12"/>
                <a:gd name="T11" fmla="*/ 14 h 18"/>
                <a:gd name="T12" fmla="*/ 4 w 12"/>
                <a:gd name="T13" fmla="*/ 5 h 18"/>
                <a:gd name="T14" fmla="*/ 6 w 12"/>
                <a:gd name="T15" fmla="*/ 3 h 18"/>
                <a:gd name="T16" fmla="*/ 4 w 12"/>
                <a:gd name="T1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0" y="14"/>
                  </a:moveTo>
                  <a:cubicBezTo>
                    <a:pt x="0" y="13"/>
                    <a:pt x="0" y="11"/>
                    <a:pt x="1" y="10"/>
                  </a:cubicBezTo>
                  <a:cubicBezTo>
                    <a:pt x="2" y="9"/>
                    <a:pt x="4" y="11"/>
                    <a:pt x="5" y="10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2" y="0"/>
                    <a:pt x="5" y="0"/>
                    <a:pt x="9" y="0"/>
                  </a:cubicBezTo>
                  <a:cubicBezTo>
                    <a:pt x="12" y="4"/>
                    <a:pt x="8" y="18"/>
                    <a:pt x="0" y="14"/>
                  </a:cubicBezTo>
                  <a:close/>
                  <a:moveTo>
                    <a:pt x="4" y="5"/>
                  </a:moveTo>
                  <a:cubicBezTo>
                    <a:pt x="6" y="6"/>
                    <a:pt x="6" y="3"/>
                    <a:pt x="6" y="3"/>
                  </a:cubicBezTo>
                  <a:cubicBezTo>
                    <a:pt x="5" y="4"/>
                    <a:pt x="4" y="3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0" name="Freeform 441"/>
            <p:cNvSpPr/>
            <p:nvPr/>
          </p:nvSpPr>
          <p:spPr bwMode="auto">
            <a:xfrm>
              <a:off x="4834144" y="1291497"/>
              <a:ext cx="41882" cy="49736"/>
            </a:xfrm>
            <a:custGeom>
              <a:avLst/>
              <a:gdLst>
                <a:gd name="T0" fmla="*/ 4 w 7"/>
                <a:gd name="T1" fmla="*/ 7 h 8"/>
                <a:gd name="T2" fmla="*/ 0 w 7"/>
                <a:gd name="T3" fmla="*/ 5 h 8"/>
                <a:gd name="T4" fmla="*/ 4 w 7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7"/>
                  </a:moveTo>
                  <a:cubicBezTo>
                    <a:pt x="3" y="8"/>
                    <a:pt x="2" y="6"/>
                    <a:pt x="0" y="5"/>
                  </a:cubicBezTo>
                  <a:cubicBezTo>
                    <a:pt x="1" y="0"/>
                    <a:pt x="7" y="3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1" name="Freeform 442"/>
            <p:cNvSpPr/>
            <p:nvPr/>
          </p:nvSpPr>
          <p:spPr bwMode="auto">
            <a:xfrm>
              <a:off x="4423175" y="1155380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0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3" y="1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1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2" name="Freeform 443"/>
            <p:cNvSpPr/>
            <p:nvPr/>
          </p:nvSpPr>
          <p:spPr bwMode="auto">
            <a:xfrm>
              <a:off x="4535734" y="1236528"/>
              <a:ext cx="31412" cy="31412"/>
            </a:xfrm>
            <a:custGeom>
              <a:avLst/>
              <a:gdLst>
                <a:gd name="T0" fmla="*/ 4 w 5"/>
                <a:gd name="T1" fmla="*/ 0 h 5"/>
                <a:gd name="T2" fmla="*/ 5 w 5"/>
                <a:gd name="T3" fmla="*/ 1 h 5"/>
                <a:gd name="T4" fmla="*/ 0 w 5"/>
                <a:gd name="T5" fmla="*/ 4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5" y="1"/>
                    <a:pt x="5" y="1"/>
                  </a:cubicBezTo>
                  <a:cubicBezTo>
                    <a:pt x="4" y="4"/>
                    <a:pt x="3" y="5"/>
                    <a:pt x="0" y="4"/>
                  </a:cubicBezTo>
                  <a:cubicBezTo>
                    <a:pt x="0" y="1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3" name="Freeform 444"/>
            <p:cNvSpPr/>
            <p:nvPr/>
          </p:nvSpPr>
          <p:spPr bwMode="auto">
            <a:xfrm>
              <a:off x="4423175" y="1186792"/>
              <a:ext cx="31412" cy="26176"/>
            </a:xfrm>
            <a:custGeom>
              <a:avLst/>
              <a:gdLst>
                <a:gd name="T0" fmla="*/ 4 w 5"/>
                <a:gd name="T1" fmla="*/ 4 h 4"/>
                <a:gd name="T2" fmla="*/ 3 w 5"/>
                <a:gd name="T3" fmla="*/ 4 h 4"/>
                <a:gd name="T4" fmla="*/ 1 w 5"/>
                <a:gd name="T5" fmla="*/ 1 h 4"/>
                <a:gd name="T6" fmla="*/ 4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4" y="3"/>
                    <a:pt x="3" y="4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3" y="0"/>
                    <a:pt x="5" y="1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4" name="Freeform 445"/>
            <p:cNvSpPr/>
            <p:nvPr/>
          </p:nvSpPr>
          <p:spPr bwMode="auto">
            <a:xfrm>
              <a:off x="4876026" y="1398821"/>
              <a:ext cx="26176" cy="23560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3" y="4"/>
                    <a:pt x="1" y="3"/>
                    <a:pt x="0" y="2"/>
                  </a:cubicBezTo>
                  <a:cubicBezTo>
                    <a:pt x="1" y="0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5" name="Freeform 446"/>
            <p:cNvSpPr/>
            <p:nvPr/>
          </p:nvSpPr>
          <p:spPr bwMode="auto">
            <a:xfrm>
              <a:off x="4399617" y="1205116"/>
              <a:ext cx="31412" cy="26176"/>
            </a:xfrm>
            <a:custGeom>
              <a:avLst/>
              <a:gdLst>
                <a:gd name="T0" fmla="*/ 3 w 5"/>
                <a:gd name="T1" fmla="*/ 3 h 4"/>
                <a:gd name="T2" fmla="*/ 0 w 5"/>
                <a:gd name="T3" fmla="*/ 2 h 4"/>
                <a:gd name="T4" fmla="*/ 1 w 5"/>
                <a:gd name="T5" fmla="*/ 0 h 4"/>
                <a:gd name="T6" fmla="*/ 3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3" y="4"/>
                    <a:pt x="1" y="3"/>
                    <a:pt x="0" y="2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3" y="0"/>
                    <a:pt x="5" y="1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6" name="Freeform 447"/>
            <p:cNvSpPr/>
            <p:nvPr/>
          </p:nvSpPr>
          <p:spPr bwMode="auto">
            <a:xfrm>
              <a:off x="4815820" y="1427614"/>
              <a:ext cx="31412" cy="26176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1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0"/>
                    <a:pt x="4" y="0"/>
                    <a:pt x="5" y="1"/>
                  </a:cubicBezTo>
                  <a:cubicBezTo>
                    <a:pt x="4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7" name="Freeform 448"/>
            <p:cNvSpPr/>
            <p:nvPr/>
          </p:nvSpPr>
          <p:spPr bwMode="auto">
            <a:xfrm>
              <a:off x="4386529" y="1241763"/>
              <a:ext cx="26176" cy="26176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4 h 4"/>
                <a:gd name="T4" fmla="*/ 0 w 4"/>
                <a:gd name="T5" fmla="*/ 2 h 4"/>
                <a:gd name="T6" fmla="*/ 1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3" y="3"/>
                    <a:pt x="2" y="2"/>
                    <a:pt x="2" y="4"/>
                  </a:cubicBezTo>
                  <a:cubicBezTo>
                    <a:pt x="0" y="3"/>
                    <a:pt x="1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8" name="Freeform 449"/>
            <p:cNvSpPr/>
            <p:nvPr/>
          </p:nvSpPr>
          <p:spPr bwMode="auto">
            <a:xfrm>
              <a:off x="4857702" y="1448555"/>
              <a:ext cx="18324" cy="23560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2 h 4"/>
                <a:gd name="T4" fmla="*/ 0 w 3"/>
                <a:gd name="T5" fmla="*/ 3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2" y="2"/>
                    <a:pt x="3" y="2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9" name="Freeform 450"/>
            <p:cNvSpPr/>
            <p:nvPr/>
          </p:nvSpPr>
          <p:spPr bwMode="auto">
            <a:xfrm>
              <a:off x="4394382" y="1260085"/>
              <a:ext cx="23560" cy="31412"/>
            </a:xfrm>
            <a:custGeom>
              <a:avLst/>
              <a:gdLst>
                <a:gd name="T0" fmla="*/ 4 w 4"/>
                <a:gd name="T1" fmla="*/ 4 h 5"/>
                <a:gd name="T2" fmla="*/ 2 w 4"/>
                <a:gd name="T3" fmla="*/ 4 h 5"/>
                <a:gd name="T4" fmla="*/ 1 w 4"/>
                <a:gd name="T5" fmla="*/ 1 h 5"/>
                <a:gd name="T6" fmla="*/ 4 w 4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3" y="4"/>
                    <a:pt x="2" y="5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ubicBezTo>
                    <a:pt x="3" y="0"/>
                    <a:pt x="4" y="2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0" name="Freeform 451"/>
            <p:cNvSpPr/>
            <p:nvPr/>
          </p:nvSpPr>
          <p:spPr bwMode="auto">
            <a:xfrm>
              <a:off x="4847232" y="1485202"/>
              <a:ext cx="23560" cy="31412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2 h 5"/>
                <a:gd name="T4" fmla="*/ 0 w 4"/>
                <a:gd name="T5" fmla="*/ 3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3" y="5"/>
                    <a:pt x="2" y="4"/>
                    <a:pt x="0" y="3"/>
                  </a:cubicBezTo>
                  <a:cubicBezTo>
                    <a:pt x="0" y="2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Freeform 452"/>
            <p:cNvSpPr/>
            <p:nvPr/>
          </p:nvSpPr>
          <p:spPr bwMode="auto">
            <a:xfrm>
              <a:off x="4784409" y="1466879"/>
              <a:ext cx="31412" cy="49736"/>
            </a:xfrm>
            <a:custGeom>
              <a:avLst/>
              <a:gdLst>
                <a:gd name="T0" fmla="*/ 2 w 5"/>
                <a:gd name="T1" fmla="*/ 0 h 8"/>
                <a:gd name="T2" fmla="*/ 4 w 5"/>
                <a:gd name="T3" fmla="*/ 1 h 8"/>
                <a:gd name="T4" fmla="*/ 5 w 5"/>
                <a:gd name="T5" fmla="*/ 6 h 8"/>
                <a:gd name="T6" fmla="*/ 2 w 5"/>
                <a:gd name="T7" fmla="*/ 6 h 8"/>
                <a:gd name="T8" fmla="*/ 2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3" y="3"/>
                    <a:pt x="5" y="4"/>
                    <a:pt x="5" y="6"/>
                  </a:cubicBezTo>
                  <a:cubicBezTo>
                    <a:pt x="5" y="8"/>
                    <a:pt x="4" y="7"/>
                    <a:pt x="2" y="6"/>
                  </a:cubicBezTo>
                  <a:cubicBezTo>
                    <a:pt x="4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453"/>
            <p:cNvSpPr/>
            <p:nvPr/>
          </p:nvSpPr>
          <p:spPr bwMode="auto">
            <a:xfrm>
              <a:off x="4417940" y="1317673"/>
              <a:ext cx="31412" cy="23560"/>
            </a:xfrm>
            <a:custGeom>
              <a:avLst/>
              <a:gdLst>
                <a:gd name="T0" fmla="*/ 5 w 5"/>
                <a:gd name="T1" fmla="*/ 1 h 4"/>
                <a:gd name="T2" fmla="*/ 2 w 5"/>
                <a:gd name="T3" fmla="*/ 0 h 4"/>
                <a:gd name="T4" fmla="*/ 5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4"/>
                    <a:pt x="0" y="3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454"/>
            <p:cNvSpPr/>
            <p:nvPr/>
          </p:nvSpPr>
          <p:spPr bwMode="auto">
            <a:xfrm>
              <a:off x="4362971" y="1286262"/>
              <a:ext cx="23560" cy="31412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2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4" y="4"/>
                    <a:pt x="3" y="3"/>
                    <a:pt x="2" y="5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Freeform 455"/>
            <p:cNvSpPr/>
            <p:nvPr/>
          </p:nvSpPr>
          <p:spPr bwMode="auto">
            <a:xfrm>
              <a:off x="4857702" y="1516613"/>
              <a:ext cx="31412" cy="23560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4" y="2"/>
                    <a:pt x="5" y="2"/>
                  </a:cubicBezTo>
                  <a:cubicBezTo>
                    <a:pt x="4" y="4"/>
                    <a:pt x="3" y="4"/>
                    <a:pt x="1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Freeform 456"/>
            <p:cNvSpPr/>
            <p:nvPr/>
          </p:nvSpPr>
          <p:spPr bwMode="auto">
            <a:xfrm>
              <a:off x="4703263" y="1448555"/>
              <a:ext cx="18324" cy="23560"/>
            </a:xfrm>
            <a:custGeom>
              <a:avLst/>
              <a:gdLst>
                <a:gd name="T0" fmla="*/ 2 w 3"/>
                <a:gd name="T1" fmla="*/ 0 h 4"/>
                <a:gd name="T2" fmla="*/ 3 w 3"/>
                <a:gd name="T3" fmla="*/ 1 h 4"/>
                <a:gd name="T4" fmla="*/ 0 w 3"/>
                <a:gd name="T5" fmla="*/ 1 h 4"/>
                <a:gd name="T6" fmla="*/ 2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3" y="4"/>
                    <a:pt x="0" y="3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Freeform 457"/>
            <p:cNvSpPr/>
            <p:nvPr/>
          </p:nvSpPr>
          <p:spPr bwMode="auto">
            <a:xfrm>
              <a:off x="4381293" y="1317673"/>
              <a:ext cx="23560" cy="23560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4 h 4"/>
                <a:gd name="T4" fmla="*/ 1 w 4"/>
                <a:gd name="T5" fmla="*/ 0 h 4"/>
                <a:gd name="T6" fmla="*/ 4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4"/>
                    <a:pt x="3" y="3"/>
                    <a:pt x="2" y="4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3" y="0"/>
                    <a:pt x="4" y="1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Freeform 458"/>
            <p:cNvSpPr/>
            <p:nvPr/>
          </p:nvSpPr>
          <p:spPr bwMode="auto">
            <a:xfrm>
              <a:off x="4603793" y="1417143"/>
              <a:ext cx="26176" cy="23560"/>
            </a:xfrm>
            <a:custGeom>
              <a:avLst/>
              <a:gdLst>
                <a:gd name="T0" fmla="*/ 3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3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3" y="4"/>
                    <a:pt x="1" y="3"/>
                    <a:pt x="0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4" y="0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Freeform 459"/>
            <p:cNvSpPr/>
            <p:nvPr/>
          </p:nvSpPr>
          <p:spPr bwMode="auto">
            <a:xfrm>
              <a:off x="4658762" y="1440703"/>
              <a:ext cx="20941" cy="18324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0 w 3"/>
                <a:gd name="T5" fmla="*/ 2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Freeform 460"/>
            <p:cNvSpPr/>
            <p:nvPr/>
          </p:nvSpPr>
          <p:spPr bwMode="auto">
            <a:xfrm>
              <a:off x="4821055" y="1516613"/>
              <a:ext cx="26176" cy="23560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1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0" y="3"/>
                    <a:pt x="0" y="2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Freeform 461"/>
            <p:cNvSpPr/>
            <p:nvPr/>
          </p:nvSpPr>
          <p:spPr bwMode="auto">
            <a:xfrm>
              <a:off x="4739910" y="1477350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1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4" y="2"/>
                  </a:cubicBezTo>
                  <a:cubicBezTo>
                    <a:pt x="4" y="4"/>
                    <a:pt x="2" y="4"/>
                    <a:pt x="1" y="4"/>
                  </a:cubicBezTo>
                  <a:cubicBezTo>
                    <a:pt x="0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Freeform 462"/>
            <p:cNvSpPr/>
            <p:nvPr/>
          </p:nvSpPr>
          <p:spPr bwMode="auto">
            <a:xfrm>
              <a:off x="4758232" y="1503526"/>
              <a:ext cx="44501" cy="36647"/>
            </a:xfrm>
            <a:custGeom>
              <a:avLst/>
              <a:gdLst>
                <a:gd name="T0" fmla="*/ 2 w 7"/>
                <a:gd name="T1" fmla="*/ 0 h 6"/>
                <a:gd name="T2" fmla="*/ 7 w 7"/>
                <a:gd name="T3" fmla="*/ 2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0"/>
                    <a:pt x="6" y="1"/>
                    <a:pt x="7" y="2"/>
                  </a:cubicBezTo>
                  <a:cubicBezTo>
                    <a:pt x="5" y="6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Freeform 463"/>
            <p:cNvSpPr/>
            <p:nvPr/>
          </p:nvSpPr>
          <p:spPr bwMode="auto">
            <a:xfrm>
              <a:off x="4336794" y="1317673"/>
              <a:ext cx="39265" cy="36647"/>
            </a:xfrm>
            <a:custGeom>
              <a:avLst/>
              <a:gdLst>
                <a:gd name="T0" fmla="*/ 6 w 6"/>
                <a:gd name="T1" fmla="*/ 2 h 6"/>
                <a:gd name="T2" fmla="*/ 5 w 6"/>
                <a:gd name="T3" fmla="*/ 6 h 6"/>
                <a:gd name="T4" fmla="*/ 6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2"/>
                  </a:moveTo>
                  <a:cubicBezTo>
                    <a:pt x="6" y="3"/>
                    <a:pt x="6" y="4"/>
                    <a:pt x="5" y="6"/>
                  </a:cubicBezTo>
                  <a:cubicBezTo>
                    <a:pt x="0" y="5"/>
                    <a:pt x="2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Freeform 464"/>
            <p:cNvSpPr/>
            <p:nvPr/>
          </p:nvSpPr>
          <p:spPr bwMode="auto">
            <a:xfrm>
              <a:off x="4376058" y="1349085"/>
              <a:ext cx="36647" cy="23560"/>
            </a:xfrm>
            <a:custGeom>
              <a:avLst/>
              <a:gdLst>
                <a:gd name="T0" fmla="*/ 0 w 6"/>
                <a:gd name="T1" fmla="*/ 3 h 4"/>
                <a:gd name="T2" fmla="*/ 1 w 6"/>
                <a:gd name="T3" fmla="*/ 0 h 4"/>
                <a:gd name="T4" fmla="*/ 5 w 6"/>
                <a:gd name="T5" fmla="*/ 0 h 4"/>
                <a:gd name="T6" fmla="*/ 4 w 6"/>
                <a:gd name="T7" fmla="*/ 4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2"/>
                    <a:pt x="6" y="3"/>
                    <a:pt x="4" y="4"/>
                  </a:cubicBezTo>
                  <a:cubicBezTo>
                    <a:pt x="3" y="4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Freeform 465"/>
            <p:cNvSpPr/>
            <p:nvPr/>
          </p:nvSpPr>
          <p:spPr bwMode="auto">
            <a:xfrm>
              <a:off x="4431029" y="1367409"/>
              <a:ext cx="18324" cy="18324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2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Freeform 466"/>
            <p:cNvSpPr/>
            <p:nvPr/>
          </p:nvSpPr>
          <p:spPr bwMode="auto">
            <a:xfrm>
              <a:off x="4708498" y="1490437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1 h 4"/>
                <a:gd name="T4" fmla="*/ 3 w 4"/>
                <a:gd name="T5" fmla="*/ 4 h 4"/>
                <a:gd name="T6" fmla="*/ 0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3"/>
                    <a:pt x="1" y="4"/>
                    <a:pt x="0" y="3"/>
                  </a:cubicBezTo>
                  <a:cubicBezTo>
                    <a:pt x="0" y="2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Freeform 467"/>
            <p:cNvSpPr/>
            <p:nvPr/>
          </p:nvSpPr>
          <p:spPr bwMode="auto">
            <a:xfrm>
              <a:off x="4870791" y="1676290"/>
              <a:ext cx="31412" cy="31412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3 h 5"/>
                <a:gd name="T4" fmla="*/ 0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1"/>
                    <a:pt x="4" y="2"/>
                    <a:pt x="5" y="3"/>
                  </a:cubicBezTo>
                  <a:cubicBezTo>
                    <a:pt x="4" y="5"/>
                    <a:pt x="1" y="4"/>
                    <a:pt x="0" y="3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7" name="Freeform 468"/>
            <p:cNvSpPr/>
            <p:nvPr/>
          </p:nvSpPr>
          <p:spPr bwMode="auto">
            <a:xfrm>
              <a:off x="4826291" y="1671054"/>
              <a:ext cx="31412" cy="23560"/>
            </a:xfrm>
            <a:custGeom>
              <a:avLst/>
              <a:gdLst>
                <a:gd name="T0" fmla="*/ 5 w 5"/>
                <a:gd name="T1" fmla="*/ 1 h 4"/>
                <a:gd name="T2" fmla="*/ 4 w 5"/>
                <a:gd name="T3" fmla="*/ 4 h 4"/>
                <a:gd name="T4" fmla="*/ 2 w 5"/>
                <a:gd name="T5" fmla="*/ 0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5" y="3"/>
                    <a:pt x="4" y="4"/>
                  </a:cubicBezTo>
                  <a:cubicBezTo>
                    <a:pt x="2" y="4"/>
                    <a:pt x="0" y="2"/>
                    <a:pt x="2" y="0"/>
                  </a:cubicBezTo>
                  <a:cubicBezTo>
                    <a:pt x="3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8" name="Freeform 469"/>
            <p:cNvSpPr/>
            <p:nvPr/>
          </p:nvSpPr>
          <p:spPr bwMode="auto">
            <a:xfrm>
              <a:off x="4894349" y="1707701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4 h 4"/>
                <a:gd name="T4" fmla="*/ 0 w 4"/>
                <a:gd name="T5" fmla="*/ 2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4"/>
                    <a:pt x="1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9" name="Freeform 470"/>
            <p:cNvSpPr/>
            <p:nvPr/>
          </p:nvSpPr>
          <p:spPr bwMode="auto">
            <a:xfrm>
              <a:off x="4758232" y="1652730"/>
              <a:ext cx="31412" cy="23560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2 h 4"/>
                <a:gd name="T4" fmla="*/ 1 w 5"/>
                <a:gd name="T5" fmla="*/ 3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4" y="0"/>
                    <a:pt x="4" y="1"/>
                    <a:pt x="5" y="2"/>
                  </a:cubicBezTo>
                  <a:cubicBezTo>
                    <a:pt x="4" y="4"/>
                    <a:pt x="2" y="3"/>
                    <a:pt x="1" y="3"/>
                  </a:cubicBezTo>
                  <a:cubicBezTo>
                    <a:pt x="0" y="3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0" name="Freeform 471"/>
            <p:cNvSpPr/>
            <p:nvPr/>
          </p:nvSpPr>
          <p:spPr bwMode="auto">
            <a:xfrm>
              <a:off x="4590704" y="1241763"/>
              <a:ext cx="112559" cy="125646"/>
            </a:xfrm>
            <a:custGeom>
              <a:avLst/>
              <a:gdLst>
                <a:gd name="T0" fmla="*/ 16 w 18"/>
                <a:gd name="T1" fmla="*/ 4 h 20"/>
                <a:gd name="T2" fmla="*/ 16 w 18"/>
                <a:gd name="T3" fmla="*/ 8 h 20"/>
                <a:gd name="T4" fmla="*/ 10 w 18"/>
                <a:gd name="T5" fmla="*/ 9 h 20"/>
                <a:gd name="T6" fmla="*/ 14 w 18"/>
                <a:gd name="T7" fmla="*/ 13 h 20"/>
                <a:gd name="T8" fmla="*/ 7 w 18"/>
                <a:gd name="T9" fmla="*/ 19 h 20"/>
                <a:gd name="T10" fmla="*/ 16 w 18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16" y="4"/>
                  </a:moveTo>
                  <a:cubicBezTo>
                    <a:pt x="18" y="5"/>
                    <a:pt x="17" y="7"/>
                    <a:pt x="16" y="8"/>
                  </a:cubicBezTo>
                  <a:cubicBezTo>
                    <a:pt x="14" y="7"/>
                    <a:pt x="12" y="7"/>
                    <a:pt x="10" y="9"/>
                  </a:cubicBezTo>
                  <a:cubicBezTo>
                    <a:pt x="10" y="11"/>
                    <a:pt x="13" y="11"/>
                    <a:pt x="14" y="13"/>
                  </a:cubicBezTo>
                  <a:cubicBezTo>
                    <a:pt x="14" y="17"/>
                    <a:pt x="10" y="20"/>
                    <a:pt x="7" y="19"/>
                  </a:cubicBezTo>
                  <a:cubicBezTo>
                    <a:pt x="0" y="15"/>
                    <a:pt x="9" y="0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1" name="Freeform 472"/>
            <p:cNvSpPr>
              <a:spLocks noEditPoints="1"/>
            </p:cNvSpPr>
            <p:nvPr/>
          </p:nvSpPr>
          <p:spPr bwMode="auto">
            <a:xfrm>
              <a:off x="4145706" y="610913"/>
              <a:ext cx="992083" cy="1159612"/>
            </a:xfrm>
            <a:custGeom>
              <a:avLst/>
              <a:gdLst>
                <a:gd name="T0" fmla="*/ 138 w 160"/>
                <a:gd name="T1" fmla="*/ 47 h 187"/>
                <a:gd name="T2" fmla="*/ 126 w 160"/>
                <a:gd name="T3" fmla="*/ 167 h 187"/>
                <a:gd name="T4" fmla="*/ 127 w 160"/>
                <a:gd name="T5" fmla="*/ 187 h 187"/>
                <a:gd name="T6" fmla="*/ 6 w 160"/>
                <a:gd name="T7" fmla="*/ 138 h 187"/>
                <a:gd name="T8" fmla="*/ 10 w 160"/>
                <a:gd name="T9" fmla="*/ 121 h 187"/>
                <a:gd name="T10" fmla="*/ 72 w 160"/>
                <a:gd name="T11" fmla="*/ 31 h 187"/>
                <a:gd name="T12" fmla="*/ 115 w 160"/>
                <a:gd name="T13" fmla="*/ 33 h 187"/>
                <a:gd name="T14" fmla="*/ 123 w 160"/>
                <a:gd name="T15" fmla="*/ 2 h 187"/>
                <a:gd name="T16" fmla="*/ 139 w 160"/>
                <a:gd name="T17" fmla="*/ 33 h 187"/>
                <a:gd name="T18" fmla="*/ 123 w 160"/>
                <a:gd name="T19" fmla="*/ 36 h 187"/>
                <a:gd name="T20" fmla="*/ 117 w 160"/>
                <a:gd name="T21" fmla="*/ 19 h 187"/>
                <a:gd name="T22" fmla="*/ 140 w 160"/>
                <a:gd name="T23" fmla="*/ 29 h 187"/>
                <a:gd name="T24" fmla="*/ 118 w 160"/>
                <a:gd name="T25" fmla="*/ 24 h 187"/>
                <a:gd name="T26" fmla="*/ 119 w 160"/>
                <a:gd name="T27" fmla="*/ 36 h 187"/>
                <a:gd name="T28" fmla="*/ 129 w 160"/>
                <a:gd name="T29" fmla="*/ 31 h 187"/>
                <a:gd name="T30" fmla="*/ 136 w 160"/>
                <a:gd name="T31" fmla="*/ 124 h 187"/>
                <a:gd name="T32" fmla="*/ 149 w 160"/>
                <a:gd name="T33" fmla="*/ 74 h 187"/>
                <a:gd name="T34" fmla="*/ 105 w 160"/>
                <a:gd name="T35" fmla="*/ 35 h 187"/>
                <a:gd name="T36" fmla="*/ 73 w 160"/>
                <a:gd name="T37" fmla="*/ 36 h 187"/>
                <a:gd name="T38" fmla="*/ 20 w 160"/>
                <a:gd name="T39" fmla="*/ 121 h 187"/>
                <a:gd name="T40" fmla="*/ 18 w 160"/>
                <a:gd name="T41" fmla="*/ 124 h 187"/>
                <a:gd name="T42" fmla="*/ 136 w 160"/>
                <a:gd name="T43" fmla="*/ 124 h 187"/>
                <a:gd name="T44" fmla="*/ 76 w 160"/>
                <a:gd name="T45" fmla="*/ 152 h 187"/>
                <a:gd name="T46" fmla="*/ 8 w 160"/>
                <a:gd name="T47" fmla="*/ 128 h 187"/>
                <a:gd name="T48" fmla="*/ 10 w 160"/>
                <a:gd name="T49" fmla="*/ 135 h 187"/>
                <a:gd name="T50" fmla="*/ 15 w 160"/>
                <a:gd name="T51" fmla="*/ 138 h 187"/>
                <a:gd name="T52" fmla="*/ 21 w 160"/>
                <a:gd name="T53" fmla="*/ 136 h 187"/>
                <a:gd name="T54" fmla="*/ 26 w 160"/>
                <a:gd name="T55" fmla="*/ 139 h 187"/>
                <a:gd name="T56" fmla="*/ 33 w 160"/>
                <a:gd name="T57" fmla="*/ 146 h 187"/>
                <a:gd name="T58" fmla="*/ 35 w 160"/>
                <a:gd name="T59" fmla="*/ 142 h 187"/>
                <a:gd name="T60" fmla="*/ 40 w 160"/>
                <a:gd name="T61" fmla="*/ 149 h 187"/>
                <a:gd name="T62" fmla="*/ 43 w 160"/>
                <a:gd name="T63" fmla="*/ 150 h 187"/>
                <a:gd name="T64" fmla="*/ 52 w 160"/>
                <a:gd name="T65" fmla="*/ 154 h 187"/>
                <a:gd name="T66" fmla="*/ 54 w 160"/>
                <a:gd name="T67" fmla="*/ 155 h 187"/>
                <a:gd name="T68" fmla="*/ 89 w 160"/>
                <a:gd name="T69" fmla="*/ 165 h 187"/>
                <a:gd name="T70" fmla="*/ 94 w 160"/>
                <a:gd name="T71" fmla="*/ 168 h 187"/>
                <a:gd name="T72" fmla="*/ 98 w 160"/>
                <a:gd name="T73" fmla="*/ 170 h 187"/>
                <a:gd name="T74" fmla="*/ 104 w 160"/>
                <a:gd name="T75" fmla="*/ 174 h 187"/>
                <a:gd name="T76" fmla="*/ 107 w 160"/>
                <a:gd name="T77" fmla="*/ 176 h 187"/>
                <a:gd name="T78" fmla="*/ 113 w 160"/>
                <a:gd name="T79" fmla="*/ 176 h 187"/>
                <a:gd name="T80" fmla="*/ 118 w 160"/>
                <a:gd name="T81" fmla="*/ 178 h 187"/>
                <a:gd name="T82" fmla="*/ 125 w 160"/>
                <a:gd name="T83" fmla="*/ 179 h 187"/>
                <a:gd name="T84" fmla="*/ 123 w 160"/>
                <a:gd name="T85" fmla="*/ 17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0" h="187">
                  <a:moveTo>
                    <a:pt x="123" y="36"/>
                  </a:moveTo>
                  <a:cubicBezTo>
                    <a:pt x="127" y="41"/>
                    <a:pt x="133" y="43"/>
                    <a:pt x="138" y="47"/>
                  </a:cubicBezTo>
                  <a:cubicBezTo>
                    <a:pt x="144" y="53"/>
                    <a:pt x="148" y="58"/>
                    <a:pt x="151" y="66"/>
                  </a:cubicBezTo>
                  <a:cubicBezTo>
                    <a:pt x="160" y="94"/>
                    <a:pt x="133" y="133"/>
                    <a:pt x="126" y="167"/>
                  </a:cubicBezTo>
                  <a:cubicBezTo>
                    <a:pt x="127" y="168"/>
                    <a:pt x="133" y="170"/>
                    <a:pt x="134" y="173"/>
                  </a:cubicBezTo>
                  <a:cubicBezTo>
                    <a:pt x="131" y="178"/>
                    <a:pt x="129" y="185"/>
                    <a:pt x="127" y="187"/>
                  </a:cubicBezTo>
                  <a:cubicBezTo>
                    <a:pt x="118" y="185"/>
                    <a:pt x="107" y="180"/>
                    <a:pt x="97" y="175"/>
                  </a:cubicBezTo>
                  <a:cubicBezTo>
                    <a:pt x="63" y="161"/>
                    <a:pt x="40" y="151"/>
                    <a:pt x="6" y="138"/>
                  </a:cubicBezTo>
                  <a:cubicBezTo>
                    <a:pt x="3" y="136"/>
                    <a:pt x="2" y="137"/>
                    <a:pt x="0" y="135"/>
                  </a:cubicBezTo>
                  <a:cubicBezTo>
                    <a:pt x="3" y="130"/>
                    <a:pt x="6" y="124"/>
                    <a:pt x="10" y="121"/>
                  </a:cubicBezTo>
                  <a:cubicBezTo>
                    <a:pt x="12" y="120"/>
                    <a:pt x="13" y="123"/>
                    <a:pt x="16" y="124"/>
                  </a:cubicBezTo>
                  <a:cubicBezTo>
                    <a:pt x="29" y="91"/>
                    <a:pt x="46" y="47"/>
                    <a:pt x="72" y="31"/>
                  </a:cubicBezTo>
                  <a:cubicBezTo>
                    <a:pt x="75" y="30"/>
                    <a:pt x="80" y="27"/>
                    <a:pt x="82" y="26"/>
                  </a:cubicBezTo>
                  <a:cubicBezTo>
                    <a:pt x="92" y="24"/>
                    <a:pt x="102" y="31"/>
                    <a:pt x="115" y="33"/>
                  </a:cubicBezTo>
                  <a:cubicBezTo>
                    <a:pt x="119" y="24"/>
                    <a:pt x="112" y="22"/>
                    <a:pt x="112" y="16"/>
                  </a:cubicBezTo>
                  <a:cubicBezTo>
                    <a:pt x="112" y="9"/>
                    <a:pt x="120" y="3"/>
                    <a:pt x="123" y="2"/>
                  </a:cubicBezTo>
                  <a:cubicBezTo>
                    <a:pt x="135" y="0"/>
                    <a:pt x="149" y="13"/>
                    <a:pt x="147" y="22"/>
                  </a:cubicBezTo>
                  <a:cubicBezTo>
                    <a:pt x="147" y="27"/>
                    <a:pt x="144" y="31"/>
                    <a:pt x="139" y="33"/>
                  </a:cubicBezTo>
                  <a:cubicBezTo>
                    <a:pt x="137" y="33"/>
                    <a:pt x="135" y="32"/>
                    <a:pt x="133" y="32"/>
                  </a:cubicBezTo>
                  <a:cubicBezTo>
                    <a:pt x="129" y="33"/>
                    <a:pt x="127" y="35"/>
                    <a:pt x="123" y="36"/>
                  </a:cubicBezTo>
                  <a:close/>
                  <a:moveTo>
                    <a:pt x="123" y="6"/>
                  </a:moveTo>
                  <a:cubicBezTo>
                    <a:pt x="120" y="8"/>
                    <a:pt x="114" y="14"/>
                    <a:pt x="117" y="19"/>
                  </a:cubicBezTo>
                  <a:cubicBezTo>
                    <a:pt x="121" y="15"/>
                    <a:pt x="135" y="20"/>
                    <a:pt x="133" y="28"/>
                  </a:cubicBezTo>
                  <a:cubicBezTo>
                    <a:pt x="136" y="29"/>
                    <a:pt x="138" y="29"/>
                    <a:pt x="140" y="29"/>
                  </a:cubicBezTo>
                  <a:cubicBezTo>
                    <a:pt x="151" y="19"/>
                    <a:pt x="134" y="3"/>
                    <a:pt x="123" y="6"/>
                  </a:cubicBezTo>
                  <a:close/>
                  <a:moveTo>
                    <a:pt x="118" y="24"/>
                  </a:moveTo>
                  <a:cubicBezTo>
                    <a:pt x="118" y="27"/>
                    <a:pt x="121" y="27"/>
                    <a:pt x="121" y="30"/>
                  </a:cubicBezTo>
                  <a:cubicBezTo>
                    <a:pt x="120" y="32"/>
                    <a:pt x="116" y="34"/>
                    <a:pt x="119" y="36"/>
                  </a:cubicBezTo>
                  <a:cubicBezTo>
                    <a:pt x="120" y="33"/>
                    <a:pt x="122" y="31"/>
                    <a:pt x="124" y="30"/>
                  </a:cubicBezTo>
                  <a:cubicBezTo>
                    <a:pt x="126" y="32"/>
                    <a:pt x="127" y="31"/>
                    <a:pt x="129" y="31"/>
                  </a:cubicBezTo>
                  <a:cubicBezTo>
                    <a:pt x="133" y="24"/>
                    <a:pt x="122" y="18"/>
                    <a:pt x="118" y="24"/>
                  </a:cubicBezTo>
                  <a:close/>
                  <a:moveTo>
                    <a:pt x="136" y="124"/>
                  </a:moveTo>
                  <a:cubicBezTo>
                    <a:pt x="140" y="113"/>
                    <a:pt x="147" y="102"/>
                    <a:pt x="148" y="90"/>
                  </a:cubicBezTo>
                  <a:cubicBezTo>
                    <a:pt x="149" y="85"/>
                    <a:pt x="147" y="79"/>
                    <a:pt x="149" y="74"/>
                  </a:cubicBezTo>
                  <a:cubicBezTo>
                    <a:pt x="146" y="62"/>
                    <a:pt x="138" y="51"/>
                    <a:pt x="126" y="43"/>
                  </a:cubicBezTo>
                  <a:cubicBezTo>
                    <a:pt x="119" y="39"/>
                    <a:pt x="112" y="38"/>
                    <a:pt x="105" y="35"/>
                  </a:cubicBezTo>
                  <a:cubicBezTo>
                    <a:pt x="102" y="34"/>
                    <a:pt x="100" y="32"/>
                    <a:pt x="98" y="31"/>
                  </a:cubicBezTo>
                  <a:cubicBezTo>
                    <a:pt x="87" y="28"/>
                    <a:pt x="80" y="31"/>
                    <a:pt x="73" y="36"/>
                  </a:cubicBezTo>
                  <a:cubicBezTo>
                    <a:pt x="52" y="49"/>
                    <a:pt x="35" y="85"/>
                    <a:pt x="23" y="111"/>
                  </a:cubicBezTo>
                  <a:cubicBezTo>
                    <a:pt x="22" y="114"/>
                    <a:pt x="21" y="117"/>
                    <a:pt x="20" y="121"/>
                  </a:cubicBezTo>
                  <a:cubicBezTo>
                    <a:pt x="19" y="120"/>
                    <a:pt x="17" y="124"/>
                    <a:pt x="17" y="124"/>
                  </a:cubicBezTo>
                  <a:cubicBezTo>
                    <a:pt x="17" y="124"/>
                    <a:pt x="17" y="124"/>
                    <a:pt x="18" y="124"/>
                  </a:cubicBezTo>
                  <a:cubicBezTo>
                    <a:pt x="52" y="139"/>
                    <a:pt x="88" y="154"/>
                    <a:pt x="122" y="166"/>
                  </a:cubicBezTo>
                  <a:cubicBezTo>
                    <a:pt x="126" y="152"/>
                    <a:pt x="131" y="138"/>
                    <a:pt x="136" y="124"/>
                  </a:cubicBezTo>
                  <a:close/>
                  <a:moveTo>
                    <a:pt x="123" y="172"/>
                  </a:moveTo>
                  <a:cubicBezTo>
                    <a:pt x="108" y="163"/>
                    <a:pt x="92" y="158"/>
                    <a:pt x="76" y="152"/>
                  </a:cubicBezTo>
                  <a:cubicBezTo>
                    <a:pt x="56" y="144"/>
                    <a:pt x="35" y="135"/>
                    <a:pt x="11" y="125"/>
                  </a:cubicBezTo>
                  <a:cubicBezTo>
                    <a:pt x="10" y="127"/>
                    <a:pt x="9" y="127"/>
                    <a:pt x="8" y="128"/>
                  </a:cubicBezTo>
                  <a:cubicBezTo>
                    <a:pt x="10" y="130"/>
                    <a:pt x="7" y="132"/>
                    <a:pt x="7" y="134"/>
                  </a:cubicBezTo>
                  <a:cubicBezTo>
                    <a:pt x="8" y="134"/>
                    <a:pt x="10" y="136"/>
                    <a:pt x="10" y="135"/>
                  </a:cubicBezTo>
                  <a:cubicBezTo>
                    <a:pt x="9" y="134"/>
                    <a:pt x="11" y="131"/>
                    <a:pt x="13" y="132"/>
                  </a:cubicBezTo>
                  <a:cubicBezTo>
                    <a:pt x="14" y="134"/>
                    <a:pt x="11" y="137"/>
                    <a:pt x="15" y="138"/>
                  </a:cubicBezTo>
                  <a:cubicBezTo>
                    <a:pt x="15" y="136"/>
                    <a:pt x="16" y="135"/>
                    <a:pt x="18" y="135"/>
                  </a:cubicBezTo>
                  <a:cubicBezTo>
                    <a:pt x="19" y="137"/>
                    <a:pt x="19" y="135"/>
                    <a:pt x="21" y="136"/>
                  </a:cubicBezTo>
                  <a:cubicBezTo>
                    <a:pt x="22" y="138"/>
                    <a:pt x="22" y="140"/>
                    <a:pt x="23" y="141"/>
                  </a:cubicBezTo>
                  <a:cubicBezTo>
                    <a:pt x="24" y="141"/>
                    <a:pt x="24" y="137"/>
                    <a:pt x="26" y="139"/>
                  </a:cubicBezTo>
                  <a:cubicBezTo>
                    <a:pt x="27" y="140"/>
                    <a:pt x="28" y="142"/>
                    <a:pt x="29" y="144"/>
                  </a:cubicBezTo>
                  <a:cubicBezTo>
                    <a:pt x="32" y="145"/>
                    <a:pt x="31" y="145"/>
                    <a:pt x="33" y="146"/>
                  </a:cubicBezTo>
                  <a:cubicBezTo>
                    <a:pt x="35" y="144"/>
                    <a:pt x="31" y="144"/>
                    <a:pt x="32" y="143"/>
                  </a:cubicBezTo>
                  <a:cubicBezTo>
                    <a:pt x="33" y="142"/>
                    <a:pt x="33" y="142"/>
                    <a:pt x="35" y="142"/>
                  </a:cubicBezTo>
                  <a:cubicBezTo>
                    <a:pt x="34" y="144"/>
                    <a:pt x="38" y="144"/>
                    <a:pt x="36" y="147"/>
                  </a:cubicBezTo>
                  <a:cubicBezTo>
                    <a:pt x="38" y="148"/>
                    <a:pt x="39" y="147"/>
                    <a:pt x="40" y="149"/>
                  </a:cubicBezTo>
                  <a:cubicBezTo>
                    <a:pt x="40" y="147"/>
                    <a:pt x="42" y="147"/>
                    <a:pt x="43" y="147"/>
                  </a:cubicBezTo>
                  <a:cubicBezTo>
                    <a:pt x="44" y="148"/>
                    <a:pt x="43" y="149"/>
                    <a:pt x="43" y="150"/>
                  </a:cubicBezTo>
                  <a:cubicBezTo>
                    <a:pt x="45" y="151"/>
                    <a:pt x="46" y="151"/>
                    <a:pt x="48" y="150"/>
                  </a:cubicBezTo>
                  <a:cubicBezTo>
                    <a:pt x="48" y="152"/>
                    <a:pt x="50" y="153"/>
                    <a:pt x="52" y="154"/>
                  </a:cubicBezTo>
                  <a:cubicBezTo>
                    <a:pt x="53" y="153"/>
                    <a:pt x="54" y="151"/>
                    <a:pt x="55" y="152"/>
                  </a:cubicBezTo>
                  <a:cubicBezTo>
                    <a:pt x="56" y="153"/>
                    <a:pt x="55" y="154"/>
                    <a:pt x="54" y="155"/>
                  </a:cubicBezTo>
                  <a:cubicBezTo>
                    <a:pt x="66" y="159"/>
                    <a:pt x="74" y="162"/>
                    <a:pt x="85" y="167"/>
                  </a:cubicBezTo>
                  <a:cubicBezTo>
                    <a:pt x="86" y="165"/>
                    <a:pt x="87" y="164"/>
                    <a:pt x="89" y="165"/>
                  </a:cubicBezTo>
                  <a:cubicBezTo>
                    <a:pt x="90" y="166"/>
                    <a:pt x="88" y="168"/>
                    <a:pt x="89" y="169"/>
                  </a:cubicBezTo>
                  <a:cubicBezTo>
                    <a:pt x="92" y="171"/>
                    <a:pt x="92" y="167"/>
                    <a:pt x="94" y="168"/>
                  </a:cubicBezTo>
                  <a:cubicBezTo>
                    <a:pt x="95" y="169"/>
                    <a:pt x="96" y="169"/>
                    <a:pt x="95" y="171"/>
                  </a:cubicBezTo>
                  <a:cubicBezTo>
                    <a:pt x="96" y="172"/>
                    <a:pt x="96" y="169"/>
                    <a:pt x="98" y="170"/>
                  </a:cubicBezTo>
                  <a:cubicBezTo>
                    <a:pt x="99" y="170"/>
                    <a:pt x="99" y="172"/>
                    <a:pt x="100" y="173"/>
                  </a:cubicBezTo>
                  <a:cubicBezTo>
                    <a:pt x="102" y="173"/>
                    <a:pt x="104" y="172"/>
                    <a:pt x="104" y="174"/>
                  </a:cubicBezTo>
                  <a:cubicBezTo>
                    <a:pt x="105" y="173"/>
                    <a:pt x="106" y="171"/>
                    <a:pt x="108" y="172"/>
                  </a:cubicBezTo>
                  <a:cubicBezTo>
                    <a:pt x="109" y="174"/>
                    <a:pt x="108" y="176"/>
                    <a:pt x="107" y="176"/>
                  </a:cubicBezTo>
                  <a:cubicBezTo>
                    <a:pt x="109" y="177"/>
                    <a:pt x="109" y="177"/>
                    <a:pt x="111" y="178"/>
                  </a:cubicBezTo>
                  <a:cubicBezTo>
                    <a:pt x="111" y="177"/>
                    <a:pt x="112" y="176"/>
                    <a:pt x="113" y="176"/>
                  </a:cubicBezTo>
                  <a:cubicBezTo>
                    <a:pt x="115" y="177"/>
                    <a:pt x="113" y="179"/>
                    <a:pt x="115" y="180"/>
                  </a:cubicBezTo>
                  <a:cubicBezTo>
                    <a:pt x="116" y="179"/>
                    <a:pt x="116" y="177"/>
                    <a:pt x="118" y="178"/>
                  </a:cubicBezTo>
                  <a:cubicBezTo>
                    <a:pt x="118" y="181"/>
                    <a:pt x="122" y="183"/>
                    <a:pt x="125" y="183"/>
                  </a:cubicBezTo>
                  <a:cubicBezTo>
                    <a:pt x="126" y="181"/>
                    <a:pt x="124" y="181"/>
                    <a:pt x="125" y="179"/>
                  </a:cubicBezTo>
                  <a:cubicBezTo>
                    <a:pt x="127" y="178"/>
                    <a:pt x="129" y="177"/>
                    <a:pt x="130" y="174"/>
                  </a:cubicBezTo>
                  <a:cubicBezTo>
                    <a:pt x="128" y="171"/>
                    <a:pt x="126" y="171"/>
                    <a:pt x="123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2" name="Freeform 473"/>
            <p:cNvSpPr>
              <a:spLocks noEditPoints="1"/>
            </p:cNvSpPr>
            <p:nvPr/>
          </p:nvSpPr>
          <p:spPr bwMode="auto">
            <a:xfrm>
              <a:off x="5527816" y="864824"/>
              <a:ext cx="253911" cy="240822"/>
            </a:xfrm>
            <a:custGeom>
              <a:avLst/>
              <a:gdLst>
                <a:gd name="T0" fmla="*/ 13 w 41"/>
                <a:gd name="T1" fmla="*/ 25 h 39"/>
                <a:gd name="T2" fmla="*/ 15 w 41"/>
                <a:gd name="T3" fmla="*/ 0 h 39"/>
                <a:gd name="T4" fmla="*/ 36 w 41"/>
                <a:gd name="T5" fmla="*/ 11 h 39"/>
                <a:gd name="T6" fmla="*/ 34 w 41"/>
                <a:gd name="T7" fmla="*/ 35 h 39"/>
                <a:gd name="T8" fmla="*/ 30 w 41"/>
                <a:gd name="T9" fmla="*/ 32 h 39"/>
                <a:gd name="T10" fmla="*/ 29 w 41"/>
                <a:gd name="T11" fmla="*/ 27 h 39"/>
                <a:gd name="T12" fmla="*/ 38 w 41"/>
                <a:gd name="T13" fmla="*/ 12 h 39"/>
                <a:gd name="T14" fmla="*/ 29 w 41"/>
                <a:gd name="T15" fmla="*/ 30 h 39"/>
                <a:gd name="T16" fmla="*/ 28 w 41"/>
                <a:gd name="T17" fmla="*/ 28 h 39"/>
                <a:gd name="T18" fmla="*/ 37 w 41"/>
                <a:gd name="T19" fmla="*/ 13 h 39"/>
                <a:gd name="T20" fmla="*/ 32 w 41"/>
                <a:gd name="T21" fmla="*/ 18 h 39"/>
                <a:gd name="T22" fmla="*/ 27 w 41"/>
                <a:gd name="T23" fmla="*/ 23 h 39"/>
                <a:gd name="T24" fmla="*/ 31 w 41"/>
                <a:gd name="T25" fmla="*/ 18 h 39"/>
                <a:gd name="T26" fmla="*/ 26 w 41"/>
                <a:gd name="T27" fmla="*/ 25 h 39"/>
                <a:gd name="T28" fmla="*/ 25 w 41"/>
                <a:gd name="T29" fmla="*/ 25 h 39"/>
                <a:gd name="T30" fmla="*/ 29 w 41"/>
                <a:gd name="T31" fmla="*/ 18 h 39"/>
                <a:gd name="T32" fmla="*/ 30 w 41"/>
                <a:gd name="T33" fmla="*/ 13 h 39"/>
                <a:gd name="T34" fmla="*/ 22 w 41"/>
                <a:gd name="T35" fmla="*/ 29 h 39"/>
                <a:gd name="T36" fmla="*/ 26 w 41"/>
                <a:gd name="T37" fmla="*/ 20 h 39"/>
                <a:gd name="T38" fmla="*/ 21 w 41"/>
                <a:gd name="T39" fmla="*/ 24 h 39"/>
                <a:gd name="T40" fmla="*/ 26 w 41"/>
                <a:gd name="T41" fmla="*/ 16 h 39"/>
                <a:gd name="T42" fmla="*/ 23 w 41"/>
                <a:gd name="T43" fmla="*/ 23 h 39"/>
                <a:gd name="T44" fmla="*/ 28 w 41"/>
                <a:gd name="T45" fmla="*/ 14 h 39"/>
                <a:gd name="T46" fmla="*/ 27 w 41"/>
                <a:gd name="T47" fmla="*/ 13 h 39"/>
                <a:gd name="T48" fmla="*/ 20 w 41"/>
                <a:gd name="T49" fmla="*/ 29 h 39"/>
                <a:gd name="T50" fmla="*/ 16 w 41"/>
                <a:gd name="T51" fmla="*/ 23 h 39"/>
                <a:gd name="T52" fmla="*/ 17 w 41"/>
                <a:gd name="T53" fmla="*/ 32 h 39"/>
                <a:gd name="T54" fmla="*/ 17 w 41"/>
                <a:gd name="T55" fmla="*/ 32 h 39"/>
                <a:gd name="T56" fmla="*/ 18 w 41"/>
                <a:gd name="T57" fmla="*/ 20 h 39"/>
                <a:gd name="T58" fmla="*/ 18 w 41"/>
                <a:gd name="T59" fmla="*/ 20 h 39"/>
                <a:gd name="T60" fmla="*/ 17 w 41"/>
                <a:gd name="T61" fmla="*/ 29 h 39"/>
                <a:gd name="T62" fmla="*/ 25 w 41"/>
                <a:gd name="T63" fmla="*/ 13 h 39"/>
                <a:gd name="T64" fmla="*/ 16 w 41"/>
                <a:gd name="T65" fmla="*/ 32 h 39"/>
                <a:gd name="T66" fmla="*/ 14 w 41"/>
                <a:gd name="T67" fmla="*/ 34 h 39"/>
                <a:gd name="T68" fmla="*/ 14 w 41"/>
                <a:gd name="T69" fmla="*/ 29 h 39"/>
                <a:gd name="T70" fmla="*/ 15 w 41"/>
                <a:gd name="T71" fmla="*/ 26 h 39"/>
                <a:gd name="T72" fmla="*/ 21 w 41"/>
                <a:gd name="T73" fmla="*/ 13 h 39"/>
                <a:gd name="T74" fmla="*/ 14 w 41"/>
                <a:gd name="T75" fmla="*/ 23 h 39"/>
                <a:gd name="T76" fmla="*/ 20 w 41"/>
                <a:gd name="T77" fmla="*/ 12 h 39"/>
                <a:gd name="T78" fmla="*/ 16 w 41"/>
                <a:gd name="T79" fmla="*/ 22 h 39"/>
                <a:gd name="T80" fmla="*/ 17 w 41"/>
                <a:gd name="T81" fmla="*/ 20 h 39"/>
                <a:gd name="T82" fmla="*/ 19 w 41"/>
                <a:gd name="T83" fmla="*/ 16 h 39"/>
                <a:gd name="T84" fmla="*/ 11 w 41"/>
                <a:gd name="T85" fmla="*/ 22 h 39"/>
                <a:gd name="T86" fmla="*/ 19 w 41"/>
                <a:gd name="T87" fmla="*/ 10 h 39"/>
                <a:gd name="T88" fmla="*/ 15 w 41"/>
                <a:gd name="T89" fmla="*/ 15 h 39"/>
                <a:gd name="T90" fmla="*/ 15 w 41"/>
                <a:gd name="T91" fmla="*/ 9 h 39"/>
                <a:gd name="T92" fmla="*/ 16 w 41"/>
                <a:gd name="T93" fmla="*/ 5 h 39"/>
                <a:gd name="T94" fmla="*/ 14 w 41"/>
                <a:gd name="T95" fmla="*/ 18 h 39"/>
                <a:gd name="T96" fmla="*/ 13 w 41"/>
                <a:gd name="T97" fmla="*/ 19 h 39"/>
                <a:gd name="T98" fmla="*/ 14 w 41"/>
                <a:gd name="T99" fmla="*/ 16 h 39"/>
                <a:gd name="T100" fmla="*/ 16 w 41"/>
                <a:gd name="T101" fmla="*/ 9 h 39"/>
                <a:gd name="T102" fmla="*/ 12 w 41"/>
                <a:gd name="T103" fmla="*/ 14 h 39"/>
                <a:gd name="T104" fmla="*/ 6 w 41"/>
                <a:gd name="T105" fmla="*/ 15 h 39"/>
                <a:gd name="T106" fmla="*/ 16 w 41"/>
                <a:gd name="T107" fmla="*/ 3 h 39"/>
                <a:gd name="T108" fmla="*/ 2 w 41"/>
                <a:gd name="T109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1" h="39">
                  <a:moveTo>
                    <a:pt x="22" y="29"/>
                  </a:moveTo>
                  <a:cubicBezTo>
                    <a:pt x="19" y="32"/>
                    <a:pt x="17" y="35"/>
                    <a:pt x="15" y="39"/>
                  </a:cubicBezTo>
                  <a:cubicBezTo>
                    <a:pt x="13" y="38"/>
                    <a:pt x="13" y="36"/>
                    <a:pt x="13" y="35"/>
                  </a:cubicBezTo>
                  <a:cubicBezTo>
                    <a:pt x="13" y="32"/>
                    <a:pt x="13" y="28"/>
                    <a:pt x="13" y="25"/>
                  </a:cubicBezTo>
                  <a:cubicBezTo>
                    <a:pt x="11" y="23"/>
                    <a:pt x="8" y="21"/>
                    <a:pt x="6" y="20"/>
                  </a:cubicBezTo>
                  <a:cubicBezTo>
                    <a:pt x="4" y="18"/>
                    <a:pt x="1" y="17"/>
                    <a:pt x="0" y="14"/>
                  </a:cubicBezTo>
                  <a:cubicBezTo>
                    <a:pt x="4" y="13"/>
                    <a:pt x="9" y="13"/>
                    <a:pt x="14" y="13"/>
                  </a:cubicBezTo>
                  <a:cubicBezTo>
                    <a:pt x="15" y="9"/>
                    <a:pt x="14" y="4"/>
                    <a:pt x="15" y="0"/>
                  </a:cubicBezTo>
                  <a:cubicBezTo>
                    <a:pt x="16" y="1"/>
                    <a:pt x="17" y="3"/>
                    <a:pt x="18" y="4"/>
                  </a:cubicBezTo>
                  <a:cubicBezTo>
                    <a:pt x="19" y="6"/>
                    <a:pt x="20" y="7"/>
                    <a:pt x="21" y="9"/>
                  </a:cubicBezTo>
                  <a:cubicBezTo>
                    <a:pt x="21" y="10"/>
                    <a:pt x="22" y="11"/>
                    <a:pt x="23" y="12"/>
                  </a:cubicBezTo>
                  <a:cubicBezTo>
                    <a:pt x="27" y="12"/>
                    <a:pt x="32" y="11"/>
                    <a:pt x="36" y="11"/>
                  </a:cubicBezTo>
                  <a:cubicBezTo>
                    <a:pt x="38" y="10"/>
                    <a:pt x="39" y="10"/>
                    <a:pt x="41" y="10"/>
                  </a:cubicBezTo>
                  <a:cubicBezTo>
                    <a:pt x="40" y="13"/>
                    <a:pt x="37" y="15"/>
                    <a:pt x="35" y="17"/>
                  </a:cubicBezTo>
                  <a:cubicBezTo>
                    <a:pt x="33" y="18"/>
                    <a:pt x="31" y="20"/>
                    <a:pt x="28" y="22"/>
                  </a:cubicBezTo>
                  <a:cubicBezTo>
                    <a:pt x="30" y="26"/>
                    <a:pt x="33" y="30"/>
                    <a:pt x="34" y="35"/>
                  </a:cubicBezTo>
                  <a:cubicBezTo>
                    <a:pt x="34" y="35"/>
                    <a:pt x="33" y="35"/>
                    <a:pt x="31" y="34"/>
                  </a:cubicBezTo>
                  <a:cubicBezTo>
                    <a:pt x="28" y="33"/>
                    <a:pt x="25" y="32"/>
                    <a:pt x="22" y="29"/>
                  </a:cubicBezTo>
                  <a:close/>
                  <a:moveTo>
                    <a:pt x="32" y="32"/>
                  </a:moveTo>
                  <a:cubicBezTo>
                    <a:pt x="31" y="32"/>
                    <a:pt x="30" y="32"/>
                    <a:pt x="30" y="32"/>
                  </a:cubicBezTo>
                  <a:cubicBezTo>
                    <a:pt x="31" y="33"/>
                    <a:pt x="31" y="33"/>
                    <a:pt x="32" y="33"/>
                  </a:cubicBezTo>
                  <a:cubicBezTo>
                    <a:pt x="32" y="33"/>
                    <a:pt x="32" y="33"/>
                    <a:pt x="32" y="32"/>
                  </a:cubicBezTo>
                  <a:close/>
                  <a:moveTo>
                    <a:pt x="29" y="26"/>
                  </a:moveTo>
                  <a:cubicBezTo>
                    <a:pt x="29" y="26"/>
                    <a:pt x="28" y="27"/>
                    <a:pt x="29" y="27"/>
                  </a:cubicBezTo>
                  <a:cubicBezTo>
                    <a:pt x="30" y="28"/>
                    <a:pt x="30" y="30"/>
                    <a:pt x="31" y="30"/>
                  </a:cubicBezTo>
                  <a:cubicBezTo>
                    <a:pt x="30" y="29"/>
                    <a:pt x="30" y="27"/>
                    <a:pt x="29" y="26"/>
                  </a:cubicBezTo>
                  <a:close/>
                  <a:moveTo>
                    <a:pt x="37" y="12"/>
                  </a:move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9" y="12"/>
                    <a:pt x="39" y="11"/>
                  </a:cubicBezTo>
                  <a:cubicBezTo>
                    <a:pt x="38" y="11"/>
                    <a:pt x="38" y="11"/>
                    <a:pt x="37" y="12"/>
                  </a:cubicBezTo>
                  <a:close/>
                  <a:moveTo>
                    <a:pt x="24" y="28"/>
                  </a:moveTo>
                  <a:cubicBezTo>
                    <a:pt x="25" y="29"/>
                    <a:pt x="27" y="30"/>
                    <a:pt x="29" y="30"/>
                  </a:cubicBezTo>
                  <a:cubicBezTo>
                    <a:pt x="27" y="30"/>
                    <a:pt x="25" y="28"/>
                    <a:pt x="24" y="28"/>
                  </a:cubicBezTo>
                  <a:close/>
                  <a:moveTo>
                    <a:pt x="28" y="28"/>
                  </a:moveTo>
                  <a:cubicBezTo>
                    <a:pt x="28" y="29"/>
                    <a:pt x="28" y="29"/>
                    <a:pt x="29" y="29"/>
                  </a:cubicBezTo>
                  <a:cubicBezTo>
                    <a:pt x="29" y="29"/>
                    <a:pt x="28" y="28"/>
                    <a:pt x="28" y="28"/>
                  </a:cubicBezTo>
                  <a:close/>
                  <a:moveTo>
                    <a:pt x="36" y="12"/>
                  </a:moveTo>
                  <a:cubicBezTo>
                    <a:pt x="35" y="12"/>
                    <a:pt x="35" y="12"/>
                    <a:pt x="35" y="12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6" y="14"/>
                    <a:pt x="36" y="14"/>
                    <a:pt x="37" y="13"/>
                  </a:cubicBezTo>
                  <a:cubicBezTo>
                    <a:pt x="36" y="13"/>
                    <a:pt x="36" y="12"/>
                    <a:pt x="36" y="12"/>
                  </a:cubicBezTo>
                  <a:close/>
                  <a:moveTo>
                    <a:pt x="32" y="18"/>
                  </a:moveTo>
                  <a:cubicBezTo>
                    <a:pt x="32" y="17"/>
                    <a:pt x="33" y="17"/>
                    <a:pt x="33" y="16"/>
                  </a:cubicBezTo>
                  <a:cubicBezTo>
                    <a:pt x="32" y="16"/>
                    <a:pt x="31" y="17"/>
                    <a:pt x="32" y="18"/>
                  </a:cubicBezTo>
                  <a:close/>
                  <a:moveTo>
                    <a:pt x="34" y="13"/>
                  </a:moveTo>
                  <a:cubicBezTo>
                    <a:pt x="34" y="13"/>
                    <a:pt x="35" y="13"/>
                    <a:pt x="35" y="12"/>
                  </a:cubicBezTo>
                  <a:cubicBezTo>
                    <a:pt x="34" y="12"/>
                    <a:pt x="33" y="12"/>
                    <a:pt x="34" y="13"/>
                  </a:cubicBezTo>
                  <a:close/>
                  <a:moveTo>
                    <a:pt x="27" y="23"/>
                  </a:moveTo>
                  <a:cubicBezTo>
                    <a:pt x="27" y="23"/>
                    <a:pt x="28" y="24"/>
                    <a:pt x="28" y="24"/>
                  </a:cubicBezTo>
                  <a:cubicBezTo>
                    <a:pt x="28" y="24"/>
                    <a:pt x="28" y="23"/>
                    <a:pt x="27" y="23"/>
                  </a:cubicBezTo>
                  <a:close/>
                  <a:moveTo>
                    <a:pt x="30" y="18"/>
                  </a:moveTo>
                  <a:cubicBezTo>
                    <a:pt x="31" y="19"/>
                    <a:pt x="31" y="18"/>
                    <a:pt x="31" y="18"/>
                  </a:cubicBezTo>
                  <a:cubicBezTo>
                    <a:pt x="31" y="18"/>
                    <a:pt x="30" y="18"/>
                    <a:pt x="30" y="18"/>
                  </a:cubicBezTo>
                  <a:close/>
                  <a:moveTo>
                    <a:pt x="26" y="25"/>
                  </a:moveTo>
                  <a:cubicBezTo>
                    <a:pt x="26" y="25"/>
                    <a:pt x="27" y="26"/>
                    <a:pt x="27" y="26"/>
                  </a:cubicBezTo>
                  <a:cubicBezTo>
                    <a:pt x="27" y="25"/>
                    <a:pt x="26" y="25"/>
                    <a:pt x="26" y="25"/>
                  </a:cubicBezTo>
                  <a:close/>
                  <a:moveTo>
                    <a:pt x="25" y="25"/>
                  </a:moveTo>
                  <a:cubicBezTo>
                    <a:pt x="25" y="25"/>
                    <a:pt x="24" y="25"/>
                    <a:pt x="24" y="26"/>
                  </a:cubicBezTo>
                  <a:cubicBezTo>
                    <a:pt x="25" y="26"/>
                    <a:pt x="26" y="27"/>
                    <a:pt x="26" y="26"/>
                  </a:cubicBezTo>
                  <a:cubicBezTo>
                    <a:pt x="26" y="26"/>
                    <a:pt x="26" y="26"/>
                    <a:pt x="25" y="25"/>
                  </a:cubicBezTo>
                  <a:close/>
                  <a:moveTo>
                    <a:pt x="29" y="18"/>
                  </a:moveTo>
                  <a:cubicBezTo>
                    <a:pt x="28" y="18"/>
                    <a:pt x="27" y="17"/>
                    <a:pt x="27" y="18"/>
                  </a:cubicBezTo>
                  <a:cubicBezTo>
                    <a:pt x="28" y="18"/>
                    <a:pt x="29" y="19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lose/>
                  <a:moveTo>
                    <a:pt x="29" y="16"/>
                  </a:moveTo>
                  <a:cubicBezTo>
                    <a:pt x="29" y="16"/>
                    <a:pt x="30" y="16"/>
                    <a:pt x="30" y="16"/>
                  </a:cubicBezTo>
                  <a:cubicBezTo>
                    <a:pt x="30" y="16"/>
                    <a:pt x="29" y="15"/>
                    <a:pt x="29" y="16"/>
                  </a:cubicBezTo>
                  <a:close/>
                  <a:moveTo>
                    <a:pt x="30" y="13"/>
                  </a:moveTo>
                  <a:cubicBezTo>
                    <a:pt x="31" y="13"/>
                    <a:pt x="31" y="13"/>
                    <a:pt x="32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3"/>
                    <a:pt x="30" y="12"/>
                    <a:pt x="30" y="13"/>
                  </a:cubicBezTo>
                  <a:close/>
                  <a:moveTo>
                    <a:pt x="22" y="29"/>
                  </a:moveTo>
                  <a:cubicBezTo>
                    <a:pt x="22" y="29"/>
                    <a:pt x="23" y="29"/>
                    <a:pt x="23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3" y="28"/>
                    <a:pt x="22" y="28"/>
                    <a:pt x="22" y="29"/>
                  </a:cubicBezTo>
                  <a:close/>
                  <a:moveTo>
                    <a:pt x="26" y="20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6" y="22"/>
                    <a:pt x="26" y="21"/>
                  </a:cubicBezTo>
                  <a:cubicBezTo>
                    <a:pt x="26" y="21"/>
                    <a:pt x="26" y="21"/>
                    <a:pt x="26" y="20"/>
                  </a:cubicBezTo>
                  <a:close/>
                  <a:moveTo>
                    <a:pt x="21" y="24"/>
                  </a:moveTo>
                  <a:cubicBezTo>
                    <a:pt x="22" y="25"/>
                    <a:pt x="23" y="25"/>
                    <a:pt x="23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4"/>
                    <a:pt x="22" y="23"/>
                    <a:pt x="21" y="24"/>
                  </a:cubicBezTo>
                  <a:close/>
                  <a:moveTo>
                    <a:pt x="26" y="16"/>
                  </a:moveTo>
                  <a:cubicBezTo>
                    <a:pt x="26" y="16"/>
                    <a:pt x="27" y="17"/>
                    <a:pt x="27" y="16"/>
                  </a:cubicBezTo>
                  <a:cubicBezTo>
                    <a:pt x="27" y="16"/>
                    <a:pt x="26" y="16"/>
                    <a:pt x="26" y="16"/>
                  </a:cubicBezTo>
                  <a:close/>
                  <a:moveTo>
                    <a:pt x="23" y="22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4" y="23"/>
                  </a:cubicBezTo>
                  <a:cubicBezTo>
                    <a:pt x="24" y="23"/>
                    <a:pt x="23" y="23"/>
                    <a:pt x="23" y="22"/>
                  </a:cubicBezTo>
                  <a:close/>
                  <a:moveTo>
                    <a:pt x="26" y="14"/>
                  </a:move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4"/>
                    <a:pt x="27" y="13"/>
                    <a:pt x="26" y="14"/>
                  </a:cubicBezTo>
                  <a:close/>
                  <a:moveTo>
                    <a:pt x="28" y="13"/>
                  </a:moveTo>
                  <a:cubicBezTo>
                    <a:pt x="28" y="13"/>
                    <a:pt x="27" y="12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9"/>
                    <a:pt x="19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8"/>
                    <a:pt x="19" y="28"/>
                  </a:cubicBezTo>
                  <a:close/>
                  <a:moveTo>
                    <a:pt x="16" y="23"/>
                  </a:moveTo>
                  <a:cubicBezTo>
                    <a:pt x="17" y="25"/>
                    <a:pt x="20" y="26"/>
                    <a:pt x="21" y="26"/>
                  </a:cubicBezTo>
                  <a:cubicBezTo>
                    <a:pt x="20" y="25"/>
                    <a:pt x="17" y="22"/>
                    <a:pt x="16" y="23"/>
                  </a:cubicBezTo>
                  <a:close/>
                  <a:moveTo>
                    <a:pt x="20" y="17"/>
                  </a:moveTo>
                  <a:cubicBezTo>
                    <a:pt x="21" y="19"/>
                    <a:pt x="23" y="19"/>
                    <a:pt x="25" y="19"/>
                  </a:cubicBezTo>
                  <a:cubicBezTo>
                    <a:pt x="24" y="19"/>
                    <a:pt x="21" y="16"/>
                    <a:pt x="20" y="17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3"/>
                    <a:pt x="16" y="34"/>
                    <a:pt x="16" y="34"/>
                  </a:cubicBezTo>
                  <a:cubicBezTo>
                    <a:pt x="16" y="35"/>
                    <a:pt x="14" y="35"/>
                    <a:pt x="14" y="36"/>
                  </a:cubicBezTo>
                  <a:cubicBezTo>
                    <a:pt x="15" y="35"/>
                    <a:pt x="17" y="34"/>
                    <a:pt x="17" y="32"/>
                  </a:cubicBezTo>
                  <a:close/>
                  <a:moveTo>
                    <a:pt x="23" y="17"/>
                  </a:moveTo>
                  <a:cubicBezTo>
                    <a:pt x="23" y="17"/>
                    <a:pt x="24" y="19"/>
                    <a:pt x="24" y="18"/>
                  </a:cubicBezTo>
                  <a:cubicBezTo>
                    <a:pt x="24" y="18"/>
                    <a:pt x="23" y="17"/>
                    <a:pt x="23" y="17"/>
                  </a:cubicBezTo>
                  <a:close/>
                  <a:moveTo>
                    <a:pt x="18" y="20"/>
                  </a:moveTo>
                  <a:cubicBezTo>
                    <a:pt x="18" y="21"/>
                    <a:pt x="18" y="21"/>
                    <a:pt x="18" y="22"/>
                  </a:cubicBezTo>
                  <a:cubicBezTo>
                    <a:pt x="19" y="22"/>
                    <a:pt x="20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22"/>
                    <a:pt x="19" y="21"/>
                    <a:pt x="18" y="20"/>
                  </a:cubicBezTo>
                  <a:close/>
                  <a:moveTo>
                    <a:pt x="17" y="29"/>
                  </a:moveTo>
                  <a:cubicBezTo>
                    <a:pt x="16" y="29"/>
                    <a:pt x="17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17" y="29"/>
                    <a:pt x="17" y="29"/>
                    <a:pt x="17" y="29"/>
                  </a:cubicBezTo>
                  <a:close/>
                  <a:moveTo>
                    <a:pt x="25" y="13"/>
                  </a:moveTo>
                  <a:cubicBezTo>
                    <a:pt x="24" y="13"/>
                    <a:pt x="24" y="13"/>
                    <a:pt x="23" y="13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lose/>
                  <a:moveTo>
                    <a:pt x="14" y="31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5" y="33"/>
                    <a:pt x="15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2"/>
                    <a:pt x="15" y="31"/>
                    <a:pt x="14" y="31"/>
                  </a:cubicBezTo>
                  <a:close/>
                  <a:moveTo>
                    <a:pt x="14" y="34"/>
                  </a:moveTo>
                  <a:cubicBezTo>
                    <a:pt x="14" y="34"/>
                    <a:pt x="14" y="35"/>
                    <a:pt x="15" y="34"/>
                  </a:cubicBezTo>
                  <a:cubicBezTo>
                    <a:pt x="15" y="34"/>
                    <a:pt x="15" y="34"/>
                    <a:pt x="14" y="34"/>
                  </a:cubicBezTo>
                  <a:close/>
                  <a:moveTo>
                    <a:pt x="14" y="29"/>
                  </a:moveTo>
                  <a:cubicBezTo>
                    <a:pt x="14" y="29"/>
                    <a:pt x="14" y="30"/>
                    <a:pt x="14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29"/>
                    <a:pt x="14" y="29"/>
                  </a:cubicBezTo>
                  <a:close/>
                  <a:moveTo>
                    <a:pt x="15" y="26"/>
                  </a:moveTo>
                  <a:cubicBezTo>
                    <a:pt x="14" y="26"/>
                    <a:pt x="14" y="27"/>
                    <a:pt x="15" y="27"/>
                  </a:cubicBezTo>
                  <a:cubicBezTo>
                    <a:pt x="15" y="27"/>
                    <a:pt x="16" y="27"/>
                    <a:pt x="16" y="26"/>
                  </a:cubicBezTo>
                  <a:cubicBezTo>
                    <a:pt x="15" y="26"/>
                    <a:pt x="15" y="26"/>
                    <a:pt x="15" y="26"/>
                  </a:cubicBezTo>
                  <a:close/>
                  <a:moveTo>
                    <a:pt x="21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3"/>
                    <a:pt x="21" y="13"/>
                  </a:cubicBezTo>
                  <a:close/>
                  <a:moveTo>
                    <a:pt x="15" y="17"/>
                  </a:moveTo>
                  <a:cubicBezTo>
                    <a:pt x="16" y="18"/>
                    <a:pt x="18" y="19"/>
                    <a:pt x="20" y="19"/>
                  </a:cubicBezTo>
                  <a:cubicBezTo>
                    <a:pt x="18" y="18"/>
                    <a:pt x="16" y="17"/>
                    <a:pt x="15" y="17"/>
                  </a:cubicBezTo>
                  <a:close/>
                  <a:moveTo>
                    <a:pt x="14" y="23"/>
                  </a:moveTo>
                  <a:cubicBezTo>
                    <a:pt x="14" y="24"/>
                    <a:pt x="15" y="24"/>
                    <a:pt x="15" y="24"/>
                  </a:cubicBezTo>
                  <a:cubicBezTo>
                    <a:pt x="15" y="24"/>
                    <a:pt x="15" y="24"/>
                    <a:pt x="14" y="23"/>
                  </a:cubicBezTo>
                  <a:close/>
                  <a:moveTo>
                    <a:pt x="20" y="10"/>
                  </a:moveTo>
                  <a:cubicBezTo>
                    <a:pt x="20" y="11"/>
                    <a:pt x="21" y="12"/>
                    <a:pt x="20" y="12"/>
                  </a:cubicBezTo>
                  <a:cubicBezTo>
                    <a:pt x="20" y="12"/>
                    <a:pt x="21" y="12"/>
                    <a:pt x="22" y="12"/>
                  </a:cubicBezTo>
                  <a:cubicBezTo>
                    <a:pt x="21" y="11"/>
                    <a:pt x="21" y="11"/>
                    <a:pt x="20" y="10"/>
                  </a:cubicBezTo>
                  <a:close/>
                  <a:moveTo>
                    <a:pt x="14" y="21"/>
                  </a:moveTo>
                  <a:cubicBezTo>
                    <a:pt x="14" y="22"/>
                    <a:pt x="16" y="23"/>
                    <a:pt x="16" y="22"/>
                  </a:cubicBezTo>
                  <a:cubicBezTo>
                    <a:pt x="16" y="22"/>
                    <a:pt x="15" y="21"/>
                    <a:pt x="14" y="21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20"/>
                  </a:cubicBezTo>
                  <a:cubicBezTo>
                    <a:pt x="15" y="20"/>
                    <a:pt x="16" y="21"/>
                    <a:pt x="17" y="20"/>
                  </a:cubicBezTo>
                  <a:cubicBezTo>
                    <a:pt x="16" y="19"/>
                    <a:pt x="16" y="18"/>
                    <a:pt x="15" y="18"/>
                  </a:cubicBezTo>
                  <a:close/>
                  <a:moveTo>
                    <a:pt x="17" y="14"/>
                  </a:moveTo>
                  <a:cubicBezTo>
                    <a:pt x="16" y="14"/>
                    <a:pt x="16" y="14"/>
                    <a:pt x="15" y="14"/>
                  </a:cubicBezTo>
                  <a:cubicBezTo>
                    <a:pt x="16" y="15"/>
                    <a:pt x="18" y="16"/>
                    <a:pt x="19" y="16"/>
                  </a:cubicBezTo>
                  <a:cubicBezTo>
                    <a:pt x="18" y="15"/>
                    <a:pt x="18" y="14"/>
                    <a:pt x="17" y="14"/>
                  </a:cubicBezTo>
                  <a:close/>
                  <a:moveTo>
                    <a:pt x="11" y="22"/>
                  </a:moveTo>
                  <a:cubicBezTo>
                    <a:pt x="11" y="22"/>
                    <a:pt x="13" y="23"/>
                    <a:pt x="13" y="23"/>
                  </a:cubicBezTo>
                  <a:cubicBezTo>
                    <a:pt x="13" y="23"/>
                    <a:pt x="12" y="21"/>
                    <a:pt x="11" y="22"/>
                  </a:cubicBezTo>
                  <a:close/>
                  <a:moveTo>
                    <a:pt x="1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2"/>
                    <a:pt x="18" y="1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15" y="15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6"/>
                    <a:pt x="16" y="16"/>
                  </a:cubicBezTo>
                  <a:lnTo>
                    <a:pt x="15" y="15"/>
                  </a:lnTo>
                  <a:close/>
                  <a:moveTo>
                    <a:pt x="15" y="9"/>
                  </a:moveTo>
                  <a:cubicBezTo>
                    <a:pt x="15" y="10"/>
                    <a:pt x="16" y="10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1"/>
                    <a:pt x="17" y="10"/>
                    <a:pt x="15" y="9"/>
                  </a:cubicBezTo>
                  <a:close/>
                  <a:moveTo>
                    <a:pt x="16" y="5"/>
                  </a:moveTo>
                  <a:cubicBezTo>
                    <a:pt x="15" y="7"/>
                    <a:pt x="18" y="8"/>
                    <a:pt x="19" y="9"/>
                  </a:cubicBezTo>
                  <a:cubicBezTo>
                    <a:pt x="18" y="7"/>
                    <a:pt x="18" y="6"/>
                    <a:pt x="16" y="5"/>
                  </a:cubicBezTo>
                  <a:close/>
                  <a:moveTo>
                    <a:pt x="11" y="17"/>
                  </a:moveTo>
                  <a:cubicBezTo>
                    <a:pt x="12" y="17"/>
                    <a:pt x="13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7"/>
                    <a:pt x="12" y="16"/>
                    <a:pt x="11" y="17"/>
                  </a:cubicBezTo>
                  <a:close/>
                  <a:moveTo>
                    <a:pt x="11" y="17"/>
                  </a:moveTo>
                  <a:cubicBezTo>
                    <a:pt x="11" y="18"/>
                    <a:pt x="12" y="19"/>
                    <a:pt x="13" y="19"/>
                  </a:cubicBezTo>
                  <a:cubicBezTo>
                    <a:pt x="13" y="18"/>
                    <a:pt x="12" y="17"/>
                    <a:pt x="11" y="17"/>
                  </a:cubicBezTo>
                  <a:close/>
                  <a:moveTo>
                    <a:pt x="14" y="14"/>
                  </a:moveTo>
                  <a:cubicBezTo>
                    <a:pt x="13" y="14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5"/>
                    <a:pt x="14" y="14"/>
                    <a:pt x="14" y="14"/>
                  </a:cubicBezTo>
                  <a:close/>
                  <a:moveTo>
                    <a:pt x="15" y="8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8"/>
                    <a:pt x="16" y="8"/>
                    <a:pt x="15" y="8"/>
                  </a:cubicBezTo>
                  <a:close/>
                  <a:moveTo>
                    <a:pt x="10" y="14"/>
                  </a:moveTo>
                  <a:cubicBezTo>
                    <a:pt x="11" y="15"/>
                    <a:pt x="11" y="14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1" y="14"/>
                    <a:pt x="10" y="14"/>
                  </a:cubicBezTo>
                  <a:close/>
                  <a:moveTo>
                    <a:pt x="6" y="15"/>
                  </a:moveTo>
                  <a:cubicBezTo>
                    <a:pt x="8" y="15"/>
                    <a:pt x="10" y="17"/>
                    <a:pt x="11" y="16"/>
                  </a:cubicBezTo>
                  <a:cubicBezTo>
                    <a:pt x="10" y="15"/>
                    <a:pt x="7" y="14"/>
                    <a:pt x="6" y="15"/>
                  </a:cubicBezTo>
                  <a:close/>
                  <a:moveTo>
                    <a:pt x="16" y="3"/>
                  </a:moveTo>
                  <a:cubicBezTo>
                    <a:pt x="15" y="3"/>
                    <a:pt x="16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lnTo>
                    <a:pt x="16" y="3"/>
                  </a:lnTo>
                  <a:close/>
                  <a:moveTo>
                    <a:pt x="5" y="16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6" y="16"/>
                    <a:pt x="5" y="15"/>
                    <a:pt x="5" y="16"/>
                  </a:cubicBezTo>
                  <a:close/>
                  <a:moveTo>
                    <a:pt x="2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3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3" name="Freeform 474"/>
            <p:cNvSpPr/>
            <p:nvPr/>
          </p:nvSpPr>
          <p:spPr bwMode="auto">
            <a:xfrm>
              <a:off x="5428346" y="516678"/>
              <a:ext cx="193705" cy="180617"/>
            </a:xfrm>
            <a:custGeom>
              <a:avLst/>
              <a:gdLst>
                <a:gd name="T0" fmla="*/ 27 w 31"/>
                <a:gd name="T1" fmla="*/ 8 h 29"/>
                <a:gd name="T2" fmla="*/ 17 w 31"/>
                <a:gd name="T3" fmla="*/ 9 h 29"/>
                <a:gd name="T4" fmla="*/ 16 w 31"/>
                <a:gd name="T5" fmla="*/ 6 h 29"/>
                <a:gd name="T6" fmla="*/ 13 w 31"/>
                <a:gd name="T7" fmla="*/ 3 h 29"/>
                <a:gd name="T8" fmla="*/ 11 w 31"/>
                <a:gd name="T9" fmla="*/ 0 h 29"/>
                <a:gd name="T10" fmla="*/ 11 w 31"/>
                <a:gd name="T11" fmla="*/ 9 h 29"/>
                <a:gd name="T12" fmla="*/ 0 w 31"/>
                <a:gd name="T13" fmla="*/ 11 h 29"/>
                <a:gd name="T14" fmla="*/ 5 w 31"/>
                <a:gd name="T15" fmla="*/ 15 h 29"/>
                <a:gd name="T16" fmla="*/ 10 w 31"/>
                <a:gd name="T17" fmla="*/ 18 h 29"/>
                <a:gd name="T18" fmla="*/ 10 w 31"/>
                <a:gd name="T19" fmla="*/ 26 h 29"/>
                <a:gd name="T20" fmla="*/ 11 w 31"/>
                <a:gd name="T21" fmla="*/ 29 h 29"/>
                <a:gd name="T22" fmla="*/ 16 w 31"/>
                <a:gd name="T23" fmla="*/ 22 h 29"/>
                <a:gd name="T24" fmla="*/ 23 w 31"/>
                <a:gd name="T25" fmla="*/ 25 h 29"/>
                <a:gd name="T26" fmla="*/ 26 w 31"/>
                <a:gd name="T27" fmla="*/ 26 h 29"/>
                <a:gd name="T28" fmla="*/ 21 w 31"/>
                <a:gd name="T29" fmla="*/ 16 h 29"/>
                <a:gd name="T30" fmla="*/ 26 w 31"/>
                <a:gd name="T31" fmla="*/ 12 h 29"/>
                <a:gd name="T32" fmla="*/ 31 w 31"/>
                <a:gd name="T33" fmla="*/ 7 h 29"/>
                <a:gd name="T34" fmla="*/ 27 w 31"/>
                <a:gd name="T35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29">
                  <a:moveTo>
                    <a:pt x="27" y="8"/>
                  </a:moveTo>
                  <a:cubicBezTo>
                    <a:pt x="24" y="8"/>
                    <a:pt x="20" y="9"/>
                    <a:pt x="17" y="9"/>
                  </a:cubicBezTo>
                  <a:cubicBezTo>
                    <a:pt x="17" y="8"/>
                    <a:pt x="16" y="7"/>
                    <a:pt x="16" y="6"/>
                  </a:cubicBezTo>
                  <a:cubicBezTo>
                    <a:pt x="15" y="5"/>
                    <a:pt x="14" y="4"/>
                    <a:pt x="13" y="3"/>
                  </a:cubicBezTo>
                  <a:cubicBezTo>
                    <a:pt x="12" y="2"/>
                    <a:pt x="12" y="0"/>
                    <a:pt x="11" y="0"/>
                  </a:cubicBezTo>
                  <a:cubicBezTo>
                    <a:pt x="11" y="3"/>
                    <a:pt x="11" y="6"/>
                    <a:pt x="11" y="9"/>
                  </a:cubicBezTo>
                  <a:cubicBezTo>
                    <a:pt x="7" y="10"/>
                    <a:pt x="3" y="10"/>
                    <a:pt x="0" y="11"/>
                  </a:cubicBezTo>
                  <a:cubicBezTo>
                    <a:pt x="1" y="12"/>
                    <a:pt x="3" y="13"/>
                    <a:pt x="5" y="15"/>
                  </a:cubicBezTo>
                  <a:cubicBezTo>
                    <a:pt x="6" y="16"/>
                    <a:pt x="8" y="17"/>
                    <a:pt x="10" y="18"/>
                  </a:cubicBezTo>
                  <a:cubicBezTo>
                    <a:pt x="10" y="21"/>
                    <a:pt x="10" y="24"/>
                    <a:pt x="10" y="26"/>
                  </a:cubicBezTo>
                  <a:cubicBezTo>
                    <a:pt x="10" y="27"/>
                    <a:pt x="9" y="28"/>
                    <a:pt x="11" y="29"/>
                  </a:cubicBezTo>
                  <a:cubicBezTo>
                    <a:pt x="13" y="26"/>
                    <a:pt x="14" y="24"/>
                    <a:pt x="16" y="22"/>
                  </a:cubicBezTo>
                  <a:cubicBezTo>
                    <a:pt x="18" y="23"/>
                    <a:pt x="21" y="24"/>
                    <a:pt x="23" y="25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5" y="22"/>
                    <a:pt x="22" y="19"/>
                    <a:pt x="21" y="16"/>
                  </a:cubicBezTo>
                  <a:cubicBezTo>
                    <a:pt x="23" y="15"/>
                    <a:pt x="25" y="14"/>
                    <a:pt x="26" y="12"/>
                  </a:cubicBezTo>
                  <a:cubicBezTo>
                    <a:pt x="28" y="11"/>
                    <a:pt x="30" y="9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4" name="Freeform 475"/>
            <p:cNvSpPr/>
            <p:nvPr/>
          </p:nvSpPr>
          <p:spPr bwMode="auto">
            <a:xfrm>
              <a:off x="5229406" y="778441"/>
              <a:ext cx="125646" cy="109941"/>
            </a:xfrm>
            <a:custGeom>
              <a:avLst/>
              <a:gdLst>
                <a:gd name="T0" fmla="*/ 17 w 20"/>
                <a:gd name="T1" fmla="*/ 5 h 18"/>
                <a:gd name="T2" fmla="*/ 11 w 20"/>
                <a:gd name="T3" fmla="*/ 6 h 18"/>
                <a:gd name="T4" fmla="*/ 10 w 20"/>
                <a:gd name="T5" fmla="*/ 4 h 18"/>
                <a:gd name="T6" fmla="*/ 9 w 20"/>
                <a:gd name="T7" fmla="*/ 2 h 18"/>
                <a:gd name="T8" fmla="*/ 7 w 20"/>
                <a:gd name="T9" fmla="*/ 0 h 18"/>
                <a:gd name="T10" fmla="*/ 7 w 20"/>
                <a:gd name="T11" fmla="*/ 6 h 18"/>
                <a:gd name="T12" fmla="*/ 0 w 20"/>
                <a:gd name="T13" fmla="*/ 7 h 18"/>
                <a:gd name="T14" fmla="*/ 3 w 20"/>
                <a:gd name="T15" fmla="*/ 10 h 18"/>
                <a:gd name="T16" fmla="*/ 7 w 20"/>
                <a:gd name="T17" fmla="*/ 12 h 18"/>
                <a:gd name="T18" fmla="*/ 7 w 20"/>
                <a:gd name="T19" fmla="*/ 17 h 18"/>
                <a:gd name="T20" fmla="*/ 7 w 20"/>
                <a:gd name="T21" fmla="*/ 18 h 18"/>
                <a:gd name="T22" fmla="*/ 10 w 20"/>
                <a:gd name="T23" fmla="*/ 14 h 18"/>
                <a:gd name="T24" fmla="*/ 15 w 20"/>
                <a:gd name="T25" fmla="*/ 16 h 18"/>
                <a:gd name="T26" fmla="*/ 17 w 20"/>
                <a:gd name="T27" fmla="*/ 17 h 18"/>
                <a:gd name="T28" fmla="*/ 14 w 20"/>
                <a:gd name="T29" fmla="*/ 11 h 18"/>
                <a:gd name="T30" fmla="*/ 17 w 20"/>
                <a:gd name="T31" fmla="*/ 8 h 18"/>
                <a:gd name="T32" fmla="*/ 20 w 20"/>
                <a:gd name="T33" fmla="*/ 5 h 18"/>
                <a:gd name="T34" fmla="*/ 17 w 20"/>
                <a:gd name="T3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18">
                  <a:moveTo>
                    <a:pt x="17" y="5"/>
                  </a:moveTo>
                  <a:cubicBezTo>
                    <a:pt x="15" y="6"/>
                    <a:pt x="13" y="6"/>
                    <a:pt x="11" y="6"/>
                  </a:cubicBezTo>
                  <a:cubicBezTo>
                    <a:pt x="11" y="5"/>
                    <a:pt x="10" y="5"/>
                    <a:pt x="10" y="4"/>
                  </a:cubicBezTo>
                  <a:cubicBezTo>
                    <a:pt x="10" y="4"/>
                    <a:pt x="9" y="3"/>
                    <a:pt x="9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2"/>
                    <a:pt x="7" y="4"/>
                    <a:pt x="7" y="6"/>
                  </a:cubicBezTo>
                  <a:cubicBezTo>
                    <a:pt x="5" y="7"/>
                    <a:pt x="2" y="6"/>
                    <a:pt x="0" y="7"/>
                  </a:cubicBezTo>
                  <a:cubicBezTo>
                    <a:pt x="1" y="8"/>
                    <a:pt x="2" y="9"/>
                    <a:pt x="3" y="10"/>
                  </a:cubicBezTo>
                  <a:cubicBezTo>
                    <a:pt x="4" y="10"/>
                    <a:pt x="5" y="11"/>
                    <a:pt x="7" y="12"/>
                  </a:cubicBezTo>
                  <a:cubicBezTo>
                    <a:pt x="6" y="14"/>
                    <a:pt x="7" y="15"/>
                    <a:pt x="7" y="17"/>
                  </a:cubicBezTo>
                  <a:cubicBezTo>
                    <a:pt x="7" y="18"/>
                    <a:pt x="6" y="18"/>
                    <a:pt x="7" y="18"/>
                  </a:cubicBezTo>
                  <a:cubicBezTo>
                    <a:pt x="8" y="17"/>
                    <a:pt x="9" y="15"/>
                    <a:pt x="10" y="14"/>
                  </a:cubicBezTo>
                  <a:cubicBezTo>
                    <a:pt x="12" y="15"/>
                    <a:pt x="14" y="16"/>
                    <a:pt x="15" y="16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6" y="15"/>
                    <a:pt x="14" y="13"/>
                    <a:pt x="14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7"/>
                    <a:pt x="19" y="6"/>
                    <a:pt x="20" y="5"/>
                  </a:cubicBezTo>
                  <a:cubicBezTo>
                    <a:pt x="19" y="5"/>
                    <a:pt x="18" y="5"/>
                    <a:pt x="1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5" name="Freeform 476"/>
            <p:cNvSpPr>
              <a:spLocks noEditPoints="1"/>
            </p:cNvSpPr>
            <p:nvPr/>
          </p:nvSpPr>
          <p:spPr bwMode="auto">
            <a:xfrm>
              <a:off x="3457270" y="747030"/>
              <a:ext cx="366468" cy="426675"/>
            </a:xfrm>
            <a:custGeom>
              <a:avLst/>
              <a:gdLst>
                <a:gd name="T0" fmla="*/ 27 w 59"/>
                <a:gd name="T1" fmla="*/ 65 h 69"/>
                <a:gd name="T2" fmla="*/ 26 w 59"/>
                <a:gd name="T3" fmla="*/ 50 h 69"/>
                <a:gd name="T4" fmla="*/ 12 w 59"/>
                <a:gd name="T5" fmla="*/ 56 h 69"/>
                <a:gd name="T6" fmla="*/ 14 w 59"/>
                <a:gd name="T7" fmla="*/ 36 h 69"/>
                <a:gd name="T8" fmla="*/ 3 w 59"/>
                <a:gd name="T9" fmla="*/ 21 h 69"/>
                <a:gd name="T10" fmla="*/ 7 w 59"/>
                <a:gd name="T11" fmla="*/ 17 h 69"/>
                <a:gd name="T12" fmla="*/ 22 w 59"/>
                <a:gd name="T13" fmla="*/ 21 h 69"/>
                <a:gd name="T14" fmla="*/ 27 w 59"/>
                <a:gd name="T15" fmla="*/ 2 h 69"/>
                <a:gd name="T16" fmla="*/ 35 w 59"/>
                <a:gd name="T17" fmla="*/ 14 h 69"/>
                <a:gd name="T18" fmla="*/ 50 w 59"/>
                <a:gd name="T19" fmla="*/ 9 h 69"/>
                <a:gd name="T20" fmla="*/ 48 w 59"/>
                <a:gd name="T21" fmla="*/ 21 h 69"/>
                <a:gd name="T22" fmla="*/ 59 w 59"/>
                <a:gd name="T23" fmla="*/ 25 h 69"/>
                <a:gd name="T24" fmla="*/ 49 w 59"/>
                <a:gd name="T25" fmla="*/ 36 h 69"/>
                <a:gd name="T26" fmla="*/ 56 w 59"/>
                <a:gd name="T27" fmla="*/ 51 h 69"/>
                <a:gd name="T28" fmla="*/ 39 w 59"/>
                <a:gd name="T29" fmla="*/ 49 h 69"/>
                <a:gd name="T30" fmla="*/ 27 w 59"/>
                <a:gd name="T31" fmla="*/ 65 h 69"/>
                <a:gd name="T32" fmla="*/ 33 w 59"/>
                <a:gd name="T33" fmla="*/ 40 h 69"/>
                <a:gd name="T34" fmla="*/ 31 w 59"/>
                <a:gd name="T35" fmla="*/ 63 h 69"/>
                <a:gd name="T36" fmla="*/ 33 w 59"/>
                <a:gd name="T37" fmla="*/ 40 h 69"/>
                <a:gd name="T38" fmla="*/ 30 w 59"/>
                <a:gd name="T39" fmla="*/ 36 h 69"/>
                <a:gd name="T40" fmla="*/ 20 w 59"/>
                <a:gd name="T41" fmla="*/ 38 h 69"/>
                <a:gd name="T42" fmla="*/ 12 w 59"/>
                <a:gd name="T43" fmla="*/ 53 h 69"/>
                <a:gd name="T44" fmla="*/ 30 w 59"/>
                <a:gd name="T45" fmla="*/ 36 h 69"/>
                <a:gd name="T46" fmla="*/ 46 w 59"/>
                <a:gd name="T47" fmla="*/ 51 h 69"/>
                <a:gd name="T48" fmla="*/ 54 w 59"/>
                <a:gd name="T49" fmla="*/ 47 h 69"/>
                <a:gd name="T50" fmla="*/ 37 w 59"/>
                <a:gd name="T51" fmla="*/ 37 h 69"/>
                <a:gd name="T52" fmla="*/ 46 w 59"/>
                <a:gd name="T53" fmla="*/ 51 h 69"/>
                <a:gd name="T54" fmla="*/ 30 w 59"/>
                <a:gd name="T55" fmla="*/ 33 h 69"/>
                <a:gd name="T56" fmla="*/ 6 w 59"/>
                <a:gd name="T57" fmla="*/ 23 h 69"/>
                <a:gd name="T58" fmla="*/ 30 w 59"/>
                <a:gd name="T59" fmla="*/ 33 h 69"/>
                <a:gd name="T60" fmla="*/ 56 w 59"/>
                <a:gd name="T61" fmla="*/ 28 h 69"/>
                <a:gd name="T62" fmla="*/ 51 w 59"/>
                <a:gd name="T63" fmla="*/ 23 h 69"/>
                <a:gd name="T64" fmla="*/ 39 w 59"/>
                <a:gd name="T65" fmla="*/ 34 h 69"/>
                <a:gd name="T66" fmla="*/ 56 w 59"/>
                <a:gd name="T67" fmla="*/ 28 h 69"/>
                <a:gd name="T68" fmla="*/ 36 w 59"/>
                <a:gd name="T69" fmla="*/ 29 h 69"/>
                <a:gd name="T70" fmla="*/ 37 w 59"/>
                <a:gd name="T71" fmla="*/ 29 h 69"/>
                <a:gd name="T72" fmla="*/ 47 w 59"/>
                <a:gd name="T73" fmla="*/ 10 h 69"/>
                <a:gd name="T74" fmla="*/ 36 w 59"/>
                <a:gd name="T75" fmla="*/ 29 h 69"/>
                <a:gd name="T76" fmla="*/ 24 w 59"/>
                <a:gd name="T77" fmla="*/ 5 h 69"/>
                <a:gd name="T78" fmla="*/ 32 w 59"/>
                <a:gd name="T79" fmla="*/ 29 h 69"/>
                <a:gd name="T80" fmla="*/ 24 w 59"/>
                <a:gd name="T81" fmla="*/ 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" h="69">
                  <a:moveTo>
                    <a:pt x="27" y="65"/>
                  </a:moveTo>
                  <a:cubicBezTo>
                    <a:pt x="25" y="61"/>
                    <a:pt x="25" y="55"/>
                    <a:pt x="26" y="50"/>
                  </a:cubicBezTo>
                  <a:cubicBezTo>
                    <a:pt x="22" y="51"/>
                    <a:pt x="18" y="58"/>
                    <a:pt x="12" y="56"/>
                  </a:cubicBezTo>
                  <a:cubicBezTo>
                    <a:pt x="3" y="54"/>
                    <a:pt x="8" y="39"/>
                    <a:pt x="14" y="36"/>
                  </a:cubicBezTo>
                  <a:cubicBezTo>
                    <a:pt x="7" y="35"/>
                    <a:pt x="0" y="29"/>
                    <a:pt x="3" y="21"/>
                  </a:cubicBezTo>
                  <a:cubicBezTo>
                    <a:pt x="5" y="19"/>
                    <a:pt x="7" y="19"/>
                    <a:pt x="7" y="17"/>
                  </a:cubicBezTo>
                  <a:cubicBezTo>
                    <a:pt x="14" y="15"/>
                    <a:pt x="19" y="18"/>
                    <a:pt x="22" y="21"/>
                  </a:cubicBezTo>
                  <a:cubicBezTo>
                    <a:pt x="19" y="17"/>
                    <a:pt x="16" y="0"/>
                    <a:pt x="27" y="2"/>
                  </a:cubicBezTo>
                  <a:cubicBezTo>
                    <a:pt x="31" y="3"/>
                    <a:pt x="33" y="9"/>
                    <a:pt x="35" y="14"/>
                  </a:cubicBezTo>
                  <a:cubicBezTo>
                    <a:pt x="37" y="8"/>
                    <a:pt x="44" y="0"/>
                    <a:pt x="50" y="9"/>
                  </a:cubicBezTo>
                  <a:cubicBezTo>
                    <a:pt x="50" y="14"/>
                    <a:pt x="49" y="18"/>
                    <a:pt x="48" y="21"/>
                  </a:cubicBezTo>
                  <a:cubicBezTo>
                    <a:pt x="53" y="19"/>
                    <a:pt x="57" y="22"/>
                    <a:pt x="59" y="25"/>
                  </a:cubicBezTo>
                  <a:cubicBezTo>
                    <a:pt x="59" y="32"/>
                    <a:pt x="54" y="34"/>
                    <a:pt x="49" y="36"/>
                  </a:cubicBezTo>
                  <a:cubicBezTo>
                    <a:pt x="53" y="40"/>
                    <a:pt x="59" y="43"/>
                    <a:pt x="56" y="51"/>
                  </a:cubicBezTo>
                  <a:cubicBezTo>
                    <a:pt x="52" y="55"/>
                    <a:pt x="41" y="54"/>
                    <a:pt x="39" y="49"/>
                  </a:cubicBezTo>
                  <a:cubicBezTo>
                    <a:pt x="39" y="58"/>
                    <a:pt x="37" y="69"/>
                    <a:pt x="27" y="65"/>
                  </a:cubicBezTo>
                  <a:close/>
                  <a:moveTo>
                    <a:pt x="33" y="40"/>
                  </a:moveTo>
                  <a:cubicBezTo>
                    <a:pt x="30" y="46"/>
                    <a:pt x="25" y="58"/>
                    <a:pt x="31" y="63"/>
                  </a:cubicBezTo>
                  <a:cubicBezTo>
                    <a:pt x="38" y="61"/>
                    <a:pt x="37" y="45"/>
                    <a:pt x="33" y="40"/>
                  </a:cubicBezTo>
                  <a:close/>
                  <a:moveTo>
                    <a:pt x="30" y="36"/>
                  </a:moveTo>
                  <a:cubicBezTo>
                    <a:pt x="27" y="39"/>
                    <a:pt x="23" y="37"/>
                    <a:pt x="20" y="38"/>
                  </a:cubicBezTo>
                  <a:cubicBezTo>
                    <a:pt x="13" y="39"/>
                    <a:pt x="8" y="47"/>
                    <a:pt x="12" y="53"/>
                  </a:cubicBezTo>
                  <a:cubicBezTo>
                    <a:pt x="22" y="52"/>
                    <a:pt x="29" y="45"/>
                    <a:pt x="30" y="36"/>
                  </a:cubicBezTo>
                  <a:close/>
                  <a:moveTo>
                    <a:pt x="46" y="51"/>
                  </a:moveTo>
                  <a:cubicBezTo>
                    <a:pt x="51" y="52"/>
                    <a:pt x="54" y="50"/>
                    <a:pt x="54" y="47"/>
                  </a:cubicBezTo>
                  <a:cubicBezTo>
                    <a:pt x="54" y="41"/>
                    <a:pt x="44" y="37"/>
                    <a:pt x="37" y="37"/>
                  </a:cubicBezTo>
                  <a:cubicBezTo>
                    <a:pt x="39" y="42"/>
                    <a:pt x="41" y="49"/>
                    <a:pt x="46" y="51"/>
                  </a:cubicBezTo>
                  <a:close/>
                  <a:moveTo>
                    <a:pt x="30" y="33"/>
                  </a:moveTo>
                  <a:cubicBezTo>
                    <a:pt x="25" y="27"/>
                    <a:pt x="14" y="15"/>
                    <a:pt x="6" y="23"/>
                  </a:cubicBezTo>
                  <a:cubicBezTo>
                    <a:pt x="6" y="36"/>
                    <a:pt x="20" y="35"/>
                    <a:pt x="30" y="33"/>
                  </a:cubicBezTo>
                  <a:close/>
                  <a:moveTo>
                    <a:pt x="56" y="28"/>
                  </a:moveTo>
                  <a:cubicBezTo>
                    <a:pt x="56" y="26"/>
                    <a:pt x="53" y="23"/>
                    <a:pt x="51" y="23"/>
                  </a:cubicBezTo>
                  <a:cubicBezTo>
                    <a:pt x="46" y="23"/>
                    <a:pt x="40" y="31"/>
                    <a:pt x="39" y="34"/>
                  </a:cubicBezTo>
                  <a:cubicBezTo>
                    <a:pt x="44" y="34"/>
                    <a:pt x="56" y="34"/>
                    <a:pt x="56" y="28"/>
                  </a:cubicBezTo>
                  <a:close/>
                  <a:moveTo>
                    <a:pt x="36" y="29"/>
                  </a:moveTo>
                  <a:cubicBezTo>
                    <a:pt x="36" y="29"/>
                    <a:pt x="36" y="29"/>
                    <a:pt x="37" y="29"/>
                  </a:cubicBezTo>
                  <a:cubicBezTo>
                    <a:pt x="41" y="24"/>
                    <a:pt x="48" y="19"/>
                    <a:pt x="47" y="10"/>
                  </a:cubicBezTo>
                  <a:cubicBezTo>
                    <a:pt x="37" y="5"/>
                    <a:pt x="38" y="21"/>
                    <a:pt x="36" y="29"/>
                  </a:cubicBezTo>
                  <a:close/>
                  <a:moveTo>
                    <a:pt x="24" y="5"/>
                  </a:moveTo>
                  <a:cubicBezTo>
                    <a:pt x="19" y="15"/>
                    <a:pt x="29" y="23"/>
                    <a:pt x="32" y="29"/>
                  </a:cubicBezTo>
                  <a:cubicBezTo>
                    <a:pt x="32" y="19"/>
                    <a:pt x="33" y="7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3" name="Freeform 498"/>
            <p:cNvSpPr>
              <a:spLocks noEditPoints="1"/>
            </p:cNvSpPr>
            <p:nvPr/>
          </p:nvSpPr>
          <p:spPr bwMode="auto">
            <a:xfrm>
              <a:off x="7339217" y="548090"/>
              <a:ext cx="159676" cy="204175"/>
            </a:xfrm>
            <a:custGeom>
              <a:avLst/>
              <a:gdLst>
                <a:gd name="T0" fmla="*/ 9 w 26"/>
                <a:gd name="T1" fmla="*/ 19 h 33"/>
                <a:gd name="T2" fmla="*/ 5 w 26"/>
                <a:gd name="T3" fmla="*/ 28 h 33"/>
                <a:gd name="T4" fmla="*/ 1 w 26"/>
                <a:gd name="T5" fmla="*/ 29 h 33"/>
                <a:gd name="T6" fmla="*/ 2 w 26"/>
                <a:gd name="T7" fmla="*/ 28 h 33"/>
                <a:gd name="T8" fmla="*/ 9 w 26"/>
                <a:gd name="T9" fmla="*/ 7 h 33"/>
                <a:gd name="T10" fmla="*/ 18 w 26"/>
                <a:gd name="T11" fmla="*/ 0 h 33"/>
                <a:gd name="T12" fmla="*/ 26 w 26"/>
                <a:gd name="T13" fmla="*/ 3 h 33"/>
                <a:gd name="T14" fmla="*/ 12 w 26"/>
                <a:gd name="T15" fmla="*/ 16 h 33"/>
                <a:gd name="T16" fmla="*/ 23 w 26"/>
                <a:gd name="T17" fmla="*/ 28 h 33"/>
                <a:gd name="T18" fmla="*/ 19 w 26"/>
                <a:gd name="T19" fmla="*/ 33 h 33"/>
                <a:gd name="T20" fmla="*/ 17 w 26"/>
                <a:gd name="T21" fmla="*/ 31 h 33"/>
                <a:gd name="T22" fmla="*/ 9 w 26"/>
                <a:gd name="T23" fmla="*/ 19 h 33"/>
                <a:gd name="T24" fmla="*/ 20 w 26"/>
                <a:gd name="T25" fmla="*/ 9 h 33"/>
                <a:gd name="T26" fmla="*/ 23 w 26"/>
                <a:gd name="T27" fmla="*/ 4 h 33"/>
                <a:gd name="T28" fmla="*/ 14 w 26"/>
                <a:gd name="T29" fmla="*/ 4 h 33"/>
                <a:gd name="T30" fmla="*/ 12 w 26"/>
                <a:gd name="T31" fmla="*/ 12 h 33"/>
                <a:gd name="T32" fmla="*/ 20 w 26"/>
                <a:gd name="T33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9" y="19"/>
                  </a:moveTo>
                  <a:cubicBezTo>
                    <a:pt x="7" y="22"/>
                    <a:pt x="5" y="25"/>
                    <a:pt x="5" y="28"/>
                  </a:cubicBezTo>
                  <a:cubicBezTo>
                    <a:pt x="5" y="29"/>
                    <a:pt x="2" y="31"/>
                    <a:pt x="1" y="29"/>
                  </a:cubicBezTo>
                  <a:cubicBezTo>
                    <a:pt x="0" y="29"/>
                    <a:pt x="1" y="28"/>
                    <a:pt x="2" y="28"/>
                  </a:cubicBezTo>
                  <a:cubicBezTo>
                    <a:pt x="4" y="21"/>
                    <a:pt x="6" y="13"/>
                    <a:pt x="9" y="7"/>
                  </a:cubicBezTo>
                  <a:cubicBezTo>
                    <a:pt x="9" y="2"/>
                    <a:pt x="14" y="0"/>
                    <a:pt x="18" y="0"/>
                  </a:cubicBezTo>
                  <a:cubicBezTo>
                    <a:pt x="21" y="0"/>
                    <a:pt x="24" y="2"/>
                    <a:pt x="26" y="3"/>
                  </a:cubicBezTo>
                  <a:cubicBezTo>
                    <a:pt x="26" y="11"/>
                    <a:pt x="19" y="15"/>
                    <a:pt x="12" y="16"/>
                  </a:cubicBezTo>
                  <a:cubicBezTo>
                    <a:pt x="15" y="20"/>
                    <a:pt x="19" y="24"/>
                    <a:pt x="23" y="28"/>
                  </a:cubicBezTo>
                  <a:cubicBezTo>
                    <a:pt x="23" y="31"/>
                    <a:pt x="20" y="31"/>
                    <a:pt x="19" y="33"/>
                  </a:cubicBezTo>
                  <a:cubicBezTo>
                    <a:pt x="18" y="33"/>
                    <a:pt x="18" y="32"/>
                    <a:pt x="17" y="31"/>
                  </a:cubicBezTo>
                  <a:cubicBezTo>
                    <a:pt x="15" y="27"/>
                    <a:pt x="12" y="23"/>
                    <a:pt x="9" y="19"/>
                  </a:cubicBezTo>
                  <a:close/>
                  <a:moveTo>
                    <a:pt x="20" y="9"/>
                  </a:moveTo>
                  <a:cubicBezTo>
                    <a:pt x="22" y="8"/>
                    <a:pt x="24" y="5"/>
                    <a:pt x="23" y="4"/>
                  </a:cubicBezTo>
                  <a:cubicBezTo>
                    <a:pt x="21" y="2"/>
                    <a:pt x="15" y="3"/>
                    <a:pt x="14" y="4"/>
                  </a:cubicBezTo>
                  <a:cubicBezTo>
                    <a:pt x="14" y="7"/>
                    <a:pt x="12" y="10"/>
                    <a:pt x="12" y="12"/>
                  </a:cubicBezTo>
                  <a:cubicBezTo>
                    <a:pt x="15" y="12"/>
                    <a:pt x="17" y="11"/>
                    <a:pt x="2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4" name="Freeform 499"/>
            <p:cNvSpPr>
              <a:spLocks noEditPoints="1"/>
            </p:cNvSpPr>
            <p:nvPr/>
          </p:nvSpPr>
          <p:spPr bwMode="auto">
            <a:xfrm>
              <a:off x="6420429" y="529767"/>
              <a:ext cx="172764" cy="222500"/>
            </a:xfrm>
            <a:custGeom>
              <a:avLst/>
              <a:gdLst>
                <a:gd name="T0" fmla="*/ 0 w 28"/>
                <a:gd name="T1" fmla="*/ 2 h 36"/>
                <a:gd name="T2" fmla="*/ 4 w 28"/>
                <a:gd name="T3" fmla="*/ 0 h 36"/>
                <a:gd name="T4" fmla="*/ 9 w 28"/>
                <a:gd name="T5" fmla="*/ 13 h 36"/>
                <a:gd name="T6" fmla="*/ 10 w 28"/>
                <a:gd name="T7" fmla="*/ 25 h 36"/>
                <a:gd name="T8" fmla="*/ 24 w 28"/>
                <a:gd name="T9" fmla="*/ 3 h 36"/>
                <a:gd name="T10" fmla="*/ 27 w 28"/>
                <a:gd name="T11" fmla="*/ 3 h 36"/>
                <a:gd name="T12" fmla="*/ 25 w 28"/>
                <a:gd name="T13" fmla="*/ 9 h 36"/>
                <a:gd name="T14" fmla="*/ 24 w 28"/>
                <a:gd name="T15" fmla="*/ 12 h 36"/>
                <a:gd name="T16" fmla="*/ 22 w 28"/>
                <a:gd name="T17" fmla="*/ 15 h 36"/>
                <a:gd name="T18" fmla="*/ 21 w 28"/>
                <a:gd name="T19" fmla="*/ 16 h 36"/>
                <a:gd name="T20" fmla="*/ 18 w 28"/>
                <a:gd name="T21" fmla="*/ 22 h 36"/>
                <a:gd name="T22" fmla="*/ 14 w 28"/>
                <a:gd name="T23" fmla="*/ 29 h 36"/>
                <a:gd name="T24" fmla="*/ 13 w 28"/>
                <a:gd name="T25" fmla="*/ 30 h 36"/>
                <a:gd name="T26" fmla="*/ 11 w 28"/>
                <a:gd name="T27" fmla="*/ 34 h 36"/>
                <a:gd name="T28" fmla="*/ 10 w 28"/>
                <a:gd name="T29" fmla="*/ 34 h 36"/>
                <a:gd name="T30" fmla="*/ 8 w 28"/>
                <a:gd name="T31" fmla="*/ 36 h 36"/>
                <a:gd name="T32" fmla="*/ 5 w 28"/>
                <a:gd name="T33" fmla="*/ 33 h 36"/>
                <a:gd name="T34" fmla="*/ 0 w 28"/>
                <a:gd name="T35" fmla="*/ 2 h 36"/>
                <a:gd name="T36" fmla="*/ 6 w 28"/>
                <a:gd name="T37" fmla="*/ 30 h 36"/>
                <a:gd name="T38" fmla="*/ 7 w 28"/>
                <a:gd name="T39" fmla="*/ 32 h 36"/>
                <a:gd name="T40" fmla="*/ 6 w 28"/>
                <a:gd name="T41" fmla="*/ 30 h 36"/>
                <a:gd name="T42" fmla="*/ 6 w 28"/>
                <a:gd name="T43" fmla="*/ 28 h 36"/>
                <a:gd name="T44" fmla="*/ 5 w 28"/>
                <a:gd name="T45" fmla="*/ 25 h 36"/>
                <a:gd name="T46" fmla="*/ 6 w 28"/>
                <a:gd name="T47" fmla="*/ 28 h 36"/>
                <a:gd name="T48" fmla="*/ 3 w 28"/>
                <a:gd name="T49" fmla="*/ 17 h 36"/>
                <a:gd name="T50" fmla="*/ 4 w 28"/>
                <a:gd name="T51" fmla="*/ 20 h 36"/>
                <a:gd name="T52" fmla="*/ 3 w 28"/>
                <a:gd name="T53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" h="3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3"/>
                    <a:pt x="8" y="9"/>
                    <a:pt x="9" y="13"/>
                  </a:cubicBezTo>
                  <a:cubicBezTo>
                    <a:pt x="9" y="17"/>
                    <a:pt x="8" y="21"/>
                    <a:pt x="10" y="25"/>
                  </a:cubicBezTo>
                  <a:cubicBezTo>
                    <a:pt x="16" y="19"/>
                    <a:pt x="19" y="10"/>
                    <a:pt x="24" y="3"/>
                  </a:cubicBezTo>
                  <a:cubicBezTo>
                    <a:pt x="25" y="3"/>
                    <a:pt x="26" y="3"/>
                    <a:pt x="27" y="3"/>
                  </a:cubicBezTo>
                  <a:cubicBezTo>
                    <a:pt x="28" y="5"/>
                    <a:pt x="26" y="7"/>
                    <a:pt x="25" y="9"/>
                  </a:cubicBezTo>
                  <a:cubicBezTo>
                    <a:pt x="24" y="9"/>
                    <a:pt x="24" y="11"/>
                    <a:pt x="24" y="12"/>
                  </a:cubicBezTo>
                  <a:cubicBezTo>
                    <a:pt x="23" y="13"/>
                    <a:pt x="22" y="14"/>
                    <a:pt x="22" y="15"/>
                  </a:cubicBezTo>
                  <a:cubicBezTo>
                    <a:pt x="22" y="16"/>
                    <a:pt x="21" y="16"/>
                    <a:pt x="21" y="16"/>
                  </a:cubicBezTo>
                  <a:cubicBezTo>
                    <a:pt x="20" y="18"/>
                    <a:pt x="19" y="20"/>
                    <a:pt x="18" y="22"/>
                  </a:cubicBezTo>
                  <a:cubicBezTo>
                    <a:pt x="17" y="24"/>
                    <a:pt x="15" y="26"/>
                    <a:pt x="14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2" y="33"/>
                    <a:pt x="11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9" y="35"/>
                    <a:pt x="9" y="36"/>
                    <a:pt x="8" y="36"/>
                  </a:cubicBezTo>
                  <a:cubicBezTo>
                    <a:pt x="7" y="35"/>
                    <a:pt x="6" y="33"/>
                    <a:pt x="5" y="33"/>
                  </a:cubicBezTo>
                  <a:cubicBezTo>
                    <a:pt x="3" y="22"/>
                    <a:pt x="0" y="12"/>
                    <a:pt x="0" y="2"/>
                  </a:cubicBezTo>
                  <a:close/>
                  <a:moveTo>
                    <a:pt x="6" y="30"/>
                  </a:moveTo>
                  <a:cubicBezTo>
                    <a:pt x="6" y="31"/>
                    <a:pt x="6" y="32"/>
                    <a:pt x="7" y="32"/>
                  </a:cubicBezTo>
                  <a:cubicBezTo>
                    <a:pt x="7" y="31"/>
                    <a:pt x="7" y="30"/>
                    <a:pt x="6" y="30"/>
                  </a:cubicBezTo>
                  <a:close/>
                  <a:moveTo>
                    <a:pt x="6" y="28"/>
                  </a:moveTo>
                  <a:cubicBezTo>
                    <a:pt x="6" y="27"/>
                    <a:pt x="5" y="26"/>
                    <a:pt x="5" y="25"/>
                  </a:cubicBezTo>
                  <a:cubicBezTo>
                    <a:pt x="5" y="26"/>
                    <a:pt x="5" y="27"/>
                    <a:pt x="6" y="28"/>
                  </a:cubicBezTo>
                  <a:close/>
                  <a:moveTo>
                    <a:pt x="3" y="17"/>
                  </a:moveTo>
                  <a:cubicBezTo>
                    <a:pt x="4" y="18"/>
                    <a:pt x="3" y="19"/>
                    <a:pt x="4" y="20"/>
                  </a:cubicBezTo>
                  <a:cubicBezTo>
                    <a:pt x="4" y="19"/>
                    <a:pt x="4" y="18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5" name="Freeform 500"/>
            <p:cNvSpPr>
              <a:spLocks noEditPoints="1"/>
            </p:cNvSpPr>
            <p:nvPr/>
          </p:nvSpPr>
          <p:spPr bwMode="auto">
            <a:xfrm>
              <a:off x="6972749" y="535002"/>
              <a:ext cx="167528" cy="217264"/>
            </a:xfrm>
            <a:custGeom>
              <a:avLst/>
              <a:gdLst>
                <a:gd name="T0" fmla="*/ 6 w 27"/>
                <a:gd name="T1" fmla="*/ 33 h 35"/>
                <a:gd name="T2" fmla="*/ 11 w 27"/>
                <a:gd name="T3" fmla="*/ 8 h 35"/>
                <a:gd name="T4" fmla="*/ 4 w 27"/>
                <a:gd name="T5" fmla="*/ 9 h 35"/>
                <a:gd name="T6" fmla="*/ 3 w 27"/>
                <a:gd name="T7" fmla="*/ 8 h 35"/>
                <a:gd name="T8" fmla="*/ 2 w 27"/>
                <a:gd name="T9" fmla="*/ 8 h 35"/>
                <a:gd name="T10" fmla="*/ 1 w 27"/>
                <a:gd name="T11" fmla="*/ 3 h 35"/>
                <a:gd name="T12" fmla="*/ 6 w 27"/>
                <a:gd name="T13" fmla="*/ 3 h 35"/>
                <a:gd name="T14" fmla="*/ 26 w 27"/>
                <a:gd name="T15" fmla="*/ 2 h 35"/>
                <a:gd name="T16" fmla="*/ 27 w 27"/>
                <a:gd name="T17" fmla="*/ 7 h 35"/>
                <a:gd name="T18" fmla="*/ 17 w 27"/>
                <a:gd name="T19" fmla="*/ 9 h 35"/>
                <a:gd name="T20" fmla="*/ 11 w 27"/>
                <a:gd name="T21" fmla="*/ 34 h 35"/>
                <a:gd name="T22" fmla="*/ 8 w 27"/>
                <a:gd name="T23" fmla="*/ 35 h 35"/>
                <a:gd name="T24" fmla="*/ 6 w 27"/>
                <a:gd name="T25" fmla="*/ 33 h 35"/>
                <a:gd name="T26" fmla="*/ 11 w 27"/>
                <a:gd name="T27" fmla="*/ 26 h 35"/>
                <a:gd name="T28" fmla="*/ 11 w 27"/>
                <a:gd name="T29" fmla="*/ 28 h 35"/>
                <a:gd name="T30" fmla="*/ 11 w 27"/>
                <a:gd name="T31" fmla="*/ 26 h 35"/>
                <a:gd name="T32" fmla="*/ 2 w 27"/>
                <a:gd name="T33" fmla="*/ 5 h 35"/>
                <a:gd name="T34" fmla="*/ 3 w 27"/>
                <a:gd name="T35" fmla="*/ 7 h 35"/>
                <a:gd name="T36" fmla="*/ 2 w 27"/>
                <a:gd name="T37" fmla="*/ 5 h 35"/>
                <a:gd name="T38" fmla="*/ 24 w 27"/>
                <a:gd name="T39" fmla="*/ 5 h 35"/>
                <a:gd name="T40" fmla="*/ 23 w 27"/>
                <a:gd name="T41" fmla="*/ 4 h 35"/>
                <a:gd name="T42" fmla="*/ 22 w 27"/>
                <a:gd name="T43" fmla="*/ 5 h 35"/>
                <a:gd name="T44" fmla="*/ 24 w 27"/>
                <a:gd name="T45" fmla="*/ 5 h 35"/>
                <a:gd name="T46" fmla="*/ 16 w 27"/>
                <a:gd name="T47" fmla="*/ 3 h 35"/>
                <a:gd name="T48" fmla="*/ 14 w 27"/>
                <a:gd name="T49" fmla="*/ 4 h 35"/>
                <a:gd name="T50" fmla="*/ 16 w 27"/>
                <a:gd name="T5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" h="35">
                  <a:moveTo>
                    <a:pt x="6" y="33"/>
                  </a:moveTo>
                  <a:cubicBezTo>
                    <a:pt x="7" y="25"/>
                    <a:pt x="9" y="17"/>
                    <a:pt x="11" y="8"/>
                  </a:cubicBezTo>
                  <a:cubicBezTo>
                    <a:pt x="9" y="8"/>
                    <a:pt x="7" y="9"/>
                    <a:pt x="4" y="9"/>
                  </a:cubicBezTo>
                  <a:cubicBezTo>
                    <a:pt x="4" y="9"/>
                    <a:pt x="3" y="9"/>
                    <a:pt x="3" y="8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3" y="2"/>
                    <a:pt x="4" y="3"/>
                    <a:pt x="6" y="3"/>
                  </a:cubicBezTo>
                  <a:cubicBezTo>
                    <a:pt x="12" y="3"/>
                    <a:pt x="21" y="0"/>
                    <a:pt x="26" y="2"/>
                  </a:cubicBezTo>
                  <a:cubicBezTo>
                    <a:pt x="26" y="4"/>
                    <a:pt x="27" y="5"/>
                    <a:pt x="27" y="7"/>
                  </a:cubicBezTo>
                  <a:cubicBezTo>
                    <a:pt x="24" y="8"/>
                    <a:pt x="21" y="8"/>
                    <a:pt x="17" y="9"/>
                  </a:cubicBezTo>
                  <a:cubicBezTo>
                    <a:pt x="14" y="16"/>
                    <a:pt x="14" y="26"/>
                    <a:pt x="11" y="34"/>
                  </a:cubicBezTo>
                  <a:cubicBezTo>
                    <a:pt x="10" y="35"/>
                    <a:pt x="9" y="35"/>
                    <a:pt x="8" y="35"/>
                  </a:cubicBezTo>
                  <a:cubicBezTo>
                    <a:pt x="7" y="34"/>
                    <a:pt x="7" y="34"/>
                    <a:pt x="6" y="33"/>
                  </a:cubicBezTo>
                  <a:close/>
                  <a:moveTo>
                    <a:pt x="11" y="26"/>
                  </a:moveTo>
                  <a:cubicBezTo>
                    <a:pt x="11" y="27"/>
                    <a:pt x="10" y="27"/>
                    <a:pt x="11" y="28"/>
                  </a:cubicBezTo>
                  <a:cubicBezTo>
                    <a:pt x="11" y="28"/>
                    <a:pt x="12" y="26"/>
                    <a:pt x="11" y="26"/>
                  </a:cubicBezTo>
                  <a:close/>
                  <a:moveTo>
                    <a:pt x="2" y="5"/>
                  </a:moveTo>
                  <a:cubicBezTo>
                    <a:pt x="1" y="6"/>
                    <a:pt x="3" y="7"/>
                    <a:pt x="3" y="7"/>
                  </a:cubicBezTo>
                  <a:cubicBezTo>
                    <a:pt x="3" y="6"/>
                    <a:pt x="2" y="6"/>
                    <a:pt x="2" y="5"/>
                  </a:cubicBezTo>
                  <a:close/>
                  <a:moveTo>
                    <a:pt x="24" y="5"/>
                  </a:moveTo>
                  <a:cubicBezTo>
                    <a:pt x="24" y="4"/>
                    <a:pt x="24" y="4"/>
                    <a:pt x="23" y="4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3" y="5"/>
                    <a:pt x="24" y="5"/>
                    <a:pt x="24" y="5"/>
                  </a:cubicBezTo>
                  <a:close/>
                  <a:moveTo>
                    <a:pt x="16" y="3"/>
                  </a:moveTo>
                  <a:cubicBezTo>
                    <a:pt x="15" y="3"/>
                    <a:pt x="14" y="3"/>
                    <a:pt x="14" y="4"/>
                  </a:cubicBezTo>
                  <a:cubicBezTo>
                    <a:pt x="15" y="3"/>
                    <a:pt x="16" y="3"/>
                    <a:pt x="1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6" name="Freeform 501"/>
            <p:cNvSpPr>
              <a:spLocks noEditPoints="1"/>
            </p:cNvSpPr>
            <p:nvPr/>
          </p:nvSpPr>
          <p:spPr bwMode="auto">
            <a:xfrm>
              <a:off x="7153366" y="548090"/>
              <a:ext cx="159676" cy="204175"/>
            </a:xfrm>
            <a:custGeom>
              <a:avLst/>
              <a:gdLst>
                <a:gd name="T0" fmla="*/ 11 w 26"/>
                <a:gd name="T1" fmla="*/ 0 h 33"/>
                <a:gd name="T2" fmla="*/ 22 w 26"/>
                <a:gd name="T3" fmla="*/ 2 h 33"/>
                <a:gd name="T4" fmla="*/ 25 w 26"/>
                <a:gd name="T5" fmla="*/ 8 h 33"/>
                <a:gd name="T6" fmla="*/ 24 w 26"/>
                <a:gd name="T7" fmla="*/ 21 h 33"/>
                <a:gd name="T8" fmla="*/ 14 w 26"/>
                <a:gd name="T9" fmla="*/ 33 h 33"/>
                <a:gd name="T10" fmla="*/ 6 w 26"/>
                <a:gd name="T11" fmla="*/ 31 h 33"/>
                <a:gd name="T12" fmla="*/ 3 w 26"/>
                <a:gd name="T13" fmla="*/ 28 h 33"/>
                <a:gd name="T14" fmla="*/ 11 w 26"/>
                <a:gd name="T15" fmla="*/ 0 h 33"/>
                <a:gd name="T16" fmla="*/ 9 w 26"/>
                <a:gd name="T17" fmla="*/ 29 h 33"/>
                <a:gd name="T18" fmla="*/ 14 w 26"/>
                <a:gd name="T19" fmla="*/ 28 h 33"/>
                <a:gd name="T20" fmla="*/ 20 w 26"/>
                <a:gd name="T21" fmla="*/ 19 h 33"/>
                <a:gd name="T22" fmla="*/ 19 w 26"/>
                <a:gd name="T23" fmla="*/ 8 h 33"/>
                <a:gd name="T24" fmla="*/ 17 w 26"/>
                <a:gd name="T25" fmla="*/ 6 h 33"/>
                <a:gd name="T26" fmla="*/ 9 w 26"/>
                <a:gd name="T27" fmla="*/ 11 h 33"/>
                <a:gd name="T28" fmla="*/ 9 w 26"/>
                <a:gd name="T29" fmla="*/ 16 h 33"/>
                <a:gd name="T30" fmla="*/ 9 w 26"/>
                <a:gd name="T31" fmla="*/ 16 h 33"/>
                <a:gd name="T32" fmla="*/ 9 w 26"/>
                <a:gd name="T33" fmla="*/ 29 h 33"/>
                <a:gd name="T34" fmla="*/ 21 w 26"/>
                <a:gd name="T35" fmla="*/ 22 h 33"/>
                <a:gd name="T36" fmla="*/ 17 w 26"/>
                <a:gd name="T37" fmla="*/ 28 h 33"/>
                <a:gd name="T38" fmla="*/ 21 w 26"/>
                <a:gd name="T39" fmla="*/ 22 h 33"/>
                <a:gd name="T40" fmla="*/ 22 w 26"/>
                <a:gd name="T41" fmla="*/ 6 h 33"/>
                <a:gd name="T42" fmla="*/ 24 w 26"/>
                <a:gd name="T43" fmla="*/ 11 h 33"/>
                <a:gd name="T44" fmla="*/ 22 w 26"/>
                <a:gd name="T45" fmla="*/ 6 h 33"/>
                <a:gd name="T46" fmla="*/ 17 w 26"/>
                <a:gd name="T47" fmla="*/ 3 h 33"/>
                <a:gd name="T48" fmla="*/ 22 w 26"/>
                <a:gd name="T49" fmla="*/ 5 h 33"/>
                <a:gd name="T50" fmla="*/ 17 w 26"/>
                <a:gd name="T5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" h="33">
                  <a:moveTo>
                    <a:pt x="11" y="0"/>
                  </a:moveTo>
                  <a:cubicBezTo>
                    <a:pt x="15" y="0"/>
                    <a:pt x="19" y="0"/>
                    <a:pt x="22" y="2"/>
                  </a:cubicBezTo>
                  <a:cubicBezTo>
                    <a:pt x="23" y="4"/>
                    <a:pt x="25" y="6"/>
                    <a:pt x="25" y="8"/>
                  </a:cubicBezTo>
                  <a:cubicBezTo>
                    <a:pt x="26" y="13"/>
                    <a:pt x="25" y="17"/>
                    <a:pt x="24" y="21"/>
                  </a:cubicBezTo>
                  <a:cubicBezTo>
                    <a:pt x="23" y="27"/>
                    <a:pt x="18" y="31"/>
                    <a:pt x="14" y="33"/>
                  </a:cubicBezTo>
                  <a:cubicBezTo>
                    <a:pt x="10" y="33"/>
                    <a:pt x="8" y="33"/>
                    <a:pt x="6" y="31"/>
                  </a:cubicBezTo>
                  <a:cubicBezTo>
                    <a:pt x="5" y="30"/>
                    <a:pt x="5" y="29"/>
                    <a:pt x="3" y="28"/>
                  </a:cubicBezTo>
                  <a:cubicBezTo>
                    <a:pt x="0" y="17"/>
                    <a:pt x="7" y="7"/>
                    <a:pt x="11" y="0"/>
                  </a:cubicBezTo>
                  <a:close/>
                  <a:moveTo>
                    <a:pt x="9" y="29"/>
                  </a:moveTo>
                  <a:cubicBezTo>
                    <a:pt x="10" y="30"/>
                    <a:pt x="13" y="29"/>
                    <a:pt x="14" y="28"/>
                  </a:cubicBezTo>
                  <a:cubicBezTo>
                    <a:pt x="15" y="27"/>
                    <a:pt x="19" y="23"/>
                    <a:pt x="20" y="19"/>
                  </a:cubicBezTo>
                  <a:cubicBezTo>
                    <a:pt x="21" y="15"/>
                    <a:pt x="19" y="12"/>
                    <a:pt x="19" y="8"/>
                  </a:cubicBezTo>
                  <a:cubicBezTo>
                    <a:pt x="18" y="8"/>
                    <a:pt x="17" y="7"/>
                    <a:pt x="17" y="6"/>
                  </a:cubicBezTo>
                  <a:cubicBezTo>
                    <a:pt x="13" y="5"/>
                    <a:pt x="11" y="9"/>
                    <a:pt x="9" y="11"/>
                  </a:cubicBezTo>
                  <a:cubicBezTo>
                    <a:pt x="11" y="12"/>
                    <a:pt x="10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8"/>
                    <a:pt x="5" y="28"/>
                    <a:pt x="9" y="29"/>
                  </a:cubicBezTo>
                  <a:close/>
                  <a:moveTo>
                    <a:pt x="21" y="22"/>
                  </a:moveTo>
                  <a:cubicBezTo>
                    <a:pt x="20" y="24"/>
                    <a:pt x="18" y="27"/>
                    <a:pt x="17" y="28"/>
                  </a:cubicBezTo>
                  <a:cubicBezTo>
                    <a:pt x="19" y="27"/>
                    <a:pt x="21" y="24"/>
                    <a:pt x="21" y="22"/>
                  </a:cubicBezTo>
                  <a:close/>
                  <a:moveTo>
                    <a:pt x="22" y="6"/>
                  </a:moveTo>
                  <a:cubicBezTo>
                    <a:pt x="23" y="8"/>
                    <a:pt x="23" y="10"/>
                    <a:pt x="24" y="11"/>
                  </a:cubicBezTo>
                  <a:cubicBezTo>
                    <a:pt x="24" y="9"/>
                    <a:pt x="23" y="7"/>
                    <a:pt x="22" y="6"/>
                  </a:cubicBezTo>
                  <a:close/>
                  <a:moveTo>
                    <a:pt x="17" y="3"/>
                  </a:moveTo>
                  <a:cubicBezTo>
                    <a:pt x="19" y="3"/>
                    <a:pt x="21" y="5"/>
                    <a:pt x="22" y="5"/>
                  </a:cubicBezTo>
                  <a:cubicBezTo>
                    <a:pt x="21" y="4"/>
                    <a:pt x="19" y="1"/>
                    <a:pt x="1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7" name="Freeform 502"/>
            <p:cNvSpPr>
              <a:spLocks noEditPoints="1"/>
            </p:cNvSpPr>
            <p:nvPr/>
          </p:nvSpPr>
          <p:spPr bwMode="auto">
            <a:xfrm>
              <a:off x="6619369" y="542854"/>
              <a:ext cx="149206" cy="209411"/>
            </a:xfrm>
            <a:custGeom>
              <a:avLst/>
              <a:gdLst>
                <a:gd name="T0" fmla="*/ 0 w 24"/>
                <a:gd name="T1" fmla="*/ 32 h 34"/>
                <a:gd name="T2" fmla="*/ 1 w 24"/>
                <a:gd name="T3" fmla="*/ 23 h 34"/>
                <a:gd name="T4" fmla="*/ 3 w 24"/>
                <a:gd name="T5" fmla="*/ 3 h 34"/>
                <a:gd name="T6" fmla="*/ 24 w 24"/>
                <a:gd name="T7" fmla="*/ 1 h 34"/>
                <a:gd name="T8" fmla="*/ 21 w 24"/>
                <a:gd name="T9" fmla="*/ 6 h 34"/>
                <a:gd name="T10" fmla="*/ 8 w 24"/>
                <a:gd name="T11" fmla="*/ 6 h 34"/>
                <a:gd name="T12" fmla="*/ 5 w 24"/>
                <a:gd name="T13" fmla="*/ 14 h 34"/>
                <a:gd name="T14" fmla="*/ 18 w 24"/>
                <a:gd name="T15" fmla="*/ 17 h 34"/>
                <a:gd name="T16" fmla="*/ 14 w 24"/>
                <a:gd name="T17" fmla="*/ 21 h 34"/>
                <a:gd name="T18" fmla="*/ 4 w 24"/>
                <a:gd name="T19" fmla="*/ 20 h 34"/>
                <a:gd name="T20" fmla="*/ 3 w 24"/>
                <a:gd name="T21" fmla="*/ 28 h 34"/>
                <a:gd name="T22" fmla="*/ 16 w 24"/>
                <a:gd name="T23" fmla="*/ 30 h 34"/>
                <a:gd name="T24" fmla="*/ 19 w 24"/>
                <a:gd name="T25" fmla="*/ 31 h 34"/>
                <a:gd name="T26" fmla="*/ 16 w 24"/>
                <a:gd name="T27" fmla="*/ 33 h 34"/>
                <a:gd name="T28" fmla="*/ 8 w 24"/>
                <a:gd name="T29" fmla="*/ 33 h 34"/>
                <a:gd name="T30" fmla="*/ 7 w 24"/>
                <a:gd name="T31" fmla="*/ 33 h 34"/>
                <a:gd name="T32" fmla="*/ 0 w 24"/>
                <a:gd name="T33" fmla="*/ 32 h 34"/>
                <a:gd name="T34" fmla="*/ 10 w 24"/>
                <a:gd name="T35" fmla="*/ 30 h 34"/>
                <a:gd name="T36" fmla="*/ 7 w 24"/>
                <a:gd name="T37" fmla="*/ 30 h 34"/>
                <a:gd name="T38" fmla="*/ 10 w 24"/>
                <a:gd name="T39" fmla="*/ 30 h 34"/>
                <a:gd name="T40" fmla="*/ 16 w 24"/>
                <a:gd name="T41" fmla="*/ 18 h 34"/>
                <a:gd name="T42" fmla="*/ 10 w 24"/>
                <a:gd name="T43" fmla="*/ 19 h 34"/>
                <a:gd name="T44" fmla="*/ 16 w 24"/>
                <a:gd name="T45" fmla="*/ 18 h 34"/>
                <a:gd name="T46" fmla="*/ 21 w 24"/>
                <a:gd name="T47" fmla="*/ 4 h 34"/>
                <a:gd name="T48" fmla="*/ 19 w 24"/>
                <a:gd name="T49" fmla="*/ 4 h 34"/>
                <a:gd name="T50" fmla="*/ 21 w 24"/>
                <a:gd name="T51" fmla="*/ 4 h 34"/>
                <a:gd name="T52" fmla="*/ 10 w 24"/>
                <a:gd name="T53" fmla="*/ 3 h 34"/>
                <a:gd name="T54" fmla="*/ 8 w 24"/>
                <a:gd name="T55" fmla="*/ 3 h 34"/>
                <a:gd name="T56" fmla="*/ 10 w 24"/>
                <a:gd name="T5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34">
                  <a:moveTo>
                    <a:pt x="0" y="32"/>
                  </a:moveTo>
                  <a:cubicBezTo>
                    <a:pt x="0" y="29"/>
                    <a:pt x="0" y="26"/>
                    <a:pt x="1" y="23"/>
                  </a:cubicBezTo>
                  <a:cubicBezTo>
                    <a:pt x="2" y="16"/>
                    <a:pt x="2" y="9"/>
                    <a:pt x="3" y="3"/>
                  </a:cubicBezTo>
                  <a:cubicBezTo>
                    <a:pt x="8" y="0"/>
                    <a:pt x="18" y="1"/>
                    <a:pt x="24" y="1"/>
                  </a:cubicBezTo>
                  <a:cubicBezTo>
                    <a:pt x="23" y="3"/>
                    <a:pt x="23" y="5"/>
                    <a:pt x="21" y="6"/>
                  </a:cubicBezTo>
                  <a:cubicBezTo>
                    <a:pt x="16" y="4"/>
                    <a:pt x="12" y="6"/>
                    <a:pt x="8" y="6"/>
                  </a:cubicBezTo>
                  <a:cubicBezTo>
                    <a:pt x="6" y="8"/>
                    <a:pt x="6" y="12"/>
                    <a:pt x="5" y="14"/>
                  </a:cubicBezTo>
                  <a:cubicBezTo>
                    <a:pt x="8" y="17"/>
                    <a:pt x="14" y="16"/>
                    <a:pt x="18" y="17"/>
                  </a:cubicBezTo>
                  <a:cubicBezTo>
                    <a:pt x="18" y="20"/>
                    <a:pt x="16" y="20"/>
                    <a:pt x="14" y="21"/>
                  </a:cubicBezTo>
                  <a:cubicBezTo>
                    <a:pt x="11" y="20"/>
                    <a:pt x="7" y="20"/>
                    <a:pt x="4" y="20"/>
                  </a:cubicBezTo>
                  <a:cubicBezTo>
                    <a:pt x="3" y="23"/>
                    <a:pt x="3" y="25"/>
                    <a:pt x="3" y="28"/>
                  </a:cubicBezTo>
                  <a:cubicBezTo>
                    <a:pt x="7" y="29"/>
                    <a:pt x="13" y="28"/>
                    <a:pt x="16" y="30"/>
                  </a:cubicBezTo>
                  <a:cubicBezTo>
                    <a:pt x="17" y="30"/>
                    <a:pt x="18" y="30"/>
                    <a:pt x="19" y="31"/>
                  </a:cubicBezTo>
                  <a:cubicBezTo>
                    <a:pt x="17" y="31"/>
                    <a:pt x="17" y="33"/>
                    <a:pt x="16" y="33"/>
                  </a:cubicBezTo>
                  <a:cubicBezTo>
                    <a:pt x="14" y="34"/>
                    <a:pt x="11" y="34"/>
                    <a:pt x="8" y="33"/>
                  </a:cubicBezTo>
                  <a:cubicBezTo>
                    <a:pt x="8" y="33"/>
                    <a:pt x="8" y="33"/>
                    <a:pt x="7" y="33"/>
                  </a:cubicBezTo>
                  <a:cubicBezTo>
                    <a:pt x="4" y="32"/>
                    <a:pt x="2" y="34"/>
                    <a:pt x="0" y="32"/>
                  </a:cubicBezTo>
                  <a:close/>
                  <a:moveTo>
                    <a:pt x="10" y="30"/>
                  </a:moveTo>
                  <a:cubicBezTo>
                    <a:pt x="9" y="30"/>
                    <a:pt x="8" y="29"/>
                    <a:pt x="7" y="30"/>
                  </a:cubicBezTo>
                  <a:cubicBezTo>
                    <a:pt x="8" y="30"/>
                    <a:pt x="10" y="31"/>
                    <a:pt x="10" y="30"/>
                  </a:cubicBezTo>
                  <a:close/>
                  <a:moveTo>
                    <a:pt x="16" y="18"/>
                  </a:moveTo>
                  <a:cubicBezTo>
                    <a:pt x="15" y="18"/>
                    <a:pt x="12" y="19"/>
                    <a:pt x="10" y="19"/>
                  </a:cubicBezTo>
                  <a:cubicBezTo>
                    <a:pt x="13" y="19"/>
                    <a:pt x="15" y="20"/>
                    <a:pt x="16" y="18"/>
                  </a:cubicBezTo>
                  <a:close/>
                  <a:moveTo>
                    <a:pt x="21" y="4"/>
                  </a:moveTo>
                  <a:cubicBezTo>
                    <a:pt x="20" y="5"/>
                    <a:pt x="19" y="4"/>
                    <a:pt x="19" y="4"/>
                  </a:cubicBezTo>
                  <a:cubicBezTo>
                    <a:pt x="19" y="4"/>
                    <a:pt x="21" y="5"/>
                    <a:pt x="21" y="4"/>
                  </a:cubicBezTo>
                  <a:close/>
                  <a:moveTo>
                    <a:pt x="10" y="3"/>
                  </a:moveTo>
                  <a:cubicBezTo>
                    <a:pt x="9" y="3"/>
                    <a:pt x="9" y="2"/>
                    <a:pt x="8" y="3"/>
                  </a:cubicBezTo>
                  <a:cubicBezTo>
                    <a:pt x="9" y="3"/>
                    <a:pt x="10" y="3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8" name="Freeform 503"/>
            <p:cNvSpPr>
              <a:spLocks noEditPoints="1"/>
            </p:cNvSpPr>
            <p:nvPr/>
          </p:nvSpPr>
          <p:spPr bwMode="auto">
            <a:xfrm>
              <a:off x="6786898" y="529767"/>
              <a:ext cx="141352" cy="222500"/>
            </a:xfrm>
            <a:custGeom>
              <a:avLst/>
              <a:gdLst>
                <a:gd name="T0" fmla="*/ 16 w 23"/>
                <a:gd name="T1" fmla="*/ 9 h 36"/>
                <a:gd name="T2" fmla="*/ 13 w 23"/>
                <a:gd name="T3" fmla="*/ 5 h 36"/>
                <a:gd name="T4" fmla="*/ 7 w 23"/>
                <a:gd name="T5" fmla="*/ 20 h 36"/>
                <a:gd name="T6" fmla="*/ 9 w 23"/>
                <a:gd name="T7" fmla="*/ 29 h 36"/>
                <a:gd name="T8" fmla="*/ 20 w 23"/>
                <a:gd name="T9" fmla="*/ 22 h 36"/>
                <a:gd name="T10" fmla="*/ 22 w 23"/>
                <a:gd name="T11" fmla="*/ 26 h 36"/>
                <a:gd name="T12" fmla="*/ 17 w 23"/>
                <a:gd name="T13" fmla="*/ 35 h 36"/>
                <a:gd name="T14" fmla="*/ 11 w 23"/>
                <a:gd name="T15" fmla="*/ 36 h 36"/>
                <a:gd name="T16" fmla="*/ 6 w 23"/>
                <a:gd name="T17" fmla="*/ 34 h 36"/>
                <a:gd name="T18" fmla="*/ 4 w 23"/>
                <a:gd name="T19" fmla="*/ 31 h 36"/>
                <a:gd name="T20" fmla="*/ 2 w 23"/>
                <a:gd name="T21" fmla="*/ 26 h 36"/>
                <a:gd name="T22" fmla="*/ 1 w 23"/>
                <a:gd name="T23" fmla="*/ 22 h 36"/>
                <a:gd name="T24" fmla="*/ 9 w 23"/>
                <a:gd name="T25" fmla="*/ 3 h 36"/>
                <a:gd name="T26" fmla="*/ 11 w 23"/>
                <a:gd name="T27" fmla="*/ 2 h 36"/>
                <a:gd name="T28" fmla="*/ 16 w 23"/>
                <a:gd name="T29" fmla="*/ 9 h 36"/>
                <a:gd name="T30" fmla="*/ 16 w 23"/>
                <a:gd name="T31" fmla="*/ 33 h 36"/>
                <a:gd name="T32" fmla="*/ 13 w 23"/>
                <a:gd name="T33" fmla="*/ 34 h 36"/>
                <a:gd name="T34" fmla="*/ 16 w 23"/>
                <a:gd name="T35" fmla="*/ 33 h 36"/>
                <a:gd name="T36" fmla="*/ 19 w 23"/>
                <a:gd name="T37" fmla="*/ 31 h 36"/>
                <a:gd name="T38" fmla="*/ 18 w 23"/>
                <a:gd name="T39" fmla="*/ 33 h 36"/>
                <a:gd name="T40" fmla="*/ 19 w 23"/>
                <a:gd name="T41" fmla="*/ 31 h 36"/>
                <a:gd name="T42" fmla="*/ 10 w 23"/>
                <a:gd name="T43" fmla="*/ 32 h 36"/>
                <a:gd name="T44" fmla="*/ 8 w 23"/>
                <a:gd name="T45" fmla="*/ 31 h 36"/>
                <a:gd name="T46" fmla="*/ 10 w 23"/>
                <a:gd name="T47" fmla="*/ 32 h 36"/>
                <a:gd name="T48" fmla="*/ 19 w 23"/>
                <a:gd name="T49" fmla="*/ 27 h 36"/>
                <a:gd name="T50" fmla="*/ 13 w 23"/>
                <a:gd name="T51" fmla="*/ 31 h 36"/>
                <a:gd name="T52" fmla="*/ 19 w 23"/>
                <a:gd name="T53" fmla="*/ 27 h 36"/>
                <a:gd name="T54" fmla="*/ 2 w 23"/>
                <a:gd name="T55" fmla="*/ 18 h 36"/>
                <a:gd name="T56" fmla="*/ 3 w 23"/>
                <a:gd name="T57" fmla="*/ 23 h 36"/>
                <a:gd name="T58" fmla="*/ 2 w 23"/>
                <a:gd name="T59" fmla="*/ 18 h 36"/>
                <a:gd name="T60" fmla="*/ 8 w 23"/>
                <a:gd name="T61" fmla="*/ 8 h 36"/>
                <a:gd name="T62" fmla="*/ 6 w 23"/>
                <a:gd name="T63" fmla="*/ 17 h 36"/>
                <a:gd name="T64" fmla="*/ 8 w 23"/>
                <a:gd name="T65" fmla="*/ 8 h 36"/>
                <a:gd name="T66" fmla="*/ 5 w 23"/>
                <a:gd name="T67" fmla="*/ 11 h 36"/>
                <a:gd name="T68" fmla="*/ 4 w 23"/>
                <a:gd name="T69" fmla="*/ 14 h 36"/>
                <a:gd name="T70" fmla="*/ 5 w 23"/>
                <a:gd name="T71" fmla="*/ 11 h 36"/>
                <a:gd name="T72" fmla="*/ 10 w 23"/>
                <a:gd name="T73" fmla="*/ 6 h 36"/>
                <a:gd name="T74" fmla="*/ 8 w 23"/>
                <a:gd name="T75" fmla="*/ 7 h 36"/>
                <a:gd name="T76" fmla="*/ 10 w 23"/>
                <a:gd name="T77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36">
                  <a:moveTo>
                    <a:pt x="16" y="9"/>
                  </a:moveTo>
                  <a:cubicBezTo>
                    <a:pt x="16" y="8"/>
                    <a:pt x="13" y="7"/>
                    <a:pt x="13" y="5"/>
                  </a:cubicBezTo>
                  <a:cubicBezTo>
                    <a:pt x="9" y="7"/>
                    <a:pt x="7" y="14"/>
                    <a:pt x="7" y="20"/>
                  </a:cubicBezTo>
                  <a:cubicBezTo>
                    <a:pt x="6" y="23"/>
                    <a:pt x="7" y="27"/>
                    <a:pt x="9" y="29"/>
                  </a:cubicBezTo>
                  <a:cubicBezTo>
                    <a:pt x="15" y="31"/>
                    <a:pt x="19" y="27"/>
                    <a:pt x="20" y="22"/>
                  </a:cubicBezTo>
                  <a:cubicBezTo>
                    <a:pt x="21" y="23"/>
                    <a:pt x="22" y="25"/>
                    <a:pt x="22" y="26"/>
                  </a:cubicBezTo>
                  <a:cubicBezTo>
                    <a:pt x="22" y="28"/>
                    <a:pt x="19" y="34"/>
                    <a:pt x="17" y="35"/>
                  </a:cubicBezTo>
                  <a:cubicBezTo>
                    <a:pt x="16" y="36"/>
                    <a:pt x="13" y="36"/>
                    <a:pt x="11" y="36"/>
                  </a:cubicBezTo>
                  <a:cubicBezTo>
                    <a:pt x="9" y="35"/>
                    <a:pt x="7" y="35"/>
                    <a:pt x="6" y="34"/>
                  </a:cubicBezTo>
                  <a:cubicBezTo>
                    <a:pt x="5" y="33"/>
                    <a:pt x="5" y="32"/>
                    <a:pt x="4" y="31"/>
                  </a:cubicBezTo>
                  <a:cubicBezTo>
                    <a:pt x="3" y="29"/>
                    <a:pt x="3" y="29"/>
                    <a:pt x="2" y="26"/>
                  </a:cubicBezTo>
                  <a:cubicBezTo>
                    <a:pt x="2" y="24"/>
                    <a:pt x="1" y="23"/>
                    <a:pt x="1" y="22"/>
                  </a:cubicBezTo>
                  <a:cubicBezTo>
                    <a:pt x="0" y="15"/>
                    <a:pt x="4" y="4"/>
                    <a:pt x="9" y="3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7" y="0"/>
                    <a:pt x="23" y="10"/>
                    <a:pt x="16" y="9"/>
                  </a:cubicBezTo>
                  <a:close/>
                  <a:moveTo>
                    <a:pt x="16" y="33"/>
                  </a:moveTo>
                  <a:cubicBezTo>
                    <a:pt x="15" y="33"/>
                    <a:pt x="14" y="33"/>
                    <a:pt x="13" y="34"/>
                  </a:cubicBezTo>
                  <a:cubicBezTo>
                    <a:pt x="14" y="34"/>
                    <a:pt x="15" y="34"/>
                    <a:pt x="16" y="33"/>
                  </a:cubicBezTo>
                  <a:close/>
                  <a:moveTo>
                    <a:pt x="19" y="31"/>
                  </a:moveTo>
                  <a:cubicBezTo>
                    <a:pt x="19" y="32"/>
                    <a:pt x="17" y="32"/>
                    <a:pt x="18" y="33"/>
                  </a:cubicBezTo>
                  <a:cubicBezTo>
                    <a:pt x="19" y="33"/>
                    <a:pt x="19" y="31"/>
                    <a:pt x="19" y="31"/>
                  </a:cubicBezTo>
                  <a:close/>
                  <a:moveTo>
                    <a:pt x="10" y="32"/>
                  </a:moveTo>
                  <a:cubicBezTo>
                    <a:pt x="9" y="32"/>
                    <a:pt x="8" y="31"/>
                    <a:pt x="8" y="31"/>
                  </a:cubicBezTo>
                  <a:cubicBezTo>
                    <a:pt x="8" y="32"/>
                    <a:pt x="10" y="33"/>
                    <a:pt x="10" y="32"/>
                  </a:cubicBezTo>
                  <a:close/>
                  <a:moveTo>
                    <a:pt x="19" y="27"/>
                  </a:moveTo>
                  <a:cubicBezTo>
                    <a:pt x="18" y="29"/>
                    <a:pt x="16" y="31"/>
                    <a:pt x="13" y="31"/>
                  </a:cubicBezTo>
                  <a:cubicBezTo>
                    <a:pt x="16" y="32"/>
                    <a:pt x="19" y="29"/>
                    <a:pt x="19" y="27"/>
                  </a:cubicBezTo>
                  <a:close/>
                  <a:moveTo>
                    <a:pt x="2" y="18"/>
                  </a:moveTo>
                  <a:cubicBezTo>
                    <a:pt x="2" y="20"/>
                    <a:pt x="2" y="22"/>
                    <a:pt x="3" y="23"/>
                  </a:cubicBezTo>
                  <a:cubicBezTo>
                    <a:pt x="3" y="22"/>
                    <a:pt x="3" y="19"/>
                    <a:pt x="2" y="18"/>
                  </a:cubicBezTo>
                  <a:close/>
                  <a:moveTo>
                    <a:pt x="8" y="8"/>
                  </a:moveTo>
                  <a:cubicBezTo>
                    <a:pt x="7" y="10"/>
                    <a:pt x="5" y="14"/>
                    <a:pt x="6" y="17"/>
                  </a:cubicBezTo>
                  <a:cubicBezTo>
                    <a:pt x="6" y="14"/>
                    <a:pt x="7" y="11"/>
                    <a:pt x="8" y="8"/>
                  </a:cubicBezTo>
                  <a:close/>
                  <a:moveTo>
                    <a:pt x="5" y="11"/>
                  </a:moveTo>
                  <a:cubicBezTo>
                    <a:pt x="4" y="11"/>
                    <a:pt x="4" y="13"/>
                    <a:pt x="4" y="14"/>
                  </a:cubicBezTo>
                  <a:cubicBezTo>
                    <a:pt x="5" y="13"/>
                    <a:pt x="5" y="11"/>
                    <a:pt x="5" y="11"/>
                  </a:cubicBezTo>
                  <a:close/>
                  <a:moveTo>
                    <a:pt x="10" y="6"/>
                  </a:moveTo>
                  <a:cubicBezTo>
                    <a:pt x="9" y="6"/>
                    <a:pt x="8" y="6"/>
                    <a:pt x="8" y="7"/>
                  </a:cubicBezTo>
                  <a:cubicBezTo>
                    <a:pt x="9" y="7"/>
                    <a:pt x="10" y="6"/>
                    <a:pt x="1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9" name="Freeform 514"/>
            <p:cNvSpPr>
              <a:spLocks noEditPoints="1"/>
            </p:cNvSpPr>
            <p:nvPr/>
          </p:nvSpPr>
          <p:spPr bwMode="auto">
            <a:xfrm>
              <a:off x="2768832" y="1516613"/>
              <a:ext cx="143971" cy="172764"/>
            </a:xfrm>
            <a:custGeom>
              <a:avLst/>
              <a:gdLst>
                <a:gd name="T0" fmla="*/ 22 w 23"/>
                <a:gd name="T1" fmla="*/ 0 h 28"/>
                <a:gd name="T2" fmla="*/ 17 w 23"/>
                <a:gd name="T3" fmla="*/ 10 h 28"/>
                <a:gd name="T4" fmla="*/ 13 w 23"/>
                <a:gd name="T5" fmla="*/ 26 h 28"/>
                <a:gd name="T6" fmla="*/ 10 w 23"/>
                <a:gd name="T7" fmla="*/ 22 h 28"/>
                <a:gd name="T8" fmla="*/ 6 w 23"/>
                <a:gd name="T9" fmla="*/ 27 h 28"/>
                <a:gd name="T10" fmla="*/ 5 w 23"/>
                <a:gd name="T11" fmla="*/ 27 h 28"/>
                <a:gd name="T12" fmla="*/ 9 w 23"/>
                <a:gd name="T13" fmla="*/ 19 h 28"/>
                <a:gd name="T14" fmla="*/ 14 w 23"/>
                <a:gd name="T15" fmla="*/ 12 h 28"/>
                <a:gd name="T16" fmla="*/ 11 w 23"/>
                <a:gd name="T17" fmla="*/ 11 h 28"/>
                <a:gd name="T18" fmla="*/ 0 w 23"/>
                <a:gd name="T19" fmla="*/ 16 h 28"/>
                <a:gd name="T20" fmla="*/ 15 w 23"/>
                <a:gd name="T21" fmla="*/ 10 h 28"/>
                <a:gd name="T22" fmla="*/ 22 w 23"/>
                <a:gd name="T23" fmla="*/ 0 h 28"/>
                <a:gd name="T24" fmla="*/ 11 w 23"/>
                <a:gd name="T25" fmla="*/ 20 h 28"/>
                <a:gd name="T26" fmla="*/ 14 w 23"/>
                <a:gd name="T27" fmla="*/ 24 h 28"/>
                <a:gd name="T28" fmla="*/ 15 w 23"/>
                <a:gd name="T29" fmla="*/ 12 h 28"/>
                <a:gd name="T30" fmla="*/ 11 w 23"/>
                <a:gd name="T31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28">
                  <a:moveTo>
                    <a:pt x="22" y="0"/>
                  </a:moveTo>
                  <a:cubicBezTo>
                    <a:pt x="21" y="4"/>
                    <a:pt x="18" y="7"/>
                    <a:pt x="17" y="10"/>
                  </a:cubicBezTo>
                  <a:cubicBezTo>
                    <a:pt x="23" y="13"/>
                    <a:pt x="23" y="28"/>
                    <a:pt x="13" y="26"/>
                  </a:cubicBezTo>
                  <a:cubicBezTo>
                    <a:pt x="12" y="25"/>
                    <a:pt x="11" y="24"/>
                    <a:pt x="10" y="22"/>
                  </a:cubicBezTo>
                  <a:cubicBezTo>
                    <a:pt x="8" y="23"/>
                    <a:pt x="8" y="26"/>
                    <a:pt x="6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4"/>
                    <a:pt x="7" y="22"/>
                    <a:pt x="9" y="19"/>
                  </a:cubicBezTo>
                  <a:cubicBezTo>
                    <a:pt x="11" y="17"/>
                    <a:pt x="12" y="14"/>
                    <a:pt x="14" y="12"/>
                  </a:cubicBezTo>
                  <a:cubicBezTo>
                    <a:pt x="13" y="12"/>
                    <a:pt x="12" y="11"/>
                    <a:pt x="11" y="11"/>
                  </a:cubicBezTo>
                  <a:cubicBezTo>
                    <a:pt x="7" y="11"/>
                    <a:pt x="3" y="15"/>
                    <a:pt x="0" y="16"/>
                  </a:cubicBezTo>
                  <a:cubicBezTo>
                    <a:pt x="0" y="11"/>
                    <a:pt x="10" y="8"/>
                    <a:pt x="15" y="10"/>
                  </a:cubicBezTo>
                  <a:cubicBezTo>
                    <a:pt x="17" y="7"/>
                    <a:pt x="18" y="2"/>
                    <a:pt x="22" y="0"/>
                  </a:cubicBezTo>
                  <a:close/>
                  <a:moveTo>
                    <a:pt x="11" y="20"/>
                  </a:moveTo>
                  <a:cubicBezTo>
                    <a:pt x="12" y="21"/>
                    <a:pt x="13" y="23"/>
                    <a:pt x="14" y="24"/>
                  </a:cubicBezTo>
                  <a:cubicBezTo>
                    <a:pt x="20" y="24"/>
                    <a:pt x="20" y="14"/>
                    <a:pt x="15" y="12"/>
                  </a:cubicBezTo>
                  <a:cubicBezTo>
                    <a:pt x="14" y="15"/>
                    <a:pt x="12" y="17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0" name="Freeform 515"/>
            <p:cNvSpPr/>
            <p:nvPr/>
          </p:nvSpPr>
          <p:spPr bwMode="auto">
            <a:xfrm>
              <a:off x="3090802" y="1558495"/>
              <a:ext cx="26176" cy="26176"/>
            </a:xfrm>
            <a:custGeom>
              <a:avLst/>
              <a:gdLst>
                <a:gd name="T0" fmla="*/ 4 w 4"/>
                <a:gd name="T1" fmla="*/ 3 h 4"/>
                <a:gd name="T2" fmla="*/ 0 w 4"/>
                <a:gd name="T3" fmla="*/ 3 h 4"/>
                <a:gd name="T4" fmla="*/ 4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3"/>
                    <a:pt x="1" y="4"/>
                    <a:pt x="0" y="3"/>
                  </a:cubicBezTo>
                  <a:cubicBezTo>
                    <a:pt x="0" y="0"/>
                    <a:pt x="4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1" name="Freeform 516"/>
            <p:cNvSpPr>
              <a:spLocks noEditPoints="1"/>
            </p:cNvSpPr>
            <p:nvPr/>
          </p:nvSpPr>
          <p:spPr bwMode="auto">
            <a:xfrm>
              <a:off x="3054155" y="1571584"/>
              <a:ext cx="130882" cy="230352"/>
            </a:xfrm>
            <a:custGeom>
              <a:avLst/>
              <a:gdLst>
                <a:gd name="T0" fmla="*/ 17 w 21"/>
                <a:gd name="T1" fmla="*/ 12 h 37"/>
                <a:gd name="T2" fmla="*/ 12 w 21"/>
                <a:gd name="T3" fmla="*/ 34 h 37"/>
                <a:gd name="T4" fmla="*/ 0 w 21"/>
                <a:gd name="T5" fmla="*/ 28 h 37"/>
                <a:gd name="T6" fmla="*/ 6 w 21"/>
                <a:gd name="T7" fmla="*/ 23 h 37"/>
                <a:gd name="T8" fmla="*/ 13 w 21"/>
                <a:gd name="T9" fmla="*/ 20 h 37"/>
                <a:gd name="T10" fmla="*/ 3 w 21"/>
                <a:gd name="T11" fmla="*/ 27 h 37"/>
                <a:gd name="T12" fmla="*/ 10 w 21"/>
                <a:gd name="T13" fmla="*/ 32 h 37"/>
                <a:gd name="T14" fmla="*/ 14 w 21"/>
                <a:gd name="T15" fmla="*/ 15 h 37"/>
                <a:gd name="T16" fmla="*/ 6 w 21"/>
                <a:gd name="T17" fmla="*/ 14 h 37"/>
                <a:gd name="T18" fmla="*/ 21 w 21"/>
                <a:gd name="T19" fmla="*/ 7 h 37"/>
                <a:gd name="T20" fmla="*/ 17 w 21"/>
                <a:gd name="T21" fmla="*/ 12 h 37"/>
                <a:gd name="T22" fmla="*/ 10 w 21"/>
                <a:gd name="T23" fmla="*/ 10 h 37"/>
                <a:gd name="T24" fmla="*/ 8 w 21"/>
                <a:gd name="T25" fmla="*/ 14 h 37"/>
                <a:gd name="T26" fmla="*/ 18 w 21"/>
                <a:gd name="T27" fmla="*/ 7 h 37"/>
                <a:gd name="T28" fmla="*/ 10 w 21"/>
                <a:gd name="T29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37">
                  <a:moveTo>
                    <a:pt x="17" y="12"/>
                  </a:moveTo>
                  <a:cubicBezTo>
                    <a:pt x="15" y="19"/>
                    <a:pt x="14" y="27"/>
                    <a:pt x="12" y="34"/>
                  </a:cubicBezTo>
                  <a:cubicBezTo>
                    <a:pt x="6" y="37"/>
                    <a:pt x="4" y="29"/>
                    <a:pt x="0" y="28"/>
                  </a:cubicBezTo>
                  <a:cubicBezTo>
                    <a:pt x="1" y="25"/>
                    <a:pt x="4" y="25"/>
                    <a:pt x="6" y="23"/>
                  </a:cubicBezTo>
                  <a:cubicBezTo>
                    <a:pt x="9" y="22"/>
                    <a:pt x="11" y="20"/>
                    <a:pt x="13" y="20"/>
                  </a:cubicBezTo>
                  <a:cubicBezTo>
                    <a:pt x="11" y="24"/>
                    <a:pt x="6" y="25"/>
                    <a:pt x="3" y="27"/>
                  </a:cubicBezTo>
                  <a:cubicBezTo>
                    <a:pt x="4" y="30"/>
                    <a:pt x="7" y="33"/>
                    <a:pt x="10" y="32"/>
                  </a:cubicBezTo>
                  <a:cubicBezTo>
                    <a:pt x="13" y="31"/>
                    <a:pt x="13" y="18"/>
                    <a:pt x="14" y="15"/>
                  </a:cubicBezTo>
                  <a:cubicBezTo>
                    <a:pt x="13" y="15"/>
                    <a:pt x="7" y="18"/>
                    <a:pt x="6" y="14"/>
                  </a:cubicBezTo>
                  <a:cubicBezTo>
                    <a:pt x="3" y="10"/>
                    <a:pt x="20" y="0"/>
                    <a:pt x="21" y="7"/>
                  </a:cubicBezTo>
                  <a:cubicBezTo>
                    <a:pt x="21" y="9"/>
                    <a:pt x="19" y="10"/>
                    <a:pt x="17" y="12"/>
                  </a:cubicBezTo>
                  <a:close/>
                  <a:moveTo>
                    <a:pt x="10" y="10"/>
                  </a:moveTo>
                  <a:cubicBezTo>
                    <a:pt x="9" y="11"/>
                    <a:pt x="8" y="12"/>
                    <a:pt x="8" y="14"/>
                  </a:cubicBezTo>
                  <a:cubicBezTo>
                    <a:pt x="13" y="14"/>
                    <a:pt x="16" y="11"/>
                    <a:pt x="18" y="7"/>
                  </a:cubicBezTo>
                  <a:cubicBezTo>
                    <a:pt x="15" y="4"/>
                    <a:pt x="13" y="10"/>
                    <a:pt x="1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2" name="Freeform 517"/>
            <p:cNvSpPr/>
            <p:nvPr/>
          </p:nvSpPr>
          <p:spPr bwMode="auto">
            <a:xfrm>
              <a:off x="3946766" y="1558495"/>
              <a:ext cx="62823" cy="125646"/>
            </a:xfrm>
            <a:custGeom>
              <a:avLst/>
              <a:gdLst>
                <a:gd name="T0" fmla="*/ 9 w 10"/>
                <a:gd name="T1" fmla="*/ 4 h 20"/>
                <a:gd name="T2" fmla="*/ 6 w 10"/>
                <a:gd name="T3" fmla="*/ 7 h 20"/>
                <a:gd name="T4" fmla="*/ 6 w 10"/>
                <a:gd name="T5" fmla="*/ 5 h 20"/>
                <a:gd name="T6" fmla="*/ 9 w 10"/>
                <a:gd name="T7" fmla="*/ 14 h 20"/>
                <a:gd name="T8" fmla="*/ 0 w 10"/>
                <a:gd name="T9" fmla="*/ 15 h 20"/>
                <a:gd name="T10" fmla="*/ 7 w 10"/>
                <a:gd name="T11" fmla="*/ 13 h 20"/>
                <a:gd name="T12" fmla="*/ 3 w 10"/>
                <a:gd name="T13" fmla="*/ 8 h 20"/>
                <a:gd name="T14" fmla="*/ 9 w 10"/>
                <a:gd name="T1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0">
                  <a:moveTo>
                    <a:pt x="9" y="4"/>
                  </a:moveTo>
                  <a:cubicBezTo>
                    <a:pt x="9" y="6"/>
                    <a:pt x="8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7"/>
                    <a:pt x="10" y="10"/>
                    <a:pt x="9" y="14"/>
                  </a:cubicBezTo>
                  <a:cubicBezTo>
                    <a:pt x="7" y="16"/>
                    <a:pt x="1" y="20"/>
                    <a:pt x="0" y="15"/>
                  </a:cubicBezTo>
                  <a:cubicBezTo>
                    <a:pt x="2" y="14"/>
                    <a:pt x="5" y="15"/>
                    <a:pt x="7" y="13"/>
                  </a:cubicBezTo>
                  <a:cubicBezTo>
                    <a:pt x="6" y="11"/>
                    <a:pt x="4" y="10"/>
                    <a:pt x="3" y="8"/>
                  </a:cubicBezTo>
                  <a:cubicBezTo>
                    <a:pt x="1" y="3"/>
                    <a:pt x="6" y="0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3" name="Freeform 518"/>
            <p:cNvSpPr/>
            <p:nvPr/>
          </p:nvSpPr>
          <p:spPr bwMode="auto">
            <a:xfrm>
              <a:off x="3166712" y="1616083"/>
              <a:ext cx="86383" cy="73294"/>
            </a:xfrm>
            <a:custGeom>
              <a:avLst/>
              <a:gdLst>
                <a:gd name="T0" fmla="*/ 14 w 14"/>
                <a:gd name="T1" fmla="*/ 4 h 12"/>
                <a:gd name="T2" fmla="*/ 12 w 14"/>
                <a:gd name="T3" fmla="*/ 7 h 12"/>
                <a:gd name="T4" fmla="*/ 13 w 14"/>
                <a:gd name="T5" fmla="*/ 8 h 12"/>
                <a:gd name="T6" fmla="*/ 9 w 14"/>
                <a:gd name="T7" fmla="*/ 11 h 12"/>
                <a:gd name="T8" fmla="*/ 8 w 14"/>
                <a:gd name="T9" fmla="*/ 10 h 12"/>
                <a:gd name="T10" fmla="*/ 12 w 14"/>
                <a:gd name="T11" fmla="*/ 5 h 12"/>
                <a:gd name="T12" fmla="*/ 2 w 14"/>
                <a:gd name="T13" fmla="*/ 11 h 12"/>
                <a:gd name="T14" fmla="*/ 0 w 14"/>
                <a:gd name="T15" fmla="*/ 10 h 12"/>
                <a:gd name="T16" fmla="*/ 4 w 14"/>
                <a:gd name="T17" fmla="*/ 2 h 12"/>
                <a:gd name="T18" fmla="*/ 14 w 14"/>
                <a:gd name="T1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2">
                  <a:moveTo>
                    <a:pt x="14" y="4"/>
                  </a:moveTo>
                  <a:cubicBezTo>
                    <a:pt x="14" y="5"/>
                    <a:pt x="13" y="6"/>
                    <a:pt x="12" y="7"/>
                  </a:cubicBezTo>
                  <a:cubicBezTo>
                    <a:pt x="12" y="8"/>
                    <a:pt x="13" y="7"/>
                    <a:pt x="13" y="8"/>
                  </a:cubicBezTo>
                  <a:cubicBezTo>
                    <a:pt x="13" y="10"/>
                    <a:pt x="11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9" y="8"/>
                    <a:pt x="11" y="7"/>
                    <a:pt x="12" y="5"/>
                  </a:cubicBezTo>
                  <a:cubicBezTo>
                    <a:pt x="7" y="0"/>
                    <a:pt x="5" y="9"/>
                    <a:pt x="2" y="11"/>
                  </a:cubicBezTo>
                  <a:cubicBezTo>
                    <a:pt x="1" y="11"/>
                    <a:pt x="1" y="10"/>
                    <a:pt x="0" y="10"/>
                  </a:cubicBezTo>
                  <a:cubicBezTo>
                    <a:pt x="1" y="7"/>
                    <a:pt x="3" y="4"/>
                    <a:pt x="4" y="2"/>
                  </a:cubicBezTo>
                  <a:cubicBezTo>
                    <a:pt x="8" y="1"/>
                    <a:pt x="12" y="0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4" name="Freeform 519"/>
            <p:cNvSpPr>
              <a:spLocks noEditPoints="1"/>
            </p:cNvSpPr>
            <p:nvPr/>
          </p:nvSpPr>
          <p:spPr bwMode="auto">
            <a:xfrm>
              <a:off x="3376123" y="1503526"/>
              <a:ext cx="588968" cy="172764"/>
            </a:xfrm>
            <a:custGeom>
              <a:avLst/>
              <a:gdLst>
                <a:gd name="T0" fmla="*/ 90 w 95"/>
                <a:gd name="T1" fmla="*/ 17 h 28"/>
                <a:gd name="T2" fmla="*/ 87 w 95"/>
                <a:gd name="T3" fmla="*/ 18 h 28"/>
                <a:gd name="T4" fmla="*/ 84 w 95"/>
                <a:gd name="T5" fmla="*/ 23 h 28"/>
                <a:gd name="T6" fmla="*/ 90 w 95"/>
                <a:gd name="T7" fmla="*/ 20 h 28"/>
                <a:gd name="T8" fmla="*/ 82 w 95"/>
                <a:gd name="T9" fmla="*/ 25 h 28"/>
                <a:gd name="T10" fmla="*/ 84 w 95"/>
                <a:gd name="T11" fmla="*/ 18 h 28"/>
                <a:gd name="T12" fmla="*/ 72 w 95"/>
                <a:gd name="T13" fmla="*/ 27 h 28"/>
                <a:gd name="T14" fmla="*/ 73 w 95"/>
                <a:gd name="T15" fmla="*/ 18 h 28"/>
                <a:gd name="T16" fmla="*/ 63 w 95"/>
                <a:gd name="T17" fmla="*/ 25 h 28"/>
                <a:gd name="T18" fmla="*/ 65 w 95"/>
                <a:gd name="T19" fmla="*/ 21 h 28"/>
                <a:gd name="T20" fmla="*/ 54 w 95"/>
                <a:gd name="T21" fmla="*/ 24 h 28"/>
                <a:gd name="T22" fmla="*/ 48 w 95"/>
                <a:gd name="T23" fmla="*/ 24 h 28"/>
                <a:gd name="T24" fmla="*/ 49 w 95"/>
                <a:gd name="T25" fmla="*/ 19 h 28"/>
                <a:gd name="T26" fmla="*/ 41 w 95"/>
                <a:gd name="T27" fmla="*/ 25 h 28"/>
                <a:gd name="T28" fmla="*/ 39 w 95"/>
                <a:gd name="T29" fmla="*/ 25 h 28"/>
                <a:gd name="T30" fmla="*/ 42 w 95"/>
                <a:gd name="T31" fmla="*/ 18 h 28"/>
                <a:gd name="T32" fmla="*/ 36 w 95"/>
                <a:gd name="T33" fmla="*/ 26 h 28"/>
                <a:gd name="T34" fmla="*/ 34 w 95"/>
                <a:gd name="T35" fmla="*/ 26 h 28"/>
                <a:gd name="T36" fmla="*/ 34 w 95"/>
                <a:gd name="T37" fmla="*/ 24 h 28"/>
                <a:gd name="T38" fmla="*/ 26 w 95"/>
                <a:gd name="T39" fmla="*/ 24 h 28"/>
                <a:gd name="T40" fmla="*/ 15 w 95"/>
                <a:gd name="T41" fmla="*/ 21 h 28"/>
                <a:gd name="T42" fmla="*/ 4 w 95"/>
                <a:gd name="T43" fmla="*/ 25 h 28"/>
                <a:gd name="T44" fmla="*/ 10 w 95"/>
                <a:gd name="T45" fmla="*/ 14 h 28"/>
                <a:gd name="T46" fmla="*/ 5 w 95"/>
                <a:gd name="T47" fmla="*/ 22 h 28"/>
                <a:gd name="T48" fmla="*/ 16 w 95"/>
                <a:gd name="T49" fmla="*/ 19 h 28"/>
                <a:gd name="T50" fmla="*/ 27 w 95"/>
                <a:gd name="T51" fmla="*/ 4 h 28"/>
                <a:gd name="T52" fmla="*/ 17 w 95"/>
                <a:gd name="T53" fmla="*/ 20 h 28"/>
                <a:gd name="T54" fmla="*/ 25 w 95"/>
                <a:gd name="T55" fmla="*/ 22 h 28"/>
                <a:gd name="T56" fmla="*/ 30 w 95"/>
                <a:gd name="T57" fmla="*/ 14 h 28"/>
                <a:gd name="T58" fmla="*/ 28 w 95"/>
                <a:gd name="T59" fmla="*/ 23 h 28"/>
                <a:gd name="T60" fmla="*/ 39 w 95"/>
                <a:gd name="T61" fmla="*/ 15 h 28"/>
                <a:gd name="T62" fmla="*/ 44 w 95"/>
                <a:gd name="T63" fmla="*/ 17 h 28"/>
                <a:gd name="T64" fmla="*/ 52 w 95"/>
                <a:gd name="T65" fmla="*/ 17 h 28"/>
                <a:gd name="T66" fmla="*/ 51 w 95"/>
                <a:gd name="T67" fmla="*/ 22 h 28"/>
                <a:gd name="T68" fmla="*/ 54 w 95"/>
                <a:gd name="T69" fmla="*/ 22 h 28"/>
                <a:gd name="T70" fmla="*/ 61 w 95"/>
                <a:gd name="T71" fmla="*/ 15 h 28"/>
                <a:gd name="T72" fmla="*/ 56 w 95"/>
                <a:gd name="T73" fmla="*/ 22 h 28"/>
                <a:gd name="T74" fmla="*/ 61 w 95"/>
                <a:gd name="T75" fmla="*/ 22 h 28"/>
                <a:gd name="T76" fmla="*/ 67 w 95"/>
                <a:gd name="T77" fmla="*/ 17 h 28"/>
                <a:gd name="T78" fmla="*/ 69 w 95"/>
                <a:gd name="T79" fmla="*/ 13 h 28"/>
                <a:gd name="T80" fmla="*/ 70 w 95"/>
                <a:gd name="T81" fmla="*/ 14 h 28"/>
                <a:gd name="T82" fmla="*/ 70 w 95"/>
                <a:gd name="T83" fmla="*/ 16 h 28"/>
                <a:gd name="T84" fmla="*/ 75 w 95"/>
                <a:gd name="T85" fmla="*/ 16 h 28"/>
                <a:gd name="T86" fmla="*/ 73 w 95"/>
                <a:gd name="T87" fmla="*/ 24 h 28"/>
                <a:gd name="T88" fmla="*/ 80 w 95"/>
                <a:gd name="T89" fmla="*/ 19 h 28"/>
                <a:gd name="T90" fmla="*/ 78 w 95"/>
                <a:gd name="T91" fmla="*/ 18 h 28"/>
                <a:gd name="T92" fmla="*/ 82 w 95"/>
                <a:gd name="T93" fmla="*/ 16 h 28"/>
                <a:gd name="T94" fmla="*/ 89 w 95"/>
                <a:gd name="T95" fmla="*/ 8 h 28"/>
                <a:gd name="T96" fmla="*/ 94 w 95"/>
                <a:gd name="T97" fmla="*/ 0 h 28"/>
                <a:gd name="T98" fmla="*/ 88 w 95"/>
                <a:gd name="T99" fmla="*/ 15 h 28"/>
                <a:gd name="T100" fmla="*/ 90 w 95"/>
                <a:gd name="T101" fmla="*/ 17 h 28"/>
                <a:gd name="T102" fmla="*/ 19 w 95"/>
                <a:gd name="T103" fmla="*/ 16 h 28"/>
                <a:gd name="T104" fmla="*/ 26 w 95"/>
                <a:gd name="T105" fmla="*/ 7 h 28"/>
                <a:gd name="T106" fmla="*/ 19 w 95"/>
                <a:gd name="T107" fmla="*/ 16 h 28"/>
                <a:gd name="T108" fmla="*/ 26 w 95"/>
                <a:gd name="T109" fmla="*/ 21 h 28"/>
                <a:gd name="T110" fmla="*/ 29 w 95"/>
                <a:gd name="T111" fmla="*/ 16 h 28"/>
                <a:gd name="T112" fmla="*/ 26 w 95"/>
                <a:gd name="T113" fmla="*/ 21 h 28"/>
                <a:gd name="T114" fmla="*/ 56 w 95"/>
                <a:gd name="T115" fmla="*/ 20 h 28"/>
                <a:gd name="T116" fmla="*/ 59 w 95"/>
                <a:gd name="T117" fmla="*/ 16 h 28"/>
                <a:gd name="T118" fmla="*/ 56 w 95"/>
                <a:gd name="T119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28">
                  <a:moveTo>
                    <a:pt x="90" y="17"/>
                  </a:moveTo>
                  <a:cubicBezTo>
                    <a:pt x="90" y="19"/>
                    <a:pt x="88" y="18"/>
                    <a:pt x="87" y="18"/>
                  </a:cubicBezTo>
                  <a:cubicBezTo>
                    <a:pt x="86" y="19"/>
                    <a:pt x="85" y="21"/>
                    <a:pt x="84" y="23"/>
                  </a:cubicBezTo>
                  <a:cubicBezTo>
                    <a:pt x="87" y="23"/>
                    <a:pt x="88" y="20"/>
                    <a:pt x="90" y="20"/>
                  </a:cubicBezTo>
                  <a:cubicBezTo>
                    <a:pt x="91" y="23"/>
                    <a:pt x="85" y="26"/>
                    <a:pt x="82" y="25"/>
                  </a:cubicBezTo>
                  <a:cubicBezTo>
                    <a:pt x="82" y="22"/>
                    <a:pt x="84" y="20"/>
                    <a:pt x="84" y="18"/>
                  </a:cubicBezTo>
                  <a:cubicBezTo>
                    <a:pt x="79" y="20"/>
                    <a:pt x="78" y="26"/>
                    <a:pt x="72" y="27"/>
                  </a:cubicBezTo>
                  <a:cubicBezTo>
                    <a:pt x="69" y="24"/>
                    <a:pt x="73" y="21"/>
                    <a:pt x="73" y="18"/>
                  </a:cubicBezTo>
                  <a:cubicBezTo>
                    <a:pt x="67" y="17"/>
                    <a:pt x="68" y="28"/>
                    <a:pt x="63" y="25"/>
                  </a:cubicBezTo>
                  <a:cubicBezTo>
                    <a:pt x="63" y="24"/>
                    <a:pt x="64" y="23"/>
                    <a:pt x="65" y="21"/>
                  </a:cubicBezTo>
                  <a:cubicBezTo>
                    <a:pt x="62" y="23"/>
                    <a:pt x="58" y="27"/>
                    <a:pt x="54" y="24"/>
                  </a:cubicBezTo>
                  <a:cubicBezTo>
                    <a:pt x="52" y="24"/>
                    <a:pt x="50" y="26"/>
                    <a:pt x="48" y="24"/>
                  </a:cubicBezTo>
                  <a:cubicBezTo>
                    <a:pt x="48" y="22"/>
                    <a:pt x="49" y="21"/>
                    <a:pt x="49" y="19"/>
                  </a:cubicBezTo>
                  <a:cubicBezTo>
                    <a:pt x="45" y="16"/>
                    <a:pt x="44" y="23"/>
                    <a:pt x="41" y="25"/>
                  </a:cubicBezTo>
                  <a:cubicBezTo>
                    <a:pt x="41" y="25"/>
                    <a:pt x="40" y="25"/>
                    <a:pt x="39" y="25"/>
                  </a:cubicBezTo>
                  <a:cubicBezTo>
                    <a:pt x="39" y="22"/>
                    <a:pt x="42" y="21"/>
                    <a:pt x="42" y="18"/>
                  </a:cubicBezTo>
                  <a:cubicBezTo>
                    <a:pt x="38" y="17"/>
                    <a:pt x="38" y="24"/>
                    <a:pt x="36" y="26"/>
                  </a:cubicBezTo>
                  <a:cubicBezTo>
                    <a:pt x="35" y="26"/>
                    <a:pt x="35" y="25"/>
                    <a:pt x="34" y="26"/>
                  </a:cubicBezTo>
                  <a:cubicBezTo>
                    <a:pt x="34" y="25"/>
                    <a:pt x="34" y="25"/>
                    <a:pt x="34" y="24"/>
                  </a:cubicBezTo>
                  <a:cubicBezTo>
                    <a:pt x="31" y="24"/>
                    <a:pt x="28" y="26"/>
                    <a:pt x="26" y="24"/>
                  </a:cubicBezTo>
                  <a:cubicBezTo>
                    <a:pt x="22" y="27"/>
                    <a:pt x="15" y="26"/>
                    <a:pt x="15" y="21"/>
                  </a:cubicBezTo>
                  <a:cubicBezTo>
                    <a:pt x="12" y="23"/>
                    <a:pt x="8" y="26"/>
                    <a:pt x="4" y="25"/>
                  </a:cubicBezTo>
                  <a:cubicBezTo>
                    <a:pt x="0" y="20"/>
                    <a:pt x="6" y="13"/>
                    <a:pt x="10" y="14"/>
                  </a:cubicBezTo>
                  <a:cubicBezTo>
                    <a:pt x="11" y="19"/>
                    <a:pt x="7" y="20"/>
                    <a:pt x="5" y="22"/>
                  </a:cubicBezTo>
                  <a:cubicBezTo>
                    <a:pt x="9" y="25"/>
                    <a:pt x="13" y="20"/>
                    <a:pt x="16" y="19"/>
                  </a:cubicBezTo>
                  <a:cubicBezTo>
                    <a:pt x="17" y="12"/>
                    <a:pt x="20" y="4"/>
                    <a:pt x="27" y="4"/>
                  </a:cubicBezTo>
                  <a:cubicBezTo>
                    <a:pt x="30" y="11"/>
                    <a:pt x="21" y="16"/>
                    <a:pt x="17" y="20"/>
                  </a:cubicBezTo>
                  <a:cubicBezTo>
                    <a:pt x="16" y="25"/>
                    <a:pt x="22" y="24"/>
                    <a:pt x="25" y="22"/>
                  </a:cubicBezTo>
                  <a:cubicBezTo>
                    <a:pt x="24" y="17"/>
                    <a:pt x="25" y="14"/>
                    <a:pt x="30" y="14"/>
                  </a:cubicBezTo>
                  <a:cubicBezTo>
                    <a:pt x="34" y="17"/>
                    <a:pt x="30" y="21"/>
                    <a:pt x="28" y="23"/>
                  </a:cubicBezTo>
                  <a:cubicBezTo>
                    <a:pt x="33" y="23"/>
                    <a:pt x="37" y="19"/>
                    <a:pt x="39" y="15"/>
                  </a:cubicBezTo>
                  <a:cubicBezTo>
                    <a:pt x="40" y="16"/>
                    <a:pt x="44" y="14"/>
                    <a:pt x="44" y="17"/>
                  </a:cubicBezTo>
                  <a:cubicBezTo>
                    <a:pt x="46" y="15"/>
                    <a:pt x="50" y="16"/>
                    <a:pt x="52" y="17"/>
                  </a:cubicBezTo>
                  <a:cubicBezTo>
                    <a:pt x="52" y="20"/>
                    <a:pt x="51" y="20"/>
                    <a:pt x="51" y="22"/>
                  </a:cubicBezTo>
                  <a:cubicBezTo>
                    <a:pt x="51" y="23"/>
                    <a:pt x="52" y="21"/>
                    <a:pt x="54" y="22"/>
                  </a:cubicBezTo>
                  <a:cubicBezTo>
                    <a:pt x="53" y="17"/>
                    <a:pt x="58" y="11"/>
                    <a:pt x="61" y="15"/>
                  </a:cubicBezTo>
                  <a:cubicBezTo>
                    <a:pt x="63" y="18"/>
                    <a:pt x="56" y="21"/>
                    <a:pt x="56" y="22"/>
                  </a:cubicBezTo>
                  <a:cubicBezTo>
                    <a:pt x="57" y="24"/>
                    <a:pt x="60" y="22"/>
                    <a:pt x="61" y="22"/>
                  </a:cubicBezTo>
                  <a:cubicBezTo>
                    <a:pt x="63" y="21"/>
                    <a:pt x="65" y="18"/>
                    <a:pt x="67" y="17"/>
                  </a:cubicBezTo>
                  <a:cubicBezTo>
                    <a:pt x="67" y="15"/>
                    <a:pt x="67" y="13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1" y="15"/>
                    <a:pt x="70" y="16"/>
                    <a:pt x="70" y="16"/>
                  </a:cubicBezTo>
                  <a:cubicBezTo>
                    <a:pt x="71" y="17"/>
                    <a:pt x="73" y="15"/>
                    <a:pt x="75" y="16"/>
                  </a:cubicBezTo>
                  <a:cubicBezTo>
                    <a:pt x="76" y="19"/>
                    <a:pt x="74" y="22"/>
                    <a:pt x="73" y="24"/>
                  </a:cubicBezTo>
                  <a:cubicBezTo>
                    <a:pt x="76" y="24"/>
                    <a:pt x="78" y="20"/>
                    <a:pt x="80" y="19"/>
                  </a:cubicBezTo>
                  <a:cubicBezTo>
                    <a:pt x="80" y="17"/>
                    <a:pt x="79" y="20"/>
                    <a:pt x="78" y="18"/>
                  </a:cubicBezTo>
                  <a:cubicBezTo>
                    <a:pt x="78" y="16"/>
                    <a:pt x="80" y="16"/>
                    <a:pt x="82" y="16"/>
                  </a:cubicBezTo>
                  <a:cubicBezTo>
                    <a:pt x="85" y="14"/>
                    <a:pt x="87" y="12"/>
                    <a:pt x="89" y="8"/>
                  </a:cubicBezTo>
                  <a:cubicBezTo>
                    <a:pt x="90" y="5"/>
                    <a:pt x="90" y="1"/>
                    <a:pt x="94" y="0"/>
                  </a:cubicBezTo>
                  <a:cubicBezTo>
                    <a:pt x="95" y="6"/>
                    <a:pt x="89" y="9"/>
                    <a:pt x="88" y="15"/>
                  </a:cubicBezTo>
                  <a:cubicBezTo>
                    <a:pt x="87" y="16"/>
                    <a:pt x="90" y="15"/>
                    <a:pt x="90" y="17"/>
                  </a:cubicBezTo>
                  <a:close/>
                  <a:moveTo>
                    <a:pt x="19" y="16"/>
                  </a:moveTo>
                  <a:cubicBezTo>
                    <a:pt x="21" y="13"/>
                    <a:pt x="25" y="11"/>
                    <a:pt x="26" y="7"/>
                  </a:cubicBezTo>
                  <a:cubicBezTo>
                    <a:pt x="21" y="8"/>
                    <a:pt x="19" y="13"/>
                    <a:pt x="19" y="16"/>
                  </a:cubicBezTo>
                  <a:close/>
                  <a:moveTo>
                    <a:pt x="26" y="21"/>
                  </a:moveTo>
                  <a:cubicBezTo>
                    <a:pt x="28" y="20"/>
                    <a:pt x="30" y="19"/>
                    <a:pt x="29" y="16"/>
                  </a:cubicBezTo>
                  <a:cubicBezTo>
                    <a:pt x="27" y="16"/>
                    <a:pt x="27" y="18"/>
                    <a:pt x="26" y="21"/>
                  </a:cubicBezTo>
                  <a:close/>
                  <a:moveTo>
                    <a:pt x="56" y="20"/>
                  </a:moveTo>
                  <a:cubicBezTo>
                    <a:pt x="57" y="19"/>
                    <a:pt x="58" y="18"/>
                    <a:pt x="59" y="16"/>
                  </a:cubicBezTo>
                  <a:cubicBezTo>
                    <a:pt x="57" y="16"/>
                    <a:pt x="55" y="19"/>
                    <a:pt x="5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5" name="Freeform 520"/>
            <p:cNvSpPr>
              <a:spLocks noEditPoints="1"/>
            </p:cNvSpPr>
            <p:nvPr/>
          </p:nvSpPr>
          <p:spPr bwMode="auto">
            <a:xfrm>
              <a:off x="2912803" y="1584672"/>
              <a:ext cx="185853" cy="99470"/>
            </a:xfrm>
            <a:custGeom>
              <a:avLst/>
              <a:gdLst>
                <a:gd name="T0" fmla="*/ 30 w 30"/>
                <a:gd name="T1" fmla="*/ 1 h 16"/>
                <a:gd name="T2" fmla="*/ 25 w 30"/>
                <a:gd name="T3" fmla="*/ 15 h 16"/>
                <a:gd name="T4" fmla="*/ 22 w 30"/>
                <a:gd name="T5" fmla="*/ 15 h 16"/>
                <a:gd name="T6" fmla="*/ 24 w 30"/>
                <a:gd name="T7" fmla="*/ 10 h 16"/>
                <a:gd name="T8" fmla="*/ 12 w 30"/>
                <a:gd name="T9" fmla="*/ 15 h 16"/>
                <a:gd name="T10" fmla="*/ 12 w 30"/>
                <a:gd name="T11" fmla="*/ 13 h 16"/>
                <a:gd name="T12" fmla="*/ 15 w 30"/>
                <a:gd name="T13" fmla="*/ 11 h 16"/>
                <a:gd name="T14" fmla="*/ 15 w 30"/>
                <a:gd name="T15" fmla="*/ 10 h 16"/>
                <a:gd name="T16" fmla="*/ 1 w 30"/>
                <a:gd name="T17" fmla="*/ 12 h 16"/>
                <a:gd name="T18" fmla="*/ 9 w 30"/>
                <a:gd name="T19" fmla="*/ 4 h 16"/>
                <a:gd name="T20" fmla="*/ 3 w 30"/>
                <a:gd name="T21" fmla="*/ 11 h 16"/>
                <a:gd name="T22" fmla="*/ 13 w 30"/>
                <a:gd name="T23" fmla="*/ 9 h 16"/>
                <a:gd name="T24" fmla="*/ 18 w 30"/>
                <a:gd name="T25" fmla="*/ 2 h 16"/>
                <a:gd name="T26" fmla="*/ 16 w 30"/>
                <a:gd name="T27" fmla="*/ 9 h 16"/>
                <a:gd name="T28" fmla="*/ 17 w 30"/>
                <a:gd name="T29" fmla="*/ 11 h 16"/>
                <a:gd name="T30" fmla="*/ 28 w 30"/>
                <a:gd name="T31" fmla="*/ 1 h 16"/>
                <a:gd name="T32" fmla="*/ 30 w 30"/>
                <a:gd name="T33" fmla="*/ 1 h 16"/>
                <a:gd name="T34" fmla="*/ 4 w 30"/>
                <a:gd name="T35" fmla="*/ 8 h 16"/>
                <a:gd name="T36" fmla="*/ 6 w 30"/>
                <a:gd name="T37" fmla="*/ 6 h 16"/>
                <a:gd name="T38" fmla="*/ 4 w 30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6">
                  <a:moveTo>
                    <a:pt x="30" y="1"/>
                  </a:moveTo>
                  <a:cubicBezTo>
                    <a:pt x="29" y="6"/>
                    <a:pt x="25" y="9"/>
                    <a:pt x="25" y="15"/>
                  </a:cubicBezTo>
                  <a:cubicBezTo>
                    <a:pt x="23" y="16"/>
                    <a:pt x="23" y="15"/>
                    <a:pt x="22" y="15"/>
                  </a:cubicBezTo>
                  <a:cubicBezTo>
                    <a:pt x="22" y="13"/>
                    <a:pt x="24" y="12"/>
                    <a:pt x="24" y="10"/>
                  </a:cubicBezTo>
                  <a:cubicBezTo>
                    <a:pt x="21" y="11"/>
                    <a:pt x="17" y="16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4" y="13"/>
                    <a:pt x="15" y="11"/>
                  </a:cubicBezTo>
                  <a:cubicBezTo>
                    <a:pt x="15" y="11"/>
                    <a:pt x="15" y="11"/>
                    <a:pt x="15" y="10"/>
                  </a:cubicBezTo>
                  <a:cubicBezTo>
                    <a:pt x="12" y="12"/>
                    <a:pt x="2" y="16"/>
                    <a:pt x="1" y="12"/>
                  </a:cubicBezTo>
                  <a:cubicBezTo>
                    <a:pt x="0" y="9"/>
                    <a:pt x="7" y="0"/>
                    <a:pt x="9" y="4"/>
                  </a:cubicBezTo>
                  <a:cubicBezTo>
                    <a:pt x="10" y="8"/>
                    <a:pt x="5" y="10"/>
                    <a:pt x="3" y="11"/>
                  </a:cubicBezTo>
                  <a:cubicBezTo>
                    <a:pt x="6" y="13"/>
                    <a:pt x="10" y="10"/>
                    <a:pt x="13" y="9"/>
                  </a:cubicBezTo>
                  <a:cubicBezTo>
                    <a:pt x="13" y="5"/>
                    <a:pt x="14" y="3"/>
                    <a:pt x="18" y="2"/>
                  </a:cubicBezTo>
                  <a:cubicBezTo>
                    <a:pt x="20" y="5"/>
                    <a:pt x="17" y="7"/>
                    <a:pt x="16" y="9"/>
                  </a:cubicBezTo>
                  <a:cubicBezTo>
                    <a:pt x="17" y="9"/>
                    <a:pt x="18" y="10"/>
                    <a:pt x="17" y="11"/>
                  </a:cubicBezTo>
                  <a:cubicBezTo>
                    <a:pt x="22" y="10"/>
                    <a:pt x="26" y="5"/>
                    <a:pt x="28" y="1"/>
                  </a:cubicBezTo>
                  <a:cubicBezTo>
                    <a:pt x="29" y="0"/>
                    <a:pt x="29" y="1"/>
                    <a:pt x="30" y="1"/>
                  </a:cubicBezTo>
                  <a:close/>
                  <a:moveTo>
                    <a:pt x="4" y="8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5" y="6"/>
                    <a:pt x="5" y="7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4" name="Freeform 529"/>
            <p:cNvSpPr/>
            <p:nvPr/>
          </p:nvSpPr>
          <p:spPr bwMode="auto">
            <a:xfrm>
              <a:off x="6849721" y="1516613"/>
              <a:ext cx="141352" cy="167528"/>
            </a:xfrm>
            <a:custGeom>
              <a:avLst/>
              <a:gdLst>
                <a:gd name="T0" fmla="*/ 21 w 23"/>
                <a:gd name="T1" fmla="*/ 0 h 27"/>
                <a:gd name="T2" fmla="*/ 23 w 23"/>
                <a:gd name="T3" fmla="*/ 1 h 27"/>
                <a:gd name="T4" fmla="*/ 20 w 23"/>
                <a:gd name="T5" fmla="*/ 12 h 27"/>
                <a:gd name="T6" fmla="*/ 22 w 23"/>
                <a:gd name="T7" fmla="*/ 13 h 27"/>
                <a:gd name="T8" fmla="*/ 22 w 23"/>
                <a:gd name="T9" fmla="*/ 15 h 27"/>
                <a:gd name="T10" fmla="*/ 20 w 23"/>
                <a:gd name="T11" fmla="*/ 15 h 27"/>
                <a:gd name="T12" fmla="*/ 16 w 23"/>
                <a:gd name="T13" fmla="*/ 26 h 27"/>
                <a:gd name="T14" fmla="*/ 14 w 23"/>
                <a:gd name="T15" fmla="*/ 26 h 27"/>
                <a:gd name="T16" fmla="*/ 13 w 23"/>
                <a:gd name="T17" fmla="*/ 24 h 27"/>
                <a:gd name="T18" fmla="*/ 17 w 23"/>
                <a:gd name="T19" fmla="*/ 15 h 27"/>
                <a:gd name="T20" fmla="*/ 9 w 23"/>
                <a:gd name="T21" fmla="*/ 22 h 27"/>
                <a:gd name="T22" fmla="*/ 6 w 23"/>
                <a:gd name="T23" fmla="*/ 23 h 27"/>
                <a:gd name="T24" fmla="*/ 0 w 23"/>
                <a:gd name="T25" fmla="*/ 25 h 27"/>
                <a:gd name="T26" fmla="*/ 4 w 23"/>
                <a:gd name="T27" fmla="*/ 22 h 27"/>
                <a:gd name="T28" fmla="*/ 9 w 23"/>
                <a:gd name="T29" fmla="*/ 13 h 27"/>
                <a:gd name="T30" fmla="*/ 9 w 23"/>
                <a:gd name="T31" fmla="*/ 16 h 27"/>
                <a:gd name="T32" fmla="*/ 6 w 23"/>
                <a:gd name="T33" fmla="*/ 21 h 27"/>
                <a:gd name="T34" fmla="*/ 13 w 23"/>
                <a:gd name="T35" fmla="*/ 16 h 27"/>
                <a:gd name="T36" fmla="*/ 11 w 23"/>
                <a:gd name="T37" fmla="*/ 15 h 27"/>
                <a:gd name="T38" fmla="*/ 16 w 23"/>
                <a:gd name="T39" fmla="*/ 12 h 27"/>
                <a:gd name="T40" fmla="*/ 21 w 23"/>
                <a:gd name="T4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7">
                  <a:moveTo>
                    <a:pt x="21" y="0"/>
                  </a:moveTo>
                  <a:cubicBezTo>
                    <a:pt x="22" y="0"/>
                    <a:pt x="23" y="0"/>
                    <a:pt x="23" y="1"/>
                  </a:cubicBezTo>
                  <a:cubicBezTo>
                    <a:pt x="23" y="5"/>
                    <a:pt x="21" y="8"/>
                    <a:pt x="20" y="12"/>
                  </a:cubicBezTo>
                  <a:cubicBezTo>
                    <a:pt x="20" y="13"/>
                    <a:pt x="21" y="12"/>
                    <a:pt x="22" y="13"/>
                  </a:cubicBezTo>
                  <a:cubicBezTo>
                    <a:pt x="22" y="14"/>
                    <a:pt x="23" y="14"/>
                    <a:pt x="22" y="15"/>
                  </a:cubicBezTo>
                  <a:cubicBezTo>
                    <a:pt x="22" y="16"/>
                    <a:pt x="20" y="16"/>
                    <a:pt x="20" y="15"/>
                  </a:cubicBezTo>
                  <a:cubicBezTo>
                    <a:pt x="18" y="18"/>
                    <a:pt x="17" y="22"/>
                    <a:pt x="16" y="26"/>
                  </a:cubicBezTo>
                  <a:cubicBezTo>
                    <a:pt x="15" y="26"/>
                    <a:pt x="14" y="25"/>
                    <a:pt x="14" y="26"/>
                  </a:cubicBezTo>
                  <a:cubicBezTo>
                    <a:pt x="14" y="26"/>
                    <a:pt x="14" y="25"/>
                    <a:pt x="13" y="24"/>
                  </a:cubicBezTo>
                  <a:cubicBezTo>
                    <a:pt x="15" y="22"/>
                    <a:pt x="16" y="18"/>
                    <a:pt x="17" y="15"/>
                  </a:cubicBezTo>
                  <a:cubicBezTo>
                    <a:pt x="14" y="15"/>
                    <a:pt x="12" y="20"/>
                    <a:pt x="9" y="22"/>
                  </a:cubicBezTo>
                  <a:cubicBezTo>
                    <a:pt x="8" y="23"/>
                    <a:pt x="7" y="23"/>
                    <a:pt x="6" y="23"/>
                  </a:cubicBezTo>
                  <a:cubicBezTo>
                    <a:pt x="6" y="25"/>
                    <a:pt x="1" y="27"/>
                    <a:pt x="0" y="25"/>
                  </a:cubicBezTo>
                  <a:cubicBezTo>
                    <a:pt x="0" y="22"/>
                    <a:pt x="3" y="23"/>
                    <a:pt x="4" y="22"/>
                  </a:cubicBezTo>
                  <a:cubicBezTo>
                    <a:pt x="2" y="18"/>
                    <a:pt x="4" y="12"/>
                    <a:pt x="9" y="13"/>
                  </a:cubicBezTo>
                  <a:cubicBezTo>
                    <a:pt x="10" y="14"/>
                    <a:pt x="10" y="14"/>
                    <a:pt x="9" y="16"/>
                  </a:cubicBezTo>
                  <a:cubicBezTo>
                    <a:pt x="6" y="15"/>
                    <a:pt x="4" y="18"/>
                    <a:pt x="6" y="21"/>
                  </a:cubicBezTo>
                  <a:cubicBezTo>
                    <a:pt x="9" y="20"/>
                    <a:pt x="11" y="18"/>
                    <a:pt x="13" y="16"/>
                  </a:cubicBezTo>
                  <a:cubicBezTo>
                    <a:pt x="12" y="15"/>
                    <a:pt x="11" y="16"/>
                    <a:pt x="11" y="15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8" y="9"/>
                    <a:pt x="2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5" name="Freeform 530"/>
            <p:cNvSpPr/>
            <p:nvPr/>
          </p:nvSpPr>
          <p:spPr bwMode="auto">
            <a:xfrm>
              <a:off x="7121954" y="1534938"/>
              <a:ext cx="91618" cy="154441"/>
            </a:xfrm>
            <a:custGeom>
              <a:avLst/>
              <a:gdLst>
                <a:gd name="T0" fmla="*/ 14 w 15"/>
                <a:gd name="T1" fmla="*/ 11 h 25"/>
                <a:gd name="T2" fmla="*/ 13 w 15"/>
                <a:gd name="T3" fmla="*/ 13 h 25"/>
                <a:gd name="T4" fmla="*/ 10 w 15"/>
                <a:gd name="T5" fmla="*/ 12 h 25"/>
                <a:gd name="T6" fmla="*/ 7 w 15"/>
                <a:gd name="T7" fmla="*/ 22 h 25"/>
                <a:gd name="T8" fmla="*/ 13 w 15"/>
                <a:gd name="T9" fmla="*/ 21 h 25"/>
                <a:gd name="T10" fmla="*/ 5 w 15"/>
                <a:gd name="T11" fmla="*/ 23 h 25"/>
                <a:gd name="T12" fmla="*/ 8 w 15"/>
                <a:gd name="T13" fmla="*/ 12 h 25"/>
                <a:gd name="T14" fmla="*/ 1 w 15"/>
                <a:gd name="T15" fmla="*/ 14 h 25"/>
                <a:gd name="T16" fmla="*/ 8 w 15"/>
                <a:gd name="T17" fmla="*/ 10 h 25"/>
                <a:gd name="T18" fmla="*/ 13 w 15"/>
                <a:gd name="T19" fmla="*/ 0 h 25"/>
                <a:gd name="T20" fmla="*/ 15 w 15"/>
                <a:gd name="T21" fmla="*/ 1 h 25"/>
                <a:gd name="T22" fmla="*/ 10 w 15"/>
                <a:gd name="T23" fmla="*/ 10 h 25"/>
                <a:gd name="T24" fmla="*/ 14 w 15"/>
                <a:gd name="T2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5">
                  <a:moveTo>
                    <a:pt x="14" y="11"/>
                  </a:moveTo>
                  <a:cubicBezTo>
                    <a:pt x="14" y="12"/>
                    <a:pt x="13" y="12"/>
                    <a:pt x="13" y="13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5"/>
                    <a:pt x="7" y="18"/>
                    <a:pt x="7" y="22"/>
                  </a:cubicBezTo>
                  <a:cubicBezTo>
                    <a:pt x="11" y="23"/>
                    <a:pt x="11" y="19"/>
                    <a:pt x="13" y="21"/>
                  </a:cubicBezTo>
                  <a:cubicBezTo>
                    <a:pt x="13" y="24"/>
                    <a:pt x="7" y="25"/>
                    <a:pt x="5" y="23"/>
                  </a:cubicBezTo>
                  <a:cubicBezTo>
                    <a:pt x="5" y="18"/>
                    <a:pt x="7" y="16"/>
                    <a:pt x="8" y="12"/>
                  </a:cubicBezTo>
                  <a:cubicBezTo>
                    <a:pt x="5" y="11"/>
                    <a:pt x="3" y="14"/>
                    <a:pt x="1" y="14"/>
                  </a:cubicBezTo>
                  <a:cubicBezTo>
                    <a:pt x="0" y="10"/>
                    <a:pt x="5" y="10"/>
                    <a:pt x="8" y="10"/>
                  </a:cubicBezTo>
                  <a:cubicBezTo>
                    <a:pt x="10" y="7"/>
                    <a:pt x="10" y="2"/>
                    <a:pt x="13" y="0"/>
                  </a:cubicBezTo>
                  <a:cubicBezTo>
                    <a:pt x="14" y="0"/>
                    <a:pt x="15" y="1"/>
                    <a:pt x="15" y="1"/>
                  </a:cubicBezTo>
                  <a:cubicBezTo>
                    <a:pt x="13" y="4"/>
                    <a:pt x="11" y="7"/>
                    <a:pt x="10" y="10"/>
                  </a:cubicBezTo>
                  <a:cubicBezTo>
                    <a:pt x="11" y="10"/>
                    <a:pt x="13" y="11"/>
                    <a:pt x="1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6" name="Freeform 531"/>
            <p:cNvSpPr/>
            <p:nvPr/>
          </p:nvSpPr>
          <p:spPr bwMode="auto">
            <a:xfrm>
              <a:off x="6705750" y="1516613"/>
              <a:ext cx="81147" cy="146587"/>
            </a:xfrm>
            <a:custGeom>
              <a:avLst/>
              <a:gdLst>
                <a:gd name="T0" fmla="*/ 13 w 13"/>
                <a:gd name="T1" fmla="*/ 1 h 24"/>
                <a:gd name="T2" fmla="*/ 4 w 13"/>
                <a:gd name="T3" fmla="*/ 24 h 24"/>
                <a:gd name="T4" fmla="*/ 6 w 13"/>
                <a:gd name="T5" fmla="*/ 14 h 24"/>
                <a:gd name="T6" fmla="*/ 11 w 13"/>
                <a:gd name="T7" fmla="*/ 0 h 24"/>
                <a:gd name="T8" fmla="*/ 13 w 13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4">
                  <a:moveTo>
                    <a:pt x="13" y="1"/>
                  </a:moveTo>
                  <a:cubicBezTo>
                    <a:pt x="10" y="9"/>
                    <a:pt x="7" y="17"/>
                    <a:pt x="4" y="24"/>
                  </a:cubicBezTo>
                  <a:cubicBezTo>
                    <a:pt x="0" y="24"/>
                    <a:pt x="4" y="17"/>
                    <a:pt x="6" y="14"/>
                  </a:cubicBezTo>
                  <a:cubicBezTo>
                    <a:pt x="8" y="9"/>
                    <a:pt x="9" y="4"/>
                    <a:pt x="11" y="0"/>
                  </a:cubicBezTo>
                  <a:cubicBezTo>
                    <a:pt x="12" y="0"/>
                    <a:pt x="12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7" name="Freeform 532"/>
            <p:cNvSpPr/>
            <p:nvPr/>
          </p:nvSpPr>
          <p:spPr bwMode="auto">
            <a:xfrm>
              <a:off x="6538222" y="1516613"/>
              <a:ext cx="154441" cy="167528"/>
            </a:xfrm>
            <a:custGeom>
              <a:avLst/>
              <a:gdLst>
                <a:gd name="T0" fmla="*/ 25 w 25"/>
                <a:gd name="T1" fmla="*/ 1 h 27"/>
                <a:gd name="T2" fmla="*/ 19 w 25"/>
                <a:gd name="T3" fmla="*/ 3 h 27"/>
                <a:gd name="T4" fmla="*/ 12 w 25"/>
                <a:gd name="T5" fmla="*/ 20 h 27"/>
                <a:gd name="T6" fmla="*/ 17 w 25"/>
                <a:gd name="T7" fmla="*/ 22 h 27"/>
                <a:gd name="T8" fmla="*/ 16 w 25"/>
                <a:gd name="T9" fmla="*/ 24 h 27"/>
                <a:gd name="T10" fmla="*/ 2 w 25"/>
                <a:gd name="T11" fmla="*/ 27 h 27"/>
                <a:gd name="T12" fmla="*/ 0 w 25"/>
                <a:gd name="T13" fmla="*/ 25 h 27"/>
                <a:gd name="T14" fmla="*/ 10 w 25"/>
                <a:gd name="T15" fmla="*/ 22 h 27"/>
                <a:gd name="T16" fmla="*/ 17 w 25"/>
                <a:gd name="T17" fmla="*/ 4 h 27"/>
                <a:gd name="T18" fmla="*/ 11 w 25"/>
                <a:gd name="T19" fmla="*/ 5 h 27"/>
                <a:gd name="T20" fmla="*/ 23 w 25"/>
                <a:gd name="T21" fmla="*/ 0 h 27"/>
                <a:gd name="T22" fmla="*/ 25 w 25"/>
                <a:gd name="T2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7">
                  <a:moveTo>
                    <a:pt x="25" y="1"/>
                  </a:moveTo>
                  <a:cubicBezTo>
                    <a:pt x="24" y="3"/>
                    <a:pt x="21" y="3"/>
                    <a:pt x="19" y="3"/>
                  </a:cubicBezTo>
                  <a:cubicBezTo>
                    <a:pt x="17" y="10"/>
                    <a:pt x="14" y="14"/>
                    <a:pt x="12" y="20"/>
                  </a:cubicBezTo>
                  <a:cubicBezTo>
                    <a:pt x="14" y="22"/>
                    <a:pt x="16" y="21"/>
                    <a:pt x="17" y="22"/>
                  </a:cubicBezTo>
                  <a:cubicBezTo>
                    <a:pt x="17" y="23"/>
                    <a:pt x="16" y="23"/>
                    <a:pt x="16" y="24"/>
                  </a:cubicBezTo>
                  <a:cubicBezTo>
                    <a:pt x="11" y="23"/>
                    <a:pt x="6" y="25"/>
                    <a:pt x="2" y="27"/>
                  </a:cubicBezTo>
                  <a:cubicBezTo>
                    <a:pt x="2" y="26"/>
                    <a:pt x="1" y="25"/>
                    <a:pt x="0" y="25"/>
                  </a:cubicBezTo>
                  <a:cubicBezTo>
                    <a:pt x="2" y="22"/>
                    <a:pt x="7" y="24"/>
                    <a:pt x="10" y="22"/>
                  </a:cubicBezTo>
                  <a:cubicBezTo>
                    <a:pt x="11" y="16"/>
                    <a:pt x="15" y="10"/>
                    <a:pt x="17" y="4"/>
                  </a:cubicBezTo>
                  <a:cubicBezTo>
                    <a:pt x="14" y="4"/>
                    <a:pt x="14" y="6"/>
                    <a:pt x="11" y="5"/>
                  </a:cubicBezTo>
                  <a:cubicBezTo>
                    <a:pt x="12" y="0"/>
                    <a:pt x="20" y="3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8" name="Freeform 533"/>
            <p:cNvSpPr/>
            <p:nvPr/>
          </p:nvSpPr>
          <p:spPr bwMode="auto">
            <a:xfrm>
              <a:off x="6674339" y="1516613"/>
              <a:ext cx="62823" cy="146587"/>
            </a:xfrm>
            <a:custGeom>
              <a:avLst/>
              <a:gdLst>
                <a:gd name="T0" fmla="*/ 9 w 10"/>
                <a:gd name="T1" fmla="*/ 0 h 24"/>
                <a:gd name="T2" fmla="*/ 10 w 10"/>
                <a:gd name="T3" fmla="*/ 1 h 24"/>
                <a:gd name="T4" fmla="*/ 4 w 10"/>
                <a:gd name="T5" fmla="*/ 21 h 24"/>
                <a:gd name="T6" fmla="*/ 0 w 10"/>
                <a:gd name="T7" fmla="*/ 23 h 24"/>
                <a:gd name="T8" fmla="*/ 9 w 10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4">
                  <a:moveTo>
                    <a:pt x="9" y="0"/>
                  </a:moveTo>
                  <a:cubicBezTo>
                    <a:pt x="10" y="0"/>
                    <a:pt x="9" y="1"/>
                    <a:pt x="10" y="1"/>
                  </a:cubicBezTo>
                  <a:cubicBezTo>
                    <a:pt x="9" y="7"/>
                    <a:pt x="4" y="15"/>
                    <a:pt x="4" y="21"/>
                  </a:cubicBezTo>
                  <a:cubicBezTo>
                    <a:pt x="3" y="22"/>
                    <a:pt x="2" y="24"/>
                    <a:pt x="0" y="23"/>
                  </a:cubicBezTo>
                  <a:cubicBezTo>
                    <a:pt x="3" y="15"/>
                    <a:pt x="6" y="8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9" name="Freeform 534"/>
            <p:cNvSpPr/>
            <p:nvPr/>
          </p:nvSpPr>
          <p:spPr bwMode="auto">
            <a:xfrm>
              <a:off x="7258071" y="1545408"/>
              <a:ext cx="18324" cy="26176"/>
            </a:xfrm>
            <a:custGeom>
              <a:avLst/>
              <a:gdLst>
                <a:gd name="T0" fmla="*/ 3 w 3"/>
                <a:gd name="T1" fmla="*/ 3 h 4"/>
                <a:gd name="T2" fmla="*/ 1 w 3"/>
                <a:gd name="T3" fmla="*/ 4 h 4"/>
                <a:gd name="T4" fmla="*/ 0 w 3"/>
                <a:gd name="T5" fmla="*/ 3 h 4"/>
                <a:gd name="T6" fmla="*/ 3 w 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0"/>
                    <a:pt x="3" y="1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0" name="Freeform 535"/>
            <p:cNvSpPr>
              <a:spLocks noEditPoints="1"/>
            </p:cNvSpPr>
            <p:nvPr/>
          </p:nvSpPr>
          <p:spPr bwMode="auto">
            <a:xfrm>
              <a:off x="7244982" y="1589907"/>
              <a:ext cx="99470" cy="86383"/>
            </a:xfrm>
            <a:custGeom>
              <a:avLst/>
              <a:gdLst>
                <a:gd name="T0" fmla="*/ 13 w 16"/>
                <a:gd name="T1" fmla="*/ 0 h 14"/>
                <a:gd name="T2" fmla="*/ 4 w 16"/>
                <a:gd name="T3" fmla="*/ 14 h 14"/>
                <a:gd name="T4" fmla="*/ 7 w 16"/>
                <a:gd name="T5" fmla="*/ 1 h 14"/>
                <a:gd name="T6" fmla="*/ 13 w 16"/>
                <a:gd name="T7" fmla="*/ 0 h 14"/>
                <a:gd name="T8" fmla="*/ 9 w 16"/>
                <a:gd name="T9" fmla="*/ 3 h 14"/>
                <a:gd name="T10" fmla="*/ 5 w 16"/>
                <a:gd name="T11" fmla="*/ 11 h 14"/>
                <a:gd name="T12" fmla="*/ 11 w 16"/>
                <a:gd name="T13" fmla="*/ 2 h 14"/>
                <a:gd name="T14" fmla="*/ 9 w 16"/>
                <a:gd name="T1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13" y="0"/>
                  </a:moveTo>
                  <a:cubicBezTo>
                    <a:pt x="16" y="7"/>
                    <a:pt x="12" y="14"/>
                    <a:pt x="4" y="14"/>
                  </a:cubicBezTo>
                  <a:cubicBezTo>
                    <a:pt x="0" y="10"/>
                    <a:pt x="5" y="4"/>
                    <a:pt x="7" y="1"/>
                  </a:cubicBezTo>
                  <a:cubicBezTo>
                    <a:pt x="9" y="0"/>
                    <a:pt x="11" y="0"/>
                    <a:pt x="13" y="0"/>
                  </a:cubicBezTo>
                  <a:close/>
                  <a:moveTo>
                    <a:pt x="9" y="3"/>
                  </a:moveTo>
                  <a:cubicBezTo>
                    <a:pt x="8" y="6"/>
                    <a:pt x="4" y="7"/>
                    <a:pt x="5" y="11"/>
                  </a:cubicBezTo>
                  <a:cubicBezTo>
                    <a:pt x="10" y="12"/>
                    <a:pt x="14" y="6"/>
                    <a:pt x="11" y="2"/>
                  </a:cubicBezTo>
                  <a:cubicBezTo>
                    <a:pt x="11" y="3"/>
                    <a:pt x="9" y="2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1" name="Freeform 536"/>
            <p:cNvSpPr/>
            <p:nvPr/>
          </p:nvSpPr>
          <p:spPr bwMode="auto">
            <a:xfrm>
              <a:off x="7339217" y="1595142"/>
              <a:ext cx="146587" cy="112559"/>
            </a:xfrm>
            <a:custGeom>
              <a:avLst/>
              <a:gdLst>
                <a:gd name="T0" fmla="*/ 6 w 24"/>
                <a:gd name="T1" fmla="*/ 0 h 18"/>
                <a:gd name="T2" fmla="*/ 7 w 24"/>
                <a:gd name="T3" fmla="*/ 1 h 18"/>
                <a:gd name="T4" fmla="*/ 7 w 24"/>
                <a:gd name="T5" fmla="*/ 4 h 18"/>
                <a:gd name="T6" fmla="*/ 18 w 24"/>
                <a:gd name="T7" fmla="*/ 6 h 18"/>
                <a:gd name="T8" fmla="*/ 24 w 24"/>
                <a:gd name="T9" fmla="*/ 10 h 18"/>
                <a:gd name="T10" fmla="*/ 16 w 24"/>
                <a:gd name="T11" fmla="*/ 7 h 18"/>
                <a:gd name="T12" fmla="*/ 8 w 24"/>
                <a:gd name="T13" fmla="*/ 6 h 18"/>
                <a:gd name="T14" fmla="*/ 1 w 24"/>
                <a:gd name="T15" fmla="*/ 13 h 18"/>
                <a:gd name="T16" fmla="*/ 0 w 24"/>
                <a:gd name="T17" fmla="*/ 12 h 18"/>
                <a:gd name="T18" fmla="*/ 3 w 24"/>
                <a:gd name="T19" fmla="*/ 8 h 18"/>
                <a:gd name="T20" fmla="*/ 5 w 24"/>
                <a:gd name="T21" fmla="*/ 1 h 18"/>
                <a:gd name="T22" fmla="*/ 6 w 24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18">
                  <a:moveTo>
                    <a:pt x="6" y="0"/>
                  </a:moveTo>
                  <a:cubicBezTo>
                    <a:pt x="6" y="0"/>
                    <a:pt x="7" y="0"/>
                    <a:pt x="7" y="1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9" y="4"/>
                    <a:pt x="17" y="2"/>
                    <a:pt x="18" y="6"/>
                  </a:cubicBezTo>
                  <a:cubicBezTo>
                    <a:pt x="15" y="12"/>
                    <a:pt x="21" y="13"/>
                    <a:pt x="24" y="10"/>
                  </a:cubicBezTo>
                  <a:cubicBezTo>
                    <a:pt x="23" y="18"/>
                    <a:pt x="11" y="12"/>
                    <a:pt x="16" y="7"/>
                  </a:cubicBezTo>
                  <a:cubicBezTo>
                    <a:pt x="14" y="4"/>
                    <a:pt x="10" y="5"/>
                    <a:pt x="8" y="6"/>
                  </a:cubicBezTo>
                  <a:cubicBezTo>
                    <a:pt x="5" y="8"/>
                    <a:pt x="4" y="13"/>
                    <a:pt x="1" y="13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0"/>
                    <a:pt x="2" y="9"/>
                    <a:pt x="3" y="8"/>
                  </a:cubicBezTo>
                  <a:cubicBezTo>
                    <a:pt x="4" y="6"/>
                    <a:pt x="4" y="4"/>
                    <a:pt x="5" y="1"/>
                  </a:cubicBezTo>
                  <a:cubicBezTo>
                    <a:pt x="5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2" name="Freeform 537"/>
            <p:cNvSpPr/>
            <p:nvPr/>
          </p:nvSpPr>
          <p:spPr bwMode="auto">
            <a:xfrm>
              <a:off x="6977984" y="1584672"/>
              <a:ext cx="75912" cy="78529"/>
            </a:xfrm>
            <a:custGeom>
              <a:avLst/>
              <a:gdLst>
                <a:gd name="T0" fmla="*/ 12 w 12"/>
                <a:gd name="T1" fmla="*/ 2 h 13"/>
                <a:gd name="T2" fmla="*/ 9 w 12"/>
                <a:gd name="T3" fmla="*/ 9 h 13"/>
                <a:gd name="T4" fmla="*/ 9 w 12"/>
                <a:gd name="T5" fmla="*/ 3 h 13"/>
                <a:gd name="T6" fmla="*/ 0 w 12"/>
                <a:gd name="T7" fmla="*/ 13 h 13"/>
                <a:gd name="T8" fmla="*/ 5 w 12"/>
                <a:gd name="T9" fmla="*/ 1 h 13"/>
                <a:gd name="T10" fmla="*/ 12 w 12"/>
                <a:gd name="T1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3">
                  <a:moveTo>
                    <a:pt x="12" y="2"/>
                  </a:moveTo>
                  <a:cubicBezTo>
                    <a:pt x="12" y="5"/>
                    <a:pt x="11" y="8"/>
                    <a:pt x="9" y="9"/>
                  </a:cubicBezTo>
                  <a:cubicBezTo>
                    <a:pt x="6" y="8"/>
                    <a:pt x="11" y="5"/>
                    <a:pt x="9" y="3"/>
                  </a:cubicBezTo>
                  <a:cubicBezTo>
                    <a:pt x="3" y="3"/>
                    <a:pt x="6" y="12"/>
                    <a:pt x="0" y="13"/>
                  </a:cubicBezTo>
                  <a:cubicBezTo>
                    <a:pt x="0" y="7"/>
                    <a:pt x="3" y="5"/>
                    <a:pt x="5" y="1"/>
                  </a:cubicBezTo>
                  <a:cubicBezTo>
                    <a:pt x="7" y="2"/>
                    <a:pt x="10" y="0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3" name="Freeform 538"/>
            <p:cNvSpPr/>
            <p:nvPr/>
          </p:nvSpPr>
          <p:spPr bwMode="auto">
            <a:xfrm>
              <a:off x="7208335" y="1608231"/>
              <a:ext cx="49736" cy="68058"/>
            </a:xfrm>
            <a:custGeom>
              <a:avLst/>
              <a:gdLst>
                <a:gd name="T0" fmla="*/ 8 w 8"/>
                <a:gd name="T1" fmla="*/ 1 h 11"/>
                <a:gd name="T2" fmla="*/ 3 w 8"/>
                <a:gd name="T3" fmla="*/ 11 h 11"/>
                <a:gd name="T4" fmla="*/ 2 w 8"/>
                <a:gd name="T5" fmla="*/ 11 h 11"/>
                <a:gd name="T6" fmla="*/ 6 w 8"/>
                <a:gd name="T7" fmla="*/ 0 h 11"/>
                <a:gd name="T8" fmla="*/ 8 w 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8" y="1"/>
                  </a:moveTo>
                  <a:cubicBezTo>
                    <a:pt x="6" y="4"/>
                    <a:pt x="4" y="6"/>
                    <a:pt x="3" y="11"/>
                  </a:cubicBezTo>
                  <a:cubicBezTo>
                    <a:pt x="3" y="11"/>
                    <a:pt x="2" y="10"/>
                    <a:pt x="2" y="11"/>
                  </a:cubicBezTo>
                  <a:cubicBezTo>
                    <a:pt x="0" y="8"/>
                    <a:pt x="4" y="2"/>
                    <a:pt x="6" y="0"/>
                  </a:cubicBezTo>
                  <a:cubicBezTo>
                    <a:pt x="7" y="0"/>
                    <a:pt x="7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4" name="Freeform 539"/>
            <p:cNvSpPr/>
            <p:nvPr/>
          </p:nvSpPr>
          <p:spPr bwMode="auto">
            <a:xfrm>
              <a:off x="6750251" y="1589907"/>
              <a:ext cx="99470" cy="73294"/>
            </a:xfrm>
            <a:custGeom>
              <a:avLst/>
              <a:gdLst>
                <a:gd name="T0" fmla="*/ 5 w 16"/>
                <a:gd name="T1" fmla="*/ 0 h 12"/>
                <a:gd name="T2" fmla="*/ 8 w 16"/>
                <a:gd name="T3" fmla="*/ 1 h 12"/>
                <a:gd name="T4" fmla="*/ 5 w 16"/>
                <a:gd name="T5" fmla="*/ 9 h 12"/>
                <a:gd name="T6" fmla="*/ 11 w 16"/>
                <a:gd name="T7" fmla="*/ 5 h 12"/>
                <a:gd name="T8" fmla="*/ 16 w 16"/>
                <a:gd name="T9" fmla="*/ 0 h 12"/>
                <a:gd name="T10" fmla="*/ 12 w 16"/>
                <a:gd name="T11" fmla="*/ 12 h 12"/>
                <a:gd name="T12" fmla="*/ 10 w 16"/>
                <a:gd name="T13" fmla="*/ 12 h 12"/>
                <a:gd name="T14" fmla="*/ 10 w 16"/>
                <a:gd name="T15" fmla="*/ 9 h 12"/>
                <a:gd name="T16" fmla="*/ 3 w 16"/>
                <a:gd name="T17" fmla="*/ 11 h 12"/>
                <a:gd name="T18" fmla="*/ 5 w 16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2">
                  <a:moveTo>
                    <a:pt x="5" y="0"/>
                  </a:moveTo>
                  <a:cubicBezTo>
                    <a:pt x="7" y="0"/>
                    <a:pt x="7" y="0"/>
                    <a:pt x="8" y="1"/>
                  </a:cubicBezTo>
                  <a:cubicBezTo>
                    <a:pt x="8" y="5"/>
                    <a:pt x="5" y="5"/>
                    <a:pt x="5" y="9"/>
                  </a:cubicBezTo>
                  <a:cubicBezTo>
                    <a:pt x="7" y="8"/>
                    <a:pt x="10" y="7"/>
                    <a:pt x="11" y="5"/>
                  </a:cubicBezTo>
                  <a:cubicBezTo>
                    <a:pt x="13" y="4"/>
                    <a:pt x="13" y="0"/>
                    <a:pt x="16" y="0"/>
                  </a:cubicBezTo>
                  <a:cubicBezTo>
                    <a:pt x="16" y="5"/>
                    <a:pt x="12" y="7"/>
                    <a:pt x="12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9" y="11"/>
                    <a:pt x="9" y="10"/>
                    <a:pt x="10" y="9"/>
                  </a:cubicBezTo>
                  <a:cubicBezTo>
                    <a:pt x="9" y="9"/>
                    <a:pt x="7" y="12"/>
                    <a:pt x="3" y="11"/>
                  </a:cubicBezTo>
                  <a:cubicBezTo>
                    <a:pt x="0" y="8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5" name="Freeform 540"/>
            <p:cNvSpPr>
              <a:spLocks noEditPoints="1"/>
            </p:cNvSpPr>
            <p:nvPr/>
          </p:nvSpPr>
          <p:spPr bwMode="auto">
            <a:xfrm>
              <a:off x="7053896" y="1589907"/>
              <a:ext cx="99470" cy="104705"/>
            </a:xfrm>
            <a:custGeom>
              <a:avLst/>
              <a:gdLst>
                <a:gd name="T0" fmla="*/ 11 w 16"/>
                <a:gd name="T1" fmla="*/ 4 h 17"/>
                <a:gd name="T2" fmla="*/ 9 w 16"/>
                <a:gd name="T3" fmla="*/ 12 h 17"/>
                <a:gd name="T4" fmla="*/ 16 w 16"/>
                <a:gd name="T5" fmla="*/ 8 h 17"/>
                <a:gd name="T6" fmla="*/ 6 w 16"/>
                <a:gd name="T7" fmla="*/ 12 h 17"/>
                <a:gd name="T8" fmla="*/ 0 w 16"/>
                <a:gd name="T9" fmla="*/ 13 h 17"/>
                <a:gd name="T10" fmla="*/ 11 w 16"/>
                <a:gd name="T11" fmla="*/ 4 h 17"/>
                <a:gd name="T12" fmla="*/ 2 w 16"/>
                <a:gd name="T13" fmla="*/ 11 h 17"/>
                <a:gd name="T14" fmla="*/ 7 w 16"/>
                <a:gd name="T15" fmla="*/ 6 h 17"/>
                <a:gd name="T16" fmla="*/ 6 w 16"/>
                <a:gd name="T17" fmla="*/ 5 h 17"/>
                <a:gd name="T18" fmla="*/ 2 w 16"/>
                <a:gd name="T1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7">
                  <a:moveTo>
                    <a:pt x="11" y="4"/>
                  </a:moveTo>
                  <a:cubicBezTo>
                    <a:pt x="11" y="7"/>
                    <a:pt x="8" y="9"/>
                    <a:pt x="9" y="12"/>
                  </a:cubicBezTo>
                  <a:cubicBezTo>
                    <a:pt x="12" y="12"/>
                    <a:pt x="13" y="8"/>
                    <a:pt x="16" y="8"/>
                  </a:cubicBezTo>
                  <a:cubicBezTo>
                    <a:pt x="15" y="11"/>
                    <a:pt x="9" y="17"/>
                    <a:pt x="6" y="12"/>
                  </a:cubicBezTo>
                  <a:cubicBezTo>
                    <a:pt x="5" y="13"/>
                    <a:pt x="2" y="15"/>
                    <a:pt x="0" y="13"/>
                  </a:cubicBezTo>
                  <a:cubicBezTo>
                    <a:pt x="0" y="7"/>
                    <a:pt x="5" y="0"/>
                    <a:pt x="11" y="4"/>
                  </a:cubicBezTo>
                  <a:close/>
                  <a:moveTo>
                    <a:pt x="2" y="11"/>
                  </a:moveTo>
                  <a:cubicBezTo>
                    <a:pt x="5" y="12"/>
                    <a:pt x="6" y="9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4" y="7"/>
                    <a:pt x="3" y="9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14" name="组 1013"/>
          <p:cNvGrpSpPr/>
          <p:nvPr/>
        </p:nvGrpSpPr>
        <p:grpSpPr>
          <a:xfrm>
            <a:off x="2432824" y="5086793"/>
            <a:ext cx="7326352" cy="1771206"/>
            <a:chOff x="2198188" y="5032093"/>
            <a:chExt cx="5716909" cy="1382110"/>
          </a:xfrm>
          <a:solidFill>
            <a:srgbClr val="CE9898"/>
          </a:solidFill>
        </p:grpSpPr>
        <p:sp>
          <p:nvSpPr>
            <p:cNvPr id="511" name="Freeform 19"/>
            <p:cNvSpPr>
              <a:spLocks noEditPoints="1"/>
            </p:cNvSpPr>
            <p:nvPr/>
          </p:nvSpPr>
          <p:spPr bwMode="auto">
            <a:xfrm>
              <a:off x="7603597" y="5969204"/>
              <a:ext cx="311497" cy="308881"/>
            </a:xfrm>
            <a:custGeom>
              <a:avLst/>
              <a:gdLst>
                <a:gd name="T0" fmla="*/ 38 w 50"/>
                <a:gd name="T1" fmla="*/ 20 h 50"/>
                <a:gd name="T2" fmla="*/ 42 w 50"/>
                <a:gd name="T3" fmla="*/ 12 h 50"/>
                <a:gd name="T4" fmla="*/ 30 w 50"/>
                <a:gd name="T5" fmla="*/ 12 h 50"/>
                <a:gd name="T6" fmla="*/ 28 w 50"/>
                <a:gd name="T7" fmla="*/ 1 h 50"/>
                <a:gd name="T8" fmla="*/ 23 w 50"/>
                <a:gd name="T9" fmla="*/ 5 h 50"/>
                <a:gd name="T10" fmla="*/ 18 w 50"/>
                <a:gd name="T11" fmla="*/ 0 h 50"/>
                <a:gd name="T12" fmla="*/ 14 w 50"/>
                <a:gd name="T13" fmla="*/ 5 h 50"/>
                <a:gd name="T14" fmla="*/ 14 w 50"/>
                <a:gd name="T15" fmla="*/ 9 h 50"/>
                <a:gd name="T16" fmla="*/ 7 w 50"/>
                <a:gd name="T17" fmla="*/ 7 h 50"/>
                <a:gd name="T18" fmla="*/ 9 w 50"/>
                <a:gd name="T19" fmla="*/ 17 h 50"/>
                <a:gd name="T20" fmla="*/ 0 w 50"/>
                <a:gd name="T21" fmla="*/ 20 h 50"/>
                <a:gd name="T22" fmla="*/ 5 w 50"/>
                <a:gd name="T23" fmla="*/ 28 h 50"/>
                <a:gd name="T24" fmla="*/ 1 w 50"/>
                <a:gd name="T25" fmla="*/ 32 h 50"/>
                <a:gd name="T26" fmla="*/ 13 w 50"/>
                <a:gd name="T27" fmla="*/ 37 h 50"/>
                <a:gd name="T28" fmla="*/ 14 w 50"/>
                <a:gd name="T29" fmla="*/ 48 h 50"/>
                <a:gd name="T30" fmla="*/ 23 w 50"/>
                <a:gd name="T31" fmla="*/ 41 h 50"/>
                <a:gd name="T32" fmla="*/ 28 w 50"/>
                <a:gd name="T33" fmla="*/ 50 h 50"/>
                <a:gd name="T34" fmla="*/ 32 w 50"/>
                <a:gd name="T35" fmla="*/ 37 h 50"/>
                <a:gd name="T36" fmla="*/ 40 w 50"/>
                <a:gd name="T37" fmla="*/ 31 h 50"/>
                <a:gd name="T38" fmla="*/ 44 w 50"/>
                <a:gd name="T39" fmla="*/ 30 h 50"/>
                <a:gd name="T40" fmla="*/ 38 w 50"/>
                <a:gd name="T41" fmla="*/ 20 h 50"/>
                <a:gd name="T42" fmla="*/ 32 w 50"/>
                <a:gd name="T43" fmla="*/ 14 h 50"/>
                <a:gd name="T44" fmla="*/ 37 w 50"/>
                <a:gd name="T45" fmla="*/ 18 h 50"/>
                <a:gd name="T46" fmla="*/ 26 w 50"/>
                <a:gd name="T47" fmla="*/ 23 h 50"/>
                <a:gd name="T48" fmla="*/ 32 w 50"/>
                <a:gd name="T49" fmla="*/ 14 h 50"/>
                <a:gd name="T50" fmla="*/ 19 w 50"/>
                <a:gd name="T51" fmla="*/ 3 h 50"/>
                <a:gd name="T52" fmla="*/ 22 w 50"/>
                <a:gd name="T53" fmla="*/ 17 h 50"/>
                <a:gd name="T54" fmla="*/ 19 w 50"/>
                <a:gd name="T55" fmla="*/ 3 h 50"/>
                <a:gd name="T56" fmla="*/ 8 w 50"/>
                <a:gd name="T57" fmla="*/ 10 h 50"/>
                <a:gd name="T58" fmla="*/ 21 w 50"/>
                <a:gd name="T59" fmla="*/ 22 h 50"/>
                <a:gd name="T60" fmla="*/ 8 w 50"/>
                <a:gd name="T61" fmla="*/ 10 h 50"/>
                <a:gd name="T62" fmla="*/ 3 w 50"/>
                <a:gd name="T63" fmla="*/ 21 h 50"/>
                <a:gd name="T64" fmla="*/ 20 w 50"/>
                <a:gd name="T65" fmla="*/ 25 h 50"/>
                <a:gd name="T66" fmla="*/ 3 w 50"/>
                <a:gd name="T67" fmla="*/ 21 h 50"/>
                <a:gd name="T68" fmla="*/ 3 w 50"/>
                <a:gd name="T69" fmla="*/ 33 h 50"/>
                <a:gd name="T70" fmla="*/ 21 w 50"/>
                <a:gd name="T71" fmla="*/ 28 h 50"/>
                <a:gd name="T72" fmla="*/ 3 w 50"/>
                <a:gd name="T73" fmla="*/ 33 h 50"/>
                <a:gd name="T74" fmla="*/ 23 w 50"/>
                <a:gd name="T75" fmla="*/ 38 h 50"/>
                <a:gd name="T76" fmla="*/ 15 w 50"/>
                <a:gd name="T77" fmla="*/ 45 h 50"/>
                <a:gd name="T78" fmla="*/ 23 w 50"/>
                <a:gd name="T79" fmla="*/ 30 h 50"/>
                <a:gd name="T80" fmla="*/ 23 w 50"/>
                <a:gd name="T81" fmla="*/ 38 h 50"/>
                <a:gd name="T82" fmla="*/ 27 w 50"/>
                <a:gd name="T83" fmla="*/ 4 h 50"/>
                <a:gd name="T84" fmla="*/ 25 w 50"/>
                <a:gd name="T85" fmla="*/ 18 h 50"/>
                <a:gd name="T86" fmla="*/ 27 w 50"/>
                <a:gd name="T87" fmla="*/ 4 h 50"/>
                <a:gd name="T88" fmla="*/ 30 w 50"/>
                <a:gd name="T89" fmla="*/ 47 h 50"/>
                <a:gd name="T90" fmla="*/ 28 w 50"/>
                <a:gd name="T91" fmla="*/ 47 h 50"/>
                <a:gd name="T92" fmla="*/ 26 w 50"/>
                <a:gd name="T93" fmla="*/ 32 h 50"/>
                <a:gd name="T94" fmla="*/ 30 w 50"/>
                <a:gd name="T95" fmla="*/ 47 h 50"/>
                <a:gd name="T96" fmla="*/ 39 w 50"/>
                <a:gd name="T97" fmla="*/ 38 h 50"/>
                <a:gd name="T98" fmla="*/ 29 w 50"/>
                <a:gd name="T99" fmla="*/ 29 h 50"/>
                <a:gd name="T100" fmla="*/ 39 w 50"/>
                <a:gd name="T101" fmla="*/ 38 h 50"/>
                <a:gd name="T102" fmla="*/ 38 w 50"/>
                <a:gd name="T103" fmla="*/ 28 h 50"/>
                <a:gd name="T104" fmla="*/ 30 w 50"/>
                <a:gd name="T105" fmla="*/ 26 h 50"/>
                <a:gd name="T106" fmla="*/ 29 w 50"/>
                <a:gd name="T107" fmla="*/ 26 h 50"/>
                <a:gd name="T108" fmla="*/ 43 w 50"/>
                <a:gd name="T109" fmla="*/ 25 h 50"/>
                <a:gd name="T110" fmla="*/ 38 w 50"/>
                <a:gd name="T111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" h="50">
                  <a:moveTo>
                    <a:pt x="38" y="20"/>
                  </a:moveTo>
                  <a:cubicBezTo>
                    <a:pt x="41" y="17"/>
                    <a:pt x="44" y="15"/>
                    <a:pt x="42" y="12"/>
                  </a:cubicBezTo>
                  <a:cubicBezTo>
                    <a:pt x="40" y="7"/>
                    <a:pt x="34" y="10"/>
                    <a:pt x="30" y="12"/>
                  </a:cubicBezTo>
                  <a:cubicBezTo>
                    <a:pt x="31" y="9"/>
                    <a:pt x="32" y="4"/>
                    <a:pt x="28" y="1"/>
                  </a:cubicBezTo>
                  <a:cubicBezTo>
                    <a:pt x="26" y="1"/>
                    <a:pt x="25" y="4"/>
                    <a:pt x="23" y="5"/>
                  </a:cubicBezTo>
                  <a:cubicBezTo>
                    <a:pt x="22" y="3"/>
                    <a:pt x="20" y="1"/>
                    <a:pt x="18" y="0"/>
                  </a:cubicBezTo>
                  <a:cubicBezTo>
                    <a:pt x="16" y="1"/>
                    <a:pt x="15" y="3"/>
                    <a:pt x="14" y="5"/>
                  </a:cubicBezTo>
                  <a:cubicBezTo>
                    <a:pt x="14" y="6"/>
                    <a:pt x="14" y="7"/>
                    <a:pt x="14" y="9"/>
                  </a:cubicBezTo>
                  <a:cubicBezTo>
                    <a:pt x="12" y="8"/>
                    <a:pt x="9" y="6"/>
                    <a:pt x="7" y="7"/>
                  </a:cubicBezTo>
                  <a:cubicBezTo>
                    <a:pt x="4" y="9"/>
                    <a:pt x="7" y="14"/>
                    <a:pt x="9" y="17"/>
                  </a:cubicBezTo>
                  <a:cubicBezTo>
                    <a:pt x="6" y="18"/>
                    <a:pt x="3" y="16"/>
                    <a:pt x="0" y="20"/>
                  </a:cubicBezTo>
                  <a:cubicBezTo>
                    <a:pt x="0" y="23"/>
                    <a:pt x="3" y="26"/>
                    <a:pt x="5" y="28"/>
                  </a:cubicBezTo>
                  <a:cubicBezTo>
                    <a:pt x="3" y="29"/>
                    <a:pt x="2" y="30"/>
                    <a:pt x="1" y="32"/>
                  </a:cubicBezTo>
                  <a:cubicBezTo>
                    <a:pt x="1" y="39"/>
                    <a:pt x="8" y="37"/>
                    <a:pt x="13" y="37"/>
                  </a:cubicBezTo>
                  <a:cubicBezTo>
                    <a:pt x="10" y="41"/>
                    <a:pt x="10" y="44"/>
                    <a:pt x="14" y="48"/>
                  </a:cubicBezTo>
                  <a:cubicBezTo>
                    <a:pt x="18" y="49"/>
                    <a:pt x="21" y="45"/>
                    <a:pt x="23" y="41"/>
                  </a:cubicBezTo>
                  <a:cubicBezTo>
                    <a:pt x="23" y="45"/>
                    <a:pt x="25" y="49"/>
                    <a:pt x="28" y="50"/>
                  </a:cubicBezTo>
                  <a:cubicBezTo>
                    <a:pt x="35" y="49"/>
                    <a:pt x="33" y="42"/>
                    <a:pt x="32" y="37"/>
                  </a:cubicBezTo>
                  <a:cubicBezTo>
                    <a:pt x="39" y="45"/>
                    <a:pt x="46" y="39"/>
                    <a:pt x="40" y="31"/>
                  </a:cubicBezTo>
                  <a:cubicBezTo>
                    <a:pt x="41" y="31"/>
                    <a:pt x="43" y="31"/>
                    <a:pt x="44" y="30"/>
                  </a:cubicBezTo>
                  <a:cubicBezTo>
                    <a:pt x="50" y="25"/>
                    <a:pt x="43" y="21"/>
                    <a:pt x="38" y="20"/>
                  </a:cubicBezTo>
                  <a:close/>
                  <a:moveTo>
                    <a:pt x="32" y="14"/>
                  </a:moveTo>
                  <a:cubicBezTo>
                    <a:pt x="36" y="10"/>
                    <a:pt x="44" y="13"/>
                    <a:pt x="37" y="18"/>
                  </a:cubicBezTo>
                  <a:cubicBezTo>
                    <a:pt x="34" y="21"/>
                    <a:pt x="29" y="21"/>
                    <a:pt x="26" y="23"/>
                  </a:cubicBezTo>
                  <a:cubicBezTo>
                    <a:pt x="27" y="21"/>
                    <a:pt x="29" y="16"/>
                    <a:pt x="32" y="14"/>
                  </a:cubicBezTo>
                  <a:close/>
                  <a:moveTo>
                    <a:pt x="19" y="3"/>
                  </a:moveTo>
                  <a:cubicBezTo>
                    <a:pt x="23" y="8"/>
                    <a:pt x="21" y="13"/>
                    <a:pt x="22" y="17"/>
                  </a:cubicBezTo>
                  <a:cubicBezTo>
                    <a:pt x="18" y="13"/>
                    <a:pt x="14" y="6"/>
                    <a:pt x="19" y="3"/>
                  </a:cubicBezTo>
                  <a:close/>
                  <a:moveTo>
                    <a:pt x="8" y="10"/>
                  </a:moveTo>
                  <a:cubicBezTo>
                    <a:pt x="15" y="9"/>
                    <a:pt x="17" y="17"/>
                    <a:pt x="21" y="22"/>
                  </a:cubicBezTo>
                  <a:cubicBezTo>
                    <a:pt x="17" y="20"/>
                    <a:pt x="10" y="16"/>
                    <a:pt x="8" y="10"/>
                  </a:cubicBezTo>
                  <a:close/>
                  <a:moveTo>
                    <a:pt x="3" y="21"/>
                  </a:moveTo>
                  <a:cubicBezTo>
                    <a:pt x="9" y="19"/>
                    <a:pt x="14" y="22"/>
                    <a:pt x="20" y="25"/>
                  </a:cubicBezTo>
                  <a:cubicBezTo>
                    <a:pt x="14" y="25"/>
                    <a:pt x="5" y="28"/>
                    <a:pt x="3" y="21"/>
                  </a:cubicBezTo>
                  <a:close/>
                  <a:moveTo>
                    <a:pt x="3" y="33"/>
                  </a:moveTo>
                  <a:cubicBezTo>
                    <a:pt x="10" y="26"/>
                    <a:pt x="15" y="30"/>
                    <a:pt x="21" y="28"/>
                  </a:cubicBezTo>
                  <a:cubicBezTo>
                    <a:pt x="17" y="32"/>
                    <a:pt x="9" y="38"/>
                    <a:pt x="3" y="33"/>
                  </a:cubicBezTo>
                  <a:close/>
                  <a:moveTo>
                    <a:pt x="23" y="38"/>
                  </a:moveTo>
                  <a:cubicBezTo>
                    <a:pt x="20" y="40"/>
                    <a:pt x="19" y="46"/>
                    <a:pt x="15" y="45"/>
                  </a:cubicBezTo>
                  <a:cubicBezTo>
                    <a:pt x="11" y="40"/>
                    <a:pt x="17" y="34"/>
                    <a:pt x="23" y="30"/>
                  </a:cubicBezTo>
                  <a:cubicBezTo>
                    <a:pt x="23" y="33"/>
                    <a:pt x="22" y="35"/>
                    <a:pt x="23" y="38"/>
                  </a:cubicBezTo>
                  <a:close/>
                  <a:moveTo>
                    <a:pt x="27" y="4"/>
                  </a:moveTo>
                  <a:cubicBezTo>
                    <a:pt x="30" y="9"/>
                    <a:pt x="27" y="14"/>
                    <a:pt x="25" y="18"/>
                  </a:cubicBezTo>
                  <a:cubicBezTo>
                    <a:pt x="26" y="14"/>
                    <a:pt x="22" y="9"/>
                    <a:pt x="27" y="4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8" y="47"/>
                  </a:cubicBezTo>
                  <a:cubicBezTo>
                    <a:pt x="24" y="42"/>
                    <a:pt x="25" y="37"/>
                    <a:pt x="26" y="32"/>
                  </a:cubicBezTo>
                  <a:cubicBezTo>
                    <a:pt x="30" y="36"/>
                    <a:pt x="33" y="43"/>
                    <a:pt x="30" y="47"/>
                  </a:cubicBezTo>
                  <a:close/>
                  <a:moveTo>
                    <a:pt x="39" y="38"/>
                  </a:moveTo>
                  <a:cubicBezTo>
                    <a:pt x="36" y="38"/>
                    <a:pt x="31" y="33"/>
                    <a:pt x="29" y="29"/>
                  </a:cubicBezTo>
                  <a:cubicBezTo>
                    <a:pt x="32" y="30"/>
                    <a:pt x="40" y="32"/>
                    <a:pt x="39" y="38"/>
                  </a:cubicBezTo>
                  <a:close/>
                  <a:moveTo>
                    <a:pt x="38" y="28"/>
                  </a:moveTo>
                  <a:cubicBezTo>
                    <a:pt x="35" y="28"/>
                    <a:pt x="32" y="27"/>
                    <a:pt x="30" y="26"/>
                  </a:cubicBezTo>
                  <a:cubicBezTo>
                    <a:pt x="30" y="26"/>
                    <a:pt x="29" y="26"/>
                    <a:pt x="29" y="26"/>
                  </a:cubicBezTo>
                  <a:cubicBezTo>
                    <a:pt x="34" y="22"/>
                    <a:pt x="38" y="23"/>
                    <a:pt x="43" y="25"/>
                  </a:cubicBezTo>
                  <a:cubicBezTo>
                    <a:pt x="45" y="29"/>
                    <a:pt x="40" y="29"/>
                    <a:pt x="3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" name="Freeform 309"/>
            <p:cNvSpPr>
              <a:spLocks noEditPoints="1"/>
            </p:cNvSpPr>
            <p:nvPr/>
          </p:nvSpPr>
          <p:spPr bwMode="auto">
            <a:xfrm>
              <a:off x="2198188" y="5032093"/>
              <a:ext cx="1164846" cy="1005171"/>
            </a:xfrm>
            <a:custGeom>
              <a:avLst/>
              <a:gdLst>
                <a:gd name="T0" fmla="*/ 100 w 188"/>
                <a:gd name="T1" fmla="*/ 47 h 162"/>
                <a:gd name="T2" fmla="*/ 137 w 188"/>
                <a:gd name="T3" fmla="*/ 87 h 162"/>
                <a:gd name="T4" fmla="*/ 157 w 188"/>
                <a:gd name="T5" fmla="*/ 69 h 162"/>
                <a:gd name="T6" fmla="*/ 170 w 188"/>
                <a:gd name="T7" fmla="*/ 100 h 162"/>
                <a:gd name="T8" fmla="*/ 171 w 188"/>
                <a:gd name="T9" fmla="*/ 103 h 162"/>
                <a:gd name="T10" fmla="*/ 143 w 188"/>
                <a:gd name="T11" fmla="*/ 130 h 162"/>
                <a:gd name="T12" fmla="*/ 141 w 188"/>
                <a:gd name="T13" fmla="*/ 132 h 162"/>
                <a:gd name="T14" fmla="*/ 114 w 188"/>
                <a:gd name="T15" fmla="*/ 123 h 162"/>
                <a:gd name="T16" fmla="*/ 84 w 188"/>
                <a:gd name="T17" fmla="*/ 141 h 162"/>
                <a:gd name="T18" fmla="*/ 113 w 188"/>
                <a:gd name="T19" fmla="*/ 94 h 162"/>
                <a:gd name="T20" fmla="*/ 99 w 188"/>
                <a:gd name="T21" fmla="*/ 67 h 162"/>
                <a:gd name="T22" fmla="*/ 54 w 188"/>
                <a:gd name="T23" fmla="*/ 109 h 162"/>
                <a:gd name="T24" fmla="*/ 39 w 188"/>
                <a:gd name="T25" fmla="*/ 148 h 162"/>
                <a:gd name="T26" fmla="*/ 41 w 188"/>
                <a:gd name="T27" fmla="*/ 100 h 162"/>
                <a:gd name="T28" fmla="*/ 22 w 188"/>
                <a:gd name="T29" fmla="*/ 98 h 162"/>
                <a:gd name="T30" fmla="*/ 31 w 188"/>
                <a:gd name="T31" fmla="*/ 66 h 162"/>
                <a:gd name="T32" fmla="*/ 34 w 188"/>
                <a:gd name="T33" fmla="*/ 65 h 162"/>
                <a:gd name="T34" fmla="*/ 81 w 188"/>
                <a:gd name="T35" fmla="*/ 66 h 162"/>
                <a:gd name="T36" fmla="*/ 84 w 188"/>
                <a:gd name="T37" fmla="*/ 6 h 162"/>
                <a:gd name="T38" fmla="*/ 87 w 188"/>
                <a:gd name="T39" fmla="*/ 44 h 162"/>
                <a:gd name="T40" fmla="*/ 110 w 188"/>
                <a:gd name="T41" fmla="*/ 7 h 162"/>
                <a:gd name="T42" fmla="*/ 95 w 188"/>
                <a:gd name="T43" fmla="*/ 59 h 162"/>
                <a:gd name="T44" fmla="*/ 98 w 188"/>
                <a:gd name="T45" fmla="*/ 63 h 162"/>
                <a:gd name="T46" fmla="*/ 51 w 188"/>
                <a:gd name="T47" fmla="*/ 93 h 162"/>
                <a:gd name="T48" fmla="*/ 126 w 188"/>
                <a:gd name="T49" fmla="*/ 101 h 162"/>
                <a:gd name="T50" fmla="*/ 62 w 188"/>
                <a:gd name="T51" fmla="*/ 101 h 162"/>
                <a:gd name="T52" fmla="*/ 60 w 188"/>
                <a:gd name="T53" fmla="*/ 100 h 162"/>
                <a:gd name="T54" fmla="*/ 55 w 188"/>
                <a:gd name="T55" fmla="*/ 99 h 162"/>
                <a:gd name="T56" fmla="*/ 136 w 188"/>
                <a:gd name="T57" fmla="*/ 101 h 162"/>
                <a:gd name="T58" fmla="*/ 49 w 188"/>
                <a:gd name="T59" fmla="*/ 98 h 162"/>
                <a:gd name="T60" fmla="*/ 49 w 188"/>
                <a:gd name="T61" fmla="*/ 98 h 162"/>
                <a:gd name="T62" fmla="*/ 133 w 188"/>
                <a:gd name="T63" fmla="*/ 100 h 162"/>
                <a:gd name="T64" fmla="*/ 120 w 188"/>
                <a:gd name="T65" fmla="*/ 97 h 162"/>
                <a:gd name="T66" fmla="*/ 100 w 188"/>
                <a:gd name="T67" fmla="*/ 135 h 162"/>
                <a:gd name="T68" fmla="*/ 103 w 188"/>
                <a:gd name="T69" fmla="*/ 129 h 162"/>
                <a:gd name="T70" fmla="*/ 103 w 188"/>
                <a:gd name="T71" fmla="*/ 129 h 162"/>
                <a:gd name="T72" fmla="*/ 112 w 188"/>
                <a:gd name="T73" fmla="*/ 132 h 162"/>
                <a:gd name="T74" fmla="*/ 92 w 188"/>
                <a:gd name="T75" fmla="*/ 150 h 162"/>
                <a:gd name="T76" fmla="*/ 92 w 188"/>
                <a:gd name="T77" fmla="*/ 133 h 162"/>
                <a:gd name="T78" fmla="*/ 115 w 188"/>
                <a:gd name="T79" fmla="*/ 142 h 162"/>
                <a:gd name="T80" fmla="*/ 113 w 188"/>
                <a:gd name="T81" fmla="*/ 147 h 162"/>
                <a:gd name="T82" fmla="*/ 100 w 188"/>
                <a:gd name="T83" fmla="*/ 151 h 162"/>
                <a:gd name="T84" fmla="*/ 107 w 188"/>
                <a:gd name="T85" fmla="*/ 152 h 162"/>
                <a:gd name="T86" fmla="*/ 100 w 188"/>
                <a:gd name="T87" fmla="*/ 141 h 162"/>
                <a:gd name="T88" fmla="*/ 108 w 188"/>
                <a:gd name="T89" fmla="*/ 149 h 162"/>
                <a:gd name="T90" fmla="*/ 119 w 188"/>
                <a:gd name="T91" fmla="*/ 146 h 162"/>
                <a:gd name="T92" fmla="*/ 113 w 188"/>
                <a:gd name="T93" fmla="*/ 151 h 162"/>
                <a:gd name="T94" fmla="*/ 95 w 188"/>
                <a:gd name="T95" fmla="*/ 156 h 162"/>
                <a:gd name="T96" fmla="*/ 105 w 188"/>
                <a:gd name="T97" fmla="*/ 157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8" h="162">
                  <a:moveTo>
                    <a:pt x="110" y="7"/>
                  </a:moveTo>
                  <a:cubicBezTo>
                    <a:pt x="113" y="11"/>
                    <a:pt x="112" y="19"/>
                    <a:pt x="106" y="20"/>
                  </a:cubicBezTo>
                  <a:cubicBezTo>
                    <a:pt x="105" y="29"/>
                    <a:pt x="102" y="38"/>
                    <a:pt x="100" y="47"/>
                  </a:cubicBezTo>
                  <a:cubicBezTo>
                    <a:pt x="105" y="50"/>
                    <a:pt x="105" y="61"/>
                    <a:pt x="101" y="65"/>
                  </a:cubicBezTo>
                  <a:cubicBezTo>
                    <a:pt x="108" y="71"/>
                    <a:pt x="114" y="78"/>
                    <a:pt x="121" y="83"/>
                  </a:cubicBezTo>
                  <a:cubicBezTo>
                    <a:pt x="126" y="80"/>
                    <a:pt x="136" y="81"/>
                    <a:pt x="137" y="87"/>
                  </a:cubicBezTo>
                  <a:cubicBezTo>
                    <a:pt x="144" y="80"/>
                    <a:pt x="149" y="73"/>
                    <a:pt x="155" y="66"/>
                  </a:cubicBezTo>
                  <a:cubicBezTo>
                    <a:pt x="150" y="59"/>
                    <a:pt x="159" y="52"/>
                    <a:pt x="166" y="56"/>
                  </a:cubicBezTo>
                  <a:cubicBezTo>
                    <a:pt x="170" y="63"/>
                    <a:pt x="165" y="73"/>
                    <a:pt x="157" y="69"/>
                  </a:cubicBezTo>
                  <a:cubicBezTo>
                    <a:pt x="151" y="75"/>
                    <a:pt x="146" y="82"/>
                    <a:pt x="141" y="88"/>
                  </a:cubicBezTo>
                  <a:cubicBezTo>
                    <a:pt x="141" y="90"/>
                    <a:pt x="142" y="94"/>
                    <a:pt x="141" y="97"/>
                  </a:cubicBezTo>
                  <a:cubicBezTo>
                    <a:pt x="149" y="98"/>
                    <a:pt x="158" y="98"/>
                    <a:pt x="170" y="100"/>
                  </a:cubicBezTo>
                  <a:cubicBezTo>
                    <a:pt x="170" y="98"/>
                    <a:pt x="171" y="96"/>
                    <a:pt x="172" y="95"/>
                  </a:cubicBezTo>
                  <a:cubicBezTo>
                    <a:pt x="188" y="88"/>
                    <a:pt x="187" y="110"/>
                    <a:pt x="174" y="107"/>
                  </a:cubicBezTo>
                  <a:cubicBezTo>
                    <a:pt x="172" y="107"/>
                    <a:pt x="173" y="104"/>
                    <a:pt x="171" y="103"/>
                  </a:cubicBezTo>
                  <a:cubicBezTo>
                    <a:pt x="164" y="100"/>
                    <a:pt x="146" y="103"/>
                    <a:pt x="141" y="101"/>
                  </a:cubicBezTo>
                  <a:cubicBezTo>
                    <a:pt x="138" y="103"/>
                    <a:pt x="138" y="107"/>
                    <a:pt x="133" y="107"/>
                  </a:cubicBezTo>
                  <a:cubicBezTo>
                    <a:pt x="136" y="115"/>
                    <a:pt x="140" y="122"/>
                    <a:pt x="143" y="130"/>
                  </a:cubicBezTo>
                  <a:cubicBezTo>
                    <a:pt x="144" y="131"/>
                    <a:pt x="147" y="131"/>
                    <a:pt x="149" y="133"/>
                  </a:cubicBezTo>
                  <a:cubicBezTo>
                    <a:pt x="152" y="139"/>
                    <a:pt x="148" y="147"/>
                    <a:pt x="142" y="146"/>
                  </a:cubicBezTo>
                  <a:cubicBezTo>
                    <a:pt x="137" y="145"/>
                    <a:pt x="133" y="134"/>
                    <a:pt x="141" y="132"/>
                  </a:cubicBezTo>
                  <a:cubicBezTo>
                    <a:pt x="137" y="124"/>
                    <a:pt x="134" y="117"/>
                    <a:pt x="131" y="109"/>
                  </a:cubicBezTo>
                  <a:cubicBezTo>
                    <a:pt x="128" y="109"/>
                    <a:pt x="126" y="109"/>
                    <a:pt x="123" y="108"/>
                  </a:cubicBezTo>
                  <a:cubicBezTo>
                    <a:pt x="119" y="112"/>
                    <a:pt x="117" y="118"/>
                    <a:pt x="114" y="123"/>
                  </a:cubicBezTo>
                  <a:cubicBezTo>
                    <a:pt x="119" y="128"/>
                    <a:pt x="124" y="133"/>
                    <a:pt x="124" y="142"/>
                  </a:cubicBezTo>
                  <a:cubicBezTo>
                    <a:pt x="123" y="152"/>
                    <a:pt x="114" y="160"/>
                    <a:pt x="103" y="161"/>
                  </a:cubicBezTo>
                  <a:cubicBezTo>
                    <a:pt x="92" y="162"/>
                    <a:pt x="83" y="152"/>
                    <a:pt x="84" y="141"/>
                  </a:cubicBezTo>
                  <a:cubicBezTo>
                    <a:pt x="84" y="127"/>
                    <a:pt x="97" y="118"/>
                    <a:pt x="111" y="122"/>
                  </a:cubicBezTo>
                  <a:cubicBezTo>
                    <a:pt x="114" y="118"/>
                    <a:pt x="116" y="112"/>
                    <a:pt x="119" y="107"/>
                  </a:cubicBezTo>
                  <a:cubicBezTo>
                    <a:pt x="115" y="104"/>
                    <a:pt x="112" y="100"/>
                    <a:pt x="113" y="94"/>
                  </a:cubicBezTo>
                  <a:cubicBezTo>
                    <a:pt x="113" y="90"/>
                    <a:pt x="118" y="86"/>
                    <a:pt x="118" y="85"/>
                  </a:cubicBezTo>
                  <a:cubicBezTo>
                    <a:pt x="118" y="84"/>
                    <a:pt x="109" y="77"/>
                    <a:pt x="108" y="76"/>
                  </a:cubicBezTo>
                  <a:cubicBezTo>
                    <a:pt x="105" y="72"/>
                    <a:pt x="102" y="70"/>
                    <a:pt x="99" y="67"/>
                  </a:cubicBezTo>
                  <a:cubicBezTo>
                    <a:pt x="95" y="70"/>
                    <a:pt x="88" y="72"/>
                    <a:pt x="84" y="67"/>
                  </a:cubicBezTo>
                  <a:cubicBezTo>
                    <a:pt x="78" y="74"/>
                    <a:pt x="71" y="79"/>
                    <a:pt x="66" y="86"/>
                  </a:cubicBezTo>
                  <a:cubicBezTo>
                    <a:pt x="74" y="96"/>
                    <a:pt x="66" y="111"/>
                    <a:pt x="54" y="109"/>
                  </a:cubicBezTo>
                  <a:cubicBezTo>
                    <a:pt x="51" y="117"/>
                    <a:pt x="46" y="124"/>
                    <a:pt x="45" y="133"/>
                  </a:cubicBezTo>
                  <a:cubicBezTo>
                    <a:pt x="48" y="136"/>
                    <a:pt x="51" y="138"/>
                    <a:pt x="50" y="142"/>
                  </a:cubicBezTo>
                  <a:cubicBezTo>
                    <a:pt x="50" y="146"/>
                    <a:pt x="45" y="149"/>
                    <a:pt x="39" y="148"/>
                  </a:cubicBezTo>
                  <a:cubicBezTo>
                    <a:pt x="34" y="144"/>
                    <a:pt x="37" y="136"/>
                    <a:pt x="42" y="134"/>
                  </a:cubicBezTo>
                  <a:cubicBezTo>
                    <a:pt x="44" y="125"/>
                    <a:pt x="47" y="118"/>
                    <a:pt x="50" y="110"/>
                  </a:cubicBezTo>
                  <a:cubicBezTo>
                    <a:pt x="46" y="107"/>
                    <a:pt x="43" y="104"/>
                    <a:pt x="41" y="100"/>
                  </a:cubicBezTo>
                  <a:cubicBezTo>
                    <a:pt x="33" y="99"/>
                    <a:pt x="24" y="101"/>
                    <a:pt x="16" y="101"/>
                  </a:cubicBezTo>
                  <a:cubicBezTo>
                    <a:pt x="21" y="115"/>
                    <a:pt x="0" y="114"/>
                    <a:pt x="4" y="103"/>
                  </a:cubicBezTo>
                  <a:cubicBezTo>
                    <a:pt x="6" y="97"/>
                    <a:pt x="15" y="98"/>
                    <a:pt x="22" y="98"/>
                  </a:cubicBezTo>
                  <a:cubicBezTo>
                    <a:pt x="28" y="97"/>
                    <a:pt x="34" y="96"/>
                    <a:pt x="40" y="96"/>
                  </a:cubicBezTo>
                  <a:cubicBezTo>
                    <a:pt x="42" y="92"/>
                    <a:pt x="43" y="87"/>
                    <a:pt x="46" y="85"/>
                  </a:cubicBezTo>
                  <a:cubicBezTo>
                    <a:pt x="42" y="78"/>
                    <a:pt x="36" y="72"/>
                    <a:pt x="31" y="66"/>
                  </a:cubicBezTo>
                  <a:cubicBezTo>
                    <a:pt x="30" y="67"/>
                    <a:pt x="27" y="67"/>
                    <a:pt x="27" y="67"/>
                  </a:cubicBezTo>
                  <a:cubicBezTo>
                    <a:pt x="16" y="65"/>
                    <a:pt x="21" y="49"/>
                    <a:pt x="31" y="51"/>
                  </a:cubicBezTo>
                  <a:cubicBezTo>
                    <a:pt x="35" y="52"/>
                    <a:pt x="38" y="60"/>
                    <a:pt x="34" y="65"/>
                  </a:cubicBezTo>
                  <a:cubicBezTo>
                    <a:pt x="38" y="71"/>
                    <a:pt x="43" y="77"/>
                    <a:pt x="48" y="83"/>
                  </a:cubicBezTo>
                  <a:cubicBezTo>
                    <a:pt x="54" y="82"/>
                    <a:pt x="61" y="79"/>
                    <a:pt x="64" y="84"/>
                  </a:cubicBezTo>
                  <a:cubicBezTo>
                    <a:pt x="69" y="77"/>
                    <a:pt x="76" y="72"/>
                    <a:pt x="81" y="66"/>
                  </a:cubicBezTo>
                  <a:cubicBezTo>
                    <a:pt x="77" y="60"/>
                    <a:pt x="78" y="48"/>
                    <a:pt x="84" y="45"/>
                  </a:cubicBezTo>
                  <a:cubicBezTo>
                    <a:pt x="81" y="36"/>
                    <a:pt x="81" y="23"/>
                    <a:pt x="73" y="17"/>
                  </a:cubicBezTo>
                  <a:cubicBezTo>
                    <a:pt x="70" y="10"/>
                    <a:pt x="77" y="5"/>
                    <a:pt x="84" y="6"/>
                  </a:cubicBezTo>
                  <a:cubicBezTo>
                    <a:pt x="86" y="8"/>
                    <a:pt x="87" y="11"/>
                    <a:pt x="86" y="16"/>
                  </a:cubicBezTo>
                  <a:cubicBezTo>
                    <a:pt x="85" y="17"/>
                    <a:pt x="84" y="20"/>
                    <a:pt x="80" y="20"/>
                  </a:cubicBezTo>
                  <a:cubicBezTo>
                    <a:pt x="83" y="28"/>
                    <a:pt x="85" y="36"/>
                    <a:pt x="87" y="44"/>
                  </a:cubicBezTo>
                  <a:cubicBezTo>
                    <a:pt x="91" y="43"/>
                    <a:pt x="93" y="43"/>
                    <a:pt x="97" y="45"/>
                  </a:cubicBezTo>
                  <a:cubicBezTo>
                    <a:pt x="99" y="37"/>
                    <a:pt x="102" y="30"/>
                    <a:pt x="102" y="20"/>
                  </a:cubicBezTo>
                  <a:cubicBezTo>
                    <a:pt x="94" y="14"/>
                    <a:pt x="100" y="0"/>
                    <a:pt x="110" y="7"/>
                  </a:cubicBezTo>
                  <a:close/>
                  <a:moveTo>
                    <a:pt x="95" y="59"/>
                  </a:moveTo>
                  <a:cubicBezTo>
                    <a:pt x="99" y="59"/>
                    <a:pt x="97" y="54"/>
                    <a:pt x="95" y="54"/>
                  </a:cubicBezTo>
                  <a:cubicBezTo>
                    <a:pt x="95" y="56"/>
                    <a:pt x="95" y="56"/>
                    <a:pt x="95" y="59"/>
                  </a:cubicBezTo>
                  <a:close/>
                  <a:moveTo>
                    <a:pt x="98" y="63"/>
                  </a:moveTo>
                  <a:cubicBezTo>
                    <a:pt x="100" y="63"/>
                    <a:pt x="101" y="59"/>
                    <a:pt x="101" y="57"/>
                  </a:cubicBezTo>
                  <a:cubicBezTo>
                    <a:pt x="100" y="60"/>
                    <a:pt x="98" y="60"/>
                    <a:pt x="98" y="63"/>
                  </a:cubicBezTo>
                  <a:close/>
                  <a:moveTo>
                    <a:pt x="53" y="87"/>
                  </a:moveTo>
                  <a:cubicBezTo>
                    <a:pt x="52" y="88"/>
                    <a:pt x="52" y="90"/>
                    <a:pt x="50" y="90"/>
                  </a:cubicBezTo>
                  <a:cubicBezTo>
                    <a:pt x="52" y="90"/>
                    <a:pt x="50" y="93"/>
                    <a:pt x="51" y="93"/>
                  </a:cubicBezTo>
                  <a:cubicBezTo>
                    <a:pt x="51" y="89"/>
                    <a:pt x="55" y="90"/>
                    <a:pt x="56" y="86"/>
                  </a:cubicBezTo>
                  <a:cubicBezTo>
                    <a:pt x="54" y="86"/>
                    <a:pt x="54" y="87"/>
                    <a:pt x="53" y="87"/>
                  </a:cubicBezTo>
                  <a:close/>
                  <a:moveTo>
                    <a:pt x="126" y="101"/>
                  </a:moveTo>
                  <a:cubicBezTo>
                    <a:pt x="124" y="96"/>
                    <a:pt x="129" y="93"/>
                    <a:pt x="126" y="90"/>
                  </a:cubicBezTo>
                  <a:cubicBezTo>
                    <a:pt x="124" y="93"/>
                    <a:pt x="123" y="99"/>
                    <a:pt x="126" y="101"/>
                  </a:cubicBezTo>
                  <a:close/>
                  <a:moveTo>
                    <a:pt x="62" y="101"/>
                  </a:moveTo>
                  <a:cubicBezTo>
                    <a:pt x="66" y="100"/>
                    <a:pt x="66" y="92"/>
                    <a:pt x="62" y="91"/>
                  </a:cubicBezTo>
                  <a:cubicBezTo>
                    <a:pt x="63" y="93"/>
                    <a:pt x="63" y="99"/>
                    <a:pt x="62" y="101"/>
                  </a:cubicBezTo>
                  <a:close/>
                  <a:moveTo>
                    <a:pt x="60" y="100"/>
                  </a:moveTo>
                  <a:cubicBezTo>
                    <a:pt x="61" y="97"/>
                    <a:pt x="61" y="93"/>
                    <a:pt x="60" y="91"/>
                  </a:cubicBezTo>
                  <a:cubicBezTo>
                    <a:pt x="58" y="94"/>
                    <a:pt x="57" y="98"/>
                    <a:pt x="60" y="100"/>
                  </a:cubicBezTo>
                  <a:close/>
                  <a:moveTo>
                    <a:pt x="55" y="99"/>
                  </a:moveTo>
                  <a:cubicBezTo>
                    <a:pt x="55" y="96"/>
                    <a:pt x="56" y="94"/>
                    <a:pt x="54" y="93"/>
                  </a:cubicBezTo>
                  <a:cubicBezTo>
                    <a:pt x="54" y="95"/>
                    <a:pt x="53" y="99"/>
                    <a:pt x="55" y="99"/>
                  </a:cubicBezTo>
                  <a:close/>
                  <a:moveTo>
                    <a:pt x="136" y="101"/>
                  </a:moveTo>
                  <a:cubicBezTo>
                    <a:pt x="138" y="99"/>
                    <a:pt x="140" y="95"/>
                    <a:pt x="137" y="93"/>
                  </a:cubicBezTo>
                  <a:cubicBezTo>
                    <a:pt x="136" y="94"/>
                    <a:pt x="136" y="99"/>
                    <a:pt x="136" y="101"/>
                  </a:cubicBezTo>
                  <a:close/>
                  <a:moveTo>
                    <a:pt x="49" y="98"/>
                  </a:moveTo>
                  <a:cubicBezTo>
                    <a:pt x="50" y="98"/>
                    <a:pt x="51" y="98"/>
                    <a:pt x="51" y="97"/>
                  </a:cubicBezTo>
                  <a:cubicBezTo>
                    <a:pt x="50" y="98"/>
                    <a:pt x="52" y="94"/>
                    <a:pt x="50" y="95"/>
                  </a:cubicBezTo>
                  <a:cubicBezTo>
                    <a:pt x="50" y="96"/>
                    <a:pt x="49" y="96"/>
                    <a:pt x="49" y="98"/>
                  </a:cubicBezTo>
                  <a:close/>
                  <a:moveTo>
                    <a:pt x="133" y="100"/>
                  </a:moveTo>
                  <a:cubicBezTo>
                    <a:pt x="133" y="98"/>
                    <a:pt x="136" y="96"/>
                    <a:pt x="133" y="95"/>
                  </a:cubicBezTo>
                  <a:cubicBezTo>
                    <a:pt x="132" y="96"/>
                    <a:pt x="132" y="99"/>
                    <a:pt x="133" y="100"/>
                  </a:cubicBezTo>
                  <a:close/>
                  <a:moveTo>
                    <a:pt x="120" y="100"/>
                  </a:moveTo>
                  <a:cubicBezTo>
                    <a:pt x="121" y="100"/>
                    <a:pt x="121" y="100"/>
                    <a:pt x="122" y="100"/>
                  </a:cubicBezTo>
                  <a:cubicBezTo>
                    <a:pt x="122" y="98"/>
                    <a:pt x="121" y="98"/>
                    <a:pt x="120" y="97"/>
                  </a:cubicBezTo>
                  <a:cubicBezTo>
                    <a:pt x="120" y="98"/>
                    <a:pt x="120" y="99"/>
                    <a:pt x="120" y="100"/>
                  </a:cubicBezTo>
                  <a:close/>
                  <a:moveTo>
                    <a:pt x="97" y="127"/>
                  </a:moveTo>
                  <a:cubicBezTo>
                    <a:pt x="98" y="130"/>
                    <a:pt x="98" y="133"/>
                    <a:pt x="100" y="135"/>
                  </a:cubicBezTo>
                  <a:cubicBezTo>
                    <a:pt x="100" y="131"/>
                    <a:pt x="100" y="126"/>
                    <a:pt x="103" y="125"/>
                  </a:cubicBezTo>
                  <a:cubicBezTo>
                    <a:pt x="100" y="125"/>
                    <a:pt x="99" y="127"/>
                    <a:pt x="97" y="127"/>
                  </a:cubicBezTo>
                  <a:close/>
                  <a:moveTo>
                    <a:pt x="103" y="129"/>
                  </a:moveTo>
                  <a:cubicBezTo>
                    <a:pt x="103" y="131"/>
                    <a:pt x="102" y="133"/>
                    <a:pt x="103" y="136"/>
                  </a:cubicBezTo>
                  <a:cubicBezTo>
                    <a:pt x="107" y="135"/>
                    <a:pt x="107" y="132"/>
                    <a:pt x="108" y="129"/>
                  </a:cubicBezTo>
                  <a:cubicBezTo>
                    <a:pt x="106" y="127"/>
                    <a:pt x="105" y="129"/>
                    <a:pt x="103" y="129"/>
                  </a:cubicBezTo>
                  <a:close/>
                  <a:moveTo>
                    <a:pt x="110" y="133"/>
                  </a:moveTo>
                  <a:cubicBezTo>
                    <a:pt x="111" y="136"/>
                    <a:pt x="112" y="138"/>
                    <a:pt x="113" y="141"/>
                  </a:cubicBezTo>
                  <a:cubicBezTo>
                    <a:pt x="113" y="138"/>
                    <a:pt x="115" y="133"/>
                    <a:pt x="112" y="132"/>
                  </a:cubicBezTo>
                  <a:cubicBezTo>
                    <a:pt x="111" y="132"/>
                    <a:pt x="112" y="134"/>
                    <a:pt x="110" y="133"/>
                  </a:cubicBezTo>
                  <a:close/>
                  <a:moveTo>
                    <a:pt x="90" y="145"/>
                  </a:moveTo>
                  <a:cubicBezTo>
                    <a:pt x="90" y="147"/>
                    <a:pt x="90" y="150"/>
                    <a:pt x="92" y="150"/>
                  </a:cubicBezTo>
                  <a:cubicBezTo>
                    <a:pt x="92" y="147"/>
                    <a:pt x="92" y="145"/>
                    <a:pt x="95" y="145"/>
                  </a:cubicBezTo>
                  <a:cubicBezTo>
                    <a:pt x="95" y="143"/>
                    <a:pt x="95" y="141"/>
                    <a:pt x="96" y="139"/>
                  </a:cubicBezTo>
                  <a:cubicBezTo>
                    <a:pt x="93" y="138"/>
                    <a:pt x="94" y="134"/>
                    <a:pt x="92" y="133"/>
                  </a:cubicBezTo>
                  <a:cubicBezTo>
                    <a:pt x="92" y="136"/>
                    <a:pt x="96" y="147"/>
                    <a:pt x="90" y="145"/>
                  </a:cubicBezTo>
                  <a:close/>
                  <a:moveTo>
                    <a:pt x="113" y="147"/>
                  </a:moveTo>
                  <a:cubicBezTo>
                    <a:pt x="115" y="148"/>
                    <a:pt x="115" y="145"/>
                    <a:pt x="115" y="142"/>
                  </a:cubicBezTo>
                  <a:cubicBezTo>
                    <a:pt x="116" y="142"/>
                    <a:pt x="117" y="142"/>
                    <a:pt x="118" y="142"/>
                  </a:cubicBezTo>
                  <a:cubicBezTo>
                    <a:pt x="118" y="140"/>
                    <a:pt x="118" y="135"/>
                    <a:pt x="116" y="136"/>
                  </a:cubicBezTo>
                  <a:cubicBezTo>
                    <a:pt x="117" y="140"/>
                    <a:pt x="112" y="144"/>
                    <a:pt x="113" y="147"/>
                  </a:cubicBezTo>
                  <a:close/>
                  <a:moveTo>
                    <a:pt x="100" y="141"/>
                  </a:moveTo>
                  <a:cubicBezTo>
                    <a:pt x="99" y="141"/>
                    <a:pt x="100" y="139"/>
                    <a:pt x="98" y="139"/>
                  </a:cubicBezTo>
                  <a:cubicBezTo>
                    <a:pt x="97" y="142"/>
                    <a:pt x="97" y="149"/>
                    <a:pt x="100" y="151"/>
                  </a:cubicBezTo>
                  <a:cubicBezTo>
                    <a:pt x="99" y="149"/>
                    <a:pt x="100" y="148"/>
                    <a:pt x="102" y="147"/>
                  </a:cubicBezTo>
                  <a:cubicBezTo>
                    <a:pt x="103" y="149"/>
                    <a:pt x="103" y="151"/>
                    <a:pt x="103" y="154"/>
                  </a:cubicBezTo>
                  <a:cubicBezTo>
                    <a:pt x="105" y="154"/>
                    <a:pt x="106" y="153"/>
                    <a:pt x="107" y="152"/>
                  </a:cubicBezTo>
                  <a:cubicBezTo>
                    <a:pt x="103" y="150"/>
                    <a:pt x="102" y="144"/>
                    <a:pt x="103" y="139"/>
                  </a:cubicBezTo>
                  <a:cubicBezTo>
                    <a:pt x="102" y="139"/>
                    <a:pt x="102" y="138"/>
                    <a:pt x="101" y="138"/>
                  </a:cubicBezTo>
                  <a:cubicBezTo>
                    <a:pt x="101" y="140"/>
                    <a:pt x="101" y="141"/>
                    <a:pt x="100" y="141"/>
                  </a:cubicBezTo>
                  <a:close/>
                  <a:moveTo>
                    <a:pt x="108" y="149"/>
                  </a:moveTo>
                  <a:cubicBezTo>
                    <a:pt x="111" y="147"/>
                    <a:pt x="106" y="142"/>
                    <a:pt x="106" y="138"/>
                  </a:cubicBezTo>
                  <a:cubicBezTo>
                    <a:pt x="105" y="141"/>
                    <a:pt x="104" y="149"/>
                    <a:pt x="108" y="149"/>
                  </a:cubicBezTo>
                  <a:close/>
                  <a:moveTo>
                    <a:pt x="119" y="146"/>
                  </a:moveTo>
                  <a:cubicBezTo>
                    <a:pt x="120" y="146"/>
                    <a:pt x="121" y="142"/>
                    <a:pt x="120" y="141"/>
                  </a:cubicBezTo>
                  <a:cubicBezTo>
                    <a:pt x="120" y="143"/>
                    <a:pt x="119" y="144"/>
                    <a:pt x="119" y="146"/>
                  </a:cubicBezTo>
                  <a:close/>
                  <a:moveTo>
                    <a:pt x="113" y="151"/>
                  </a:moveTo>
                  <a:cubicBezTo>
                    <a:pt x="115" y="151"/>
                    <a:pt x="117" y="150"/>
                    <a:pt x="116" y="148"/>
                  </a:cubicBezTo>
                  <a:cubicBezTo>
                    <a:pt x="115" y="150"/>
                    <a:pt x="114" y="150"/>
                    <a:pt x="113" y="151"/>
                  </a:cubicBezTo>
                  <a:close/>
                  <a:moveTo>
                    <a:pt x="95" y="156"/>
                  </a:moveTo>
                  <a:cubicBezTo>
                    <a:pt x="94" y="155"/>
                    <a:pt x="94" y="153"/>
                    <a:pt x="92" y="153"/>
                  </a:cubicBezTo>
                  <a:cubicBezTo>
                    <a:pt x="92" y="155"/>
                    <a:pt x="94" y="155"/>
                    <a:pt x="95" y="156"/>
                  </a:cubicBezTo>
                  <a:close/>
                  <a:moveTo>
                    <a:pt x="105" y="157"/>
                  </a:moveTo>
                  <a:cubicBezTo>
                    <a:pt x="107" y="157"/>
                    <a:pt x="111" y="155"/>
                    <a:pt x="109" y="153"/>
                  </a:cubicBezTo>
                  <a:cubicBezTo>
                    <a:pt x="109" y="155"/>
                    <a:pt x="106" y="155"/>
                    <a:pt x="10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" name="Freeform 310"/>
            <p:cNvSpPr/>
            <p:nvPr/>
          </p:nvSpPr>
          <p:spPr bwMode="auto">
            <a:xfrm>
              <a:off x="6904689" y="5553002"/>
              <a:ext cx="18323" cy="31412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" name="Freeform 311"/>
            <p:cNvSpPr/>
            <p:nvPr/>
          </p:nvSpPr>
          <p:spPr bwMode="auto">
            <a:xfrm>
              <a:off x="6917778" y="5602737"/>
              <a:ext cx="23559" cy="31412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5 h 5"/>
                <a:gd name="T4" fmla="*/ 0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3" y="0"/>
                    <a:pt x="4" y="4"/>
                    <a:pt x="2" y="5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" name="Freeform 312"/>
            <p:cNvSpPr/>
            <p:nvPr/>
          </p:nvSpPr>
          <p:spPr bwMode="auto">
            <a:xfrm>
              <a:off x="6724073" y="5615825"/>
              <a:ext cx="31412" cy="31412"/>
            </a:xfrm>
            <a:custGeom>
              <a:avLst/>
              <a:gdLst>
                <a:gd name="T0" fmla="*/ 1 w 5"/>
                <a:gd name="T1" fmla="*/ 0 h 5"/>
                <a:gd name="T2" fmla="*/ 3 w 5"/>
                <a:gd name="T3" fmla="*/ 0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5" y="4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" name="Freeform 313"/>
            <p:cNvSpPr/>
            <p:nvPr/>
          </p:nvSpPr>
          <p:spPr bwMode="auto">
            <a:xfrm>
              <a:off x="6868043" y="5615825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3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" name="Freeform 314"/>
            <p:cNvSpPr/>
            <p:nvPr/>
          </p:nvSpPr>
          <p:spPr bwMode="auto">
            <a:xfrm>
              <a:off x="6946572" y="5621060"/>
              <a:ext cx="20941" cy="1832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0 w 3"/>
                <a:gd name="T5" fmla="*/ 2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0"/>
                    <a:pt x="3" y="2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" name="Freeform 315"/>
            <p:cNvSpPr>
              <a:spLocks noEditPoints="1"/>
            </p:cNvSpPr>
            <p:nvPr/>
          </p:nvSpPr>
          <p:spPr bwMode="auto">
            <a:xfrm>
              <a:off x="5954489" y="5615825"/>
              <a:ext cx="560173" cy="154440"/>
            </a:xfrm>
            <a:custGeom>
              <a:avLst/>
              <a:gdLst>
                <a:gd name="T0" fmla="*/ 89 w 90"/>
                <a:gd name="T1" fmla="*/ 2 h 25"/>
                <a:gd name="T2" fmla="*/ 80 w 90"/>
                <a:gd name="T3" fmla="*/ 15 h 25"/>
                <a:gd name="T4" fmla="*/ 89 w 90"/>
                <a:gd name="T5" fmla="*/ 20 h 25"/>
                <a:gd name="T6" fmla="*/ 79 w 90"/>
                <a:gd name="T7" fmla="*/ 20 h 25"/>
                <a:gd name="T8" fmla="*/ 76 w 90"/>
                <a:gd name="T9" fmla="*/ 18 h 25"/>
                <a:gd name="T10" fmla="*/ 67 w 90"/>
                <a:gd name="T11" fmla="*/ 22 h 25"/>
                <a:gd name="T12" fmla="*/ 58 w 90"/>
                <a:gd name="T13" fmla="*/ 20 h 25"/>
                <a:gd name="T14" fmla="*/ 48 w 90"/>
                <a:gd name="T15" fmla="*/ 21 h 25"/>
                <a:gd name="T16" fmla="*/ 26 w 90"/>
                <a:gd name="T17" fmla="*/ 23 h 25"/>
                <a:gd name="T18" fmla="*/ 24 w 90"/>
                <a:gd name="T19" fmla="*/ 21 h 25"/>
                <a:gd name="T20" fmla="*/ 0 w 90"/>
                <a:gd name="T21" fmla="*/ 24 h 25"/>
                <a:gd name="T22" fmla="*/ 2 w 90"/>
                <a:gd name="T23" fmla="*/ 19 h 25"/>
                <a:gd name="T24" fmla="*/ 4 w 90"/>
                <a:gd name="T25" fmla="*/ 20 h 25"/>
                <a:gd name="T26" fmla="*/ 10 w 90"/>
                <a:gd name="T27" fmla="*/ 17 h 25"/>
                <a:gd name="T28" fmla="*/ 9 w 90"/>
                <a:gd name="T29" fmla="*/ 20 h 25"/>
                <a:gd name="T30" fmla="*/ 18 w 90"/>
                <a:gd name="T31" fmla="*/ 15 h 25"/>
                <a:gd name="T32" fmla="*/ 17 w 90"/>
                <a:gd name="T33" fmla="*/ 20 h 25"/>
                <a:gd name="T34" fmla="*/ 28 w 90"/>
                <a:gd name="T35" fmla="*/ 14 h 25"/>
                <a:gd name="T36" fmla="*/ 27 w 90"/>
                <a:gd name="T37" fmla="*/ 19 h 25"/>
                <a:gd name="T38" fmla="*/ 36 w 90"/>
                <a:gd name="T39" fmla="*/ 14 h 25"/>
                <a:gd name="T40" fmla="*/ 36 w 90"/>
                <a:gd name="T41" fmla="*/ 19 h 25"/>
                <a:gd name="T42" fmla="*/ 43 w 90"/>
                <a:gd name="T43" fmla="*/ 14 h 25"/>
                <a:gd name="T44" fmla="*/ 42 w 90"/>
                <a:gd name="T45" fmla="*/ 19 h 25"/>
                <a:gd name="T46" fmla="*/ 53 w 90"/>
                <a:gd name="T47" fmla="*/ 15 h 25"/>
                <a:gd name="T48" fmla="*/ 52 w 90"/>
                <a:gd name="T49" fmla="*/ 19 h 25"/>
                <a:gd name="T50" fmla="*/ 62 w 90"/>
                <a:gd name="T51" fmla="*/ 15 h 25"/>
                <a:gd name="T52" fmla="*/ 61 w 90"/>
                <a:gd name="T53" fmla="*/ 19 h 25"/>
                <a:gd name="T54" fmla="*/ 66 w 90"/>
                <a:gd name="T55" fmla="*/ 17 h 25"/>
                <a:gd name="T56" fmla="*/ 68 w 90"/>
                <a:gd name="T57" fmla="*/ 18 h 25"/>
                <a:gd name="T58" fmla="*/ 79 w 90"/>
                <a:gd name="T59" fmla="*/ 13 h 25"/>
                <a:gd name="T60" fmla="*/ 89 w 90"/>
                <a:gd name="T61" fmla="*/ 2 h 25"/>
                <a:gd name="T62" fmla="*/ 83 w 90"/>
                <a:gd name="T63" fmla="*/ 10 h 25"/>
                <a:gd name="T64" fmla="*/ 87 w 90"/>
                <a:gd name="T65" fmla="*/ 4 h 25"/>
                <a:gd name="T66" fmla="*/ 83 w 90"/>
                <a:gd name="T6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25">
                  <a:moveTo>
                    <a:pt x="89" y="2"/>
                  </a:moveTo>
                  <a:cubicBezTo>
                    <a:pt x="90" y="9"/>
                    <a:pt x="83" y="11"/>
                    <a:pt x="80" y="15"/>
                  </a:cubicBezTo>
                  <a:cubicBezTo>
                    <a:pt x="84" y="16"/>
                    <a:pt x="90" y="15"/>
                    <a:pt x="89" y="20"/>
                  </a:cubicBezTo>
                  <a:cubicBezTo>
                    <a:pt x="84" y="20"/>
                    <a:pt x="82" y="18"/>
                    <a:pt x="79" y="20"/>
                  </a:cubicBezTo>
                  <a:cubicBezTo>
                    <a:pt x="78" y="20"/>
                    <a:pt x="76" y="20"/>
                    <a:pt x="76" y="18"/>
                  </a:cubicBezTo>
                  <a:cubicBezTo>
                    <a:pt x="73" y="20"/>
                    <a:pt x="69" y="20"/>
                    <a:pt x="67" y="22"/>
                  </a:cubicBezTo>
                  <a:cubicBezTo>
                    <a:pt x="65" y="19"/>
                    <a:pt x="59" y="25"/>
                    <a:pt x="58" y="20"/>
                  </a:cubicBezTo>
                  <a:cubicBezTo>
                    <a:pt x="55" y="22"/>
                    <a:pt x="51" y="23"/>
                    <a:pt x="48" y="21"/>
                  </a:cubicBezTo>
                  <a:cubicBezTo>
                    <a:pt x="41" y="24"/>
                    <a:pt x="34" y="20"/>
                    <a:pt x="26" y="23"/>
                  </a:cubicBezTo>
                  <a:cubicBezTo>
                    <a:pt x="25" y="23"/>
                    <a:pt x="24" y="22"/>
                    <a:pt x="24" y="21"/>
                  </a:cubicBezTo>
                  <a:cubicBezTo>
                    <a:pt x="16" y="25"/>
                    <a:pt x="9" y="22"/>
                    <a:pt x="0" y="24"/>
                  </a:cubicBezTo>
                  <a:cubicBezTo>
                    <a:pt x="0" y="21"/>
                    <a:pt x="0" y="19"/>
                    <a:pt x="2" y="19"/>
                  </a:cubicBezTo>
                  <a:cubicBezTo>
                    <a:pt x="3" y="19"/>
                    <a:pt x="4" y="19"/>
                    <a:pt x="4" y="20"/>
                  </a:cubicBezTo>
                  <a:cubicBezTo>
                    <a:pt x="7" y="20"/>
                    <a:pt x="7" y="15"/>
                    <a:pt x="10" y="17"/>
                  </a:cubicBezTo>
                  <a:cubicBezTo>
                    <a:pt x="11" y="18"/>
                    <a:pt x="10" y="19"/>
                    <a:pt x="9" y="20"/>
                  </a:cubicBezTo>
                  <a:cubicBezTo>
                    <a:pt x="14" y="21"/>
                    <a:pt x="14" y="16"/>
                    <a:pt x="18" y="15"/>
                  </a:cubicBezTo>
                  <a:cubicBezTo>
                    <a:pt x="19" y="17"/>
                    <a:pt x="18" y="19"/>
                    <a:pt x="17" y="20"/>
                  </a:cubicBezTo>
                  <a:cubicBezTo>
                    <a:pt x="22" y="21"/>
                    <a:pt x="24" y="14"/>
                    <a:pt x="28" y="14"/>
                  </a:cubicBezTo>
                  <a:cubicBezTo>
                    <a:pt x="29" y="16"/>
                    <a:pt x="27" y="17"/>
                    <a:pt x="27" y="19"/>
                  </a:cubicBezTo>
                  <a:cubicBezTo>
                    <a:pt x="31" y="21"/>
                    <a:pt x="32" y="14"/>
                    <a:pt x="36" y="14"/>
                  </a:cubicBezTo>
                  <a:cubicBezTo>
                    <a:pt x="38" y="16"/>
                    <a:pt x="36" y="17"/>
                    <a:pt x="36" y="19"/>
                  </a:cubicBezTo>
                  <a:cubicBezTo>
                    <a:pt x="40" y="19"/>
                    <a:pt x="40" y="15"/>
                    <a:pt x="43" y="14"/>
                  </a:cubicBezTo>
                  <a:cubicBezTo>
                    <a:pt x="45" y="16"/>
                    <a:pt x="43" y="17"/>
                    <a:pt x="42" y="19"/>
                  </a:cubicBezTo>
                  <a:cubicBezTo>
                    <a:pt x="46" y="21"/>
                    <a:pt x="49" y="16"/>
                    <a:pt x="53" y="15"/>
                  </a:cubicBezTo>
                  <a:cubicBezTo>
                    <a:pt x="54" y="17"/>
                    <a:pt x="52" y="18"/>
                    <a:pt x="52" y="19"/>
                  </a:cubicBezTo>
                  <a:cubicBezTo>
                    <a:pt x="55" y="21"/>
                    <a:pt x="58" y="16"/>
                    <a:pt x="62" y="15"/>
                  </a:cubicBezTo>
                  <a:cubicBezTo>
                    <a:pt x="63" y="17"/>
                    <a:pt x="62" y="18"/>
                    <a:pt x="61" y="19"/>
                  </a:cubicBezTo>
                  <a:cubicBezTo>
                    <a:pt x="64" y="19"/>
                    <a:pt x="65" y="17"/>
                    <a:pt x="66" y="17"/>
                  </a:cubicBezTo>
                  <a:cubicBezTo>
                    <a:pt x="67" y="17"/>
                    <a:pt x="67" y="17"/>
                    <a:pt x="68" y="18"/>
                  </a:cubicBezTo>
                  <a:cubicBezTo>
                    <a:pt x="71" y="15"/>
                    <a:pt x="76" y="16"/>
                    <a:pt x="79" y="13"/>
                  </a:cubicBezTo>
                  <a:cubicBezTo>
                    <a:pt x="80" y="7"/>
                    <a:pt x="83" y="0"/>
                    <a:pt x="89" y="2"/>
                  </a:cubicBezTo>
                  <a:close/>
                  <a:moveTo>
                    <a:pt x="83" y="10"/>
                  </a:moveTo>
                  <a:cubicBezTo>
                    <a:pt x="84" y="8"/>
                    <a:pt x="86" y="7"/>
                    <a:pt x="87" y="4"/>
                  </a:cubicBezTo>
                  <a:cubicBezTo>
                    <a:pt x="85" y="5"/>
                    <a:pt x="82" y="8"/>
                    <a:pt x="8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" name="Freeform 316"/>
            <p:cNvSpPr/>
            <p:nvPr/>
          </p:nvSpPr>
          <p:spPr bwMode="auto">
            <a:xfrm>
              <a:off x="6805219" y="5626295"/>
              <a:ext cx="31412" cy="26176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5" y="3"/>
                    <a:pt x="3" y="4"/>
                  </a:cubicBezTo>
                  <a:cubicBezTo>
                    <a:pt x="1" y="4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6" name="Freeform 317"/>
            <p:cNvSpPr/>
            <p:nvPr/>
          </p:nvSpPr>
          <p:spPr bwMode="auto">
            <a:xfrm>
              <a:off x="6985836" y="5634148"/>
              <a:ext cx="23559" cy="23559"/>
            </a:xfrm>
            <a:custGeom>
              <a:avLst/>
              <a:gdLst>
                <a:gd name="T0" fmla="*/ 4 w 4"/>
                <a:gd name="T1" fmla="*/ 2 h 4"/>
                <a:gd name="T2" fmla="*/ 3 w 4"/>
                <a:gd name="T3" fmla="*/ 4 h 4"/>
                <a:gd name="T4" fmla="*/ 0 w 4"/>
                <a:gd name="T5" fmla="*/ 0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2" y="3"/>
                    <a:pt x="0" y="3"/>
                    <a:pt x="0" y="0"/>
                  </a:cubicBezTo>
                  <a:cubicBezTo>
                    <a:pt x="3" y="0"/>
                    <a:pt x="3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7" name="Freeform 318"/>
            <p:cNvSpPr/>
            <p:nvPr/>
          </p:nvSpPr>
          <p:spPr bwMode="auto">
            <a:xfrm>
              <a:off x="6768573" y="5639384"/>
              <a:ext cx="31412" cy="445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6 h 7"/>
                <a:gd name="T4" fmla="*/ 2 w 5"/>
                <a:gd name="T5" fmla="*/ 7 h 7"/>
                <a:gd name="T6" fmla="*/ 0 w 5"/>
                <a:gd name="T7" fmla="*/ 0 h 7"/>
                <a:gd name="T8" fmla="*/ 3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3" y="2"/>
                    <a:pt x="5" y="3"/>
                    <a:pt x="4" y="6"/>
                  </a:cubicBezTo>
                  <a:cubicBezTo>
                    <a:pt x="3" y="6"/>
                    <a:pt x="3" y="7"/>
                    <a:pt x="2" y="7"/>
                  </a:cubicBezTo>
                  <a:cubicBezTo>
                    <a:pt x="0" y="4"/>
                    <a:pt x="3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8" name="Freeform 319"/>
            <p:cNvSpPr/>
            <p:nvPr/>
          </p:nvSpPr>
          <p:spPr bwMode="auto">
            <a:xfrm>
              <a:off x="6891601" y="5639384"/>
              <a:ext cx="26176" cy="26176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1" y="4"/>
                    <a:pt x="1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9" name="Freeform 320"/>
            <p:cNvSpPr/>
            <p:nvPr/>
          </p:nvSpPr>
          <p:spPr bwMode="auto">
            <a:xfrm>
              <a:off x="6661250" y="5647236"/>
              <a:ext cx="26176" cy="23559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3 h 4"/>
                <a:gd name="T4" fmla="*/ 3 w 4"/>
                <a:gd name="T5" fmla="*/ 4 h 4"/>
                <a:gd name="T6" fmla="*/ 0 w 4"/>
                <a:gd name="T7" fmla="*/ 1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1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1" y="4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0" name="Freeform 321"/>
            <p:cNvSpPr/>
            <p:nvPr/>
          </p:nvSpPr>
          <p:spPr bwMode="auto">
            <a:xfrm>
              <a:off x="6692661" y="5652472"/>
              <a:ext cx="26176" cy="23559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3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2"/>
                    <a:pt x="4" y="3"/>
                    <a:pt x="3" y="4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1" name="Freeform 322"/>
            <p:cNvSpPr/>
            <p:nvPr/>
          </p:nvSpPr>
          <p:spPr bwMode="auto">
            <a:xfrm>
              <a:off x="6637691" y="5657707"/>
              <a:ext cx="23559" cy="18323"/>
            </a:xfrm>
            <a:custGeom>
              <a:avLst/>
              <a:gdLst>
                <a:gd name="T0" fmla="*/ 1 w 4"/>
                <a:gd name="T1" fmla="*/ 1 h 3"/>
                <a:gd name="T2" fmla="*/ 4 w 4"/>
                <a:gd name="T3" fmla="*/ 2 h 3"/>
                <a:gd name="T4" fmla="*/ 1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2" y="0"/>
                    <a:pt x="4" y="1"/>
                    <a:pt x="4" y="2"/>
                  </a:cubicBezTo>
                  <a:cubicBezTo>
                    <a:pt x="3" y="3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2" name="Freeform 323"/>
            <p:cNvSpPr/>
            <p:nvPr/>
          </p:nvSpPr>
          <p:spPr bwMode="auto">
            <a:xfrm>
              <a:off x="6928248" y="5657707"/>
              <a:ext cx="31412" cy="26176"/>
            </a:xfrm>
            <a:custGeom>
              <a:avLst/>
              <a:gdLst>
                <a:gd name="T0" fmla="*/ 4 w 5"/>
                <a:gd name="T1" fmla="*/ 3 h 4"/>
                <a:gd name="T2" fmla="*/ 1 w 5"/>
                <a:gd name="T3" fmla="*/ 1 h 4"/>
                <a:gd name="T4" fmla="*/ 4 w 5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cubicBezTo>
                    <a:pt x="3" y="4"/>
                    <a:pt x="0" y="3"/>
                    <a:pt x="1" y="1"/>
                  </a:cubicBezTo>
                  <a:cubicBezTo>
                    <a:pt x="2" y="0"/>
                    <a:pt x="5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3" name="Freeform 324"/>
            <p:cNvSpPr/>
            <p:nvPr/>
          </p:nvSpPr>
          <p:spPr bwMode="auto">
            <a:xfrm>
              <a:off x="6805219" y="5665560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2" y="1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" name="Freeform 325"/>
            <p:cNvSpPr/>
            <p:nvPr/>
          </p:nvSpPr>
          <p:spPr bwMode="auto">
            <a:xfrm>
              <a:off x="6737161" y="5665560"/>
              <a:ext cx="18323" cy="23559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3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" name="Freeform 326"/>
            <p:cNvSpPr/>
            <p:nvPr/>
          </p:nvSpPr>
          <p:spPr bwMode="auto">
            <a:xfrm>
              <a:off x="6967513" y="5665560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0 h 4"/>
                <a:gd name="T4" fmla="*/ 3 w 4"/>
                <a:gd name="T5" fmla="*/ 4 h 4"/>
                <a:gd name="T6" fmla="*/ 1 w 4"/>
                <a:gd name="T7" fmla="*/ 4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4" y="3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" name="Freeform 327"/>
            <p:cNvSpPr/>
            <p:nvPr/>
          </p:nvSpPr>
          <p:spPr bwMode="auto">
            <a:xfrm>
              <a:off x="6849719" y="5665560"/>
              <a:ext cx="23559" cy="31412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1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2" y="5"/>
                    <a:pt x="0" y="4"/>
                    <a:pt x="0" y="1"/>
                  </a:cubicBezTo>
                  <a:cubicBezTo>
                    <a:pt x="1" y="0"/>
                    <a:pt x="4" y="1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7" name="Freeform 328"/>
            <p:cNvSpPr/>
            <p:nvPr/>
          </p:nvSpPr>
          <p:spPr bwMode="auto">
            <a:xfrm>
              <a:off x="7004159" y="5676030"/>
              <a:ext cx="23559" cy="20941"/>
            </a:xfrm>
            <a:custGeom>
              <a:avLst/>
              <a:gdLst>
                <a:gd name="T0" fmla="*/ 4 w 4"/>
                <a:gd name="T1" fmla="*/ 3 h 3"/>
                <a:gd name="T2" fmla="*/ 3 w 4"/>
                <a:gd name="T3" fmla="*/ 3 h 3"/>
                <a:gd name="T4" fmla="*/ 1 w 4"/>
                <a:gd name="T5" fmla="*/ 0 h 3"/>
                <a:gd name="T6" fmla="*/ 4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3" y="0"/>
                    <a:pt x="4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" name="Freeform 329"/>
            <p:cNvSpPr/>
            <p:nvPr/>
          </p:nvSpPr>
          <p:spPr bwMode="auto">
            <a:xfrm>
              <a:off x="6650779" y="5676030"/>
              <a:ext cx="36647" cy="31412"/>
            </a:xfrm>
            <a:custGeom>
              <a:avLst/>
              <a:gdLst>
                <a:gd name="T0" fmla="*/ 5 w 6"/>
                <a:gd name="T1" fmla="*/ 4 h 5"/>
                <a:gd name="T2" fmla="*/ 1 w 6"/>
                <a:gd name="T3" fmla="*/ 4 h 5"/>
                <a:gd name="T4" fmla="*/ 5 w 6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4" y="5"/>
                    <a:pt x="1" y="5"/>
                    <a:pt x="1" y="4"/>
                  </a:cubicBezTo>
                  <a:cubicBezTo>
                    <a:pt x="0" y="0"/>
                    <a:pt x="6" y="0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" name="Freeform 330"/>
            <p:cNvSpPr/>
            <p:nvPr/>
          </p:nvSpPr>
          <p:spPr bwMode="auto">
            <a:xfrm>
              <a:off x="6896837" y="5683883"/>
              <a:ext cx="26176" cy="23559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4" y="2"/>
                    <a:pt x="3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0" name="Freeform 331"/>
            <p:cNvSpPr/>
            <p:nvPr/>
          </p:nvSpPr>
          <p:spPr bwMode="auto">
            <a:xfrm>
              <a:off x="6687426" y="5696971"/>
              <a:ext cx="23559" cy="28794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1 h 5"/>
                <a:gd name="T4" fmla="*/ 2 w 4"/>
                <a:gd name="T5" fmla="*/ 4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4" y="2"/>
                    <a:pt x="4" y="4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1" name="Freeform 332"/>
            <p:cNvSpPr/>
            <p:nvPr/>
          </p:nvSpPr>
          <p:spPr bwMode="auto">
            <a:xfrm>
              <a:off x="6972748" y="5702207"/>
              <a:ext cx="23559" cy="23559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4 h 4"/>
                <a:gd name="T4" fmla="*/ 0 w 4"/>
                <a:gd name="T5" fmla="*/ 2 h 4"/>
                <a:gd name="T6" fmla="*/ 4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1" y="4"/>
                    <a:pt x="1" y="2"/>
                    <a:pt x="0" y="2"/>
                  </a:cubicBezTo>
                  <a:cubicBezTo>
                    <a:pt x="0" y="0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" name="Freeform 333"/>
            <p:cNvSpPr/>
            <p:nvPr/>
          </p:nvSpPr>
          <p:spPr bwMode="auto">
            <a:xfrm>
              <a:off x="7035571" y="5707442"/>
              <a:ext cx="28794" cy="26176"/>
            </a:xfrm>
            <a:custGeom>
              <a:avLst/>
              <a:gdLst>
                <a:gd name="T0" fmla="*/ 2 w 5"/>
                <a:gd name="T1" fmla="*/ 0 h 4"/>
                <a:gd name="T2" fmla="*/ 4 w 5"/>
                <a:gd name="T3" fmla="*/ 0 h 4"/>
                <a:gd name="T4" fmla="*/ 2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2"/>
                    <a:pt x="5" y="4"/>
                    <a:pt x="2" y="4"/>
                  </a:cubicBezTo>
                  <a:cubicBezTo>
                    <a:pt x="2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" name="Freeform 334"/>
            <p:cNvSpPr/>
            <p:nvPr/>
          </p:nvSpPr>
          <p:spPr bwMode="auto">
            <a:xfrm>
              <a:off x="6917778" y="5707442"/>
              <a:ext cx="36647" cy="36647"/>
            </a:xfrm>
            <a:custGeom>
              <a:avLst/>
              <a:gdLst>
                <a:gd name="T0" fmla="*/ 3 w 6"/>
                <a:gd name="T1" fmla="*/ 0 h 6"/>
                <a:gd name="T2" fmla="*/ 5 w 6"/>
                <a:gd name="T3" fmla="*/ 4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1"/>
                    <a:pt x="6" y="1"/>
                    <a:pt x="5" y="4"/>
                  </a:cubicBezTo>
                  <a:cubicBezTo>
                    <a:pt x="3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" name="Freeform 335"/>
            <p:cNvSpPr/>
            <p:nvPr/>
          </p:nvSpPr>
          <p:spPr bwMode="auto">
            <a:xfrm>
              <a:off x="6996307" y="5715295"/>
              <a:ext cx="26176" cy="23559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3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0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" name="Freeform 336"/>
            <p:cNvSpPr/>
            <p:nvPr/>
          </p:nvSpPr>
          <p:spPr bwMode="auto">
            <a:xfrm>
              <a:off x="6799984" y="5720530"/>
              <a:ext cx="18323" cy="1832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3 h 3"/>
                <a:gd name="T4" fmla="*/ 1 w 3"/>
                <a:gd name="T5" fmla="*/ 0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3" y="0"/>
                    <a:pt x="2" y="1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" name="Freeform 337"/>
            <p:cNvSpPr/>
            <p:nvPr/>
          </p:nvSpPr>
          <p:spPr bwMode="auto">
            <a:xfrm>
              <a:off x="6868043" y="5720530"/>
              <a:ext cx="23559" cy="23559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"/>
                    <a:pt x="3" y="3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" name="Freeform 338"/>
            <p:cNvSpPr/>
            <p:nvPr/>
          </p:nvSpPr>
          <p:spPr bwMode="auto">
            <a:xfrm>
              <a:off x="7022483" y="5733618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1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3" y="1"/>
                    <a:pt x="4" y="1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0" y="2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" name="Freeform 339"/>
            <p:cNvSpPr/>
            <p:nvPr/>
          </p:nvSpPr>
          <p:spPr bwMode="auto">
            <a:xfrm>
              <a:off x="6669103" y="5733618"/>
              <a:ext cx="23559" cy="31412"/>
            </a:xfrm>
            <a:custGeom>
              <a:avLst/>
              <a:gdLst>
                <a:gd name="T0" fmla="*/ 1 w 4"/>
                <a:gd name="T1" fmla="*/ 4 h 5"/>
                <a:gd name="T2" fmla="*/ 0 w 4"/>
                <a:gd name="T3" fmla="*/ 1 h 5"/>
                <a:gd name="T4" fmla="*/ 4 w 4"/>
                <a:gd name="T5" fmla="*/ 1 h 5"/>
                <a:gd name="T6" fmla="*/ 1 w 4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1" y="3"/>
                    <a:pt x="0" y="3"/>
                    <a:pt x="0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3"/>
                    <a:pt x="3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" name="Freeform 340"/>
            <p:cNvSpPr/>
            <p:nvPr/>
          </p:nvSpPr>
          <p:spPr bwMode="auto">
            <a:xfrm>
              <a:off x="6896837" y="5733618"/>
              <a:ext cx="26176" cy="31412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0 w 4"/>
                <a:gd name="T5" fmla="*/ 1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5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" name="Freeform 341"/>
            <p:cNvSpPr/>
            <p:nvPr/>
          </p:nvSpPr>
          <p:spPr bwMode="auto">
            <a:xfrm>
              <a:off x="6941336" y="5744089"/>
              <a:ext cx="26176" cy="26176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4" y="2"/>
                    <a:pt x="4" y="4"/>
                  </a:cubicBezTo>
                  <a:cubicBezTo>
                    <a:pt x="1" y="4"/>
                    <a:pt x="0" y="3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" name="Freeform 342"/>
            <p:cNvSpPr/>
            <p:nvPr/>
          </p:nvSpPr>
          <p:spPr bwMode="auto">
            <a:xfrm>
              <a:off x="6818308" y="5744089"/>
              <a:ext cx="31412" cy="26176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4 h 4"/>
                <a:gd name="T4" fmla="*/ 1 w 5"/>
                <a:gd name="T5" fmla="*/ 3 h 4"/>
                <a:gd name="T6" fmla="*/ 2 w 5"/>
                <a:gd name="T7" fmla="*/ 0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3"/>
                    <a:pt x="4" y="4"/>
                    <a:pt x="3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1"/>
                    <a:pt x="2" y="2"/>
                    <a:pt x="2" y="0"/>
                  </a:cubicBezTo>
                  <a:cubicBezTo>
                    <a:pt x="3" y="0"/>
                    <a:pt x="3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" name="Freeform 343"/>
            <p:cNvSpPr/>
            <p:nvPr/>
          </p:nvSpPr>
          <p:spPr bwMode="auto">
            <a:xfrm>
              <a:off x="6972748" y="5744089"/>
              <a:ext cx="31412" cy="31412"/>
            </a:xfrm>
            <a:custGeom>
              <a:avLst/>
              <a:gdLst>
                <a:gd name="T0" fmla="*/ 2 w 5"/>
                <a:gd name="T1" fmla="*/ 0 h 5"/>
                <a:gd name="T2" fmla="*/ 4 w 5"/>
                <a:gd name="T3" fmla="*/ 4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2"/>
                    <a:pt x="4" y="4"/>
                  </a:cubicBezTo>
                  <a:cubicBezTo>
                    <a:pt x="1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" name="Freeform 344"/>
            <p:cNvSpPr/>
            <p:nvPr/>
          </p:nvSpPr>
          <p:spPr bwMode="auto">
            <a:xfrm>
              <a:off x="7040806" y="5744089"/>
              <a:ext cx="36647" cy="31412"/>
            </a:xfrm>
            <a:custGeom>
              <a:avLst/>
              <a:gdLst>
                <a:gd name="T0" fmla="*/ 2 w 6"/>
                <a:gd name="T1" fmla="*/ 0 h 5"/>
                <a:gd name="T2" fmla="*/ 5 w 6"/>
                <a:gd name="T3" fmla="*/ 4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6" y="2"/>
                    <a:pt x="5" y="4"/>
                  </a:cubicBezTo>
                  <a:cubicBezTo>
                    <a:pt x="2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" name="Freeform 345"/>
            <p:cNvSpPr/>
            <p:nvPr/>
          </p:nvSpPr>
          <p:spPr bwMode="auto">
            <a:xfrm>
              <a:off x="5930931" y="5751942"/>
              <a:ext cx="602055" cy="68058"/>
            </a:xfrm>
            <a:custGeom>
              <a:avLst/>
              <a:gdLst>
                <a:gd name="T0" fmla="*/ 97 w 97"/>
                <a:gd name="T1" fmla="*/ 1 h 11"/>
                <a:gd name="T2" fmla="*/ 83 w 97"/>
                <a:gd name="T3" fmla="*/ 5 h 11"/>
                <a:gd name="T4" fmla="*/ 14 w 97"/>
                <a:gd name="T5" fmla="*/ 10 h 11"/>
                <a:gd name="T6" fmla="*/ 0 w 97"/>
                <a:gd name="T7" fmla="*/ 9 h 11"/>
                <a:gd name="T8" fmla="*/ 18 w 97"/>
                <a:gd name="T9" fmla="*/ 6 h 11"/>
                <a:gd name="T10" fmla="*/ 59 w 97"/>
                <a:gd name="T11" fmla="*/ 4 h 11"/>
                <a:gd name="T12" fmla="*/ 97 w 97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1">
                  <a:moveTo>
                    <a:pt x="97" y="1"/>
                  </a:moveTo>
                  <a:cubicBezTo>
                    <a:pt x="94" y="5"/>
                    <a:pt x="88" y="5"/>
                    <a:pt x="83" y="5"/>
                  </a:cubicBezTo>
                  <a:cubicBezTo>
                    <a:pt x="60" y="8"/>
                    <a:pt x="32" y="9"/>
                    <a:pt x="14" y="10"/>
                  </a:cubicBezTo>
                  <a:cubicBezTo>
                    <a:pt x="9" y="10"/>
                    <a:pt x="4" y="11"/>
                    <a:pt x="0" y="9"/>
                  </a:cubicBezTo>
                  <a:cubicBezTo>
                    <a:pt x="4" y="5"/>
                    <a:pt x="12" y="7"/>
                    <a:pt x="18" y="6"/>
                  </a:cubicBezTo>
                  <a:cubicBezTo>
                    <a:pt x="30" y="5"/>
                    <a:pt x="46" y="5"/>
                    <a:pt x="59" y="4"/>
                  </a:cubicBezTo>
                  <a:cubicBezTo>
                    <a:pt x="73" y="3"/>
                    <a:pt x="84" y="0"/>
                    <a:pt x="9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" name="Freeform 346"/>
            <p:cNvSpPr/>
            <p:nvPr/>
          </p:nvSpPr>
          <p:spPr bwMode="auto">
            <a:xfrm>
              <a:off x="6779043" y="5775500"/>
              <a:ext cx="44500" cy="39264"/>
            </a:xfrm>
            <a:custGeom>
              <a:avLst/>
              <a:gdLst>
                <a:gd name="T0" fmla="*/ 1 w 7"/>
                <a:gd name="T1" fmla="*/ 0 h 6"/>
                <a:gd name="T2" fmla="*/ 6 w 7"/>
                <a:gd name="T3" fmla="*/ 2 h 6"/>
                <a:gd name="T4" fmla="*/ 5 w 7"/>
                <a:gd name="T5" fmla="*/ 6 h 6"/>
                <a:gd name="T6" fmla="*/ 1 w 7"/>
                <a:gd name="T7" fmla="*/ 3 h 6"/>
                <a:gd name="T8" fmla="*/ 1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4" y="1"/>
                    <a:pt x="2" y="3"/>
                    <a:pt x="6" y="2"/>
                  </a:cubicBezTo>
                  <a:cubicBezTo>
                    <a:pt x="6" y="4"/>
                    <a:pt x="7" y="5"/>
                    <a:pt x="5" y="6"/>
                  </a:cubicBezTo>
                  <a:cubicBezTo>
                    <a:pt x="3" y="5"/>
                    <a:pt x="3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" name="Freeform 347"/>
            <p:cNvSpPr/>
            <p:nvPr/>
          </p:nvSpPr>
          <p:spPr bwMode="auto">
            <a:xfrm>
              <a:off x="7014630" y="5775500"/>
              <a:ext cx="49735" cy="31412"/>
            </a:xfrm>
            <a:custGeom>
              <a:avLst/>
              <a:gdLst>
                <a:gd name="T0" fmla="*/ 6 w 8"/>
                <a:gd name="T1" fmla="*/ 5 h 5"/>
                <a:gd name="T2" fmla="*/ 2 w 8"/>
                <a:gd name="T3" fmla="*/ 5 h 5"/>
                <a:gd name="T4" fmla="*/ 0 w 8"/>
                <a:gd name="T5" fmla="*/ 1 h 5"/>
                <a:gd name="T6" fmla="*/ 6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6" y="5"/>
                  </a:moveTo>
                  <a:cubicBezTo>
                    <a:pt x="5" y="5"/>
                    <a:pt x="2" y="2"/>
                    <a:pt x="2" y="5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3" y="1"/>
                    <a:pt x="8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7" name="Freeform 348"/>
            <p:cNvSpPr/>
            <p:nvPr/>
          </p:nvSpPr>
          <p:spPr bwMode="auto">
            <a:xfrm>
              <a:off x="6923013" y="5783353"/>
              <a:ext cx="31412" cy="23559"/>
            </a:xfrm>
            <a:custGeom>
              <a:avLst/>
              <a:gdLst>
                <a:gd name="T0" fmla="*/ 2 w 5"/>
                <a:gd name="T1" fmla="*/ 0 h 4"/>
                <a:gd name="T2" fmla="*/ 4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4" y="0"/>
                    <a:pt x="5" y="2"/>
                    <a:pt x="4" y="4"/>
                  </a:cubicBezTo>
                  <a:cubicBezTo>
                    <a:pt x="2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" name="Freeform 349"/>
            <p:cNvSpPr/>
            <p:nvPr/>
          </p:nvSpPr>
          <p:spPr bwMode="auto">
            <a:xfrm>
              <a:off x="6985836" y="5783353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" name="Freeform 350"/>
            <p:cNvSpPr/>
            <p:nvPr/>
          </p:nvSpPr>
          <p:spPr bwMode="auto">
            <a:xfrm>
              <a:off x="7064365" y="5793824"/>
              <a:ext cx="39264" cy="31412"/>
            </a:xfrm>
            <a:custGeom>
              <a:avLst/>
              <a:gdLst>
                <a:gd name="T0" fmla="*/ 2 w 6"/>
                <a:gd name="T1" fmla="*/ 0 h 5"/>
                <a:gd name="T2" fmla="*/ 5 w 6"/>
                <a:gd name="T3" fmla="*/ 4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5" y="0"/>
                    <a:pt x="6" y="1"/>
                    <a:pt x="5" y="4"/>
                  </a:cubicBezTo>
                  <a:cubicBezTo>
                    <a:pt x="3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" name="Freeform 351"/>
            <p:cNvSpPr/>
            <p:nvPr/>
          </p:nvSpPr>
          <p:spPr bwMode="auto">
            <a:xfrm>
              <a:off x="6760720" y="5806912"/>
              <a:ext cx="31412" cy="36647"/>
            </a:xfrm>
            <a:custGeom>
              <a:avLst/>
              <a:gdLst>
                <a:gd name="T0" fmla="*/ 1 w 5"/>
                <a:gd name="T1" fmla="*/ 0 h 6"/>
                <a:gd name="T2" fmla="*/ 0 w 5"/>
                <a:gd name="T3" fmla="*/ 3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1"/>
                    <a:pt x="2" y="6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" name="Freeform 352"/>
            <p:cNvSpPr/>
            <p:nvPr/>
          </p:nvSpPr>
          <p:spPr bwMode="auto">
            <a:xfrm>
              <a:off x="6972748" y="5806912"/>
              <a:ext cx="23559" cy="31412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0 w 4"/>
                <a:gd name="T5" fmla="*/ 2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3"/>
                    <a:pt x="3" y="4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" name="Freeform 353"/>
            <p:cNvSpPr/>
            <p:nvPr/>
          </p:nvSpPr>
          <p:spPr bwMode="auto">
            <a:xfrm>
              <a:off x="6941336" y="5814765"/>
              <a:ext cx="26176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3 h 4"/>
                <a:gd name="T4" fmla="*/ 2 w 4"/>
                <a:gd name="T5" fmla="*/ 4 h 4"/>
                <a:gd name="T6" fmla="*/ 0 w 4"/>
                <a:gd name="T7" fmla="*/ 3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3" y="1"/>
                    <a:pt x="4" y="3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" name="Freeform 354"/>
            <p:cNvSpPr/>
            <p:nvPr/>
          </p:nvSpPr>
          <p:spPr bwMode="auto">
            <a:xfrm>
              <a:off x="7022483" y="5814765"/>
              <a:ext cx="36647" cy="49735"/>
            </a:xfrm>
            <a:custGeom>
              <a:avLst/>
              <a:gdLst>
                <a:gd name="T0" fmla="*/ 1 w 6"/>
                <a:gd name="T1" fmla="*/ 0 h 8"/>
                <a:gd name="T2" fmla="*/ 3 w 6"/>
                <a:gd name="T3" fmla="*/ 1 h 8"/>
                <a:gd name="T4" fmla="*/ 6 w 6"/>
                <a:gd name="T5" fmla="*/ 7 h 8"/>
                <a:gd name="T6" fmla="*/ 3 w 6"/>
                <a:gd name="T7" fmla="*/ 7 h 8"/>
                <a:gd name="T8" fmla="*/ 1 w 6"/>
                <a:gd name="T9" fmla="*/ 4 h 8"/>
                <a:gd name="T10" fmla="*/ 1 w 6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2" y="1"/>
                    <a:pt x="2" y="1"/>
                    <a:pt x="3" y="1"/>
                  </a:cubicBezTo>
                  <a:cubicBezTo>
                    <a:pt x="3" y="4"/>
                    <a:pt x="6" y="4"/>
                    <a:pt x="6" y="7"/>
                  </a:cubicBezTo>
                  <a:cubicBezTo>
                    <a:pt x="5" y="7"/>
                    <a:pt x="4" y="8"/>
                    <a:pt x="3" y="7"/>
                  </a:cubicBezTo>
                  <a:cubicBezTo>
                    <a:pt x="1" y="6"/>
                    <a:pt x="5" y="3"/>
                    <a:pt x="1" y="4"/>
                  </a:cubicBezTo>
                  <a:cubicBezTo>
                    <a:pt x="1" y="2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" name="Freeform 355"/>
            <p:cNvSpPr/>
            <p:nvPr/>
          </p:nvSpPr>
          <p:spPr bwMode="auto">
            <a:xfrm>
              <a:off x="7053894" y="5820000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2 h 4"/>
                <a:gd name="T4" fmla="*/ 3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3" y="1"/>
                    <a:pt x="4" y="2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" name="Freeform 356"/>
            <p:cNvSpPr/>
            <p:nvPr/>
          </p:nvSpPr>
          <p:spPr bwMode="auto">
            <a:xfrm>
              <a:off x="6996307" y="5833088"/>
              <a:ext cx="26176" cy="23559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1 h 4"/>
                <a:gd name="T4" fmla="*/ 3 w 4"/>
                <a:gd name="T5" fmla="*/ 4 h 4"/>
                <a:gd name="T6" fmla="*/ 1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3" y="1"/>
                    <a:pt x="4" y="1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" name="Freeform 357"/>
            <p:cNvSpPr/>
            <p:nvPr/>
          </p:nvSpPr>
          <p:spPr bwMode="auto">
            <a:xfrm>
              <a:off x="7085306" y="5833088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1 h 4"/>
                <a:gd name="T4" fmla="*/ 3 w 4"/>
                <a:gd name="T5" fmla="*/ 3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" name="Freeform 358"/>
            <p:cNvSpPr/>
            <p:nvPr/>
          </p:nvSpPr>
          <p:spPr bwMode="auto">
            <a:xfrm>
              <a:off x="6742396" y="5838324"/>
              <a:ext cx="57588" cy="36647"/>
            </a:xfrm>
            <a:custGeom>
              <a:avLst/>
              <a:gdLst>
                <a:gd name="T0" fmla="*/ 3 w 9"/>
                <a:gd name="T1" fmla="*/ 0 h 6"/>
                <a:gd name="T2" fmla="*/ 9 w 9"/>
                <a:gd name="T3" fmla="*/ 2 h 6"/>
                <a:gd name="T4" fmla="*/ 8 w 9"/>
                <a:gd name="T5" fmla="*/ 4 h 6"/>
                <a:gd name="T6" fmla="*/ 4 w 9"/>
                <a:gd name="T7" fmla="*/ 3 h 6"/>
                <a:gd name="T8" fmla="*/ 2 w 9"/>
                <a:gd name="T9" fmla="*/ 6 h 6"/>
                <a:gd name="T10" fmla="*/ 0 w 9"/>
                <a:gd name="T11" fmla="*/ 2 h 6"/>
                <a:gd name="T12" fmla="*/ 3 w 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3" y="0"/>
                  </a:moveTo>
                  <a:cubicBezTo>
                    <a:pt x="6" y="1"/>
                    <a:pt x="6" y="2"/>
                    <a:pt x="9" y="2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6" y="3"/>
                    <a:pt x="6" y="4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2" y="1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" name="Freeform 359"/>
            <p:cNvSpPr/>
            <p:nvPr/>
          </p:nvSpPr>
          <p:spPr bwMode="auto">
            <a:xfrm>
              <a:off x="6941336" y="5838324"/>
              <a:ext cx="26176" cy="26176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3 h 4"/>
                <a:gd name="T4" fmla="*/ 2 w 4"/>
                <a:gd name="T5" fmla="*/ 4 h 4"/>
                <a:gd name="T6" fmla="*/ 0 w 4"/>
                <a:gd name="T7" fmla="*/ 3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3" y="1"/>
                    <a:pt x="4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" name="Freeform 360"/>
            <p:cNvSpPr/>
            <p:nvPr/>
          </p:nvSpPr>
          <p:spPr bwMode="auto">
            <a:xfrm>
              <a:off x="7077453" y="5856647"/>
              <a:ext cx="26176" cy="31412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2 h 5"/>
                <a:gd name="T4" fmla="*/ 1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4"/>
                    <a:pt x="3" y="5"/>
                    <a:pt x="1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" name="Freeform 361"/>
            <p:cNvSpPr/>
            <p:nvPr/>
          </p:nvSpPr>
          <p:spPr bwMode="auto">
            <a:xfrm>
              <a:off x="7103629" y="5856647"/>
              <a:ext cx="28794" cy="26176"/>
            </a:xfrm>
            <a:custGeom>
              <a:avLst/>
              <a:gdLst>
                <a:gd name="T0" fmla="*/ 4 w 5"/>
                <a:gd name="T1" fmla="*/ 4 h 4"/>
                <a:gd name="T2" fmla="*/ 2 w 5"/>
                <a:gd name="T3" fmla="*/ 4 h 4"/>
                <a:gd name="T4" fmla="*/ 2 w 5"/>
                <a:gd name="T5" fmla="*/ 0 h 4"/>
                <a:gd name="T6" fmla="*/ 4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1" y="3"/>
                    <a:pt x="0" y="2"/>
                    <a:pt x="2" y="0"/>
                  </a:cubicBezTo>
                  <a:cubicBezTo>
                    <a:pt x="4" y="0"/>
                    <a:pt x="5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" name="Freeform 362"/>
            <p:cNvSpPr/>
            <p:nvPr/>
          </p:nvSpPr>
          <p:spPr bwMode="auto">
            <a:xfrm>
              <a:off x="7009395" y="5864500"/>
              <a:ext cx="31412" cy="47117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0 h 8"/>
                <a:gd name="T4" fmla="*/ 4 w 5"/>
                <a:gd name="T5" fmla="*/ 6 h 8"/>
                <a:gd name="T6" fmla="*/ 0 w 5"/>
                <a:gd name="T7" fmla="*/ 7 h 8"/>
                <a:gd name="T8" fmla="*/ 1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5" y="2"/>
                    <a:pt x="3" y="4"/>
                    <a:pt x="4" y="6"/>
                  </a:cubicBezTo>
                  <a:cubicBezTo>
                    <a:pt x="3" y="7"/>
                    <a:pt x="1" y="8"/>
                    <a:pt x="0" y="7"/>
                  </a:cubicBezTo>
                  <a:cubicBezTo>
                    <a:pt x="1" y="4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" name="Freeform 363"/>
            <p:cNvSpPr/>
            <p:nvPr/>
          </p:nvSpPr>
          <p:spPr bwMode="auto">
            <a:xfrm>
              <a:off x="7046042" y="5874970"/>
              <a:ext cx="39264" cy="36647"/>
            </a:xfrm>
            <a:custGeom>
              <a:avLst/>
              <a:gdLst>
                <a:gd name="T0" fmla="*/ 5 w 6"/>
                <a:gd name="T1" fmla="*/ 5 h 6"/>
                <a:gd name="T2" fmla="*/ 4 w 6"/>
                <a:gd name="T3" fmla="*/ 6 h 6"/>
                <a:gd name="T4" fmla="*/ 0 w 6"/>
                <a:gd name="T5" fmla="*/ 4 h 6"/>
                <a:gd name="T6" fmla="*/ 5 w 6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5" y="5"/>
                  </a:moveTo>
                  <a:cubicBezTo>
                    <a:pt x="5" y="5"/>
                    <a:pt x="4" y="5"/>
                    <a:pt x="4" y="6"/>
                  </a:cubicBezTo>
                  <a:cubicBezTo>
                    <a:pt x="2" y="6"/>
                    <a:pt x="2" y="4"/>
                    <a:pt x="0" y="4"/>
                  </a:cubicBezTo>
                  <a:cubicBezTo>
                    <a:pt x="0" y="0"/>
                    <a:pt x="6" y="1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" name="Freeform 364"/>
            <p:cNvSpPr/>
            <p:nvPr/>
          </p:nvSpPr>
          <p:spPr bwMode="auto">
            <a:xfrm>
              <a:off x="5962342" y="5893294"/>
              <a:ext cx="298410" cy="68058"/>
            </a:xfrm>
            <a:custGeom>
              <a:avLst/>
              <a:gdLst>
                <a:gd name="T0" fmla="*/ 3 w 48"/>
                <a:gd name="T1" fmla="*/ 6 h 11"/>
                <a:gd name="T2" fmla="*/ 10 w 48"/>
                <a:gd name="T3" fmla="*/ 0 h 11"/>
                <a:gd name="T4" fmla="*/ 12 w 48"/>
                <a:gd name="T5" fmla="*/ 4 h 11"/>
                <a:gd name="T6" fmla="*/ 18 w 48"/>
                <a:gd name="T7" fmla="*/ 2 h 11"/>
                <a:gd name="T8" fmla="*/ 19 w 48"/>
                <a:gd name="T9" fmla="*/ 5 h 11"/>
                <a:gd name="T10" fmla="*/ 26 w 48"/>
                <a:gd name="T11" fmla="*/ 2 h 11"/>
                <a:gd name="T12" fmla="*/ 26 w 48"/>
                <a:gd name="T13" fmla="*/ 6 h 11"/>
                <a:gd name="T14" fmla="*/ 38 w 48"/>
                <a:gd name="T15" fmla="*/ 2 h 11"/>
                <a:gd name="T16" fmla="*/ 40 w 48"/>
                <a:gd name="T17" fmla="*/ 4 h 11"/>
                <a:gd name="T18" fmla="*/ 45 w 48"/>
                <a:gd name="T19" fmla="*/ 1 h 11"/>
                <a:gd name="T20" fmla="*/ 46 w 48"/>
                <a:gd name="T21" fmla="*/ 8 h 11"/>
                <a:gd name="T22" fmla="*/ 36 w 48"/>
                <a:gd name="T23" fmla="*/ 7 h 11"/>
                <a:gd name="T24" fmla="*/ 23 w 48"/>
                <a:gd name="T25" fmla="*/ 9 h 11"/>
                <a:gd name="T26" fmla="*/ 23 w 48"/>
                <a:gd name="T27" fmla="*/ 7 h 11"/>
                <a:gd name="T28" fmla="*/ 15 w 48"/>
                <a:gd name="T29" fmla="*/ 7 h 11"/>
                <a:gd name="T30" fmla="*/ 10 w 48"/>
                <a:gd name="T31" fmla="*/ 8 h 11"/>
                <a:gd name="T32" fmla="*/ 9 w 48"/>
                <a:gd name="T33" fmla="*/ 5 h 11"/>
                <a:gd name="T34" fmla="*/ 5 w 48"/>
                <a:gd name="T35" fmla="*/ 9 h 11"/>
                <a:gd name="T36" fmla="*/ 3 w 48"/>
                <a:gd name="T37" fmla="*/ 7 h 11"/>
                <a:gd name="T38" fmla="*/ 0 w 48"/>
                <a:gd name="T39" fmla="*/ 8 h 11"/>
                <a:gd name="T40" fmla="*/ 2 w 48"/>
                <a:gd name="T41" fmla="*/ 0 h 11"/>
                <a:gd name="T42" fmla="*/ 3 w 48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11">
                  <a:moveTo>
                    <a:pt x="3" y="6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1" y="1"/>
                    <a:pt x="13" y="2"/>
                    <a:pt x="12" y="4"/>
                  </a:cubicBezTo>
                  <a:cubicBezTo>
                    <a:pt x="15" y="5"/>
                    <a:pt x="16" y="2"/>
                    <a:pt x="18" y="2"/>
                  </a:cubicBezTo>
                  <a:cubicBezTo>
                    <a:pt x="19" y="3"/>
                    <a:pt x="20" y="4"/>
                    <a:pt x="19" y="5"/>
                  </a:cubicBezTo>
                  <a:cubicBezTo>
                    <a:pt x="22" y="5"/>
                    <a:pt x="23" y="3"/>
                    <a:pt x="26" y="2"/>
                  </a:cubicBezTo>
                  <a:cubicBezTo>
                    <a:pt x="27" y="3"/>
                    <a:pt x="26" y="5"/>
                    <a:pt x="26" y="6"/>
                  </a:cubicBezTo>
                  <a:cubicBezTo>
                    <a:pt x="28" y="4"/>
                    <a:pt x="35" y="6"/>
                    <a:pt x="38" y="2"/>
                  </a:cubicBezTo>
                  <a:cubicBezTo>
                    <a:pt x="40" y="2"/>
                    <a:pt x="40" y="3"/>
                    <a:pt x="40" y="4"/>
                  </a:cubicBezTo>
                  <a:cubicBezTo>
                    <a:pt x="43" y="4"/>
                    <a:pt x="42" y="1"/>
                    <a:pt x="45" y="1"/>
                  </a:cubicBezTo>
                  <a:cubicBezTo>
                    <a:pt x="48" y="3"/>
                    <a:pt x="45" y="4"/>
                    <a:pt x="46" y="8"/>
                  </a:cubicBezTo>
                  <a:cubicBezTo>
                    <a:pt x="43" y="7"/>
                    <a:pt x="39" y="9"/>
                    <a:pt x="36" y="7"/>
                  </a:cubicBezTo>
                  <a:cubicBezTo>
                    <a:pt x="32" y="9"/>
                    <a:pt x="28" y="9"/>
                    <a:pt x="23" y="9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21" y="8"/>
                    <a:pt x="16" y="11"/>
                    <a:pt x="15" y="7"/>
                  </a:cubicBezTo>
                  <a:cubicBezTo>
                    <a:pt x="14" y="8"/>
                    <a:pt x="12" y="8"/>
                    <a:pt x="10" y="8"/>
                  </a:cubicBezTo>
                  <a:cubicBezTo>
                    <a:pt x="10" y="7"/>
                    <a:pt x="9" y="6"/>
                    <a:pt x="9" y="5"/>
                  </a:cubicBezTo>
                  <a:cubicBezTo>
                    <a:pt x="7" y="6"/>
                    <a:pt x="7" y="8"/>
                    <a:pt x="5" y="9"/>
                  </a:cubicBezTo>
                  <a:cubicBezTo>
                    <a:pt x="3" y="9"/>
                    <a:pt x="3" y="8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0" y="4"/>
                    <a:pt x="2" y="3"/>
                    <a:pt x="2" y="0"/>
                  </a:cubicBezTo>
                  <a:cubicBezTo>
                    <a:pt x="4" y="1"/>
                    <a:pt x="3" y="4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" name="Freeform 365"/>
            <p:cNvSpPr/>
            <p:nvPr/>
          </p:nvSpPr>
          <p:spPr bwMode="auto">
            <a:xfrm>
              <a:off x="7077453" y="5893294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0" y="4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" name="Freeform 366"/>
            <p:cNvSpPr/>
            <p:nvPr/>
          </p:nvSpPr>
          <p:spPr bwMode="auto">
            <a:xfrm>
              <a:off x="7103629" y="5893294"/>
              <a:ext cx="36647" cy="31412"/>
            </a:xfrm>
            <a:custGeom>
              <a:avLst/>
              <a:gdLst>
                <a:gd name="T0" fmla="*/ 2 w 6"/>
                <a:gd name="T1" fmla="*/ 0 h 5"/>
                <a:gd name="T2" fmla="*/ 5 w 6"/>
                <a:gd name="T3" fmla="*/ 3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5" y="0"/>
                    <a:pt x="6" y="1"/>
                    <a:pt x="5" y="3"/>
                  </a:cubicBezTo>
                  <a:cubicBezTo>
                    <a:pt x="3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" name="Freeform 367"/>
            <p:cNvSpPr/>
            <p:nvPr/>
          </p:nvSpPr>
          <p:spPr bwMode="auto">
            <a:xfrm>
              <a:off x="6284311" y="5893294"/>
              <a:ext cx="112558" cy="68058"/>
            </a:xfrm>
            <a:custGeom>
              <a:avLst/>
              <a:gdLst>
                <a:gd name="T0" fmla="*/ 10 w 18"/>
                <a:gd name="T1" fmla="*/ 1 h 11"/>
                <a:gd name="T2" fmla="*/ 10 w 18"/>
                <a:gd name="T3" fmla="*/ 4 h 11"/>
                <a:gd name="T4" fmla="*/ 14 w 18"/>
                <a:gd name="T5" fmla="*/ 2 h 11"/>
                <a:gd name="T6" fmla="*/ 18 w 18"/>
                <a:gd name="T7" fmla="*/ 7 h 11"/>
                <a:gd name="T8" fmla="*/ 6 w 18"/>
                <a:gd name="T9" fmla="*/ 5 h 11"/>
                <a:gd name="T10" fmla="*/ 2 w 18"/>
                <a:gd name="T11" fmla="*/ 7 h 11"/>
                <a:gd name="T12" fmla="*/ 4 w 18"/>
                <a:gd name="T13" fmla="*/ 1 h 11"/>
                <a:gd name="T14" fmla="*/ 10 w 18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1">
                  <a:moveTo>
                    <a:pt x="10" y="1"/>
                  </a:moveTo>
                  <a:cubicBezTo>
                    <a:pt x="10" y="2"/>
                    <a:pt x="10" y="2"/>
                    <a:pt x="10" y="4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6" y="3"/>
                    <a:pt x="18" y="3"/>
                    <a:pt x="18" y="7"/>
                  </a:cubicBezTo>
                  <a:cubicBezTo>
                    <a:pt x="13" y="3"/>
                    <a:pt x="8" y="11"/>
                    <a:pt x="6" y="5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0" y="5"/>
                    <a:pt x="3" y="2"/>
                    <a:pt x="4" y="1"/>
                  </a:cubicBezTo>
                  <a:cubicBezTo>
                    <a:pt x="7" y="3"/>
                    <a:pt x="6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" name="Freeform 368"/>
            <p:cNvSpPr/>
            <p:nvPr/>
          </p:nvSpPr>
          <p:spPr bwMode="auto">
            <a:xfrm>
              <a:off x="7085306" y="5919470"/>
              <a:ext cx="28794" cy="31412"/>
            </a:xfrm>
            <a:custGeom>
              <a:avLst/>
              <a:gdLst>
                <a:gd name="T0" fmla="*/ 5 w 5"/>
                <a:gd name="T1" fmla="*/ 2 h 5"/>
                <a:gd name="T2" fmla="*/ 1 w 5"/>
                <a:gd name="T3" fmla="*/ 4 h 5"/>
                <a:gd name="T4" fmla="*/ 5 w 5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4"/>
                    <a:pt x="2" y="5"/>
                    <a:pt x="1" y="4"/>
                  </a:cubicBezTo>
                  <a:cubicBezTo>
                    <a:pt x="0" y="0"/>
                    <a:pt x="4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" name="Freeform 369"/>
            <p:cNvSpPr/>
            <p:nvPr/>
          </p:nvSpPr>
          <p:spPr bwMode="auto">
            <a:xfrm>
              <a:off x="7114100" y="5919470"/>
              <a:ext cx="26176" cy="31412"/>
            </a:xfrm>
            <a:custGeom>
              <a:avLst/>
              <a:gdLst>
                <a:gd name="T0" fmla="*/ 1 w 4"/>
                <a:gd name="T1" fmla="*/ 5 h 5"/>
                <a:gd name="T2" fmla="*/ 1 w 4"/>
                <a:gd name="T3" fmla="*/ 0 h 5"/>
                <a:gd name="T4" fmla="*/ 1 w 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0" y="3"/>
                    <a:pt x="0" y="2"/>
                    <a:pt x="1" y="0"/>
                  </a:cubicBezTo>
                  <a:cubicBezTo>
                    <a:pt x="4" y="0"/>
                    <a:pt x="4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" name="Freeform 370"/>
            <p:cNvSpPr/>
            <p:nvPr/>
          </p:nvSpPr>
          <p:spPr bwMode="auto">
            <a:xfrm>
              <a:off x="5930931" y="5950882"/>
              <a:ext cx="533997" cy="41882"/>
            </a:xfrm>
            <a:custGeom>
              <a:avLst/>
              <a:gdLst>
                <a:gd name="T0" fmla="*/ 86 w 86"/>
                <a:gd name="T1" fmla="*/ 1 h 7"/>
                <a:gd name="T2" fmla="*/ 78 w 86"/>
                <a:gd name="T3" fmla="*/ 4 h 7"/>
                <a:gd name="T4" fmla="*/ 10 w 86"/>
                <a:gd name="T5" fmla="*/ 5 h 7"/>
                <a:gd name="T6" fmla="*/ 0 w 86"/>
                <a:gd name="T7" fmla="*/ 4 h 7"/>
                <a:gd name="T8" fmla="*/ 8 w 86"/>
                <a:gd name="T9" fmla="*/ 2 h 7"/>
                <a:gd name="T10" fmla="*/ 86 w 86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7">
                  <a:moveTo>
                    <a:pt x="86" y="1"/>
                  </a:moveTo>
                  <a:cubicBezTo>
                    <a:pt x="86" y="5"/>
                    <a:pt x="80" y="3"/>
                    <a:pt x="78" y="4"/>
                  </a:cubicBezTo>
                  <a:cubicBezTo>
                    <a:pt x="55" y="5"/>
                    <a:pt x="34" y="5"/>
                    <a:pt x="10" y="5"/>
                  </a:cubicBezTo>
                  <a:cubicBezTo>
                    <a:pt x="6" y="5"/>
                    <a:pt x="3" y="7"/>
                    <a:pt x="0" y="4"/>
                  </a:cubicBezTo>
                  <a:cubicBezTo>
                    <a:pt x="1" y="0"/>
                    <a:pt x="6" y="2"/>
                    <a:pt x="8" y="2"/>
                  </a:cubicBezTo>
                  <a:cubicBezTo>
                    <a:pt x="29" y="1"/>
                    <a:pt x="62" y="1"/>
                    <a:pt x="8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" name="Freeform 371"/>
            <p:cNvSpPr/>
            <p:nvPr/>
          </p:nvSpPr>
          <p:spPr bwMode="auto">
            <a:xfrm>
              <a:off x="6129871" y="6060822"/>
              <a:ext cx="36647" cy="31412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3"/>
                    <a:pt x="4" y="5"/>
                    <a:pt x="1" y="5"/>
                  </a:cubicBezTo>
                  <a:cubicBezTo>
                    <a:pt x="0" y="2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" name="Freeform 372"/>
            <p:cNvSpPr/>
            <p:nvPr/>
          </p:nvSpPr>
          <p:spPr bwMode="auto">
            <a:xfrm>
              <a:off x="5967577" y="6092234"/>
              <a:ext cx="180617" cy="75911"/>
            </a:xfrm>
            <a:custGeom>
              <a:avLst/>
              <a:gdLst>
                <a:gd name="T0" fmla="*/ 11 w 29"/>
                <a:gd name="T1" fmla="*/ 1 h 12"/>
                <a:gd name="T2" fmla="*/ 10 w 29"/>
                <a:gd name="T3" fmla="*/ 5 h 12"/>
                <a:gd name="T4" fmla="*/ 18 w 29"/>
                <a:gd name="T5" fmla="*/ 3 h 12"/>
                <a:gd name="T6" fmla="*/ 18 w 29"/>
                <a:gd name="T7" fmla="*/ 6 h 12"/>
                <a:gd name="T8" fmla="*/ 28 w 29"/>
                <a:gd name="T9" fmla="*/ 2 h 12"/>
                <a:gd name="T10" fmla="*/ 27 w 29"/>
                <a:gd name="T11" fmla="*/ 9 h 12"/>
                <a:gd name="T12" fmla="*/ 16 w 29"/>
                <a:gd name="T13" fmla="*/ 7 h 12"/>
                <a:gd name="T14" fmla="*/ 0 w 29"/>
                <a:gd name="T15" fmla="*/ 9 h 12"/>
                <a:gd name="T16" fmla="*/ 4 w 29"/>
                <a:gd name="T17" fmla="*/ 2 h 12"/>
                <a:gd name="T18" fmla="*/ 5 w 29"/>
                <a:gd name="T19" fmla="*/ 5 h 12"/>
                <a:gd name="T20" fmla="*/ 11 w 29"/>
                <a:gd name="T2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12">
                  <a:moveTo>
                    <a:pt x="11" y="1"/>
                  </a:moveTo>
                  <a:cubicBezTo>
                    <a:pt x="12" y="3"/>
                    <a:pt x="11" y="4"/>
                    <a:pt x="10" y="5"/>
                  </a:cubicBezTo>
                  <a:cubicBezTo>
                    <a:pt x="13" y="7"/>
                    <a:pt x="15" y="3"/>
                    <a:pt x="18" y="3"/>
                  </a:cubicBezTo>
                  <a:cubicBezTo>
                    <a:pt x="18" y="4"/>
                    <a:pt x="18" y="4"/>
                    <a:pt x="18" y="6"/>
                  </a:cubicBezTo>
                  <a:cubicBezTo>
                    <a:pt x="23" y="6"/>
                    <a:pt x="24" y="3"/>
                    <a:pt x="28" y="2"/>
                  </a:cubicBezTo>
                  <a:cubicBezTo>
                    <a:pt x="29" y="4"/>
                    <a:pt x="27" y="7"/>
                    <a:pt x="27" y="9"/>
                  </a:cubicBezTo>
                  <a:cubicBezTo>
                    <a:pt x="22" y="6"/>
                    <a:pt x="19" y="12"/>
                    <a:pt x="16" y="7"/>
                  </a:cubicBezTo>
                  <a:cubicBezTo>
                    <a:pt x="10" y="9"/>
                    <a:pt x="6" y="9"/>
                    <a:pt x="0" y="9"/>
                  </a:cubicBezTo>
                  <a:cubicBezTo>
                    <a:pt x="0" y="6"/>
                    <a:pt x="1" y="3"/>
                    <a:pt x="4" y="2"/>
                  </a:cubicBezTo>
                  <a:cubicBezTo>
                    <a:pt x="5" y="2"/>
                    <a:pt x="5" y="4"/>
                    <a:pt x="5" y="5"/>
                  </a:cubicBezTo>
                  <a:cubicBezTo>
                    <a:pt x="8" y="5"/>
                    <a:pt x="7" y="0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" name="Freeform 373"/>
            <p:cNvSpPr/>
            <p:nvPr/>
          </p:nvSpPr>
          <p:spPr bwMode="auto">
            <a:xfrm>
              <a:off x="5954489" y="6160292"/>
              <a:ext cx="609908" cy="36647"/>
            </a:xfrm>
            <a:custGeom>
              <a:avLst/>
              <a:gdLst>
                <a:gd name="T0" fmla="*/ 98 w 98"/>
                <a:gd name="T1" fmla="*/ 2 h 6"/>
                <a:gd name="T2" fmla="*/ 79 w 98"/>
                <a:gd name="T3" fmla="*/ 3 h 6"/>
                <a:gd name="T4" fmla="*/ 39 w 98"/>
                <a:gd name="T5" fmla="*/ 5 h 6"/>
                <a:gd name="T6" fmla="*/ 8 w 98"/>
                <a:gd name="T7" fmla="*/ 5 h 6"/>
                <a:gd name="T8" fmla="*/ 0 w 98"/>
                <a:gd name="T9" fmla="*/ 3 h 6"/>
                <a:gd name="T10" fmla="*/ 7 w 98"/>
                <a:gd name="T11" fmla="*/ 1 h 6"/>
                <a:gd name="T12" fmla="*/ 78 w 98"/>
                <a:gd name="T13" fmla="*/ 0 h 6"/>
                <a:gd name="T14" fmla="*/ 98 w 98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6">
                  <a:moveTo>
                    <a:pt x="98" y="2"/>
                  </a:moveTo>
                  <a:cubicBezTo>
                    <a:pt x="95" y="6"/>
                    <a:pt x="85" y="4"/>
                    <a:pt x="79" y="3"/>
                  </a:cubicBezTo>
                  <a:cubicBezTo>
                    <a:pt x="67" y="3"/>
                    <a:pt x="53" y="5"/>
                    <a:pt x="39" y="5"/>
                  </a:cubicBezTo>
                  <a:cubicBezTo>
                    <a:pt x="28" y="4"/>
                    <a:pt x="18" y="4"/>
                    <a:pt x="8" y="5"/>
                  </a:cubicBezTo>
                  <a:cubicBezTo>
                    <a:pt x="5" y="5"/>
                    <a:pt x="1" y="6"/>
                    <a:pt x="0" y="3"/>
                  </a:cubicBezTo>
                  <a:cubicBezTo>
                    <a:pt x="1" y="0"/>
                    <a:pt x="5" y="1"/>
                    <a:pt x="7" y="1"/>
                  </a:cubicBezTo>
                  <a:cubicBezTo>
                    <a:pt x="28" y="1"/>
                    <a:pt x="56" y="0"/>
                    <a:pt x="78" y="0"/>
                  </a:cubicBezTo>
                  <a:cubicBezTo>
                    <a:pt x="85" y="0"/>
                    <a:pt x="93" y="0"/>
                    <a:pt x="9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" name="Freeform 374"/>
            <p:cNvSpPr>
              <a:spLocks noEditPoints="1"/>
            </p:cNvSpPr>
            <p:nvPr/>
          </p:nvSpPr>
          <p:spPr bwMode="auto">
            <a:xfrm>
              <a:off x="6457074" y="5335738"/>
              <a:ext cx="887377" cy="1018259"/>
            </a:xfrm>
            <a:custGeom>
              <a:avLst/>
              <a:gdLst>
                <a:gd name="T0" fmla="*/ 141 w 143"/>
                <a:gd name="T1" fmla="*/ 99 h 164"/>
                <a:gd name="T2" fmla="*/ 5 w 143"/>
                <a:gd name="T3" fmla="*/ 95 h 164"/>
                <a:gd name="T4" fmla="*/ 93 w 143"/>
                <a:gd name="T5" fmla="*/ 13 h 164"/>
                <a:gd name="T6" fmla="*/ 62 w 143"/>
                <a:gd name="T7" fmla="*/ 22 h 164"/>
                <a:gd name="T8" fmla="*/ 89 w 143"/>
                <a:gd name="T9" fmla="*/ 20 h 164"/>
                <a:gd name="T10" fmla="*/ 50 w 143"/>
                <a:gd name="T11" fmla="*/ 17 h 164"/>
                <a:gd name="T12" fmla="*/ 90 w 143"/>
                <a:gd name="T13" fmla="*/ 29 h 164"/>
                <a:gd name="T14" fmla="*/ 51 w 143"/>
                <a:gd name="T15" fmla="*/ 27 h 164"/>
                <a:gd name="T16" fmla="*/ 40 w 143"/>
                <a:gd name="T17" fmla="*/ 27 h 164"/>
                <a:gd name="T18" fmla="*/ 113 w 143"/>
                <a:gd name="T19" fmla="*/ 28 h 164"/>
                <a:gd name="T20" fmla="*/ 98 w 143"/>
                <a:gd name="T21" fmla="*/ 33 h 164"/>
                <a:gd name="T22" fmla="*/ 79 w 143"/>
                <a:gd name="T23" fmla="*/ 39 h 164"/>
                <a:gd name="T24" fmla="*/ 33 w 143"/>
                <a:gd name="T25" fmla="*/ 63 h 164"/>
                <a:gd name="T26" fmla="*/ 84 w 143"/>
                <a:gd name="T27" fmla="*/ 86 h 164"/>
                <a:gd name="T28" fmla="*/ 97 w 143"/>
                <a:gd name="T29" fmla="*/ 94 h 164"/>
                <a:gd name="T30" fmla="*/ 111 w 143"/>
                <a:gd name="T31" fmla="*/ 98 h 164"/>
                <a:gd name="T32" fmla="*/ 111 w 143"/>
                <a:gd name="T33" fmla="*/ 109 h 164"/>
                <a:gd name="T34" fmla="*/ 92 w 143"/>
                <a:gd name="T35" fmla="*/ 56 h 164"/>
                <a:gd name="T36" fmla="*/ 91 w 143"/>
                <a:gd name="T37" fmla="*/ 38 h 164"/>
                <a:gd name="T38" fmla="*/ 95 w 143"/>
                <a:gd name="T39" fmla="*/ 38 h 164"/>
                <a:gd name="T40" fmla="*/ 121 w 143"/>
                <a:gd name="T41" fmla="*/ 41 h 164"/>
                <a:gd name="T42" fmla="*/ 123 w 143"/>
                <a:gd name="T43" fmla="*/ 49 h 164"/>
                <a:gd name="T44" fmla="*/ 113 w 143"/>
                <a:gd name="T45" fmla="*/ 52 h 164"/>
                <a:gd name="T46" fmla="*/ 102 w 143"/>
                <a:gd name="T47" fmla="*/ 56 h 164"/>
                <a:gd name="T48" fmla="*/ 105 w 143"/>
                <a:gd name="T49" fmla="*/ 59 h 164"/>
                <a:gd name="T50" fmla="*/ 136 w 143"/>
                <a:gd name="T51" fmla="*/ 63 h 164"/>
                <a:gd name="T52" fmla="*/ 42 w 143"/>
                <a:gd name="T53" fmla="*/ 78 h 164"/>
                <a:gd name="T54" fmla="*/ 44 w 143"/>
                <a:gd name="T55" fmla="*/ 93 h 164"/>
                <a:gd name="T56" fmla="*/ 56 w 143"/>
                <a:gd name="T57" fmla="*/ 94 h 164"/>
                <a:gd name="T58" fmla="*/ 61 w 143"/>
                <a:gd name="T59" fmla="*/ 91 h 164"/>
                <a:gd name="T60" fmla="*/ 60 w 143"/>
                <a:gd name="T61" fmla="*/ 81 h 164"/>
                <a:gd name="T62" fmla="*/ 59 w 143"/>
                <a:gd name="T63" fmla="*/ 73 h 164"/>
                <a:gd name="T64" fmla="*/ 111 w 143"/>
                <a:gd name="T65" fmla="*/ 67 h 164"/>
                <a:gd name="T66" fmla="*/ 124 w 143"/>
                <a:gd name="T67" fmla="*/ 70 h 164"/>
                <a:gd name="T68" fmla="*/ 105 w 143"/>
                <a:gd name="T69" fmla="*/ 65 h 164"/>
                <a:gd name="T70" fmla="*/ 128 w 143"/>
                <a:gd name="T71" fmla="*/ 72 h 164"/>
                <a:gd name="T72" fmla="*/ 113 w 143"/>
                <a:gd name="T73" fmla="*/ 115 h 164"/>
                <a:gd name="T74" fmla="*/ 119 w 143"/>
                <a:gd name="T75" fmla="*/ 90 h 164"/>
                <a:gd name="T76" fmla="*/ 129 w 143"/>
                <a:gd name="T77" fmla="*/ 85 h 164"/>
                <a:gd name="T78" fmla="*/ 137 w 143"/>
                <a:gd name="T79" fmla="*/ 79 h 164"/>
                <a:gd name="T80" fmla="*/ 67 w 143"/>
                <a:gd name="T81" fmla="*/ 80 h 164"/>
                <a:gd name="T82" fmla="*/ 118 w 143"/>
                <a:gd name="T83" fmla="*/ 82 h 164"/>
                <a:gd name="T84" fmla="*/ 54 w 143"/>
                <a:gd name="T85" fmla="*/ 89 h 164"/>
                <a:gd name="T86" fmla="*/ 136 w 143"/>
                <a:gd name="T87" fmla="*/ 101 h 164"/>
                <a:gd name="T88" fmla="*/ 120 w 143"/>
                <a:gd name="T89" fmla="*/ 107 h 164"/>
                <a:gd name="T90" fmla="*/ 129 w 143"/>
                <a:gd name="T91" fmla="*/ 103 h 164"/>
                <a:gd name="T92" fmla="*/ 119 w 143"/>
                <a:gd name="T93" fmla="*/ 114 h 164"/>
                <a:gd name="T94" fmla="*/ 119 w 143"/>
                <a:gd name="T95" fmla="*/ 128 h 164"/>
                <a:gd name="T96" fmla="*/ 19 w 143"/>
                <a:gd name="T97" fmla="*/ 124 h 164"/>
                <a:gd name="T98" fmla="*/ 92 w 143"/>
                <a:gd name="T99" fmla="*/ 133 h 164"/>
                <a:gd name="T100" fmla="*/ 106 w 143"/>
                <a:gd name="T101" fmla="*/ 133 h 164"/>
                <a:gd name="T102" fmla="*/ 44 w 143"/>
                <a:gd name="T103" fmla="*/ 128 h 164"/>
                <a:gd name="T104" fmla="*/ 39 w 143"/>
                <a:gd name="T105" fmla="*/ 142 h 164"/>
                <a:gd name="T106" fmla="*/ 82 w 143"/>
                <a:gd name="T107" fmla="*/ 132 h 164"/>
                <a:gd name="T108" fmla="*/ 72 w 143"/>
                <a:gd name="T109" fmla="*/ 133 h 164"/>
                <a:gd name="T110" fmla="*/ 45 w 143"/>
                <a:gd name="T111" fmla="*/ 139 h 164"/>
                <a:gd name="T112" fmla="*/ 96 w 143"/>
                <a:gd name="T113" fmla="*/ 134 h 164"/>
                <a:gd name="T114" fmla="*/ 73 w 143"/>
                <a:gd name="T115" fmla="*/ 145 h 164"/>
                <a:gd name="T116" fmla="*/ 86 w 143"/>
                <a:gd name="T117" fmla="*/ 150 h 164"/>
                <a:gd name="T118" fmla="*/ 70 w 143"/>
                <a:gd name="T119" fmla="*/ 153 h 164"/>
                <a:gd name="T120" fmla="*/ 65 w 143"/>
                <a:gd name="T121" fmla="*/ 15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3" h="164">
                  <a:moveTo>
                    <a:pt x="29" y="69"/>
                  </a:moveTo>
                  <a:cubicBezTo>
                    <a:pt x="25" y="61"/>
                    <a:pt x="26" y="57"/>
                    <a:pt x="27" y="47"/>
                  </a:cubicBezTo>
                  <a:cubicBezTo>
                    <a:pt x="28" y="39"/>
                    <a:pt x="30" y="31"/>
                    <a:pt x="35" y="23"/>
                  </a:cubicBezTo>
                  <a:cubicBezTo>
                    <a:pt x="43" y="11"/>
                    <a:pt x="62" y="0"/>
                    <a:pt x="83" y="1"/>
                  </a:cubicBezTo>
                  <a:cubicBezTo>
                    <a:pt x="107" y="2"/>
                    <a:pt x="129" y="26"/>
                    <a:pt x="137" y="44"/>
                  </a:cubicBezTo>
                  <a:cubicBezTo>
                    <a:pt x="141" y="53"/>
                    <a:pt x="143" y="67"/>
                    <a:pt x="142" y="77"/>
                  </a:cubicBezTo>
                  <a:cubicBezTo>
                    <a:pt x="142" y="84"/>
                    <a:pt x="142" y="93"/>
                    <a:pt x="141" y="99"/>
                  </a:cubicBezTo>
                  <a:cubicBezTo>
                    <a:pt x="140" y="102"/>
                    <a:pt x="138" y="104"/>
                    <a:pt x="137" y="107"/>
                  </a:cubicBezTo>
                  <a:cubicBezTo>
                    <a:pt x="134" y="116"/>
                    <a:pt x="133" y="121"/>
                    <a:pt x="127" y="128"/>
                  </a:cubicBezTo>
                  <a:cubicBezTo>
                    <a:pt x="114" y="148"/>
                    <a:pt x="83" y="164"/>
                    <a:pt x="50" y="155"/>
                  </a:cubicBezTo>
                  <a:cubicBezTo>
                    <a:pt x="47" y="154"/>
                    <a:pt x="44" y="151"/>
                    <a:pt x="41" y="150"/>
                  </a:cubicBezTo>
                  <a:cubicBezTo>
                    <a:pt x="39" y="149"/>
                    <a:pt x="36" y="149"/>
                    <a:pt x="34" y="148"/>
                  </a:cubicBezTo>
                  <a:cubicBezTo>
                    <a:pt x="28" y="146"/>
                    <a:pt x="21" y="137"/>
                    <a:pt x="17" y="131"/>
                  </a:cubicBezTo>
                  <a:cubicBezTo>
                    <a:pt x="12" y="123"/>
                    <a:pt x="6" y="107"/>
                    <a:pt x="5" y="95"/>
                  </a:cubicBezTo>
                  <a:cubicBezTo>
                    <a:pt x="4" y="80"/>
                    <a:pt x="16" y="68"/>
                    <a:pt x="29" y="69"/>
                  </a:cubicBezTo>
                  <a:close/>
                  <a:moveTo>
                    <a:pt x="82" y="15"/>
                  </a:moveTo>
                  <a:cubicBezTo>
                    <a:pt x="84" y="14"/>
                    <a:pt x="86" y="14"/>
                    <a:pt x="86" y="13"/>
                  </a:cubicBezTo>
                  <a:cubicBezTo>
                    <a:pt x="86" y="10"/>
                    <a:pt x="82" y="11"/>
                    <a:pt x="80" y="10"/>
                  </a:cubicBezTo>
                  <a:cubicBezTo>
                    <a:pt x="80" y="12"/>
                    <a:pt x="82" y="13"/>
                    <a:pt x="82" y="15"/>
                  </a:cubicBezTo>
                  <a:close/>
                  <a:moveTo>
                    <a:pt x="98" y="16"/>
                  </a:moveTo>
                  <a:cubicBezTo>
                    <a:pt x="98" y="13"/>
                    <a:pt x="92" y="13"/>
                    <a:pt x="93" y="13"/>
                  </a:cubicBezTo>
                  <a:cubicBezTo>
                    <a:pt x="95" y="14"/>
                    <a:pt x="96" y="17"/>
                    <a:pt x="98" y="16"/>
                  </a:cubicBezTo>
                  <a:close/>
                  <a:moveTo>
                    <a:pt x="74" y="25"/>
                  </a:moveTo>
                  <a:cubicBezTo>
                    <a:pt x="78" y="21"/>
                    <a:pt x="75" y="17"/>
                    <a:pt x="73" y="13"/>
                  </a:cubicBezTo>
                  <a:cubicBezTo>
                    <a:pt x="73" y="13"/>
                    <a:pt x="72" y="13"/>
                    <a:pt x="72" y="14"/>
                  </a:cubicBezTo>
                  <a:cubicBezTo>
                    <a:pt x="76" y="16"/>
                    <a:pt x="73" y="20"/>
                    <a:pt x="74" y="25"/>
                  </a:cubicBezTo>
                  <a:close/>
                  <a:moveTo>
                    <a:pt x="61" y="16"/>
                  </a:moveTo>
                  <a:cubicBezTo>
                    <a:pt x="63" y="17"/>
                    <a:pt x="62" y="19"/>
                    <a:pt x="62" y="22"/>
                  </a:cubicBezTo>
                  <a:cubicBezTo>
                    <a:pt x="65" y="23"/>
                    <a:pt x="68" y="26"/>
                    <a:pt x="70" y="24"/>
                  </a:cubicBezTo>
                  <a:cubicBezTo>
                    <a:pt x="65" y="23"/>
                    <a:pt x="64" y="19"/>
                    <a:pt x="63" y="14"/>
                  </a:cubicBezTo>
                  <a:cubicBezTo>
                    <a:pt x="63" y="16"/>
                    <a:pt x="61" y="15"/>
                    <a:pt x="61" y="16"/>
                  </a:cubicBezTo>
                  <a:close/>
                  <a:moveTo>
                    <a:pt x="84" y="19"/>
                  </a:moveTo>
                  <a:cubicBezTo>
                    <a:pt x="86" y="21"/>
                    <a:pt x="80" y="23"/>
                    <a:pt x="82" y="25"/>
                  </a:cubicBezTo>
                  <a:cubicBezTo>
                    <a:pt x="84" y="24"/>
                    <a:pt x="86" y="26"/>
                    <a:pt x="87" y="27"/>
                  </a:cubicBezTo>
                  <a:cubicBezTo>
                    <a:pt x="87" y="24"/>
                    <a:pt x="88" y="22"/>
                    <a:pt x="89" y="20"/>
                  </a:cubicBezTo>
                  <a:cubicBezTo>
                    <a:pt x="88" y="19"/>
                    <a:pt x="89" y="17"/>
                    <a:pt x="86" y="17"/>
                  </a:cubicBezTo>
                  <a:cubicBezTo>
                    <a:pt x="86" y="18"/>
                    <a:pt x="84" y="17"/>
                    <a:pt x="84" y="19"/>
                  </a:cubicBezTo>
                  <a:close/>
                  <a:moveTo>
                    <a:pt x="106" y="23"/>
                  </a:moveTo>
                  <a:cubicBezTo>
                    <a:pt x="104" y="21"/>
                    <a:pt x="103" y="18"/>
                    <a:pt x="100" y="17"/>
                  </a:cubicBezTo>
                  <a:cubicBezTo>
                    <a:pt x="99" y="20"/>
                    <a:pt x="105" y="23"/>
                    <a:pt x="106" y="23"/>
                  </a:cubicBezTo>
                  <a:close/>
                  <a:moveTo>
                    <a:pt x="48" y="19"/>
                  </a:moveTo>
                  <a:cubicBezTo>
                    <a:pt x="49" y="20"/>
                    <a:pt x="50" y="18"/>
                    <a:pt x="50" y="17"/>
                  </a:cubicBezTo>
                  <a:cubicBezTo>
                    <a:pt x="49" y="17"/>
                    <a:pt x="48" y="18"/>
                    <a:pt x="48" y="19"/>
                  </a:cubicBezTo>
                  <a:close/>
                  <a:moveTo>
                    <a:pt x="109" y="25"/>
                  </a:moveTo>
                  <a:cubicBezTo>
                    <a:pt x="110" y="25"/>
                    <a:pt x="111" y="25"/>
                    <a:pt x="112" y="24"/>
                  </a:cubicBezTo>
                  <a:cubicBezTo>
                    <a:pt x="109" y="22"/>
                    <a:pt x="107" y="18"/>
                    <a:pt x="105" y="18"/>
                  </a:cubicBezTo>
                  <a:cubicBezTo>
                    <a:pt x="107" y="20"/>
                    <a:pt x="109" y="22"/>
                    <a:pt x="109" y="25"/>
                  </a:cubicBezTo>
                  <a:close/>
                  <a:moveTo>
                    <a:pt x="93" y="24"/>
                  </a:moveTo>
                  <a:cubicBezTo>
                    <a:pt x="93" y="27"/>
                    <a:pt x="91" y="27"/>
                    <a:pt x="90" y="29"/>
                  </a:cubicBezTo>
                  <a:cubicBezTo>
                    <a:pt x="94" y="32"/>
                    <a:pt x="96" y="27"/>
                    <a:pt x="98" y="25"/>
                  </a:cubicBezTo>
                  <a:cubicBezTo>
                    <a:pt x="97" y="25"/>
                    <a:pt x="98" y="23"/>
                    <a:pt x="97" y="23"/>
                  </a:cubicBezTo>
                  <a:cubicBezTo>
                    <a:pt x="96" y="25"/>
                    <a:pt x="94" y="25"/>
                    <a:pt x="93" y="24"/>
                  </a:cubicBezTo>
                  <a:close/>
                  <a:moveTo>
                    <a:pt x="51" y="27"/>
                  </a:moveTo>
                  <a:cubicBezTo>
                    <a:pt x="53" y="27"/>
                    <a:pt x="54" y="27"/>
                    <a:pt x="55" y="27"/>
                  </a:cubicBezTo>
                  <a:cubicBezTo>
                    <a:pt x="54" y="25"/>
                    <a:pt x="52" y="23"/>
                    <a:pt x="51" y="24"/>
                  </a:cubicBezTo>
                  <a:cubicBezTo>
                    <a:pt x="52" y="24"/>
                    <a:pt x="51" y="26"/>
                    <a:pt x="51" y="27"/>
                  </a:cubicBezTo>
                  <a:close/>
                  <a:moveTo>
                    <a:pt x="45" y="29"/>
                  </a:moveTo>
                  <a:cubicBezTo>
                    <a:pt x="45" y="28"/>
                    <a:pt x="47" y="28"/>
                    <a:pt x="48" y="28"/>
                  </a:cubicBezTo>
                  <a:cubicBezTo>
                    <a:pt x="47" y="27"/>
                    <a:pt x="48" y="25"/>
                    <a:pt x="47" y="25"/>
                  </a:cubicBezTo>
                  <a:cubicBezTo>
                    <a:pt x="46" y="26"/>
                    <a:pt x="43" y="28"/>
                    <a:pt x="45" y="29"/>
                  </a:cubicBezTo>
                  <a:close/>
                  <a:moveTo>
                    <a:pt x="36" y="35"/>
                  </a:moveTo>
                  <a:cubicBezTo>
                    <a:pt x="38" y="33"/>
                    <a:pt x="40" y="31"/>
                    <a:pt x="43" y="30"/>
                  </a:cubicBezTo>
                  <a:cubicBezTo>
                    <a:pt x="42" y="29"/>
                    <a:pt x="41" y="28"/>
                    <a:pt x="40" y="27"/>
                  </a:cubicBezTo>
                  <a:cubicBezTo>
                    <a:pt x="39" y="30"/>
                    <a:pt x="35" y="33"/>
                    <a:pt x="36" y="35"/>
                  </a:cubicBezTo>
                  <a:close/>
                  <a:moveTo>
                    <a:pt x="97" y="51"/>
                  </a:moveTo>
                  <a:cubicBezTo>
                    <a:pt x="97" y="41"/>
                    <a:pt x="84" y="38"/>
                    <a:pt x="80" y="30"/>
                  </a:cubicBezTo>
                  <a:cubicBezTo>
                    <a:pt x="76" y="31"/>
                    <a:pt x="74" y="26"/>
                    <a:pt x="71" y="28"/>
                  </a:cubicBezTo>
                  <a:cubicBezTo>
                    <a:pt x="83" y="33"/>
                    <a:pt x="90" y="42"/>
                    <a:pt x="97" y="51"/>
                  </a:cubicBezTo>
                  <a:close/>
                  <a:moveTo>
                    <a:pt x="116" y="31"/>
                  </a:moveTo>
                  <a:cubicBezTo>
                    <a:pt x="116" y="30"/>
                    <a:pt x="114" y="27"/>
                    <a:pt x="113" y="28"/>
                  </a:cubicBezTo>
                  <a:cubicBezTo>
                    <a:pt x="114" y="28"/>
                    <a:pt x="115" y="30"/>
                    <a:pt x="116" y="31"/>
                  </a:cubicBezTo>
                  <a:close/>
                  <a:moveTo>
                    <a:pt x="98" y="33"/>
                  </a:moveTo>
                  <a:cubicBezTo>
                    <a:pt x="99" y="33"/>
                    <a:pt x="99" y="35"/>
                    <a:pt x="100" y="35"/>
                  </a:cubicBezTo>
                  <a:cubicBezTo>
                    <a:pt x="100" y="32"/>
                    <a:pt x="104" y="32"/>
                    <a:pt x="106" y="30"/>
                  </a:cubicBezTo>
                  <a:cubicBezTo>
                    <a:pt x="105" y="30"/>
                    <a:pt x="105" y="29"/>
                    <a:pt x="105" y="28"/>
                  </a:cubicBezTo>
                  <a:cubicBezTo>
                    <a:pt x="104" y="27"/>
                    <a:pt x="102" y="28"/>
                    <a:pt x="100" y="28"/>
                  </a:cubicBezTo>
                  <a:cubicBezTo>
                    <a:pt x="100" y="30"/>
                    <a:pt x="98" y="31"/>
                    <a:pt x="98" y="33"/>
                  </a:cubicBezTo>
                  <a:close/>
                  <a:moveTo>
                    <a:pt x="93" y="51"/>
                  </a:moveTo>
                  <a:cubicBezTo>
                    <a:pt x="90" y="48"/>
                    <a:pt x="88" y="44"/>
                    <a:pt x="84" y="41"/>
                  </a:cubicBezTo>
                  <a:cubicBezTo>
                    <a:pt x="85" y="43"/>
                    <a:pt x="84" y="44"/>
                    <a:pt x="83" y="44"/>
                  </a:cubicBezTo>
                  <a:cubicBezTo>
                    <a:pt x="82" y="43"/>
                    <a:pt x="81" y="43"/>
                    <a:pt x="82" y="41"/>
                  </a:cubicBezTo>
                  <a:cubicBezTo>
                    <a:pt x="82" y="41"/>
                    <a:pt x="84" y="41"/>
                    <a:pt x="84" y="40"/>
                  </a:cubicBezTo>
                  <a:cubicBezTo>
                    <a:pt x="82" y="39"/>
                    <a:pt x="81" y="37"/>
                    <a:pt x="79" y="36"/>
                  </a:cubicBezTo>
                  <a:cubicBezTo>
                    <a:pt x="79" y="37"/>
                    <a:pt x="80" y="39"/>
                    <a:pt x="79" y="39"/>
                  </a:cubicBezTo>
                  <a:cubicBezTo>
                    <a:pt x="78" y="39"/>
                    <a:pt x="77" y="39"/>
                    <a:pt x="77" y="39"/>
                  </a:cubicBezTo>
                  <a:cubicBezTo>
                    <a:pt x="76" y="36"/>
                    <a:pt x="78" y="36"/>
                    <a:pt x="78" y="34"/>
                  </a:cubicBezTo>
                  <a:cubicBezTo>
                    <a:pt x="74" y="33"/>
                    <a:pt x="72" y="30"/>
                    <a:pt x="68" y="30"/>
                  </a:cubicBezTo>
                  <a:cubicBezTo>
                    <a:pt x="67" y="30"/>
                    <a:pt x="68" y="33"/>
                    <a:pt x="66" y="32"/>
                  </a:cubicBezTo>
                  <a:cubicBezTo>
                    <a:pt x="64" y="31"/>
                    <a:pt x="64" y="29"/>
                    <a:pt x="63" y="29"/>
                  </a:cubicBezTo>
                  <a:cubicBezTo>
                    <a:pt x="41" y="29"/>
                    <a:pt x="26" y="41"/>
                    <a:pt x="30" y="63"/>
                  </a:cubicBezTo>
                  <a:cubicBezTo>
                    <a:pt x="31" y="63"/>
                    <a:pt x="32" y="61"/>
                    <a:pt x="33" y="63"/>
                  </a:cubicBezTo>
                  <a:cubicBezTo>
                    <a:pt x="34" y="65"/>
                    <a:pt x="31" y="65"/>
                    <a:pt x="32" y="68"/>
                  </a:cubicBezTo>
                  <a:cubicBezTo>
                    <a:pt x="35" y="67"/>
                    <a:pt x="36" y="69"/>
                    <a:pt x="38" y="70"/>
                  </a:cubicBezTo>
                  <a:cubicBezTo>
                    <a:pt x="40" y="64"/>
                    <a:pt x="42" y="60"/>
                    <a:pt x="47" y="58"/>
                  </a:cubicBezTo>
                  <a:cubicBezTo>
                    <a:pt x="62" y="51"/>
                    <a:pt x="72" y="73"/>
                    <a:pt x="77" y="82"/>
                  </a:cubicBezTo>
                  <a:cubicBezTo>
                    <a:pt x="77" y="83"/>
                    <a:pt x="77" y="85"/>
                    <a:pt x="77" y="86"/>
                  </a:cubicBezTo>
                  <a:cubicBezTo>
                    <a:pt x="79" y="87"/>
                    <a:pt x="80" y="89"/>
                    <a:pt x="83" y="89"/>
                  </a:cubicBezTo>
                  <a:cubicBezTo>
                    <a:pt x="82" y="87"/>
                    <a:pt x="84" y="87"/>
                    <a:pt x="84" y="86"/>
                  </a:cubicBezTo>
                  <a:cubicBezTo>
                    <a:pt x="83" y="86"/>
                    <a:pt x="82" y="85"/>
                    <a:pt x="83" y="84"/>
                  </a:cubicBezTo>
                  <a:cubicBezTo>
                    <a:pt x="83" y="83"/>
                    <a:pt x="84" y="82"/>
                    <a:pt x="85" y="82"/>
                  </a:cubicBezTo>
                  <a:cubicBezTo>
                    <a:pt x="85" y="86"/>
                    <a:pt x="87" y="89"/>
                    <a:pt x="84" y="91"/>
                  </a:cubicBezTo>
                  <a:cubicBezTo>
                    <a:pt x="86" y="92"/>
                    <a:pt x="88" y="94"/>
                    <a:pt x="90" y="95"/>
                  </a:cubicBezTo>
                  <a:cubicBezTo>
                    <a:pt x="90" y="93"/>
                    <a:pt x="91" y="92"/>
                    <a:pt x="93" y="93"/>
                  </a:cubicBezTo>
                  <a:cubicBezTo>
                    <a:pt x="94" y="95"/>
                    <a:pt x="93" y="95"/>
                    <a:pt x="92" y="98"/>
                  </a:cubicBezTo>
                  <a:cubicBezTo>
                    <a:pt x="96" y="99"/>
                    <a:pt x="95" y="95"/>
                    <a:pt x="97" y="94"/>
                  </a:cubicBezTo>
                  <a:cubicBezTo>
                    <a:pt x="99" y="94"/>
                    <a:pt x="99" y="96"/>
                    <a:pt x="100" y="97"/>
                  </a:cubicBezTo>
                  <a:cubicBezTo>
                    <a:pt x="98" y="97"/>
                    <a:pt x="98" y="99"/>
                    <a:pt x="97" y="100"/>
                  </a:cubicBezTo>
                  <a:cubicBezTo>
                    <a:pt x="98" y="101"/>
                    <a:pt x="99" y="102"/>
                    <a:pt x="101" y="103"/>
                  </a:cubicBezTo>
                  <a:cubicBezTo>
                    <a:pt x="101" y="102"/>
                    <a:pt x="100" y="101"/>
                    <a:pt x="101" y="100"/>
                  </a:cubicBezTo>
                  <a:cubicBezTo>
                    <a:pt x="103" y="100"/>
                    <a:pt x="104" y="101"/>
                    <a:pt x="105" y="102"/>
                  </a:cubicBezTo>
                  <a:cubicBezTo>
                    <a:pt x="104" y="100"/>
                    <a:pt x="107" y="100"/>
                    <a:pt x="108" y="101"/>
                  </a:cubicBezTo>
                  <a:cubicBezTo>
                    <a:pt x="109" y="100"/>
                    <a:pt x="108" y="98"/>
                    <a:pt x="111" y="98"/>
                  </a:cubicBezTo>
                  <a:cubicBezTo>
                    <a:pt x="111" y="98"/>
                    <a:pt x="111" y="99"/>
                    <a:pt x="112" y="99"/>
                  </a:cubicBezTo>
                  <a:cubicBezTo>
                    <a:pt x="112" y="103"/>
                    <a:pt x="108" y="102"/>
                    <a:pt x="107" y="104"/>
                  </a:cubicBezTo>
                  <a:cubicBezTo>
                    <a:pt x="105" y="104"/>
                    <a:pt x="105" y="102"/>
                    <a:pt x="103" y="104"/>
                  </a:cubicBezTo>
                  <a:cubicBezTo>
                    <a:pt x="104" y="106"/>
                    <a:pt x="108" y="106"/>
                    <a:pt x="109" y="108"/>
                  </a:cubicBezTo>
                  <a:cubicBezTo>
                    <a:pt x="109" y="106"/>
                    <a:pt x="109" y="104"/>
                    <a:pt x="112" y="104"/>
                  </a:cubicBezTo>
                  <a:cubicBezTo>
                    <a:pt x="112" y="105"/>
                    <a:pt x="112" y="105"/>
                    <a:pt x="112" y="106"/>
                  </a:cubicBezTo>
                  <a:cubicBezTo>
                    <a:pt x="112" y="108"/>
                    <a:pt x="111" y="108"/>
                    <a:pt x="111" y="109"/>
                  </a:cubicBezTo>
                  <a:cubicBezTo>
                    <a:pt x="113" y="109"/>
                    <a:pt x="112" y="111"/>
                    <a:pt x="114" y="111"/>
                  </a:cubicBezTo>
                  <a:cubicBezTo>
                    <a:pt x="113" y="95"/>
                    <a:pt x="108" y="83"/>
                    <a:pt x="103" y="71"/>
                  </a:cubicBezTo>
                  <a:cubicBezTo>
                    <a:pt x="104" y="73"/>
                    <a:pt x="102" y="73"/>
                    <a:pt x="101" y="72"/>
                  </a:cubicBezTo>
                  <a:cubicBezTo>
                    <a:pt x="101" y="72"/>
                    <a:pt x="100" y="71"/>
                    <a:pt x="100" y="70"/>
                  </a:cubicBezTo>
                  <a:cubicBezTo>
                    <a:pt x="100" y="68"/>
                    <a:pt x="103" y="70"/>
                    <a:pt x="103" y="69"/>
                  </a:cubicBezTo>
                  <a:cubicBezTo>
                    <a:pt x="100" y="65"/>
                    <a:pt x="98" y="58"/>
                    <a:pt x="94" y="54"/>
                  </a:cubicBezTo>
                  <a:cubicBezTo>
                    <a:pt x="94" y="55"/>
                    <a:pt x="93" y="55"/>
                    <a:pt x="92" y="56"/>
                  </a:cubicBezTo>
                  <a:cubicBezTo>
                    <a:pt x="91" y="54"/>
                    <a:pt x="92" y="52"/>
                    <a:pt x="93" y="51"/>
                  </a:cubicBezTo>
                  <a:close/>
                  <a:moveTo>
                    <a:pt x="125" y="41"/>
                  </a:moveTo>
                  <a:cubicBezTo>
                    <a:pt x="125" y="36"/>
                    <a:pt x="123" y="32"/>
                    <a:pt x="119" y="30"/>
                  </a:cubicBezTo>
                  <a:cubicBezTo>
                    <a:pt x="120" y="35"/>
                    <a:pt x="124" y="37"/>
                    <a:pt x="125" y="41"/>
                  </a:cubicBezTo>
                  <a:close/>
                  <a:moveTo>
                    <a:pt x="91" y="38"/>
                  </a:moveTo>
                  <a:cubicBezTo>
                    <a:pt x="91" y="36"/>
                    <a:pt x="91" y="32"/>
                    <a:pt x="88" y="32"/>
                  </a:cubicBezTo>
                  <a:cubicBezTo>
                    <a:pt x="88" y="35"/>
                    <a:pt x="89" y="37"/>
                    <a:pt x="91" y="38"/>
                  </a:cubicBezTo>
                  <a:close/>
                  <a:moveTo>
                    <a:pt x="106" y="45"/>
                  </a:moveTo>
                  <a:cubicBezTo>
                    <a:pt x="110" y="48"/>
                    <a:pt x="113" y="43"/>
                    <a:pt x="114" y="40"/>
                  </a:cubicBezTo>
                  <a:cubicBezTo>
                    <a:pt x="113" y="38"/>
                    <a:pt x="112" y="34"/>
                    <a:pt x="109" y="34"/>
                  </a:cubicBezTo>
                  <a:cubicBezTo>
                    <a:pt x="109" y="39"/>
                    <a:pt x="108" y="43"/>
                    <a:pt x="106" y="45"/>
                  </a:cubicBezTo>
                  <a:close/>
                  <a:moveTo>
                    <a:pt x="95" y="38"/>
                  </a:moveTo>
                  <a:cubicBezTo>
                    <a:pt x="95" y="36"/>
                    <a:pt x="95" y="34"/>
                    <a:pt x="93" y="34"/>
                  </a:cubicBezTo>
                  <a:cubicBezTo>
                    <a:pt x="93" y="36"/>
                    <a:pt x="93" y="37"/>
                    <a:pt x="95" y="38"/>
                  </a:cubicBezTo>
                  <a:close/>
                  <a:moveTo>
                    <a:pt x="101" y="43"/>
                  </a:moveTo>
                  <a:cubicBezTo>
                    <a:pt x="103" y="43"/>
                    <a:pt x="102" y="36"/>
                    <a:pt x="103" y="35"/>
                  </a:cubicBezTo>
                  <a:cubicBezTo>
                    <a:pt x="102" y="38"/>
                    <a:pt x="101" y="39"/>
                    <a:pt x="101" y="43"/>
                  </a:cubicBezTo>
                  <a:close/>
                  <a:moveTo>
                    <a:pt x="121" y="41"/>
                  </a:moveTo>
                  <a:cubicBezTo>
                    <a:pt x="121" y="41"/>
                    <a:pt x="122" y="41"/>
                    <a:pt x="122" y="40"/>
                  </a:cubicBezTo>
                  <a:cubicBezTo>
                    <a:pt x="121" y="40"/>
                    <a:pt x="122" y="38"/>
                    <a:pt x="120" y="39"/>
                  </a:cubicBezTo>
                  <a:cubicBezTo>
                    <a:pt x="120" y="40"/>
                    <a:pt x="120" y="41"/>
                    <a:pt x="121" y="41"/>
                  </a:cubicBezTo>
                  <a:close/>
                  <a:moveTo>
                    <a:pt x="115" y="44"/>
                  </a:moveTo>
                  <a:cubicBezTo>
                    <a:pt x="117" y="44"/>
                    <a:pt x="119" y="41"/>
                    <a:pt x="117" y="40"/>
                  </a:cubicBezTo>
                  <a:cubicBezTo>
                    <a:pt x="116" y="41"/>
                    <a:pt x="116" y="43"/>
                    <a:pt x="115" y="44"/>
                  </a:cubicBezTo>
                  <a:close/>
                  <a:moveTo>
                    <a:pt x="123" y="49"/>
                  </a:moveTo>
                  <a:cubicBezTo>
                    <a:pt x="124" y="47"/>
                    <a:pt x="124" y="47"/>
                    <a:pt x="124" y="44"/>
                  </a:cubicBezTo>
                  <a:cubicBezTo>
                    <a:pt x="123" y="44"/>
                    <a:pt x="122" y="44"/>
                    <a:pt x="121" y="45"/>
                  </a:cubicBezTo>
                  <a:cubicBezTo>
                    <a:pt x="123" y="45"/>
                    <a:pt x="122" y="48"/>
                    <a:pt x="123" y="49"/>
                  </a:cubicBezTo>
                  <a:close/>
                  <a:moveTo>
                    <a:pt x="116" y="52"/>
                  </a:moveTo>
                  <a:cubicBezTo>
                    <a:pt x="119" y="52"/>
                    <a:pt x="119" y="50"/>
                    <a:pt x="121" y="51"/>
                  </a:cubicBezTo>
                  <a:cubicBezTo>
                    <a:pt x="120" y="48"/>
                    <a:pt x="120" y="46"/>
                    <a:pt x="119" y="45"/>
                  </a:cubicBezTo>
                  <a:cubicBezTo>
                    <a:pt x="118" y="47"/>
                    <a:pt x="116" y="49"/>
                    <a:pt x="116" y="52"/>
                  </a:cubicBezTo>
                  <a:close/>
                  <a:moveTo>
                    <a:pt x="103" y="46"/>
                  </a:moveTo>
                  <a:cubicBezTo>
                    <a:pt x="103" y="47"/>
                    <a:pt x="100" y="47"/>
                    <a:pt x="99" y="46"/>
                  </a:cubicBezTo>
                  <a:cubicBezTo>
                    <a:pt x="102" y="51"/>
                    <a:pt x="107" y="51"/>
                    <a:pt x="113" y="52"/>
                  </a:cubicBezTo>
                  <a:cubicBezTo>
                    <a:pt x="113" y="49"/>
                    <a:pt x="116" y="47"/>
                    <a:pt x="115" y="45"/>
                  </a:cubicBezTo>
                  <a:cubicBezTo>
                    <a:pt x="114" y="49"/>
                    <a:pt x="105" y="51"/>
                    <a:pt x="103" y="46"/>
                  </a:cubicBezTo>
                  <a:close/>
                  <a:moveTo>
                    <a:pt x="123" y="56"/>
                  </a:moveTo>
                  <a:cubicBezTo>
                    <a:pt x="125" y="57"/>
                    <a:pt x="129" y="58"/>
                    <a:pt x="131" y="57"/>
                  </a:cubicBezTo>
                  <a:cubicBezTo>
                    <a:pt x="131" y="52"/>
                    <a:pt x="130" y="48"/>
                    <a:pt x="127" y="46"/>
                  </a:cubicBezTo>
                  <a:cubicBezTo>
                    <a:pt x="126" y="49"/>
                    <a:pt x="125" y="53"/>
                    <a:pt x="123" y="56"/>
                  </a:cubicBezTo>
                  <a:close/>
                  <a:moveTo>
                    <a:pt x="102" y="56"/>
                  </a:moveTo>
                  <a:cubicBezTo>
                    <a:pt x="101" y="54"/>
                    <a:pt x="103" y="54"/>
                    <a:pt x="102" y="52"/>
                  </a:cubicBezTo>
                  <a:cubicBezTo>
                    <a:pt x="102" y="52"/>
                    <a:pt x="101" y="51"/>
                    <a:pt x="100" y="51"/>
                  </a:cubicBezTo>
                  <a:cubicBezTo>
                    <a:pt x="100" y="53"/>
                    <a:pt x="101" y="54"/>
                    <a:pt x="102" y="56"/>
                  </a:cubicBezTo>
                  <a:close/>
                  <a:moveTo>
                    <a:pt x="105" y="59"/>
                  </a:moveTo>
                  <a:cubicBezTo>
                    <a:pt x="105" y="60"/>
                    <a:pt x="107" y="59"/>
                    <a:pt x="109" y="59"/>
                  </a:cubicBezTo>
                  <a:cubicBezTo>
                    <a:pt x="110" y="57"/>
                    <a:pt x="109" y="55"/>
                    <a:pt x="108" y="54"/>
                  </a:cubicBezTo>
                  <a:cubicBezTo>
                    <a:pt x="104" y="53"/>
                    <a:pt x="105" y="56"/>
                    <a:pt x="105" y="59"/>
                  </a:cubicBezTo>
                  <a:close/>
                  <a:moveTo>
                    <a:pt x="112" y="59"/>
                  </a:moveTo>
                  <a:cubicBezTo>
                    <a:pt x="112" y="57"/>
                    <a:pt x="116" y="59"/>
                    <a:pt x="117" y="58"/>
                  </a:cubicBezTo>
                  <a:cubicBezTo>
                    <a:pt x="114" y="58"/>
                    <a:pt x="115" y="54"/>
                    <a:pt x="112" y="54"/>
                  </a:cubicBezTo>
                  <a:cubicBezTo>
                    <a:pt x="112" y="56"/>
                    <a:pt x="111" y="59"/>
                    <a:pt x="112" y="59"/>
                  </a:cubicBezTo>
                  <a:close/>
                  <a:moveTo>
                    <a:pt x="136" y="63"/>
                  </a:moveTo>
                  <a:cubicBezTo>
                    <a:pt x="135" y="60"/>
                    <a:pt x="135" y="57"/>
                    <a:pt x="134" y="54"/>
                  </a:cubicBezTo>
                  <a:cubicBezTo>
                    <a:pt x="133" y="58"/>
                    <a:pt x="135" y="63"/>
                    <a:pt x="136" y="63"/>
                  </a:cubicBezTo>
                  <a:close/>
                  <a:moveTo>
                    <a:pt x="121" y="66"/>
                  </a:moveTo>
                  <a:cubicBezTo>
                    <a:pt x="121" y="63"/>
                    <a:pt x="123" y="61"/>
                    <a:pt x="124" y="59"/>
                  </a:cubicBezTo>
                  <a:cubicBezTo>
                    <a:pt x="123" y="59"/>
                    <a:pt x="123" y="59"/>
                    <a:pt x="123" y="59"/>
                  </a:cubicBezTo>
                  <a:cubicBezTo>
                    <a:pt x="122" y="60"/>
                    <a:pt x="120" y="64"/>
                    <a:pt x="121" y="66"/>
                  </a:cubicBezTo>
                  <a:close/>
                  <a:moveTo>
                    <a:pt x="42" y="73"/>
                  </a:moveTo>
                  <a:cubicBezTo>
                    <a:pt x="41" y="73"/>
                    <a:pt x="41" y="74"/>
                    <a:pt x="40" y="74"/>
                  </a:cubicBezTo>
                  <a:cubicBezTo>
                    <a:pt x="40" y="75"/>
                    <a:pt x="42" y="75"/>
                    <a:pt x="42" y="78"/>
                  </a:cubicBezTo>
                  <a:cubicBezTo>
                    <a:pt x="40" y="79"/>
                    <a:pt x="39" y="77"/>
                    <a:pt x="39" y="79"/>
                  </a:cubicBezTo>
                  <a:cubicBezTo>
                    <a:pt x="42" y="82"/>
                    <a:pt x="37" y="87"/>
                    <a:pt x="42" y="90"/>
                  </a:cubicBezTo>
                  <a:cubicBezTo>
                    <a:pt x="40" y="87"/>
                    <a:pt x="42" y="87"/>
                    <a:pt x="41" y="84"/>
                  </a:cubicBezTo>
                  <a:cubicBezTo>
                    <a:pt x="43" y="83"/>
                    <a:pt x="41" y="81"/>
                    <a:pt x="43" y="80"/>
                  </a:cubicBezTo>
                  <a:cubicBezTo>
                    <a:pt x="44" y="80"/>
                    <a:pt x="45" y="80"/>
                    <a:pt x="45" y="81"/>
                  </a:cubicBezTo>
                  <a:cubicBezTo>
                    <a:pt x="44" y="82"/>
                    <a:pt x="43" y="84"/>
                    <a:pt x="43" y="86"/>
                  </a:cubicBezTo>
                  <a:cubicBezTo>
                    <a:pt x="46" y="87"/>
                    <a:pt x="44" y="89"/>
                    <a:pt x="44" y="93"/>
                  </a:cubicBezTo>
                  <a:cubicBezTo>
                    <a:pt x="47" y="93"/>
                    <a:pt x="50" y="91"/>
                    <a:pt x="49" y="90"/>
                  </a:cubicBezTo>
                  <a:cubicBezTo>
                    <a:pt x="49" y="91"/>
                    <a:pt x="47" y="91"/>
                    <a:pt x="45" y="91"/>
                  </a:cubicBezTo>
                  <a:cubicBezTo>
                    <a:pt x="45" y="89"/>
                    <a:pt x="45" y="87"/>
                    <a:pt x="47" y="88"/>
                  </a:cubicBezTo>
                  <a:cubicBezTo>
                    <a:pt x="49" y="88"/>
                    <a:pt x="48" y="90"/>
                    <a:pt x="49" y="90"/>
                  </a:cubicBezTo>
                  <a:cubicBezTo>
                    <a:pt x="50" y="88"/>
                    <a:pt x="51" y="87"/>
                    <a:pt x="53" y="86"/>
                  </a:cubicBezTo>
                  <a:cubicBezTo>
                    <a:pt x="54" y="88"/>
                    <a:pt x="57" y="88"/>
                    <a:pt x="57" y="91"/>
                  </a:cubicBezTo>
                  <a:cubicBezTo>
                    <a:pt x="56" y="92"/>
                    <a:pt x="55" y="92"/>
                    <a:pt x="56" y="94"/>
                  </a:cubicBezTo>
                  <a:cubicBezTo>
                    <a:pt x="58" y="94"/>
                    <a:pt x="58" y="93"/>
                    <a:pt x="61" y="93"/>
                  </a:cubicBezTo>
                  <a:cubicBezTo>
                    <a:pt x="61" y="91"/>
                    <a:pt x="60" y="93"/>
                    <a:pt x="58" y="93"/>
                  </a:cubicBezTo>
                  <a:cubicBezTo>
                    <a:pt x="57" y="91"/>
                    <a:pt x="57" y="88"/>
                    <a:pt x="56" y="87"/>
                  </a:cubicBezTo>
                  <a:cubicBezTo>
                    <a:pt x="56" y="87"/>
                    <a:pt x="56" y="86"/>
                    <a:pt x="57" y="86"/>
                  </a:cubicBezTo>
                  <a:cubicBezTo>
                    <a:pt x="58" y="86"/>
                    <a:pt x="59" y="85"/>
                    <a:pt x="59" y="86"/>
                  </a:cubicBezTo>
                  <a:cubicBezTo>
                    <a:pt x="59" y="87"/>
                    <a:pt x="59" y="88"/>
                    <a:pt x="59" y="89"/>
                  </a:cubicBezTo>
                  <a:cubicBezTo>
                    <a:pt x="61" y="88"/>
                    <a:pt x="60" y="91"/>
                    <a:pt x="61" y="91"/>
                  </a:cubicBezTo>
                  <a:cubicBezTo>
                    <a:pt x="61" y="90"/>
                    <a:pt x="61" y="89"/>
                    <a:pt x="62" y="89"/>
                  </a:cubicBezTo>
                  <a:cubicBezTo>
                    <a:pt x="64" y="89"/>
                    <a:pt x="65" y="92"/>
                    <a:pt x="66" y="90"/>
                  </a:cubicBezTo>
                  <a:cubicBezTo>
                    <a:pt x="64" y="90"/>
                    <a:pt x="64" y="89"/>
                    <a:pt x="63" y="88"/>
                  </a:cubicBezTo>
                  <a:cubicBezTo>
                    <a:pt x="64" y="87"/>
                    <a:pt x="67" y="85"/>
                    <a:pt x="63" y="84"/>
                  </a:cubicBezTo>
                  <a:cubicBezTo>
                    <a:pt x="64" y="86"/>
                    <a:pt x="64" y="87"/>
                    <a:pt x="62" y="88"/>
                  </a:cubicBezTo>
                  <a:cubicBezTo>
                    <a:pt x="62" y="87"/>
                    <a:pt x="60" y="87"/>
                    <a:pt x="60" y="86"/>
                  </a:cubicBezTo>
                  <a:cubicBezTo>
                    <a:pt x="60" y="85"/>
                    <a:pt x="63" y="81"/>
                    <a:pt x="60" y="81"/>
                  </a:cubicBezTo>
                  <a:cubicBezTo>
                    <a:pt x="58" y="82"/>
                    <a:pt x="60" y="85"/>
                    <a:pt x="57" y="84"/>
                  </a:cubicBezTo>
                  <a:cubicBezTo>
                    <a:pt x="57" y="83"/>
                    <a:pt x="56" y="83"/>
                    <a:pt x="56" y="82"/>
                  </a:cubicBezTo>
                  <a:cubicBezTo>
                    <a:pt x="58" y="81"/>
                    <a:pt x="58" y="78"/>
                    <a:pt x="59" y="77"/>
                  </a:cubicBezTo>
                  <a:cubicBezTo>
                    <a:pt x="60" y="77"/>
                    <a:pt x="61" y="78"/>
                    <a:pt x="62" y="79"/>
                  </a:cubicBezTo>
                  <a:cubicBezTo>
                    <a:pt x="61" y="77"/>
                    <a:pt x="64" y="78"/>
                    <a:pt x="65" y="77"/>
                  </a:cubicBezTo>
                  <a:cubicBezTo>
                    <a:pt x="63" y="77"/>
                    <a:pt x="66" y="75"/>
                    <a:pt x="64" y="75"/>
                  </a:cubicBezTo>
                  <a:cubicBezTo>
                    <a:pt x="63" y="75"/>
                    <a:pt x="58" y="75"/>
                    <a:pt x="59" y="73"/>
                  </a:cubicBezTo>
                  <a:cubicBezTo>
                    <a:pt x="60" y="71"/>
                    <a:pt x="62" y="73"/>
                    <a:pt x="65" y="71"/>
                  </a:cubicBezTo>
                  <a:cubicBezTo>
                    <a:pt x="65" y="73"/>
                    <a:pt x="65" y="73"/>
                    <a:pt x="65" y="75"/>
                  </a:cubicBezTo>
                  <a:cubicBezTo>
                    <a:pt x="67" y="74"/>
                    <a:pt x="65" y="72"/>
                    <a:pt x="68" y="72"/>
                  </a:cubicBezTo>
                  <a:cubicBezTo>
                    <a:pt x="67" y="71"/>
                    <a:pt x="64" y="71"/>
                    <a:pt x="63" y="70"/>
                  </a:cubicBezTo>
                  <a:cubicBezTo>
                    <a:pt x="63" y="58"/>
                    <a:pt x="41" y="58"/>
                    <a:pt x="42" y="73"/>
                  </a:cubicBezTo>
                  <a:close/>
                  <a:moveTo>
                    <a:pt x="106" y="63"/>
                  </a:moveTo>
                  <a:cubicBezTo>
                    <a:pt x="107" y="64"/>
                    <a:pt x="108" y="67"/>
                    <a:pt x="111" y="67"/>
                  </a:cubicBezTo>
                  <a:cubicBezTo>
                    <a:pt x="109" y="66"/>
                    <a:pt x="112" y="61"/>
                    <a:pt x="110" y="61"/>
                  </a:cubicBezTo>
                  <a:cubicBezTo>
                    <a:pt x="110" y="63"/>
                    <a:pt x="106" y="61"/>
                    <a:pt x="106" y="63"/>
                  </a:cubicBezTo>
                  <a:close/>
                  <a:moveTo>
                    <a:pt x="113" y="68"/>
                  </a:moveTo>
                  <a:cubicBezTo>
                    <a:pt x="115" y="67"/>
                    <a:pt x="118" y="67"/>
                    <a:pt x="118" y="65"/>
                  </a:cubicBezTo>
                  <a:cubicBezTo>
                    <a:pt x="117" y="64"/>
                    <a:pt x="117" y="61"/>
                    <a:pt x="114" y="61"/>
                  </a:cubicBezTo>
                  <a:cubicBezTo>
                    <a:pt x="113" y="62"/>
                    <a:pt x="112" y="65"/>
                    <a:pt x="113" y="68"/>
                  </a:cubicBezTo>
                  <a:close/>
                  <a:moveTo>
                    <a:pt x="124" y="70"/>
                  </a:moveTo>
                  <a:cubicBezTo>
                    <a:pt x="131" y="71"/>
                    <a:pt x="131" y="62"/>
                    <a:pt x="126" y="61"/>
                  </a:cubicBezTo>
                  <a:cubicBezTo>
                    <a:pt x="124" y="63"/>
                    <a:pt x="123" y="66"/>
                    <a:pt x="124" y="70"/>
                  </a:cubicBezTo>
                  <a:close/>
                  <a:moveTo>
                    <a:pt x="135" y="70"/>
                  </a:moveTo>
                  <a:cubicBezTo>
                    <a:pt x="135" y="67"/>
                    <a:pt x="134" y="65"/>
                    <a:pt x="133" y="64"/>
                  </a:cubicBezTo>
                  <a:cubicBezTo>
                    <a:pt x="132" y="65"/>
                    <a:pt x="134" y="68"/>
                    <a:pt x="135" y="70"/>
                  </a:cubicBezTo>
                  <a:close/>
                  <a:moveTo>
                    <a:pt x="107" y="69"/>
                  </a:moveTo>
                  <a:cubicBezTo>
                    <a:pt x="106" y="67"/>
                    <a:pt x="105" y="67"/>
                    <a:pt x="105" y="65"/>
                  </a:cubicBezTo>
                  <a:cubicBezTo>
                    <a:pt x="107" y="71"/>
                    <a:pt x="109" y="75"/>
                    <a:pt x="111" y="82"/>
                  </a:cubicBezTo>
                  <a:cubicBezTo>
                    <a:pt x="110" y="78"/>
                    <a:pt x="110" y="75"/>
                    <a:pt x="111" y="71"/>
                  </a:cubicBezTo>
                  <a:cubicBezTo>
                    <a:pt x="110" y="70"/>
                    <a:pt x="109" y="69"/>
                    <a:pt x="107" y="69"/>
                  </a:cubicBezTo>
                  <a:close/>
                  <a:moveTo>
                    <a:pt x="128" y="72"/>
                  </a:moveTo>
                  <a:cubicBezTo>
                    <a:pt x="130" y="74"/>
                    <a:pt x="132" y="77"/>
                    <a:pt x="134" y="80"/>
                  </a:cubicBezTo>
                  <a:cubicBezTo>
                    <a:pt x="136" y="76"/>
                    <a:pt x="133" y="71"/>
                    <a:pt x="131" y="68"/>
                  </a:cubicBezTo>
                  <a:cubicBezTo>
                    <a:pt x="131" y="70"/>
                    <a:pt x="129" y="71"/>
                    <a:pt x="128" y="72"/>
                  </a:cubicBezTo>
                  <a:close/>
                  <a:moveTo>
                    <a:pt x="114" y="73"/>
                  </a:moveTo>
                  <a:cubicBezTo>
                    <a:pt x="114" y="79"/>
                    <a:pt x="127" y="76"/>
                    <a:pt x="120" y="70"/>
                  </a:cubicBezTo>
                  <a:cubicBezTo>
                    <a:pt x="117" y="70"/>
                    <a:pt x="115" y="71"/>
                    <a:pt x="114" y="73"/>
                  </a:cubicBezTo>
                  <a:close/>
                  <a:moveTo>
                    <a:pt x="14" y="110"/>
                  </a:moveTo>
                  <a:cubicBezTo>
                    <a:pt x="18" y="116"/>
                    <a:pt x="30" y="121"/>
                    <a:pt x="41" y="123"/>
                  </a:cubicBezTo>
                  <a:cubicBezTo>
                    <a:pt x="58" y="128"/>
                    <a:pt x="77" y="126"/>
                    <a:pt x="92" y="122"/>
                  </a:cubicBezTo>
                  <a:cubicBezTo>
                    <a:pt x="99" y="121"/>
                    <a:pt x="108" y="119"/>
                    <a:pt x="113" y="115"/>
                  </a:cubicBezTo>
                  <a:cubicBezTo>
                    <a:pt x="99" y="107"/>
                    <a:pt x="88" y="97"/>
                    <a:pt x="75" y="89"/>
                  </a:cubicBezTo>
                  <a:cubicBezTo>
                    <a:pt x="68" y="94"/>
                    <a:pt x="55" y="100"/>
                    <a:pt x="44" y="97"/>
                  </a:cubicBezTo>
                  <a:cubicBezTo>
                    <a:pt x="42" y="96"/>
                    <a:pt x="41" y="94"/>
                    <a:pt x="39" y="94"/>
                  </a:cubicBezTo>
                  <a:cubicBezTo>
                    <a:pt x="36" y="88"/>
                    <a:pt x="33" y="80"/>
                    <a:pt x="36" y="72"/>
                  </a:cubicBezTo>
                  <a:cubicBezTo>
                    <a:pt x="15" y="66"/>
                    <a:pt x="0" y="92"/>
                    <a:pt x="14" y="110"/>
                  </a:cubicBezTo>
                  <a:close/>
                  <a:moveTo>
                    <a:pt x="120" y="80"/>
                  </a:moveTo>
                  <a:cubicBezTo>
                    <a:pt x="124" y="81"/>
                    <a:pt x="124" y="89"/>
                    <a:pt x="119" y="90"/>
                  </a:cubicBezTo>
                  <a:cubicBezTo>
                    <a:pt x="119" y="89"/>
                    <a:pt x="116" y="90"/>
                    <a:pt x="116" y="89"/>
                  </a:cubicBezTo>
                  <a:cubicBezTo>
                    <a:pt x="116" y="91"/>
                    <a:pt x="117" y="91"/>
                    <a:pt x="117" y="92"/>
                  </a:cubicBezTo>
                  <a:cubicBezTo>
                    <a:pt x="120" y="91"/>
                    <a:pt x="123" y="90"/>
                    <a:pt x="125" y="93"/>
                  </a:cubicBezTo>
                  <a:cubicBezTo>
                    <a:pt x="125" y="90"/>
                    <a:pt x="126" y="90"/>
                    <a:pt x="127" y="88"/>
                  </a:cubicBezTo>
                  <a:cubicBezTo>
                    <a:pt x="123" y="86"/>
                    <a:pt x="124" y="76"/>
                    <a:pt x="124" y="72"/>
                  </a:cubicBezTo>
                  <a:cubicBezTo>
                    <a:pt x="123" y="76"/>
                    <a:pt x="122" y="78"/>
                    <a:pt x="120" y="80"/>
                  </a:cubicBezTo>
                  <a:close/>
                  <a:moveTo>
                    <a:pt x="129" y="85"/>
                  </a:moveTo>
                  <a:cubicBezTo>
                    <a:pt x="130" y="84"/>
                    <a:pt x="132" y="84"/>
                    <a:pt x="132" y="82"/>
                  </a:cubicBezTo>
                  <a:cubicBezTo>
                    <a:pt x="130" y="79"/>
                    <a:pt x="130" y="76"/>
                    <a:pt x="126" y="75"/>
                  </a:cubicBezTo>
                  <a:cubicBezTo>
                    <a:pt x="126" y="79"/>
                    <a:pt x="126" y="84"/>
                    <a:pt x="129" y="85"/>
                  </a:cubicBezTo>
                  <a:close/>
                  <a:moveTo>
                    <a:pt x="137" y="79"/>
                  </a:moveTo>
                  <a:cubicBezTo>
                    <a:pt x="137" y="86"/>
                    <a:pt x="138" y="79"/>
                    <a:pt x="138" y="76"/>
                  </a:cubicBezTo>
                  <a:cubicBezTo>
                    <a:pt x="138" y="75"/>
                    <a:pt x="137" y="75"/>
                    <a:pt x="137" y="75"/>
                  </a:cubicBezTo>
                  <a:cubicBezTo>
                    <a:pt x="136" y="77"/>
                    <a:pt x="137" y="78"/>
                    <a:pt x="137" y="79"/>
                  </a:cubicBezTo>
                  <a:close/>
                  <a:moveTo>
                    <a:pt x="114" y="82"/>
                  </a:moveTo>
                  <a:cubicBezTo>
                    <a:pt x="115" y="81"/>
                    <a:pt x="116" y="81"/>
                    <a:pt x="117" y="80"/>
                  </a:cubicBezTo>
                  <a:cubicBezTo>
                    <a:pt x="114" y="80"/>
                    <a:pt x="114" y="76"/>
                    <a:pt x="113" y="77"/>
                  </a:cubicBezTo>
                  <a:cubicBezTo>
                    <a:pt x="114" y="78"/>
                    <a:pt x="113" y="82"/>
                    <a:pt x="114" y="82"/>
                  </a:cubicBezTo>
                  <a:close/>
                  <a:moveTo>
                    <a:pt x="70" y="82"/>
                  </a:moveTo>
                  <a:cubicBezTo>
                    <a:pt x="69" y="82"/>
                    <a:pt x="69" y="82"/>
                    <a:pt x="68" y="82"/>
                  </a:cubicBezTo>
                  <a:cubicBezTo>
                    <a:pt x="68" y="81"/>
                    <a:pt x="68" y="80"/>
                    <a:pt x="67" y="80"/>
                  </a:cubicBezTo>
                  <a:cubicBezTo>
                    <a:pt x="67" y="82"/>
                    <a:pt x="69" y="85"/>
                    <a:pt x="70" y="82"/>
                  </a:cubicBezTo>
                  <a:close/>
                  <a:moveTo>
                    <a:pt x="113" y="87"/>
                  </a:moveTo>
                  <a:cubicBezTo>
                    <a:pt x="113" y="85"/>
                    <a:pt x="112" y="83"/>
                    <a:pt x="111" y="82"/>
                  </a:cubicBezTo>
                  <a:cubicBezTo>
                    <a:pt x="112" y="84"/>
                    <a:pt x="112" y="86"/>
                    <a:pt x="113" y="87"/>
                  </a:cubicBezTo>
                  <a:close/>
                  <a:moveTo>
                    <a:pt x="117" y="86"/>
                  </a:moveTo>
                  <a:cubicBezTo>
                    <a:pt x="118" y="87"/>
                    <a:pt x="119" y="87"/>
                    <a:pt x="120" y="86"/>
                  </a:cubicBezTo>
                  <a:cubicBezTo>
                    <a:pt x="121" y="84"/>
                    <a:pt x="120" y="82"/>
                    <a:pt x="118" y="82"/>
                  </a:cubicBezTo>
                  <a:cubicBezTo>
                    <a:pt x="117" y="83"/>
                    <a:pt x="116" y="84"/>
                    <a:pt x="117" y="86"/>
                  </a:cubicBezTo>
                  <a:close/>
                  <a:moveTo>
                    <a:pt x="130" y="88"/>
                  </a:moveTo>
                  <a:cubicBezTo>
                    <a:pt x="131" y="90"/>
                    <a:pt x="132" y="92"/>
                    <a:pt x="134" y="94"/>
                  </a:cubicBezTo>
                  <a:cubicBezTo>
                    <a:pt x="134" y="91"/>
                    <a:pt x="134" y="90"/>
                    <a:pt x="134" y="86"/>
                  </a:cubicBezTo>
                  <a:cubicBezTo>
                    <a:pt x="132" y="86"/>
                    <a:pt x="132" y="88"/>
                    <a:pt x="130" y="88"/>
                  </a:cubicBezTo>
                  <a:close/>
                  <a:moveTo>
                    <a:pt x="51" y="94"/>
                  </a:moveTo>
                  <a:cubicBezTo>
                    <a:pt x="53" y="93"/>
                    <a:pt x="54" y="92"/>
                    <a:pt x="54" y="89"/>
                  </a:cubicBezTo>
                  <a:cubicBezTo>
                    <a:pt x="53" y="89"/>
                    <a:pt x="53" y="89"/>
                    <a:pt x="52" y="89"/>
                  </a:cubicBezTo>
                  <a:cubicBezTo>
                    <a:pt x="52" y="91"/>
                    <a:pt x="51" y="92"/>
                    <a:pt x="51" y="94"/>
                  </a:cubicBezTo>
                  <a:close/>
                  <a:moveTo>
                    <a:pt x="129" y="100"/>
                  </a:moveTo>
                  <a:cubicBezTo>
                    <a:pt x="130" y="99"/>
                    <a:pt x="132" y="99"/>
                    <a:pt x="132" y="98"/>
                  </a:cubicBezTo>
                  <a:cubicBezTo>
                    <a:pt x="131" y="95"/>
                    <a:pt x="131" y="92"/>
                    <a:pt x="128" y="91"/>
                  </a:cubicBezTo>
                  <a:cubicBezTo>
                    <a:pt x="127" y="94"/>
                    <a:pt x="127" y="98"/>
                    <a:pt x="129" y="100"/>
                  </a:cubicBezTo>
                  <a:close/>
                  <a:moveTo>
                    <a:pt x="136" y="101"/>
                  </a:moveTo>
                  <a:cubicBezTo>
                    <a:pt x="136" y="98"/>
                    <a:pt x="138" y="94"/>
                    <a:pt x="137" y="92"/>
                  </a:cubicBezTo>
                  <a:cubicBezTo>
                    <a:pt x="136" y="94"/>
                    <a:pt x="133" y="99"/>
                    <a:pt x="136" y="101"/>
                  </a:cubicBezTo>
                  <a:close/>
                  <a:moveTo>
                    <a:pt x="119" y="95"/>
                  </a:moveTo>
                  <a:cubicBezTo>
                    <a:pt x="121" y="96"/>
                    <a:pt x="122" y="96"/>
                    <a:pt x="123" y="95"/>
                  </a:cubicBezTo>
                  <a:cubicBezTo>
                    <a:pt x="123" y="92"/>
                    <a:pt x="119" y="93"/>
                    <a:pt x="119" y="95"/>
                  </a:cubicBezTo>
                  <a:close/>
                  <a:moveTo>
                    <a:pt x="117" y="98"/>
                  </a:moveTo>
                  <a:cubicBezTo>
                    <a:pt x="117" y="102"/>
                    <a:pt x="117" y="106"/>
                    <a:pt x="120" y="107"/>
                  </a:cubicBezTo>
                  <a:cubicBezTo>
                    <a:pt x="119" y="102"/>
                    <a:pt x="121" y="98"/>
                    <a:pt x="125" y="100"/>
                  </a:cubicBezTo>
                  <a:cubicBezTo>
                    <a:pt x="125" y="98"/>
                    <a:pt x="125" y="97"/>
                    <a:pt x="124" y="97"/>
                  </a:cubicBezTo>
                  <a:cubicBezTo>
                    <a:pt x="124" y="99"/>
                    <a:pt x="119" y="98"/>
                    <a:pt x="117" y="98"/>
                  </a:cubicBezTo>
                  <a:close/>
                  <a:moveTo>
                    <a:pt x="129" y="103"/>
                  </a:moveTo>
                  <a:cubicBezTo>
                    <a:pt x="132" y="106"/>
                    <a:pt x="128" y="110"/>
                    <a:pt x="129" y="112"/>
                  </a:cubicBezTo>
                  <a:cubicBezTo>
                    <a:pt x="130" y="110"/>
                    <a:pt x="134" y="104"/>
                    <a:pt x="131" y="102"/>
                  </a:cubicBezTo>
                  <a:cubicBezTo>
                    <a:pt x="131" y="103"/>
                    <a:pt x="130" y="103"/>
                    <a:pt x="129" y="103"/>
                  </a:cubicBezTo>
                  <a:close/>
                  <a:moveTo>
                    <a:pt x="128" y="107"/>
                  </a:moveTo>
                  <a:cubicBezTo>
                    <a:pt x="129" y="104"/>
                    <a:pt x="122" y="100"/>
                    <a:pt x="123" y="105"/>
                  </a:cubicBezTo>
                  <a:cubicBezTo>
                    <a:pt x="125" y="102"/>
                    <a:pt x="127" y="107"/>
                    <a:pt x="128" y="107"/>
                  </a:cubicBezTo>
                  <a:close/>
                  <a:moveTo>
                    <a:pt x="132" y="112"/>
                  </a:moveTo>
                  <a:cubicBezTo>
                    <a:pt x="132" y="110"/>
                    <a:pt x="134" y="108"/>
                    <a:pt x="133" y="106"/>
                  </a:cubicBezTo>
                  <a:cubicBezTo>
                    <a:pt x="133" y="109"/>
                    <a:pt x="131" y="111"/>
                    <a:pt x="132" y="112"/>
                  </a:cubicBezTo>
                  <a:close/>
                  <a:moveTo>
                    <a:pt x="119" y="114"/>
                  </a:moveTo>
                  <a:cubicBezTo>
                    <a:pt x="122" y="114"/>
                    <a:pt x="122" y="119"/>
                    <a:pt x="123" y="122"/>
                  </a:cubicBezTo>
                  <a:cubicBezTo>
                    <a:pt x="125" y="121"/>
                    <a:pt x="126" y="120"/>
                    <a:pt x="126" y="117"/>
                  </a:cubicBezTo>
                  <a:cubicBezTo>
                    <a:pt x="123" y="115"/>
                    <a:pt x="121" y="110"/>
                    <a:pt x="118" y="110"/>
                  </a:cubicBezTo>
                  <a:cubicBezTo>
                    <a:pt x="119" y="110"/>
                    <a:pt x="118" y="113"/>
                    <a:pt x="119" y="114"/>
                  </a:cubicBezTo>
                  <a:close/>
                  <a:moveTo>
                    <a:pt x="106" y="123"/>
                  </a:moveTo>
                  <a:cubicBezTo>
                    <a:pt x="109" y="123"/>
                    <a:pt x="113" y="123"/>
                    <a:pt x="115" y="121"/>
                  </a:cubicBezTo>
                  <a:cubicBezTo>
                    <a:pt x="117" y="123"/>
                    <a:pt x="117" y="126"/>
                    <a:pt x="119" y="128"/>
                  </a:cubicBezTo>
                  <a:cubicBezTo>
                    <a:pt x="121" y="124"/>
                    <a:pt x="117" y="121"/>
                    <a:pt x="117" y="117"/>
                  </a:cubicBezTo>
                  <a:cubicBezTo>
                    <a:pt x="114" y="120"/>
                    <a:pt x="110" y="121"/>
                    <a:pt x="106" y="123"/>
                  </a:cubicBezTo>
                  <a:close/>
                  <a:moveTo>
                    <a:pt x="19" y="124"/>
                  </a:moveTo>
                  <a:cubicBezTo>
                    <a:pt x="20" y="128"/>
                    <a:pt x="22" y="130"/>
                    <a:pt x="25" y="133"/>
                  </a:cubicBezTo>
                  <a:cubicBezTo>
                    <a:pt x="24" y="129"/>
                    <a:pt x="23" y="127"/>
                    <a:pt x="25" y="124"/>
                  </a:cubicBezTo>
                  <a:cubicBezTo>
                    <a:pt x="24" y="122"/>
                    <a:pt x="22" y="121"/>
                    <a:pt x="20" y="120"/>
                  </a:cubicBezTo>
                  <a:cubicBezTo>
                    <a:pt x="20" y="122"/>
                    <a:pt x="21" y="124"/>
                    <a:pt x="19" y="124"/>
                  </a:cubicBezTo>
                  <a:close/>
                  <a:moveTo>
                    <a:pt x="100" y="125"/>
                  </a:moveTo>
                  <a:cubicBezTo>
                    <a:pt x="101" y="125"/>
                    <a:pt x="101" y="126"/>
                    <a:pt x="102" y="127"/>
                  </a:cubicBezTo>
                  <a:cubicBezTo>
                    <a:pt x="102" y="125"/>
                    <a:pt x="104" y="125"/>
                    <a:pt x="105" y="123"/>
                  </a:cubicBezTo>
                  <a:cubicBezTo>
                    <a:pt x="103" y="124"/>
                    <a:pt x="102" y="123"/>
                    <a:pt x="100" y="125"/>
                  </a:cubicBezTo>
                  <a:close/>
                  <a:moveTo>
                    <a:pt x="100" y="135"/>
                  </a:moveTo>
                  <a:cubicBezTo>
                    <a:pt x="101" y="127"/>
                    <a:pt x="94" y="122"/>
                    <a:pt x="90" y="129"/>
                  </a:cubicBezTo>
                  <a:cubicBezTo>
                    <a:pt x="91" y="130"/>
                    <a:pt x="92" y="131"/>
                    <a:pt x="92" y="133"/>
                  </a:cubicBezTo>
                  <a:cubicBezTo>
                    <a:pt x="94" y="133"/>
                    <a:pt x="94" y="130"/>
                    <a:pt x="96" y="130"/>
                  </a:cubicBezTo>
                  <a:cubicBezTo>
                    <a:pt x="98" y="131"/>
                    <a:pt x="99" y="136"/>
                    <a:pt x="100" y="135"/>
                  </a:cubicBezTo>
                  <a:close/>
                  <a:moveTo>
                    <a:pt x="106" y="133"/>
                  </a:moveTo>
                  <a:cubicBezTo>
                    <a:pt x="106" y="130"/>
                    <a:pt x="106" y="128"/>
                    <a:pt x="107" y="127"/>
                  </a:cubicBezTo>
                  <a:cubicBezTo>
                    <a:pt x="111" y="125"/>
                    <a:pt x="111" y="133"/>
                    <a:pt x="115" y="131"/>
                  </a:cubicBezTo>
                  <a:cubicBezTo>
                    <a:pt x="115" y="129"/>
                    <a:pt x="112" y="129"/>
                    <a:pt x="113" y="126"/>
                  </a:cubicBezTo>
                  <a:cubicBezTo>
                    <a:pt x="108" y="123"/>
                    <a:pt x="101" y="128"/>
                    <a:pt x="106" y="133"/>
                  </a:cubicBezTo>
                  <a:close/>
                  <a:moveTo>
                    <a:pt x="29" y="135"/>
                  </a:moveTo>
                  <a:cubicBezTo>
                    <a:pt x="31" y="137"/>
                    <a:pt x="32" y="140"/>
                    <a:pt x="34" y="140"/>
                  </a:cubicBezTo>
                  <a:cubicBezTo>
                    <a:pt x="34" y="137"/>
                    <a:pt x="32" y="132"/>
                    <a:pt x="34" y="128"/>
                  </a:cubicBezTo>
                  <a:cubicBezTo>
                    <a:pt x="32" y="126"/>
                    <a:pt x="32" y="126"/>
                    <a:pt x="28" y="126"/>
                  </a:cubicBezTo>
                  <a:cubicBezTo>
                    <a:pt x="31" y="129"/>
                    <a:pt x="31" y="132"/>
                    <a:pt x="29" y="135"/>
                  </a:cubicBezTo>
                  <a:close/>
                  <a:moveTo>
                    <a:pt x="56" y="129"/>
                  </a:moveTo>
                  <a:cubicBezTo>
                    <a:pt x="51" y="130"/>
                    <a:pt x="47" y="127"/>
                    <a:pt x="44" y="128"/>
                  </a:cubicBezTo>
                  <a:cubicBezTo>
                    <a:pt x="46" y="129"/>
                    <a:pt x="53" y="132"/>
                    <a:pt x="56" y="129"/>
                  </a:cubicBezTo>
                  <a:close/>
                  <a:moveTo>
                    <a:pt x="39" y="142"/>
                  </a:moveTo>
                  <a:cubicBezTo>
                    <a:pt x="41" y="143"/>
                    <a:pt x="41" y="144"/>
                    <a:pt x="43" y="144"/>
                  </a:cubicBezTo>
                  <a:cubicBezTo>
                    <a:pt x="43" y="140"/>
                    <a:pt x="39" y="138"/>
                    <a:pt x="40" y="134"/>
                  </a:cubicBezTo>
                  <a:cubicBezTo>
                    <a:pt x="40" y="133"/>
                    <a:pt x="43" y="131"/>
                    <a:pt x="43" y="130"/>
                  </a:cubicBezTo>
                  <a:cubicBezTo>
                    <a:pt x="42" y="129"/>
                    <a:pt x="40" y="128"/>
                    <a:pt x="38" y="128"/>
                  </a:cubicBezTo>
                  <a:cubicBezTo>
                    <a:pt x="37" y="133"/>
                    <a:pt x="40" y="138"/>
                    <a:pt x="39" y="142"/>
                  </a:cubicBezTo>
                  <a:close/>
                  <a:moveTo>
                    <a:pt x="64" y="130"/>
                  </a:moveTo>
                  <a:cubicBezTo>
                    <a:pt x="66" y="132"/>
                    <a:pt x="70" y="131"/>
                    <a:pt x="72" y="129"/>
                  </a:cubicBezTo>
                  <a:cubicBezTo>
                    <a:pt x="70" y="130"/>
                    <a:pt x="66" y="130"/>
                    <a:pt x="64" y="130"/>
                  </a:cubicBezTo>
                  <a:close/>
                  <a:moveTo>
                    <a:pt x="82" y="132"/>
                  </a:moveTo>
                  <a:cubicBezTo>
                    <a:pt x="83" y="136"/>
                    <a:pt x="85" y="140"/>
                    <a:pt x="87" y="144"/>
                  </a:cubicBezTo>
                  <a:cubicBezTo>
                    <a:pt x="88" y="141"/>
                    <a:pt x="86" y="136"/>
                    <a:pt x="87" y="130"/>
                  </a:cubicBezTo>
                  <a:cubicBezTo>
                    <a:pt x="85" y="129"/>
                    <a:pt x="83" y="131"/>
                    <a:pt x="82" y="132"/>
                  </a:cubicBezTo>
                  <a:close/>
                  <a:moveTo>
                    <a:pt x="111" y="134"/>
                  </a:moveTo>
                  <a:cubicBezTo>
                    <a:pt x="112" y="133"/>
                    <a:pt x="110" y="130"/>
                    <a:pt x="109" y="130"/>
                  </a:cubicBezTo>
                  <a:cubicBezTo>
                    <a:pt x="109" y="132"/>
                    <a:pt x="109" y="134"/>
                    <a:pt x="111" y="134"/>
                  </a:cubicBezTo>
                  <a:close/>
                  <a:moveTo>
                    <a:pt x="72" y="133"/>
                  </a:moveTo>
                  <a:cubicBezTo>
                    <a:pt x="74" y="137"/>
                    <a:pt x="78" y="140"/>
                    <a:pt x="77" y="145"/>
                  </a:cubicBezTo>
                  <a:cubicBezTo>
                    <a:pt x="78" y="146"/>
                    <a:pt x="80" y="145"/>
                    <a:pt x="80" y="145"/>
                  </a:cubicBezTo>
                  <a:cubicBezTo>
                    <a:pt x="77" y="142"/>
                    <a:pt x="80" y="128"/>
                    <a:pt x="72" y="133"/>
                  </a:cubicBezTo>
                  <a:close/>
                  <a:moveTo>
                    <a:pt x="47" y="133"/>
                  </a:moveTo>
                  <a:cubicBezTo>
                    <a:pt x="48" y="133"/>
                    <a:pt x="47" y="136"/>
                    <a:pt x="48" y="136"/>
                  </a:cubicBezTo>
                  <a:cubicBezTo>
                    <a:pt x="48" y="134"/>
                    <a:pt x="49" y="134"/>
                    <a:pt x="50" y="133"/>
                  </a:cubicBezTo>
                  <a:cubicBezTo>
                    <a:pt x="49" y="132"/>
                    <a:pt x="47" y="131"/>
                    <a:pt x="47" y="133"/>
                  </a:cubicBezTo>
                  <a:close/>
                  <a:moveTo>
                    <a:pt x="45" y="139"/>
                  </a:moveTo>
                  <a:cubicBezTo>
                    <a:pt x="46" y="138"/>
                    <a:pt x="45" y="134"/>
                    <a:pt x="44" y="133"/>
                  </a:cubicBezTo>
                  <a:cubicBezTo>
                    <a:pt x="43" y="135"/>
                    <a:pt x="43" y="139"/>
                    <a:pt x="45" y="139"/>
                  </a:cubicBezTo>
                  <a:close/>
                  <a:moveTo>
                    <a:pt x="54" y="134"/>
                  </a:moveTo>
                  <a:cubicBezTo>
                    <a:pt x="58" y="137"/>
                    <a:pt x="55" y="144"/>
                    <a:pt x="55" y="147"/>
                  </a:cubicBezTo>
                  <a:cubicBezTo>
                    <a:pt x="57" y="147"/>
                    <a:pt x="57" y="147"/>
                    <a:pt x="60" y="147"/>
                  </a:cubicBezTo>
                  <a:cubicBezTo>
                    <a:pt x="58" y="143"/>
                    <a:pt x="58" y="139"/>
                    <a:pt x="58" y="133"/>
                  </a:cubicBezTo>
                  <a:cubicBezTo>
                    <a:pt x="56" y="133"/>
                    <a:pt x="54" y="133"/>
                    <a:pt x="54" y="134"/>
                  </a:cubicBezTo>
                  <a:close/>
                  <a:moveTo>
                    <a:pt x="98" y="140"/>
                  </a:moveTo>
                  <a:cubicBezTo>
                    <a:pt x="98" y="137"/>
                    <a:pt x="97" y="135"/>
                    <a:pt x="96" y="134"/>
                  </a:cubicBezTo>
                  <a:cubicBezTo>
                    <a:pt x="96" y="137"/>
                    <a:pt x="96" y="139"/>
                    <a:pt x="98" y="140"/>
                  </a:cubicBezTo>
                  <a:close/>
                  <a:moveTo>
                    <a:pt x="52" y="144"/>
                  </a:moveTo>
                  <a:cubicBezTo>
                    <a:pt x="54" y="142"/>
                    <a:pt x="55" y="136"/>
                    <a:pt x="51" y="135"/>
                  </a:cubicBezTo>
                  <a:cubicBezTo>
                    <a:pt x="50" y="137"/>
                    <a:pt x="50" y="142"/>
                    <a:pt x="52" y="144"/>
                  </a:cubicBezTo>
                  <a:close/>
                  <a:moveTo>
                    <a:pt x="73" y="145"/>
                  </a:moveTo>
                  <a:cubicBezTo>
                    <a:pt x="74" y="141"/>
                    <a:pt x="72" y="136"/>
                    <a:pt x="70" y="136"/>
                  </a:cubicBezTo>
                  <a:cubicBezTo>
                    <a:pt x="73" y="137"/>
                    <a:pt x="71" y="143"/>
                    <a:pt x="73" y="145"/>
                  </a:cubicBezTo>
                  <a:close/>
                  <a:moveTo>
                    <a:pt x="68" y="146"/>
                  </a:moveTo>
                  <a:cubicBezTo>
                    <a:pt x="68" y="143"/>
                    <a:pt x="67" y="139"/>
                    <a:pt x="66" y="136"/>
                  </a:cubicBezTo>
                  <a:cubicBezTo>
                    <a:pt x="64" y="139"/>
                    <a:pt x="65" y="145"/>
                    <a:pt x="68" y="146"/>
                  </a:cubicBezTo>
                  <a:close/>
                  <a:moveTo>
                    <a:pt x="62" y="144"/>
                  </a:moveTo>
                  <a:cubicBezTo>
                    <a:pt x="63" y="142"/>
                    <a:pt x="63" y="137"/>
                    <a:pt x="61" y="136"/>
                  </a:cubicBezTo>
                  <a:cubicBezTo>
                    <a:pt x="61" y="139"/>
                    <a:pt x="61" y="142"/>
                    <a:pt x="62" y="144"/>
                  </a:cubicBezTo>
                  <a:close/>
                  <a:moveTo>
                    <a:pt x="86" y="150"/>
                  </a:moveTo>
                  <a:cubicBezTo>
                    <a:pt x="89" y="150"/>
                    <a:pt x="90" y="149"/>
                    <a:pt x="90" y="147"/>
                  </a:cubicBezTo>
                  <a:cubicBezTo>
                    <a:pt x="88" y="147"/>
                    <a:pt x="86" y="147"/>
                    <a:pt x="86" y="150"/>
                  </a:cubicBezTo>
                  <a:close/>
                  <a:moveTo>
                    <a:pt x="83" y="151"/>
                  </a:moveTo>
                  <a:cubicBezTo>
                    <a:pt x="83" y="150"/>
                    <a:pt x="83" y="150"/>
                    <a:pt x="83" y="149"/>
                  </a:cubicBezTo>
                  <a:cubicBezTo>
                    <a:pt x="82" y="149"/>
                    <a:pt x="81" y="149"/>
                    <a:pt x="80" y="149"/>
                  </a:cubicBezTo>
                  <a:cubicBezTo>
                    <a:pt x="80" y="151"/>
                    <a:pt x="81" y="151"/>
                    <a:pt x="83" y="151"/>
                  </a:cubicBezTo>
                  <a:close/>
                  <a:moveTo>
                    <a:pt x="70" y="153"/>
                  </a:moveTo>
                  <a:cubicBezTo>
                    <a:pt x="72" y="153"/>
                    <a:pt x="77" y="154"/>
                    <a:pt x="78" y="152"/>
                  </a:cubicBezTo>
                  <a:cubicBezTo>
                    <a:pt x="77" y="152"/>
                    <a:pt x="78" y="150"/>
                    <a:pt x="76" y="150"/>
                  </a:cubicBezTo>
                  <a:cubicBezTo>
                    <a:pt x="74" y="151"/>
                    <a:pt x="72" y="151"/>
                    <a:pt x="70" y="153"/>
                  </a:cubicBezTo>
                  <a:close/>
                  <a:moveTo>
                    <a:pt x="63" y="151"/>
                  </a:moveTo>
                  <a:cubicBezTo>
                    <a:pt x="61" y="151"/>
                    <a:pt x="58" y="150"/>
                    <a:pt x="57" y="151"/>
                  </a:cubicBezTo>
                  <a:cubicBezTo>
                    <a:pt x="58" y="153"/>
                    <a:pt x="62" y="152"/>
                    <a:pt x="63" y="151"/>
                  </a:cubicBezTo>
                  <a:close/>
                  <a:moveTo>
                    <a:pt x="65" y="153"/>
                  </a:moveTo>
                  <a:cubicBezTo>
                    <a:pt x="66" y="153"/>
                    <a:pt x="68" y="154"/>
                    <a:pt x="68" y="152"/>
                  </a:cubicBezTo>
                  <a:cubicBezTo>
                    <a:pt x="66" y="152"/>
                    <a:pt x="65" y="151"/>
                    <a:pt x="65" y="1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" name="Freeform 375"/>
            <p:cNvSpPr>
              <a:spLocks noEditPoints="1"/>
            </p:cNvSpPr>
            <p:nvPr/>
          </p:nvSpPr>
          <p:spPr bwMode="auto">
            <a:xfrm>
              <a:off x="6153429" y="6018940"/>
              <a:ext cx="361233" cy="159676"/>
            </a:xfrm>
            <a:custGeom>
              <a:avLst/>
              <a:gdLst>
                <a:gd name="T0" fmla="*/ 46 w 58"/>
                <a:gd name="T1" fmla="*/ 0 h 26"/>
                <a:gd name="T2" fmla="*/ 39 w 58"/>
                <a:gd name="T3" fmla="*/ 14 h 26"/>
                <a:gd name="T4" fmla="*/ 51 w 58"/>
                <a:gd name="T5" fmla="*/ 14 h 26"/>
                <a:gd name="T6" fmla="*/ 52 w 58"/>
                <a:gd name="T7" fmla="*/ 16 h 26"/>
                <a:gd name="T8" fmla="*/ 58 w 58"/>
                <a:gd name="T9" fmla="*/ 17 h 26"/>
                <a:gd name="T10" fmla="*/ 54 w 58"/>
                <a:gd name="T11" fmla="*/ 17 h 26"/>
                <a:gd name="T12" fmla="*/ 50 w 58"/>
                <a:gd name="T13" fmla="*/ 22 h 26"/>
                <a:gd name="T14" fmla="*/ 47 w 58"/>
                <a:gd name="T15" fmla="*/ 21 h 26"/>
                <a:gd name="T16" fmla="*/ 48 w 58"/>
                <a:gd name="T17" fmla="*/ 19 h 26"/>
                <a:gd name="T18" fmla="*/ 37 w 58"/>
                <a:gd name="T19" fmla="*/ 23 h 26"/>
                <a:gd name="T20" fmla="*/ 34 w 58"/>
                <a:gd name="T21" fmla="*/ 23 h 26"/>
                <a:gd name="T22" fmla="*/ 35 w 58"/>
                <a:gd name="T23" fmla="*/ 19 h 26"/>
                <a:gd name="T24" fmla="*/ 22 w 58"/>
                <a:gd name="T25" fmla="*/ 22 h 26"/>
                <a:gd name="T26" fmla="*/ 7 w 58"/>
                <a:gd name="T27" fmla="*/ 22 h 26"/>
                <a:gd name="T28" fmla="*/ 1 w 58"/>
                <a:gd name="T29" fmla="*/ 19 h 26"/>
                <a:gd name="T30" fmla="*/ 3 w 58"/>
                <a:gd name="T31" fmla="*/ 15 h 26"/>
                <a:gd name="T32" fmla="*/ 9 w 58"/>
                <a:gd name="T33" fmla="*/ 15 h 26"/>
                <a:gd name="T34" fmla="*/ 8 w 58"/>
                <a:gd name="T35" fmla="*/ 18 h 26"/>
                <a:gd name="T36" fmla="*/ 14 w 58"/>
                <a:gd name="T37" fmla="*/ 15 h 26"/>
                <a:gd name="T38" fmla="*/ 15 w 58"/>
                <a:gd name="T39" fmla="*/ 18 h 26"/>
                <a:gd name="T40" fmla="*/ 22 w 58"/>
                <a:gd name="T41" fmla="*/ 15 h 26"/>
                <a:gd name="T42" fmla="*/ 22 w 58"/>
                <a:gd name="T43" fmla="*/ 16 h 26"/>
                <a:gd name="T44" fmla="*/ 20 w 58"/>
                <a:gd name="T45" fmla="*/ 19 h 26"/>
                <a:gd name="T46" fmla="*/ 28 w 58"/>
                <a:gd name="T47" fmla="*/ 14 h 26"/>
                <a:gd name="T48" fmla="*/ 28 w 58"/>
                <a:gd name="T49" fmla="*/ 16 h 26"/>
                <a:gd name="T50" fmla="*/ 46 w 58"/>
                <a:gd name="T51" fmla="*/ 0 h 26"/>
                <a:gd name="T52" fmla="*/ 42 w 58"/>
                <a:gd name="T53" fmla="*/ 8 h 26"/>
                <a:gd name="T54" fmla="*/ 44 w 58"/>
                <a:gd name="T55" fmla="*/ 5 h 26"/>
                <a:gd name="T56" fmla="*/ 42 w 58"/>
                <a:gd name="T5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26">
                  <a:moveTo>
                    <a:pt x="46" y="0"/>
                  </a:moveTo>
                  <a:cubicBezTo>
                    <a:pt x="49" y="8"/>
                    <a:pt x="42" y="10"/>
                    <a:pt x="39" y="14"/>
                  </a:cubicBezTo>
                  <a:cubicBezTo>
                    <a:pt x="44" y="16"/>
                    <a:pt x="48" y="17"/>
                    <a:pt x="51" y="14"/>
                  </a:cubicBezTo>
                  <a:cubicBezTo>
                    <a:pt x="51" y="15"/>
                    <a:pt x="52" y="14"/>
                    <a:pt x="52" y="16"/>
                  </a:cubicBezTo>
                  <a:cubicBezTo>
                    <a:pt x="54" y="16"/>
                    <a:pt x="58" y="14"/>
                    <a:pt x="58" y="17"/>
                  </a:cubicBezTo>
                  <a:cubicBezTo>
                    <a:pt x="57" y="18"/>
                    <a:pt x="55" y="18"/>
                    <a:pt x="54" y="17"/>
                  </a:cubicBezTo>
                  <a:cubicBezTo>
                    <a:pt x="52" y="18"/>
                    <a:pt x="52" y="21"/>
                    <a:pt x="50" y="22"/>
                  </a:cubicBezTo>
                  <a:cubicBezTo>
                    <a:pt x="49" y="22"/>
                    <a:pt x="49" y="21"/>
                    <a:pt x="47" y="21"/>
                  </a:cubicBezTo>
                  <a:cubicBezTo>
                    <a:pt x="48" y="20"/>
                    <a:pt x="47" y="20"/>
                    <a:pt x="48" y="19"/>
                  </a:cubicBezTo>
                  <a:cubicBezTo>
                    <a:pt x="44" y="19"/>
                    <a:pt x="37" y="17"/>
                    <a:pt x="37" y="23"/>
                  </a:cubicBezTo>
                  <a:cubicBezTo>
                    <a:pt x="36" y="23"/>
                    <a:pt x="35" y="23"/>
                    <a:pt x="34" y="23"/>
                  </a:cubicBezTo>
                  <a:cubicBezTo>
                    <a:pt x="34" y="21"/>
                    <a:pt x="34" y="20"/>
                    <a:pt x="35" y="19"/>
                  </a:cubicBezTo>
                  <a:cubicBezTo>
                    <a:pt x="32" y="18"/>
                    <a:pt x="26" y="26"/>
                    <a:pt x="22" y="22"/>
                  </a:cubicBezTo>
                  <a:cubicBezTo>
                    <a:pt x="17" y="24"/>
                    <a:pt x="12" y="19"/>
                    <a:pt x="7" y="22"/>
                  </a:cubicBezTo>
                  <a:cubicBezTo>
                    <a:pt x="5" y="20"/>
                    <a:pt x="3" y="20"/>
                    <a:pt x="1" y="19"/>
                  </a:cubicBezTo>
                  <a:cubicBezTo>
                    <a:pt x="0" y="17"/>
                    <a:pt x="2" y="16"/>
                    <a:pt x="3" y="15"/>
                  </a:cubicBezTo>
                  <a:cubicBezTo>
                    <a:pt x="6" y="17"/>
                    <a:pt x="6" y="14"/>
                    <a:pt x="9" y="15"/>
                  </a:cubicBezTo>
                  <a:cubicBezTo>
                    <a:pt x="10" y="16"/>
                    <a:pt x="9" y="17"/>
                    <a:pt x="8" y="18"/>
                  </a:cubicBezTo>
                  <a:cubicBezTo>
                    <a:pt x="11" y="18"/>
                    <a:pt x="11" y="15"/>
                    <a:pt x="14" y="15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7" y="17"/>
                    <a:pt x="18" y="14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8"/>
                    <a:pt x="21" y="18"/>
                    <a:pt x="20" y="19"/>
                  </a:cubicBezTo>
                  <a:cubicBezTo>
                    <a:pt x="24" y="19"/>
                    <a:pt x="23" y="13"/>
                    <a:pt x="28" y="14"/>
                  </a:cubicBezTo>
                  <a:cubicBezTo>
                    <a:pt x="28" y="14"/>
                    <a:pt x="28" y="15"/>
                    <a:pt x="28" y="16"/>
                  </a:cubicBezTo>
                  <a:cubicBezTo>
                    <a:pt x="40" y="18"/>
                    <a:pt x="37" y="2"/>
                    <a:pt x="46" y="0"/>
                  </a:cubicBezTo>
                  <a:close/>
                  <a:moveTo>
                    <a:pt x="42" y="8"/>
                  </a:moveTo>
                  <a:cubicBezTo>
                    <a:pt x="43" y="8"/>
                    <a:pt x="45" y="4"/>
                    <a:pt x="44" y="5"/>
                  </a:cubicBezTo>
                  <a:cubicBezTo>
                    <a:pt x="43" y="6"/>
                    <a:pt x="41" y="7"/>
                    <a:pt x="4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6" name="Freeform 477"/>
            <p:cNvSpPr>
              <a:spLocks noEditPoints="1"/>
            </p:cNvSpPr>
            <p:nvPr/>
          </p:nvSpPr>
          <p:spPr bwMode="auto">
            <a:xfrm>
              <a:off x="7430835" y="5429974"/>
              <a:ext cx="212029" cy="227735"/>
            </a:xfrm>
            <a:custGeom>
              <a:avLst/>
              <a:gdLst>
                <a:gd name="T0" fmla="*/ 1 w 34"/>
                <a:gd name="T1" fmla="*/ 35 h 37"/>
                <a:gd name="T2" fmla="*/ 4 w 34"/>
                <a:gd name="T3" fmla="*/ 20 h 37"/>
                <a:gd name="T4" fmla="*/ 20 w 34"/>
                <a:gd name="T5" fmla="*/ 0 h 37"/>
                <a:gd name="T6" fmla="*/ 28 w 34"/>
                <a:gd name="T7" fmla="*/ 2 h 37"/>
                <a:gd name="T8" fmla="*/ 20 w 34"/>
                <a:gd name="T9" fmla="*/ 25 h 37"/>
                <a:gd name="T10" fmla="*/ 10 w 34"/>
                <a:gd name="T11" fmla="*/ 31 h 37"/>
                <a:gd name="T12" fmla="*/ 1 w 34"/>
                <a:gd name="T13" fmla="*/ 35 h 37"/>
                <a:gd name="T14" fmla="*/ 18 w 34"/>
                <a:gd name="T15" fmla="*/ 9 h 37"/>
                <a:gd name="T16" fmla="*/ 20 w 34"/>
                <a:gd name="T17" fmla="*/ 9 h 37"/>
                <a:gd name="T18" fmla="*/ 21 w 34"/>
                <a:gd name="T19" fmla="*/ 6 h 37"/>
                <a:gd name="T20" fmla="*/ 18 w 34"/>
                <a:gd name="T21" fmla="*/ 9 h 37"/>
                <a:gd name="T22" fmla="*/ 11 w 34"/>
                <a:gd name="T23" fmla="*/ 13 h 37"/>
                <a:gd name="T24" fmla="*/ 17 w 34"/>
                <a:gd name="T25" fmla="*/ 5 h 37"/>
                <a:gd name="T26" fmla="*/ 11 w 34"/>
                <a:gd name="T27" fmla="*/ 13 h 37"/>
                <a:gd name="T28" fmla="*/ 18 w 34"/>
                <a:gd name="T29" fmla="*/ 18 h 37"/>
                <a:gd name="T30" fmla="*/ 21 w 34"/>
                <a:gd name="T31" fmla="*/ 14 h 37"/>
                <a:gd name="T32" fmla="*/ 18 w 34"/>
                <a:gd name="T33" fmla="*/ 18 h 37"/>
                <a:gd name="T34" fmla="*/ 9 w 34"/>
                <a:gd name="T35" fmla="*/ 21 h 37"/>
                <a:gd name="T36" fmla="*/ 10 w 34"/>
                <a:gd name="T37" fmla="*/ 21 h 37"/>
                <a:gd name="T38" fmla="*/ 10 w 34"/>
                <a:gd name="T39" fmla="*/ 17 h 37"/>
                <a:gd name="T40" fmla="*/ 9 w 34"/>
                <a:gd name="T41" fmla="*/ 21 h 37"/>
                <a:gd name="T42" fmla="*/ 7 w 34"/>
                <a:gd name="T43" fmla="*/ 22 h 37"/>
                <a:gd name="T44" fmla="*/ 6 w 34"/>
                <a:gd name="T45" fmla="*/ 27 h 37"/>
                <a:gd name="T46" fmla="*/ 12 w 34"/>
                <a:gd name="T47" fmla="*/ 23 h 37"/>
                <a:gd name="T48" fmla="*/ 7 w 34"/>
                <a:gd name="T4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7">
                  <a:moveTo>
                    <a:pt x="1" y="35"/>
                  </a:moveTo>
                  <a:cubicBezTo>
                    <a:pt x="0" y="32"/>
                    <a:pt x="2" y="26"/>
                    <a:pt x="4" y="20"/>
                  </a:cubicBezTo>
                  <a:cubicBezTo>
                    <a:pt x="7" y="10"/>
                    <a:pt x="11" y="0"/>
                    <a:pt x="20" y="0"/>
                  </a:cubicBezTo>
                  <a:cubicBezTo>
                    <a:pt x="22" y="0"/>
                    <a:pt x="26" y="1"/>
                    <a:pt x="28" y="2"/>
                  </a:cubicBezTo>
                  <a:cubicBezTo>
                    <a:pt x="34" y="7"/>
                    <a:pt x="28" y="19"/>
                    <a:pt x="20" y="25"/>
                  </a:cubicBezTo>
                  <a:cubicBezTo>
                    <a:pt x="18" y="27"/>
                    <a:pt x="14" y="28"/>
                    <a:pt x="10" y="31"/>
                  </a:cubicBezTo>
                  <a:cubicBezTo>
                    <a:pt x="7" y="33"/>
                    <a:pt x="4" y="37"/>
                    <a:pt x="1" y="35"/>
                  </a:cubicBezTo>
                  <a:close/>
                  <a:moveTo>
                    <a:pt x="18" y="9"/>
                  </a:moveTo>
                  <a:cubicBezTo>
                    <a:pt x="19" y="9"/>
                    <a:pt x="19" y="9"/>
                    <a:pt x="20" y="9"/>
                  </a:cubicBezTo>
                  <a:cubicBezTo>
                    <a:pt x="21" y="8"/>
                    <a:pt x="22" y="7"/>
                    <a:pt x="21" y="6"/>
                  </a:cubicBezTo>
                  <a:cubicBezTo>
                    <a:pt x="20" y="8"/>
                    <a:pt x="19" y="8"/>
                    <a:pt x="18" y="9"/>
                  </a:cubicBezTo>
                  <a:close/>
                  <a:moveTo>
                    <a:pt x="11" y="13"/>
                  </a:moveTo>
                  <a:cubicBezTo>
                    <a:pt x="13" y="11"/>
                    <a:pt x="17" y="8"/>
                    <a:pt x="17" y="5"/>
                  </a:cubicBezTo>
                  <a:cubicBezTo>
                    <a:pt x="14" y="7"/>
                    <a:pt x="11" y="10"/>
                    <a:pt x="11" y="13"/>
                  </a:cubicBezTo>
                  <a:close/>
                  <a:moveTo>
                    <a:pt x="18" y="18"/>
                  </a:moveTo>
                  <a:cubicBezTo>
                    <a:pt x="20" y="17"/>
                    <a:pt x="21" y="16"/>
                    <a:pt x="21" y="14"/>
                  </a:cubicBezTo>
                  <a:cubicBezTo>
                    <a:pt x="20" y="14"/>
                    <a:pt x="18" y="17"/>
                    <a:pt x="18" y="18"/>
                  </a:cubicBezTo>
                  <a:close/>
                  <a:moveTo>
                    <a:pt x="9" y="21"/>
                  </a:moveTo>
                  <a:cubicBezTo>
                    <a:pt x="9" y="21"/>
                    <a:pt x="10" y="21"/>
                    <a:pt x="10" y="21"/>
                  </a:cubicBezTo>
                  <a:cubicBezTo>
                    <a:pt x="11" y="20"/>
                    <a:pt x="11" y="18"/>
                    <a:pt x="10" y="17"/>
                  </a:cubicBezTo>
                  <a:cubicBezTo>
                    <a:pt x="9" y="18"/>
                    <a:pt x="8" y="20"/>
                    <a:pt x="9" y="21"/>
                  </a:cubicBezTo>
                  <a:close/>
                  <a:moveTo>
                    <a:pt x="7" y="22"/>
                  </a:moveTo>
                  <a:cubicBezTo>
                    <a:pt x="7" y="24"/>
                    <a:pt x="5" y="26"/>
                    <a:pt x="6" y="27"/>
                  </a:cubicBezTo>
                  <a:cubicBezTo>
                    <a:pt x="8" y="27"/>
                    <a:pt x="13" y="25"/>
                    <a:pt x="12" y="23"/>
                  </a:cubicBezTo>
                  <a:cubicBezTo>
                    <a:pt x="10" y="23"/>
                    <a:pt x="9" y="24"/>
                    <a:pt x="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7" name="Freeform 478"/>
            <p:cNvSpPr>
              <a:spLocks noEditPoints="1"/>
            </p:cNvSpPr>
            <p:nvPr/>
          </p:nvSpPr>
          <p:spPr bwMode="auto">
            <a:xfrm>
              <a:off x="7556481" y="5516355"/>
              <a:ext cx="358616" cy="222500"/>
            </a:xfrm>
            <a:custGeom>
              <a:avLst/>
              <a:gdLst>
                <a:gd name="T0" fmla="*/ 0 w 58"/>
                <a:gd name="T1" fmla="*/ 32 h 36"/>
                <a:gd name="T2" fmla="*/ 15 w 58"/>
                <a:gd name="T3" fmla="*/ 17 h 36"/>
                <a:gd name="T4" fmla="*/ 47 w 58"/>
                <a:gd name="T5" fmla="*/ 6 h 36"/>
                <a:gd name="T6" fmla="*/ 55 w 58"/>
                <a:gd name="T7" fmla="*/ 14 h 36"/>
                <a:gd name="T8" fmla="*/ 30 w 58"/>
                <a:gd name="T9" fmla="*/ 34 h 36"/>
                <a:gd name="T10" fmla="*/ 15 w 58"/>
                <a:gd name="T11" fmla="*/ 34 h 36"/>
                <a:gd name="T12" fmla="*/ 0 w 58"/>
                <a:gd name="T13" fmla="*/ 32 h 36"/>
                <a:gd name="T14" fmla="*/ 39 w 58"/>
                <a:gd name="T15" fmla="*/ 14 h 36"/>
                <a:gd name="T16" fmla="*/ 40 w 58"/>
                <a:gd name="T17" fmla="*/ 16 h 36"/>
                <a:gd name="T18" fmla="*/ 43 w 58"/>
                <a:gd name="T19" fmla="*/ 13 h 36"/>
                <a:gd name="T20" fmla="*/ 39 w 58"/>
                <a:gd name="T21" fmla="*/ 14 h 36"/>
                <a:gd name="T22" fmla="*/ 28 w 58"/>
                <a:gd name="T23" fmla="*/ 14 h 36"/>
                <a:gd name="T24" fmla="*/ 40 w 58"/>
                <a:gd name="T25" fmla="*/ 10 h 36"/>
                <a:gd name="T26" fmla="*/ 28 w 58"/>
                <a:gd name="T27" fmla="*/ 14 h 36"/>
                <a:gd name="T28" fmla="*/ 32 w 58"/>
                <a:gd name="T29" fmla="*/ 25 h 36"/>
                <a:gd name="T30" fmla="*/ 38 w 58"/>
                <a:gd name="T31" fmla="*/ 22 h 36"/>
                <a:gd name="T32" fmla="*/ 32 w 58"/>
                <a:gd name="T33" fmla="*/ 25 h 36"/>
                <a:gd name="T34" fmla="*/ 20 w 58"/>
                <a:gd name="T35" fmla="*/ 21 h 36"/>
                <a:gd name="T36" fmla="*/ 21 w 58"/>
                <a:gd name="T37" fmla="*/ 22 h 36"/>
                <a:gd name="T38" fmla="*/ 24 w 58"/>
                <a:gd name="T39" fmla="*/ 18 h 36"/>
                <a:gd name="T40" fmla="*/ 20 w 58"/>
                <a:gd name="T41" fmla="*/ 21 h 36"/>
                <a:gd name="T42" fmla="*/ 17 w 58"/>
                <a:gd name="T43" fmla="*/ 22 h 36"/>
                <a:gd name="T44" fmla="*/ 13 w 58"/>
                <a:gd name="T45" fmla="*/ 27 h 36"/>
                <a:gd name="T46" fmla="*/ 22 w 58"/>
                <a:gd name="T47" fmla="*/ 25 h 36"/>
                <a:gd name="T48" fmla="*/ 17 w 58"/>
                <a:gd name="T4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36">
                  <a:moveTo>
                    <a:pt x="0" y="32"/>
                  </a:moveTo>
                  <a:cubicBezTo>
                    <a:pt x="2" y="28"/>
                    <a:pt x="9" y="22"/>
                    <a:pt x="15" y="17"/>
                  </a:cubicBezTo>
                  <a:cubicBezTo>
                    <a:pt x="25" y="8"/>
                    <a:pt x="37" y="0"/>
                    <a:pt x="47" y="6"/>
                  </a:cubicBezTo>
                  <a:cubicBezTo>
                    <a:pt x="49" y="7"/>
                    <a:pt x="54" y="11"/>
                    <a:pt x="55" y="14"/>
                  </a:cubicBezTo>
                  <a:cubicBezTo>
                    <a:pt x="58" y="24"/>
                    <a:pt x="43" y="33"/>
                    <a:pt x="30" y="34"/>
                  </a:cubicBezTo>
                  <a:cubicBezTo>
                    <a:pt x="26" y="35"/>
                    <a:pt x="20" y="33"/>
                    <a:pt x="15" y="34"/>
                  </a:cubicBezTo>
                  <a:cubicBezTo>
                    <a:pt x="10" y="34"/>
                    <a:pt x="3" y="36"/>
                    <a:pt x="0" y="32"/>
                  </a:cubicBezTo>
                  <a:close/>
                  <a:moveTo>
                    <a:pt x="39" y="14"/>
                  </a:moveTo>
                  <a:cubicBezTo>
                    <a:pt x="39" y="15"/>
                    <a:pt x="40" y="15"/>
                    <a:pt x="40" y="16"/>
                  </a:cubicBezTo>
                  <a:cubicBezTo>
                    <a:pt x="42" y="16"/>
                    <a:pt x="44" y="15"/>
                    <a:pt x="43" y="13"/>
                  </a:cubicBezTo>
                  <a:cubicBezTo>
                    <a:pt x="41" y="14"/>
                    <a:pt x="40" y="14"/>
                    <a:pt x="39" y="14"/>
                  </a:cubicBezTo>
                  <a:close/>
                  <a:moveTo>
                    <a:pt x="28" y="14"/>
                  </a:moveTo>
                  <a:cubicBezTo>
                    <a:pt x="32" y="13"/>
                    <a:pt x="38" y="13"/>
                    <a:pt x="40" y="10"/>
                  </a:cubicBezTo>
                  <a:cubicBezTo>
                    <a:pt x="36" y="9"/>
                    <a:pt x="30" y="11"/>
                    <a:pt x="28" y="14"/>
                  </a:cubicBezTo>
                  <a:close/>
                  <a:moveTo>
                    <a:pt x="32" y="25"/>
                  </a:moveTo>
                  <a:cubicBezTo>
                    <a:pt x="34" y="25"/>
                    <a:pt x="37" y="24"/>
                    <a:pt x="38" y="22"/>
                  </a:cubicBezTo>
                  <a:cubicBezTo>
                    <a:pt x="37" y="22"/>
                    <a:pt x="32" y="23"/>
                    <a:pt x="32" y="25"/>
                  </a:cubicBezTo>
                  <a:close/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3" y="22"/>
                    <a:pt x="24" y="20"/>
                    <a:pt x="24" y="18"/>
                  </a:cubicBezTo>
                  <a:cubicBezTo>
                    <a:pt x="22" y="19"/>
                    <a:pt x="20" y="20"/>
                    <a:pt x="20" y="21"/>
                  </a:cubicBezTo>
                  <a:close/>
                  <a:moveTo>
                    <a:pt x="17" y="22"/>
                  </a:moveTo>
                  <a:cubicBezTo>
                    <a:pt x="15" y="23"/>
                    <a:pt x="12" y="24"/>
                    <a:pt x="13" y="27"/>
                  </a:cubicBezTo>
                  <a:cubicBezTo>
                    <a:pt x="15" y="27"/>
                    <a:pt x="21" y="29"/>
                    <a:pt x="22" y="25"/>
                  </a:cubicBezTo>
                  <a:cubicBezTo>
                    <a:pt x="20" y="25"/>
                    <a:pt x="18" y="25"/>
                    <a:pt x="1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8" name="Freeform 479"/>
            <p:cNvSpPr>
              <a:spLocks noEditPoints="1"/>
            </p:cNvSpPr>
            <p:nvPr/>
          </p:nvSpPr>
          <p:spPr bwMode="auto">
            <a:xfrm>
              <a:off x="3462505" y="5149886"/>
              <a:ext cx="502585" cy="507821"/>
            </a:xfrm>
            <a:custGeom>
              <a:avLst/>
              <a:gdLst>
                <a:gd name="T0" fmla="*/ 78 w 81"/>
                <a:gd name="T1" fmla="*/ 26 h 82"/>
                <a:gd name="T2" fmla="*/ 66 w 81"/>
                <a:gd name="T3" fmla="*/ 68 h 82"/>
                <a:gd name="T4" fmla="*/ 32 w 81"/>
                <a:gd name="T5" fmla="*/ 80 h 82"/>
                <a:gd name="T6" fmla="*/ 23 w 81"/>
                <a:gd name="T7" fmla="*/ 75 h 82"/>
                <a:gd name="T8" fmla="*/ 18 w 81"/>
                <a:gd name="T9" fmla="*/ 72 h 82"/>
                <a:gd name="T10" fmla="*/ 4 w 81"/>
                <a:gd name="T11" fmla="*/ 31 h 82"/>
                <a:gd name="T12" fmla="*/ 17 w 81"/>
                <a:gd name="T13" fmla="*/ 10 h 82"/>
                <a:gd name="T14" fmla="*/ 25 w 81"/>
                <a:gd name="T15" fmla="*/ 5 h 82"/>
                <a:gd name="T16" fmla="*/ 47 w 81"/>
                <a:gd name="T17" fmla="*/ 1 h 82"/>
                <a:gd name="T18" fmla="*/ 70 w 81"/>
                <a:gd name="T19" fmla="*/ 15 h 82"/>
                <a:gd name="T20" fmla="*/ 78 w 81"/>
                <a:gd name="T21" fmla="*/ 26 h 82"/>
                <a:gd name="T22" fmla="*/ 22 w 81"/>
                <a:gd name="T23" fmla="*/ 11 h 82"/>
                <a:gd name="T24" fmla="*/ 8 w 81"/>
                <a:gd name="T25" fmla="*/ 30 h 82"/>
                <a:gd name="T26" fmla="*/ 15 w 81"/>
                <a:gd name="T27" fmla="*/ 66 h 82"/>
                <a:gd name="T28" fmla="*/ 30 w 81"/>
                <a:gd name="T29" fmla="*/ 76 h 82"/>
                <a:gd name="T30" fmla="*/ 60 w 81"/>
                <a:gd name="T31" fmla="*/ 70 h 82"/>
                <a:gd name="T32" fmla="*/ 73 w 81"/>
                <a:gd name="T33" fmla="*/ 54 h 82"/>
                <a:gd name="T34" fmla="*/ 77 w 81"/>
                <a:gd name="T35" fmla="*/ 40 h 82"/>
                <a:gd name="T36" fmla="*/ 63 w 81"/>
                <a:gd name="T37" fmla="*/ 13 h 82"/>
                <a:gd name="T38" fmla="*/ 40 w 81"/>
                <a:gd name="T39" fmla="*/ 5 h 82"/>
                <a:gd name="T40" fmla="*/ 22 w 81"/>
                <a:gd name="T41" fmla="*/ 1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82">
                  <a:moveTo>
                    <a:pt x="78" y="26"/>
                  </a:moveTo>
                  <a:cubicBezTo>
                    <a:pt x="81" y="42"/>
                    <a:pt x="76" y="58"/>
                    <a:pt x="66" y="68"/>
                  </a:cubicBezTo>
                  <a:cubicBezTo>
                    <a:pt x="57" y="77"/>
                    <a:pt x="47" y="82"/>
                    <a:pt x="32" y="80"/>
                  </a:cubicBezTo>
                  <a:cubicBezTo>
                    <a:pt x="28" y="79"/>
                    <a:pt x="27" y="77"/>
                    <a:pt x="23" y="75"/>
                  </a:cubicBezTo>
                  <a:cubicBezTo>
                    <a:pt x="21" y="74"/>
                    <a:pt x="19" y="73"/>
                    <a:pt x="18" y="72"/>
                  </a:cubicBezTo>
                  <a:cubicBezTo>
                    <a:pt x="6" y="64"/>
                    <a:pt x="0" y="48"/>
                    <a:pt x="4" y="31"/>
                  </a:cubicBezTo>
                  <a:cubicBezTo>
                    <a:pt x="6" y="24"/>
                    <a:pt x="12" y="13"/>
                    <a:pt x="17" y="10"/>
                  </a:cubicBezTo>
                  <a:cubicBezTo>
                    <a:pt x="19" y="8"/>
                    <a:pt x="23" y="6"/>
                    <a:pt x="25" y="5"/>
                  </a:cubicBezTo>
                  <a:cubicBezTo>
                    <a:pt x="30" y="3"/>
                    <a:pt x="40" y="0"/>
                    <a:pt x="47" y="1"/>
                  </a:cubicBezTo>
                  <a:cubicBezTo>
                    <a:pt x="56" y="4"/>
                    <a:pt x="64" y="9"/>
                    <a:pt x="70" y="15"/>
                  </a:cubicBezTo>
                  <a:cubicBezTo>
                    <a:pt x="74" y="18"/>
                    <a:pt x="74" y="22"/>
                    <a:pt x="78" y="26"/>
                  </a:cubicBezTo>
                  <a:close/>
                  <a:moveTo>
                    <a:pt x="22" y="11"/>
                  </a:moveTo>
                  <a:cubicBezTo>
                    <a:pt x="17" y="15"/>
                    <a:pt x="10" y="23"/>
                    <a:pt x="8" y="30"/>
                  </a:cubicBezTo>
                  <a:cubicBezTo>
                    <a:pt x="4" y="42"/>
                    <a:pt x="7" y="58"/>
                    <a:pt x="15" y="66"/>
                  </a:cubicBezTo>
                  <a:cubicBezTo>
                    <a:pt x="18" y="69"/>
                    <a:pt x="26" y="75"/>
                    <a:pt x="30" y="76"/>
                  </a:cubicBezTo>
                  <a:cubicBezTo>
                    <a:pt x="41" y="80"/>
                    <a:pt x="54" y="75"/>
                    <a:pt x="60" y="70"/>
                  </a:cubicBezTo>
                  <a:cubicBezTo>
                    <a:pt x="66" y="66"/>
                    <a:pt x="69" y="61"/>
                    <a:pt x="73" y="54"/>
                  </a:cubicBezTo>
                  <a:cubicBezTo>
                    <a:pt x="74" y="50"/>
                    <a:pt x="76" y="44"/>
                    <a:pt x="77" y="40"/>
                  </a:cubicBezTo>
                  <a:cubicBezTo>
                    <a:pt x="78" y="29"/>
                    <a:pt x="71" y="19"/>
                    <a:pt x="63" y="13"/>
                  </a:cubicBezTo>
                  <a:cubicBezTo>
                    <a:pt x="58" y="9"/>
                    <a:pt x="47" y="4"/>
                    <a:pt x="40" y="5"/>
                  </a:cubicBezTo>
                  <a:cubicBezTo>
                    <a:pt x="33" y="6"/>
                    <a:pt x="27" y="8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9" name="Freeform 480"/>
            <p:cNvSpPr/>
            <p:nvPr/>
          </p:nvSpPr>
          <p:spPr bwMode="auto">
            <a:xfrm>
              <a:off x="3755680" y="5304327"/>
              <a:ext cx="86383" cy="86383"/>
            </a:xfrm>
            <a:custGeom>
              <a:avLst/>
              <a:gdLst>
                <a:gd name="T0" fmla="*/ 7 w 14"/>
                <a:gd name="T1" fmla="*/ 1 h 14"/>
                <a:gd name="T2" fmla="*/ 6 w 14"/>
                <a:gd name="T3" fmla="*/ 12 h 14"/>
                <a:gd name="T4" fmla="*/ 7 w 14"/>
                <a:gd name="T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7" y="1"/>
                  </a:moveTo>
                  <a:cubicBezTo>
                    <a:pt x="13" y="0"/>
                    <a:pt x="14" y="14"/>
                    <a:pt x="6" y="12"/>
                  </a:cubicBezTo>
                  <a:cubicBezTo>
                    <a:pt x="0" y="11"/>
                    <a:pt x="2" y="3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0" name="Freeform 481"/>
            <p:cNvSpPr/>
            <p:nvPr/>
          </p:nvSpPr>
          <p:spPr bwMode="auto">
            <a:xfrm>
              <a:off x="3569827" y="5304327"/>
              <a:ext cx="78529" cy="107324"/>
            </a:xfrm>
            <a:custGeom>
              <a:avLst/>
              <a:gdLst>
                <a:gd name="T0" fmla="*/ 2 w 13"/>
                <a:gd name="T1" fmla="*/ 5 h 17"/>
                <a:gd name="T2" fmla="*/ 12 w 13"/>
                <a:gd name="T3" fmla="*/ 6 h 17"/>
                <a:gd name="T4" fmla="*/ 2 w 13"/>
                <a:gd name="T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7">
                  <a:moveTo>
                    <a:pt x="2" y="5"/>
                  </a:moveTo>
                  <a:cubicBezTo>
                    <a:pt x="4" y="0"/>
                    <a:pt x="11" y="2"/>
                    <a:pt x="12" y="6"/>
                  </a:cubicBezTo>
                  <a:cubicBezTo>
                    <a:pt x="13" y="14"/>
                    <a:pt x="0" y="17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1" name="Freeform 482"/>
            <p:cNvSpPr/>
            <p:nvPr/>
          </p:nvSpPr>
          <p:spPr bwMode="auto">
            <a:xfrm>
              <a:off x="3561975" y="5453531"/>
              <a:ext cx="298410" cy="94235"/>
            </a:xfrm>
            <a:custGeom>
              <a:avLst/>
              <a:gdLst>
                <a:gd name="T0" fmla="*/ 46 w 48"/>
                <a:gd name="T1" fmla="*/ 1 h 15"/>
                <a:gd name="T2" fmla="*/ 41 w 48"/>
                <a:gd name="T3" fmla="*/ 9 h 15"/>
                <a:gd name="T4" fmla="*/ 0 w 48"/>
                <a:gd name="T5" fmla="*/ 2 h 15"/>
                <a:gd name="T6" fmla="*/ 10 w 48"/>
                <a:gd name="T7" fmla="*/ 7 h 15"/>
                <a:gd name="T8" fmla="*/ 44 w 48"/>
                <a:gd name="T9" fmla="*/ 1 h 15"/>
                <a:gd name="T10" fmla="*/ 46 w 48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5">
                  <a:moveTo>
                    <a:pt x="46" y="1"/>
                  </a:moveTo>
                  <a:cubicBezTo>
                    <a:pt x="48" y="5"/>
                    <a:pt x="42" y="6"/>
                    <a:pt x="41" y="9"/>
                  </a:cubicBezTo>
                  <a:cubicBezTo>
                    <a:pt x="29" y="15"/>
                    <a:pt x="5" y="15"/>
                    <a:pt x="0" y="2"/>
                  </a:cubicBezTo>
                  <a:cubicBezTo>
                    <a:pt x="4" y="0"/>
                    <a:pt x="6" y="6"/>
                    <a:pt x="10" y="7"/>
                  </a:cubicBezTo>
                  <a:cubicBezTo>
                    <a:pt x="22" y="12"/>
                    <a:pt x="36" y="8"/>
                    <a:pt x="44" y="1"/>
                  </a:cubicBezTo>
                  <a:cubicBezTo>
                    <a:pt x="45" y="1"/>
                    <a:pt x="45" y="1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9" name="Freeform 504"/>
            <p:cNvSpPr/>
            <p:nvPr/>
          </p:nvSpPr>
          <p:spPr bwMode="auto">
            <a:xfrm>
              <a:off x="2224365" y="6105322"/>
              <a:ext cx="141352" cy="162293"/>
            </a:xfrm>
            <a:custGeom>
              <a:avLst/>
              <a:gdLst>
                <a:gd name="T0" fmla="*/ 16 w 23"/>
                <a:gd name="T1" fmla="*/ 3 h 26"/>
                <a:gd name="T2" fmla="*/ 23 w 23"/>
                <a:gd name="T3" fmla="*/ 2 h 26"/>
                <a:gd name="T4" fmla="*/ 16 w 23"/>
                <a:gd name="T5" fmla="*/ 5 h 26"/>
                <a:gd name="T6" fmla="*/ 9 w 23"/>
                <a:gd name="T7" fmla="*/ 21 h 26"/>
                <a:gd name="T8" fmla="*/ 7 w 23"/>
                <a:gd name="T9" fmla="*/ 26 h 26"/>
                <a:gd name="T10" fmla="*/ 13 w 23"/>
                <a:gd name="T11" fmla="*/ 6 h 26"/>
                <a:gd name="T12" fmla="*/ 1 w 23"/>
                <a:gd name="T13" fmla="*/ 10 h 26"/>
                <a:gd name="T14" fmla="*/ 5 w 23"/>
                <a:gd name="T15" fmla="*/ 7 h 26"/>
                <a:gd name="T16" fmla="*/ 14 w 23"/>
                <a:gd name="T17" fmla="*/ 4 h 26"/>
                <a:gd name="T18" fmla="*/ 16 w 23"/>
                <a:gd name="T1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6">
                  <a:moveTo>
                    <a:pt x="16" y="3"/>
                  </a:moveTo>
                  <a:cubicBezTo>
                    <a:pt x="19" y="2"/>
                    <a:pt x="21" y="1"/>
                    <a:pt x="23" y="2"/>
                  </a:cubicBezTo>
                  <a:cubicBezTo>
                    <a:pt x="22" y="6"/>
                    <a:pt x="18" y="3"/>
                    <a:pt x="16" y="5"/>
                  </a:cubicBezTo>
                  <a:cubicBezTo>
                    <a:pt x="13" y="7"/>
                    <a:pt x="10" y="17"/>
                    <a:pt x="9" y="21"/>
                  </a:cubicBezTo>
                  <a:cubicBezTo>
                    <a:pt x="9" y="23"/>
                    <a:pt x="9" y="26"/>
                    <a:pt x="7" y="26"/>
                  </a:cubicBezTo>
                  <a:cubicBezTo>
                    <a:pt x="7" y="19"/>
                    <a:pt x="11" y="13"/>
                    <a:pt x="13" y="6"/>
                  </a:cubicBezTo>
                  <a:cubicBezTo>
                    <a:pt x="8" y="7"/>
                    <a:pt x="6" y="9"/>
                    <a:pt x="1" y="10"/>
                  </a:cubicBezTo>
                  <a:cubicBezTo>
                    <a:pt x="0" y="7"/>
                    <a:pt x="3" y="7"/>
                    <a:pt x="5" y="7"/>
                  </a:cubicBezTo>
                  <a:cubicBezTo>
                    <a:pt x="8" y="6"/>
                    <a:pt x="11" y="4"/>
                    <a:pt x="14" y="4"/>
                  </a:cubicBezTo>
                  <a:cubicBezTo>
                    <a:pt x="13" y="2"/>
                    <a:pt x="16" y="0"/>
                    <a:pt x="1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0" name="Freeform 505"/>
            <p:cNvSpPr/>
            <p:nvPr/>
          </p:nvSpPr>
          <p:spPr bwMode="auto">
            <a:xfrm>
              <a:off x="2559422" y="6141969"/>
              <a:ext cx="109941" cy="136117"/>
            </a:xfrm>
            <a:custGeom>
              <a:avLst/>
              <a:gdLst>
                <a:gd name="T0" fmla="*/ 18 w 18"/>
                <a:gd name="T1" fmla="*/ 1 h 22"/>
                <a:gd name="T2" fmla="*/ 11 w 18"/>
                <a:gd name="T3" fmla="*/ 22 h 22"/>
                <a:gd name="T4" fmla="*/ 11 w 18"/>
                <a:gd name="T5" fmla="*/ 14 h 22"/>
                <a:gd name="T6" fmla="*/ 0 w 18"/>
                <a:gd name="T7" fmla="*/ 20 h 22"/>
                <a:gd name="T8" fmla="*/ 5 w 18"/>
                <a:gd name="T9" fmla="*/ 10 h 22"/>
                <a:gd name="T10" fmla="*/ 8 w 18"/>
                <a:gd name="T11" fmla="*/ 13 h 22"/>
                <a:gd name="T12" fmla="*/ 6 w 18"/>
                <a:gd name="T13" fmla="*/ 13 h 22"/>
                <a:gd name="T14" fmla="*/ 2 w 18"/>
                <a:gd name="T15" fmla="*/ 19 h 22"/>
                <a:gd name="T16" fmla="*/ 17 w 18"/>
                <a:gd name="T17" fmla="*/ 0 h 22"/>
                <a:gd name="T18" fmla="*/ 18 w 18"/>
                <a:gd name="T19" fmla="*/ 0 h 22"/>
                <a:gd name="T20" fmla="*/ 18 w 18"/>
                <a:gd name="T21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2">
                  <a:moveTo>
                    <a:pt x="18" y="1"/>
                  </a:moveTo>
                  <a:cubicBezTo>
                    <a:pt x="15" y="7"/>
                    <a:pt x="12" y="14"/>
                    <a:pt x="11" y="22"/>
                  </a:cubicBezTo>
                  <a:cubicBezTo>
                    <a:pt x="7" y="21"/>
                    <a:pt x="11" y="16"/>
                    <a:pt x="11" y="14"/>
                  </a:cubicBezTo>
                  <a:cubicBezTo>
                    <a:pt x="9" y="15"/>
                    <a:pt x="6" y="22"/>
                    <a:pt x="0" y="20"/>
                  </a:cubicBezTo>
                  <a:cubicBezTo>
                    <a:pt x="0" y="16"/>
                    <a:pt x="3" y="13"/>
                    <a:pt x="5" y="10"/>
                  </a:cubicBezTo>
                  <a:cubicBezTo>
                    <a:pt x="7" y="10"/>
                    <a:pt x="9" y="11"/>
                    <a:pt x="8" y="13"/>
                  </a:cubicBezTo>
                  <a:cubicBezTo>
                    <a:pt x="7" y="14"/>
                    <a:pt x="7" y="13"/>
                    <a:pt x="6" y="13"/>
                  </a:cubicBezTo>
                  <a:cubicBezTo>
                    <a:pt x="3" y="14"/>
                    <a:pt x="3" y="16"/>
                    <a:pt x="2" y="19"/>
                  </a:cubicBezTo>
                  <a:cubicBezTo>
                    <a:pt x="10" y="16"/>
                    <a:pt x="13" y="7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1"/>
                    <a:pt x="18" y="1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1" name="Freeform 506"/>
            <p:cNvSpPr/>
            <p:nvPr/>
          </p:nvSpPr>
          <p:spPr bwMode="auto">
            <a:xfrm>
              <a:off x="2904949" y="6123645"/>
              <a:ext cx="143971" cy="149206"/>
            </a:xfrm>
            <a:custGeom>
              <a:avLst/>
              <a:gdLst>
                <a:gd name="T0" fmla="*/ 12 w 23"/>
                <a:gd name="T1" fmla="*/ 16 h 24"/>
                <a:gd name="T2" fmla="*/ 0 w 23"/>
                <a:gd name="T3" fmla="*/ 20 h 24"/>
                <a:gd name="T4" fmla="*/ 11 w 23"/>
                <a:gd name="T5" fmla="*/ 13 h 24"/>
                <a:gd name="T6" fmla="*/ 9 w 23"/>
                <a:gd name="T7" fmla="*/ 13 h 24"/>
                <a:gd name="T8" fmla="*/ 3 w 23"/>
                <a:gd name="T9" fmla="*/ 20 h 24"/>
                <a:gd name="T10" fmla="*/ 14 w 23"/>
                <a:gd name="T11" fmla="*/ 12 h 24"/>
                <a:gd name="T12" fmla="*/ 21 w 23"/>
                <a:gd name="T13" fmla="*/ 0 h 24"/>
                <a:gd name="T14" fmla="*/ 15 w 23"/>
                <a:gd name="T15" fmla="*/ 14 h 24"/>
                <a:gd name="T16" fmla="*/ 12 w 23"/>
                <a:gd name="T17" fmla="*/ 22 h 24"/>
                <a:gd name="T18" fmla="*/ 12 w 23"/>
                <a:gd name="T1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2" y="16"/>
                  </a:moveTo>
                  <a:cubicBezTo>
                    <a:pt x="9" y="18"/>
                    <a:pt x="5" y="24"/>
                    <a:pt x="0" y="20"/>
                  </a:cubicBezTo>
                  <a:cubicBezTo>
                    <a:pt x="1" y="17"/>
                    <a:pt x="8" y="7"/>
                    <a:pt x="11" y="13"/>
                  </a:cubicBezTo>
                  <a:cubicBezTo>
                    <a:pt x="10" y="14"/>
                    <a:pt x="10" y="13"/>
                    <a:pt x="9" y="13"/>
                  </a:cubicBezTo>
                  <a:cubicBezTo>
                    <a:pt x="5" y="14"/>
                    <a:pt x="4" y="17"/>
                    <a:pt x="3" y="20"/>
                  </a:cubicBezTo>
                  <a:cubicBezTo>
                    <a:pt x="9" y="19"/>
                    <a:pt x="11" y="15"/>
                    <a:pt x="14" y="12"/>
                  </a:cubicBezTo>
                  <a:cubicBezTo>
                    <a:pt x="16" y="8"/>
                    <a:pt x="16" y="2"/>
                    <a:pt x="21" y="0"/>
                  </a:cubicBezTo>
                  <a:cubicBezTo>
                    <a:pt x="23" y="6"/>
                    <a:pt x="17" y="10"/>
                    <a:pt x="15" y="14"/>
                  </a:cubicBezTo>
                  <a:cubicBezTo>
                    <a:pt x="14" y="17"/>
                    <a:pt x="14" y="20"/>
                    <a:pt x="12" y="22"/>
                  </a:cubicBezTo>
                  <a:cubicBezTo>
                    <a:pt x="9" y="21"/>
                    <a:pt x="12" y="18"/>
                    <a:pt x="1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2" name="Freeform 507"/>
            <p:cNvSpPr/>
            <p:nvPr/>
          </p:nvSpPr>
          <p:spPr bwMode="auto">
            <a:xfrm>
              <a:off x="3208594" y="6136734"/>
              <a:ext cx="31412" cy="23560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4 h 4"/>
                <a:gd name="T4" fmla="*/ 1 w 5"/>
                <a:gd name="T5" fmla="*/ 4 h 4"/>
                <a:gd name="T6" fmla="*/ 5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1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3" name="Freeform 508"/>
            <p:cNvSpPr>
              <a:spLocks noEditPoints="1"/>
            </p:cNvSpPr>
            <p:nvPr/>
          </p:nvSpPr>
          <p:spPr bwMode="auto">
            <a:xfrm>
              <a:off x="2323835" y="6186468"/>
              <a:ext cx="222500" cy="86383"/>
            </a:xfrm>
            <a:custGeom>
              <a:avLst/>
              <a:gdLst>
                <a:gd name="T0" fmla="*/ 23 w 36"/>
                <a:gd name="T1" fmla="*/ 10 h 14"/>
                <a:gd name="T2" fmla="*/ 12 w 36"/>
                <a:gd name="T3" fmla="*/ 11 h 14"/>
                <a:gd name="T4" fmla="*/ 4 w 36"/>
                <a:gd name="T5" fmla="*/ 12 h 14"/>
                <a:gd name="T6" fmla="*/ 7 w 36"/>
                <a:gd name="T7" fmla="*/ 5 h 14"/>
                <a:gd name="T8" fmla="*/ 5 w 36"/>
                <a:gd name="T9" fmla="*/ 4 h 14"/>
                <a:gd name="T10" fmla="*/ 1 w 36"/>
                <a:gd name="T11" fmla="*/ 7 h 14"/>
                <a:gd name="T12" fmla="*/ 4 w 36"/>
                <a:gd name="T13" fmla="*/ 1 h 14"/>
                <a:gd name="T14" fmla="*/ 7 w 36"/>
                <a:gd name="T15" fmla="*/ 3 h 14"/>
                <a:gd name="T16" fmla="*/ 11 w 36"/>
                <a:gd name="T17" fmla="*/ 1 h 14"/>
                <a:gd name="T18" fmla="*/ 7 w 36"/>
                <a:gd name="T19" fmla="*/ 10 h 14"/>
                <a:gd name="T20" fmla="*/ 18 w 36"/>
                <a:gd name="T21" fmla="*/ 2 h 14"/>
                <a:gd name="T22" fmla="*/ 14 w 36"/>
                <a:gd name="T23" fmla="*/ 10 h 14"/>
                <a:gd name="T24" fmla="*/ 27 w 36"/>
                <a:gd name="T25" fmla="*/ 3 h 14"/>
                <a:gd name="T26" fmla="*/ 36 w 36"/>
                <a:gd name="T27" fmla="*/ 5 h 14"/>
                <a:gd name="T28" fmla="*/ 33 w 36"/>
                <a:gd name="T29" fmla="*/ 13 h 14"/>
                <a:gd name="T30" fmla="*/ 31 w 36"/>
                <a:gd name="T31" fmla="*/ 12 h 14"/>
                <a:gd name="T32" fmla="*/ 33 w 36"/>
                <a:gd name="T33" fmla="*/ 4 h 14"/>
                <a:gd name="T34" fmla="*/ 23 w 36"/>
                <a:gd name="T35" fmla="*/ 14 h 14"/>
                <a:gd name="T36" fmla="*/ 23 w 36"/>
                <a:gd name="T37" fmla="*/ 10 h 14"/>
                <a:gd name="T38" fmla="*/ 15 w 36"/>
                <a:gd name="T39" fmla="*/ 7 h 14"/>
                <a:gd name="T40" fmla="*/ 16 w 36"/>
                <a:gd name="T41" fmla="*/ 5 h 14"/>
                <a:gd name="T42" fmla="*/ 15 w 36"/>
                <a:gd name="T4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14">
                  <a:moveTo>
                    <a:pt x="23" y="10"/>
                  </a:moveTo>
                  <a:cubicBezTo>
                    <a:pt x="20" y="13"/>
                    <a:pt x="15" y="14"/>
                    <a:pt x="12" y="11"/>
                  </a:cubicBezTo>
                  <a:cubicBezTo>
                    <a:pt x="10" y="12"/>
                    <a:pt x="6" y="13"/>
                    <a:pt x="4" y="12"/>
                  </a:cubicBezTo>
                  <a:cubicBezTo>
                    <a:pt x="5" y="9"/>
                    <a:pt x="6" y="7"/>
                    <a:pt x="7" y="5"/>
                  </a:cubicBezTo>
                  <a:cubicBezTo>
                    <a:pt x="7" y="5"/>
                    <a:pt x="5" y="5"/>
                    <a:pt x="5" y="4"/>
                  </a:cubicBezTo>
                  <a:cubicBezTo>
                    <a:pt x="3" y="5"/>
                    <a:pt x="3" y="7"/>
                    <a:pt x="1" y="7"/>
                  </a:cubicBezTo>
                  <a:cubicBezTo>
                    <a:pt x="0" y="5"/>
                    <a:pt x="3" y="3"/>
                    <a:pt x="4" y="1"/>
                  </a:cubicBezTo>
                  <a:cubicBezTo>
                    <a:pt x="5" y="1"/>
                    <a:pt x="6" y="2"/>
                    <a:pt x="7" y="3"/>
                  </a:cubicBezTo>
                  <a:cubicBezTo>
                    <a:pt x="9" y="2"/>
                    <a:pt x="9" y="0"/>
                    <a:pt x="11" y="1"/>
                  </a:cubicBezTo>
                  <a:cubicBezTo>
                    <a:pt x="12" y="5"/>
                    <a:pt x="7" y="6"/>
                    <a:pt x="7" y="10"/>
                  </a:cubicBezTo>
                  <a:cubicBezTo>
                    <a:pt x="14" y="13"/>
                    <a:pt x="12" y="2"/>
                    <a:pt x="18" y="2"/>
                  </a:cubicBezTo>
                  <a:cubicBezTo>
                    <a:pt x="21" y="5"/>
                    <a:pt x="17" y="8"/>
                    <a:pt x="14" y="10"/>
                  </a:cubicBezTo>
                  <a:cubicBezTo>
                    <a:pt x="20" y="13"/>
                    <a:pt x="25" y="7"/>
                    <a:pt x="27" y="3"/>
                  </a:cubicBezTo>
                  <a:cubicBezTo>
                    <a:pt x="30" y="3"/>
                    <a:pt x="34" y="1"/>
                    <a:pt x="36" y="5"/>
                  </a:cubicBezTo>
                  <a:cubicBezTo>
                    <a:pt x="36" y="9"/>
                    <a:pt x="34" y="11"/>
                    <a:pt x="33" y="13"/>
                  </a:cubicBezTo>
                  <a:cubicBezTo>
                    <a:pt x="32" y="13"/>
                    <a:pt x="32" y="12"/>
                    <a:pt x="31" y="12"/>
                  </a:cubicBezTo>
                  <a:cubicBezTo>
                    <a:pt x="32" y="10"/>
                    <a:pt x="36" y="5"/>
                    <a:pt x="33" y="4"/>
                  </a:cubicBezTo>
                  <a:cubicBezTo>
                    <a:pt x="28" y="3"/>
                    <a:pt x="26" y="12"/>
                    <a:pt x="23" y="14"/>
                  </a:cubicBezTo>
                  <a:cubicBezTo>
                    <a:pt x="21" y="14"/>
                    <a:pt x="22" y="11"/>
                    <a:pt x="23" y="10"/>
                  </a:cubicBezTo>
                  <a:close/>
                  <a:moveTo>
                    <a:pt x="15" y="7"/>
                  </a:moveTo>
                  <a:cubicBezTo>
                    <a:pt x="16" y="7"/>
                    <a:pt x="17" y="5"/>
                    <a:pt x="16" y="5"/>
                  </a:cubicBezTo>
                  <a:cubicBezTo>
                    <a:pt x="16" y="5"/>
                    <a:pt x="15" y="6"/>
                    <a:pt x="1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4" name="Freeform 509"/>
            <p:cNvSpPr>
              <a:spLocks noEditPoints="1"/>
            </p:cNvSpPr>
            <p:nvPr/>
          </p:nvSpPr>
          <p:spPr bwMode="auto">
            <a:xfrm>
              <a:off x="3017508" y="6173381"/>
              <a:ext cx="62823" cy="94235"/>
            </a:xfrm>
            <a:custGeom>
              <a:avLst/>
              <a:gdLst>
                <a:gd name="T0" fmla="*/ 10 w 10"/>
                <a:gd name="T1" fmla="*/ 1 h 15"/>
                <a:gd name="T2" fmla="*/ 3 w 10"/>
                <a:gd name="T3" fmla="*/ 10 h 15"/>
                <a:gd name="T4" fmla="*/ 10 w 10"/>
                <a:gd name="T5" fmla="*/ 10 h 15"/>
                <a:gd name="T6" fmla="*/ 0 w 10"/>
                <a:gd name="T7" fmla="*/ 9 h 15"/>
                <a:gd name="T8" fmla="*/ 10 w 10"/>
                <a:gd name="T9" fmla="*/ 1 h 15"/>
                <a:gd name="T10" fmla="*/ 4 w 10"/>
                <a:gd name="T11" fmla="*/ 7 h 15"/>
                <a:gd name="T12" fmla="*/ 7 w 10"/>
                <a:gd name="T13" fmla="*/ 3 h 15"/>
                <a:gd name="T14" fmla="*/ 4 w 10"/>
                <a:gd name="T1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5">
                  <a:moveTo>
                    <a:pt x="10" y="1"/>
                  </a:moveTo>
                  <a:cubicBezTo>
                    <a:pt x="10" y="6"/>
                    <a:pt x="6" y="8"/>
                    <a:pt x="3" y="10"/>
                  </a:cubicBezTo>
                  <a:cubicBezTo>
                    <a:pt x="4" y="14"/>
                    <a:pt x="8" y="9"/>
                    <a:pt x="10" y="10"/>
                  </a:cubicBezTo>
                  <a:cubicBezTo>
                    <a:pt x="8" y="15"/>
                    <a:pt x="1" y="14"/>
                    <a:pt x="0" y="9"/>
                  </a:cubicBezTo>
                  <a:cubicBezTo>
                    <a:pt x="3" y="7"/>
                    <a:pt x="5" y="0"/>
                    <a:pt x="10" y="1"/>
                  </a:cubicBezTo>
                  <a:close/>
                  <a:moveTo>
                    <a:pt x="4" y="7"/>
                  </a:moveTo>
                  <a:cubicBezTo>
                    <a:pt x="5" y="6"/>
                    <a:pt x="8" y="5"/>
                    <a:pt x="7" y="3"/>
                  </a:cubicBezTo>
                  <a:cubicBezTo>
                    <a:pt x="6" y="4"/>
                    <a:pt x="4" y="6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5" name="Freeform 510"/>
            <p:cNvSpPr>
              <a:spLocks noEditPoints="1"/>
            </p:cNvSpPr>
            <p:nvPr/>
          </p:nvSpPr>
          <p:spPr bwMode="auto">
            <a:xfrm>
              <a:off x="2596069" y="6191703"/>
              <a:ext cx="149206" cy="222500"/>
            </a:xfrm>
            <a:custGeom>
              <a:avLst/>
              <a:gdLst>
                <a:gd name="T0" fmla="*/ 24 w 24"/>
                <a:gd name="T1" fmla="*/ 1 h 36"/>
                <a:gd name="T2" fmla="*/ 17 w 24"/>
                <a:gd name="T3" fmla="*/ 19 h 36"/>
                <a:gd name="T4" fmla="*/ 23 w 24"/>
                <a:gd name="T5" fmla="*/ 16 h 36"/>
                <a:gd name="T6" fmla="*/ 16 w 24"/>
                <a:gd name="T7" fmla="*/ 22 h 36"/>
                <a:gd name="T8" fmla="*/ 10 w 24"/>
                <a:gd name="T9" fmla="*/ 33 h 36"/>
                <a:gd name="T10" fmla="*/ 0 w 24"/>
                <a:gd name="T11" fmla="*/ 29 h 36"/>
                <a:gd name="T12" fmla="*/ 15 w 24"/>
                <a:gd name="T13" fmla="*/ 21 h 36"/>
                <a:gd name="T14" fmla="*/ 18 w 24"/>
                <a:gd name="T15" fmla="*/ 9 h 36"/>
                <a:gd name="T16" fmla="*/ 9 w 24"/>
                <a:gd name="T17" fmla="*/ 11 h 36"/>
                <a:gd name="T18" fmla="*/ 12 w 24"/>
                <a:gd name="T19" fmla="*/ 5 h 36"/>
                <a:gd name="T20" fmla="*/ 11 w 24"/>
                <a:gd name="T21" fmla="*/ 10 h 36"/>
                <a:gd name="T22" fmla="*/ 22 w 24"/>
                <a:gd name="T23" fmla="*/ 0 h 36"/>
                <a:gd name="T24" fmla="*/ 24 w 24"/>
                <a:gd name="T25" fmla="*/ 1 h 36"/>
                <a:gd name="T26" fmla="*/ 3 w 24"/>
                <a:gd name="T27" fmla="*/ 29 h 36"/>
                <a:gd name="T28" fmla="*/ 14 w 24"/>
                <a:gd name="T29" fmla="*/ 22 h 36"/>
                <a:gd name="T30" fmla="*/ 3 w 24"/>
                <a:gd name="T31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36">
                  <a:moveTo>
                    <a:pt x="24" y="1"/>
                  </a:moveTo>
                  <a:cubicBezTo>
                    <a:pt x="21" y="6"/>
                    <a:pt x="19" y="13"/>
                    <a:pt x="17" y="19"/>
                  </a:cubicBezTo>
                  <a:cubicBezTo>
                    <a:pt x="19" y="18"/>
                    <a:pt x="21" y="17"/>
                    <a:pt x="23" y="16"/>
                  </a:cubicBezTo>
                  <a:cubicBezTo>
                    <a:pt x="22" y="18"/>
                    <a:pt x="18" y="20"/>
                    <a:pt x="16" y="22"/>
                  </a:cubicBezTo>
                  <a:cubicBezTo>
                    <a:pt x="15" y="26"/>
                    <a:pt x="14" y="32"/>
                    <a:pt x="10" y="33"/>
                  </a:cubicBezTo>
                  <a:cubicBezTo>
                    <a:pt x="6" y="34"/>
                    <a:pt x="3" y="31"/>
                    <a:pt x="0" y="29"/>
                  </a:cubicBezTo>
                  <a:cubicBezTo>
                    <a:pt x="4" y="25"/>
                    <a:pt x="10" y="23"/>
                    <a:pt x="15" y="21"/>
                  </a:cubicBezTo>
                  <a:cubicBezTo>
                    <a:pt x="16" y="17"/>
                    <a:pt x="18" y="13"/>
                    <a:pt x="18" y="9"/>
                  </a:cubicBezTo>
                  <a:cubicBezTo>
                    <a:pt x="17" y="10"/>
                    <a:pt x="12" y="16"/>
                    <a:pt x="9" y="11"/>
                  </a:cubicBezTo>
                  <a:cubicBezTo>
                    <a:pt x="9" y="8"/>
                    <a:pt x="9" y="4"/>
                    <a:pt x="12" y="5"/>
                  </a:cubicBezTo>
                  <a:cubicBezTo>
                    <a:pt x="13" y="7"/>
                    <a:pt x="11" y="8"/>
                    <a:pt x="11" y="10"/>
                  </a:cubicBezTo>
                  <a:cubicBezTo>
                    <a:pt x="17" y="11"/>
                    <a:pt x="20" y="4"/>
                    <a:pt x="22" y="0"/>
                  </a:cubicBezTo>
                  <a:cubicBezTo>
                    <a:pt x="24" y="0"/>
                    <a:pt x="23" y="1"/>
                    <a:pt x="24" y="1"/>
                  </a:cubicBezTo>
                  <a:close/>
                  <a:moveTo>
                    <a:pt x="3" y="29"/>
                  </a:moveTo>
                  <a:cubicBezTo>
                    <a:pt x="7" y="36"/>
                    <a:pt x="15" y="27"/>
                    <a:pt x="14" y="22"/>
                  </a:cubicBezTo>
                  <a:cubicBezTo>
                    <a:pt x="11" y="25"/>
                    <a:pt x="6" y="26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6" name="Freeform 511"/>
            <p:cNvSpPr>
              <a:spLocks noEditPoints="1"/>
            </p:cNvSpPr>
            <p:nvPr/>
          </p:nvSpPr>
          <p:spPr bwMode="auto">
            <a:xfrm>
              <a:off x="3085566" y="6168146"/>
              <a:ext cx="130882" cy="104705"/>
            </a:xfrm>
            <a:custGeom>
              <a:avLst/>
              <a:gdLst>
                <a:gd name="T0" fmla="*/ 6 w 21"/>
                <a:gd name="T1" fmla="*/ 9 h 17"/>
                <a:gd name="T2" fmla="*/ 6 w 21"/>
                <a:gd name="T3" fmla="*/ 10 h 17"/>
                <a:gd name="T4" fmla="*/ 20 w 21"/>
                <a:gd name="T5" fmla="*/ 2 h 17"/>
                <a:gd name="T6" fmla="*/ 21 w 21"/>
                <a:gd name="T7" fmla="*/ 3 h 17"/>
                <a:gd name="T8" fmla="*/ 15 w 21"/>
                <a:gd name="T9" fmla="*/ 16 h 17"/>
                <a:gd name="T10" fmla="*/ 13 w 21"/>
                <a:gd name="T11" fmla="*/ 15 h 17"/>
                <a:gd name="T12" fmla="*/ 14 w 21"/>
                <a:gd name="T13" fmla="*/ 11 h 17"/>
                <a:gd name="T14" fmla="*/ 0 w 21"/>
                <a:gd name="T15" fmla="*/ 14 h 17"/>
                <a:gd name="T16" fmla="*/ 0 w 21"/>
                <a:gd name="T17" fmla="*/ 13 h 17"/>
                <a:gd name="T18" fmla="*/ 4 w 21"/>
                <a:gd name="T19" fmla="*/ 11 h 17"/>
                <a:gd name="T20" fmla="*/ 11 w 21"/>
                <a:gd name="T21" fmla="*/ 3 h 17"/>
                <a:gd name="T22" fmla="*/ 6 w 21"/>
                <a:gd name="T23" fmla="*/ 9 h 17"/>
                <a:gd name="T24" fmla="*/ 7 w 21"/>
                <a:gd name="T25" fmla="*/ 6 h 17"/>
                <a:gd name="T26" fmla="*/ 8 w 21"/>
                <a:gd name="T27" fmla="*/ 4 h 17"/>
                <a:gd name="T28" fmla="*/ 7 w 21"/>
                <a:gd name="T2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17">
                  <a:moveTo>
                    <a:pt x="6" y="9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12" y="12"/>
                    <a:pt x="17" y="5"/>
                    <a:pt x="20" y="2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18" y="7"/>
                    <a:pt x="16" y="11"/>
                    <a:pt x="15" y="16"/>
                  </a:cubicBezTo>
                  <a:cubicBezTo>
                    <a:pt x="14" y="16"/>
                    <a:pt x="14" y="15"/>
                    <a:pt x="13" y="15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0" y="11"/>
                    <a:pt x="5" y="17"/>
                    <a:pt x="0" y="14"/>
                  </a:cubicBezTo>
                  <a:cubicBezTo>
                    <a:pt x="0" y="14"/>
                    <a:pt x="1" y="14"/>
                    <a:pt x="0" y="13"/>
                  </a:cubicBezTo>
                  <a:cubicBezTo>
                    <a:pt x="2" y="12"/>
                    <a:pt x="2" y="12"/>
                    <a:pt x="4" y="11"/>
                  </a:cubicBezTo>
                  <a:cubicBezTo>
                    <a:pt x="4" y="6"/>
                    <a:pt x="6" y="0"/>
                    <a:pt x="11" y="3"/>
                  </a:cubicBezTo>
                  <a:cubicBezTo>
                    <a:pt x="11" y="6"/>
                    <a:pt x="9" y="8"/>
                    <a:pt x="6" y="9"/>
                  </a:cubicBezTo>
                  <a:close/>
                  <a:moveTo>
                    <a:pt x="7" y="6"/>
                  </a:moveTo>
                  <a:cubicBezTo>
                    <a:pt x="8" y="6"/>
                    <a:pt x="9" y="4"/>
                    <a:pt x="8" y="4"/>
                  </a:cubicBezTo>
                  <a:cubicBezTo>
                    <a:pt x="8" y="5"/>
                    <a:pt x="7" y="5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7" name="Freeform 512"/>
            <p:cNvSpPr/>
            <p:nvPr/>
          </p:nvSpPr>
          <p:spPr bwMode="auto">
            <a:xfrm>
              <a:off x="3276653" y="6186468"/>
              <a:ext cx="185853" cy="117794"/>
            </a:xfrm>
            <a:custGeom>
              <a:avLst/>
              <a:gdLst>
                <a:gd name="T0" fmla="*/ 7 w 30"/>
                <a:gd name="T1" fmla="*/ 1 h 19"/>
                <a:gd name="T2" fmla="*/ 6 w 30"/>
                <a:gd name="T3" fmla="*/ 5 h 19"/>
                <a:gd name="T4" fmla="*/ 17 w 30"/>
                <a:gd name="T5" fmla="*/ 7 h 19"/>
                <a:gd name="T6" fmla="*/ 15 w 30"/>
                <a:gd name="T7" fmla="*/ 13 h 19"/>
                <a:gd name="T8" fmla="*/ 30 w 30"/>
                <a:gd name="T9" fmla="*/ 9 h 19"/>
                <a:gd name="T10" fmla="*/ 12 w 30"/>
                <a:gd name="T11" fmla="*/ 13 h 19"/>
                <a:gd name="T12" fmla="*/ 14 w 30"/>
                <a:gd name="T13" fmla="*/ 7 h 19"/>
                <a:gd name="T14" fmla="*/ 1 w 30"/>
                <a:gd name="T15" fmla="*/ 15 h 19"/>
                <a:gd name="T16" fmla="*/ 0 w 30"/>
                <a:gd name="T17" fmla="*/ 14 h 19"/>
                <a:gd name="T18" fmla="*/ 6 w 30"/>
                <a:gd name="T19" fmla="*/ 0 h 19"/>
                <a:gd name="T20" fmla="*/ 7 w 30"/>
                <a:gd name="T21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9">
                  <a:moveTo>
                    <a:pt x="7" y="1"/>
                  </a:moveTo>
                  <a:cubicBezTo>
                    <a:pt x="8" y="3"/>
                    <a:pt x="6" y="3"/>
                    <a:pt x="6" y="5"/>
                  </a:cubicBezTo>
                  <a:cubicBezTo>
                    <a:pt x="8" y="3"/>
                    <a:pt x="15" y="4"/>
                    <a:pt x="17" y="7"/>
                  </a:cubicBezTo>
                  <a:cubicBezTo>
                    <a:pt x="17" y="9"/>
                    <a:pt x="15" y="10"/>
                    <a:pt x="15" y="13"/>
                  </a:cubicBezTo>
                  <a:cubicBezTo>
                    <a:pt x="20" y="15"/>
                    <a:pt x="26" y="10"/>
                    <a:pt x="30" y="9"/>
                  </a:cubicBezTo>
                  <a:cubicBezTo>
                    <a:pt x="29" y="11"/>
                    <a:pt x="14" y="19"/>
                    <a:pt x="12" y="13"/>
                  </a:cubicBezTo>
                  <a:cubicBezTo>
                    <a:pt x="11" y="10"/>
                    <a:pt x="14" y="10"/>
                    <a:pt x="14" y="7"/>
                  </a:cubicBezTo>
                  <a:cubicBezTo>
                    <a:pt x="7" y="3"/>
                    <a:pt x="5" y="12"/>
                    <a:pt x="1" y="15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3" y="10"/>
                    <a:pt x="3" y="4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8" name="Freeform 513"/>
            <p:cNvSpPr>
              <a:spLocks noEditPoints="1"/>
            </p:cNvSpPr>
            <p:nvPr/>
          </p:nvSpPr>
          <p:spPr bwMode="auto">
            <a:xfrm>
              <a:off x="3153625" y="6191703"/>
              <a:ext cx="136117" cy="167528"/>
            </a:xfrm>
            <a:custGeom>
              <a:avLst/>
              <a:gdLst>
                <a:gd name="T0" fmla="*/ 13 w 22"/>
                <a:gd name="T1" fmla="*/ 7 h 27"/>
                <a:gd name="T2" fmla="*/ 17 w 22"/>
                <a:gd name="T3" fmla="*/ 5 h 27"/>
                <a:gd name="T4" fmla="*/ 13 w 22"/>
                <a:gd name="T5" fmla="*/ 26 h 27"/>
                <a:gd name="T6" fmla="*/ 0 w 22"/>
                <a:gd name="T7" fmla="*/ 21 h 27"/>
                <a:gd name="T8" fmla="*/ 9 w 22"/>
                <a:gd name="T9" fmla="*/ 13 h 27"/>
                <a:gd name="T10" fmla="*/ 16 w 22"/>
                <a:gd name="T11" fmla="*/ 8 h 27"/>
                <a:gd name="T12" fmla="*/ 10 w 22"/>
                <a:gd name="T13" fmla="*/ 8 h 27"/>
                <a:gd name="T14" fmla="*/ 17 w 22"/>
                <a:gd name="T15" fmla="*/ 0 h 27"/>
                <a:gd name="T16" fmla="*/ 19 w 22"/>
                <a:gd name="T17" fmla="*/ 5 h 27"/>
                <a:gd name="T18" fmla="*/ 18 w 22"/>
                <a:gd name="T19" fmla="*/ 3 h 27"/>
                <a:gd name="T20" fmla="*/ 13 w 22"/>
                <a:gd name="T21" fmla="*/ 7 h 27"/>
                <a:gd name="T22" fmla="*/ 3 w 22"/>
                <a:gd name="T23" fmla="*/ 21 h 27"/>
                <a:gd name="T24" fmla="*/ 6 w 22"/>
                <a:gd name="T25" fmla="*/ 23 h 27"/>
                <a:gd name="T26" fmla="*/ 11 w 22"/>
                <a:gd name="T27" fmla="*/ 25 h 27"/>
                <a:gd name="T28" fmla="*/ 15 w 22"/>
                <a:gd name="T29" fmla="*/ 12 h 27"/>
                <a:gd name="T30" fmla="*/ 3 w 22"/>
                <a:gd name="T31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7">
                  <a:moveTo>
                    <a:pt x="13" y="7"/>
                  </a:moveTo>
                  <a:cubicBezTo>
                    <a:pt x="14" y="7"/>
                    <a:pt x="14" y="5"/>
                    <a:pt x="17" y="5"/>
                  </a:cubicBezTo>
                  <a:cubicBezTo>
                    <a:pt x="19" y="12"/>
                    <a:pt x="16" y="21"/>
                    <a:pt x="13" y="26"/>
                  </a:cubicBezTo>
                  <a:cubicBezTo>
                    <a:pt x="7" y="27"/>
                    <a:pt x="3" y="24"/>
                    <a:pt x="0" y="21"/>
                  </a:cubicBezTo>
                  <a:cubicBezTo>
                    <a:pt x="1" y="18"/>
                    <a:pt x="6" y="15"/>
                    <a:pt x="9" y="13"/>
                  </a:cubicBezTo>
                  <a:cubicBezTo>
                    <a:pt x="11" y="12"/>
                    <a:pt x="16" y="11"/>
                    <a:pt x="16" y="8"/>
                  </a:cubicBezTo>
                  <a:cubicBezTo>
                    <a:pt x="14" y="8"/>
                    <a:pt x="12" y="10"/>
                    <a:pt x="10" y="8"/>
                  </a:cubicBezTo>
                  <a:cubicBezTo>
                    <a:pt x="11" y="6"/>
                    <a:pt x="14" y="1"/>
                    <a:pt x="17" y="0"/>
                  </a:cubicBezTo>
                  <a:cubicBezTo>
                    <a:pt x="20" y="0"/>
                    <a:pt x="22" y="3"/>
                    <a:pt x="19" y="5"/>
                  </a:cubicBezTo>
                  <a:cubicBezTo>
                    <a:pt x="17" y="5"/>
                    <a:pt x="18" y="3"/>
                    <a:pt x="18" y="3"/>
                  </a:cubicBezTo>
                  <a:cubicBezTo>
                    <a:pt x="15" y="3"/>
                    <a:pt x="14" y="5"/>
                    <a:pt x="13" y="7"/>
                  </a:cubicBezTo>
                  <a:close/>
                  <a:moveTo>
                    <a:pt x="3" y="21"/>
                  </a:moveTo>
                  <a:cubicBezTo>
                    <a:pt x="3" y="21"/>
                    <a:pt x="5" y="23"/>
                    <a:pt x="6" y="23"/>
                  </a:cubicBezTo>
                  <a:cubicBezTo>
                    <a:pt x="8" y="24"/>
                    <a:pt x="9" y="25"/>
                    <a:pt x="11" y="25"/>
                  </a:cubicBezTo>
                  <a:cubicBezTo>
                    <a:pt x="14" y="22"/>
                    <a:pt x="16" y="16"/>
                    <a:pt x="15" y="12"/>
                  </a:cubicBezTo>
                  <a:cubicBezTo>
                    <a:pt x="13" y="14"/>
                    <a:pt x="3" y="18"/>
                    <a:pt x="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6" name="Freeform 544"/>
            <p:cNvSpPr/>
            <p:nvPr/>
          </p:nvSpPr>
          <p:spPr bwMode="auto">
            <a:xfrm>
              <a:off x="5056642" y="5055651"/>
              <a:ext cx="489498" cy="81147"/>
            </a:xfrm>
            <a:custGeom>
              <a:avLst/>
              <a:gdLst>
                <a:gd name="T0" fmla="*/ 22 w 79"/>
                <a:gd name="T1" fmla="*/ 2 h 13"/>
                <a:gd name="T2" fmla="*/ 21 w 79"/>
                <a:gd name="T3" fmla="*/ 7 h 13"/>
                <a:gd name="T4" fmla="*/ 28 w 79"/>
                <a:gd name="T5" fmla="*/ 3 h 13"/>
                <a:gd name="T6" fmla="*/ 28 w 79"/>
                <a:gd name="T7" fmla="*/ 8 h 13"/>
                <a:gd name="T8" fmla="*/ 34 w 79"/>
                <a:gd name="T9" fmla="*/ 4 h 13"/>
                <a:gd name="T10" fmla="*/ 34 w 79"/>
                <a:gd name="T11" fmla="*/ 8 h 13"/>
                <a:gd name="T12" fmla="*/ 42 w 79"/>
                <a:gd name="T13" fmla="*/ 5 h 13"/>
                <a:gd name="T14" fmla="*/ 42 w 79"/>
                <a:gd name="T15" fmla="*/ 8 h 13"/>
                <a:gd name="T16" fmla="*/ 49 w 79"/>
                <a:gd name="T17" fmla="*/ 4 h 13"/>
                <a:gd name="T18" fmla="*/ 48 w 79"/>
                <a:gd name="T19" fmla="*/ 8 h 13"/>
                <a:gd name="T20" fmla="*/ 60 w 79"/>
                <a:gd name="T21" fmla="*/ 4 h 13"/>
                <a:gd name="T22" fmla="*/ 58 w 79"/>
                <a:gd name="T23" fmla="*/ 8 h 13"/>
                <a:gd name="T24" fmla="*/ 66 w 79"/>
                <a:gd name="T25" fmla="*/ 6 h 13"/>
                <a:gd name="T26" fmla="*/ 79 w 79"/>
                <a:gd name="T27" fmla="*/ 11 h 13"/>
                <a:gd name="T28" fmla="*/ 64 w 79"/>
                <a:gd name="T29" fmla="*/ 10 h 13"/>
                <a:gd name="T30" fmla="*/ 55 w 79"/>
                <a:gd name="T31" fmla="*/ 10 h 13"/>
                <a:gd name="T32" fmla="*/ 31 w 79"/>
                <a:gd name="T33" fmla="*/ 10 h 13"/>
                <a:gd name="T34" fmla="*/ 26 w 79"/>
                <a:gd name="T35" fmla="*/ 11 h 13"/>
                <a:gd name="T36" fmla="*/ 17 w 79"/>
                <a:gd name="T37" fmla="*/ 9 h 13"/>
                <a:gd name="T38" fmla="*/ 10 w 79"/>
                <a:gd name="T39" fmla="*/ 9 h 13"/>
                <a:gd name="T40" fmla="*/ 1 w 79"/>
                <a:gd name="T41" fmla="*/ 11 h 13"/>
                <a:gd name="T42" fmla="*/ 3 w 79"/>
                <a:gd name="T43" fmla="*/ 5 h 13"/>
                <a:gd name="T44" fmla="*/ 5 w 79"/>
                <a:gd name="T45" fmla="*/ 8 h 13"/>
                <a:gd name="T46" fmla="*/ 14 w 79"/>
                <a:gd name="T47" fmla="*/ 2 h 13"/>
                <a:gd name="T48" fmla="*/ 13 w 79"/>
                <a:gd name="T49" fmla="*/ 7 h 13"/>
                <a:gd name="T50" fmla="*/ 22 w 79"/>
                <a:gd name="T5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9" h="13">
                  <a:moveTo>
                    <a:pt x="22" y="2"/>
                  </a:moveTo>
                  <a:cubicBezTo>
                    <a:pt x="23" y="5"/>
                    <a:pt x="21" y="4"/>
                    <a:pt x="21" y="7"/>
                  </a:cubicBezTo>
                  <a:cubicBezTo>
                    <a:pt x="24" y="8"/>
                    <a:pt x="25" y="3"/>
                    <a:pt x="28" y="3"/>
                  </a:cubicBezTo>
                  <a:cubicBezTo>
                    <a:pt x="29" y="5"/>
                    <a:pt x="28" y="6"/>
                    <a:pt x="28" y="8"/>
                  </a:cubicBezTo>
                  <a:cubicBezTo>
                    <a:pt x="31" y="7"/>
                    <a:pt x="31" y="4"/>
                    <a:pt x="34" y="4"/>
                  </a:cubicBezTo>
                  <a:cubicBezTo>
                    <a:pt x="35" y="5"/>
                    <a:pt x="34" y="7"/>
                    <a:pt x="34" y="8"/>
                  </a:cubicBezTo>
                  <a:cubicBezTo>
                    <a:pt x="38" y="8"/>
                    <a:pt x="38" y="5"/>
                    <a:pt x="42" y="5"/>
                  </a:cubicBezTo>
                  <a:cubicBezTo>
                    <a:pt x="43" y="6"/>
                    <a:pt x="42" y="7"/>
                    <a:pt x="42" y="8"/>
                  </a:cubicBezTo>
                  <a:cubicBezTo>
                    <a:pt x="45" y="8"/>
                    <a:pt x="45" y="4"/>
                    <a:pt x="49" y="4"/>
                  </a:cubicBezTo>
                  <a:cubicBezTo>
                    <a:pt x="50" y="5"/>
                    <a:pt x="49" y="8"/>
                    <a:pt x="48" y="8"/>
                  </a:cubicBezTo>
                  <a:cubicBezTo>
                    <a:pt x="53" y="11"/>
                    <a:pt x="55" y="3"/>
                    <a:pt x="60" y="4"/>
                  </a:cubicBezTo>
                  <a:cubicBezTo>
                    <a:pt x="60" y="7"/>
                    <a:pt x="59" y="7"/>
                    <a:pt x="58" y="8"/>
                  </a:cubicBezTo>
                  <a:cubicBezTo>
                    <a:pt x="62" y="9"/>
                    <a:pt x="63" y="6"/>
                    <a:pt x="66" y="6"/>
                  </a:cubicBezTo>
                  <a:cubicBezTo>
                    <a:pt x="66" y="12"/>
                    <a:pt x="77" y="7"/>
                    <a:pt x="79" y="11"/>
                  </a:cubicBezTo>
                  <a:cubicBezTo>
                    <a:pt x="76" y="12"/>
                    <a:pt x="65" y="13"/>
                    <a:pt x="64" y="10"/>
                  </a:cubicBezTo>
                  <a:cubicBezTo>
                    <a:pt x="61" y="10"/>
                    <a:pt x="57" y="13"/>
                    <a:pt x="55" y="10"/>
                  </a:cubicBezTo>
                  <a:cubicBezTo>
                    <a:pt x="47" y="12"/>
                    <a:pt x="37" y="12"/>
                    <a:pt x="31" y="10"/>
                  </a:cubicBezTo>
                  <a:cubicBezTo>
                    <a:pt x="29" y="10"/>
                    <a:pt x="29" y="11"/>
                    <a:pt x="26" y="11"/>
                  </a:cubicBezTo>
                  <a:cubicBezTo>
                    <a:pt x="23" y="9"/>
                    <a:pt x="20" y="11"/>
                    <a:pt x="17" y="9"/>
                  </a:cubicBezTo>
                  <a:cubicBezTo>
                    <a:pt x="16" y="10"/>
                    <a:pt x="12" y="12"/>
                    <a:pt x="10" y="9"/>
                  </a:cubicBezTo>
                  <a:cubicBezTo>
                    <a:pt x="8" y="11"/>
                    <a:pt x="5" y="13"/>
                    <a:pt x="1" y="11"/>
                  </a:cubicBezTo>
                  <a:cubicBezTo>
                    <a:pt x="0" y="8"/>
                    <a:pt x="1" y="7"/>
                    <a:pt x="3" y="5"/>
                  </a:cubicBezTo>
                  <a:cubicBezTo>
                    <a:pt x="4" y="6"/>
                    <a:pt x="6" y="6"/>
                    <a:pt x="5" y="8"/>
                  </a:cubicBezTo>
                  <a:cubicBezTo>
                    <a:pt x="9" y="7"/>
                    <a:pt x="9" y="3"/>
                    <a:pt x="14" y="2"/>
                  </a:cubicBezTo>
                  <a:cubicBezTo>
                    <a:pt x="15" y="4"/>
                    <a:pt x="13" y="6"/>
                    <a:pt x="13" y="7"/>
                  </a:cubicBezTo>
                  <a:cubicBezTo>
                    <a:pt x="18" y="8"/>
                    <a:pt x="18" y="0"/>
                    <a:pt x="2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7" name="Freeform 545"/>
            <p:cNvSpPr/>
            <p:nvPr/>
          </p:nvSpPr>
          <p:spPr bwMode="auto">
            <a:xfrm>
              <a:off x="4944085" y="5144651"/>
              <a:ext cx="492115" cy="154441"/>
            </a:xfrm>
            <a:custGeom>
              <a:avLst/>
              <a:gdLst>
                <a:gd name="T0" fmla="*/ 79 w 79"/>
                <a:gd name="T1" fmla="*/ 5 h 25"/>
                <a:gd name="T2" fmla="*/ 70 w 79"/>
                <a:gd name="T3" fmla="*/ 6 h 25"/>
                <a:gd name="T4" fmla="*/ 26 w 79"/>
                <a:gd name="T5" fmla="*/ 4 h 25"/>
                <a:gd name="T6" fmla="*/ 16 w 79"/>
                <a:gd name="T7" fmla="*/ 4 h 25"/>
                <a:gd name="T8" fmla="*/ 8 w 79"/>
                <a:gd name="T9" fmla="*/ 14 h 25"/>
                <a:gd name="T10" fmla="*/ 0 w 79"/>
                <a:gd name="T11" fmla="*/ 25 h 25"/>
                <a:gd name="T12" fmla="*/ 13 w 79"/>
                <a:gd name="T13" fmla="*/ 1 h 25"/>
                <a:gd name="T14" fmla="*/ 74 w 79"/>
                <a:gd name="T15" fmla="*/ 3 h 25"/>
                <a:gd name="T16" fmla="*/ 79 w 79"/>
                <a:gd name="T1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25">
                  <a:moveTo>
                    <a:pt x="79" y="5"/>
                  </a:moveTo>
                  <a:cubicBezTo>
                    <a:pt x="78" y="9"/>
                    <a:pt x="73" y="6"/>
                    <a:pt x="70" y="6"/>
                  </a:cubicBezTo>
                  <a:cubicBezTo>
                    <a:pt x="59" y="4"/>
                    <a:pt x="42" y="3"/>
                    <a:pt x="26" y="4"/>
                  </a:cubicBezTo>
                  <a:cubicBezTo>
                    <a:pt x="23" y="4"/>
                    <a:pt x="19" y="3"/>
                    <a:pt x="16" y="4"/>
                  </a:cubicBezTo>
                  <a:cubicBezTo>
                    <a:pt x="12" y="5"/>
                    <a:pt x="10" y="11"/>
                    <a:pt x="8" y="14"/>
                  </a:cubicBezTo>
                  <a:cubicBezTo>
                    <a:pt x="6" y="18"/>
                    <a:pt x="5" y="24"/>
                    <a:pt x="0" y="25"/>
                  </a:cubicBezTo>
                  <a:cubicBezTo>
                    <a:pt x="2" y="16"/>
                    <a:pt x="8" y="8"/>
                    <a:pt x="13" y="1"/>
                  </a:cubicBezTo>
                  <a:cubicBezTo>
                    <a:pt x="30" y="0"/>
                    <a:pt x="55" y="0"/>
                    <a:pt x="74" y="3"/>
                  </a:cubicBezTo>
                  <a:cubicBezTo>
                    <a:pt x="76" y="3"/>
                    <a:pt x="79" y="2"/>
                    <a:pt x="7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8" name="Freeform 546"/>
            <p:cNvSpPr/>
            <p:nvPr/>
          </p:nvSpPr>
          <p:spPr bwMode="auto">
            <a:xfrm>
              <a:off x="4287059" y="5231034"/>
              <a:ext cx="136117" cy="167528"/>
            </a:xfrm>
            <a:custGeom>
              <a:avLst/>
              <a:gdLst>
                <a:gd name="T0" fmla="*/ 16 w 22"/>
                <a:gd name="T1" fmla="*/ 20 h 27"/>
                <a:gd name="T2" fmla="*/ 15 w 22"/>
                <a:gd name="T3" fmla="*/ 15 h 27"/>
                <a:gd name="T4" fmla="*/ 19 w 22"/>
                <a:gd name="T5" fmla="*/ 15 h 27"/>
                <a:gd name="T6" fmla="*/ 21 w 22"/>
                <a:gd name="T7" fmla="*/ 24 h 27"/>
                <a:gd name="T8" fmla="*/ 6 w 22"/>
                <a:gd name="T9" fmla="*/ 22 h 27"/>
                <a:gd name="T10" fmla="*/ 13 w 22"/>
                <a:gd name="T11" fmla="*/ 22 h 27"/>
                <a:gd name="T12" fmla="*/ 0 w 22"/>
                <a:gd name="T13" fmla="*/ 2 h 27"/>
                <a:gd name="T14" fmla="*/ 1 w 22"/>
                <a:gd name="T15" fmla="*/ 1 h 27"/>
                <a:gd name="T16" fmla="*/ 4 w 22"/>
                <a:gd name="T17" fmla="*/ 1 h 27"/>
                <a:gd name="T18" fmla="*/ 16 w 22"/>
                <a:gd name="T19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7">
                  <a:moveTo>
                    <a:pt x="16" y="20"/>
                  </a:moveTo>
                  <a:cubicBezTo>
                    <a:pt x="16" y="18"/>
                    <a:pt x="15" y="17"/>
                    <a:pt x="15" y="15"/>
                  </a:cubicBezTo>
                  <a:cubicBezTo>
                    <a:pt x="17" y="15"/>
                    <a:pt x="17" y="14"/>
                    <a:pt x="19" y="15"/>
                  </a:cubicBezTo>
                  <a:cubicBezTo>
                    <a:pt x="22" y="17"/>
                    <a:pt x="18" y="22"/>
                    <a:pt x="21" y="24"/>
                  </a:cubicBezTo>
                  <a:cubicBezTo>
                    <a:pt x="18" y="27"/>
                    <a:pt x="8" y="26"/>
                    <a:pt x="6" y="22"/>
                  </a:cubicBezTo>
                  <a:cubicBezTo>
                    <a:pt x="7" y="21"/>
                    <a:pt x="11" y="21"/>
                    <a:pt x="13" y="22"/>
                  </a:cubicBezTo>
                  <a:cubicBezTo>
                    <a:pt x="10" y="17"/>
                    <a:pt x="3" y="9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3" y="0"/>
                    <a:pt x="3" y="2"/>
                    <a:pt x="4" y="1"/>
                  </a:cubicBezTo>
                  <a:cubicBezTo>
                    <a:pt x="7" y="8"/>
                    <a:pt x="11" y="15"/>
                    <a:pt x="1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9" name="Freeform 547"/>
            <p:cNvSpPr>
              <a:spLocks noEditPoints="1"/>
            </p:cNvSpPr>
            <p:nvPr/>
          </p:nvSpPr>
          <p:spPr bwMode="auto">
            <a:xfrm>
              <a:off x="4281823" y="5217945"/>
              <a:ext cx="929260" cy="1117730"/>
            </a:xfrm>
            <a:custGeom>
              <a:avLst/>
              <a:gdLst>
                <a:gd name="T0" fmla="*/ 28 w 150"/>
                <a:gd name="T1" fmla="*/ 102 h 180"/>
                <a:gd name="T2" fmla="*/ 17 w 150"/>
                <a:gd name="T3" fmla="*/ 103 h 180"/>
                <a:gd name="T4" fmla="*/ 9 w 150"/>
                <a:gd name="T5" fmla="*/ 48 h 180"/>
                <a:gd name="T6" fmla="*/ 22 w 150"/>
                <a:gd name="T7" fmla="*/ 31 h 180"/>
                <a:gd name="T8" fmla="*/ 49 w 150"/>
                <a:gd name="T9" fmla="*/ 7 h 180"/>
                <a:gd name="T10" fmla="*/ 132 w 150"/>
                <a:gd name="T11" fmla="*/ 40 h 180"/>
                <a:gd name="T12" fmla="*/ 139 w 150"/>
                <a:gd name="T13" fmla="*/ 120 h 180"/>
                <a:gd name="T14" fmla="*/ 135 w 150"/>
                <a:gd name="T15" fmla="*/ 129 h 180"/>
                <a:gd name="T16" fmla="*/ 131 w 150"/>
                <a:gd name="T17" fmla="*/ 138 h 180"/>
                <a:gd name="T18" fmla="*/ 130 w 150"/>
                <a:gd name="T19" fmla="*/ 160 h 180"/>
                <a:gd name="T20" fmla="*/ 100 w 150"/>
                <a:gd name="T21" fmla="*/ 180 h 180"/>
                <a:gd name="T22" fmla="*/ 72 w 150"/>
                <a:gd name="T23" fmla="*/ 173 h 180"/>
                <a:gd name="T24" fmla="*/ 24 w 150"/>
                <a:gd name="T25" fmla="*/ 169 h 180"/>
                <a:gd name="T26" fmla="*/ 24 w 150"/>
                <a:gd name="T27" fmla="*/ 123 h 180"/>
                <a:gd name="T28" fmla="*/ 28 w 150"/>
                <a:gd name="T29" fmla="*/ 102 h 180"/>
                <a:gd name="T30" fmla="*/ 35 w 150"/>
                <a:gd name="T31" fmla="*/ 21 h 180"/>
                <a:gd name="T32" fmla="*/ 29 w 150"/>
                <a:gd name="T33" fmla="*/ 28 h 180"/>
                <a:gd name="T34" fmla="*/ 12 w 150"/>
                <a:gd name="T35" fmla="*/ 50 h 180"/>
                <a:gd name="T36" fmla="*/ 18 w 150"/>
                <a:gd name="T37" fmla="*/ 99 h 180"/>
                <a:gd name="T38" fmla="*/ 29 w 150"/>
                <a:gd name="T39" fmla="*/ 99 h 180"/>
                <a:gd name="T40" fmla="*/ 33 w 150"/>
                <a:gd name="T41" fmla="*/ 108 h 180"/>
                <a:gd name="T42" fmla="*/ 24 w 150"/>
                <a:gd name="T43" fmla="*/ 128 h 180"/>
                <a:gd name="T44" fmla="*/ 28 w 150"/>
                <a:gd name="T45" fmla="*/ 167 h 180"/>
                <a:gd name="T46" fmla="*/ 76 w 150"/>
                <a:gd name="T47" fmla="*/ 170 h 180"/>
                <a:gd name="T48" fmla="*/ 99 w 150"/>
                <a:gd name="T49" fmla="*/ 176 h 180"/>
                <a:gd name="T50" fmla="*/ 128 w 150"/>
                <a:gd name="T51" fmla="*/ 159 h 180"/>
                <a:gd name="T52" fmla="*/ 127 w 150"/>
                <a:gd name="T53" fmla="*/ 147 h 180"/>
                <a:gd name="T54" fmla="*/ 134 w 150"/>
                <a:gd name="T55" fmla="*/ 124 h 180"/>
                <a:gd name="T56" fmla="*/ 142 w 150"/>
                <a:gd name="T57" fmla="*/ 96 h 180"/>
                <a:gd name="T58" fmla="*/ 126 w 150"/>
                <a:gd name="T59" fmla="*/ 36 h 180"/>
                <a:gd name="T60" fmla="*/ 86 w 150"/>
                <a:gd name="T61" fmla="*/ 11 h 180"/>
                <a:gd name="T62" fmla="*/ 57 w 150"/>
                <a:gd name="T63" fmla="*/ 8 h 180"/>
                <a:gd name="T64" fmla="*/ 35 w 150"/>
                <a:gd name="T65" fmla="*/ 2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0" h="180">
                  <a:moveTo>
                    <a:pt x="28" y="102"/>
                  </a:moveTo>
                  <a:cubicBezTo>
                    <a:pt x="24" y="102"/>
                    <a:pt x="21" y="104"/>
                    <a:pt x="17" y="103"/>
                  </a:cubicBezTo>
                  <a:cubicBezTo>
                    <a:pt x="0" y="100"/>
                    <a:pt x="3" y="62"/>
                    <a:pt x="9" y="48"/>
                  </a:cubicBezTo>
                  <a:cubicBezTo>
                    <a:pt x="12" y="43"/>
                    <a:pt x="17" y="37"/>
                    <a:pt x="22" y="31"/>
                  </a:cubicBezTo>
                  <a:cubicBezTo>
                    <a:pt x="31" y="20"/>
                    <a:pt x="38" y="14"/>
                    <a:pt x="49" y="7"/>
                  </a:cubicBezTo>
                  <a:cubicBezTo>
                    <a:pt x="84" y="0"/>
                    <a:pt x="116" y="15"/>
                    <a:pt x="132" y="40"/>
                  </a:cubicBezTo>
                  <a:cubicBezTo>
                    <a:pt x="143" y="65"/>
                    <a:pt x="150" y="94"/>
                    <a:pt x="139" y="120"/>
                  </a:cubicBezTo>
                  <a:cubicBezTo>
                    <a:pt x="138" y="123"/>
                    <a:pt x="137" y="126"/>
                    <a:pt x="135" y="129"/>
                  </a:cubicBezTo>
                  <a:cubicBezTo>
                    <a:pt x="134" y="132"/>
                    <a:pt x="132" y="134"/>
                    <a:pt x="131" y="138"/>
                  </a:cubicBezTo>
                  <a:cubicBezTo>
                    <a:pt x="129" y="144"/>
                    <a:pt x="132" y="153"/>
                    <a:pt x="130" y="160"/>
                  </a:cubicBezTo>
                  <a:cubicBezTo>
                    <a:pt x="128" y="172"/>
                    <a:pt x="113" y="179"/>
                    <a:pt x="100" y="180"/>
                  </a:cubicBezTo>
                  <a:cubicBezTo>
                    <a:pt x="91" y="180"/>
                    <a:pt x="83" y="174"/>
                    <a:pt x="72" y="173"/>
                  </a:cubicBezTo>
                  <a:cubicBezTo>
                    <a:pt x="59" y="172"/>
                    <a:pt x="36" y="180"/>
                    <a:pt x="24" y="169"/>
                  </a:cubicBezTo>
                  <a:cubicBezTo>
                    <a:pt x="13" y="158"/>
                    <a:pt x="17" y="136"/>
                    <a:pt x="24" y="123"/>
                  </a:cubicBezTo>
                  <a:cubicBezTo>
                    <a:pt x="27" y="116"/>
                    <a:pt x="31" y="109"/>
                    <a:pt x="28" y="102"/>
                  </a:cubicBezTo>
                  <a:close/>
                  <a:moveTo>
                    <a:pt x="35" y="21"/>
                  </a:moveTo>
                  <a:cubicBezTo>
                    <a:pt x="33" y="23"/>
                    <a:pt x="31" y="25"/>
                    <a:pt x="29" y="28"/>
                  </a:cubicBezTo>
                  <a:cubicBezTo>
                    <a:pt x="23" y="34"/>
                    <a:pt x="15" y="44"/>
                    <a:pt x="12" y="50"/>
                  </a:cubicBezTo>
                  <a:cubicBezTo>
                    <a:pt x="6" y="61"/>
                    <a:pt x="3" y="96"/>
                    <a:pt x="18" y="99"/>
                  </a:cubicBezTo>
                  <a:cubicBezTo>
                    <a:pt x="21" y="100"/>
                    <a:pt x="25" y="97"/>
                    <a:pt x="29" y="99"/>
                  </a:cubicBezTo>
                  <a:cubicBezTo>
                    <a:pt x="32" y="100"/>
                    <a:pt x="33" y="105"/>
                    <a:pt x="33" y="108"/>
                  </a:cubicBezTo>
                  <a:cubicBezTo>
                    <a:pt x="32" y="116"/>
                    <a:pt x="27" y="122"/>
                    <a:pt x="24" y="128"/>
                  </a:cubicBezTo>
                  <a:cubicBezTo>
                    <a:pt x="19" y="142"/>
                    <a:pt x="18" y="160"/>
                    <a:pt x="28" y="167"/>
                  </a:cubicBezTo>
                  <a:cubicBezTo>
                    <a:pt x="39" y="176"/>
                    <a:pt x="60" y="168"/>
                    <a:pt x="76" y="170"/>
                  </a:cubicBezTo>
                  <a:cubicBezTo>
                    <a:pt x="82" y="171"/>
                    <a:pt x="92" y="176"/>
                    <a:pt x="99" y="176"/>
                  </a:cubicBezTo>
                  <a:cubicBezTo>
                    <a:pt x="109" y="176"/>
                    <a:pt x="125" y="170"/>
                    <a:pt x="128" y="159"/>
                  </a:cubicBezTo>
                  <a:cubicBezTo>
                    <a:pt x="129" y="156"/>
                    <a:pt x="127" y="152"/>
                    <a:pt x="127" y="147"/>
                  </a:cubicBezTo>
                  <a:cubicBezTo>
                    <a:pt x="127" y="138"/>
                    <a:pt x="131" y="131"/>
                    <a:pt x="134" y="124"/>
                  </a:cubicBezTo>
                  <a:cubicBezTo>
                    <a:pt x="138" y="116"/>
                    <a:pt x="142" y="106"/>
                    <a:pt x="142" y="96"/>
                  </a:cubicBezTo>
                  <a:cubicBezTo>
                    <a:pt x="144" y="76"/>
                    <a:pt x="134" y="48"/>
                    <a:pt x="126" y="36"/>
                  </a:cubicBezTo>
                  <a:cubicBezTo>
                    <a:pt x="116" y="23"/>
                    <a:pt x="103" y="14"/>
                    <a:pt x="86" y="11"/>
                  </a:cubicBezTo>
                  <a:cubicBezTo>
                    <a:pt x="78" y="9"/>
                    <a:pt x="65" y="7"/>
                    <a:pt x="57" y="8"/>
                  </a:cubicBezTo>
                  <a:cubicBezTo>
                    <a:pt x="50" y="10"/>
                    <a:pt x="40" y="16"/>
                    <a:pt x="3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0" name="Freeform 548"/>
            <p:cNvSpPr/>
            <p:nvPr/>
          </p:nvSpPr>
          <p:spPr bwMode="auto">
            <a:xfrm>
              <a:off x="4671851" y="5280768"/>
              <a:ext cx="26176" cy="31412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0 w 4"/>
                <a:gd name="T5" fmla="*/ 4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3"/>
                    <a:pt x="3" y="5"/>
                  </a:cubicBezTo>
                  <a:cubicBezTo>
                    <a:pt x="2" y="5"/>
                    <a:pt x="1" y="4"/>
                    <a:pt x="0" y="4"/>
                  </a:cubicBezTo>
                  <a:cubicBezTo>
                    <a:pt x="0" y="3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1" name="Freeform 549"/>
            <p:cNvSpPr/>
            <p:nvPr/>
          </p:nvSpPr>
          <p:spPr bwMode="auto">
            <a:xfrm>
              <a:off x="4752997" y="5293857"/>
              <a:ext cx="23560" cy="23560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1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2" name="Freeform 550"/>
            <p:cNvSpPr/>
            <p:nvPr/>
          </p:nvSpPr>
          <p:spPr bwMode="auto">
            <a:xfrm>
              <a:off x="4815820" y="5293857"/>
              <a:ext cx="36647" cy="36647"/>
            </a:xfrm>
            <a:custGeom>
              <a:avLst/>
              <a:gdLst>
                <a:gd name="T0" fmla="*/ 5 w 6"/>
                <a:gd name="T1" fmla="*/ 1 h 6"/>
                <a:gd name="T2" fmla="*/ 3 w 6"/>
                <a:gd name="T3" fmla="*/ 6 h 6"/>
                <a:gd name="T4" fmla="*/ 5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3"/>
                    <a:pt x="5" y="5"/>
                    <a:pt x="3" y="6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3" name="Freeform 551"/>
            <p:cNvSpPr/>
            <p:nvPr/>
          </p:nvSpPr>
          <p:spPr bwMode="auto">
            <a:xfrm>
              <a:off x="4708498" y="5335739"/>
              <a:ext cx="31412" cy="31412"/>
            </a:xfrm>
            <a:custGeom>
              <a:avLst/>
              <a:gdLst>
                <a:gd name="T0" fmla="*/ 5 w 5"/>
                <a:gd name="T1" fmla="*/ 1 h 5"/>
                <a:gd name="T2" fmla="*/ 3 w 5"/>
                <a:gd name="T3" fmla="*/ 5 h 5"/>
                <a:gd name="T4" fmla="*/ 0 w 5"/>
                <a:gd name="T5" fmla="*/ 1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3"/>
                    <a:pt x="4" y="4"/>
                    <a:pt x="3" y="5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2" y="0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4" name="Freeform 552"/>
            <p:cNvSpPr/>
            <p:nvPr/>
          </p:nvSpPr>
          <p:spPr bwMode="auto">
            <a:xfrm>
              <a:off x="4326324" y="5340974"/>
              <a:ext cx="240822" cy="384793"/>
            </a:xfrm>
            <a:custGeom>
              <a:avLst/>
              <a:gdLst>
                <a:gd name="T0" fmla="*/ 37 w 39"/>
                <a:gd name="T1" fmla="*/ 0 h 62"/>
                <a:gd name="T2" fmla="*/ 25 w 39"/>
                <a:gd name="T3" fmla="*/ 12 h 62"/>
                <a:gd name="T4" fmla="*/ 20 w 39"/>
                <a:gd name="T5" fmla="*/ 21 h 62"/>
                <a:gd name="T6" fmla="*/ 4 w 39"/>
                <a:gd name="T7" fmla="*/ 62 h 62"/>
                <a:gd name="T8" fmla="*/ 3 w 39"/>
                <a:gd name="T9" fmla="*/ 47 h 62"/>
                <a:gd name="T10" fmla="*/ 13 w 39"/>
                <a:gd name="T11" fmla="*/ 20 h 62"/>
                <a:gd name="T12" fmla="*/ 17 w 39"/>
                <a:gd name="T13" fmla="*/ 18 h 62"/>
                <a:gd name="T14" fmla="*/ 35 w 39"/>
                <a:gd name="T15" fmla="*/ 0 h 62"/>
                <a:gd name="T16" fmla="*/ 37 w 39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62">
                  <a:moveTo>
                    <a:pt x="37" y="0"/>
                  </a:moveTo>
                  <a:cubicBezTo>
                    <a:pt x="39" y="7"/>
                    <a:pt x="29" y="8"/>
                    <a:pt x="25" y="12"/>
                  </a:cubicBezTo>
                  <a:cubicBezTo>
                    <a:pt x="22" y="14"/>
                    <a:pt x="22" y="18"/>
                    <a:pt x="20" y="21"/>
                  </a:cubicBezTo>
                  <a:cubicBezTo>
                    <a:pt x="7" y="26"/>
                    <a:pt x="8" y="47"/>
                    <a:pt x="4" y="62"/>
                  </a:cubicBezTo>
                  <a:cubicBezTo>
                    <a:pt x="0" y="61"/>
                    <a:pt x="2" y="53"/>
                    <a:pt x="3" y="47"/>
                  </a:cubicBezTo>
                  <a:cubicBezTo>
                    <a:pt x="5" y="37"/>
                    <a:pt x="8" y="26"/>
                    <a:pt x="13" y="20"/>
                  </a:cubicBezTo>
                  <a:cubicBezTo>
                    <a:pt x="15" y="20"/>
                    <a:pt x="15" y="18"/>
                    <a:pt x="17" y="18"/>
                  </a:cubicBezTo>
                  <a:cubicBezTo>
                    <a:pt x="20" y="8"/>
                    <a:pt x="30" y="7"/>
                    <a:pt x="35" y="0"/>
                  </a:cubicBezTo>
                  <a:cubicBezTo>
                    <a:pt x="36" y="0"/>
                    <a:pt x="36" y="0"/>
                    <a:pt x="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5" name="Freeform 553"/>
            <p:cNvSpPr/>
            <p:nvPr/>
          </p:nvSpPr>
          <p:spPr bwMode="auto">
            <a:xfrm>
              <a:off x="4771321" y="5340974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0 w 4"/>
                <a:gd name="T7" fmla="*/ 2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1"/>
                    <a:pt x="4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6" name="Freeform 554"/>
            <p:cNvSpPr>
              <a:spLocks noEditPoints="1"/>
            </p:cNvSpPr>
            <p:nvPr/>
          </p:nvSpPr>
          <p:spPr bwMode="auto">
            <a:xfrm>
              <a:off x="4797497" y="5335739"/>
              <a:ext cx="146587" cy="149206"/>
            </a:xfrm>
            <a:custGeom>
              <a:avLst/>
              <a:gdLst>
                <a:gd name="T0" fmla="*/ 18 w 24"/>
                <a:gd name="T1" fmla="*/ 2 h 24"/>
                <a:gd name="T2" fmla="*/ 23 w 24"/>
                <a:gd name="T3" fmla="*/ 15 h 24"/>
                <a:gd name="T4" fmla="*/ 3 w 24"/>
                <a:gd name="T5" fmla="*/ 15 h 24"/>
                <a:gd name="T6" fmla="*/ 18 w 24"/>
                <a:gd name="T7" fmla="*/ 2 h 24"/>
                <a:gd name="T8" fmla="*/ 17 w 24"/>
                <a:gd name="T9" fmla="*/ 17 h 24"/>
                <a:gd name="T10" fmla="*/ 11 w 24"/>
                <a:gd name="T11" fmla="*/ 6 h 24"/>
                <a:gd name="T12" fmla="*/ 17 w 24"/>
                <a:gd name="T13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4">
                  <a:moveTo>
                    <a:pt x="18" y="2"/>
                  </a:moveTo>
                  <a:cubicBezTo>
                    <a:pt x="23" y="5"/>
                    <a:pt x="24" y="10"/>
                    <a:pt x="23" y="15"/>
                  </a:cubicBezTo>
                  <a:cubicBezTo>
                    <a:pt x="20" y="24"/>
                    <a:pt x="4" y="22"/>
                    <a:pt x="3" y="15"/>
                  </a:cubicBezTo>
                  <a:cubicBezTo>
                    <a:pt x="1" y="6"/>
                    <a:pt x="7" y="0"/>
                    <a:pt x="18" y="2"/>
                  </a:cubicBezTo>
                  <a:close/>
                  <a:moveTo>
                    <a:pt x="17" y="17"/>
                  </a:moveTo>
                  <a:cubicBezTo>
                    <a:pt x="22" y="13"/>
                    <a:pt x="18" y="4"/>
                    <a:pt x="11" y="6"/>
                  </a:cubicBezTo>
                  <a:cubicBezTo>
                    <a:pt x="0" y="10"/>
                    <a:pt x="11" y="22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7" name="Freeform 555"/>
            <p:cNvSpPr>
              <a:spLocks noEditPoints="1"/>
            </p:cNvSpPr>
            <p:nvPr/>
          </p:nvSpPr>
          <p:spPr bwMode="auto">
            <a:xfrm>
              <a:off x="4535734" y="5367150"/>
              <a:ext cx="94235" cy="104705"/>
            </a:xfrm>
            <a:custGeom>
              <a:avLst/>
              <a:gdLst>
                <a:gd name="T0" fmla="*/ 15 w 15"/>
                <a:gd name="T1" fmla="*/ 4 h 17"/>
                <a:gd name="T2" fmla="*/ 0 w 15"/>
                <a:gd name="T3" fmla="*/ 11 h 17"/>
                <a:gd name="T4" fmla="*/ 15 w 15"/>
                <a:gd name="T5" fmla="*/ 4 h 17"/>
                <a:gd name="T6" fmla="*/ 5 w 15"/>
                <a:gd name="T7" fmla="*/ 10 h 17"/>
                <a:gd name="T8" fmla="*/ 11 w 15"/>
                <a:gd name="T9" fmla="*/ 6 h 17"/>
                <a:gd name="T10" fmla="*/ 5 w 15"/>
                <a:gd name="T11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15" y="4"/>
                  </a:moveTo>
                  <a:cubicBezTo>
                    <a:pt x="15" y="12"/>
                    <a:pt x="5" y="17"/>
                    <a:pt x="0" y="11"/>
                  </a:cubicBezTo>
                  <a:cubicBezTo>
                    <a:pt x="2" y="5"/>
                    <a:pt x="9" y="0"/>
                    <a:pt x="15" y="4"/>
                  </a:cubicBezTo>
                  <a:close/>
                  <a:moveTo>
                    <a:pt x="5" y="10"/>
                  </a:moveTo>
                  <a:cubicBezTo>
                    <a:pt x="7" y="11"/>
                    <a:pt x="10" y="9"/>
                    <a:pt x="11" y="6"/>
                  </a:cubicBezTo>
                  <a:cubicBezTo>
                    <a:pt x="8" y="7"/>
                    <a:pt x="6" y="8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8" name="Freeform 556"/>
            <p:cNvSpPr/>
            <p:nvPr/>
          </p:nvSpPr>
          <p:spPr bwMode="auto">
            <a:xfrm>
              <a:off x="4376058" y="5453531"/>
              <a:ext cx="117794" cy="143971"/>
            </a:xfrm>
            <a:custGeom>
              <a:avLst/>
              <a:gdLst>
                <a:gd name="T0" fmla="*/ 19 w 19"/>
                <a:gd name="T1" fmla="*/ 2 h 23"/>
                <a:gd name="T2" fmla="*/ 5 w 19"/>
                <a:gd name="T3" fmla="*/ 23 h 23"/>
                <a:gd name="T4" fmla="*/ 8 w 19"/>
                <a:gd name="T5" fmla="*/ 11 h 23"/>
                <a:gd name="T6" fmla="*/ 17 w 19"/>
                <a:gd name="T7" fmla="*/ 0 h 23"/>
                <a:gd name="T8" fmla="*/ 19 w 1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19" y="2"/>
                  </a:moveTo>
                  <a:cubicBezTo>
                    <a:pt x="16" y="10"/>
                    <a:pt x="9" y="15"/>
                    <a:pt x="5" y="23"/>
                  </a:cubicBezTo>
                  <a:cubicBezTo>
                    <a:pt x="0" y="21"/>
                    <a:pt x="7" y="15"/>
                    <a:pt x="8" y="11"/>
                  </a:cubicBezTo>
                  <a:cubicBezTo>
                    <a:pt x="12" y="9"/>
                    <a:pt x="13" y="3"/>
                    <a:pt x="17" y="0"/>
                  </a:cubicBezTo>
                  <a:cubicBezTo>
                    <a:pt x="18" y="0"/>
                    <a:pt x="18" y="2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9" name="Freeform 557"/>
            <p:cNvSpPr/>
            <p:nvPr/>
          </p:nvSpPr>
          <p:spPr bwMode="auto">
            <a:xfrm>
              <a:off x="4101207" y="5466620"/>
              <a:ext cx="204175" cy="136117"/>
            </a:xfrm>
            <a:custGeom>
              <a:avLst/>
              <a:gdLst>
                <a:gd name="T0" fmla="*/ 28 w 33"/>
                <a:gd name="T1" fmla="*/ 12 h 22"/>
                <a:gd name="T2" fmla="*/ 25 w 33"/>
                <a:gd name="T3" fmla="*/ 7 h 22"/>
                <a:gd name="T4" fmla="*/ 29 w 33"/>
                <a:gd name="T5" fmla="*/ 6 h 22"/>
                <a:gd name="T6" fmla="*/ 33 w 33"/>
                <a:gd name="T7" fmla="*/ 15 h 22"/>
                <a:gd name="T8" fmla="*/ 17 w 33"/>
                <a:gd name="T9" fmla="*/ 16 h 22"/>
                <a:gd name="T10" fmla="*/ 18 w 33"/>
                <a:gd name="T11" fmla="*/ 15 h 22"/>
                <a:gd name="T12" fmla="*/ 24 w 33"/>
                <a:gd name="T13" fmla="*/ 14 h 22"/>
                <a:gd name="T14" fmla="*/ 0 w 33"/>
                <a:gd name="T15" fmla="*/ 2 h 22"/>
                <a:gd name="T16" fmla="*/ 2 w 33"/>
                <a:gd name="T17" fmla="*/ 0 h 22"/>
                <a:gd name="T18" fmla="*/ 28 w 33"/>
                <a:gd name="T1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2">
                  <a:moveTo>
                    <a:pt x="28" y="12"/>
                  </a:moveTo>
                  <a:cubicBezTo>
                    <a:pt x="27" y="10"/>
                    <a:pt x="25" y="9"/>
                    <a:pt x="25" y="7"/>
                  </a:cubicBezTo>
                  <a:cubicBezTo>
                    <a:pt x="26" y="6"/>
                    <a:pt x="28" y="6"/>
                    <a:pt x="29" y="6"/>
                  </a:cubicBezTo>
                  <a:cubicBezTo>
                    <a:pt x="29" y="10"/>
                    <a:pt x="33" y="11"/>
                    <a:pt x="33" y="15"/>
                  </a:cubicBezTo>
                  <a:cubicBezTo>
                    <a:pt x="29" y="16"/>
                    <a:pt x="19" y="22"/>
                    <a:pt x="17" y="16"/>
                  </a:cubicBezTo>
                  <a:cubicBezTo>
                    <a:pt x="18" y="16"/>
                    <a:pt x="18" y="15"/>
                    <a:pt x="18" y="15"/>
                  </a:cubicBezTo>
                  <a:cubicBezTo>
                    <a:pt x="20" y="15"/>
                    <a:pt x="22" y="14"/>
                    <a:pt x="24" y="14"/>
                  </a:cubicBezTo>
                  <a:cubicBezTo>
                    <a:pt x="17" y="9"/>
                    <a:pt x="4" y="8"/>
                    <a:pt x="0" y="2"/>
                  </a:cubicBezTo>
                  <a:cubicBezTo>
                    <a:pt x="0" y="0"/>
                    <a:pt x="2" y="1"/>
                    <a:pt x="2" y="0"/>
                  </a:cubicBezTo>
                  <a:cubicBezTo>
                    <a:pt x="9" y="5"/>
                    <a:pt x="19" y="8"/>
                    <a:pt x="2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0" name="Freeform 558"/>
            <p:cNvSpPr/>
            <p:nvPr/>
          </p:nvSpPr>
          <p:spPr bwMode="auto">
            <a:xfrm>
              <a:off x="4671851" y="5471856"/>
              <a:ext cx="149206" cy="75912"/>
            </a:xfrm>
            <a:custGeom>
              <a:avLst/>
              <a:gdLst>
                <a:gd name="T0" fmla="*/ 9 w 24"/>
                <a:gd name="T1" fmla="*/ 0 h 12"/>
                <a:gd name="T2" fmla="*/ 17 w 24"/>
                <a:gd name="T3" fmla="*/ 1 h 12"/>
                <a:gd name="T4" fmla="*/ 12 w 24"/>
                <a:gd name="T5" fmla="*/ 5 h 12"/>
                <a:gd name="T6" fmla="*/ 23 w 24"/>
                <a:gd name="T7" fmla="*/ 4 h 12"/>
                <a:gd name="T8" fmla="*/ 24 w 24"/>
                <a:gd name="T9" fmla="*/ 6 h 12"/>
                <a:gd name="T10" fmla="*/ 0 w 24"/>
                <a:gd name="T11" fmla="*/ 10 h 12"/>
                <a:gd name="T12" fmla="*/ 0 w 24"/>
                <a:gd name="T13" fmla="*/ 7 h 12"/>
                <a:gd name="T14" fmla="*/ 11 w 24"/>
                <a:gd name="T15" fmla="*/ 5 h 12"/>
                <a:gd name="T16" fmla="*/ 9 w 24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2">
                  <a:moveTo>
                    <a:pt x="9" y="0"/>
                  </a:moveTo>
                  <a:cubicBezTo>
                    <a:pt x="12" y="0"/>
                    <a:pt x="15" y="0"/>
                    <a:pt x="17" y="1"/>
                  </a:cubicBezTo>
                  <a:cubicBezTo>
                    <a:pt x="17" y="5"/>
                    <a:pt x="14" y="4"/>
                    <a:pt x="12" y="5"/>
                  </a:cubicBezTo>
                  <a:cubicBezTo>
                    <a:pt x="16" y="6"/>
                    <a:pt x="19" y="5"/>
                    <a:pt x="23" y="4"/>
                  </a:cubicBezTo>
                  <a:cubicBezTo>
                    <a:pt x="24" y="4"/>
                    <a:pt x="23" y="6"/>
                    <a:pt x="24" y="6"/>
                  </a:cubicBezTo>
                  <a:cubicBezTo>
                    <a:pt x="19" y="12"/>
                    <a:pt x="9" y="9"/>
                    <a:pt x="0" y="10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2" y="4"/>
                    <a:pt x="8" y="7"/>
                    <a:pt x="11" y="5"/>
                  </a:cubicBezTo>
                  <a:cubicBezTo>
                    <a:pt x="9" y="4"/>
                    <a:pt x="9" y="3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1" name="Freeform 559"/>
            <p:cNvSpPr>
              <a:spLocks noEditPoints="1"/>
            </p:cNvSpPr>
            <p:nvPr/>
          </p:nvSpPr>
          <p:spPr bwMode="auto">
            <a:xfrm>
              <a:off x="4454587" y="5471856"/>
              <a:ext cx="185853" cy="280087"/>
            </a:xfrm>
            <a:custGeom>
              <a:avLst/>
              <a:gdLst>
                <a:gd name="T0" fmla="*/ 30 w 30"/>
                <a:gd name="T1" fmla="*/ 6 h 45"/>
                <a:gd name="T2" fmla="*/ 25 w 30"/>
                <a:gd name="T3" fmla="*/ 18 h 45"/>
                <a:gd name="T4" fmla="*/ 3 w 30"/>
                <a:gd name="T5" fmla="*/ 45 h 45"/>
                <a:gd name="T6" fmla="*/ 0 w 30"/>
                <a:gd name="T7" fmla="*/ 41 h 45"/>
                <a:gd name="T8" fmla="*/ 21 w 30"/>
                <a:gd name="T9" fmla="*/ 2 h 45"/>
                <a:gd name="T10" fmla="*/ 30 w 30"/>
                <a:gd name="T11" fmla="*/ 6 h 45"/>
                <a:gd name="T12" fmla="*/ 24 w 30"/>
                <a:gd name="T13" fmla="*/ 6 h 45"/>
                <a:gd name="T14" fmla="*/ 4 w 30"/>
                <a:gd name="T15" fmla="*/ 41 h 45"/>
                <a:gd name="T16" fmla="*/ 8 w 30"/>
                <a:gd name="T17" fmla="*/ 41 h 45"/>
                <a:gd name="T18" fmla="*/ 7 w 30"/>
                <a:gd name="T19" fmla="*/ 34 h 45"/>
                <a:gd name="T20" fmla="*/ 11 w 30"/>
                <a:gd name="T21" fmla="*/ 36 h 45"/>
                <a:gd name="T22" fmla="*/ 8 w 30"/>
                <a:gd name="T23" fmla="*/ 27 h 45"/>
                <a:gd name="T24" fmla="*/ 11 w 30"/>
                <a:gd name="T25" fmla="*/ 25 h 45"/>
                <a:gd name="T26" fmla="*/ 13 w 30"/>
                <a:gd name="T27" fmla="*/ 29 h 45"/>
                <a:gd name="T28" fmla="*/ 11 w 30"/>
                <a:gd name="T29" fmla="*/ 22 h 45"/>
                <a:gd name="T30" fmla="*/ 13 w 30"/>
                <a:gd name="T31" fmla="*/ 20 h 45"/>
                <a:gd name="T32" fmla="*/ 16 w 30"/>
                <a:gd name="T33" fmla="*/ 23 h 45"/>
                <a:gd name="T34" fmla="*/ 15 w 30"/>
                <a:gd name="T35" fmla="*/ 16 h 45"/>
                <a:gd name="T36" fmla="*/ 20 w 30"/>
                <a:gd name="T37" fmla="*/ 17 h 45"/>
                <a:gd name="T38" fmla="*/ 21 w 30"/>
                <a:gd name="T39" fmla="*/ 10 h 45"/>
                <a:gd name="T40" fmla="*/ 23 w 30"/>
                <a:gd name="T41" fmla="*/ 10 h 45"/>
                <a:gd name="T42" fmla="*/ 24 w 30"/>
                <a:gd name="T43" fmla="*/ 13 h 45"/>
                <a:gd name="T44" fmla="*/ 26 w 30"/>
                <a:gd name="T45" fmla="*/ 7 h 45"/>
                <a:gd name="T46" fmla="*/ 24 w 30"/>
                <a:gd name="T47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45">
                  <a:moveTo>
                    <a:pt x="30" y="6"/>
                  </a:moveTo>
                  <a:cubicBezTo>
                    <a:pt x="29" y="11"/>
                    <a:pt x="26" y="13"/>
                    <a:pt x="25" y="18"/>
                  </a:cubicBezTo>
                  <a:cubicBezTo>
                    <a:pt x="13" y="22"/>
                    <a:pt x="19" y="44"/>
                    <a:pt x="3" y="45"/>
                  </a:cubicBezTo>
                  <a:cubicBezTo>
                    <a:pt x="2" y="44"/>
                    <a:pt x="2" y="42"/>
                    <a:pt x="0" y="41"/>
                  </a:cubicBezTo>
                  <a:cubicBezTo>
                    <a:pt x="1" y="26"/>
                    <a:pt x="11" y="8"/>
                    <a:pt x="21" y="2"/>
                  </a:cubicBezTo>
                  <a:cubicBezTo>
                    <a:pt x="23" y="0"/>
                    <a:pt x="28" y="3"/>
                    <a:pt x="30" y="6"/>
                  </a:cubicBezTo>
                  <a:close/>
                  <a:moveTo>
                    <a:pt x="24" y="6"/>
                  </a:moveTo>
                  <a:cubicBezTo>
                    <a:pt x="13" y="14"/>
                    <a:pt x="5" y="24"/>
                    <a:pt x="4" y="41"/>
                  </a:cubicBezTo>
                  <a:cubicBezTo>
                    <a:pt x="6" y="42"/>
                    <a:pt x="7" y="42"/>
                    <a:pt x="8" y="41"/>
                  </a:cubicBezTo>
                  <a:cubicBezTo>
                    <a:pt x="8" y="39"/>
                    <a:pt x="5" y="35"/>
                    <a:pt x="7" y="34"/>
                  </a:cubicBezTo>
                  <a:cubicBezTo>
                    <a:pt x="10" y="33"/>
                    <a:pt x="9" y="36"/>
                    <a:pt x="11" y="36"/>
                  </a:cubicBezTo>
                  <a:cubicBezTo>
                    <a:pt x="12" y="32"/>
                    <a:pt x="9" y="31"/>
                    <a:pt x="8" y="27"/>
                  </a:cubicBezTo>
                  <a:cubicBezTo>
                    <a:pt x="9" y="26"/>
                    <a:pt x="9" y="25"/>
                    <a:pt x="11" y="25"/>
                  </a:cubicBezTo>
                  <a:cubicBezTo>
                    <a:pt x="12" y="26"/>
                    <a:pt x="12" y="28"/>
                    <a:pt x="13" y="29"/>
                  </a:cubicBezTo>
                  <a:cubicBezTo>
                    <a:pt x="14" y="25"/>
                    <a:pt x="11" y="25"/>
                    <a:pt x="11" y="22"/>
                  </a:cubicBezTo>
                  <a:cubicBezTo>
                    <a:pt x="12" y="21"/>
                    <a:pt x="12" y="20"/>
                    <a:pt x="13" y="20"/>
                  </a:cubicBezTo>
                  <a:cubicBezTo>
                    <a:pt x="15" y="21"/>
                    <a:pt x="14" y="23"/>
                    <a:pt x="16" y="23"/>
                  </a:cubicBezTo>
                  <a:cubicBezTo>
                    <a:pt x="19" y="20"/>
                    <a:pt x="15" y="18"/>
                    <a:pt x="15" y="16"/>
                  </a:cubicBezTo>
                  <a:cubicBezTo>
                    <a:pt x="18" y="15"/>
                    <a:pt x="18" y="17"/>
                    <a:pt x="20" y="17"/>
                  </a:cubicBezTo>
                  <a:cubicBezTo>
                    <a:pt x="21" y="14"/>
                    <a:pt x="19" y="11"/>
                    <a:pt x="21" y="10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4" y="10"/>
                    <a:pt x="23" y="13"/>
                    <a:pt x="24" y="13"/>
                  </a:cubicBezTo>
                  <a:cubicBezTo>
                    <a:pt x="24" y="10"/>
                    <a:pt x="26" y="9"/>
                    <a:pt x="26" y="7"/>
                  </a:cubicBezTo>
                  <a:cubicBezTo>
                    <a:pt x="25" y="7"/>
                    <a:pt x="24" y="6"/>
                    <a:pt x="2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2" name="Freeform 560"/>
            <p:cNvSpPr>
              <a:spLocks noEditPoints="1"/>
            </p:cNvSpPr>
            <p:nvPr/>
          </p:nvSpPr>
          <p:spPr bwMode="auto">
            <a:xfrm>
              <a:off x="4894349" y="5479708"/>
              <a:ext cx="130882" cy="191088"/>
            </a:xfrm>
            <a:custGeom>
              <a:avLst/>
              <a:gdLst>
                <a:gd name="T0" fmla="*/ 14 w 21"/>
                <a:gd name="T1" fmla="*/ 27 h 31"/>
                <a:gd name="T2" fmla="*/ 12 w 21"/>
                <a:gd name="T3" fmla="*/ 4 h 31"/>
                <a:gd name="T4" fmla="*/ 14 w 21"/>
                <a:gd name="T5" fmla="*/ 27 h 31"/>
                <a:gd name="T6" fmla="*/ 8 w 21"/>
                <a:gd name="T7" fmla="*/ 12 h 31"/>
                <a:gd name="T8" fmla="*/ 11 w 21"/>
                <a:gd name="T9" fmla="*/ 11 h 31"/>
                <a:gd name="T10" fmla="*/ 12 w 21"/>
                <a:gd name="T11" fmla="*/ 14 h 31"/>
                <a:gd name="T12" fmla="*/ 8 w 21"/>
                <a:gd name="T13" fmla="*/ 17 h 31"/>
                <a:gd name="T14" fmla="*/ 13 w 21"/>
                <a:gd name="T15" fmla="*/ 18 h 31"/>
                <a:gd name="T16" fmla="*/ 10 w 21"/>
                <a:gd name="T17" fmla="*/ 23 h 31"/>
                <a:gd name="T18" fmla="*/ 8 w 21"/>
                <a:gd name="T19" fmla="*/ 7 h 31"/>
                <a:gd name="T20" fmla="*/ 8 w 21"/>
                <a:gd name="T21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31">
                  <a:moveTo>
                    <a:pt x="14" y="27"/>
                  </a:moveTo>
                  <a:cubicBezTo>
                    <a:pt x="2" y="31"/>
                    <a:pt x="0" y="0"/>
                    <a:pt x="12" y="4"/>
                  </a:cubicBezTo>
                  <a:cubicBezTo>
                    <a:pt x="18" y="7"/>
                    <a:pt x="21" y="22"/>
                    <a:pt x="14" y="27"/>
                  </a:cubicBezTo>
                  <a:close/>
                  <a:moveTo>
                    <a:pt x="8" y="12"/>
                  </a:moveTo>
                  <a:cubicBezTo>
                    <a:pt x="8" y="11"/>
                    <a:pt x="10" y="11"/>
                    <a:pt x="11" y="11"/>
                  </a:cubicBezTo>
                  <a:cubicBezTo>
                    <a:pt x="12" y="12"/>
                    <a:pt x="12" y="13"/>
                    <a:pt x="12" y="14"/>
                  </a:cubicBezTo>
                  <a:cubicBezTo>
                    <a:pt x="11" y="16"/>
                    <a:pt x="8" y="15"/>
                    <a:pt x="8" y="17"/>
                  </a:cubicBezTo>
                  <a:cubicBezTo>
                    <a:pt x="9" y="19"/>
                    <a:pt x="12" y="16"/>
                    <a:pt x="13" y="18"/>
                  </a:cubicBezTo>
                  <a:cubicBezTo>
                    <a:pt x="14" y="22"/>
                    <a:pt x="10" y="20"/>
                    <a:pt x="10" y="23"/>
                  </a:cubicBezTo>
                  <a:cubicBezTo>
                    <a:pt x="19" y="26"/>
                    <a:pt x="15" y="7"/>
                    <a:pt x="8" y="7"/>
                  </a:cubicBezTo>
                  <a:cubicBezTo>
                    <a:pt x="8" y="9"/>
                    <a:pt x="7" y="12"/>
                    <a:pt x="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3" name="Freeform 561"/>
            <p:cNvSpPr/>
            <p:nvPr/>
          </p:nvSpPr>
          <p:spPr bwMode="auto">
            <a:xfrm>
              <a:off x="4648292" y="5534679"/>
              <a:ext cx="198940" cy="54971"/>
            </a:xfrm>
            <a:custGeom>
              <a:avLst/>
              <a:gdLst>
                <a:gd name="T0" fmla="*/ 32 w 32"/>
                <a:gd name="T1" fmla="*/ 6 h 9"/>
                <a:gd name="T2" fmla="*/ 24 w 32"/>
                <a:gd name="T3" fmla="*/ 6 h 9"/>
                <a:gd name="T4" fmla="*/ 3 w 32"/>
                <a:gd name="T5" fmla="*/ 9 h 9"/>
                <a:gd name="T6" fmla="*/ 1 w 32"/>
                <a:gd name="T7" fmla="*/ 7 h 9"/>
                <a:gd name="T8" fmla="*/ 32 w 32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9">
                  <a:moveTo>
                    <a:pt x="32" y="6"/>
                  </a:moveTo>
                  <a:cubicBezTo>
                    <a:pt x="30" y="9"/>
                    <a:pt x="27" y="6"/>
                    <a:pt x="24" y="6"/>
                  </a:cubicBezTo>
                  <a:cubicBezTo>
                    <a:pt x="17" y="5"/>
                    <a:pt x="9" y="6"/>
                    <a:pt x="3" y="9"/>
                  </a:cubicBezTo>
                  <a:cubicBezTo>
                    <a:pt x="2" y="8"/>
                    <a:pt x="0" y="9"/>
                    <a:pt x="1" y="7"/>
                  </a:cubicBezTo>
                  <a:cubicBezTo>
                    <a:pt x="9" y="1"/>
                    <a:pt x="23" y="0"/>
                    <a:pt x="3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4" name="Freeform 562"/>
            <p:cNvSpPr>
              <a:spLocks noEditPoints="1"/>
            </p:cNvSpPr>
            <p:nvPr/>
          </p:nvSpPr>
          <p:spPr bwMode="auto">
            <a:xfrm>
              <a:off x="5001673" y="5584413"/>
              <a:ext cx="128265" cy="154441"/>
            </a:xfrm>
            <a:custGeom>
              <a:avLst/>
              <a:gdLst>
                <a:gd name="T0" fmla="*/ 10 w 21"/>
                <a:gd name="T1" fmla="*/ 25 h 25"/>
                <a:gd name="T2" fmla="*/ 9 w 21"/>
                <a:gd name="T3" fmla="*/ 1 h 25"/>
                <a:gd name="T4" fmla="*/ 10 w 21"/>
                <a:gd name="T5" fmla="*/ 25 h 25"/>
                <a:gd name="T6" fmla="*/ 12 w 21"/>
                <a:gd name="T7" fmla="*/ 22 h 25"/>
                <a:gd name="T8" fmla="*/ 13 w 21"/>
                <a:gd name="T9" fmla="*/ 17 h 25"/>
                <a:gd name="T10" fmla="*/ 11 w 21"/>
                <a:gd name="T11" fmla="*/ 15 h 25"/>
                <a:gd name="T12" fmla="*/ 13 w 21"/>
                <a:gd name="T13" fmla="*/ 14 h 25"/>
                <a:gd name="T14" fmla="*/ 8 w 21"/>
                <a:gd name="T15" fmla="*/ 5 h 25"/>
                <a:gd name="T16" fmla="*/ 12 w 21"/>
                <a:gd name="T17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5">
                  <a:moveTo>
                    <a:pt x="10" y="25"/>
                  </a:moveTo>
                  <a:cubicBezTo>
                    <a:pt x="3" y="23"/>
                    <a:pt x="0" y="1"/>
                    <a:pt x="9" y="1"/>
                  </a:cubicBezTo>
                  <a:cubicBezTo>
                    <a:pt x="18" y="0"/>
                    <a:pt x="21" y="25"/>
                    <a:pt x="10" y="25"/>
                  </a:cubicBezTo>
                  <a:close/>
                  <a:moveTo>
                    <a:pt x="12" y="22"/>
                  </a:moveTo>
                  <a:cubicBezTo>
                    <a:pt x="13" y="20"/>
                    <a:pt x="14" y="19"/>
                    <a:pt x="13" y="17"/>
                  </a:cubicBezTo>
                  <a:cubicBezTo>
                    <a:pt x="13" y="18"/>
                    <a:pt x="10" y="17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3" y="10"/>
                    <a:pt x="13" y="5"/>
                    <a:pt x="8" y="5"/>
                  </a:cubicBezTo>
                  <a:cubicBezTo>
                    <a:pt x="7" y="10"/>
                    <a:pt x="6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5" name="Freeform 563"/>
            <p:cNvSpPr>
              <a:spLocks noEditPoints="1"/>
            </p:cNvSpPr>
            <p:nvPr/>
          </p:nvSpPr>
          <p:spPr bwMode="auto">
            <a:xfrm>
              <a:off x="4561911" y="5584413"/>
              <a:ext cx="363852" cy="384793"/>
            </a:xfrm>
            <a:custGeom>
              <a:avLst/>
              <a:gdLst>
                <a:gd name="T0" fmla="*/ 55 w 59"/>
                <a:gd name="T1" fmla="*/ 33 h 62"/>
                <a:gd name="T2" fmla="*/ 2 w 59"/>
                <a:gd name="T3" fmla="*/ 25 h 62"/>
                <a:gd name="T4" fmla="*/ 28 w 59"/>
                <a:gd name="T5" fmla="*/ 2 h 62"/>
                <a:gd name="T6" fmla="*/ 31 w 59"/>
                <a:gd name="T7" fmla="*/ 46 h 62"/>
                <a:gd name="T8" fmla="*/ 39 w 59"/>
                <a:gd name="T9" fmla="*/ 47 h 62"/>
                <a:gd name="T10" fmla="*/ 46 w 59"/>
                <a:gd name="T11" fmla="*/ 42 h 62"/>
                <a:gd name="T12" fmla="*/ 41 w 59"/>
                <a:gd name="T13" fmla="*/ 40 h 62"/>
                <a:gd name="T14" fmla="*/ 46 w 59"/>
                <a:gd name="T15" fmla="*/ 41 h 62"/>
                <a:gd name="T16" fmla="*/ 49 w 59"/>
                <a:gd name="T17" fmla="*/ 37 h 62"/>
                <a:gd name="T18" fmla="*/ 49 w 59"/>
                <a:gd name="T19" fmla="*/ 31 h 62"/>
                <a:gd name="T20" fmla="*/ 50 w 59"/>
                <a:gd name="T21" fmla="*/ 25 h 62"/>
                <a:gd name="T22" fmla="*/ 52 w 59"/>
                <a:gd name="T23" fmla="*/ 21 h 62"/>
                <a:gd name="T24" fmla="*/ 49 w 59"/>
                <a:gd name="T25" fmla="*/ 19 h 62"/>
                <a:gd name="T26" fmla="*/ 50 w 59"/>
                <a:gd name="T27" fmla="*/ 16 h 62"/>
                <a:gd name="T28" fmla="*/ 49 w 59"/>
                <a:gd name="T29" fmla="*/ 13 h 62"/>
                <a:gd name="T30" fmla="*/ 43 w 59"/>
                <a:gd name="T31" fmla="*/ 8 h 62"/>
                <a:gd name="T32" fmla="*/ 38 w 59"/>
                <a:gd name="T33" fmla="*/ 9 h 62"/>
                <a:gd name="T34" fmla="*/ 26 w 59"/>
                <a:gd name="T35" fmla="*/ 6 h 62"/>
                <a:gd name="T36" fmla="*/ 25 w 59"/>
                <a:gd name="T37" fmla="*/ 8 h 62"/>
                <a:gd name="T38" fmla="*/ 15 w 59"/>
                <a:gd name="T39" fmla="*/ 12 h 62"/>
                <a:gd name="T40" fmla="*/ 15 w 59"/>
                <a:gd name="T41" fmla="*/ 16 h 62"/>
                <a:gd name="T42" fmla="*/ 9 w 59"/>
                <a:gd name="T43" fmla="*/ 19 h 62"/>
                <a:gd name="T44" fmla="*/ 7 w 59"/>
                <a:gd name="T45" fmla="*/ 22 h 62"/>
                <a:gd name="T46" fmla="*/ 9 w 59"/>
                <a:gd name="T47" fmla="*/ 27 h 62"/>
                <a:gd name="T48" fmla="*/ 6 w 59"/>
                <a:gd name="T49" fmla="*/ 34 h 62"/>
                <a:gd name="T50" fmla="*/ 6 w 59"/>
                <a:gd name="T51" fmla="*/ 38 h 62"/>
                <a:gd name="T52" fmla="*/ 11 w 59"/>
                <a:gd name="T53" fmla="*/ 42 h 62"/>
                <a:gd name="T54" fmla="*/ 10 w 59"/>
                <a:gd name="T55" fmla="*/ 46 h 62"/>
                <a:gd name="T56" fmla="*/ 16 w 59"/>
                <a:gd name="T57" fmla="*/ 51 h 62"/>
                <a:gd name="T58" fmla="*/ 20 w 59"/>
                <a:gd name="T59" fmla="*/ 52 h 62"/>
                <a:gd name="T60" fmla="*/ 23 w 59"/>
                <a:gd name="T61" fmla="*/ 48 h 62"/>
                <a:gd name="T62" fmla="*/ 22 w 59"/>
                <a:gd name="T63" fmla="*/ 53 h 62"/>
                <a:gd name="T64" fmla="*/ 28 w 59"/>
                <a:gd name="T65" fmla="*/ 51 h 62"/>
                <a:gd name="T66" fmla="*/ 33 w 59"/>
                <a:gd name="T67" fmla="*/ 4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62">
                  <a:moveTo>
                    <a:pt x="28" y="2"/>
                  </a:moveTo>
                  <a:cubicBezTo>
                    <a:pt x="49" y="0"/>
                    <a:pt x="59" y="16"/>
                    <a:pt x="55" y="33"/>
                  </a:cubicBezTo>
                  <a:cubicBezTo>
                    <a:pt x="51" y="46"/>
                    <a:pt x="31" y="62"/>
                    <a:pt x="15" y="54"/>
                  </a:cubicBezTo>
                  <a:cubicBezTo>
                    <a:pt x="5" y="50"/>
                    <a:pt x="0" y="39"/>
                    <a:pt x="2" y="25"/>
                  </a:cubicBezTo>
                  <a:cubicBezTo>
                    <a:pt x="3" y="19"/>
                    <a:pt x="6" y="14"/>
                    <a:pt x="9" y="11"/>
                  </a:cubicBezTo>
                  <a:cubicBezTo>
                    <a:pt x="13" y="7"/>
                    <a:pt x="21" y="3"/>
                    <a:pt x="28" y="2"/>
                  </a:cubicBezTo>
                  <a:close/>
                  <a:moveTo>
                    <a:pt x="31" y="50"/>
                  </a:moveTo>
                  <a:cubicBezTo>
                    <a:pt x="31" y="49"/>
                    <a:pt x="29" y="46"/>
                    <a:pt x="31" y="46"/>
                  </a:cubicBezTo>
                  <a:cubicBezTo>
                    <a:pt x="34" y="46"/>
                    <a:pt x="33" y="48"/>
                    <a:pt x="35" y="48"/>
                  </a:cubicBezTo>
                  <a:cubicBezTo>
                    <a:pt x="36" y="47"/>
                    <a:pt x="37" y="49"/>
                    <a:pt x="39" y="47"/>
                  </a:cubicBezTo>
                  <a:cubicBezTo>
                    <a:pt x="40" y="46"/>
                    <a:pt x="40" y="45"/>
                    <a:pt x="41" y="44"/>
                  </a:cubicBezTo>
                  <a:cubicBezTo>
                    <a:pt x="43" y="44"/>
                    <a:pt x="45" y="43"/>
                    <a:pt x="46" y="42"/>
                  </a:cubicBezTo>
                  <a:cubicBezTo>
                    <a:pt x="44" y="41"/>
                    <a:pt x="44" y="42"/>
                    <a:pt x="42" y="42"/>
                  </a:cubicBezTo>
                  <a:cubicBezTo>
                    <a:pt x="42" y="42"/>
                    <a:pt x="41" y="41"/>
                    <a:pt x="41" y="40"/>
                  </a:cubicBezTo>
                  <a:cubicBezTo>
                    <a:pt x="42" y="39"/>
                    <a:pt x="42" y="38"/>
                    <a:pt x="44" y="39"/>
                  </a:cubicBezTo>
                  <a:cubicBezTo>
                    <a:pt x="46" y="38"/>
                    <a:pt x="45" y="43"/>
                    <a:pt x="46" y="41"/>
                  </a:cubicBezTo>
                  <a:cubicBezTo>
                    <a:pt x="45" y="40"/>
                    <a:pt x="45" y="38"/>
                    <a:pt x="45" y="37"/>
                  </a:cubicBezTo>
                  <a:cubicBezTo>
                    <a:pt x="47" y="37"/>
                    <a:pt x="47" y="37"/>
                    <a:pt x="49" y="37"/>
                  </a:cubicBezTo>
                  <a:cubicBezTo>
                    <a:pt x="49" y="36"/>
                    <a:pt x="51" y="34"/>
                    <a:pt x="50" y="34"/>
                  </a:cubicBezTo>
                  <a:cubicBezTo>
                    <a:pt x="47" y="37"/>
                    <a:pt x="45" y="30"/>
                    <a:pt x="49" y="31"/>
                  </a:cubicBezTo>
                  <a:cubicBezTo>
                    <a:pt x="51" y="31"/>
                    <a:pt x="50" y="33"/>
                    <a:pt x="51" y="34"/>
                  </a:cubicBezTo>
                  <a:cubicBezTo>
                    <a:pt x="52" y="30"/>
                    <a:pt x="51" y="28"/>
                    <a:pt x="50" y="25"/>
                  </a:cubicBezTo>
                  <a:cubicBezTo>
                    <a:pt x="50" y="25"/>
                    <a:pt x="51" y="24"/>
                    <a:pt x="52" y="24"/>
                  </a:cubicBezTo>
                  <a:cubicBezTo>
                    <a:pt x="52" y="23"/>
                    <a:pt x="53" y="21"/>
                    <a:pt x="52" y="21"/>
                  </a:cubicBezTo>
                  <a:cubicBezTo>
                    <a:pt x="52" y="22"/>
                    <a:pt x="50" y="21"/>
                    <a:pt x="49" y="22"/>
                  </a:cubicBezTo>
                  <a:cubicBezTo>
                    <a:pt x="49" y="21"/>
                    <a:pt x="49" y="20"/>
                    <a:pt x="49" y="19"/>
                  </a:cubicBezTo>
                  <a:cubicBezTo>
                    <a:pt x="50" y="19"/>
                    <a:pt x="50" y="18"/>
                    <a:pt x="52" y="19"/>
                  </a:cubicBezTo>
                  <a:cubicBezTo>
                    <a:pt x="51" y="18"/>
                    <a:pt x="51" y="17"/>
                    <a:pt x="50" y="16"/>
                  </a:cubicBezTo>
                  <a:cubicBezTo>
                    <a:pt x="50" y="17"/>
                    <a:pt x="47" y="18"/>
                    <a:pt x="47" y="17"/>
                  </a:cubicBezTo>
                  <a:cubicBezTo>
                    <a:pt x="46" y="14"/>
                    <a:pt x="48" y="14"/>
                    <a:pt x="49" y="13"/>
                  </a:cubicBezTo>
                  <a:cubicBezTo>
                    <a:pt x="47" y="14"/>
                    <a:pt x="48" y="12"/>
                    <a:pt x="47" y="12"/>
                  </a:cubicBezTo>
                  <a:cubicBezTo>
                    <a:pt x="45" y="13"/>
                    <a:pt x="42" y="12"/>
                    <a:pt x="43" y="8"/>
                  </a:cubicBezTo>
                  <a:cubicBezTo>
                    <a:pt x="42" y="9"/>
                    <a:pt x="41" y="8"/>
                    <a:pt x="40" y="7"/>
                  </a:cubicBezTo>
                  <a:cubicBezTo>
                    <a:pt x="40" y="8"/>
                    <a:pt x="39" y="9"/>
                    <a:pt x="38" y="9"/>
                  </a:cubicBezTo>
                  <a:cubicBezTo>
                    <a:pt x="36" y="6"/>
                    <a:pt x="31" y="5"/>
                    <a:pt x="28" y="7"/>
                  </a:cubicBezTo>
                  <a:cubicBezTo>
                    <a:pt x="27" y="7"/>
                    <a:pt x="28" y="6"/>
                    <a:pt x="26" y="6"/>
                  </a:cubicBezTo>
                  <a:cubicBezTo>
                    <a:pt x="26" y="7"/>
                    <a:pt x="22" y="6"/>
                    <a:pt x="22" y="8"/>
                  </a:cubicBezTo>
                  <a:cubicBezTo>
                    <a:pt x="23" y="8"/>
                    <a:pt x="24" y="7"/>
                    <a:pt x="25" y="8"/>
                  </a:cubicBezTo>
                  <a:cubicBezTo>
                    <a:pt x="25" y="10"/>
                    <a:pt x="25" y="11"/>
                    <a:pt x="23" y="11"/>
                  </a:cubicBezTo>
                  <a:cubicBezTo>
                    <a:pt x="21" y="10"/>
                    <a:pt x="16" y="8"/>
                    <a:pt x="15" y="12"/>
                  </a:cubicBezTo>
                  <a:cubicBezTo>
                    <a:pt x="17" y="11"/>
                    <a:pt x="17" y="13"/>
                    <a:pt x="17" y="13"/>
                  </a:cubicBezTo>
                  <a:cubicBezTo>
                    <a:pt x="17" y="14"/>
                    <a:pt x="16" y="15"/>
                    <a:pt x="15" y="16"/>
                  </a:cubicBezTo>
                  <a:cubicBezTo>
                    <a:pt x="14" y="15"/>
                    <a:pt x="14" y="13"/>
                    <a:pt x="13" y="13"/>
                  </a:cubicBezTo>
                  <a:cubicBezTo>
                    <a:pt x="12" y="16"/>
                    <a:pt x="9" y="16"/>
                    <a:pt x="9" y="19"/>
                  </a:cubicBezTo>
                  <a:cubicBezTo>
                    <a:pt x="11" y="19"/>
                    <a:pt x="11" y="20"/>
                    <a:pt x="10" y="22"/>
                  </a:cubicBezTo>
                  <a:cubicBezTo>
                    <a:pt x="9" y="23"/>
                    <a:pt x="8" y="23"/>
                    <a:pt x="7" y="22"/>
                  </a:cubicBezTo>
                  <a:cubicBezTo>
                    <a:pt x="7" y="24"/>
                    <a:pt x="6" y="24"/>
                    <a:pt x="6" y="25"/>
                  </a:cubicBezTo>
                  <a:cubicBezTo>
                    <a:pt x="8" y="24"/>
                    <a:pt x="9" y="25"/>
                    <a:pt x="9" y="27"/>
                  </a:cubicBezTo>
                  <a:cubicBezTo>
                    <a:pt x="8" y="27"/>
                    <a:pt x="8" y="29"/>
                    <a:pt x="6" y="28"/>
                  </a:cubicBezTo>
                  <a:cubicBezTo>
                    <a:pt x="6" y="30"/>
                    <a:pt x="6" y="32"/>
                    <a:pt x="6" y="34"/>
                  </a:cubicBezTo>
                  <a:cubicBezTo>
                    <a:pt x="7" y="34"/>
                    <a:pt x="7" y="36"/>
                    <a:pt x="8" y="37"/>
                  </a:cubicBezTo>
                  <a:cubicBezTo>
                    <a:pt x="7" y="38"/>
                    <a:pt x="6" y="37"/>
                    <a:pt x="6" y="38"/>
                  </a:cubicBezTo>
                  <a:cubicBezTo>
                    <a:pt x="7" y="39"/>
                    <a:pt x="7" y="43"/>
                    <a:pt x="8" y="43"/>
                  </a:cubicBezTo>
                  <a:cubicBezTo>
                    <a:pt x="9" y="43"/>
                    <a:pt x="9" y="42"/>
                    <a:pt x="11" y="42"/>
                  </a:cubicBezTo>
                  <a:cubicBezTo>
                    <a:pt x="11" y="43"/>
                    <a:pt x="12" y="43"/>
                    <a:pt x="12" y="44"/>
                  </a:cubicBezTo>
                  <a:cubicBezTo>
                    <a:pt x="11" y="45"/>
                    <a:pt x="10" y="45"/>
                    <a:pt x="10" y="46"/>
                  </a:cubicBezTo>
                  <a:cubicBezTo>
                    <a:pt x="11" y="46"/>
                    <a:pt x="11" y="45"/>
                    <a:pt x="13" y="46"/>
                  </a:cubicBezTo>
                  <a:cubicBezTo>
                    <a:pt x="13" y="48"/>
                    <a:pt x="14" y="50"/>
                    <a:pt x="16" y="51"/>
                  </a:cubicBezTo>
                  <a:cubicBezTo>
                    <a:pt x="16" y="49"/>
                    <a:pt x="17" y="48"/>
                    <a:pt x="18" y="48"/>
                  </a:cubicBezTo>
                  <a:cubicBezTo>
                    <a:pt x="20" y="48"/>
                    <a:pt x="18" y="52"/>
                    <a:pt x="20" y="52"/>
                  </a:cubicBezTo>
                  <a:cubicBezTo>
                    <a:pt x="22" y="51"/>
                    <a:pt x="20" y="50"/>
                    <a:pt x="20" y="49"/>
                  </a:cubicBezTo>
                  <a:cubicBezTo>
                    <a:pt x="22" y="49"/>
                    <a:pt x="22" y="48"/>
                    <a:pt x="23" y="48"/>
                  </a:cubicBezTo>
                  <a:cubicBezTo>
                    <a:pt x="23" y="49"/>
                    <a:pt x="24" y="49"/>
                    <a:pt x="24" y="50"/>
                  </a:cubicBezTo>
                  <a:cubicBezTo>
                    <a:pt x="24" y="52"/>
                    <a:pt x="23" y="52"/>
                    <a:pt x="22" y="53"/>
                  </a:cubicBezTo>
                  <a:cubicBezTo>
                    <a:pt x="23" y="53"/>
                    <a:pt x="25" y="53"/>
                    <a:pt x="26" y="53"/>
                  </a:cubicBezTo>
                  <a:cubicBezTo>
                    <a:pt x="25" y="51"/>
                    <a:pt x="27" y="51"/>
                    <a:pt x="28" y="51"/>
                  </a:cubicBezTo>
                  <a:cubicBezTo>
                    <a:pt x="29" y="51"/>
                    <a:pt x="29" y="52"/>
                    <a:pt x="29" y="52"/>
                  </a:cubicBezTo>
                  <a:cubicBezTo>
                    <a:pt x="31" y="52"/>
                    <a:pt x="35" y="51"/>
                    <a:pt x="33" y="49"/>
                  </a:cubicBezTo>
                  <a:cubicBezTo>
                    <a:pt x="33" y="50"/>
                    <a:pt x="32" y="50"/>
                    <a:pt x="31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6" name="Freeform 564"/>
            <p:cNvSpPr/>
            <p:nvPr/>
          </p:nvSpPr>
          <p:spPr bwMode="auto">
            <a:xfrm>
              <a:off x="4747762" y="5621060"/>
              <a:ext cx="23560" cy="26176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1 h 4"/>
                <a:gd name="T4" fmla="*/ 3 w 4"/>
                <a:gd name="T5" fmla="*/ 4 h 4"/>
                <a:gd name="T6" fmla="*/ 1 w 4"/>
                <a:gd name="T7" fmla="*/ 4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7" name="Freeform 565"/>
            <p:cNvSpPr/>
            <p:nvPr/>
          </p:nvSpPr>
          <p:spPr bwMode="auto">
            <a:xfrm>
              <a:off x="4789644" y="5639384"/>
              <a:ext cx="31412" cy="31412"/>
            </a:xfrm>
            <a:custGeom>
              <a:avLst/>
              <a:gdLst>
                <a:gd name="T0" fmla="*/ 5 w 5"/>
                <a:gd name="T1" fmla="*/ 3 h 5"/>
                <a:gd name="T2" fmla="*/ 0 w 5"/>
                <a:gd name="T3" fmla="*/ 4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5"/>
                    <a:pt x="2" y="5"/>
                    <a:pt x="0" y="4"/>
                  </a:cubicBezTo>
                  <a:cubicBezTo>
                    <a:pt x="1" y="1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8" name="Freeform 566"/>
            <p:cNvSpPr/>
            <p:nvPr/>
          </p:nvSpPr>
          <p:spPr bwMode="auto">
            <a:xfrm>
              <a:off x="4703263" y="5665560"/>
              <a:ext cx="18324" cy="18324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9" name="Freeform 567"/>
            <p:cNvSpPr/>
            <p:nvPr/>
          </p:nvSpPr>
          <p:spPr bwMode="auto">
            <a:xfrm>
              <a:off x="4059325" y="5683883"/>
              <a:ext cx="227735" cy="104705"/>
            </a:xfrm>
            <a:custGeom>
              <a:avLst/>
              <a:gdLst>
                <a:gd name="T0" fmla="*/ 29 w 37"/>
                <a:gd name="T1" fmla="*/ 9 h 17"/>
                <a:gd name="T2" fmla="*/ 17 w 37"/>
                <a:gd name="T3" fmla="*/ 13 h 17"/>
                <a:gd name="T4" fmla="*/ 0 w 37"/>
                <a:gd name="T5" fmla="*/ 17 h 17"/>
                <a:gd name="T6" fmla="*/ 13 w 37"/>
                <a:gd name="T7" fmla="*/ 10 h 17"/>
                <a:gd name="T8" fmla="*/ 29 w 37"/>
                <a:gd name="T9" fmla="*/ 6 h 17"/>
                <a:gd name="T10" fmla="*/ 25 w 37"/>
                <a:gd name="T11" fmla="*/ 2 h 17"/>
                <a:gd name="T12" fmla="*/ 28 w 37"/>
                <a:gd name="T13" fmla="*/ 0 h 17"/>
                <a:gd name="T14" fmla="*/ 37 w 37"/>
                <a:gd name="T15" fmla="*/ 5 h 17"/>
                <a:gd name="T16" fmla="*/ 37 w 37"/>
                <a:gd name="T17" fmla="*/ 8 h 17"/>
                <a:gd name="T18" fmla="*/ 26 w 37"/>
                <a:gd name="T19" fmla="*/ 14 h 17"/>
                <a:gd name="T20" fmla="*/ 29 w 37"/>
                <a:gd name="T2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17">
                  <a:moveTo>
                    <a:pt x="29" y="9"/>
                  </a:moveTo>
                  <a:cubicBezTo>
                    <a:pt x="25" y="10"/>
                    <a:pt x="21" y="12"/>
                    <a:pt x="17" y="13"/>
                  </a:cubicBezTo>
                  <a:cubicBezTo>
                    <a:pt x="10" y="15"/>
                    <a:pt x="4" y="17"/>
                    <a:pt x="0" y="17"/>
                  </a:cubicBezTo>
                  <a:cubicBezTo>
                    <a:pt x="2" y="12"/>
                    <a:pt x="8" y="11"/>
                    <a:pt x="13" y="10"/>
                  </a:cubicBezTo>
                  <a:cubicBezTo>
                    <a:pt x="18" y="8"/>
                    <a:pt x="24" y="7"/>
                    <a:pt x="29" y="6"/>
                  </a:cubicBezTo>
                  <a:cubicBezTo>
                    <a:pt x="27" y="4"/>
                    <a:pt x="25" y="4"/>
                    <a:pt x="25" y="2"/>
                  </a:cubicBezTo>
                  <a:cubicBezTo>
                    <a:pt x="26" y="2"/>
                    <a:pt x="27" y="1"/>
                    <a:pt x="28" y="0"/>
                  </a:cubicBezTo>
                  <a:cubicBezTo>
                    <a:pt x="31" y="2"/>
                    <a:pt x="34" y="3"/>
                    <a:pt x="37" y="5"/>
                  </a:cubicBezTo>
                  <a:cubicBezTo>
                    <a:pt x="37" y="6"/>
                    <a:pt x="37" y="7"/>
                    <a:pt x="37" y="8"/>
                  </a:cubicBezTo>
                  <a:cubicBezTo>
                    <a:pt x="33" y="9"/>
                    <a:pt x="31" y="15"/>
                    <a:pt x="26" y="14"/>
                  </a:cubicBezTo>
                  <a:cubicBezTo>
                    <a:pt x="25" y="12"/>
                    <a:pt x="28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0" name="Freeform 568"/>
            <p:cNvSpPr>
              <a:spLocks noEditPoints="1"/>
            </p:cNvSpPr>
            <p:nvPr/>
          </p:nvSpPr>
          <p:spPr bwMode="auto">
            <a:xfrm>
              <a:off x="4386529" y="5683883"/>
              <a:ext cx="62823" cy="99470"/>
            </a:xfrm>
            <a:custGeom>
              <a:avLst/>
              <a:gdLst>
                <a:gd name="T0" fmla="*/ 10 w 10"/>
                <a:gd name="T1" fmla="*/ 2 h 16"/>
                <a:gd name="T2" fmla="*/ 2 w 10"/>
                <a:gd name="T3" fmla="*/ 14 h 16"/>
                <a:gd name="T4" fmla="*/ 2 w 10"/>
                <a:gd name="T5" fmla="*/ 0 h 16"/>
                <a:gd name="T6" fmla="*/ 10 w 10"/>
                <a:gd name="T7" fmla="*/ 2 h 16"/>
                <a:gd name="T8" fmla="*/ 4 w 10"/>
                <a:gd name="T9" fmla="*/ 11 h 16"/>
                <a:gd name="T10" fmla="*/ 5 w 10"/>
                <a:gd name="T11" fmla="*/ 5 h 16"/>
                <a:gd name="T12" fmla="*/ 4 w 10"/>
                <a:gd name="T1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6">
                  <a:moveTo>
                    <a:pt x="10" y="2"/>
                  </a:moveTo>
                  <a:cubicBezTo>
                    <a:pt x="10" y="8"/>
                    <a:pt x="9" y="16"/>
                    <a:pt x="2" y="14"/>
                  </a:cubicBezTo>
                  <a:cubicBezTo>
                    <a:pt x="1" y="10"/>
                    <a:pt x="0" y="4"/>
                    <a:pt x="2" y="0"/>
                  </a:cubicBezTo>
                  <a:cubicBezTo>
                    <a:pt x="5" y="0"/>
                    <a:pt x="7" y="1"/>
                    <a:pt x="10" y="2"/>
                  </a:cubicBezTo>
                  <a:close/>
                  <a:moveTo>
                    <a:pt x="4" y="11"/>
                  </a:moveTo>
                  <a:cubicBezTo>
                    <a:pt x="6" y="10"/>
                    <a:pt x="7" y="5"/>
                    <a:pt x="5" y="5"/>
                  </a:cubicBezTo>
                  <a:cubicBezTo>
                    <a:pt x="5" y="7"/>
                    <a:pt x="4" y="9"/>
                    <a:pt x="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1" name="Freeform 569"/>
            <p:cNvSpPr/>
            <p:nvPr/>
          </p:nvSpPr>
          <p:spPr bwMode="auto">
            <a:xfrm>
              <a:off x="4640440" y="5683883"/>
              <a:ext cx="26176" cy="23560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3 h 4"/>
                <a:gd name="T4" fmla="*/ 2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4" y="1"/>
                    <a:pt x="4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2" name="Freeform 570"/>
            <p:cNvSpPr/>
            <p:nvPr/>
          </p:nvSpPr>
          <p:spPr bwMode="auto">
            <a:xfrm>
              <a:off x="4821055" y="5696972"/>
              <a:ext cx="154441" cy="246057"/>
            </a:xfrm>
            <a:custGeom>
              <a:avLst/>
              <a:gdLst>
                <a:gd name="T0" fmla="*/ 19 w 25"/>
                <a:gd name="T1" fmla="*/ 0 h 40"/>
                <a:gd name="T2" fmla="*/ 21 w 25"/>
                <a:gd name="T3" fmla="*/ 0 h 40"/>
                <a:gd name="T4" fmla="*/ 15 w 25"/>
                <a:gd name="T5" fmla="*/ 28 h 40"/>
                <a:gd name="T6" fmla="*/ 2 w 25"/>
                <a:gd name="T7" fmla="*/ 40 h 40"/>
                <a:gd name="T8" fmla="*/ 14 w 25"/>
                <a:gd name="T9" fmla="*/ 15 h 40"/>
                <a:gd name="T10" fmla="*/ 19 w 25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40">
                  <a:moveTo>
                    <a:pt x="19" y="0"/>
                  </a:moveTo>
                  <a:cubicBezTo>
                    <a:pt x="20" y="0"/>
                    <a:pt x="20" y="0"/>
                    <a:pt x="21" y="0"/>
                  </a:cubicBezTo>
                  <a:cubicBezTo>
                    <a:pt x="25" y="11"/>
                    <a:pt x="16" y="18"/>
                    <a:pt x="15" y="28"/>
                  </a:cubicBezTo>
                  <a:cubicBezTo>
                    <a:pt x="10" y="31"/>
                    <a:pt x="8" y="37"/>
                    <a:pt x="2" y="40"/>
                  </a:cubicBezTo>
                  <a:cubicBezTo>
                    <a:pt x="0" y="30"/>
                    <a:pt x="16" y="28"/>
                    <a:pt x="14" y="15"/>
                  </a:cubicBezTo>
                  <a:cubicBezTo>
                    <a:pt x="18" y="11"/>
                    <a:pt x="19" y="6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3" name="Freeform 571"/>
            <p:cNvSpPr/>
            <p:nvPr/>
          </p:nvSpPr>
          <p:spPr bwMode="auto">
            <a:xfrm>
              <a:off x="4671851" y="5720530"/>
              <a:ext cx="13089" cy="23560"/>
            </a:xfrm>
            <a:custGeom>
              <a:avLst/>
              <a:gdLst>
                <a:gd name="T0" fmla="*/ 0 w 2"/>
                <a:gd name="T1" fmla="*/ 1 h 4"/>
                <a:gd name="T2" fmla="*/ 2 w 2"/>
                <a:gd name="T3" fmla="*/ 1 h 4"/>
                <a:gd name="T4" fmla="*/ 0 w 2"/>
                <a:gd name="T5" fmla="*/ 3 h 4"/>
                <a:gd name="T6" fmla="*/ 0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2" y="3"/>
                    <a:pt x="2" y="4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4" name="Freeform 572"/>
            <p:cNvSpPr/>
            <p:nvPr/>
          </p:nvSpPr>
          <p:spPr bwMode="auto">
            <a:xfrm>
              <a:off x="4821055" y="5733619"/>
              <a:ext cx="26176" cy="31412"/>
            </a:xfrm>
            <a:custGeom>
              <a:avLst/>
              <a:gdLst>
                <a:gd name="T0" fmla="*/ 4 w 4"/>
                <a:gd name="T1" fmla="*/ 1 h 5"/>
                <a:gd name="T2" fmla="*/ 1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4"/>
                    <a:pt x="4" y="5"/>
                    <a:pt x="1" y="5"/>
                  </a:cubicBezTo>
                  <a:cubicBezTo>
                    <a:pt x="0" y="4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5" name="Freeform 573"/>
            <p:cNvSpPr/>
            <p:nvPr/>
          </p:nvSpPr>
          <p:spPr bwMode="auto">
            <a:xfrm>
              <a:off x="5038320" y="5738854"/>
              <a:ext cx="117794" cy="316734"/>
            </a:xfrm>
            <a:custGeom>
              <a:avLst/>
              <a:gdLst>
                <a:gd name="T0" fmla="*/ 14 w 19"/>
                <a:gd name="T1" fmla="*/ 0 h 51"/>
                <a:gd name="T2" fmla="*/ 14 w 19"/>
                <a:gd name="T3" fmla="*/ 21 h 51"/>
                <a:gd name="T4" fmla="*/ 10 w 19"/>
                <a:gd name="T5" fmla="*/ 39 h 51"/>
                <a:gd name="T6" fmla="*/ 4 w 19"/>
                <a:gd name="T7" fmla="*/ 51 h 51"/>
                <a:gd name="T8" fmla="*/ 5 w 19"/>
                <a:gd name="T9" fmla="*/ 39 h 51"/>
                <a:gd name="T10" fmla="*/ 11 w 19"/>
                <a:gd name="T11" fmla="*/ 27 h 51"/>
                <a:gd name="T12" fmla="*/ 13 w 19"/>
                <a:gd name="T13" fmla="*/ 2 h 51"/>
                <a:gd name="T14" fmla="*/ 13 w 19"/>
                <a:gd name="T15" fmla="*/ 0 h 51"/>
                <a:gd name="T16" fmla="*/ 14 w 19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51">
                  <a:moveTo>
                    <a:pt x="14" y="0"/>
                  </a:moveTo>
                  <a:cubicBezTo>
                    <a:pt x="19" y="7"/>
                    <a:pt x="15" y="14"/>
                    <a:pt x="14" y="21"/>
                  </a:cubicBezTo>
                  <a:cubicBezTo>
                    <a:pt x="14" y="28"/>
                    <a:pt x="12" y="33"/>
                    <a:pt x="10" y="39"/>
                  </a:cubicBezTo>
                  <a:cubicBezTo>
                    <a:pt x="7" y="43"/>
                    <a:pt x="6" y="48"/>
                    <a:pt x="4" y="51"/>
                  </a:cubicBezTo>
                  <a:cubicBezTo>
                    <a:pt x="0" y="50"/>
                    <a:pt x="3" y="43"/>
                    <a:pt x="5" y="39"/>
                  </a:cubicBezTo>
                  <a:cubicBezTo>
                    <a:pt x="7" y="35"/>
                    <a:pt x="10" y="31"/>
                    <a:pt x="11" y="27"/>
                  </a:cubicBezTo>
                  <a:cubicBezTo>
                    <a:pt x="13" y="18"/>
                    <a:pt x="12" y="11"/>
                    <a:pt x="13" y="2"/>
                  </a:cubicBezTo>
                  <a:cubicBezTo>
                    <a:pt x="11" y="2"/>
                    <a:pt x="14" y="1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6" name="Freeform 574"/>
            <p:cNvSpPr/>
            <p:nvPr/>
          </p:nvSpPr>
          <p:spPr bwMode="auto">
            <a:xfrm>
              <a:off x="4635204" y="5765030"/>
              <a:ext cx="18324" cy="23560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2 h 4"/>
                <a:gd name="T4" fmla="*/ 0 w 3"/>
                <a:gd name="T5" fmla="*/ 4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2"/>
                  </a:cubicBezTo>
                  <a:cubicBezTo>
                    <a:pt x="2" y="3"/>
                    <a:pt x="2" y="4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7" name="Freeform 575"/>
            <p:cNvSpPr/>
            <p:nvPr/>
          </p:nvSpPr>
          <p:spPr bwMode="auto">
            <a:xfrm>
              <a:off x="4734674" y="5765030"/>
              <a:ext cx="18324" cy="28795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1 h 5"/>
                <a:gd name="T4" fmla="*/ 1 w 3"/>
                <a:gd name="T5" fmla="*/ 4 h 5"/>
                <a:gd name="T6" fmla="*/ 1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2" y="1"/>
                    <a:pt x="3" y="1"/>
                  </a:cubicBezTo>
                  <a:cubicBezTo>
                    <a:pt x="3" y="3"/>
                    <a:pt x="3" y="5"/>
                    <a:pt x="1" y="4"/>
                  </a:cubicBezTo>
                  <a:cubicBezTo>
                    <a:pt x="0" y="2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8" name="Freeform 576"/>
            <p:cNvSpPr/>
            <p:nvPr/>
          </p:nvSpPr>
          <p:spPr bwMode="auto">
            <a:xfrm>
              <a:off x="4821055" y="5770266"/>
              <a:ext cx="167528" cy="217264"/>
            </a:xfrm>
            <a:custGeom>
              <a:avLst/>
              <a:gdLst>
                <a:gd name="T0" fmla="*/ 27 w 27"/>
                <a:gd name="T1" fmla="*/ 3 h 35"/>
                <a:gd name="T2" fmla="*/ 23 w 27"/>
                <a:gd name="T3" fmla="*/ 7 h 35"/>
                <a:gd name="T4" fmla="*/ 16 w 27"/>
                <a:gd name="T5" fmla="*/ 27 h 35"/>
                <a:gd name="T6" fmla="*/ 1 w 27"/>
                <a:gd name="T7" fmla="*/ 35 h 35"/>
                <a:gd name="T8" fmla="*/ 12 w 27"/>
                <a:gd name="T9" fmla="*/ 25 h 35"/>
                <a:gd name="T10" fmla="*/ 19 w 27"/>
                <a:gd name="T11" fmla="*/ 12 h 35"/>
                <a:gd name="T12" fmla="*/ 27 w 27"/>
                <a:gd name="T1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5">
                  <a:moveTo>
                    <a:pt x="27" y="3"/>
                  </a:moveTo>
                  <a:cubicBezTo>
                    <a:pt x="27" y="5"/>
                    <a:pt x="24" y="6"/>
                    <a:pt x="23" y="7"/>
                  </a:cubicBezTo>
                  <a:cubicBezTo>
                    <a:pt x="23" y="17"/>
                    <a:pt x="17" y="19"/>
                    <a:pt x="16" y="27"/>
                  </a:cubicBezTo>
                  <a:cubicBezTo>
                    <a:pt x="11" y="30"/>
                    <a:pt x="7" y="35"/>
                    <a:pt x="1" y="35"/>
                  </a:cubicBezTo>
                  <a:cubicBezTo>
                    <a:pt x="0" y="29"/>
                    <a:pt x="9" y="29"/>
                    <a:pt x="12" y="25"/>
                  </a:cubicBezTo>
                  <a:cubicBezTo>
                    <a:pt x="13" y="19"/>
                    <a:pt x="17" y="17"/>
                    <a:pt x="19" y="12"/>
                  </a:cubicBezTo>
                  <a:cubicBezTo>
                    <a:pt x="19" y="7"/>
                    <a:pt x="22" y="0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9" name="Freeform 577"/>
            <p:cNvSpPr/>
            <p:nvPr/>
          </p:nvSpPr>
          <p:spPr bwMode="auto">
            <a:xfrm>
              <a:off x="4611645" y="5788588"/>
              <a:ext cx="28795" cy="31412"/>
            </a:xfrm>
            <a:custGeom>
              <a:avLst/>
              <a:gdLst>
                <a:gd name="T0" fmla="*/ 4 w 5"/>
                <a:gd name="T1" fmla="*/ 1 h 5"/>
                <a:gd name="T2" fmla="*/ 4 w 5"/>
                <a:gd name="T3" fmla="*/ 4 h 5"/>
                <a:gd name="T4" fmla="*/ 1 w 5"/>
                <a:gd name="T5" fmla="*/ 5 h 5"/>
                <a:gd name="T6" fmla="*/ 4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4" y="2"/>
                    <a:pt x="5" y="2"/>
                    <a:pt x="4" y="4"/>
                  </a:cubicBezTo>
                  <a:cubicBezTo>
                    <a:pt x="3" y="4"/>
                    <a:pt x="3" y="5"/>
                    <a:pt x="1" y="5"/>
                  </a:cubicBezTo>
                  <a:cubicBezTo>
                    <a:pt x="0" y="3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0" name="Freeform 578"/>
            <p:cNvSpPr/>
            <p:nvPr/>
          </p:nvSpPr>
          <p:spPr bwMode="auto">
            <a:xfrm>
              <a:off x="4807968" y="5793823"/>
              <a:ext cx="26176" cy="20941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3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4" y="3"/>
                    <a:pt x="3" y="3"/>
                  </a:cubicBezTo>
                  <a:cubicBezTo>
                    <a:pt x="1" y="3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1" name="Freeform 579"/>
            <p:cNvSpPr/>
            <p:nvPr/>
          </p:nvSpPr>
          <p:spPr bwMode="auto">
            <a:xfrm>
              <a:off x="4671851" y="5793823"/>
              <a:ext cx="26176" cy="20941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3 h 3"/>
                <a:gd name="T4" fmla="*/ 0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2" name="Freeform 580"/>
            <p:cNvSpPr/>
            <p:nvPr/>
          </p:nvSpPr>
          <p:spPr bwMode="auto">
            <a:xfrm>
              <a:off x="4535734" y="5801677"/>
              <a:ext cx="180617" cy="180617"/>
            </a:xfrm>
            <a:custGeom>
              <a:avLst/>
              <a:gdLst>
                <a:gd name="T0" fmla="*/ 1 w 29"/>
                <a:gd name="T1" fmla="*/ 0 h 29"/>
                <a:gd name="T2" fmla="*/ 2 w 29"/>
                <a:gd name="T3" fmla="*/ 1 h 29"/>
                <a:gd name="T4" fmla="*/ 29 w 29"/>
                <a:gd name="T5" fmla="*/ 25 h 29"/>
                <a:gd name="T6" fmla="*/ 19 w 29"/>
                <a:gd name="T7" fmla="*/ 26 h 29"/>
                <a:gd name="T8" fmla="*/ 0 w 29"/>
                <a:gd name="T9" fmla="*/ 2 h 29"/>
                <a:gd name="T10" fmla="*/ 1 w 2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6" y="15"/>
                    <a:pt x="15" y="22"/>
                    <a:pt x="29" y="25"/>
                  </a:cubicBezTo>
                  <a:cubicBezTo>
                    <a:pt x="28" y="29"/>
                    <a:pt x="22" y="27"/>
                    <a:pt x="19" y="26"/>
                  </a:cubicBezTo>
                  <a:cubicBezTo>
                    <a:pt x="10" y="22"/>
                    <a:pt x="2" y="1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3" name="Freeform 581"/>
            <p:cNvSpPr/>
            <p:nvPr/>
          </p:nvSpPr>
          <p:spPr bwMode="auto">
            <a:xfrm>
              <a:off x="4758232" y="5814765"/>
              <a:ext cx="26176" cy="23560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1 h 4"/>
                <a:gd name="T4" fmla="*/ 1 w 4"/>
                <a:gd name="T5" fmla="*/ 4 h 4"/>
                <a:gd name="T6" fmla="*/ 0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4" name="Freeform 582"/>
            <p:cNvSpPr/>
            <p:nvPr/>
          </p:nvSpPr>
          <p:spPr bwMode="auto">
            <a:xfrm>
              <a:off x="4708498" y="5825235"/>
              <a:ext cx="44501" cy="26176"/>
            </a:xfrm>
            <a:custGeom>
              <a:avLst/>
              <a:gdLst>
                <a:gd name="T0" fmla="*/ 2 w 7"/>
                <a:gd name="T1" fmla="*/ 0 h 4"/>
                <a:gd name="T2" fmla="*/ 4 w 7"/>
                <a:gd name="T3" fmla="*/ 0 h 4"/>
                <a:gd name="T4" fmla="*/ 2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7" y="4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5" name="Freeform 583"/>
            <p:cNvSpPr/>
            <p:nvPr/>
          </p:nvSpPr>
          <p:spPr bwMode="auto">
            <a:xfrm>
              <a:off x="4653527" y="5838324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0 h 4"/>
                <a:gd name="T4" fmla="*/ 4 w 4"/>
                <a:gd name="T5" fmla="*/ 2 h 4"/>
                <a:gd name="T6" fmla="*/ 1 w 4"/>
                <a:gd name="T7" fmla="*/ 4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3" y="2"/>
                    <a:pt x="4" y="2"/>
                  </a:cubicBezTo>
                  <a:cubicBezTo>
                    <a:pt x="4" y="4"/>
                    <a:pt x="3" y="4"/>
                    <a:pt x="1" y="4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6" name="Freeform 584"/>
            <p:cNvSpPr/>
            <p:nvPr/>
          </p:nvSpPr>
          <p:spPr bwMode="auto">
            <a:xfrm>
              <a:off x="4776556" y="5843559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3 h 4"/>
                <a:gd name="T4" fmla="*/ 3 w 4"/>
                <a:gd name="T5" fmla="*/ 4 h 4"/>
                <a:gd name="T6" fmla="*/ 1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1"/>
                    <a:pt x="4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7" name="Freeform 585"/>
            <p:cNvSpPr/>
            <p:nvPr/>
          </p:nvSpPr>
          <p:spPr bwMode="auto">
            <a:xfrm>
              <a:off x="4708498" y="5864500"/>
              <a:ext cx="26176" cy="28795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1 h 5"/>
                <a:gd name="T4" fmla="*/ 1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4" y="3"/>
                    <a:pt x="3" y="5"/>
                    <a:pt x="1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8" name="Freeform 586"/>
            <p:cNvSpPr/>
            <p:nvPr/>
          </p:nvSpPr>
          <p:spPr bwMode="auto">
            <a:xfrm>
              <a:off x="4993819" y="5869736"/>
              <a:ext cx="107324" cy="185853"/>
            </a:xfrm>
            <a:custGeom>
              <a:avLst/>
              <a:gdLst>
                <a:gd name="T0" fmla="*/ 13 w 17"/>
                <a:gd name="T1" fmla="*/ 0 h 30"/>
                <a:gd name="T2" fmla="*/ 15 w 17"/>
                <a:gd name="T3" fmla="*/ 0 h 30"/>
                <a:gd name="T4" fmla="*/ 10 w 17"/>
                <a:gd name="T5" fmla="*/ 21 h 30"/>
                <a:gd name="T6" fmla="*/ 4 w 17"/>
                <a:gd name="T7" fmla="*/ 30 h 30"/>
                <a:gd name="T8" fmla="*/ 4 w 17"/>
                <a:gd name="T9" fmla="*/ 23 h 30"/>
                <a:gd name="T10" fmla="*/ 13 w 17"/>
                <a:gd name="T11" fmla="*/ 6 h 30"/>
                <a:gd name="T12" fmla="*/ 13 w 17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30">
                  <a:moveTo>
                    <a:pt x="13" y="0"/>
                  </a:moveTo>
                  <a:cubicBezTo>
                    <a:pt x="14" y="0"/>
                    <a:pt x="15" y="0"/>
                    <a:pt x="15" y="0"/>
                  </a:cubicBezTo>
                  <a:cubicBezTo>
                    <a:pt x="17" y="7"/>
                    <a:pt x="12" y="15"/>
                    <a:pt x="10" y="21"/>
                  </a:cubicBezTo>
                  <a:cubicBezTo>
                    <a:pt x="9" y="24"/>
                    <a:pt x="7" y="28"/>
                    <a:pt x="4" y="30"/>
                  </a:cubicBezTo>
                  <a:cubicBezTo>
                    <a:pt x="0" y="30"/>
                    <a:pt x="4" y="26"/>
                    <a:pt x="4" y="23"/>
                  </a:cubicBezTo>
                  <a:cubicBezTo>
                    <a:pt x="7" y="17"/>
                    <a:pt x="9" y="10"/>
                    <a:pt x="13" y="6"/>
                  </a:cubicBezTo>
                  <a:cubicBezTo>
                    <a:pt x="13" y="4"/>
                    <a:pt x="12" y="1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9" name="Freeform 587"/>
            <p:cNvSpPr/>
            <p:nvPr/>
          </p:nvSpPr>
          <p:spPr bwMode="auto">
            <a:xfrm>
              <a:off x="4535734" y="5893293"/>
              <a:ext cx="143971" cy="130882"/>
            </a:xfrm>
            <a:custGeom>
              <a:avLst/>
              <a:gdLst>
                <a:gd name="T0" fmla="*/ 3 w 23"/>
                <a:gd name="T1" fmla="*/ 0 h 21"/>
                <a:gd name="T2" fmla="*/ 23 w 23"/>
                <a:gd name="T3" fmla="*/ 15 h 21"/>
                <a:gd name="T4" fmla="*/ 7 w 23"/>
                <a:gd name="T5" fmla="*/ 12 h 21"/>
                <a:gd name="T6" fmla="*/ 0 w 23"/>
                <a:gd name="T7" fmla="*/ 1 h 21"/>
                <a:gd name="T8" fmla="*/ 3 w 2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3" y="0"/>
                  </a:moveTo>
                  <a:cubicBezTo>
                    <a:pt x="6" y="8"/>
                    <a:pt x="17" y="10"/>
                    <a:pt x="23" y="15"/>
                  </a:cubicBezTo>
                  <a:cubicBezTo>
                    <a:pt x="18" y="21"/>
                    <a:pt x="13" y="12"/>
                    <a:pt x="7" y="12"/>
                  </a:cubicBezTo>
                  <a:cubicBezTo>
                    <a:pt x="5" y="8"/>
                    <a:pt x="0" y="7"/>
                    <a:pt x="0" y="1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0" name="Freeform 588"/>
            <p:cNvSpPr>
              <a:spLocks noEditPoints="1"/>
            </p:cNvSpPr>
            <p:nvPr/>
          </p:nvSpPr>
          <p:spPr bwMode="auto">
            <a:xfrm>
              <a:off x="5428346" y="5943029"/>
              <a:ext cx="298410" cy="162293"/>
            </a:xfrm>
            <a:custGeom>
              <a:avLst/>
              <a:gdLst>
                <a:gd name="T0" fmla="*/ 0 w 48"/>
                <a:gd name="T1" fmla="*/ 19 h 26"/>
                <a:gd name="T2" fmla="*/ 2 w 48"/>
                <a:gd name="T3" fmla="*/ 17 h 26"/>
                <a:gd name="T4" fmla="*/ 4 w 48"/>
                <a:gd name="T5" fmla="*/ 19 h 26"/>
                <a:gd name="T6" fmla="*/ 9 w 48"/>
                <a:gd name="T7" fmla="*/ 16 h 26"/>
                <a:gd name="T8" fmla="*/ 9 w 48"/>
                <a:gd name="T9" fmla="*/ 21 h 26"/>
                <a:gd name="T10" fmla="*/ 17 w 48"/>
                <a:gd name="T11" fmla="*/ 18 h 26"/>
                <a:gd name="T12" fmla="*/ 18 w 48"/>
                <a:gd name="T13" fmla="*/ 21 h 26"/>
                <a:gd name="T14" fmla="*/ 30 w 48"/>
                <a:gd name="T15" fmla="*/ 18 h 26"/>
                <a:gd name="T16" fmla="*/ 30 w 48"/>
                <a:gd name="T17" fmla="*/ 15 h 26"/>
                <a:gd name="T18" fmla="*/ 42 w 48"/>
                <a:gd name="T19" fmla="*/ 0 h 26"/>
                <a:gd name="T20" fmla="*/ 46 w 48"/>
                <a:gd name="T21" fmla="*/ 4 h 26"/>
                <a:gd name="T22" fmla="*/ 34 w 48"/>
                <a:gd name="T23" fmla="*/ 21 h 26"/>
                <a:gd name="T24" fmla="*/ 14 w 48"/>
                <a:gd name="T25" fmla="*/ 23 h 26"/>
                <a:gd name="T26" fmla="*/ 5 w 48"/>
                <a:gd name="T27" fmla="*/ 22 h 26"/>
                <a:gd name="T28" fmla="*/ 0 w 48"/>
                <a:gd name="T29" fmla="*/ 19 h 26"/>
                <a:gd name="T30" fmla="*/ 36 w 48"/>
                <a:gd name="T31" fmla="*/ 13 h 26"/>
                <a:gd name="T32" fmla="*/ 43 w 48"/>
                <a:gd name="T33" fmla="*/ 4 h 26"/>
                <a:gd name="T34" fmla="*/ 36 w 48"/>
                <a:gd name="T35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26">
                  <a:moveTo>
                    <a:pt x="0" y="19"/>
                  </a:moveTo>
                  <a:cubicBezTo>
                    <a:pt x="0" y="18"/>
                    <a:pt x="1" y="17"/>
                    <a:pt x="2" y="17"/>
                  </a:cubicBezTo>
                  <a:cubicBezTo>
                    <a:pt x="3" y="17"/>
                    <a:pt x="3" y="18"/>
                    <a:pt x="4" y="19"/>
                  </a:cubicBezTo>
                  <a:cubicBezTo>
                    <a:pt x="6" y="19"/>
                    <a:pt x="7" y="16"/>
                    <a:pt x="9" y="16"/>
                  </a:cubicBezTo>
                  <a:cubicBezTo>
                    <a:pt x="11" y="17"/>
                    <a:pt x="10" y="19"/>
                    <a:pt x="9" y="21"/>
                  </a:cubicBezTo>
                  <a:cubicBezTo>
                    <a:pt x="12" y="22"/>
                    <a:pt x="14" y="18"/>
                    <a:pt x="17" y="18"/>
                  </a:cubicBezTo>
                  <a:cubicBezTo>
                    <a:pt x="18" y="19"/>
                    <a:pt x="19" y="19"/>
                    <a:pt x="18" y="21"/>
                  </a:cubicBezTo>
                  <a:cubicBezTo>
                    <a:pt x="22" y="18"/>
                    <a:pt x="25" y="17"/>
                    <a:pt x="30" y="18"/>
                  </a:cubicBezTo>
                  <a:cubicBezTo>
                    <a:pt x="31" y="18"/>
                    <a:pt x="30" y="16"/>
                    <a:pt x="30" y="15"/>
                  </a:cubicBezTo>
                  <a:cubicBezTo>
                    <a:pt x="35" y="14"/>
                    <a:pt x="36" y="0"/>
                    <a:pt x="42" y="0"/>
                  </a:cubicBezTo>
                  <a:cubicBezTo>
                    <a:pt x="45" y="0"/>
                    <a:pt x="46" y="1"/>
                    <a:pt x="46" y="4"/>
                  </a:cubicBezTo>
                  <a:cubicBezTo>
                    <a:pt x="48" y="13"/>
                    <a:pt x="37" y="14"/>
                    <a:pt x="34" y="21"/>
                  </a:cubicBezTo>
                  <a:cubicBezTo>
                    <a:pt x="28" y="20"/>
                    <a:pt x="20" y="26"/>
                    <a:pt x="14" y="23"/>
                  </a:cubicBezTo>
                  <a:cubicBezTo>
                    <a:pt x="11" y="24"/>
                    <a:pt x="7" y="25"/>
                    <a:pt x="5" y="22"/>
                  </a:cubicBezTo>
                  <a:cubicBezTo>
                    <a:pt x="3" y="23"/>
                    <a:pt x="0" y="22"/>
                    <a:pt x="0" y="19"/>
                  </a:cubicBezTo>
                  <a:close/>
                  <a:moveTo>
                    <a:pt x="36" y="13"/>
                  </a:moveTo>
                  <a:cubicBezTo>
                    <a:pt x="40" y="12"/>
                    <a:pt x="43" y="9"/>
                    <a:pt x="43" y="4"/>
                  </a:cubicBezTo>
                  <a:cubicBezTo>
                    <a:pt x="38" y="4"/>
                    <a:pt x="38" y="9"/>
                    <a:pt x="3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1" name="Freeform 589"/>
            <p:cNvSpPr/>
            <p:nvPr/>
          </p:nvSpPr>
          <p:spPr bwMode="auto">
            <a:xfrm>
              <a:off x="4561911" y="5982293"/>
              <a:ext cx="49736" cy="41882"/>
            </a:xfrm>
            <a:custGeom>
              <a:avLst/>
              <a:gdLst>
                <a:gd name="T0" fmla="*/ 8 w 8"/>
                <a:gd name="T1" fmla="*/ 6 h 7"/>
                <a:gd name="T2" fmla="*/ 6 w 8"/>
                <a:gd name="T3" fmla="*/ 7 h 7"/>
                <a:gd name="T4" fmla="*/ 1 w 8"/>
                <a:gd name="T5" fmla="*/ 3 h 7"/>
                <a:gd name="T6" fmla="*/ 8 w 8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cubicBezTo>
                    <a:pt x="7" y="6"/>
                    <a:pt x="7" y="7"/>
                    <a:pt x="6" y="7"/>
                  </a:cubicBezTo>
                  <a:cubicBezTo>
                    <a:pt x="3" y="7"/>
                    <a:pt x="0" y="5"/>
                    <a:pt x="1" y="3"/>
                  </a:cubicBezTo>
                  <a:cubicBezTo>
                    <a:pt x="3" y="0"/>
                    <a:pt x="7" y="3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2" name="Freeform 590"/>
            <p:cNvSpPr/>
            <p:nvPr/>
          </p:nvSpPr>
          <p:spPr bwMode="auto">
            <a:xfrm>
              <a:off x="5179672" y="6018940"/>
              <a:ext cx="175382" cy="86383"/>
            </a:xfrm>
            <a:custGeom>
              <a:avLst/>
              <a:gdLst>
                <a:gd name="T0" fmla="*/ 11 w 28"/>
                <a:gd name="T1" fmla="*/ 9 h 14"/>
                <a:gd name="T2" fmla="*/ 23 w 28"/>
                <a:gd name="T3" fmla="*/ 4 h 14"/>
                <a:gd name="T4" fmla="*/ 20 w 28"/>
                <a:gd name="T5" fmla="*/ 9 h 14"/>
                <a:gd name="T6" fmla="*/ 26 w 28"/>
                <a:gd name="T7" fmla="*/ 7 h 14"/>
                <a:gd name="T8" fmla="*/ 27 w 28"/>
                <a:gd name="T9" fmla="*/ 12 h 14"/>
                <a:gd name="T10" fmla="*/ 17 w 28"/>
                <a:gd name="T11" fmla="*/ 11 h 14"/>
                <a:gd name="T12" fmla="*/ 1 w 28"/>
                <a:gd name="T13" fmla="*/ 11 h 14"/>
                <a:gd name="T14" fmla="*/ 7 w 28"/>
                <a:gd name="T15" fmla="*/ 8 h 14"/>
                <a:gd name="T16" fmla="*/ 14 w 28"/>
                <a:gd name="T17" fmla="*/ 5 h 14"/>
                <a:gd name="T18" fmla="*/ 11 w 28"/>
                <a:gd name="T1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14">
                  <a:moveTo>
                    <a:pt x="11" y="9"/>
                  </a:moveTo>
                  <a:cubicBezTo>
                    <a:pt x="16" y="11"/>
                    <a:pt x="18" y="2"/>
                    <a:pt x="23" y="4"/>
                  </a:cubicBezTo>
                  <a:cubicBezTo>
                    <a:pt x="23" y="7"/>
                    <a:pt x="21" y="7"/>
                    <a:pt x="20" y="9"/>
                  </a:cubicBezTo>
                  <a:cubicBezTo>
                    <a:pt x="22" y="10"/>
                    <a:pt x="25" y="8"/>
                    <a:pt x="26" y="7"/>
                  </a:cubicBezTo>
                  <a:cubicBezTo>
                    <a:pt x="28" y="7"/>
                    <a:pt x="28" y="10"/>
                    <a:pt x="27" y="12"/>
                  </a:cubicBezTo>
                  <a:cubicBezTo>
                    <a:pt x="24" y="11"/>
                    <a:pt x="19" y="14"/>
                    <a:pt x="17" y="11"/>
                  </a:cubicBezTo>
                  <a:cubicBezTo>
                    <a:pt x="12" y="13"/>
                    <a:pt x="6" y="12"/>
                    <a:pt x="1" y="11"/>
                  </a:cubicBezTo>
                  <a:cubicBezTo>
                    <a:pt x="0" y="7"/>
                    <a:pt x="5" y="4"/>
                    <a:pt x="7" y="8"/>
                  </a:cubicBezTo>
                  <a:cubicBezTo>
                    <a:pt x="9" y="7"/>
                    <a:pt x="11" y="0"/>
                    <a:pt x="14" y="5"/>
                  </a:cubicBezTo>
                  <a:cubicBezTo>
                    <a:pt x="13" y="6"/>
                    <a:pt x="12" y="8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3" name="Freeform 591"/>
            <p:cNvSpPr/>
            <p:nvPr/>
          </p:nvSpPr>
          <p:spPr bwMode="auto">
            <a:xfrm>
              <a:off x="5671786" y="6050351"/>
              <a:ext cx="78529" cy="54971"/>
            </a:xfrm>
            <a:custGeom>
              <a:avLst/>
              <a:gdLst>
                <a:gd name="T0" fmla="*/ 12 w 13"/>
                <a:gd name="T1" fmla="*/ 0 h 9"/>
                <a:gd name="T2" fmla="*/ 13 w 13"/>
                <a:gd name="T3" fmla="*/ 2 h 9"/>
                <a:gd name="T4" fmla="*/ 0 w 13"/>
                <a:gd name="T5" fmla="*/ 5 h 9"/>
                <a:gd name="T6" fmla="*/ 12 w 13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9">
                  <a:moveTo>
                    <a:pt x="12" y="0"/>
                  </a:moveTo>
                  <a:cubicBezTo>
                    <a:pt x="12" y="1"/>
                    <a:pt x="13" y="1"/>
                    <a:pt x="13" y="2"/>
                  </a:cubicBezTo>
                  <a:cubicBezTo>
                    <a:pt x="10" y="4"/>
                    <a:pt x="3" y="9"/>
                    <a:pt x="0" y="5"/>
                  </a:cubicBezTo>
                  <a:cubicBezTo>
                    <a:pt x="2" y="0"/>
                    <a:pt x="7" y="3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4" name="Freeform 592"/>
            <p:cNvSpPr/>
            <p:nvPr/>
          </p:nvSpPr>
          <p:spPr bwMode="auto">
            <a:xfrm>
              <a:off x="4431029" y="6068676"/>
              <a:ext cx="41882" cy="141352"/>
            </a:xfrm>
            <a:custGeom>
              <a:avLst/>
              <a:gdLst>
                <a:gd name="T0" fmla="*/ 3 w 7"/>
                <a:gd name="T1" fmla="*/ 1 h 23"/>
                <a:gd name="T2" fmla="*/ 4 w 7"/>
                <a:gd name="T3" fmla="*/ 1 h 23"/>
                <a:gd name="T4" fmla="*/ 4 w 7"/>
                <a:gd name="T5" fmla="*/ 7 h 23"/>
                <a:gd name="T6" fmla="*/ 4 w 7"/>
                <a:gd name="T7" fmla="*/ 23 h 23"/>
                <a:gd name="T8" fmla="*/ 3 w 7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3">
                  <a:moveTo>
                    <a:pt x="3" y="1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5" y="3"/>
                    <a:pt x="4" y="5"/>
                    <a:pt x="4" y="7"/>
                  </a:cubicBezTo>
                  <a:cubicBezTo>
                    <a:pt x="4" y="13"/>
                    <a:pt x="7" y="20"/>
                    <a:pt x="4" y="23"/>
                  </a:cubicBezTo>
                  <a:cubicBezTo>
                    <a:pt x="0" y="20"/>
                    <a:pt x="0" y="6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5" name="Freeform 593"/>
            <p:cNvSpPr/>
            <p:nvPr/>
          </p:nvSpPr>
          <p:spPr bwMode="auto">
            <a:xfrm>
              <a:off x="5161347" y="6086998"/>
              <a:ext cx="429292" cy="60206"/>
            </a:xfrm>
            <a:custGeom>
              <a:avLst/>
              <a:gdLst>
                <a:gd name="T0" fmla="*/ 69 w 69"/>
                <a:gd name="T1" fmla="*/ 2 h 10"/>
                <a:gd name="T2" fmla="*/ 57 w 69"/>
                <a:gd name="T3" fmla="*/ 5 h 10"/>
                <a:gd name="T4" fmla="*/ 14 w 69"/>
                <a:gd name="T5" fmla="*/ 8 h 10"/>
                <a:gd name="T6" fmla="*/ 0 w 69"/>
                <a:gd name="T7" fmla="*/ 8 h 10"/>
                <a:gd name="T8" fmla="*/ 10 w 69"/>
                <a:gd name="T9" fmla="*/ 5 h 10"/>
                <a:gd name="T10" fmla="*/ 46 w 69"/>
                <a:gd name="T11" fmla="*/ 3 h 10"/>
                <a:gd name="T12" fmla="*/ 69 w 6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10">
                  <a:moveTo>
                    <a:pt x="69" y="2"/>
                  </a:moveTo>
                  <a:cubicBezTo>
                    <a:pt x="67" y="7"/>
                    <a:pt x="62" y="5"/>
                    <a:pt x="57" y="5"/>
                  </a:cubicBezTo>
                  <a:cubicBezTo>
                    <a:pt x="43" y="6"/>
                    <a:pt x="30" y="7"/>
                    <a:pt x="14" y="8"/>
                  </a:cubicBezTo>
                  <a:cubicBezTo>
                    <a:pt x="9" y="8"/>
                    <a:pt x="3" y="10"/>
                    <a:pt x="0" y="8"/>
                  </a:cubicBezTo>
                  <a:cubicBezTo>
                    <a:pt x="2" y="3"/>
                    <a:pt x="6" y="5"/>
                    <a:pt x="10" y="5"/>
                  </a:cubicBezTo>
                  <a:cubicBezTo>
                    <a:pt x="21" y="5"/>
                    <a:pt x="34" y="3"/>
                    <a:pt x="46" y="3"/>
                  </a:cubicBezTo>
                  <a:cubicBezTo>
                    <a:pt x="56" y="3"/>
                    <a:pt x="64" y="0"/>
                    <a:pt x="6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6" name="Freeform 594"/>
            <p:cNvSpPr/>
            <p:nvPr/>
          </p:nvSpPr>
          <p:spPr bwMode="auto">
            <a:xfrm>
              <a:off x="3891797" y="6160292"/>
              <a:ext cx="366468" cy="81147"/>
            </a:xfrm>
            <a:custGeom>
              <a:avLst/>
              <a:gdLst>
                <a:gd name="T0" fmla="*/ 12 w 59"/>
                <a:gd name="T1" fmla="*/ 0 h 13"/>
                <a:gd name="T2" fmla="*/ 12 w 59"/>
                <a:gd name="T3" fmla="*/ 4 h 13"/>
                <a:gd name="T4" fmla="*/ 21 w 59"/>
                <a:gd name="T5" fmla="*/ 1 h 13"/>
                <a:gd name="T6" fmla="*/ 21 w 59"/>
                <a:gd name="T7" fmla="*/ 6 h 13"/>
                <a:gd name="T8" fmla="*/ 30 w 59"/>
                <a:gd name="T9" fmla="*/ 2 h 13"/>
                <a:gd name="T10" fmla="*/ 30 w 59"/>
                <a:gd name="T11" fmla="*/ 6 h 13"/>
                <a:gd name="T12" fmla="*/ 37 w 59"/>
                <a:gd name="T13" fmla="*/ 5 h 13"/>
                <a:gd name="T14" fmla="*/ 38 w 59"/>
                <a:gd name="T15" fmla="*/ 9 h 13"/>
                <a:gd name="T16" fmla="*/ 44 w 59"/>
                <a:gd name="T17" fmla="*/ 5 h 13"/>
                <a:gd name="T18" fmla="*/ 46 w 59"/>
                <a:gd name="T19" fmla="*/ 8 h 13"/>
                <a:gd name="T20" fmla="*/ 51 w 59"/>
                <a:gd name="T21" fmla="*/ 5 h 13"/>
                <a:gd name="T22" fmla="*/ 51 w 59"/>
                <a:gd name="T23" fmla="*/ 9 h 13"/>
                <a:gd name="T24" fmla="*/ 55 w 59"/>
                <a:gd name="T25" fmla="*/ 6 h 13"/>
                <a:gd name="T26" fmla="*/ 58 w 59"/>
                <a:gd name="T27" fmla="*/ 11 h 13"/>
                <a:gd name="T28" fmla="*/ 27 w 59"/>
                <a:gd name="T29" fmla="*/ 8 h 13"/>
                <a:gd name="T30" fmla="*/ 18 w 59"/>
                <a:gd name="T31" fmla="*/ 6 h 13"/>
                <a:gd name="T32" fmla="*/ 10 w 59"/>
                <a:gd name="T33" fmla="*/ 6 h 13"/>
                <a:gd name="T34" fmla="*/ 0 w 59"/>
                <a:gd name="T35" fmla="*/ 7 h 13"/>
                <a:gd name="T36" fmla="*/ 4 w 59"/>
                <a:gd name="T37" fmla="*/ 1 h 13"/>
                <a:gd name="T38" fmla="*/ 3 w 59"/>
                <a:gd name="T39" fmla="*/ 5 h 13"/>
                <a:gd name="T40" fmla="*/ 12 w 59"/>
                <a:gd name="T4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13">
                  <a:moveTo>
                    <a:pt x="12" y="0"/>
                  </a:moveTo>
                  <a:cubicBezTo>
                    <a:pt x="13" y="1"/>
                    <a:pt x="13" y="3"/>
                    <a:pt x="12" y="4"/>
                  </a:cubicBezTo>
                  <a:cubicBezTo>
                    <a:pt x="16" y="5"/>
                    <a:pt x="18" y="2"/>
                    <a:pt x="21" y="1"/>
                  </a:cubicBezTo>
                  <a:cubicBezTo>
                    <a:pt x="22" y="3"/>
                    <a:pt x="21" y="3"/>
                    <a:pt x="21" y="6"/>
                  </a:cubicBezTo>
                  <a:cubicBezTo>
                    <a:pt x="26" y="8"/>
                    <a:pt x="26" y="2"/>
                    <a:pt x="30" y="2"/>
                  </a:cubicBezTo>
                  <a:cubicBezTo>
                    <a:pt x="31" y="4"/>
                    <a:pt x="31" y="5"/>
                    <a:pt x="30" y="6"/>
                  </a:cubicBezTo>
                  <a:cubicBezTo>
                    <a:pt x="33" y="10"/>
                    <a:pt x="34" y="5"/>
                    <a:pt x="37" y="5"/>
                  </a:cubicBezTo>
                  <a:cubicBezTo>
                    <a:pt x="38" y="5"/>
                    <a:pt x="37" y="7"/>
                    <a:pt x="38" y="9"/>
                  </a:cubicBezTo>
                  <a:cubicBezTo>
                    <a:pt x="42" y="10"/>
                    <a:pt x="41" y="5"/>
                    <a:pt x="44" y="5"/>
                  </a:cubicBezTo>
                  <a:cubicBezTo>
                    <a:pt x="45" y="5"/>
                    <a:pt x="45" y="7"/>
                    <a:pt x="46" y="8"/>
                  </a:cubicBezTo>
                  <a:cubicBezTo>
                    <a:pt x="48" y="8"/>
                    <a:pt x="47" y="4"/>
                    <a:pt x="51" y="5"/>
                  </a:cubicBezTo>
                  <a:cubicBezTo>
                    <a:pt x="52" y="7"/>
                    <a:pt x="51" y="7"/>
                    <a:pt x="51" y="9"/>
                  </a:cubicBezTo>
                  <a:cubicBezTo>
                    <a:pt x="54" y="9"/>
                    <a:pt x="54" y="7"/>
                    <a:pt x="55" y="6"/>
                  </a:cubicBezTo>
                  <a:cubicBezTo>
                    <a:pt x="57" y="6"/>
                    <a:pt x="59" y="7"/>
                    <a:pt x="58" y="11"/>
                  </a:cubicBezTo>
                  <a:cubicBezTo>
                    <a:pt x="48" y="12"/>
                    <a:pt x="35" y="13"/>
                    <a:pt x="27" y="8"/>
                  </a:cubicBezTo>
                  <a:cubicBezTo>
                    <a:pt x="24" y="10"/>
                    <a:pt x="18" y="11"/>
                    <a:pt x="18" y="6"/>
                  </a:cubicBezTo>
                  <a:cubicBezTo>
                    <a:pt x="16" y="7"/>
                    <a:pt x="12" y="8"/>
                    <a:pt x="10" y="6"/>
                  </a:cubicBezTo>
                  <a:cubicBezTo>
                    <a:pt x="7" y="7"/>
                    <a:pt x="4" y="11"/>
                    <a:pt x="0" y="7"/>
                  </a:cubicBezTo>
                  <a:cubicBezTo>
                    <a:pt x="1" y="4"/>
                    <a:pt x="0" y="1"/>
                    <a:pt x="4" y="1"/>
                  </a:cubicBezTo>
                  <a:cubicBezTo>
                    <a:pt x="5" y="2"/>
                    <a:pt x="3" y="4"/>
                    <a:pt x="3" y="5"/>
                  </a:cubicBezTo>
                  <a:cubicBezTo>
                    <a:pt x="8" y="7"/>
                    <a:pt x="8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7" name="Freeform 595"/>
            <p:cNvSpPr/>
            <p:nvPr/>
          </p:nvSpPr>
          <p:spPr bwMode="auto">
            <a:xfrm>
              <a:off x="3910120" y="6186468"/>
              <a:ext cx="476409" cy="91618"/>
            </a:xfrm>
            <a:custGeom>
              <a:avLst/>
              <a:gdLst>
                <a:gd name="T0" fmla="*/ 77 w 77"/>
                <a:gd name="T1" fmla="*/ 2 h 15"/>
                <a:gd name="T2" fmla="*/ 62 w 77"/>
                <a:gd name="T3" fmla="*/ 15 h 15"/>
                <a:gd name="T4" fmla="*/ 0 w 77"/>
                <a:gd name="T5" fmla="*/ 10 h 15"/>
                <a:gd name="T6" fmla="*/ 8 w 77"/>
                <a:gd name="T7" fmla="*/ 8 h 15"/>
                <a:gd name="T8" fmla="*/ 41 w 77"/>
                <a:gd name="T9" fmla="*/ 9 h 15"/>
                <a:gd name="T10" fmla="*/ 60 w 77"/>
                <a:gd name="T11" fmla="*/ 11 h 15"/>
                <a:gd name="T12" fmla="*/ 77 w 77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5">
                  <a:moveTo>
                    <a:pt x="77" y="2"/>
                  </a:moveTo>
                  <a:cubicBezTo>
                    <a:pt x="74" y="9"/>
                    <a:pt x="65" y="9"/>
                    <a:pt x="62" y="15"/>
                  </a:cubicBezTo>
                  <a:cubicBezTo>
                    <a:pt x="43" y="13"/>
                    <a:pt x="20" y="13"/>
                    <a:pt x="0" y="10"/>
                  </a:cubicBezTo>
                  <a:cubicBezTo>
                    <a:pt x="0" y="4"/>
                    <a:pt x="6" y="8"/>
                    <a:pt x="8" y="8"/>
                  </a:cubicBezTo>
                  <a:cubicBezTo>
                    <a:pt x="16" y="9"/>
                    <a:pt x="31" y="10"/>
                    <a:pt x="41" y="9"/>
                  </a:cubicBezTo>
                  <a:cubicBezTo>
                    <a:pt x="47" y="9"/>
                    <a:pt x="56" y="12"/>
                    <a:pt x="60" y="11"/>
                  </a:cubicBezTo>
                  <a:cubicBezTo>
                    <a:pt x="67" y="10"/>
                    <a:pt x="70" y="0"/>
                    <a:pt x="7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8" name="Freeform 596"/>
            <p:cNvSpPr/>
            <p:nvPr/>
          </p:nvSpPr>
          <p:spPr bwMode="auto">
            <a:xfrm>
              <a:off x="4658762" y="6191703"/>
              <a:ext cx="26176" cy="26176"/>
            </a:xfrm>
            <a:custGeom>
              <a:avLst/>
              <a:gdLst>
                <a:gd name="T0" fmla="*/ 3 w 4"/>
                <a:gd name="T1" fmla="*/ 1 h 4"/>
                <a:gd name="T2" fmla="*/ 3 w 4"/>
                <a:gd name="T3" fmla="*/ 4 h 4"/>
                <a:gd name="T4" fmla="*/ 1 w 4"/>
                <a:gd name="T5" fmla="*/ 4 h 4"/>
                <a:gd name="T6" fmla="*/ 3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3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0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9" name="Freeform 597"/>
            <p:cNvSpPr/>
            <p:nvPr/>
          </p:nvSpPr>
          <p:spPr bwMode="auto">
            <a:xfrm>
              <a:off x="4907438" y="6196939"/>
              <a:ext cx="143971" cy="99470"/>
            </a:xfrm>
            <a:custGeom>
              <a:avLst/>
              <a:gdLst>
                <a:gd name="T0" fmla="*/ 23 w 23"/>
                <a:gd name="T1" fmla="*/ 0 h 16"/>
                <a:gd name="T2" fmla="*/ 0 w 23"/>
                <a:gd name="T3" fmla="*/ 16 h 16"/>
                <a:gd name="T4" fmla="*/ 0 w 23"/>
                <a:gd name="T5" fmla="*/ 13 h 16"/>
                <a:gd name="T6" fmla="*/ 21 w 23"/>
                <a:gd name="T7" fmla="*/ 0 h 16"/>
                <a:gd name="T8" fmla="*/ 23 w 2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6">
                  <a:moveTo>
                    <a:pt x="23" y="0"/>
                  </a:moveTo>
                  <a:cubicBezTo>
                    <a:pt x="22" y="12"/>
                    <a:pt x="8" y="15"/>
                    <a:pt x="0" y="16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8" y="10"/>
                    <a:pt x="19" y="9"/>
                    <a:pt x="21" y="0"/>
                  </a:cubicBezTo>
                  <a:cubicBezTo>
                    <a:pt x="22" y="0"/>
                    <a:pt x="23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0" name="Freeform 598"/>
            <p:cNvSpPr/>
            <p:nvPr/>
          </p:nvSpPr>
          <p:spPr bwMode="auto">
            <a:xfrm>
              <a:off x="4616880" y="6223115"/>
              <a:ext cx="23560" cy="23560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3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4" y="1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3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1" name="Freeform 599"/>
            <p:cNvSpPr/>
            <p:nvPr/>
          </p:nvSpPr>
          <p:spPr bwMode="auto">
            <a:xfrm>
              <a:off x="4499087" y="6223115"/>
              <a:ext cx="81147" cy="49736"/>
            </a:xfrm>
            <a:custGeom>
              <a:avLst/>
              <a:gdLst>
                <a:gd name="T0" fmla="*/ 2 w 13"/>
                <a:gd name="T1" fmla="*/ 0 h 8"/>
                <a:gd name="T2" fmla="*/ 13 w 13"/>
                <a:gd name="T3" fmla="*/ 5 h 8"/>
                <a:gd name="T4" fmla="*/ 13 w 13"/>
                <a:gd name="T5" fmla="*/ 8 h 8"/>
                <a:gd name="T6" fmla="*/ 2 w 1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2" y="0"/>
                  </a:moveTo>
                  <a:cubicBezTo>
                    <a:pt x="5" y="2"/>
                    <a:pt x="8" y="4"/>
                    <a:pt x="13" y="5"/>
                  </a:cubicBezTo>
                  <a:cubicBezTo>
                    <a:pt x="13" y="6"/>
                    <a:pt x="13" y="7"/>
                    <a:pt x="13" y="8"/>
                  </a:cubicBezTo>
                  <a:cubicBezTo>
                    <a:pt x="9" y="8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2" name="Freeform 600"/>
            <p:cNvSpPr/>
            <p:nvPr/>
          </p:nvSpPr>
          <p:spPr bwMode="auto">
            <a:xfrm>
              <a:off x="4698027" y="6236204"/>
              <a:ext cx="36647" cy="23560"/>
            </a:xfrm>
            <a:custGeom>
              <a:avLst/>
              <a:gdLst>
                <a:gd name="T0" fmla="*/ 1 w 6"/>
                <a:gd name="T1" fmla="*/ 0 h 4"/>
                <a:gd name="T2" fmla="*/ 4 w 6"/>
                <a:gd name="T3" fmla="*/ 1 h 4"/>
                <a:gd name="T4" fmla="*/ 1 w 6"/>
                <a:gd name="T5" fmla="*/ 4 h 4"/>
                <a:gd name="T6" fmla="*/ 1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2" y="0"/>
                    <a:pt x="4" y="0"/>
                    <a:pt x="4" y="1"/>
                  </a:cubicBezTo>
                  <a:cubicBezTo>
                    <a:pt x="6" y="3"/>
                    <a:pt x="3" y="4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3" name="Freeform 601"/>
            <p:cNvSpPr/>
            <p:nvPr/>
          </p:nvSpPr>
          <p:spPr bwMode="auto">
            <a:xfrm>
              <a:off x="4776556" y="6236204"/>
              <a:ext cx="44501" cy="41882"/>
            </a:xfrm>
            <a:custGeom>
              <a:avLst/>
              <a:gdLst>
                <a:gd name="T0" fmla="*/ 4 w 7"/>
                <a:gd name="T1" fmla="*/ 7 h 7"/>
                <a:gd name="T2" fmla="*/ 0 w 7"/>
                <a:gd name="T3" fmla="*/ 4 h 7"/>
                <a:gd name="T4" fmla="*/ 4 w 7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2" y="7"/>
                    <a:pt x="0" y="6"/>
                    <a:pt x="0" y="4"/>
                  </a:cubicBezTo>
                  <a:cubicBezTo>
                    <a:pt x="2" y="0"/>
                    <a:pt x="7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4" name="Freeform 602"/>
            <p:cNvSpPr>
              <a:spLocks noEditPoints="1"/>
            </p:cNvSpPr>
            <p:nvPr/>
          </p:nvSpPr>
          <p:spPr bwMode="auto">
            <a:xfrm>
              <a:off x="4739910" y="5992763"/>
              <a:ext cx="204175" cy="180617"/>
            </a:xfrm>
            <a:custGeom>
              <a:avLst/>
              <a:gdLst>
                <a:gd name="T0" fmla="*/ 33 w 33"/>
                <a:gd name="T1" fmla="*/ 11 h 29"/>
                <a:gd name="T2" fmla="*/ 11 w 33"/>
                <a:gd name="T3" fmla="*/ 29 h 29"/>
                <a:gd name="T4" fmla="*/ 33 w 33"/>
                <a:gd name="T5" fmla="*/ 11 h 29"/>
                <a:gd name="T6" fmla="*/ 25 w 33"/>
                <a:gd name="T7" fmla="*/ 12 h 29"/>
                <a:gd name="T8" fmla="*/ 26 w 33"/>
                <a:gd name="T9" fmla="*/ 17 h 29"/>
                <a:gd name="T10" fmla="*/ 29 w 33"/>
                <a:gd name="T11" fmla="*/ 11 h 29"/>
                <a:gd name="T12" fmla="*/ 25 w 33"/>
                <a:gd name="T13" fmla="*/ 12 h 29"/>
                <a:gd name="T14" fmla="*/ 16 w 33"/>
                <a:gd name="T15" fmla="*/ 23 h 29"/>
                <a:gd name="T16" fmla="*/ 13 w 33"/>
                <a:gd name="T17" fmla="*/ 21 h 29"/>
                <a:gd name="T18" fmla="*/ 12 w 33"/>
                <a:gd name="T19" fmla="*/ 25 h 29"/>
                <a:gd name="T20" fmla="*/ 25 w 33"/>
                <a:gd name="T21" fmla="*/ 18 h 29"/>
                <a:gd name="T22" fmla="*/ 21 w 33"/>
                <a:gd name="T23" fmla="*/ 14 h 29"/>
                <a:gd name="T24" fmla="*/ 19 w 33"/>
                <a:gd name="T25" fmla="*/ 15 h 29"/>
                <a:gd name="T26" fmla="*/ 20 w 33"/>
                <a:gd name="T27" fmla="*/ 20 h 29"/>
                <a:gd name="T28" fmla="*/ 16 w 33"/>
                <a:gd name="T2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0" y="21"/>
                    <a:pt x="23" y="27"/>
                    <a:pt x="11" y="29"/>
                  </a:cubicBezTo>
                  <a:cubicBezTo>
                    <a:pt x="0" y="23"/>
                    <a:pt x="24" y="0"/>
                    <a:pt x="33" y="11"/>
                  </a:cubicBezTo>
                  <a:close/>
                  <a:moveTo>
                    <a:pt x="25" y="12"/>
                  </a:moveTo>
                  <a:cubicBezTo>
                    <a:pt x="24" y="12"/>
                    <a:pt x="25" y="16"/>
                    <a:pt x="26" y="17"/>
                  </a:cubicBezTo>
                  <a:cubicBezTo>
                    <a:pt x="27" y="16"/>
                    <a:pt x="30" y="15"/>
                    <a:pt x="29" y="11"/>
                  </a:cubicBezTo>
                  <a:cubicBezTo>
                    <a:pt x="27" y="11"/>
                    <a:pt x="26" y="12"/>
                    <a:pt x="25" y="12"/>
                  </a:cubicBezTo>
                  <a:close/>
                  <a:moveTo>
                    <a:pt x="16" y="23"/>
                  </a:moveTo>
                  <a:cubicBezTo>
                    <a:pt x="14" y="24"/>
                    <a:pt x="14" y="22"/>
                    <a:pt x="13" y="21"/>
                  </a:cubicBezTo>
                  <a:cubicBezTo>
                    <a:pt x="12" y="22"/>
                    <a:pt x="11" y="23"/>
                    <a:pt x="12" y="25"/>
                  </a:cubicBezTo>
                  <a:cubicBezTo>
                    <a:pt x="18" y="26"/>
                    <a:pt x="21" y="20"/>
                    <a:pt x="25" y="18"/>
                  </a:cubicBezTo>
                  <a:cubicBezTo>
                    <a:pt x="22" y="18"/>
                    <a:pt x="22" y="16"/>
                    <a:pt x="21" y="14"/>
                  </a:cubicBezTo>
                  <a:cubicBezTo>
                    <a:pt x="20" y="13"/>
                    <a:pt x="20" y="15"/>
                    <a:pt x="19" y="15"/>
                  </a:cubicBezTo>
                  <a:cubicBezTo>
                    <a:pt x="19" y="17"/>
                    <a:pt x="20" y="17"/>
                    <a:pt x="20" y="20"/>
                  </a:cubicBezTo>
                  <a:cubicBezTo>
                    <a:pt x="18" y="20"/>
                    <a:pt x="19" y="24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5" name="Freeform 603"/>
            <p:cNvSpPr>
              <a:spLocks noEditPoints="1"/>
            </p:cNvSpPr>
            <p:nvPr/>
          </p:nvSpPr>
          <p:spPr bwMode="auto">
            <a:xfrm>
              <a:off x="4889114" y="6029410"/>
              <a:ext cx="149206" cy="206794"/>
            </a:xfrm>
            <a:custGeom>
              <a:avLst/>
              <a:gdLst>
                <a:gd name="T0" fmla="*/ 5 w 24"/>
                <a:gd name="T1" fmla="*/ 27 h 33"/>
                <a:gd name="T2" fmla="*/ 22 w 24"/>
                <a:gd name="T3" fmla="*/ 12 h 33"/>
                <a:gd name="T4" fmla="*/ 5 w 24"/>
                <a:gd name="T5" fmla="*/ 27 h 33"/>
                <a:gd name="T6" fmla="*/ 8 w 24"/>
                <a:gd name="T7" fmla="*/ 25 h 33"/>
                <a:gd name="T8" fmla="*/ 11 w 24"/>
                <a:gd name="T9" fmla="*/ 25 h 33"/>
                <a:gd name="T10" fmla="*/ 13 w 24"/>
                <a:gd name="T11" fmla="*/ 16 h 33"/>
                <a:gd name="T12" fmla="*/ 17 w 24"/>
                <a:gd name="T13" fmla="*/ 18 h 33"/>
                <a:gd name="T14" fmla="*/ 18 w 24"/>
                <a:gd name="T15" fmla="*/ 13 h 33"/>
                <a:gd name="T16" fmla="*/ 8 w 24"/>
                <a:gd name="T17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3">
                  <a:moveTo>
                    <a:pt x="5" y="27"/>
                  </a:moveTo>
                  <a:cubicBezTo>
                    <a:pt x="0" y="20"/>
                    <a:pt x="19" y="0"/>
                    <a:pt x="22" y="12"/>
                  </a:cubicBezTo>
                  <a:cubicBezTo>
                    <a:pt x="24" y="19"/>
                    <a:pt x="11" y="33"/>
                    <a:pt x="5" y="27"/>
                  </a:cubicBezTo>
                  <a:close/>
                  <a:moveTo>
                    <a:pt x="8" y="25"/>
                  </a:moveTo>
                  <a:cubicBezTo>
                    <a:pt x="9" y="25"/>
                    <a:pt x="10" y="25"/>
                    <a:pt x="11" y="25"/>
                  </a:cubicBezTo>
                  <a:cubicBezTo>
                    <a:pt x="10" y="22"/>
                    <a:pt x="12" y="19"/>
                    <a:pt x="13" y="16"/>
                  </a:cubicBezTo>
                  <a:cubicBezTo>
                    <a:pt x="16" y="15"/>
                    <a:pt x="16" y="18"/>
                    <a:pt x="17" y="18"/>
                  </a:cubicBezTo>
                  <a:cubicBezTo>
                    <a:pt x="17" y="16"/>
                    <a:pt x="18" y="15"/>
                    <a:pt x="18" y="13"/>
                  </a:cubicBezTo>
                  <a:cubicBezTo>
                    <a:pt x="12" y="13"/>
                    <a:pt x="9" y="19"/>
                    <a:pt x="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16" name="文本框 1015"/>
          <p:cNvSpPr txBox="1"/>
          <p:nvPr/>
        </p:nvSpPr>
        <p:spPr>
          <a:xfrm>
            <a:off x="4717340" y="2570033"/>
            <a:ext cx="2113280" cy="5835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3200" spc="600" dirty="0" smtClean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第三部分</a:t>
            </a:r>
            <a:endParaRPr kumimoji="1" lang="zh-CN" altLang="en-US" sz="3200" spc="600" dirty="0" smtClean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152400" y="-580390"/>
            <a:ext cx="4124960" cy="275018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50">
        <p:newsflash/>
      </p:transition>
    </mc:Choice>
    <mc:Fallback>
      <p:transition spd="med">
        <p:newsflash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文本框 45"/>
          <p:cNvSpPr txBox="1"/>
          <p:nvPr/>
        </p:nvSpPr>
        <p:spPr>
          <a:xfrm>
            <a:off x="1581150" y="424180"/>
            <a:ext cx="16052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思考一下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101" name="图片 100"/>
          <p:cNvPicPr/>
          <p:nvPr/>
        </p:nvPicPr>
        <p:blipFill>
          <a:blip r:embed="rId2"/>
          <a:stretch>
            <a:fillRect/>
          </a:stretch>
        </p:blipFill>
        <p:spPr>
          <a:xfrm>
            <a:off x="6609080" y="1180465"/>
            <a:ext cx="4129405" cy="428434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4" name="文本框 3"/>
          <p:cNvSpPr txBox="1"/>
          <p:nvPr/>
        </p:nvSpPr>
        <p:spPr>
          <a:xfrm>
            <a:off x="1740535" y="2722880"/>
            <a:ext cx="3840480" cy="11988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pPr algn="l"/>
            <a:r>
              <a:rPr lang="zh-CN" altLang="en-US" sz="2400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投资就是理财吗？</a:t>
            </a:r>
            <a:endParaRPr lang="zh-CN" altLang="en-US" sz="2400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sym typeface="Arial" panose="020B0604020202020204" pitchFamily="34" charset="0"/>
            </a:endParaRPr>
          </a:p>
          <a:p>
            <a:pPr algn="l"/>
            <a:endParaRPr lang="zh-CN" altLang="en-US" sz="2400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sym typeface="Arial" panose="020B0604020202020204" pitchFamily="34" charset="0"/>
            </a:endParaRPr>
          </a:p>
          <a:p>
            <a:pPr algn="l"/>
            <a:r>
              <a:rPr lang="zh-CN" altLang="en-US" sz="2400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投资和理财有没有区别呢？</a:t>
            </a:r>
            <a:endParaRPr lang="zh-CN" altLang="en-US" sz="2400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pic>
        <p:nvPicPr>
          <p:cNvPr id="10" name="图片 9" descr="logo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47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48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/>
      </p:transition>
    </mc:Choice>
    <mc:Fallback>
      <p:transition spd="slow">
        <p:blinds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7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8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矩形 71"/>
          <p:cNvSpPr/>
          <p:nvPr/>
        </p:nvSpPr>
        <p:spPr>
          <a:xfrm>
            <a:off x="2375535" y="2597785"/>
            <a:ext cx="3504565" cy="7372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altLang="zh-CN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1</a:t>
            </a:r>
            <a:r>
              <a:rPr lang="zh-CN" altLang="en-US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、</a:t>
            </a:r>
            <a:r>
              <a:rPr lang="en-US" altLang="zh-CN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目标不同</a:t>
            </a:r>
            <a:endParaRPr lang="en-US" altLang="zh-CN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  <a:p>
            <a:pPr lvl="0" algn="just" fontAlgn="auto">
              <a:lnSpc>
                <a:spcPct val="150000"/>
              </a:lnSpc>
            </a:pPr>
            <a:r>
              <a:rPr lang="en-US" altLang="zh-CN" sz="1600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       </a:t>
            </a:r>
            <a:endParaRPr lang="en-US" altLang="zh-CN" sz="1600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2">
            <a:clrChange>
              <a:clrFrom>
                <a:srgbClr val="E1E5CD">
                  <a:alpha val="100000"/>
                </a:srgbClr>
              </a:clrFrom>
              <a:clrTo>
                <a:srgbClr val="E1E5CD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42645" y="1830705"/>
            <a:ext cx="1884680" cy="1798955"/>
          </a:xfrm>
          <a:prstGeom prst="rect">
            <a:avLst/>
          </a:prstGeom>
        </p:spPr>
      </p:pic>
      <p:grpSp>
        <p:nvGrpSpPr>
          <p:cNvPr id="10" name="组 9"/>
          <p:cNvGrpSpPr/>
          <p:nvPr/>
        </p:nvGrpSpPr>
        <p:grpSpPr>
          <a:xfrm>
            <a:off x="6053455" y="2502535"/>
            <a:ext cx="689610" cy="829945"/>
            <a:chOff x="566440" y="1417308"/>
            <a:chExt cx="689501" cy="829945"/>
          </a:xfrm>
        </p:grpSpPr>
        <p:sp>
          <p:nvSpPr>
            <p:cNvPr id="7" name="文本框 6"/>
            <p:cNvSpPr txBox="1"/>
            <p:nvPr/>
          </p:nvSpPr>
          <p:spPr>
            <a:xfrm>
              <a:off x="946061" y="1417308"/>
              <a:ext cx="309880" cy="8299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kumimoji="1" lang="zh-CN" altLang="en-US" sz="4800" dirty="0">
                <a:solidFill>
                  <a:srgbClr val="2F6335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endParaRPr>
            </a:p>
          </p:txBody>
        </p:sp>
        <p:cxnSp>
          <p:nvCxnSpPr>
            <p:cNvPr id="9" name="直线连接符 8"/>
            <p:cNvCxnSpPr/>
            <p:nvPr/>
          </p:nvCxnSpPr>
          <p:spPr>
            <a:xfrm>
              <a:off x="566440" y="1512490"/>
              <a:ext cx="0" cy="584195"/>
            </a:xfrm>
            <a:prstGeom prst="line">
              <a:avLst/>
            </a:prstGeom>
            <a:ln w="38100">
              <a:solidFill>
                <a:srgbClr val="CE989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" name="组 118"/>
          <p:cNvGrpSpPr/>
          <p:nvPr/>
        </p:nvGrpSpPr>
        <p:grpSpPr>
          <a:xfrm>
            <a:off x="5323849" y="4368470"/>
            <a:ext cx="726689" cy="829945"/>
            <a:chOff x="849863" y="1387969"/>
            <a:chExt cx="726689" cy="829945"/>
          </a:xfrm>
        </p:grpSpPr>
        <p:sp>
          <p:nvSpPr>
            <p:cNvPr id="120" name="文本框 119"/>
            <p:cNvSpPr txBox="1"/>
            <p:nvPr/>
          </p:nvSpPr>
          <p:spPr>
            <a:xfrm>
              <a:off x="849863" y="1387969"/>
              <a:ext cx="309880" cy="8299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endParaRPr kumimoji="1" lang="zh-CN" altLang="en-US" sz="4800" dirty="0">
                <a:solidFill>
                  <a:srgbClr val="2F6335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endParaRPr>
            </a:p>
          </p:txBody>
        </p:sp>
        <p:cxnSp>
          <p:nvCxnSpPr>
            <p:cNvPr id="121" name="直线连接符 120"/>
            <p:cNvCxnSpPr/>
            <p:nvPr/>
          </p:nvCxnSpPr>
          <p:spPr>
            <a:xfrm>
              <a:off x="1576552" y="1511370"/>
              <a:ext cx="0" cy="584195"/>
            </a:xfrm>
            <a:prstGeom prst="line">
              <a:avLst/>
            </a:prstGeom>
            <a:ln w="38100">
              <a:solidFill>
                <a:srgbClr val="CE989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6" name="矩形 65"/>
          <p:cNvSpPr/>
          <p:nvPr/>
        </p:nvSpPr>
        <p:spPr>
          <a:xfrm>
            <a:off x="6313170" y="2456815"/>
            <a:ext cx="3295015" cy="875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fontAlgn="auto">
              <a:lnSpc>
                <a:spcPct val="150000"/>
              </a:lnSpc>
            </a:pPr>
            <a:r>
              <a:rPr lang="en-US" altLang="zh-CN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2</a:t>
            </a:r>
            <a:r>
              <a:rPr lang="zh-CN" altLang="en-US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、</a:t>
            </a:r>
            <a:r>
              <a:rPr lang="en-US" altLang="zh-CN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结果不同</a:t>
            </a:r>
            <a:endParaRPr lang="en-US" altLang="zh-CN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  <a:p>
            <a:pPr lvl="0" algn="just" fontAlgn="auto">
              <a:lnSpc>
                <a:spcPct val="150000"/>
              </a:lnSpc>
            </a:pPr>
            <a:r>
              <a:rPr lang="en-US" altLang="zh-CN" sz="1600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      </a:t>
            </a:r>
            <a:endParaRPr lang="en-US" altLang="zh-CN" sz="1600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6075680" y="4605655"/>
            <a:ext cx="3769995" cy="875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fontAlgn="auto">
              <a:lnSpc>
                <a:spcPct val="150000"/>
              </a:lnSpc>
            </a:pPr>
            <a:r>
              <a:rPr lang="en-US" altLang="zh-CN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4</a:t>
            </a:r>
            <a:r>
              <a:rPr lang="zh-CN" altLang="en-US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、</a:t>
            </a:r>
            <a:r>
              <a:rPr lang="en-US" altLang="zh-CN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范围不同</a:t>
            </a:r>
            <a:endParaRPr lang="en-US" altLang="zh-CN" sz="1600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  <a:p>
            <a:pPr lvl="0" algn="just" fontAlgn="auto">
              <a:lnSpc>
                <a:spcPct val="150000"/>
              </a:lnSpc>
            </a:pPr>
            <a:r>
              <a:rPr lang="en-US" altLang="zh-CN" sz="1600" dirty="0">
                <a:solidFill>
                  <a:schemeClr val="accent6">
                    <a:lumMod val="50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       </a:t>
            </a:r>
            <a:endParaRPr lang="en-US" altLang="zh-CN" sz="1600" dirty="0">
              <a:solidFill>
                <a:schemeClr val="accent6">
                  <a:lumMod val="50000"/>
                </a:schemeClr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73" name="矩形 72"/>
          <p:cNvSpPr/>
          <p:nvPr/>
        </p:nvSpPr>
        <p:spPr>
          <a:xfrm>
            <a:off x="2536825" y="4605655"/>
            <a:ext cx="3181350" cy="875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fontAlgn="auto">
              <a:lnSpc>
                <a:spcPct val="150000"/>
              </a:lnSpc>
            </a:pPr>
            <a:r>
              <a:rPr lang="en-US" altLang="zh-CN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3</a:t>
            </a:r>
            <a:r>
              <a:rPr lang="zh-CN" altLang="en-US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、</a:t>
            </a:r>
            <a:r>
              <a:rPr lang="en-US" altLang="zh-CN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决策不同</a:t>
            </a:r>
            <a:endParaRPr lang="en-US" altLang="zh-CN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  <a:p>
            <a:pPr lvl="0" algn="just" fontAlgn="auto">
              <a:lnSpc>
                <a:spcPct val="150000"/>
              </a:lnSpc>
            </a:pPr>
            <a:r>
              <a:rPr lang="en-US" altLang="zh-CN" sz="1600" dirty="0">
                <a:solidFill>
                  <a:schemeClr val="accent6">
                    <a:lumMod val="50000"/>
                  </a:schemeClr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       </a:t>
            </a:r>
            <a:endParaRPr lang="en-US" altLang="zh-CN" sz="1600" dirty="0">
              <a:solidFill>
                <a:schemeClr val="accent6">
                  <a:lumMod val="50000"/>
                </a:schemeClr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1570990" y="427355"/>
            <a:ext cx="26720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投资不等于理财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cxnSp>
        <p:nvCxnSpPr>
          <p:cNvPr id="2" name="直线连接符 75"/>
          <p:cNvCxnSpPr/>
          <p:nvPr/>
        </p:nvCxnSpPr>
        <p:spPr>
          <a:xfrm flipH="1">
            <a:off x="3273848" y="3912094"/>
            <a:ext cx="2773680" cy="0"/>
          </a:xfrm>
          <a:prstGeom prst="line">
            <a:avLst/>
          </a:prstGeom>
          <a:ln w="38100">
            <a:solidFill>
              <a:srgbClr val="CE989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直线连接符 75"/>
          <p:cNvCxnSpPr/>
          <p:nvPr/>
        </p:nvCxnSpPr>
        <p:spPr>
          <a:xfrm flipH="1">
            <a:off x="6050068" y="3912094"/>
            <a:ext cx="2917190" cy="0"/>
          </a:xfrm>
          <a:prstGeom prst="line">
            <a:avLst/>
          </a:prstGeom>
          <a:ln w="38100">
            <a:solidFill>
              <a:srgbClr val="CE989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图片 3" descr="logo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5" name="文本框 4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8" name="图片 7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42645" y="4354195"/>
            <a:ext cx="1825625" cy="166624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467215" y="1830705"/>
            <a:ext cx="2377440" cy="1603375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845675" y="4088765"/>
            <a:ext cx="1856740" cy="1743710"/>
          </a:xfrm>
          <a:prstGeom prst="rect">
            <a:avLst/>
          </a:prstGeom>
          <a:effectLst>
            <a:softEdge rad="31750"/>
          </a:effectLst>
        </p:spPr>
      </p:pic>
      <p:grpSp>
        <p:nvGrpSpPr>
          <p:cNvPr id="15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16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000">
        <p:comb/>
      </p:transition>
    </mc:Choice>
    <mc:Fallback>
      <p:transition spd="slow">
        <p:comb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6"/>
                                        </p:tgtEl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8" presetID="2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0" dur="1" fill="hold"/>
                                        <p:tgtEl>
                                          <p:spTgt spid="72"/>
                                        </p:tgtEl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5" dur="1" fill="hold"/>
                                        <p:tgtEl>
                                          <p:spTgt spid="66"/>
                                        </p:tgtEl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6" presetID="24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8" dur="1" fill="hold"/>
                                        <p:tgtEl>
                                          <p:spTgt spid="11"/>
                                        </p:tgtEl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3" dur="1" fill="hold"/>
                                        <p:tgtEl>
                                          <p:spTgt spid="8"/>
                                        </p:tgtEl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24" presetID="2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6" dur="1" fill="hold"/>
                                        <p:tgtEl>
                                          <p:spTgt spid="73"/>
                                        </p:tgtEl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1" dur="1" fill="hold"/>
                                        <p:tgtEl>
                                          <p:spTgt spid="70"/>
                                        </p:tgtEl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32" presetID="24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4" dur="1" fill="hold"/>
                                        <p:tgtEl>
                                          <p:spTgt spid="12"/>
                                        </p:tgtEl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/>
      <p:bldP spid="72" grpId="1"/>
      <p:bldP spid="66" grpId="0"/>
      <p:bldP spid="66" grpId="1"/>
      <p:bldP spid="73" grpId="0"/>
      <p:bldP spid="73" grpId="1"/>
      <p:bldP spid="70" grpId="0"/>
      <p:bldP spid="70" grpId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Freeform 99"/>
          <p:cNvSpPr>
            <a:spLocks noEditPoints="1"/>
          </p:cNvSpPr>
          <p:nvPr/>
        </p:nvSpPr>
        <p:spPr bwMode="auto">
          <a:xfrm>
            <a:off x="7773035" y="1244600"/>
            <a:ext cx="2880995" cy="2110105"/>
          </a:xfrm>
          <a:custGeom>
            <a:avLst/>
            <a:gdLst>
              <a:gd name="T0" fmla="*/ 534 w 565"/>
              <a:gd name="T1" fmla="*/ 81 h 498"/>
              <a:gd name="T2" fmla="*/ 542 w 565"/>
              <a:gd name="T3" fmla="*/ 332 h 498"/>
              <a:gd name="T4" fmla="*/ 543 w 565"/>
              <a:gd name="T5" fmla="*/ 374 h 498"/>
              <a:gd name="T6" fmla="*/ 545 w 565"/>
              <a:gd name="T7" fmla="*/ 448 h 498"/>
              <a:gd name="T8" fmla="*/ 527 w 565"/>
              <a:gd name="T9" fmla="*/ 470 h 498"/>
              <a:gd name="T10" fmla="*/ 535 w 565"/>
              <a:gd name="T11" fmla="*/ 451 h 498"/>
              <a:gd name="T12" fmla="*/ 536 w 565"/>
              <a:gd name="T13" fmla="*/ 385 h 498"/>
              <a:gd name="T14" fmla="*/ 534 w 565"/>
              <a:gd name="T15" fmla="*/ 385 h 498"/>
              <a:gd name="T16" fmla="*/ 532 w 565"/>
              <a:gd name="T17" fmla="*/ 329 h 498"/>
              <a:gd name="T18" fmla="*/ 529 w 565"/>
              <a:gd name="T19" fmla="*/ 331 h 498"/>
              <a:gd name="T20" fmla="*/ 529 w 565"/>
              <a:gd name="T21" fmla="*/ 437 h 498"/>
              <a:gd name="T22" fmla="*/ 519 w 565"/>
              <a:gd name="T23" fmla="*/ 465 h 498"/>
              <a:gd name="T24" fmla="*/ 459 w 565"/>
              <a:gd name="T25" fmla="*/ 467 h 498"/>
              <a:gd name="T26" fmla="*/ 127 w 565"/>
              <a:gd name="T27" fmla="*/ 464 h 498"/>
              <a:gd name="T28" fmla="*/ 23 w 565"/>
              <a:gd name="T29" fmla="*/ 460 h 498"/>
              <a:gd name="T30" fmla="*/ 50 w 565"/>
              <a:gd name="T31" fmla="*/ 417 h 498"/>
              <a:gd name="T32" fmla="*/ 19 w 565"/>
              <a:gd name="T33" fmla="*/ 458 h 498"/>
              <a:gd name="T34" fmla="*/ 4 w 565"/>
              <a:gd name="T35" fmla="*/ 468 h 498"/>
              <a:gd name="T36" fmla="*/ 17 w 565"/>
              <a:gd name="T37" fmla="*/ 468 h 498"/>
              <a:gd name="T38" fmla="*/ 85 w 565"/>
              <a:gd name="T39" fmla="*/ 477 h 498"/>
              <a:gd name="T40" fmla="*/ 382 w 565"/>
              <a:gd name="T41" fmla="*/ 481 h 498"/>
              <a:gd name="T42" fmla="*/ 481 w 565"/>
              <a:gd name="T43" fmla="*/ 483 h 498"/>
              <a:gd name="T44" fmla="*/ 401 w 565"/>
              <a:gd name="T45" fmla="*/ 494 h 498"/>
              <a:gd name="T46" fmla="*/ 397 w 565"/>
              <a:gd name="T47" fmla="*/ 498 h 498"/>
              <a:gd name="T48" fmla="*/ 468 w 565"/>
              <a:gd name="T49" fmla="*/ 492 h 498"/>
              <a:gd name="T50" fmla="*/ 505 w 565"/>
              <a:gd name="T51" fmla="*/ 480 h 498"/>
              <a:gd name="T52" fmla="*/ 523 w 565"/>
              <a:gd name="T53" fmla="*/ 476 h 498"/>
              <a:gd name="T54" fmla="*/ 544 w 565"/>
              <a:gd name="T55" fmla="*/ 463 h 498"/>
              <a:gd name="T56" fmla="*/ 549 w 565"/>
              <a:gd name="T57" fmla="*/ 444 h 498"/>
              <a:gd name="T58" fmla="*/ 562 w 565"/>
              <a:gd name="T59" fmla="*/ 459 h 498"/>
              <a:gd name="T60" fmla="*/ 545 w 565"/>
              <a:gd name="T61" fmla="*/ 223 h 498"/>
              <a:gd name="T62" fmla="*/ 543 w 565"/>
              <a:gd name="T63" fmla="*/ 48 h 498"/>
              <a:gd name="T64" fmla="*/ 540 w 565"/>
              <a:gd name="T65" fmla="*/ 3 h 498"/>
              <a:gd name="T66" fmla="*/ 534 w 565"/>
              <a:gd name="T67" fmla="*/ 419 h 498"/>
              <a:gd name="T68" fmla="*/ 531 w 565"/>
              <a:gd name="T69" fmla="*/ 449 h 498"/>
              <a:gd name="T70" fmla="*/ 532 w 565"/>
              <a:gd name="T71" fmla="*/ 43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65" h="498">
                <a:moveTo>
                  <a:pt x="540" y="3"/>
                </a:moveTo>
                <a:cubicBezTo>
                  <a:pt x="528" y="24"/>
                  <a:pt x="534" y="58"/>
                  <a:pt x="534" y="81"/>
                </a:cubicBezTo>
                <a:cubicBezTo>
                  <a:pt x="534" y="124"/>
                  <a:pt x="532" y="166"/>
                  <a:pt x="533" y="209"/>
                </a:cubicBezTo>
                <a:cubicBezTo>
                  <a:pt x="534" y="250"/>
                  <a:pt x="539" y="291"/>
                  <a:pt x="542" y="332"/>
                </a:cubicBezTo>
                <a:cubicBezTo>
                  <a:pt x="543" y="346"/>
                  <a:pt x="544" y="360"/>
                  <a:pt x="545" y="374"/>
                </a:cubicBezTo>
                <a:cubicBezTo>
                  <a:pt x="543" y="374"/>
                  <a:pt x="543" y="374"/>
                  <a:pt x="543" y="374"/>
                </a:cubicBezTo>
                <a:cubicBezTo>
                  <a:pt x="544" y="383"/>
                  <a:pt x="546" y="407"/>
                  <a:pt x="546" y="427"/>
                </a:cubicBezTo>
                <a:cubicBezTo>
                  <a:pt x="546" y="435"/>
                  <a:pt x="545" y="442"/>
                  <a:pt x="545" y="448"/>
                </a:cubicBezTo>
                <a:cubicBezTo>
                  <a:pt x="544" y="454"/>
                  <a:pt x="542" y="458"/>
                  <a:pt x="541" y="460"/>
                </a:cubicBezTo>
                <a:cubicBezTo>
                  <a:pt x="538" y="465"/>
                  <a:pt x="533" y="468"/>
                  <a:pt x="527" y="470"/>
                </a:cubicBezTo>
                <a:cubicBezTo>
                  <a:pt x="527" y="468"/>
                  <a:pt x="526" y="466"/>
                  <a:pt x="524" y="466"/>
                </a:cubicBezTo>
                <a:cubicBezTo>
                  <a:pt x="529" y="461"/>
                  <a:pt x="532" y="456"/>
                  <a:pt x="535" y="451"/>
                </a:cubicBezTo>
                <a:cubicBezTo>
                  <a:pt x="537" y="444"/>
                  <a:pt x="538" y="436"/>
                  <a:pt x="538" y="428"/>
                </a:cubicBezTo>
                <a:cubicBezTo>
                  <a:pt x="538" y="415"/>
                  <a:pt x="536" y="401"/>
                  <a:pt x="536" y="385"/>
                </a:cubicBezTo>
                <a:cubicBezTo>
                  <a:pt x="536" y="385"/>
                  <a:pt x="536" y="385"/>
                  <a:pt x="536" y="385"/>
                </a:cubicBezTo>
                <a:cubicBezTo>
                  <a:pt x="534" y="385"/>
                  <a:pt x="534" y="385"/>
                  <a:pt x="534" y="385"/>
                </a:cubicBezTo>
                <a:cubicBezTo>
                  <a:pt x="534" y="364"/>
                  <a:pt x="532" y="344"/>
                  <a:pt x="532" y="331"/>
                </a:cubicBezTo>
                <a:cubicBezTo>
                  <a:pt x="532" y="331"/>
                  <a:pt x="532" y="330"/>
                  <a:pt x="532" y="329"/>
                </a:cubicBezTo>
                <a:cubicBezTo>
                  <a:pt x="529" y="329"/>
                  <a:pt x="529" y="329"/>
                  <a:pt x="529" y="329"/>
                </a:cubicBezTo>
                <a:cubicBezTo>
                  <a:pt x="529" y="330"/>
                  <a:pt x="529" y="331"/>
                  <a:pt x="529" y="331"/>
                </a:cubicBezTo>
                <a:cubicBezTo>
                  <a:pt x="529" y="347"/>
                  <a:pt x="531" y="375"/>
                  <a:pt x="531" y="402"/>
                </a:cubicBezTo>
                <a:cubicBezTo>
                  <a:pt x="531" y="415"/>
                  <a:pt x="530" y="427"/>
                  <a:pt x="529" y="437"/>
                </a:cubicBezTo>
                <a:cubicBezTo>
                  <a:pt x="527" y="448"/>
                  <a:pt x="525" y="457"/>
                  <a:pt x="521" y="462"/>
                </a:cubicBezTo>
                <a:cubicBezTo>
                  <a:pt x="520" y="463"/>
                  <a:pt x="520" y="464"/>
                  <a:pt x="519" y="465"/>
                </a:cubicBezTo>
                <a:cubicBezTo>
                  <a:pt x="514" y="464"/>
                  <a:pt x="510" y="464"/>
                  <a:pt x="505" y="464"/>
                </a:cubicBezTo>
                <a:cubicBezTo>
                  <a:pt x="490" y="464"/>
                  <a:pt x="474" y="465"/>
                  <a:pt x="459" y="467"/>
                </a:cubicBezTo>
                <a:cubicBezTo>
                  <a:pt x="373" y="469"/>
                  <a:pt x="286" y="466"/>
                  <a:pt x="200" y="464"/>
                </a:cubicBezTo>
                <a:cubicBezTo>
                  <a:pt x="176" y="463"/>
                  <a:pt x="151" y="463"/>
                  <a:pt x="127" y="464"/>
                </a:cubicBezTo>
                <a:cubicBezTo>
                  <a:pt x="101" y="465"/>
                  <a:pt x="70" y="471"/>
                  <a:pt x="44" y="464"/>
                </a:cubicBezTo>
                <a:cubicBezTo>
                  <a:pt x="42" y="464"/>
                  <a:pt x="32" y="461"/>
                  <a:pt x="23" y="460"/>
                </a:cubicBezTo>
                <a:cubicBezTo>
                  <a:pt x="29" y="444"/>
                  <a:pt x="40" y="431"/>
                  <a:pt x="52" y="420"/>
                </a:cubicBezTo>
                <a:cubicBezTo>
                  <a:pt x="50" y="417"/>
                  <a:pt x="50" y="417"/>
                  <a:pt x="50" y="417"/>
                </a:cubicBezTo>
                <a:cubicBezTo>
                  <a:pt x="50" y="417"/>
                  <a:pt x="50" y="417"/>
                  <a:pt x="50" y="417"/>
                </a:cubicBezTo>
                <a:cubicBezTo>
                  <a:pt x="37" y="429"/>
                  <a:pt x="26" y="442"/>
                  <a:pt x="19" y="458"/>
                </a:cubicBezTo>
                <a:cubicBezTo>
                  <a:pt x="22" y="460"/>
                  <a:pt x="22" y="460"/>
                  <a:pt x="22" y="460"/>
                </a:cubicBezTo>
                <a:cubicBezTo>
                  <a:pt x="11" y="458"/>
                  <a:pt x="0" y="458"/>
                  <a:pt x="4" y="468"/>
                </a:cubicBezTo>
                <a:cubicBezTo>
                  <a:pt x="5" y="471"/>
                  <a:pt x="10" y="470"/>
                  <a:pt x="10" y="467"/>
                </a:cubicBezTo>
                <a:cubicBezTo>
                  <a:pt x="12" y="467"/>
                  <a:pt x="14" y="468"/>
                  <a:pt x="17" y="468"/>
                </a:cubicBezTo>
                <a:cubicBezTo>
                  <a:pt x="24" y="469"/>
                  <a:pt x="30" y="471"/>
                  <a:pt x="37" y="473"/>
                </a:cubicBezTo>
                <a:cubicBezTo>
                  <a:pt x="53" y="477"/>
                  <a:pt x="69" y="477"/>
                  <a:pt x="85" y="477"/>
                </a:cubicBezTo>
                <a:cubicBezTo>
                  <a:pt x="135" y="476"/>
                  <a:pt x="185" y="475"/>
                  <a:pt x="235" y="476"/>
                </a:cubicBezTo>
                <a:cubicBezTo>
                  <a:pt x="284" y="478"/>
                  <a:pt x="333" y="479"/>
                  <a:pt x="382" y="481"/>
                </a:cubicBezTo>
                <a:cubicBezTo>
                  <a:pt x="417" y="482"/>
                  <a:pt x="453" y="483"/>
                  <a:pt x="489" y="480"/>
                </a:cubicBezTo>
                <a:cubicBezTo>
                  <a:pt x="486" y="481"/>
                  <a:pt x="484" y="482"/>
                  <a:pt x="481" y="483"/>
                </a:cubicBezTo>
                <a:cubicBezTo>
                  <a:pt x="482" y="485"/>
                  <a:pt x="482" y="485"/>
                  <a:pt x="482" y="485"/>
                </a:cubicBezTo>
                <a:cubicBezTo>
                  <a:pt x="455" y="493"/>
                  <a:pt x="422" y="494"/>
                  <a:pt x="401" y="494"/>
                </a:cubicBezTo>
                <a:cubicBezTo>
                  <a:pt x="400" y="494"/>
                  <a:pt x="398" y="494"/>
                  <a:pt x="397" y="494"/>
                </a:cubicBezTo>
                <a:cubicBezTo>
                  <a:pt x="397" y="498"/>
                  <a:pt x="397" y="498"/>
                  <a:pt x="397" y="498"/>
                </a:cubicBezTo>
                <a:cubicBezTo>
                  <a:pt x="398" y="498"/>
                  <a:pt x="400" y="498"/>
                  <a:pt x="401" y="498"/>
                </a:cubicBezTo>
                <a:cubicBezTo>
                  <a:pt x="419" y="498"/>
                  <a:pt x="444" y="497"/>
                  <a:pt x="468" y="492"/>
                </a:cubicBezTo>
                <a:cubicBezTo>
                  <a:pt x="479" y="490"/>
                  <a:pt x="491" y="486"/>
                  <a:pt x="501" y="482"/>
                </a:cubicBezTo>
                <a:cubicBezTo>
                  <a:pt x="502" y="481"/>
                  <a:pt x="503" y="481"/>
                  <a:pt x="505" y="480"/>
                </a:cubicBezTo>
                <a:cubicBezTo>
                  <a:pt x="508" y="479"/>
                  <a:pt x="511" y="479"/>
                  <a:pt x="514" y="478"/>
                </a:cubicBezTo>
                <a:cubicBezTo>
                  <a:pt x="517" y="477"/>
                  <a:pt x="520" y="477"/>
                  <a:pt x="523" y="476"/>
                </a:cubicBezTo>
                <a:cubicBezTo>
                  <a:pt x="524" y="476"/>
                  <a:pt x="525" y="475"/>
                  <a:pt x="526" y="474"/>
                </a:cubicBezTo>
                <a:cubicBezTo>
                  <a:pt x="533" y="472"/>
                  <a:pt x="540" y="468"/>
                  <a:pt x="544" y="463"/>
                </a:cubicBezTo>
                <a:cubicBezTo>
                  <a:pt x="546" y="460"/>
                  <a:pt x="547" y="455"/>
                  <a:pt x="548" y="448"/>
                </a:cubicBezTo>
                <a:cubicBezTo>
                  <a:pt x="548" y="447"/>
                  <a:pt x="549" y="445"/>
                  <a:pt x="549" y="444"/>
                </a:cubicBezTo>
                <a:cubicBezTo>
                  <a:pt x="549" y="449"/>
                  <a:pt x="550" y="454"/>
                  <a:pt x="550" y="460"/>
                </a:cubicBezTo>
                <a:cubicBezTo>
                  <a:pt x="551" y="467"/>
                  <a:pt x="561" y="466"/>
                  <a:pt x="562" y="459"/>
                </a:cubicBezTo>
                <a:cubicBezTo>
                  <a:pt x="565" y="422"/>
                  <a:pt x="559" y="382"/>
                  <a:pt x="556" y="344"/>
                </a:cubicBezTo>
                <a:cubicBezTo>
                  <a:pt x="552" y="304"/>
                  <a:pt x="547" y="263"/>
                  <a:pt x="545" y="223"/>
                </a:cubicBezTo>
                <a:cubicBezTo>
                  <a:pt x="542" y="181"/>
                  <a:pt x="543" y="138"/>
                  <a:pt x="543" y="96"/>
                </a:cubicBezTo>
                <a:cubicBezTo>
                  <a:pt x="544" y="80"/>
                  <a:pt x="544" y="64"/>
                  <a:pt x="543" y="48"/>
                </a:cubicBezTo>
                <a:cubicBezTo>
                  <a:pt x="543" y="35"/>
                  <a:pt x="540" y="18"/>
                  <a:pt x="546" y="6"/>
                </a:cubicBezTo>
                <a:cubicBezTo>
                  <a:pt x="547" y="3"/>
                  <a:pt x="542" y="0"/>
                  <a:pt x="540" y="3"/>
                </a:cubicBezTo>
                <a:close/>
                <a:moveTo>
                  <a:pt x="532" y="438"/>
                </a:moveTo>
                <a:cubicBezTo>
                  <a:pt x="533" y="432"/>
                  <a:pt x="534" y="426"/>
                  <a:pt x="534" y="419"/>
                </a:cubicBezTo>
                <a:cubicBezTo>
                  <a:pt x="534" y="422"/>
                  <a:pt x="535" y="425"/>
                  <a:pt x="535" y="428"/>
                </a:cubicBezTo>
                <a:cubicBezTo>
                  <a:pt x="535" y="436"/>
                  <a:pt x="534" y="443"/>
                  <a:pt x="531" y="449"/>
                </a:cubicBezTo>
                <a:cubicBezTo>
                  <a:pt x="531" y="451"/>
                  <a:pt x="530" y="452"/>
                  <a:pt x="529" y="454"/>
                </a:cubicBezTo>
                <a:cubicBezTo>
                  <a:pt x="531" y="449"/>
                  <a:pt x="532" y="444"/>
                  <a:pt x="532" y="438"/>
                </a:cubicBez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8" name="Freeform 100"/>
          <p:cNvSpPr>
            <a:spLocks noEditPoints="1"/>
          </p:cNvSpPr>
          <p:nvPr/>
        </p:nvSpPr>
        <p:spPr bwMode="auto">
          <a:xfrm>
            <a:off x="7762875" y="3317875"/>
            <a:ext cx="161925" cy="147320"/>
          </a:xfrm>
          <a:custGeom>
            <a:avLst/>
            <a:gdLst>
              <a:gd name="T0" fmla="*/ 18 w 38"/>
              <a:gd name="T1" fmla="*/ 34 h 35"/>
              <a:gd name="T2" fmla="*/ 36 w 38"/>
              <a:gd name="T3" fmla="*/ 24 h 35"/>
              <a:gd name="T4" fmla="*/ 26 w 38"/>
              <a:gd name="T5" fmla="*/ 1 h 35"/>
              <a:gd name="T6" fmla="*/ 22 w 38"/>
              <a:gd name="T7" fmla="*/ 6 h 35"/>
              <a:gd name="T8" fmla="*/ 22 w 38"/>
              <a:gd name="T9" fmla="*/ 7 h 35"/>
              <a:gd name="T10" fmla="*/ 3 w 38"/>
              <a:gd name="T11" fmla="*/ 16 h 35"/>
              <a:gd name="T12" fmla="*/ 1 w 38"/>
              <a:gd name="T13" fmla="*/ 16 h 35"/>
              <a:gd name="T14" fmla="*/ 0 w 38"/>
              <a:gd name="T15" fmla="*/ 19 h 35"/>
              <a:gd name="T16" fmla="*/ 1 w 38"/>
              <a:gd name="T17" fmla="*/ 20 h 35"/>
              <a:gd name="T18" fmla="*/ 18 w 38"/>
              <a:gd name="T19" fmla="*/ 34 h 35"/>
              <a:gd name="T20" fmla="*/ 7 w 38"/>
              <a:gd name="T21" fmla="*/ 22 h 35"/>
              <a:gd name="T22" fmla="*/ 14 w 38"/>
              <a:gd name="T23" fmla="*/ 26 h 35"/>
              <a:gd name="T24" fmla="*/ 15 w 38"/>
              <a:gd name="T25" fmla="*/ 26 h 35"/>
              <a:gd name="T26" fmla="*/ 15 w 38"/>
              <a:gd name="T27" fmla="*/ 27 h 35"/>
              <a:gd name="T28" fmla="*/ 7 w 38"/>
              <a:gd name="T29" fmla="*/ 22 h 35"/>
              <a:gd name="T30" fmla="*/ 18 w 38"/>
              <a:gd name="T31" fmla="*/ 28 h 35"/>
              <a:gd name="T32" fmla="*/ 18 w 38"/>
              <a:gd name="T33" fmla="*/ 27 h 35"/>
              <a:gd name="T34" fmla="*/ 26 w 38"/>
              <a:gd name="T35" fmla="*/ 27 h 35"/>
              <a:gd name="T36" fmla="*/ 22 w 38"/>
              <a:gd name="T37" fmla="*/ 28 h 35"/>
              <a:gd name="T38" fmla="*/ 18 w 38"/>
              <a:gd name="T39" fmla="*/ 28 h 35"/>
              <a:gd name="T40" fmla="*/ 24 w 38"/>
              <a:gd name="T41" fmla="*/ 11 h 35"/>
              <a:gd name="T42" fmla="*/ 26 w 38"/>
              <a:gd name="T43" fmla="*/ 11 h 35"/>
              <a:gd name="T44" fmla="*/ 30 w 38"/>
              <a:gd name="T45" fmla="*/ 20 h 35"/>
              <a:gd name="T46" fmla="*/ 27 w 38"/>
              <a:gd name="T47" fmla="*/ 27 h 35"/>
              <a:gd name="T48" fmla="*/ 27 w 38"/>
              <a:gd name="T49" fmla="*/ 24 h 35"/>
              <a:gd name="T50" fmla="*/ 20 w 38"/>
              <a:gd name="T51" fmla="*/ 21 h 35"/>
              <a:gd name="T52" fmla="*/ 21 w 38"/>
              <a:gd name="T53" fmla="*/ 18 h 35"/>
              <a:gd name="T54" fmla="*/ 21 w 38"/>
              <a:gd name="T55" fmla="*/ 18 h 35"/>
              <a:gd name="T56" fmla="*/ 22 w 38"/>
              <a:gd name="T57" fmla="*/ 17 h 35"/>
              <a:gd name="T58" fmla="*/ 24 w 38"/>
              <a:gd name="T59" fmla="*/ 16 h 35"/>
              <a:gd name="T60" fmla="*/ 23 w 38"/>
              <a:gd name="T61" fmla="*/ 12 h 35"/>
              <a:gd name="T62" fmla="*/ 20 w 38"/>
              <a:gd name="T63" fmla="*/ 14 h 35"/>
              <a:gd name="T64" fmla="*/ 18 w 38"/>
              <a:gd name="T65" fmla="*/ 15 h 35"/>
              <a:gd name="T66" fmla="*/ 12 w 38"/>
              <a:gd name="T67" fmla="*/ 15 h 35"/>
              <a:gd name="T68" fmla="*/ 10 w 38"/>
              <a:gd name="T69" fmla="*/ 15 h 35"/>
              <a:gd name="T70" fmla="*/ 24 w 38"/>
              <a:gd name="T71" fmla="*/ 1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8" h="35">
                <a:moveTo>
                  <a:pt x="18" y="34"/>
                </a:moveTo>
                <a:cubicBezTo>
                  <a:pt x="26" y="35"/>
                  <a:pt x="34" y="33"/>
                  <a:pt x="36" y="24"/>
                </a:cubicBezTo>
                <a:cubicBezTo>
                  <a:pt x="38" y="16"/>
                  <a:pt x="33" y="6"/>
                  <a:pt x="26" y="1"/>
                </a:cubicBezTo>
                <a:cubicBezTo>
                  <a:pt x="23" y="0"/>
                  <a:pt x="20" y="3"/>
                  <a:pt x="22" y="6"/>
                </a:cubicBezTo>
                <a:cubicBezTo>
                  <a:pt x="22" y="6"/>
                  <a:pt x="22" y="7"/>
                  <a:pt x="22" y="7"/>
                </a:cubicBezTo>
                <a:cubicBezTo>
                  <a:pt x="15" y="6"/>
                  <a:pt x="6" y="9"/>
                  <a:pt x="3" y="16"/>
                </a:cubicBezTo>
                <a:cubicBezTo>
                  <a:pt x="2" y="16"/>
                  <a:pt x="2" y="16"/>
                  <a:pt x="1" y="16"/>
                </a:cubicBezTo>
                <a:cubicBezTo>
                  <a:pt x="0" y="19"/>
                  <a:pt x="0" y="19"/>
                  <a:pt x="0" y="19"/>
                </a:cubicBezTo>
                <a:cubicBezTo>
                  <a:pt x="1" y="19"/>
                  <a:pt x="1" y="19"/>
                  <a:pt x="1" y="20"/>
                </a:cubicBezTo>
                <a:cubicBezTo>
                  <a:pt x="0" y="28"/>
                  <a:pt x="12" y="33"/>
                  <a:pt x="18" y="34"/>
                </a:cubicBezTo>
                <a:close/>
                <a:moveTo>
                  <a:pt x="7" y="22"/>
                </a:moveTo>
                <a:cubicBezTo>
                  <a:pt x="10" y="23"/>
                  <a:pt x="12" y="25"/>
                  <a:pt x="14" y="26"/>
                </a:cubicBezTo>
                <a:cubicBezTo>
                  <a:pt x="14" y="26"/>
                  <a:pt x="15" y="26"/>
                  <a:pt x="15" y="26"/>
                </a:cubicBezTo>
                <a:cubicBezTo>
                  <a:pt x="15" y="26"/>
                  <a:pt x="15" y="27"/>
                  <a:pt x="15" y="27"/>
                </a:cubicBezTo>
                <a:cubicBezTo>
                  <a:pt x="11" y="26"/>
                  <a:pt x="9" y="24"/>
                  <a:pt x="7" y="22"/>
                </a:cubicBezTo>
                <a:close/>
                <a:moveTo>
                  <a:pt x="18" y="28"/>
                </a:moveTo>
                <a:cubicBezTo>
                  <a:pt x="18" y="27"/>
                  <a:pt x="18" y="27"/>
                  <a:pt x="18" y="27"/>
                </a:cubicBezTo>
                <a:cubicBezTo>
                  <a:pt x="20" y="27"/>
                  <a:pt x="23" y="27"/>
                  <a:pt x="26" y="27"/>
                </a:cubicBezTo>
                <a:cubicBezTo>
                  <a:pt x="25" y="28"/>
                  <a:pt x="23" y="28"/>
                  <a:pt x="22" y="28"/>
                </a:cubicBezTo>
                <a:cubicBezTo>
                  <a:pt x="21" y="28"/>
                  <a:pt x="20" y="28"/>
                  <a:pt x="18" y="28"/>
                </a:cubicBezTo>
                <a:close/>
                <a:moveTo>
                  <a:pt x="24" y="11"/>
                </a:moveTo>
                <a:cubicBezTo>
                  <a:pt x="25" y="11"/>
                  <a:pt x="25" y="11"/>
                  <a:pt x="26" y="11"/>
                </a:cubicBezTo>
                <a:cubicBezTo>
                  <a:pt x="28" y="13"/>
                  <a:pt x="29" y="16"/>
                  <a:pt x="30" y="20"/>
                </a:cubicBezTo>
                <a:cubicBezTo>
                  <a:pt x="30" y="23"/>
                  <a:pt x="29" y="25"/>
                  <a:pt x="27" y="27"/>
                </a:cubicBezTo>
                <a:cubicBezTo>
                  <a:pt x="27" y="24"/>
                  <a:pt x="27" y="24"/>
                  <a:pt x="27" y="24"/>
                </a:cubicBezTo>
                <a:cubicBezTo>
                  <a:pt x="25" y="23"/>
                  <a:pt x="22" y="22"/>
                  <a:pt x="20" y="21"/>
                </a:cubicBezTo>
                <a:cubicBezTo>
                  <a:pt x="21" y="20"/>
                  <a:pt x="21" y="19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7"/>
                  <a:pt x="22" y="17"/>
                  <a:pt x="22" y="17"/>
                </a:cubicBezTo>
                <a:cubicBezTo>
                  <a:pt x="23" y="16"/>
                  <a:pt x="23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1" y="13"/>
                  <a:pt x="21" y="13"/>
                  <a:pt x="20" y="14"/>
                </a:cubicBezTo>
                <a:cubicBezTo>
                  <a:pt x="19" y="14"/>
                  <a:pt x="19" y="15"/>
                  <a:pt x="18" y="15"/>
                </a:cubicBezTo>
                <a:cubicBezTo>
                  <a:pt x="15" y="15"/>
                  <a:pt x="14" y="15"/>
                  <a:pt x="12" y="15"/>
                </a:cubicBezTo>
                <a:cubicBezTo>
                  <a:pt x="11" y="15"/>
                  <a:pt x="11" y="15"/>
                  <a:pt x="10" y="15"/>
                </a:cubicBezTo>
                <a:cubicBezTo>
                  <a:pt x="13" y="12"/>
                  <a:pt x="20" y="11"/>
                  <a:pt x="24" y="11"/>
                </a:cubicBez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9" name="Freeform 101"/>
          <p:cNvSpPr/>
          <p:nvPr/>
        </p:nvSpPr>
        <p:spPr bwMode="auto">
          <a:xfrm>
            <a:off x="7091045" y="4476750"/>
            <a:ext cx="3244850" cy="139700"/>
          </a:xfrm>
          <a:custGeom>
            <a:avLst/>
            <a:gdLst>
              <a:gd name="T0" fmla="*/ 746 w 752"/>
              <a:gd name="T1" fmla="*/ 35 h 45"/>
              <a:gd name="T2" fmla="*/ 373 w 752"/>
              <a:gd name="T3" fmla="*/ 9 h 45"/>
              <a:gd name="T4" fmla="*/ 2 w 752"/>
              <a:gd name="T5" fmla="*/ 20 h 45"/>
              <a:gd name="T6" fmla="*/ 2 w 752"/>
              <a:gd name="T7" fmla="*/ 24 h 45"/>
              <a:gd name="T8" fmla="*/ 372 w 752"/>
              <a:gd name="T9" fmla="*/ 17 h 45"/>
              <a:gd name="T10" fmla="*/ 745 w 752"/>
              <a:gd name="T11" fmla="*/ 44 h 45"/>
              <a:gd name="T12" fmla="*/ 746 w 752"/>
              <a:gd name="T13" fmla="*/ 3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52" h="45">
                <a:moveTo>
                  <a:pt x="746" y="35"/>
                </a:moveTo>
                <a:cubicBezTo>
                  <a:pt x="621" y="33"/>
                  <a:pt x="498" y="18"/>
                  <a:pt x="373" y="9"/>
                </a:cubicBezTo>
                <a:cubicBezTo>
                  <a:pt x="251" y="0"/>
                  <a:pt x="124" y="4"/>
                  <a:pt x="2" y="20"/>
                </a:cubicBezTo>
                <a:cubicBezTo>
                  <a:pt x="0" y="20"/>
                  <a:pt x="0" y="24"/>
                  <a:pt x="2" y="24"/>
                </a:cubicBezTo>
                <a:cubicBezTo>
                  <a:pt x="126" y="20"/>
                  <a:pt x="248" y="9"/>
                  <a:pt x="372" y="17"/>
                </a:cubicBezTo>
                <a:cubicBezTo>
                  <a:pt x="497" y="26"/>
                  <a:pt x="620" y="45"/>
                  <a:pt x="745" y="44"/>
                </a:cubicBezTo>
                <a:cubicBezTo>
                  <a:pt x="751" y="44"/>
                  <a:pt x="752" y="35"/>
                  <a:pt x="746" y="35"/>
                </a:cubicBez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0" name="Freeform 102"/>
          <p:cNvSpPr/>
          <p:nvPr/>
        </p:nvSpPr>
        <p:spPr bwMode="auto">
          <a:xfrm>
            <a:off x="10335895" y="3748405"/>
            <a:ext cx="416560" cy="955040"/>
          </a:xfrm>
          <a:custGeom>
            <a:avLst/>
            <a:gdLst>
              <a:gd name="T0" fmla="*/ 89 w 104"/>
              <a:gd name="T1" fmla="*/ 8 h 238"/>
              <a:gd name="T2" fmla="*/ 66 w 104"/>
              <a:gd name="T3" fmla="*/ 61 h 238"/>
              <a:gd name="T4" fmla="*/ 46 w 104"/>
              <a:gd name="T5" fmla="*/ 115 h 238"/>
              <a:gd name="T6" fmla="*/ 3 w 104"/>
              <a:gd name="T7" fmla="*/ 229 h 238"/>
              <a:gd name="T8" fmla="*/ 11 w 104"/>
              <a:gd name="T9" fmla="*/ 233 h 238"/>
              <a:gd name="T10" fmla="*/ 51 w 104"/>
              <a:gd name="T11" fmla="*/ 131 h 238"/>
              <a:gd name="T12" fmla="*/ 70 w 104"/>
              <a:gd name="T13" fmla="*/ 76 h 238"/>
              <a:gd name="T14" fmla="*/ 98 w 104"/>
              <a:gd name="T15" fmla="*/ 13 h 238"/>
              <a:gd name="T16" fmla="*/ 89 w 104"/>
              <a:gd name="T17" fmla="*/ 8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4" h="238">
                <a:moveTo>
                  <a:pt x="89" y="8"/>
                </a:moveTo>
                <a:cubicBezTo>
                  <a:pt x="84" y="26"/>
                  <a:pt x="73" y="43"/>
                  <a:pt x="66" y="61"/>
                </a:cubicBezTo>
                <a:cubicBezTo>
                  <a:pt x="59" y="79"/>
                  <a:pt x="52" y="97"/>
                  <a:pt x="46" y="115"/>
                </a:cubicBezTo>
                <a:cubicBezTo>
                  <a:pt x="33" y="154"/>
                  <a:pt x="19" y="192"/>
                  <a:pt x="3" y="229"/>
                </a:cubicBezTo>
                <a:cubicBezTo>
                  <a:pt x="0" y="234"/>
                  <a:pt x="8" y="238"/>
                  <a:pt x="11" y="233"/>
                </a:cubicBezTo>
                <a:cubicBezTo>
                  <a:pt x="28" y="201"/>
                  <a:pt x="40" y="166"/>
                  <a:pt x="51" y="131"/>
                </a:cubicBezTo>
                <a:cubicBezTo>
                  <a:pt x="57" y="113"/>
                  <a:pt x="63" y="94"/>
                  <a:pt x="70" y="76"/>
                </a:cubicBezTo>
                <a:cubicBezTo>
                  <a:pt x="77" y="56"/>
                  <a:pt x="84" y="30"/>
                  <a:pt x="98" y="13"/>
                </a:cubicBezTo>
                <a:cubicBezTo>
                  <a:pt x="104" y="7"/>
                  <a:pt x="91" y="0"/>
                  <a:pt x="89" y="8"/>
                </a:cubicBez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1" name="Freeform 103"/>
          <p:cNvSpPr>
            <a:spLocks noEditPoints="1"/>
          </p:cNvSpPr>
          <p:nvPr/>
        </p:nvSpPr>
        <p:spPr bwMode="auto">
          <a:xfrm>
            <a:off x="7072630" y="3630295"/>
            <a:ext cx="3419475" cy="846455"/>
          </a:xfrm>
          <a:custGeom>
            <a:avLst/>
            <a:gdLst>
              <a:gd name="T0" fmla="*/ 773 w 804"/>
              <a:gd name="T1" fmla="*/ 89 h 211"/>
              <a:gd name="T2" fmla="*/ 736 w 804"/>
              <a:gd name="T3" fmla="*/ 77 h 211"/>
              <a:gd name="T4" fmla="*/ 673 w 804"/>
              <a:gd name="T5" fmla="*/ 77 h 211"/>
              <a:gd name="T6" fmla="*/ 541 w 804"/>
              <a:gd name="T7" fmla="*/ 105 h 211"/>
              <a:gd name="T8" fmla="*/ 503 w 804"/>
              <a:gd name="T9" fmla="*/ 74 h 211"/>
              <a:gd name="T10" fmla="*/ 231 w 804"/>
              <a:gd name="T11" fmla="*/ 49 h 211"/>
              <a:gd name="T12" fmla="*/ 178 w 804"/>
              <a:gd name="T13" fmla="*/ 45 h 211"/>
              <a:gd name="T14" fmla="*/ 92 w 804"/>
              <a:gd name="T15" fmla="*/ 100 h 211"/>
              <a:gd name="T16" fmla="*/ 85 w 804"/>
              <a:gd name="T17" fmla="*/ 176 h 211"/>
              <a:gd name="T18" fmla="*/ 92 w 804"/>
              <a:gd name="T19" fmla="*/ 185 h 211"/>
              <a:gd name="T20" fmla="*/ 55 w 804"/>
              <a:gd name="T21" fmla="*/ 23 h 211"/>
              <a:gd name="T22" fmla="*/ 66 w 804"/>
              <a:gd name="T23" fmla="*/ 33 h 211"/>
              <a:gd name="T24" fmla="*/ 82 w 804"/>
              <a:gd name="T25" fmla="*/ 31 h 211"/>
              <a:gd name="T26" fmla="*/ 92 w 804"/>
              <a:gd name="T27" fmla="*/ 25 h 211"/>
              <a:gd name="T28" fmla="*/ 439 w 804"/>
              <a:gd name="T29" fmla="*/ 23 h 211"/>
              <a:gd name="T30" fmla="*/ 66 w 804"/>
              <a:gd name="T31" fmla="*/ 11 h 211"/>
              <a:gd name="T32" fmla="*/ 55 w 804"/>
              <a:gd name="T33" fmla="*/ 14 h 211"/>
              <a:gd name="T34" fmla="*/ 4 w 804"/>
              <a:gd name="T35" fmla="*/ 180 h 211"/>
              <a:gd name="T36" fmla="*/ 0 w 804"/>
              <a:gd name="T37" fmla="*/ 208 h 211"/>
              <a:gd name="T38" fmla="*/ 29 w 804"/>
              <a:gd name="T39" fmla="*/ 209 h 211"/>
              <a:gd name="T40" fmla="*/ 285 w 804"/>
              <a:gd name="T41" fmla="*/ 183 h 211"/>
              <a:gd name="T42" fmla="*/ 466 w 804"/>
              <a:gd name="T43" fmla="*/ 180 h 211"/>
              <a:gd name="T44" fmla="*/ 572 w 804"/>
              <a:gd name="T45" fmla="*/ 171 h 211"/>
              <a:gd name="T46" fmla="*/ 647 w 804"/>
              <a:gd name="T47" fmla="*/ 179 h 211"/>
              <a:gd name="T48" fmla="*/ 719 w 804"/>
              <a:gd name="T49" fmla="*/ 133 h 211"/>
              <a:gd name="T50" fmla="*/ 762 w 804"/>
              <a:gd name="T51" fmla="*/ 126 h 211"/>
              <a:gd name="T52" fmla="*/ 662 w 804"/>
              <a:gd name="T53" fmla="*/ 113 h 211"/>
              <a:gd name="T54" fmla="*/ 600 w 804"/>
              <a:gd name="T55" fmla="*/ 114 h 211"/>
              <a:gd name="T56" fmla="*/ 207 w 804"/>
              <a:gd name="T57" fmla="*/ 111 h 211"/>
              <a:gd name="T58" fmla="*/ 214 w 804"/>
              <a:gd name="T59" fmla="*/ 111 h 211"/>
              <a:gd name="T60" fmla="*/ 157 w 804"/>
              <a:gd name="T61" fmla="*/ 110 h 211"/>
              <a:gd name="T62" fmla="*/ 158 w 804"/>
              <a:gd name="T63" fmla="*/ 158 h 211"/>
              <a:gd name="T64" fmla="*/ 131 w 804"/>
              <a:gd name="T65" fmla="*/ 163 h 211"/>
              <a:gd name="T66" fmla="*/ 330 w 804"/>
              <a:gd name="T67" fmla="*/ 150 h 211"/>
              <a:gd name="T68" fmla="*/ 332 w 804"/>
              <a:gd name="T69" fmla="*/ 141 h 211"/>
              <a:gd name="T70" fmla="*/ 345 w 804"/>
              <a:gd name="T71" fmla="*/ 113 h 211"/>
              <a:gd name="T72" fmla="*/ 499 w 804"/>
              <a:gd name="T73" fmla="*/ 67 h 211"/>
              <a:gd name="T74" fmla="*/ 243 w 804"/>
              <a:gd name="T75" fmla="*/ 58 h 211"/>
              <a:gd name="T76" fmla="*/ 361 w 804"/>
              <a:gd name="T77" fmla="*/ 69 h 211"/>
              <a:gd name="T78" fmla="*/ 220 w 804"/>
              <a:gd name="T79" fmla="*/ 80 h 211"/>
              <a:gd name="T80" fmla="*/ 177 w 804"/>
              <a:gd name="T81" fmla="*/ 56 h 211"/>
              <a:gd name="T82" fmla="*/ 169 w 804"/>
              <a:gd name="T83" fmla="*/ 56 h 211"/>
              <a:gd name="T84" fmla="*/ 128 w 804"/>
              <a:gd name="T85" fmla="*/ 139 h 211"/>
              <a:gd name="T86" fmla="*/ 127 w 804"/>
              <a:gd name="T87" fmla="*/ 146 h 211"/>
              <a:gd name="T88" fmla="*/ 159 w 804"/>
              <a:gd name="T89" fmla="*/ 174 h 211"/>
              <a:gd name="T90" fmla="*/ 73 w 804"/>
              <a:gd name="T91" fmla="*/ 188 h 211"/>
              <a:gd name="T92" fmla="*/ 72 w 804"/>
              <a:gd name="T93" fmla="*/ 187 h 211"/>
              <a:gd name="T94" fmla="*/ 84 w 804"/>
              <a:gd name="T95" fmla="*/ 193 h 211"/>
              <a:gd name="T96" fmla="*/ 65 w 804"/>
              <a:gd name="T97" fmla="*/ 197 h 211"/>
              <a:gd name="T98" fmla="*/ 66 w 804"/>
              <a:gd name="T99" fmla="*/ 24 h 211"/>
              <a:gd name="T100" fmla="*/ 62 w 804"/>
              <a:gd name="T101" fmla="*/ 25 h 211"/>
              <a:gd name="T102" fmla="*/ 65 w 804"/>
              <a:gd name="T103" fmla="*/ 29 h 211"/>
              <a:gd name="T104" fmla="*/ 58 w 804"/>
              <a:gd name="T105" fmla="*/ 18 h 211"/>
              <a:gd name="T106" fmla="*/ 20 w 804"/>
              <a:gd name="T107" fmla="*/ 201 h 211"/>
              <a:gd name="T108" fmla="*/ 107 w 804"/>
              <a:gd name="T109" fmla="*/ 185 h 211"/>
              <a:gd name="T110" fmla="*/ 382 w 804"/>
              <a:gd name="T111" fmla="*/ 151 h 211"/>
              <a:gd name="T112" fmla="*/ 472 w 804"/>
              <a:gd name="T113" fmla="*/ 150 h 211"/>
              <a:gd name="T114" fmla="*/ 478 w 804"/>
              <a:gd name="T115" fmla="*/ 162 h 211"/>
              <a:gd name="T116" fmla="*/ 565 w 804"/>
              <a:gd name="T117" fmla="*/ 161 h 211"/>
              <a:gd name="T118" fmla="*/ 670 w 804"/>
              <a:gd name="T119" fmla="*/ 112 h 211"/>
              <a:gd name="T120" fmla="*/ 757 w 804"/>
              <a:gd name="T121" fmla="*/ 118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04" h="211">
                <a:moveTo>
                  <a:pt x="769" y="117"/>
                </a:moveTo>
                <a:cubicBezTo>
                  <a:pt x="768" y="117"/>
                  <a:pt x="768" y="117"/>
                  <a:pt x="767" y="118"/>
                </a:cubicBezTo>
                <a:cubicBezTo>
                  <a:pt x="772" y="109"/>
                  <a:pt x="777" y="101"/>
                  <a:pt x="781" y="93"/>
                </a:cubicBezTo>
                <a:cubicBezTo>
                  <a:pt x="786" y="82"/>
                  <a:pt x="793" y="70"/>
                  <a:pt x="794" y="59"/>
                </a:cubicBezTo>
                <a:cubicBezTo>
                  <a:pt x="795" y="56"/>
                  <a:pt x="790" y="56"/>
                  <a:pt x="790" y="59"/>
                </a:cubicBezTo>
                <a:cubicBezTo>
                  <a:pt x="789" y="59"/>
                  <a:pt x="786" y="64"/>
                  <a:pt x="785" y="65"/>
                </a:cubicBezTo>
                <a:cubicBezTo>
                  <a:pt x="781" y="73"/>
                  <a:pt x="777" y="81"/>
                  <a:pt x="773" y="89"/>
                </a:cubicBezTo>
                <a:cubicBezTo>
                  <a:pt x="771" y="91"/>
                  <a:pt x="770" y="94"/>
                  <a:pt x="768" y="97"/>
                </a:cubicBezTo>
                <a:cubicBezTo>
                  <a:pt x="768" y="97"/>
                  <a:pt x="767" y="97"/>
                  <a:pt x="766" y="97"/>
                </a:cubicBezTo>
                <a:cubicBezTo>
                  <a:pt x="757" y="97"/>
                  <a:pt x="749" y="98"/>
                  <a:pt x="740" y="98"/>
                </a:cubicBezTo>
                <a:cubicBezTo>
                  <a:pt x="743" y="87"/>
                  <a:pt x="745" y="76"/>
                  <a:pt x="746" y="64"/>
                </a:cubicBezTo>
                <a:cubicBezTo>
                  <a:pt x="746" y="61"/>
                  <a:pt x="742" y="60"/>
                  <a:pt x="740" y="62"/>
                </a:cubicBezTo>
                <a:cubicBezTo>
                  <a:pt x="737" y="65"/>
                  <a:pt x="735" y="68"/>
                  <a:pt x="732" y="72"/>
                </a:cubicBezTo>
                <a:cubicBezTo>
                  <a:pt x="731" y="75"/>
                  <a:pt x="734" y="78"/>
                  <a:pt x="736" y="77"/>
                </a:cubicBezTo>
                <a:cubicBezTo>
                  <a:pt x="735" y="84"/>
                  <a:pt x="733" y="91"/>
                  <a:pt x="730" y="99"/>
                </a:cubicBezTo>
                <a:cubicBezTo>
                  <a:pt x="711" y="100"/>
                  <a:pt x="692" y="100"/>
                  <a:pt x="673" y="101"/>
                </a:cubicBezTo>
                <a:cubicBezTo>
                  <a:pt x="675" y="94"/>
                  <a:pt x="676" y="88"/>
                  <a:pt x="679" y="81"/>
                </a:cubicBezTo>
                <a:cubicBezTo>
                  <a:pt x="680" y="78"/>
                  <a:pt x="682" y="74"/>
                  <a:pt x="681" y="70"/>
                </a:cubicBezTo>
                <a:cubicBezTo>
                  <a:pt x="681" y="69"/>
                  <a:pt x="680" y="68"/>
                  <a:pt x="679" y="68"/>
                </a:cubicBezTo>
                <a:cubicBezTo>
                  <a:pt x="676" y="67"/>
                  <a:pt x="674" y="69"/>
                  <a:pt x="671" y="72"/>
                </a:cubicBezTo>
                <a:cubicBezTo>
                  <a:pt x="669" y="74"/>
                  <a:pt x="671" y="77"/>
                  <a:pt x="673" y="77"/>
                </a:cubicBezTo>
                <a:cubicBezTo>
                  <a:pt x="672" y="80"/>
                  <a:pt x="670" y="83"/>
                  <a:pt x="669" y="86"/>
                </a:cubicBezTo>
                <a:cubicBezTo>
                  <a:pt x="667" y="91"/>
                  <a:pt x="666" y="96"/>
                  <a:pt x="665" y="101"/>
                </a:cubicBezTo>
                <a:cubicBezTo>
                  <a:pt x="647" y="102"/>
                  <a:pt x="629" y="103"/>
                  <a:pt x="610" y="103"/>
                </a:cubicBezTo>
                <a:cubicBezTo>
                  <a:pt x="614" y="93"/>
                  <a:pt x="618" y="84"/>
                  <a:pt x="625" y="78"/>
                </a:cubicBezTo>
                <a:cubicBezTo>
                  <a:pt x="632" y="72"/>
                  <a:pt x="619" y="63"/>
                  <a:pt x="616" y="72"/>
                </a:cubicBezTo>
                <a:cubicBezTo>
                  <a:pt x="612" y="83"/>
                  <a:pt x="607" y="93"/>
                  <a:pt x="603" y="103"/>
                </a:cubicBezTo>
                <a:cubicBezTo>
                  <a:pt x="583" y="104"/>
                  <a:pt x="562" y="105"/>
                  <a:pt x="541" y="105"/>
                </a:cubicBezTo>
                <a:cubicBezTo>
                  <a:pt x="544" y="94"/>
                  <a:pt x="548" y="83"/>
                  <a:pt x="552" y="72"/>
                </a:cubicBezTo>
                <a:cubicBezTo>
                  <a:pt x="553" y="69"/>
                  <a:pt x="548" y="67"/>
                  <a:pt x="547" y="70"/>
                </a:cubicBezTo>
                <a:cubicBezTo>
                  <a:pt x="541" y="81"/>
                  <a:pt x="536" y="93"/>
                  <a:pt x="531" y="105"/>
                </a:cubicBezTo>
                <a:cubicBezTo>
                  <a:pt x="519" y="105"/>
                  <a:pt x="506" y="106"/>
                  <a:pt x="494" y="106"/>
                </a:cubicBezTo>
                <a:cubicBezTo>
                  <a:pt x="495" y="102"/>
                  <a:pt x="496" y="97"/>
                  <a:pt x="497" y="93"/>
                </a:cubicBezTo>
                <a:cubicBezTo>
                  <a:pt x="499" y="89"/>
                  <a:pt x="500" y="86"/>
                  <a:pt x="502" y="82"/>
                </a:cubicBezTo>
                <a:cubicBezTo>
                  <a:pt x="504" y="76"/>
                  <a:pt x="507" y="75"/>
                  <a:pt x="503" y="74"/>
                </a:cubicBezTo>
                <a:cubicBezTo>
                  <a:pt x="509" y="76"/>
                  <a:pt x="510" y="71"/>
                  <a:pt x="509" y="67"/>
                </a:cubicBezTo>
                <a:cubicBezTo>
                  <a:pt x="514" y="67"/>
                  <a:pt x="519" y="67"/>
                  <a:pt x="523" y="67"/>
                </a:cubicBezTo>
                <a:cubicBezTo>
                  <a:pt x="570" y="68"/>
                  <a:pt x="620" y="71"/>
                  <a:pt x="666" y="60"/>
                </a:cubicBezTo>
                <a:cubicBezTo>
                  <a:pt x="671" y="59"/>
                  <a:pt x="670" y="52"/>
                  <a:pt x="665" y="53"/>
                </a:cubicBezTo>
                <a:cubicBezTo>
                  <a:pt x="613" y="56"/>
                  <a:pt x="562" y="58"/>
                  <a:pt x="510" y="57"/>
                </a:cubicBezTo>
                <a:cubicBezTo>
                  <a:pt x="463" y="56"/>
                  <a:pt x="415" y="59"/>
                  <a:pt x="368" y="57"/>
                </a:cubicBezTo>
                <a:cubicBezTo>
                  <a:pt x="322" y="56"/>
                  <a:pt x="276" y="51"/>
                  <a:pt x="231" y="49"/>
                </a:cubicBezTo>
                <a:cubicBezTo>
                  <a:pt x="229" y="49"/>
                  <a:pt x="227" y="49"/>
                  <a:pt x="226" y="49"/>
                </a:cubicBezTo>
                <a:cubicBezTo>
                  <a:pt x="226" y="48"/>
                  <a:pt x="227" y="48"/>
                  <a:pt x="227" y="47"/>
                </a:cubicBezTo>
                <a:cubicBezTo>
                  <a:pt x="227" y="45"/>
                  <a:pt x="228" y="43"/>
                  <a:pt x="228" y="41"/>
                </a:cubicBezTo>
                <a:cubicBezTo>
                  <a:pt x="227" y="39"/>
                  <a:pt x="224" y="38"/>
                  <a:pt x="223" y="40"/>
                </a:cubicBezTo>
                <a:cubicBezTo>
                  <a:pt x="221" y="43"/>
                  <a:pt x="220" y="46"/>
                  <a:pt x="219" y="48"/>
                </a:cubicBezTo>
                <a:cubicBezTo>
                  <a:pt x="207" y="48"/>
                  <a:pt x="195" y="48"/>
                  <a:pt x="182" y="48"/>
                </a:cubicBezTo>
                <a:cubicBezTo>
                  <a:pt x="184" y="45"/>
                  <a:pt x="180" y="43"/>
                  <a:pt x="178" y="45"/>
                </a:cubicBezTo>
                <a:cubicBezTo>
                  <a:pt x="177" y="46"/>
                  <a:pt x="176" y="47"/>
                  <a:pt x="174" y="48"/>
                </a:cubicBezTo>
                <a:cubicBezTo>
                  <a:pt x="171" y="48"/>
                  <a:pt x="168" y="48"/>
                  <a:pt x="165" y="48"/>
                </a:cubicBezTo>
                <a:cubicBezTo>
                  <a:pt x="156" y="48"/>
                  <a:pt x="147" y="49"/>
                  <a:pt x="138" y="50"/>
                </a:cubicBezTo>
                <a:cubicBezTo>
                  <a:pt x="125" y="51"/>
                  <a:pt x="110" y="55"/>
                  <a:pt x="96" y="53"/>
                </a:cubicBezTo>
                <a:cubicBezTo>
                  <a:pt x="87" y="52"/>
                  <a:pt x="90" y="68"/>
                  <a:pt x="98" y="64"/>
                </a:cubicBezTo>
                <a:cubicBezTo>
                  <a:pt x="99" y="63"/>
                  <a:pt x="100" y="63"/>
                  <a:pt x="101" y="63"/>
                </a:cubicBezTo>
                <a:cubicBezTo>
                  <a:pt x="95" y="74"/>
                  <a:pt x="93" y="89"/>
                  <a:pt x="92" y="100"/>
                </a:cubicBezTo>
                <a:cubicBezTo>
                  <a:pt x="92" y="101"/>
                  <a:pt x="91" y="102"/>
                  <a:pt x="91" y="103"/>
                </a:cubicBezTo>
                <a:cubicBezTo>
                  <a:pt x="85" y="104"/>
                  <a:pt x="78" y="104"/>
                  <a:pt x="71" y="104"/>
                </a:cubicBezTo>
                <a:cubicBezTo>
                  <a:pt x="68" y="104"/>
                  <a:pt x="68" y="108"/>
                  <a:pt x="71" y="108"/>
                </a:cubicBezTo>
                <a:cubicBezTo>
                  <a:pt x="77" y="109"/>
                  <a:pt x="84" y="109"/>
                  <a:pt x="91" y="109"/>
                </a:cubicBezTo>
                <a:cubicBezTo>
                  <a:pt x="88" y="130"/>
                  <a:pt x="86" y="151"/>
                  <a:pt x="85" y="173"/>
                </a:cubicBezTo>
                <a:cubicBezTo>
                  <a:pt x="85" y="174"/>
                  <a:pt x="85" y="174"/>
                  <a:pt x="86" y="175"/>
                </a:cubicBezTo>
                <a:cubicBezTo>
                  <a:pt x="86" y="175"/>
                  <a:pt x="85" y="176"/>
                  <a:pt x="85" y="176"/>
                </a:cubicBezTo>
                <a:cubicBezTo>
                  <a:pt x="84" y="176"/>
                  <a:pt x="84" y="176"/>
                  <a:pt x="84" y="177"/>
                </a:cubicBezTo>
                <a:cubicBezTo>
                  <a:pt x="78" y="176"/>
                  <a:pt x="72" y="176"/>
                  <a:pt x="66" y="175"/>
                </a:cubicBezTo>
                <a:cubicBezTo>
                  <a:pt x="66" y="174"/>
                  <a:pt x="66" y="174"/>
                  <a:pt x="66" y="174"/>
                </a:cubicBezTo>
                <a:cubicBezTo>
                  <a:pt x="62" y="174"/>
                  <a:pt x="59" y="173"/>
                  <a:pt x="56" y="173"/>
                </a:cubicBezTo>
                <a:cubicBezTo>
                  <a:pt x="55" y="177"/>
                  <a:pt x="55" y="177"/>
                  <a:pt x="55" y="177"/>
                </a:cubicBezTo>
                <a:cubicBezTo>
                  <a:pt x="72" y="180"/>
                  <a:pt x="89" y="181"/>
                  <a:pt x="106" y="181"/>
                </a:cubicBezTo>
                <a:cubicBezTo>
                  <a:pt x="101" y="182"/>
                  <a:pt x="96" y="183"/>
                  <a:pt x="92" y="185"/>
                </a:cubicBezTo>
                <a:cubicBezTo>
                  <a:pt x="82" y="181"/>
                  <a:pt x="71" y="180"/>
                  <a:pt x="60" y="180"/>
                </a:cubicBezTo>
                <a:cubicBezTo>
                  <a:pt x="48" y="180"/>
                  <a:pt x="36" y="182"/>
                  <a:pt x="25" y="185"/>
                </a:cubicBezTo>
                <a:cubicBezTo>
                  <a:pt x="20" y="186"/>
                  <a:pt x="20" y="186"/>
                  <a:pt x="20" y="186"/>
                </a:cubicBezTo>
                <a:cubicBezTo>
                  <a:pt x="20" y="177"/>
                  <a:pt x="20" y="169"/>
                  <a:pt x="21" y="160"/>
                </a:cubicBezTo>
                <a:cubicBezTo>
                  <a:pt x="24" y="141"/>
                  <a:pt x="29" y="122"/>
                  <a:pt x="35" y="104"/>
                </a:cubicBezTo>
                <a:cubicBezTo>
                  <a:pt x="42" y="79"/>
                  <a:pt x="51" y="52"/>
                  <a:pt x="54" y="25"/>
                </a:cubicBezTo>
                <a:cubicBezTo>
                  <a:pt x="54" y="24"/>
                  <a:pt x="55" y="23"/>
                  <a:pt x="55" y="23"/>
                </a:cubicBezTo>
                <a:cubicBezTo>
                  <a:pt x="55" y="23"/>
                  <a:pt x="56" y="23"/>
                  <a:pt x="56" y="23"/>
                </a:cubicBezTo>
                <a:cubicBezTo>
                  <a:pt x="57" y="24"/>
                  <a:pt x="58" y="24"/>
                  <a:pt x="58" y="24"/>
                </a:cubicBezTo>
                <a:cubicBezTo>
                  <a:pt x="50" y="65"/>
                  <a:pt x="42" y="108"/>
                  <a:pt x="42" y="149"/>
                </a:cubicBezTo>
                <a:cubicBezTo>
                  <a:pt x="45" y="149"/>
                  <a:pt x="45" y="149"/>
                  <a:pt x="45" y="149"/>
                </a:cubicBezTo>
                <a:cubicBezTo>
                  <a:pt x="46" y="113"/>
                  <a:pt x="52" y="75"/>
                  <a:pt x="59" y="38"/>
                </a:cubicBezTo>
                <a:cubicBezTo>
                  <a:pt x="60" y="39"/>
                  <a:pt x="60" y="39"/>
                  <a:pt x="60" y="39"/>
                </a:cubicBezTo>
                <a:cubicBezTo>
                  <a:pt x="61" y="36"/>
                  <a:pt x="63" y="34"/>
                  <a:pt x="66" y="33"/>
                </a:cubicBezTo>
                <a:cubicBezTo>
                  <a:pt x="68" y="32"/>
                  <a:pt x="71" y="31"/>
                  <a:pt x="73" y="31"/>
                </a:cubicBezTo>
                <a:cubicBezTo>
                  <a:pt x="65" y="50"/>
                  <a:pt x="60" y="70"/>
                  <a:pt x="60" y="91"/>
                </a:cubicBezTo>
                <a:cubicBezTo>
                  <a:pt x="60" y="92"/>
                  <a:pt x="60" y="93"/>
                  <a:pt x="60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4" y="93"/>
                  <a:pt x="64" y="92"/>
                  <a:pt x="64" y="91"/>
                </a:cubicBezTo>
                <a:cubicBezTo>
                  <a:pt x="64" y="70"/>
                  <a:pt x="69" y="50"/>
                  <a:pt x="77" y="31"/>
                </a:cubicBezTo>
                <a:cubicBezTo>
                  <a:pt x="79" y="31"/>
                  <a:pt x="81" y="31"/>
                  <a:pt x="82" y="31"/>
                </a:cubicBezTo>
                <a:cubicBezTo>
                  <a:pt x="78" y="44"/>
                  <a:pt x="74" y="57"/>
                  <a:pt x="71" y="71"/>
                </a:cubicBezTo>
                <a:cubicBezTo>
                  <a:pt x="75" y="72"/>
                  <a:pt x="75" y="72"/>
                  <a:pt x="75" y="72"/>
                </a:cubicBezTo>
                <a:cubicBezTo>
                  <a:pt x="78" y="58"/>
                  <a:pt x="82" y="45"/>
                  <a:pt x="86" y="31"/>
                </a:cubicBezTo>
                <a:cubicBezTo>
                  <a:pt x="94" y="32"/>
                  <a:pt x="103" y="34"/>
                  <a:pt x="110" y="36"/>
                </a:cubicBezTo>
                <a:cubicBezTo>
                  <a:pt x="111" y="32"/>
                  <a:pt x="111" y="32"/>
                  <a:pt x="111" y="32"/>
                </a:cubicBezTo>
                <a:cubicBezTo>
                  <a:pt x="105" y="31"/>
                  <a:pt x="99" y="30"/>
                  <a:pt x="92" y="28"/>
                </a:cubicBezTo>
                <a:cubicBezTo>
                  <a:pt x="92" y="25"/>
                  <a:pt x="92" y="25"/>
                  <a:pt x="92" y="25"/>
                </a:cubicBezTo>
                <a:cubicBezTo>
                  <a:pt x="89" y="25"/>
                  <a:pt x="87" y="25"/>
                  <a:pt x="84" y="25"/>
                </a:cubicBezTo>
                <a:cubicBezTo>
                  <a:pt x="84" y="25"/>
                  <a:pt x="83" y="25"/>
                  <a:pt x="82" y="25"/>
                </a:cubicBezTo>
                <a:cubicBezTo>
                  <a:pt x="91" y="23"/>
                  <a:pt x="100" y="21"/>
                  <a:pt x="109" y="18"/>
                </a:cubicBezTo>
                <a:cubicBezTo>
                  <a:pt x="114" y="19"/>
                  <a:pt x="120" y="20"/>
                  <a:pt x="125" y="21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4" y="17"/>
                </a:cubicBezTo>
                <a:cubicBezTo>
                  <a:pt x="229" y="19"/>
                  <a:pt x="334" y="19"/>
                  <a:pt x="439" y="23"/>
                </a:cubicBezTo>
                <a:cubicBezTo>
                  <a:pt x="502" y="25"/>
                  <a:pt x="565" y="27"/>
                  <a:pt x="628" y="31"/>
                </a:cubicBezTo>
                <a:cubicBezTo>
                  <a:pt x="685" y="34"/>
                  <a:pt x="742" y="41"/>
                  <a:pt x="799" y="47"/>
                </a:cubicBezTo>
                <a:cubicBezTo>
                  <a:pt x="803" y="48"/>
                  <a:pt x="804" y="41"/>
                  <a:pt x="800" y="41"/>
                </a:cubicBezTo>
                <a:cubicBezTo>
                  <a:pt x="683" y="22"/>
                  <a:pt x="565" y="19"/>
                  <a:pt x="447" y="16"/>
                </a:cubicBezTo>
                <a:cubicBezTo>
                  <a:pt x="321" y="12"/>
                  <a:pt x="195" y="10"/>
                  <a:pt x="69" y="12"/>
                </a:cubicBezTo>
                <a:cubicBezTo>
                  <a:pt x="69" y="12"/>
                  <a:pt x="69" y="12"/>
                  <a:pt x="68" y="11"/>
                </a:cubicBezTo>
                <a:cubicBezTo>
                  <a:pt x="68" y="11"/>
                  <a:pt x="67" y="11"/>
                  <a:pt x="66" y="11"/>
                </a:cubicBezTo>
                <a:cubicBezTo>
                  <a:pt x="65" y="11"/>
                  <a:pt x="64" y="11"/>
                  <a:pt x="63" y="12"/>
                </a:cubicBezTo>
                <a:cubicBezTo>
                  <a:pt x="62" y="12"/>
                  <a:pt x="62" y="13"/>
                  <a:pt x="61" y="14"/>
                </a:cubicBezTo>
                <a:cubicBezTo>
                  <a:pt x="61" y="14"/>
                  <a:pt x="60" y="14"/>
                  <a:pt x="60" y="14"/>
                </a:cubicBezTo>
                <a:cubicBezTo>
                  <a:pt x="61" y="12"/>
                  <a:pt x="62" y="11"/>
                  <a:pt x="63" y="9"/>
                </a:cubicBezTo>
                <a:cubicBezTo>
                  <a:pt x="61" y="7"/>
                  <a:pt x="61" y="7"/>
                  <a:pt x="61" y="7"/>
                </a:cubicBezTo>
                <a:cubicBezTo>
                  <a:pt x="59" y="9"/>
                  <a:pt x="57" y="12"/>
                  <a:pt x="55" y="14"/>
                </a:cubicBezTo>
                <a:cubicBezTo>
                  <a:pt x="55" y="14"/>
                  <a:pt x="55" y="14"/>
                  <a:pt x="55" y="14"/>
                </a:cubicBezTo>
                <a:cubicBezTo>
                  <a:pt x="54" y="14"/>
                  <a:pt x="54" y="14"/>
                  <a:pt x="54" y="14"/>
                </a:cubicBezTo>
                <a:cubicBezTo>
                  <a:pt x="54" y="11"/>
                  <a:pt x="54" y="7"/>
                  <a:pt x="54" y="4"/>
                </a:cubicBezTo>
                <a:cubicBezTo>
                  <a:pt x="54" y="0"/>
                  <a:pt x="48" y="1"/>
                  <a:pt x="48" y="4"/>
                </a:cubicBezTo>
                <a:cubicBezTo>
                  <a:pt x="46" y="21"/>
                  <a:pt x="43" y="36"/>
                  <a:pt x="39" y="52"/>
                </a:cubicBezTo>
                <a:cubicBezTo>
                  <a:pt x="33" y="70"/>
                  <a:pt x="28" y="91"/>
                  <a:pt x="22" y="112"/>
                </a:cubicBezTo>
                <a:cubicBezTo>
                  <a:pt x="16" y="137"/>
                  <a:pt x="9" y="161"/>
                  <a:pt x="1" y="178"/>
                </a:cubicBezTo>
                <a:cubicBezTo>
                  <a:pt x="4" y="180"/>
                  <a:pt x="4" y="180"/>
                  <a:pt x="4" y="180"/>
                </a:cubicBezTo>
                <a:cubicBezTo>
                  <a:pt x="6" y="176"/>
                  <a:pt x="7" y="173"/>
                  <a:pt x="9" y="168"/>
                </a:cubicBezTo>
                <a:cubicBezTo>
                  <a:pt x="8" y="178"/>
                  <a:pt x="8" y="187"/>
                  <a:pt x="9" y="196"/>
                </a:cubicBezTo>
                <a:cubicBezTo>
                  <a:pt x="8" y="196"/>
                  <a:pt x="8" y="196"/>
                  <a:pt x="7" y="196"/>
                </a:cubicBezTo>
                <a:cubicBezTo>
                  <a:pt x="7" y="200"/>
                  <a:pt x="7" y="200"/>
                  <a:pt x="7" y="200"/>
                </a:cubicBezTo>
                <a:cubicBezTo>
                  <a:pt x="8" y="200"/>
                  <a:pt x="9" y="200"/>
                  <a:pt x="10" y="200"/>
                </a:cubicBezTo>
                <a:cubicBezTo>
                  <a:pt x="10" y="202"/>
                  <a:pt x="11" y="205"/>
                  <a:pt x="12" y="207"/>
                </a:cubicBezTo>
                <a:cubicBezTo>
                  <a:pt x="8" y="207"/>
                  <a:pt x="4" y="207"/>
                  <a:pt x="0" y="208"/>
                </a:cubicBezTo>
                <a:cubicBezTo>
                  <a:pt x="0" y="211"/>
                  <a:pt x="0" y="211"/>
                  <a:pt x="0" y="211"/>
                </a:cubicBezTo>
                <a:cubicBezTo>
                  <a:pt x="0" y="211"/>
                  <a:pt x="0" y="211"/>
                  <a:pt x="0" y="211"/>
                </a:cubicBezTo>
                <a:cubicBezTo>
                  <a:pt x="0" y="211"/>
                  <a:pt x="0" y="211"/>
                  <a:pt x="0" y="211"/>
                </a:cubicBezTo>
                <a:cubicBezTo>
                  <a:pt x="0" y="211"/>
                  <a:pt x="0" y="211"/>
                  <a:pt x="0" y="211"/>
                </a:cubicBezTo>
                <a:cubicBezTo>
                  <a:pt x="5" y="211"/>
                  <a:pt x="10" y="211"/>
                  <a:pt x="14" y="210"/>
                </a:cubicBezTo>
                <a:cubicBezTo>
                  <a:pt x="16" y="211"/>
                  <a:pt x="18" y="211"/>
                  <a:pt x="19" y="210"/>
                </a:cubicBezTo>
                <a:cubicBezTo>
                  <a:pt x="22" y="210"/>
                  <a:pt x="25" y="209"/>
                  <a:pt x="29" y="209"/>
                </a:cubicBezTo>
                <a:cubicBezTo>
                  <a:pt x="75" y="203"/>
                  <a:pt x="120" y="192"/>
                  <a:pt x="167" y="192"/>
                </a:cubicBezTo>
                <a:cubicBezTo>
                  <a:pt x="168" y="192"/>
                  <a:pt x="169" y="192"/>
                  <a:pt x="170" y="192"/>
                </a:cubicBezTo>
                <a:cubicBezTo>
                  <a:pt x="170" y="188"/>
                  <a:pt x="170" y="188"/>
                  <a:pt x="170" y="188"/>
                </a:cubicBezTo>
                <a:cubicBezTo>
                  <a:pt x="217" y="188"/>
                  <a:pt x="264" y="188"/>
                  <a:pt x="311" y="188"/>
                </a:cubicBezTo>
                <a:cubicBezTo>
                  <a:pt x="311" y="185"/>
                  <a:pt x="311" y="185"/>
                  <a:pt x="311" y="185"/>
                </a:cubicBezTo>
                <a:cubicBezTo>
                  <a:pt x="309" y="185"/>
                  <a:pt x="306" y="185"/>
                  <a:pt x="304" y="185"/>
                </a:cubicBezTo>
                <a:cubicBezTo>
                  <a:pt x="298" y="184"/>
                  <a:pt x="292" y="183"/>
                  <a:pt x="285" y="183"/>
                </a:cubicBezTo>
                <a:cubicBezTo>
                  <a:pt x="286" y="181"/>
                  <a:pt x="286" y="181"/>
                  <a:pt x="286" y="181"/>
                </a:cubicBezTo>
                <a:cubicBezTo>
                  <a:pt x="278" y="179"/>
                  <a:pt x="270" y="178"/>
                  <a:pt x="263" y="177"/>
                </a:cubicBezTo>
                <a:cubicBezTo>
                  <a:pt x="306" y="177"/>
                  <a:pt x="349" y="175"/>
                  <a:pt x="392" y="174"/>
                </a:cubicBezTo>
                <a:cubicBezTo>
                  <a:pt x="393" y="177"/>
                  <a:pt x="398" y="177"/>
                  <a:pt x="399" y="174"/>
                </a:cubicBezTo>
                <a:cubicBezTo>
                  <a:pt x="399" y="174"/>
                  <a:pt x="400" y="174"/>
                  <a:pt x="401" y="174"/>
                </a:cubicBezTo>
                <a:cubicBezTo>
                  <a:pt x="423" y="173"/>
                  <a:pt x="445" y="172"/>
                  <a:pt x="468" y="172"/>
                </a:cubicBezTo>
                <a:cubicBezTo>
                  <a:pt x="467" y="175"/>
                  <a:pt x="467" y="177"/>
                  <a:pt x="466" y="180"/>
                </a:cubicBezTo>
                <a:cubicBezTo>
                  <a:pt x="466" y="184"/>
                  <a:pt x="472" y="185"/>
                  <a:pt x="473" y="182"/>
                </a:cubicBezTo>
                <a:cubicBezTo>
                  <a:pt x="474" y="178"/>
                  <a:pt x="475" y="175"/>
                  <a:pt x="476" y="172"/>
                </a:cubicBezTo>
                <a:cubicBezTo>
                  <a:pt x="489" y="172"/>
                  <a:pt x="502" y="172"/>
                  <a:pt x="515" y="171"/>
                </a:cubicBezTo>
                <a:cubicBezTo>
                  <a:pt x="515" y="174"/>
                  <a:pt x="514" y="177"/>
                  <a:pt x="514" y="180"/>
                </a:cubicBezTo>
                <a:cubicBezTo>
                  <a:pt x="514" y="183"/>
                  <a:pt x="519" y="185"/>
                  <a:pt x="520" y="181"/>
                </a:cubicBezTo>
                <a:cubicBezTo>
                  <a:pt x="520" y="178"/>
                  <a:pt x="521" y="175"/>
                  <a:pt x="522" y="171"/>
                </a:cubicBezTo>
                <a:cubicBezTo>
                  <a:pt x="539" y="171"/>
                  <a:pt x="555" y="171"/>
                  <a:pt x="572" y="171"/>
                </a:cubicBezTo>
                <a:cubicBezTo>
                  <a:pt x="576" y="171"/>
                  <a:pt x="580" y="171"/>
                  <a:pt x="584" y="171"/>
                </a:cubicBezTo>
                <a:cubicBezTo>
                  <a:pt x="582" y="176"/>
                  <a:pt x="581" y="182"/>
                  <a:pt x="578" y="187"/>
                </a:cubicBezTo>
                <a:cubicBezTo>
                  <a:pt x="577" y="190"/>
                  <a:pt x="582" y="193"/>
                  <a:pt x="584" y="190"/>
                </a:cubicBezTo>
                <a:cubicBezTo>
                  <a:pt x="587" y="184"/>
                  <a:pt x="590" y="177"/>
                  <a:pt x="592" y="171"/>
                </a:cubicBezTo>
                <a:cubicBezTo>
                  <a:pt x="608" y="171"/>
                  <a:pt x="625" y="172"/>
                  <a:pt x="641" y="172"/>
                </a:cubicBezTo>
                <a:cubicBezTo>
                  <a:pt x="641" y="173"/>
                  <a:pt x="640" y="175"/>
                  <a:pt x="640" y="177"/>
                </a:cubicBezTo>
                <a:cubicBezTo>
                  <a:pt x="638" y="181"/>
                  <a:pt x="645" y="184"/>
                  <a:pt x="647" y="179"/>
                </a:cubicBezTo>
                <a:cubicBezTo>
                  <a:pt x="647" y="177"/>
                  <a:pt x="648" y="174"/>
                  <a:pt x="649" y="172"/>
                </a:cubicBezTo>
                <a:cubicBezTo>
                  <a:pt x="681" y="173"/>
                  <a:pt x="714" y="173"/>
                  <a:pt x="746" y="170"/>
                </a:cubicBezTo>
                <a:cubicBezTo>
                  <a:pt x="751" y="170"/>
                  <a:pt x="750" y="161"/>
                  <a:pt x="745" y="161"/>
                </a:cubicBezTo>
                <a:cubicBezTo>
                  <a:pt x="715" y="158"/>
                  <a:pt x="684" y="158"/>
                  <a:pt x="654" y="159"/>
                </a:cubicBezTo>
                <a:cubicBezTo>
                  <a:pt x="656" y="152"/>
                  <a:pt x="659" y="146"/>
                  <a:pt x="661" y="139"/>
                </a:cubicBezTo>
                <a:cubicBezTo>
                  <a:pt x="665" y="139"/>
                  <a:pt x="668" y="138"/>
                  <a:pt x="672" y="138"/>
                </a:cubicBezTo>
                <a:cubicBezTo>
                  <a:pt x="688" y="136"/>
                  <a:pt x="703" y="135"/>
                  <a:pt x="719" y="133"/>
                </a:cubicBezTo>
                <a:cubicBezTo>
                  <a:pt x="717" y="138"/>
                  <a:pt x="716" y="142"/>
                  <a:pt x="714" y="147"/>
                </a:cubicBezTo>
                <a:cubicBezTo>
                  <a:pt x="712" y="152"/>
                  <a:pt x="719" y="154"/>
                  <a:pt x="721" y="150"/>
                </a:cubicBezTo>
                <a:cubicBezTo>
                  <a:pt x="723" y="144"/>
                  <a:pt x="726" y="138"/>
                  <a:pt x="728" y="132"/>
                </a:cubicBezTo>
                <a:cubicBezTo>
                  <a:pt x="736" y="131"/>
                  <a:pt x="744" y="130"/>
                  <a:pt x="751" y="129"/>
                </a:cubicBezTo>
                <a:cubicBezTo>
                  <a:pt x="751" y="130"/>
                  <a:pt x="750" y="132"/>
                  <a:pt x="749" y="133"/>
                </a:cubicBezTo>
                <a:cubicBezTo>
                  <a:pt x="746" y="138"/>
                  <a:pt x="753" y="143"/>
                  <a:pt x="756" y="138"/>
                </a:cubicBezTo>
                <a:cubicBezTo>
                  <a:pt x="758" y="134"/>
                  <a:pt x="760" y="130"/>
                  <a:pt x="762" y="126"/>
                </a:cubicBezTo>
                <a:cubicBezTo>
                  <a:pt x="765" y="126"/>
                  <a:pt x="768" y="125"/>
                  <a:pt x="770" y="124"/>
                </a:cubicBezTo>
                <a:cubicBezTo>
                  <a:pt x="775" y="123"/>
                  <a:pt x="774" y="117"/>
                  <a:pt x="769" y="117"/>
                </a:cubicBezTo>
                <a:close/>
                <a:moveTo>
                  <a:pt x="662" y="113"/>
                </a:moveTo>
                <a:cubicBezTo>
                  <a:pt x="660" y="118"/>
                  <a:pt x="659" y="123"/>
                  <a:pt x="657" y="128"/>
                </a:cubicBezTo>
                <a:cubicBezTo>
                  <a:pt x="639" y="130"/>
                  <a:pt x="621" y="132"/>
                  <a:pt x="603" y="133"/>
                </a:cubicBezTo>
                <a:cubicBezTo>
                  <a:pt x="605" y="128"/>
                  <a:pt x="606" y="121"/>
                  <a:pt x="607" y="114"/>
                </a:cubicBezTo>
                <a:cubicBezTo>
                  <a:pt x="626" y="114"/>
                  <a:pt x="644" y="113"/>
                  <a:pt x="662" y="113"/>
                </a:cubicBezTo>
                <a:close/>
                <a:moveTo>
                  <a:pt x="600" y="114"/>
                </a:moveTo>
                <a:cubicBezTo>
                  <a:pt x="599" y="118"/>
                  <a:pt x="598" y="121"/>
                  <a:pt x="597" y="124"/>
                </a:cubicBezTo>
                <a:cubicBezTo>
                  <a:pt x="596" y="127"/>
                  <a:pt x="595" y="131"/>
                  <a:pt x="594" y="134"/>
                </a:cubicBezTo>
                <a:cubicBezTo>
                  <a:pt x="586" y="135"/>
                  <a:pt x="578" y="135"/>
                  <a:pt x="570" y="136"/>
                </a:cubicBezTo>
                <a:cubicBezTo>
                  <a:pt x="557" y="137"/>
                  <a:pt x="544" y="138"/>
                  <a:pt x="531" y="138"/>
                </a:cubicBezTo>
                <a:cubicBezTo>
                  <a:pt x="533" y="130"/>
                  <a:pt x="535" y="123"/>
                  <a:pt x="538" y="115"/>
                </a:cubicBezTo>
                <a:cubicBezTo>
                  <a:pt x="558" y="115"/>
                  <a:pt x="579" y="115"/>
                  <a:pt x="600" y="114"/>
                </a:cubicBezTo>
                <a:close/>
                <a:moveTo>
                  <a:pt x="528" y="115"/>
                </a:moveTo>
                <a:cubicBezTo>
                  <a:pt x="526" y="123"/>
                  <a:pt x="524" y="131"/>
                  <a:pt x="522" y="139"/>
                </a:cubicBezTo>
                <a:cubicBezTo>
                  <a:pt x="509" y="139"/>
                  <a:pt x="497" y="140"/>
                  <a:pt x="484" y="140"/>
                </a:cubicBezTo>
                <a:cubicBezTo>
                  <a:pt x="485" y="135"/>
                  <a:pt x="486" y="131"/>
                  <a:pt x="488" y="127"/>
                </a:cubicBezTo>
                <a:cubicBezTo>
                  <a:pt x="489" y="123"/>
                  <a:pt x="490" y="119"/>
                  <a:pt x="491" y="115"/>
                </a:cubicBezTo>
                <a:cubicBezTo>
                  <a:pt x="503" y="115"/>
                  <a:pt x="516" y="115"/>
                  <a:pt x="528" y="115"/>
                </a:cubicBezTo>
                <a:close/>
                <a:moveTo>
                  <a:pt x="207" y="111"/>
                </a:moveTo>
                <a:cubicBezTo>
                  <a:pt x="205" y="120"/>
                  <a:pt x="204" y="130"/>
                  <a:pt x="202" y="139"/>
                </a:cubicBezTo>
                <a:cubicBezTo>
                  <a:pt x="197" y="139"/>
                  <a:pt x="192" y="139"/>
                  <a:pt x="187" y="139"/>
                </a:cubicBezTo>
                <a:cubicBezTo>
                  <a:pt x="179" y="138"/>
                  <a:pt x="170" y="138"/>
                  <a:pt x="161" y="138"/>
                </a:cubicBezTo>
                <a:cubicBezTo>
                  <a:pt x="163" y="129"/>
                  <a:pt x="164" y="120"/>
                  <a:pt x="165" y="110"/>
                </a:cubicBezTo>
                <a:cubicBezTo>
                  <a:pt x="179" y="111"/>
                  <a:pt x="193" y="111"/>
                  <a:pt x="207" y="111"/>
                </a:cubicBezTo>
                <a:close/>
                <a:moveTo>
                  <a:pt x="210" y="139"/>
                </a:moveTo>
                <a:cubicBezTo>
                  <a:pt x="211" y="130"/>
                  <a:pt x="213" y="121"/>
                  <a:pt x="214" y="111"/>
                </a:cubicBezTo>
                <a:cubicBezTo>
                  <a:pt x="236" y="112"/>
                  <a:pt x="257" y="112"/>
                  <a:pt x="278" y="112"/>
                </a:cubicBezTo>
                <a:cubicBezTo>
                  <a:pt x="275" y="122"/>
                  <a:pt x="273" y="131"/>
                  <a:pt x="270" y="140"/>
                </a:cubicBezTo>
                <a:cubicBezTo>
                  <a:pt x="250" y="140"/>
                  <a:pt x="230" y="140"/>
                  <a:pt x="210" y="139"/>
                </a:cubicBezTo>
                <a:close/>
                <a:moveTo>
                  <a:pt x="154" y="138"/>
                </a:moveTo>
                <a:cubicBezTo>
                  <a:pt x="148" y="138"/>
                  <a:pt x="142" y="138"/>
                  <a:pt x="136" y="139"/>
                </a:cubicBezTo>
                <a:cubicBezTo>
                  <a:pt x="138" y="129"/>
                  <a:pt x="140" y="120"/>
                  <a:pt x="142" y="110"/>
                </a:cubicBezTo>
                <a:cubicBezTo>
                  <a:pt x="147" y="110"/>
                  <a:pt x="152" y="110"/>
                  <a:pt x="157" y="110"/>
                </a:cubicBezTo>
                <a:cubicBezTo>
                  <a:pt x="156" y="120"/>
                  <a:pt x="155" y="129"/>
                  <a:pt x="154" y="138"/>
                </a:cubicBezTo>
                <a:close/>
                <a:moveTo>
                  <a:pt x="131" y="163"/>
                </a:moveTo>
                <a:cubicBezTo>
                  <a:pt x="132" y="158"/>
                  <a:pt x="134" y="152"/>
                  <a:pt x="135" y="146"/>
                </a:cubicBezTo>
                <a:cubicBezTo>
                  <a:pt x="137" y="146"/>
                  <a:pt x="139" y="146"/>
                  <a:pt x="141" y="146"/>
                </a:cubicBezTo>
                <a:cubicBezTo>
                  <a:pt x="145" y="146"/>
                  <a:pt x="149" y="146"/>
                  <a:pt x="153" y="146"/>
                </a:cubicBezTo>
                <a:cubicBezTo>
                  <a:pt x="153" y="150"/>
                  <a:pt x="152" y="154"/>
                  <a:pt x="152" y="158"/>
                </a:cubicBezTo>
                <a:cubicBezTo>
                  <a:pt x="151" y="162"/>
                  <a:pt x="158" y="163"/>
                  <a:pt x="158" y="158"/>
                </a:cubicBezTo>
                <a:cubicBezTo>
                  <a:pt x="159" y="154"/>
                  <a:pt x="160" y="150"/>
                  <a:pt x="160" y="146"/>
                </a:cubicBezTo>
                <a:cubicBezTo>
                  <a:pt x="174" y="147"/>
                  <a:pt x="187" y="147"/>
                  <a:pt x="201" y="147"/>
                </a:cubicBezTo>
                <a:cubicBezTo>
                  <a:pt x="201" y="147"/>
                  <a:pt x="201" y="147"/>
                  <a:pt x="201" y="147"/>
                </a:cubicBezTo>
                <a:cubicBezTo>
                  <a:pt x="200" y="153"/>
                  <a:pt x="199" y="159"/>
                  <a:pt x="198" y="165"/>
                </a:cubicBezTo>
                <a:cubicBezTo>
                  <a:pt x="198" y="167"/>
                  <a:pt x="199" y="168"/>
                  <a:pt x="200" y="168"/>
                </a:cubicBezTo>
                <a:cubicBezTo>
                  <a:pt x="177" y="168"/>
                  <a:pt x="153" y="164"/>
                  <a:pt x="131" y="165"/>
                </a:cubicBezTo>
                <a:cubicBezTo>
                  <a:pt x="131" y="164"/>
                  <a:pt x="131" y="164"/>
                  <a:pt x="131" y="163"/>
                </a:cubicBezTo>
                <a:close/>
                <a:moveTo>
                  <a:pt x="204" y="168"/>
                </a:moveTo>
                <a:cubicBezTo>
                  <a:pt x="205" y="168"/>
                  <a:pt x="205" y="167"/>
                  <a:pt x="206" y="166"/>
                </a:cubicBezTo>
                <a:cubicBezTo>
                  <a:pt x="207" y="160"/>
                  <a:pt x="208" y="154"/>
                  <a:pt x="209" y="148"/>
                </a:cubicBezTo>
                <a:cubicBezTo>
                  <a:pt x="228" y="148"/>
                  <a:pt x="248" y="149"/>
                  <a:pt x="268" y="149"/>
                </a:cubicBezTo>
                <a:cubicBezTo>
                  <a:pt x="269" y="152"/>
                  <a:pt x="274" y="153"/>
                  <a:pt x="275" y="149"/>
                </a:cubicBezTo>
                <a:cubicBezTo>
                  <a:pt x="275" y="149"/>
                  <a:pt x="275" y="149"/>
                  <a:pt x="275" y="149"/>
                </a:cubicBezTo>
                <a:cubicBezTo>
                  <a:pt x="293" y="150"/>
                  <a:pt x="312" y="150"/>
                  <a:pt x="330" y="150"/>
                </a:cubicBezTo>
                <a:cubicBezTo>
                  <a:pt x="329" y="157"/>
                  <a:pt x="328" y="163"/>
                  <a:pt x="328" y="166"/>
                </a:cubicBezTo>
                <a:cubicBezTo>
                  <a:pt x="288" y="167"/>
                  <a:pt x="249" y="168"/>
                  <a:pt x="209" y="168"/>
                </a:cubicBezTo>
                <a:cubicBezTo>
                  <a:pt x="208" y="169"/>
                  <a:pt x="206" y="168"/>
                  <a:pt x="204" y="168"/>
                </a:cubicBezTo>
                <a:close/>
                <a:moveTo>
                  <a:pt x="277" y="140"/>
                </a:moveTo>
                <a:cubicBezTo>
                  <a:pt x="280" y="131"/>
                  <a:pt x="282" y="122"/>
                  <a:pt x="285" y="112"/>
                </a:cubicBezTo>
                <a:cubicBezTo>
                  <a:pt x="302" y="113"/>
                  <a:pt x="320" y="113"/>
                  <a:pt x="337" y="113"/>
                </a:cubicBezTo>
                <a:cubicBezTo>
                  <a:pt x="335" y="123"/>
                  <a:pt x="333" y="132"/>
                  <a:pt x="332" y="141"/>
                </a:cubicBezTo>
                <a:cubicBezTo>
                  <a:pt x="314" y="141"/>
                  <a:pt x="295" y="141"/>
                  <a:pt x="277" y="140"/>
                </a:cubicBezTo>
                <a:close/>
                <a:moveTo>
                  <a:pt x="345" y="113"/>
                </a:moveTo>
                <a:cubicBezTo>
                  <a:pt x="365" y="114"/>
                  <a:pt x="384" y="114"/>
                  <a:pt x="403" y="114"/>
                </a:cubicBezTo>
                <a:cubicBezTo>
                  <a:pt x="401" y="123"/>
                  <a:pt x="399" y="132"/>
                  <a:pt x="397" y="141"/>
                </a:cubicBezTo>
                <a:cubicBezTo>
                  <a:pt x="385" y="141"/>
                  <a:pt x="373" y="141"/>
                  <a:pt x="362" y="141"/>
                </a:cubicBezTo>
                <a:cubicBezTo>
                  <a:pt x="354" y="141"/>
                  <a:pt x="347" y="141"/>
                  <a:pt x="340" y="141"/>
                </a:cubicBezTo>
                <a:cubicBezTo>
                  <a:pt x="341" y="132"/>
                  <a:pt x="343" y="122"/>
                  <a:pt x="345" y="113"/>
                </a:cubicBezTo>
                <a:close/>
                <a:moveTo>
                  <a:pt x="413" y="114"/>
                </a:moveTo>
                <a:cubicBezTo>
                  <a:pt x="416" y="114"/>
                  <a:pt x="420" y="114"/>
                  <a:pt x="423" y="114"/>
                </a:cubicBezTo>
                <a:cubicBezTo>
                  <a:pt x="443" y="114"/>
                  <a:pt x="462" y="115"/>
                  <a:pt x="482" y="115"/>
                </a:cubicBezTo>
                <a:cubicBezTo>
                  <a:pt x="479" y="123"/>
                  <a:pt x="477" y="132"/>
                  <a:pt x="475" y="140"/>
                </a:cubicBezTo>
                <a:cubicBezTo>
                  <a:pt x="452" y="140"/>
                  <a:pt x="429" y="141"/>
                  <a:pt x="406" y="141"/>
                </a:cubicBezTo>
                <a:cubicBezTo>
                  <a:pt x="408" y="132"/>
                  <a:pt x="410" y="123"/>
                  <a:pt x="413" y="114"/>
                </a:cubicBezTo>
                <a:close/>
                <a:moveTo>
                  <a:pt x="499" y="67"/>
                </a:moveTo>
                <a:cubicBezTo>
                  <a:pt x="491" y="77"/>
                  <a:pt x="487" y="93"/>
                  <a:pt x="484" y="106"/>
                </a:cubicBezTo>
                <a:cubicBezTo>
                  <a:pt x="462" y="106"/>
                  <a:pt x="439" y="106"/>
                  <a:pt x="417" y="106"/>
                </a:cubicBezTo>
                <a:cubicBezTo>
                  <a:pt x="416" y="106"/>
                  <a:pt x="416" y="106"/>
                  <a:pt x="415" y="106"/>
                </a:cubicBezTo>
                <a:cubicBezTo>
                  <a:pt x="419" y="94"/>
                  <a:pt x="424" y="82"/>
                  <a:pt x="430" y="71"/>
                </a:cubicBezTo>
                <a:cubicBezTo>
                  <a:pt x="431" y="69"/>
                  <a:pt x="431" y="68"/>
                  <a:pt x="430" y="67"/>
                </a:cubicBezTo>
                <a:cubicBezTo>
                  <a:pt x="453" y="67"/>
                  <a:pt x="476" y="67"/>
                  <a:pt x="499" y="67"/>
                </a:cubicBezTo>
                <a:close/>
                <a:moveTo>
                  <a:pt x="243" y="58"/>
                </a:moveTo>
                <a:cubicBezTo>
                  <a:pt x="289" y="61"/>
                  <a:pt x="334" y="65"/>
                  <a:pt x="380" y="66"/>
                </a:cubicBezTo>
                <a:cubicBezTo>
                  <a:pt x="395" y="67"/>
                  <a:pt x="410" y="67"/>
                  <a:pt x="425" y="67"/>
                </a:cubicBezTo>
                <a:cubicBezTo>
                  <a:pt x="425" y="67"/>
                  <a:pt x="425" y="67"/>
                  <a:pt x="425" y="67"/>
                </a:cubicBezTo>
                <a:cubicBezTo>
                  <a:pt x="417" y="78"/>
                  <a:pt x="411" y="92"/>
                  <a:pt x="406" y="106"/>
                </a:cubicBezTo>
                <a:cubicBezTo>
                  <a:pt x="386" y="106"/>
                  <a:pt x="367" y="106"/>
                  <a:pt x="347" y="105"/>
                </a:cubicBezTo>
                <a:cubicBezTo>
                  <a:pt x="351" y="88"/>
                  <a:pt x="356" y="73"/>
                  <a:pt x="360" y="74"/>
                </a:cubicBezTo>
                <a:cubicBezTo>
                  <a:pt x="364" y="75"/>
                  <a:pt x="364" y="69"/>
                  <a:pt x="361" y="69"/>
                </a:cubicBezTo>
                <a:cubicBezTo>
                  <a:pt x="351" y="66"/>
                  <a:pt x="344" y="84"/>
                  <a:pt x="339" y="105"/>
                </a:cubicBezTo>
                <a:cubicBezTo>
                  <a:pt x="322" y="105"/>
                  <a:pt x="304" y="105"/>
                  <a:pt x="287" y="104"/>
                </a:cubicBezTo>
                <a:cubicBezTo>
                  <a:pt x="290" y="91"/>
                  <a:pt x="293" y="78"/>
                  <a:pt x="296" y="65"/>
                </a:cubicBezTo>
                <a:cubicBezTo>
                  <a:pt x="297" y="62"/>
                  <a:pt x="292" y="60"/>
                  <a:pt x="292" y="63"/>
                </a:cubicBezTo>
                <a:cubicBezTo>
                  <a:pt x="288" y="77"/>
                  <a:pt x="284" y="90"/>
                  <a:pt x="280" y="104"/>
                </a:cubicBezTo>
                <a:cubicBezTo>
                  <a:pt x="259" y="104"/>
                  <a:pt x="237" y="104"/>
                  <a:pt x="216" y="103"/>
                </a:cubicBezTo>
                <a:cubicBezTo>
                  <a:pt x="217" y="95"/>
                  <a:pt x="219" y="88"/>
                  <a:pt x="220" y="80"/>
                </a:cubicBezTo>
                <a:cubicBezTo>
                  <a:pt x="221" y="73"/>
                  <a:pt x="222" y="65"/>
                  <a:pt x="224" y="57"/>
                </a:cubicBezTo>
                <a:cubicBezTo>
                  <a:pt x="230" y="57"/>
                  <a:pt x="237" y="58"/>
                  <a:pt x="243" y="58"/>
                </a:cubicBezTo>
                <a:close/>
                <a:moveTo>
                  <a:pt x="217" y="57"/>
                </a:moveTo>
                <a:cubicBezTo>
                  <a:pt x="216" y="62"/>
                  <a:pt x="216" y="67"/>
                  <a:pt x="215" y="72"/>
                </a:cubicBezTo>
                <a:cubicBezTo>
                  <a:pt x="212" y="82"/>
                  <a:pt x="210" y="93"/>
                  <a:pt x="208" y="103"/>
                </a:cubicBezTo>
                <a:cubicBezTo>
                  <a:pt x="194" y="103"/>
                  <a:pt x="180" y="103"/>
                  <a:pt x="166" y="103"/>
                </a:cubicBezTo>
                <a:cubicBezTo>
                  <a:pt x="168" y="87"/>
                  <a:pt x="170" y="70"/>
                  <a:pt x="177" y="56"/>
                </a:cubicBezTo>
                <a:cubicBezTo>
                  <a:pt x="191" y="56"/>
                  <a:pt x="204" y="56"/>
                  <a:pt x="217" y="57"/>
                </a:cubicBezTo>
                <a:close/>
                <a:moveTo>
                  <a:pt x="169" y="56"/>
                </a:moveTo>
                <a:cubicBezTo>
                  <a:pt x="164" y="66"/>
                  <a:pt x="162" y="80"/>
                  <a:pt x="160" y="90"/>
                </a:cubicBezTo>
                <a:cubicBezTo>
                  <a:pt x="159" y="95"/>
                  <a:pt x="159" y="99"/>
                  <a:pt x="158" y="103"/>
                </a:cubicBezTo>
                <a:cubicBezTo>
                  <a:pt x="153" y="103"/>
                  <a:pt x="148" y="103"/>
                  <a:pt x="143" y="103"/>
                </a:cubicBezTo>
                <a:cubicBezTo>
                  <a:pt x="146" y="87"/>
                  <a:pt x="148" y="71"/>
                  <a:pt x="150" y="56"/>
                </a:cubicBezTo>
                <a:cubicBezTo>
                  <a:pt x="157" y="56"/>
                  <a:pt x="163" y="56"/>
                  <a:pt x="169" y="56"/>
                </a:cubicBezTo>
                <a:close/>
                <a:moveTo>
                  <a:pt x="109" y="59"/>
                </a:moveTo>
                <a:cubicBezTo>
                  <a:pt x="120" y="57"/>
                  <a:pt x="133" y="56"/>
                  <a:pt x="145" y="56"/>
                </a:cubicBezTo>
                <a:cubicBezTo>
                  <a:pt x="141" y="71"/>
                  <a:pt x="138" y="87"/>
                  <a:pt x="135" y="103"/>
                </a:cubicBezTo>
                <a:cubicBezTo>
                  <a:pt x="123" y="103"/>
                  <a:pt x="111" y="103"/>
                  <a:pt x="99" y="103"/>
                </a:cubicBezTo>
                <a:cubicBezTo>
                  <a:pt x="101" y="88"/>
                  <a:pt x="105" y="74"/>
                  <a:pt x="109" y="59"/>
                </a:cubicBezTo>
                <a:close/>
                <a:moveTo>
                  <a:pt x="133" y="110"/>
                </a:moveTo>
                <a:cubicBezTo>
                  <a:pt x="132" y="120"/>
                  <a:pt x="130" y="129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17" y="140"/>
                  <a:pt x="105" y="140"/>
                  <a:pt x="95" y="145"/>
                </a:cubicBezTo>
                <a:cubicBezTo>
                  <a:pt x="96" y="135"/>
                  <a:pt x="97" y="126"/>
                  <a:pt x="98" y="117"/>
                </a:cubicBezTo>
                <a:cubicBezTo>
                  <a:pt x="98" y="114"/>
                  <a:pt x="98" y="111"/>
                  <a:pt x="98" y="109"/>
                </a:cubicBezTo>
                <a:cubicBezTo>
                  <a:pt x="110" y="109"/>
                  <a:pt x="122" y="110"/>
                  <a:pt x="133" y="110"/>
                </a:cubicBezTo>
                <a:close/>
                <a:moveTo>
                  <a:pt x="95" y="152"/>
                </a:moveTo>
                <a:cubicBezTo>
                  <a:pt x="104" y="147"/>
                  <a:pt x="116" y="146"/>
                  <a:pt x="127" y="146"/>
                </a:cubicBezTo>
                <a:cubicBezTo>
                  <a:pt x="126" y="152"/>
                  <a:pt x="125" y="157"/>
                  <a:pt x="124" y="163"/>
                </a:cubicBezTo>
                <a:cubicBezTo>
                  <a:pt x="124" y="164"/>
                  <a:pt x="124" y="164"/>
                  <a:pt x="125" y="165"/>
                </a:cubicBezTo>
                <a:cubicBezTo>
                  <a:pt x="113" y="166"/>
                  <a:pt x="102" y="168"/>
                  <a:pt x="91" y="173"/>
                </a:cubicBezTo>
                <a:cubicBezTo>
                  <a:pt x="93" y="166"/>
                  <a:pt x="94" y="159"/>
                  <a:pt x="95" y="152"/>
                </a:cubicBezTo>
                <a:close/>
                <a:moveTo>
                  <a:pt x="112" y="178"/>
                </a:moveTo>
                <a:cubicBezTo>
                  <a:pt x="106" y="178"/>
                  <a:pt x="100" y="177"/>
                  <a:pt x="94" y="177"/>
                </a:cubicBezTo>
                <a:cubicBezTo>
                  <a:pt x="115" y="170"/>
                  <a:pt x="138" y="172"/>
                  <a:pt x="159" y="174"/>
                </a:cubicBezTo>
                <a:cubicBezTo>
                  <a:pt x="161" y="174"/>
                  <a:pt x="162" y="174"/>
                  <a:pt x="163" y="175"/>
                </a:cubicBezTo>
                <a:cubicBezTo>
                  <a:pt x="151" y="175"/>
                  <a:pt x="139" y="176"/>
                  <a:pt x="128" y="177"/>
                </a:cubicBezTo>
                <a:cubicBezTo>
                  <a:pt x="123" y="178"/>
                  <a:pt x="118" y="178"/>
                  <a:pt x="112" y="178"/>
                </a:cubicBezTo>
                <a:close/>
                <a:moveTo>
                  <a:pt x="25" y="188"/>
                </a:moveTo>
                <a:cubicBezTo>
                  <a:pt x="37" y="191"/>
                  <a:pt x="48" y="193"/>
                  <a:pt x="60" y="193"/>
                </a:cubicBezTo>
                <a:cubicBezTo>
                  <a:pt x="65" y="193"/>
                  <a:pt x="69" y="193"/>
                  <a:pt x="73" y="192"/>
                </a:cubicBezTo>
                <a:cubicBezTo>
                  <a:pt x="73" y="188"/>
                  <a:pt x="73" y="188"/>
                  <a:pt x="73" y="188"/>
                </a:cubicBezTo>
                <a:cubicBezTo>
                  <a:pt x="69" y="189"/>
                  <a:pt x="64" y="189"/>
                  <a:pt x="60" y="189"/>
                </a:cubicBezTo>
                <a:cubicBezTo>
                  <a:pt x="51" y="189"/>
                  <a:pt x="42" y="188"/>
                  <a:pt x="33" y="186"/>
                </a:cubicBezTo>
                <a:cubicBezTo>
                  <a:pt x="42" y="185"/>
                  <a:pt x="51" y="183"/>
                  <a:pt x="60" y="183"/>
                </a:cubicBezTo>
                <a:cubicBezTo>
                  <a:pt x="66" y="183"/>
                  <a:pt x="72" y="184"/>
                  <a:pt x="77" y="185"/>
                </a:cubicBezTo>
                <a:cubicBezTo>
                  <a:pt x="77" y="185"/>
                  <a:pt x="76" y="185"/>
                  <a:pt x="76" y="185"/>
                </a:cubicBezTo>
                <a:cubicBezTo>
                  <a:pt x="74" y="185"/>
                  <a:pt x="74" y="185"/>
                  <a:pt x="74" y="185"/>
                </a:cubicBezTo>
                <a:cubicBezTo>
                  <a:pt x="73" y="185"/>
                  <a:pt x="72" y="186"/>
                  <a:pt x="72" y="187"/>
                </a:cubicBezTo>
                <a:cubicBezTo>
                  <a:pt x="72" y="188"/>
                  <a:pt x="73" y="188"/>
                  <a:pt x="74" y="188"/>
                </a:cubicBezTo>
                <a:cubicBezTo>
                  <a:pt x="74" y="188"/>
                  <a:pt x="74" y="188"/>
                  <a:pt x="76" y="188"/>
                </a:cubicBezTo>
                <a:cubicBezTo>
                  <a:pt x="76" y="188"/>
                  <a:pt x="76" y="188"/>
                  <a:pt x="76" y="188"/>
                </a:cubicBezTo>
                <a:cubicBezTo>
                  <a:pt x="79" y="188"/>
                  <a:pt x="82" y="188"/>
                  <a:pt x="84" y="188"/>
                </a:cubicBezTo>
                <a:cubicBezTo>
                  <a:pt x="87" y="188"/>
                  <a:pt x="89" y="188"/>
                  <a:pt x="91" y="188"/>
                </a:cubicBezTo>
                <a:cubicBezTo>
                  <a:pt x="92" y="189"/>
                  <a:pt x="93" y="189"/>
                  <a:pt x="93" y="189"/>
                </a:cubicBezTo>
                <a:cubicBezTo>
                  <a:pt x="90" y="191"/>
                  <a:pt x="87" y="192"/>
                  <a:pt x="84" y="193"/>
                </a:cubicBezTo>
                <a:cubicBezTo>
                  <a:pt x="84" y="191"/>
                  <a:pt x="84" y="191"/>
                  <a:pt x="84" y="191"/>
                </a:cubicBezTo>
                <a:cubicBezTo>
                  <a:pt x="63" y="194"/>
                  <a:pt x="42" y="195"/>
                  <a:pt x="20" y="196"/>
                </a:cubicBezTo>
                <a:cubicBezTo>
                  <a:pt x="20" y="193"/>
                  <a:pt x="20" y="190"/>
                  <a:pt x="20" y="187"/>
                </a:cubicBezTo>
                <a:lnTo>
                  <a:pt x="25" y="188"/>
                </a:lnTo>
                <a:close/>
                <a:moveTo>
                  <a:pt x="65" y="197"/>
                </a:moveTo>
                <a:cubicBezTo>
                  <a:pt x="58" y="198"/>
                  <a:pt x="51" y="198"/>
                  <a:pt x="44" y="199"/>
                </a:cubicBezTo>
                <a:cubicBezTo>
                  <a:pt x="51" y="198"/>
                  <a:pt x="58" y="198"/>
                  <a:pt x="65" y="197"/>
                </a:cubicBezTo>
                <a:close/>
                <a:moveTo>
                  <a:pt x="67" y="17"/>
                </a:moveTo>
                <a:cubicBezTo>
                  <a:pt x="67" y="18"/>
                  <a:pt x="68" y="19"/>
                  <a:pt x="68" y="20"/>
                </a:cubicBezTo>
                <a:cubicBezTo>
                  <a:pt x="71" y="19"/>
                  <a:pt x="71" y="19"/>
                  <a:pt x="71" y="19"/>
                </a:cubicBezTo>
                <a:cubicBezTo>
                  <a:pt x="71" y="18"/>
                  <a:pt x="71" y="18"/>
                  <a:pt x="71" y="17"/>
                </a:cubicBezTo>
                <a:cubicBezTo>
                  <a:pt x="74" y="17"/>
                  <a:pt x="80" y="18"/>
                  <a:pt x="87" y="18"/>
                </a:cubicBezTo>
                <a:cubicBezTo>
                  <a:pt x="90" y="18"/>
                  <a:pt x="94" y="18"/>
                  <a:pt x="97" y="18"/>
                </a:cubicBezTo>
                <a:cubicBezTo>
                  <a:pt x="87" y="20"/>
                  <a:pt x="76" y="22"/>
                  <a:pt x="66" y="24"/>
                </a:cubicBezTo>
                <a:cubicBezTo>
                  <a:pt x="66" y="21"/>
                  <a:pt x="66" y="21"/>
                  <a:pt x="66" y="21"/>
                </a:cubicBezTo>
                <a:cubicBezTo>
                  <a:pt x="66" y="21"/>
                  <a:pt x="66" y="21"/>
                  <a:pt x="66" y="21"/>
                </a:cubicBezTo>
                <a:cubicBezTo>
                  <a:pt x="65" y="21"/>
                  <a:pt x="64" y="21"/>
                  <a:pt x="63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3" y="20"/>
                  <a:pt x="63" y="19"/>
                  <a:pt x="64" y="17"/>
                </a:cubicBezTo>
                <a:cubicBezTo>
                  <a:pt x="65" y="17"/>
                  <a:pt x="66" y="17"/>
                  <a:pt x="67" y="17"/>
                </a:cubicBezTo>
                <a:close/>
                <a:moveTo>
                  <a:pt x="62" y="25"/>
                </a:move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lose/>
                <a:moveTo>
                  <a:pt x="61" y="31"/>
                </a:moveTo>
                <a:cubicBezTo>
                  <a:pt x="61" y="30"/>
                  <a:pt x="61" y="29"/>
                  <a:pt x="62" y="27"/>
                </a:cubicBezTo>
                <a:cubicBezTo>
                  <a:pt x="62" y="29"/>
                  <a:pt x="62" y="29"/>
                  <a:pt x="62" y="29"/>
                </a:cubicBezTo>
                <a:cubicBezTo>
                  <a:pt x="63" y="29"/>
                  <a:pt x="64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3" y="30"/>
                  <a:pt x="62" y="31"/>
                  <a:pt x="61" y="31"/>
                </a:cubicBezTo>
                <a:close/>
                <a:moveTo>
                  <a:pt x="60" y="18"/>
                </a:moveTo>
                <a:cubicBezTo>
                  <a:pt x="60" y="19"/>
                  <a:pt x="59" y="20"/>
                  <a:pt x="59" y="21"/>
                </a:cubicBezTo>
                <a:cubicBezTo>
                  <a:pt x="59" y="21"/>
                  <a:pt x="58" y="21"/>
                  <a:pt x="58" y="20"/>
                </a:cubicBezTo>
                <a:cubicBezTo>
                  <a:pt x="57" y="20"/>
                  <a:pt x="57" y="19"/>
                  <a:pt x="57" y="19"/>
                </a:cubicBezTo>
                <a:cubicBezTo>
                  <a:pt x="57" y="18"/>
                  <a:pt x="57" y="18"/>
                  <a:pt x="58" y="18"/>
                </a:cubicBezTo>
                <a:cubicBezTo>
                  <a:pt x="58" y="18"/>
                  <a:pt x="59" y="18"/>
                  <a:pt x="60" y="18"/>
                </a:cubicBezTo>
                <a:close/>
                <a:moveTo>
                  <a:pt x="20" y="201"/>
                </a:moveTo>
                <a:cubicBezTo>
                  <a:pt x="27" y="202"/>
                  <a:pt x="34" y="202"/>
                  <a:pt x="41" y="202"/>
                </a:cubicBezTo>
                <a:cubicBezTo>
                  <a:pt x="42" y="202"/>
                  <a:pt x="42" y="202"/>
                  <a:pt x="43" y="202"/>
                </a:cubicBezTo>
                <a:cubicBezTo>
                  <a:pt x="38" y="203"/>
                  <a:pt x="33" y="204"/>
                  <a:pt x="28" y="205"/>
                </a:cubicBezTo>
                <a:cubicBezTo>
                  <a:pt x="25" y="205"/>
                  <a:pt x="23" y="206"/>
                  <a:pt x="20" y="206"/>
                </a:cubicBezTo>
                <a:cubicBezTo>
                  <a:pt x="20" y="204"/>
                  <a:pt x="20" y="203"/>
                  <a:pt x="20" y="201"/>
                </a:cubicBezTo>
                <a:close/>
                <a:moveTo>
                  <a:pt x="85" y="196"/>
                </a:moveTo>
                <a:cubicBezTo>
                  <a:pt x="90" y="195"/>
                  <a:pt x="94" y="193"/>
                  <a:pt x="99" y="191"/>
                </a:cubicBezTo>
                <a:cubicBezTo>
                  <a:pt x="102" y="189"/>
                  <a:pt x="102" y="189"/>
                  <a:pt x="102" y="189"/>
                </a:cubicBezTo>
                <a:cubicBezTo>
                  <a:pt x="101" y="188"/>
                  <a:pt x="101" y="188"/>
                  <a:pt x="101" y="188"/>
                </a:cubicBezTo>
                <a:cubicBezTo>
                  <a:pt x="123" y="188"/>
                  <a:pt x="144" y="188"/>
                  <a:pt x="166" y="188"/>
                </a:cubicBezTo>
                <a:cubicBezTo>
                  <a:pt x="138" y="189"/>
                  <a:pt x="112" y="192"/>
                  <a:pt x="85" y="196"/>
                </a:cubicBezTo>
                <a:close/>
                <a:moveTo>
                  <a:pt x="107" y="185"/>
                </a:moveTo>
                <a:cubicBezTo>
                  <a:pt x="114" y="183"/>
                  <a:pt x="121" y="182"/>
                  <a:pt x="128" y="181"/>
                </a:cubicBezTo>
                <a:cubicBezTo>
                  <a:pt x="150" y="181"/>
                  <a:pt x="173" y="179"/>
                  <a:pt x="195" y="178"/>
                </a:cubicBezTo>
                <a:cubicBezTo>
                  <a:pt x="221" y="179"/>
                  <a:pt x="247" y="182"/>
                  <a:pt x="272" y="185"/>
                </a:cubicBezTo>
                <a:cubicBezTo>
                  <a:pt x="217" y="185"/>
                  <a:pt x="162" y="185"/>
                  <a:pt x="107" y="185"/>
                </a:cubicBezTo>
                <a:close/>
                <a:moveTo>
                  <a:pt x="335" y="166"/>
                </a:moveTo>
                <a:cubicBezTo>
                  <a:pt x="336" y="162"/>
                  <a:pt x="337" y="157"/>
                  <a:pt x="338" y="150"/>
                </a:cubicBezTo>
                <a:cubicBezTo>
                  <a:pt x="353" y="150"/>
                  <a:pt x="367" y="151"/>
                  <a:pt x="382" y="151"/>
                </a:cubicBezTo>
                <a:cubicBezTo>
                  <a:pt x="386" y="151"/>
                  <a:pt x="391" y="151"/>
                  <a:pt x="395" y="151"/>
                </a:cubicBezTo>
                <a:cubicBezTo>
                  <a:pt x="394" y="155"/>
                  <a:pt x="394" y="160"/>
                  <a:pt x="393" y="164"/>
                </a:cubicBezTo>
                <a:cubicBezTo>
                  <a:pt x="391" y="164"/>
                  <a:pt x="389" y="164"/>
                  <a:pt x="387" y="164"/>
                </a:cubicBezTo>
                <a:cubicBezTo>
                  <a:pt x="370" y="165"/>
                  <a:pt x="352" y="165"/>
                  <a:pt x="335" y="166"/>
                </a:cubicBezTo>
                <a:close/>
                <a:moveTo>
                  <a:pt x="401" y="164"/>
                </a:moveTo>
                <a:cubicBezTo>
                  <a:pt x="402" y="160"/>
                  <a:pt x="403" y="155"/>
                  <a:pt x="403" y="151"/>
                </a:cubicBezTo>
                <a:cubicBezTo>
                  <a:pt x="426" y="151"/>
                  <a:pt x="449" y="151"/>
                  <a:pt x="472" y="150"/>
                </a:cubicBezTo>
                <a:cubicBezTo>
                  <a:pt x="471" y="154"/>
                  <a:pt x="470" y="158"/>
                  <a:pt x="470" y="162"/>
                </a:cubicBezTo>
                <a:cubicBezTo>
                  <a:pt x="447" y="163"/>
                  <a:pt x="424" y="163"/>
                  <a:pt x="401" y="164"/>
                </a:cubicBezTo>
                <a:close/>
                <a:moveTo>
                  <a:pt x="478" y="162"/>
                </a:moveTo>
                <a:cubicBezTo>
                  <a:pt x="480" y="158"/>
                  <a:pt x="481" y="154"/>
                  <a:pt x="482" y="150"/>
                </a:cubicBezTo>
                <a:cubicBezTo>
                  <a:pt x="494" y="150"/>
                  <a:pt x="507" y="150"/>
                  <a:pt x="520" y="149"/>
                </a:cubicBezTo>
                <a:cubicBezTo>
                  <a:pt x="519" y="153"/>
                  <a:pt x="518" y="157"/>
                  <a:pt x="517" y="161"/>
                </a:cubicBezTo>
                <a:cubicBezTo>
                  <a:pt x="504" y="162"/>
                  <a:pt x="491" y="162"/>
                  <a:pt x="478" y="162"/>
                </a:cubicBezTo>
                <a:close/>
                <a:moveTo>
                  <a:pt x="565" y="161"/>
                </a:moveTo>
                <a:cubicBezTo>
                  <a:pt x="552" y="161"/>
                  <a:pt x="538" y="161"/>
                  <a:pt x="525" y="161"/>
                </a:cubicBezTo>
                <a:cubicBezTo>
                  <a:pt x="526" y="157"/>
                  <a:pt x="527" y="153"/>
                  <a:pt x="528" y="149"/>
                </a:cubicBezTo>
                <a:cubicBezTo>
                  <a:pt x="543" y="148"/>
                  <a:pt x="557" y="148"/>
                  <a:pt x="572" y="147"/>
                </a:cubicBezTo>
                <a:cubicBezTo>
                  <a:pt x="578" y="146"/>
                  <a:pt x="585" y="146"/>
                  <a:pt x="591" y="145"/>
                </a:cubicBezTo>
                <a:cubicBezTo>
                  <a:pt x="590" y="150"/>
                  <a:pt x="589" y="156"/>
                  <a:pt x="587" y="161"/>
                </a:cubicBezTo>
                <a:cubicBezTo>
                  <a:pt x="580" y="161"/>
                  <a:pt x="573" y="161"/>
                  <a:pt x="565" y="161"/>
                </a:cubicBezTo>
                <a:close/>
                <a:moveTo>
                  <a:pt x="645" y="159"/>
                </a:moveTo>
                <a:cubicBezTo>
                  <a:pt x="629" y="159"/>
                  <a:pt x="612" y="160"/>
                  <a:pt x="596" y="160"/>
                </a:cubicBezTo>
                <a:cubicBezTo>
                  <a:pt x="597" y="155"/>
                  <a:pt x="599" y="150"/>
                  <a:pt x="600" y="145"/>
                </a:cubicBezTo>
                <a:cubicBezTo>
                  <a:pt x="618" y="143"/>
                  <a:pt x="635" y="141"/>
                  <a:pt x="653" y="140"/>
                </a:cubicBezTo>
                <a:cubicBezTo>
                  <a:pt x="650" y="146"/>
                  <a:pt x="648" y="153"/>
                  <a:pt x="645" y="159"/>
                </a:cubicBezTo>
                <a:close/>
                <a:moveTo>
                  <a:pt x="665" y="127"/>
                </a:moveTo>
                <a:cubicBezTo>
                  <a:pt x="667" y="122"/>
                  <a:pt x="669" y="117"/>
                  <a:pt x="670" y="112"/>
                </a:cubicBezTo>
                <a:cubicBezTo>
                  <a:pt x="689" y="111"/>
                  <a:pt x="708" y="110"/>
                  <a:pt x="727" y="109"/>
                </a:cubicBezTo>
                <a:cubicBezTo>
                  <a:pt x="726" y="113"/>
                  <a:pt x="725" y="117"/>
                  <a:pt x="723" y="121"/>
                </a:cubicBezTo>
                <a:cubicBezTo>
                  <a:pt x="704" y="123"/>
                  <a:pt x="685" y="125"/>
                  <a:pt x="665" y="127"/>
                </a:cubicBezTo>
                <a:close/>
                <a:moveTo>
                  <a:pt x="732" y="120"/>
                </a:moveTo>
                <a:cubicBezTo>
                  <a:pt x="734" y="116"/>
                  <a:pt x="735" y="112"/>
                  <a:pt x="737" y="108"/>
                </a:cubicBezTo>
                <a:cubicBezTo>
                  <a:pt x="746" y="107"/>
                  <a:pt x="755" y="107"/>
                  <a:pt x="764" y="106"/>
                </a:cubicBezTo>
                <a:cubicBezTo>
                  <a:pt x="762" y="110"/>
                  <a:pt x="759" y="114"/>
                  <a:pt x="757" y="118"/>
                </a:cubicBezTo>
                <a:cubicBezTo>
                  <a:pt x="749" y="119"/>
                  <a:pt x="741" y="120"/>
                  <a:pt x="732" y="120"/>
                </a:cubicBez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2" name="Freeform 104"/>
          <p:cNvSpPr>
            <a:spLocks noEditPoints="1"/>
          </p:cNvSpPr>
          <p:nvPr/>
        </p:nvSpPr>
        <p:spPr bwMode="auto">
          <a:xfrm>
            <a:off x="10893425" y="3140710"/>
            <a:ext cx="1058545" cy="1826260"/>
          </a:xfrm>
          <a:custGeom>
            <a:avLst/>
            <a:gdLst>
              <a:gd name="T0" fmla="*/ 21 w 317"/>
              <a:gd name="T1" fmla="*/ 4 h 547"/>
              <a:gd name="T2" fmla="*/ 241 w 317"/>
              <a:gd name="T3" fmla="*/ 81 h 547"/>
              <a:gd name="T4" fmla="*/ 144 w 317"/>
              <a:gd name="T5" fmla="*/ 245 h 547"/>
              <a:gd name="T6" fmla="*/ 95 w 317"/>
              <a:gd name="T7" fmla="*/ 356 h 547"/>
              <a:gd name="T8" fmla="*/ 113 w 317"/>
              <a:gd name="T9" fmla="*/ 412 h 547"/>
              <a:gd name="T10" fmla="*/ 93 w 317"/>
              <a:gd name="T11" fmla="*/ 409 h 547"/>
              <a:gd name="T12" fmla="*/ 93 w 317"/>
              <a:gd name="T13" fmla="*/ 384 h 547"/>
              <a:gd name="T14" fmla="*/ 72 w 317"/>
              <a:gd name="T15" fmla="*/ 398 h 547"/>
              <a:gd name="T16" fmla="*/ 65 w 317"/>
              <a:gd name="T17" fmla="*/ 401 h 547"/>
              <a:gd name="T18" fmla="*/ 77 w 317"/>
              <a:gd name="T19" fmla="*/ 465 h 547"/>
              <a:gd name="T20" fmla="*/ 79 w 317"/>
              <a:gd name="T21" fmla="*/ 470 h 547"/>
              <a:gd name="T22" fmla="*/ 89 w 317"/>
              <a:gd name="T23" fmla="*/ 496 h 547"/>
              <a:gd name="T24" fmla="*/ 93 w 317"/>
              <a:gd name="T25" fmla="*/ 509 h 547"/>
              <a:gd name="T26" fmla="*/ 112 w 317"/>
              <a:gd name="T27" fmla="*/ 517 h 547"/>
              <a:gd name="T28" fmla="*/ 124 w 317"/>
              <a:gd name="T29" fmla="*/ 526 h 547"/>
              <a:gd name="T30" fmla="*/ 127 w 317"/>
              <a:gd name="T31" fmla="*/ 527 h 547"/>
              <a:gd name="T32" fmla="*/ 152 w 317"/>
              <a:gd name="T33" fmla="*/ 547 h 547"/>
              <a:gd name="T34" fmla="*/ 155 w 317"/>
              <a:gd name="T35" fmla="*/ 535 h 547"/>
              <a:gd name="T36" fmla="*/ 206 w 317"/>
              <a:gd name="T37" fmla="*/ 374 h 547"/>
              <a:gd name="T38" fmla="*/ 209 w 317"/>
              <a:gd name="T39" fmla="*/ 386 h 547"/>
              <a:gd name="T40" fmla="*/ 140 w 317"/>
              <a:gd name="T41" fmla="*/ 350 h 547"/>
              <a:gd name="T42" fmla="*/ 181 w 317"/>
              <a:gd name="T43" fmla="*/ 390 h 547"/>
              <a:gd name="T44" fmla="*/ 118 w 317"/>
              <a:gd name="T45" fmla="*/ 350 h 547"/>
              <a:gd name="T46" fmla="*/ 125 w 317"/>
              <a:gd name="T47" fmla="*/ 389 h 547"/>
              <a:gd name="T48" fmla="*/ 124 w 317"/>
              <a:gd name="T49" fmla="*/ 387 h 547"/>
              <a:gd name="T50" fmla="*/ 120 w 317"/>
              <a:gd name="T51" fmla="*/ 380 h 547"/>
              <a:gd name="T52" fmla="*/ 116 w 317"/>
              <a:gd name="T53" fmla="*/ 374 h 547"/>
              <a:gd name="T54" fmla="*/ 122 w 317"/>
              <a:gd name="T55" fmla="*/ 362 h 547"/>
              <a:gd name="T56" fmla="*/ 118 w 317"/>
              <a:gd name="T57" fmla="*/ 358 h 547"/>
              <a:gd name="T58" fmla="*/ 103 w 317"/>
              <a:gd name="T59" fmla="*/ 358 h 547"/>
              <a:gd name="T60" fmla="*/ 115 w 317"/>
              <a:gd name="T61" fmla="*/ 353 h 547"/>
              <a:gd name="T62" fmla="*/ 151 w 317"/>
              <a:gd name="T63" fmla="*/ 252 h 547"/>
              <a:gd name="T64" fmla="*/ 90 w 317"/>
              <a:gd name="T65" fmla="*/ 421 h 547"/>
              <a:gd name="T66" fmla="*/ 90 w 317"/>
              <a:gd name="T67" fmla="*/ 421 h 547"/>
              <a:gd name="T68" fmla="*/ 80 w 317"/>
              <a:gd name="T69" fmla="*/ 424 h 547"/>
              <a:gd name="T70" fmla="*/ 75 w 317"/>
              <a:gd name="T71" fmla="*/ 429 h 547"/>
              <a:gd name="T72" fmla="*/ 78 w 317"/>
              <a:gd name="T73" fmla="*/ 429 h 547"/>
              <a:gd name="T74" fmla="*/ 76 w 317"/>
              <a:gd name="T75" fmla="*/ 434 h 547"/>
              <a:gd name="T76" fmla="*/ 76 w 317"/>
              <a:gd name="T77" fmla="*/ 425 h 547"/>
              <a:gd name="T78" fmla="*/ 79 w 317"/>
              <a:gd name="T79" fmla="*/ 418 h 547"/>
              <a:gd name="T80" fmla="*/ 92 w 317"/>
              <a:gd name="T81" fmla="*/ 426 h 547"/>
              <a:gd name="T82" fmla="*/ 82 w 317"/>
              <a:gd name="T83" fmla="*/ 454 h 547"/>
              <a:gd name="T84" fmla="*/ 151 w 317"/>
              <a:gd name="T85" fmla="*/ 528 h 547"/>
              <a:gd name="T86" fmla="*/ 146 w 317"/>
              <a:gd name="T87" fmla="*/ 527 h 547"/>
              <a:gd name="T88" fmla="*/ 134 w 317"/>
              <a:gd name="T89" fmla="*/ 506 h 547"/>
              <a:gd name="T90" fmla="*/ 119 w 317"/>
              <a:gd name="T91" fmla="*/ 507 h 547"/>
              <a:gd name="T92" fmla="*/ 116 w 317"/>
              <a:gd name="T93" fmla="*/ 505 h 547"/>
              <a:gd name="T94" fmla="*/ 115 w 317"/>
              <a:gd name="T95" fmla="*/ 481 h 547"/>
              <a:gd name="T96" fmla="*/ 96 w 317"/>
              <a:gd name="T97" fmla="*/ 484 h 547"/>
              <a:gd name="T98" fmla="*/ 93 w 317"/>
              <a:gd name="T99" fmla="*/ 480 h 547"/>
              <a:gd name="T100" fmla="*/ 101 w 317"/>
              <a:gd name="T101" fmla="*/ 434 h 547"/>
              <a:gd name="T102" fmla="*/ 96 w 317"/>
              <a:gd name="T103" fmla="*/ 425 h 547"/>
              <a:gd name="T104" fmla="*/ 158 w 317"/>
              <a:gd name="T105" fmla="*/ 410 h 547"/>
              <a:gd name="T106" fmla="*/ 213 w 317"/>
              <a:gd name="T107" fmla="*/ 396 h 547"/>
              <a:gd name="T108" fmla="*/ 191 w 317"/>
              <a:gd name="T109" fmla="*/ 377 h 547"/>
              <a:gd name="T110" fmla="*/ 191 w 317"/>
              <a:gd name="T111" fmla="*/ 377 h 547"/>
              <a:gd name="T112" fmla="*/ 116 w 317"/>
              <a:gd name="T113" fmla="*/ 378 h 547"/>
              <a:gd name="T114" fmla="*/ 121 w 317"/>
              <a:gd name="T115" fmla="*/ 390 h 547"/>
              <a:gd name="T116" fmla="*/ 119 w 317"/>
              <a:gd name="T117" fmla="*/ 389 h 5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7" h="547">
                <a:moveTo>
                  <a:pt x="284" y="90"/>
                </a:moveTo>
                <a:cubicBezTo>
                  <a:pt x="244" y="62"/>
                  <a:pt x="184" y="61"/>
                  <a:pt x="137" y="55"/>
                </a:cubicBezTo>
                <a:cubicBezTo>
                  <a:pt x="112" y="52"/>
                  <a:pt x="5" y="50"/>
                  <a:pt x="21" y="4"/>
                </a:cubicBezTo>
                <a:cubicBezTo>
                  <a:pt x="22" y="1"/>
                  <a:pt x="18" y="0"/>
                  <a:pt x="17" y="2"/>
                </a:cubicBezTo>
                <a:cubicBezTo>
                  <a:pt x="0" y="38"/>
                  <a:pt x="51" y="49"/>
                  <a:pt x="75" y="54"/>
                </a:cubicBezTo>
                <a:cubicBezTo>
                  <a:pt x="130" y="65"/>
                  <a:pt x="187" y="66"/>
                  <a:pt x="241" y="81"/>
                </a:cubicBezTo>
                <a:cubicBezTo>
                  <a:pt x="261" y="87"/>
                  <a:pt x="285" y="95"/>
                  <a:pt x="295" y="114"/>
                </a:cubicBezTo>
                <a:cubicBezTo>
                  <a:pt x="305" y="134"/>
                  <a:pt x="291" y="156"/>
                  <a:pt x="278" y="169"/>
                </a:cubicBezTo>
                <a:cubicBezTo>
                  <a:pt x="241" y="205"/>
                  <a:pt x="187" y="221"/>
                  <a:pt x="144" y="245"/>
                </a:cubicBezTo>
                <a:cubicBezTo>
                  <a:pt x="122" y="256"/>
                  <a:pt x="98" y="271"/>
                  <a:pt x="85" y="293"/>
                </a:cubicBezTo>
                <a:cubicBezTo>
                  <a:pt x="74" y="315"/>
                  <a:pt x="81" y="336"/>
                  <a:pt x="95" y="354"/>
                </a:cubicBezTo>
                <a:cubicBezTo>
                  <a:pt x="95" y="354"/>
                  <a:pt x="95" y="355"/>
                  <a:pt x="95" y="356"/>
                </a:cubicBezTo>
                <a:cubicBezTo>
                  <a:pt x="98" y="376"/>
                  <a:pt x="111" y="394"/>
                  <a:pt x="125" y="408"/>
                </a:cubicBezTo>
                <a:cubicBezTo>
                  <a:pt x="122" y="409"/>
                  <a:pt x="118" y="411"/>
                  <a:pt x="115" y="412"/>
                </a:cubicBezTo>
                <a:cubicBezTo>
                  <a:pt x="114" y="412"/>
                  <a:pt x="114" y="411"/>
                  <a:pt x="113" y="412"/>
                </a:cubicBezTo>
                <a:cubicBezTo>
                  <a:pt x="107" y="413"/>
                  <a:pt x="101" y="414"/>
                  <a:pt x="94" y="413"/>
                </a:cubicBezTo>
                <a:cubicBezTo>
                  <a:pt x="95" y="413"/>
                  <a:pt x="96" y="412"/>
                  <a:pt x="96" y="411"/>
                </a:cubicBezTo>
                <a:cubicBezTo>
                  <a:pt x="93" y="409"/>
                  <a:pt x="93" y="409"/>
                  <a:pt x="93" y="409"/>
                </a:cubicBezTo>
                <a:cubicBezTo>
                  <a:pt x="92" y="410"/>
                  <a:pt x="91" y="411"/>
                  <a:pt x="90" y="413"/>
                </a:cubicBezTo>
                <a:cubicBezTo>
                  <a:pt x="89" y="413"/>
                  <a:pt x="87" y="412"/>
                  <a:pt x="86" y="412"/>
                </a:cubicBezTo>
                <a:cubicBezTo>
                  <a:pt x="89" y="403"/>
                  <a:pt x="91" y="393"/>
                  <a:pt x="93" y="384"/>
                </a:cubicBezTo>
                <a:cubicBezTo>
                  <a:pt x="89" y="383"/>
                  <a:pt x="89" y="383"/>
                  <a:pt x="89" y="383"/>
                </a:cubicBezTo>
                <a:cubicBezTo>
                  <a:pt x="88" y="392"/>
                  <a:pt x="85" y="401"/>
                  <a:pt x="82" y="410"/>
                </a:cubicBezTo>
                <a:cubicBezTo>
                  <a:pt x="78" y="408"/>
                  <a:pt x="74" y="404"/>
                  <a:pt x="72" y="398"/>
                </a:cubicBezTo>
                <a:cubicBezTo>
                  <a:pt x="68" y="385"/>
                  <a:pt x="74" y="371"/>
                  <a:pt x="85" y="364"/>
                </a:cubicBezTo>
                <a:cubicBezTo>
                  <a:pt x="87" y="363"/>
                  <a:pt x="85" y="360"/>
                  <a:pt x="83" y="361"/>
                </a:cubicBezTo>
                <a:cubicBezTo>
                  <a:pt x="67" y="366"/>
                  <a:pt x="60" y="386"/>
                  <a:pt x="65" y="401"/>
                </a:cubicBezTo>
                <a:cubicBezTo>
                  <a:pt x="65" y="402"/>
                  <a:pt x="66" y="403"/>
                  <a:pt x="66" y="404"/>
                </a:cubicBezTo>
                <a:cubicBezTo>
                  <a:pt x="66" y="404"/>
                  <a:pt x="66" y="404"/>
                  <a:pt x="66" y="404"/>
                </a:cubicBezTo>
                <a:cubicBezTo>
                  <a:pt x="66" y="424"/>
                  <a:pt x="70" y="445"/>
                  <a:pt x="77" y="465"/>
                </a:cubicBezTo>
                <a:cubicBezTo>
                  <a:pt x="76" y="467"/>
                  <a:pt x="75" y="470"/>
                  <a:pt x="74" y="472"/>
                </a:cubicBezTo>
                <a:cubicBezTo>
                  <a:pt x="78" y="473"/>
                  <a:pt x="78" y="473"/>
                  <a:pt x="78" y="473"/>
                </a:cubicBezTo>
                <a:cubicBezTo>
                  <a:pt x="78" y="472"/>
                  <a:pt x="79" y="471"/>
                  <a:pt x="79" y="470"/>
                </a:cubicBezTo>
                <a:cubicBezTo>
                  <a:pt x="82" y="477"/>
                  <a:pt x="85" y="483"/>
                  <a:pt x="89" y="489"/>
                </a:cubicBezTo>
                <a:cubicBezTo>
                  <a:pt x="88" y="491"/>
                  <a:pt x="87" y="493"/>
                  <a:pt x="86" y="494"/>
                </a:cubicBezTo>
                <a:cubicBezTo>
                  <a:pt x="89" y="496"/>
                  <a:pt x="89" y="496"/>
                  <a:pt x="89" y="496"/>
                </a:cubicBezTo>
                <a:cubicBezTo>
                  <a:pt x="90" y="495"/>
                  <a:pt x="90" y="494"/>
                  <a:pt x="91" y="493"/>
                </a:cubicBezTo>
                <a:cubicBezTo>
                  <a:pt x="93" y="496"/>
                  <a:pt x="95" y="499"/>
                  <a:pt x="98" y="502"/>
                </a:cubicBezTo>
                <a:cubicBezTo>
                  <a:pt x="96" y="504"/>
                  <a:pt x="95" y="507"/>
                  <a:pt x="93" y="509"/>
                </a:cubicBezTo>
                <a:cubicBezTo>
                  <a:pt x="96" y="511"/>
                  <a:pt x="96" y="511"/>
                  <a:pt x="96" y="511"/>
                </a:cubicBezTo>
                <a:cubicBezTo>
                  <a:pt x="98" y="509"/>
                  <a:pt x="99" y="507"/>
                  <a:pt x="100" y="505"/>
                </a:cubicBezTo>
                <a:cubicBezTo>
                  <a:pt x="104" y="509"/>
                  <a:pt x="107" y="513"/>
                  <a:pt x="112" y="517"/>
                </a:cubicBezTo>
                <a:cubicBezTo>
                  <a:pt x="112" y="517"/>
                  <a:pt x="112" y="517"/>
                  <a:pt x="111" y="517"/>
                </a:cubicBezTo>
                <a:cubicBezTo>
                  <a:pt x="112" y="517"/>
                  <a:pt x="112" y="517"/>
                  <a:pt x="112" y="517"/>
                </a:cubicBezTo>
                <a:cubicBezTo>
                  <a:pt x="116" y="521"/>
                  <a:pt x="120" y="523"/>
                  <a:pt x="124" y="526"/>
                </a:cubicBezTo>
                <a:cubicBezTo>
                  <a:pt x="124" y="526"/>
                  <a:pt x="123" y="527"/>
                  <a:pt x="123" y="528"/>
                </a:cubicBezTo>
                <a:cubicBezTo>
                  <a:pt x="126" y="530"/>
                  <a:pt x="126" y="530"/>
                  <a:pt x="126" y="530"/>
                </a:cubicBezTo>
                <a:cubicBezTo>
                  <a:pt x="127" y="529"/>
                  <a:pt x="127" y="528"/>
                  <a:pt x="127" y="527"/>
                </a:cubicBezTo>
                <a:cubicBezTo>
                  <a:pt x="135" y="531"/>
                  <a:pt x="142" y="534"/>
                  <a:pt x="151" y="535"/>
                </a:cubicBezTo>
                <a:cubicBezTo>
                  <a:pt x="152" y="538"/>
                  <a:pt x="153" y="541"/>
                  <a:pt x="153" y="544"/>
                </a:cubicBezTo>
                <a:cubicBezTo>
                  <a:pt x="153" y="545"/>
                  <a:pt x="153" y="546"/>
                  <a:pt x="152" y="547"/>
                </a:cubicBezTo>
                <a:cubicBezTo>
                  <a:pt x="156" y="547"/>
                  <a:pt x="156" y="547"/>
                  <a:pt x="156" y="547"/>
                </a:cubicBezTo>
                <a:cubicBezTo>
                  <a:pt x="156" y="546"/>
                  <a:pt x="156" y="545"/>
                  <a:pt x="156" y="544"/>
                </a:cubicBezTo>
                <a:cubicBezTo>
                  <a:pt x="156" y="541"/>
                  <a:pt x="156" y="538"/>
                  <a:pt x="155" y="535"/>
                </a:cubicBezTo>
                <a:cubicBezTo>
                  <a:pt x="165" y="536"/>
                  <a:pt x="176" y="535"/>
                  <a:pt x="187" y="532"/>
                </a:cubicBezTo>
                <a:cubicBezTo>
                  <a:pt x="260" y="513"/>
                  <a:pt x="235" y="420"/>
                  <a:pt x="214" y="370"/>
                </a:cubicBezTo>
                <a:cubicBezTo>
                  <a:pt x="212" y="365"/>
                  <a:pt x="204" y="369"/>
                  <a:pt x="206" y="374"/>
                </a:cubicBezTo>
                <a:cubicBezTo>
                  <a:pt x="207" y="379"/>
                  <a:pt x="209" y="384"/>
                  <a:pt x="211" y="388"/>
                </a:cubicBezTo>
                <a:cubicBezTo>
                  <a:pt x="211" y="388"/>
                  <a:pt x="210" y="388"/>
                  <a:pt x="210" y="388"/>
                </a:cubicBezTo>
                <a:cubicBezTo>
                  <a:pt x="210" y="388"/>
                  <a:pt x="210" y="387"/>
                  <a:pt x="209" y="386"/>
                </a:cubicBezTo>
                <a:cubicBezTo>
                  <a:pt x="203" y="379"/>
                  <a:pt x="197" y="372"/>
                  <a:pt x="190" y="367"/>
                </a:cubicBezTo>
                <a:cubicBezTo>
                  <a:pt x="188" y="366"/>
                  <a:pt x="187" y="367"/>
                  <a:pt x="186" y="367"/>
                </a:cubicBezTo>
                <a:cubicBezTo>
                  <a:pt x="176" y="353"/>
                  <a:pt x="157" y="348"/>
                  <a:pt x="140" y="350"/>
                </a:cubicBezTo>
                <a:cubicBezTo>
                  <a:pt x="137" y="351"/>
                  <a:pt x="138" y="355"/>
                  <a:pt x="141" y="355"/>
                </a:cubicBezTo>
                <a:cubicBezTo>
                  <a:pt x="156" y="354"/>
                  <a:pt x="171" y="361"/>
                  <a:pt x="180" y="373"/>
                </a:cubicBezTo>
                <a:cubicBezTo>
                  <a:pt x="185" y="380"/>
                  <a:pt x="184" y="385"/>
                  <a:pt x="181" y="390"/>
                </a:cubicBezTo>
                <a:cubicBezTo>
                  <a:pt x="166" y="393"/>
                  <a:pt x="151" y="398"/>
                  <a:pt x="136" y="404"/>
                </a:cubicBezTo>
                <a:cubicBezTo>
                  <a:pt x="142" y="384"/>
                  <a:pt x="139" y="359"/>
                  <a:pt x="123" y="344"/>
                </a:cubicBezTo>
                <a:cubicBezTo>
                  <a:pt x="120" y="341"/>
                  <a:pt x="115" y="347"/>
                  <a:pt x="118" y="350"/>
                </a:cubicBezTo>
                <a:cubicBezTo>
                  <a:pt x="129" y="365"/>
                  <a:pt x="133" y="382"/>
                  <a:pt x="129" y="400"/>
                </a:cubicBezTo>
                <a:cubicBezTo>
                  <a:pt x="127" y="398"/>
                  <a:pt x="125" y="396"/>
                  <a:pt x="123" y="394"/>
                </a:cubicBezTo>
                <a:cubicBezTo>
                  <a:pt x="124" y="393"/>
                  <a:pt x="125" y="391"/>
                  <a:pt x="125" y="389"/>
                </a:cubicBezTo>
                <a:cubicBezTo>
                  <a:pt x="126" y="389"/>
                  <a:pt x="126" y="389"/>
                  <a:pt x="126" y="389"/>
                </a:cubicBezTo>
                <a:cubicBezTo>
                  <a:pt x="125" y="388"/>
                  <a:pt x="125" y="388"/>
                  <a:pt x="125" y="388"/>
                </a:cubicBezTo>
                <a:cubicBezTo>
                  <a:pt x="125" y="387"/>
                  <a:pt x="124" y="387"/>
                  <a:pt x="124" y="387"/>
                </a:cubicBezTo>
                <a:cubicBezTo>
                  <a:pt x="122" y="386"/>
                  <a:pt x="120" y="385"/>
                  <a:pt x="118" y="384"/>
                </a:cubicBezTo>
                <a:cubicBezTo>
                  <a:pt x="117" y="384"/>
                  <a:pt x="117" y="383"/>
                  <a:pt x="116" y="383"/>
                </a:cubicBezTo>
                <a:cubicBezTo>
                  <a:pt x="117" y="382"/>
                  <a:pt x="118" y="381"/>
                  <a:pt x="120" y="380"/>
                </a:cubicBezTo>
                <a:cubicBezTo>
                  <a:pt x="122" y="378"/>
                  <a:pt x="124" y="375"/>
                  <a:pt x="125" y="374"/>
                </a:cubicBezTo>
                <a:cubicBezTo>
                  <a:pt x="123" y="371"/>
                  <a:pt x="123" y="371"/>
                  <a:pt x="123" y="371"/>
                </a:cubicBezTo>
                <a:cubicBezTo>
                  <a:pt x="121" y="372"/>
                  <a:pt x="118" y="373"/>
                  <a:pt x="116" y="374"/>
                </a:cubicBezTo>
                <a:cubicBezTo>
                  <a:pt x="116" y="374"/>
                  <a:pt x="115" y="375"/>
                  <a:pt x="115" y="375"/>
                </a:cubicBezTo>
                <a:cubicBezTo>
                  <a:pt x="115" y="374"/>
                  <a:pt x="115" y="374"/>
                  <a:pt x="116" y="373"/>
                </a:cubicBezTo>
                <a:cubicBezTo>
                  <a:pt x="118" y="369"/>
                  <a:pt x="120" y="366"/>
                  <a:pt x="122" y="362"/>
                </a:cubicBezTo>
                <a:cubicBezTo>
                  <a:pt x="121" y="361"/>
                  <a:pt x="121" y="361"/>
                  <a:pt x="121" y="361"/>
                </a:cubicBezTo>
                <a:cubicBezTo>
                  <a:pt x="121" y="361"/>
                  <a:pt x="121" y="360"/>
                  <a:pt x="121" y="360"/>
                </a:cubicBezTo>
                <a:cubicBezTo>
                  <a:pt x="118" y="358"/>
                  <a:pt x="118" y="358"/>
                  <a:pt x="118" y="358"/>
                </a:cubicBezTo>
                <a:cubicBezTo>
                  <a:pt x="115" y="362"/>
                  <a:pt x="113" y="365"/>
                  <a:pt x="112" y="369"/>
                </a:cubicBezTo>
                <a:cubicBezTo>
                  <a:pt x="111" y="371"/>
                  <a:pt x="111" y="373"/>
                  <a:pt x="110" y="375"/>
                </a:cubicBezTo>
                <a:cubicBezTo>
                  <a:pt x="107" y="370"/>
                  <a:pt x="105" y="364"/>
                  <a:pt x="103" y="358"/>
                </a:cubicBezTo>
                <a:cubicBezTo>
                  <a:pt x="103" y="358"/>
                  <a:pt x="104" y="357"/>
                  <a:pt x="104" y="357"/>
                </a:cubicBezTo>
                <a:cubicBezTo>
                  <a:pt x="107" y="356"/>
                  <a:pt x="109" y="356"/>
                  <a:pt x="112" y="358"/>
                </a:cubicBezTo>
                <a:cubicBezTo>
                  <a:pt x="115" y="359"/>
                  <a:pt x="117" y="355"/>
                  <a:pt x="115" y="353"/>
                </a:cubicBezTo>
                <a:cubicBezTo>
                  <a:pt x="110" y="350"/>
                  <a:pt x="106" y="349"/>
                  <a:pt x="102" y="350"/>
                </a:cubicBezTo>
                <a:cubicBezTo>
                  <a:pt x="91" y="332"/>
                  <a:pt x="85" y="312"/>
                  <a:pt x="97" y="293"/>
                </a:cubicBezTo>
                <a:cubicBezTo>
                  <a:pt x="109" y="275"/>
                  <a:pt x="131" y="263"/>
                  <a:pt x="151" y="252"/>
                </a:cubicBezTo>
                <a:cubicBezTo>
                  <a:pt x="194" y="229"/>
                  <a:pt x="244" y="212"/>
                  <a:pt x="282" y="178"/>
                </a:cubicBezTo>
                <a:cubicBezTo>
                  <a:pt x="309" y="154"/>
                  <a:pt x="317" y="114"/>
                  <a:pt x="284" y="90"/>
                </a:cubicBezTo>
                <a:close/>
                <a:moveTo>
                  <a:pt x="90" y="421"/>
                </a:moveTo>
                <a:cubicBezTo>
                  <a:pt x="89" y="421"/>
                  <a:pt x="89" y="421"/>
                  <a:pt x="89" y="421"/>
                </a:cubicBezTo>
                <a:cubicBezTo>
                  <a:pt x="89" y="421"/>
                  <a:pt x="89" y="421"/>
                  <a:pt x="89" y="421"/>
                </a:cubicBezTo>
                <a:cubicBezTo>
                  <a:pt x="89" y="421"/>
                  <a:pt x="90" y="421"/>
                  <a:pt x="90" y="421"/>
                </a:cubicBezTo>
                <a:close/>
                <a:moveTo>
                  <a:pt x="85" y="420"/>
                </a:moveTo>
                <a:cubicBezTo>
                  <a:pt x="85" y="421"/>
                  <a:pt x="84" y="422"/>
                  <a:pt x="83" y="423"/>
                </a:cubicBezTo>
                <a:cubicBezTo>
                  <a:pt x="82" y="423"/>
                  <a:pt x="81" y="424"/>
                  <a:pt x="80" y="424"/>
                </a:cubicBezTo>
                <a:cubicBezTo>
                  <a:pt x="81" y="422"/>
                  <a:pt x="82" y="421"/>
                  <a:pt x="82" y="419"/>
                </a:cubicBezTo>
                <a:cubicBezTo>
                  <a:pt x="83" y="420"/>
                  <a:pt x="84" y="420"/>
                  <a:pt x="85" y="420"/>
                </a:cubicBezTo>
                <a:close/>
                <a:moveTo>
                  <a:pt x="75" y="429"/>
                </a:moveTo>
                <a:cubicBezTo>
                  <a:pt x="76" y="429"/>
                  <a:pt x="76" y="429"/>
                  <a:pt x="77" y="429"/>
                </a:cubicBezTo>
                <a:cubicBezTo>
                  <a:pt x="77" y="429"/>
                  <a:pt x="77" y="429"/>
                  <a:pt x="77" y="429"/>
                </a:cubicBezTo>
                <a:cubicBezTo>
                  <a:pt x="78" y="429"/>
                  <a:pt x="78" y="429"/>
                  <a:pt x="78" y="429"/>
                </a:cubicBezTo>
                <a:cubicBezTo>
                  <a:pt x="78" y="429"/>
                  <a:pt x="78" y="429"/>
                  <a:pt x="78" y="429"/>
                </a:cubicBezTo>
                <a:cubicBezTo>
                  <a:pt x="79" y="429"/>
                  <a:pt x="79" y="428"/>
                  <a:pt x="80" y="428"/>
                </a:cubicBezTo>
                <a:cubicBezTo>
                  <a:pt x="79" y="430"/>
                  <a:pt x="77" y="432"/>
                  <a:pt x="76" y="434"/>
                </a:cubicBezTo>
                <a:cubicBezTo>
                  <a:pt x="76" y="432"/>
                  <a:pt x="76" y="430"/>
                  <a:pt x="75" y="429"/>
                </a:cubicBezTo>
                <a:close/>
                <a:moveTo>
                  <a:pt x="79" y="418"/>
                </a:moveTo>
                <a:cubicBezTo>
                  <a:pt x="78" y="420"/>
                  <a:pt x="77" y="423"/>
                  <a:pt x="76" y="425"/>
                </a:cubicBezTo>
                <a:cubicBezTo>
                  <a:pt x="75" y="425"/>
                  <a:pt x="75" y="426"/>
                  <a:pt x="75" y="426"/>
                </a:cubicBezTo>
                <a:cubicBezTo>
                  <a:pt x="74" y="422"/>
                  <a:pt x="73" y="417"/>
                  <a:pt x="73" y="413"/>
                </a:cubicBezTo>
                <a:cubicBezTo>
                  <a:pt x="74" y="415"/>
                  <a:pt x="77" y="417"/>
                  <a:pt x="79" y="418"/>
                </a:cubicBezTo>
                <a:close/>
                <a:moveTo>
                  <a:pt x="78" y="439"/>
                </a:moveTo>
                <a:cubicBezTo>
                  <a:pt x="80" y="435"/>
                  <a:pt x="82" y="431"/>
                  <a:pt x="85" y="428"/>
                </a:cubicBezTo>
                <a:cubicBezTo>
                  <a:pt x="87" y="427"/>
                  <a:pt x="90" y="427"/>
                  <a:pt x="92" y="426"/>
                </a:cubicBezTo>
                <a:cubicBezTo>
                  <a:pt x="88" y="434"/>
                  <a:pt x="85" y="442"/>
                  <a:pt x="82" y="450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4" y="452"/>
                  <a:pt x="83" y="453"/>
                  <a:pt x="82" y="454"/>
                </a:cubicBezTo>
                <a:cubicBezTo>
                  <a:pt x="81" y="449"/>
                  <a:pt x="79" y="444"/>
                  <a:pt x="78" y="439"/>
                </a:cubicBezTo>
                <a:close/>
                <a:moveTo>
                  <a:pt x="189" y="523"/>
                </a:moveTo>
                <a:cubicBezTo>
                  <a:pt x="175" y="528"/>
                  <a:pt x="163" y="530"/>
                  <a:pt x="151" y="528"/>
                </a:cubicBezTo>
                <a:cubicBezTo>
                  <a:pt x="151" y="526"/>
                  <a:pt x="149" y="525"/>
                  <a:pt x="148" y="524"/>
                </a:cubicBezTo>
                <a:cubicBezTo>
                  <a:pt x="145" y="526"/>
                  <a:pt x="145" y="526"/>
                  <a:pt x="145" y="526"/>
                </a:cubicBezTo>
                <a:cubicBezTo>
                  <a:pt x="146" y="526"/>
                  <a:pt x="146" y="527"/>
                  <a:pt x="146" y="527"/>
                </a:cubicBezTo>
                <a:cubicBezTo>
                  <a:pt x="141" y="526"/>
                  <a:pt x="136" y="524"/>
                  <a:pt x="131" y="521"/>
                </a:cubicBezTo>
                <a:cubicBezTo>
                  <a:pt x="134" y="517"/>
                  <a:pt x="136" y="512"/>
                  <a:pt x="137" y="507"/>
                </a:cubicBezTo>
                <a:cubicBezTo>
                  <a:pt x="134" y="506"/>
                  <a:pt x="134" y="506"/>
                  <a:pt x="134" y="506"/>
                </a:cubicBezTo>
                <a:cubicBezTo>
                  <a:pt x="132" y="510"/>
                  <a:pt x="130" y="515"/>
                  <a:pt x="128" y="519"/>
                </a:cubicBezTo>
                <a:cubicBezTo>
                  <a:pt x="124" y="517"/>
                  <a:pt x="120" y="514"/>
                  <a:pt x="117" y="511"/>
                </a:cubicBezTo>
                <a:cubicBezTo>
                  <a:pt x="117" y="510"/>
                  <a:pt x="118" y="508"/>
                  <a:pt x="119" y="507"/>
                </a:cubicBezTo>
                <a:cubicBezTo>
                  <a:pt x="121" y="504"/>
                  <a:pt x="125" y="502"/>
                  <a:pt x="129" y="501"/>
                </a:cubicBezTo>
                <a:cubicBezTo>
                  <a:pt x="128" y="497"/>
                  <a:pt x="128" y="497"/>
                  <a:pt x="128" y="497"/>
                </a:cubicBezTo>
                <a:cubicBezTo>
                  <a:pt x="123" y="499"/>
                  <a:pt x="119" y="501"/>
                  <a:pt x="116" y="505"/>
                </a:cubicBezTo>
                <a:cubicBezTo>
                  <a:pt x="115" y="506"/>
                  <a:pt x="114" y="507"/>
                  <a:pt x="114" y="508"/>
                </a:cubicBezTo>
                <a:cubicBezTo>
                  <a:pt x="111" y="505"/>
                  <a:pt x="107" y="502"/>
                  <a:pt x="105" y="498"/>
                </a:cubicBezTo>
                <a:cubicBezTo>
                  <a:pt x="108" y="492"/>
                  <a:pt x="112" y="487"/>
                  <a:pt x="115" y="481"/>
                </a:cubicBezTo>
                <a:cubicBezTo>
                  <a:pt x="112" y="479"/>
                  <a:pt x="112" y="479"/>
                  <a:pt x="112" y="479"/>
                </a:cubicBezTo>
                <a:cubicBezTo>
                  <a:pt x="109" y="484"/>
                  <a:pt x="105" y="489"/>
                  <a:pt x="102" y="495"/>
                </a:cubicBezTo>
                <a:cubicBezTo>
                  <a:pt x="100" y="491"/>
                  <a:pt x="98" y="488"/>
                  <a:pt x="96" y="484"/>
                </a:cubicBezTo>
                <a:cubicBezTo>
                  <a:pt x="100" y="476"/>
                  <a:pt x="104" y="467"/>
                  <a:pt x="108" y="459"/>
                </a:cubicBezTo>
                <a:cubicBezTo>
                  <a:pt x="104" y="457"/>
                  <a:pt x="104" y="457"/>
                  <a:pt x="104" y="457"/>
                </a:cubicBezTo>
                <a:cubicBezTo>
                  <a:pt x="101" y="465"/>
                  <a:pt x="97" y="473"/>
                  <a:pt x="93" y="480"/>
                </a:cubicBezTo>
                <a:cubicBezTo>
                  <a:pt x="90" y="474"/>
                  <a:pt x="87" y="466"/>
                  <a:pt x="84" y="459"/>
                </a:cubicBezTo>
                <a:cubicBezTo>
                  <a:pt x="89" y="450"/>
                  <a:pt x="95" y="442"/>
                  <a:pt x="103" y="437"/>
                </a:cubicBezTo>
                <a:cubicBezTo>
                  <a:pt x="101" y="434"/>
                  <a:pt x="101" y="434"/>
                  <a:pt x="101" y="434"/>
                </a:cubicBezTo>
                <a:cubicBezTo>
                  <a:pt x="95" y="438"/>
                  <a:pt x="91" y="442"/>
                  <a:pt x="87" y="448"/>
                </a:cubicBezTo>
                <a:cubicBezTo>
                  <a:pt x="89" y="440"/>
                  <a:pt x="93" y="433"/>
                  <a:pt x="96" y="425"/>
                </a:cubicBezTo>
                <a:cubicBezTo>
                  <a:pt x="96" y="425"/>
                  <a:pt x="96" y="425"/>
                  <a:pt x="96" y="425"/>
                </a:cubicBezTo>
                <a:cubicBezTo>
                  <a:pt x="106" y="423"/>
                  <a:pt x="115" y="420"/>
                  <a:pt x="125" y="416"/>
                </a:cubicBezTo>
                <a:cubicBezTo>
                  <a:pt x="136" y="414"/>
                  <a:pt x="147" y="412"/>
                  <a:pt x="158" y="410"/>
                </a:cubicBezTo>
                <a:cubicBezTo>
                  <a:pt x="158" y="410"/>
                  <a:pt x="158" y="410"/>
                  <a:pt x="158" y="410"/>
                </a:cubicBezTo>
                <a:cubicBezTo>
                  <a:pt x="159" y="410"/>
                  <a:pt x="160" y="411"/>
                  <a:pt x="161" y="411"/>
                </a:cubicBezTo>
                <a:cubicBezTo>
                  <a:pt x="170" y="409"/>
                  <a:pt x="180" y="405"/>
                  <a:pt x="186" y="399"/>
                </a:cubicBezTo>
                <a:cubicBezTo>
                  <a:pt x="195" y="398"/>
                  <a:pt x="204" y="397"/>
                  <a:pt x="213" y="396"/>
                </a:cubicBezTo>
                <a:cubicBezTo>
                  <a:pt x="213" y="396"/>
                  <a:pt x="213" y="396"/>
                  <a:pt x="214" y="396"/>
                </a:cubicBezTo>
                <a:cubicBezTo>
                  <a:pt x="229" y="441"/>
                  <a:pt x="241" y="502"/>
                  <a:pt x="189" y="523"/>
                </a:cubicBezTo>
                <a:close/>
                <a:moveTo>
                  <a:pt x="191" y="377"/>
                </a:moveTo>
                <a:cubicBezTo>
                  <a:pt x="196" y="380"/>
                  <a:pt x="200" y="384"/>
                  <a:pt x="205" y="388"/>
                </a:cubicBezTo>
                <a:cubicBezTo>
                  <a:pt x="201" y="388"/>
                  <a:pt x="196" y="388"/>
                  <a:pt x="192" y="389"/>
                </a:cubicBezTo>
                <a:cubicBezTo>
                  <a:pt x="193" y="385"/>
                  <a:pt x="193" y="381"/>
                  <a:pt x="191" y="377"/>
                </a:cubicBezTo>
                <a:close/>
                <a:moveTo>
                  <a:pt x="113" y="380"/>
                </a:moveTo>
                <a:cubicBezTo>
                  <a:pt x="113" y="380"/>
                  <a:pt x="113" y="380"/>
                  <a:pt x="114" y="379"/>
                </a:cubicBezTo>
                <a:cubicBezTo>
                  <a:pt x="115" y="379"/>
                  <a:pt x="115" y="379"/>
                  <a:pt x="116" y="378"/>
                </a:cubicBezTo>
                <a:cubicBezTo>
                  <a:pt x="115" y="379"/>
                  <a:pt x="114" y="380"/>
                  <a:pt x="113" y="381"/>
                </a:cubicBezTo>
                <a:cubicBezTo>
                  <a:pt x="113" y="381"/>
                  <a:pt x="113" y="380"/>
                  <a:pt x="113" y="380"/>
                </a:cubicBezTo>
                <a:close/>
                <a:moveTo>
                  <a:pt x="121" y="390"/>
                </a:moveTo>
                <a:cubicBezTo>
                  <a:pt x="121" y="390"/>
                  <a:pt x="121" y="391"/>
                  <a:pt x="121" y="391"/>
                </a:cubicBezTo>
                <a:cubicBezTo>
                  <a:pt x="120" y="390"/>
                  <a:pt x="119" y="389"/>
                  <a:pt x="118" y="388"/>
                </a:cubicBezTo>
                <a:cubicBezTo>
                  <a:pt x="119" y="388"/>
                  <a:pt x="119" y="388"/>
                  <a:pt x="119" y="389"/>
                </a:cubicBezTo>
                <a:cubicBezTo>
                  <a:pt x="120" y="389"/>
                  <a:pt x="121" y="389"/>
                  <a:pt x="121" y="390"/>
                </a:cubicBez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105"/>
          <p:cNvSpPr/>
          <p:nvPr/>
        </p:nvSpPr>
        <p:spPr bwMode="auto">
          <a:xfrm>
            <a:off x="7975600" y="3014345"/>
            <a:ext cx="123825" cy="123825"/>
          </a:xfrm>
          <a:custGeom>
            <a:avLst/>
            <a:gdLst>
              <a:gd name="T0" fmla="*/ 3 w 29"/>
              <a:gd name="T1" fmla="*/ 29 h 29"/>
              <a:gd name="T2" fmla="*/ 29 w 29"/>
              <a:gd name="T3" fmla="*/ 3 h 29"/>
              <a:gd name="T4" fmla="*/ 26 w 29"/>
              <a:gd name="T5" fmla="*/ 0 h 29"/>
              <a:gd name="T6" fmla="*/ 0 w 29"/>
              <a:gd name="T7" fmla="*/ 26 h 29"/>
              <a:gd name="T8" fmla="*/ 3 w 29"/>
              <a:gd name="T9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9">
                <a:moveTo>
                  <a:pt x="3" y="29"/>
                </a:moveTo>
                <a:cubicBezTo>
                  <a:pt x="11" y="20"/>
                  <a:pt x="20" y="12"/>
                  <a:pt x="29" y="3"/>
                </a:cubicBezTo>
                <a:cubicBezTo>
                  <a:pt x="26" y="0"/>
                  <a:pt x="26" y="0"/>
                  <a:pt x="26" y="0"/>
                </a:cubicBezTo>
                <a:cubicBezTo>
                  <a:pt x="17" y="9"/>
                  <a:pt x="9" y="18"/>
                  <a:pt x="0" y="26"/>
                </a:cubicBezTo>
                <a:lnTo>
                  <a:pt x="3" y="29"/>
                </a:ln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4" name="Freeform 106"/>
          <p:cNvSpPr/>
          <p:nvPr/>
        </p:nvSpPr>
        <p:spPr bwMode="auto">
          <a:xfrm>
            <a:off x="7620000" y="1211580"/>
            <a:ext cx="2880995" cy="1979930"/>
          </a:xfrm>
          <a:custGeom>
            <a:avLst/>
            <a:gdLst>
              <a:gd name="T0" fmla="*/ 3 w 597"/>
              <a:gd name="T1" fmla="*/ 121 h 474"/>
              <a:gd name="T2" fmla="*/ 23 w 597"/>
              <a:gd name="T3" fmla="*/ 92 h 474"/>
              <a:gd name="T4" fmla="*/ 24 w 597"/>
              <a:gd name="T5" fmla="*/ 121 h 474"/>
              <a:gd name="T6" fmla="*/ 15 w 597"/>
              <a:gd name="T7" fmla="*/ 137 h 474"/>
              <a:gd name="T8" fmla="*/ 18 w 597"/>
              <a:gd name="T9" fmla="*/ 139 h 474"/>
              <a:gd name="T10" fmla="*/ 25 w 597"/>
              <a:gd name="T11" fmla="*/ 128 h 474"/>
              <a:gd name="T12" fmla="*/ 34 w 597"/>
              <a:gd name="T13" fmla="*/ 258 h 474"/>
              <a:gd name="T14" fmla="*/ 45 w 597"/>
              <a:gd name="T15" fmla="*/ 412 h 474"/>
              <a:gd name="T16" fmla="*/ 11 w 597"/>
              <a:gd name="T17" fmla="*/ 461 h 474"/>
              <a:gd name="T18" fmla="*/ 14 w 597"/>
              <a:gd name="T19" fmla="*/ 463 h 474"/>
              <a:gd name="T20" fmla="*/ 46 w 597"/>
              <a:gd name="T21" fmla="*/ 418 h 474"/>
              <a:gd name="T22" fmla="*/ 46 w 597"/>
              <a:gd name="T23" fmla="*/ 444 h 474"/>
              <a:gd name="T24" fmla="*/ 45 w 597"/>
              <a:gd name="T25" fmla="*/ 446 h 474"/>
              <a:gd name="T26" fmla="*/ 46 w 597"/>
              <a:gd name="T27" fmla="*/ 446 h 474"/>
              <a:gd name="T28" fmla="*/ 45 w 597"/>
              <a:gd name="T29" fmla="*/ 466 h 474"/>
              <a:gd name="T30" fmla="*/ 56 w 597"/>
              <a:gd name="T31" fmla="*/ 467 h 474"/>
              <a:gd name="T32" fmla="*/ 56 w 597"/>
              <a:gd name="T33" fmla="*/ 465 h 474"/>
              <a:gd name="T34" fmla="*/ 59 w 597"/>
              <a:gd name="T35" fmla="*/ 466 h 474"/>
              <a:gd name="T36" fmla="*/ 103 w 597"/>
              <a:gd name="T37" fmla="*/ 400 h 474"/>
              <a:gd name="T38" fmla="*/ 101 w 597"/>
              <a:gd name="T39" fmla="*/ 397 h 474"/>
              <a:gd name="T40" fmla="*/ 56 w 597"/>
              <a:gd name="T41" fmla="*/ 465 h 474"/>
              <a:gd name="T42" fmla="*/ 56 w 597"/>
              <a:gd name="T43" fmla="*/ 437 h 474"/>
              <a:gd name="T44" fmla="*/ 111 w 597"/>
              <a:gd name="T45" fmla="*/ 362 h 474"/>
              <a:gd name="T46" fmla="*/ 108 w 597"/>
              <a:gd name="T47" fmla="*/ 360 h 474"/>
              <a:gd name="T48" fmla="*/ 56 w 597"/>
              <a:gd name="T49" fmla="*/ 432 h 474"/>
              <a:gd name="T50" fmla="*/ 55 w 597"/>
              <a:gd name="T51" fmla="*/ 404 h 474"/>
              <a:gd name="T52" fmla="*/ 78 w 597"/>
              <a:gd name="T53" fmla="*/ 373 h 474"/>
              <a:gd name="T54" fmla="*/ 144 w 597"/>
              <a:gd name="T55" fmla="*/ 300 h 474"/>
              <a:gd name="T56" fmla="*/ 142 w 597"/>
              <a:gd name="T57" fmla="*/ 297 h 474"/>
              <a:gd name="T58" fmla="*/ 75 w 597"/>
              <a:gd name="T59" fmla="*/ 370 h 474"/>
              <a:gd name="T60" fmla="*/ 55 w 597"/>
              <a:gd name="T61" fmla="*/ 399 h 474"/>
              <a:gd name="T62" fmla="*/ 44 w 597"/>
              <a:gd name="T63" fmla="*/ 259 h 474"/>
              <a:gd name="T64" fmla="*/ 36 w 597"/>
              <a:gd name="T65" fmla="*/ 149 h 474"/>
              <a:gd name="T66" fmla="*/ 34 w 597"/>
              <a:gd name="T67" fmla="*/ 113 h 474"/>
              <a:gd name="T68" fmla="*/ 110 w 597"/>
              <a:gd name="T69" fmla="*/ 40 h 474"/>
              <a:gd name="T70" fmla="*/ 109 w 597"/>
              <a:gd name="T71" fmla="*/ 36 h 474"/>
              <a:gd name="T72" fmla="*/ 33 w 597"/>
              <a:gd name="T73" fmla="*/ 107 h 474"/>
              <a:gd name="T74" fmla="*/ 32 w 597"/>
              <a:gd name="T75" fmla="*/ 79 h 474"/>
              <a:gd name="T76" fmla="*/ 34 w 597"/>
              <a:gd name="T77" fmla="*/ 76 h 474"/>
              <a:gd name="T78" fmla="*/ 69 w 597"/>
              <a:gd name="T79" fmla="*/ 43 h 474"/>
              <a:gd name="T80" fmla="*/ 68 w 597"/>
              <a:gd name="T81" fmla="*/ 40 h 474"/>
              <a:gd name="T82" fmla="*/ 31 w 597"/>
              <a:gd name="T83" fmla="*/ 73 h 474"/>
              <a:gd name="T84" fmla="*/ 29 w 597"/>
              <a:gd name="T85" fmla="*/ 36 h 474"/>
              <a:gd name="T86" fmla="*/ 307 w 597"/>
              <a:gd name="T87" fmla="*/ 15 h 474"/>
              <a:gd name="T88" fmla="*/ 590 w 597"/>
              <a:gd name="T89" fmla="*/ 12 h 474"/>
              <a:gd name="T90" fmla="*/ 591 w 597"/>
              <a:gd name="T91" fmla="*/ 2 h 474"/>
              <a:gd name="T92" fmla="*/ 301 w 597"/>
              <a:gd name="T93" fmla="*/ 6 h 474"/>
              <a:gd name="T94" fmla="*/ 29 w 597"/>
              <a:gd name="T95" fmla="*/ 30 h 474"/>
              <a:gd name="T96" fmla="*/ 28 w 597"/>
              <a:gd name="T97" fmla="*/ 27 h 474"/>
              <a:gd name="T98" fmla="*/ 23 w 597"/>
              <a:gd name="T99" fmla="*/ 27 h 474"/>
              <a:gd name="T100" fmla="*/ 23 w 597"/>
              <a:gd name="T101" fmla="*/ 31 h 474"/>
              <a:gd name="T102" fmla="*/ 22 w 597"/>
              <a:gd name="T103" fmla="*/ 31 h 474"/>
              <a:gd name="T104" fmla="*/ 23 w 597"/>
              <a:gd name="T105" fmla="*/ 36 h 474"/>
              <a:gd name="T106" fmla="*/ 23 w 597"/>
              <a:gd name="T107" fmla="*/ 36 h 474"/>
              <a:gd name="T108" fmla="*/ 22 w 597"/>
              <a:gd name="T109" fmla="*/ 85 h 474"/>
              <a:gd name="T110" fmla="*/ 0 w 597"/>
              <a:gd name="T111" fmla="*/ 119 h 474"/>
              <a:gd name="T112" fmla="*/ 3 w 597"/>
              <a:gd name="T113" fmla="*/ 121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97" h="474">
                <a:moveTo>
                  <a:pt x="3" y="121"/>
                </a:moveTo>
                <a:cubicBezTo>
                  <a:pt x="9" y="113"/>
                  <a:pt x="16" y="102"/>
                  <a:pt x="23" y="92"/>
                </a:cubicBezTo>
                <a:cubicBezTo>
                  <a:pt x="23" y="102"/>
                  <a:pt x="24" y="111"/>
                  <a:pt x="24" y="121"/>
                </a:cubicBezTo>
                <a:cubicBezTo>
                  <a:pt x="21" y="127"/>
                  <a:pt x="18" y="132"/>
                  <a:pt x="15" y="137"/>
                </a:cubicBezTo>
                <a:cubicBezTo>
                  <a:pt x="18" y="139"/>
                  <a:pt x="18" y="139"/>
                  <a:pt x="18" y="139"/>
                </a:cubicBezTo>
                <a:cubicBezTo>
                  <a:pt x="20" y="135"/>
                  <a:pt x="22" y="131"/>
                  <a:pt x="25" y="128"/>
                </a:cubicBezTo>
                <a:cubicBezTo>
                  <a:pt x="28" y="171"/>
                  <a:pt x="33" y="215"/>
                  <a:pt x="34" y="258"/>
                </a:cubicBezTo>
                <a:cubicBezTo>
                  <a:pt x="36" y="309"/>
                  <a:pt x="43" y="360"/>
                  <a:pt x="45" y="412"/>
                </a:cubicBezTo>
                <a:cubicBezTo>
                  <a:pt x="33" y="429"/>
                  <a:pt x="22" y="446"/>
                  <a:pt x="11" y="461"/>
                </a:cubicBezTo>
                <a:cubicBezTo>
                  <a:pt x="14" y="463"/>
                  <a:pt x="14" y="463"/>
                  <a:pt x="14" y="463"/>
                </a:cubicBezTo>
                <a:cubicBezTo>
                  <a:pt x="24" y="450"/>
                  <a:pt x="34" y="434"/>
                  <a:pt x="46" y="418"/>
                </a:cubicBezTo>
                <a:cubicBezTo>
                  <a:pt x="46" y="427"/>
                  <a:pt x="46" y="436"/>
                  <a:pt x="46" y="444"/>
                </a:cubicBezTo>
                <a:cubicBezTo>
                  <a:pt x="46" y="445"/>
                  <a:pt x="45" y="445"/>
                  <a:pt x="45" y="446"/>
                </a:cubicBezTo>
                <a:cubicBezTo>
                  <a:pt x="46" y="446"/>
                  <a:pt x="46" y="446"/>
                  <a:pt x="46" y="446"/>
                </a:cubicBezTo>
                <a:cubicBezTo>
                  <a:pt x="46" y="453"/>
                  <a:pt x="46" y="460"/>
                  <a:pt x="45" y="466"/>
                </a:cubicBezTo>
                <a:cubicBezTo>
                  <a:pt x="45" y="473"/>
                  <a:pt x="55" y="474"/>
                  <a:pt x="56" y="467"/>
                </a:cubicBezTo>
                <a:cubicBezTo>
                  <a:pt x="56" y="466"/>
                  <a:pt x="56" y="465"/>
                  <a:pt x="56" y="465"/>
                </a:cubicBezTo>
                <a:cubicBezTo>
                  <a:pt x="59" y="466"/>
                  <a:pt x="59" y="466"/>
                  <a:pt x="59" y="466"/>
                </a:cubicBezTo>
                <a:cubicBezTo>
                  <a:pt x="71" y="442"/>
                  <a:pt x="84" y="418"/>
                  <a:pt x="103" y="400"/>
                </a:cubicBezTo>
                <a:cubicBezTo>
                  <a:pt x="101" y="397"/>
                  <a:pt x="101" y="397"/>
                  <a:pt x="101" y="397"/>
                </a:cubicBezTo>
                <a:cubicBezTo>
                  <a:pt x="81" y="416"/>
                  <a:pt x="67" y="440"/>
                  <a:pt x="56" y="465"/>
                </a:cubicBezTo>
                <a:cubicBezTo>
                  <a:pt x="56" y="456"/>
                  <a:pt x="56" y="446"/>
                  <a:pt x="56" y="437"/>
                </a:cubicBezTo>
                <a:cubicBezTo>
                  <a:pt x="76" y="413"/>
                  <a:pt x="94" y="389"/>
                  <a:pt x="111" y="362"/>
                </a:cubicBezTo>
                <a:cubicBezTo>
                  <a:pt x="108" y="360"/>
                  <a:pt x="108" y="360"/>
                  <a:pt x="108" y="360"/>
                </a:cubicBezTo>
                <a:cubicBezTo>
                  <a:pt x="92" y="385"/>
                  <a:pt x="74" y="408"/>
                  <a:pt x="56" y="432"/>
                </a:cubicBezTo>
                <a:cubicBezTo>
                  <a:pt x="56" y="423"/>
                  <a:pt x="56" y="413"/>
                  <a:pt x="55" y="404"/>
                </a:cubicBezTo>
                <a:cubicBezTo>
                  <a:pt x="62" y="394"/>
                  <a:pt x="70" y="383"/>
                  <a:pt x="78" y="373"/>
                </a:cubicBezTo>
                <a:cubicBezTo>
                  <a:pt x="101" y="341"/>
                  <a:pt x="124" y="313"/>
                  <a:pt x="144" y="300"/>
                </a:cubicBezTo>
                <a:cubicBezTo>
                  <a:pt x="142" y="297"/>
                  <a:pt x="142" y="297"/>
                  <a:pt x="142" y="297"/>
                </a:cubicBezTo>
                <a:cubicBezTo>
                  <a:pt x="121" y="311"/>
                  <a:pt x="98" y="339"/>
                  <a:pt x="75" y="370"/>
                </a:cubicBezTo>
                <a:cubicBezTo>
                  <a:pt x="68" y="380"/>
                  <a:pt x="61" y="389"/>
                  <a:pt x="55" y="399"/>
                </a:cubicBezTo>
                <a:cubicBezTo>
                  <a:pt x="51" y="352"/>
                  <a:pt x="45" y="305"/>
                  <a:pt x="44" y="259"/>
                </a:cubicBezTo>
                <a:cubicBezTo>
                  <a:pt x="43" y="222"/>
                  <a:pt x="39" y="186"/>
                  <a:pt x="36" y="149"/>
                </a:cubicBezTo>
                <a:cubicBezTo>
                  <a:pt x="35" y="137"/>
                  <a:pt x="34" y="125"/>
                  <a:pt x="34" y="113"/>
                </a:cubicBezTo>
                <a:cubicBezTo>
                  <a:pt x="53" y="82"/>
                  <a:pt x="78" y="54"/>
                  <a:pt x="110" y="40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77" y="50"/>
                  <a:pt x="53" y="77"/>
                  <a:pt x="33" y="107"/>
                </a:cubicBezTo>
                <a:cubicBezTo>
                  <a:pt x="33" y="97"/>
                  <a:pt x="32" y="88"/>
                  <a:pt x="32" y="79"/>
                </a:cubicBezTo>
                <a:cubicBezTo>
                  <a:pt x="32" y="78"/>
                  <a:pt x="33" y="77"/>
                  <a:pt x="34" y="76"/>
                </a:cubicBezTo>
                <a:cubicBezTo>
                  <a:pt x="45" y="61"/>
                  <a:pt x="57" y="48"/>
                  <a:pt x="69" y="43"/>
                </a:cubicBezTo>
                <a:cubicBezTo>
                  <a:pt x="68" y="40"/>
                  <a:pt x="68" y="40"/>
                  <a:pt x="68" y="40"/>
                </a:cubicBezTo>
                <a:cubicBezTo>
                  <a:pt x="55" y="45"/>
                  <a:pt x="43" y="58"/>
                  <a:pt x="31" y="73"/>
                </a:cubicBezTo>
                <a:cubicBezTo>
                  <a:pt x="31" y="60"/>
                  <a:pt x="30" y="48"/>
                  <a:pt x="29" y="36"/>
                </a:cubicBezTo>
                <a:cubicBezTo>
                  <a:pt x="121" y="24"/>
                  <a:pt x="214" y="18"/>
                  <a:pt x="307" y="15"/>
                </a:cubicBezTo>
                <a:cubicBezTo>
                  <a:pt x="401" y="11"/>
                  <a:pt x="495" y="13"/>
                  <a:pt x="590" y="12"/>
                </a:cubicBezTo>
                <a:cubicBezTo>
                  <a:pt x="596" y="12"/>
                  <a:pt x="597" y="2"/>
                  <a:pt x="591" y="2"/>
                </a:cubicBezTo>
                <a:cubicBezTo>
                  <a:pt x="494" y="0"/>
                  <a:pt x="397" y="2"/>
                  <a:pt x="301" y="6"/>
                </a:cubicBezTo>
                <a:cubicBezTo>
                  <a:pt x="210" y="9"/>
                  <a:pt x="119" y="15"/>
                  <a:pt x="29" y="30"/>
                </a:cubicBezTo>
                <a:cubicBezTo>
                  <a:pt x="29" y="29"/>
                  <a:pt x="28" y="28"/>
                  <a:pt x="28" y="27"/>
                </a:cubicBezTo>
                <a:cubicBezTo>
                  <a:pt x="28" y="24"/>
                  <a:pt x="24" y="24"/>
                  <a:pt x="23" y="27"/>
                </a:cubicBezTo>
                <a:cubicBezTo>
                  <a:pt x="23" y="28"/>
                  <a:pt x="23" y="29"/>
                  <a:pt x="23" y="31"/>
                </a:cubicBezTo>
                <a:cubicBezTo>
                  <a:pt x="23" y="31"/>
                  <a:pt x="22" y="31"/>
                  <a:pt x="22" y="31"/>
                </a:cubicBezTo>
                <a:cubicBezTo>
                  <a:pt x="18" y="31"/>
                  <a:pt x="19" y="37"/>
                  <a:pt x="23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2" y="53"/>
                  <a:pt x="22" y="69"/>
                  <a:pt x="22" y="85"/>
                </a:cubicBezTo>
                <a:cubicBezTo>
                  <a:pt x="14" y="97"/>
                  <a:pt x="7" y="109"/>
                  <a:pt x="0" y="119"/>
                </a:cubicBezTo>
                <a:lnTo>
                  <a:pt x="3" y="121"/>
                </a:ln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6" name="Freeform 108"/>
          <p:cNvSpPr/>
          <p:nvPr/>
        </p:nvSpPr>
        <p:spPr bwMode="auto">
          <a:xfrm>
            <a:off x="7362825" y="2357755"/>
            <a:ext cx="93345" cy="809625"/>
          </a:xfrm>
          <a:custGeom>
            <a:avLst/>
            <a:gdLst>
              <a:gd name="T0" fmla="*/ 22 w 22"/>
              <a:gd name="T1" fmla="*/ 190 h 190"/>
              <a:gd name="T2" fmla="*/ 4 w 22"/>
              <a:gd name="T3" fmla="*/ 0 h 190"/>
              <a:gd name="T4" fmla="*/ 0 w 22"/>
              <a:gd name="T5" fmla="*/ 1 h 190"/>
              <a:gd name="T6" fmla="*/ 19 w 22"/>
              <a:gd name="T7" fmla="*/ 190 h 190"/>
              <a:gd name="T8" fmla="*/ 22 w 22"/>
              <a:gd name="T9" fmla="*/ 190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190">
                <a:moveTo>
                  <a:pt x="22" y="190"/>
                </a:moveTo>
                <a:cubicBezTo>
                  <a:pt x="16" y="127"/>
                  <a:pt x="9" y="64"/>
                  <a:pt x="4" y="0"/>
                </a:cubicBezTo>
                <a:cubicBezTo>
                  <a:pt x="0" y="1"/>
                  <a:pt x="0" y="1"/>
                  <a:pt x="0" y="1"/>
                </a:cubicBezTo>
                <a:cubicBezTo>
                  <a:pt x="5" y="64"/>
                  <a:pt x="12" y="127"/>
                  <a:pt x="19" y="190"/>
                </a:cubicBezTo>
                <a:lnTo>
                  <a:pt x="22" y="190"/>
                </a:ln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7" name="Freeform 109"/>
          <p:cNvSpPr>
            <a:spLocks noEditPoints="1"/>
          </p:cNvSpPr>
          <p:nvPr/>
        </p:nvSpPr>
        <p:spPr bwMode="auto">
          <a:xfrm>
            <a:off x="7154545" y="962025"/>
            <a:ext cx="3845560" cy="2658745"/>
          </a:xfrm>
          <a:custGeom>
            <a:avLst/>
            <a:gdLst>
              <a:gd name="T0" fmla="*/ 4 w 790"/>
              <a:gd name="T1" fmla="*/ 63 h 627"/>
              <a:gd name="T2" fmla="*/ 42 w 790"/>
              <a:gd name="T3" fmla="*/ 583 h 627"/>
              <a:gd name="T4" fmla="*/ 36 w 790"/>
              <a:gd name="T5" fmla="*/ 586 h 627"/>
              <a:gd name="T6" fmla="*/ 35 w 790"/>
              <a:gd name="T7" fmla="*/ 588 h 627"/>
              <a:gd name="T8" fmla="*/ 33 w 790"/>
              <a:gd name="T9" fmla="*/ 595 h 627"/>
              <a:gd name="T10" fmla="*/ 52 w 790"/>
              <a:gd name="T11" fmla="*/ 595 h 627"/>
              <a:gd name="T12" fmla="*/ 52 w 790"/>
              <a:gd name="T13" fmla="*/ 588 h 627"/>
              <a:gd name="T14" fmla="*/ 19 w 790"/>
              <a:gd name="T15" fmla="*/ 64 h 627"/>
              <a:gd name="T16" fmla="*/ 32 w 790"/>
              <a:gd name="T17" fmla="*/ 63 h 627"/>
              <a:gd name="T18" fmla="*/ 35 w 790"/>
              <a:gd name="T19" fmla="*/ 86 h 627"/>
              <a:gd name="T20" fmla="*/ 73 w 790"/>
              <a:gd name="T21" fmla="*/ 239 h 627"/>
              <a:gd name="T22" fmla="*/ 339 w 790"/>
              <a:gd name="T23" fmla="*/ 22 h 627"/>
              <a:gd name="T24" fmla="*/ 253 w 790"/>
              <a:gd name="T25" fmla="*/ 21 h 627"/>
              <a:gd name="T26" fmla="*/ 585 w 790"/>
              <a:gd name="T27" fmla="*/ 18 h 627"/>
              <a:gd name="T28" fmla="*/ 723 w 790"/>
              <a:gd name="T29" fmla="*/ 37 h 627"/>
              <a:gd name="T30" fmla="*/ 722 w 790"/>
              <a:gd name="T31" fmla="*/ 18 h 627"/>
              <a:gd name="T32" fmla="*/ 551 w 790"/>
              <a:gd name="T33" fmla="*/ 24 h 627"/>
              <a:gd name="T34" fmla="*/ 724 w 790"/>
              <a:gd name="T35" fmla="*/ 48 h 627"/>
              <a:gd name="T36" fmla="*/ 723 w 790"/>
              <a:gd name="T37" fmla="*/ 188 h 627"/>
              <a:gd name="T38" fmla="*/ 729 w 790"/>
              <a:gd name="T39" fmla="*/ 37 h 627"/>
              <a:gd name="T40" fmla="*/ 758 w 790"/>
              <a:gd name="T41" fmla="*/ 19 h 627"/>
              <a:gd name="T42" fmla="*/ 745 w 790"/>
              <a:gd name="T43" fmla="*/ 277 h 627"/>
              <a:gd name="T44" fmla="*/ 742 w 790"/>
              <a:gd name="T45" fmla="*/ 388 h 627"/>
              <a:gd name="T46" fmla="*/ 774 w 790"/>
              <a:gd name="T47" fmla="*/ 596 h 627"/>
              <a:gd name="T48" fmla="*/ 771 w 790"/>
              <a:gd name="T49" fmla="*/ 599 h 627"/>
              <a:gd name="T50" fmla="*/ 753 w 790"/>
              <a:gd name="T51" fmla="*/ 603 h 627"/>
              <a:gd name="T52" fmla="*/ 321 w 790"/>
              <a:gd name="T53" fmla="*/ 606 h 627"/>
              <a:gd name="T54" fmla="*/ 64 w 790"/>
              <a:gd name="T55" fmla="*/ 607 h 627"/>
              <a:gd name="T56" fmla="*/ 363 w 790"/>
              <a:gd name="T57" fmla="*/ 619 h 627"/>
              <a:gd name="T58" fmla="*/ 746 w 790"/>
              <a:gd name="T59" fmla="*/ 607 h 627"/>
              <a:gd name="T60" fmla="*/ 773 w 790"/>
              <a:gd name="T61" fmla="*/ 610 h 627"/>
              <a:gd name="T62" fmla="*/ 785 w 790"/>
              <a:gd name="T63" fmla="*/ 603 h 627"/>
              <a:gd name="T64" fmla="*/ 763 w 790"/>
              <a:gd name="T65" fmla="*/ 294 h 627"/>
              <a:gd name="T66" fmla="*/ 777 w 790"/>
              <a:gd name="T67" fmla="*/ 22 h 627"/>
              <a:gd name="T68" fmla="*/ 760 w 790"/>
              <a:gd name="T69" fmla="*/ 16 h 627"/>
              <a:gd name="T70" fmla="*/ 379 w 790"/>
              <a:gd name="T71" fmla="*/ 6 h 627"/>
              <a:gd name="T72" fmla="*/ 11 w 790"/>
              <a:gd name="T73" fmla="*/ 37 h 627"/>
              <a:gd name="T74" fmla="*/ 1 w 790"/>
              <a:gd name="T75" fmla="*/ 44 h 627"/>
              <a:gd name="T76" fmla="*/ 780 w 790"/>
              <a:gd name="T77" fmla="*/ 603 h 627"/>
              <a:gd name="T78" fmla="*/ 722 w 790"/>
              <a:gd name="T79" fmla="*/ 605 h 627"/>
              <a:gd name="T80" fmla="*/ 772 w 790"/>
              <a:gd name="T81" fmla="*/ 575 h 627"/>
              <a:gd name="T82" fmla="*/ 752 w 790"/>
              <a:gd name="T83" fmla="*/ 273 h 627"/>
              <a:gd name="T84" fmla="*/ 94 w 790"/>
              <a:gd name="T85" fmla="*/ 47 h 627"/>
              <a:gd name="T86" fmla="*/ 75 w 790"/>
              <a:gd name="T87" fmla="*/ 37 h 627"/>
              <a:gd name="T88" fmla="*/ 39 w 790"/>
              <a:gd name="T89" fmla="*/ 52 h 627"/>
              <a:gd name="T90" fmla="*/ 33 w 790"/>
              <a:gd name="T91" fmla="*/ 42 h 627"/>
              <a:gd name="T92" fmla="*/ 36 w 790"/>
              <a:gd name="T93" fmla="*/ 52 h 627"/>
              <a:gd name="T94" fmla="*/ 202 w 790"/>
              <a:gd name="T95" fmla="*/ 33 h 627"/>
              <a:gd name="T96" fmla="*/ 202 w 790"/>
              <a:gd name="T97" fmla="*/ 33 h 627"/>
              <a:gd name="T98" fmla="*/ 198 w 790"/>
              <a:gd name="T99" fmla="*/ 25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0" h="627">
                <a:moveTo>
                  <a:pt x="1" y="44"/>
                </a:moveTo>
                <a:cubicBezTo>
                  <a:pt x="4" y="44"/>
                  <a:pt x="8" y="44"/>
                  <a:pt x="11" y="44"/>
                </a:cubicBezTo>
                <a:cubicBezTo>
                  <a:pt x="11" y="50"/>
                  <a:pt x="11" y="56"/>
                  <a:pt x="11" y="62"/>
                </a:cubicBezTo>
                <a:cubicBezTo>
                  <a:pt x="8" y="62"/>
                  <a:pt x="6" y="62"/>
                  <a:pt x="4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6" y="66"/>
                  <a:pt x="8" y="66"/>
                  <a:pt x="10" y="65"/>
                </a:cubicBezTo>
                <a:cubicBezTo>
                  <a:pt x="9" y="153"/>
                  <a:pt x="24" y="242"/>
                  <a:pt x="27" y="330"/>
                </a:cubicBezTo>
                <a:cubicBezTo>
                  <a:pt x="29" y="414"/>
                  <a:pt x="45" y="499"/>
                  <a:pt x="42" y="583"/>
                </a:cubicBezTo>
                <a:cubicBezTo>
                  <a:pt x="40" y="583"/>
                  <a:pt x="39" y="583"/>
                  <a:pt x="37" y="582"/>
                </a:cubicBezTo>
                <a:cubicBezTo>
                  <a:pt x="35" y="582"/>
                  <a:pt x="33" y="581"/>
                  <a:pt x="31" y="580"/>
                </a:cubicBezTo>
                <a:cubicBezTo>
                  <a:pt x="29" y="583"/>
                  <a:pt x="29" y="583"/>
                  <a:pt x="29" y="583"/>
                </a:cubicBezTo>
                <a:cubicBezTo>
                  <a:pt x="31" y="584"/>
                  <a:pt x="34" y="585"/>
                  <a:pt x="36" y="586"/>
                </a:cubicBezTo>
                <a:cubicBezTo>
                  <a:pt x="38" y="586"/>
                  <a:pt x="39" y="586"/>
                  <a:pt x="40" y="587"/>
                </a:cubicBezTo>
                <a:cubicBezTo>
                  <a:pt x="39" y="587"/>
                  <a:pt x="39" y="587"/>
                  <a:pt x="39" y="588"/>
                </a:cubicBezTo>
                <a:cubicBezTo>
                  <a:pt x="38" y="588"/>
                  <a:pt x="38" y="588"/>
                  <a:pt x="37" y="588"/>
                </a:cubicBezTo>
                <a:cubicBezTo>
                  <a:pt x="36" y="588"/>
                  <a:pt x="36" y="588"/>
                  <a:pt x="35" y="588"/>
                </a:cubicBezTo>
                <a:cubicBezTo>
                  <a:pt x="30" y="587"/>
                  <a:pt x="30" y="587"/>
                  <a:pt x="30" y="587"/>
                </a:cubicBezTo>
                <a:cubicBezTo>
                  <a:pt x="33" y="591"/>
                  <a:pt x="33" y="591"/>
                  <a:pt x="33" y="591"/>
                </a:cubicBezTo>
                <a:cubicBezTo>
                  <a:pt x="34" y="591"/>
                  <a:pt x="34" y="592"/>
                  <a:pt x="35" y="592"/>
                </a:cubicBezTo>
                <a:cubicBezTo>
                  <a:pt x="33" y="595"/>
                  <a:pt x="33" y="595"/>
                  <a:pt x="33" y="595"/>
                </a:cubicBezTo>
                <a:cubicBezTo>
                  <a:pt x="37" y="595"/>
                  <a:pt x="37" y="595"/>
                  <a:pt x="37" y="595"/>
                </a:cubicBezTo>
                <a:cubicBezTo>
                  <a:pt x="37" y="595"/>
                  <a:pt x="37" y="595"/>
                  <a:pt x="38" y="595"/>
                </a:cubicBezTo>
                <a:cubicBezTo>
                  <a:pt x="39" y="595"/>
                  <a:pt x="40" y="596"/>
                  <a:pt x="41" y="597"/>
                </a:cubicBezTo>
                <a:cubicBezTo>
                  <a:pt x="43" y="601"/>
                  <a:pt x="51" y="601"/>
                  <a:pt x="52" y="595"/>
                </a:cubicBezTo>
                <a:cubicBezTo>
                  <a:pt x="52" y="594"/>
                  <a:pt x="52" y="593"/>
                  <a:pt x="52" y="592"/>
                </a:cubicBezTo>
                <a:cubicBezTo>
                  <a:pt x="52" y="592"/>
                  <a:pt x="52" y="591"/>
                  <a:pt x="53" y="591"/>
                </a:cubicBezTo>
                <a:cubicBezTo>
                  <a:pt x="56" y="588"/>
                  <a:pt x="56" y="588"/>
                  <a:pt x="56" y="588"/>
                </a:cubicBezTo>
                <a:cubicBezTo>
                  <a:pt x="52" y="588"/>
                  <a:pt x="52" y="588"/>
                  <a:pt x="52" y="588"/>
                </a:cubicBezTo>
                <a:cubicBezTo>
                  <a:pt x="52" y="588"/>
                  <a:pt x="52" y="588"/>
                  <a:pt x="52" y="588"/>
                </a:cubicBezTo>
                <a:cubicBezTo>
                  <a:pt x="55" y="502"/>
                  <a:pt x="38" y="416"/>
                  <a:pt x="36" y="331"/>
                </a:cubicBezTo>
                <a:cubicBezTo>
                  <a:pt x="34" y="282"/>
                  <a:pt x="30" y="233"/>
                  <a:pt x="26" y="184"/>
                </a:cubicBezTo>
                <a:cubicBezTo>
                  <a:pt x="23" y="144"/>
                  <a:pt x="21" y="104"/>
                  <a:pt x="19" y="64"/>
                </a:cubicBezTo>
                <a:cubicBezTo>
                  <a:pt x="21" y="64"/>
                  <a:pt x="24" y="63"/>
                  <a:pt x="2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8" y="63"/>
                  <a:pt x="30" y="63"/>
                  <a:pt x="31" y="63"/>
                </a:cubicBezTo>
                <a:cubicBezTo>
                  <a:pt x="31" y="63"/>
                  <a:pt x="32" y="63"/>
                  <a:pt x="32" y="63"/>
                </a:cubicBezTo>
                <a:cubicBezTo>
                  <a:pt x="31" y="70"/>
                  <a:pt x="31" y="77"/>
                  <a:pt x="31" y="86"/>
                </a:cubicBezTo>
                <a:cubicBezTo>
                  <a:pt x="31" y="129"/>
                  <a:pt x="39" y="191"/>
                  <a:pt x="54" y="233"/>
                </a:cubicBezTo>
                <a:cubicBezTo>
                  <a:pt x="58" y="231"/>
                  <a:pt x="58" y="231"/>
                  <a:pt x="58" y="231"/>
                </a:cubicBezTo>
                <a:cubicBezTo>
                  <a:pt x="43" y="191"/>
                  <a:pt x="35" y="129"/>
                  <a:pt x="35" y="86"/>
                </a:cubicBezTo>
                <a:cubicBezTo>
                  <a:pt x="35" y="77"/>
                  <a:pt x="35" y="70"/>
                  <a:pt x="36" y="63"/>
                </a:cubicBezTo>
                <a:cubicBezTo>
                  <a:pt x="36" y="63"/>
                  <a:pt x="37" y="63"/>
                  <a:pt x="38" y="63"/>
                </a:cubicBezTo>
                <a:cubicBezTo>
                  <a:pt x="52" y="120"/>
                  <a:pt x="58" y="182"/>
                  <a:pt x="69" y="240"/>
                </a:cubicBezTo>
                <a:cubicBezTo>
                  <a:pt x="73" y="239"/>
                  <a:pt x="73" y="239"/>
                  <a:pt x="73" y="239"/>
                </a:cubicBezTo>
                <a:cubicBezTo>
                  <a:pt x="61" y="181"/>
                  <a:pt x="55" y="120"/>
                  <a:pt x="42" y="63"/>
                </a:cubicBezTo>
                <a:cubicBezTo>
                  <a:pt x="117" y="60"/>
                  <a:pt x="190" y="32"/>
                  <a:pt x="264" y="29"/>
                </a:cubicBezTo>
                <a:cubicBezTo>
                  <a:pt x="264" y="28"/>
                  <a:pt x="264" y="28"/>
                  <a:pt x="264" y="28"/>
                </a:cubicBezTo>
                <a:cubicBezTo>
                  <a:pt x="289" y="26"/>
                  <a:pt x="314" y="24"/>
                  <a:pt x="339" y="22"/>
                </a:cubicBezTo>
                <a:cubicBezTo>
                  <a:pt x="339" y="18"/>
                  <a:pt x="339" y="18"/>
                  <a:pt x="339" y="18"/>
                </a:cubicBezTo>
                <a:cubicBezTo>
                  <a:pt x="292" y="22"/>
                  <a:pt x="245" y="26"/>
                  <a:pt x="198" y="29"/>
                </a:cubicBezTo>
                <a:cubicBezTo>
                  <a:pt x="217" y="26"/>
                  <a:pt x="235" y="23"/>
                  <a:pt x="253" y="22"/>
                </a:cubicBezTo>
                <a:cubicBezTo>
                  <a:pt x="253" y="21"/>
                  <a:pt x="253" y="21"/>
                  <a:pt x="253" y="21"/>
                </a:cubicBezTo>
                <a:cubicBezTo>
                  <a:pt x="295" y="19"/>
                  <a:pt x="336" y="17"/>
                  <a:pt x="378" y="15"/>
                </a:cubicBezTo>
                <a:cubicBezTo>
                  <a:pt x="448" y="13"/>
                  <a:pt x="519" y="13"/>
                  <a:pt x="590" y="12"/>
                </a:cubicBezTo>
                <a:cubicBezTo>
                  <a:pt x="588" y="13"/>
                  <a:pt x="586" y="14"/>
                  <a:pt x="583" y="15"/>
                </a:cubicBezTo>
                <a:cubicBezTo>
                  <a:pt x="585" y="18"/>
                  <a:pt x="585" y="18"/>
                  <a:pt x="585" y="18"/>
                </a:cubicBezTo>
                <a:cubicBezTo>
                  <a:pt x="591" y="16"/>
                  <a:pt x="598" y="14"/>
                  <a:pt x="606" y="12"/>
                </a:cubicBezTo>
                <a:cubicBezTo>
                  <a:pt x="637" y="12"/>
                  <a:pt x="668" y="12"/>
                  <a:pt x="699" y="12"/>
                </a:cubicBezTo>
                <a:cubicBezTo>
                  <a:pt x="707" y="13"/>
                  <a:pt x="715" y="14"/>
                  <a:pt x="722" y="15"/>
                </a:cubicBezTo>
                <a:cubicBezTo>
                  <a:pt x="723" y="19"/>
                  <a:pt x="723" y="27"/>
                  <a:pt x="723" y="37"/>
                </a:cubicBezTo>
                <a:cubicBezTo>
                  <a:pt x="681" y="35"/>
                  <a:pt x="639" y="26"/>
                  <a:pt x="597" y="23"/>
                </a:cubicBezTo>
                <a:cubicBezTo>
                  <a:pt x="635" y="22"/>
                  <a:pt x="673" y="22"/>
                  <a:pt x="711" y="22"/>
                </a:cubicBezTo>
                <a:cubicBezTo>
                  <a:pt x="714" y="22"/>
                  <a:pt x="718" y="22"/>
                  <a:pt x="722" y="22"/>
                </a:cubicBezTo>
                <a:cubicBezTo>
                  <a:pt x="722" y="18"/>
                  <a:pt x="722" y="18"/>
                  <a:pt x="722" y="18"/>
                </a:cubicBezTo>
                <a:cubicBezTo>
                  <a:pt x="718" y="18"/>
                  <a:pt x="714" y="18"/>
                  <a:pt x="711" y="18"/>
                </a:cubicBezTo>
                <a:cubicBezTo>
                  <a:pt x="630" y="18"/>
                  <a:pt x="549" y="20"/>
                  <a:pt x="469" y="22"/>
                </a:cubicBezTo>
                <a:cubicBezTo>
                  <a:pt x="469" y="26"/>
                  <a:pt x="469" y="26"/>
                  <a:pt x="469" y="26"/>
                </a:cubicBezTo>
                <a:cubicBezTo>
                  <a:pt x="496" y="25"/>
                  <a:pt x="523" y="24"/>
                  <a:pt x="551" y="24"/>
                </a:cubicBezTo>
                <a:cubicBezTo>
                  <a:pt x="551" y="26"/>
                  <a:pt x="551" y="26"/>
                  <a:pt x="551" y="26"/>
                </a:cubicBezTo>
                <a:cubicBezTo>
                  <a:pt x="556" y="25"/>
                  <a:pt x="561" y="25"/>
                  <a:pt x="565" y="25"/>
                </a:cubicBezTo>
                <a:cubicBezTo>
                  <a:pt x="619" y="25"/>
                  <a:pt x="670" y="39"/>
                  <a:pt x="723" y="40"/>
                </a:cubicBezTo>
                <a:cubicBezTo>
                  <a:pt x="723" y="43"/>
                  <a:pt x="724" y="45"/>
                  <a:pt x="724" y="48"/>
                </a:cubicBezTo>
                <a:cubicBezTo>
                  <a:pt x="724" y="94"/>
                  <a:pt x="720" y="166"/>
                  <a:pt x="720" y="188"/>
                </a:cubicBezTo>
                <a:cubicBezTo>
                  <a:pt x="720" y="189"/>
                  <a:pt x="720" y="190"/>
                  <a:pt x="720" y="191"/>
                </a:cubicBezTo>
                <a:cubicBezTo>
                  <a:pt x="723" y="191"/>
                  <a:pt x="723" y="191"/>
                  <a:pt x="723" y="191"/>
                </a:cubicBezTo>
                <a:cubicBezTo>
                  <a:pt x="723" y="190"/>
                  <a:pt x="723" y="189"/>
                  <a:pt x="723" y="188"/>
                </a:cubicBezTo>
                <a:cubicBezTo>
                  <a:pt x="723" y="166"/>
                  <a:pt x="727" y="94"/>
                  <a:pt x="727" y="48"/>
                </a:cubicBezTo>
                <a:cubicBezTo>
                  <a:pt x="727" y="45"/>
                  <a:pt x="727" y="43"/>
                  <a:pt x="727" y="40"/>
                </a:cubicBezTo>
                <a:cubicBezTo>
                  <a:pt x="728" y="40"/>
                  <a:pt x="728" y="41"/>
                  <a:pt x="729" y="41"/>
                </a:cubicBezTo>
                <a:cubicBezTo>
                  <a:pt x="729" y="37"/>
                  <a:pt x="729" y="37"/>
                  <a:pt x="729" y="37"/>
                </a:cubicBezTo>
                <a:cubicBezTo>
                  <a:pt x="728" y="37"/>
                  <a:pt x="728" y="37"/>
                  <a:pt x="727" y="37"/>
                </a:cubicBezTo>
                <a:cubicBezTo>
                  <a:pt x="727" y="30"/>
                  <a:pt x="727" y="24"/>
                  <a:pt x="726" y="20"/>
                </a:cubicBezTo>
                <a:cubicBezTo>
                  <a:pt x="726" y="18"/>
                  <a:pt x="726" y="16"/>
                  <a:pt x="726" y="15"/>
                </a:cubicBezTo>
                <a:cubicBezTo>
                  <a:pt x="737" y="16"/>
                  <a:pt x="748" y="18"/>
                  <a:pt x="758" y="19"/>
                </a:cubicBezTo>
                <a:cubicBezTo>
                  <a:pt x="753" y="29"/>
                  <a:pt x="753" y="40"/>
                  <a:pt x="753" y="51"/>
                </a:cubicBezTo>
                <a:cubicBezTo>
                  <a:pt x="752" y="70"/>
                  <a:pt x="753" y="89"/>
                  <a:pt x="753" y="109"/>
                </a:cubicBezTo>
                <a:cubicBezTo>
                  <a:pt x="752" y="146"/>
                  <a:pt x="752" y="184"/>
                  <a:pt x="751" y="222"/>
                </a:cubicBezTo>
                <a:cubicBezTo>
                  <a:pt x="749" y="239"/>
                  <a:pt x="747" y="258"/>
                  <a:pt x="745" y="277"/>
                </a:cubicBezTo>
                <a:cubicBezTo>
                  <a:pt x="742" y="277"/>
                  <a:pt x="742" y="277"/>
                  <a:pt x="742" y="277"/>
                </a:cubicBezTo>
                <a:cubicBezTo>
                  <a:pt x="742" y="296"/>
                  <a:pt x="742" y="316"/>
                  <a:pt x="742" y="336"/>
                </a:cubicBezTo>
                <a:cubicBezTo>
                  <a:pt x="742" y="345"/>
                  <a:pt x="742" y="353"/>
                  <a:pt x="742" y="362"/>
                </a:cubicBezTo>
                <a:cubicBezTo>
                  <a:pt x="742" y="371"/>
                  <a:pt x="742" y="379"/>
                  <a:pt x="742" y="388"/>
                </a:cubicBezTo>
                <a:cubicBezTo>
                  <a:pt x="742" y="398"/>
                  <a:pt x="742" y="408"/>
                  <a:pt x="742" y="418"/>
                </a:cubicBezTo>
                <a:cubicBezTo>
                  <a:pt x="743" y="418"/>
                  <a:pt x="743" y="418"/>
                  <a:pt x="743" y="418"/>
                </a:cubicBezTo>
                <a:cubicBezTo>
                  <a:pt x="747" y="479"/>
                  <a:pt x="756" y="539"/>
                  <a:pt x="773" y="590"/>
                </a:cubicBezTo>
                <a:cubicBezTo>
                  <a:pt x="773" y="592"/>
                  <a:pt x="774" y="594"/>
                  <a:pt x="774" y="596"/>
                </a:cubicBezTo>
                <a:cubicBezTo>
                  <a:pt x="773" y="595"/>
                  <a:pt x="772" y="595"/>
                  <a:pt x="771" y="595"/>
                </a:cubicBezTo>
                <a:cubicBezTo>
                  <a:pt x="767" y="594"/>
                  <a:pt x="761" y="595"/>
                  <a:pt x="755" y="594"/>
                </a:cubicBezTo>
                <a:cubicBezTo>
                  <a:pt x="755" y="598"/>
                  <a:pt x="755" y="598"/>
                  <a:pt x="755" y="598"/>
                </a:cubicBezTo>
                <a:cubicBezTo>
                  <a:pt x="761" y="599"/>
                  <a:pt x="767" y="598"/>
                  <a:pt x="771" y="599"/>
                </a:cubicBezTo>
                <a:cubicBezTo>
                  <a:pt x="772" y="599"/>
                  <a:pt x="773" y="599"/>
                  <a:pt x="774" y="600"/>
                </a:cubicBezTo>
                <a:cubicBezTo>
                  <a:pt x="774" y="601"/>
                  <a:pt x="775" y="601"/>
                  <a:pt x="776" y="602"/>
                </a:cubicBezTo>
                <a:cubicBezTo>
                  <a:pt x="775" y="602"/>
                  <a:pt x="775" y="602"/>
                  <a:pt x="775" y="602"/>
                </a:cubicBezTo>
                <a:cubicBezTo>
                  <a:pt x="768" y="602"/>
                  <a:pt x="760" y="602"/>
                  <a:pt x="753" y="603"/>
                </a:cubicBezTo>
                <a:cubicBezTo>
                  <a:pt x="743" y="602"/>
                  <a:pt x="733" y="601"/>
                  <a:pt x="722" y="601"/>
                </a:cubicBezTo>
                <a:cubicBezTo>
                  <a:pt x="699" y="601"/>
                  <a:pt x="675" y="604"/>
                  <a:pt x="654" y="609"/>
                </a:cubicBezTo>
                <a:cubicBezTo>
                  <a:pt x="654" y="611"/>
                  <a:pt x="654" y="611"/>
                  <a:pt x="654" y="611"/>
                </a:cubicBezTo>
                <a:cubicBezTo>
                  <a:pt x="543" y="613"/>
                  <a:pt x="432" y="609"/>
                  <a:pt x="321" y="606"/>
                </a:cubicBezTo>
                <a:cubicBezTo>
                  <a:pt x="290" y="605"/>
                  <a:pt x="259" y="604"/>
                  <a:pt x="228" y="605"/>
                </a:cubicBezTo>
                <a:cubicBezTo>
                  <a:pt x="192" y="607"/>
                  <a:pt x="155" y="609"/>
                  <a:pt x="119" y="608"/>
                </a:cubicBezTo>
                <a:cubicBezTo>
                  <a:pt x="113" y="608"/>
                  <a:pt x="48" y="587"/>
                  <a:pt x="58" y="609"/>
                </a:cubicBezTo>
                <a:cubicBezTo>
                  <a:pt x="60" y="613"/>
                  <a:pt x="65" y="610"/>
                  <a:pt x="64" y="607"/>
                </a:cubicBezTo>
                <a:cubicBezTo>
                  <a:pt x="64" y="607"/>
                  <a:pt x="72" y="608"/>
                  <a:pt x="75" y="608"/>
                </a:cubicBezTo>
                <a:cubicBezTo>
                  <a:pt x="85" y="610"/>
                  <a:pt x="95" y="613"/>
                  <a:pt x="105" y="615"/>
                </a:cubicBezTo>
                <a:cubicBezTo>
                  <a:pt x="127" y="621"/>
                  <a:pt x="150" y="619"/>
                  <a:pt x="173" y="619"/>
                </a:cubicBezTo>
                <a:cubicBezTo>
                  <a:pt x="237" y="617"/>
                  <a:pt x="300" y="617"/>
                  <a:pt x="363" y="619"/>
                </a:cubicBezTo>
                <a:cubicBezTo>
                  <a:pt x="429" y="621"/>
                  <a:pt x="494" y="622"/>
                  <a:pt x="559" y="624"/>
                </a:cubicBezTo>
                <a:cubicBezTo>
                  <a:pt x="618" y="626"/>
                  <a:pt x="678" y="627"/>
                  <a:pt x="736" y="619"/>
                </a:cubicBezTo>
                <a:cubicBezTo>
                  <a:pt x="743" y="618"/>
                  <a:pt x="742" y="610"/>
                  <a:pt x="736" y="608"/>
                </a:cubicBezTo>
                <a:cubicBezTo>
                  <a:pt x="740" y="608"/>
                  <a:pt x="743" y="608"/>
                  <a:pt x="746" y="607"/>
                </a:cubicBezTo>
                <a:cubicBezTo>
                  <a:pt x="746" y="609"/>
                  <a:pt x="746" y="609"/>
                  <a:pt x="746" y="609"/>
                </a:cubicBezTo>
                <a:cubicBezTo>
                  <a:pt x="750" y="610"/>
                  <a:pt x="754" y="610"/>
                  <a:pt x="758" y="610"/>
                </a:cubicBezTo>
                <a:cubicBezTo>
                  <a:pt x="762" y="610"/>
                  <a:pt x="766" y="610"/>
                  <a:pt x="769" y="609"/>
                </a:cubicBezTo>
                <a:cubicBezTo>
                  <a:pt x="770" y="609"/>
                  <a:pt x="772" y="609"/>
                  <a:pt x="773" y="610"/>
                </a:cubicBezTo>
                <a:cubicBezTo>
                  <a:pt x="773" y="609"/>
                  <a:pt x="773" y="609"/>
                  <a:pt x="773" y="609"/>
                </a:cubicBezTo>
                <a:cubicBezTo>
                  <a:pt x="777" y="608"/>
                  <a:pt x="781" y="607"/>
                  <a:pt x="785" y="606"/>
                </a:cubicBezTo>
                <a:cubicBezTo>
                  <a:pt x="787" y="605"/>
                  <a:pt x="787" y="605"/>
                  <a:pt x="787" y="605"/>
                </a:cubicBezTo>
                <a:cubicBezTo>
                  <a:pt x="785" y="603"/>
                  <a:pt x="785" y="603"/>
                  <a:pt x="785" y="603"/>
                </a:cubicBezTo>
                <a:cubicBezTo>
                  <a:pt x="785" y="602"/>
                  <a:pt x="785" y="602"/>
                  <a:pt x="784" y="602"/>
                </a:cubicBezTo>
                <a:cubicBezTo>
                  <a:pt x="785" y="601"/>
                  <a:pt x="786" y="600"/>
                  <a:pt x="786" y="598"/>
                </a:cubicBezTo>
                <a:cubicBezTo>
                  <a:pt x="790" y="551"/>
                  <a:pt x="782" y="500"/>
                  <a:pt x="778" y="453"/>
                </a:cubicBezTo>
                <a:cubicBezTo>
                  <a:pt x="772" y="400"/>
                  <a:pt x="766" y="347"/>
                  <a:pt x="763" y="294"/>
                </a:cubicBezTo>
                <a:cubicBezTo>
                  <a:pt x="760" y="240"/>
                  <a:pt x="762" y="185"/>
                  <a:pt x="762" y="131"/>
                </a:cubicBezTo>
                <a:cubicBezTo>
                  <a:pt x="762" y="109"/>
                  <a:pt x="762" y="88"/>
                  <a:pt x="762" y="66"/>
                </a:cubicBezTo>
                <a:cubicBezTo>
                  <a:pt x="761" y="52"/>
                  <a:pt x="759" y="34"/>
                  <a:pt x="765" y="20"/>
                </a:cubicBezTo>
                <a:cubicBezTo>
                  <a:pt x="769" y="21"/>
                  <a:pt x="773" y="21"/>
                  <a:pt x="777" y="22"/>
                </a:cubicBezTo>
                <a:cubicBezTo>
                  <a:pt x="778" y="18"/>
                  <a:pt x="778" y="18"/>
                  <a:pt x="778" y="18"/>
                </a:cubicBezTo>
                <a:cubicBezTo>
                  <a:pt x="774" y="18"/>
                  <a:pt x="770" y="17"/>
                  <a:pt x="766" y="17"/>
                </a:cubicBezTo>
                <a:cubicBezTo>
                  <a:pt x="766" y="14"/>
                  <a:pt x="762" y="12"/>
                  <a:pt x="760" y="15"/>
                </a:cubicBezTo>
                <a:cubicBezTo>
                  <a:pt x="760" y="15"/>
                  <a:pt x="760" y="16"/>
                  <a:pt x="760" y="16"/>
                </a:cubicBezTo>
                <a:cubicBezTo>
                  <a:pt x="750" y="14"/>
                  <a:pt x="739" y="13"/>
                  <a:pt x="729" y="12"/>
                </a:cubicBezTo>
                <a:cubicBezTo>
                  <a:pt x="736" y="12"/>
                  <a:pt x="744" y="11"/>
                  <a:pt x="752" y="11"/>
                </a:cubicBezTo>
                <a:cubicBezTo>
                  <a:pt x="758" y="11"/>
                  <a:pt x="759" y="2"/>
                  <a:pt x="753" y="2"/>
                </a:cubicBezTo>
                <a:cubicBezTo>
                  <a:pt x="628" y="0"/>
                  <a:pt x="503" y="2"/>
                  <a:pt x="379" y="6"/>
                </a:cubicBezTo>
                <a:cubicBezTo>
                  <a:pt x="258" y="10"/>
                  <a:pt x="137" y="18"/>
                  <a:pt x="17" y="37"/>
                </a:cubicBezTo>
                <a:cubicBezTo>
                  <a:pt x="17" y="35"/>
                  <a:pt x="17" y="34"/>
                  <a:pt x="17" y="32"/>
                </a:cubicBezTo>
                <a:cubicBezTo>
                  <a:pt x="16" y="29"/>
                  <a:pt x="12" y="30"/>
                  <a:pt x="12" y="32"/>
                </a:cubicBezTo>
                <a:cubicBezTo>
                  <a:pt x="11" y="34"/>
                  <a:pt x="11" y="36"/>
                  <a:pt x="11" y="37"/>
                </a:cubicBezTo>
                <a:cubicBezTo>
                  <a:pt x="10" y="38"/>
                  <a:pt x="10" y="38"/>
                  <a:pt x="9" y="38"/>
                </a:cubicBezTo>
                <a:cubicBezTo>
                  <a:pt x="7" y="38"/>
                  <a:pt x="7" y="39"/>
                  <a:pt x="6" y="40"/>
                </a:cubicBezTo>
                <a:cubicBezTo>
                  <a:pt x="4" y="40"/>
                  <a:pt x="2" y="40"/>
                  <a:pt x="0" y="41"/>
                </a:cubicBezTo>
                <a:lnTo>
                  <a:pt x="1" y="44"/>
                </a:lnTo>
                <a:close/>
                <a:moveTo>
                  <a:pt x="780" y="603"/>
                </a:moveTo>
                <a:cubicBezTo>
                  <a:pt x="779" y="604"/>
                  <a:pt x="778" y="604"/>
                  <a:pt x="777" y="604"/>
                </a:cubicBezTo>
                <a:cubicBezTo>
                  <a:pt x="777" y="603"/>
                  <a:pt x="777" y="603"/>
                  <a:pt x="777" y="603"/>
                </a:cubicBezTo>
                <a:cubicBezTo>
                  <a:pt x="778" y="603"/>
                  <a:pt x="779" y="603"/>
                  <a:pt x="780" y="603"/>
                </a:cubicBezTo>
                <a:close/>
                <a:moveTo>
                  <a:pt x="731" y="605"/>
                </a:moveTo>
                <a:cubicBezTo>
                  <a:pt x="712" y="607"/>
                  <a:pt x="693" y="610"/>
                  <a:pt x="675" y="610"/>
                </a:cubicBezTo>
                <a:cubicBezTo>
                  <a:pt x="673" y="610"/>
                  <a:pt x="671" y="610"/>
                  <a:pt x="668" y="610"/>
                </a:cubicBezTo>
                <a:cubicBezTo>
                  <a:pt x="686" y="607"/>
                  <a:pt x="704" y="605"/>
                  <a:pt x="722" y="605"/>
                </a:cubicBezTo>
                <a:cubicBezTo>
                  <a:pt x="725" y="605"/>
                  <a:pt x="728" y="605"/>
                  <a:pt x="731" y="605"/>
                </a:cubicBezTo>
                <a:close/>
                <a:moveTo>
                  <a:pt x="764" y="434"/>
                </a:moveTo>
                <a:cubicBezTo>
                  <a:pt x="766" y="460"/>
                  <a:pt x="768" y="486"/>
                  <a:pt x="770" y="513"/>
                </a:cubicBezTo>
                <a:cubicBezTo>
                  <a:pt x="772" y="534"/>
                  <a:pt x="772" y="554"/>
                  <a:pt x="772" y="575"/>
                </a:cubicBezTo>
                <a:cubicBezTo>
                  <a:pt x="756" y="519"/>
                  <a:pt x="747" y="453"/>
                  <a:pt x="746" y="388"/>
                </a:cubicBezTo>
                <a:cubicBezTo>
                  <a:pt x="746" y="371"/>
                  <a:pt x="746" y="354"/>
                  <a:pt x="746" y="336"/>
                </a:cubicBezTo>
                <a:cubicBezTo>
                  <a:pt x="747" y="307"/>
                  <a:pt x="749" y="278"/>
                  <a:pt x="752" y="251"/>
                </a:cubicBezTo>
                <a:cubicBezTo>
                  <a:pt x="752" y="258"/>
                  <a:pt x="752" y="266"/>
                  <a:pt x="752" y="273"/>
                </a:cubicBezTo>
                <a:cubicBezTo>
                  <a:pt x="753" y="327"/>
                  <a:pt x="759" y="380"/>
                  <a:pt x="764" y="434"/>
                </a:cubicBezTo>
                <a:close/>
                <a:moveTo>
                  <a:pt x="95" y="37"/>
                </a:moveTo>
                <a:cubicBezTo>
                  <a:pt x="112" y="37"/>
                  <a:pt x="130" y="37"/>
                  <a:pt x="147" y="36"/>
                </a:cubicBezTo>
                <a:cubicBezTo>
                  <a:pt x="130" y="40"/>
                  <a:pt x="112" y="43"/>
                  <a:pt x="94" y="47"/>
                </a:cubicBezTo>
                <a:cubicBezTo>
                  <a:pt x="82" y="48"/>
                  <a:pt x="69" y="49"/>
                  <a:pt x="57" y="49"/>
                </a:cubicBezTo>
                <a:cubicBezTo>
                  <a:pt x="51" y="49"/>
                  <a:pt x="45" y="49"/>
                  <a:pt x="38" y="48"/>
                </a:cubicBezTo>
                <a:cubicBezTo>
                  <a:pt x="38" y="46"/>
                  <a:pt x="37" y="44"/>
                  <a:pt x="37" y="41"/>
                </a:cubicBezTo>
                <a:cubicBezTo>
                  <a:pt x="49" y="40"/>
                  <a:pt x="62" y="39"/>
                  <a:pt x="75" y="37"/>
                </a:cubicBezTo>
                <a:cubicBezTo>
                  <a:pt x="82" y="37"/>
                  <a:pt x="88" y="37"/>
                  <a:pt x="95" y="37"/>
                </a:cubicBezTo>
                <a:close/>
                <a:moveTo>
                  <a:pt x="60" y="53"/>
                </a:moveTo>
                <a:cubicBezTo>
                  <a:pt x="53" y="54"/>
                  <a:pt x="47" y="55"/>
                  <a:pt x="40" y="56"/>
                </a:cubicBezTo>
                <a:cubicBezTo>
                  <a:pt x="40" y="55"/>
                  <a:pt x="40" y="54"/>
                  <a:pt x="39" y="52"/>
                </a:cubicBezTo>
                <a:cubicBezTo>
                  <a:pt x="45" y="53"/>
                  <a:pt x="51" y="53"/>
                  <a:pt x="57" y="53"/>
                </a:cubicBezTo>
                <a:cubicBezTo>
                  <a:pt x="58" y="53"/>
                  <a:pt x="59" y="53"/>
                  <a:pt x="60" y="53"/>
                </a:cubicBezTo>
                <a:close/>
                <a:moveTo>
                  <a:pt x="17" y="43"/>
                </a:moveTo>
                <a:cubicBezTo>
                  <a:pt x="22" y="43"/>
                  <a:pt x="28" y="42"/>
                  <a:pt x="33" y="42"/>
                </a:cubicBezTo>
                <a:cubicBezTo>
                  <a:pt x="33" y="44"/>
                  <a:pt x="34" y="46"/>
                  <a:pt x="35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52"/>
                  <a:pt x="35" y="52"/>
                  <a:pt x="36" y="52"/>
                </a:cubicBezTo>
                <a:cubicBezTo>
                  <a:pt x="36" y="54"/>
                  <a:pt x="36" y="55"/>
                  <a:pt x="37" y="57"/>
                </a:cubicBezTo>
                <a:cubicBezTo>
                  <a:pt x="31" y="58"/>
                  <a:pt x="24" y="59"/>
                  <a:pt x="18" y="60"/>
                </a:cubicBezTo>
                <a:cubicBezTo>
                  <a:pt x="18" y="55"/>
                  <a:pt x="18" y="49"/>
                  <a:pt x="17" y="43"/>
                </a:cubicBezTo>
                <a:close/>
                <a:moveTo>
                  <a:pt x="202" y="33"/>
                </a:moveTo>
                <a:cubicBezTo>
                  <a:pt x="151" y="42"/>
                  <a:pt x="100" y="56"/>
                  <a:pt x="49" y="59"/>
                </a:cubicBezTo>
                <a:cubicBezTo>
                  <a:pt x="64" y="56"/>
                  <a:pt x="80" y="53"/>
                  <a:pt x="95" y="50"/>
                </a:cubicBezTo>
                <a:cubicBezTo>
                  <a:pt x="121" y="47"/>
                  <a:pt x="147" y="40"/>
                  <a:pt x="173" y="35"/>
                </a:cubicBezTo>
                <a:cubicBezTo>
                  <a:pt x="183" y="34"/>
                  <a:pt x="192" y="33"/>
                  <a:pt x="202" y="33"/>
                </a:cubicBezTo>
                <a:close/>
                <a:moveTo>
                  <a:pt x="102" y="33"/>
                </a:moveTo>
                <a:cubicBezTo>
                  <a:pt x="107" y="33"/>
                  <a:pt x="112" y="32"/>
                  <a:pt x="117" y="31"/>
                </a:cubicBezTo>
                <a:cubicBezTo>
                  <a:pt x="139" y="29"/>
                  <a:pt x="161" y="27"/>
                  <a:pt x="183" y="26"/>
                </a:cubicBezTo>
                <a:cubicBezTo>
                  <a:pt x="188" y="26"/>
                  <a:pt x="193" y="25"/>
                  <a:pt x="198" y="25"/>
                </a:cubicBezTo>
                <a:cubicBezTo>
                  <a:pt x="190" y="27"/>
                  <a:pt x="181" y="29"/>
                  <a:pt x="172" y="31"/>
                </a:cubicBezTo>
                <a:cubicBezTo>
                  <a:pt x="149" y="32"/>
                  <a:pt x="126" y="33"/>
                  <a:pt x="102" y="33"/>
                </a:cubicBez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0" name="Freeform 113"/>
          <p:cNvSpPr>
            <a:spLocks noEditPoints="1"/>
          </p:cNvSpPr>
          <p:nvPr/>
        </p:nvSpPr>
        <p:spPr bwMode="auto">
          <a:xfrm>
            <a:off x="7999730" y="3341370"/>
            <a:ext cx="81280" cy="115570"/>
          </a:xfrm>
          <a:custGeom>
            <a:avLst/>
            <a:gdLst>
              <a:gd name="T0" fmla="*/ 18 w 19"/>
              <a:gd name="T1" fmla="*/ 17 h 27"/>
              <a:gd name="T2" fmla="*/ 18 w 19"/>
              <a:gd name="T3" fmla="*/ 17 h 27"/>
              <a:gd name="T4" fmla="*/ 18 w 19"/>
              <a:gd name="T5" fmla="*/ 17 h 27"/>
              <a:gd name="T6" fmla="*/ 19 w 19"/>
              <a:gd name="T7" fmla="*/ 13 h 27"/>
              <a:gd name="T8" fmla="*/ 15 w 19"/>
              <a:gd name="T9" fmla="*/ 12 h 27"/>
              <a:gd name="T10" fmla="*/ 12 w 19"/>
              <a:gd name="T11" fmla="*/ 10 h 27"/>
              <a:gd name="T12" fmla="*/ 12 w 19"/>
              <a:gd name="T13" fmla="*/ 10 h 27"/>
              <a:gd name="T14" fmla="*/ 12 w 19"/>
              <a:gd name="T15" fmla="*/ 10 h 27"/>
              <a:gd name="T16" fmla="*/ 10 w 19"/>
              <a:gd name="T17" fmla="*/ 9 h 27"/>
              <a:gd name="T18" fmla="*/ 12 w 19"/>
              <a:gd name="T19" fmla="*/ 7 h 27"/>
              <a:gd name="T20" fmla="*/ 13 w 19"/>
              <a:gd name="T21" fmla="*/ 4 h 27"/>
              <a:gd name="T22" fmla="*/ 3 w 19"/>
              <a:gd name="T23" fmla="*/ 0 h 27"/>
              <a:gd name="T24" fmla="*/ 0 w 19"/>
              <a:gd name="T25" fmla="*/ 4 h 27"/>
              <a:gd name="T26" fmla="*/ 3 w 19"/>
              <a:gd name="T27" fmla="*/ 16 h 27"/>
              <a:gd name="T28" fmla="*/ 10 w 19"/>
              <a:gd name="T29" fmla="*/ 25 h 27"/>
              <a:gd name="T30" fmla="*/ 16 w 19"/>
              <a:gd name="T31" fmla="*/ 23 h 27"/>
              <a:gd name="T32" fmla="*/ 15 w 19"/>
              <a:gd name="T33" fmla="*/ 19 h 27"/>
              <a:gd name="T34" fmla="*/ 15 w 19"/>
              <a:gd name="T35" fmla="*/ 16 h 27"/>
              <a:gd name="T36" fmla="*/ 15 w 19"/>
              <a:gd name="T37" fmla="*/ 16 h 27"/>
              <a:gd name="T38" fmla="*/ 16 w 19"/>
              <a:gd name="T39" fmla="*/ 16 h 27"/>
              <a:gd name="T40" fmla="*/ 18 w 19"/>
              <a:gd name="T41" fmla="*/ 17 h 27"/>
              <a:gd name="T42" fmla="*/ 6 w 19"/>
              <a:gd name="T43" fmla="*/ 7 h 27"/>
              <a:gd name="T44" fmla="*/ 6 w 19"/>
              <a:gd name="T45" fmla="*/ 6 h 27"/>
              <a:gd name="T46" fmla="*/ 7 w 19"/>
              <a:gd name="T47" fmla="*/ 6 h 27"/>
              <a:gd name="T48" fmla="*/ 6 w 19"/>
              <a:gd name="T49" fmla="*/ 7 h 27"/>
              <a:gd name="T50" fmla="*/ 13 w 19"/>
              <a:gd name="T51" fmla="*/ 16 h 27"/>
              <a:gd name="T52" fmla="*/ 14 w 19"/>
              <a:gd name="T53" fmla="*/ 15 h 27"/>
              <a:gd name="T54" fmla="*/ 14 w 19"/>
              <a:gd name="T55" fmla="*/ 15 h 27"/>
              <a:gd name="T56" fmla="*/ 13 w 19"/>
              <a:gd name="T57" fmla="*/ 16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9" h="27">
                <a:moveTo>
                  <a:pt x="18" y="17"/>
                </a:move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3"/>
                  <a:pt x="17" y="12"/>
                  <a:pt x="15" y="12"/>
                </a:cubicBezTo>
                <a:cubicBezTo>
                  <a:pt x="15" y="11"/>
                  <a:pt x="14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1" y="10"/>
                  <a:pt x="11" y="9"/>
                  <a:pt x="10" y="9"/>
                </a:cubicBezTo>
                <a:cubicBezTo>
                  <a:pt x="12" y="7"/>
                  <a:pt x="12" y="7"/>
                  <a:pt x="12" y="7"/>
                </a:cubicBezTo>
                <a:cubicBezTo>
                  <a:pt x="14" y="8"/>
                  <a:pt x="16" y="5"/>
                  <a:pt x="13" y="4"/>
                </a:cubicBezTo>
                <a:cubicBezTo>
                  <a:pt x="10" y="2"/>
                  <a:pt x="6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1" y="8"/>
                  <a:pt x="1" y="12"/>
                  <a:pt x="3" y="16"/>
                </a:cubicBezTo>
                <a:cubicBezTo>
                  <a:pt x="5" y="20"/>
                  <a:pt x="8" y="22"/>
                  <a:pt x="10" y="25"/>
                </a:cubicBezTo>
                <a:cubicBezTo>
                  <a:pt x="12" y="27"/>
                  <a:pt x="16" y="26"/>
                  <a:pt x="16" y="23"/>
                </a:cubicBezTo>
                <a:cubicBezTo>
                  <a:pt x="16" y="22"/>
                  <a:pt x="16" y="20"/>
                  <a:pt x="15" y="19"/>
                </a:cubicBezTo>
                <a:cubicBezTo>
                  <a:pt x="15" y="18"/>
                  <a:pt x="15" y="17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6" y="16"/>
                  <a:pt x="16" y="16"/>
                </a:cubicBezTo>
                <a:cubicBezTo>
                  <a:pt x="17" y="16"/>
                  <a:pt x="17" y="17"/>
                  <a:pt x="18" y="17"/>
                </a:cubicBezTo>
                <a:close/>
                <a:moveTo>
                  <a:pt x="6" y="7"/>
                </a:moveTo>
                <a:cubicBezTo>
                  <a:pt x="6" y="7"/>
                  <a:pt x="6" y="7"/>
                  <a:pt x="6" y="6"/>
                </a:cubicBezTo>
                <a:cubicBezTo>
                  <a:pt x="6" y="6"/>
                  <a:pt x="7" y="6"/>
                  <a:pt x="7" y="6"/>
                </a:cubicBezTo>
                <a:cubicBezTo>
                  <a:pt x="7" y="7"/>
                  <a:pt x="7" y="7"/>
                  <a:pt x="6" y="7"/>
                </a:cubicBezTo>
                <a:close/>
                <a:moveTo>
                  <a:pt x="13" y="16"/>
                </a:moveTo>
                <a:cubicBezTo>
                  <a:pt x="13" y="16"/>
                  <a:pt x="14" y="16"/>
                  <a:pt x="14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6"/>
                  <a:pt x="13" y="16"/>
                  <a:pt x="13" y="16"/>
                </a:cubicBez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文本框 14"/>
          <p:cNvSpPr txBox="1"/>
          <p:nvPr/>
        </p:nvSpPr>
        <p:spPr>
          <a:xfrm>
            <a:off x="674370" y="5472430"/>
            <a:ext cx="11277600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3B5B8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  <a:ea typeface="微软雅黑" panose="020B0503020204020204" charset="-122"/>
              </a:rPr>
              <a:t>会理财的人不一定会投资，而会投资的人一定要会理财，理财是一个人的基本素养</a:t>
            </a:r>
            <a:endParaRPr lang="zh-CN" altLang="en-US" sz="2400" b="1" dirty="0">
              <a:solidFill>
                <a:srgbClr val="3B5B84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1348516" y="1645924"/>
            <a:ext cx="4533777" cy="28613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 algn="just" fontAlgn="auto">
              <a:lnSpc>
                <a:spcPct val="250000"/>
              </a:lnSpc>
              <a:buFont typeface="Arial" panose="020B0604020202020204" pitchFamily="34" charset="0"/>
              <a:buChar char="•"/>
            </a:pP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投资的优势是</a:t>
            </a:r>
            <a:r>
              <a:rPr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很快赚取现在的钱</a:t>
            </a:r>
            <a:endParaRPr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  <a:p>
            <a:pPr marL="285750" lvl="0" indent="-285750" algn="just" fontAlgn="auto">
              <a:lnSpc>
                <a:spcPct val="250000"/>
              </a:lnSpc>
              <a:buFont typeface="Arial" panose="020B0604020202020204" pitchFamily="34" charset="0"/>
              <a:buChar char="•"/>
            </a:pP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理财的优势是</a:t>
            </a:r>
            <a:r>
              <a:rPr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长期拥有自己的钱</a:t>
            </a:r>
            <a:endParaRPr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  <a:p>
            <a:pPr marL="285750" lvl="0" indent="-285750" algn="just" fontAlgn="auto">
              <a:lnSpc>
                <a:spcPct val="250000"/>
              </a:lnSpc>
              <a:buFont typeface="Arial" panose="020B0604020202020204" pitchFamily="34" charset="0"/>
              <a:buChar char="•"/>
            </a:pP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投资的劣势是</a:t>
            </a:r>
            <a:r>
              <a:rPr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处处都有风险</a:t>
            </a:r>
            <a:endParaRPr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  <a:p>
            <a:pPr marL="285750" lvl="0" indent="-285750" algn="just" fontAlgn="auto">
              <a:lnSpc>
                <a:spcPct val="250000"/>
              </a:lnSpc>
              <a:buFont typeface="Arial" panose="020B0604020202020204" pitchFamily="34" charset="0"/>
              <a:buChar char="•"/>
            </a:pP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理财的劣势是</a:t>
            </a:r>
            <a:r>
              <a:rPr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不会赚很多钱</a:t>
            </a:r>
            <a:endParaRPr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1722755" y="424180"/>
            <a:ext cx="30276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投资与理财的差异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clrChange>
              <a:clrFrom>
                <a:srgbClr val="FEFEFE">
                  <a:alpha val="100000"/>
                </a:srgbClr>
              </a:clrFrom>
              <a:clrTo>
                <a:srgbClr val="FEFEFE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815580" y="1244600"/>
            <a:ext cx="2612390" cy="2058670"/>
          </a:xfrm>
          <a:prstGeom prst="rect">
            <a:avLst/>
          </a:prstGeom>
        </p:spPr>
      </p:pic>
      <p:pic>
        <p:nvPicPr>
          <p:cNvPr id="10" name="图片 9" descr="logo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" name="图片 3" descr="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72630" y="963295"/>
            <a:ext cx="4878705" cy="3979545"/>
          </a:xfrm>
          <a:prstGeom prst="rect">
            <a:avLst/>
          </a:prstGeom>
        </p:spPr>
      </p:pic>
      <p:grpSp>
        <p:nvGrpSpPr>
          <p:cNvPr id="7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8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0">
        <p:cut/>
      </p:transition>
    </mc:Choice>
    <mc:Fallback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5" grpId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矩形 51"/>
          <p:cNvSpPr/>
          <p:nvPr/>
        </p:nvSpPr>
        <p:spPr>
          <a:xfrm>
            <a:off x="1714907" y="3973394"/>
            <a:ext cx="4209294" cy="398780"/>
          </a:xfrm>
          <a:prstGeom prst="rect">
            <a:avLst/>
          </a:prstGeom>
        </p:spPr>
        <p:txBody>
          <a:bodyPr wrap="square">
            <a:spAutoFit/>
          </a:bodyPr>
          <a:p>
            <a:pPr lvl="0" algn="just"/>
            <a:r>
              <a:rPr lang="en-US" altLang="zh-CN" sz="2000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3、经济风险</a:t>
            </a:r>
            <a:endParaRPr lang="en-US" altLang="zh-CN" sz="2000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117" name="Freeform 99"/>
          <p:cNvSpPr>
            <a:spLocks noEditPoints="1"/>
          </p:cNvSpPr>
          <p:nvPr/>
        </p:nvSpPr>
        <p:spPr bwMode="auto">
          <a:xfrm>
            <a:off x="7091214" y="1506713"/>
            <a:ext cx="3284973" cy="2406252"/>
          </a:xfrm>
          <a:custGeom>
            <a:avLst/>
            <a:gdLst>
              <a:gd name="T0" fmla="*/ 534 w 565"/>
              <a:gd name="T1" fmla="*/ 81 h 498"/>
              <a:gd name="T2" fmla="*/ 542 w 565"/>
              <a:gd name="T3" fmla="*/ 332 h 498"/>
              <a:gd name="T4" fmla="*/ 543 w 565"/>
              <a:gd name="T5" fmla="*/ 374 h 498"/>
              <a:gd name="T6" fmla="*/ 545 w 565"/>
              <a:gd name="T7" fmla="*/ 448 h 498"/>
              <a:gd name="T8" fmla="*/ 527 w 565"/>
              <a:gd name="T9" fmla="*/ 470 h 498"/>
              <a:gd name="T10" fmla="*/ 535 w 565"/>
              <a:gd name="T11" fmla="*/ 451 h 498"/>
              <a:gd name="T12" fmla="*/ 536 w 565"/>
              <a:gd name="T13" fmla="*/ 385 h 498"/>
              <a:gd name="T14" fmla="*/ 534 w 565"/>
              <a:gd name="T15" fmla="*/ 385 h 498"/>
              <a:gd name="T16" fmla="*/ 532 w 565"/>
              <a:gd name="T17" fmla="*/ 329 h 498"/>
              <a:gd name="T18" fmla="*/ 529 w 565"/>
              <a:gd name="T19" fmla="*/ 331 h 498"/>
              <a:gd name="T20" fmla="*/ 529 w 565"/>
              <a:gd name="T21" fmla="*/ 437 h 498"/>
              <a:gd name="T22" fmla="*/ 519 w 565"/>
              <a:gd name="T23" fmla="*/ 465 h 498"/>
              <a:gd name="T24" fmla="*/ 459 w 565"/>
              <a:gd name="T25" fmla="*/ 467 h 498"/>
              <a:gd name="T26" fmla="*/ 127 w 565"/>
              <a:gd name="T27" fmla="*/ 464 h 498"/>
              <a:gd name="T28" fmla="*/ 23 w 565"/>
              <a:gd name="T29" fmla="*/ 460 h 498"/>
              <a:gd name="T30" fmla="*/ 50 w 565"/>
              <a:gd name="T31" fmla="*/ 417 h 498"/>
              <a:gd name="T32" fmla="*/ 19 w 565"/>
              <a:gd name="T33" fmla="*/ 458 h 498"/>
              <a:gd name="T34" fmla="*/ 4 w 565"/>
              <a:gd name="T35" fmla="*/ 468 h 498"/>
              <a:gd name="T36" fmla="*/ 17 w 565"/>
              <a:gd name="T37" fmla="*/ 468 h 498"/>
              <a:gd name="T38" fmla="*/ 85 w 565"/>
              <a:gd name="T39" fmla="*/ 477 h 498"/>
              <a:gd name="T40" fmla="*/ 382 w 565"/>
              <a:gd name="T41" fmla="*/ 481 h 498"/>
              <a:gd name="T42" fmla="*/ 481 w 565"/>
              <a:gd name="T43" fmla="*/ 483 h 498"/>
              <a:gd name="T44" fmla="*/ 401 w 565"/>
              <a:gd name="T45" fmla="*/ 494 h 498"/>
              <a:gd name="T46" fmla="*/ 397 w 565"/>
              <a:gd name="T47" fmla="*/ 498 h 498"/>
              <a:gd name="T48" fmla="*/ 468 w 565"/>
              <a:gd name="T49" fmla="*/ 492 h 498"/>
              <a:gd name="T50" fmla="*/ 505 w 565"/>
              <a:gd name="T51" fmla="*/ 480 h 498"/>
              <a:gd name="T52" fmla="*/ 523 w 565"/>
              <a:gd name="T53" fmla="*/ 476 h 498"/>
              <a:gd name="T54" fmla="*/ 544 w 565"/>
              <a:gd name="T55" fmla="*/ 463 h 498"/>
              <a:gd name="T56" fmla="*/ 549 w 565"/>
              <a:gd name="T57" fmla="*/ 444 h 498"/>
              <a:gd name="T58" fmla="*/ 562 w 565"/>
              <a:gd name="T59" fmla="*/ 459 h 498"/>
              <a:gd name="T60" fmla="*/ 545 w 565"/>
              <a:gd name="T61" fmla="*/ 223 h 498"/>
              <a:gd name="T62" fmla="*/ 543 w 565"/>
              <a:gd name="T63" fmla="*/ 48 h 498"/>
              <a:gd name="T64" fmla="*/ 540 w 565"/>
              <a:gd name="T65" fmla="*/ 3 h 498"/>
              <a:gd name="T66" fmla="*/ 534 w 565"/>
              <a:gd name="T67" fmla="*/ 419 h 498"/>
              <a:gd name="T68" fmla="*/ 531 w 565"/>
              <a:gd name="T69" fmla="*/ 449 h 498"/>
              <a:gd name="T70" fmla="*/ 532 w 565"/>
              <a:gd name="T71" fmla="*/ 43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65" h="498">
                <a:moveTo>
                  <a:pt x="540" y="3"/>
                </a:moveTo>
                <a:cubicBezTo>
                  <a:pt x="528" y="24"/>
                  <a:pt x="534" y="58"/>
                  <a:pt x="534" y="81"/>
                </a:cubicBezTo>
                <a:cubicBezTo>
                  <a:pt x="534" y="124"/>
                  <a:pt x="532" y="166"/>
                  <a:pt x="533" y="209"/>
                </a:cubicBezTo>
                <a:cubicBezTo>
                  <a:pt x="534" y="250"/>
                  <a:pt x="539" y="291"/>
                  <a:pt x="542" y="332"/>
                </a:cubicBezTo>
                <a:cubicBezTo>
                  <a:pt x="543" y="346"/>
                  <a:pt x="544" y="360"/>
                  <a:pt x="545" y="374"/>
                </a:cubicBezTo>
                <a:cubicBezTo>
                  <a:pt x="543" y="374"/>
                  <a:pt x="543" y="374"/>
                  <a:pt x="543" y="374"/>
                </a:cubicBezTo>
                <a:cubicBezTo>
                  <a:pt x="544" y="383"/>
                  <a:pt x="546" y="407"/>
                  <a:pt x="546" y="427"/>
                </a:cubicBezTo>
                <a:cubicBezTo>
                  <a:pt x="546" y="435"/>
                  <a:pt x="545" y="442"/>
                  <a:pt x="545" y="448"/>
                </a:cubicBezTo>
                <a:cubicBezTo>
                  <a:pt x="544" y="454"/>
                  <a:pt x="542" y="458"/>
                  <a:pt x="541" y="460"/>
                </a:cubicBezTo>
                <a:cubicBezTo>
                  <a:pt x="538" y="465"/>
                  <a:pt x="533" y="468"/>
                  <a:pt x="527" y="470"/>
                </a:cubicBezTo>
                <a:cubicBezTo>
                  <a:pt x="527" y="468"/>
                  <a:pt x="526" y="466"/>
                  <a:pt x="524" y="466"/>
                </a:cubicBezTo>
                <a:cubicBezTo>
                  <a:pt x="529" y="461"/>
                  <a:pt x="532" y="456"/>
                  <a:pt x="535" y="451"/>
                </a:cubicBezTo>
                <a:cubicBezTo>
                  <a:pt x="537" y="444"/>
                  <a:pt x="538" y="436"/>
                  <a:pt x="538" y="428"/>
                </a:cubicBezTo>
                <a:cubicBezTo>
                  <a:pt x="538" y="415"/>
                  <a:pt x="536" y="401"/>
                  <a:pt x="536" y="385"/>
                </a:cubicBezTo>
                <a:cubicBezTo>
                  <a:pt x="536" y="385"/>
                  <a:pt x="536" y="385"/>
                  <a:pt x="536" y="385"/>
                </a:cubicBezTo>
                <a:cubicBezTo>
                  <a:pt x="534" y="385"/>
                  <a:pt x="534" y="385"/>
                  <a:pt x="534" y="385"/>
                </a:cubicBezTo>
                <a:cubicBezTo>
                  <a:pt x="534" y="364"/>
                  <a:pt x="532" y="344"/>
                  <a:pt x="532" y="331"/>
                </a:cubicBezTo>
                <a:cubicBezTo>
                  <a:pt x="532" y="331"/>
                  <a:pt x="532" y="330"/>
                  <a:pt x="532" y="329"/>
                </a:cubicBezTo>
                <a:cubicBezTo>
                  <a:pt x="529" y="329"/>
                  <a:pt x="529" y="329"/>
                  <a:pt x="529" y="329"/>
                </a:cubicBezTo>
                <a:cubicBezTo>
                  <a:pt x="529" y="330"/>
                  <a:pt x="529" y="331"/>
                  <a:pt x="529" y="331"/>
                </a:cubicBezTo>
                <a:cubicBezTo>
                  <a:pt x="529" y="347"/>
                  <a:pt x="531" y="375"/>
                  <a:pt x="531" y="402"/>
                </a:cubicBezTo>
                <a:cubicBezTo>
                  <a:pt x="531" y="415"/>
                  <a:pt x="530" y="427"/>
                  <a:pt x="529" y="437"/>
                </a:cubicBezTo>
                <a:cubicBezTo>
                  <a:pt x="527" y="448"/>
                  <a:pt x="525" y="457"/>
                  <a:pt x="521" y="462"/>
                </a:cubicBezTo>
                <a:cubicBezTo>
                  <a:pt x="520" y="463"/>
                  <a:pt x="520" y="464"/>
                  <a:pt x="519" y="465"/>
                </a:cubicBezTo>
                <a:cubicBezTo>
                  <a:pt x="514" y="464"/>
                  <a:pt x="510" y="464"/>
                  <a:pt x="505" y="464"/>
                </a:cubicBezTo>
                <a:cubicBezTo>
                  <a:pt x="490" y="464"/>
                  <a:pt x="474" y="465"/>
                  <a:pt x="459" y="467"/>
                </a:cubicBezTo>
                <a:cubicBezTo>
                  <a:pt x="373" y="469"/>
                  <a:pt x="286" y="466"/>
                  <a:pt x="200" y="464"/>
                </a:cubicBezTo>
                <a:cubicBezTo>
                  <a:pt x="176" y="463"/>
                  <a:pt x="151" y="463"/>
                  <a:pt x="127" y="464"/>
                </a:cubicBezTo>
                <a:cubicBezTo>
                  <a:pt x="101" y="465"/>
                  <a:pt x="70" y="471"/>
                  <a:pt x="44" y="464"/>
                </a:cubicBezTo>
                <a:cubicBezTo>
                  <a:pt x="42" y="464"/>
                  <a:pt x="32" y="461"/>
                  <a:pt x="23" y="460"/>
                </a:cubicBezTo>
                <a:cubicBezTo>
                  <a:pt x="29" y="444"/>
                  <a:pt x="40" y="431"/>
                  <a:pt x="52" y="420"/>
                </a:cubicBezTo>
                <a:cubicBezTo>
                  <a:pt x="50" y="417"/>
                  <a:pt x="50" y="417"/>
                  <a:pt x="50" y="417"/>
                </a:cubicBezTo>
                <a:cubicBezTo>
                  <a:pt x="50" y="417"/>
                  <a:pt x="50" y="417"/>
                  <a:pt x="50" y="417"/>
                </a:cubicBezTo>
                <a:cubicBezTo>
                  <a:pt x="37" y="429"/>
                  <a:pt x="26" y="442"/>
                  <a:pt x="19" y="458"/>
                </a:cubicBezTo>
                <a:cubicBezTo>
                  <a:pt x="22" y="460"/>
                  <a:pt x="22" y="460"/>
                  <a:pt x="22" y="460"/>
                </a:cubicBezTo>
                <a:cubicBezTo>
                  <a:pt x="11" y="458"/>
                  <a:pt x="0" y="458"/>
                  <a:pt x="4" y="468"/>
                </a:cubicBezTo>
                <a:cubicBezTo>
                  <a:pt x="5" y="471"/>
                  <a:pt x="10" y="470"/>
                  <a:pt x="10" y="467"/>
                </a:cubicBezTo>
                <a:cubicBezTo>
                  <a:pt x="12" y="467"/>
                  <a:pt x="14" y="468"/>
                  <a:pt x="17" y="468"/>
                </a:cubicBezTo>
                <a:cubicBezTo>
                  <a:pt x="24" y="469"/>
                  <a:pt x="30" y="471"/>
                  <a:pt x="37" y="473"/>
                </a:cubicBezTo>
                <a:cubicBezTo>
                  <a:pt x="53" y="477"/>
                  <a:pt x="69" y="477"/>
                  <a:pt x="85" y="477"/>
                </a:cubicBezTo>
                <a:cubicBezTo>
                  <a:pt x="135" y="476"/>
                  <a:pt x="185" y="475"/>
                  <a:pt x="235" y="476"/>
                </a:cubicBezTo>
                <a:cubicBezTo>
                  <a:pt x="284" y="478"/>
                  <a:pt x="333" y="479"/>
                  <a:pt x="382" y="481"/>
                </a:cubicBezTo>
                <a:cubicBezTo>
                  <a:pt x="417" y="482"/>
                  <a:pt x="453" y="483"/>
                  <a:pt x="489" y="480"/>
                </a:cubicBezTo>
                <a:cubicBezTo>
                  <a:pt x="486" y="481"/>
                  <a:pt x="484" y="482"/>
                  <a:pt x="481" y="483"/>
                </a:cubicBezTo>
                <a:cubicBezTo>
                  <a:pt x="482" y="485"/>
                  <a:pt x="482" y="485"/>
                  <a:pt x="482" y="485"/>
                </a:cubicBezTo>
                <a:cubicBezTo>
                  <a:pt x="455" y="493"/>
                  <a:pt x="422" y="494"/>
                  <a:pt x="401" y="494"/>
                </a:cubicBezTo>
                <a:cubicBezTo>
                  <a:pt x="400" y="494"/>
                  <a:pt x="398" y="494"/>
                  <a:pt x="397" y="494"/>
                </a:cubicBezTo>
                <a:cubicBezTo>
                  <a:pt x="397" y="498"/>
                  <a:pt x="397" y="498"/>
                  <a:pt x="397" y="498"/>
                </a:cubicBezTo>
                <a:cubicBezTo>
                  <a:pt x="398" y="498"/>
                  <a:pt x="400" y="498"/>
                  <a:pt x="401" y="498"/>
                </a:cubicBezTo>
                <a:cubicBezTo>
                  <a:pt x="419" y="498"/>
                  <a:pt x="444" y="497"/>
                  <a:pt x="468" y="492"/>
                </a:cubicBezTo>
                <a:cubicBezTo>
                  <a:pt x="479" y="490"/>
                  <a:pt x="491" y="486"/>
                  <a:pt x="501" y="482"/>
                </a:cubicBezTo>
                <a:cubicBezTo>
                  <a:pt x="502" y="481"/>
                  <a:pt x="503" y="481"/>
                  <a:pt x="505" y="480"/>
                </a:cubicBezTo>
                <a:cubicBezTo>
                  <a:pt x="508" y="479"/>
                  <a:pt x="511" y="479"/>
                  <a:pt x="514" y="478"/>
                </a:cubicBezTo>
                <a:cubicBezTo>
                  <a:pt x="517" y="477"/>
                  <a:pt x="520" y="477"/>
                  <a:pt x="523" y="476"/>
                </a:cubicBezTo>
                <a:cubicBezTo>
                  <a:pt x="524" y="476"/>
                  <a:pt x="525" y="475"/>
                  <a:pt x="526" y="474"/>
                </a:cubicBezTo>
                <a:cubicBezTo>
                  <a:pt x="533" y="472"/>
                  <a:pt x="540" y="468"/>
                  <a:pt x="544" y="463"/>
                </a:cubicBezTo>
                <a:cubicBezTo>
                  <a:pt x="546" y="460"/>
                  <a:pt x="547" y="455"/>
                  <a:pt x="548" y="448"/>
                </a:cubicBezTo>
                <a:cubicBezTo>
                  <a:pt x="548" y="447"/>
                  <a:pt x="549" y="445"/>
                  <a:pt x="549" y="444"/>
                </a:cubicBezTo>
                <a:cubicBezTo>
                  <a:pt x="549" y="449"/>
                  <a:pt x="550" y="454"/>
                  <a:pt x="550" y="460"/>
                </a:cubicBezTo>
                <a:cubicBezTo>
                  <a:pt x="551" y="467"/>
                  <a:pt x="561" y="466"/>
                  <a:pt x="562" y="459"/>
                </a:cubicBezTo>
                <a:cubicBezTo>
                  <a:pt x="565" y="422"/>
                  <a:pt x="559" y="382"/>
                  <a:pt x="556" y="344"/>
                </a:cubicBezTo>
                <a:cubicBezTo>
                  <a:pt x="552" y="304"/>
                  <a:pt x="547" y="263"/>
                  <a:pt x="545" y="223"/>
                </a:cubicBezTo>
                <a:cubicBezTo>
                  <a:pt x="542" y="181"/>
                  <a:pt x="543" y="138"/>
                  <a:pt x="543" y="96"/>
                </a:cubicBezTo>
                <a:cubicBezTo>
                  <a:pt x="544" y="80"/>
                  <a:pt x="544" y="64"/>
                  <a:pt x="543" y="48"/>
                </a:cubicBezTo>
                <a:cubicBezTo>
                  <a:pt x="543" y="35"/>
                  <a:pt x="540" y="18"/>
                  <a:pt x="546" y="6"/>
                </a:cubicBezTo>
                <a:cubicBezTo>
                  <a:pt x="547" y="3"/>
                  <a:pt x="542" y="0"/>
                  <a:pt x="540" y="3"/>
                </a:cubicBezTo>
                <a:close/>
                <a:moveTo>
                  <a:pt x="532" y="438"/>
                </a:moveTo>
                <a:cubicBezTo>
                  <a:pt x="533" y="432"/>
                  <a:pt x="534" y="426"/>
                  <a:pt x="534" y="419"/>
                </a:cubicBezTo>
                <a:cubicBezTo>
                  <a:pt x="534" y="422"/>
                  <a:pt x="535" y="425"/>
                  <a:pt x="535" y="428"/>
                </a:cubicBezTo>
                <a:cubicBezTo>
                  <a:pt x="535" y="436"/>
                  <a:pt x="534" y="443"/>
                  <a:pt x="531" y="449"/>
                </a:cubicBezTo>
                <a:cubicBezTo>
                  <a:pt x="531" y="451"/>
                  <a:pt x="530" y="452"/>
                  <a:pt x="529" y="454"/>
                </a:cubicBezTo>
                <a:cubicBezTo>
                  <a:pt x="531" y="449"/>
                  <a:pt x="532" y="444"/>
                  <a:pt x="532" y="438"/>
                </a:cubicBez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8" name="Freeform 100"/>
          <p:cNvSpPr>
            <a:spLocks noEditPoints="1"/>
          </p:cNvSpPr>
          <p:nvPr/>
        </p:nvSpPr>
        <p:spPr bwMode="auto">
          <a:xfrm>
            <a:off x="7081001" y="3855770"/>
            <a:ext cx="183840" cy="167499"/>
          </a:xfrm>
          <a:custGeom>
            <a:avLst/>
            <a:gdLst>
              <a:gd name="T0" fmla="*/ 18 w 38"/>
              <a:gd name="T1" fmla="*/ 34 h 35"/>
              <a:gd name="T2" fmla="*/ 36 w 38"/>
              <a:gd name="T3" fmla="*/ 24 h 35"/>
              <a:gd name="T4" fmla="*/ 26 w 38"/>
              <a:gd name="T5" fmla="*/ 1 h 35"/>
              <a:gd name="T6" fmla="*/ 22 w 38"/>
              <a:gd name="T7" fmla="*/ 6 h 35"/>
              <a:gd name="T8" fmla="*/ 22 w 38"/>
              <a:gd name="T9" fmla="*/ 7 h 35"/>
              <a:gd name="T10" fmla="*/ 3 w 38"/>
              <a:gd name="T11" fmla="*/ 16 h 35"/>
              <a:gd name="T12" fmla="*/ 1 w 38"/>
              <a:gd name="T13" fmla="*/ 16 h 35"/>
              <a:gd name="T14" fmla="*/ 0 w 38"/>
              <a:gd name="T15" fmla="*/ 19 h 35"/>
              <a:gd name="T16" fmla="*/ 1 w 38"/>
              <a:gd name="T17" fmla="*/ 20 h 35"/>
              <a:gd name="T18" fmla="*/ 18 w 38"/>
              <a:gd name="T19" fmla="*/ 34 h 35"/>
              <a:gd name="T20" fmla="*/ 7 w 38"/>
              <a:gd name="T21" fmla="*/ 22 h 35"/>
              <a:gd name="T22" fmla="*/ 14 w 38"/>
              <a:gd name="T23" fmla="*/ 26 h 35"/>
              <a:gd name="T24" fmla="*/ 15 w 38"/>
              <a:gd name="T25" fmla="*/ 26 h 35"/>
              <a:gd name="T26" fmla="*/ 15 w 38"/>
              <a:gd name="T27" fmla="*/ 27 h 35"/>
              <a:gd name="T28" fmla="*/ 7 w 38"/>
              <a:gd name="T29" fmla="*/ 22 h 35"/>
              <a:gd name="T30" fmla="*/ 18 w 38"/>
              <a:gd name="T31" fmla="*/ 28 h 35"/>
              <a:gd name="T32" fmla="*/ 18 w 38"/>
              <a:gd name="T33" fmla="*/ 27 h 35"/>
              <a:gd name="T34" fmla="*/ 26 w 38"/>
              <a:gd name="T35" fmla="*/ 27 h 35"/>
              <a:gd name="T36" fmla="*/ 22 w 38"/>
              <a:gd name="T37" fmla="*/ 28 h 35"/>
              <a:gd name="T38" fmla="*/ 18 w 38"/>
              <a:gd name="T39" fmla="*/ 28 h 35"/>
              <a:gd name="T40" fmla="*/ 24 w 38"/>
              <a:gd name="T41" fmla="*/ 11 h 35"/>
              <a:gd name="T42" fmla="*/ 26 w 38"/>
              <a:gd name="T43" fmla="*/ 11 h 35"/>
              <a:gd name="T44" fmla="*/ 30 w 38"/>
              <a:gd name="T45" fmla="*/ 20 h 35"/>
              <a:gd name="T46" fmla="*/ 27 w 38"/>
              <a:gd name="T47" fmla="*/ 27 h 35"/>
              <a:gd name="T48" fmla="*/ 27 w 38"/>
              <a:gd name="T49" fmla="*/ 24 h 35"/>
              <a:gd name="T50" fmla="*/ 20 w 38"/>
              <a:gd name="T51" fmla="*/ 21 h 35"/>
              <a:gd name="T52" fmla="*/ 21 w 38"/>
              <a:gd name="T53" fmla="*/ 18 h 35"/>
              <a:gd name="T54" fmla="*/ 21 w 38"/>
              <a:gd name="T55" fmla="*/ 18 h 35"/>
              <a:gd name="T56" fmla="*/ 22 w 38"/>
              <a:gd name="T57" fmla="*/ 17 h 35"/>
              <a:gd name="T58" fmla="*/ 24 w 38"/>
              <a:gd name="T59" fmla="*/ 16 h 35"/>
              <a:gd name="T60" fmla="*/ 23 w 38"/>
              <a:gd name="T61" fmla="*/ 12 h 35"/>
              <a:gd name="T62" fmla="*/ 20 w 38"/>
              <a:gd name="T63" fmla="*/ 14 h 35"/>
              <a:gd name="T64" fmla="*/ 18 w 38"/>
              <a:gd name="T65" fmla="*/ 15 h 35"/>
              <a:gd name="T66" fmla="*/ 12 w 38"/>
              <a:gd name="T67" fmla="*/ 15 h 35"/>
              <a:gd name="T68" fmla="*/ 10 w 38"/>
              <a:gd name="T69" fmla="*/ 15 h 35"/>
              <a:gd name="T70" fmla="*/ 24 w 38"/>
              <a:gd name="T71" fmla="*/ 1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8" h="35">
                <a:moveTo>
                  <a:pt x="18" y="34"/>
                </a:moveTo>
                <a:cubicBezTo>
                  <a:pt x="26" y="35"/>
                  <a:pt x="34" y="33"/>
                  <a:pt x="36" y="24"/>
                </a:cubicBezTo>
                <a:cubicBezTo>
                  <a:pt x="38" y="16"/>
                  <a:pt x="33" y="6"/>
                  <a:pt x="26" y="1"/>
                </a:cubicBezTo>
                <a:cubicBezTo>
                  <a:pt x="23" y="0"/>
                  <a:pt x="20" y="3"/>
                  <a:pt x="22" y="6"/>
                </a:cubicBezTo>
                <a:cubicBezTo>
                  <a:pt x="22" y="6"/>
                  <a:pt x="22" y="7"/>
                  <a:pt x="22" y="7"/>
                </a:cubicBezTo>
                <a:cubicBezTo>
                  <a:pt x="15" y="6"/>
                  <a:pt x="6" y="9"/>
                  <a:pt x="3" y="16"/>
                </a:cubicBezTo>
                <a:cubicBezTo>
                  <a:pt x="2" y="16"/>
                  <a:pt x="2" y="16"/>
                  <a:pt x="1" y="16"/>
                </a:cubicBezTo>
                <a:cubicBezTo>
                  <a:pt x="0" y="19"/>
                  <a:pt x="0" y="19"/>
                  <a:pt x="0" y="19"/>
                </a:cubicBezTo>
                <a:cubicBezTo>
                  <a:pt x="1" y="19"/>
                  <a:pt x="1" y="19"/>
                  <a:pt x="1" y="20"/>
                </a:cubicBezTo>
                <a:cubicBezTo>
                  <a:pt x="0" y="28"/>
                  <a:pt x="12" y="33"/>
                  <a:pt x="18" y="34"/>
                </a:cubicBezTo>
                <a:close/>
                <a:moveTo>
                  <a:pt x="7" y="22"/>
                </a:moveTo>
                <a:cubicBezTo>
                  <a:pt x="10" y="23"/>
                  <a:pt x="12" y="25"/>
                  <a:pt x="14" y="26"/>
                </a:cubicBezTo>
                <a:cubicBezTo>
                  <a:pt x="14" y="26"/>
                  <a:pt x="15" y="26"/>
                  <a:pt x="15" y="26"/>
                </a:cubicBezTo>
                <a:cubicBezTo>
                  <a:pt x="15" y="26"/>
                  <a:pt x="15" y="27"/>
                  <a:pt x="15" y="27"/>
                </a:cubicBezTo>
                <a:cubicBezTo>
                  <a:pt x="11" y="26"/>
                  <a:pt x="9" y="24"/>
                  <a:pt x="7" y="22"/>
                </a:cubicBezTo>
                <a:close/>
                <a:moveTo>
                  <a:pt x="18" y="28"/>
                </a:moveTo>
                <a:cubicBezTo>
                  <a:pt x="18" y="27"/>
                  <a:pt x="18" y="27"/>
                  <a:pt x="18" y="27"/>
                </a:cubicBezTo>
                <a:cubicBezTo>
                  <a:pt x="20" y="27"/>
                  <a:pt x="23" y="27"/>
                  <a:pt x="26" y="27"/>
                </a:cubicBezTo>
                <a:cubicBezTo>
                  <a:pt x="25" y="28"/>
                  <a:pt x="23" y="28"/>
                  <a:pt x="22" y="28"/>
                </a:cubicBezTo>
                <a:cubicBezTo>
                  <a:pt x="21" y="28"/>
                  <a:pt x="20" y="28"/>
                  <a:pt x="18" y="28"/>
                </a:cubicBezTo>
                <a:close/>
                <a:moveTo>
                  <a:pt x="24" y="11"/>
                </a:moveTo>
                <a:cubicBezTo>
                  <a:pt x="25" y="11"/>
                  <a:pt x="25" y="11"/>
                  <a:pt x="26" y="11"/>
                </a:cubicBezTo>
                <a:cubicBezTo>
                  <a:pt x="28" y="13"/>
                  <a:pt x="29" y="16"/>
                  <a:pt x="30" y="20"/>
                </a:cubicBezTo>
                <a:cubicBezTo>
                  <a:pt x="30" y="23"/>
                  <a:pt x="29" y="25"/>
                  <a:pt x="27" y="27"/>
                </a:cubicBezTo>
                <a:cubicBezTo>
                  <a:pt x="27" y="24"/>
                  <a:pt x="27" y="24"/>
                  <a:pt x="27" y="24"/>
                </a:cubicBezTo>
                <a:cubicBezTo>
                  <a:pt x="25" y="23"/>
                  <a:pt x="22" y="22"/>
                  <a:pt x="20" y="21"/>
                </a:cubicBezTo>
                <a:cubicBezTo>
                  <a:pt x="21" y="20"/>
                  <a:pt x="21" y="19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7"/>
                  <a:pt x="22" y="17"/>
                  <a:pt x="22" y="17"/>
                </a:cubicBezTo>
                <a:cubicBezTo>
                  <a:pt x="23" y="16"/>
                  <a:pt x="23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1" y="13"/>
                  <a:pt x="21" y="13"/>
                  <a:pt x="20" y="14"/>
                </a:cubicBezTo>
                <a:cubicBezTo>
                  <a:pt x="19" y="14"/>
                  <a:pt x="19" y="15"/>
                  <a:pt x="18" y="15"/>
                </a:cubicBezTo>
                <a:cubicBezTo>
                  <a:pt x="15" y="15"/>
                  <a:pt x="14" y="15"/>
                  <a:pt x="12" y="15"/>
                </a:cubicBezTo>
                <a:cubicBezTo>
                  <a:pt x="11" y="15"/>
                  <a:pt x="11" y="15"/>
                  <a:pt x="10" y="15"/>
                </a:cubicBezTo>
                <a:cubicBezTo>
                  <a:pt x="13" y="12"/>
                  <a:pt x="20" y="11"/>
                  <a:pt x="24" y="11"/>
                </a:cubicBez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9" name="Freeform 101"/>
          <p:cNvSpPr/>
          <p:nvPr/>
        </p:nvSpPr>
        <p:spPr bwMode="auto">
          <a:xfrm>
            <a:off x="6482501" y="5122219"/>
            <a:ext cx="3893686" cy="167496"/>
          </a:xfrm>
          <a:custGeom>
            <a:avLst/>
            <a:gdLst>
              <a:gd name="T0" fmla="*/ 746 w 752"/>
              <a:gd name="T1" fmla="*/ 35 h 45"/>
              <a:gd name="T2" fmla="*/ 373 w 752"/>
              <a:gd name="T3" fmla="*/ 9 h 45"/>
              <a:gd name="T4" fmla="*/ 2 w 752"/>
              <a:gd name="T5" fmla="*/ 20 h 45"/>
              <a:gd name="T6" fmla="*/ 2 w 752"/>
              <a:gd name="T7" fmla="*/ 24 h 45"/>
              <a:gd name="T8" fmla="*/ 372 w 752"/>
              <a:gd name="T9" fmla="*/ 17 h 45"/>
              <a:gd name="T10" fmla="*/ 745 w 752"/>
              <a:gd name="T11" fmla="*/ 44 h 45"/>
              <a:gd name="T12" fmla="*/ 746 w 752"/>
              <a:gd name="T13" fmla="*/ 3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52" h="45">
                <a:moveTo>
                  <a:pt x="746" y="35"/>
                </a:moveTo>
                <a:cubicBezTo>
                  <a:pt x="621" y="33"/>
                  <a:pt x="498" y="18"/>
                  <a:pt x="373" y="9"/>
                </a:cubicBezTo>
                <a:cubicBezTo>
                  <a:pt x="251" y="0"/>
                  <a:pt x="124" y="4"/>
                  <a:pt x="2" y="20"/>
                </a:cubicBezTo>
                <a:cubicBezTo>
                  <a:pt x="0" y="20"/>
                  <a:pt x="0" y="24"/>
                  <a:pt x="2" y="24"/>
                </a:cubicBezTo>
                <a:cubicBezTo>
                  <a:pt x="126" y="20"/>
                  <a:pt x="248" y="9"/>
                  <a:pt x="372" y="17"/>
                </a:cubicBezTo>
                <a:cubicBezTo>
                  <a:pt x="497" y="26"/>
                  <a:pt x="620" y="45"/>
                  <a:pt x="745" y="44"/>
                </a:cubicBezTo>
                <a:cubicBezTo>
                  <a:pt x="751" y="44"/>
                  <a:pt x="752" y="35"/>
                  <a:pt x="746" y="35"/>
                </a:cubicBez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0" name="Freeform 102"/>
          <p:cNvSpPr/>
          <p:nvPr/>
        </p:nvSpPr>
        <p:spPr bwMode="auto">
          <a:xfrm>
            <a:off x="10299472" y="4161111"/>
            <a:ext cx="502495" cy="1150016"/>
          </a:xfrm>
          <a:custGeom>
            <a:avLst/>
            <a:gdLst>
              <a:gd name="T0" fmla="*/ 89 w 104"/>
              <a:gd name="T1" fmla="*/ 8 h 238"/>
              <a:gd name="T2" fmla="*/ 66 w 104"/>
              <a:gd name="T3" fmla="*/ 61 h 238"/>
              <a:gd name="T4" fmla="*/ 46 w 104"/>
              <a:gd name="T5" fmla="*/ 115 h 238"/>
              <a:gd name="T6" fmla="*/ 3 w 104"/>
              <a:gd name="T7" fmla="*/ 229 h 238"/>
              <a:gd name="T8" fmla="*/ 11 w 104"/>
              <a:gd name="T9" fmla="*/ 233 h 238"/>
              <a:gd name="T10" fmla="*/ 51 w 104"/>
              <a:gd name="T11" fmla="*/ 131 h 238"/>
              <a:gd name="T12" fmla="*/ 70 w 104"/>
              <a:gd name="T13" fmla="*/ 76 h 238"/>
              <a:gd name="T14" fmla="*/ 98 w 104"/>
              <a:gd name="T15" fmla="*/ 13 h 238"/>
              <a:gd name="T16" fmla="*/ 89 w 104"/>
              <a:gd name="T17" fmla="*/ 8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4" h="238">
                <a:moveTo>
                  <a:pt x="89" y="8"/>
                </a:moveTo>
                <a:cubicBezTo>
                  <a:pt x="84" y="26"/>
                  <a:pt x="73" y="43"/>
                  <a:pt x="66" y="61"/>
                </a:cubicBezTo>
                <a:cubicBezTo>
                  <a:pt x="59" y="79"/>
                  <a:pt x="52" y="97"/>
                  <a:pt x="46" y="115"/>
                </a:cubicBezTo>
                <a:cubicBezTo>
                  <a:pt x="33" y="154"/>
                  <a:pt x="19" y="192"/>
                  <a:pt x="3" y="229"/>
                </a:cubicBezTo>
                <a:cubicBezTo>
                  <a:pt x="0" y="234"/>
                  <a:pt x="8" y="238"/>
                  <a:pt x="11" y="233"/>
                </a:cubicBezTo>
                <a:cubicBezTo>
                  <a:pt x="28" y="201"/>
                  <a:pt x="40" y="166"/>
                  <a:pt x="51" y="131"/>
                </a:cubicBezTo>
                <a:cubicBezTo>
                  <a:pt x="57" y="113"/>
                  <a:pt x="63" y="94"/>
                  <a:pt x="70" y="76"/>
                </a:cubicBezTo>
                <a:cubicBezTo>
                  <a:pt x="77" y="56"/>
                  <a:pt x="84" y="30"/>
                  <a:pt x="98" y="13"/>
                </a:cubicBezTo>
                <a:cubicBezTo>
                  <a:pt x="104" y="7"/>
                  <a:pt x="91" y="0"/>
                  <a:pt x="89" y="8"/>
                </a:cubicBez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1" name="Freeform 103"/>
          <p:cNvSpPr>
            <a:spLocks noEditPoints="1"/>
          </p:cNvSpPr>
          <p:nvPr/>
        </p:nvSpPr>
        <p:spPr bwMode="auto">
          <a:xfrm>
            <a:off x="6390582" y="4188723"/>
            <a:ext cx="4118000" cy="1019287"/>
          </a:xfrm>
          <a:custGeom>
            <a:avLst/>
            <a:gdLst>
              <a:gd name="T0" fmla="*/ 773 w 804"/>
              <a:gd name="T1" fmla="*/ 89 h 211"/>
              <a:gd name="T2" fmla="*/ 736 w 804"/>
              <a:gd name="T3" fmla="*/ 77 h 211"/>
              <a:gd name="T4" fmla="*/ 673 w 804"/>
              <a:gd name="T5" fmla="*/ 77 h 211"/>
              <a:gd name="T6" fmla="*/ 541 w 804"/>
              <a:gd name="T7" fmla="*/ 105 h 211"/>
              <a:gd name="T8" fmla="*/ 503 w 804"/>
              <a:gd name="T9" fmla="*/ 74 h 211"/>
              <a:gd name="T10" fmla="*/ 231 w 804"/>
              <a:gd name="T11" fmla="*/ 49 h 211"/>
              <a:gd name="T12" fmla="*/ 178 w 804"/>
              <a:gd name="T13" fmla="*/ 45 h 211"/>
              <a:gd name="T14" fmla="*/ 92 w 804"/>
              <a:gd name="T15" fmla="*/ 100 h 211"/>
              <a:gd name="T16" fmla="*/ 85 w 804"/>
              <a:gd name="T17" fmla="*/ 176 h 211"/>
              <a:gd name="T18" fmla="*/ 92 w 804"/>
              <a:gd name="T19" fmla="*/ 185 h 211"/>
              <a:gd name="T20" fmla="*/ 55 w 804"/>
              <a:gd name="T21" fmla="*/ 23 h 211"/>
              <a:gd name="T22" fmla="*/ 66 w 804"/>
              <a:gd name="T23" fmla="*/ 33 h 211"/>
              <a:gd name="T24" fmla="*/ 82 w 804"/>
              <a:gd name="T25" fmla="*/ 31 h 211"/>
              <a:gd name="T26" fmla="*/ 92 w 804"/>
              <a:gd name="T27" fmla="*/ 25 h 211"/>
              <a:gd name="T28" fmla="*/ 439 w 804"/>
              <a:gd name="T29" fmla="*/ 23 h 211"/>
              <a:gd name="T30" fmla="*/ 66 w 804"/>
              <a:gd name="T31" fmla="*/ 11 h 211"/>
              <a:gd name="T32" fmla="*/ 55 w 804"/>
              <a:gd name="T33" fmla="*/ 14 h 211"/>
              <a:gd name="T34" fmla="*/ 4 w 804"/>
              <a:gd name="T35" fmla="*/ 180 h 211"/>
              <a:gd name="T36" fmla="*/ 0 w 804"/>
              <a:gd name="T37" fmla="*/ 208 h 211"/>
              <a:gd name="T38" fmla="*/ 29 w 804"/>
              <a:gd name="T39" fmla="*/ 209 h 211"/>
              <a:gd name="T40" fmla="*/ 285 w 804"/>
              <a:gd name="T41" fmla="*/ 183 h 211"/>
              <a:gd name="T42" fmla="*/ 466 w 804"/>
              <a:gd name="T43" fmla="*/ 180 h 211"/>
              <a:gd name="T44" fmla="*/ 572 w 804"/>
              <a:gd name="T45" fmla="*/ 171 h 211"/>
              <a:gd name="T46" fmla="*/ 647 w 804"/>
              <a:gd name="T47" fmla="*/ 179 h 211"/>
              <a:gd name="T48" fmla="*/ 719 w 804"/>
              <a:gd name="T49" fmla="*/ 133 h 211"/>
              <a:gd name="T50" fmla="*/ 762 w 804"/>
              <a:gd name="T51" fmla="*/ 126 h 211"/>
              <a:gd name="T52" fmla="*/ 662 w 804"/>
              <a:gd name="T53" fmla="*/ 113 h 211"/>
              <a:gd name="T54" fmla="*/ 600 w 804"/>
              <a:gd name="T55" fmla="*/ 114 h 211"/>
              <a:gd name="T56" fmla="*/ 207 w 804"/>
              <a:gd name="T57" fmla="*/ 111 h 211"/>
              <a:gd name="T58" fmla="*/ 214 w 804"/>
              <a:gd name="T59" fmla="*/ 111 h 211"/>
              <a:gd name="T60" fmla="*/ 157 w 804"/>
              <a:gd name="T61" fmla="*/ 110 h 211"/>
              <a:gd name="T62" fmla="*/ 158 w 804"/>
              <a:gd name="T63" fmla="*/ 158 h 211"/>
              <a:gd name="T64" fmla="*/ 131 w 804"/>
              <a:gd name="T65" fmla="*/ 163 h 211"/>
              <a:gd name="T66" fmla="*/ 330 w 804"/>
              <a:gd name="T67" fmla="*/ 150 h 211"/>
              <a:gd name="T68" fmla="*/ 332 w 804"/>
              <a:gd name="T69" fmla="*/ 141 h 211"/>
              <a:gd name="T70" fmla="*/ 345 w 804"/>
              <a:gd name="T71" fmla="*/ 113 h 211"/>
              <a:gd name="T72" fmla="*/ 499 w 804"/>
              <a:gd name="T73" fmla="*/ 67 h 211"/>
              <a:gd name="T74" fmla="*/ 243 w 804"/>
              <a:gd name="T75" fmla="*/ 58 h 211"/>
              <a:gd name="T76" fmla="*/ 361 w 804"/>
              <a:gd name="T77" fmla="*/ 69 h 211"/>
              <a:gd name="T78" fmla="*/ 220 w 804"/>
              <a:gd name="T79" fmla="*/ 80 h 211"/>
              <a:gd name="T80" fmla="*/ 177 w 804"/>
              <a:gd name="T81" fmla="*/ 56 h 211"/>
              <a:gd name="T82" fmla="*/ 169 w 804"/>
              <a:gd name="T83" fmla="*/ 56 h 211"/>
              <a:gd name="T84" fmla="*/ 128 w 804"/>
              <a:gd name="T85" fmla="*/ 139 h 211"/>
              <a:gd name="T86" fmla="*/ 127 w 804"/>
              <a:gd name="T87" fmla="*/ 146 h 211"/>
              <a:gd name="T88" fmla="*/ 159 w 804"/>
              <a:gd name="T89" fmla="*/ 174 h 211"/>
              <a:gd name="T90" fmla="*/ 73 w 804"/>
              <a:gd name="T91" fmla="*/ 188 h 211"/>
              <a:gd name="T92" fmla="*/ 72 w 804"/>
              <a:gd name="T93" fmla="*/ 187 h 211"/>
              <a:gd name="T94" fmla="*/ 84 w 804"/>
              <a:gd name="T95" fmla="*/ 193 h 211"/>
              <a:gd name="T96" fmla="*/ 65 w 804"/>
              <a:gd name="T97" fmla="*/ 197 h 211"/>
              <a:gd name="T98" fmla="*/ 66 w 804"/>
              <a:gd name="T99" fmla="*/ 24 h 211"/>
              <a:gd name="T100" fmla="*/ 62 w 804"/>
              <a:gd name="T101" fmla="*/ 25 h 211"/>
              <a:gd name="T102" fmla="*/ 65 w 804"/>
              <a:gd name="T103" fmla="*/ 29 h 211"/>
              <a:gd name="T104" fmla="*/ 58 w 804"/>
              <a:gd name="T105" fmla="*/ 18 h 211"/>
              <a:gd name="T106" fmla="*/ 20 w 804"/>
              <a:gd name="T107" fmla="*/ 201 h 211"/>
              <a:gd name="T108" fmla="*/ 107 w 804"/>
              <a:gd name="T109" fmla="*/ 185 h 211"/>
              <a:gd name="T110" fmla="*/ 382 w 804"/>
              <a:gd name="T111" fmla="*/ 151 h 211"/>
              <a:gd name="T112" fmla="*/ 472 w 804"/>
              <a:gd name="T113" fmla="*/ 150 h 211"/>
              <a:gd name="T114" fmla="*/ 478 w 804"/>
              <a:gd name="T115" fmla="*/ 162 h 211"/>
              <a:gd name="T116" fmla="*/ 565 w 804"/>
              <a:gd name="T117" fmla="*/ 161 h 211"/>
              <a:gd name="T118" fmla="*/ 670 w 804"/>
              <a:gd name="T119" fmla="*/ 112 h 211"/>
              <a:gd name="T120" fmla="*/ 757 w 804"/>
              <a:gd name="T121" fmla="*/ 118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04" h="211">
                <a:moveTo>
                  <a:pt x="769" y="117"/>
                </a:moveTo>
                <a:cubicBezTo>
                  <a:pt x="768" y="117"/>
                  <a:pt x="768" y="117"/>
                  <a:pt x="767" y="118"/>
                </a:cubicBezTo>
                <a:cubicBezTo>
                  <a:pt x="772" y="109"/>
                  <a:pt x="777" y="101"/>
                  <a:pt x="781" y="93"/>
                </a:cubicBezTo>
                <a:cubicBezTo>
                  <a:pt x="786" y="82"/>
                  <a:pt x="793" y="70"/>
                  <a:pt x="794" y="59"/>
                </a:cubicBezTo>
                <a:cubicBezTo>
                  <a:pt x="795" y="56"/>
                  <a:pt x="790" y="56"/>
                  <a:pt x="790" y="59"/>
                </a:cubicBezTo>
                <a:cubicBezTo>
                  <a:pt x="789" y="59"/>
                  <a:pt x="786" y="64"/>
                  <a:pt x="785" y="65"/>
                </a:cubicBezTo>
                <a:cubicBezTo>
                  <a:pt x="781" y="73"/>
                  <a:pt x="777" y="81"/>
                  <a:pt x="773" y="89"/>
                </a:cubicBezTo>
                <a:cubicBezTo>
                  <a:pt x="771" y="91"/>
                  <a:pt x="770" y="94"/>
                  <a:pt x="768" y="97"/>
                </a:cubicBezTo>
                <a:cubicBezTo>
                  <a:pt x="768" y="97"/>
                  <a:pt x="767" y="97"/>
                  <a:pt x="766" y="97"/>
                </a:cubicBezTo>
                <a:cubicBezTo>
                  <a:pt x="757" y="97"/>
                  <a:pt x="749" y="98"/>
                  <a:pt x="740" y="98"/>
                </a:cubicBezTo>
                <a:cubicBezTo>
                  <a:pt x="743" y="87"/>
                  <a:pt x="745" y="76"/>
                  <a:pt x="746" y="64"/>
                </a:cubicBezTo>
                <a:cubicBezTo>
                  <a:pt x="746" y="61"/>
                  <a:pt x="742" y="60"/>
                  <a:pt x="740" y="62"/>
                </a:cubicBezTo>
                <a:cubicBezTo>
                  <a:pt x="737" y="65"/>
                  <a:pt x="735" y="68"/>
                  <a:pt x="732" y="72"/>
                </a:cubicBezTo>
                <a:cubicBezTo>
                  <a:pt x="731" y="75"/>
                  <a:pt x="734" y="78"/>
                  <a:pt x="736" y="77"/>
                </a:cubicBezTo>
                <a:cubicBezTo>
                  <a:pt x="735" y="84"/>
                  <a:pt x="733" y="91"/>
                  <a:pt x="730" y="99"/>
                </a:cubicBezTo>
                <a:cubicBezTo>
                  <a:pt x="711" y="100"/>
                  <a:pt x="692" y="100"/>
                  <a:pt x="673" y="101"/>
                </a:cubicBezTo>
                <a:cubicBezTo>
                  <a:pt x="675" y="94"/>
                  <a:pt x="676" y="88"/>
                  <a:pt x="679" y="81"/>
                </a:cubicBezTo>
                <a:cubicBezTo>
                  <a:pt x="680" y="78"/>
                  <a:pt x="682" y="74"/>
                  <a:pt x="681" y="70"/>
                </a:cubicBezTo>
                <a:cubicBezTo>
                  <a:pt x="681" y="69"/>
                  <a:pt x="680" y="68"/>
                  <a:pt x="679" y="68"/>
                </a:cubicBezTo>
                <a:cubicBezTo>
                  <a:pt x="676" y="67"/>
                  <a:pt x="674" y="69"/>
                  <a:pt x="671" y="72"/>
                </a:cubicBezTo>
                <a:cubicBezTo>
                  <a:pt x="669" y="74"/>
                  <a:pt x="671" y="77"/>
                  <a:pt x="673" y="77"/>
                </a:cubicBezTo>
                <a:cubicBezTo>
                  <a:pt x="672" y="80"/>
                  <a:pt x="670" y="83"/>
                  <a:pt x="669" y="86"/>
                </a:cubicBezTo>
                <a:cubicBezTo>
                  <a:pt x="667" y="91"/>
                  <a:pt x="666" y="96"/>
                  <a:pt x="665" y="101"/>
                </a:cubicBezTo>
                <a:cubicBezTo>
                  <a:pt x="647" y="102"/>
                  <a:pt x="629" y="103"/>
                  <a:pt x="610" y="103"/>
                </a:cubicBezTo>
                <a:cubicBezTo>
                  <a:pt x="614" y="93"/>
                  <a:pt x="618" y="84"/>
                  <a:pt x="625" y="78"/>
                </a:cubicBezTo>
                <a:cubicBezTo>
                  <a:pt x="632" y="72"/>
                  <a:pt x="619" y="63"/>
                  <a:pt x="616" y="72"/>
                </a:cubicBezTo>
                <a:cubicBezTo>
                  <a:pt x="612" y="83"/>
                  <a:pt x="607" y="93"/>
                  <a:pt x="603" y="103"/>
                </a:cubicBezTo>
                <a:cubicBezTo>
                  <a:pt x="583" y="104"/>
                  <a:pt x="562" y="105"/>
                  <a:pt x="541" y="105"/>
                </a:cubicBezTo>
                <a:cubicBezTo>
                  <a:pt x="544" y="94"/>
                  <a:pt x="548" y="83"/>
                  <a:pt x="552" y="72"/>
                </a:cubicBezTo>
                <a:cubicBezTo>
                  <a:pt x="553" y="69"/>
                  <a:pt x="548" y="67"/>
                  <a:pt x="547" y="70"/>
                </a:cubicBezTo>
                <a:cubicBezTo>
                  <a:pt x="541" y="81"/>
                  <a:pt x="536" y="93"/>
                  <a:pt x="531" y="105"/>
                </a:cubicBezTo>
                <a:cubicBezTo>
                  <a:pt x="519" y="105"/>
                  <a:pt x="506" y="106"/>
                  <a:pt x="494" y="106"/>
                </a:cubicBezTo>
                <a:cubicBezTo>
                  <a:pt x="495" y="102"/>
                  <a:pt x="496" y="97"/>
                  <a:pt x="497" y="93"/>
                </a:cubicBezTo>
                <a:cubicBezTo>
                  <a:pt x="499" y="89"/>
                  <a:pt x="500" y="86"/>
                  <a:pt x="502" y="82"/>
                </a:cubicBezTo>
                <a:cubicBezTo>
                  <a:pt x="504" y="76"/>
                  <a:pt x="507" y="75"/>
                  <a:pt x="503" y="74"/>
                </a:cubicBezTo>
                <a:cubicBezTo>
                  <a:pt x="509" y="76"/>
                  <a:pt x="510" y="71"/>
                  <a:pt x="509" y="67"/>
                </a:cubicBezTo>
                <a:cubicBezTo>
                  <a:pt x="514" y="67"/>
                  <a:pt x="519" y="67"/>
                  <a:pt x="523" y="67"/>
                </a:cubicBezTo>
                <a:cubicBezTo>
                  <a:pt x="570" y="68"/>
                  <a:pt x="620" y="71"/>
                  <a:pt x="666" y="60"/>
                </a:cubicBezTo>
                <a:cubicBezTo>
                  <a:pt x="671" y="59"/>
                  <a:pt x="670" y="52"/>
                  <a:pt x="665" y="53"/>
                </a:cubicBezTo>
                <a:cubicBezTo>
                  <a:pt x="613" y="56"/>
                  <a:pt x="562" y="58"/>
                  <a:pt x="510" y="57"/>
                </a:cubicBezTo>
                <a:cubicBezTo>
                  <a:pt x="463" y="56"/>
                  <a:pt x="415" y="59"/>
                  <a:pt x="368" y="57"/>
                </a:cubicBezTo>
                <a:cubicBezTo>
                  <a:pt x="322" y="56"/>
                  <a:pt x="276" y="51"/>
                  <a:pt x="231" y="49"/>
                </a:cubicBezTo>
                <a:cubicBezTo>
                  <a:pt x="229" y="49"/>
                  <a:pt x="227" y="49"/>
                  <a:pt x="226" y="49"/>
                </a:cubicBezTo>
                <a:cubicBezTo>
                  <a:pt x="226" y="48"/>
                  <a:pt x="227" y="48"/>
                  <a:pt x="227" y="47"/>
                </a:cubicBezTo>
                <a:cubicBezTo>
                  <a:pt x="227" y="45"/>
                  <a:pt x="228" y="43"/>
                  <a:pt x="228" y="41"/>
                </a:cubicBezTo>
                <a:cubicBezTo>
                  <a:pt x="227" y="39"/>
                  <a:pt x="224" y="38"/>
                  <a:pt x="223" y="40"/>
                </a:cubicBezTo>
                <a:cubicBezTo>
                  <a:pt x="221" y="43"/>
                  <a:pt x="220" y="46"/>
                  <a:pt x="219" y="48"/>
                </a:cubicBezTo>
                <a:cubicBezTo>
                  <a:pt x="207" y="48"/>
                  <a:pt x="195" y="48"/>
                  <a:pt x="182" y="48"/>
                </a:cubicBezTo>
                <a:cubicBezTo>
                  <a:pt x="184" y="45"/>
                  <a:pt x="180" y="43"/>
                  <a:pt x="178" y="45"/>
                </a:cubicBezTo>
                <a:cubicBezTo>
                  <a:pt x="177" y="46"/>
                  <a:pt x="176" y="47"/>
                  <a:pt x="174" y="48"/>
                </a:cubicBezTo>
                <a:cubicBezTo>
                  <a:pt x="171" y="48"/>
                  <a:pt x="168" y="48"/>
                  <a:pt x="165" y="48"/>
                </a:cubicBezTo>
                <a:cubicBezTo>
                  <a:pt x="156" y="48"/>
                  <a:pt x="147" y="49"/>
                  <a:pt x="138" y="50"/>
                </a:cubicBezTo>
                <a:cubicBezTo>
                  <a:pt x="125" y="51"/>
                  <a:pt x="110" y="55"/>
                  <a:pt x="96" y="53"/>
                </a:cubicBezTo>
                <a:cubicBezTo>
                  <a:pt x="87" y="52"/>
                  <a:pt x="90" y="68"/>
                  <a:pt x="98" y="64"/>
                </a:cubicBezTo>
                <a:cubicBezTo>
                  <a:pt x="99" y="63"/>
                  <a:pt x="100" y="63"/>
                  <a:pt x="101" y="63"/>
                </a:cubicBezTo>
                <a:cubicBezTo>
                  <a:pt x="95" y="74"/>
                  <a:pt x="93" y="89"/>
                  <a:pt x="92" y="100"/>
                </a:cubicBezTo>
                <a:cubicBezTo>
                  <a:pt x="92" y="101"/>
                  <a:pt x="91" y="102"/>
                  <a:pt x="91" y="103"/>
                </a:cubicBezTo>
                <a:cubicBezTo>
                  <a:pt x="85" y="104"/>
                  <a:pt x="78" y="104"/>
                  <a:pt x="71" y="104"/>
                </a:cubicBezTo>
                <a:cubicBezTo>
                  <a:pt x="68" y="104"/>
                  <a:pt x="68" y="108"/>
                  <a:pt x="71" y="108"/>
                </a:cubicBezTo>
                <a:cubicBezTo>
                  <a:pt x="77" y="109"/>
                  <a:pt x="84" y="109"/>
                  <a:pt x="91" y="109"/>
                </a:cubicBezTo>
                <a:cubicBezTo>
                  <a:pt x="88" y="130"/>
                  <a:pt x="86" y="151"/>
                  <a:pt x="85" y="173"/>
                </a:cubicBezTo>
                <a:cubicBezTo>
                  <a:pt x="85" y="174"/>
                  <a:pt x="85" y="174"/>
                  <a:pt x="86" y="175"/>
                </a:cubicBezTo>
                <a:cubicBezTo>
                  <a:pt x="86" y="175"/>
                  <a:pt x="85" y="176"/>
                  <a:pt x="85" y="176"/>
                </a:cubicBezTo>
                <a:cubicBezTo>
                  <a:pt x="84" y="176"/>
                  <a:pt x="84" y="176"/>
                  <a:pt x="84" y="177"/>
                </a:cubicBezTo>
                <a:cubicBezTo>
                  <a:pt x="78" y="176"/>
                  <a:pt x="72" y="176"/>
                  <a:pt x="66" y="175"/>
                </a:cubicBezTo>
                <a:cubicBezTo>
                  <a:pt x="66" y="174"/>
                  <a:pt x="66" y="174"/>
                  <a:pt x="66" y="174"/>
                </a:cubicBezTo>
                <a:cubicBezTo>
                  <a:pt x="62" y="174"/>
                  <a:pt x="59" y="173"/>
                  <a:pt x="56" y="173"/>
                </a:cubicBezTo>
                <a:cubicBezTo>
                  <a:pt x="55" y="177"/>
                  <a:pt x="55" y="177"/>
                  <a:pt x="55" y="177"/>
                </a:cubicBezTo>
                <a:cubicBezTo>
                  <a:pt x="72" y="180"/>
                  <a:pt x="89" y="181"/>
                  <a:pt x="106" y="181"/>
                </a:cubicBezTo>
                <a:cubicBezTo>
                  <a:pt x="101" y="182"/>
                  <a:pt x="96" y="183"/>
                  <a:pt x="92" y="185"/>
                </a:cubicBezTo>
                <a:cubicBezTo>
                  <a:pt x="82" y="181"/>
                  <a:pt x="71" y="180"/>
                  <a:pt x="60" y="180"/>
                </a:cubicBezTo>
                <a:cubicBezTo>
                  <a:pt x="48" y="180"/>
                  <a:pt x="36" y="182"/>
                  <a:pt x="25" y="185"/>
                </a:cubicBezTo>
                <a:cubicBezTo>
                  <a:pt x="20" y="186"/>
                  <a:pt x="20" y="186"/>
                  <a:pt x="20" y="186"/>
                </a:cubicBezTo>
                <a:cubicBezTo>
                  <a:pt x="20" y="177"/>
                  <a:pt x="20" y="169"/>
                  <a:pt x="21" y="160"/>
                </a:cubicBezTo>
                <a:cubicBezTo>
                  <a:pt x="24" y="141"/>
                  <a:pt x="29" y="122"/>
                  <a:pt x="35" y="104"/>
                </a:cubicBezTo>
                <a:cubicBezTo>
                  <a:pt x="42" y="79"/>
                  <a:pt x="51" y="52"/>
                  <a:pt x="54" y="25"/>
                </a:cubicBezTo>
                <a:cubicBezTo>
                  <a:pt x="54" y="24"/>
                  <a:pt x="55" y="23"/>
                  <a:pt x="55" y="23"/>
                </a:cubicBezTo>
                <a:cubicBezTo>
                  <a:pt x="55" y="23"/>
                  <a:pt x="56" y="23"/>
                  <a:pt x="56" y="23"/>
                </a:cubicBezTo>
                <a:cubicBezTo>
                  <a:pt x="57" y="24"/>
                  <a:pt x="58" y="24"/>
                  <a:pt x="58" y="24"/>
                </a:cubicBezTo>
                <a:cubicBezTo>
                  <a:pt x="50" y="65"/>
                  <a:pt x="42" y="108"/>
                  <a:pt x="42" y="149"/>
                </a:cubicBezTo>
                <a:cubicBezTo>
                  <a:pt x="45" y="149"/>
                  <a:pt x="45" y="149"/>
                  <a:pt x="45" y="149"/>
                </a:cubicBezTo>
                <a:cubicBezTo>
                  <a:pt x="46" y="113"/>
                  <a:pt x="52" y="75"/>
                  <a:pt x="59" y="38"/>
                </a:cubicBezTo>
                <a:cubicBezTo>
                  <a:pt x="60" y="39"/>
                  <a:pt x="60" y="39"/>
                  <a:pt x="60" y="39"/>
                </a:cubicBezTo>
                <a:cubicBezTo>
                  <a:pt x="61" y="36"/>
                  <a:pt x="63" y="34"/>
                  <a:pt x="66" y="33"/>
                </a:cubicBezTo>
                <a:cubicBezTo>
                  <a:pt x="68" y="32"/>
                  <a:pt x="71" y="31"/>
                  <a:pt x="73" y="31"/>
                </a:cubicBezTo>
                <a:cubicBezTo>
                  <a:pt x="65" y="50"/>
                  <a:pt x="60" y="70"/>
                  <a:pt x="60" y="91"/>
                </a:cubicBezTo>
                <a:cubicBezTo>
                  <a:pt x="60" y="92"/>
                  <a:pt x="60" y="93"/>
                  <a:pt x="60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4" y="93"/>
                  <a:pt x="64" y="92"/>
                  <a:pt x="64" y="91"/>
                </a:cubicBezTo>
                <a:cubicBezTo>
                  <a:pt x="64" y="70"/>
                  <a:pt x="69" y="50"/>
                  <a:pt x="77" y="31"/>
                </a:cubicBezTo>
                <a:cubicBezTo>
                  <a:pt x="79" y="31"/>
                  <a:pt x="81" y="31"/>
                  <a:pt x="82" y="31"/>
                </a:cubicBezTo>
                <a:cubicBezTo>
                  <a:pt x="78" y="44"/>
                  <a:pt x="74" y="57"/>
                  <a:pt x="71" y="71"/>
                </a:cubicBezTo>
                <a:cubicBezTo>
                  <a:pt x="75" y="72"/>
                  <a:pt x="75" y="72"/>
                  <a:pt x="75" y="72"/>
                </a:cubicBezTo>
                <a:cubicBezTo>
                  <a:pt x="78" y="58"/>
                  <a:pt x="82" y="45"/>
                  <a:pt x="86" y="31"/>
                </a:cubicBezTo>
                <a:cubicBezTo>
                  <a:pt x="94" y="32"/>
                  <a:pt x="103" y="34"/>
                  <a:pt x="110" y="36"/>
                </a:cubicBezTo>
                <a:cubicBezTo>
                  <a:pt x="111" y="32"/>
                  <a:pt x="111" y="32"/>
                  <a:pt x="111" y="32"/>
                </a:cubicBezTo>
                <a:cubicBezTo>
                  <a:pt x="105" y="31"/>
                  <a:pt x="99" y="30"/>
                  <a:pt x="92" y="28"/>
                </a:cubicBezTo>
                <a:cubicBezTo>
                  <a:pt x="92" y="25"/>
                  <a:pt x="92" y="25"/>
                  <a:pt x="92" y="25"/>
                </a:cubicBezTo>
                <a:cubicBezTo>
                  <a:pt x="89" y="25"/>
                  <a:pt x="87" y="25"/>
                  <a:pt x="84" y="25"/>
                </a:cubicBezTo>
                <a:cubicBezTo>
                  <a:pt x="84" y="25"/>
                  <a:pt x="83" y="25"/>
                  <a:pt x="82" y="25"/>
                </a:cubicBezTo>
                <a:cubicBezTo>
                  <a:pt x="91" y="23"/>
                  <a:pt x="100" y="21"/>
                  <a:pt x="109" y="18"/>
                </a:cubicBezTo>
                <a:cubicBezTo>
                  <a:pt x="114" y="19"/>
                  <a:pt x="120" y="20"/>
                  <a:pt x="125" y="21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4" y="17"/>
                </a:cubicBezTo>
                <a:cubicBezTo>
                  <a:pt x="229" y="19"/>
                  <a:pt x="334" y="19"/>
                  <a:pt x="439" y="23"/>
                </a:cubicBezTo>
                <a:cubicBezTo>
                  <a:pt x="502" y="25"/>
                  <a:pt x="565" y="27"/>
                  <a:pt x="628" y="31"/>
                </a:cubicBezTo>
                <a:cubicBezTo>
                  <a:pt x="685" y="34"/>
                  <a:pt x="742" y="41"/>
                  <a:pt x="799" y="47"/>
                </a:cubicBezTo>
                <a:cubicBezTo>
                  <a:pt x="803" y="48"/>
                  <a:pt x="804" y="41"/>
                  <a:pt x="800" y="41"/>
                </a:cubicBezTo>
                <a:cubicBezTo>
                  <a:pt x="683" y="22"/>
                  <a:pt x="565" y="19"/>
                  <a:pt x="447" y="16"/>
                </a:cubicBezTo>
                <a:cubicBezTo>
                  <a:pt x="321" y="12"/>
                  <a:pt x="195" y="10"/>
                  <a:pt x="69" y="12"/>
                </a:cubicBezTo>
                <a:cubicBezTo>
                  <a:pt x="69" y="12"/>
                  <a:pt x="69" y="12"/>
                  <a:pt x="68" y="11"/>
                </a:cubicBezTo>
                <a:cubicBezTo>
                  <a:pt x="68" y="11"/>
                  <a:pt x="67" y="11"/>
                  <a:pt x="66" y="11"/>
                </a:cubicBezTo>
                <a:cubicBezTo>
                  <a:pt x="65" y="11"/>
                  <a:pt x="64" y="11"/>
                  <a:pt x="63" y="12"/>
                </a:cubicBezTo>
                <a:cubicBezTo>
                  <a:pt x="62" y="12"/>
                  <a:pt x="62" y="13"/>
                  <a:pt x="61" y="14"/>
                </a:cubicBezTo>
                <a:cubicBezTo>
                  <a:pt x="61" y="14"/>
                  <a:pt x="60" y="14"/>
                  <a:pt x="60" y="14"/>
                </a:cubicBezTo>
                <a:cubicBezTo>
                  <a:pt x="61" y="12"/>
                  <a:pt x="62" y="11"/>
                  <a:pt x="63" y="9"/>
                </a:cubicBezTo>
                <a:cubicBezTo>
                  <a:pt x="61" y="7"/>
                  <a:pt x="61" y="7"/>
                  <a:pt x="61" y="7"/>
                </a:cubicBezTo>
                <a:cubicBezTo>
                  <a:pt x="59" y="9"/>
                  <a:pt x="57" y="12"/>
                  <a:pt x="55" y="14"/>
                </a:cubicBezTo>
                <a:cubicBezTo>
                  <a:pt x="55" y="14"/>
                  <a:pt x="55" y="14"/>
                  <a:pt x="55" y="14"/>
                </a:cubicBezTo>
                <a:cubicBezTo>
                  <a:pt x="54" y="14"/>
                  <a:pt x="54" y="14"/>
                  <a:pt x="54" y="14"/>
                </a:cubicBezTo>
                <a:cubicBezTo>
                  <a:pt x="54" y="11"/>
                  <a:pt x="54" y="7"/>
                  <a:pt x="54" y="4"/>
                </a:cubicBezTo>
                <a:cubicBezTo>
                  <a:pt x="54" y="0"/>
                  <a:pt x="48" y="1"/>
                  <a:pt x="48" y="4"/>
                </a:cubicBezTo>
                <a:cubicBezTo>
                  <a:pt x="46" y="21"/>
                  <a:pt x="43" y="36"/>
                  <a:pt x="39" y="52"/>
                </a:cubicBezTo>
                <a:cubicBezTo>
                  <a:pt x="33" y="70"/>
                  <a:pt x="28" y="91"/>
                  <a:pt x="22" y="112"/>
                </a:cubicBezTo>
                <a:cubicBezTo>
                  <a:pt x="16" y="137"/>
                  <a:pt x="9" y="161"/>
                  <a:pt x="1" y="178"/>
                </a:cubicBezTo>
                <a:cubicBezTo>
                  <a:pt x="4" y="180"/>
                  <a:pt x="4" y="180"/>
                  <a:pt x="4" y="180"/>
                </a:cubicBezTo>
                <a:cubicBezTo>
                  <a:pt x="6" y="176"/>
                  <a:pt x="7" y="173"/>
                  <a:pt x="9" y="168"/>
                </a:cubicBezTo>
                <a:cubicBezTo>
                  <a:pt x="8" y="178"/>
                  <a:pt x="8" y="187"/>
                  <a:pt x="9" y="196"/>
                </a:cubicBezTo>
                <a:cubicBezTo>
                  <a:pt x="8" y="196"/>
                  <a:pt x="8" y="196"/>
                  <a:pt x="7" y="196"/>
                </a:cubicBezTo>
                <a:cubicBezTo>
                  <a:pt x="7" y="200"/>
                  <a:pt x="7" y="200"/>
                  <a:pt x="7" y="200"/>
                </a:cubicBezTo>
                <a:cubicBezTo>
                  <a:pt x="8" y="200"/>
                  <a:pt x="9" y="200"/>
                  <a:pt x="10" y="200"/>
                </a:cubicBezTo>
                <a:cubicBezTo>
                  <a:pt x="10" y="202"/>
                  <a:pt x="11" y="205"/>
                  <a:pt x="12" y="207"/>
                </a:cubicBezTo>
                <a:cubicBezTo>
                  <a:pt x="8" y="207"/>
                  <a:pt x="4" y="207"/>
                  <a:pt x="0" y="208"/>
                </a:cubicBezTo>
                <a:cubicBezTo>
                  <a:pt x="0" y="211"/>
                  <a:pt x="0" y="211"/>
                  <a:pt x="0" y="211"/>
                </a:cubicBezTo>
                <a:cubicBezTo>
                  <a:pt x="0" y="211"/>
                  <a:pt x="0" y="211"/>
                  <a:pt x="0" y="211"/>
                </a:cubicBezTo>
                <a:cubicBezTo>
                  <a:pt x="0" y="211"/>
                  <a:pt x="0" y="211"/>
                  <a:pt x="0" y="211"/>
                </a:cubicBezTo>
                <a:cubicBezTo>
                  <a:pt x="0" y="211"/>
                  <a:pt x="0" y="211"/>
                  <a:pt x="0" y="211"/>
                </a:cubicBezTo>
                <a:cubicBezTo>
                  <a:pt x="5" y="211"/>
                  <a:pt x="10" y="211"/>
                  <a:pt x="14" y="210"/>
                </a:cubicBezTo>
                <a:cubicBezTo>
                  <a:pt x="16" y="211"/>
                  <a:pt x="18" y="211"/>
                  <a:pt x="19" y="210"/>
                </a:cubicBezTo>
                <a:cubicBezTo>
                  <a:pt x="22" y="210"/>
                  <a:pt x="25" y="209"/>
                  <a:pt x="29" y="209"/>
                </a:cubicBezTo>
                <a:cubicBezTo>
                  <a:pt x="75" y="203"/>
                  <a:pt x="120" y="192"/>
                  <a:pt x="167" y="192"/>
                </a:cubicBezTo>
                <a:cubicBezTo>
                  <a:pt x="168" y="192"/>
                  <a:pt x="169" y="192"/>
                  <a:pt x="170" y="192"/>
                </a:cubicBezTo>
                <a:cubicBezTo>
                  <a:pt x="170" y="188"/>
                  <a:pt x="170" y="188"/>
                  <a:pt x="170" y="188"/>
                </a:cubicBezTo>
                <a:cubicBezTo>
                  <a:pt x="217" y="188"/>
                  <a:pt x="264" y="188"/>
                  <a:pt x="311" y="188"/>
                </a:cubicBezTo>
                <a:cubicBezTo>
                  <a:pt x="311" y="185"/>
                  <a:pt x="311" y="185"/>
                  <a:pt x="311" y="185"/>
                </a:cubicBezTo>
                <a:cubicBezTo>
                  <a:pt x="309" y="185"/>
                  <a:pt x="306" y="185"/>
                  <a:pt x="304" y="185"/>
                </a:cubicBezTo>
                <a:cubicBezTo>
                  <a:pt x="298" y="184"/>
                  <a:pt x="292" y="183"/>
                  <a:pt x="285" y="183"/>
                </a:cubicBezTo>
                <a:cubicBezTo>
                  <a:pt x="286" y="181"/>
                  <a:pt x="286" y="181"/>
                  <a:pt x="286" y="181"/>
                </a:cubicBezTo>
                <a:cubicBezTo>
                  <a:pt x="278" y="179"/>
                  <a:pt x="270" y="178"/>
                  <a:pt x="263" y="177"/>
                </a:cubicBezTo>
                <a:cubicBezTo>
                  <a:pt x="306" y="177"/>
                  <a:pt x="349" y="175"/>
                  <a:pt x="392" y="174"/>
                </a:cubicBezTo>
                <a:cubicBezTo>
                  <a:pt x="393" y="177"/>
                  <a:pt x="398" y="177"/>
                  <a:pt x="399" y="174"/>
                </a:cubicBezTo>
                <a:cubicBezTo>
                  <a:pt x="399" y="174"/>
                  <a:pt x="400" y="174"/>
                  <a:pt x="401" y="174"/>
                </a:cubicBezTo>
                <a:cubicBezTo>
                  <a:pt x="423" y="173"/>
                  <a:pt x="445" y="172"/>
                  <a:pt x="468" y="172"/>
                </a:cubicBezTo>
                <a:cubicBezTo>
                  <a:pt x="467" y="175"/>
                  <a:pt x="467" y="177"/>
                  <a:pt x="466" y="180"/>
                </a:cubicBezTo>
                <a:cubicBezTo>
                  <a:pt x="466" y="184"/>
                  <a:pt x="472" y="185"/>
                  <a:pt x="473" y="182"/>
                </a:cubicBezTo>
                <a:cubicBezTo>
                  <a:pt x="474" y="178"/>
                  <a:pt x="475" y="175"/>
                  <a:pt x="476" y="172"/>
                </a:cubicBezTo>
                <a:cubicBezTo>
                  <a:pt x="489" y="172"/>
                  <a:pt x="502" y="172"/>
                  <a:pt x="515" y="171"/>
                </a:cubicBezTo>
                <a:cubicBezTo>
                  <a:pt x="515" y="174"/>
                  <a:pt x="514" y="177"/>
                  <a:pt x="514" y="180"/>
                </a:cubicBezTo>
                <a:cubicBezTo>
                  <a:pt x="514" y="183"/>
                  <a:pt x="519" y="185"/>
                  <a:pt x="520" y="181"/>
                </a:cubicBezTo>
                <a:cubicBezTo>
                  <a:pt x="520" y="178"/>
                  <a:pt x="521" y="175"/>
                  <a:pt x="522" y="171"/>
                </a:cubicBezTo>
                <a:cubicBezTo>
                  <a:pt x="539" y="171"/>
                  <a:pt x="555" y="171"/>
                  <a:pt x="572" y="171"/>
                </a:cubicBezTo>
                <a:cubicBezTo>
                  <a:pt x="576" y="171"/>
                  <a:pt x="580" y="171"/>
                  <a:pt x="584" y="171"/>
                </a:cubicBezTo>
                <a:cubicBezTo>
                  <a:pt x="582" y="176"/>
                  <a:pt x="581" y="182"/>
                  <a:pt x="578" y="187"/>
                </a:cubicBezTo>
                <a:cubicBezTo>
                  <a:pt x="577" y="190"/>
                  <a:pt x="582" y="193"/>
                  <a:pt x="584" y="190"/>
                </a:cubicBezTo>
                <a:cubicBezTo>
                  <a:pt x="587" y="184"/>
                  <a:pt x="590" y="177"/>
                  <a:pt x="592" y="171"/>
                </a:cubicBezTo>
                <a:cubicBezTo>
                  <a:pt x="608" y="171"/>
                  <a:pt x="625" y="172"/>
                  <a:pt x="641" y="172"/>
                </a:cubicBezTo>
                <a:cubicBezTo>
                  <a:pt x="641" y="173"/>
                  <a:pt x="640" y="175"/>
                  <a:pt x="640" y="177"/>
                </a:cubicBezTo>
                <a:cubicBezTo>
                  <a:pt x="638" y="181"/>
                  <a:pt x="645" y="184"/>
                  <a:pt x="647" y="179"/>
                </a:cubicBezTo>
                <a:cubicBezTo>
                  <a:pt x="647" y="177"/>
                  <a:pt x="648" y="174"/>
                  <a:pt x="649" y="172"/>
                </a:cubicBezTo>
                <a:cubicBezTo>
                  <a:pt x="681" y="173"/>
                  <a:pt x="714" y="173"/>
                  <a:pt x="746" y="170"/>
                </a:cubicBezTo>
                <a:cubicBezTo>
                  <a:pt x="751" y="170"/>
                  <a:pt x="750" y="161"/>
                  <a:pt x="745" y="161"/>
                </a:cubicBezTo>
                <a:cubicBezTo>
                  <a:pt x="715" y="158"/>
                  <a:pt x="684" y="158"/>
                  <a:pt x="654" y="159"/>
                </a:cubicBezTo>
                <a:cubicBezTo>
                  <a:pt x="656" y="152"/>
                  <a:pt x="659" y="146"/>
                  <a:pt x="661" y="139"/>
                </a:cubicBezTo>
                <a:cubicBezTo>
                  <a:pt x="665" y="139"/>
                  <a:pt x="668" y="138"/>
                  <a:pt x="672" y="138"/>
                </a:cubicBezTo>
                <a:cubicBezTo>
                  <a:pt x="688" y="136"/>
                  <a:pt x="703" y="135"/>
                  <a:pt x="719" y="133"/>
                </a:cubicBezTo>
                <a:cubicBezTo>
                  <a:pt x="717" y="138"/>
                  <a:pt x="716" y="142"/>
                  <a:pt x="714" y="147"/>
                </a:cubicBezTo>
                <a:cubicBezTo>
                  <a:pt x="712" y="152"/>
                  <a:pt x="719" y="154"/>
                  <a:pt x="721" y="150"/>
                </a:cubicBezTo>
                <a:cubicBezTo>
                  <a:pt x="723" y="144"/>
                  <a:pt x="726" y="138"/>
                  <a:pt x="728" y="132"/>
                </a:cubicBezTo>
                <a:cubicBezTo>
                  <a:pt x="736" y="131"/>
                  <a:pt x="744" y="130"/>
                  <a:pt x="751" y="129"/>
                </a:cubicBezTo>
                <a:cubicBezTo>
                  <a:pt x="751" y="130"/>
                  <a:pt x="750" y="132"/>
                  <a:pt x="749" y="133"/>
                </a:cubicBezTo>
                <a:cubicBezTo>
                  <a:pt x="746" y="138"/>
                  <a:pt x="753" y="143"/>
                  <a:pt x="756" y="138"/>
                </a:cubicBezTo>
                <a:cubicBezTo>
                  <a:pt x="758" y="134"/>
                  <a:pt x="760" y="130"/>
                  <a:pt x="762" y="126"/>
                </a:cubicBezTo>
                <a:cubicBezTo>
                  <a:pt x="765" y="126"/>
                  <a:pt x="768" y="125"/>
                  <a:pt x="770" y="124"/>
                </a:cubicBezTo>
                <a:cubicBezTo>
                  <a:pt x="775" y="123"/>
                  <a:pt x="774" y="117"/>
                  <a:pt x="769" y="117"/>
                </a:cubicBezTo>
                <a:close/>
                <a:moveTo>
                  <a:pt x="662" y="113"/>
                </a:moveTo>
                <a:cubicBezTo>
                  <a:pt x="660" y="118"/>
                  <a:pt x="659" y="123"/>
                  <a:pt x="657" y="128"/>
                </a:cubicBezTo>
                <a:cubicBezTo>
                  <a:pt x="639" y="130"/>
                  <a:pt x="621" y="132"/>
                  <a:pt x="603" y="133"/>
                </a:cubicBezTo>
                <a:cubicBezTo>
                  <a:pt x="605" y="128"/>
                  <a:pt x="606" y="121"/>
                  <a:pt x="607" y="114"/>
                </a:cubicBezTo>
                <a:cubicBezTo>
                  <a:pt x="626" y="114"/>
                  <a:pt x="644" y="113"/>
                  <a:pt x="662" y="113"/>
                </a:cubicBezTo>
                <a:close/>
                <a:moveTo>
                  <a:pt x="600" y="114"/>
                </a:moveTo>
                <a:cubicBezTo>
                  <a:pt x="599" y="118"/>
                  <a:pt x="598" y="121"/>
                  <a:pt x="597" y="124"/>
                </a:cubicBezTo>
                <a:cubicBezTo>
                  <a:pt x="596" y="127"/>
                  <a:pt x="595" y="131"/>
                  <a:pt x="594" y="134"/>
                </a:cubicBezTo>
                <a:cubicBezTo>
                  <a:pt x="586" y="135"/>
                  <a:pt x="578" y="135"/>
                  <a:pt x="570" y="136"/>
                </a:cubicBezTo>
                <a:cubicBezTo>
                  <a:pt x="557" y="137"/>
                  <a:pt x="544" y="138"/>
                  <a:pt x="531" y="138"/>
                </a:cubicBezTo>
                <a:cubicBezTo>
                  <a:pt x="533" y="130"/>
                  <a:pt x="535" y="123"/>
                  <a:pt x="538" y="115"/>
                </a:cubicBezTo>
                <a:cubicBezTo>
                  <a:pt x="558" y="115"/>
                  <a:pt x="579" y="115"/>
                  <a:pt x="600" y="114"/>
                </a:cubicBezTo>
                <a:close/>
                <a:moveTo>
                  <a:pt x="528" y="115"/>
                </a:moveTo>
                <a:cubicBezTo>
                  <a:pt x="526" y="123"/>
                  <a:pt x="524" y="131"/>
                  <a:pt x="522" y="139"/>
                </a:cubicBezTo>
                <a:cubicBezTo>
                  <a:pt x="509" y="139"/>
                  <a:pt x="497" y="140"/>
                  <a:pt x="484" y="140"/>
                </a:cubicBezTo>
                <a:cubicBezTo>
                  <a:pt x="485" y="135"/>
                  <a:pt x="486" y="131"/>
                  <a:pt x="488" y="127"/>
                </a:cubicBezTo>
                <a:cubicBezTo>
                  <a:pt x="489" y="123"/>
                  <a:pt x="490" y="119"/>
                  <a:pt x="491" y="115"/>
                </a:cubicBezTo>
                <a:cubicBezTo>
                  <a:pt x="503" y="115"/>
                  <a:pt x="516" y="115"/>
                  <a:pt x="528" y="115"/>
                </a:cubicBezTo>
                <a:close/>
                <a:moveTo>
                  <a:pt x="207" y="111"/>
                </a:moveTo>
                <a:cubicBezTo>
                  <a:pt x="205" y="120"/>
                  <a:pt x="204" y="130"/>
                  <a:pt x="202" y="139"/>
                </a:cubicBezTo>
                <a:cubicBezTo>
                  <a:pt x="197" y="139"/>
                  <a:pt x="192" y="139"/>
                  <a:pt x="187" y="139"/>
                </a:cubicBezTo>
                <a:cubicBezTo>
                  <a:pt x="179" y="138"/>
                  <a:pt x="170" y="138"/>
                  <a:pt x="161" y="138"/>
                </a:cubicBezTo>
                <a:cubicBezTo>
                  <a:pt x="163" y="129"/>
                  <a:pt x="164" y="120"/>
                  <a:pt x="165" y="110"/>
                </a:cubicBezTo>
                <a:cubicBezTo>
                  <a:pt x="179" y="111"/>
                  <a:pt x="193" y="111"/>
                  <a:pt x="207" y="111"/>
                </a:cubicBezTo>
                <a:close/>
                <a:moveTo>
                  <a:pt x="210" y="139"/>
                </a:moveTo>
                <a:cubicBezTo>
                  <a:pt x="211" y="130"/>
                  <a:pt x="213" y="121"/>
                  <a:pt x="214" y="111"/>
                </a:cubicBezTo>
                <a:cubicBezTo>
                  <a:pt x="236" y="112"/>
                  <a:pt x="257" y="112"/>
                  <a:pt x="278" y="112"/>
                </a:cubicBezTo>
                <a:cubicBezTo>
                  <a:pt x="275" y="122"/>
                  <a:pt x="273" y="131"/>
                  <a:pt x="270" y="140"/>
                </a:cubicBezTo>
                <a:cubicBezTo>
                  <a:pt x="250" y="140"/>
                  <a:pt x="230" y="140"/>
                  <a:pt x="210" y="139"/>
                </a:cubicBezTo>
                <a:close/>
                <a:moveTo>
                  <a:pt x="154" y="138"/>
                </a:moveTo>
                <a:cubicBezTo>
                  <a:pt x="148" y="138"/>
                  <a:pt x="142" y="138"/>
                  <a:pt x="136" y="139"/>
                </a:cubicBezTo>
                <a:cubicBezTo>
                  <a:pt x="138" y="129"/>
                  <a:pt x="140" y="120"/>
                  <a:pt x="142" y="110"/>
                </a:cubicBezTo>
                <a:cubicBezTo>
                  <a:pt x="147" y="110"/>
                  <a:pt x="152" y="110"/>
                  <a:pt x="157" y="110"/>
                </a:cubicBezTo>
                <a:cubicBezTo>
                  <a:pt x="156" y="120"/>
                  <a:pt x="155" y="129"/>
                  <a:pt x="154" y="138"/>
                </a:cubicBezTo>
                <a:close/>
                <a:moveTo>
                  <a:pt x="131" y="163"/>
                </a:moveTo>
                <a:cubicBezTo>
                  <a:pt x="132" y="158"/>
                  <a:pt x="134" y="152"/>
                  <a:pt x="135" y="146"/>
                </a:cubicBezTo>
                <a:cubicBezTo>
                  <a:pt x="137" y="146"/>
                  <a:pt x="139" y="146"/>
                  <a:pt x="141" y="146"/>
                </a:cubicBezTo>
                <a:cubicBezTo>
                  <a:pt x="145" y="146"/>
                  <a:pt x="149" y="146"/>
                  <a:pt x="153" y="146"/>
                </a:cubicBezTo>
                <a:cubicBezTo>
                  <a:pt x="153" y="150"/>
                  <a:pt x="152" y="154"/>
                  <a:pt x="152" y="158"/>
                </a:cubicBezTo>
                <a:cubicBezTo>
                  <a:pt x="151" y="162"/>
                  <a:pt x="158" y="163"/>
                  <a:pt x="158" y="158"/>
                </a:cubicBezTo>
                <a:cubicBezTo>
                  <a:pt x="159" y="154"/>
                  <a:pt x="160" y="150"/>
                  <a:pt x="160" y="146"/>
                </a:cubicBezTo>
                <a:cubicBezTo>
                  <a:pt x="174" y="147"/>
                  <a:pt x="187" y="147"/>
                  <a:pt x="201" y="147"/>
                </a:cubicBezTo>
                <a:cubicBezTo>
                  <a:pt x="201" y="147"/>
                  <a:pt x="201" y="147"/>
                  <a:pt x="201" y="147"/>
                </a:cubicBezTo>
                <a:cubicBezTo>
                  <a:pt x="200" y="153"/>
                  <a:pt x="199" y="159"/>
                  <a:pt x="198" y="165"/>
                </a:cubicBezTo>
                <a:cubicBezTo>
                  <a:pt x="198" y="167"/>
                  <a:pt x="199" y="168"/>
                  <a:pt x="200" y="168"/>
                </a:cubicBezTo>
                <a:cubicBezTo>
                  <a:pt x="177" y="168"/>
                  <a:pt x="153" y="164"/>
                  <a:pt x="131" y="165"/>
                </a:cubicBezTo>
                <a:cubicBezTo>
                  <a:pt x="131" y="164"/>
                  <a:pt x="131" y="164"/>
                  <a:pt x="131" y="163"/>
                </a:cubicBezTo>
                <a:close/>
                <a:moveTo>
                  <a:pt x="204" y="168"/>
                </a:moveTo>
                <a:cubicBezTo>
                  <a:pt x="205" y="168"/>
                  <a:pt x="205" y="167"/>
                  <a:pt x="206" y="166"/>
                </a:cubicBezTo>
                <a:cubicBezTo>
                  <a:pt x="207" y="160"/>
                  <a:pt x="208" y="154"/>
                  <a:pt x="209" y="148"/>
                </a:cubicBezTo>
                <a:cubicBezTo>
                  <a:pt x="228" y="148"/>
                  <a:pt x="248" y="149"/>
                  <a:pt x="268" y="149"/>
                </a:cubicBezTo>
                <a:cubicBezTo>
                  <a:pt x="269" y="152"/>
                  <a:pt x="274" y="153"/>
                  <a:pt x="275" y="149"/>
                </a:cubicBezTo>
                <a:cubicBezTo>
                  <a:pt x="275" y="149"/>
                  <a:pt x="275" y="149"/>
                  <a:pt x="275" y="149"/>
                </a:cubicBezTo>
                <a:cubicBezTo>
                  <a:pt x="293" y="150"/>
                  <a:pt x="312" y="150"/>
                  <a:pt x="330" y="150"/>
                </a:cubicBezTo>
                <a:cubicBezTo>
                  <a:pt x="329" y="157"/>
                  <a:pt x="328" y="163"/>
                  <a:pt x="328" y="166"/>
                </a:cubicBezTo>
                <a:cubicBezTo>
                  <a:pt x="288" y="167"/>
                  <a:pt x="249" y="168"/>
                  <a:pt x="209" y="168"/>
                </a:cubicBezTo>
                <a:cubicBezTo>
                  <a:pt x="208" y="169"/>
                  <a:pt x="206" y="168"/>
                  <a:pt x="204" y="168"/>
                </a:cubicBezTo>
                <a:close/>
                <a:moveTo>
                  <a:pt x="277" y="140"/>
                </a:moveTo>
                <a:cubicBezTo>
                  <a:pt x="280" y="131"/>
                  <a:pt x="282" y="122"/>
                  <a:pt x="285" y="112"/>
                </a:cubicBezTo>
                <a:cubicBezTo>
                  <a:pt x="302" y="113"/>
                  <a:pt x="320" y="113"/>
                  <a:pt x="337" y="113"/>
                </a:cubicBezTo>
                <a:cubicBezTo>
                  <a:pt x="335" y="123"/>
                  <a:pt x="333" y="132"/>
                  <a:pt x="332" y="141"/>
                </a:cubicBezTo>
                <a:cubicBezTo>
                  <a:pt x="314" y="141"/>
                  <a:pt x="295" y="141"/>
                  <a:pt x="277" y="140"/>
                </a:cubicBezTo>
                <a:close/>
                <a:moveTo>
                  <a:pt x="345" y="113"/>
                </a:moveTo>
                <a:cubicBezTo>
                  <a:pt x="365" y="114"/>
                  <a:pt x="384" y="114"/>
                  <a:pt x="403" y="114"/>
                </a:cubicBezTo>
                <a:cubicBezTo>
                  <a:pt x="401" y="123"/>
                  <a:pt x="399" y="132"/>
                  <a:pt x="397" y="141"/>
                </a:cubicBezTo>
                <a:cubicBezTo>
                  <a:pt x="385" y="141"/>
                  <a:pt x="373" y="141"/>
                  <a:pt x="362" y="141"/>
                </a:cubicBezTo>
                <a:cubicBezTo>
                  <a:pt x="354" y="141"/>
                  <a:pt x="347" y="141"/>
                  <a:pt x="340" y="141"/>
                </a:cubicBezTo>
                <a:cubicBezTo>
                  <a:pt x="341" y="132"/>
                  <a:pt x="343" y="122"/>
                  <a:pt x="345" y="113"/>
                </a:cubicBezTo>
                <a:close/>
                <a:moveTo>
                  <a:pt x="413" y="114"/>
                </a:moveTo>
                <a:cubicBezTo>
                  <a:pt x="416" y="114"/>
                  <a:pt x="420" y="114"/>
                  <a:pt x="423" y="114"/>
                </a:cubicBezTo>
                <a:cubicBezTo>
                  <a:pt x="443" y="114"/>
                  <a:pt x="462" y="115"/>
                  <a:pt x="482" y="115"/>
                </a:cubicBezTo>
                <a:cubicBezTo>
                  <a:pt x="479" y="123"/>
                  <a:pt x="477" y="132"/>
                  <a:pt x="475" y="140"/>
                </a:cubicBezTo>
                <a:cubicBezTo>
                  <a:pt x="452" y="140"/>
                  <a:pt x="429" y="141"/>
                  <a:pt x="406" y="141"/>
                </a:cubicBezTo>
                <a:cubicBezTo>
                  <a:pt x="408" y="132"/>
                  <a:pt x="410" y="123"/>
                  <a:pt x="413" y="114"/>
                </a:cubicBezTo>
                <a:close/>
                <a:moveTo>
                  <a:pt x="499" y="67"/>
                </a:moveTo>
                <a:cubicBezTo>
                  <a:pt x="491" y="77"/>
                  <a:pt x="487" y="93"/>
                  <a:pt x="484" y="106"/>
                </a:cubicBezTo>
                <a:cubicBezTo>
                  <a:pt x="462" y="106"/>
                  <a:pt x="439" y="106"/>
                  <a:pt x="417" y="106"/>
                </a:cubicBezTo>
                <a:cubicBezTo>
                  <a:pt x="416" y="106"/>
                  <a:pt x="416" y="106"/>
                  <a:pt x="415" y="106"/>
                </a:cubicBezTo>
                <a:cubicBezTo>
                  <a:pt x="419" y="94"/>
                  <a:pt x="424" y="82"/>
                  <a:pt x="430" y="71"/>
                </a:cubicBezTo>
                <a:cubicBezTo>
                  <a:pt x="431" y="69"/>
                  <a:pt x="431" y="68"/>
                  <a:pt x="430" y="67"/>
                </a:cubicBezTo>
                <a:cubicBezTo>
                  <a:pt x="453" y="67"/>
                  <a:pt x="476" y="67"/>
                  <a:pt x="499" y="67"/>
                </a:cubicBezTo>
                <a:close/>
                <a:moveTo>
                  <a:pt x="243" y="58"/>
                </a:moveTo>
                <a:cubicBezTo>
                  <a:pt x="289" y="61"/>
                  <a:pt x="334" y="65"/>
                  <a:pt x="380" y="66"/>
                </a:cubicBezTo>
                <a:cubicBezTo>
                  <a:pt x="395" y="67"/>
                  <a:pt x="410" y="67"/>
                  <a:pt x="425" y="67"/>
                </a:cubicBezTo>
                <a:cubicBezTo>
                  <a:pt x="425" y="67"/>
                  <a:pt x="425" y="67"/>
                  <a:pt x="425" y="67"/>
                </a:cubicBezTo>
                <a:cubicBezTo>
                  <a:pt x="417" y="78"/>
                  <a:pt x="411" y="92"/>
                  <a:pt x="406" y="106"/>
                </a:cubicBezTo>
                <a:cubicBezTo>
                  <a:pt x="386" y="106"/>
                  <a:pt x="367" y="106"/>
                  <a:pt x="347" y="105"/>
                </a:cubicBezTo>
                <a:cubicBezTo>
                  <a:pt x="351" y="88"/>
                  <a:pt x="356" y="73"/>
                  <a:pt x="360" y="74"/>
                </a:cubicBezTo>
                <a:cubicBezTo>
                  <a:pt x="364" y="75"/>
                  <a:pt x="364" y="69"/>
                  <a:pt x="361" y="69"/>
                </a:cubicBezTo>
                <a:cubicBezTo>
                  <a:pt x="351" y="66"/>
                  <a:pt x="344" y="84"/>
                  <a:pt x="339" y="105"/>
                </a:cubicBezTo>
                <a:cubicBezTo>
                  <a:pt x="322" y="105"/>
                  <a:pt x="304" y="105"/>
                  <a:pt x="287" y="104"/>
                </a:cubicBezTo>
                <a:cubicBezTo>
                  <a:pt x="290" y="91"/>
                  <a:pt x="293" y="78"/>
                  <a:pt x="296" y="65"/>
                </a:cubicBezTo>
                <a:cubicBezTo>
                  <a:pt x="297" y="62"/>
                  <a:pt x="292" y="60"/>
                  <a:pt x="292" y="63"/>
                </a:cubicBezTo>
                <a:cubicBezTo>
                  <a:pt x="288" y="77"/>
                  <a:pt x="284" y="90"/>
                  <a:pt x="280" y="104"/>
                </a:cubicBezTo>
                <a:cubicBezTo>
                  <a:pt x="259" y="104"/>
                  <a:pt x="237" y="104"/>
                  <a:pt x="216" y="103"/>
                </a:cubicBezTo>
                <a:cubicBezTo>
                  <a:pt x="217" y="95"/>
                  <a:pt x="219" y="88"/>
                  <a:pt x="220" y="80"/>
                </a:cubicBezTo>
                <a:cubicBezTo>
                  <a:pt x="221" y="73"/>
                  <a:pt x="222" y="65"/>
                  <a:pt x="224" y="57"/>
                </a:cubicBezTo>
                <a:cubicBezTo>
                  <a:pt x="230" y="57"/>
                  <a:pt x="237" y="58"/>
                  <a:pt x="243" y="58"/>
                </a:cubicBezTo>
                <a:close/>
                <a:moveTo>
                  <a:pt x="217" y="57"/>
                </a:moveTo>
                <a:cubicBezTo>
                  <a:pt x="216" y="62"/>
                  <a:pt x="216" y="67"/>
                  <a:pt x="215" y="72"/>
                </a:cubicBezTo>
                <a:cubicBezTo>
                  <a:pt x="212" y="82"/>
                  <a:pt x="210" y="93"/>
                  <a:pt x="208" y="103"/>
                </a:cubicBezTo>
                <a:cubicBezTo>
                  <a:pt x="194" y="103"/>
                  <a:pt x="180" y="103"/>
                  <a:pt x="166" y="103"/>
                </a:cubicBezTo>
                <a:cubicBezTo>
                  <a:pt x="168" y="87"/>
                  <a:pt x="170" y="70"/>
                  <a:pt x="177" y="56"/>
                </a:cubicBezTo>
                <a:cubicBezTo>
                  <a:pt x="191" y="56"/>
                  <a:pt x="204" y="56"/>
                  <a:pt x="217" y="57"/>
                </a:cubicBezTo>
                <a:close/>
                <a:moveTo>
                  <a:pt x="169" y="56"/>
                </a:moveTo>
                <a:cubicBezTo>
                  <a:pt x="164" y="66"/>
                  <a:pt x="162" y="80"/>
                  <a:pt x="160" y="90"/>
                </a:cubicBezTo>
                <a:cubicBezTo>
                  <a:pt x="159" y="95"/>
                  <a:pt x="159" y="99"/>
                  <a:pt x="158" y="103"/>
                </a:cubicBezTo>
                <a:cubicBezTo>
                  <a:pt x="153" y="103"/>
                  <a:pt x="148" y="103"/>
                  <a:pt x="143" y="103"/>
                </a:cubicBezTo>
                <a:cubicBezTo>
                  <a:pt x="146" y="87"/>
                  <a:pt x="148" y="71"/>
                  <a:pt x="150" y="56"/>
                </a:cubicBezTo>
                <a:cubicBezTo>
                  <a:pt x="157" y="56"/>
                  <a:pt x="163" y="56"/>
                  <a:pt x="169" y="56"/>
                </a:cubicBezTo>
                <a:close/>
                <a:moveTo>
                  <a:pt x="109" y="59"/>
                </a:moveTo>
                <a:cubicBezTo>
                  <a:pt x="120" y="57"/>
                  <a:pt x="133" y="56"/>
                  <a:pt x="145" y="56"/>
                </a:cubicBezTo>
                <a:cubicBezTo>
                  <a:pt x="141" y="71"/>
                  <a:pt x="138" y="87"/>
                  <a:pt x="135" y="103"/>
                </a:cubicBezTo>
                <a:cubicBezTo>
                  <a:pt x="123" y="103"/>
                  <a:pt x="111" y="103"/>
                  <a:pt x="99" y="103"/>
                </a:cubicBezTo>
                <a:cubicBezTo>
                  <a:pt x="101" y="88"/>
                  <a:pt x="105" y="74"/>
                  <a:pt x="109" y="59"/>
                </a:cubicBezTo>
                <a:close/>
                <a:moveTo>
                  <a:pt x="133" y="110"/>
                </a:moveTo>
                <a:cubicBezTo>
                  <a:pt x="132" y="120"/>
                  <a:pt x="130" y="129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17" y="140"/>
                  <a:pt x="105" y="140"/>
                  <a:pt x="95" y="145"/>
                </a:cubicBezTo>
                <a:cubicBezTo>
                  <a:pt x="96" y="135"/>
                  <a:pt x="97" y="126"/>
                  <a:pt x="98" y="117"/>
                </a:cubicBezTo>
                <a:cubicBezTo>
                  <a:pt x="98" y="114"/>
                  <a:pt x="98" y="111"/>
                  <a:pt x="98" y="109"/>
                </a:cubicBezTo>
                <a:cubicBezTo>
                  <a:pt x="110" y="109"/>
                  <a:pt x="122" y="110"/>
                  <a:pt x="133" y="110"/>
                </a:cubicBezTo>
                <a:close/>
                <a:moveTo>
                  <a:pt x="95" y="152"/>
                </a:moveTo>
                <a:cubicBezTo>
                  <a:pt x="104" y="147"/>
                  <a:pt x="116" y="146"/>
                  <a:pt x="127" y="146"/>
                </a:cubicBezTo>
                <a:cubicBezTo>
                  <a:pt x="126" y="152"/>
                  <a:pt x="125" y="157"/>
                  <a:pt x="124" y="163"/>
                </a:cubicBezTo>
                <a:cubicBezTo>
                  <a:pt x="124" y="164"/>
                  <a:pt x="124" y="164"/>
                  <a:pt x="125" y="165"/>
                </a:cubicBezTo>
                <a:cubicBezTo>
                  <a:pt x="113" y="166"/>
                  <a:pt x="102" y="168"/>
                  <a:pt x="91" y="173"/>
                </a:cubicBezTo>
                <a:cubicBezTo>
                  <a:pt x="93" y="166"/>
                  <a:pt x="94" y="159"/>
                  <a:pt x="95" y="152"/>
                </a:cubicBezTo>
                <a:close/>
                <a:moveTo>
                  <a:pt x="112" y="178"/>
                </a:moveTo>
                <a:cubicBezTo>
                  <a:pt x="106" y="178"/>
                  <a:pt x="100" y="177"/>
                  <a:pt x="94" y="177"/>
                </a:cubicBezTo>
                <a:cubicBezTo>
                  <a:pt x="115" y="170"/>
                  <a:pt x="138" y="172"/>
                  <a:pt x="159" y="174"/>
                </a:cubicBezTo>
                <a:cubicBezTo>
                  <a:pt x="161" y="174"/>
                  <a:pt x="162" y="174"/>
                  <a:pt x="163" y="175"/>
                </a:cubicBezTo>
                <a:cubicBezTo>
                  <a:pt x="151" y="175"/>
                  <a:pt x="139" y="176"/>
                  <a:pt x="128" y="177"/>
                </a:cubicBezTo>
                <a:cubicBezTo>
                  <a:pt x="123" y="178"/>
                  <a:pt x="118" y="178"/>
                  <a:pt x="112" y="178"/>
                </a:cubicBezTo>
                <a:close/>
                <a:moveTo>
                  <a:pt x="25" y="188"/>
                </a:moveTo>
                <a:cubicBezTo>
                  <a:pt x="37" y="191"/>
                  <a:pt x="48" y="193"/>
                  <a:pt x="60" y="193"/>
                </a:cubicBezTo>
                <a:cubicBezTo>
                  <a:pt x="65" y="193"/>
                  <a:pt x="69" y="193"/>
                  <a:pt x="73" y="192"/>
                </a:cubicBezTo>
                <a:cubicBezTo>
                  <a:pt x="73" y="188"/>
                  <a:pt x="73" y="188"/>
                  <a:pt x="73" y="188"/>
                </a:cubicBezTo>
                <a:cubicBezTo>
                  <a:pt x="69" y="189"/>
                  <a:pt x="64" y="189"/>
                  <a:pt x="60" y="189"/>
                </a:cubicBezTo>
                <a:cubicBezTo>
                  <a:pt x="51" y="189"/>
                  <a:pt x="42" y="188"/>
                  <a:pt x="33" y="186"/>
                </a:cubicBezTo>
                <a:cubicBezTo>
                  <a:pt x="42" y="185"/>
                  <a:pt x="51" y="183"/>
                  <a:pt x="60" y="183"/>
                </a:cubicBezTo>
                <a:cubicBezTo>
                  <a:pt x="66" y="183"/>
                  <a:pt x="72" y="184"/>
                  <a:pt x="77" y="185"/>
                </a:cubicBezTo>
                <a:cubicBezTo>
                  <a:pt x="77" y="185"/>
                  <a:pt x="76" y="185"/>
                  <a:pt x="76" y="185"/>
                </a:cubicBezTo>
                <a:cubicBezTo>
                  <a:pt x="74" y="185"/>
                  <a:pt x="74" y="185"/>
                  <a:pt x="74" y="185"/>
                </a:cubicBezTo>
                <a:cubicBezTo>
                  <a:pt x="73" y="185"/>
                  <a:pt x="72" y="186"/>
                  <a:pt x="72" y="187"/>
                </a:cubicBezTo>
                <a:cubicBezTo>
                  <a:pt x="72" y="188"/>
                  <a:pt x="73" y="188"/>
                  <a:pt x="74" y="188"/>
                </a:cubicBezTo>
                <a:cubicBezTo>
                  <a:pt x="74" y="188"/>
                  <a:pt x="74" y="188"/>
                  <a:pt x="76" y="188"/>
                </a:cubicBezTo>
                <a:cubicBezTo>
                  <a:pt x="76" y="188"/>
                  <a:pt x="76" y="188"/>
                  <a:pt x="76" y="188"/>
                </a:cubicBezTo>
                <a:cubicBezTo>
                  <a:pt x="79" y="188"/>
                  <a:pt x="82" y="188"/>
                  <a:pt x="84" y="188"/>
                </a:cubicBezTo>
                <a:cubicBezTo>
                  <a:pt x="87" y="188"/>
                  <a:pt x="89" y="188"/>
                  <a:pt x="91" y="188"/>
                </a:cubicBezTo>
                <a:cubicBezTo>
                  <a:pt x="92" y="189"/>
                  <a:pt x="93" y="189"/>
                  <a:pt x="93" y="189"/>
                </a:cubicBezTo>
                <a:cubicBezTo>
                  <a:pt x="90" y="191"/>
                  <a:pt x="87" y="192"/>
                  <a:pt x="84" y="193"/>
                </a:cubicBezTo>
                <a:cubicBezTo>
                  <a:pt x="84" y="191"/>
                  <a:pt x="84" y="191"/>
                  <a:pt x="84" y="191"/>
                </a:cubicBezTo>
                <a:cubicBezTo>
                  <a:pt x="63" y="194"/>
                  <a:pt x="42" y="195"/>
                  <a:pt x="20" y="196"/>
                </a:cubicBezTo>
                <a:cubicBezTo>
                  <a:pt x="20" y="193"/>
                  <a:pt x="20" y="190"/>
                  <a:pt x="20" y="187"/>
                </a:cubicBezTo>
                <a:lnTo>
                  <a:pt x="25" y="188"/>
                </a:lnTo>
                <a:close/>
                <a:moveTo>
                  <a:pt x="65" y="197"/>
                </a:moveTo>
                <a:cubicBezTo>
                  <a:pt x="58" y="198"/>
                  <a:pt x="51" y="198"/>
                  <a:pt x="44" y="199"/>
                </a:cubicBezTo>
                <a:cubicBezTo>
                  <a:pt x="51" y="198"/>
                  <a:pt x="58" y="198"/>
                  <a:pt x="65" y="197"/>
                </a:cubicBezTo>
                <a:close/>
                <a:moveTo>
                  <a:pt x="67" y="17"/>
                </a:moveTo>
                <a:cubicBezTo>
                  <a:pt x="67" y="18"/>
                  <a:pt x="68" y="19"/>
                  <a:pt x="68" y="20"/>
                </a:cubicBezTo>
                <a:cubicBezTo>
                  <a:pt x="71" y="19"/>
                  <a:pt x="71" y="19"/>
                  <a:pt x="71" y="19"/>
                </a:cubicBezTo>
                <a:cubicBezTo>
                  <a:pt x="71" y="18"/>
                  <a:pt x="71" y="18"/>
                  <a:pt x="71" y="17"/>
                </a:cubicBezTo>
                <a:cubicBezTo>
                  <a:pt x="74" y="17"/>
                  <a:pt x="80" y="18"/>
                  <a:pt x="87" y="18"/>
                </a:cubicBezTo>
                <a:cubicBezTo>
                  <a:pt x="90" y="18"/>
                  <a:pt x="94" y="18"/>
                  <a:pt x="97" y="18"/>
                </a:cubicBezTo>
                <a:cubicBezTo>
                  <a:pt x="87" y="20"/>
                  <a:pt x="76" y="22"/>
                  <a:pt x="66" y="24"/>
                </a:cubicBezTo>
                <a:cubicBezTo>
                  <a:pt x="66" y="21"/>
                  <a:pt x="66" y="21"/>
                  <a:pt x="66" y="21"/>
                </a:cubicBezTo>
                <a:cubicBezTo>
                  <a:pt x="66" y="21"/>
                  <a:pt x="66" y="21"/>
                  <a:pt x="66" y="21"/>
                </a:cubicBezTo>
                <a:cubicBezTo>
                  <a:pt x="65" y="21"/>
                  <a:pt x="64" y="21"/>
                  <a:pt x="63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3" y="20"/>
                  <a:pt x="63" y="19"/>
                  <a:pt x="64" y="17"/>
                </a:cubicBezTo>
                <a:cubicBezTo>
                  <a:pt x="65" y="17"/>
                  <a:pt x="66" y="17"/>
                  <a:pt x="67" y="17"/>
                </a:cubicBezTo>
                <a:close/>
                <a:moveTo>
                  <a:pt x="62" y="25"/>
                </a:move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lose/>
                <a:moveTo>
                  <a:pt x="61" y="31"/>
                </a:moveTo>
                <a:cubicBezTo>
                  <a:pt x="61" y="30"/>
                  <a:pt x="61" y="29"/>
                  <a:pt x="62" y="27"/>
                </a:cubicBezTo>
                <a:cubicBezTo>
                  <a:pt x="62" y="29"/>
                  <a:pt x="62" y="29"/>
                  <a:pt x="62" y="29"/>
                </a:cubicBezTo>
                <a:cubicBezTo>
                  <a:pt x="63" y="29"/>
                  <a:pt x="64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3" y="30"/>
                  <a:pt x="62" y="31"/>
                  <a:pt x="61" y="31"/>
                </a:cubicBezTo>
                <a:close/>
                <a:moveTo>
                  <a:pt x="60" y="18"/>
                </a:moveTo>
                <a:cubicBezTo>
                  <a:pt x="60" y="19"/>
                  <a:pt x="59" y="20"/>
                  <a:pt x="59" y="21"/>
                </a:cubicBezTo>
                <a:cubicBezTo>
                  <a:pt x="59" y="21"/>
                  <a:pt x="58" y="21"/>
                  <a:pt x="58" y="20"/>
                </a:cubicBezTo>
                <a:cubicBezTo>
                  <a:pt x="57" y="20"/>
                  <a:pt x="57" y="19"/>
                  <a:pt x="57" y="19"/>
                </a:cubicBezTo>
                <a:cubicBezTo>
                  <a:pt x="57" y="18"/>
                  <a:pt x="57" y="18"/>
                  <a:pt x="58" y="18"/>
                </a:cubicBezTo>
                <a:cubicBezTo>
                  <a:pt x="58" y="18"/>
                  <a:pt x="59" y="18"/>
                  <a:pt x="60" y="18"/>
                </a:cubicBezTo>
                <a:close/>
                <a:moveTo>
                  <a:pt x="20" y="201"/>
                </a:moveTo>
                <a:cubicBezTo>
                  <a:pt x="27" y="202"/>
                  <a:pt x="34" y="202"/>
                  <a:pt x="41" y="202"/>
                </a:cubicBezTo>
                <a:cubicBezTo>
                  <a:pt x="42" y="202"/>
                  <a:pt x="42" y="202"/>
                  <a:pt x="43" y="202"/>
                </a:cubicBezTo>
                <a:cubicBezTo>
                  <a:pt x="38" y="203"/>
                  <a:pt x="33" y="204"/>
                  <a:pt x="28" y="205"/>
                </a:cubicBezTo>
                <a:cubicBezTo>
                  <a:pt x="25" y="205"/>
                  <a:pt x="23" y="206"/>
                  <a:pt x="20" y="206"/>
                </a:cubicBezTo>
                <a:cubicBezTo>
                  <a:pt x="20" y="204"/>
                  <a:pt x="20" y="203"/>
                  <a:pt x="20" y="201"/>
                </a:cubicBezTo>
                <a:close/>
                <a:moveTo>
                  <a:pt x="85" y="196"/>
                </a:moveTo>
                <a:cubicBezTo>
                  <a:pt x="90" y="195"/>
                  <a:pt x="94" y="193"/>
                  <a:pt x="99" y="191"/>
                </a:cubicBezTo>
                <a:cubicBezTo>
                  <a:pt x="102" y="189"/>
                  <a:pt x="102" y="189"/>
                  <a:pt x="102" y="189"/>
                </a:cubicBezTo>
                <a:cubicBezTo>
                  <a:pt x="101" y="188"/>
                  <a:pt x="101" y="188"/>
                  <a:pt x="101" y="188"/>
                </a:cubicBezTo>
                <a:cubicBezTo>
                  <a:pt x="123" y="188"/>
                  <a:pt x="144" y="188"/>
                  <a:pt x="166" y="188"/>
                </a:cubicBezTo>
                <a:cubicBezTo>
                  <a:pt x="138" y="189"/>
                  <a:pt x="112" y="192"/>
                  <a:pt x="85" y="196"/>
                </a:cubicBezTo>
                <a:close/>
                <a:moveTo>
                  <a:pt x="107" y="185"/>
                </a:moveTo>
                <a:cubicBezTo>
                  <a:pt x="114" y="183"/>
                  <a:pt x="121" y="182"/>
                  <a:pt x="128" y="181"/>
                </a:cubicBezTo>
                <a:cubicBezTo>
                  <a:pt x="150" y="181"/>
                  <a:pt x="173" y="179"/>
                  <a:pt x="195" y="178"/>
                </a:cubicBezTo>
                <a:cubicBezTo>
                  <a:pt x="221" y="179"/>
                  <a:pt x="247" y="182"/>
                  <a:pt x="272" y="185"/>
                </a:cubicBezTo>
                <a:cubicBezTo>
                  <a:pt x="217" y="185"/>
                  <a:pt x="162" y="185"/>
                  <a:pt x="107" y="185"/>
                </a:cubicBezTo>
                <a:close/>
                <a:moveTo>
                  <a:pt x="335" y="166"/>
                </a:moveTo>
                <a:cubicBezTo>
                  <a:pt x="336" y="162"/>
                  <a:pt x="337" y="157"/>
                  <a:pt x="338" y="150"/>
                </a:cubicBezTo>
                <a:cubicBezTo>
                  <a:pt x="353" y="150"/>
                  <a:pt x="367" y="151"/>
                  <a:pt x="382" y="151"/>
                </a:cubicBezTo>
                <a:cubicBezTo>
                  <a:pt x="386" y="151"/>
                  <a:pt x="391" y="151"/>
                  <a:pt x="395" y="151"/>
                </a:cubicBezTo>
                <a:cubicBezTo>
                  <a:pt x="394" y="155"/>
                  <a:pt x="394" y="160"/>
                  <a:pt x="393" y="164"/>
                </a:cubicBezTo>
                <a:cubicBezTo>
                  <a:pt x="391" y="164"/>
                  <a:pt x="389" y="164"/>
                  <a:pt x="387" y="164"/>
                </a:cubicBezTo>
                <a:cubicBezTo>
                  <a:pt x="370" y="165"/>
                  <a:pt x="352" y="165"/>
                  <a:pt x="335" y="166"/>
                </a:cubicBezTo>
                <a:close/>
                <a:moveTo>
                  <a:pt x="401" y="164"/>
                </a:moveTo>
                <a:cubicBezTo>
                  <a:pt x="402" y="160"/>
                  <a:pt x="403" y="155"/>
                  <a:pt x="403" y="151"/>
                </a:cubicBezTo>
                <a:cubicBezTo>
                  <a:pt x="426" y="151"/>
                  <a:pt x="449" y="151"/>
                  <a:pt x="472" y="150"/>
                </a:cubicBezTo>
                <a:cubicBezTo>
                  <a:pt x="471" y="154"/>
                  <a:pt x="470" y="158"/>
                  <a:pt x="470" y="162"/>
                </a:cubicBezTo>
                <a:cubicBezTo>
                  <a:pt x="447" y="163"/>
                  <a:pt x="424" y="163"/>
                  <a:pt x="401" y="164"/>
                </a:cubicBezTo>
                <a:close/>
                <a:moveTo>
                  <a:pt x="478" y="162"/>
                </a:moveTo>
                <a:cubicBezTo>
                  <a:pt x="480" y="158"/>
                  <a:pt x="481" y="154"/>
                  <a:pt x="482" y="150"/>
                </a:cubicBezTo>
                <a:cubicBezTo>
                  <a:pt x="494" y="150"/>
                  <a:pt x="507" y="150"/>
                  <a:pt x="520" y="149"/>
                </a:cubicBezTo>
                <a:cubicBezTo>
                  <a:pt x="519" y="153"/>
                  <a:pt x="518" y="157"/>
                  <a:pt x="517" y="161"/>
                </a:cubicBezTo>
                <a:cubicBezTo>
                  <a:pt x="504" y="162"/>
                  <a:pt x="491" y="162"/>
                  <a:pt x="478" y="162"/>
                </a:cubicBezTo>
                <a:close/>
                <a:moveTo>
                  <a:pt x="565" y="161"/>
                </a:moveTo>
                <a:cubicBezTo>
                  <a:pt x="552" y="161"/>
                  <a:pt x="538" y="161"/>
                  <a:pt x="525" y="161"/>
                </a:cubicBezTo>
                <a:cubicBezTo>
                  <a:pt x="526" y="157"/>
                  <a:pt x="527" y="153"/>
                  <a:pt x="528" y="149"/>
                </a:cubicBezTo>
                <a:cubicBezTo>
                  <a:pt x="543" y="148"/>
                  <a:pt x="557" y="148"/>
                  <a:pt x="572" y="147"/>
                </a:cubicBezTo>
                <a:cubicBezTo>
                  <a:pt x="578" y="146"/>
                  <a:pt x="585" y="146"/>
                  <a:pt x="591" y="145"/>
                </a:cubicBezTo>
                <a:cubicBezTo>
                  <a:pt x="590" y="150"/>
                  <a:pt x="589" y="156"/>
                  <a:pt x="587" y="161"/>
                </a:cubicBezTo>
                <a:cubicBezTo>
                  <a:pt x="580" y="161"/>
                  <a:pt x="573" y="161"/>
                  <a:pt x="565" y="161"/>
                </a:cubicBezTo>
                <a:close/>
                <a:moveTo>
                  <a:pt x="645" y="159"/>
                </a:moveTo>
                <a:cubicBezTo>
                  <a:pt x="629" y="159"/>
                  <a:pt x="612" y="160"/>
                  <a:pt x="596" y="160"/>
                </a:cubicBezTo>
                <a:cubicBezTo>
                  <a:pt x="597" y="155"/>
                  <a:pt x="599" y="150"/>
                  <a:pt x="600" y="145"/>
                </a:cubicBezTo>
                <a:cubicBezTo>
                  <a:pt x="618" y="143"/>
                  <a:pt x="635" y="141"/>
                  <a:pt x="653" y="140"/>
                </a:cubicBezTo>
                <a:cubicBezTo>
                  <a:pt x="650" y="146"/>
                  <a:pt x="648" y="153"/>
                  <a:pt x="645" y="159"/>
                </a:cubicBezTo>
                <a:close/>
                <a:moveTo>
                  <a:pt x="665" y="127"/>
                </a:moveTo>
                <a:cubicBezTo>
                  <a:pt x="667" y="122"/>
                  <a:pt x="669" y="117"/>
                  <a:pt x="670" y="112"/>
                </a:cubicBezTo>
                <a:cubicBezTo>
                  <a:pt x="689" y="111"/>
                  <a:pt x="708" y="110"/>
                  <a:pt x="727" y="109"/>
                </a:cubicBezTo>
                <a:cubicBezTo>
                  <a:pt x="726" y="113"/>
                  <a:pt x="725" y="117"/>
                  <a:pt x="723" y="121"/>
                </a:cubicBezTo>
                <a:cubicBezTo>
                  <a:pt x="704" y="123"/>
                  <a:pt x="685" y="125"/>
                  <a:pt x="665" y="127"/>
                </a:cubicBezTo>
                <a:close/>
                <a:moveTo>
                  <a:pt x="732" y="120"/>
                </a:moveTo>
                <a:cubicBezTo>
                  <a:pt x="734" y="116"/>
                  <a:pt x="735" y="112"/>
                  <a:pt x="737" y="108"/>
                </a:cubicBezTo>
                <a:cubicBezTo>
                  <a:pt x="746" y="107"/>
                  <a:pt x="755" y="107"/>
                  <a:pt x="764" y="106"/>
                </a:cubicBezTo>
                <a:cubicBezTo>
                  <a:pt x="762" y="110"/>
                  <a:pt x="759" y="114"/>
                  <a:pt x="757" y="118"/>
                </a:cubicBezTo>
                <a:cubicBezTo>
                  <a:pt x="749" y="119"/>
                  <a:pt x="741" y="120"/>
                  <a:pt x="732" y="120"/>
                </a:cubicBez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105"/>
          <p:cNvSpPr/>
          <p:nvPr/>
        </p:nvSpPr>
        <p:spPr bwMode="auto">
          <a:xfrm>
            <a:off x="7293437" y="3555500"/>
            <a:ext cx="140944" cy="140944"/>
          </a:xfrm>
          <a:custGeom>
            <a:avLst/>
            <a:gdLst>
              <a:gd name="T0" fmla="*/ 3 w 29"/>
              <a:gd name="T1" fmla="*/ 29 h 29"/>
              <a:gd name="T2" fmla="*/ 29 w 29"/>
              <a:gd name="T3" fmla="*/ 3 h 29"/>
              <a:gd name="T4" fmla="*/ 26 w 29"/>
              <a:gd name="T5" fmla="*/ 0 h 29"/>
              <a:gd name="T6" fmla="*/ 0 w 29"/>
              <a:gd name="T7" fmla="*/ 26 h 29"/>
              <a:gd name="T8" fmla="*/ 3 w 29"/>
              <a:gd name="T9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9">
                <a:moveTo>
                  <a:pt x="3" y="29"/>
                </a:moveTo>
                <a:cubicBezTo>
                  <a:pt x="11" y="20"/>
                  <a:pt x="20" y="12"/>
                  <a:pt x="29" y="3"/>
                </a:cubicBezTo>
                <a:cubicBezTo>
                  <a:pt x="26" y="0"/>
                  <a:pt x="26" y="0"/>
                  <a:pt x="26" y="0"/>
                </a:cubicBezTo>
                <a:cubicBezTo>
                  <a:pt x="17" y="9"/>
                  <a:pt x="9" y="18"/>
                  <a:pt x="0" y="26"/>
                </a:cubicBezTo>
                <a:lnTo>
                  <a:pt x="3" y="29"/>
                </a:ln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4" name="Freeform 106"/>
          <p:cNvSpPr/>
          <p:nvPr/>
        </p:nvSpPr>
        <p:spPr bwMode="auto">
          <a:xfrm>
            <a:off x="6938087" y="1492411"/>
            <a:ext cx="3284595" cy="2257140"/>
          </a:xfrm>
          <a:custGeom>
            <a:avLst/>
            <a:gdLst>
              <a:gd name="T0" fmla="*/ 3 w 597"/>
              <a:gd name="T1" fmla="*/ 121 h 474"/>
              <a:gd name="T2" fmla="*/ 23 w 597"/>
              <a:gd name="T3" fmla="*/ 92 h 474"/>
              <a:gd name="T4" fmla="*/ 24 w 597"/>
              <a:gd name="T5" fmla="*/ 121 h 474"/>
              <a:gd name="T6" fmla="*/ 15 w 597"/>
              <a:gd name="T7" fmla="*/ 137 h 474"/>
              <a:gd name="T8" fmla="*/ 18 w 597"/>
              <a:gd name="T9" fmla="*/ 139 h 474"/>
              <a:gd name="T10" fmla="*/ 25 w 597"/>
              <a:gd name="T11" fmla="*/ 128 h 474"/>
              <a:gd name="T12" fmla="*/ 34 w 597"/>
              <a:gd name="T13" fmla="*/ 258 h 474"/>
              <a:gd name="T14" fmla="*/ 45 w 597"/>
              <a:gd name="T15" fmla="*/ 412 h 474"/>
              <a:gd name="T16" fmla="*/ 11 w 597"/>
              <a:gd name="T17" fmla="*/ 461 h 474"/>
              <a:gd name="T18" fmla="*/ 14 w 597"/>
              <a:gd name="T19" fmla="*/ 463 h 474"/>
              <a:gd name="T20" fmla="*/ 46 w 597"/>
              <a:gd name="T21" fmla="*/ 418 h 474"/>
              <a:gd name="T22" fmla="*/ 46 w 597"/>
              <a:gd name="T23" fmla="*/ 444 h 474"/>
              <a:gd name="T24" fmla="*/ 45 w 597"/>
              <a:gd name="T25" fmla="*/ 446 h 474"/>
              <a:gd name="T26" fmla="*/ 46 w 597"/>
              <a:gd name="T27" fmla="*/ 446 h 474"/>
              <a:gd name="T28" fmla="*/ 45 w 597"/>
              <a:gd name="T29" fmla="*/ 466 h 474"/>
              <a:gd name="T30" fmla="*/ 56 w 597"/>
              <a:gd name="T31" fmla="*/ 467 h 474"/>
              <a:gd name="T32" fmla="*/ 56 w 597"/>
              <a:gd name="T33" fmla="*/ 465 h 474"/>
              <a:gd name="T34" fmla="*/ 59 w 597"/>
              <a:gd name="T35" fmla="*/ 466 h 474"/>
              <a:gd name="T36" fmla="*/ 103 w 597"/>
              <a:gd name="T37" fmla="*/ 400 h 474"/>
              <a:gd name="T38" fmla="*/ 101 w 597"/>
              <a:gd name="T39" fmla="*/ 397 h 474"/>
              <a:gd name="T40" fmla="*/ 56 w 597"/>
              <a:gd name="T41" fmla="*/ 465 h 474"/>
              <a:gd name="T42" fmla="*/ 56 w 597"/>
              <a:gd name="T43" fmla="*/ 437 h 474"/>
              <a:gd name="T44" fmla="*/ 111 w 597"/>
              <a:gd name="T45" fmla="*/ 362 h 474"/>
              <a:gd name="T46" fmla="*/ 108 w 597"/>
              <a:gd name="T47" fmla="*/ 360 h 474"/>
              <a:gd name="T48" fmla="*/ 56 w 597"/>
              <a:gd name="T49" fmla="*/ 432 h 474"/>
              <a:gd name="T50" fmla="*/ 55 w 597"/>
              <a:gd name="T51" fmla="*/ 404 h 474"/>
              <a:gd name="T52" fmla="*/ 78 w 597"/>
              <a:gd name="T53" fmla="*/ 373 h 474"/>
              <a:gd name="T54" fmla="*/ 144 w 597"/>
              <a:gd name="T55" fmla="*/ 300 h 474"/>
              <a:gd name="T56" fmla="*/ 142 w 597"/>
              <a:gd name="T57" fmla="*/ 297 h 474"/>
              <a:gd name="T58" fmla="*/ 75 w 597"/>
              <a:gd name="T59" fmla="*/ 370 h 474"/>
              <a:gd name="T60" fmla="*/ 55 w 597"/>
              <a:gd name="T61" fmla="*/ 399 h 474"/>
              <a:gd name="T62" fmla="*/ 44 w 597"/>
              <a:gd name="T63" fmla="*/ 259 h 474"/>
              <a:gd name="T64" fmla="*/ 36 w 597"/>
              <a:gd name="T65" fmla="*/ 149 h 474"/>
              <a:gd name="T66" fmla="*/ 34 w 597"/>
              <a:gd name="T67" fmla="*/ 113 h 474"/>
              <a:gd name="T68" fmla="*/ 110 w 597"/>
              <a:gd name="T69" fmla="*/ 40 h 474"/>
              <a:gd name="T70" fmla="*/ 109 w 597"/>
              <a:gd name="T71" fmla="*/ 36 h 474"/>
              <a:gd name="T72" fmla="*/ 33 w 597"/>
              <a:gd name="T73" fmla="*/ 107 h 474"/>
              <a:gd name="T74" fmla="*/ 32 w 597"/>
              <a:gd name="T75" fmla="*/ 79 h 474"/>
              <a:gd name="T76" fmla="*/ 34 w 597"/>
              <a:gd name="T77" fmla="*/ 76 h 474"/>
              <a:gd name="T78" fmla="*/ 69 w 597"/>
              <a:gd name="T79" fmla="*/ 43 h 474"/>
              <a:gd name="T80" fmla="*/ 68 w 597"/>
              <a:gd name="T81" fmla="*/ 40 h 474"/>
              <a:gd name="T82" fmla="*/ 31 w 597"/>
              <a:gd name="T83" fmla="*/ 73 h 474"/>
              <a:gd name="T84" fmla="*/ 29 w 597"/>
              <a:gd name="T85" fmla="*/ 36 h 474"/>
              <a:gd name="T86" fmla="*/ 307 w 597"/>
              <a:gd name="T87" fmla="*/ 15 h 474"/>
              <a:gd name="T88" fmla="*/ 590 w 597"/>
              <a:gd name="T89" fmla="*/ 12 h 474"/>
              <a:gd name="T90" fmla="*/ 591 w 597"/>
              <a:gd name="T91" fmla="*/ 2 h 474"/>
              <a:gd name="T92" fmla="*/ 301 w 597"/>
              <a:gd name="T93" fmla="*/ 6 h 474"/>
              <a:gd name="T94" fmla="*/ 29 w 597"/>
              <a:gd name="T95" fmla="*/ 30 h 474"/>
              <a:gd name="T96" fmla="*/ 28 w 597"/>
              <a:gd name="T97" fmla="*/ 27 h 474"/>
              <a:gd name="T98" fmla="*/ 23 w 597"/>
              <a:gd name="T99" fmla="*/ 27 h 474"/>
              <a:gd name="T100" fmla="*/ 23 w 597"/>
              <a:gd name="T101" fmla="*/ 31 h 474"/>
              <a:gd name="T102" fmla="*/ 22 w 597"/>
              <a:gd name="T103" fmla="*/ 31 h 474"/>
              <a:gd name="T104" fmla="*/ 23 w 597"/>
              <a:gd name="T105" fmla="*/ 36 h 474"/>
              <a:gd name="T106" fmla="*/ 23 w 597"/>
              <a:gd name="T107" fmla="*/ 36 h 474"/>
              <a:gd name="T108" fmla="*/ 22 w 597"/>
              <a:gd name="T109" fmla="*/ 85 h 474"/>
              <a:gd name="T110" fmla="*/ 0 w 597"/>
              <a:gd name="T111" fmla="*/ 119 h 474"/>
              <a:gd name="T112" fmla="*/ 3 w 597"/>
              <a:gd name="T113" fmla="*/ 121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97" h="474">
                <a:moveTo>
                  <a:pt x="3" y="121"/>
                </a:moveTo>
                <a:cubicBezTo>
                  <a:pt x="9" y="113"/>
                  <a:pt x="16" y="102"/>
                  <a:pt x="23" y="92"/>
                </a:cubicBezTo>
                <a:cubicBezTo>
                  <a:pt x="23" y="102"/>
                  <a:pt x="24" y="111"/>
                  <a:pt x="24" y="121"/>
                </a:cubicBezTo>
                <a:cubicBezTo>
                  <a:pt x="21" y="127"/>
                  <a:pt x="18" y="132"/>
                  <a:pt x="15" y="137"/>
                </a:cubicBezTo>
                <a:cubicBezTo>
                  <a:pt x="18" y="139"/>
                  <a:pt x="18" y="139"/>
                  <a:pt x="18" y="139"/>
                </a:cubicBezTo>
                <a:cubicBezTo>
                  <a:pt x="20" y="135"/>
                  <a:pt x="22" y="131"/>
                  <a:pt x="25" y="128"/>
                </a:cubicBezTo>
                <a:cubicBezTo>
                  <a:pt x="28" y="171"/>
                  <a:pt x="33" y="215"/>
                  <a:pt x="34" y="258"/>
                </a:cubicBezTo>
                <a:cubicBezTo>
                  <a:pt x="36" y="309"/>
                  <a:pt x="43" y="360"/>
                  <a:pt x="45" y="412"/>
                </a:cubicBezTo>
                <a:cubicBezTo>
                  <a:pt x="33" y="429"/>
                  <a:pt x="22" y="446"/>
                  <a:pt x="11" y="461"/>
                </a:cubicBezTo>
                <a:cubicBezTo>
                  <a:pt x="14" y="463"/>
                  <a:pt x="14" y="463"/>
                  <a:pt x="14" y="463"/>
                </a:cubicBezTo>
                <a:cubicBezTo>
                  <a:pt x="24" y="450"/>
                  <a:pt x="34" y="434"/>
                  <a:pt x="46" y="418"/>
                </a:cubicBezTo>
                <a:cubicBezTo>
                  <a:pt x="46" y="427"/>
                  <a:pt x="46" y="436"/>
                  <a:pt x="46" y="444"/>
                </a:cubicBezTo>
                <a:cubicBezTo>
                  <a:pt x="46" y="445"/>
                  <a:pt x="45" y="445"/>
                  <a:pt x="45" y="446"/>
                </a:cubicBezTo>
                <a:cubicBezTo>
                  <a:pt x="46" y="446"/>
                  <a:pt x="46" y="446"/>
                  <a:pt x="46" y="446"/>
                </a:cubicBezTo>
                <a:cubicBezTo>
                  <a:pt x="46" y="453"/>
                  <a:pt x="46" y="460"/>
                  <a:pt x="45" y="466"/>
                </a:cubicBezTo>
                <a:cubicBezTo>
                  <a:pt x="45" y="473"/>
                  <a:pt x="55" y="474"/>
                  <a:pt x="56" y="467"/>
                </a:cubicBezTo>
                <a:cubicBezTo>
                  <a:pt x="56" y="466"/>
                  <a:pt x="56" y="465"/>
                  <a:pt x="56" y="465"/>
                </a:cubicBezTo>
                <a:cubicBezTo>
                  <a:pt x="59" y="466"/>
                  <a:pt x="59" y="466"/>
                  <a:pt x="59" y="466"/>
                </a:cubicBezTo>
                <a:cubicBezTo>
                  <a:pt x="71" y="442"/>
                  <a:pt x="84" y="418"/>
                  <a:pt x="103" y="400"/>
                </a:cubicBezTo>
                <a:cubicBezTo>
                  <a:pt x="101" y="397"/>
                  <a:pt x="101" y="397"/>
                  <a:pt x="101" y="397"/>
                </a:cubicBezTo>
                <a:cubicBezTo>
                  <a:pt x="81" y="416"/>
                  <a:pt x="67" y="440"/>
                  <a:pt x="56" y="465"/>
                </a:cubicBezTo>
                <a:cubicBezTo>
                  <a:pt x="56" y="456"/>
                  <a:pt x="56" y="446"/>
                  <a:pt x="56" y="437"/>
                </a:cubicBezTo>
                <a:cubicBezTo>
                  <a:pt x="76" y="413"/>
                  <a:pt x="94" y="389"/>
                  <a:pt x="111" y="362"/>
                </a:cubicBezTo>
                <a:cubicBezTo>
                  <a:pt x="108" y="360"/>
                  <a:pt x="108" y="360"/>
                  <a:pt x="108" y="360"/>
                </a:cubicBezTo>
                <a:cubicBezTo>
                  <a:pt x="92" y="385"/>
                  <a:pt x="74" y="408"/>
                  <a:pt x="56" y="432"/>
                </a:cubicBezTo>
                <a:cubicBezTo>
                  <a:pt x="56" y="423"/>
                  <a:pt x="56" y="413"/>
                  <a:pt x="55" y="404"/>
                </a:cubicBezTo>
                <a:cubicBezTo>
                  <a:pt x="62" y="394"/>
                  <a:pt x="70" y="383"/>
                  <a:pt x="78" y="373"/>
                </a:cubicBezTo>
                <a:cubicBezTo>
                  <a:pt x="101" y="341"/>
                  <a:pt x="124" y="313"/>
                  <a:pt x="144" y="300"/>
                </a:cubicBezTo>
                <a:cubicBezTo>
                  <a:pt x="142" y="297"/>
                  <a:pt x="142" y="297"/>
                  <a:pt x="142" y="297"/>
                </a:cubicBezTo>
                <a:cubicBezTo>
                  <a:pt x="121" y="311"/>
                  <a:pt x="98" y="339"/>
                  <a:pt x="75" y="370"/>
                </a:cubicBezTo>
                <a:cubicBezTo>
                  <a:pt x="68" y="380"/>
                  <a:pt x="61" y="389"/>
                  <a:pt x="55" y="399"/>
                </a:cubicBezTo>
                <a:cubicBezTo>
                  <a:pt x="51" y="352"/>
                  <a:pt x="45" y="305"/>
                  <a:pt x="44" y="259"/>
                </a:cubicBezTo>
                <a:cubicBezTo>
                  <a:pt x="43" y="222"/>
                  <a:pt x="39" y="186"/>
                  <a:pt x="36" y="149"/>
                </a:cubicBezTo>
                <a:cubicBezTo>
                  <a:pt x="35" y="137"/>
                  <a:pt x="34" y="125"/>
                  <a:pt x="34" y="113"/>
                </a:cubicBezTo>
                <a:cubicBezTo>
                  <a:pt x="53" y="82"/>
                  <a:pt x="78" y="54"/>
                  <a:pt x="110" y="40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77" y="50"/>
                  <a:pt x="53" y="77"/>
                  <a:pt x="33" y="107"/>
                </a:cubicBezTo>
                <a:cubicBezTo>
                  <a:pt x="33" y="97"/>
                  <a:pt x="32" y="88"/>
                  <a:pt x="32" y="79"/>
                </a:cubicBezTo>
                <a:cubicBezTo>
                  <a:pt x="32" y="78"/>
                  <a:pt x="33" y="77"/>
                  <a:pt x="34" y="76"/>
                </a:cubicBezTo>
                <a:cubicBezTo>
                  <a:pt x="45" y="61"/>
                  <a:pt x="57" y="48"/>
                  <a:pt x="69" y="43"/>
                </a:cubicBezTo>
                <a:cubicBezTo>
                  <a:pt x="68" y="40"/>
                  <a:pt x="68" y="40"/>
                  <a:pt x="68" y="40"/>
                </a:cubicBezTo>
                <a:cubicBezTo>
                  <a:pt x="55" y="45"/>
                  <a:pt x="43" y="58"/>
                  <a:pt x="31" y="73"/>
                </a:cubicBezTo>
                <a:cubicBezTo>
                  <a:pt x="31" y="60"/>
                  <a:pt x="30" y="48"/>
                  <a:pt x="29" y="36"/>
                </a:cubicBezTo>
                <a:cubicBezTo>
                  <a:pt x="121" y="24"/>
                  <a:pt x="214" y="18"/>
                  <a:pt x="307" y="15"/>
                </a:cubicBezTo>
                <a:cubicBezTo>
                  <a:pt x="401" y="11"/>
                  <a:pt x="495" y="13"/>
                  <a:pt x="590" y="12"/>
                </a:cubicBezTo>
                <a:cubicBezTo>
                  <a:pt x="596" y="12"/>
                  <a:pt x="597" y="2"/>
                  <a:pt x="591" y="2"/>
                </a:cubicBezTo>
                <a:cubicBezTo>
                  <a:pt x="494" y="0"/>
                  <a:pt x="397" y="2"/>
                  <a:pt x="301" y="6"/>
                </a:cubicBezTo>
                <a:cubicBezTo>
                  <a:pt x="210" y="9"/>
                  <a:pt x="119" y="15"/>
                  <a:pt x="29" y="30"/>
                </a:cubicBezTo>
                <a:cubicBezTo>
                  <a:pt x="29" y="29"/>
                  <a:pt x="28" y="28"/>
                  <a:pt x="28" y="27"/>
                </a:cubicBezTo>
                <a:cubicBezTo>
                  <a:pt x="28" y="24"/>
                  <a:pt x="24" y="24"/>
                  <a:pt x="23" y="27"/>
                </a:cubicBezTo>
                <a:cubicBezTo>
                  <a:pt x="23" y="28"/>
                  <a:pt x="23" y="29"/>
                  <a:pt x="23" y="31"/>
                </a:cubicBezTo>
                <a:cubicBezTo>
                  <a:pt x="23" y="31"/>
                  <a:pt x="22" y="31"/>
                  <a:pt x="22" y="31"/>
                </a:cubicBezTo>
                <a:cubicBezTo>
                  <a:pt x="18" y="31"/>
                  <a:pt x="19" y="37"/>
                  <a:pt x="23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2" y="53"/>
                  <a:pt x="22" y="69"/>
                  <a:pt x="22" y="85"/>
                </a:cubicBezTo>
                <a:cubicBezTo>
                  <a:pt x="14" y="97"/>
                  <a:pt x="7" y="109"/>
                  <a:pt x="0" y="119"/>
                </a:cubicBezTo>
                <a:lnTo>
                  <a:pt x="3" y="121"/>
                </a:ln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6" name="Freeform 108"/>
          <p:cNvSpPr/>
          <p:nvPr/>
        </p:nvSpPr>
        <p:spPr bwMode="auto">
          <a:xfrm>
            <a:off x="6680639" y="2805844"/>
            <a:ext cx="106219" cy="919196"/>
          </a:xfrm>
          <a:custGeom>
            <a:avLst/>
            <a:gdLst>
              <a:gd name="T0" fmla="*/ 22 w 22"/>
              <a:gd name="T1" fmla="*/ 190 h 190"/>
              <a:gd name="T2" fmla="*/ 4 w 22"/>
              <a:gd name="T3" fmla="*/ 0 h 190"/>
              <a:gd name="T4" fmla="*/ 0 w 22"/>
              <a:gd name="T5" fmla="*/ 1 h 190"/>
              <a:gd name="T6" fmla="*/ 19 w 22"/>
              <a:gd name="T7" fmla="*/ 190 h 190"/>
              <a:gd name="T8" fmla="*/ 22 w 22"/>
              <a:gd name="T9" fmla="*/ 190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190">
                <a:moveTo>
                  <a:pt x="22" y="190"/>
                </a:moveTo>
                <a:cubicBezTo>
                  <a:pt x="16" y="127"/>
                  <a:pt x="9" y="64"/>
                  <a:pt x="4" y="0"/>
                </a:cubicBezTo>
                <a:cubicBezTo>
                  <a:pt x="0" y="1"/>
                  <a:pt x="0" y="1"/>
                  <a:pt x="0" y="1"/>
                </a:cubicBezTo>
                <a:cubicBezTo>
                  <a:pt x="5" y="64"/>
                  <a:pt x="12" y="127"/>
                  <a:pt x="19" y="190"/>
                </a:cubicBezTo>
                <a:lnTo>
                  <a:pt x="22" y="190"/>
                </a:ln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7" name="Freeform 109"/>
          <p:cNvSpPr>
            <a:spLocks noEditPoints="1"/>
          </p:cNvSpPr>
          <p:nvPr/>
        </p:nvSpPr>
        <p:spPr bwMode="auto">
          <a:xfrm>
            <a:off x="6472288" y="1147206"/>
            <a:ext cx="4384831" cy="3031305"/>
          </a:xfrm>
          <a:custGeom>
            <a:avLst/>
            <a:gdLst>
              <a:gd name="T0" fmla="*/ 4 w 790"/>
              <a:gd name="T1" fmla="*/ 63 h 627"/>
              <a:gd name="T2" fmla="*/ 42 w 790"/>
              <a:gd name="T3" fmla="*/ 583 h 627"/>
              <a:gd name="T4" fmla="*/ 36 w 790"/>
              <a:gd name="T5" fmla="*/ 586 h 627"/>
              <a:gd name="T6" fmla="*/ 35 w 790"/>
              <a:gd name="T7" fmla="*/ 588 h 627"/>
              <a:gd name="T8" fmla="*/ 33 w 790"/>
              <a:gd name="T9" fmla="*/ 595 h 627"/>
              <a:gd name="T10" fmla="*/ 52 w 790"/>
              <a:gd name="T11" fmla="*/ 595 h 627"/>
              <a:gd name="T12" fmla="*/ 52 w 790"/>
              <a:gd name="T13" fmla="*/ 588 h 627"/>
              <a:gd name="T14" fmla="*/ 19 w 790"/>
              <a:gd name="T15" fmla="*/ 64 h 627"/>
              <a:gd name="T16" fmla="*/ 32 w 790"/>
              <a:gd name="T17" fmla="*/ 63 h 627"/>
              <a:gd name="T18" fmla="*/ 35 w 790"/>
              <a:gd name="T19" fmla="*/ 86 h 627"/>
              <a:gd name="T20" fmla="*/ 73 w 790"/>
              <a:gd name="T21" fmla="*/ 239 h 627"/>
              <a:gd name="T22" fmla="*/ 339 w 790"/>
              <a:gd name="T23" fmla="*/ 22 h 627"/>
              <a:gd name="T24" fmla="*/ 253 w 790"/>
              <a:gd name="T25" fmla="*/ 21 h 627"/>
              <a:gd name="T26" fmla="*/ 585 w 790"/>
              <a:gd name="T27" fmla="*/ 18 h 627"/>
              <a:gd name="T28" fmla="*/ 723 w 790"/>
              <a:gd name="T29" fmla="*/ 37 h 627"/>
              <a:gd name="T30" fmla="*/ 722 w 790"/>
              <a:gd name="T31" fmla="*/ 18 h 627"/>
              <a:gd name="T32" fmla="*/ 551 w 790"/>
              <a:gd name="T33" fmla="*/ 24 h 627"/>
              <a:gd name="T34" fmla="*/ 724 w 790"/>
              <a:gd name="T35" fmla="*/ 48 h 627"/>
              <a:gd name="T36" fmla="*/ 723 w 790"/>
              <a:gd name="T37" fmla="*/ 188 h 627"/>
              <a:gd name="T38" fmla="*/ 729 w 790"/>
              <a:gd name="T39" fmla="*/ 37 h 627"/>
              <a:gd name="T40" fmla="*/ 758 w 790"/>
              <a:gd name="T41" fmla="*/ 19 h 627"/>
              <a:gd name="T42" fmla="*/ 745 w 790"/>
              <a:gd name="T43" fmla="*/ 277 h 627"/>
              <a:gd name="T44" fmla="*/ 742 w 790"/>
              <a:gd name="T45" fmla="*/ 388 h 627"/>
              <a:gd name="T46" fmla="*/ 774 w 790"/>
              <a:gd name="T47" fmla="*/ 596 h 627"/>
              <a:gd name="T48" fmla="*/ 771 w 790"/>
              <a:gd name="T49" fmla="*/ 599 h 627"/>
              <a:gd name="T50" fmla="*/ 753 w 790"/>
              <a:gd name="T51" fmla="*/ 603 h 627"/>
              <a:gd name="T52" fmla="*/ 321 w 790"/>
              <a:gd name="T53" fmla="*/ 606 h 627"/>
              <a:gd name="T54" fmla="*/ 64 w 790"/>
              <a:gd name="T55" fmla="*/ 607 h 627"/>
              <a:gd name="T56" fmla="*/ 363 w 790"/>
              <a:gd name="T57" fmla="*/ 619 h 627"/>
              <a:gd name="T58" fmla="*/ 746 w 790"/>
              <a:gd name="T59" fmla="*/ 607 h 627"/>
              <a:gd name="T60" fmla="*/ 773 w 790"/>
              <a:gd name="T61" fmla="*/ 610 h 627"/>
              <a:gd name="T62" fmla="*/ 785 w 790"/>
              <a:gd name="T63" fmla="*/ 603 h 627"/>
              <a:gd name="T64" fmla="*/ 763 w 790"/>
              <a:gd name="T65" fmla="*/ 294 h 627"/>
              <a:gd name="T66" fmla="*/ 777 w 790"/>
              <a:gd name="T67" fmla="*/ 22 h 627"/>
              <a:gd name="T68" fmla="*/ 760 w 790"/>
              <a:gd name="T69" fmla="*/ 16 h 627"/>
              <a:gd name="T70" fmla="*/ 379 w 790"/>
              <a:gd name="T71" fmla="*/ 6 h 627"/>
              <a:gd name="T72" fmla="*/ 11 w 790"/>
              <a:gd name="T73" fmla="*/ 37 h 627"/>
              <a:gd name="T74" fmla="*/ 1 w 790"/>
              <a:gd name="T75" fmla="*/ 44 h 627"/>
              <a:gd name="T76" fmla="*/ 780 w 790"/>
              <a:gd name="T77" fmla="*/ 603 h 627"/>
              <a:gd name="T78" fmla="*/ 722 w 790"/>
              <a:gd name="T79" fmla="*/ 605 h 627"/>
              <a:gd name="T80" fmla="*/ 772 w 790"/>
              <a:gd name="T81" fmla="*/ 575 h 627"/>
              <a:gd name="T82" fmla="*/ 752 w 790"/>
              <a:gd name="T83" fmla="*/ 273 h 627"/>
              <a:gd name="T84" fmla="*/ 94 w 790"/>
              <a:gd name="T85" fmla="*/ 47 h 627"/>
              <a:gd name="T86" fmla="*/ 75 w 790"/>
              <a:gd name="T87" fmla="*/ 37 h 627"/>
              <a:gd name="T88" fmla="*/ 39 w 790"/>
              <a:gd name="T89" fmla="*/ 52 h 627"/>
              <a:gd name="T90" fmla="*/ 33 w 790"/>
              <a:gd name="T91" fmla="*/ 42 h 627"/>
              <a:gd name="T92" fmla="*/ 36 w 790"/>
              <a:gd name="T93" fmla="*/ 52 h 627"/>
              <a:gd name="T94" fmla="*/ 202 w 790"/>
              <a:gd name="T95" fmla="*/ 33 h 627"/>
              <a:gd name="T96" fmla="*/ 202 w 790"/>
              <a:gd name="T97" fmla="*/ 33 h 627"/>
              <a:gd name="T98" fmla="*/ 198 w 790"/>
              <a:gd name="T99" fmla="*/ 25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90" h="627">
                <a:moveTo>
                  <a:pt x="1" y="44"/>
                </a:moveTo>
                <a:cubicBezTo>
                  <a:pt x="4" y="44"/>
                  <a:pt x="8" y="44"/>
                  <a:pt x="11" y="44"/>
                </a:cubicBezTo>
                <a:cubicBezTo>
                  <a:pt x="11" y="50"/>
                  <a:pt x="11" y="56"/>
                  <a:pt x="11" y="62"/>
                </a:cubicBezTo>
                <a:cubicBezTo>
                  <a:pt x="8" y="62"/>
                  <a:pt x="6" y="62"/>
                  <a:pt x="4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6" y="66"/>
                  <a:pt x="8" y="66"/>
                  <a:pt x="10" y="65"/>
                </a:cubicBezTo>
                <a:cubicBezTo>
                  <a:pt x="9" y="153"/>
                  <a:pt x="24" y="242"/>
                  <a:pt x="27" y="330"/>
                </a:cubicBezTo>
                <a:cubicBezTo>
                  <a:pt x="29" y="414"/>
                  <a:pt x="45" y="499"/>
                  <a:pt x="42" y="583"/>
                </a:cubicBezTo>
                <a:cubicBezTo>
                  <a:pt x="40" y="583"/>
                  <a:pt x="39" y="583"/>
                  <a:pt x="37" y="582"/>
                </a:cubicBezTo>
                <a:cubicBezTo>
                  <a:pt x="35" y="582"/>
                  <a:pt x="33" y="581"/>
                  <a:pt x="31" y="580"/>
                </a:cubicBezTo>
                <a:cubicBezTo>
                  <a:pt x="29" y="583"/>
                  <a:pt x="29" y="583"/>
                  <a:pt x="29" y="583"/>
                </a:cubicBezTo>
                <a:cubicBezTo>
                  <a:pt x="31" y="584"/>
                  <a:pt x="34" y="585"/>
                  <a:pt x="36" y="586"/>
                </a:cubicBezTo>
                <a:cubicBezTo>
                  <a:pt x="38" y="586"/>
                  <a:pt x="39" y="586"/>
                  <a:pt x="40" y="587"/>
                </a:cubicBezTo>
                <a:cubicBezTo>
                  <a:pt x="39" y="587"/>
                  <a:pt x="39" y="587"/>
                  <a:pt x="39" y="588"/>
                </a:cubicBezTo>
                <a:cubicBezTo>
                  <a:pt x="38" y="588"/>
                  <a:pt x="38" y="588"/>
                  <a:pt x="37" y="588"/>
                </a:cubicBezTo>
                <a:cubicBezTo>
                  <a:pt x="36" y="588"/>
                  <a:pt x="36" y="588"/>
                  <a:pt x="35" y="588"/>
                </a:cubicBezTo>
                <a:cubicBezTo>
                  <a:pt x="30" y="587"/>
                  <a:pt x="30" y="587"/>
                  <a:pt x="30" y="587"/>
                </a:cubicBezTo>
                <a:cubicBezTo>
                  <a:pt x="33" y="591"/>
                  <a:pt x="33" y="591"/>
                  <a:pt x="33" y="591"/>
                </a:cubicBezTo>
                <a:cubicBezTo>
                  <a:pt x="34" y="591"/>
                  <a:pt x="34" y="592"/>
                  <a:pt x="35" y="592"/>
                </a:cubicBezTo>
                <a:cubicBezTo>
                  <a:pt x="33" y="595"/>
                  <a:pt x="33" y="595"/>
                  <a:pt x="33" y="595"/>
                </a:cubicBezTo>
                <a:cubicBezTo>
                  <a:pt x="37" y="595"/>
                  <a:pt x="37" y="595"/>
                  <a:pt x="37" y="595"/>
                </a:cubicBezTo>
                <a:cubicBezTo>
                  <a:pt x="37" y="595"/>
                  <a:pt x="37" y="595"/>
                  <a:pt x="38" y="595"/>
                </a:cubicBezTo>
                <a:cubicBezTo>
                  <a:pt x="39" y="595"/>
                  <a:pt x="40" y="596"/>
                  <a:pt x="41" y="597"/>
                </a:cubicBezTo>
                <a:cubicBezTo>
                  <a:pt x="43" y="601"/>
                  <a:pt x="51" y="601"/>
                  <a:pt x="52" y="595"/>
                </a:cubicBezTo>
                <a:cubicBezTo>
                  <a:pt x="52" y="594"/>
                  <a:pt x="52" y="593"/>
                  <a:pt x="52" y="592"/>
                </a:cubicBezTo>
                <a:cubicBezTo>
                  <a:pt x="52" y="592"/>
                  <a:pt x="52" y="591"/>
                  <a:pt x="53" y="591"/>
                </a:cubicBezTo>
                <a:cubicBezTo>
                  <a:pt x="56" y="588"/>
                  <a:pt x="56" y="588"/>
                  <a:pt x="56" y="588"/>
                </a:cubicBezTo>
                <a:cubicBezTo>
                  <a:pt x="52" y="588"/>
                  <a:pt x="52" y="588"/>
                  <a:pt x="52" y="588"/>
                </a:cubicBezTo>
                <a:cubicBezTo>
                  <a:pt x="52" y="588"/>
                  <a:pt x="52" y="588"/>
                  <a:pt x="52" y="588"/>
                </a:cubicBezTo>
                <a:cubicBezTo>
                  <a:pt x="55" y="502"/>
                  <a:pt x="38" y="416"/>
                  <a:pt x="36" y="331"/>
                </a:cubicBezTo>
                <a:cubicBezTo>
                  <a:pt x="34" y="282"/>
                  <a:pt x="30" y="233"/>
                  <a:pt x="26" y="184"/>
                </a:cubicBezTo>
                <a:cubicBezTo>
                  <a:pt x="23" y="144"/>
                  <a:pt x="21" y="104"/>
                  <a:pt x="19" y="64"/>
                </a:cubicBezTo>
                <a:cubicBezTo>
                  <a:pt x="21" y="64"/>
                  <a:pt x="24" y="63"/>
                  <a:pt x="2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8" y="63"/>
                  <a:pt x="30" y="63"/>
                  <a:pt x="31" y="63"/>
                </a:cubicBezTo>
                <a:cubicBezTo>
                  <a:pt x="31" y="63"/>
                  <a:pt x="32" y="63"/>
                  <a:pt x="32" y="63"/>
                </a:cubicBezTo>
                <a:cubicBezTo>
                  <a:pt x="31" y="70"/>
                  <a:pt x="31" y="77"/>
                  <a:pt x="31" y="86"/>
                </a:cubicBezTo>
                <a:cubicBezTo>
                  <a:pt x="31" y="129"/>
                  <a:pt x="39" y="191"/>
                  <a:pt x="54" y="233"/>
                </a:cubicBezTo>
                <a:cubicBezTo>
                  <a:pt x="58" y="231"/>
                  <a:pt x="58" y="231"/>
                  <a:pt x="58" y="231"/>
                </a:cubicBezTo>
                <a:cubicBezTo>
                  <a:pt x="43" y="191"/>
                  <a:pt x="35" y="129"/>
                  <a:pt x="35" y="86"/>
                </a:cubicBezTo>
                <a:cubicBezTo>
                  <a:pt x="35" y="77"/>
                  <a:pt x="35" y="70"/>
                  <a:pt x="36" y="63"/>
                </a:cubicBezTo>
                <a:cubicBezTo>
                  <a:pt x="36" y="63"/>
                  <a:pt x="37" y="63"/>
                  <a:pt x="38" y="63"/>
                </a:cubicBezTo>
                <a:cubicBezTo>
                  <a:pt x="52" y="120"/>
                  <a:pt x="58" y="182"/>
                  <a:pt x="69" y="240"/>
                </a:cubicBezTo>
                <a:cubicBezTo>
                  <a:pt x="73" y="239"/>
                  <a:pt x="73" y="239"/>
                  <a:pt x="73" y="239"/>
                </a:cubicBezTo>
                <a:cubicBezTo>
                  <a:pt x="61" y="181"/>
                  <a:pt x="55" y="120"/>
                  <a:pt x="42" y="63"/>
                </a:cubicBezTo>
                <a:cubicBezTo>
                  <a:pt x="117" y="60"/>
                  <a:pt x="190" y="32"/>
                  <a:pt x="264" y="29"/>
                </a:cubicBezTo>
                <a:cubicBezTo>
                  <a:pt x="264" y="28"/>
                  <a:pt x="264" y="28"/>
                  <a:pt x="264" y="28"/>
                </a:cubicBezTo>
                <a:cubicBezTo>
                  <a:pt x="289" y="26"/>
                  <a:pt x="314" y="24"/>
                  <a:pt x="339" y="22"/>
                </a:cubicBezTo>
                <a:cubicBezTo>
                  <a:pt x="339" y="18"/>
                  <a:pt x="339" y="18"/>
                  <a:pt x="339" y="18"/>
                </a:cubicBezTo>
                <a:cubicBezTo>
                  <a:pt x="292" y="22"/>
                  <a:pt x="245" y="26"/>
                  <a:pt x="198" y="29"/>
                </a:cubicBezTo>
                <a:cubicBezTo>
                  <a:pt x="217" y="26"/>
                  <a:pt x="235" y="23"/>
                  <a:pt x="253" y="22"/>
                </a:cubicBezTo>
                <a:cubicBezTo>
                  <a:pt x="253" y="21"/>
                  <a:pt x="253" y="21"/>
                  <a:pt x="253" y="21"/>
                </a:cubicBezTo>
                <a:cubicBezTo>
                  <a:pt x="295" y="19"/>
                  <a:pt x="336" y="17"/>
                  <a:pt x="378" y="15"/>
                </a:cubicBezTo>
                <a:cubicBezTo>
                  <a:pt x="448" y="13"/>
                  <a:pt x="519" y="13"/>
                  <a:pt x="590" y="12"/>
                </a:cubicBezTo>
                <a:cubicBezTo>
                  <a:pt x="588" y="13"/>
                  <a:pt x="586" y="14"/>
                  <a:pt x="583" y="15"/>
                </a:cubicBezTo>
                <a:cubicBezTo>
                  <a:pt x="585" y="18"/>
                  <a:pt x="585" y="18"/>
                  <a:pt x="585" y="18"/>
                </a:cubicBezTo>
                <a:cubicBezTo>
                  <a:pt x="591" y="16"/>
                  <a:pt x="598" y="14"/>
                  <a:pt x="606" y="12"/>
                </a:cubicBezTo>
                <a:cubicBezTo>
                  <a:pt x="637" y="12"/>
                  <a:pt x="668" y="12"/>
                  <a:pt x="699" y="12"/>
                </a:cubicBezTo>
                <a:cubicBezTo>
                  <a:pt x="707" y="13"/>
                  <a:pt x="715" y="14"/>
                  <a:pt x="722" y="15"/>
                </a:cubicBezTo>
                <a:cubicBezTo>
                  <a:pt x="723" y="19"/>
                  <a:pt x="723" y="27"/>
                  <a:pt x="723" y="37"/>
                </a:cubicBezTo>
                <a:cubicBezTo>
                  <a:pt x="681" y="35"/>
                  <a:pt x="639" y="26"/>
                  <a:pt x="597" y="23"/>
                </a:cubicBezTo>
                <a:cubicBezTo>
                  <a:pt x="635" y="22"/>
                  <a:pt x="673" y="22"/>
                  <a:pt x="711" y="22"/>
                </a:cubicBezTo>
                <a:cubicBezTo>
                  <a:pt x="714" y="22"/>
                  <a:pt x="718" y="22"/>
                  <a:pt x="722" y="22"/>
                </a:cubicBezTo>
                <a:cubicBezTo>
                  <a:pt x="722" y="18"/>
                  <a:pt x="722" y="18"/>
                  <a:pt x="722" y="18"/>
                </a:cubicBezTo>
                <a:cubicBezTo>
                  <a:pt x="718" y="18"/>
                  <a:pt x="714" y="18"/>
                  <a:pt x="711" y="18"/>
                </a:cubicBezTo>
                <a:cubicBezTo>
                  <a:pt x="630" y="18"/>
                  <a:pt x="549" y="20"/>
                  <a:pt x="469" y="22"/>
                </a:cubicBezTo>
                <a:cubicBezTo>
                  <a:pt x="469" y="26"/>
                  <a:pt x="469" y="26"/>
                  <a:pt x="469" y="26"/>
                </a:cubicBezTo>
                <a:cubicBezTo>
                  <a:pt x="496" y="25"/>
                  <a:pt x="523" y="24"/>
                  <a:pt x="551" y="24"/>
                </a:cubicBezTo>
                <a:cubicBezTo>
                  <a:pt x="551" y="26"/>
                  <a:pt x="551" y="26"/>
                  <a:pt x="551" y="26"/>
                </a:cubicBezTo>
                <a:cubicBezTo>
                  <a:pt x="556" y="25"/>
                  <a:pt x="561" y="25"/>
                  <a:pt x="565" y="25"/>
                </a:cubicBezTo>
                <a:cubicBezTo>
                  <a:pt x="619" y="25"/>
                  <a:pt x="670" y="39"/>
                  <a:pt x="723" y="40"/>
                </a:cubicBezTo>
                <a:cubicBezTo>
                  <a:pt x="723" y="43"/>
                  <a:pt x="724" y="45"/>
                  <a:pt x="724" y="48"/>
                </a:cubicBezTo>
                <a:cubicBezTo>
                  <a:pt x="724" y="94"/>
                  <a:pt x="720" y="166"/>
                  <a:pt x="720" y="188"/>
                </a:cubicBezTo>
                <a:cubicBezTo>
                  <a:pt x="720" y="189"/>
                  <a:pt x="720" y="190"/>
                  <a:pt x="720" y="191"/>
                </a:cubicBezTo>
                <a:cubicBezTo>
                  <a:pt x="723" y="191"/>
                  <a:pt x="723" y="191"/>
                  <a:pt x="723" y="191"/>
                </a:cubicBezTo>
                <a:cubicBezTo>
                  <a:pt x="723" y="190"/>
                  <a:pt x="723" y="189"/>
                  <a:pt x="723" y="188"/>
                </a:cubicBezTo>
                <a:cubicBezTo>
                  <a:pt x="723" y="166"/>
                  <a:pt x="727" y="94"/>
                  <a:pt x="727" y="48"/>
                </a:cubicBezTo>
                <a:cubicBezTo>
                  <a:pt x="727" y="45"/>
                  <a:pt x="727" y="43"/>
                  <a:pt x="727" y="40"/>
                </a:cubicBezTo>
                <a:cubicBezTo>
                  <a:pt x="728" y="40"/>
                  <a:pt x="728" y="41"/>
                  <a:pt x="729" y="41"/>
                </a:cubicBezTo>
                <a:cubicBezTo>
                  <a:pt x="729" y="37"/>
                  <a:pt x="729" y="37"/>
                  <a:pt x="729" y="37"/>
                </a:cubicBezTo>
                <a:cubicBezTo>
                  <a:pt x="728" y="37"/>
                  <a:pt x="728" y="37"/>
                  <a:pt x="727" y="37"/>
                </a:cubicBezTo>
                <a:cubicBezTo>
                  <a:pt x="727" y="30"/>
                  <a:pt x="727" y="24"/>
                  <a:pt x="726" y="20"/>
                </a:cubicBezTo>
                <a:cubicBezTo>
                  <a:pt x="726" y="18"/>
                  <a:pt x="726" y="16"/>
                  <a:pt x="726" y="15"/>
                </a:cubicBezTo>
                <a:cubicBezTo>
                  <a:pt x="737" y="16"/>
                  <a:pt x="748" y="18"/>
                  <a:pt x="758" y="19"/>
                </a:cubicBezTo>
                <a:cubicBezTo>
                  <a:pt x="753" y="29"/>
                  <a:pt x="753" y="40"/>
                  <a:pt x="753" y="51"/>
                </a:cubicBezTo>
                <a:cubicBezTo>
                  <a:pt x="752" y="70"/>
                  <a:pt x="753" y="89"/>
                  <a:pt x="753" y="109"/>
                </a:cubicBezTo>
                <a:cubicBezTo>
                  <a:pt x="752" y="146"/>
                  <a:pt x="752" y="184"/>
                  <a:pt x="751" y="222"/>
                </a:cubicBezTo>
                <a:cubicBezTo>
                  <a:pt x="749" y="239"/>
                  <a:pt x="747" y="258"/>
                  <a:pt x="745" y="277"/>
                </a:cubicBezTo>
                <a:cubicBezTo>
                  <a:pt x="742" y="277"/>
                  <a:pt x="742" y="277"/>
                  <a:pt x="742" y="277"/>
                </a:cubicBezTo>
                <a:cubicBezTo>
                  <a:pt x="742" y="296"/>
                  <a:pt x="742" y="316"/>
                  <a:pt x="742" y="336"/>
                </a:cubicBezTo>
                <a:cubicBezTo>
                  <a:pt x="742" y="345"/>
                  <a:pt x="742" y="353"/>
                  <a:pt x="742" y="362"/>
                </a:cubicBezTo>
                <a:cubicBezTo>
                  <a:pt x="742" y="371"/>
                  <a:pt x="742" y="379"/>
                  <a:pt x="742" y="388"/>
                </a:cubicBezTo>
                <a:cubicBezTo>
                  <a:pt x="742" y="398"/>
                  <a:pt x="742" y="408"/>
                  <a:pt x="742" y="418"/>
                </a:cubicBezTo>
                <a:cubicBezTo>
                  <a:pt x="743" y="418"/>
                  <a:pt x="743" y="418"/>
                  <a:pt x="743" y="418"/>
                </a:cubicBezTo>
                <a:cubicBezTo>
                  <a:pt x="747" y="479"/>
                  <a:pt x="756" y="539"/>
                  <a:pt x="773" y="590"/>
                </a:cubicBezTo>
                <a:cubicBezTo>
                  <a:pt x="773" y="592"/>
                  <a:pt x="774" y="594"/>
                  <a:pt x="774" y="596"/>
                </a:cubicBezTo>
                <a:cubicBezTo>
                  <a:pt x="773" y="595"/>
                  <a:pt x="772" y="595"/>
                  <a:pt x="771" y="595"/>
                </a:cubicBezTo>
                <a:cubicBezTo>
                  <a:pt x="767" y="594"/>
                  <a:pt x="761" y="595"/>
                  <a:pt x="755" y="594"/>
                </a:cubicBezTo>
                <a:cubicBezTo>
                  <a:pt x="755" y="598"/>
                  <a:pt x="755" y="598"/>
                  <a:pt x="755" y="598"/>
                </a:cubicBezTo>
                <a:cubicBezTo>
                  <a:pt x="761" y="599"/>
                  <a:pt x="767" y="598"/>
                  <a:pt x="771" y="599"/>
                </a:cubicBezTo>
                <a:cubicBezTo>
                  <a:pt x="772" y="599"/>
                  <a:pt x="773" y="599"/>
                  <a:pt x="774" y="600"/>
                </a:cubicBezTo>
                <a:cubicBezTo>
                  <a:pt x="774" y="601"/>
                  <a:pt x="775" y="601"/>
                  <a:pt x="776" y="602"/>
                </a:cubicBezTo>
                <a:cubicBezTo>
                  <a:pt x="775" y="602"/>
                  <a:pt x="775" y="602"/>
                  <a:pt x="775" y="602"/>
                </a:cubicBezTo>
                <a:cubicBezTo>
                  <a:pt x="768" y="602"/>
                  <a:pt x="760" y="602"/>
                  <a:pt x="753" y="603"/>
                </a:cubicBezTo>
                <a:cubicBezTo>
                  <a:pt x="743" y="602"/>
                  <a:pt x="733" y="601"/>
                  <a:pt x="722" y="601"/>
                </a:cubicBezTo>
                <a:cubicBezTo>
                  <a:pt x="699" y="601"/>
                  <a:pt x="675" y="604"/>
                  <a:pt x="654" y="609"/>
                </a:cubicBezTo>
                <a:cubicBezTo>
                  <a:pt x="654" y="611"/>
                  <a:pt x="654" y="611"/>
                  <a:pt x="654" y="611"/>
                </a:cubicBezTo>
                <a:cubicBezTo>
                  <a:pt x="543" y="613"/>
                  <a:pt x="432" y="609"/>
                  <a:pt x="321" y="606"/>
                </a:cubicBezTo>
                <a:cubicBezTo>
                  <a:pt x="290" y="605"/>
                  <a:pt x="259" y="604"/>
                  <a:pt x="228" y="605"/>
                </a:cubicBezTo>
                <a:cubicBezTo>
                  <a:pt x="192" y="607"/>
                  <a:pt x="155" y="609"/>
                  <a:pt x="119" y="608"/>
                </a:cubicBezTo>
                <a:cubicBezTo>
                  <a:pt x="113" y="608"/>
                  <a:pt x="48" y="587"/>
                  <a:pt x="58" y="609"/>
                </a:cubicBezTo>
                <a:cubicBezTo>
                  <a:pt x="60" y="613"/>
                  <a:pt x="65" y="610"/>
                  <a:pt x="64" y="607"/>
                </a:cubicBezTo>
                <a:cubicBezTo>
                  <a:pt x="64" y="607"/>
                  <a:pt x="72" y="608"/>
                  <a:pt x="75" y="608"/>
                </a:cubicBezTo>
                <a:cubicBezTo>
                  <a:pt x="85" y="610"/>
                  <a:pt x="95" y="613"/>
                  <a:pt x="105" y="615"/>
                </a:cubicBezTo>
                <a:cubicBezTo>
                  <a:pt x="127" y="621"/>
                  <a:pt x="150" y="619"/>
                  <a:pt x="173" y="619"/>
                </a:cubicBezTo>
                <a:cubicBezTo>
                  <a:pt x="237" y="617"/>
                  <a:pt x="300" y="617"/>
                  <a:pt x="363" y="619"/>
                </a:cubicBezTo>
                <a:cubicBezTo>
                  <a:pt x="429" y="621"/>
                  <a:pt x="494" y="622"/>
                  <a:pt x="559" y="624"/>
                </a:cubicBezTo>
                <a:cubicBezTo>
                  <a:pt x="618" y="626"/>
                  <a:pt x="678" y="627"/>
                  <a:pt x="736" y="619"/>
                </a:cubicBezTo>
                <a:cubicBezTo>
                  <a:pt x="743" y="618"/>
                  <a:pt x="742" y="610"/>
                  <a:pt x="736" y="608"/>
                </a:cubicBezTo>
                <a:cubicBezTo>
                  <a:pt x="740" y="608"/>
                  <a:pt x="743" y="608"/>
                  <a:pt x="746" y="607"/>
                </a:cubicBezTo>
                <a:cubicBezTo>
                  <a:pt x="746" y="609"/>
                  <a:pt x="746" y="609"/>
                  <a:pt x="746" y="609"/>
                </a:cubicBezTo>
                <a:cubicBezTo>
                  <a:pt x="750" y="610"/>
                  <a:pt x="754" y="610"/>
                  <a:pt x="758" y="610"/>
                </a:cubicBezTo>
                <a:cubicBezTo>
                  <a:pt x="762" y="610"/>
                  <a:pt x="766" y="610"/>
                  <a:pt x="769" y="609"/>
                </a:cubicBezTo>
                <a:cubicBezTo>
                  <a:pt x="770" y="609"/>
                  <a:pt x="772" y="609"/>
                  <a:pt x="773" y="610"/>
                </a:cubicBezTo>
                <a:cubicBezTo>
                  <a:pt x="773" y="609"/>
                  <a:pt x="773" y="609"/>
                  <a:pt x="773" y="609"/>
                </a:cubicBezTo>
                <a:cubicBezTo>
                  <a:pt x="777" y="608"/>
                  <a:pt x="781" y="607"/>
                  <a:pt x="785" y="606"/>
                </a:cubicBezTo>
                <a:cubicBezTo>
                  <a:pt x="787" y="605"/>
                  <a:pt x="787" y="605"/>
                  <a:pt x="787" y="605"/>
                </a:cubicBezTo>
                <a:cubicBezTo>
                  <a:pt x="785" y="603"/>
                  <a:pt x="785" y="603"/>
                  <a:pt x="785" y="603"/>
                </a:cubicBezTo>
                <a:cubicBezTo>
                  <a:pt x="785" y="602"/>
                  <a:pt x="785" y="602"/>
                  <a:pt x="784" y="602"/>
                </a:cubicBezTo>
                <a:cubicBezTo>
                  <a:pt x="785" y="601"/>
                  <a:pt x="786" y="600"/>
                  <a:pt x="786" y="598"/>
                </a:cubicBezTo>
                <a:cubicBezTo>
                  <a:pt x="790" y="551"/>
                  <a:pt x="782" y="500"/>
                  <a:pt x="778" y="453"/>
                </a:cubicBezTo>
                <a:cubicBezTo>
                  <a:pt x="772" y="400"/>
                  <a:pt x="766" y="347"/>
                  <a:pt x="763" y="294"/>
                </a:cubicBezTo>
                <a:cubicBezTo>
                  <a:pt x="760" y="240"/>
                  <a:pt x="762" y="185"/>
                  <a:pt x="762" y="131"/>
                </a:cubicBezTo>
                <a:cubicBezTo>
                  <a:pt x="762" y="109"/>
                  <a:pt x="762" y="88"/>
                  <a:pt x="762" y="66"/>
                </a:cubicBezTo>
                <a:cubicBezTo>
                  <a:pt x="761" y="52"/>
                  <a:pt x="759" y="34"/>
                  <a:pt x="765" y="20"/>
                </a:cubicBezTo>
                <a:cubicBezTo>
                  <a:pt x="769" y="21"/>
                  <a:pt x="773" y="21"/>
                  <a:pt x="777" y="22"/>
                </a:cubicBezTo>
                <a:cubicBezTo>
                  <a:pt x="778" y="18"/>
                  <a:pt x="778" y="18"/>
                  <a:pt x="778" y="18"/>
                </a:cubicBezTo>
                <a:cubicBezTo>
                  <a:pt x="774" y="18"/>
                  <a:pt x="770" y="17"/>
                  <a:pt x="766" y="17"/>
                </a:cubicBezTo>
                <a:cubicBezTo>
                  <a:pt x="766" y="14"/>
                  <a:pt x="762" y="12"/>
                  <a:pt x="760" y="15"/>
                </a:cubicBezTo>
                <a:cubicBezTo>
                  <a:pt x="760" y="15"/>
                  <a:pt x="760" y="16"/>
                  <a:pt x="760" y="16"/>
                </a:cubicBezTo>
                <a:cubicBezTo>
                  <a:pt x="750" y="14"/>
                  <a:pt x="739" y="13"/>
                  <a:pt x="729" y="12"/>
                </a:cubicBezTo>
                <a:cubicBezTo>
                  <a:pt x="736" y="12"/>
                  <a:pt x="744" y="11"/>
                  <a:pt x="752" y="11"/>
                </a:cubicBezTo>
                <a:cubicBezTo>
                  <a:pt x="758" y="11"/>
                  <a:pt x="759" y="2"/>
                  <a:pt x="753" y="2"/>
                </a:cubicBezTo>
                <a:cubicBezTo>
                  <a:pt x="628" y="0"/>
                  <a:pt x="503" y="2"/>
                  <a:pt x="379" y="6"/>
                </a:cubicBezTo>
                <a:cubicBezTo>
                  <a:pt x="258" y="10"/>
                  <a:pt x="137" y="18"/>
                  <a:pt x="17" y="37"/>
                </a:cubicBezTo>
                <a:cubicBezTo>
                  <a:pt x="17" y="35"/>
                  <a:pt x="17" y="34"/>
                  <a:pt x="17" y="32"/>
                </a:cubicBezTo>
                <a:cubicBezTo>
                  <a:pt x="16" y="29"/>
                  <a:pt x="12" y="30"/>
                  <a:pt x="12" y="32"/>
                </a:cubicBezTo>
                <a:cubicBezTo>
                  <a:pt x="11" y="34"/>
                  <a:pt x="11" y="36"/>
                  <a:pt x="11" y="37"/>
                </a:cubicBezTo>
                <a:cubicBezTo>
                  <a:pt x="10" y="38"/>
                  <a:pt x="10" y="38"/>
                  <a:pt x="9" y="38"/>
                </a:cubicBezTo>
                <a:cubicBezTo>
                  <a:pt x="7" y="38"/>
                  <a:pt x="7" y="39"/>
                  <a:pt x="6" y="40"/>
                </a:cubicBezTo>
                <a:cubicBezTo>
                  <a:pt x="4" y="40"/>
                  <a:pt x="2" y="40"/>
                  <a:pt x="0" y="41"/>
                </a:cubicBezTo>
                <a:lnTo>
                  <a:pt x="1" y="44"/>
                </a:lnTo>
                <a:close/>
                <a:moveTo>
                  <a:pt x="780" y="603"/>
                </a:moveTo>
                <a:cubicBezTo>
                  <a:pt x="779" y="604"/>
                  <a:pt x="778" y="604"/>
                  <a:pt x="777" y="604"/>
                </a:cubicBezTo>
                <a:cubicBezTo>
                  <a:pt x="777" y="603"/>
                  <a:pt x="777" y="603"/>
                  <a:pt x="777" y="603"/>
                </a:cubicBezTo>
                <a:cubicBezTo>
                  <a:pt x="778" y="603"/>
                  <a:pt x="779" y="603"/>
                  <a:pt x="780" y="603"/>
                </a:cubicBezTo>
                <a:close/>
                <a:moveTo>
                  <a:pt x="731" y="605"/>
                </a:moveTo>
                <a:cubicBezTo>
                  <a:pt x="712" y="607"/>
                  <a:pt x="693" y="610"/>
                  <a:pt x="675" y="610"/>
                </a:cubicBezTo>
                <a:cubicBezTo>
                  <a:pt x="673" y="610"/>
                  <a:pt x="671" y="610"/>
                  <a:pt x="668" y="610"/>
                </a:cubicBezTo>
                <a:cubicBezTo>
                  <a:pt x="686" y="607"/>
                  <a:pt x="704" y="605"/>
                  <a:pt x="722" y="605"/>
                </a:cubicBezTo>
                <a:cubicBezTo>
                  <a:pt x="725" y="605"/>
                  <a:pt x="728" y="605"/>
                  <a:pt x="731" y="605"/>
                </a:cubicBezTo>
                <a:close/>
                <a:moveTo>
                  <a:pt x="764" y="434"/>
                </a:moveTo>
                <a:cubicBezTo>
                  <a:pt x="766" y="460"/>
                  <a:pt x="768" y="486"/>
                  <a:pt x="770" y="513"/>
                </a:cubicBezTo>
                <a:cubicBezTo>
                  <a:pt x="772" y="534"/>
                  <a:pt x="772" y="554"/>
                  <a:pt x="772" y="575"/>
                </a:cubicBezTo>
                <a:cubicBezTo>
                  <a:pt x="756" y="519"/>
                  <a:pt x="747" y="453"/>
                  <a:pt x="746" y="388"/>
                </a:cubicBezTo>
                <a:cubicBezTo>
                  <a:pt x="746" y="371"/>
                  <a:pt x="746" y="354"/>
                  <a:pt x="746" y="336"/>
                </a:cubicBezTo>
                <a:cubicBezTo>
                  <a:pt x="747" y="307"/>
                  <a:pt x="749" y="278"/>
                  <a:pt x="752" y="251"/>
                </a:cubicBezTo>
                <a:cubicBezTo>
                  <a:pt x="752" y="258"/>
                  <a:pt x="752" y="266"/>
                  <a:pt x="752" y="273"/>
                </a:cubicBezTo>
                <a:cubicBezTo>
                  <a:pt x="753" y="327"/>
                  <a:pt x="759" y="380"/>
                  <a:pt x="764" y="434"/>
                </a:cubicBezTo>
                <a:close/>
                <a:moveTo>
                  <a:pt x="95" y="37"/>
                </a:moveTo>
                <a:cubicBezTo>
                  <a:pt x="112" y="37"/>
                  <a:pt x="130" y="37"/>
                  <a:pt x="147" y="36"/>
                </a:cubicBezTo>
                <a:cubicBezTo>
                  <a:pt x="130" y="40"/>
                  <a:pt x="112" y="43"/>
                  <a:pt x="94" y="47"/>
                </a:cubicBezTo>
                <a:cubicBezTo>
                  <a:pt x="82" y="48"/>
                  <a:pt x="69" y="49"/>
                  <a:pt x="57" y="49"/>
                </a:cubicBezTo>
                <a:cubicBezTo>
                  <a:pt x="51" y="49"/>
                  <a:pt x="45" y="49"/>
                  <a:pt x="38" y="48"/>
                </a:cubicBezTo>
                <a:cubicBezTo>
                  <a:pt x="38" y="46"/>
                  <a:pt x="37" y="44"/>
                  <a:pt x="37" y="41"/>
                </a:cubicBezTo>
                <a:cubicBezTo>
                  <a:pt x="49" y="40"/>
                  <a:pt x="62" y="39"/>
                  <a:pt x="75" y="37"/>
                </a:cubicBezTo>
                <a:cubicBezTo>
                  <a:pt x="82" y="37"/>
                  <a:pt x="88" y="37"/>
                  <a:pt x="95" y="37"/>
                </a:cubicBezTo>
                <a:close/>
                <a:moveTo>
                  <a:pt x="60" y="53"/>
                </a:moveTo>
                <a:cubicBezTo>
                  <a:pt x="53" y="54"/>
                  <a:pt x="47" y="55"/>
                  <a:pt x="40" y="56"/>
                </a:cubicBezTo>
                <a:cubicBezTo>
                  <a:pt x="40" y="55"/>
                  <a:pt x="40" y="54"/>
                  <a:pt x="39" y="52"/>
                </a:cubicBezTo>
                <a:cubicBezTo>
                  <a:pt x="45" y="53"/>
                  <a:pt x="51" y="53"/>
                  <a:pt x="57" y="53"/>
                </a:cubicBezTo>
                <a:cubicBezTo>
                  <a:pt x="58" y="53"/>
                  <a:pt x="59" y="53"/>
                  <a:pt x="60" y="53"/>
                </a:cubicBezTo>
                <a:close/>
                <a:moveTo>
                  <a:pt x="17" y="43"/>
                </a:moveTo>
                <a:cubicBezTo>
                  <a:pt x="22" y="43"/>
                  <a:pt x="28" y="42"/>
                  <a:pt x="33" y="42"/>
                </a:cubicBezTo>
                <a:cubicBezTo>
                  <a:pt x="33" y="44"/>
                  <a:pt x="34" y="46"/>
                  <a:pt x="35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52"/>
                  <a:pt x="35" y="52"/>
                  <a:pt x="36" y="52"/>
                </a:cubicBezTo>
                <a:cubicBezTo>
                  <a:pt x="36" y="54"/>
                  <a:pt x="36" y="55"/>
                  <a:pt x="37" y="57"/>
                </a:cubicBezTo>
                <a:cubicBezTo>
                  <a:pt x="31" y="58"/>
                  <a:pt x="24" y="59"/>
                  <a:pt x="18" y="60"/>
                </a:cubicBezTo>
                <a:cubicBezTo>
                  <a:pt x="18" y="55"/>
                  <a:pt x="18" y="49"/>
                  <a:pt x="17" y="43"/>
                </a:cubicBezTo>
                <a:close/>
                <a:moveTo>
                  <a:pt x="202" y="33"/>
                </a:moveTo>
                <a:cubicBezTo>
                  <a:pt x="151" y="42"/>
                  <a:pt x="100" y="56"/>
                  <a:pt x="49" y="59"/>
                </a:cubicBezTo>
                <a:cubicBezTo>
                  <a:pt x="64" y="56"/>
                  <a:pt x="80" y="53"/>
                  <a:pt x="95" y="50"/>
                </a:cubicBezTo>
                <a:cubicBezTo>
                  <a:pt x="121" y="47"/>
                  <a:pt x="147" y="40"/>
                  <a:pt x="173" y="35"/>
                </a:cubicBezTo>
                <a:cubicBezTo>
                  <a:pt x="183" y="34"/>
                  <a:pt x="192" y="33"/>
                  <a:pt x="202" y="33"/>
                </a:cubicBezTo>
                <a:close/>
                <a:moveTo>
                  <a:pt x="102" y="33"/>
                </a:moveTo>
                <a:cubicBezTo>
                  <a:pt x="107" y="33"/>
                  <a:pt x="112" y="32"/>
                  <a:pt x="117" y="31"/>
                </a:cubicBezTo>
                <a:cubicBezTo>
                  <a:pt x="139" y="29"/>
                  <a:pt x="161" y="27"/>
                  <a:pt x="183" y="26"/>
                </a:cubicBezTo>
                <a:cubicBezTo>
                  <a:pt x="188" y="26"/>
                  <a:pt x="193" y="25"/>
                  <a:pt x="198" y="25"/>
                </a:cubicBezTo>
                <a:cubicBezTo>
                  <a:pt x="190" y="27"/>
                  <a:pt x="181" y="29"/>
                  <a:pt x="172" y="31"/>
                </a:cubicBezTo>
                <a:cubicBezTo>
                  <a:pt x="149" y="32"/>
                  <a:pt x="126" y="33"/>
                  <a:pt x="102" y="33"/>
                </a:cubicBez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0" name="Freeform 113"/>
          <p:cNvSpPr>
            <a:spLocks noEditPoints="1"/>
          </p:cNvSpPr>
          <p:nvPr/>
        </p:nvSpPr>
        <p:spPr bwMode="auto">
          <a:xfrm>
            <a:off x="7317949" y="3884368"/>
            <a:ext cx="91919" cy="130730"/>
          </a:xfrm>
          <a:custGeom>
            <a:avLst/>
            <a:gdLst>
              <a:gd name="T0" fmla="*/ 18 w 19"/>
              <a:gd name="T1" fmla="*/ 17 h 27"/>
              <a:gd name="T2" fmla="*/ 18 w 19"/>
              <a:gd name="T3" fmla="*/ 17 h 27"/>
              <a:gd name="T4" fmla="*/ 18 w 19"/>
              <a:gd name="T5" fmla="*/ 17 h 27"/>
              <a:gd name="T6" fmla="*/ 19 w 19"/>
              <a:gd name="T7" fmla="*/ 13 h 27"/>
              <a:gd name="T8" fmla="*/ 15 w 19"/>
              <a:gd name="T9" fmla="*/ 12 h 27"/>
              <a:gd name="T10" fmla="*/ 12 w 19"/>
              <a:gd name="T11" fmla="*/ 10 h 27"/>
              <a:gd name="T12" fmla="*/ 12 w 19"/>
              <a:gd name="T13" fmla="*/ 10 h 27"/>
              <a:gd name="T14" fmla="*/ 12 w 19"/>
              <a:gd name="T15" fmla="*/ 10 h 27"/>
              <a:gd name="T16" fmla="*/ 10 w 19"/>
              <a:gd name="T17" fmla="*/ 9 h 27"/>
              <a:gd name="T18" fmla="*/ 12 w 19"/>
              <a:gd name="T19" fmla="*/ 7 h 27"/>
              <a:gd name="T20" fmla="*/ 13 w 19"/>
              <a:gd name="T21" fmla="*/ 4 h 27"/>
              <a:gd name="T22" fmla="*/ 3 w 19"/>
              <a:gd name="T23" fmla="*/ 0 h 27"/>
              <a:gd name="T24" fmla="*/ 0 w 19"/>
              <a:gd name="T25" fmla="*/ 4 h 27"/>
              <a:gd name="T26" fmla="*/ 3 w 19"/>
              <a:gd name="T27" fmla="*/ 16 h 27"/>
              <a:gd name="T28" fmla="*/ 10 w 19"/>
              <a:gd name="T29" fmla="*/ 25 h 27"/>
              <a:gd name="T30" fmla="*/ 16 w 19"/>
              <a:gd name="T31" fmla="*/ 23 h 27"/>
              <a:gd name="T32" fmla="*/ 15 w 19"/>
              <a:gd name="T33" fmla="*/ 19 h 27"/>
              <a:gd name="T34" fmla="*/ 15 w 19"/>
              <a:gd name="T35" fmla="*/ 16 h 27"/>
              <a:gd name="T36" fmla="*/ 15 w 19"/>
              <a:gd name="T37" fmla="*/ 16 h 27"/>
              <a:gd name="T38" fmla="*/ 16 w 19"/>
              <a:gd name="T39" fmla="*/ 16 h 27"/>
              <a:gd name="T40" fmla="*/ 18 w 19"/>
              <a:gd name="T41" fmla="*/ 17 h 27"/>
              <a:gd name="T42" fmla="*/ 6 w 19"/>
              <a:gd name="T43" fmla="*/ 7 h 27"/>
              <a:gd name="T44" fmla="*/ 6 w 19"/>
              <a:gd name="T45" fmla="*/ 6 h 27"/>
              <a:gd name="T46" fmla="*/ 7 w 19"/>
              <a:gd name="T47" fmla="*/ 6 h 27"/>
              <a:gd name="T48" fmla="*/ 6 w 19"/>
              <a:gd name="T49" fmla="*/ 7 h 27"/>
              <a:gd name="T50" fmla="*/ 13 w 19"/>
              <a:gd name="T51" fmla="*/ 16 h 27"/>
              <a:gd name="T52" fmla="*/ 14 w 19"/>
              <a:gd name="T53" fmla="*/ 15 h 27"/>
              <a:gd name="T54" fmla="*/ 14 w 19"/>
              <a:gd name="T55" fmla="*/ 15 h 27"/>
              <a:gd name="T56" fmla="*/ 13 w 19"/>
              <a:gd name="T57" fmla="*/ 16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9" h="27">
                <a:moveTo>
                  <a:pt x="18" y="17"/>
                </a:move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3"/>
                  <a:pt x="17" y="12"/>
                  <a:pt x="15" y="12"/>
                </a:cubicBezTo>
                <a:cubicBezTo>
                  <a:pt x="15" y="11"/>
                  <a:pt x="14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1" y="10"/>
                  <a:pt x="11" y="9"/>
                  <a:pt x="10" y="9"/>
                </a:cubicBezTo>
                <a:cubicBezTo>
                  <a:pt x="12" y="7"/>
                  <a:pt x="12" y="7"/>
                  <a:pt x="12" y="7"/>
                </a:cubicBezTo>
                <a:cubicBezTo>
                  <a:pt x="14" y="8"/>
                  <a:pt x="16" y="5"/>
                  <a:pt x="13" y="4"/>
                </a:cubicBezTo>
                <a:cubicBezTo>
                  <a:pt x="10" y="2"/>
                  <a:pt x="6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1" y="8"/>
                  <a:pt x="1" y="12"/>
                  <a:pt x="3" y="16"/>
                </a:cubicBezTo>
                <a:cubicBezTo>
                  <a:pt x="5" y="20"/>
                  <a:pt x="8" y="22"/>
                  <a:pt x="10" y="25"/>
                </a:cubicBezTo>
                <a:cubicBezTo>
                  <a:pt x="12" y="27"/>
                  <a:pt x="16" y="26"/>
                  <a:pt x="16" y="23"/>
                </a:cubicBezTo>
                <a:cubicBezTo>
                  <a:pt x="16" y="22"/>
                  <a:pt x="16" y="20"/>
                  <a:pt x="15" y="19"/>
                </a:cubicBezTo>
                <a:cubicBezTo>
                  <a:pt x="15" y="18"/>
                  <a:pt x="15" y="17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6" y="16"/>
                  <a:pt x="16" y="16"/>
                </a:cubicBezTo>
                <a:cubicBezTo>
                  <a:pt x="17" y="16"/>
                  <a:pt x="17" y="17"/>
                  <a:pt x="18" y="17"/>
                </a:cubicBezTo>
                <a:close/>
                <a:moveTo>
                  <a:pt x="6" y="7"/>
                </a:moveTo>
                <a:cubicBezTo>
                  <a:pt x="6" y="7"/>
                  <a:pt x="6" y="7"/>
                  <a:pt x="6" y="6"/>
                </a:cubicBezTo>
                <a:cubicBezTo>
                  <a:pt x="6" y="6"/>
                  <a:pt x="7" y="6"/>
                  <a:pt x="7" y="6"/>
                </a:cubicBezTo>
                <a:cubicBezTo>
                  <a:pt x="7" y="7"/>
                  <a:pt x="7" y="7"/>
                  <a:pt x="6" y="7"/>
                </a:cubicBezTo>
                <a:close/>
                <a:moveTo>
                  <a:pt x="13" y="16"/>
                </a:moveTo>
                <a:cubicBezTo>
                  <a:pt x="13" y="16"/>
                  <a:pt x="14" y="16"/>
                  <a:pt x="14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6"/>
                  <a:pt x="13" y="16"/>
                  <a:pt x="13" y="16"/>
                </a:cubicBez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6511925" y="5378450"/>
            <a:ext cx="4305935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fontAlgn="auto">
              <a:lnSpc>
                <a:spcPct val="150000"/>
              </a:lnSpc>
            </a:pPr>
            <a:r>
              <a:rPr lang="zh-CN" altLang="en-US" sz="2400" b="1" dirty="0">
                <a:solidFill>
                  <a:srgbClr val="3B5B8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投资没风险？没文化才有风险！</a:t>
            </a:r>
            <a:endParaRPr kumimoji="1" lang="zh-CN" altLang="en-US" sz="2400" b="1" dirty="0" smtClean="0">
              <a:solidFill>
                <a:srgbClr val="3B5B84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1276985" y="416560"/>
            <a:ext cx="246824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投资的风险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1715160" y="1819176"/>
            <a:ext cx="4209294" cy="398780"/>
          </a:xfrm>
          <a:prstGeom prst="rect">
            <a:avLst/>
          </a:prstGeom>
        </p:spPr>
        <p:txBody>
          <a:bodyPr wrap="square">
            <a:spAutoFit/>
          </a:bodyPr>
          <a:p>
            <a:pPr lvl="0" algn="just"/>
            <a:r>
              <a:rPr lang="en-US" altLang="zh-CN" sz="2000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1、自然风险</a:t>
            </a:r>
            <a:endParaRPr lang="en-US" altLang="zh-CN" sz="2000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1715414" y="2839770"/>
            <a:ext cx="4209294" cy="398780"/>
          </a:xfrm>
          <a:prstGeom prst="rect">
            <a:avLst/>
          </a:prstGeom>
        </p:spPr>
        <p:txBody>
          <a:bodyPr wrap="square">
            <a:spAutoFit/>
          </a:bodyPr>
          <a:p>
            <a:pPr lvl="0" algn="just">
              <a:buClrTx/>
              <a:buSzTx/>
              <a:buFontTx/>
            </a:pPr>
            <a:r>
              <a:rPr lang="en-US" altLang="zh-CN" sz="2000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2、社会风险</a:t>
            </a:r>
            <a:endParaRPr lang="en-US" altLang="zh-CN" sz="2000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1715289" y="5164803"/>
            <a:ext cx="4209294" cy="398780"/>
          </a:xfrm>
          <a:prstGeom prst="rect">
            <a:avLst/>
          </a:prstGeom>
        </p:spPr>
        <p:txBody>
          <a:bodyPr wrap="square">
            <a:spAutoFit/>
          </a:bodyPr>
          <a:p>
            <a:pPr lvl="0" algn="just"/>
            <a:r>
              <a:rPr lang="en-US" altLang="zh-CN" sz="2000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4、技术风险</a:t>
            </a:r>
            <a:endParaRPr lang="en-US" altLang="zh-CN" sz="2000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clrChange>
              <a:clrFrom>
                <a:srgbClr val="FEFEFE">
                  <a:alpha val="100000"/>
                </a:srgbClr>
              </a:clrFrom>
              <a:clrTo>
                <a:srgbClr val="FEFEFE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265035" y="1657985"/>
            <a:ext cx="2824480" cy="2080895"/>
          </a:xfrm>
          <a:prstGeom prst="rect">
            <a:avLst/>
          </a:prstGeom>
        </p:spPr>
      </p:pic>
      <p:grpSp>
        <p:nvGrpSpPr>
          <p:cNvPr id="11" name="组 91"/>
          <p:cNvGrpSpPr/>
          <p:nvPr/>
        </p:nvGrpSpPr>
        <p:grpSpPr>
          <a:xfrm>
            <a:off x="1202482" y="1189427"/>
            <a:ext cx="3605276" cy="1391641"/>
            <a:chOff x="1772656" y="2212052"/>
            <a:chExt cx="3605276" cy="1391641"/>
          </a:xfrm>
          <a:solidFill>
            <a:srgbClr val="CE9898"/>
          </a:solidFill>
        </p:grpSpPr>
        <p:grpSp>
          <p:nvGrpSpPr>
            <p:cNvPr id="14" name="组 92"/>
            <p:cNvGrpSpPr/>
            <p:nvPr/>
          </p:nvGrpSpPr>
          <p:grpSpPr>
            <a:xfrm rot="7026254">
              <a:off x="4486066" y="2711827"/>
              <a:ext cx="1391641" cy="392090"/>
              <a:chOff x="1171576" y="4017963"/>
              <a:chExt cx="1200150" cy="338138"/>
            </a:xfrm>
            <a:grpFill/>
          </p:grpSpPr>
          <p:sp>
            <p:nvSpPr>
              <p:cNvPr id="15" name="Freeform 214"/>
              <p:cNvSpPr>
                <a:spLocks noEditPoints="1"/>
              </p:cNvSpPr>
              <p:nvPr/>
            </p:nvSpPr>
            <p:spPr bwMode="auto">
              <a:xfrm>
                <a:off x="1171576" y="4017963"/>
                <a:ext cx="1200150" cy="338138"/>
              </a:xfrm>
              <a:custGeom>
                <a:avLst/>
                <a:gdLst>
                  <a:gd name="T0" fmla="*/ 141 w 149"/>
                  <a:gd name="T1" fmla="*/ 39 h 42"/>
                  <a:gd name="T2" fmla="*/ 118 w 149"/>
                  <a:gd name="T3" fmla="*/ 40 h 42"/>
                  <a:gd name="T4" fmla="*/ 117 w 149"/>
                  <a:gd name="T5" fmla="*/ 42 h 42"/>
                  <a:gd name="T6" fmla="*/ 55 w 149"/>
                  <a:gd name="T7" fmla="*/ 30 h 42"/>
                  <a:gd name="T8" fmla="*/ 56 w 149"/>
                  <a:gd name="T9" fmla="*/ 40 h 42"/>
                  <a:gd name="T10" fmla="*/ 47 w 149"/>
                  <a:gd name="T11" fmla="*/ 31 h 42"/>
                  <a:gd name="T12" fmla="*/ 37 w 149"/>
                  <a:gd name="T13" fmla="*/ 33 h 42"/>
                  <a:gd name="T14" fmla="*/ 21 w 149"/>
                  <a:gd name="T15" fmla="*/ 33 h 42"/>
                  <a:gd name="T16" fmla="*/ 2 w 149"/>
                  <a:gd name="T17" fmla="*/ 23 h 42"/>
                  <a:gd name="T18" fmla="*/ 0 w 149"/>
                  <a:gd name="T19" fmla="*/ 19 h 42"/>
                  <a:gd name="T20" fmla="*/ 3 w 149"/>
                  <a:gd name="T21" fmla="*/ 1 h 42"/>
                  <a:gd name="T22" fmla="*/ 9 w 149"/>
                  <a:gd name="T23" fmla="*/ 1 h 42"/>
                  <a:gd name="T24" fmla="*/ 21 w 149"/>
                  <a:gd name="T25" fmla="*/ 2 h 42"/>
                  <a:gd name="T26" fmla="*/ 102 w 149"/>
                  <a:gd name="T27" fmla="*/ 20 h 42"/>
                  <a:gd name="T28" fmla="*/ 120 w 149"/>
                  <a:gd name="T29" fmla="*/ 22 h 42"/>
                  <a:gd name="T30" fmla="*/ 123 w 149"/>
                  <a:gd name="T31" fmla="*/ 24 h 42"/>
                  <a:gd name="T32" fmla="*/ 142 w 149"/>
                  <a:gd name="T33" fmla="*/ 33 h 42"/>
                  <a:gd name="T34" fmla="*/ 147 w 149"/>
                  <a:gd name="T35" fmla="*/ 34 h 42"/>
                  <a:gd name="T36" fmla="*/ 148 w 149"/>
                  <a:gd name="T37" fmla="*/ 37 h 42"/>
                  <a:gd name="T38" fmla="*/ 141 w 149"/>
                  <a:gd name="T39" fmla="*/ 39 h 42"/>
                  <a:gd name="T40" fmla="*/ 121 w 149"/>
                  <a:gd name="T41" fmla="*/ 26 h 42"/>
                  <a:gd name="T42" fmla="*/ 119 w 149"/>
                  <a:gd name="T43" fmla="*/ 38 h 42"/>
                  <a:gd name="T44" fmla="*/ 138 w 149"/>
                  <a:gd name="T45" fmla="*/ 35 h 42"/>
                  <a:gd name="T46" fmla="*/ 138 w 149"/>
                  <a:gd name="T47" fmla="*/ 34 h 42"/>
                  <a:gd name="T48" fmla="*/ 121 w 149"/>
                  <a:gd name="T49" fmla="*/ 26 h 42"/>
                  <a:gd name="T50" fmla="*/ 119 w 149"/>
                  <a:gd name="T51" fmla="*/ 24 h 42"/>
                  <a:gd name="T52" fmla="*/ 28 w 149"/>
                  <a:gd name="T53" fmla="*/ 6 h 42"/>
                  <a:gd name="T54" fmla="*/ 26 w 149"/>
                  <a:gd name="T55" fmla="*/ 23 h 42"/>
                  <a:gd name="T56" fmla="*/ 67 w 149"/>
                  <a:gd name="T57" fmla="*/ 31 h 42"/>
                  <a:gd name="T58" fmla="*/ 92 w 149"/>
                  <a:gd name="T59" fmla="*/ 36 h 42"/>
                  <a:gd name="T60" fmla="*/ 116 w 149"/>
                  <a:gd name="T61" fmla="*/ 39 h 42"/>
                  <a:gd name="T62" fmla="*/ 119 w 149"/>
                  <a:gd name="T63" fmla="*/ 24 h 42"/>
                  <a:gd name="T64" fmla="*/ 25 w 149"/>
                  <a:gd name="T65" fmla="*/ 25 h 42"/>
                  <a:gd name="T66" fmla="*/ 10 w 149"/>
                  <a:gd name="T67" fmla="*/ 25 h 42"/>
                  <a:gd name="T68" fmla="*/ 41 w 149"/>
                  <a:gd name="T69" fmla="*/ 28 h 42"/>
                  <a:gd name="T70" fmla="*/ 25 w 149"/>
                  <a:gd name="T71" fmla="*/ 25 h 42"/>
                  <a:gd name="T72" fmla="*/ 26 w 149"/>
                  <a:gd name="T73" fmla="*/ 5 h 42"/>
                  <a:gd name="T74" fmla="*/ 12 w 149"/>
                  <a:gd name="T75" fmla="*/ 3 h 42"/>
                  <a:gd name="T76" fmla="*/ 10 w 149"/>
                  <a:gd name="T77" fmla="*/ 22 h 42"/>
                  <a:gd name="T78" fmla="*/ 23 w 149"/>
                  <a:gd name="T79" fmla="*/ 24 h 42"/>
                  <a:gd name="T80" fmla="*/ 26 w 149"/>
                  <a:gd name="T81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9" h="42">
                    <a:moveTo>
                      <a:pt x="141" y="39"/>
                    </a:moveTo>
                    <a:cubicBezTo>
                      <a:pt x="133" y="37"/>
                      <a:pt x="126" y="40"/>
                      <a:pt x="118" y="40"/>
                    </a:cubicBezTo>
                    <a:cubicBezTo>
                      <a:pt x="118" y="40"/>
                      <a:pt x="118" y="41"/>
                      <a:pt x="117" y="42"/>
                    </a:cubicBezTo>
                    <a:cubicBezTo>
                      <a:pt x="98" y="39"/>
                      <a:pt x="74" y="35"/>
                      <a:pt x="55" y="30"/>
                    </a:cubicBezTo>
                    <a:cubicBezTo>
                      <a:pt x="56" y="32"/>
                      <a:pt x="61" y="38"/>
                      <a:pt x="56" y="40"/>
                    </a:cubicBezTo>
                    <a:cubicBezTo>
                      <a:pt x="50" y="40"/>
                      <a:pt x="52" y="33"/>
                      <a:pt x="47" y="31"/>
                    </a:cubicBezTo>
                    <a:cubicBezTo>
                      <a:pt x="45" y="31"/>
                      <a:pt x="41" y="32"/>
                      <a:pt x="37" y="33"/>
                    </a:cubicBezTo>
                    <a:cubicBezTo>
                      <a:pt x="32" y="33"/>
                      <a:pt x="27" y="34"/>
                      <a:pt x="21" y="33"/>
                    </a:cubicBezTo>
                    <a:cubicBezTo>
                      <a:pt x="13" y="31"/>
                      <a:pt x="9" y="27"/>
                      <a:pt x="2" y="23"/>
                    </a:cubicBezTo>
                    <a:cubicBezTo>
                      <a:pt x="2" y="21"/>
                      <a:pt x="0" y="21"/>
                      <a:pt x="0" y="19"/>
                    </a:cubicBezTo>
                    <a:cubicBezTo>
                      <a:pt x="0" y="14"/>
                      <a:pt x="1" y="7"/>
                      <a:pt x="3" y="1"/>
                    </a:cubicBezTo>
                    <a:cubicBezTo>
                      <a:pt x="5" y="0"/>
                      <a:pt x="7" y="1"/>
                      <a:pt x="9" y="1"/>
                    </a:cubicBezTo>
                    <a:cubicBezTo>
                      <a:pt x="13" y="1"/>
                      <a:pt x="17" y="1"/>
                      <a:pt x="21" y="2"/>
                    </a:cubicBezTo>
                    <a:cubicBezTo>
                      <a:pt x="45" y="7"/>
                      <a:pt x="76" y="16"/>
                      <a:pt x="102" y="20"/>
                    </a:cubicBezTo>
                    <a:cubicBezTo>
                      <a:pt x="108" y="21"/>
                      <a:pt x="116" y="20"/>
                      <a:pt x="120" y="22"/>
                    </a:cubicBezTo>
                    <a:cubicBezTo>
                      <a:pt x="121" y="22"/>
                      <a:pt x="122" y="24"/>
                      <a:pt x="123" y="24"/>
                    </a:cubicBezTo>
                    <a:cubicBezTo>
                      <a:pt x="128" y="28"/>
                      <a:pt x="137" y="29"/>
                      <a:pt x="142" y="33"/>
                    </a:cubicBezTo>
                    <a:cubicBezTo>
                      <a:pt x="144" y="34"/>
                      <a:pt x="145" y="33"/>
                      <a:pt x="147" y="34"/>
                    </a:cubicBezTo>
                    <a:cubicBezTo>
                      <a:pt x="148" y="35"/>
                      <a:pt x="149" y="36"/>
                      <a:pt x="148" y="37"/>
                    </a:cubicBezTo>
                    <a:cubicBezTo>
                      <a:pt x="147" y="40"/>
                      <a:pt x="142" y="37"/>
                      <a:pt x="141" y="39"/>
                    </a:cubicBezTo>
                    <a:close/>
                    <a:moveTo>
                      <a:pt x="121" y="26"/>
                    </a:moveTo>
                    <a:cubicBezTo>
                      <a:pt x="121" y="30"/>
                      <a:pt x="120" y="34"/>
                      <a:pt x="119" y="38"/>
                    </a:cubicBezTo>
                    <a:cubicBezTo>
                      <a:pt x="125" y="37"/>
                      <a:pt x="132" y="35"/>
                      <a:pt x="138" y="35"/>
                    </a:cubicBezTo>
                    <a:cubicBezTo>
                      <a:pt x="138" y="34"/>
                      <a:pt x="138" y="34"/>
                      <a:pt x="138" y="34"/>
                    </a:cubicBezTo>
                    <a:cubicBezTo>
                      <a:pt x="133" y="31"/>
                      <a:pt x="128" y="29"/>
                      <a:pt x="121" y="26"/>
                    </a:cubicBezTo>
                    <a:close/>
                    <a:moveTo>
                      <a:pt x="119" y="24"/>
                    </a:moveTo>
                    <a:cubicBezTo>
                      <a:pt x="89" y="20"/>
                      <a:pt x="58" y="12"/>
                      <a:pt x="28" y="6"/>
                    </a:cubicBezTo>
                    <a:cubicBezTo>
                      <a:pt x="26" y="11"/>
                      <a:pt x="27" y="16"/>
                      <a:pt x="26" y="23"/>
                    </a:cubicBezTo>
                    <a:cubicBezTo>
                      <a:pt x="39" y="27"/>
                      <a:pt x="53" y="28"/>
                      <a:pt x="67" y="31"/>
                    </a:cubicBezTo>
                    <a:cubicBezTo>
                      <a:pt x="75" y="33"/>
                      <a:pt x="84" y="34"/>
                      <a:pt x="92" y="36"/>
                    </a:cubicBezTo>
                    <a:cubicBezTo>
                      <a:pt x="100" y="38"/>
                      <a:pt x="108" y="40"/>
                      <a:pt x="116" y="39"/>
                    </a:cubicBezTo>
                    <a:cubicBezTo>
                      <a:pt x="118" y="35"/>
                      <a:pt x="118" y="28"/>
                      <a:pt x="119" y="24"/>
                    </a:cubicBezTo>
                    <a:close/>
                    <a:moveTo>
                      <a:pt x="25" y="25"/>
                    </a:moveTo>
                    <a:cubicBezTo>
                      <a:pt x="22" y="28"/>
                      <a:pt x="15" y="23"/>
                      <a:pt x="10" y="25"/>
                    </a:cubicBezTo>
                    <a:cubicBezTo>
                      <a:pt x="18" y="33"/>
                      <a:pt x="32" y="31"/>
                      <a:pt x="41" y="28"/>
                    </a:cubicBezTo>
                    <a:cubicBezTo>
                      <a:pt x="36" y="27"/>
                      <a:pt x="29" y="27"/>
                      <a:pt x="25" y="25"/>
                    </a:cubicBezTo>
                    <a:close/>
                    <a:moveTo>
                      <a:pt x="26" y="5"/>
                    </a:moveTo>
                    <a:cubicBezTo>
                      <a:pt x="21" y="4"/>
                      <a:pt x="16" y="3"/>
                      <a:pt x="12" y="3"/>
                    </a:cubicBezTo>
                    <a:cubicBezTo>
                      <a:pt x="10" y="9"/>
                      <a:pt x="9" y="16"/>
                      <a:pt x="10" y="22"/>
                    </a:cubicBezTo>
                    <a:cubicBezTo>
                      <a:pt x="15" y="22"/>
                      <a:pt x="19" y="24"/>
                      <a:pt x="23" y="24"/>
                    </a:cubicBezTo>
                    <a:cubicBezTo>
                      <a:pt x="25" y="17"/>
                      <a:pt x="24" y="12"/>
                      <a:pt x="26" y="5"/>
                    </a:cubicBezTo>
                    <a:close/>
                  </a:path>
                </a:pathLst>
              </a:custGeom>
              <a:solidFill>
                <a:srgbClr val="B35A4C"/>
              </a:solidFill>
              <a:ln w="9525">
                <a:solidFill>
                  <a:srgbClr val="CE9898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>
                  <a:solidFill>
                    <a:schemeClr val="accent5"/>
                  </a:solidFill>
                </a:endParaRPr>
              </a:p>
            </p:txBody>
          </p:sp>
          <p:sp>
            <p:nvSpPr>
              <p:cNvPr id="16" name="Freeform 215"/>
              <p:cNvSpPr/>
              <p:nvPr/>
            </p:nvSpPr>
            <p:spPr bwMode="auto">
              <a:xfrm>
                <a:off x="1654176" y="4146550"/>
                <a:ext cx="120650" cy="96838"/>
              </a:xfrm>
              <a:custGeom>
                <a:avLst/>
                <a:gdLst>
                  <a:gd name="T0" fmla="*/ 6 w 15"/>
                  <a:gd name="T1" fmla="*/ 12 h 12"/>
                  <a:gd name="T2" fmla="*/ 4 w 15"/>
                  <a:gd name="T3" fmla="*/ 7 h 12"/>
                  <a:gd name="T4" fmla="*/ 1 w 15"/>
                  <a:gd name="T5" fmla="*/ 11 h 12"/>
                  <a:gd name="T6" fmla="*/ 4 w 15"/>
                  <a:gd name="T7" fmla="*/ 0 h 12"/>
                  <a:gd name="T8" fmla="*/ 7 w 15"/>
                  <a:gd name="T9" fmla="*/ 8 h 12"/>
                  <a:gd name="T10" fmla="*/ 14 w 15"/>
                  <a:gd name="T11" fmla="*/ 1 h 12"/>
                  <a:gd name="T12" fmla="*/ 15 w 15"/>
                  <a:gd name="T13" fmla="*/ 2 h 12"/>
                  <a:gd name="T14" fmla="*/ 15 w 15"/>
                  <a:gd name="T15" fmla="*/ 3 h 12"/>
                  <a:gd name="T16" fmla="*/ 6 w 15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6" y="12"/>
                    </a:moveTo>
                    <a:cubicBezTo>
                      <a:pt x="4" y="11"/>
                      <a:pt x="5" y="8"/>
                      <a:pt x="4" y="7"/>
                    </a:cubicBezTo>
                    <a:cubicBezTo>
                      <a:pt x="3" y="7"/>
                      <a:pt x="3" y="12"/>
                      <a:pt x="1" y="11"/>
                    </a:cubicBezTo>
                    <a:cubicBezTo>
                      <a:pt x="0" y="7"/>
                      <a:pt x="3" y="2"/>
                      <a:pt x="4" y="0"/>
                    </a:cubicBezTo>
                    <a:cubicBezTo>
                      <a:pt x="8" y="1"/>
                      <a:pt x="5" y="6"/>
                      <a:pt x="7" y="8"/>
                    </a:cubicBezTo>
                    <a:cubicBezTo>
                      <a:pt x="10" y="6"/>
                      <a:pt x="11" y="3"/>
                      <a:pt x="14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3"/>
                    </a:cubicBezTo>
                    <a:cubicBezTo>
                      <a:pt x="11" y="5"/>
                      <a:pt x="10" y="11"/>
                      <a:pt x="6" y="12"/>
                    </a:cubicBezTo>
                    <a:close/>
                  </a:path>
                </a:pathLst>
              </a:custGeom>
              <a:solidFill>
                <a:srgbClr val="81034D"/>
              </a:solidFill>
              <a:ln w="9525">
                <a:solidFill>
                  <a:srgbClr val="CE9898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>
                  <a:solidFill>
                    <a:schemeClr val="accent5"/>
                  </a:solidFill>
                </a:endParaRPr>
              </a:p>
            </p:txBody>
          </p:sp>
          <p:sp>
            <p:nvSpPr>
              <p:cNvPr id="17" name="Freeform 216"/>
              <p:cNvSpPr/>
              <p:nvPr/>
            </p:nvSpPr>
            <p:spPr bwMode="auto">
              <a:xfrm>
                <a:off x="1582738" y="4122738"/>
                <a:ext cx="63500" cy="104775"/>
              </a:xfrm>
              <a:custGeom>
                <a:avLst/>
                <a:gdLst>
                  <a:gd name="T0" fmla="*/ 7 w 8"/>
                  <a:gd name="T1" fmla="*/ 8 h 13"/>
                  <a:gd name="T2" fmla="*/ 3 w 8"/>
                  <a:gd name="T3" fmla="*/ 7 h 13"/>
                  <a:gd name="T4" fmla="*/ 2 w 8"/>
                  <a:gd name="T5" fmla="*/ 9 h 13"/>
                  <a:gd name="T6" fmla="*/ 6 w 8"/>
                  <a:gd name="T7" fmla="*/ 10 h 13"/>
                  <a:gd name="T8" fmla="*/ 0 w 8"/>
                  <a:gd name="T9" fmla="*/ 10 h 13"/>
                  <a:gd name="T10" fmla="*/ 2 w 8"/>
                  <a:gd name="T11" fmla="*/ 1 h 13"/>
                  <a:gd name="T12" fmla="*/ 8 w 8"/>
                  <a:gd name="T13" fmla="*/ 2 h 13"/>
                  <a:gd name="T14" fmla="*/ 5 w 8"/>
                  <a:gd name="T15" fmla="*/ 3 h 13"/>
                  <a:gd name="T16" fmla="*/ 4 w 8"/>
                  <a:gd name="T17" fmla="*/ 4 h 13"/>
                  <a:gd name="T18" fmla="*/ 8 w 8"/>
                  <a:gd name="T19" fmla="*/ 6 h 13"/>
                  <a:gd name="T20" fmla="*/ 7 w 8"/>
                  <a:gd name="T2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6" y="8"/>
                      <a:pt x="5" y="7"/>
                      <a:pt x="3" y="7"/>
                    </a:cubicBezTo>
                    <a:cubicBezTo>
                      <a:pt x="2" y="7"/>
                      <a:pt x="3" y="8"/>
                      <a:pt x="2" y="9"/>
                    </a:cubicBezTo>
                    <a:cubicBezTo>
                      <a:pt x="3" y="10"/>
                      <a:pt x="5" y="9"/>
                      <a:pt x="6" y="10"/>
                    </a:cubicBezTo>
                    <a:cubicBezTo>
                      <a:pt x="6" y="13"/>
                      <a:pt x="1" y="11"/>
                      <a:pt x="0" y="10"/>
                    </a:cubicBezTo>
                    <a:cubicBezTo>
                      <a:pt x="1" y="7"/>
                      <a:pt x="2" y="4"/>
                      <a:pt x="2" y="1"/>
                    </a:cubicBezTo>
                    <a:cubicBezTo>
                      <a:pt x="4" y="1"/>
                      <a:pt x="8" y="0"/>
                      <a:pt x="8" y="2"/>
                    </a:cubicBezTo>
                    <a:cubicBezTo>
                      <a:pt x="7" y="4"/>
                      <a:pt x="6" y="3"/>
                      <a:pt x="5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6"/>
                      <a:pt x="6" y="5"/>
                      <a:pt x="8" y="6"/>
                    </a:cubicBezTo>
                    <a:cubicBezTo>
                      <a:pt x="7" y="7"/>
                      <a:pt x="8" y="7"/>
                      <a:pt x="7" y="8"/>
                    </a:cubicBezTo>
                    <a:close/>
                  </a:path>
                </a:pathLst>
              </a:custGeom>
              <a:solidFill>
                <a:srgbClr val="81034D"/>
              </a:solidFill>
              <a:ln w="9525">
                <a:solidFill>
                  <a:srgbClr val="CE9898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>
                  <a:solidFill>
                    <a:schemeClr val="accent5"/>
                  </a:solidFill>
                </a:endParaRPr>
              </a:p>
            </p:txBody>
          </p:sp>
          <p:sp>
            <p:nvSpPr>
              <p:cNvPr id="18" name="Freeform 217"/>
              <p:cNvSpPr>
                <a:spLocks noEditPoints="1"/>
              </p:cNvSpPr>
              <p:nvPr/>
            </p:nvSpPr>
            <p:spPr bwMode="auto">
              <a:xfrm>
                <a:off x="1501776" y="4106863"/>
                <a:ext cx="96838" cy="103188"/>
              </a:xfrm>
              <a:custGeom>
                <a:avLst/>
                <a:gdLst>
                  <a:gd name="T0" fmla="*/ 4 w 12"/>
                  <a:gd name="T1" fmla="*/ 8 h 13"/>
                  <a:gd name="T2" fmla="*/ 2 w 12"/>
                  <a:gd name="T3" fmla="*/ 13 h 13"/>
                  <a:gd name="T4" fmla="*/ 3 w 12"/>
                  <a:gd name="T5" fmla="*/ 2 h 13"/>
                  <a:gd name="T6" fmla="*/ 7 w 12"/>
                  <a:gd name="T7" fmla="*/ 0 h 13"/>
                  <a:gd name="T8" fmla="*/ 4 w 12"/>
                  <a:gd name="T9" fmla="*/ 8 h 13"/>
                  <a:gd name="T10" fmla="*/ 6 w 12"/>
                  <a:gd name="T11" fmla="*/ 3 h 13"/>
                  <a:gd name="T12" fmla="*/ 4 w 12"/>
                  <a:gd name="T13" fmla="*/ 6 h 13"/>
                  <a:gd name="T14" fmla="*/ 7 w 12"/>
                  <a:gd name="T15" fmla="*/ 6 h 13"/>
                  <a:gd name="T16" fmla="*/ 6 w 12"/>
                  <a:gd name="T1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3">
                    <a:moveTo>
                      <a:pt x="4" y="8"/>
                    </a:moveTo>
                    <a:cubicBezTo>
                      <a:pt x="3" y="10"/>
                      <a:pt x="4" y="12"/>
                      <a:pt x="2" y="13"/>
                    </a:cubicBezTo>
                    <a:cubicBezTo>
                      <a:pt x="0" y="10"/>
                      <a:pt x="2" y="6"/>
                      <a:pt x="3" y="2"/>
                    </a:cubicBezTo>
                    <a:cubicBezTo>
                      <a:pt x="4" y="1"/>
                      <a:pt x="5" y="1"/>
                      <a:pt x="7" y="0"/>
                    </a:cubicBezTo>
                    <a:cubicBezTo>
                      <a:pt x="12" y="2"/>
                      <a:pt x="9" y="11"/>
                      <a:pt x="4" y="8"/>
                    </a:cubicBezTo>
                    <a:close/>
                    <a:moveTo>
                      <a:pt x="6" y="3"/>
                    </a:moveTo>
                    <a:cubicBezTo>
                      <a:pt x="5" y="3"/>
                      <a:pt x="5" y="5"/>
                      <a:pt x="4" y="6"/>
                    </a:cubicBezTo>
                    <a:cubicBezTo>
                      <a:pt x="5" y="6"/>
                      <a:pt x="6" y="7"/>
                      <a:pt x="7" y="6"/>
                    </a:cubicBezTo>
                    <a:cubicBezTo>
                      <a:pt x="8" y="4"/>
                      <a:pt x="8" y="3"/>
                      <a:pt x="6" y="3"/>
                    </a:cubicBezTo>
                    <a:close/>
                  </a:path>
                </a:pathLst>
              </a:custGeom>
              <a:solidFill>
                <a:srgbClr val="81034D"/>
              </a:solidFill>
              <a:ln w="9525">
                <a:solidFill>
                  <a:srgbClr val="CE9898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>
                  <a:solidFill>
                    <a:schemeClr val="accent5"/>
                  </a:solidFill>
                </a:endParaRPr>
              </a:p>
            </p:txBody>
          </p:sp>
        </p:grpSp>
        <p:cxnSp>
          <p:nvCxnSpPr>
            <p:cNvPr id="30" name="直线连接符 93"/>
            <p:cNvCxnSpPr/>
            <p:nvPr/>
          </p:nvCxnSpPr>
          <p:spPr>
            <a:xfrm flipV="1">
              <a:off x="1772656" y="3436883"/>
              <a:ext cx="2988310" cy="22860"/>
            </a:xfrm>
            <a:prstGeom prst="line">
              <a:avLst/>
            </a:prstGeom>
            <a:grpFill/>
            <a:ln w="38100">
              <a:solidFill>
                <a:srgbClr val="CE989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8" name="图片 57" descr="logo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59" name="文本框 58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2" name="图片 11" descr="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379210" y="1154430"/>
            <a:ext cx="4473575" cy="4152265"/>
          </a:xfrm>
          <a:prstGeom prst="rect">
            <a:avLst/>
          </a:prstGeom>
        </p:spPr>
      </p:pic>
      <p:grpSp>
        <p:nvGrpSpPr>
          <p:cNvPr id="19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21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" name="组 91"/>
          <p:cNvGrpSpPr/>
          <p:nvPr/>
        </p:nvGrpSpPr>
        <p:grpSpPr>
          <a:xfrm>
            <a:off x="1180892" y="2114622"/>
            <a:ext cx="3605276" cy="1391641"/>
            <a:chOff x="1772656" y="2212052"/>
            <a:chExt cx="3605276" cy="1391641"/>
          </a:xfrm>
          <a:solidFill>
            <a:srgbClr val="CE9898"/>
          </a:solidFill>
        </p:grpSpPr>
        <p:grpSp>
          <p:nvGrpSpPr>
            <p:cNvPr id="27" name="组 92"/>
            <p:cNvGrpSpPr/>
            <p:nvPr/>
          </p:nvGrpSpPr>
          <p:grpSpPr>
            <a:xfrm rot="7026254">
              <a:off x="4486066" y="2711827"/>
              <a:ext cx="1391641" cy="392090"/>
              <a:chOff x="1171576" y="4017963"/>
              <a:chExt cx="1200150" cy="338138"/>
            </a:xfrm>
            <a:grpFill/>
          </p:grpSpPr>
          <p:sp>
            <p:nvSpPr>
              <p:cNvPr id="28" name="Freeform 214"/>
              <p:cNvSpPr>
                <a:spLocks noEditPoints="1"/>
              </p:cNvSpPr>
              <p:nvPr/>
            </p:nvSpPr>
            <p:spPr bwMode="auto">
              <a:xfrm>
                <a:off x="1171576" y="4017963"/>
                <a:ext cx="1200150" cy="338138"/>
              </a:xfrm>
              <a:custGeom>
                <a:avLst/>
                <a:gdLst>
                  <a:gd name="T0" fmla="*/ 141 w 149"/>
                  <a:gd name="T1" fmla="*/ 39 h 42"/>
                  <a:gd name="T2" fmla="*/ 118 w 149"/>
                  <a:gd name="T3" fmla="*/ 40 h 42"/>
                  <a:gd name="T4" fmla="*/ 117 w 149"/>
                  <a:gd name="T5" fmla="*/ 42 h 42"/>
                  <a:gd name="T6" fmla="*/ 55 w 149"/>
                  <a:gd name="T7" fmla="*/ 30 h 42"/>
                  <a:gd name="T8" fmla="*/ 56 w 149"/>
                  <a:gd name="T9" fmla="*/ 40 h 42"/>
                  <a:gd name="T10" fmla="*/ 47 w 149"/>
                  <a:gd name="T11" fmla="*/ 31 h 42"/>
                  <a:gd name="T12" fmla="*/ 37 w 149"/>
                  <a:gd name="T13" fmla="*/ 33 h 42"/>
                  <a:gd name="T14" fmla="*/ 21 w 149"/>
                  <a:gd name="T15" fmla="*/ 33 h 42"/>
                  <a:gd name="T16" fmla="*/ 2 w 149"/>
                  <a:gd name="T17" fmla="*/ 23 h 42"/>
                  <a:gd name="T18" fmla="*/ 0 w 149"/>
                  <a:gd name="T19" fmla="*/ 19 h 42"/>
                  <a:gd name="T20" fmla="*/ 3 w 149"/>
                  <a:gd name="T21" fmla="*/ 1 h 42"/>
                  <a:gd name="T22" fmla="*/ 9 w 149"/>
                  <a:gd name="T23" fmla="*/ 1 h 42"/>
                  <a:gd name="T24" fmla="*/ 21 w 149"/>
                  <a:gd name="T25" fmla="*/ 2 h 42"/>
                  <a:gd name="T26" fmla="*/ 102 w 149"/>
                  <a:gd name="T27" fmla="*/ 20 h 42"/>
                  <a:gd name="T28" fmla="*/ 120 w 149"/>
                  <a:gd name="T29" fmla="*/ 22 h 42"/>
                  <a:gd name="T30" fmla="*/ 123 w 149"/>
                  <a:gd name="T31" fmla="*/ 24 h 42"/>
                  <a:gd name="T32" fmla="*/ 142 w 149"/>
                  <a:gd name="T33" fmla="*/ 33 h 42"/>
                  <a:gd name="T34" fmla="*/ 147 w 149"/>
                  <a:gd name="T35" fmla="*/ 34 h 42"/>
                  <a:gd name="T36" fmla="*/ 148 w 149"/>
                  <a:gd name="T37" fmla="*/ 37 h 42"/>
                  <a:gd name="T38" fmla="*/ 141 w 149"/>
                  <a:gd name="T39" fmla="*/ 39 h 42"/>
                  <a:gd name="T40" fmla="*/ 121 w 149"/>
                  <a:gd name="T41" fmla="*/ 26 h 42"/>
                  <a:gd name="T42" fmla="*/ 119 w 149"/>
                  <a:gd name="T43" fmla="*/ 38 h 42"/>
                  <a:gd name="T44" fmla="*/ 138 w 149"/>
                  <a:gd name="T45" fmla="*/ 35 h 42"/>
                  <a:gd name="T46" fmla="*/ 138 w 149"/>
                  <a:gd name="T47" fmla="*/ 34 h 42"/>
                  <a:gd name="T48" fmla="*/ 121 w 149"/>
                  <a:gd name="T49" fmla="*/ 26 h 42"/>
                  <a:gd name="T50" fmla="*/ 119 w 149"/>
                  <a:gd name="T51" fmla="*/ 24 h 42"/>
                  <a:gd name="T52" fmla="*/ 28 w 149"/>
                  <a:gd name="T53" fmla="*/ 6 h 42"/>
                  <a:gd name="T54" fmla="*/ 26 w 149"/>
                  <a:gd name="T55" fmla="*/ 23 h 42"/>
                  <a:gd name="T56" fmla="*/ 67 w 149"/>
                  <a:gd name="T57" fmla="*/ 31 h 42"/>
                  <a:gd name="T58" fmla="*/ 92 w 149"/>
                  <a:gd name="T59" fmla="*/ 36 h 42"/>
                  <a:gd name="T60" fmla="*/ 116 w 149"/>
                  <a:gd name="T61" fmla="*/ 39 h 42"/>
                  <a:gd name="T62" fmla="*/ 119 w 149"/>
                  <a:gd name="T63" fmla="*/ 24 h 42"/>
                  <a:gd name="T64" fmla="*/ 25 w 149"/>
                  <a:gd name="T65" fmla="*/ 25 h 42"/>
                  <a:gd name="T66" fmla="*/ 10 w 149"/>
                  <a:gd name="T67" fmla="*/ 25 h 42"/>
                  <a:gd name="T68" fmla="*/ 41 w 149"/>
                  <a:gd name="T69" fmla="*/ 28 h 42"/>
                  <a:gd name="T70" fmla="*/ 25 w 149"/>
                  <a:gd name="T71" fmla="*/ 25 h 42"/>
                  <a:gd name="T72" fmla="*/ 26 w 149"/>
                  <a:gd name="T73" fmla="*/ 5 h 42"/>
                  <a:gd name="T74" fmla="*/ 12 w 149"/>
                  <a:gd name="T75" fmla="*/ 3 h 42"/>
                  <a:gd name="T76" fmla="*/ 10 w 149"/>
                  <a:gd name="T77" fmla="*/ 22 h 42"/>
                  <a:gd name="T78" fmla="*/ 23 w 149"/>
                  <a:gd name="T79" fmla="*/ 24 h 42"/>
                  <a:gd name="T80" fmla="*/ 26 w 149"/>
                  <a:gd name="T81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9" h="42">
                    <a:moveTo>
                      <a:pt x="141" y="39"/>
                    </a:moveTo>
                    <a:cubicBezTo>
                      <a:pt x="133" y="37"/>
                      <a:pt x="126" y="40"/>
                      <a:pt x="118" y="40"/>
                    </a:cubicBezTo>
                    <a:cubicBezTo>
                      <a:pt x="118" y="40"/>
                      <a:pt x="118" y="41"/>
                      <a:pt x="117" y="42"/>
                    </a:cubicBezTo>
                    <a:cubicBezTo>
                      <a:pt x="98" y="39"/>
                      <a:pt x="74" y="35"/>
                      <a:pt x="55" y="30"/>
                    </a:cubicBezTo>
                    <a:cubicBezTo>
                      <a:pt x="56" y="32"/>
                      <a:pt x="61" y="38"/>
                      <a:pt x="56" y="40"/>
                    </a:cubicBezTo>
                    <a:cubicBezTo>
                      <a:pt x="50" y="40"/>
                      <a:pt x="52" y="33"/>
                      <a:pt x="47" y="31"/>
                    </a:cubicBezTo>
                    <a:cubicBezTo>
                      <a:pt x="45" y="31"/>
                      <a:pt x="41" y="32"/>
                      <a:pt x="37" y="33"/>
                    </a:cubicBezTo>
                    <a:cubicBezTo>
                      <a:pt x="32" y="33"/>
                      <a:pt x="27" y="34"/>
                      <a:pt x="21" y="33"/>
                    </a:cubicBezTo>
                    <a:cubicBezTo>
                      <a:pt x="13" y="31"/>
                      <a:pt x="9" y="27"/>
                      <a:pt x="2" y="23"/>
                    </a:cubicBezTo>
                    <a:cubicBezTo>
                      <a:pt x="2" y="21"/>
                      <a:pt x="0" y="21"/>
                      <a:pt x="0" y="19"/>
                    </a:cubicBezTo>
                    <a:cubicBezTo>
                      <a:pt x="0" y="14"/>
                      <a:pt x="1" y="7"/>
                      <a:pt x="3" y="1"/>
                    </a:cubicBezTo>
                    <a:cubicBezTo>
                      <a:pt x="5" y="0"/>
                      <a:pt x="7" y="1"/>
                      <a:pt x="9" y="1"/>
                    </a:cubicBezTo>
                    <a:cubicBezTo>
                      <a:pt x="13" y="1"/>
                      <a:pt x="17" y="1"/>
                      <a:pt x="21" y="2"/>
                    </a:cubicBezTo>
                    <a:cubicBezTo>
                      <a:pt x="45" y="7"/>
                      <a:pt x="76" y="16"/>
                      <a:pt x="102" y="20"/>
                    </a:cubicBezTo>
                    <a:cubicBezTo>
                      <a:pt x="108" y="21"/>
                      <a:pt x="116" y="20"/>
                      <a:pt x="120" y="22"/>
                    </a:cubicBezTo>
                    <a:cubicBezTo>
                      <a:pt x="121" y="22"/>
                      <a:pt x="122" y="24"/>
                      <a:pt x="123" y="24"/>
                    </a:cubicBezTo>
                    <a:cubicBezTo>
                      <a:pt x="128" y="28"/>
                      <a:pt x="137" y="29"/>
                      <a:pt x="142" y="33"/>
                    </a:cubicBezTo>
                    <a:cubicBezTo>
                      <a:pt x="144" y="34"/>
                      <a:pt x="145" y="33"/>
                      <a:pt x="147" y="34"/>
                    </a:cubicBezTo>
                    <a:cubicBezTo>
                      <a:pt x="148" y="35"/>
                      <a:pt x="149" y="36"/>
                      <a:pt x="148" y="37"/>
                    </a:cubicBezTo>
                    <a:cubicBezTo>
                      <a:pt x="147" y="40"/>
                      <a:pt x="142" y="37"/>
                      <a:pt x="141" y="39"/>
                    </a:cubicBezTo>
                    <a:close/>
                    <a:moveTo>
                      <a:pt x="121" y="26"/>
                    </a:moveTo>
                    <a:cubicBezTo>
                      <a:pt x="121" y="30"/>
                      <a:pt x="120" y="34"/>
                      <a:pt x="119" y="38"/>
                    </a:cubicBezTo>
                    <a:cubicBezTo>
                      <a:pt x="125" y="37"/>
                      <a:pt x="132" y="35"/>
                      <a:pt x="138" y="35"/>
                    </a:cubicBezTo>
                    <a:cubicBezTo>
                      <a:pt x="138" y="34"/>
                      <a:pt x="138" y="34"/>
                      <a:pt x="138" y="34"/>
                    </a:cubicBezTo>
                    <a:cubicBezTo>
                      <a:pt x="133" y="31"/>
                      <a:pt x="128" y="29"/>
                      <a:pt x="121" y="26"/>
                    </a:cubicBezTo>
                    <a:close/>
                    <a:moveTo>
                      <a:pt x="119" y="24"/>
                    </a:moveTo>
                    <a:cubicBezTo>
                      <a:pt x="89" y="20"/>
                      <a:pt x="58" y="12"/>
                      <a:pt x="28" y="6"/>
                    </a:cubicBezTo>
                    <a:cubicBezTo>
                      <a:pt x="26" y="11"/>
                      <a:pt x="27" y="16"/>
                      <a:pt x="26" y="23"/>
                    </a:cubicBezTo>
                    <a:cubicBezTo>
                      <a:pt x="39" y="27"/>
                      <a:pt x="53" y="28"/>
                      <a:pt x="67" y="31"/>
                    </a:cubicBezTo>
                    <a:cubicBezTo>
                      <a:pt x="75" y="33"/>
                      <a:pt x="84" y="34"/>
                      <a:pt x="92" y="36"/>
                    </a:cubicBezTo>
                    <a:cubicBezTo>
                      <a:pt x="100" y="38"/>
                      <a:pt x="108" y="40"/>
                      <a:pt x="116" y="39"/>
                    </a:cubicBezTo>
                    <a:cubicBezTo>
                      <a:pt x="118" y="35"/>
                      <a:pt x="118" y="28"/>
                      <a:pt x="119" y="24"/>
                    </a:cubicBezTo>
                    <a:close/>
                    <a:moveTo>
                      <a:pt x="25" y="25"/>
                    </a:moveTo>
                    <a:cubicBezTo>
                      <a:pt x="22" y="28"/>
                      <a:pt x="15" y="23"/>
                      <a:pt x="10" y="25"/>
                    </a:cubicBezTo>
                    <a:cubicBezTo>
                      <a:pt x="18" y="33"/>
                      <a:pt x="32" y="31"/>
                      <a:pt x="41" y="28"/>
                    </a:cubicBezTo>
                    <a:cubicBezTo>
                      <a:pt x="36" y="27"/>
                      <a:pt x="29" y="27"/>
                      <a:pt x="25" y="25"/>
                    </a:cubicBezTo>
                    <a:close/>
                    <a:moveTo>
                      <a:pt x="26" y="5"/>
                    </a:moveTo>
                    <a:cubicBezTo>
                      <a:pt x="21" y="4"/>
                      <a:pt x="16" y="3"/>
                      <a:pt x="12" y="3"/>
                    </a:cubicBezTo>
                    <a:cubicBezTo>
                      <a:pt x="10" y="9"/>
                      <a:pt x="9" y="16"/>
                      <a:pt x="10" y="22"/>
                    </a:cubicBezTo>
                    <a:cubicBezTo>
                      <a:pt x="15" y="22"/>
                      <a:pt x="19" y="24"/>
                      <a:pt x="23" y="24"/>
                    </a:cubicBezTo>
                    <a:cubicBezTo>
                      <a:pt x="25" y="17"/>
                      <a:pt x="24" y="12"/>
                      <a:pt x="26" y="5"/>
                    </a:cubicBezTo>
                    <a:close/>
                  </a:path>
                </a:pathLst>
              </a:custGeom>
              <a:solidFill>
                <a:srgbClr val="B35A4C"/>
              </a:solidFill>
              <a:ln w="9525">
                <a:solidFill>
                  <a:srgbClr val="CE9898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>
                  <a:solidFill>
                    <a:schemeClr val="accent5"/>
                  </a:solidFill>
                </a:endParaRPr>
              </a:p>
            </p:txBody>
          </p:sp>
          <p:sp>
            <p:nvSpPr>
              <p:cNvPr id="29" name="Freeform 215"/>
              <p:cNvSpPr/>
              <p:nvPr/>
            </p:nvSpPr>
            <p:spPr bwMode="auto">
              <a:xfrm>
                <a:off x="1654176" y="4146550"/>
                <a:ext cx="120650" cy="96838"/>
              </a:xfrm>
              <a:custGeom>
                <a:avLst/>
                <a:gdLst>
                  <a:gd name="T0" fmla="*/ 6 w 15"/>
                  <a:gd name="T1" fmla="*/ 12 h 12"/>
                  <a:gd name="T2" fmla="*/ 4 w 15"/>
                  <a:gd name="T3" fmla="*/ 7 h 12"/>
                  <a:gd name="T4" fmla="*/ 1 w 15"/>
                  <a:gd name="T5" fmla="*/ 11 h 12"/>
                  <a:gd name="T6" fmla="*/ 4 w 15"/>
                  <a:gd name="T7" fmla="*/ 0 h 12"/>
                  <a:gd name="T8" fmla="*/ 7 w 15"/>
                  <a:gd name="T9" fmla="*/ 8 h 12"/>
                  <a:gd name="T10" fmla="*/ 14 w 15"/>
                  <a:gd name="T11" fmla="*/ 1 h 12"/>
                  <a:gd name="T12" fmla="*/ 15 w 15"/>
                  <a:gd name="T13" fmla="*/ 2 h 12"/>
                  <a:gd name="T14" fmla="*/ 15 w 15"/>
                  <a:gd name="T15" fmla="*/ 3 h 12"/>
                  <a:gd name="T16" fmla="*/ 6 w 15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6" y="12"/>
                    </a:moveTo>
                    <a:cubicBezTo>
                      <a:pt x="4" y="11"/>
                      <a:pt x="5" y="8"/>
                      <a:pt x="4" y="7"/>
                    </a:cubicBezTo>
                    <a:cubicBezTo>
                      <a:pt x="3" y="7"/>
                      <a:pt x="3" y="12"/>
                      <a:pt x="1" y="11"/>
                    </a:cubicBezTo>
                    <a:cubicBezTo>
                      <a:pt x="0" y="7"/>
                      <a:pt x="3" y="2"/>
                      <a:pt x="4" y="0"/>
                    </a:cubicBezTo>
                    <a:cubicBezTo>
                      <a:pt x="8" y="1"/>
                      <a:pt x="5" y="6"/>
                      <a:pt x="7" y="8"/>
                    </a:cubicBezTo>
                    <a:cubicBezTo>
                      <a:pt x="10" y="6"/>
                      <a:pt x="11" y="3"/>
                      <a:pt x="14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3"/>
                    </a:cubicBezTo>
                    <a:cubicBezTo>
                      <a:pt x="11" y="5"/>
                      <a:pt x="10" y="11"/>
                      <a:pt x="6" y="12"/>
                    </a:cubicBezTo>
                    <a:close/>
                  </a:path>
                </a:pathLst>
              </a:custGeom>
              <a:solidFill>
                <a:srgbClr val="81034D"/>
              </a:solidFill>
              <a:ln w="9525">
                <a:solidFill>
                  <a:srgbClr val="CE9898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>
                  <a:solidFill>
                    <a:schemeClr val="accent5"/>
                  </a:solidFill>
                </a:endParaRPr>
              </a:p>
            </p:txBody>
          </p:sp>
          <p:sp>
            <p:nvSpPr>
              <p:cNvPr id="31" name="Freeform 216"/>
              <p:cNvSpPr/>
              <p:nvPr/>
            </p:nvSpPr>
            <p:spPr bwMode="auto">
              <a:xfrm>
                <a:off x="1582738" y="4122738"/>
                <a:ext cx="63500" cy="104775"/>
              </a:xfrm>
              <a:custGeom>
                <a:avLst/>
                <a:gdLst>
                  <a:gd name="T0" fmla="*/ 7 w 8"/>
                  <a:gd name="T1" fmla="*/ 8 h 13"/>
                  <a:gd name="T2" fmla="*/ 3 w 8"/>
                  <a:gd name="T3" fmla="*/ 7 h 13"/>
                  <a:gd name="T4" fmla="*/ 2 w 8"/>
                  <a:gd name="T5" fmla="*/ 9 h 13"/>
                  <a:gd name="T6" fmla="*/ 6 w 8"/>
                  <a:gd name="T7" fmla="*/ 10 h 13"/>
                  <a:gd name="T8" fmla="*/ 0 w 8"/>
                  <a:gd name="T9" fmla="*/ 10 h 13"/>
                  <a:gd name="T10" fmla="*/ 2 w 8"/>
                  <a:gd name="T11" fmla="*/ 1 h 13"/>
                  <a:gd name="T12" fmla="*/ 8 w 8"/>
                  <a:gd name="T13" fmla="*/ 2 h 13"/>
                  <a:gd name="T14" fmla="*/ 5 w 8"/>
                  <a:gd name="T15" fmla="*/ 3 h 13"/>
                  <a:gd name="T16" fmla="*/ 4 w 8"/>
                  <a:gd name="T17" fmla="*/ 4 h 13"/>
                  <a:gd name="T18" fmla="*/ 8 w 8"/>
                  <a:gd name="T19" fmla="*/ 6 h 13"/>
                  <a:gd name="T20" fmla="*/ 7 w 8"/>
                  <a:gd name="T2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6" y="8"/>
                      <a:pt x="5" y="7"/>
                      <a:pt x="3" y="7"/>
                    </a:cubicBezTo>
                    <a:cubicBezTo>
                      <a:pt x="2" y="7"/>
                      <a:pt x="3" y="8"/>
                      <a:pt x="2" y="9"/>
                    </a:cubicBezTo>
                    <a:cubicBezTo>
                      <a:pt x="3" y="10"/>
                      <a:pt x="5" y="9"/>
                      <a:pt x="6" y="10"/>
                    </a:cubicBezTo>
                    <a:cubicBezTo>
                      <a:pt x="6" y="13"/>
                      <a:pt x="1" y="11"/>
                      <a:pt x="0" y="10"/>
                    </a:cubicBezTo>
                    <a:cubicBezTo>
                      <a:pt x="1" y="7"/>
                      <a:pt x="2" y="4"/>
                      <a:pt x="2" y="1"/>
                    </a:cubicBezTo>
                    <a:cubicBezTo>
                      <a:pt x="4" y="1"/>
                      <a:pt x="8" y="0"/>
                      <a:pt x="8" y="2"/>
                    </a:cubicBezTo>
                    <a:cubicBezTo>
                      <a:pt x="7" y="4"/>
                      <a:pt x="6" y="3"/>
                      <a:pt x="5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6"/>
                      <a:pt x="6" y="5"/>
                      <a:pt x="8" y="6"/>
                    </a:cubicBezTo>
                    <a:cubicBezTo>
                      <a:pt x="7" y="7"/>
                      <a:pt x="8" y="7"/>
                      <a:pt x="7" y="8"/>
                    </a:cubicBezTo>
                    <a:close/>
                  </a:path>
                </a:pathLst>
              </a:custGeom>
              <a:solidFill>
                <a:srgbClr val="81034D"/>
              </a:solidFill>
              <a:ln w="9525">
                <a:solidFill>
                  <a:srgbClr val="CE9898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>
                  <a:solidFill>
                    <a:schemeClr val="accent5"/>
                  </a:solidFill>
                </a:endParaRPr>
              </a:p>
            </p:txBody>
          </p:sp>
          <p:sp>
            <p:nvSpPr>
              <p:cNvPr id="32" name="Freeform 217"/>
              <p:cNvSpPr>
                <a:spLocks noEditPoints="1"/>
              </p:cNvSpPr>
              <p:nvPr/>
            </p:nvSpPr>
            <p:spPr bwMode="auto">
              <a:xfrm>
                <a:off x="1501776" y="4106863"/>
                <a:ext cx="96838" cy="103188"/>
              </a:xfrm>
              <a:custGeom>
                <a:avLst/>
                <a:gdLst>
                  <a:gd name="T0" fmla="*/ 4 w 12"/>
                  <a:gd name="T1" fmla="*/ 8 h 13"/>
                  <a:gd name="T2" fmla="*/ 2 w 12"/>
                  <a:gd name="T3" fmla="*/ 13 h 13"/>
                  <a:gd name="T4" fmla="*/ 3 w 12"/>
                  <a:gd name="T5" fmla="*/ 2 h 13"/>
                  <a:gd name="T6" fmla="*/ 7 w 12"/>
                  <a:gd name="T7" fmla="*/ 0 h 13"/>
                  <a:gd name="T8" fmla="*/ 4 w 12"/>
                  <a:gd name="T9" fmla="*/ 8 h 13"/>
                  <a:gd name="T10" fmla="*/ 6 w 12"/>
                  <a:gd name="T11" fmla="*/ 3 h 13"/>
                  <a:gd name="T12" fmla="*/ 4 w 12"/>
                  <a:gd name="T13" fmla="*/ 6 h 13"/>
                  <a:gd name="T14" fmla="*/ 7 w 12"/>
                  <a:gd name="T15" fmla="*/ 6 h 13"/>
                  <a:gd name="T16" fmla="*/ 6 w 12"/>
                  <a:gd name="T1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3">
                    <a:moveTo>
                      <a:pt x="4" y="8"/>
                    </a:moveTo>
                    <a:cubicBezTo>
                      <a:pt x="3" y="10"/>
                      <a:pt x="4" y="12"/>
                      <a:pt x="2" y="13"/>
                    </a:cubicBezTo>
                    <a:cubicBezTo>
                      <a:pt x="0" y="10"/>
                      <a:pt x="2" y="6"/>
                      <a:pt x="3" y="2"/>
                    </a:cubicBezTo>
                    <a:cubicBezTo>
                      <a:pt x="4" y="1"/>
                      <a:pt x="5" y="1"/>
                      <a:pt x="7" y="0"/>
                    </a:cubicBezTo>
                    <a:cubicBezTo>
                      <a:pt x="12" y="2"/>
                      <a:pt x="9" y="11"/>
                      <a:pt x="4" y="8"/>
                    </a:cubicBezTo>
                    <a:close/>
                    <a:moveTo>
                      <a:pt x="6" y="3"/>
                    </a:moveTo>
                    <a:cubicBezTo>
                      <a:pt x="5" y="3"/>
                      <a:pt x="5" y="5"/>
                      <a:pt x="4" y="6"/>
                    </a:cubicBezTo>
                    <a:cubicBezTo>
                      <a:pt x="5" y="6"/>
                      <a:pt x="6" y="7"/>
                      <a:pt x="7" y="6"/>
                    </a:cubicBezTo>
                    <a:cubicBezTo>
                      <a:pt x="8" y="4"/>
                      <a:pt x="8" y="3"/>
                      <a:pt x="6" y="3"/>
                    </a:cubicBezTo>
                    <a:close/>
                  </a:path>
                </a:pathLst>
              </a:custGeom>
              <a:solidFill>
                <a:srgbClr val="81034D"/>
              </a:solidFill>
              <a:ln w="9525">
                <a:solidFill>
                  <a:srgbClr val="CE9898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>
                  <a:solidFill>
                    <a:schemeClr val="accent5"/>
                  </a:solidFill>
                </a:endParaRPr>
              </a:p>
            </p:txBody>
          </p:sp>
        </p:grpSp>
        <p:cxnSp>
          <p:nvCxnSpPr>
            <p:cNvPr id="33" name="直线连接符 93"/>
            <p:cNvCxnSpPr/>
            <p:nvPr/>
          </p:nvCxnSpPr>
          <p:spPr>
            <a:xfrm flipV="1">
              <a:off x="1772656" y="3436883"/>
              <a:ext cx="2988310" cy="22860"/>
            </a:xfrm>
            <a:prstGeom prst="line">
              <a:avLst/>
            </a:prstGeom>
            <a:grpFill/>
            <a:ln w="38100">
              <a:solidFill>
                <a:srgbClr val="CE989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组 91"/>
          <p:cNvGrpSpPr/>
          <p:nvPr/>
        </p:nvGrpSpPr>
        <p:grpSpPr>
          <a:xfrm>
            <a:off x="1121837" y="3305882"/>
            <a:ext cx="3605276" cy="1391641"/>
            <a:chOff x="1772656" y="2212052"/>
            <a:chExt cx="3605276" cy="1391641"/>
          </a:xfrm>
          <a:solidFill>
            <a:srgbClr val="CE9898"/>
          </a:solidFill>
        </p:grpSpPr>
        <p:grpSp>
          <p:nvGrpSpPr>
            <p:cNvPr id="35" name="组 92"/>
            <p:cNvGrpSpPr/>
            <p:nvPr/>
          </p:nvGrpSpPr>
          <p:grpSpPr>
            <a:xfrm rot="7026254">
              <a:off x="4486066" y="2711827"/>
              <a:ext cx="1391641" cy="392090"/>
              <a:chOff x="1171576" y="4017963"/>
              <a:chExt cx="1200150" cy="338138"/>
            </a:xfrm>
            <a:grpFill/>
          </p:grpSpPr>
          <p:sp>
            <p:nvSpPr>
              <p:cNvPr id="43" name="Freeform 214"/>
              <p:cNvSpPr>
                <a:spLocks noEditPoints="1"/>
              </p:cNvSpPr>
              <p:nvPr/>
            </p:nvSpPr>
            <p:spPr bwMode="auto">
              <a:xfrm>
                <a:off x="1171576" y="4017963"/>
                <a:ext cx="1200150" cy="338138"/>
              </a:xfrm>
              <a:custGeom>
                <a:avLst/>
                <a:gdLst>
                  <a:gd name="T0" fmla="*/ 141 w 149"/>
                  <a:gd name="T1" fmla="*/ 39 h 42"/>
                  <a:gd name="T2" fmla="*/ 118 w 149"/>
                  <a:gd name="T3" fmla="*/ 40 h 42"/>
                  <a:gd name="T4" fmla="*/ 117 w 149"/>
                  <a:gd name="T5" fmla="*/ 42 h 42"/>
                  <a:gd name="T6" fmla="*/ 55 w 149"/>
                  <a:gd name="T7" fmla="*/ 30 h 42"/>
                  <a:gd name="T8" fmla="*/ 56 w 149"/>
                  <a:gd name="T9" fmla="*/ 40 h 42"/>
                  <a:gd name="T10" fmla="*/ 47 w 149"/>
                  <a:gd name="T11" fmla="*/ 31 h 42"/>
                  <a:gd name="T12" fmla="*/ 37 w 149"/>
                  <a:gd name="T13" fmla="*/ 33 h 42"/>
                  <a:gd name="T14" fmla="*/ 21 w 149"/>
                  <a:gd name="T15" fmla="*/ 33 h 42"/>
                  <a:gd name="T16" fmla="*/ 2 w 149"/>
                  <a:gd name="T17" fmla="*/ 23 h 42"/>
                  <a:gd name="T18" fmla="*/ 0 w 149"/>
                  <a:gd name="T19" fmla="*/ 19 h 42"/>
                  <a:gd name="T20" fmla="*/ 3 w 149"/>
                  <a:gd name="T21" fmla="*/ 1 h 42"/>
                  <a:gd name="T22" fmla="*/ 9 w 149"/>
                  <a:gd name="T23" fmla="*/ 1 h 42"/>
                  <a:gd name="T24" fmla="*/ 21 w 149"/>
                  <a:gd name="T25" fmla="*/ 2 h 42"/>
                  <a:gd name="T26" fmla="*/ 102 w 149"/>
                  <a:gd name="T27" fmla="*/ 20 h 42"/>
                  <a:gd name="T28" fmla="*/ 120 w 149"/>
                  <a:gd name="T29" fmla="*/ 22 h 42"/>
                  <a:gd name="T30" fmla="*/ 123 w 149"/>
                  <a:gd name="T31" fmla="*/ 24 h 42"/>
                  <a:gd name="T32" fmla="*/ 142 w 149"/>
                  <a:gd name="T33" fmla="*/ 33 h 42"/>
                  <a:gd name="T34" fmla="*/ 147 w 149"/>
                  <a:gd name="T35" fmla="*/ 34 h 42"/>
                  <a:gd name="T36" fmla="*/ 148 w 149"/>
                  <a:gd name="T37" fmla="*/ 37 h 42"/>
                  <a:gd name="T38" fmla="*/ 141 w 149"/>
                  <a:gd name="T39" fmla="*/ 39 h 42"/>
                  <a:gd name="T40" fmla="*/ 121 w 149"/>
                  <a:gd name="T41" fmla="*/ 26 h 42"/>
                  <a:gd name="T42" fmla="*/ 119 w 149"/>
                  <a:gd name="T43" fmla="*/ 38 h 42"/>
                  <a:gd name="T44" fmla="*/ 138 w 149"/>
                  <a:gd name="T45" fmla="*/ 35 h 42"/>
                  <a:gd name="T46" fmla="*/ 138 w 149"/>
                  <a:gd name="T47" fmla="*/ 34 h 42"/>
                  <a:gd name="T48" fmla="*/ 121 w 149"/>
                  <a:gd name="T49" fmla="*/ 26 h 42"/>
                  <a:gd name="T50" fmla="*/ 119 w 149"/>
                  <a:gd name="T51" fmla="*/ 24 h 42"/>
                  <a:gd name="T52" fmla="*/ 28 w 149"/>
                  <a:gd name="T53" fmla="*/ 6 h 42"/>
                  <a:gd name="T54" fmla="*/ 26 w 149"/>
                  <a:gd name="T55" fmla="*/ 23 h 42"/>
                  <a:gd name="T56" fmla="*/ 67 w 149"/>
                  <a:gd name="T57" fmla="*/ 31 h 42"/>
                  <a:gd name="T58" fmla="*/ 92 w 149"/>
                  <a:gd name="T59" fmla="*/ 36 h 42"/>
                  <a:gd name="T60" fmla="*/ 116 w 149"/>
                  <a:gd name="T61" fmla="*/ 39 h 42"/>
                  <a:gd name="T62" fmla="*/ 119 w 149"/>
                  <a:gd name="T63" fmla="*/ 24 h 42"/>
                  <a:gd name="T64" fmla="*/ 25 w 149"/>
                  <a:gd name="T65" fmla="*/ 25 h 42"/>
                  <a:gd name="T66" fmla="*/ 10 w 149"/>
                  <a:gd name="T67" fmla="*/ 25 h 42"/>
                  <a:gd name="T68" fmla="*/ 41 w 149"/>
                  <a:gd name="T69" fmla="*/ 28 h 42"/>
                  <a:gd name="T70" fmla="*/ 25 w 149"/>
                  <a:gd name="T71" fmla="*/ 25 h 42"/>
                  <a:gd name="T72" fmla="*/ 26 w 149"/>
                  <a:gd name="T73" fmla="*/ 5 h 42"/>
                  <a:gd name="T74" fmla="*/ 12 w 149"/>
                  <a:gd name="T75" fmla="*/ 3 h 42"/>
                  <a:gd name="T76" fmla="*/ 10 w 149"/>
                  <a:gd name="T77" fmla="*/ 22 h 42"/>
                  <a:gd name="T78" fmla="*/ 23 w 149"/>
                  <a:gd name="T79" fmla="*/ 24 h 42"/>
                  <a:gd name="T80" fmla="*/ 26 w 149"/>
                  <a:gd name="T81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9" h="42">
                    <a:moveTo>
                      <a:pt x="141" y="39"/>
                    </a:moveTo>
                    <a:cubicBezTo>
                      <a:pt x="133" y="37"/>
                      <a:pt x="126" y="40"/>
                      <a:pt x="118" y="40"/>
                    </a:cubicBezTo>
                    <a:cubicBezTo>
                      <a:pt x="118" y="40"/>
                      <a:pt x="118" y="41"/>
                      <a:pt x="117" y="42"/>
                    </a:cubicBezTo>
                    <a:cubicBezTo>
                      <a:pt x="98" y="39"/>
                      <a:pt x="74" y="35"/>
                      <a:pt x="55" y="30"/>
                    </a:cubicBezTo>
                    <a:cubicBezTo>
                      <a:pt x="56" y="32"/>
                      <a:pt x="61" y="38"/>
                      <a:pt x="56" y="40"/>
                    </a:cubicBezTo>
                    <a:cubicBezTo>
                      <a:pt x="50" y="40"/>
                      <a:pt x="52" y="33"/>
                      <a:pt x="47" y="31"/>
                    </a:cubicBezTo>
                    <a:cubicBezTo>
                      <a:pt x="45" y="31"/>
                      <a:pt x="41" y="32"/>
                      <a:pt x="37" y="33"/>
                    </a:cubicBezTo>
                    <a:cubicBezTo>
                      <a:pt x="32" y="33"/>
                      <a:pt x="27" y="34"/>
                      <a:pt x="21" y="33"/>
                    </a:cubicBezTo>
                    <a:cubicBezTo>
                      <a:pt x="13" y="31"/>
                      <a:pt x="9" y="27"/>
                      <a:pt x="2" y="23"/>
                    </a:cubicBezTo>
                    <a:cubicBezTo>
                      <a:pt x="2" y="21"/>
                      <a:pt x="0" y="21"/>
                      <a:pt x="0" y="19"/>
                    </a:cubicBezTo>
                    <a:cubicBezTo>
                      <a:pt x="0" y="14"/>
                      <a:pt x="1" y="7"/>
                      <a:pt x="3" y="1"/>
                    </a:cubicBezTo>
                    <a:cubicBezTo>
                      <a:pt x="5" y="0"/>
                      <a:pt x="7" y="1"/>
                      <a:pt x="9" y="1"/>
                    </a:cubicBezTo>
                    <a:cubicBezTo>
                      <a:pt x="13" y="1"/>
                      <a:pt x="17" y="1"/>
                      <a:pt x="21" y="2"/>
                    </a:cubicBezTo>
                    <a:cubicBezTo>
                      <a:pt x="45" y="7"/>
                      <a:pt x="76" y="16"/>
                      <a:pt x="102" y="20"/>
                    </a:cubicBezTo>
                    <a:cubicBezTo>
                      <a:pt x="108" y="21"/>
                      <a:pt x="116" y="20"/>
                      <a:pt x="120" y="22"/>
                    </a:cubicBezTo>
                    <a:cubicBezTo>
                      <a:pt x="121" y="22"/>
                      <a:pt x="122" y="24"/>
                      <a:pt x="123" y="24"/>
                    </a:cubicBezTo>
                    <a:cubicBezTo>
                      <a:pt x="128" y="28"/>
                      <a:pt x="137" y="29"/>
                      <a:pt x="142" y="33"/>
                    </a:cubicBezTo>
                    <a:cubicBezTo>
                      <a:pt x="144" y="34"/>
                      <a:pt x="145" y="33"/>
                      <a:pt x="147" y="34"/>
                    </a:cubicBezTo>
                    <a:cubicBezTo>
                      <a:pt x="148" y="35"/>
                      <a:pt x="149" y="36"/>
                      <a:pt x="148" y="37"/>
                    </a:cubicBezTo>
                    <a:cubicBezTo>
                      <a:pt x="147" y="40"/>
                      <a:pt x="142" y="37"/>
                      <a:pt x="141" y="39"/>
                    </a:cubicBezTo>
                    <a:close/>
                    <a:moveTo>
                      <a:pt x="121" y="26"/>
                    </a:moveTo>
                    <a:cubicBezTo>
                      <a:pt x="121" y="30"/>
                      <a:pt x="120" y="34"/>
                      <a:pt x="119" y="38"/>
                    </a:cubicBezTo>
                    <a:cubicBezTo>
                      <a:pt x="125" y="37"/>
                      <a:pt x="132" y="35"/>
                      <a:pt x="138" y="35"/>
                    </a:cubicBezTo>
                    <a:cubicBezTo>
                      <a:pt x="138" y="34"/>
                      <a:pt x="138" y="34"/>
                      <a:pt x="138" y="34"/>
                    </a:cubicBezTo>
                    <a:cubicBezTo>
                      <a:pt x="133" y="31"/>
                      <a:pt x="128" y="29"/>
                      <a:pt x="121" y="26"/>
                    </a:cubicBezTo>
                    <a:close/>
                    <a:moveTo>
                      <a:pt x="119" y="24"/>
                    </a:moveTo>
                    <a:cubicBezTo>
                      <a:pt x="89" y="20"/>
                      <a:pt x="58" y="12"/>
                      <a:pt x="28" y="6"/>
                    </a:cubicBezTo>
                    <a:cubicBezTo>
                      <a:pt x="26" y="11"/>
                      <a:pt x="27" y="16"/>
                      <a:pt x="26" y="23"/>
                    </a:cubicBezTo>
                    <a:cubicBezTo>
                      <a:pt x="39" y="27"/>
                      <a:pt x="53" y="28"/>
                      <a:pt x="67" y="31"/>
                    </a:cubicBezTo>
                    <a:cubicBezTo>
                      <a:pt x="75" y="33"/>
                      <a:pt x="84" y="34"/>
                      <a:pt x="92" y="36"/>
                    </a:cubicBezTo>
                    <a:cubicBezTo>
                      <a:pt x="100" y="38"/>
                      <a:pt x="108" y="40"/>
                      <a:pt x="116" y="39"/>
                    </a:cubicBezTo>
                    <a:cubicBezTo>
                      <a:pt x="118" y="35"/>
                      <a:pt x="118" y="28"/>
                      <a:pt x="119" y="24"/>
                    </a:cubicBezTo>
                    <a:close/>
                    <a:moveTo>
                      <a:pt x="25" y="25"/>
                    </a:moveTo>
                    <a:cubicBezTo>
                      <a:pt x="22" y="28"/>
                      <a:pt x="15" y="23"/>
                      <a:pt x="10" y="25"/>
                    </a:cubicBezTo>
                    <a:cubicBezTo>
                      <a:pt x="18" y="33"/>
                      <a:pt x="32" y="31"/>
                      <a:pt x="41" y="28"/>
                    </a:cubicBezTo>
                    <a:cubicBezTo>
                      <a:pt x="36" y="27"/>
                      <a:pt x="29" y="27"/>
                      <a:pt x="25" y="25"/>
                    </a:cubicBezTo>
                    <a:close/>
                    <a:moveTo>
                      <a:pt x="26" y="5"/>
                    </a:moveTo>
                    <a:cubicBezTo>
                      <a:pt x="21" y="4"/>
                      <a:pt x="16" y="3"/>
                      <a:pt x="12" y="3"/>
                    </a:cubicBezTo>
                    <a:cubicBezTo>
                      <a:pt x="10" y="9"/>
                      <a:pt x="9" y="16"/>
                      <a:pt x="10" y="22"/>
                    </a:cubicBezTo>
                    <a:cubicBezTo>
                      <a:pt x="15" y="22"/>
                      <a:pt x="19" y="24"/>
                      <a:pt x="23" y="24"/>
                    </a:cubicBezTo>
                    <a:cubicBezTo>
                      <a:pt x="25" y="17"/>
                      <a:pt x="24" y="12"/>
                      <a:pt x="26" y="5"/>
                    </a:cubicBezTo>
                    <a:close/>
                  </a:path>
                </a:pathLst>
              </a:custGeom>
              <a:solidFill>
                <a:srgbClr val="B35A4C"/>
              </a:solidFill>
              <a:ln w="9525">
                <a:solidFill>
                  <a:srgbClr val="CE9898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>
                  <a:solidFill>
                    <a:schemeClr val="accent5"/>
                  </a:solidFill>
                </a:endParaRPr>
              </a:p>
            </p:txBody>
          </p:sp>
          <p:sp>
            <p:nvSpPr>
              <p:cNvPr id="44" name="Freeform 215"/>
              <p:cNvSpPr/>
              <p:nvPr/>
            </p:nvSpPr>
            <p:spPr bwMode="auto">
              <a:xfrm>
                <a:off x="1654176" y="4146550"/>
                <a:ext cx="120650" cy="96838"/>
              </a:xfrm>
              <a:custGeom>
                <a:avLst/>
                <a:gdLst>
                  <a:gd name="T0" fmla="*/ 6 w 15"/>
                  <a:gd name="T1" fmla="*/ 12 h 12"/>
                  <a:gd name="T2" fmla="*/ 4 w 15"/>
                  <a:gd name="T3" fmla="*/ 7 h 12"/>
                  <a:gd name="T4" fmla="*/ 1 w 15"/>
                  <a:gd name="T5" fmla="*/ 11 h 12"/>
                  <a:gd name="T6" fmla="*/ 4 w 15"/>
                  <a:gd name="T7" fmla="*/ 0 h 12"/>
                  <a:gd name="T8" fmla="*/ 7 w 15"/>
                  <a:gd name="T9" fmla="*/ 8 h 12"/>
                  <a:gd name="T10" fmla="*/ 14 w 15"/>
                  <a:gd name="T11" fmla="*/ 1 h 12"/>
                  <a:gd name="T12" fmla="*/ 15 w 15"/>
                  <a:gd name="T13" fmla="*/ 2 h 12"/>
                  <a:gd name="T14" fmla="*/ 15 w 15"/>
                  <a:gd name="T15" fmla="*/ 3 h 12"/>
                  <a:gd name="T16" fmla="*/ 6 w 15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6" y="12"/>
                    </a:moveTo>
                    <a:cubicBezTo>
                      <a:pt x="4" y="11"/>
                      <a:pt x="5" y="8"/>
                      <a:pt x="4" y="7"/>
                    </a:cubicBezTo>
                    <a:cubicBezTo>
                      <a:pt x="3" y="7"/>
                      <a:pt x="3" y="12"/>
                      <a:pt x="1" y="11"/>
                    </a:cubicBezTo>
                    <a:cubicBezTo>
                      <a:pt x="0" y="7"/>
                      <a:pt x="3" y="2"/>
                      <a:pt x="4" y="0"/>
                    </a:cubicBezTo>
                    <a:cubicBezTo>
                      <a:pt x="8" y="1"/>
                      <a:pt x="5" y="6"/>
                      <a:pt x="7" y="8"/>
                    </a:cubicBezTo>
                    <a:cubicBezTo>
                      <a:pt x="10" y="6"/>
                      <a:pt x="11" y="3"/>
                      <a:pt x="14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3"/>
                    </a:cubicBezTo>
                    <a:cubicBezTo>
                      <a:pt x="11" y="5"/>
                      <a:pt x="10" y="11"/>
                      <a:pt x="6" y="12"/>
                    </a:cubicBezTo>
                    <a:close/>
                  </a:path>
                </a:pathLst>
              </a:custGeom>
              <a:solidFill>
                <a:srgbClr val="81034D"/>
              </a:solidFill>
              <a:ln w="9525">
                <a:solidFill>
                  <a:srgbClr val="CE9898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>
                  <a:solidFill>
                    <a:schemeClr val="accent5"/>
                  </a:solidFill>
                </a:endParaRPr>
              </a:p>
            </p:txBody>
          </p:sp>
          <p:sp>
            <p:nvSpPr>
              <p:cNvPr id="45" name="Freeform 216"/>
              <p:cNvSpPr/>
              <p:nvPr/>
            </p:nvSpPr>
            <p:spPr bwMode="auto">
              <a:xfrm>
                <a:off x="1582738" y="4122738"/>
                <a:ext cx="63500" cy="104775"/>
              </a:xfrm>
              <a:custGeom>
                <a:avLst/>
                <a:gdLst>
                  <a:gd name="T0" fmla="*/ 7 w 8"/>
                  <a:gd name="T1" fmla="*/ 8 h 13"/>
                  <a:gd name="T2" fmla="*/ 3 w 8"/>
                  <a:gd name="T3" fmla="*/ 7 h 13"/>
                  <a:gd name="T4" fmla="*/ 2 w 8"/>
                  <a:gd name="T5" fmla="*/ 9 h 13"/>
                  <a:gd name="T6" fmla="*/ 6 w 8"/>
                  <a:gd name="T7" fmla="*/ 10 h 13"/>
                  <a:gd name="T8" fmla="*/ 0 w 8"/>
                  <a:gd name="T9" fmla="*/ 10 h 13"/>
                  <a:gd name="T10" fmla="*/ 2 w 8"/>
                  <a:gd name="T11" fmla="*/ 1 h 13"/>
                  <a:gd name="T12" fmla="*/ 8 w 8"/>
                  <a:gd name="T13" fmla="*/ 2 h 13"/>
                  <a:gd name="T14" fmla="*/ 5 w 8"/>
                  <a:gd name="T15" fmla="*/ 3 h 13"/>
                  <a:gd name="T16" fmla="*/ 4 w 8"/>
                  <a:gd name="T17" fmla="*/ 4 h 13"/>
                  <a:gd name="T18" fmla="*/ 8 w 8"/>
                  <a:gd name="T19" fmla="*/ 6 h 13"/>
                  <a:gd name="T20" fmla="*/ 7 w 8"/>
                  <a:gd name="T2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6" y="8"/>
                      <a:pt x="5" y="7"/>
                      <a:pt x="3" y="7"/>
                    </a:cubicBezTo>
                    <a:cubicBezTo>
                      <a:pt x="2" y="7"/>
                      <a:pt x="3" y="8"/>
                      <a:pt x="2" y="9"/>
                    </a:cubicBezTo>
                    <a:cubicBezTo>
                      <a:pt x="3" y="10"/>
                      <a:pt x="5" y="9"/>
                      <a:pt x="6" y="10"/>
                    </a:cubicBezTo>
                    <a:cubicBezTo>
                      <a:pt x="6" y="13"/>
                      <a:pt x="1" y="11"/>
                      <a:pt x="0" y="10"/>
                    </a:cubicBezTo>
                    <a:cubicBezTo>
                      <a:pt x="1" y="7"/>
                      <a:pt x="2" y="4"/>
                      <a:pt x="2" y="1"/>
                    </a:cubicBezTo>
                    <a:cubicBezTo>
                      <a:pt x="4" y="1"/>
                      <a:pt x="8" y="0"/>
                      <a:pt x="8" y="2"/>
                    </a:cubicBezTo>
                    <a:cubicBezTo>
                      <a:pt x="7" y="4"/>
                      <a:pt x="6" y="3"/>
                      <a:pt x="5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6"/>
                      <a:pt x="6" y="5"/>
                      <a:pt x="8" y="6"/>
                    </a:cubicBezTo>
                    <a:cubicBezTo>
                      <a:pt x="7" y="7"/>
                      <a:pt x="8" y="7"/>
                      <a:pt x="7" y="8"/>
                    </a:cubicBezTo>
                    <a:close/>
                  </a:path>
                </a:pathLst>
              </a:custGeom>
              <a:solidFill>
                <a:srgbClr val="81034D"/>
              </a:solidFill>
              <a:ln w="9525">
                <a:solidFill>
                  <a:srgbClr val="CE9898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>
                  <a:solidFill>
                    <a:schemeClr val="accent5"/>
                  </a:solidFill>
                </a:endParaRPr>
              </a:p>
            </p:txBody>
          </p:sp>
          <p:sp>
            <p:nvSpPr>
              <p:cNvPr id="46" name="Freeform 217"/>
              <p:cNvSpPr>
                <a:spLocks noEditPoints="1"/>
              </p:cNvSpPr>
              <p:nvPr/>
            </p:nvSpPr>
            <p:spPr bwMode="auto">
              <a:xfrm>
                <a:off x="1501776" y="4106863"/>
                <a:ext cx="96838" cy="103188"/>
              </a:xfrm>
              <a:custGeom>
                <a:avLst/>
                <a:gdLst>
                  <a:gd name="T0" fmla="*/ 4 w 12"/>
                  <a:gd name="T1" fmla="*/ 8 h 13"/>
                  <a:gd name="T2" fmla="*/ 2 w 12"/>
                  <a:gd name="T3" fmla="*/ 13 h 13"/>
                  <a:gd name="T4" fmla="*/ 3 w 12"/>
                  <a:gd name="T5" fmla="*/ 2 h 13"/>
                  <a:gd name="T6" fmla="*/ 7 w 12"/>
                  <a:gd name="T7" fmla="*/ 0 h 13"/>
                  <a:gd name="T8" fmla="*/ 4 w 12"/>
                  <a:gd name="T9" fmla="*/ 8 h 13"/>
                  <a:gd name="T10" fmla="*/ 6 w 12"/>
                  <a:gd name="T11" fmla="*/ 3 h 13"/>
                  <a:gd name="T12" fmla="*/ 4 w 12"/>
                  <a:gd name="T13" fmla="*/ 6 h 13"/>
                  <a:gd name="T14" fmla="*/ 7 w 12"/>
                  <a:gd name="T15" fmla="*/ 6 h 13"/>
                  <a:gd name="T16" fmla="*/ 6 w 12"/>
                  <a:gd name="T1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3">
                    <a:moveTo>
                      <a:pt x="4" y="8"/>
                    </a:moveTo>
                    <a:cubicBezTo>
                      <a:pt x="3" y="10"/>
                      <a:pt x="4" y="12"/>
                      <a:pt x="2" y="13"/>
                    </a:cubicBezTo>
                    <a:cubicBezTo>
                      <a:pt x="0" y="10"/>
                      <a:pt x="2" y="6"/>
                      <a:pt x="3" y="2"/>
                    </a:cubicBezTo>
                    <a:cubicBezTo>
                      <a:pt x="4" y="1"/>
                      <a:pt x="5" y="1"/>
                      <a:pt x="7" y="0"/>
                    </a:cubicBezTo>
                    <a:cubicBezTo>
                      <a:pt x="12" y="2"/>
                      <a:pt x="9" y="11"/>
                      <a:pt x="4" y="8"/>
                    </a:cubicBezTo>
                    <a:close/>
                    <a:moveTo>
                      <a:pt x="6" y="3"/>
                    </a:moveTo>
                    <a:cubicBezTo>
                      <a:pt x="5" y="3"/>
                      <a:pt x="5" y="5"/>
                      <a:pt x="4" y="6"/>
                    </a:cubicBezTo>
                    <a:cubicBezTo>
                      <a:pt x="5" y="6"/>
                      <a:pt x="6" y="7"/>
                      <a:pt x="7" y="6"/>
                    </a:cubicBezTo>
                    <a:cubicBezTo>
                      <a:pt x="8" y="4"/>
                      <a:pt x="8" y="3"/>
                      <a:pt x="6" y="3"/>
                    </a:cubicBezTo>
                    <a:close/>
                  </a:path>
                </a:pathLst>
              </a:custGeom>
              <a:solidFill>
                <a:srgbClr val="81034D"/>
              </a:solidFill>
              <a:ln w="9525">
                <a:solidFill>
                  <a:srgbClr val="CE9898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>
                  <a:solidFill>
                    <a:schemeClr val="accent5"/>
                  </a:solidFill>
                </a:endParaRPr>
              </a:p>
            </p:txBody>
          </p:sp>
        </p:grpSp>
        <p:cxnSp>
          <p:nvCxnSpPr>
            <p:cNvPr id="47" name="直线连接符 93"/>
            <p:cNvCxnSpPr/>
            <p:nvPr/>
          </p:nvCxnSpPr>
          <p:spPr>
            <a:xfrm flipV="1">
              <a:off x="1772656" y="3436883"/>
              <a:ext cx="2988310" cy="22860"/>
            </a:xfrm>
            <a:prstGeom prst="line">
              <a:avLst/>
            </a:prstGeom>
            <a:grpFill/>
            <a:ln w="38100">
              <a:solidFill>
                <a:srgbClr val="CE989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" name="组 91"/>
          <p:cNvGrpSpPr/>
          <p:nvPr/>
        </p:nvGrpSpPr>
        <p:grpSpPr>
          <a:xfrm>
            <a:off x="1130092" y="4335852"/>
            <a:ext cx="3605276" cy="1391641"/>
            <a:chOff x="1772656" y="2212052"/>
            <a:chExt cx="3605276" cy="1391641"/>
          </a:xfrm>
          <a:solidFill>
            <a:srgbClr val="CE9898"/>
          </a:solidFill>
        </p:grpSpPr>
        <p:grpSp>
          <p:nvGrpSpPr>
            <p:cNvPr id="54" name="组 92"/>
            <p:cNvGrpSpPr/>
            <p:nvPr/>
          </p:nvGrpSpPr>
          <p:grpSpPr>
            <a:xfrm rot="7026254">
              <a:off x="4486066" y="2711827"/>
              <a:ext cx="1391641" cy="392090"/>
              <a:chOff x="1171576" y="4017963"/>
              <a:chExt cx="1200150" cy="338138"/>
            </a:xfrm>
            <a:grpFill/>
          </p:grpSpPr>
          <p:sp>
            <p:nvSpPr>
              <p:cNvPr id="55" name="Freeform 214"/>
              <p:cNvSpPr>
                <a:spLocks noEditPoints="1"/>
              </p:cNvSpPr>
              <p:nvPr/>
            </p:nvSpPr>
            <p:spPr bwMode="auto">
              <a:xfrm>
                <a:off x="1171576" y="4017963"/>
                <a:ext cx="1200150" cy="338138"/>
              </a:xfrm>
              <a:custGeom>
                <a:avLst/>
                <a:gdLst>
                  <a:gd name="T0" fmla="*/ 141 w 149"/>
                  <a:gd name="T1" fmla="*/ 39 h 42"/>
                  <a:gd name="T2" fmla="*/ 118 w 149"/>
                  <a:gd name="T3" fmla="*/ 40 h 42"/>
                  <a:gd name="T4" fmla="*/ 117 w 149"/>
                  <a:gd name="T5" fmla="*/ 42 h 42"/>
                  <a:gd name="T6" fmla="*/ 55 w 149"/>
                  <a:gd name="T7" fmla="*/ 30 h 42"/>
                  <a:gd name="T8" fmla="*/ 56 w 149"/>
                  <a:gd name="T9" fmla="*/ 40 h 42"/>
                  <a:gd name="T10" fmla="*/ 47 w 149"/>
                  <a:gd name="T11" fmla="*/ 31 h 42"/>
                  <a:gd name="T12" fmla="*/ 37 w 149"/>
                  <a:gd name="T13" fmla="*/ 33 h 42"/>
                  <a:gd name="T14" fmla="*/ 21 w 149"/>
                  <a:gd name="T15" fmla="*/ 33 h 42"/>
                  <a:gd name="T16" fmla="*/ 2 w 149"/>
                  <a:gd name="T17" fmla="*/ 23 h 42"/>
                  <a:gd name="T18" fmla="*/ 0 w 149"/>
                  <a:gd name="T19" fmla="*/ 19 h 42"/>
                  <a:gd name="T20" fmla="*/ 3 w 149"/>
                  <a:gd name="T21" fmla="*/ 1 h 42"/>
                  <a:gd name="T22" fmla="*/ 9 w 149"/>
                  <a:gd name="T23" fmla="*/ 1 h 42"/>
                  <a:gd name="T24" fmla="*/ 21 w 149"/>
                  <a:gd name="T25" fmla="*/ 2 h 42"/>
                  <a:gd name="T26" fmla="*/ 102 w 149"/>
                  <a:gd name="T27" fmla="*/ 20 h 42"/>
                  <a:gd name="T28" fmla="*/ 120 w 149"/>
                  <a:gd name="T29" fmla="*/ 22 h 42"/>
                  <a:gd name="T30" fmla="*/ 123 w 149"/>
                  <a:gd name="T31" fmla="*/ 24 h 42"/>
                  <a:gd name="T32" fmla="*/ 142 w 149"/>
                  <a:gd name="T33" fmla="*/ 33 h 42"/>
                  <a:gd name="T34" fmla="*/ 147 w 149"/>
                  <a:gd name="T35" fmla="*/ 34 h 42"/>
                  <a:gd name="T36" fmla="*/ 148 w 149"/>
                  <a:gd name="T37" fmla="*/ 37 h 42"/>
                  <a:gd name="T38" fmla="*/ 141 w 149"/>
                  <a:gd name="T39" fmla="*/ 39 h 42"/>
                  <a:gd name="T40" fmla="*/ 121 w 149"/>
                  <a:gd name="T41" fmla="*/ 26 h 42"/>
                  <a:gd name="T42" fmla="*/ 119 w 149"/>
                  <a:gd name="T43" fmla="*/ 38 h 42"/>
                  <a:gd name="T44" fmla="*/ 138 w 149"/>
                  <a:gd name="T45" fmla="*/ 35 h 42"/>
                  <a:gd name="T46" fmla="*/ 138 w 149"/>
                  <a:gd name="T47" fmla="*/ 34 h 42"/>
                  <a:gd name="T48" fmla="*/ 121 w 149"/>
                  <a:gd name="T49" fmla="*/ 26 h 42"/>
                  <a:gd name="T50" fmla="*/ 119 w 149"/>
                  <a:gd name="T51" fmla="*/ 24 h 42"/>
                  <a:gd name="T52" fmla="*/ 28 w 149"/>
                  <a:gd name="T53" fmla="*/ 6 h 42"/>
                  <a:gd name="T54" fmla="*/ 26 w 149"/>
                  <a:gd name="T55" fmla="*/ 23 h 42"/>
                  <a:gd name="T56" fmla="*/ 67 w 149"/>
                  <a:gd name="T57" fmla="*/ 31 h 42"/>
                  <a:gd name="T58" fmla="*/ 92 w 149"/>
                  <a:gd name="T59" fmla="*/ 36 h 42"/>
                  <a:gd name="T60" fmla="*/ 116 w 149"/>
                  <a:gd name="T61" fmla="*/ 39 h 42"/>
                  <a:gd name="T62" fmla="*/ 119 w 149"/>
                  <a:gd name="T63" fmla="*/ 24 h 42"/>
                  <a:gd name="T64" fmla="*/ 25 w 149"/>
                  <a:gd name="T65" fmla="*/ 25 h 42"/>
                  <a:gd name="T66" fmla="*/ 10 w 149"/>
                  <a:gd name="T67" fmla="*/ 25 h 42"/>
                  <a:gd name="T68" fmla="*/ 41 w 149"/>
                  <a:gd name="T69" fmla="*/ 28 h 42"/>
                  <a:gd name="T70" fmla="*/ 25 w 149"/>
                  <a:gd name="T71" fmla="*/ 25 h 42"/>
                  <a:gd name="T72" fmla="*/ 26 w 149"/>
                  <a:gd name="T73" fmla="*/ 5 h 42"/>
                  <a:gd name="T74" fmla="*/ 12 w 149"/>
                  <a:gd name="T75" fmla="*/ 3 h 42"/>
                  <a:gd name="T76" fmla="*/ 10 w 149"/>
                  <a:gd name="T77" fmla="*/ 22 h 42"/>
                  <a:gd name="T78" fmla="*/ 23 w 149"/>
                  <a:gd name="T79" fmla="*/ 24 h 42"/>
                  <a:gd name="T80" fmla="*/ 26 w 149"/>
                  <a:gd name="T81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9" h="42">
                    <a:moveTo>
                      <a:pt x="141" y="39"/>
                    </a:moveTo>
                    <a:cubicBezTo>
                      <a:pt x="133" y="37"/>
                      <a:pt x="126" y="40"/>
                      <a:pt x="118" y="40"/>
                    </a:cubicBezTo>
                    <a:cubicBezTo>
                      <a:pt x="118" y="40"/>
                      <a:pt x="118" y="41"/>
                      <a:pt x="117" y="42"/>
                    </a:cubicBezTo>
                    <a:cubicBezTo>
                      <a:pt x="98" y="39"/>
                      <a:pt x="74" y="35"/>
                      <a:pt x="55" y="30"/>
                    </a:cubicBezTo>
                    <a:cubicBezTo>
                      <a:pt x="56" y="32"/>
                      <a:pt x="61" y="38"/>
                      <a:pt x="56" y="40"/>
                    </a:cubicBezTo>
                    <a:cubicBezTo>
                      <a:pt x="50" y="40"/>
                      <a:pt x="52" y="33"/>
                      <a:pt x="47" y="31"/>
                    </a:cubicBezTo>
                    <a:cubicBezTo>
                      <a:pt x="45" y="31"/>
                      <a:pt x="41" y="32"/>
                      <a:pt x="37" y="33"/>
                    </a:cubicBezTo>
                    <a:cubicBezTo>
                      <a:pt x="32" y="33"/>
                      <a:pt x="27" y="34"/>
                      <a:pt x="21" y="33"/>
                    </a:cubicBezTo>
                    <a:cubicBezTo>
                      <a:pt x="13" y="31"/>
                      <a:pt x="9" y="27"/>
                      <a:pt x="2" y="23"/>
                    </a:cubicBezTo>
                    <a:cubicBezTo>
                      <a:pt x="2" y="21"/>
                      <a:pt x="0" y="21"/>
                      <a:pt x="0" y="19"/>
                    </a:cubicBezTo>
                    <a:cubicBezTo>
                      <a:pt x="0" y="14"/>
                      <a:pt x="1" y="7"/>
                      <a:pt x="3" y="1"/>
                    </a:cubicBezTo>
                    <a:cubicBezTo>
                      <a:pt x="5" y="0"/>
                      <a:pt x="7" y="1"/>
                      <a:pt x="9" y="1"/>
                    </a:cubicBezTo>
                    <a:cubicBezTo>
                      <a:pt x="13" y="1"/>
                      <a:pt x="17" y="1"/>
                      <a:pt x="21" y="2"/>
                    </a:cubicBezTo>
                    <a:cubicBezTo>
                      <a:pt x="45" y="7"/>
                      <a:pt x="76" y="16"/>
                      <a:pt x="102" y="20"/>
                    </a:cubicBezTo>
                    <a:cubicBezTo>
                      <a:pt x="108" y="21"/>
                      <a:pt x="116" y="20"/>
                      <a:pt x="120" y="22"/>
                    </a:cubicBezTo>
                    <a:cubicBezTo>
                      <a:pt x="121" y="22"/>
                      <a:pt x="122" y="24"/>
                      <a:pt x="123" y="24"/>
                    </a:cubicBezTo>
                    <a:cubicBezTo>
                      <a:pt x="128" y="28"/>
                      <a:pt x="137" y="29"/>
                      <a:pt x="142" y="33"/>
                    </a:cubicBezTo>
                    <a:cubicBezTo>
                      <a:pt x="144" y="34"/>
                      <a:pt x="145" y="33"/>
                      <a:pt x="147" y="34"/>
                    </a:cubicBezTo>
                    <a:cubicBezTo>
                      <a:pt x="148" y="35"/>
                      <a:pt x="149" y="36"/>
                      <a:pt x="148" y="37"/>
                    </a:cubicBezTo>
                    <a:cubicBezTo>
                      <a:pt x="147" y="40"/>
                      <a:pt x="142" y="37"/>
                      <a:pt x="141" y="39"/>
                    </a:cubicBezTo>
                    <a:close/>
                    <a:moveTo>
                      <a:pt x="121" y="26"/>
                    </a:moveTo>
                    <a:cubicBezTo>
                      <a:pt x="121" y="30"/>
                      <a:pt x="120" y="34"/>
                      <a:pt x="119" y="38"/>
                    </a:cubicBezTo>
                    <a:cubicBezTo>
                      <a:pt x="125" y="37"/>
                      <a:pt x="132" y="35"/>
                      <a:pt x="138" y="35"/>
                    </a:cubicBezTo>
                    <a:cubicBezTo>
                      <a:pt x="138" y="34"/>
                      <a:pt x="138" y="34"/>
                      <a:pt x="138" y="34"/>
                    </a:cubicBezTo>
                    <a:cubicBezTo>
                      <a:pt x="133" y="31"/>
                      <a:pt x="128" y="29"/>
                      <a:pt x="121" y="26"/>
                    </a:cubicBezTo>
                    <a:close/>
                    <a:moveTo>
                      <a:pt x="119" y="24"/>
                    </a:moveTo>
                    <a:cubicBezTo>
                      <a:pt x="89" y="20"/>
                      <a:pt x="58" y="12"/>
                      <a:pt x="28" y="6"/>
                    </a:cubicBezTo>
                    <a:cubicBezTo>
                      <a:pt x="26" y="11"/>
                      <a:pt x="27" y="16"/>
                      <a:pt x="26" y="23"/>
                    </a:cubicBezTo>
                    <a:cubicBezTo>
                      <a:pt x="39" y="27"/>
                      <a:pt x="53" y="28"/>
                      <a:pt x="67" y="31"/>
                    </a:cubicBezTo>
                    <a:cubicBezTo>
                      <a:pt x="75" y="33"/>
                      <a:pt x="84" y="34"/>
                      <a:pt x="92" y="36"/>
                    </a:cubicBezTo>
                    <a:cubicBezTo>
                      <a:pt x="100" y="38"/>
                      <a:pt x="108" y="40"/>
                      <a:pt x="116" y="39"/>
                    </a:cubicBezTo>
                    <a:cubicBezTo>
                      <a:pt x="118" y="35"/>
                      <a:pt x="118" y="28"/>
                      <a:pt x="119" y="24"/>
                    </a:cubicBezTo>
                    <a:close/>
                    <a:moveTo>
                      <a:pt x="25" y="25"/>
                    </a:moveTo>
                    <a:cubicBezTo>
                      <a:pt x="22" y="28"/>
                      <a:pt x="15" y="23"/>
                      <a:pt x="10" y="25"/>
                    </a:cubicBezTo>
                    <a:cubicBezTo>
                      <a:pt x="18" y="33"/>
                      <a:pt x="32" y="31"/>
                      <a:pt x="41" y="28"/>
                    </a:cubicBezTo>
                    <a:cubicBezTo>
                      <a:pt x="36" y="27"/>
                      <a:pt x="29" y="27"/>
                      <a:pt x="25" y="25"/>
                    </a:cubicBezTo>
                    <a:close/>
                    <a:moveTo>
                      <a:pt x="26" y="5"/>
                    </a:moveTo>
                    <a:cubicBezTo>
                      <a:pt x="21" y="4"/>
                      <a:pt x="16" y="3"/>
                      <a:pt x="12" y="3"/>
                    </a:cubicBezTo>
                    <a:cubicBezTo>
                      <a:pt x="10" y="9"/>
                      <a:pt x="9" y="16"/>
                      <a:pt x="10" y="22"/>
                    </a:cubicBezTo>
                    <a:cubicBezTo>
                      <a:pt x="15" y="22"/>
                      <a:pt x="19" y="24"/>
                      <a:pt x="23" y="24"/>
                    </a:cubicBezTo>
                    <a:cubicBezTo>
                      <a:pt x="25" y="17"/>
                      <a:pt x="24" y="12"/>
                      <a:pt x="26" y="5"/>
                    </a:cubicBezTo>
                    <a:close/>
                  </a:path>
                </a:pathLst>
              </a:custGeom>
              <a:solidFill>
                <a:srgbClr val="B35A4C"/>
              </a:solidFill>
              <a:ln w="9525">
                <a:solidFill>
                  <a:srgbClr val="CE9898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>
                  <a:solidFill>
                    <a:schemeClr val="accent5"/>
                  </a:solidFill>
                </a:endParaRPr>
              </a:p>
            </p:txBody>
          </p:sp>
          <p:sp>
            <p:nvSpPr>
              <p:cNvPr id="56" name="Freeform 215"/>
              <p:cNvSpPr/>
              <p:nvPr/>
            </p:nvSpPr>
            <p:spPr bwMode="auto">
              <a:xfrm>
                <a:off x="1654176" y="4146550"/>
                <a:ext cx="120650" cy="96838"/>
              </a:xfrm>
              <a:custGeom>
                <a:avLst/>
                <a:gdLst>
                  <a:gd name="T0" fmla="*/ 6 w 15"/>
                  <a:gd name="T1" fmla="*/ 12 h 12"/>
                  <a:gd name="T2" fmla="*/ 4 w 15"/>
                  <a:gd name="T3" fmla="*/ 7 h 12"/>
                  <a:gd name="T4" fmla="*/ 1 w 15"/>
                  <a:gd name="T5" fmla="*/ 11 h 12"/>
                  <a:gd name="T6" fmla="*/ 4 w 15"/>
                  <a:gd name="T7" fmla="*/ 0 h 12"/>
                  <a:gd name="T8" fmla="*/ 7 w 15"/>
                  <a:gd name="T9" fmla="*/ 8 h 12"/>
                  <a:gd name="T10" fmla="*/ 14 w 15"/>
                  <a:gd name="T11" fmla="*/ 1 h 12"/>
                  <a:gd name="T12" fmla="*/ 15 w 15"/>
                  <a:gd name="T13" fmla="*/ 2 h 12"/>
                  <a:gd name="T14" fmla="*/ 15 w 15"/>
                  <a:gd name="T15" fmla="*/ 3 h 12"/>
                  <a:gd name="T16" fmla="*/ 6 w 15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6" y="12"/>
                    </a:moveTo>
                    <a:cubicBezTo>
                      <a:pt x="4" y="11"/>
                      <a:pt x="5" y="8"/>
                      <a:pt x="4" y="7"/>
                    </a:cubicBezTo>
                    <a:cubicBezTo>
                      <a:pt x="3" y="7"/>
                      <a:pt x="3" y="12"/>
                      <a:pt x="1" y="11"/>
                    </a:cubicBezTo>
                    <a:cubicBezTo>
                      <a:pt x="0" y="7"/>
                      <a:pt x="3" y="2"/>
                      <a:pt x="4" y="0"/>
                    </a:cubicBezTo>
                    <a:cubicBezTo>
                      <a:pt x="8" y="1"/>
                      <a:pt x="5" y="6"/>
                      <a:pt x="7" y="8"/>
                    </a:cubicBezTo>
                    <a:cubicBezTo>
                      <a:pt x="10" y="6"/>
                      <a:pt x="11" y="3"/>
                      <a:pt x="14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3"/>
                    </a:cubicBezTo>
                    <a:cubicBezTo>
                      <a:pt x="11" y="5"/>
                      <a:pt x="10" y="11"/>
                      <a:pt x="6" y="12"/>
                    </a:cubicBezTo>
                    <a:close/>
                  </a:path>
                </a:pathLst>
              </a:custGeom>
              <a:solidFill>
                <a:srgbClr val="81034D"/>
              </a:solidFill>
              <a:ln w="9525">
                <a:solidFill>
                  <a:srgbClr val="CE9898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>
                  <a:solidFill>
                    <a:schemeClr val="accent5"/>
                  </a:solidFill>
                </a:endParaRPr>
              </a:p>
            </p:txBody>
          </p:sp>
          <p:sp>
            <p:nvSpPr>
              <p:cNvPr id="64" name="Freeform 216"/>
              <p:cNvSpPr/>
              <p:nvPr/>
            </p:nvSpPr>
            <p:spPr bwMode="auto">
              <a:xfrm>
                <a:off x="1582738" y="4122738"/>
                <a:ext cx="63500" cy="104775"/>
              </a:xfrm>
              <a:custGeom>
                <a:avLst/>
                <a:gdLst>
                  <a:gd name="T0" fmla="*/ 7 w 8"/>
                  <a:gd name="T1" fmla="*/ 8 h 13"/>
                  <a:gd name="T2" fmla="*/ 3 w 8"/>
                  <a:gd name="T3" fmla="*/ 7 h 13"/>
                  <a:gd name="T4" fmla="*/ 2 w 8"/>
                  <a:gd name="T5" fmla="*/ 9 h 13"/>
                  <a:gd name="T6" fmla="*/ 6 w 8"/>
                  <a:gd name="T7" fmla="*/ 10 h 13"/>
                  <a:gd name="T8" fmla="*/ 0 w 8"/>
                  <a:gd name="T9" fmla="*/ 10 h 13"/>
                  <a:gd name="T10" fmla="*/ 2 w 8"/>
                  <a:gd name="T11" fmla="*/ 1 h 13"/>
                  <a:gd name="T12" fmla="*/ 8 w 8"/>
                  <a:gd name="T13" fmla="*/ 2 h 13"/>
                  <a:gd name="T14" fmla="*/ 5 w 8"/>
                  <a:gd name="T15" fmla="*/ 3 h 13"/>
                  <a:gd name="T16" fmla="*/ 4 w 8"/>
                  <a:gd name="T17" fmla="*/ 4 h 13"/>
                  <a:gd name="T18" fmla="*/ 8 w 8"/>
                  <a:gd name="T19" fmla="*/ 6 h 13"/>
                  <a:gd name="T20" fmla="*/ 7 w 8"/>
                  <a:gd name="T2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3">
                    <a:moveTo>
                      <a:pt x="7" y="8"/>
                    </a:moveTo>
                    <a:cubicBezTo>
                      <a:pt x="6" y="8"/>
                      <a:pt x="5" y="7"/>
                      <a:pt x="3" y="7"/>
                    </a:cubicBezTo>
                    <a:cubicBezTo>
                      <a:pt x="2" y="7"/>
                      <a:pt x="3" y="8"/>
                      <a:pt x="2" y="9"/>
                    </a:cubicBezTo>
                    <a:cubicBezTo>
                      <a:pt x="3" y="10"/>
                      <a:pt x="5" y="9"/>
                      <a:pt x="6" y="10"/>
                    </a:cubicBezTo>
                    <a:cubicBezTo>
                      <a:pt x="6" y="13"/>
                      <a:pt x="1" y="11"/>
                      <a:pt x="0" y="10"/>
                    </a:cubicBezTo>
                    <a:cubicBezTo>
                      <a:pt x="1" y="7"/>
                      <a:pt x="2" y="4"/>
                      <a:pt x="2" y="1"/>
                    </a:cubicBezTo>
                    <a:cubicBezTo>
                      <a:pt x="4" y="1"/>
                      <a:pt x="8" y="0"/>
                      <a:pt x="8" y="2"/>
                    </a:cubicBezTo>
                    <a:cubicBezTo>
                      <a:pt x="7" y="4"/>
                      <a:pt x="6" y="3"/>
                      <a:pt x="5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6"/>
                      <a:pt x="6" y="5"/>
                      <a:pt x="8" y="6"/>
                    </a:cubicBezTo>
                    <a:cubicBezTo>
                      <a:pt x="7" y="7"/>
                      <a:pt x="8" y="7"/>
                      <a:pt x="7" y="8"/>
                    </a:cubicBezTo>
                    <a:close/>
                  </a:path>
                </a:pathLst>
              </a:custGeom>
              <a:solidFill>
                <a:srgbClr val="81034D"/>
              </a:solidFill>
              <a:ln w="9525">
                <a:solidFill>
                  <a:srgbClr val="CE9898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>
                  <a:solidFill>
                    <a:schemeClr val="accent5"/>
                  </a:solidFill>
                </a:endParaRPr>
              </a:p>
            </p:txBody>
          </p:sp>
          <p:sp>
            <p:nvSpPr>
              <p:cNvPr id="65" name="Freeform 217"/>
              <p:cNvSpPr>
                <a:spLocks noEditPoints="1"/>
              </p:cNvSpPr>
              <p:nvPr/>
            </p:nvSpPr>
            <p:spPr bwMode="auto">
              <a:xfrm>
                <a:off x="1501776" y="4106863"/>
                <a:ext cx="96838" cy="103188"/>
              </a:xfrm>
              <a:custGeom>
                <a:avLst/>
                <a:gdLst>
                  <a:gd name="T0" fmla="*/ 4 w 12"/>
                  <a:gd name="T1" fmla="*/ 8 h 13"/>
                  <a:gd name="T2" fmla="*/ 2 w 12"/>
                  <a:gd name="T3" fmla="*/ 13 h 13"/>
                  <a:gd name="T4" fmla="*/ 3 w 12"/>
                  <a:gd name="T5" fmla="*/ 2 h 13"/>
                  <a:gd name="T6" fmla="*/ 7 w 12"/>
                  <a:gd name="T7" fmla="*/ 0 h 13"/>
                  <a:gd name="T8" fmla="*/ 4 w 12"/>
                  <a:gd name="T9" fmla="*/ 8 h 13"/>
                  <a:gd name="T10" fmla="*/ 6 w 12"/>
                  <a:gd name="T11" fmla="*/ 3 h 13"/>
                  <a:gd name="T12" fmla="*/ 4 w 12"/>
                  <a:gd name="T13" fmla="*/ 6 h 13"/>
                  <a:gd name="T14" fmla="*/ 7 w 12"/>
                  <a:gd name="T15" fmla="*/ 6 h 13"/>
                  <a:gd name="T16" fmla="*/ 6 w 12"/>
                  <a:gd name="T1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3">
                    <a:moveTo>
                      <a:pt x="4" y="8"/>
                    </a:moveTo>
                    <a:cubicBezTo>
                      <a:pt x="3" y="10"/>
                      <a:pt x="4" y="12"/>
                      <a:pt x="2" y="13"/>
                    </a:cubicBezTo>
                    <a:cubicBezTo>
                      <a:pt x="0" y="10"/>
                      <a:pt x="2" y="6"/>
                      <a:pt x="3" y="2"/>
                    </a:cubicBezTo>
                    <a:cubicBezTo>
                      <a:pt x="4" y="1"/>
                      <a:pt x="5" y="1"/>
                      <a:pt x="7" y="0"/>
                    </a:cubicBezTo>
                    <a:cubicBezTo>
                      <a:pt x="12" y="2"/>
                      <a:pt x="9" y="11"/>
                      <a:pt x="4" y="8"/>
                    </a:cubicBezTo>
                    <a:close/>
                    <a:moveTo>
                      <a:pt x="6" y="3"/>
                    </a:moveTo>
                    <a:cubicBezTo>
                      <a:pt x="5" y="3"/>
                      <a:pt x="5" y="5"/>
                      <a:pt x="4" y="6"/>
                    </a:cubicBezTo>
                    <a:cubicBezTo>
                      <a:pt x="5" y="6"/>
                      <a:pt x="6" y="7"/>
                      <a:pt x="7" y="6"/>
                    </a:cubicBezTo>
                    <a:cubicBezTo>
                      <a:pt x="8" y="4"/>
                      <a:pt x="8" y="3"/>
                      <a:pt x="6" y="3"/>
                    </a:cubicBezTo>
                    <a:close/>
                  </a:path>
                </a:pathLst>
              </a:custGeom>
              <a:solidFill>
                <a:srgbClr val="81034D"/>
              </a:solidFill>
              <a:ln w="9525">
                <a:solidFill>
                  <a:srgbClr val="CE9898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>
                  <a:solidFill>
                    <a:schemeClr val="accent5"/>
                  </a:solidFill>
                </a:endParaRPr>
              </a:p>
            </p:txBody>
          </p:sp>
        </p:grpSp>
        <p:cxnSp>
          <p:nvCxnSpPr>
            <p:cNvPr id="66" name="直线连接符 93"/>
            <p:cNvCxnSpPr/>
            <p:nvPr/>
          </p:nvCxnSpPr>
          <p:spPr>
            <a:xfrm flipV="1">
              <a:off x="1772656" y="3436883"/>
              <a:ext cx="2988310" cy="22860"/>
            </a:xfrm>
            <a:prstGeom prst="line">
              <a:avLst/>
            </a:prstGeom>
            <a:grpFill/>
            <a:ln w="38100">
              <a:solidFill>
                <a:srgbClr val="CE989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000">
        <p:wedge/>
      </p:transition>
    </mc:Choice>
    <mc:Fallback>
      <p:transition spd="slow">
        <p:wedg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1" presetID="34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3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4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25" presetID="34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5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6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39" presetID="34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4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4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4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4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49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50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5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5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53" presetID="34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55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56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5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5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0" grpId="1"/>
      <p:bldP spid="51" grpId="0"/>
      <p:bldP spid="51" grpId="1"/>
      <p:bldP spid="52" grpId="0"/>
      <p:bldP spid="52" grpId="1"/>
      <p:bldP spid="53" grpId="0"/>
      <p:bldP spid="53" grpId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Freeform 812"/>
          <p:cNvSpPr/>
          <p:nvPr/>
        </p:nvSpPr>
        <p:spPr bwMode="auto">
          <a:xfrm rot="5701100" flipH="1">
            <a:off x="8412927" y="-175058"/>
            <a:ext cx="490219" cy="5413888"/>
          </a:xfrm>
          <a:custGeom>
            <a:avLst/>
            <a:gdLst/>
            <a:ahLst/>
            <a:cxnLst>
              <a:cxn ang="0">
                <a:pos x="45" y="2"/>
              </a:cxn>
              <a:cxn ang="0">
                <a:pos x="45" y="2"/>
              </a:cxn>
              <a:cxn ang="0">
                <a:pos x="37" y="14"/>
              </a:cxn>
              <a:cxn ang="0">
                <a:pos x="28" y="27"/>
              </a:cxn>
              <a:cxn ang="0">
                <a:pos x="22" y="40"/>
              </a:cxn>
              <a:cxn ang="0">
                <a:pos x="16" y="54"/>
              </a:cxn>
              <a:cxn ang="0">
                <a:pos x="11" y="67"/>
              </a:cxn>
              <a:cxn ang="0">
                <a:pos x="7" y="82"/>
              </a:cxn>
              <a:cxn ang="0">
                <a:pos x="3" y="96"/>
              </a:cxn>
              <a:cxn ang="0">
                <a:pos x="0" y="111"/>
              </a:cxn>
              <a:cxn ang="0">
                <a:pos x="0" y="111"/>
              </a:cxn>
              <a:cxn ang="0">
                <a:pos x="0" y="114"/>
              </a:cxn>
              <a:cxn ang="0">
                <a:pos x="3" y="116"/>
              </a:cxn>
              <a:cxn ang="0">
                <a:pos x="6" y="117"/>
              </a:cxn>
              <a:cxn ang="0">
                <a:pos x="8" y="115"/>
              </a:cxn>
              <a:cxn ang="0">
                <a:pos x="14" y="108"/>
              </a:cxn>
              <a:cxn ang="0">
                <a:pos x="14" y="108"/>
              </a:cxn>
              <a:cxn ang="0">
                <a:pos x="16" y="106"/>
              </a:cxn>
              <a:cxn ang="0">
                <a:pos x="15" y="104"/>
              </a:cxn>
              <a:cxn ang="0">
                <a:pos x="14" y="102"/>
              </a:cxn>
              <a:cxn ang="0">
                <a:pos x="12" y="101"/>
              </a:cxn>
              <a:cxn ang="0">
                <a:pos x="12" y="101"/>
              </a:cxn>
              <a:cxn ang="0">
                <a:pos x="18" y="75"/>
              </a:cxn>
              <a:cxn ang="0">
                <a:pos x="22" y="63"/>
              </a:cxn>
              <a:cxn ang="0">
                <a:pos x="27" y="52"/>
              </a:cxn>
              <a:cxn ang="0">
                <a:pos x="33" y="39"/>
              </a:cxn>
              <a:cxn ang="0">
                <a:pos x="39" y="28"/>
              </a:cxn>
              <a:cxn ang="0">
                <a:pos x="45" y="18"/>
              </a:cxn>
              <a:cxn ang="0">
                <a:pos x="53" y="6"/>
              </a:cxn>
              <a:cxn ang="0">
                <a:pos x="53" y="6"/>
              </a:cxn>
              <a:cxn ang="0">
                <a:pos x="54" y="5"/>
              </a:cxn>
              <a:cxn ang="0">
                <a:pos x="54" y="3"/>
              </a:cxn>
              <a:cxn ang="0">
                <a:pos x="53" y="2"/>
              </a:cxn>
              <a:cxn ang="0">
                <a:pos x="52" y="1"/>
              </a:cxn>
              <a:cxn ang="0">
                <a:pos x="48" y="0"/>
              </a:cxn>
              <a:cxn ang="0">
                <a:pos x="46" y="0"/>
              </a:cxn>
              <a:cxn ang="0">
                <a:pos x="45" y="2"/>
              </a:cxn>
              <a:cxn ang="0">
                <a:pos x="45" y="2"/>
              </a:cxn>
            </a:cxnLst>
            <a:rect l="0" t="0" r="r" b="b"/>
            <a:pathLst>
              <a:path w="54" h="117">
                <a:moveTo>
                  <a:pt x="45" y="2"/>
                </a:moveTo>
                <a:lnTo>
                  <a:pt x="45" y="2"/>
                </a:lnTo>
                <a:lnTo>
                  <a:pt x="37" y="14"/>
                </a:lnTo>
                <a:lnTo>
                  <a:pt x="28" y="27"/>
                </a:lnTo>
                <a:lnTo>
                  <a:pt x="22" y="40"/>
                </a:lnTo>
                <a:lnTo>
                  <a:pt x="16" y="54"/>
                </a:lnTo>
                <a:lnTo>
                  <a:pt x="11" y="67"/>
                </a:lnTo>
                <a:lnTo>
                  <a:pt x="7" y="82"/>
                </a:lnTo>
                <a:lnTo>
                  <a:pt x="3" y="96"/>
                </a:lnTo>
                <a:lnTo>
                  <a:pt x="0" y="111"/>
                </a:lnTo>
                <a:lnTo>
                  <a:pt x="0" y="111"/>
                </a:lnTo>
                <a:lnTo>
                  <a:pt x="0" y="114"/>
                </a:lnTo>
                <a:lnTo>
                  <a:pt x="3" y="116"/>
                </a:lnTo>
                <a:lnTo>
                  <a:pt x="6" y="117"/>
                </a:lnTo>
                <a:lnTo>
                  <a:pt x="8" y="115"/>
                </a:lnTo>
                <a:lnTo>
                  <a:pt x="14" y="108"/>
                </a:lnTo>
                <a:lnTo>
                  <a:pt x="14" y="108"/>
                </a:lnTo>
                <a:lnTo>
                  <a:pt x="16" y="106"/>
                </a:lnTo>
                <a:lnTo>
                  <a:pt x="15" y="104"/>
                </a:lnTo>
                <a:lnTo>
                  <a:pt x="14" y="102"/>
                </a:lnTo>
                <a:lnTo>
                  <a:pt x="12" y="101"/>
                </a:lnTo>
                <a:lnTo>
                  <a:pt x="12" y="101"/>
                </a:lnTo>
                <a:lnTo>
                  <a:pt x="18" y="75"/>
                </a:lnTo>
                <a:lnTo>
                  <a:pt x="22" y="63"/>
                </a:lnTo>
                <a:lnTo>
                  <a:pt x="27" y="52"/>
                </a:lnTo>
                <a:lnTo>
                  <a:pt x="33" y="39"/>
                </a:lnTo>
                <a:lnTo>
                  <a:pt x="39" y="28"/>
                </a:lnTo>
                <a:lnTo>
                  <a:pt x="45" y="18"/>
                </a:lnTo>
                <a:lnTo>
                  <a:pt x="53" y="6"/>
                </a:lnTo>
                <a:lnTo>
                  <a:pt x="53" y="6"/>
                </a:lnTo>
                <a:lnTo>
                  <a:pt x="54" y="5"/>
                </a:lnTo>
                <a:lnTo>
                  <a:pt x="54" y="3"/>
                </a:lnTo>
                <a:lnTo>
                  <a:pt x="53" y="2"/>
                </a:lnTo>
                <a:lnTo>
                  <a:pt x="52" y="1"/>
                </a:lnTo>
                <a:lnTo>
                  <a:pt x="48" y="0"/>
                </a:lnTo>
                <a:lnTo>
                  <a:pt x="46" y="0"/>
                </a:lnTo>
                <a:lnTo>
                  <a:pt x="45" y="2"/>
                </a:lnTo>
                <a:lnTo>
                  <a:pt x="45" y="2"/>
                </a:lnTo>
                <a:close/>
              </a:path>
            </a:pathLst>
          </a:custGeom>
          <a:solidFill>
            <a:srgbClr val="CE9898"/>
          </a:solidFill>
          <a:ln w="9525">
            <a:solidFill>
              <a:srgbClr val="F2CFD7"/>
            </a:solidFill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37" name="Freeform 812"/>
          <p:cNvSpPr/>
          <p:nvPr/>
        </p:nvSpPr>
        <p:spPr bwMode="auto">
          <a:xfrm rot="5701100" flipH="1">
            <a:off x="8432668" y="1294165"/>
            <a:ext cx="450739" cy="5417353"/>
          </a:xfrm>
          <a:custGeom>
            <a:avLst/>
            <a:gdLst/>
            <a:ahLst/>
            <a:cxnLst>
              <a:cxn ang="0">
                <a:pos x="45" y="2"/>
              </a:cxn>
              <a:cxn ang="0">
                <a:pos x="45" y="2"/>
              </a:cxn>
              <a:cxn ang="0">
                <a:pos x="37" y="14"/>
              </a:cxn>
              <a:cxn ang="0">
                <a:pos x="28" y="27"/>
              </a:cxn>
              <a:cxn ang="0">
                <a:pos x="22" y="40"/>
              </a:cxn>
              <a:cxn ang="0">
                <a:pos x="16" y="54"/>
              </a:cxn>
              <a:cxn ang="0">
                <a:pos x="11" y="67"/>
              </a:cxn>
              <a:cxn ang="0">
                <a:pos x="7" y="82"/>
              </a:cxn>
              <a:cxn ang="0">
                <a:pos x="3" y="96"/>
              </a:cxn>
              <a:cxn ang="0">
                <a:pos x="0" y="111"/>
              </a:cxn>
              <a:cxn ang="0">
                <a:pos x="0" y="111"/>
              </a:cxn>
              <a:cxn ang="0">
                <a:pos x="0" y="114"/>
              </a:cxn>
              <a:cxn ang="0">
                <a:pos x="3" y="116"/>
              </a:cxn>
              <a:cxn ang="0">
                <a:pos x="6" y="117"/>
              </a:cxn>
              <a:cxn ang="0">
                <a:pos x="8" y="115"/>
              </a:cxn>
              <a:cxn ang="0">
                <a:pos x="14" y="108"/>
              </a:cxn>
              <a:cxn ang="0">
                <a:pos x="14" y="108"/>
              </a:cxn>
              <a:cxn ang="0">
                <a:pos x="16" y="106"/>
              </a:cxn>
              <a:cxn ang="0">
                <a:pos x="15" y="104"/>
              </a:cxn>
              <a:cxn ang="0">
                <a:pos x="14" y="102"/>
              </a:cxn>
              <a:cxn ang="0">
                <a:pos x="12" y="101"/>
              </a:cxn>
              <a:cxn ang="0">
                <a:pos x="12" y="101"/>
              </a:cxn>
              <a:cxn ang="0">
                <a:pos x="18" y="75"/>
              </a:cxn>
              <a:cxn ang="0">
                <a:pos x="22" y="63"/>
              </a:cxn>
              <a:cxn ang="0">
                <a:pos x="27" y="52"/>
              </a:cxn>
              <a:cxn ang="0">
                <a:pos x="33" y="39"/>
              </a:cxn>
              <a:cxn ang="0">
                <a:pos x="39" y="28"/>
              </a:cxn>
              <a:cxn ang="0">
                <a:pos x="45" y="18"/>
              </a:cxn>
              <a:cxn ang="0">
                <a:pos x="53" y="6"/>
              </a:cxn>
              <a:cxn ang="0">
                <a:pos x="53" y="6"/>
              </a:cxn>
              <a:cxn ang="0">
                <a:pos x="54" y="5"/>
              </a:cxn>
              <a:cxn ang="0">
                <a:pos x="54" y="3"/>
              </a:cxn>
              <a:cxn ang="0">
                <a:pos x="53" y="2"/>
              </a:cxn>
              <a:cxn ang="0">
                <a:pos x="52" y="1"/>
              </a:cxn>
              <a:cxn ang="0">
                <a:pos x="48" y="0"/>
              </a:cxn>
              <a:cxn ang="0">
                <a:pos x="46" y="0"/>
              </a:cxn>
              <a:cxn ang="0">
                <a:pos x="45" y="2"/>
              </a:cxn>
              <a:cxn ang="0">
                <a:pos x="45" y="2"/>
              </a:cxn>
            </a:cxnLst>
            <a:rect l="0" t="0" r="r" b="b"/>
            <a:pathLst>
              <a:path w="54" h="117">
                <a:moveTo>
                  <a:pt x="45" y="2"/>
                </a:moveTo>
                <a:lnTo>
                  <a:pt x="45" y="2"/>
                </a:lnTo>
                <a:lnTo>
                  <a:pt x="37" y="14"/>
                </a:lnTo>
                <a:lnTo>
                  <a:pt x="28" y="27"/>
                </a:lnTo>
                <a:lnTo>
                  <a:pt x="22" y="40"/>
                </a:lnTo>
                <a:lnTo>
                  <a:pt x="16" y="54"/>
                </a:lnTo>
                <a:lnTo>
                  <a:pt x="11" y="67"/>
                </a:lnTo>
                <a:lnTo>
                  <a:pt x="7" y="82"/>
                </a:lnTo>
                <a:lnTo>
                  <a:pt x="3" y="96"/>
                </a:lnTo>
                <a:lnTo>
                  <a:pt x="0" y="111"/>
                </a:lnTo>
                <a:lnTo>
                  <a:pt x="0" y="111"/>
                </a:lnTo>
                <a:lnTo>
                  <a:pt x="0" y="114"/>
                </a:lnTo>
                <a:lnTo>
                  <a:pt x="3" y="116"/>
                </a:lnTo>
                <a:lnTo>
                  <a:pt x="6" y="117"/>
                </a:lnTo>
                <a:lnTo>
                  <a:pt x="8" y="115"/>
                </a:lnTo>
                <a:lnTo>
                  <a:pt x="14" y="108"/>
                </a:lnTo>
                <a:lnTo>
                  <a:pt x="14" y="108"/>
                </a:lnTo>
                <a:lnTo>
                  <a:pt x="16" y="106"/>
                </a:lnTo>
                <a:lnTo>
                  <a:pt x="15" y="104"/>
                </a:lnTo>
                <a:lnTo>
                  <a:pt x="14" y="102"/>
                </a:lnTo>
                <a:lnTo>
                  <a:pt x="12" y="101"/>
                </a:lnTo>
                <a:lnTo>
                  <a:pt x="12" y="101"/>
                </a:lnTo>
                <a:lnTo>
                  <a:pt x="18" y="75"/>
                </a:lnTo>
                <a:lnTo>
                  <a:pt x="22" y="63"/>
                </a:lnTo>
                <a:lnTo>
                  <a:pt x="27" y="52"/>
                </a:lnTo>
                <a:lnTo>
                  <a:pt x="33" y="39"/>
                </a:lnTo>
                <a:lnTo>
                  <a:pt x="39" y="28"/>
                </a:lnTo>
                <a:lnTo>
                  <a:pt x="45" y="18"/>
                </a:lnTo>
                <a:lnTo>
                  <a:pt x="53" y="6"/>
                </a:lnTo>
                <a:lnTo>
                  <a:pt x="53" y="6"/>
                </a:lnTo>
                <a:lnTo>
                  <a:pt x="54" y="5"/>
                </a:lnTo>
                <a:lnTo>
                  <a:pt x="54" y="3"/>
                </a:lnTo>
                <a:lnTo>
                  <a:pt x="53" y="2"/>
                </a:lnTo>
                <a:lnTo>
                  <a:pt x="52" y="1"/>
                </a:lnTo>
                <a:lnTo>
                  <a:pt x="48" y="0"/>
                </a:lnTo>
                <a:lnTo>
                  <a:pt x="46" y="0"/>
                </a:lnTo>
                <a:lnTo>
                  <a:pt x="45" y="2"/>
                </a:lnTo>
                <a:lnTo>
                  <a:pt x="45" y="2"/>
                </a:lnTo>
                <a:close/>
              </a:path>
            </a:pathLst>
          </a:custGeom>
          <a:solidFill>
            <a:srgbClr val="CE9898"/>
          </a:solidFill>
          <a:ln w="9525">
            <a:solidFill>
              <a:srgbClr val="F2CFD7"/>
            </a:solidFill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38" name="Freeform 812"/>
          <p:cNvSpPr/>
          <p:nvPr/>
        </p:nvSpPr>
        <p:spPr bwMode="auto">
          <a:xfrm rot="5701100" flipH="1">
            <a:off x="8444594" y="2849160"/>
            <a:ext cx="426886" cy="5419449"/>
          </a:xfrm>
          <a:custGeom>
            <a:avLst/>
            <a:gdLst/>
            <a:ahLst/>
            <a:cxnLst>
              <a:cxn ang="0">
                <a:pos x="45" y="2"/>
              </a:cxn>
              <a:cxn ang="0">
                <a:pos x="45" y="2"/>
              </a:cxn>
              <a:cxn ang="0">
                <a:pos x="37" y="14"/>
              </a:cxn>
              <a:cxn ang="0">
                <a:pos x="28" y="27"/>
              </a:cxn>
              <a:cxn ang="0">
                <a:pos x="22" y="40"/>
              </a:cxn>
              <a:cxn ang="0">
                <a:pos x="16" y="54"/>
              </a:cxn>
              <a:cxn ang="0">
                <a:pos x="11" y="67"/>
              </a:cxn>
              <a:cxn ang="0">
                <a:pos x="7" y="82"/>
              </a:cxn>
              <a:cxn ang="0">
                <a:pos x="3" y="96"/>
              </a:cxn>
              <a:cxn ang="0">
                <a:pos x="0" y="111"/>
              </a:cxn>
              <a:cxn ang="0">
                <a:pos x="0" y="111"/>
              </a:cxn>
              <a:cxn ang="0">
                <a:pos x="0" y="114"/>
              </a:cxn>
              <a:cxn ang="0">
                <a:pos x="3" y="116"/>
              </a:cxn>
              <a:cxn ang="0">
                <a:pos x="6" y="117"/>
              </a:cxn>
              <a:cxn ang="0">
                <a:pos x="8" y="115"/>
              </a:cxn>
              <a:cxn ang="0">
                <a:pos x="14" y="108"/>
              </a:cxn>
              <a:cxn ang="0">
                <a:pos x="14" y="108"/>
              </a:cxn>
              <a:cxn ang="0">
                <a:pos x="16" y="106"/>
              </a:cxn>
              <a:cxn ang="0">
                <a:pos x="15" y="104"/>
              </a:cxn>
              <a:cxn ang="0">
                <a:pos x="14" y="102"/>
              </a:cxn>
              <a:cxn ang="0">
                <a:pos x="12" y="101"/>
              </a:cxn>
              <a:cxn ang="0">
                <a:pos x="12" y="101"/>
              </a:cxn>
              <a:cxn ang="0">
                <a:pos x="18" y="75"/>
              </a:cxn>
              <a:cxn ang="0">
                <a:pos x="22" y="63"/>
              </a:cxn>
              <a:cxn ang="0">
                <a:pos x="27" y="52"/>
              </a:cxn>
              <a:cxn ang="0">
                <a:pos x="33" y="39"/>
              </a:cxn>
              <a:cxn ang="0">
                <a:pos x="39" y="28"/>
              </a:cxn>
              <a:cxn ang="0">
                <a:pos x="45" y="18"/>
              </a:cxn>
              <a:cxn ang="0">
                <a:pos x="53" y="6"/>
              </a:cxn>
              <a:cxn ang="0">
                <a:pos x="53" y="6"/>
              </a:cxn>
              <a:cxn ang="0">
                <a:pos x="54" y="5"/>
              </a:cxn>
              <a:cxn ang="0">
                <a:pos x="54" y="3"/>
              </a:cxn>
              <a:cxn ang="0">
                <a:pos x="53" y="2"/>
              </a:cxn>
              <a:cxn ang="0">
                <a:pos x="52" y="1"/>
              </a:cxn>
              <a:cxn ang="0">
                <a:pos x="48" y="0"/>
              </a:cxn>
              <a:cxn ang="0">
                <a:pos x="46" y="0"/>
              </a:cxn>
              <a:cxn ang="0">
                <a:pos x="45" y="2"/>
              </a:cxn>
              <a:cxn ang="0">
                <a:pos x="45" y="2"/>
              </a:cxn>
            </a:cxnLst>
            <a:rect l="0" t="0" r="r" b="b"/>
            <a:pathLst>
              <a:path w="54" h="117">
                <a:moveTo>
                  <a:pt x="45" y="2"/>
                </a:moveTo>
                <a:lnTo>
                  <a:pt x="45" y="2"/>
                </a:lnTo>
                <a:lnTo>
                  <a:pt x="37" y="14"/>
                </a:lnTo>
                <a:lnTo>
                  <a:pt x="28" y="27"/>
                </a:lnTo>
                <a:lnTo>
                  <a:pt x="22" y="40"/>
                </a:lnTo>
                <a:lnTo>
                  <a:pt x="16" y="54"/>
                </a:lnTo>
                <a:lnTo>
                  <a:pt x="11" y="67"/>
                </a:lnTo>
                <a:lnTo>
                  <a:pt x="7" y="82"/>
                </a:lnTo>
                <a:lnTo>
                  <a:pt x="3" y="96"/>
                </a:lnTo>
                <a:lnTo>
                  <a:pt x="0" y="111"/>
                </a:lnTo>
                <a:lnTo>
                  <a:pt x="0" y="111"/>
                </a:lnTo>
                <a:lnTo>
                  <a:pt x="0" y="114"/>
                </a:lnTo>
                <a:lnTo>
                  <a:pt x="3" y="116"/>
                </a:lnTo>
                <a:lnTo>
                  <a:pt x="6" y="117"/>
                </a:lnTo>
                <a:lnTo>
                  <a:pt x="8" y="115"/>
                </a:lnTo>
                <a:lnTo>
                  <a:pt x="14" y="108"/>
                </a:lnTo>
                <a:lnTo>
                  <a:pt x="14" y="108"/>
                </a:lnTo>
                <a:lnTo>
                  <a:pt x="16" y="106"/>
                </a:lnTo>
                <a:lnTo>
                  <a:pt x="15" y="104"/>
                </a:lnTo>
                <a:lnTo>
                  <a:pt x="14" y="102"/>
                </a:lnTo>
                <a:lnTo>
                  <a:pt x="12" y="101"/>
                </a:lnTo>
                <a:lnTo>
                  <a:pt x="12" y="101"/>
                </a:lnTo>
                <a:lnTo>
                  <a:pt x="18" y="75"/>
                </a:lnTo>
                <a:lnTo>
                  <a:pt x="22" y="63"/>
                </a:lnTo>
                <a:lnTo>
                  <a:pt x="27" y="52"/>
                </a:lnTo>
                <a:lnTo>
                  <a:pt x="33" y="39"/>
                </a:lnTo>
                <a:lnTo>
                  <a:pt x="39" y="28"/>
                </a:lnTo>
                <a:lnTo>
                  <a:pt x="45" y="18"/>
                </a:lnTo>
                <a:lnTo>
                  <a:pt x="53" y="6"/>
                </a:lnTo>
                <a:lnTo>
                  <a:pt x="53" y="6"/>
                </a:lnTo>
                <a:lnTo>
                  <a:pt x="54" y="5"/>
                </a:lnTo>
                <a:lnTo>
                  <a:pt x="54" y="3"/>
                </a:lnTo>
                <a:lnTo>
                  <a:pt x="53" y="2"/>
                </a:lnTo>
                <a:lnTo>
                  <a:pt x="52" y="1"/>
                </a:lnTo>
                <a:lnTo>
                  <a:pt x="48" y="0"/>
                </a:lnTo>
                <a:lnTo>
                  <a:pt x="46" y="0"/>
                </a:lnTo>
                <a:lnTo>
                  <a:pt x="45" y="2"/>
                </a:lnTo>
                <a:lnTo>
                  <a:pt x="45" y="2"/>
                </a:lnTo>
                <a:close/>
              </a:path>
            </a:pathLst>
          </a:custGeom>
          <a:solidFill>
            <a:srgbClr val="CE9898"/>
          </a:solidFill>
          <a:ln w="9525">
            <a:solidFill>
              <a:srgbClr val="F2CFD7"/>
            </a:solidFill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/>
          </a:p>
        </p:txBody>
      </p:sp>
      <p:sp>
        <p:nvSpPr>
          <p:cNvPr id="29" name="矩形 28"/>
          <p:cNvSpPr/>
          <p:nvPr/>
        </p:nvSpPr>
        <p:spPr>
          <a:xfrm>
            <a:off x="645160" y="1916430"/>
            <a:ext cx="4185285" cy="8299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sz="2400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既然投资有这么多风险，那我们应该如何面对这些风险呢？</a:t>
            </a:r>
            <a:endParaRPr sz="2400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6327140" y="2013585"/>
            <a:ext cx="4912995" cy="3683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en-US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1</a:t>
            </a:r>
            <a:r>
              <a:rPr lang="zh-CN" altLang="en-US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、</a:t>
            </a:r>
            <a:r>
              <a:rPr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要认识到风险无处不在</a:t>
            </a:r>
            <a:endParaRPr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6327140" y="3445510"/>
            <a:ext cx="4768850" cy="3683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2、分散投资可以降低风险</a:t>
            </a:r>
            <a:endParaRPr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6327140" y="5009515"/>
            <a:ext cx="5518150" cy="3683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3、</a:t>
            </a:r>
            <a:r>
              <a:rPr lang="zh-CN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评估风险与自身</a:t>
            </a:r>
            <a:r>
              <a:rPr lang="zh-CN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可接受能力是否</a:t>
            </a:r>
            <a:r>
              <a:rPr lang="zh-CN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匹配</a:t>
            </a:r>
            <a:endParaRPr lang="zh-CN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1618615" y="426720"/>
            <a:ext cx="23164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风险应对措施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3" name="图片 2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4">
            <a:alphaModFix amt="80000"/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b="5110"/>
          <a:stretch>
            <a:fillRect/>
          </a:stretch>
        </p:blipFill>
        <p:spPr>
          <a:xfrm>
            <a:off x="884555" y="2889250"/>
            <a:ext cx="3423920" cy="2959735"/>
          </a:xfrm>
          <a:prstGeom prst="rect">
            <a:avLst/>
          </a:prstGeom>
          <a:effectLst>
            <a:softEdge rad="31750"/>
          </a:effectLst>
        </p:spPr>
      </p:pic>
      <p:grpSp>
        <p:nvGrpSpPr>
          <p:cNvPr id="47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48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" name="Freeform 9"/>
          <p:cNvSpPr/>
          <p:nvPr/>
        </p:nvSpPr>
        <p:spPr bwMode="auto">
          <a:xfrm rot="20796978">
            <a:off x="5141779" y="2247819"/>
            <a:ext cx="486618" cy="569144"/>
          </a:xfrm>
          <a:custGeom>
            <a:avLst/>
            <a:gdLst>
              <a:gd name="T0" fmla="*/ 2 w 11"/>
              <a:gd name="T1" fmla="*/ 0 h 13"/>
              <a:gd name="T2" fmla="*/ 0 w 11"/>
              <a:gd name="T3" fmla="*/ 11 h 13"/>
              <a:gd name="T4" fmla="*/ 8 w 11"/>
              <a:gd name="T5" fmla="*/ 12 h 13"/>
              <a:gd name="T6" fmla="*/ 10 w 11"/>
              <a:gd name="T7" fmla="*/ 2 h 13"/>
              <a:gd name="T8" fmla="*/ 2 w 11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3">
                <a:moveTo>
                  <a:pt x="2" y="0"/>
                </a:moveTo>
                <a:cubicBezTo>
                  <a:pt x="1" y="2"/>
                  <a:pt x="0" y="7"/>
                  <a:pt x="0" y="11"/>
                </a:cubicBezTo>
                <a:cubicBezTo>
                  <a:pt x="2" y="12"/>
                  <a:pt x="5" y="13"/>
                  <a:pt x="8" y="12"/>
                </a:cubicBezTo>
                <a:cubicBezTo>
                  <a:pt x="9" y="10"/>
                  <a:pt x="11" y="4"/>
                  <a:pt x="10" y="2"/>
                </a:cubicBezTo>
                <a:cubicBezTo>
                  <a:pt x="8" y="1"/>
                  <a:pt x="5" y="1"/>
                  <a:pt x="2" y="0"/>
                </a:cubicBezTo>
                <a:close/>
              </a:path>
            </a:pathLst>
          </a:custGeom>
          <a:solidFill>
            <a:srgbClr val="F2CFD7"/>
          </a:solidFill>
          <a:ln w="28575" cap="rnd">
            <a:solidFill>
              <a:srgbClr val="CE9898"/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KSO_Shape"/>
          <p:cNvSpPr/>
          <p:nvPr/>
        </p:nvSpPr>
        <p:spPr bwMode="auto">
          <a:xfrm rot="714711">
            <a:off x="5280903" y="2116872"/>
            <a:ext cx="555136" cy="565102"/>
          </a:xfrm>
          <a:custGeom>
            <a:avLst/>
            <a:gdLst>
              <a:gd name="T0" fmla="*/ 542159 w 3294"/>
              <a:gd name="T1" fmla="*/ 1438813 h 3351"/>
              <a:gd name="T2" fmla="*/ 799000 w 3294"/>
              <a:gd name="T3" fmla="*/ 921421 h 3351"/>
              <a:gd name="T4" fmla="*/ 1095065 w 3294"/>
              <a:gd name="T5" fmla="*/ 449159 h 3351"/>
              <a:gd name="T6" fmla="*/ 1337398 w 3294"/>
              <a:gd name="T7" fmla="*/ 142377 h 3351"/>
              <a:gd name="T8" fmla="*/ 1452922 w 3294"/>
              <a:gd name="T9" fmla="*/ 45131 h 3351"/>
              <a:gd name="T10" fmla="*/ 1594238 w 3294"/>
              <a:gd name="T11" fmla="*/ 15581 h 3351"/>
              <a:gd name="T12" fmla="*/ 1744151 w 3294"/>
              <a:gd name="T13" fmla="*/ 0 h 3351"/>
              <a:gd name="T14" fmla="*/ 1769943 w 3294"/>
              <a:gd name="T15" fmla="*/ 19879 h 3351"/>
              <a:gd name="T16" fmla="*/ 1760809 w 3294"/>
              <a:gd name="T17" fmla="*/ 44056 h 3351"/>
              <a:gd name="T18" fmla="*/ 1707076 w 3294"/>
              <a:gd name="T19" fmla="*/ 95097 h 3351"/>
              <a:gd name="T20" fmla="*/ 1218649 w 3294"/>
              <a:gd name="T21" fmla="*/ 704363 h 3351"/>
              <a:gd name="T22" fmla="*/ 773208 w 3294"/>
              <a:gd name="T23" fmla="*/ 1550566 h 3351"/>
              <a:gd name="T24" fmla="*/ 673803 w 3294"/>
              <a:gd name="T25" fmla="*/ 1763325 h 3351"/>
              <a:gd name="T26" fmla="*/ 503472 w 3294"/>
              <a:gd name="T27" fmla="*/ 1800397 h 3351"/>
              <a:gd name="T28" fmla="*/ 379888 w 3294"/>
              <a:gd name="T29" fmla="*/ 1779443 h 3351"/>
              <a:gd name="T30" fmla="*/ 298214 w 3294"/>
              <a:gd name="T31" fmla="*/ 1665542 h 3351"/>
              <a:gd name="T32" fmla="*/ 66091 w 3294"/>
              <a:gd name="T33" fmla="*/ 1371117 h 3351"/>
              <a:gd name="T34" fmla="*/ 0 w 3294"/>
              <a:gd name="T35" fmla="*/ 1265812 h 3351"/>
              <a:gd name="T36" fmla="*/ 72001 w 3294"/>
              <a:gd name="T37" fmla="*/ 1165879 h 3351"/>
              <a:gd name="T38" fmla="*/ 192362 w 3294"/>
              <a:gd name="T39" fmla="*/ 1115376 h 3351"/>
              <a:gd name="T40" fmla="*/ 342812 w 3294"/>
              <a:gd name="T41" fmla="*/ 1182535 h 3351"/>
              <a:gd name="T42" fmla="*/ 542159 w 3294"/>
              <a:gd name="T43" fmla="*/ 1438813 h 335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294" h="3351">
                <a:moveTo>
                  <a:pt x="1009" y="2678"/>
                </a:moveTo>
                <a:cubicBezTo>
                  <a:pt x="1157" y="2345"/>
                  <a:pt x="1317" y="2024"/>
                  <a:pt x="1487" y="1715"/>
                </a:cubicBezTo>
                <a:cubicBezTo>
                  <a:pt x="1658" y="1407"/>
                  <a:pt x="1842" y="1113"/>
                  <a:pt x="2038" y="836"/>
                </a:cubicBezTo>
                <a:cubicBezTo>
                  <a:pt x="2235" y="558"/>
                  <a:pt x="2385" y="368"/>
                  <a:pt x="2489" y="265"/>
                </a:cubicBezTo>
                <a:cubicBezTo>
                  <a:pt x="2592" y="162"/>
                  <a:pt x="2664" y="101"/>
                  <a:pt x="2704" y="84"/>
                </a:cubicBezTo>
                <a:cubicBezTo>
                  <a:pt x="2743" y="66"/>
                  <a:pt x="2831" y="48"/>
                  <a:pt x="2967" y="29"/>
                </a:cubicBezTo>
                <a:cubicBezTo>
                  <a:pt x="3102" y="10"/>
                  <a:pt x="3195" y="0"/>
                  <a:pt x="3246" y="0"/>
                </a:cubicBezTo>
                <a:cubicBezTo>
                  <a:pt x="3278" y="0"/>
                  <a:pt x="3294" y="13"/>
                  <a:pt x="3294" y="37"/>
                </a:cubicBezTo>
                <a:cubicBezTo>
                  <a:pt x="3294" y="52"/>
                  <a:pt x="3288" y="67"/>
                  <a:pt x="3277" y="82"/>
                </a:cubicBezTo>
                <a:cubicBezTo>
                  <a:pt x="3265" y="96"/>
                  <a:pt x="3232" y="128"/>
                  <a:pt x="3177" y="177"/>
                </a:cubicBezTo>
                <a:cubicBezTo>
                  <a:pt x="2902" y="433"/>
                  <a:pt x="2599" y="811"/>
                  <a:pt x="2268" y="1311"/>
                </a:cubicBezTo>
                <a:cubicBezTo>
                  <a:pt x="1938" y="1811"/>
                  <a:pt x="1661" y="2336"/>
                  <a:pt x="1439" y="2886"/>
                </a:cubicBezTo>
                <a:cubicBezTo>
                  <a:pt x="1349" y="3106"/>
                  <a:pt x="1287" y="3238"/>
                  <a:pt x="1254" y="3282"/>
                </a:cubicBezTo>
                <a:cubicBezTo>
                  <a:pt x="1221" y="3328"/>
                  <a:pt x="1115" y="3351"/>
                  <a:pt x="937" y="3351"/>
                </a:cubicBezTo>
                <a:cubicBezTo>
                  <a:pt x="809" y="3351"/>
                  <a:pt x="732" y="3338"/>
                  <a:pt x="707" y="3312"/>
                </a:cubicBezTo>
                <a:cubicBezTo>
                  <a:pt x="682" y="3286"/>
                  <a:pt x="631" y="3215"/>
                  <a:pt x="555" y="3100"/>
                </a:cubicBezTo>
                <a:cubicBezTo>
                  <a:pt x="430" y="2907"/>
                  <a:pt x="286" y="2724"/>
                  <a:pt x="123" y="2552"/>
                </a:cubicBezTo>
                <a:cubicBezTo>
                  <a:pt x="41" y="2466"/>
                  <a:pt x="0" y="2400"/>
                  <a:pt x="0" y="2356"/>
                </a:cubicBezTo>
                <a:cubicBezTo>
                  <a:pt x="0" y="2295"/>
                  <a:pt x="45" y="2233"/>
                  <a:pt x="134" y="2170"/>
                </a:cubicBezTo>
                <a:cubicBezTo>
                  <a:pt x="224" y="2107"/>
                  <a:pt x="298" y="2076"/>
                  <a:pt x="358" y="2076"/>
                </a:cubicBezTo>
                <a:cubicBezTo>
                  <a:pt x="434" y="2076"/>
                  <a:pt x="527" y="2118"/>
                  <a:pt x="638" y="2201"/>
                </a:cubicBezTo>
                <a:cubicBezTo>
                  <a:pt x="749" y="2285"/>
                  <a:pt x="873" y="2444"/>
                  <a:pt x="1009" y="2678"/>
                </a:cubicBezTo>
                <a:close/>
              </a:path>
            </a:pathLst>
          </a:custGeom>
          <a:solidFill>
            <a:srgbClr val="CE9898"/>
          </a:solidFill>
          <a:ln w="9525">
            <a:solidFill>
              <a:schemeClr val="bg1"/>
            </a:solidFill>
            <a:round/>
          </a:ln>
        </p:spPr>
        <p:txBody>
          <a:bodyPr anchor="ctr" anchorCtr="1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9"/>
          <p:cNvSpPr/>
          <p:nvPr/>
        </p:nvSpPr>
        <p:spPr bwMode="auto">
          <a:xfrm rot="20796978">
            <a:off x="5141779" y="3653074"/>
            <a:ext cx="486618" cy="569144"/>
          </a:xfrm>
          <a:custGeom>
            <a:avLst/>
            <a:gdLst>
              <a:gd name="T0" fmla="*/ 2 w 11"/>
              <a:gd name="T1" fmla="*/ 0 h 13"/>
              <a:gd name="T2" fmla="*/ 0 w 11"/>
              <a:gd name="T3" fmla="*/ 11 h 13"/>
              <a:gd name="T4" fmla="*/ 8 w 11"/>
              <a:gd name="T5" fmla="*/ 12 h 13"/>
              <a:gd name="T6" fmla="*/ 10 w 11"/>
              <a:gd name="T7" fmla="*/ 2 h 13"/>
              <a:gd name="T8" fmla="*/ 2 w 11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3">
                <a:moveTo>
                  <a:pt x="2" y="0"/>
                </a:moveTo>
                <a:cubicBezTo>
                  <a:pt x="1" y="2"/>
                  <a:pt x="0" y="7"/>
                  <a:pt x="0" y="11"/>
                </a:cubicBezTo>
                <a:cubicBezTo>
                  <a:pt x="2" y="12"/>
                  <a:pt x="5" y="13"/>
                  <a:pt x="8" y="12"/>
                </a:cubicBezTo>
                <a:cubicBezTo>
                  <a:pt x="9" y="10"/>
                  <a:pt x="11" y="4"/>
                  <a:pt x="10" y="2"/>
                </a:cubicBezTo>
                <a:cubicBezTo>
                  <a:pt x="8" y="1"/>
                  <a:pt x="5" y="1"/>
                  <a:pt x="2" y="0"/>
                </a:cubicBezTo>
                <a:close/>
              </a:path>
            </a:pathLst>
          </a:custGeom>
          <a:solidFill>
            <a:srgbClr val="F2CFD7"/>
          </a:solidFill>
          <a:ln w="28575" cap="rnd">
            <a:solidFill>
              <a:srgbClr val="CE9898"/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KSO_Shape"/>
          <p:cNvSpPr/>
          <p:nvPr/>
        </p:nvSpPr>
        <p:spPr bwMode="auto">
          <a:xfrm rot="714711">
            <a:off x="5280903" y="3522127"/>
            <a:ext cx="555136" cy="565102"/>
          </a:xfrm>
          <a:custGeom>
            <a:avLst/>
            <a:gdLst>
              <a:gd name="T0" fmla="*/ 542159 w 3294"/>
              <a:gd name="T1" fmla="*/ 1438813 h 3351"/>
              <a:gd name="T2" fmla="*/ 799000 w 3294"/>
              <a:gd name="T3" fmla="*/ 921421 h 3351"/>
              <a:gd name="T4" fmla="*/ 1095065 w 3294"/>
              <a:gd name="T5" fmla="*/ 449159 h 3351"/>
              <a:gd name="T6" fmla="*/ 1337398 w 3294"/>
              <a:gd name="T7" fmla="*/ 142377 h 3351"/>
              <a:gd name="T8" fmla="*/ 1452922 w 3294"/>
              <a:gd name="T9" fmla="*/ 45131 h 3351"/>
              <a:gd name="T10" fmla="*/ 1594238 w 3294"/>
              <a:gd name="T11" fmla="*/ 15581 h 3351"/>
              <a:gd name="T12" fmla="*/ 1744151 w 3294"/>
              <a:gd name="T13" fmla="*/ 0 h 3351"/>
              <a:gd name="T14" fmla="*/ 1769943 w 3294"/>
              <a:gd name="T15" fmla="*/ 19879 h 3351"/>
              <a:gd name="T16" fmla="*/ 1760809 w 3294"/>
              <a:gd name="T17" fmla="*/ 44056 h 3351"/>
              <a:gd name="T18" fmla="*/ 1707076 w 3294"/>
              <a:gd name="T19" fmla="*/ 95097 h 3351"/>
              <a:gd name="T20" fmla="*/ 1218649 w 3294"/>
              <a:gd name="T21" fmla="*/ 704363 h 3351"/>
              <a:gd name="T22" fmla="*/ 773208 w 3294"/>
              <a:gd name="T23" fmla="*/ 1550566 h 3351"/>
              <a:gd name="T24" fmla="*/ 673803 w 3294"/>
              <a:gd name="T25" fmla="*/ 1763325 h 3351"/>
              <a:gd name="T26" fmla="*/ 503472 w 3294"/>
              <a:gd name="T27" fmla="*/ 1800397 h 3351"/>
              <a:gd name="T28" fmla="*/ 379888 w 3294"/>
              <a:gd name="T29" fmla="*/ 1779443 h 3351"/>
              <a:gd name="T30" fmla="*/ 298214 w 3294"/>
              <a:gd name="T31" fmla="*/ 1665542 h 3351"/>
              <a:gd name="T32" fmla="*/ 66091 w 3294"/>
              <a:gd name="T33" fmla="*/ 1371117 h 3351"/>
              <a:gd name="T34" fmla="*/ 0 w 3294"/>
              <a:gd name="T35" fmla="*/ 1265812 h 3351"/>
              <a:gd name="T36" fmla="*/ 72001 w 3294"/>
              <a:gd name="T37" fmla="*/ 1165879 h 3351"/>
              <a:gd name="T38" fmla="*/ 192362 w 3294"/>
              <a:gd name="T39" fmla="*/ 1115376 h 3351"/>
              <a:gd name="T40" fmla="*/ 342812 w 3294"/>
              <a:gd name="T41" fmla="*/ 1182535 h 3351"/>
              <a:gd name="T42" fmla="*/ 542159 w 3294"/>
              <a:gd name="T43" fmla="*/ 1438813 h 335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294" h="3351">
                <a:moveTo>
                  <a:pt x="1009" y="2678"/>
                </a:moveTo>
                <a:cubicBezTo>
                  <a:pt x="1157" y="2345"/>
                  <a:pt x="1317" y="2024"/>
                  <a:pt x="1487" y="1715"/>
                </a:cubicBezTo>
                <a:cubicBezTo>
                  <a:pt x="1658" y="1407"/>
                  <a:pt x="1842" y="1113"/>
                  <a:pt x="2038" y="836"/>
                </a:cubicBezTo>
                <a:cubicBezTo>
                  <a:pt x="2235" y="558"/>
                  <a:pt x="2385" y="368"/>
                  <a:pt x="2489" y="265"/>
                </a:cubicBezTo>
                <a:cubicBezTo>
                  <a:pt x="2592" y="162"/>
                  <a:pt x="2664" y="101"/>
                  <a:pt x="2704" y="84"/>
                </a:cubicBezTo>
                <a:cubicBezTo>
                  <a:pt x="2743" y="66"/>
                  <a:pt x="2831" y="48"/>
                  <a:pt x="2967" y="29"/>
                </a:cubicBezTo>
                <a:cubicBezTo>
                  <a:pt x="3102" y="10"/>
                  <a:pt x="3195" y="0"/>
                  <a:pt x="3246" y="0"/>
                </a:cubicBezTo>
                <a:cubicBezTo>
                  <a:pt x="3278" y="0"/>
                  <a:pt x="3294" y="13"/>
                  <a:pt x="3294" y="37"/>
                </a:cubicBezTo>
                <a:cubicBezTo>
                  <a:pt x="3294" y="52"/>
                  <a:pt x="3288" y="67"/>
                  <a:pt x="3277" y="82"/>
                </a:cubicBezTo>
                <a:cubicBezTo>
                  <a:pt x="3265" y="96"/>
                  <a:pt x="3232" y="128"/>
                  <a:pt x="3177" y="177"/>
                </a:cubicBezTo>
                <a:cubicBezTo>
                  <a:pt x="2902" y="433"/>
                  <a:pt x="2599" y="811"/>
                  <a:pt x="2268" y="1311"/>
                </a:cubicBezTo>
                <a:cubicBezTo>
                  <a:pt x="1938" y="1811"/>
                  <a:pt x="1661" y="2336"/>
                  <a:pt x="1439" y="2886"/>
                </a:cubicBezTo>
                <a:cubicBezTo>
                  <a:pt x="1349" y="3106"/>
                  <a:pt x="1287" y="3238"/>
                  <a:pt x="1254" y="3282"/>
                </a:cubicBezTo>
                <a:cubicBezTo>
                  <a:pt x="1221" y="3328"/>
                  <a:pt x="1115" y="3351"/>
                  <a:pt x="937" y="3351"/>
                </a:cubicBezTo>
                <a:cubicBezTo>
                  <a:pt x="809" y="3351"/>
                  <a:pt x="732" y="3338"/>
                  <a:pt x="707" y="3312"/>
                </a:cubicBezTo>
                <a:cubicBezTo>
                  <a:pt x="682" y="3286"/>
                  <a:pt x="631" y="3215"/>
                  <a:pt x="555" y="3100"/>
                </a:cubicBezTo>
                <a:cubicBezTo>
                  <a:pt x="430" y="2907"/>
                  <a:pt x="286" y="2724"/>
                  <a:pt x="123" y="2552"/>
                </a:cubicBezTo>
                <a:cubicBezTo>
                  <a:pt x="41" y="2466"/>
                  <a:pt x="0" y="2400"/>
                  <a:pt x="0" y="2356"/>
                </a:cubicBezTo>
                <a:cubicBezTo>
                  <a:pt x="0" y="2295"/>
                  <a:pt x="45" y="2233"/>
                  <a:pt x="134" y="2170"/>
                </a:cubicBezTo>
                <a:cubicBezTo>
                  <a:pt x="224" y="2107"/>
                  <a:pt x="298" y="2076"/>
                  <a:pt x="358" y="2076"/>
                </a:cubicBezTo>
                <a:cubicBezTo>
                  <a:pt x="434" y="2076"/>
                  <a:pt x="527" y="2118"/>
                  <a:pt x="638" y="2201"/>
                </a:cubicBezTo>
                <a:cubicBezTo>
                  <a:pt x="749" y="2285"/>
                  <a:pt x="873" y="2444"/>
                  <a:pt x="1009" y="2678"/>
                </a:cubicBezTo>
                <a:close/>
              </a:path>
            </a:pathLst>
          </a:custGeom>
          <a:solidFill>
            <a:srgbClr val="CE9898"/>
          </a:solidFill>
          <a:ln w="9525">
            <a:solidFill>
              <a:schemeClr val="bg1"/>
            </a:solidFill>
            <a:round/>
          </a:ln>
        </p:spPr>
        <p:txBody>
          <a:bodyPr anchor="ctr" anchorCtr="1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9"/>
          <p:cNvSpPr/>
          <p:nvPr/>
        </p:nvSpPr>
        <p:spPr bwMode="auto">
          <a:xfrm rot="20796978">
            <a:off x="5141779" y="5231684"/>
            <a:ext cx="486618" cy="569144"/>
          </a:xfrm>
          <a:custGeom>
            <a:avLst/>
            <a:gdLst>
              <a:gd name="T0" fmla="*/ 2 w 11"/>
              <a:gd name="T1" fmla="*/ 0 h 13"/>
              <a:gd name="T2" fmla="*/ 0 w 11"/>
              <a:gd name="T3" fmla="*/ 11 h 13"/>
              <a:gd name="T4" fmla="*/ 8 w 11"/>
              <a:gd name="T5" fmla="*/ 12 h 13"/>
              <a:gd name="T6" fmla="*/ 10 w 11"/>
              <a:gd name="T7" fmla="*/ 2 h 13"/>
              <a:gd name="T8" fmla="*/ 2 w 11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3">
                <a:moveTo>
                  <a:pt x="2" y="0"/>
                </a:moveTo>
                <a:cubicBezTo>
                  <a:pt x="1" y="2"/>
                  <a:pt x="0" y="7"/>
                  <a:pt x="0" y="11"/>
                </a:cubicBezTo>
                <a:cubicBezTo>
                  <a:pt x="2" y="12"/>
                  <a:pt x="5" y="13"/>
                  <a:pt x="8" y="12"/>
                </a:cubicBezTo>
                <a:cubicBezTo>
                  <a:pt x="9" y="10"/>
                  <a:pt x="11" y="4"/>
                  <a:pt x="10" y="2"/>
                </a:cubicBezTo>
                <a:cubicBezTo>
                  <a:pt x="8" y="1"/>
                  <a:pt x="5" y="1"/>
                  <a:pt x="2" y="0"/>
                </a:cubicBezTo>
                <a:close/>
              </a:path>
            </a:pathLst>
          </a:custGeom>
          <a:solidFill>
            <a:srgbClr val="F2CFD7"/>
          </a:solidFill>
          <a:ln w="28575" cap="rnd">
            <a:solidFill>
              <a:srgbClr val="CE9898"/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KSO_Shape"/>
          <p:cNvSpPr/>
          <p:nvPr/>
        </p:nvSpPr>
        <p:spPr bwMode="auto">
          <a:xfrm rot="714711">
            <a:off x="5280903" y="5100737"/>
            <a:ext cx="555136" cy="565102"/>
          </a:xfrm>
          <a:custGeom>
            <a:avLst/>
            <a:gdLst>
              <a:gd name="T0" fmla="*/ 542159 w 3294"/>
              <a:gd name="T1" fmla="*/ 1438813 h 3351"/>
              <a:gd name="T2" fmla="*/ 799000 w 3294"/>
              <a:gd name="T3" fmla="*/ 921421 h 3351"/>
              <a:gd name="T4" fmla="*/ 1095065 w 3294"/>
              <a:gd name="T5" fmla="*/ 449159 h 3351"/>
              <a:gd name="T6" fmla="*/ 1337398 w 3294"/>
              <a:gd name="T7" fmla="*/ 142377 h 3351"/>
              <a:gd name="T8" fmla="*/ 1452922 w 3294"/>
              <a:gd name="T9" fmla="*/ 45131 h 3351"/>
              <a:gd name="T10" fmla="*/ 1594238 w 3294"/>
              <a:gd name="T11" fmla="*/ 15581 h 3351"/>
              <a:gd name="T12" fmla="*/ 1744151 w 3294"/>
              <a:gd name="T13" fmla="*/ 0 h 3351"/>
              <a:gd name="T14" fmla="*/ 1769943 w 3294"/>
              <a:gd name="T15" fmla="*/ 19879 h 3351"/>
              <a:gd name="T16" fmla="*/ 1760809 w 3294"/>
              <a:gd name="T17" fmla="*/ 44056 h 3351"/>
              <a:gd name="T18" fmla="*/ 1707076 w 3294"/>
              <a:gd name="T19" fmla="*/ 95097 h 3351"/>
              <a:gd name="T20" fmla="*/ 1218649 w 3294"/>
              <a:gd name="T21" fmla="*/ 704363 h 3351"/>
              <a:gd name="T22" fmla="*/ 773208 w 3294"/>
              <a:gd name="T23" fmla="*/ 1550566 h 3351"/>
              <a:gd name="T24" fmla="*/ 673803 w 3294"/>
              <a:gd name="T25" fmla="*/ 1763325 h 3351"/>
              <a:gd name="T26" fmla="*/ 503472 w 3294"/>
              <a:gd name="T27" fmla="*/ 1800397 h 3351"/>
              <a:gd name="T28" fmla="*/ 379888 w 3294"/>
              <a:gd name="T29" fmla="*/ 1779443 h 3351"/>
              <a:gd name="T30" fmla="*/ 298214 w 3294"/>
              <a:gd name="T31" fmla="*/ 1665542 h 3351"/>
              <a:gd name="T32" fmla="*/ 66091 w 3294"/>
              <a:gd name="T33" fmla="*/ 1371117 h 3351"/>
              <a:gd name="T34" fmla="*/ 0 w 3294"/>
              <a:gd name="T35" fmla="*/ 1265812 h 3351"/>
              <a:gd name="T36" fmla="*/ 72001 w 3294"/>
              <a:gd name="T37" fmla="*/ 1165879 h 3351"/>
              <a:gd name="T38" fmla="*/ 192362 w 3294"/>
              <a:gd name="T39" fmla="*/ 1115376 h 3351"/>
              <a:gd name="T40" fmla="*/ 342812 w 3294"/>
              <a:gd name="T41" fmla="*/ 1182535 h 3351"/>
              <a:gd name="T42" fmla="*/ 542159 w 3294"/>
              <a:gd name="T43" fmla="*/ 1438813 h 335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294" h="3351">
                <a:moveTo>
                  <a:pt x="1009" y="2678"/>
                </a:moveTo>
                <a:cubicBezTo>
                  <a:pt x="1157" y="2345"/>
                  <a:pt x="1317" y="2024"/>
                  <a:pt x="1487" y="1715"/>
                </a:cubicBezTo>
                <a:cubicBezTo>
                  <a:pt x="1658" y="1407"/>
                  <a:pt x="1842" y="1113"/>
                  <a:pt x="2038" y="836"/>
                </a:cubicBezTo>
                <a:cubicBezTo>
                  <a:pt x="2235" y="558"/>
                  <a:pt x="2385" y="368"/>
                  <a:pt x="2489" y="265"/>
                </a:cubicBezTo>
                <a:cubicBezTo>
                  <a:pt x="2592" y="162"/>
                  <a:pt x="2664" y="101"/>
                  <a:pt x="2704" y="84"/>
                </a:cubicBezTo>
                <a:cubicBezTo>
                  <a:pt x="2743" y="66"/>
                  <a:pt x="2831" y="48"/>
                  <a:pt x="2967" y="29"/>
                </a:cubicBezTo>
                <a:cubicBezTo>
                  <a:pt x="3102" y="10"/>
                  <a:pt x="3195" y="0"/>
                  <a:pt x="3246" y="0"/>
                </a:cubicBezTo>
                <a:cubicBezTo>
                  <a:pt x="3278" y="0"/>
                  <a:pt x="3294" y="13"/>
                  <a:pt x="3294" y="37"/>
                </a:cubicBezTo>
                <a:cubicBezTo>
                  <a:pt x="3294" y="52"/>
                  <a:pt x="3288" y="67"/>
                  <a:pt x="3277" y="82"/>
                </a:cubicBezTo>
                <a:cubicBezTo>
                  <a:pt x="3265" y="96"/>
                  <a:pt x="3232" y="128"/>
                  <a:pt x="3177" y="177"/>
                </a:cubicBezTo>
                <a:cubicBezTo>
                  <a:pt x="2902" y="433"/>
                  <a:pt x="2599" y="811"/>
                  <a:pt x="2268" y="1311"/>
                </a:cubicBezTo>
                <a:cubicBezTo>
                  <a:pt x="1938" y="1811"/>
                  <a:pt x="1661" y="2336"/>
                  <a:pt x="1439" y="2886"/>
                </a:cubicBezTo>
                <a:cubicBezTo>
                  <a:pt x="1349" y="3106"/>
                  <a:pt x="1287" y="3238"/>
                  <a:pt x="1254" y="3282"/>
                </a:cubicBezTo>
                <a:cubicBezTo>
                  <a:pt x="1221" y="3328"/>
                  <a:pt x="1115" y="3351"/>
                  <a:pt x="937" y="3351"/>
                </a:cubicBezTo>
                <a:cubicBezTo>
                  <a:pt x="809" y="3351"/>
                  <a:pt x="732" y="3338"/>
                  <a:pt x="707" y="3312"/>
                </a:cubicBezTo>
                <a:cubicBezTo>
                  <a:pt x="682" y="3286"/>
                  <a:pt x="631" y="3215"/>
                  <a:pt x="555" y="3100"/>
                </a:cubicBezTo>
                <a:cubicBezTo>
                  <a:pt x="430" y="2907"/>
                  <a:pt x="286" y="2724"/>
                  <a:pt x="123" y="2552"/>
                </a:cubicBezTo>
                <a:cubicBezTo>
                  <a:pt x="41" y="2466"/>
                  <a:pt x="0" y="2400"/>
                  <a:pt x="0" y="2356"/>
                </a:cubicBezTo>
                <a:cubicBezTo>
                  <a:pt x="0" y="2295"/>
                  <a:pt x="45" y="2233"/>
                  <a:pt x="134" y="2170"/>
                </a:cubicBezTo>
                <a:cubicBezTo>
                  <a:pt x="224" y="2107"/>
                  <a:pt x="298" y="2076"/>
                  <a:pt x="358" y="2076"/>
                </a:cubicBezTo>
                <a:cubicBezTo>
                  <a:pt x="434" y="2076"/>
                  <a:pt x="527" y="2118"/>
                  <a:pt x="638" y="2201"/>
                </a:cubicBezTo>
                <a:cubicBezTo>
                  <a:pt x="749" y="2285"/>
                  <a:pt x="873" y="2444"/>
                  <a:pt x="1009" y="2678"/>
                </a:cubicBezTo>
                <a:close/>
              </a:path>
            </a:pathLst>
          </a:custGeom>
          <a:solidFill>
            <a:srgbClr val="CE9898"/>
          </a:solidFill>
          <a:ln w="9525">
            <a:solidFill>
              <a:schemeClr val="bg1"/>
            </a:solidFill>
            <a:round/>
          </a:ln>
        </p:spPr>
        <p:txBody>
          <a:bodyPr anchor="ctr" anchorCtr="1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9pPr>
          </a:lstStyle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000">
        <p:wheel spokes="8"/>
      </p:transition>
    </mc:Choice>
    <mc:Fallback>
      <p:transition spd="slow">
        <p:wheel spokes="8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bldLvl="0" animBg="1"/>
      <p:bldP spid="35" grpId="0"/>
      <p:bldP spid="41" grpId="0"/>
      <p:bldP spid="37" grpId="0" bldLvl="0" animBg="1"/>
      <p:bldP spid="42" grpId="0"/>
      <p:bldP spid="38" grpId="0" bldLvl="0" animBg="1"/>
      <p:bldP spid="15" grpId="0" bldLvl="0" animBg="1"/>
      <p:bldP spid="16" grpId="0" bldLvl="0" animBg="1"/>
      <p:bldP spid="17" grpId="0" bldLvl="0" animBg="1"/>
      <p:bldP spid="18" grpId="0" bldLvl="0" animBg="1"/>
      <p:bldP spid="19" grpId="0" bldLvl="0" animBg="1"/>
      <p:bldP spid="20" grpId="0" bldLvl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" name="文本框 502"/>
          <p:cNvSpPr txBox="1"/>
          <p:nvPr/>
        </p:nvSpPr>
        <p:spPr>
          <a:xfrm>
            <a:off x="4688840" y="3676650"/>
            <a:ext cx="2621280" cy="5835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3200" b="1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名人理财案例</a:t>
            </a:r>
            <a:endParaRPr kumimoji="1" lang="zh-CN" altLang="en-US" sz="3200" b="1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grpSp>
        <p:nvGrpSpPr>
          <p:cNvPr id="1013" name="组 1012"/>
          <p:cNvGrpSpPr/>
          <p:nvPr/>
        </p:nvGrpSpPr>
        <p:grpSpPr>
          <a:xfrm>
            <a:off x="2681035" y="173421"/>
            <a:ext cx="6829930" cy="1732877"/>
            <a:chOff x="1975689" y="474796"/>
            <a:chExt cx="5808525" cy="1473728"/>
          </a:xfrm>
          <a:solidFill>
            <a:srgbClr val="B35A4C"/>
          </a:solidFill>
        </p:grpSpPr>
        <p:sp>
          <p:nvSpPr>
            <p:cNvPr id="513" name="Freeform 21"/>
            <p:cNvSpPr>
              <a:spLocks noEditPoints="1"/>
            </p:cNvSpPr>
            <p:nvPr/>
          </p:nvSpPr>
          <p:spPr bwMode="auto">
            <a:xfrm>
              <a:off x="2980860" y="851735"/>
              <a:ext cx="154439" cy="285323"/>
            </a:xfrm>
            <a:custGeom>
              <a:avLst/>
              <a:gdLst>
                <a:gd name="T0" fmla="*/ 8 w 25"/>
                <a:gd name="T1" fmla="*/ 6 h 46"/>
                <a:gd name="T2" fmla="*/ 22 w 25"/>
                <a:gd name="T3" fmla="*/ 23 h 46"/>
                <a:gd name="T4" fmla="*/ 3 w 25"/>
                <a:gd name="T5" fmla="*/ 39 h 46"/>
                <a:gd name="T6" fmla="*/ 1 w 25"/>
                <a:gd name="T7" fmla="*/ 17 h 46"/>
                <a:gd name="T8" fmla="*/ 8 w 25"/>
                <a:gd name="T9" fmla="*/ 6 h 46"/>
                <a:gd name="T10" fmla="*/ 4 w 25"/>
                <a:gd name="T11" fmla="*/ 16 h 46"/>
                <a:gd name="T12" fmla="*/ 6 w 25"/>
                <a:gd name="T13" fmla="*/ 37 h 46"/>
                <a:gd name="T14" fmla="*/ 15 w 25"/>
                <a:gd name="T15" fmla="*/ 8 h 46"/>
                <a:gd name="T16" fmla="*/ 4 w 25"/>
                <a:gd name="T17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6">
                  <a:moveTo>
                    <a:pt x="8" y="6"/>
                  </a:moveTo>
                  <a:cubicBezTo>
                    <a:pt x="18" y="0"/>
                    <a:pt x="25" y="12"/>
                    <a:pt x="22" y="23"/>
                  </a:cubicBezTo>
                  <a:cubicBezTo>
                    <a:pt x="20" y="31"/>
                    <a:pt x="10" y="46"/>
                    <a:pt x="3" y="39"/>
                  </a:cubicBezTo>
                  <a:cubicBezTo>
                    <a:pt x="0" y="36"/>
                    <a:pt x="0" y="22"/>
                    <a:pt x="1" y="17"/>
                  </a:cubicBezTo>
                  <a:cubicBezTo>
                    <a:pt x="2" y="13"/>
                    <a:pt x="5" y="9"/>
                    <a:pt x="8" y="6"/>
                  </a:cubicBezTo>
                  <a:close/>
                  <a:moveTo>
                    <a:pt x="4" y="16"/>
                  </a:moveTo>
                  <a:cubicBezTo>
                    <a:pt x="6" y="22"/>
                    <a:pt x="1" y="30"/>
                    <a:pt x="6" y="37"/>
                  </a:cubicBezTo>
                  <a:cubicBezTo>
                    <a:pt x="17" y="34"/>
                    <a:pt x="24" y="18"/>
                    <a:pt x="15" y="8"/>
                  </a:cubicBezTo>
                  <a:cubicBezTo>
                    <a:pt x="10" y="7"/>
                    <a:pt x="7" y="12"/>
                    <a:pt x="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22"/>
            <p:cNvSpPr/>
            <p:nvPr/>
          </p:nvSpPr>
          <p:spPr bwMode="auto">
            <a:xfrm>
              <a:off x="2609156" y="851735"/>
              <a:ext cx="141352" cy="266998"/>
            </a:xfrm>
            <a:custGeom>
              <a:avLst/>
              <a:gdLst>
                <a:gd name="T0" fmla="*/ 21 w 23"/>
                <a:gd name="T1" fmla="*/ 1 h 43"/>
                <a:gd name="T2" fmla="*/ 21 w 23"/>
                <a:gd name="T3" fmla="*/ 16 h 43"/>
                <a:gd name="T4" fmla="*/ 17 w 23"/>
                <a:gd name="T5" fmla="*/ 15 h 43"/>
                <a:gd name="T6" fmla="*/ 18 w 23"/>
                <a:gd name="T7" fmla="*/ 7 h 43"/>
                <a:gd name="T8" fmla="*/ 9 w 23"/>
                <a:gd name="T9" fmla="*/ 12 h 43"/>
                <a:gd name="T10" fmla="*/ 20 w 23"/>
                <a:gd name="T11" fmla="*/ 30 h 43"/>
                <a:gd name="T12" fmla="*/ 8 w 23"/>
                <a:gd name="T13" fmla="*/ 39 h 43"/>
                <a:gd name="T14" fmla="*/ 4 w 23"/>
                <a:gd name="T15" fmla="*/ 38 h 43"/>
                <a:gd name="T16" fmla="*/ 2 w 23"/>
                <a:gd name="T17" fmla="*/ 43 h 43"/>
                <a:gd name="T18" fmla="*/ 0 w 23"/>
                <a:gd name="T19" fmla="*/ 41 h 43"/>
                <a:gd name="T20" fmla="*/ 4 w 23"/>
                <a:gd name="T21" fmla="*/ 30 h 43"/>
                <a:gd name="T22" fmla="*/ 8 w 23"/>
                <a:gd name="T23" fmla="*/ 36 h 43"/>
                <a:gd name="T24" fmla="*/ 17 w 23"/>
                <a:gd name="T25" fmla="*/ 27 h 43"/>
                <a:gd name="T26" fmla="*/ 6 w 23"/>
                <a:gd name="T27" fmla="*/ 12 h 43"/>
                <a:gd name="T28" fmla="*/ 19 w 23"/>
                <a:gd name="T29" fmla="*/ 3 h 43"/>
                <a:gd name="T30" fmla="*/ 21 w 23"/>
                <a:gd name="T3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43">
                  <a:moveTo>
                    <a:pt x="21" y="1"/>
                  </a:moveTo>
                  <a:cubicBezTo>
                    <a:pt x="23" y="6"/>
                    <a:pt x="20" y="10"/>
                    <a:pt x="21" y="16"/>
                  </a:cubicBezTo>
                  <a:cubicBezTo>
                    <a:pt x="20" y="17"/>
                    <a:pt x="18" y="16"/>
                    <a:pt x="17" y="15"/>
                  </a:cubicBezTo>
                  <a:cubicBezTo>
                    <a:pt x="18" y="13"/>
                    <a:pt x="18" y="10"/>
                    <a:pt x="18" y="7"/>
                  </a:cubicBezTo>
                  <a:cubicBezTo>
                    <a:pt x="14" y="2"/>
                    <a:pt x="8" y="9"/>
                    <a:pt x="9" y="12"/>
                  </a:cubicBezTo>
                  <a:cubicBezTo>
                    <a:pt x="12" y="18"/>
                    <a:pt x="21" y="21"/>
                    <a:pt x="20" y="30"/>
                  </a:cubicBezTo>
                  <a:cubicBezTo>
                    <a:pt x="20" y="36"/>
                    <a:pt x="14" y="38"/>
                    <a:pt x="8" y="39"/>
                  </a:cubicBezTo>
                  <a:cubicBezTo>
                    <a:pt x="6" y="40"/>
                    <a:pt x="6" y="38"/>
                    <a:pt x="4" y="38"/>
                  </a:cubicBezTo>
                  <a:cubicBezTo>
                    <a:pt x="4" y="40"/>
                    <a:pt x="5" y="42"/>
                    <a:pt x="2" y="43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2" y="38"/>
                    <a:pt x="0" y="29"/>
                    <a:pt x="4" y="30"/>
                  </a:cubicBezTo>
                  <a:cubicBezTo>
                    <a:pt x="6" y="31"/>
                    <a:pt x="5" y="36"/>
                    <a:pt x="8" y="36"/>
                  </a:cubicBezTo>
                  <a:cubicBezTo>
                    <a:pt x="15" y="35"/>
                    <a:pt x="17" y="31"/>
                    <a:pt x="17" y="27"/>
                  </a:cubicBezTo>
                  <a:cubicBezTo>
                    <a:pt x="16" y="21"/>
                    <a:pt x="6" y="18"/>
                    <a:pt x="6" y="12"/>
                  </a:cubicBezTo>
                  <a:cubicBezTo>
                    <a:pt x="6" y="7"/>
                    <a:pt x="11" y="0"/>
                    <a:pt x="19" y="3"/>
                  </a:cubicBezTo>
                  <a:cubicBezTo>
                    <a:pt x="18" y="1"/>
                    <a:pt x="19" y="0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23"/>
            <p:cNvSpPr>
              <a:spLocks noEditPoints="1"/>
            </p:cNvSpPr>
            <p:nvPr/>
          </p:nvSpPr>
          <p:spPr bwMode="auto">
            <a:xfrm>
              <a:off x="2483510" y="809853"/>
              <a:ext cx="167528" cy="285323"/>
            </a:xfrm>
            <a:custGeom>
              <a:avLst/>
              <a:gdLst>
                <a:gd name="T0" fmla="*/ 5 w 27"/>
                <a:gd name="T1" fmla="*/ 32 h 46"/>
                <a:gd name="T2" fmla="*/ 4 w 27"/>
                <a:gd name="T3" fmla="*/ 46 h 46"/>
                <a:gd name="T4" fmla="*/ 0 w 27"/>
                <a:gd name="T5" fmla="*/ 45 h 46"/>
                <a:gd name="T6" fmla="*/ 2 w 27"/>
                <a:gd name="T7" fmla="*/ 10 h 46"/>
                <a:gd name="T8" fmla="*/ 5 w 27"/>
                <a:gd name="T9" fmla="*/ 11 h 46"/>
                <a:gd name="T10" fmla="*/ 5 w 27"/>
                <a:gd name="T11" fmla="*/ 32 h 46"/>
                <a:gd name="T12" fmla="*/ 6 w 27"/>
                <a:gd name="T13" fmla="*/ 28 h 46"/>
                <a:gd name="T14" fmla="*/ 19 w 27"/>
                <a:gd name="T15" fmla="*/ 19 h 46"/>
                <a:gd name="T16" fmla="*/ 8 w 27"/>
                <a:gd name="T17" fmla="*/ 13 h 46"/>
                <a:gd name="T18" fmla="*/ 5 w 27"/>
                <a:gd name="T19" fmla="*/ 29 h 46"/>
                <a:gd name="T20" fmla="*/ 6 w 27"/>
                <a:gd name="T2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46">
                  <a:moveTo>
                    <a:pt x="5" y="32"/>
                  </a:moveTo>
                  <a:cubicBezTo>
                    <a:pt x="3" y="36"/>
                    <a:pt x="5" y="41"/>
                    <a:pt x="4" y="46"/>
                  </a:cubicBezTo>
                  <a:cubicBezTo>
                    <a:pt x="1" y="46"/>
                    <a:pt x="1" y="46"/>
                    <a:pt x="0" y="45"/>
                  </a:cubicBezTo>
                  <a:cubicBezTo>
                    <a:pt x="2" y="33"/>
                    <a:pt x="1" y="20"/>
                    <a:pt x="2" y="10"/>
                  </a:cubicBezTo>
                  <a:cubicBezTo>
                    <a:pt x="4" y="10"/>
                    <a:pt x="5" y="10"/>
                    <a:pt x="5" y="11"/>
                  </a:cubicBezTo>
                  <a:cubicBezTo>
                    <a:pt x="27" y="0"/>
                    <a:pt x="27" y="41"/>
                    <a:pt x="5" y="32"/>
                  </a:cubicBezTo>
                  <a:close/>
                  <a:moveTo>
                    <a:pt x="6" y="28"/>
                  </a:moveTo>
                  <a:cubicBezTo>
                    <a:pt x="12" y="33"/>
                    <a:pt x="20" y="27"/>
                    <a:pt x="19" y="19"/>
                  </a:cubicBezTo>
                  <a:cubicBezTo>
                    <a:pt x="18" y="15"/>
                    <a:pt x="14" y="11"/>
                    <a:pt x="8" y="13"/>
                  </a:cubicBezTo>
                  <a:cubicBezTo>
                    <a:pt x="4" y="16"/>
                    <a:pt x="4" y="24"/>
                    <a:pt x="5" y="29"/>
                  </a:cubicBezTo>
                  <a:cubicBezTo>
                    <a:pt x="5" y="28"/>
                    <a:pt x="5" y="28"/>
                    <a:pt x="6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24"/>
            <p:cNvSpPr/>
            <p:nvPr/>
          </p:nvSpPr>
          <p:spPr bwMode="auto">
            <a:xfrm>
              <a:off x="2315981" y="864822"/>
              <a:ext cx="136117" cy="259146"/>
            </a:xfrm>
            <a:custGeom>
              <a:avLst/>
              <a:gdLst>
                <a:gd name="T0" fmla="*/ 22 w 22"/>
                <a:gd name="T1" fmla="*/ 6 h 42"/>
                <a:gd name="T2" fmla="*/ 7 w 22"/>
                <a:gd name="T3" fmla="*/ 4 h 42"/>
                <a:gd name="T4" fmla="*/ 5 w 22"/>
                <a:gd name="T5" fmla="*/ 20 h 42"/>
                <a:gd name="T6" fmla="*/ 14 w 22"/>
                <a:gd name="T7" fmla="*/ 23 h 42"/>
                <a:gd name="T8" fmla="*/ 4 w 22"/>
                <a:gd name="T9" fmla="*/ 24 h 42"/>
                <a:gd name="T10" fmla="*/ 3 w 22"/>
                <a:gd name="T11" fmla="*/ 37 h 42"/>
                <a:gd name="T12" fmla="*/ 17 w 22"/>
                <a:gd name="T13" fmla="*/ 36 h 42"/>
                <a:gd name="T14" fmla="*/ 2 w 22"/>
                <a:gd name="T15" fmla="*/ 41 h 42"/>
                <a:gd name="T16" fmla="*/ 0 w 22"/>
                <a:gd name="T17" fmla="*/ 40 h 42"/>
                <a:gd name="T18" fmla="*/ 3 w 22"/>
                <a:gd name="T19" fmla="*/ 2 h 42"/>
                <a:gd name="T20" fmla="*/ 5 w 22"/>
                <a:gd name="T21" fmla="*/ 1 h 42"/>
                <a:gd name="T22" fmla="*/ 22 w 22"/>
                <a:gd name="T23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42">
                  <a:moveTo>
                    <a:pt x="22" y="6"/>
                  </a:moveTo>
                  <a:cubicBezTo>
                    <a:pt x="18" y="7"/>
                    <a:pt x="13" y="4"/>
                    <a:pt x="7" y="4"/>
                  </a:cubicBezTo>
                  <a:cubicBezTo>
                    <a:pt x="3" y="7"/>
                    <a:pt x="5" y="15"/>
                    <a:pt x="5" y="20"/>
                  </a:cubicBezTo>
                  <a:cubicBezTo>
                    <a:pt x="9" y="21"/>
                    <a:pt x="15" y="18"/>
                    <a:pt x="14" y="23"/>
                  </a:cubicBezTo>
                  <a:cubicBezTo>
                    <a:pt x="11" y="24"/>
                    <a:pt x="7" y="23"/>
                    <a:pt x="4" y="24"/>
                  </a:cubicBezTo>
                  <a:cubicBezTo>
                    <a:pt x="4" y="28"/>
                    <a:pt x="4" y="33"/>
                    <a:pt x="3" y="37"/>
                  </a:cubicBezTo>
                  <a:cubicBezTo>
                    <a:pt x="7" y="37"/>
                    <a:pt x="16" y="29"/>
                    <a:pt x="17" y="36"/>
                  </a:cubicBezTo>
                  <a:cubicBezTo>
                    <a:pt x="11" y="37"/>
                    <a:pt x="6" y="39"/>
                    <a:pt x="2" y="41"/>
                  </a:cubicBezTo>
                  <a:cubicBezTo>
                    <a:pt x="1" y="42"/>
                    <a:pt x="1" y="40"/>
                    <a:pt x="0" y="40"/>
                  </a:cubicBezTo>
                  <a:cubicBezTo>
                    <a:pt x="2" y="29"/>
                    <a:pt x="1" y="12"/>
                    <a:pt x="3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11" y="3"/>
                    <a:pt x="20" y="0"/>
                    <a:pt x="2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25"/>
            <p:cNvSpPr/>
            <p:nvPr/>
          </p:nvSpPr>
          <p:spPr bwMode="auto">
            <a:xfrm>
              <a:off x="2873537" y="864822"/>
              <a:ext cx="88999" cy="235587"/>
            </a:xfrm>
            <a:custGeom>
              <a:avLst/>
              <a:gdLst>
                <a:gd name="T0" fmla="*/ 14 w 14"/>
                <a:gd name="T1" fmla="*/ 1 h 38"/>
                <a:gd name="T2" fmla="*/ 10 w 14"/>
                <a:gd name="T3" fmla="*/ 38 h 38"/>
                <a:gd name="T4" fmla="*/ 7 w 14"/>
                <a:gd name="T5" fmla="*/ 37 h 38"/>
                <a:gd name="T6" fmla="*/ 8 w 14"/>
                <a:gd name="T7" fmla="*/ 22 h 38"/>
                <a:gd name="T8" fmla="*/ 0 w 14"/>
                <a:gd name="T9" fmla="*/ 23 h 38"/>
                <a:gd name="T10" fmla="*/ 11 w 14"/>
                <a:gd name="T11" fmla="*/ 0 h 38"/>
                <a:gd name="T12" fmla="*/ 14 w 14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8">
                  <a:moveTo>
                    <a:pt x="14" y="1"/>
                  </a:moveTo>
                  <a:cubicBezTo>
                    <a:pt x="12" y="12"/>
                    <a:pt x="12" y="27"/>
                    <a:pt x="10" y="38"/>
                  </a:cubicBezTo>
                  <a:cubicBezTo>
                    <a:pt x="8" y="38"/>
                    <a:pt x="9" y="36"/>
                    <a:pt x="7" y="37"/>
                  </a:cubicBezTo>
                  <a:cubicBezTo>
                    <a:pt x="6" y="33"/>
                    <a:pt x="10" y="27"/>
                    <a:pt x="8" y="22"/>
                  </a:cubicBezTo>
                  <a:cubicBezTo>
                    <a:pt x="6" y="21"/>
                    <a:pt x="2" y="27"/>
                    <a:pt x="0" y="23"/>
                  </a:cubicBezTo>
                  <a:cubicBezTo>
                    <a:pt x="8" y="19"/>
                    <a:pt x="8" y="9"/>
                    <a:pt x="11" y="0"/>
                  </a:cubicBezTo>
                  <a:cubicBezTo>
                    <a:pt x="13" y="0"/>
                    <a:pt x="13" y="1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50"/>
            <p:cNvSpPr>
              <a:spLocks noEditPoints="1"/>
            </p:cNvSpPr>
            <p:nvPr/>
          </p:nvSpPr>
          <p:spPr bwMode="auto">
            <a:xfrm>
              <a:off x="4281823" y="1775758"/>
              <a:ext cx="130882" cy="136117"/>
            </a:xfrm>
            <a:custGeom>
              <a:avLst/>
              <a:gdLst>
                <a:gd name="T0" fmla="*/ 11 w 21"/>
                <a:gd name="T1" fmla="*/ 3 h 22"/>
                <a:gd name="T2" fmla="*/ 12 w 21"/>
                <a:gd name="T3" fmla="*/ 7 h 22"/>
                <a:gd name="T4" fmla="*/ 20 w 21"/>
                <a:gd name="T5" fmla="*/ 4 h 22"/>
                <a:gd name="T6" fmla="*/ 16 w 21"/>
                <a:gd name="T7" fmla="*/ 10 h 22"/>
                <a:gd name="T8" fmla="*/ 21 w 21"/>
                <a:gd name="T9" fmla="*/ 17 h 22"/>
                <a:gd name="T10" fmla="*/ 20 w 21"/>
                <a:gd name="T11" fmla="*/ 19 h 22"/>
                <a:gd name="T12" fmla="*/ 13 w 21"/>
                <a:gd name="T13" fmla="*/ 17 h 22"/>
                <a:gd name="T14" fmla="*/ 10 w 21"/>
                <a:gd name="T15" fmla="*/ 22 h 22"/>
                <a:gd name="T16" fmla="*/ 7 w 21"/>
                <a:gd name="T17" fmla="*/ 14 h 22"/>
                <a:gd name="T18" fmla="*/ 0 w 21"/>
                <a:gd name="T19" fmla="*/ 14 h 22"/>
                <a:gd name="T20" fmla="*/ 0 w 21"/>
                <a:gd name="T21" fmla="*/ 11 h 22"/>
                <a:gd name="T22" fmla="*/ 7 w 21"/>
                <a:gd name="T23" fmla="*/ 10 h 22"/>
                <a:gd name="T24" fmla="*/ 11 w 21"/>
                <a:gd name="T25" fmla="*/ 3 h 22"/>
                <a:gd name="T26" fmla="*/ 10 w 21"/>
                <a:gd name="T27" fmla="*/ 13 h 22"/>
                <a:gd name="T28" fmla="*/ 12 w 21"/>
                <a:gd name="T29" fmla="*/ 13 h 22"/>
                <a:gd name="T30" fmla="*/ 11 w 21"/>
                <a:gd name="T31" fmla="*/ 11 h 22"/>
                <a:gd name="T32" fmla="*/ 10 w 21"/>
                <a:gd name="T3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2">
                  <a:moveTo>
                    <a:pt x="11" y="3"/>
                  </a:moveTo>
                  <a:cubicBezTo>
                    <a:pt x="11" y="4"/>
                    <a:pt x="11" y="6"/>
                    <a:pt x="12" y="7"/>
                  </a:cubicBezTo>
                  <a:cubicBezTo>
                    <a:pt x="15" y="6"/>
                    <a:pt x="16" y="3"/>
                    <a:pt x="20" y="4"/>
                  </a:cubicBezTo>
                  <a:cubicBezTo>
                    <a:pt x="21" y="7"/>
                    <a:pt x="17" y="8"/>
                    <a:pt x="16" y="10"/>
                  </a:cubicBezTo>
                  <a:cubicBezTo>
                    <a:pt x="17" y="13"/>
                    <a:pt x="19" y="15"/>
                    <a:pt x="21" y="17"/>
                  </a:cubicBezTo>
                  <a:cubicBezTo>
                    <a:pt x="20" y="17"/>
                    <a:pt x="20" y="18"/>
                    <a:pt x="20" y="19"/>
                  </a:cubicBezTo>
                  <a:cubicBezTo>
                    <a:pt x="18" y="19"/>
                    <a:pt x="15" y="18"/>
                    <a:pt x="13" y="17"/>
                  </a:cubicBezTo>
                  <a:cubicBezTo>
                    <a:pt x="11" y="18"/>
                    <a:pt x="11" y="21"/>
                    <a:pt x="10" y="22"/>
                  </a:cubicBezTo>
                  <a:cubicBezTo>
                    <a:pt x="7" y="22"/>
                    <a:pt x="8" y="17"/>
                    <a:pt x="7" y="14"/>
                  </a:cubicBezTo>
                  <a:cubicBezTo>
                    <a:pt x="4" y="15"/>
                    <a:pt x="2" y="15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2" y="11"/>
                    <a:pt x="5" y="10"/>
                    <a:pt x="7" y="10"/>
                  </a:cubicBezTo>
                  <a:cubicBezTo>
                    <a:pt x="7" y="6"/>
                    <a:pt x="7" y="0"/>
                    <a:pt x="11" y="3"/>
                  </a:cubicBezTo>
                  <a:close/>
                  <a:moveTo>
                    <a:pt x="10" y="13"/>
                  </a:moveTo>
                  <a:cubicBezTo>
                    <a:pt x="11" y="13"/>
                    <a:pt x="11" y="13"/>
                    <a:pt x="12" y="13"/>
                  </a:cubicBezTo>
                  <a:cubicBezTo>
                    <a:pt x="12" y="12"/>
                    <a:pt x="13" y="10"/>
                    <a:pt x="11" y="11"/>
                  </a:cubicBezTo>
                  <a:cubicBezTo>
                    <a:pt x="11" y="11"/>
                    <a:pt x="10" y="12"/>
                    <a:pt x="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51"/>
            <p:cNvSpPr>
              <a:spLocks noEditPoints="1"/>
            </p:cNvSpPr>
            <p:nvPr/>
          </p:nvSpPr>
          <p:spPr bwMode="auto">
            <a:xfrm>
              <a:off x="4064559" y="1820259"/>
              <a:ext cx="123028" cy="128265"/>
            </a:xfrm>
            <a:custGeom>
              <a:avLst/>
              <a:gdLst>
                <a:gd name="T0" fmla="*/ 16 w 20"/>
                <a:gd name="T1" fmla="*/ 2 h 21"/>
                <a:gd name="T2" fmla="*/ 15 w 20"/>
                <a:gd name="T3" fmla="*/ 8 h 21"/>
                <a:gd name="T4" fmla="*/ 20 w 20"/>
                <a:gd name="T5" fmla="*/ 12 h 21"/>
                <a:gd name="T6" fmla="*/ 14 w 20"/>
                <a:gd name="T7" fmla="*/ 14 h 21"/>
                <a:gd name="T8" fmla="*/ 9 w 20"/>
                <a:gd name="T9" fmla="*/ 19 h 21"/>
                <a:gd name="T10" fmla="*/ 7 w 20"/>
                <a:gd name="T11" fmla="*/ 15 h 21"/>
                <a:gd name="T12" fmla="*/ 1 w 20"/>
                <a:gd name="T13" fmla="*/ 17 h 21"/>
                <a:gd name="T14" fmla="*/ 6 w 20"/>
                <a:gd name="T15" fmla="*/ 10 h 21"/>
                <a:gd name="T16" fmla="*/ 5 w 20"/>
                <a:gd name="T17" fmla="*/ 2 h 21"/>
                <a:gd name="T18" fmla="*/ 10 w 20"/>
                <a:gd name="T19" fmla="*/ 5 h 21"/>
                <a:gd name="T20" fmla="*/ 16 w 20"/>
                <a:gd name="T21" fmla="*/ 2 h 21"/>
                <a:gd name="T22" fmla="*/ 10 w 20"/>
                <a:gd name="T23" fmla="*/ 12 h 21"/>
                <a:gd name="T24" fmla="*/ 12 w 20"/>
                <a:gd name="T25" fmla="*/ 9 h 21"/>
                <a:gd name="T26" fmla="*/ 10 w 20"/>
                <a:gd name="T2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21">
                  <a:moveTo>
                    <a:pt x="16" y="2"/>
                  </a:moveTo>
                  <a:cubicBezTo>
                    <a:pt x="15" y="4"/>
                    <a:pt x="15" y="7"/>
                    <a:pt x="15" y="8"/>
                  </a:cubicBezTo>
                  <a:cubicBezTo>
                    <a:pt x="16" y="10"/>
                    <a:pt x="19" y="10"/>
                    <a:pt x="20" y="12"/>
                  </a:cubicBezTo>
                  <a:cubicBezTo>
                    <a:pt x="20" y="15"/>
                    <a:pt x="17" y="14"/>
                    <a:pt x="14" y="14"/>
                  </a:cubicBezTo>
                  <a:cubicBezTo>
                    <a:pt x="13" y="17"/>
                    <a:pt x="13" y="21"/>
                    <a:pt x="9" y="19"/>
                  </a:cubicBezTo>
                  <a:cubicBezTo>
                    <a:pt x="8" y="18"/>
                    <a:pt x="8" y="16"/>
                    <a:pt x="7" y="15"/>
                  </a:cubicBezTo>
                  <a:cubicBezTo>
                    <a:pt x="3" y="14"/>
                    <a:pt x="4" y="17"/>
                    <a:pt x="1" y="17"/>
                  </a:cubicBezTo>
                  <a:cubicBezTo>
                    <a:pt x="0" y="13"/>
                    <a:pt x="4" y="12"/>
                    <a:pt x="6" y="10"/>
                  </a:cubicBezTo>
                  <a:cubicBezTo>
                    <a:pt x="6" y="7"/>
                    <a:pt x="2" y="5"/>
                    <a:pt x="5" y="2"/>
                  </a:cubicBezTo>
                  <a:cubicBezTo>
                    <a:pt x="7" y="3"/>
                    <a:pt x="9" y="4"/>
                    <a:pt x="10" y="5"/>
                  </a:cubicBezTo>
                  <a:cubicBezTo>
                    <a:pt x="12" y="4"/>
                    <a:pt x="12" y="0"/>
                    <a:pt x="16" y="2"/>
                  </a:cubicBezTo>
                  <a:close/>
                  <a:moveTo>
                    <a:pt x="10" y="12"/>
                  </a:moveTo>
                  <a:cubicBezTo>
                    <a:pt x="10" y="11"/>
                    <a:pt x="12" y="12"/>
                    <a:pt x="12" y="9"/>
                  </a:cubicBezTo>
                  <a:cubicBezTo>
                    <a:pt x="10" y="9"/>
                    <a:pt x="9" y="11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57"/>
            <p:cNvSpPr>
              <a:spLocks noEditPoints="1"/>
            </p:cNvSpPr>
            <p:nvPr/>
          </p:nvSpPr>
          <p:spPr bwMode="auto">
            <a:xfrm>
              <a:off x="1975689" y="474796"/>
              <a:ext cx="1450168" cy="1426610"/>
            </a:xfrm>
            <a:custGeom>
              <a:avLst/>
              <a:gdLst>
                <a:gd name="T0" fmla="*/ 203 w 234"/>
                <a:gd name="T1" fmla="*/ 32 h 230"/>
                <a:gd name="T2" fmla="*/ 60 w 234"/>
                <a:gd name="T3" fmla="*/ 208 h 230"/>
                <a:gd name="T4" fmla="*/ 125 w 234"/>
                <a:gd name="T5" fmla="*/ 8 h 230"/>
                <a:gd name="T6" fmla="*/ 148 w 234"/>
                <a:gd name="T7" fmla="*/ 14 h 230"/>
                <a:gd name="T8" fmla="*/ 168 w 234"/>
                <a:gd name="T9" fmla="*/ 15 h 230"/>
                <a:gd name="T10" fmla="*/ 157 w 234"/>
                <a:gd name="T11" fmla="*/ 18 h 230"/>
                <a:gd name="T12" fmla="*/ 140 w 234"/>
                <a:gd name="T13" fmla="*/ 19 h 230"/>
                <a:gd name="T14" fmla="*/ 119 w 234"/>
                <a:gd name="T15" fmla="*/ 20 h 230"/>
                <a:gd name="T16" fmla="*/ 101 w 234"/>
                <a:gd name="T17" fmla="*/ 20 h 230"/>
                <a:gd name="T18" fmla="*/ 180 w 234"/>
                <a:gd name="T19" fmla="*/ 25 h 230"/>
                <a:gd name="T20" fmla="*/ 191 w 234"/>
                <a:gd name="T21" fmla="*/ 113 h 230"/>
                <a:gd name="T22" fmla="*/ 189 w 234"/>
                <a:gd name="T23" fmla="*/ 25 h 230"/>
                <a:gd name="T24" fmla="*/ 185 w 234"/>
                <a:gd name="T25" fmla="*/ 25 h 230"/>
                <a:gd name="T26" fmla="*/ 188 w 234"/>
                <a:gd name="T27" fmla="*/ 28 h 230"/>
                <a:gd name="T28" fmla="*/ 175 w 234"/>
                <a:gd name="T29" fmla="*/ 32 h 230"/>
                <a:gd name="T30" fmla="*/ 40 w 234"/>
                <a:gd name="T31" fmla="*/ 41 h 230"/>
                <a:gd name="T32" fmla="*/ 54 w 234"/>
                <a:gd name="T33" fmla="*/ 43 h 230"/>
                <a:gd name="T34" fmla="*/ 197 w 234"/>
                <a:gd name="T35" fmla="*/ 43 h 230"/>
                <a:gd name="T36" fmla="*/ 39 w 234"/>
                <a:gd name="T37" fmla="*/ 47 h 230"/>
                <a:gd name="T38" fmla="*/ 204 w 234"/>
                <a:gd name="T39" fmla="*/ 54 h 230"/>
                <a:gd name="T40" fmla="*/ 22 w 234"/>
                <a:gd name="T41" fmla="*/ 57 h 230"/>
                <a:gd name="T42" fmla="*/ 222 w 234"/>
                <a:gd name="T43" fmla="*/ 68 h 230"/>
                <a:gd name="T44" fmla="*/ 21 w 234"/>
                <a:gd name="T45" fmla="*/ 69 h 230"/>
                <a:gd name="T46" fmla="*/ 223 w 234"/>
                <a:gd name="T47" fmla="*/ 84 h 230"/>
                <a:gd name="T48" fmla="*/ 10 w 234"/>
                <a:gd name="T49" fmla="*/ 94 h 230"/>
                <a:gd name="T50" fmla="*/ 18 w 234"/>
                <a:gd name="T51" fmla="*/ 87 h 230"/>
                <a:gd name="T52" fmla="*/ 213 w 234"/>
                <a:gd name="T53" fmla="*/ 101 h 230"/>
                <a:gd name="T54" fmla="*/ 229 w 234"/>
                <a:gd name="T55" fmla="*/ 93 h 230"/>
                <a:gd name="T56" fmla="*/ 4 w 234"/>
                <a:gd name="T57" fmla="*/ 100 h 230"/>
                <a:gd name="T58" fmla="*/ 207 w 234"/>
                <a:gd name="T59" fmla="*/ 106 h 230"/>
                <a:gd name="T60" fmla="*/ 10 w 234"/>
                <a:gd name="T61" fmla="*/ 127 h 230"/>
                <a:gd name="T62" fmla="*/ 21 w 234"/>
                <a:gd name="T63" fmla="*/ 107 h 230"/>
                <a:gd name="T64" fmla="*/ 215 w 234"/>
                <a:gd name="T65" fmla="*/ 118 h 230"/>
                <a:gd name="T66" fmla="*/ 222 w 234"/>
                <a:gd name="T67" fmla="*/ 116 h 230"/>
                <a:gd name="T68" fmla="*/ 192 w 234"/>
                <a:gd name="T69" fmla="*/ 125 h 230"/>
                <a:gd name="T70" fmla="*/ 207 w 234"/>
                <a:gd name="T71" fmla="*/ 122 h 230"/>
                <a:gd name="T72" fmla="*/ 186 w 234"/>
                <a:gd name="T73" fmla="*/ 128 h 230"/>
                <a:gd name="T74" fmla="*/ 33 w 234"/>
                <a:gd name="T75" fmla="*/ 140 h 230"/>
                <a:gd name="T76" fmla="*/ 185 w 234"/>
                <a:gd name="T77" fmla="*/ 133 h 230"/>
                <a:gd name="T78" fmla="*/ 46 w 234"/>
                <a:gd name="T79" fmla="*/ 136 h 230"/>
                <a:gd name="T80" fmla="*/ 177 w 234"/>
                <a:gd name="T81" fmla="*/ 138 h 230"/>
                <a:gd name="T82" fmla="*/ 123 w 234"/>
                <a:gd name="T83" fmla="*/ 142 h 230"/>
                <a:gd name="T84" fmla="*/ 30 w 234"/>
                <a:gd name="T85" fmla="*/ 141 h 230"/>
                <a:gd name="T86" fmla="*/ 57 w 234"/>
                <a:gd name="T87" fmla="*/ 143 h 230"/>
                <a:gd name="T88" fmla="*/ 167 w 234"/>
                <a:gd name="T89" fmla="*/ 145 h 230"/>
                <a:gd name="T90" fmla="*/ 134 w 234"/>
                <a:gd name="T91" fmla="*/ 149 h 230"/>
                <a:gd name="T92" fmla="*/ 68 w 234"/>
                <a:gd name="T93" fmla="*/ 147 h 230"/>
                <a:gd name="T94" fmla="*/ 88 w 234"/>
                <a:gd name="T95" fmla="*/ 149 h 230"/>
                <a:gd name="T96" fmla="*/ 57 w 234"/>
                <a:gd name="T97" fmla="*/ 150 h 230"/>
                <a:gd name="T98" fmla="*/ 134 w 234"/>
                <a:gd name="T99" fmla="*/ 151 h 230"/>
                <a:gd name="T100" fmla="*/ 93 w 234"/>
                <a:gd name="T101" fmla="*/ 153 h 230"/>
                <a:gd name="T102" fmla="*/ 142 w 234"/>
                <a:gd name="T103" fmla="*/ 154 h 230"/>
                <a:gd name="T104" fmla="*/ 89 w 234"/>
                <a:gd name="T105" fmla="*/ 156 h 230"/>
                <a:gd name="T106" fmla="*/ 56 w 234"/>
                <a:gd name="T107" fmla="*/ 193 h 230"/>
                <a:gd name="T108" fmla="*/ 67 w 234"/>
                <a:gd name="T109" fmla="*/ 166 h 230"/>
                <a:gd name="T110" fmla="*/ 62 w 234"/>
                <a:gd name="T111" fmla="*/ 182 h 230"/>
                <a:gd name="T112" fmla="*/ 73 w 234"/>
                <a:gd name="T113" fmla="*/ 19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4" h="230">
                  <a:moveTo>
                    <a:pt x="35" y="154"/>
                  </a:moveTo>
                  <a:cubicBezTo>
                    <a:pt x="28" y="151"/>
                    <a:pt x="26" y="149"/>
                    <a:pt x="20" y="145"/>
                  </a:cubicBezTo>
                  <a:cubicBezTo>
                    <a:pt x="9" y="136"/>
                    <a:pt x="0" y="119"/>
                    <a:pt x="1" y="98"/>
                  </a:cubicBezTo>
                  <a:cubicBezTo>
                    <a:pt x="3" y="78"/>
                    <a:pt x="13" y="62"/>
                    <a:pt x="24" y="50"/>
                  </a:cubicBezTo>
                  <a:cubicBezTo>
                    <a:pt x="35" y="37"/>
                    <a:pt x="46" y="29"/>
                    <a:pt x="62" y="22"/>
                  </a:cubicBezTo>
                  <a:cubicBezTo>
                    <a:pt x="69" y="18"/>
                    <a:pt x="77" y="14"/>
                    <a:pt x="84" y="11"/>
                  </a:cubicBezTo>
                  <a:cubicBezTo>
                    <a:pt x="107" y="4"/>
                    <a:pt x="138" y="0"/>
                    <a:pt x="162" y="8"/>
                  </a:cubicBezTo>
                  <a:cubicBezTo>
                    <a:pt x="171" y="11"/>
                    <a:pt x="177" y="14"/>
                    <a:pt x="184" y="18"/>
                  </a:cubicBezTo>
                  <a:cubicBezTo>
                    <a:pt x="191" y="23"/>
                    <a:pt x="198" y="26"/>
                    <a:pt x="203" y="32"/>
                  </a:cubicBezTo>
                  <a:cubicBezTo>
                    <a:pt x="209" y="37"/>
                    <a:pt x="214" y="42"/>
                    <a:pt x="218" y="49"/>
                  </a:cubicBezTo>
                  <a:cubicBezTo>
                    <a:pt x="225" y="59"/>
                    <a:pt x="232" y="72"/>
                    <a:pt x="233" y="87"/>
                  </a:cubicBezTo>
                  <a:cubicBezTo>
                    <a:pt x="234" y="105"/>
                    <a:pt x="225" y="119"/>
                    <a:pt x="215" y="129"/>
                  </a:cubicBezTo>
                  <a:cubicBezTo>
                    <a:pt x="210" y="133"/>
                    <a:pt x="203" y="137"/>
                    <a:pt x="196" y="141"/>
                  </a:cubicBezTo>
                  <a:cubicBezTo>
                    <a:pt x="165" y="156"/>
                    <a:pt x="131" y="164"/>
                    <a:pt x="91" y="162"/>
                  </a:cubicBezTo>
                  <a:cubicBezTo>
                    <a:pt x="79" y="173"/>
                    <a:pt x="71" y="198"/>
                    <a:pt x="77" y="219"/>
                  </a:cubicBezTo>
                  <a:cubicBezTo>
                    <a:pt x="78" y="223"/>
                    <a:pt x="82" y="226"/>
                    <a:pt x="81" y="230"/>
                  </a:cubicBezTo>
                  <a:cubicBezTo>
                    <a:pt x="77" y="229"/>
                    <a:pt x="73" y="225"/>
                    <a:pt x="69" y="221"/>
                  </a:cubicBezTo>
                  <a:cubicBezTo>
                    <a:pt x="66" y="217"/>
                    <a:pt x="62" y="213"/>
                    <a:pt x="60" y="208"/>
                  </a:cubicBezTo>
                  <a:cubicBezTo>
                    <a:pt x="52" y="196"/>
                    <a:pt x="46" y="176"/>
                    <a:pt x="49" y="159"/>
                  </a:cubicBezTo>
                  <a:cubicBezTo>
                    <a:pt x="42" y="159"/>
                    <a:pt x="39" y="157"/>
                    <a:pt x="35" y="154"/>
                  </a:cubicBezTo>
                  <a:close/>
                  <a:moveTo>
                    <a:pt x="139" y="6"/>
                  </a:moveTo>
                  <a:cubicBezTo>
                    <a:pt x="138" y="8"/>
                    <a:pt x="145" y="9"/>
                    <a:pt x="148" y="8"/>
                  </a:cubicBezTo>
                  <a:cubicBezTo>
                    <a:pt x="145" y="7"/>
                    <a:pt x="141" y="8"/>
                    <a:pt x="139" y="6"/>
                  </a:cubicBezTo>
                  <a:close/>
                  <a:moveTo>
                    <a:pt x="84" y="14"/>
                  </a:moveTo>
                  <a:cubicBezTo>
                    <a:pt x="96" y="13"/>
                    <a:pt x="110" y="8"/>
                    <a:pt x="122" y="8"/>
                  </a:cubicBezTo>
                  <a:cubicBezTo>
                    <a:pt x="111" y="5"/>
                    <a:pt x="95" y="11"/>
                    <a:pt x="84" y="14"/>
                  </a:cubicBezTo>
                  <a:close/>
                  <a:moveTo>
                    <a:pt x="125" y="8"/>
                  </a:moveTo>
                  <a:cubicBezTo>
                    <a:pt x="126" y="9"/>
                    <a:pt x="133" y="9"/>
                    <a:pt x="133" y="8"/>
                  </a:cubicBezTo>
                  <a:cubicBezTo>
                    <a:pt x="131" y="7"/>
                    <a:pt x="128" y="8"/>
                    <a:pt x="125" y="8"/>
                  </a:cubicBezTo>
                  <a:close/>
                  <a:moveTo>
                    <a:pt x="146" y="11"/>
                  </a:moveTo>
                  <a:cubicBezTo>
                    <a:pt x="146" y="13"/>
                    <a:pt x="149" y="11"/>
                    <a:pt x="151" y="11"/>
                  </a:cubicBezTo>
                  <a:cubicBezTo>
                    <a:pt x="150" y="11"/>
                    <a:pt x="147" y="10"/>
                    <a:pt x="146" y="11"/>
                  </a:cubicBezTo>
                  <a:close/>
                  <a:moveTo>
                    <a:pt x="122" y="13"/>
                  </a:moveTo>
                  <a:cubicBezTo>
                    <a:pt x="120" y="13"/>
                    <a:pt x="119" y="12"/>
                    <a:pt x="119" y="14"/>
                  </a:cubicBezTo>
                  <a:cubicBezTo>
                    <a:pt x="119" y="13"/>
                    <a:pt x="122" y="14"/>
                    <a:pt x="122" y="13"/>
                  </a:cubicBezTo>
                  <a:close/>
                  <a:moveTo>
                    <a:pt x="148" y="14"/>
                  </a:moveTo>
                  <a:cubicBezTo>
                    <a:pt x="147" y="13"/>
                    <a:pt x="144" y="14"/>
                    <a:pt x="143" y="14"/>
                  </a:cubicBezTo>
                  <a:cubicBezTo>
                    <a:pt x="144" y="16"/>
                    <a:pt x="147" y="15"/>
                    <a:pt x="148" y="14"/>
                  </a:cubicBezTo>
                  <a:close/>
                  <a:moveTo>
                    <a:pt x="131" y="15"/>
                  </a:moveTo>
                  <a:cubicBezTo>
                    <a:pt x="127" y="16"/>
                    <a:pt x="123" y="14"/>
                    <a:pt x="120" y="18"/>
                  </a:cubicBezTo>
                  <a:cubicBezTo>
                    <a:pt x="123" y="16"/>
                    <a:pt x="129" y="17"/>
                    <a:pt x="131" y="15"/>
                  </a:cubicBezTo>
                  <a:close/>
                  <a:moveTo>
                    <a:pt x="168" y="15"/>
                  </a:moveTo>
                  <a:cubicBezTo>
                    <a:pt x="167" y="15"/>
                    <a:pt x="168" y="17"/>
                    <a:pt x="167" y="18"/>
                  </a:cubicBezTo>
                  <a:cubicBezTo>
                    <a:pt x="168" y="19"/>
                    <a:pt x="171" y="19"/>
                    <a:pt x="171" y="18"/>
                  </a:cubicBezTo>
                  <a:cubicBezTo>
                    <a:pt x="171" y="16"/>
                    <a:pt x="169" y="16"/>
                    <a:pt x="168" y="15"/>
                  </a:cubicBezTo>
                  <a:close/>
                  <a:moveTo>
                    <a:pt x="98" y="18"/>
                  </a:moveTo>
                  <a:cubicBezTo>
                    <a:pt x="99" y="18"/>
                    <a:pt x="100" y="17"/>
                    <a:pt x="102" y="17"/>
                  </a:cubicBezTo>
                  <a:cubicBezTo>
                    <a:pt x="101" y="16"/>
                    <a:pt x="98" y="15"/>
                    <a:pt x="98" y="18"/>
                  </a:cubicBezTo>
                  <a:close/>
                  <a:moveTo>
                    <a:pt x="75" y="22"/>
                  </a:moveTo>
                  <a:cubicBezTo>
                    <a:pt x="75" y="22"/>
                    <a:pt x="76" y="22"/>
                    <a:pt x="76" y="23"/>
                  </a:cubicBezTo>
                  <a:cubicBezTo>
                    <a:pt x="79" y="22"/>
                    <a:pt x="83" y="21"/>
                    <a:pt x="84" y="18"/>
                  </a:cubicBezTo>
                  <a:cubicBezTo>
                    <a:pt x="81" y="17"/>
                    <a:pt x="78" y="20"/>
                    <a:pt x="75" y="22"/>
                  </a:cubicBezTo>
                  <a:close/>
                  <a:moveTo>
                    <a:pt x="160" y="18"/>
                  </a:moveTo>
                  <a:cubicBezTo>
                    <a:pt x="159" y="18"/>
                    <a:pt x="158" y="18"/>
                    <a:pt x="157" y="18"/>
                  </a:cubicBezTo>
                  <a:cubicBezTo>
                    <a:pt x="157" y="20"/>
                    <a:pt x="160" y="19"/>
                    <a:pt x="160" y="18"/>
                  </a:cubicBezTo>
                  <a:close/>
                  <a:moveTo>
                    <a:pt x="117" y="18"/>
                  </a:moveTo>
                  <a:cubicBezTo>
                    <a:pt x="116" y="17"/>
                    <a:pt x="113" y="18"/>
                    <a:pt x="114" y="20"/>
                  </a:cubicBezTo>
                  <a:cubicBezTo>
                    <a:pt x="115" y="20"/>
                    <a:pt x="115" y="19"/>
                    <a:pt x="117" y="18"/>
                  </a:cubicBezTo>
                  <a:close/>
                  <a:moveTo>
                    <a:pt x="172" y="20"/>
                  </a:moveTo>
                  <a:cubicBezTo>
                    <a:pt x="173" y="20"/>
                    <a:pt x="173" y="21"/>
                    <a:pt x="174" y="20"/>
                  </a:cubicBezTo>
                  <a:cubicBezTo>
                    <a:pt x="175" y="20"/>
                    <a:pt x="175" y="20"/>
                    <a:pt x="175" y="19"/>
                  </a:cubicBezTo>
                  <a:cubicBezTo>
                    <a:pt x="174" y="19"/>
                    <a:pt x="172" y="19"/>
                    <a:pt x="172" y="20"/>
                  </a:cubicBezTo>
                  <a:close/>
                  <a:moveTo>
                    <a:pt x="140" y="19"/>
                  </a:moveTo>
                  <a:cubicBezTo>
                    <a:pt x="141" y="20"/>
                    <a:pt x="143" y="20"/>
                    <a:pt x="144" y="21"/>
                  </a:cubicBezTo>
                  <a:cubicBezTo>
                    <a:pt x="145" y="20"/>
                    <a:pt x="141" y="19"/>
                    <a:pt x="140" y="19"/>
                  </a:cubicBezTo>
                  <a:close/>
                  <a:moveTo>
                    <a:pt x="86" y="20"/>
                  </a:moveTo>
                  <a:cubicBezTo>
                    <a:pt x="87" y="21"/>
                    <a:pt x="89" y="20"/>
                    <a:pt x="91" y="20"/>
                  </a:cubicBezTo>
                  <a:cubicBezTo>
                    <a:pt x="89" y="18"/>
                    <a:pt x="87" y="20"/>
                    <a:pt x="86" y="20"/>
                  </a:cubicBezTo>
                  <a:close/>
                  <a:moveTo>
                    <a:pt x="74" y="20"/>
                  </a:moveTo>
                  <a:cubicBezTo>
                    <a:pt x="72" y="19"/>
                    <a:pt x="70" y="21"/>
                    <a:pt x="68" y="22"/>
                  </a:cubicBezTo>
                  <a:cubicBezTo>
                    <a:pt x="70" y="22"/>
                    <a:pt x="73" y="21"/>
                    <a:pt x="74" y="20"/>
                  </a:cubicBezTo>
                  <a:close/>
                  <a:moveTo>
                    <a:pt x="119" y="20"/>
                  </a:moveTo>
                  <a:cubicBezTo>
                    <a:pt x="119" y="22"/>
                    <a:pt x="123" y="21"/>
                    <a:pt x="125" y="21"/>
                  </a:cubicBezTo>
                  <a:cubicBezTo>
                    <a:pt x="124" y="20"/>
                    <a:pt x="122" y="20"/>
                    <a:pt x="119" y="20"/>
                  </a:cubicBezTo>
                  <a:close/>
                  <a:moveTo>
                    <a:pt x="136" y="22"/>
                  </a:moveTo>
                  <a:cubicBezTo>
                    <a:pt x="139" y="22"/>
                    <a:pt x="139" y="22"/>
                    <a:pt x="141" y="22"/>
                  </a:cubicBezTo>
                  <a:cubicBezTo>
                    <a:pt x="141" y="21"/>
                    <a:pt x="136" y="19"/>
                    <a:pt x="136" y="22"/>
                  </a:cubicBezTo>
                  <a:close/>
                  <a:moveTo>
                    <a:pt x="101" y="20"/>
                  </a:moveTo>
                  <a:cubicBezTo>
                    <a:pt x="98" y="22"/>
                    <a:pt x="95" y="22"/>
                    <a:pt x="93" y="25"/>
                  </a:cubicBezTo>
                  <a:cubicBezTo>
                    <a:pt x="96" y="24"/>
                    <a:pt x="99" y="23"/>
                    <a:pt x="102" y="22"/>
                  </a:cubicBezTo>
                  <a:cubicBezTo>
                    <a:pt x="102" y="21"/>
                    <a:pt x="101" y="22"/>
                    <a:pt x="101" y="20"/>
                  </a:cubicBezTo>
                  <a:close/>
                  <a:moveTo>
                    <a:pt x="95" y="21"/>
                  </a:moveTo>
                  <a:cubicBezTo>
                    <a:pt x="94" y="20"/>
                    <a:pt x="91" y="21"/>
                    <a:pt x="90" y="23"/>
                  </a:cubicBezTo>
                  <a:cubicBezTo>
                    <a:pt x="92" y="22"/>
                    <a:pt x="94" y="21"/>
                    <a:pt x="95" y="21"/>
                  </a:cubicBezTo>
                  <a:close/>
                  <a:moveTo>
                    <a:pt x="183" y="21"/>
                  </a:moveTo>
                  <a:cubicBezTo>
                    <a:pt x="183" y="21"/>
                    <a:pt x="183" y="22"/>
                    <a:pt x="183" y="22"/>
                  </a:cubicBezTo>
                  <a:cubicBezTo>
                    <a:pt x="183" y="23"/>
                    <a:pt x="185" y="22"/>
                    <a:pt x="185" y="23"/>
                  </a:cubicBezTo>
                  <a:cubicBezTo>
                    <a:pt x="186" y="22"/>
                    <a:pt x="184" y="21"/>
                    <a:pt x="183" y="21"/>
                  </a:cubicBezTo>
                  <a:close/>
                  <a:moveTo>
                    <a:pt x="177" y="23"/>
                  </a:moveTo>
                  <a:cubicBezTo>
                    <a:pt x="178" y="23"/>
                    <a:pt x="178" y="25"/>
                    <a:pt x="180" y="25"/>
                  </a:cubicBezTo>
                  <a:cubicBezTo>
                    <a:pt x="180" y="23"/>
                    <a:pt x="178" y="22"/>
                    <a:pt x="177" y="23"/>
                  </a:cubicBezTo>
                  <a:close/>
                  <a:moveTo>
                    <a:pt x="52" y="48"/>
                  </a:moveTo>
                  <a:cubicBezTo>
                    <a:pt x="48" y="54"/>
                    <a:pt x="43" y="59"/>
                    <a:pt x="36" y="62"/>
                  </a:cubicBezTo>
                  <a:cubicBezTo>
                    <a:pt x="29" y="73"/>
                    <a:pt x="21" y="81"/>
                    <a:pt x="22" y="100"/>
                  </a:cubicBezTo>
                  <a:cubicBezTo>
                    <a:pt x="24" y="119"/>
                    <a:pt x="36" y="130"/>
                    <a:pt x="52" y="136"/>
                  </a:cubicBezTo>
                  <a:cubicBezTo>
                    <a:pt x="75" y="144"/>
                    <a:pt x="100" y="143"/>
                    <a:pt x="125" y="140"/>
                  </a:cubicBezTo>
                  <a:cubicBezTo>
                    <a:pt x="137" y="138"/>
                    <a:pt x="148" y="135"/>
                    <a:pt x="159" y="131"/>
                  </a:cubicBezTo>
                  <a:cubicBezTo>
                    <a:pt x="171" y="128"/>
                    <a:pt x="181" y="123"/>
                    <a:pt x="188" y="117"/>
                  </a:cubicBezTo>
                  <a:cubicBezTo>
                    <a:pt x="189" y="116"/>
                    <a:pt x="190" y="114"/>
                    <a:pt x="191" y="113"/>
                  </a:cubicBezTo>
                  <a:cubicBezTo>
                    <a:pt x="194" y="111"/>
                    <a:pt x="197" y="110"/>
                    <a:pt x="200" y="108"/>
                  </a:cubicBezTo>
                  <a:cubicBezTo>
                    <a:pt x="207" y="101"/>
                    <a:pt x="211" y="92"/>
                    <a:pt x="212" y="81"/>
                  </a:cubicBezTo>
                  <a:cubicBezTo>
                    <a:pt x="212" y="72"/>
                    <a:pt x="207" y="62"/>
                    <a:pt x="203" y="56"/>
                  </a:cubicBezTo>
                  <a:cubicBezTo>
                    <a:pt x="198" y="50"/>
                    <a:pt x="190" y="44"/>
                    <a:pt x="182" y="39"/>
                  </a:cubicBezTo>
                  <a:cubicBezTo>
                    <a:pt x="174" y="34"/>
                    <a:pt x="164" y="29"/>
                    <a:pt x="155" y="27"/>
                  </a:cubicBezTo>
                  <a:cubicBezTo>
                    <a:pt x="146" y="25"/>
                    <a:pt x="136" y="24"/>
                    <a:pt x="128" y="24"/>
                  </a:cubicBezTo>
                  <a:cubicBezTo>
                    <a:pt x="94" y="22"/>
                    <a:pt x="72" y="34"/>
                    <a:pt x="52" y="48"/>
                  </a:cubicBezTo>
                  <a:close/>
                  <a:moveTo>
                    <a:pt x="188" y="24"/>
                  </a:moveTo>
                  <a:cubicBezTo>
                    <a:pt x="187" y="25"/>
                    <a:pt x="188" y="25"/>
                    <a:pt x="189" y="25"/>
                  </a:cubicBezTo>
                  <a:cubicBezTo>
                    <a:pt x="189" y="24"/>
                    <a:pt x="189" y="24"/>
                    <a:pt x="188" y="24"/>
                  </a:cubicBezTo>
                  <a:close/>
                  <a:moveTo>
                    <a:pt x="64" y="25"/>
                  </a:moveTo>
                  <a:cubicBezTo>
                    <a:pt x="63" y="24"/>
                    <a:pt x="60" y="26"/>
                    <a:pt x="61" y="27"/>
                  </a:cubicBezTo>
                  <a:cubicBezTo>
                    <a:pt x="63" y="27"/>
                    <a:pt x="63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6"/>
                    <a:pt x="62" y="26"/>
                    <a:pt x="64" y="25"/>
                  </a:cubicBezTo>
                  <a:close/>
                  <a:moveTo>
                    <a:pt x="184" y="25"/>
                  </a:moveTo>
                  <a:cubicBezTo>
                    <a:pt x="183" y="26"/>
                    <a:pt x="184" y="26"/>
                    <a:pt x="184" y="27"/>
                  </a:cubicBezTo>
                  <a:cubicBezTo>
                    <a:pt x="185" y="27"/>
                    <a:pt x="185" y="26"/>
                    <a:pt x="185" y="25"/>
                  </a:cubicBezTo>
                  <a:cubicBezTo>
                    <a:pt x="185" y="25"/>
                    <a:pt x="185" y="24"/>
                    <a:pt x="184" y="25"/>
                  </a:cubicBezTo>
                  <a:close/>
                  <a:moveTo>
                    <a:pt x="90" y="25"/>
                  </a:moveTo>
                  <a:cubicBezTo>
                    <a:pt x="90" y="25"/>
                    <a:pt x="86" y="26"/>
                    <a:pt x="86" y="26"/>
                  </a:cubicBezTo>
                  <a:cubicBezTo>
                    <a:pt x="87" y="27"/>
                    <a:pt x="88" y="25"/>
                    <a:pt x="90" y="25"/>
                  </a:cubicBezTo>
                  <a:close/>
                  <a:moveTo>
                    <a:pt x="79" y="26"/>
                  </a:moveTo>
                  <a:cubicBezTo>
                    <a:pt x="77" y="26"/>
                    <a:pt x="76" y="27"/>
                    <a:pt x="74" y="28"/>
                  </a:cubicBezTo>
                  <a:cubicBezTo>
                    <a:pt x="75" y="28"/>
                    <a:pt x="78" y="27"/>
                    <a:pt x="79" y="26"/>
                  </a:cubicBezTo>
                  <a:close/>
                  <a:moveTo>
                    <a:pt x="191" y="27"/>
                  </a:moveTo>
                  <a:cubicBezTo>
                    <a:pt x="189" y="27"/>
                    <a:pt x="189" y="28"/>
                    <a:pt x="188" y="28"/>
                  </a:cubicBezTo>
                  <a:cubicBezTo>
                    <a:pt x="188" y="30"/>
                    <a:pt x="189" y="30"/>
                    <a:pt x="191" y="30"/>
                  </a:cubicBezTo>
                  <a:cubicBezTo>
                    <a:pt x="191" y="29"/>
                    <a:pt x="191" y="28"/>
                    <a:pt x="191" y="27"/>
                  </a:cubicBezTo>
                  <a:close/>
                  <a:moveTo>
                    <a:pt x="56" y="29"/>
                  </a:moveTo>
                  <a:cubicBezTo>
                    <a:pt x="54" y="28"/>
                    <a:pt x="50" y="29"/>
                    <a:pt x="50" y="32"/>
                  </a:cubicBezTo>
                  <a:cubicBezTo>
                    <a:pt x="53" y="31"/>
                    <a:pt x="54" y="30"/>
                    <a:pt x="56" y="29"/>
                  </a:cubicBezTo>
                  <a:close/>
                  <a:moveTo>
                    <a:pt x="78" y="29"/>
                  </a:moveTo>
                  <a:cubicBezTo>
                    <a:pt x="73" y="31"/>
                    <a:pt x="61" y="33"/>
                    <a:pt x="60" y="38"/>
                  </a:cubicBezTo>
                  <a:cubicBezTo>
                    <a:pt x="67" y="36"/>
                    <a:pt x="72" y="32"/>
                    <a:pt x="78" y="29"/>
                  </a:cubicBezTo>
                  <a:close/>
                  <a:moveTo>
                    <a:pt x="175" y="32"/>
                  </a:moveTo>
                  <a:cubicBezTo>
                    <a:pt x="175" y="33"/>
                    <a:pt x="177" y="33"/>
                    <a:pt x="178" y="34"/>
                  </a:cubicBezTo>
                  <a:cubicBezTo>
                    <a:pt x="178" y="33"/>
                    <a:pt x="176" y="32"/>
                    <a:pt x="175" y="32"/>
                  </a:cubicBezTo>
                  <a:close/>
                  <a:moveTo>
                    <a:pt x="54" y="32"/>
                  </a:moveTo>
                  <a:cubicBezTo>
                    <a:pt x="52" y="33"/>
                    <a:pt x="50" y="35"/>
                    <a:pt x="49" y="38"/>
                  </a:cubicBezTo>
                  <a:cubicBezTo>
                    <a:pt x="52" y="37"/>
                    <a:pt x="54" y="35"/>
                    <a:pt x="54" y="32"/>
                  </a:cubicBezTo>
                  <a:close/>
                  <a:moveTo>
                    <a:pt x="44" y="35"/>
                  </a:moveTo>
                  <a:cubicBezTo>
                    <a:pt x="37" y="38"/>
                    <a:pt x="31" y="46"/>
                    <a:pt x="26" y="52"/>
                  </a:cubicBezTo>
                  <a:cubicBezTo>
                    <a:pt x="28" y="52"/>
                    <a:pt x="29" y="48"/>
                    <a:pt x="32" y="46"/>
                  </a:cubicBezTo>
                  <a:cubicBezTo>
                    <a:pt x="34" y="44"/>
                    <a:pt x="37" y="42"/>
                    <a:pt x="40" y="41"/>
                  </a:cubicBezTo>
                  <a:cubicBezTo>
                    <a:pt x="41" y="39"/>
                    <a:pt x="43" y="37"/>
                    <a:pt x="44" y="35"/>
                  </a:cubicBezTo>
                  <a:close/>
                  <a:moveTo>
                    <a:pt x="47" y="39"/>
                  </a:moveTo>
                  <a:cubicBezTo>
                    <a:pt x="45" y="40"/>
                    <a:pt x="44" y="42"/>
                    <a:pt x="43" y="44"/>
                  </a:cubicBezTo>
                  <a:cubicBezTo>
                    <a:pt x="45" y="43"/>
                    <a:pt x="46" y="41"/>
                    <a:pt x="47" y="39"/>
                  </a:cubicBezTo>
                  <a:close/>
                  <a:moveTo>
                    <a:pt x="190" y="40"/>
                  </a:moveTo>
                  <a:cubicBezTo>
                    <a:pt x="189" y="42"/>
                    <a:pt x="191" y="41"/>
                    <a:pt x="191" y="42"/>
                  </a:cubicBezTo>
                  <a:cubicBezTo>
                    <a:pt x="192" y="42"/>
                    <a:pt x="191" y="40"/>
                    <a:pt x="190" y="40"/>
                  </a:cubicBezTo>
                  <a:close/>
                  <a:moveTo>
                    <a:pt x="57" y="41"/>
                  </a:moveTo>
                  <a:cubicBezTo>
                    <a:pt x="55" y="41"/>
                    <a:pt x="55" y="43"/>
                    <a:pt x="54" y="43"/>
                  </a:cubicBezTo>
                  <a:cubicBezTo>
                    <a:pt x="54" y="44"/>
                    <a:pt x="57" y="42"/>
                    <a:pt x="57" y="41"/>
                  </a:cubicBezTo>
                  <a:close/>
                  <a:moveTo>
                    <a:pt x="207" y="43"/>
                  </a:moveTo>
                  <a:cubicBezTo>
                    <a:pt x="206" y="43"/>
                    <a:pt x="206" y="46"/>
                    <a:pt x="206" y="46"/>
                  </a:cubicBezTo>
                  <a:cubicBezTo>
                    <a:pt x="207" y="46"/>
                    <a:pt x="207" y="44"/>
                    <a:pt x="207" y="43"/>
                  </a:cubicBezTo>
                  <a:close/>
                  <a:moveTo>
                    <a:pt x="194" y="43"/>
                  </a:moveTo>
                  <a:cubicBezTo>
                    <a:pt x="196" y="46"/>
                    <a:pt x="198" y="48"/>
                    <a:pt x="201" y="50"/>
                  </a:cubicBezTo>
                  <a:cubicBezTo>
                    <a:pt x="200" y="48"/>
                    <a:pt x="201" y="48"/>
                    <a:pt x="200" y="46"/>
                  </a:cubicBezTo>
                  <a:cubicBezTo>
                    <a:pt x="200" y="46"/>
                    <a:pt x="198" y="47"/>
                    <a:pt x="197" y="46"/>
                  </a:cubicBezTo>
                  <a:cubicBezTo>
                    <a:pt x="197" y="45"/>
                    <a:pt x="198" y="45"/>
                    <a:pt x="197" y="43"/>
                  </a:cubicBezTo>
                  <a:cubicBezTo>
                    <a:pt x="197" y="43"/>
                    <a:pt x="195" y="43"/>
                    <a:pt x="194" y="43"/>
                  </a:cubicBezTo>
                  <a:close/>
                  <a:moveTo>
                    <a:pt x="212" y="45"/>
                  </a:moveTo>
                  <a:cubicBezTo>
                    <a:pt x="211" y="47"/>
                    <a:pt x="212" y="47"/>
                    <a:pt x="212" y="48"/>
                  </a:cubicBezTo>
                  <a:cubicBezTo>
                    <a:pt x="213" y="49"/>
                    <a:pt x="215" y="48"/>
                    <a:pt x="215" y="50"/>
                  </a:cubicBezTo>
                  <a:cubicBezTo>
                    <a:pt x="215" y="49"/>
                    <a:pt x="213" y="46"/>
                    <a:pt x="212" y="45"/>
                  </a:cubicBezTo>
                  <a:close/>
                  <a:moveTo>
                    <a:pt x="210" y="47"/>
                  </a:moveTo>
                  <a:cubicBezTo>
                    <a:pt x="208" y="47"/>
                    <a:pt x="208" y="50"/>
                    <a:pt x="209" y="50"/>
                  </a:cubicBezTo>
                  <a:cubicBezTo>
                    <a:pt x="212" y="50"/>
                    <a:pt x="210" y="48"/>
                    <a:pt x="210" y="47"/>
                  </a:cubicBezTo>
                  <a:close/>
                  <a:moveTo>
                    <a:pt x="39" y="47"/>
                  </a:moveTo>
                  <a:cubicBezTo>
                    <a:pt x="36" y="50"/>
                    <a:pt x="33" y="54"/>
                    <a:pt x="32" y="59"/>
                  </a:cubicBezTo>
                  <a:cubicBezTo>
                    <a:pt x="35" y="56"/>
                    <a:pt x="38" y="52"/>
                    <a:pt x="39" y="47"/>
                  </a:cubicBezTo>
                  <a:close/>
                  <a:moveTo>
                    <a:pt x="45" y="50"/>
                  </a:moveTo>
                  <a:cubicBezTo>
                    <a:pt x="45" y="49"/>
                    <a:pt x="42" y="51"/>
                    <a:pt x="41" y="50"/>
                  </a:cubicBezTo>
                  <a:cubicBezTo>
                    <a:pt x="39" y="52"/>
                    <a:pt x="38" y="55"/>
                    <a:pt x="36" y="57"/>
                  </a:cubicBezTo>
                  <a:cubicBezTo>
                    <a:pt x="39" y="56"/>
                    <a:pt x="41" y="51"/>
                    <a:pt x="45" y="50"/>
                  </a:cubicBezTo>
                  <a:close/>
                  <a:moveTo>
                    <a:pt x="203" y="50"/>
                  </a:moveTo>
                  <a:cubicBezTo>
                    <a:pt x="202" y="50"/>
                    <a:pt x="202" y="50"/>
                    <a:pt x="201" y="50"/>
                  </a:cubicBezTo>
                  <a:cubicBezTo>
                    <a:pt x="202" y="52"/>
                    <a:pt x="203" y="53"/>
                    <a:pt x="204" y="54"/>
                  </a:cubicBezTo>
                  <a:cubicBezTo>
                    <a:pt x="205" y="52"/>
                    <a:pt x="203" y="53"/>
                    <a:pt x="203" y="50"/>
                  </a:cubicBezTo>
                  <a:close/>
                  <a:moveTo>
                    <a:pt x="213" y="51"/>
                  </a:moveTo>
                  <a:cubicBezTo>
                    <a:pt x="212" y="53"/>
                    <a:pt x="212" y="57"/>
                    <a:pt x="215" y="57"/>
                  </a:cubicBezTo>
                  <a:cubicBezTo>
                    <a:pt x="216" y="55"/>
                    <a:pt x="215" y="53"/>
                    <a:pt x="213" y="51"/>
                  </a:cubicBezTo>
                  <a:close/>
                  <a:moveTo>
                    <a:pt x="218" y="54"/>
                  </a:moveTo>
                  <a:cubicBezTo>
                    <a:pt x="216" y="55"/>
                    <a:pt x="220" y="57"/>
                    <a:pt x="219" y="60"/>
                  </a:cubicBezTo>
                  <a:cubicBezTo>
                    <a:pt x="220" y="60"/>
                    <a:pt x="221" y="60"/>
                    <a:pt x="221" y="61"/>
                  </a:cubicBezTo>
                  <a:cubicBezTo>
                    <a:pt x="222" y="58"/>
                    <a:pt x="218" y="57"/>
                    <a:pt x="218" y="54"/>
                  </a:cubicBezTo>
                  <a:close/>
                  <a:moveTo>
                    <a:pt x="22" y="57"/>
                  </a:moveTo>
                  <a:cubicBezTo>
                    <a:pt x="15" y="65"/>
                    <a:pt x="9" y="75"/>
                    <a:pt x="6" y="88"/>
                  </a:cubicBezTo>
                  <a:cubicBezTo>
                    <a:pt x="10" y="76"/>
                    <a:pt x="17" y="67"/>
                    <a:pt x="22" y="57"/>
                  </a:cubicBezTo>
                  <a:close/>
                  <a:moveTo>
                    <a:pt x="210" y="62"/>
                  </a:moveTo>
                  <a:cubicBezTo>
                    <a:pt x="210" y="65"/>
                    <a:pt x="214" y="69"/>
                    <a:pt x="213" y="74"/>
                  </a:cubicBezTo>
                  <a:cubicBezTo>
                    <a:pt x="214" y="74"/>
                    <a:pt x="215" y="73"/>
                    <a:pt x="215" y="71"/>
                  </a:cubicBezTo>
                  <a:cubicBezTo>
                    <a:pt x="213" y="71"/>
                    <a:pt x="214" y="67"/>
                    <a:pt x="215" y="66"/>
                  </a:cubicBezTo>
                  <a:cubicBezTo>
                    <a:pt x="213" y="65"/>
                    <a:pt x="211" y="64"/>
                    <a:pt x="210" y="62"/>
                  </a:cubicBezTo>
                  <a:close/>
                  <a:moveTo>
                    <a:pt x="223" y="62"/>
                  </a:moveTo>
                  <a:cubicBezTo>
                    <a:pt x="222" y="63"/>
                    <a:pt x="223" y="66"/>
                    <a:pt x="222" y="68"/>
                  </a:cubicBezTo>
                  <a:cubicBezTo>
                    <a:pt x="225" y="68"/>
                    <a:pt x="225" y="72"/>
                    <a:pt x="227" y="73"/>
                  </a:cubicBezTo>
                  <a:cubicBezTo>
                    <a:pt x="226" y="69"/>
                    <a:pt x="224" y="66"/>
                    <a:pt x="223" y="62"/>
                  </a:cubicBezTo>
                  <a:close/>
                  <a:moveTo>
                    <a:pt x="28" y="68"/>
                  </a:moveTo>
                  <a:cubicBezTo>
                    <a:pt x="26" y="68"/>
                    <a:pt x="24" y="73"/>
                    <a:pt x="24" y="76"/>
                  </a:cubicBezTo>
                  <a:cubicBezTo>
                    <a:pt x="25" y="73"/>
                    <a:pt x="26" y="70"/>
                    <a:pt x="28" y="68"/>
                  </a:cubicBezTo>
                  <a:close/>
                  <a:moveTo>
                    <a:pt x="21" y="69"/>
                  </a:moveTo>
                  <a:cubicBezTo>
                    <a:pt x="21" y="70"/>
                    <a:pt x="20" y="71"/>
                    <a:pt x="20" y="72"/>
                  </a:cubicBezTo>
                  <a:cubicBezTo>
                    <a:pt x="21" y="72"/>
                    <a:pt x="22" y="71"/>
                    <a:pt x="22" y="70"/>
                  </a:cubicBezTo>
                  <a:cubicBezTo>
                    <a:pt x="21" y="70"/>
                    <a:pt x="22" y="69"/>
                    <a:pt x="21" y="69"/>
                  </a:cubicBezTo>
                  <a:close/>
                  <a:moveTo>
                    <a:pt x="222" y="71"/>
                  </a:moveTo>
                  <a:cubicBezTo>
                    <a:pt x="221" y="71"/>
                    <a:pt x="221" y="73"/>
                    <a:pt x="223" y="73"/>
                  </a:cubicBezTo>
                  <a:cubicBezTo>
                    <a:pt x="223" y="72"/>
                    <a:pt x="222" y="71"/>
                    <a:pt x="222" y="71"/>
                  </a:cubicBezTo>
                  <a:close/>
                  <a:moveTo>
                    <a:pt x="215" y="81"/>
                  </a:moveTo>
                  <a:cubicBezTo>
                    <a:pt x="217" y="79"/>
                    <a:pt x="215" y="76"/>
                    <a:pt x="217" y="74"/>
                  </a:cubicBezTo>
                  <a:cubicBezTo>
                    <a:pt x="215" y="75"/>
                    <a:pt x="215" y="80"/>
                    <a:pt x="215" y="81"/>
                  </a:cubicBezTo>
                  <a:close/>
                  <a:moveTo>
                    <a:pt x="226" y="76"/>
                  </a:moveTo>
                  <a:cubicBezTo>
                    <a:pt x="224" y="76"/>
                    <a:pt x="226" y="78"/>
                    <a:pt x="226" y="79"/>
                  </a:cubicBezTo>
                  <a:cubicBezTo>
                    <a:pt x="225" y="81"/>
                    <a:pt x="223" y="81"/>
                    <a:pt x="223" y="84"/>
                  </a:cubicBezTo>
                  <a:cubicBezTo>
                    <a:pt x="224" y="84"/>
                    <a:pt x="224" y="85"/>
                    <a:pt x="225" y="85"/>
                  </a:cubicBezTo>
                  <a:cubicBezTo>
                    <a:pt x="225" y="87"/>
                    <a:pt x="225" y="88"/>
                    <a:pt x="225" y="89"/>
                  </a:cubicBezTo>
                  <a:cubicBezTo>
                    <a:pt x="227" y="87"/>
                    <a:pt x="227" y="80"/>
                    <a:pt x="226" y="76"/>
                  </a:cubicBezTo>
                  <a:close/>
                  <a:moveTo>
                    <a:pt x="221" y="76"/>
                  </a:moveTo>
                  <a:cubicBezTo>
                    <a:pt x="220" y="76"/>
                    <a:pt x="220" y="77"/>
                    <a:pt x="220" y="77"/>
                  </a:cubicBezTo>
                  <a:cubicBezTo>
                    <a:pt x="219" y="77"/>
                    <a:pt x="221" y="78"/>
                    <a:pt x="220" y="78"/>
                  </a:cubicBezTo>
                  <a:cubicBezTo>
                    <a:pt x="220" y="80"/>
                    <a:pt x="222" y="77"/>
                    <a:pt x="221" y="76"/>
                  </a:cubicBezTo>
                  <a:close/>
                  <a:moveTo>
                    <a:pt x="18" y="80"/>
                  </a:moveTo>
                  <a:cubicBezTo>
                    <a:pt x="15" y="84"/>
                    <a:pt x="10" y="88"/>
                    <a:pt x="10" y="94"/>
                  </a:cubicBezTo>
                  <a:cubicBezTo>
                    <a:pt x="13" y="94"/>
                    <a:pt x="12" y="90"/>
                    <a:pt x="13" y="88"/>
                  </a:cubicBezTo>
                  <a:cubicBezTo>
                    <a:pt x="14" y="85"/>
                    <a:pt x="17" y="83"/>
                    <a:pt x="18" y="80"/>
                  </a:cubicBezTo>
                  <a:close/>
                  <a:moveTo>
                    <a:pt x="229" y="90"/>
                  </a:moveTo>
                  <a:cubicBezTo>
                    <a:pt x="230" y="88"/>
                    <a:pt x="229" y="83"/>
                    <a:pt x="229" y="80"/>
                  </a:cubicBezTo>
                  <a:cubicBezTo>
                    <a:pt x="228" y="84"/>
                    <a:pt x="228" y="88"/>
                    <a:pt x="226" y="91"/>
                  </a:cubicBezTo>
                  <a:cubicBezTo>
                    <a:pt x="227" y="92"/>
                    <a:pt x="229" y="88"/>
                    <a:pt x="229" y="90"/>
                  </a:cubicBezTo>
                  <a:close/>
                  <a:moveTo>
                    <a:pt x="18" y="87"/>
                  </a:moveTo>
                  <a:cubicBezTo>
                    <a:pt x="17" y="88"/>
                    <a:pt x="15" y="90"/>
                    <a:pt x="17" y="91"/>
                  </a:cubicBezTo>
                  <a:cubicBezTo>
                    <a:pt x="18" y="91"/>
                    <a:pt x="19" y="88"/>
                    <a:pt x="18" y="87"/>
                  </a:cubicBezTo>
                  <a:close/>
                  <a:moveTo>
                    <a:pt x="222" y="88"/>
                  </a:moveTo>
                  <a:cubicBezTo>
                    <a:pt x="220" y="89"/>
                    <a:pt x="218" y="93"/>
                    <a:pt x="220" y="96"/>
                  </a:cubicBezTo>
                  <a:cubicBezTo>
                    <a:pt x="222" y="94"/>
                    <a:pt x="223" y="92"/>
                    <a:pt x="222" y="88"/>
                  </a:cubicBezTo>
                  <a:close/>
                  <a:moveTo>
                    <a:pt x="9" y="88"/>
                  </a:moveTo>
                  <a:cubicBezTo>
                    <a:pt x="7" y="90"/>
                    <a:pt x="6" y="95"/>
                    <a:pt x="6" y="98"/>
                  </a:cubicBezTo>
                  <a:cubicBezTo>
                    <a:pt x="8" y="96"/>
                    <a:pt x="8" y="91"/>
                    <a:pt x="9" y="88"/>
                  </a:cubicBezTo>
                  <a:close/>
                  <a:moveTo>
                    <a:pt x="216" y="90"/>
                  </a:moveTo>
                  <a:cubicBezTo>
                    <a:pt x="213" y="93"/>
                    <a:pt x="212" y="97"/>
                    <a:pt x="211" y="102"/>
                  </a:cubicBezTo>
                  <a:cubicBezTo>
                    <a:pt x="211" y="101"/>
                    <a:pt x="212" y="101"/>
                    <a:pt x="213" y="101"/>
                  </a:cubicBezTo>
                  <a:cubicBezTo>
                    <a:pt x="214" y="98"/>
                    <a:pt x="218" y="94"/>
                    <a:pt x="216" y="90"/>
                  </a:cubicBezTo>
                  <a:close/>
                  <a:moveTo>
                    <a:pt x="19" y="92"/>
                  </a:moveTo>
                  <a:cubicBezTo>
                    <a:pt x="18" y="95"/>
                    <a:pt x="19" y="101"/>
                    <a:pt x="17" y="105"/>
                  </a:cubicBezTo>
                  <a:cubicBezTo>
                    <a:pt x="18" y="104"/>
                    <a:pt x="19" y="104"/>
                    <a:pt x="20" y="106"/>
                  </a:cubicBezTo>
                  <a:cubicBezTo>
                    <a:pt x="20" y="102"/>
                    <a:pt x="19" y="97"/>
                    <a:pt x="19" y="92"/>
                  </a:cubicBezTo>
                  <a:close/>
                  <a:moveTo>
                    <a:pt x="15" y="92"/>
                  </a:moveTo>
                  <a:cubicBezTo>
                    <a:pt x="13" y="94"/>
                    <a:pt x="12" y="96"/>
                    <a:pt x="12" y="99"/>
                  </a:cubicBezTo>
                  <a:cubicBezTo>
                    <a:pt x="15" y="100"/>
                    <a:pt x="16" y="95"/>
                    <a:pt x="15" y="92"/>
                  </a:cubicBezTo>
                  <a:close/>
                  <a:moveTo>
                    <a:pt x="229" y="93"/>
                  </a:moveTo>
                  <a:cubicBezTo>
                    <a:pt x="228" y="94"/>
                    <a:pt x="227" y="95"/>
                    <a:pt x="227" y="97"/>
                  </a:cubicBezTo>
                  <a:cubicBezTo>
                    <a:pt x="228" y="96"/>
                    <a:pt x="230" y="96"/>
                    <a:pt x="229" y="93"/>
                  </a:cubicBezTo>
                  <a:close/>
                  <a:moveTo>
                    <a:pt x="224" y="97"/>
                  </a:moveTo>
                  <a:cubicBezTo>
                    <a:pt x="222" y="96"/>
                    <a:pt x="220" y="99"/>
                    <a:pt x="220" y="101"/>
                  </a:cubicBezTo>
                  <a:cubicBezTo>
                    <a:pt x="222" y="101"/>
                    <a:pt x="223" y="99"/>
                    <a:pt x="224" y="97"/>
                  </a:cubicBezTo>
                  <a:close/>
                  <a:moveTo>
                    <a:pt x="229" y="99"/>
                  </a:moveTo>
                  <a:cubicBezTo>
                    <a:pt x="228" y="97"/>
                    <a:pt x="226" y="100"/>
                    <a:pt x="228" y="101"/>
                  </a:cubicBezTo>
                  <a:cubicBezTo>
                    <a:pt x="229" y="101"/>
                    <a:pt x="228" y="99"/>
                    <a:pt x="229" y="99"/>
                  </a:cubicBezTo>
                  <a:close/>
                  <a:moveTo>
                    <a:pt x="4" y="100"/>
                  </a:moveTo>
                  <a:cubicBezTo>
                    <a:pt x="3" y="100"/>
                    <a:pt x="4" y="102"/>
                    <a:pt x="4" y="103"/>
                  </a:cubicBezTo>
                  <a:cubicBezTo>
                    <a:pt x="5" y="103"/>
                    <a:pt x="5" y="102"/>
                    <a:pt x="7" y="102"/>
                  </a:cubicBezTo>
                  <a:cubicBezTo>
                    <a:pt x="8" y="100"/>
                    <a:pt x="5" y="101"/>
                    <a:pt x="4" y="100"/>
                  </a:cubicBezTo>
                  <a:close/>
                  <a:moveTo>
                    <a:pt x="222" y="107"/>
                  </a:moveTo>
                  <a:cubicBezTo>
                    <a:pt x="223" y="105"/>
                    <a:pt x="225" y="104"/>
                    <a:pt x="226" y="102"/>
                  </a:cubicBezTo>
                  <a:cubicBezTo>
                    <a:pt x="224" y="101"/>
                    <a:pt x="223" y="105"/>
                    <a:pt x="222" y="107"/>
                  </a:cubicBezTo>
                  <a:close/>
                  <a:moveTo>
                    <a:pt x="208" y="103"/>
                  </a:moveTo>
                  <a:cubicBezTo>
                    <a:pt x="206" y="104"/>
                    <a:pt x="204" y="106"/>
                    <a:pt x="203" y="108"/>
                  </a:cubicBezTo>
                  <a:cubicBezTo>
                    <a:pt x="205" y="107"/>
                    <a:pt x="205" y="106"/>
                    <a:pt x="207" y="106"/>
                  </a:cubicBezTo>
                  <a:cubicBezTo>
                    <a:pt x="207" y="104"/>
                    <a:pt x="208" y="104"/>
                    <a:pt x="208" y="103"/>
                  </a:cubicBezTo>
                  <a:close/>
                  <a:moveTo>
                    <a:pt x="227" y="104"/>
                  </a:moveTo>
                  <a:cubicBezTo>
                    <a:pt x="226" y="105"/>
                    <a:pt x="225" y="107"/>
                    <a:pt x="224" y="108"/>
                  </a:cubicBezTo>
                  <a:cubicBezTo>
                    <a:pt x="224" y="109"/>
                    <a:pt x="225" y="109"/>
                    <a:pt x="225" y="111"/>
                  </a:cubicBezTo>
                  <a:cubicBezTo>
                    <a:pt x="226" y="109"/>
                    <a:pt x="227" y="107"/>
                    <a:pt x="227" y="104"/>
                  </a:cubicBezTo>
                  <a:close/>
                  <a:moveTo>
                    <a:pt x="4" y="104"/>
                  </a:moveTo>
                  <a:cubicBezTo>
                    <a:pt x="4" y="120"/>
                    <a:pt x="10" y="136"/>
                    <a:pt x="22" y="142"/>
                  </a:cubicBezTo>
                  <a:cubicBezTo>
                    <a:pt x="19" y="138"/>
                    <a:pt x="14" y="136"/>
                    <a:pt x="13" y="129"/>
                  </a:cubicBezTo>
                  <a:cubicBezTo>
                    <a:pt x="12" y="128"/>
                    <a:pt x="10" y="128"/>
                    <a:pt x="10" y="127"/>
                  </a:cubicBezTo>
                  <a:cubicBezTo>
                    <a:pt x="9" y="125"/>
                    <a:pt x="10" y="124"/>
                    <a:pt x="10" y="123"/>
                  </a:cubicBezTo>
                  <a:cubicBezTo>
                    <a:pt x="6" y="119"/>
                    <a:pt x="7" y="109"/>
                    <a:pt x="4" y="104"/>
                  </a:cubicBezTo>
                  <a:close/>
                  <a:moveTo>
                    <a:pt x="219" y="106"/>
                  </a:moveTo>
                  <a:cubicBezTo>
                    <a:pt x="217" y="108"/>
                    <a:pt x="214" y="109"/>
                    <a:pt x="212" y="112"/>
                  </a:cubicBezTo>
                  <a:cubicBezTo>
                    <a:pt x="214" y="110"/>
                    <a:pt x="219" y="110"/>
                    <a:pt x="219" y="106"/>
                  </a:cubicBezTo>
                  <a:close/>
                  <a:moveTo>
                    <a:pt x="21" y="107"/>
                  </a:moveTo>
                  <a:cubicBezTo>
                    <a:pt x="17" y="110"/>
                    <a:pt x="21" y="114"/>
                    <a:pt x="21" y="118"/>
                  </a:cubicBezTo>
                  <a:cubicBezTo>
                    <a:pt x="23" y="118"/>
                    <a:pt x="25" y="119"/>
                    <a:pt x="25" y="121"/>
                  </a:cubicBezTo>
                  <a:cubicBezTo>
                    <a:pt x="26" y="118"/>
                    <a:pt x="21" y="113"/>
                    <a:pt x="21" y="107"/>
                  </a:cubicBezTo>
                  <a:close/>
                  <a:moveTo>
                    <a:pt x="204" y="109"/>
                  </a:moveTo>
                  <a:cubicBezTo>
                    <a:pt x="202" y="110"/>
                    <a:pt x="199" y="111"/>
                    <a:pt x="198" y="114"/>
                  </a:cubicBezTo>
                  <a:cubicBezTo>
                    <a:pt x="200" y="112"/>
                    <a:pt x="204" y="112"/>
                    <a:pt x="204" y="109"/>
                  </a:cubicBezTo>
                  <a:close/>
                  <a:moveTo>
                    <a:pt x="196" y="117"/>
                  </a:moveTo>
                  <a:cubicBezTo>
                    <a:pt x="201" y="118"/>
                    <a:pt x="206" y="113"/>
                    <a:pt x="210" y="111"/>
                  </a:cubicBezTo>
                  <a:cubicBezTo>
                    <a:pt x="210" y="110"/>
                    <a:pt x="210" y="110"/>
                    <a:pt x="210" y="110"/>
                  </a:cubicBezTo>
                  <a:cubicBezTo>
                    <a:pt x="204" y="110"/>
                    <a:pt x="200" y="115"/>
                    <a:pt x="196" y="117"/>
                  </a:cubicBezTo>
                  <a:close/>
                  <a:moveTo>
                    <a:pt x="221" y="111"/>
                  </a:moveTo>
                  <a:cubicBezTo>
                    <a:pt x="219" y="113"/>
                    <a:pt x="215" y="115"/>
                    <a:pt x="215" y="118"/>
                  </a:cubicBezTo>
                  <a:cubicBezTo>
                    <a:pt x="218" y="117"/>
                    <a:pt x="220" y="114"/>
                    <a:pt x="221" y="111"/>
                  </a:cubicBezTo>
                  <a:close/>
                  <a:moveTo>
                    <a:pt x="204" y="119"/>
                  </a:moveTo>
                  <a:cubicBezTo>
                    <a:pt x="206" y="118"/>
                    <a:pt x="211" y="117"/>
                    <a:pt x="211" y="115"/>
                  </a:cubicBezTo>
                  <a:cubicBezTo>
                    <a:pt x="209" y="115"/>
                    <a:pt x="204" y="116"/>
                    <a:pt x="204" y="119"/>
                  </a:cubicBezTo>
                  <a:close/>
                  <a:moveTo>
                    <a:pt x="222" y="116"/>
                  </a:moveTo>
                  <a:cubicBezTo>
                    <a:pt x="217" y="118"/>
                    <a:pt x="215" y="123"/>
                    <a:pt x="211" y="126"/>
                  </a:cubicBezTo>
                  <a:cubicBezTo>
                    <a:pt x="197" y="138"/>
                    <a:pt x="179" y="144"/>
                    <a:pt x="161" y="152"/>
                  </a:cubicBezTo>
                  <a:cubicBezTo>
                    <a:pt x="165" y="152"/>
                    <a:pt x="169" y="150"/>
                    <a:pt x="172" y="148"/>
                  </a:cubicBezTo>
                  <a:cubicBezTo>
                    <a:pt x="192" y="141"/>
                    <a:pt x="211" y="133"/>
                    <a:pt x="222" y="116"/>
                  </a:cubicBezTo>
                  <a:close/>
                  <a:moveTo>
                    <a:pt x="213" y="118"/>
                  </a:moveTo>
                  <a:cubicBezTo>
                    <a:pt x="211" y="119"/>
                    <a:pt x="209" y="119"/>
                    <a:pt x="209" y="122"/>
                  </a:cubicBezTo>
                  <a:cubicBezTo>
                    <a:pt x="211" y="122"/>
                    <a:pt x="213" y="120"/>
                    <a:pt x="213" y="118"/>
                  </a:cubicBezTo>
                  <a:close/>
                  <a:moveTo>
                    <a:pt x="193" y="118"/>
                  </a:moveTo>
                  <a:cubicBezTo>
                    <a:pt x="191" y="119"/>
                    <a:pt x="190" y="121"/>
                    <a:pt x="189" y="122"/>
                  </a:cubicBezTo>
                  <a:cubicBezTo>
                    <a:pt x="190" y="122"/>
                    <a:pt x="192" y="120"/>
                    <a:pt x="194" y="121"/>
                  </a:cubicBezTo>
                  <a:cubicBezTo>
                    <a:pt x="194" y="119"/>
                    <a:pt x="192" y="120"/>
                    <a:pt x="193" y="118"/>
                  </a:cubicBezTo>
                  <a:close/>
                  <a:moveTo>
                    <a:pt x="201" y="120"/>
                  </a:moveTo>
                  <a:cubicBezTo>
                    <a:pt x="198" y="120"/>
                    <a:pt x="195" y="123"/>
                    <a:pt x="192" y="125"/>
                  </a:cubicBezTo>
                  <a:cubicBezTo>
                    <a:pt x="195" y="125"/>
                    <a:pt x="198" y="121"/>
                    <a:pt x="201" y="120"/>
                  </a:cubicBezTo>
                  <a:close/>
                  <a:moveTo>
                    <a:pt x="21" y="121"/>
                  </a:moveTo>
                  <a:cubicBezTo>
                    <a:pt x="20" y="121"/>
                    <a:pt x="20" y="122"/>
                    <a:pt x="20" y="122"/>
                  </a:cubicBezTo>
                  <a:cubicBezTo>
                    <a:pt x="20" y="123"/>
                    <a:pt x="21" y="125"/>
                    <a:pt x="21" y="127"/>
                  </a:cubicBezTo>
                  <a:cubicBezTo>
                    <a:pt x="22" y="125"/>
                    <a:pt x="20" y="123"/>
                    <a:pt x="21" y="121"/>
                  </a:cubicBezTo>
                  <a:close/>
                  <a:moveTo>
                    <a:pt x="207" y="122"/>
                  </a:moveTo>
                  <a:cubicBezTo>
                    <a:pt x="204" y="122"/>
                    <a:pt x="203" y="124"/>
                    <a:pt x="201" y="125"/>
                  </a:cubicBezTo>
                  <a:cubicBezTo>
                    <a:pt x="201" y="126"/>
                    <a:pt x="202" y="126"/>
                    <a:pt x="202" y="126"/>
                  </a:cubicBezTo>
                  <a:cubicBezTo>
                    <a:pt x="204" y="125"/>
                    <a:pt x="206" y="124"/>
                    <a:pt x="207" y="122"/>
                  </a:cubicBezTo>
                  <a:close/>
                  <a:moveTo>
                    <a:pt x="18" y="124"/>
                  </a:moveTo>
                  <a:cubicBezTo>
                    <a:pt x="17" y="124"/>
                    <a:pt x="16" y="125"/>
                    <a:pt x="16" y="126"/>
                  </a:cubicBezTo>
                  <a:cubicBezTo>
                    <a:pt x="17" y="127"/>
                    <a:pt x="17" y="128"/>
                    <a:pt x="18" y="129"/>
                  </a:cubicBezTo>
                  <a:cubicBezTo>
                    <a:pt x="20" y="128"/>
                    <a:pt x="19" y="125"/>
                    <a:pt x="18" y="124"/>
                  </a:cubicBezTo>
                  <a:close/>
                  <a:moveTo>
                    <a:pt x="28" y="124"/>
                  </a:moveTo>
                  <a:cubicBezTo>
                    <a:pt x="28" y="125"/>
                    <a:pt x="29" y="128"/>
                    <a:pt x="31" y="127"/>
                  </a:cubicBezTo>
                  <a:cubicBezTo>
                    <a:pt x="30" y="125"/>
                    <a:pt x="29" y="124"/>
                    <a:pt x="28" y="124"/>
                  </a:cubicBezTo>
                  <a:close/>
                  <a:moveTo>
                    <a:pt x="190" y="127"/>
                  </a:moveTo>
                  <a:cubicBezTo>
                    <a:pt x="190" y="126"/>
                    <a:pt x="186" y="127"/>
                    <a:pt x="186" y="128"/>
                  </a:cubicBezTo>
                  <a:cubicBezTo>
                    <a:pt x="186" y="129"/>
                    <a:pt x="188" y="127"/>
                    <a:pt x="190" y="127"/>
                  </a:cubicBezTo>
                  <a:close/>
                  <a:moveTo>
                    <a:pt x="23" y="127"/>
                  </a:moveTo>
                  <a:cubicBezTo>
                    <a:pt x="24" y="128"/>
                    <a:pt x="23" y="129"/>
                    <a:pt x="25" y="129"/>
                  </a:cubicBezTo>
                  <a:cubicBezTo>
                    <a:pt x="24" y="129"/>
                    <a:pt x="25" y="127"/>
                    <a:pt x="23" y="127"/>
                  </a:cubicBezTo>
                  <a:close/>
                  <a:moveTo>
                    <a:pt x="180" y="131"/>
                  </a:moveTo>
                  <a:cubicBezTo>
                    <a:pt x="181" y="132"/>
                    <a:pt x="183" y="131"/>
                    <a:pt x="183" y="130"/>
                  </a:cubicBezTo>
                  <a:cubicBezTo>
                    <a:pt x="182" y="129"/>
                    <a:pt x="181" y="131"/>
                    <a:pt x="180" y="131"/>
                  </a:cubicBezTo>
                  <a:close/>
                  <a:moveTo>
                    <a:pt x="29" y="130"/>
                  </a:moveTo>
                  <a:cubicBezTo>
                    <a:pt x="29" y="133"/>
                    <a:pt x="29" y="139"/>
                    <a:pt x="33" y="140"/>
                  </a:cubicBezTo>
                  <a:cubicBezTo>
                    <a:pt x="32" y="136"/>
                    <a:pt x="31" y="133"/>
                    <a:pt x="29" y="130"/>
                  </a:cubicBezTo>
                  <a:close/>
                  <a:moveTo>
                    <a:pt x="23" y="131"/>
                  </a:moveTo>
                  <a:cubicBezTo>
                    <a:pt x="23" y="134"/>
                    <a:pt x="24" y="137"/>
                    <a:pt x="27" y="137"/>
                  </a:cubicBezTo>
                  <a:cubicBezTo>
                    <a:pt x="26" y="135"/>
                    <a:pt x="26" y="131"/>
                    <a:pt x="23" y="131"/>
                  </a:cubicBezTo>
                  <a:close/>
                  <a:moveTo>
                    <a:pt x="167" y="132"/>
                  </a:moveTo>
                  <a:cubicBezTo>
                    <a:pt x="168" y="131"/>
                    <a:pt x="164" y="133"/>
                    <a:pt x="162" y="133"/>
                  </a:cubicBezTo>
                  <a:cubicBezTo>
                    <a:pt x="156" y="135"/>
                    <a:pt x="147" y="137"/>
                    <a:pt x="142" y="140"/>
                  </a:cubicBezTo>
                  <a:cubicBezTo>
                    <a:pt x="151" y="140"/>
                    <a:pt x="161" y="135"/>
                    <a:pt x="167" y="132"/>
                  </a:cubicBezTo>
                  <a:close/>
                  <a:moveTo>
                    <a:pt x="185" y="133"/>
                  </a:moveTo>
                  <a:cubicBezTo>
                    <a:pt x="186" y="134"/>
                    <a:pt x="188" y="133"/>
                    <a:pt x="189" y="133"/>
                  </a:cubicBezTo>
                  <a:cubicBezTo>
                    <a:pt x="188" y="132"/>
                    <a:pt x="186" y="132"/>
                    <a:pt x="185" y="133"/>
                  </a:cubicBezTo>
                  <a:close/>
                  <a:moveTo>
                    <a:pt x="176" y="133"/>
                  </a:moveTo>
                  <a:cubicBezTo>
                    <a:pt x="174" y="133"/>
                    <a:pt x="174" y="134"/>
                    <a:pt x="173" y="135"/>
                  </a:cubicBezTo>
                  <a:cubicBezTo>
                    <a:pt x="172" y="135"/>
                    <a:pt x="176" y="134"/>
                    <a:pt x="176" y="133"/>
                  </a:cubicBezTo>
                  <a:close/>
                  <a:moveTo>
                    <a:pt x="192" y="136"/>
                  </a:moveTo>
                  <a:cubicBezTo>
                    <a:pt x="190" y="136"/>
                    <a:pt x="188" y="138"/>
                    <a:pt x="185" y="139"/>
                  </a:cubicBezTo>
                  <a:cubicBezTo>
                    <a:pt x="188" y="140"/>
                    <a:pt x="190" y="137"/>
                    <a:pt x="192" y="136"/>
                  </a:cubicBezTo>
                  <a:close/>
                  <a:moveTo>
                    <a:pt x="46" y="136"/>
                  </a:moveTo>
                  <a:cubicBezTo>
                    <a:pt x="44" y="135"/>
                    <a:pt x="47" y="138"/>
                    <a:pt x="47" y="140"/>
                  </a:cubicBezTo>
                  <a:cubicBezTo>
                    <a:pt x="48" y="141"/>
                    <a:pt x="50" y="140"/>
                    <a:pt x="51" y="140"/>
                  </a:cubicBezTo>
                  <a:cubicBezTo>
                    <a:pt x="50" y="138"/>
                    <a:pt x="47" y="138"/>
                    <a:pt x="46" y="136"/>
                  </a:cubicBezTo>
                  <a:close/>
                  <a:moveTo>
                    <a:pt x="36" y="138"/>
                  </a:moveTo>
                  <a:cubicBezTo>
                    <a:pt x="36" y="140"/>
                    <a:pt x="35" y="142"/>
                    <a:pt x="39" y="142"/>
                  </a:cubicBezTo>
                  <a:cubicBezTo>
                    <a:pt x="39" y="140"/>
                    <a:pt x="39" y="137"/>
                    <a:pt x="36" y="138"/>
                  </a:cubicBezTo>
                  <a:close/>
                  <a:moveTo>
                    <a:pt x="177" y="138"/>
                  </a:moveTo>
                  <a:cubicBezTo>
                    <a:pt x="178" y="140"/>
                    <a:pt x="180" y="140"/>
                    <a:pt x="181" y="139"/>
                  </a:cubicBezTo>
                  <a:cubicBezTo>
                    <a:pt x="180" y="137"/>
                    <a:pt x="178" y="138"/>
                    <a:pt x="177" y="138"/>
                  </a:cubicBezTo>
                  <a:close/>
                  <a:moveTo>
                    <a:pt x="167" y="138"/>
                  </a:moveTo>
                  <a:cubicBezTo>
                    <a:pt x="166" y="139"/>
                    <a:pt x="165" y="138"/>
                    <a:pt x="165" y="140"/>
                  </a:cubicBezTo>
                  <a:cubicBezTo>
                    <a:pt x="166" y="140"/>
                    <a:pt x="167" y="139"/>
                    <a:pt x="167" y="138"/>
                  </a:cubicBezTo>
                  <a:close/>
                  <a:moveTo>
                    <a:pt x="153" y="140"/>
                  </a:moveTo>
                  <a:cubicBezTo>
                    <a:pt x="149" y="141"/>
                    <a:pt x="142" y="141"/>
                    <a:pt x="139" y="143"/>
                  </a:cubicBezTo>
                  <a:cubicBezTo>
                    <a:pt x="145" y="144"/>
                    <a:pt x="148" y="141"/>
                    <a:pt x="153" y="140"/>
                  </a:cubicBezTo>
                  <a:close/>
                  <a:moveTo>
                    <a:pt x="136" y="141"/>
                  </a:moveTo>
                  <a:cubicBezTo>
                    <a:pt x="136" y="141"/>
                    <a:pt x="136" y="141"/>
                    <a:pt x="135" y="141"/>
                  </a:cubicBezTo>
                  <a:cubicBezTo>
                    <a:pt x="132" y="141"/>
                    <a:pt x="127" y="142"/>
                    <a:pt x="123" y="142"/>
                  </a:cubicBezTo>
                  <a:cubicBezTo>
                    <a:pt x="119" y="143"/>
                    <a:pt x="113" y="142"/>
                    <a:pt x="113" y="146"/>
                  </a:cubicBezTo>
                  <a:cubicBezTo>
                    <a:pt x="122" y="146"/>
                    <a:pt x="127" y="142"/>
                    <a:pt x="136" y="141"/>
                  </a:cubicBezTo>
                  <a:close/>
                  <a:moveTo>
                    <a:pt x="174" y="142"/>
                  </a:moveTo>
                  <a:cubicBezTo>
                    <a:pt x="172" y="141"/>
                    <a:pt x="169" y="142"/>
                    <a:pt x="168" y="142"/>
                  </a:cubicBezTo>
                  <a:cubicBezTo>
                    <a:pt x="169" y="143"/>
                    <a:pt x="172" y="142"/>
                    <a:pt x="174" y="142"/>
                  </a:cubicBezTo>
                  <a:close/>
                  <a:moveTo>
                    <a:pt x="30" y="141"/>
                  </a:moveTo>
                  <a:cubicBezTo>
                    <a:pt x="29" y="141"/>
                    <a:pt x="29" y="142"/>
                    <a:pt x="28" y="142"/>
                  </a:cubicBezTo>
                  <a:cubicBezTo>
                    <a:pt x="29" y="144"/>
                    <a:pt x="32" y="145"/>
                    <a:pt x="33" y="147"/>
                  </a:cubicBezTo>
                  <a:cubicBezTo>
                    <a:pt x="33" y="145"/>
                    <a:pt x="30" y="144"/>
                    <a:pt x="30" y="141"/>
                  </a:cubicBezTo>
                  <a:close/>
                  <a:moveTo>
                    <a:pt x="67" y="142"/>
                  </a:moveTo>
                  <a:cubicBezTo>
                    <a:pt x="68" y="144"/>
                    <a:pt x="70" y="145"/>
                    <a:pt x="71" y="146"/>
                  </a:cubicBezTo>
                  <a:cubicBezTo>
                    <a:pt x="72" y="146"/>
                    <a:pt x="74" y="145"/>
                    <a:pt x="75" y="145"/>
                  </a:cubicBezTo>
                  <a:cubicBezTo>
                    <a:pt x="76" y="145"/>
                    <a:pt x="77" y="146"/>
                    <a:pt x="77" y="147"/>
                  </a:cubicBezTo>
                  <a:cubicBezTo>
                    <a:pt x="78" y="147"/>
                    <a:pt x="77" y="144"/>
                    <a:pt x="79" y="144"/>
                  </a:cubicBezTo>
                  <a:cubicBezTo>
                    <a:pt x="75" y="143"/>
                    <a:pt x="71" y="143"/>
                    <a:pt x="67" y="142"/>
                  </a:cubicBezTo>
                  <a:close/>
                  <a:moveTo>
                    <a:pt x="57" y="143"/>
                  </a:moveTo>
                  <a:cubicBezTo>
                    <a:pt x="59" y="144"/>
                    <a:pt x="59" y="146"/>
                    <a:pt x="61" y="147"/>
                  </a:cubicBezTo>
                  <a:cubicBezTo>
                    <a:pt x="61" y="144"/>
                    <a:pt x="59" y="142"/>
                    <a:pt x="57" y="143"/>
                  </a:cubicBezTo>
                  <a:close/>
                  <a:moveTo>
                    <a:pt x="129" y="145"/>
                  </a:moveTo>
                  <a:cubicBezTo>
                    <a:pt x="131" y="145"/>
                    <a:pt x="134" y="144"/>
                    <a:pt x="137" y="144"/>
                  </a:cubicBezTo>
                  <a:cubicBezTo>
                    <a:pt x="136" y="142"/>
                    <a:pt x="131" y="144"/>
                    <a:pt x="129" y="145"/>
                  </a:cubicBezTo>
                  <a:close/>
                  <a:moveTo>
                    <a:pt x="63" y="143"/>
                  </a:moveTo>
                  <a:cubicBezTo>
                    <a:pt x="62" y="144"/>
                    <a:pt x="64" y="145"/>
                    <a:pt x="64" y="147"/>
                  </a:cubicBezTo>
                  <a:cubicBezTo>
                    <a:pt x="66" y="147"/>
                    <a:pt x="65" y="146"/>
                    <a:pt x="66" y="145"/>
                  </a:cubicBezTo>
                  <a:cubicBezTo>
                    <a:pt x="66" y="144"/>
                    <a:pt x="64" y="144"/>
                    <a:pt x="63" y="143"/>
                  </a:cubicBezTo>
                  <a:close/>
                  <a:moveTo>
                    <a:pt x="149" y="147"/>
                  </a:moveTo>
                  <a:cubicBezTo>
                    <a:pt x="156" y="148"/>
                    <a:pt x="163" y="146"/>
                    <a:pt x="167" y="145"/>
                  </a:cubicBezTo>
                  <a:cubicBezTo>
                    <a:pt x="160" y="145"/>
                    <a:pt x="154" y="143"/>
                    <a:pt x="149" y="147"/>
                  </a:cubicBezTo>
                  <a:close/>
                  <a:moveTo>
                    <a:pt x="96" y="147"/>
                  </a:moveTo>
                  <a:cubicBezTo>
                    <a:pt x="100" y="147"/>
                    <a:pt x="108" y="148"/>
                    <a:pt x="110" y="145"/>
                  </a:cubicBezTo>
                  <a:cubicBezTo>
                    <a:pt x="107" y="143"/>
                    <a:pt x="100" y="146"/>
                    <a:pt x="96" y="147"/>
                  </a:cubicBezTo>
                  <a:close/>
                  <a:moveTo>
                    <a:pt x="80" y="144"/>
                  </a:moveTo>
                  <a:cubicBezTo>
                    <a:pt x="82" y="148"/>
                    <a:pt x="89" y="147"/>
                    <a:pt x="93" y="145"/>
                  </a:cubicBezTo>
                  <a:cubicBezTo>
                    <a:pt x="89" y="144"/>
                    <a:pt x="84" y="145"/>
                    <a:pt x="80" y="144"/>
                  </a:cubicBezTo>
                  <a:close/>
                  <a:moveTo>
                    <a:pt x="147" y="146"/>
                  </a:moveTo>
                  <a:cubicBezTo>
                    <a:pt x="143" y="147"/>
                    <a:pt x="137" y="147"/>
                    <a:pt x="134" y="149"/>
                  </a:cubicBezTo>
                  <a:cubicBezTo>
                    <a:pt x="139" y="149"/>
                    <a:pt x="145" y="149"/>
                    <a:pt x="147" y="146"/>
                  </a:cubicBezTo>
                  <a:close/>
                  <a:moveTo>
                    <a:pt x="72" y="149"/>
                  </a:moveTo>
                  <a:cubicBezTo>
                    <a:pt x="75" y="154"/>
                    <a:pt x="74" y="160"/>
                    <a:pt x="72" y="166"/>
                  </a:cubicBezTo>
                  <a:cubicBezTo>
                    <a:pt x="73" y="166"/>
                    <a:pt x="74" y="166"/>
                    <a:pt x="74" y="167"/>
                  </a:cubicBezTo>
                  <a:cubicBezTo>
                    <a:pt x="73" y="163"/>
                    <a:pt x="77" y="154"/>
                    <a:pt x="77" y="150"/>
                  </a:cubicBezTo>
                  <a:cubicBezTo>
                    <a:pt x="76" y="149"/>
                    <a:pt x="75" y="146"/>
                    <a:pt x="72" y="149"/>
                  </a:cubicBezTo>
                  <a:close/>
                  <a:moveTo>
                    <a:pt x="68" y="147"/>
                  </a:moveTo>
                  <a:cubicBezTo>
                    <a:pt x="66" y="151"/>
                    <a:pt x="67" y="155"/>
                    <a:pt x="68" y="159"/>
                  </a:cubicBezTo>
                  <a:cubicBezTo>
                    <a:pt x="68" y="155"/>
                    <a:pt x="72" y="149"/>
                    <a:pt x="68" y="147"/>
                  </a:cubicBezTo>
                  <a:close/>
                  <a:moveTo>
                    <a:pt x="54" y="148"/>
                  </a:moveTo>
                  <a:cubicBezTo>
                    <a:pt x="52" y="148"/>
                    <a:pt x="53" y="151"/>
                    <a:pt x="54" y="150"/>
                  </a:cubicBezTo>
                  <a:cubicBezTo>
                    <a:pt x="54" y="149"/>
                    <a:pt x="53" y="149"/>
                    <a:pt x="54" y="148"/>
                  </a:cubicBezTo>
                  <a:close/>
                  <a:moveTo>
                    <a:pt x="80" y="148"/>
                  </a:moveTo>
                  <a:cubicBezTo>
                    <a:pt x="79" y="149"/>
                    <a:pt x="79" y="151"/>
                    <a:pt x="79" y="152"/>
                  </a:cubicBezTo>
                  <a:cubicBezTo>
                    <a:pt x="80" y="151"/>
                    <a:pt x="81" y="149"/>
                    <a:pt x="80" y="148"/>
                  </a:cubicBezTo>
                  <a:close/>
                  <a:moveTo>
                    <a:pt x="88" y="149"/>
                  </a:moveTo>
                  <a:cubicBezTo>
                    <a:pt x="91" y="152"/>
                    <a:pt x="97" y="149"/>
                    <a:pt x="103" y="149"/>
                  </a:cubicBezTo>
                  <a:cubicBezTo>
                    <a:pt x="99" y="148"/>
                    <a:pt x="94" y="150"/>
                    <a:pt x="88" y="149"/>
                  </a:cubicBezTo>
                  <a:close/>
                  <a:moveTo>
                    <a:pt x="155" y="149"/>
                  </a:moveTo>
                  <a:cubicBezTo>
                    <a:pt x="152" y="149"/>
                    <a:pt x="149" y="150"/>
                    <a:pt x="146" y="150"/>
                  </a:cubicBezTo>
                  <a:cubicBezTo>
                    <a:pt x="147" y="153"/>
                    <a:pt x="152" y="150"/>
                    <a:pt x="155" y="149"/>
                  </a:cubicBezTo>
                  <a:close/>
                  <a:moveTo>
                    <a:pt x="144" y="150"/>
                  </a:moveTo>
                  <a:cubicBezTo>
                    <a:pt x="142" y="150"/>
                    <a:pt x="140" y="151"/>
                    <a:pt x="138" y="150"/>
                  </a:cubicBezTo>
                  <a:cubicBezTo>
                    <a:pt x="138" y="151"/>
                    <a:pt x="138" y="153"/>
                    <a:pt x="137" y="152"/>
                  </a:cubicBezTo>
                  <a:cubicBezTo>
                    <a:pt x="139" y="153"/>
                    <a:pt x="142" y="152"/>
                    <a:pt x="144" y="152"/>
                  </a:cubicBezTo>
                  <a:cubicBezTo>
                    <a:pt x="145" y="151"/>
                    <a:pt x="144" y="151"/>
                    <a:pt x="144" y="150"/>
                  </a:cubicBezTo>
                  <a:close/>
                  <a:moveTo>
                    <a:pt x="57" y="150"/>
                  </a:moveTo>
                  <a:cubicBezTo>
                    <a:pt x="55" y="153"/>
                    <a:pt x="56" y="158"/>
                    <a:pt x="56" y="161"/>
                  </a:cubicBezTo>
                  <a:cubicBezTo>
                    <a:pt x="59" y="159"/>
                    <a:pt x="59" y="153"/>
                    <a:pt x="57" y="150"/>
                  </a:cubicBezTo>
                  <a:close/>
                  <a:moveTo>
                    <a:pt x="36" y="150"/>
                  </a:moveTo>
                  <a:cubicBezTo>
                    <a:pt x="37" y="153"/>
                    <a:pt x="39" y="154"/>
                    <a:pt x="42" y="154"/>
                  </a:cubicBezTo>
                  <a:cubicBezTo>
                    <a:pt x="40" y="153"/>
                    <a:pt x="39" y="151"/>
                    <a:pt x="36" y="150"/>
                  </a:cubicBezTo>
                  <a:close/>
                  <a:moveTo>
                    <a:pt x="83" y="151"/>
                  </a:moveTo>
                  <a:cubicBezTo>
                    <a:pt x="82" y="153"/>
                    <a:pt x="80" y="158"/>
                    <a:pt x="81" y="161"/>
                  </a:cubicBezTo>
                  <a:cubicBezTo>
                    <a:pt x="83" y="159"/>
                    <a:pt x="85" y="154"/>
                    <a:pt x="83" y="151"/>
                  </a:cubicBezTo>
                  <a:close/>
                  <a:moveTo>
                    <a:pt x="134" y="151"/>
                  </a:moveTo>
                  <a:cubicBezTo>
                    <a:pt x="127" y="152"/>
                    <a:pt x="118" y="153"/>
                    <a:pt x="113" y="154"/>
                  </a:cubicBezTo>
                  <a:cubicBezTo>
                    <a:pt x="120" y="155"/>
                    <a:pt x="127" y="154"/>
                    <a:pt x="134" y="151"/>
                  </a:cubicBezTo>
                  <a:close/>
                  <a:moveTo>
                    <a:pt x="62" y="152"/>
                  </a:moveTo>
                  <a:cubicBezTo>
                    <a:pt x="60" y="153"/>
                    <a:pt x="63" y="157"/>
                    <a:pt x="62" y="159"/>
                  </a:cubicBezTo>
                  <a:cubicBezTo>
                    <a:pt x="63" y="157"/>
                    <a:pt x="64" y="153"/>
                    <a:pt x="62" y="152"/>
                  </a:cubicBezTo>
                  <a:close/>
                  <a:moveTo>
                    <a:pt x="94" y="153"/>
                  </a:moveTo>
                  <a:cubicBezTo>
                    <a:pt x="93" y="152"/>
                    <a:pt x="91" y="153"/>
                    <a:pt x="90" y="153"/>
                  </a:cubicBezTo>
                  <a:cubicBezTo>
                    <a:pt x="90" y="155"/>
                    <a:pt x="92" y="154"/>
                    <a:pt x="93" y="155"/>
                  </a:cubicBezTo>
                  <a:cubicBezTo>
                    <a:pt x="94" y="155"/>
                    <a:pt x="92" y="154"/>
                    <a:pt x="93" y="153"/>
                  </a:cubicBezTo>
                  <a:lnTo>
                    <a:pt x="94" y="153"/>
                  </a:lnTo>
                  <a:close/>
                  <a:moveTo>
                    <a:pt x="105" y="153"/>
                  </a:moveTo>
                  <a:cubicBezTo>
                    <a:pt x="103" y="154"/>
                    <a:pt x="101" y="153"/>
                    <a:pt x="99" y="154"/>
                  </a:cubicBezTo>
                  <a:cubicBezTo>
                    <a:pt x="100" y="155"/>
                    <a:pt x="104" y="156"/>
                    <a:pt x="106" y="156"/>
                  </a:cubicBezTo>
                  <a:cubicBezTo>
                    <a:pt x="105" y="155"/>
                    <a:pt x="105" y="154"/>
                    <a:pt x="105" y="153"/>
                  </a:cubicBezTo>
                  <a:close/>
                  <a:moveTo>
                    <a:pt x="72" y="153"/>
                  </a:moveTo>
                  <a:cubicBezTo>
                    <a:pt x="70" y="156"/>
                    <a:pt x="69" y="161"/>
                    <a:pt x="70" y="164"/>
                  </a:cubicBezTo>
                  <a:cubicBezTo>
                    <a:pt x="72" y="162"/>
                    <a:pt x="72" y="157"/>
                    <a:pt x="72" y="153"/>
                  </a:cubicBezTo>
                  <a:close/>
                  <a:moveTo>
                    <a:pt x="142" y="154"/>
                  </a:moveTo>
                  <a:cubicBezTo>
                    <a:pt x="138" y="153"/>
                    <a:pt x="134" y="156"/>
                    <a:pt x="130" y="155"/>
                  </a:cubicBezTo>
                  <a:cubicBezTo>
                    <a:pt x="133" y="156"/>
                    <a:pt x="138" y="155"/>
                    <a:pt x="142" y="154"/>
                  </a:cubicBezTo>
                  <a:close/>
                  <a:moveTo>
                    <a:pt x="148" y="155"/>
                  </a:moveTo>
                  <a:cubicBezTo>
                    <a:pt x="145" y="156"/>
                    <a:pt x="140" y="156"/>
                    <a:pt x="138" y="157"/>
                  </a:cubicBezTo>
                  <a:cubicBezTo>
                    <a:pt x="137" y="157"/>
                    <a:pt x="135" y="157"/>
                    <a:pt x="137" y="157"/>
                  </a:cubicBezTo>
                  <a:cubicBezTo>
                    <a:pt x="141" y="158"/>
                    <a:pt x="145" y="156"/>
                    <a:pt x="148" y="155"/>
                  </a:cubicBezTo>
                  <a:close/>
                  <a:moveTo>
                    <a:pt x="89" y="156"/>
                  </a:moveTo>
                  <a:cubicBezTo>
                    <a:pt x="88" y="156"/>
                    <a:pt x="87" y="156"/>
                    <a:pt x="87" y="157"/>
                  </a:cubicBezTo>
                  <a:cubicBezTo>
                    <a:pt x="88" y="157"/>
                    <a:pt x="89" y="157"/>
                    <a:pt x="89" y="156"/>
                  </a:cubicBezTo>
                  <a:close/>
                  <a:moveTo>
                    <a:pt x="132" y="157"/>
                  </a:moveTo>
                  <a:cubicBezTo>
                    <a:pt x="127" y="159"/>
                    <a:pt x="120" y="157"/>
                    <a:pt x="116" y="160"/>
                  </a:cubicBezTo>
                  <a:cubicBezTo>
                    <a:pt x="121" y="158"/>
                    <a:pt x="129" y="160"/>
                    <a:pt x="132" y="157"/>
                  </a:cubicBezTo>
                  <a:close/>
                  <a:moveTo>
                    <a:pt x="100" y="158"/>
                  </a:moveTo>
                  <a:cubicBezTo>
                    <a:pt x="100" y="159"/>
                    <a:pt x="100" y="159"/>
                    <a:pt x="100" y="159"/>
                  </a:cubicBezTo>
                  <a:cubicBezTo>
                    <a:pt x="101" y="159"/>
                    <a:pt x="101" y="158"/>
                    <a:pt x="102" y="159"/>
                  </a:cubicBezTo>
                  <a:cubicBezTo>
                    <a:pt x="101" y="158"/>
                    <a:pt x="100" y="157"/>
                    <a:pt x="100" y="158"/>
                  </a:cubicBezTo>
                  <a:close/>
                  <a:moveTo>
                    <a:pt x="52" y="165"/>
                  </a:moveTo>
                  <a:cubicBezTo>
                    <a:pt x="49" y="174"/>
                    <a:pt x="52" y="186"/>
                    <a:pt x="56" y="193"/>
                  </a:cubicBezTo>
                  <a:cubicBezTo>
                    <a:pt x="55" y="185"/>
                    <a:pt x="52" y="174"/>
                    <a:pt x="52" y="165"/>
                  </a:cubicBezTo>
                  <a:close/>
                  <a:moveTo>
                    <a:pt x="83" y="166"/>
                  </a:moveTo>
                  <a:cubicBezTo>
                    <a:pt x="82" y="167"/>
                    <a:pt x="80" y="168"/>
                    <a:pt x="80" y="170"/>
                  </a:cubicBezTo>
                  <a:cubicBezTo>
                    <a:pt x="82" y="169"/>
                    <a:pt x="83" y="168"/>
                    <a:pt x="83" y="166"/>
                  </a:cubicBezTo>
                  <a:close/>
                  <a:moveTo>
                    <a:pt x="78" y="166"/>
                  </a:moveTo>
                  <a:cubicBezTo>
                    <a:pt x="77" y="167"/>
                    <a:pt x="76" y="168"/>
                    <a:pt x="75" y="168"/>
                  </a:cubicBezTo>
                  <a:cubicBezTo>
                    <a:pt x="76" y="171"/>
                    <a:pt x="75" y="175"/>
                    <a:pt x="75" y="178"/>
                  </a:cubicBezTo>
                  <a:cubicBezTo>
                    <a:pt x="77" y="176"/>
                    <a:pt x="78" y="171"/>
                    <a:pt x="78" y="166"/>
                  </a:cubicBezTo>
                  <a:close/>
                  <a:moveTo>
                    <a:pt x="67" y="166"/>
                  </a:moveTo>
                  <a:cubicBezTo>
                    <a:pt x="65" y="167"/>
                    <a:pt x="65" y="169"/>
                    <a:pt x="63" y="170"/>
                  </a:cubicBezTo>
                  <a:cubicBezTo>
                    <a:pt x="64" y="175"/>
                    <a:pt x="65" y="182"/>
                    <a:pt x="66" y="186"/>
                  </a:cubicBezTo>
                  <a:cubicBezTo>
                    <a:pt x="68" y="181"/>
                    <a:pt x="67" y="172"/>
                    <a:pt x="67" y="166"/>
                  </a:cubicBezTo>
                  <a:close/>
                  <a:moveTo>
                    <a:pt x="71" y="175"/>
                  </a:moveTo>
                  <a:cubicBezTo>
                    <a:pt x="69" y="177"/>
                    <a:pt x="71" y="181"/>
                    <a:pt x="71" y="184"/>
                  </a:cubicBezTo>
                  <a:cubicBezTo>
                    <a:pt x="71" y="182"/>
                    <a:pt x="71" y="178"/>
                    <a:pt x="71" y="175"/>
                  </a:cubicBezTo>
                  <a:close/>
                  <a:moveTo>
                    <a:pt x="62" y="182"/>
                  </a:moveTo>
                  <a:cubicBezTo>
                    <a:pt x="60" y="184"/>
                    <a:pt x="61" y="189"/>
                    <a:pt x="62" y="191"/>
                  </a:cubicBezTo>
                  <a:cubicBezTo>
                    <a:pt x="64" y="189"/>
                    <a:pt x="62" y="185"/>
                    <a:pt x="62" y="182"/>
                  </a:cubicBezTo>
                  <a:close/>
                  <a:moveTo>
                    <a:pt x="75" y="184"/>
                  </a:moveTo>
                  <a:cubicBezTo>
                    <a:pt x="73" y="184"/>
                    <a:pt x="74" y="187"/>
                    <a:pt x="73" y="189"/>
                  </a:cubicBezTo>
                  <a:cubicBezTo>
                    <a:pt x="74" y="188"/>
                    <a:pt x="75" y="186"/>
                    <a:pt x="75" y="184"/>
                  </a:cubicBezTo>
                  <a:close/>
                  <a:moveTo>
                    <a:pt x="68" y="190"/>
                  </a:moveTo>
                  <a:cubicBezTo>
                    <a:pt x="66" y="192"/>
                    <a:pt x="68" y="195"/>
                    <a:pt x="68" y="198"/>
                  </a:cubicBezTo>
                  <a:cubicBezTo>
                    <a:pt x="69" y="195"/>
                    <a:pt x="69" y="193"/>
                    <a:pt x="68" y="190"/>
                  </a:cubicBezTo>
                  <a:close/>
                  <a:moveTo>
                    <a:pt x="73" y="193"/>
                  </a:moveTo>
                  <a:cubicBezTo>
                    <a:pt x="70" y="199"/>
                    <a:pt x="72" y="203"/>
                    <a:pt x="72" y="210"/>
                  </a:cubicBezTo>
                  <a:cubicBezTo>
                    <a:pt x="73" y="206"/>
                    <a:pt x="72" y="199"/>
                    <a:pt x="73" y="193"/>
                  </a:cubicBezTo>
                  <a:close/>
                  <a:moveTo>
                    <a:pt x="59" y="196"/>
                  </a:moveTo>
                  <a:cubicBezTo>
                    <a:pt x="58" y="196"/>
                    <a:pt x="58" y="197"/>
                    <a:pt x="57" y="197"/>
                  </a:cubicBezTo>
                  <a:cubicBezTo>
                    <a:pt x="61" y="203"/>
                    <a:pt x="63" y="210"/>
                    <a:pt x="68" y="215"/>
                  </a:cubicBezTo>
                  <a:cubicBezTo>
                    <a:pt x="66" y="207"/>
                    <a:pt x="59" y="205"/>
                    <a:pt x="59" y="196"/>
                  </a:cubicBezTo>
                  <a:close/>
                  <a:moveTo>
                    <a:pt x="73" y="210"/>
                  </a:moveTo>
                  <a:cubicBezTo>
                    <a:pt x="71" y="213"/>
                    <a:pt x="75" y="219"/>
                    <a:pt x="74" y="222"/>
                  </a:cubicBezTo>
                  <a:cubicBezTo>
                    <a:pt x="75" y="223"/>
                    <a:pt x="75" y="224"/>
                    <a:pt x="77" y="224"/>
                  </a:cubicBezTo>
                  <a:cubicBezTo>
                    <a:pt x="74" y="221"/>
                    <a:pt x="74" y="215"/>
                    <a:pt x="73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Freeform 262"/>
            <p:cNvSpPr/>
            <p:nvPr/>
          </p:nvSpPr>
          <p:spPr bwMode="auto">
            <a:xfrm>
              <a:off x="6357604" y="906706"/>
              <a:ext cx="31412" cy="31412"/>
            </a:xfrm>
            <a:custGeom>
              <a:avLst/>
              <a:gdLst>
                <a:gd name="T0" fmla="*/ 2 w 5"/>
                <a:gd name="T1" fmla="*/ 1 h 5"/>
                <a:gd name="T2" fmla="*/ 5 w 5"/>
                <a:gd name="T3" fmla="*/ 2 h 5"/>
                <a:gd name="T4" fmla="*/ 3 w 5"/>
                <a:gd name="T5" fmla="*/ 5 h 5"/>
                <a:gd name="T6" fmla="*/ 2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1" y="5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263"/>
            <p:cNvSpPr/>
            <p:nvPr/>
          </p:nvSpPr>
          <p:spPr bwMode="auto">
            <a:xfrm>
              <a:off x="7566950" y="919794"/>
              <a:ext cx="18323" cy="26176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4 h 4"/>
                <a:gd name="T4" fmla="*/ 0 w 3"/>
                <a:gd name="T5" fmla="*/ 2 h 4"/>
                <a:gd name="T6" fmla="*/ 2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3" y="1"/>
                    <a:pt x="3" y="2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264"/>
            <p:cNvSpPr/>
            <p:nvPr/>
          </p:nvSpPr>
          <p:spPr bwMode="auto">
            <a:xfrm>
              <a:off x="7629773" y="932882"/>
              <a:ext cx="44500" cy="23559"/>
            </a:xfrm>
            <a:custGeom>
              <a:avLst/>
              <a:gdLst>
                <a:gd name="T0" fmla="*/ 3 w 7"/>
                <a:gd name="T1" fmla="*/ 0 h 4"/>
                <a:gd name="T2" fmla="*/ 4 w 7"/>
                <a:gd name="T3" fmla="*/ 0 h 4"/>
                <a:gd name="T4" fmla="*/ 3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7" y="4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Freeform 265"/>
            <p:cNvSpPr/>
            <p:nvPr/>
          </p:nvSpPr>
          <p:spPr bwMode="auto">
            <a:xfrm>
              <a:off x="6302634" y="919794"/>
              <a:ext cx="44500" cy="36647"/>
            </a:xfrm>
            <a:custGeom>
              <a:avLst/>
              <a:gdLst>
                <a:gd name="T0" fmla="*/ 7 w 7"/>
                <a:gd name="T1" fmla="*/ 5 h 6"/>
                <a:gd name="T2" fmla="*/ 6 w 7"/>
                <a:gd name="T3" fmla="*/ 6 h 6"/>
                <a:gd name="T4" fmla="*/ 7 w 7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5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0" y="6"/>
                    <a:pt x="6" y="0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266"/>
            <p:cNvSpPr/>
            <p:nvPr/>
          </p:nvSpPr>
          <p:spPr bwMode="auto">
            <a:xfrm>
              <a:off x="6357604" y="951205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3"/>
                    <a:pt x="3" y="4"/>
                  </a:cubicBezTo>
                  <a:cubicBezTo>
                    <a:pt x="2" y="4"/>
                    <a:pt x="2" y="4"/>
                    <a:pt x="0" y="4"/>
                  </a:cubicBezTo>
                  <a:cubicBezTo>
                    <a:pt x="0" y="2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Freeform 267"/>
            <p:cNvSpPr/>
            <p:nvPr/>
          </p:nvSpPr>
          <p:spPr bwMode="auto">
            <a:xfrm>
              <a:off x="7611450" y="956441"/>
              <a:ext cx="23559" cy="26176"/>
            </a:xfrm>
            <a:custGeom>
              <a:avLst/>
              <a:gdLst>
                <a:gd name="T0" fmla="*/ 4 w 4"/>
                <a:gd name="T1" fmla="*/ 0 h 4"/>
                <a:gd name="T2" fmla="*/ 1 w 4"/>
                <a:gd name="T3" fmla="*/ 4 h 4"/>
                <a:gd name="T4" fmla="*/ 0 w 4"/>
                <a:gd name="T5" fmla="*/ 0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3"/>
                    <a:pt x="2" y="3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" name="Freeform 268"/>
            <p:cNvSpPr/>
            <p:nvPr/>
          </p:nvSpPr>
          <p:spPr bwMode="auto">
            <a:xfrm>
              <a:off x="7566950" y="969529"/>
              <a:ext cx="26176" cy="26176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3 h 4"/>
                <a:gd name="T4" fmla="*/ 0 w 4"/>
                <a:gd name="T5" fmla="*/ 3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" name="Freeform 269"/>
            <p:cNvSpPr/>
            <p:nvPr/>
          </p:nvSpPr>
          <p:spPr bwMode="auto">
            <a:xfrm>
              <a:off x="6284311" y="977382"/>
              <a:ext cx="31412" cy="28794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5 h 5"/>
                <a:gd name="T4" fmla="*/ 0 w 5"/>
                <a:gd name="T5" fmla="*/ 4 h 5"/>
                <a:gd name="T6" fmla="*/ 5 w 5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5" y="4"/>
                    <a:pt x="5" y="5"/>
                  </a:cubicBezTo>
                  <a:cubicBezTo>
                    <a:pt x="3" y="5"/>
                    <a:pt x="2" y="4"/>
                    <a:pt x="0" y="4"/>
                  </a:cubicBezTo>
                  <a:cubicBezTo>
                    <a:pt x="0" y="0"/>
                    <a:pt x="5" y="0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" name="Freeform 270"/>
            <p:cNvSpPr/>
            <p:nvPr/>
          </p:nvSpPr>
          <p:spPr bwMode="auto">
            <a:xfrm>
              <a:off x="7635009" y="987852"/>
              <a:ext cx="31412" cy="26176"/>
            </a:xfrm>
            <a:custGeom>
              <a:avLst/>
              <a:gdLst>
                <a:gd name="T0" fmla="*/ 5 w 5"/>
                <a:gd name="T1" fmla="*/ 0 h 4"/>
                <a:gd name="T2" fmla="*/ 5 w 5"/>
                <a:gd name="T3" fmla="*/ 3 h 4"/>
                <a:gd name="T4" fmla="*/ 1 w 5"/>
                <a:gd name="T5" fmla="*/ 0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5" y="1"/>
                    <a:pt x="5" y="2"/>
                    <a:pt x="5" y="3"/>
                  </a:cubicBezTo>
                  <a:cubicBezTo>
                    <a:pt x="3" y="4"/>
                    <a:pt x="0" y="3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" name="Freeform 271"/>
            <p:cNvSpPr/>
            <p:nvPr/>
          </p:nvSpPr>
          <p:spPr bwMode="auto">
            <a:xfrm>
              <a:off x="6247664" y="1006176"/>
              <a:ext cx="23559" cy="26176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4 h 4"/>
                <a:gd name="T4" fmla="*/ 0 w 4"/>
                <a:gd name="T5" fmla="*/ 3 h 4"/>
                <a:gd name="T6" fmla="*/ 0 w 4"/>
                <a:gd name="T7" fmla="*/ 1 h 4"/>
                <a:gd name="T8" fmla="*/ 4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3"/>
                    <a:pt x="3" y="4"/>
                    <a:pt x="2" y="4"/>
                  </a:cubicBezTo>
                  <a:cubicBezTo>
                    <a:pt x="2" y="3"/>
                    <a:pt x="1" y="4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4" y="1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" name="Freeform 272"/>
            <p:cNvSpPr/>
            <p:nvPr/>
          </p:nvSpPr>
          <p:spPr bwMode="auto">
            <a:xfrm>
              <a:off x="7580038" y="1006176"/>
              <a:ext cx="31412" cy="31412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2 w 5"/>
                <a:gd name="T5" fmla="*/ 5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0" y="2"/>
                    <a:pt x="3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" name="Freeform 273"/>
            <p:cNvSpPr/>
            <p:nvPr/>
          </p:nvSpPr>
          <p:spPr bwMode="auto">
            <a:xfrm>
              <a:off x="7661185" y="1019264"/>
              <a:ext cx="31412" cy="31412"/>
            </a:xfrm>
            <a:custGeom>
              <a:avLst/>
              <a:gdLst>
                <a:gd name="T0" fmla="*/ 4 w 5"/>
                <a:gd name="T1" fmla="*/ 4 h 5"/>
                <a:gd name="T2" fmla="*/ 0 w 5"/>
                <a:gd name="T3" fmla="*/ 3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3" y="5"/>
                    <a:pt x="1" y="4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" name="Freeform 274"/>
            <p:cNvSpPr/>
            <p:nvPr/>
          </p:nvSpPr>
          <p:spPr bwMode="auto">
            <a:xfrm>
              <a:off x="7530303" y="1024499"/>
              <a:ext cx="26176" cy="20941"/>
            </a:xfrm>
            <a:custGeom>
              <a:avLst/>
              <a:gdLst>
                <a:gd name="T0" fmla="*/ 3 w 4"/>
                <a:gd name="T1" fmla="*/ 2 h 3"/>
                <a:gd name="T2" fmla="*/ 0 w 4"/>
                <a:gd name="T3" fmla="*/ 3 h 3"/>
                <a:gd name="T4" fmla="*/ 0 w 4"/>
                <a:gd name="T5" fmla="*/ 1 h 3"/>
                <a:gd name="T6" fmla="*/ 3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3" y="0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" name="Freeform 275"/>
            <p:cNvSpPr/>
            <p:nvPr/>
          </p:nvSpPr>
          <p:spPr bwMode="auto">
            <a:xfrm>
              <a:off x="6265987" y="1032352"/>
              <a:ext cx="23559" cy="31412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4 h 5"/>
                <a:gd name="T4" fmla="*/ 3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4" y="2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" name="Freeform 276"/>
            <p:cNvSpPr/>
            <p:nvPr/>
          </p:nvSpPr>
          <p:spPr bwMode="auto">
            <a:xfrm>
              <a:off x="7457010" y="1032352"/>
              <a:ext cx="18323" cy="23559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3 h 4"/>
                <a:gd name="T4" fmla="*/ 0 w 3"/>
                <a:gd name="T5" fmla="*/ 1 h 4"/>
                <a:gd name="T6" fmla="*/ 3 w 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3"/>
                    <a:pt x="1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3" y="0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" name="Freeform 277"/>
            <p:cNvSpPr/>
            <p:nvPr/>
          </p:nvSpPr>
          <p:spPr bwMode="auto">
            <a:xfrm>
              <a:off x="7561715" y="1037587"/>
              <a:ext cx="31412" cy="26176"/>
            </a:xfrm>
            <a:custGeom>
              <a:avLst/>
              <a:gdLst>
                <a:gd name="T0" fmla="*/ 5 w 5"/>
                <a:gd name="T1" fmla="*/ 3 h 4"/>
                <a:gd name="T2" fmla="*/ 1 w 5"/>
                <a:gd name="T3" fmla="*/ 4 h 4"/>
                <a:gd name="T4" fmla="*/ 0 w 5"/>
                <a:gd name="T5" fmla="*/ 2 h 4"/>
                <a:gd name="T6" fmla="*/ 5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3" y="4"/>
                    <a:pt x="3" y="4"/>
                    <a:pt x="1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2" y="1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" name="Freeform 278"/>
            <p:cNvSpPr/>
            <p:nvPr/>
          </p:nvSpPr>
          <p:spPr bwMode="auto">
            <a:xfrm>
              <a:off x="7616685" y="1037587"/>
              <a:ext cx="26176" cy="26176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4 h 4"/>
                <a:gd name="T4" fmla="*/ 2 w 4"/>
                <a:gd name="T5" fmla="*/ 4 h 4"/>
                <a:gd name="T6" fmla="*/ 4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0" y="2"/>
                    <a:pt x="2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" name="Freeform 279"/>
            <p:cNvSpPr>
              <a:spLocks noEditPoints="1"/>
            </p:cNvSpPr>
            <p:nvPr/>
          </p:nvSpPr>
          <p:spPr bwMode="auto">
            <a:xfrm>
              <a:off x="6682191" y="1068999"/>
              <a:ext cx="588967" cy="172764"/>
            </a:xfrm>
            <a:custGeom>
              <a:avLst/>
              <a:gdLst>
                <a:gd name="T0" fmla="*/ 93 w 95"/>
                <a:gd name="T1" fmla="*/ 1 h 28"/>
                <a:gd name="T2" fmla="*/ 94 w 95"/>
                <a:gd name="T3" fmla="*/ 24 h 28"/>
                <a:gd name="T4" fmla="*/ 58 w 95"/>
                <a:gd name="T5" fmla="*/ 25 h 28"/>
                <a:gd name="T6" fmla="*/ 1 w 95"/>
                <a:gd name="T7" fmla="*/ 26 h 28"/>
                <a:gd name="T8" fmla="*/ 0 w 95"/>
                <a:gd name="T9" fmla="*/ 2 h 28"/>
                <a:gd name="T10" fmla="*/ 10 w 95"/>
                <a:gd name="T11" fmla="*/ 0 h 28"/>
                <a:gd name="T12" fmla="*/ 93 w 95"/>
                <a:gd name="T13" fmla="*/ 1 h 28"/>
                <a:gd name="T14" fmla="*/ 4 w 95"/>
                <a:gd name="T15" fmla="*/ 4 h 28"/>
                <a:gd name="T16" fmla="*/ 4 w 95"/>
                <a:gd name="T17" fmla="*/ 22 h 28"/>
                <a:gd name="T18" fmla="*/ 16 w 95"/>
                <a:gd name="T19" fmla="*/ 23 h 28"/>
                <a:gd name="T20" fmla="*/ 14 w 95"/>
                <a:gd name="T21" fmla="*/ 4 h 28"/>
                <a:gd name="T22" fmla="*/ 4 w 95"/>
                <a:gd name="T23" fmla="*/ 4 h 28"/>
                <a:gd name="T24" fmla="*/ 62 w 95"/>
                <a:gd name="T25" fmla="*/ 4 h 28"/>
                <a:gd name="T26" fmla="*/ 63 w 95"/>
                <a:gd name="T27" fmla="*/ 20 h 28"/>
                <a:gd name="T28" fmla="*/ 75 w 95"/>
                <a:gd name="T29" fmla="*/ 21 h 28"/>
                <a:gd name="T30" fmla="*/ 74 w 95"/>
                <a:gd name="T31" fmla="*/ 4 h 28"/>
                <a:gd name="T32" fmla="*/ 62 w 95"/>
                <a:gd name="T33" fmla="*/ 4 h 28"/>
                <a:gd name="T34" fmla="*/ 18 w 95"/>
                <a:gd name="T35" fmla="*/ 4 h 28"/>
                <a:gd name="T36" fmla="*/ 20 w 95"/>
                <a:gd name="T37" fmla="*/ 23 h 28"/>
                <a:gd name="T38" fmla="*/ 29 w 95"/>
                <a:gd name="T39" fmla="*/ 22 h 28"/>
                <a:gd name="T40" fmla="*/ 28 w 95"/>
                <a:gd name="T41" fmla="*/ 4 h 28"/>
                <a:gd name="T42" fmla="*/ 18 w 95"/>
                <a:gd name="T43" fmla="*/ 4 h 28"/>
                <a:gd name="T44" fmla="*/ 33 w 95"/>
                <a:gd name="T45" fmla="*/ 22 h 28"/>
                <a:gd name="T46" fmla="*/ 45 w 95"/>
                <a:gd name="T47" fmla="*/ 22 h 28"/>
                <a:gd name="T48" fmla="*/ 44 w 95"/>
                <a:gd name="T49" fmla="*/ 4 h 28"/>
                <a:gd name="T50" fmla="*/ 32 w 95"/>
                <a:gd name="T51" fmla="*/ 4 h 28"/>
                <a:gd name="T52" fmla="*/ 33 w 95"/>
                <a:gd name="T53" fmla="*/ 22 h 28"/>
                <a:gd name="T54" fmla="*/ 47 w 95"/>
                <a:gd name="T55" fmla="*/ 4 h 28"/>
                <a:gd name="T56" fmla="*/ 49 w 95"/>
                <a:gd name="T57" fmla="*/ 21 h 28"/>
                <a:gd name="T58" fmla="*/ 59 w 95"/>
                <a:gd name="T59" fmla="*/ 21 h 28"/>
                <a:gd name="T60" fmla="*/ 58 w 95"/>
                <a:gd name="T61" fmla="*/ 4 h 28"/>
                <a:gd name="T62" fmla="*/ 47 w 95"/>
                <a:gd name="T63" fmla="*/ 4 h 28"/>
                <a:gd name="T64" fmla="*/ 79 w 95"/>
                <a:gd name="T65" fmla="*/ 21 h 28"/>
                <a:gd name="T66" fmla="*/ 90 w 95"/>
                <a:gd name="T67" fmla="*/ 20 h 28"/>
                <a:gd name="T68" fmla="*/ 90 w 95"/>
                <a:gd name="T69" fmla="*/ 4 h 28"/>
                <a:gd name="T70" fmla="*/ 78 w 95"/>
                <a:gd name="T71" fmla="*/ 4 h 28"/>
                <a:gd name="T72" fmla="*/ 79 w 95"/>
                <a:gd name="T73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5" h="28">
                  <a:moveTo>
                    <a:pt x="93" y="1"/>
                  </a:moveTo>
                  <a:cubicBezTo>
                    <a:pt x="95" y="8"/>
                    <a:pt x="93" y="17"/>
                    <a:pt x="94" y="24"/>
                  </a:cubicBezTo>
                  <a:cubicBezTo>
                    <a:pt x="82" y="26"/>
                    <a:pt x="70" y="24"/>
                    <a:pt x="58" y="25"/>
                  </a:cubicBezTo>
                  <a:cubicBezTo>
                    <a:pt x="42" y="25"/>
                    <a:pt x="22" y="28"/>
                    <a:pt x="1" y="26"/>
                  </a:cubicBezTo>
                  <a:cubicBezTo>
                    <a:pt x="0" y="19"/>
                    <a:pt x="0" y="9"/>
                    <a:pt x="0" y="2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36" y="0"/>
                    <a:pt x="68" y="0"/>
                    <a:pt x="93" y="1"/>
                  </a:cubicBezTo>
                  <a:close/>
                  <a:moveTo>
                    <a:pt x="4" y="4"/>
                  </a:moveTo>
                  <a:cubicBezTo>
                    <a:pt x="3" y="11"/>
                    <a:pt x="4" y="15"/>
                    <a:pt x="4" y="22"/>
                  </a:cubicBezTo>
                  <a:cubicBezTo>
                    <a:pt x="9" y="22"/>
                    <a:pt x="10" y="23"/>
                    <a:pt x="16" y="23"/>
                  </a:cubicBezTo>
                  <a:cubicBezTo>
                    <a:pt x="16" y="19"/>
                    <a:pt x="16" y="9"/>
                    <a:pt x="14" y="4"/>
                  </a:cubicBezTo>
                  <a:cubicBezTo>
                    <a:pt x="10" y="4"/>
                    <a:pt x="8" y="3"/>
                    <a:pt x="4" y="4"/>
                  </a:cubicBezTo>
                  <a:close/>
                  <a:moveTo>
                    <a:pt x="62" y="4"/>
                  </a:moveTo>
                  <a:cubicBezTo>
                    <a:pt x="62" y="9"/>
                    <a:pt x="63" y="15"/>
                    <a:pt x="63" y="20"/>
                  </a:cubicBezTo>
                  <a:cubicBezTo>
                    <a:pt x="66" y="22"/>
                    <a:pt x="72" y="20"/>
                    <a:pt x="75" y="21"/>
                  </a:cubicBezTo>
                  <a:cubicBezTo>
                    <a:pt x="75" y="16"/>
                    <a:pt x="75" y="9"/>
                    <a:pt x="74" y="4"/>
                  </a:cubicBezTo>
                  <a:cubicBezTo>
                    <a:pt x="68" y="4"/>
                    <a:pt x="66" y="3"/>
                    <a:pt x="62" y="4"/>
                  </a:cubicBezTo>
                  <a:close/>
                  <a:moveTo>
                    <a:pt x="18" y="4"/>
                  </a:moveTo>
                  <a:cubicBezTo>
                    <a:pt x="19" y="10"/>
                    <a:pt x="19" y="16"/>
                    <a:pt x="20" y="23"/>
                  </a:cubicBezTo>
                  <a:cubicBezTo>
                    <a:pt x="24" y="23"/>
                    <a:pt x="25" y="23"/>
                    <a:pt x="29" y="22"/>
                  </a:cubicBezTo>
                  <a:cubicBezTo>
                    <a:pt x="29" y="16"/>
                    <a:pt x="29" y="10"/>
                    <a:pt x="28" y="4"/>
                  </a:cubicBezTo>
                  <a:cubicBezTo>
                    <a:pt x="24" y="4"/>
                    <a:pt x="23" y="4"/>
                    <a:pt x="18" y="4"/>
                  </a:cubicBezTo>
                  <a:close/>
                  <a:moveTo>
                    <a:pt x="33" y="22"/>
                  </a:moveTo>
                  <a:cubicBezTo>
                    <a:pt x="37" y="22"/>
                    <a:pt x="42" y="21"/>
                    <a:pt x="45" y="22"/>
                  </a:cubicBezTo>
                  <a:cubicBezTo>
                    <a:pt x="45" y="16"/>
                    <a:pt x="45" y="9"/>
                    <a:pt x="44" y="4"/>
                  </a:cubicBezTo>
                  <a:cubicBezTo>
                    <a:pt x="40" y="4"/>
                    <a:pt x="36" y="4"/>
                    <a:pt x="32" y="4"/>
                  </a:cubicBezTo>
                  <a:cubicBezTo>
                    <a:pt x="32" y="8"/>
                    <a:pt x="33" y="14"/>
                    <a:pt x="33" y="22"/>
                  </a:cubicBezTo>
                  <a:close/>
                  <a:moveTo>
                    <a:pt x="47" y="4"/>
                  </a:moveTo>
                  <a:cubicBezTo>
                    <a:pt x="49" y="10"/>
                    <a:pt x="47" y="16"/>
                    <a:pt x="49" y="21"/>
                  </a:cubicBezTo>
                  <a:cubicBezTo>
                    <a:pt x="52" y="21"/>
                    <a:pt x="55" y="20"/>
                    <a:pt x="59" y="21"/>
                  </a:cubicBezTo>
                  <a:cubicBezTo>
                    <a:pt x="61" y="15"/>
                    <a:pt x="58" y="10"/>
                    <a:pt x="58" y="4"/>
                  </a:cubicBezTo>
                  <a:cubicBezTo>
                    <a:pt x="55" y="5"/>
                    <a:pt x="52" y="3"/>
                    <a:pt x="47" y="4"/>
                  </a:cubicBezTo>
                  <a:close/>
                  <a:moveTo>
                    <a:pt x="79" y="21"/>
                  </a:moveTo>
                  <a:cubicBezTo>
                    <a:pt x="84" y="21"/>
                    <a:pt x="87" y="21"/>
                    <a:pt x="90" y="20"/>
                  </a:cubicBezTo>
                  <a:cubicBezTo>
                    <a:pt x="89" y="13"/>
                    <a:pt x="90" y="11"/>
                    <a:pt x="90" y="4"/>
                  </a:cubicBezTo>
                  <a:cubicBezTo>
                    <a:pt x="86" y="4"/>
                    <a:pt x="82" y="4"/>
                    <a:pt x="78" y="4"/>
                  </a:cubicBezTo>
                  <a:cubicBezTo>
                    <a:pt x="78" y="10"/>
                    <a:pt x="78" y="17"/>
                    <a:pt x="7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" name="Freeform 280"/>
            <p:cNvSpPr/>
            <p:nvPr/>
          </p:nvSpPr>
          <p:spPr bwMode="auto">
            <a:xfrm>
              <a:off x="6239811" y="1231292"/>
              <a:ext cx="31412" cy="23559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0" y="1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" name="Freeform 281"/>
            <p:cNvSpPr/>
            <p:nvPr/>
          </p:nvSpPr>
          <p:spPr bwMode="auto">
            <a:xfrm>
              <a:off x="7635009" y="1249615"/>
              <a:ext cx="26176" cy="23559"/>
            </a:xfrm>
            <a:custGeom>
              <a:avLst/>
              <a:gdLst>
                <a:gd name="T0" fmla="*/ 3 w 4"/>
                <a:gd name="T1" fmla="*/ 1 h 4"/>
                <a:gd name="T2" fmla="*/ 3 w 4"/>
                <a:gd name="T3" fmla="*/ 4 h 4"/>
                <a:gd name="T4" fmla="*/ 0 w 4"/>
                <a:gd name="T5" fmla="*/ 1 h 4"/>
                <a:gd name="T6" fmla="*/ 3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" name="Freeform 282"/>
            <p:cNvSpPr/>
            <p:nvPr/>
          </p:nvSpPr>
          <p:spPr bwMode="auto">
            <a:xfrm>
              <a:off x="6216252" y="1267939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1 h 4"/>
                <a:gd name="T4" fmla="*/ 1 w 4"/>
                <a:gd name="T5" fmla="*/ 2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0"/>
                    <a:pt x="4" y="1"/>
                  </a:cubicBezTo>
                  <a:cubicBezTo>
                    <a:pt x="4" y="4"/>
                    <a:pt x="2" y="4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" name="Freeform 283"/>
            <p:cNvSpPr/>
            <p:nvPr/>
          </p:nvSpPr>
          <p:spPr bwMode="auto">
            <a:xfrm>
              <a:off x="6271223" y="1267939"/>
              <a:ext cx="26176" cy="23559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0 h 4"/>
                <a:gd name="T4" fmla="*/ 4 w 4"/>
                <a:gd name="T5" fmla="*/ 3 h 4"/>
                <a:gd name="T6" fmla="*/ 1 w 4"/>
                <a:gd name="T7" fmla="*/ 4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" name="Freeform 284"/>
            <p:cNvSpPr/>
            <p:nvPr/>
          </p:nvSpPr>
          <p:spPr bwMode="auto">
            <a:xfrm>
              <a:off x="7679508" y="1267939"/>
              <a:ext cx="23559" cy="31412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3" y="4"/>
                    <a:pt x="2" y="5"/>
                  </a:cubicBezTo>
                  <a:cubicBezTo>
                    <a:pt x="0" y="4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" name="Freeform 285"/>
            <p:cNvSpPr/>
            <p:nvPr/>
          </p:nvSpPr>
          <p:spPr bwMode="auto">
            <a:xfrm>
              <a:off x="7635009" y="1281027"/>
              <a:ext cx="26176" cy="18323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3 h 3"/>
                <a:gd name="T4" fmla="*/ 1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2" y="3"/>
                    <a:pt x="0" y="3"/>
                    <a:pt x="1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" name="Freeform 286"/>
            <p:cNvSpPr/>
            <p:nvPr/>
          </p:nvSpPr>
          <p:spPr bwMode="auto">
            <a:xfrm>
              <a:off x="6239811" y="1299350"/>
              <a:ext cx="26176" cy="31412"/>
            </a:xfrm>
            <a:custGeom>
              <a:avLst/>
              <a:gdLst>
                <a:gd name="T0" fmla="*/ 1 w 4"/>
                <a:gd name="T1" fmla="*/ 1 h 5"/>
                <a:gd name="T2" fmla="*/ 4 w 4"/>
                <a:gd name="T3" fmla="*/ 2 h 5"/>
                <a:gd name="T4" fmla="*/ 1 w 4"/>
                <a:gd name="T5" fmla="*/ 5 h 5"/>
                <a:gd name="T6" fmla="*/ 0 w 4"/>
                <a:gd name="T7" fmla="*/ 4 h 5"/>
                <a:gd name="T8" fmla="*/ 1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3" y="0"/>
                    <a:pt x="3" y="1"/>
                    <a:pt x="4" y="2"/>
                  </a:cubicBezTo>
                  <a:cubicBezTo>
                    <a:pt x="4" y="4"/>
                    <a:pt x="3" y="5"/>
                    <a:pt x="1" y="5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3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" name="Freeform 287"/>
            <p:cNvSpPr/>
            <p:nvPr/>
          </p:nvSpPr>
          <p:spPr bwMode="auto">
            <a:xfrm>
              <a:off x="7642861" y="1304586"/>
              <a:ext cx="18323" cy="26176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0 h 4"/>
                <a:gd name="T4" fmla="*/ 1 w 3"/>
                <a:gd name="T5" fmla="*/ 4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3" y="4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" name="Freeform 288"/>
            <p:cNvSpPr/>
            <p:nvPr/>
          </p:nvSpPr>
          <p:spPr bwMode="auto">
            <a:xfrm>
              <a:off x="7598362" y="1309821"/>
              <a:ext cx="31412" cy="31412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4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3" y="3"/>
                    <a:pt x="2" y="4"/>
                  </a:cubicBezTo>
                  <a:cubicBezTo>
                    <a:pt x="0" y="5"/>
                    <a:pt x="1" y="3"/>
                    <a:pt x="1" y="1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" name="Freeform 289"/>
            <p:cNvSpPr/>
            <p:nvPr/>
          </p:nvSpPr>
          <p:spPr bwMode="auto">
            <a:xfrm>
              <a:off x="6229341" y="1330762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3 w 4"/>
                <a:gd name="T7" fmla="*/ 3 h 3"/>
                <a:gd name="T8" fmla="*/ 0 w 4"/>
                <a:gd name="T9" fmla="*/ 2 h 3"/>
                <a:gd name="T10" fmla="*/ 1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" name="Freeform 290"/>
            <p:cNvSpPr/>
            <p:nvPr/>
          </p:nvSpPr>
          <p:spPr bwMode="auto">
            <a:xfrm>
              <a:off x="6260752" y="1335997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0"/>
                    <a:pt x="4" y="3"/>
                  </a:cubicBezTo>
                  <a:cubicBezTo>
                    <a:pt x="1" y="3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" name="Freeform 291"/>
            <p:cNvSpPr/>
            <p:nvPr/>
          </p:nvSpPr>
          <p:spPr bwMode="auto">
            <a:xfrm>
              <a:off x="7271158" y="1330762"/>
              <a:ext cx="23559" cy="23559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4 h 4"/>
                <a:gd name="T4" fmla="*/ 1 w 4"/>
                <a:gd name="T5" fmla="*/ 1 h 4"/>
                <a:gd name="T6" fmla="*/ 4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" name="Freeform 292"/>
            <p:cNvSpPr/>
            <p:nvPr/>
          </p:nvSpPr>
          <p:spPr bwMode="auto">
            <a:xfrm>
              <a:off x="7653332" y="1330762"/>
              <a:ext cx="31412" cy="36647"/>
            </a:xfrm>
            <a:custGeom>
              <a:avLst/>
              <a:gdLst>
                <a:gd name="T0" fmla="*/ 5 w 5"/>
                <a:gd name="T1" fmla="*/ 2 h 6"/>
                <a:gd name="T2" fmla="*/ 2 w 5"/>
                <a:gd name="T3" fmla="*/ 6 h 6"/>
                <a:gd name="T4" fmla="*/ 5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4"/>
                    <a:pt x="4" y="5"/>
                    <a:pt x="2" y="6"/>
                  </a:cubicBezTo>
                  <a:cubicBezTo>
                    <a:pt x="0" y="4"/>
                    <a:pt x="2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" name="Freeform 293"/>
            <p:cNvSpPr/>
            <p:nvPr/>
          </p:nvSpPr>
          <p:spPr bwMode="auto">
            <a:xfrm>
              <a:off x="6315722" y="1341232"/>
              <a:ext cx="31412" cy="26176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2 h 4"/>
                <a:gd name="T4" fmla="*/ 1 w 5"/>
                <a:gd name="T5" fmla="*/ 3 h 4"/>
                <a:gd name="T6" fmla="*/ 1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4" y="0"/>
                    <a:pt x="5" y="1"/>
                    <a:pt x="5" y="2"/>
                  </a:cubicBezTo>
                  <a:cubicBezTo>
                    <a:pt x="4" y="3"/>
                    <a:pt x="2" y="4"/>
                    <a:pt x="1" y="3"/>
                  </a:cubicBezTo>
                  <a:cubicBezTo>
                    <a:pt x="0" y="1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" name="Freeform 294"/>
            <p:cNvSpPr/>
            <p:nvPr/>
          </p:nvSpPr>
          <p:spPr bwMode="auto">
            <a:xfrm>
              <a:off x="6860190" y="1341232"/>
              <a:ext cx="18323" cy="26176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2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3" y="1"/>
                    <a:pt x="3" y="2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" name="Freeform 295"/>
            <p:cNvSpPr/>
            <p:nvPr/>
          </p:nvSpPr>
          <p:spPr bwMode="auto">
            <a:xfrm>
              <a:off x="6936101" y="1354321"/>
              <a:ext cx="36647" cy="31412"/>
            </a:xfrm>
            <a:custGeom>
              <a:avLst/>
              <a:gdLst>
                <a:gd name="T0" fmla="*/ 2 w 6"/>
                <a:gd name="T1" fmla="*/ 0 h 5"/>
                <a:gd name="T2" fmla="*/ 0 w 6"/>
                <a:gd name="T3" fmla="*/ 3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1"/>
                    <a:pt x="4" y="5"/>
                    <a:pt x="0" y="3"/>
                  </a:cubicBezTo>
                  <a:cubicBezTo>
                    <a:pt x="0" y="1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" name="Freeform 296"/>
            <p:cNvSpPr/>
            <p:nvPr/>
          </p:nvSpPr>
          <p:spPr bwMode="auto">
            <a:xfrm>
              <a:off x="6211017" y="1372644"/>
              <a:ext cx="23559" cy="26176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1 h 4"/>
                <a:gd name="T6" fmla="*/ 4 w 4"/>
                <a:gd name="T7" fmla="*/ 2 h 4"/>
                <a:gd name="T8" fmla="*/ 2 w 4"/>
                <a:gd name="T9" fmla="*/ 4 h 4"/>
                <a:gd name="T10" fmla="*/ 0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4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" name="Freeform 297"/>
            <p:cNvSpPr/>
            <p:nvPr/>
          </p:nvSpPr>
          <p:spPr bwMode="auto">
            <a:xfrm>
              <a:off x="7014630" y="1367409"/>
              <a:ext cx="31412" cy="31412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4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5"/>
                    <a:pt x="3" y="4"/>
                    <a:pt x="1" y="4"/>
                  </a:cubicBezTo>
                  <a:cubicBezTo>
                    <a:pt x="0" y="0"/>
                    <a:pt x="5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" name="Freeform 298"/>
            <p:cNvSpPr/>
            <p:nvPr/>
          </p:nvSpPr>
          <p:spPr bwMode="auto">
            <a:xfrm>
              <a:off x="7182158" y="1372644"/>
              <a:ext cx="26176" cy="18323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3 w 4"/>
                <a:gd name="T5" fmla="*/ 3 h 3"/>
                <a:gd name="T6" fmla="*/ 1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4" y="1"/>
                    <a:pt x="3" y="2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" name="Freeform 299"/>
            <p:cNvSpPr/>
            <p:nvPr/>
          </p:nvSpPr>
          <p:spPr bwMode="auto">
            <a:xfrm>
              <a:off x="6234576" y="1372644"/>
              <a:ext cx="26176" cy="26176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4 h 4"/>
                <a:gd name="T4" fmla="*/ 0 w 4"/>
                <a:gd name="T5" fmla="*/ 4 h 4"/>
                <a:gd name="T6" fmla="*/ 4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2" y="4"/>
                    <a:pt x="0" y="4"/>
                  </a:cubicBezTo>
                  <a:cubicBezTo>
                    <a:pt x="0" y="0"/>
                    <a:pt x="2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" name="Freeform 300"/>
            <p:cNvSpPr/>
            <p:nvPr/>
          </p:nvSpPr>
          <p:spPr bwMode="auto">
            <a:xfrm>
              <a:off x="7108865" y="1367409"/>
              <a:ext cx="23559" cy="31412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5 h 5"/>
                <a:gd name="T4" fmla="*/ 1 w 4"/>
                <a:gd name="T5" fmla="*/ 5 h 5"/>
                <a:gd name="T6" fmla="*/ 4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0" y="3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" name="Freeform 301"/>
            <p:cNvSpPr/>
            <p:nvPr/>
          </p:nvSpPr>
          <p:spPr bwMode="auto">
            <a:xfrm>
              <a:off x="7642861" y="1372644"/>
              <a:ext cx="23559" cy="26176"/>
            </a:xfrm>
            <a:custGeom>
              <a:avLst/>
              <a:gdLst>
                <a:gd name="T0" fmla="*/ 3 w 4"/>
                <a:gd name="T1" fmla="*/ 3 h 4"/>
                <a:gd name="T2" fmla="*/ 0 w 4"/>
                <a:gd name="T3" fmla="*/ 2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0"/>
                    <a:pt x="4" y="0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" name="Freeform 302"/>
            <p:cNvSpPr/>
            <p:nvPr/>
          </p:nvSpPr>
          <p:spPr bwMode="auto">
            <a:xfrm>
              <a:off x="6755484" y="1380497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" name="Freeform 303"/>
            <p:cNvSpPr/>
            <p:nvPr/>
          </p:nvSpPr>
          <p:spPr bwMode="auto">
            <a:xfrm>
              <a:off x="6823543" y="1380497"/>
              <a:ext cx="26176" cy="18323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3 h 3"/>
                <a:gd name="T4" fmla="*/ 0 w 4"/>
                <a:gd name="T5" fmla="*/ 3 h 3"/>
                <a:gd name="T6" fmla="*/ 3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4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" name="Freeform 304"/>
            <p:cNvSpPr/>
            <p:nvPr/>
          </p:nvSpPr>
          <p:spPr bwMode="auto">
            <a:xfrm>
              <a:off x="7250217" y="1380497"/>
              <a:ext cx="26176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4 h 4"/>
                <a:gd name="T4" fmla="*/ 0 w 4"/>
                <a:gd name="T5" fmla="*/ 3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1"/>
                    <a:pt x="4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" name="Freeform 305"/>
            <p:cNvSpPr/>
            <p:nvPr/>
          </p:nvSpPr>
          <p:spPr bwMode="auto">
            <a:xfrm>
              <a:off x="6279076" y="1380497"/>
              <a:ext cx="23559" cy="28794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2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" name="Freeform 306"/>
            <p:cNvSpPr/>
            <p:nvPr/>
          </p:nvSpPr>
          <p:spPr bwMode="auto">
            <a:xfrm>
              <a:off x="6692661" y="1385732"/>
              <a:ext cx="26176" cy="23559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3 h 4"/>
                <a:gd name="T4" fmla="*/ 1 w 4"/>
                <a:gd name="T5" fmla="*/ 4 h 4"/>
                <a:gd name="T6" fmla="*/ 0 w 4"/>
                <a:gd name="T7" fmla="*/ 0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1"/>
                    <a:pt x="4" y="1"/>
                    <a:pt x="4" y="3"/>
                  </a:cubicBezTo>
                  <a:cubicBezTo>
                    <a:pt x="3" y="3"/>
                    <a:pt x="3" y="4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" name="Freeform 307"/>
            <p:cNvSpPr/>
            <p:nvPr/>
          </p:nvSpPr>
          <p:spPr bwMode="auto">
            <a:xfrm>
              <a:off x="7072218" y="1390967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" name="Freeform 308"/>
            <p:cNvSpPr>
              <a:spLocks noEditPoints="1"/>
            </p:cNvSpPr>
            <p:nvPr/>
          </p:nvSpPr>
          <p:spPr bwMode="auto">
            <a:xfrm>
              <a:off x="6135106" y="846500"/>
              <a:ext cx="1649108" cy="698908"/>
            </a:xfrm>
            <a:custGeom>
              <a:avLst/>
              <a:gdLst>
                <a:gd name="T0" fmla="*/ 257 w 266"/>
                <a:gd name="T1" fmla="*/ 89 h 113"/>
                <a:gd name="T2" fmla="*/ 70 w 266"/>
                <a:gd name="T3" fmla="*/ 96 h 113"/>
                <a:gd name="T4" fmla="*/ 1 w 266"/>
                <a:gd name="T5" fmla="*/ 87 h 113"/>
                <a:gd name="T6" fmla="*/ 52 w 266"/>
                <a:gd name="T7" fmla="*/ 4 h 113"/>
                <a:gd name="T8" fmla="*/ 216 w 266"/>
                <a:gd name="T9" fmla="*/ 4 h 113"/>
                <a:gd name="T10" fmla="*/ 19 w 266"/>
                <a:gd name="T11" fmla="*/ 25 h 113"/>
                <a:gd name="T12" fmla="*/ 13 w 266"/>
                <a:gd name="T13" fmla="*/ 35 h 113"/>
                <a:gd name="T14" fmla="*/ 11 w 266"/>
                <a:gd name="T15" fmla="*/ 74 h 113"/>
                <a:gd name="T16" fmla="*/ 11 w 266"/>
                <a:gd name="T17" fmla="*/ 80 h 113"/>
                <a:gd name="T18" fmla="*/ 30 w 266"/>
                <a:gd name="T19" fmla="*/ 92 h 113"/>
                <a:gd name="T20" fmla="*/ 52 w 266"/>
                <a:gd name="T21" fmla="*/ 72 h 113"/>
                <a:gd name="T22" fmla="*/ 84 w 266"/>
                <a:gd name="T23" fmla="*/ 82 h 113"/>
                <a:gd name="T24" fmla="*/ 97 w 266"/>
                <a:gd name="T25" fmla="*/ 92 h 113"/>
                <a:gd name="T26" fmla="*/ 107 w 266"/>
                <a:gd name="T27" fmla="*/ 90 h 113"/>
                <a:gd name="T28" fmla="*/ 121 w 266"/>
                <a:gd name="T29" fmla="*/ 89 h 113"/>
                <a:gd name="T30" fmla="*/ 130 w 266"/>
                <a:gd name="T31" fmla="*/ 89 h 113"/>
                <a:gd name="T32" fmla="*/ 164 w 266"/>
                <a:gd name="T33" fmla="*/ 92 h 113"/>
                <a:gd name="T34" fmla="*/ 189 w 266"/>
                <a:gd name="T35" fmla="*/ 92 h 113"/>
                <a:gd name="T36" fmla="*/ 219 w 266"/>
                <a:gd name="T37" fmla="*/ 37 h 113"/>
                <a:gd name="T38" fmla="*/ 253 w 266"/>
                <a:gd name="T39" fmla="*/ 91 h 113"/>
                <a:gd name="T40" fmla="*/ 250 w 266"/>
                <a:gd name="T41" fmla="*/ 78 h 113"/>
                <a:gd name="T42" fmla="*/ 250 w 266"/>
                <a:gd name="T43" fmla="*/ 66 h 113"/>
                <a:gd name="T44" fmla="*/ 232 w 266"/>
                <a:gd name="T45" fmla="*/ 68 h 113"/>
                <a:gd name="T46" fmla="*/ 248 w 266"/>
                <a:gd name="T47" fmla="*/ 37 h 113"/>
                <a:gd name="T48" fmla="*/ 255 w 266"/>
                <a:gd name="T49" fmla="*/ 38 h 113"/>
                <a:gd name="T50" fmla="*/ 251 w 266"/>
                <a:gd name="T51" fmla="*/ 30 h 113"/>
                <a:gd name="T52" fmla="*/ 250 w 266"/>
                <a:gd name="T53" fmla="*/ 23 h 113"/>
                <a:gd name="T54" fmla="*/ 249 w 266"/>
                <a:gd name="T55" fmla="*/ 16 h 113"/>
                <a:gd name="T56" fmla="*/ 233 w 266"/>
                <a:gd name="T57" fmla="*/ 9 h 113"/>
                <a:gd name="T58" fmla="*/ 143 w 266"/>
                <a:gd name="T59" fmla="*/ 4 h 113"/>
                <a:gd name="T60" fmla="*/ 46 w 266"/>
                <a:gd name="T61" fmla="*/ 9 h 113"/>
                <a:gd name="T62" fmla="*/ 25 w 266"/>
                <a:gd name="T63" fmla="*/ 15 h 113"/>
                <a:gd name="T64" fmla="*/ 23 w 266"/>
                <a:gd name="T65" fmla="*/ 23 h 113"/>
                <a:gd name="T66" fmla="*/ 11 w 266"/>
                <a:gd name="T67" fmla="*/ 58 h 113"/>
                <a:gd name="T68" fmla="*/ 11 w 266"/>
                <a:gd name="T69" fmla="*/ 58 h 113"/>
                <a:gd name="T70" fmla="*/ 255 w 266"/>
                <a:gd name="T71" fmla="*/ 41 h 113"/>
                <a:gd name="T72" fmla="*/ 81 w 266"/>
                <a:gd name="T73" fmla="*/ 93 h 113"/>
                <a:gd name="T74" fmla="*/ 207 w 266"/>
                <a:gd name="T75" fmla="*/ 80 h 113"/>
                <a:gd name="T76" fmla="*/ 53 w 266"/>
                <a:gd name="T77" fmla="*/ 43 h 113"/>
                <a:gd name="T78" fmla="*/ 53 w 266"/>
                <a:gd name="T79" fmla="*/ 43 h 113"/>
                <a:gd name="T80" fmla="*/ 203 w 266"/>
                <a:gd name="T81" fmla="*/ 43 h 113"/>
                <a:gd name="T82" fmla="*/ 5 w 266"/>
                <a:gd name="T83" fmla="*/ 78 h 113"/>
                <a:gd name="T84" fmla="*/ 219 w 266"/>
                <a:gd name="T85" fmla="*/ 78 h 113"/>
                <a:gd name="T86" fmla="*/ 262 w 266"/>
                <a:gd name="T87" fmla="*/ 79 h 113"/>
                <a:gd name="T88" fmla="*/ 213 w 266"/>
                <a:gd name="T89" fmla="*/ 86 h 113"/>
                <a:gd name="T90" fmla="*/ 64 w 266"/>
                <a:gd name="T91" fmla="*/ 84 h 113"/>
                <a:gd name="T92" fmla="*/ 55 w 266"/>
                <a:gd name="T93" fmla="*/ 86 h 113"/>
                <a:gd name="T94" fmla="*/ 46 w 266"/>
                <a:gd name="T95" fmla="*/ 90 h 113"/>
                <a:gd name="T96" fmla="*/ 218 w 266"/>
                <a:gd name="T97" fmla="*/ 87 h 113"/>
                <a:gd name="T98" fmla="*/ 64 w 266"/>
                <a:gd name="T99" fmla="*/ 93 h 113"/>
                <a:gd name="T100" fmla="*/ 212 w 266"/>
                <a:gd name="T101" fmla="*/ 102 h 113"/>
                <a:gd name="T102" fmla="*/ 55 w 266"/>
                <a:gd name="T103" fmla="*/ 101 h 113"/>
                <a:gd name="T104" fmla="*/ 218 w 266"/>
                <a:gd name="T105" fmla="*/ 9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6" h="113">
                  <a:moveTo>
                    <a:pt x="259" y="74"/>
                  </a:moveTo>
                  <a:cubicBezTo>
                    <a:pt x="261" y="76"/>
                    <a:pt x="263" y="73"/>
                    <a:pt x="265" y="75"/>
                  </a:cubicBezTo>
                  <a:cubicBezTo>
                    <a:pt x="266" y="80"/>
                    <a:pt x="265" y="84"/>
                    <a:pt x="265" y="88"/>
                  </a:cubicBezTo>
                  <a:cubicBezTo>
                    <a:pt x="263" y="89"/>
                    <a:pt x="260" y="88"/>
                    <a:pt x="257" y="89"/>
                  </a:cubicBezTo>
                  <a:cubicBezTo>
                    <a:pt x="256" y="91"/>
                    <a:pt x="259" y="94"/>
                    <a:pt x="257" y="96"/>
                  </a:cubicBezTo>
                  <a:cubicBezTo>
                    <a:pt x="251" y="96"/>
                    <a:pt x="246" y="95"/>
                    <a:pt x="238" y="95"/>
                  </a:cubicBezTo>
                  <a:cubicBezTo>
                    <a:pt x="233" y="111"/>
                    <a:pt x="207" y="113"/>
                    <a:pt x="203" y="96"/>
                  </a:cubicBezTo>
                  <a:cubicBezTo>
                    <a:pt x="161" y="93"/>
                    <a:pt x="109" y="97"/>
                    <a:pt x="70" y="96"/>
                  </a:cubicBezTo>
                  <a:cubicBezTo>
                    <a:pt x="66" y="109"/>
                    <a:pt x="41" y="113"/>
                    <a:pt x="37" y="96"/>
                  </a:cubicBezTo>
                  <a:cubicBezTo>
                    <a:pt x="29" y="95"/>
                    <a:pt x="16" y="96"/>
                    <a:pt x="8" y="94"/>
                  </a:cubicBezTo>
                  <a:cubicBezTo>
                    <a:pt x="7" y="91"/>
                    <a:pt x="8" y="90"/>
                    <a:pt x="8" y="87"/>
                  </a:cubicBezTo>
                  <a:cubicBezTo>
                    <a:pt x="6" y="86"/>
                    <a:pt x="3" y="88"/>
                    <a:pt x="1" y="87"/>
                  </a:cubicBezTo>
                  <a:cubicBezTo>
                    <a:pt x="0" y="83"/>
                    <a:pt x="0" y="78"/>
                    <a:pt x="1" y="74"/>
                  </a:cubicBezTo>
                  <a:cubicBezTo>
                    <a:pt x="4" y="72"/>
                    <a:pt x="4" y="74"/>
                    <a:pt x="8" y="74"/>
                  </a:cubicBezTo>
                  <a:cubicBezTo>
                    <a:pt x="8" y="62"/>
                    <a:pt x="8" y="46"/>
                    <a:pt x="9" y="34"/>
                  </a:cubicBezTo>
                  <a:cubicBezTo>
                    <a:pt x="12" y="13"/>
                    <a:pt x="32" y="5"/>
                    <a:pt x="52" y="4"/>
                  </a:cubicBezTo>
                  <a:cubicBezTo>
                    <a:pt x="69" y="4"/>
                    <a:pt x="88" y="2"/>
                    <a:pt x="104" y="2"/>
                  </a:cubicBezTo>
                  <a:cubicBezTo>
                    <a:pt x="112" y="1"/>
                    <a:pt x="120" y="2"/>
                    <a:pt x="128" y="2"/>
                  </a:cubicBezTo>
                  <a:cubicBezTo>
                    <a:pt x="146" y="1"/>
                    <a:pt x="166" y="0"/>
                    <a:pt x="184" y="0"/>
                  </a:cubicBezTo>
                  <a:cubicBezTo>
                    <a:pt x="195" y="1"/>
                    <a:pt x="206" y="4"/>
                    <a:pt x="216" y="4"/>
                  </a:cubicBezTo>
                  <a:cubicBezTo>
                    <a:pt x="227" y="5"/>
                    <a:pt x="237" y="4"/>
                    <a:pt x="246" y="9"/>
                  </a:cubicBezTo>
                  <a:cubicBezTo>
                    <a:pt x="264" y="19"/>
                    <a:pt x="258" y="54"/>
                    <a:pt x="259" y="74"/>
                  </a:cubicBezTo>
                  <a:close/>
                  <a:moveTo>
                    <a:pt x="17" y="23"/>
                  </a:moveTo>
                  <a:cubicBezTo>
                    <a:pt x="18" y="23"/>
                    <a:pt x="19" y="23"/>
                    <a:pt x="19" y="25"/>
                  </a:cubicBezTo>
                  <a:cubicBezTo>
                    <a:pt x="17" y="26"/>
                    <a:pt x="16" y="26"/>
                    <a:pt x="15" y="26"/>
                  </a:cubicBezTo>
                  <a:cubicBezTo>
                    <a:pt x="15" y="28"/>
                    <a:pt x="14" y="28"/>
                    <a:pt x="14" y="30"/>
                  </a:cubicBezTo>
                  <a:cubicBezTo>
                    <a:pt x="15" y="31"/>
                    <a:pt x="16" y="31"/>
                    <a:pt x="16" y="33"/>
                  </a:cubicBezTo>
                  <a:cubicBezTo>
                    <a:pt x="16" y="35"/>
                    <a:pt x="12" y="33"/>
                    <a:pt x="13" y="35"/>
                  </a:cubicBezTo>
                  <a:cubicBezTo>
                    <a:pt x="21" y="37"/>
                    <a:pt x="30" y="36"/>
                    <a:pt x="39" y="35"/>
                  </a:cubicBezTo>
                  <a:cubicBezTo>
                    <a:pt x="43" y="43"/>
                    <a:pt x="39" y="52"/>
                    <a:pt x="40" y="62"/>
                  </a:cubicBezTo>
                  <a:cubicBezTo>
                    <a:pt x="32" y="67"/>
                    <a:pt x="16" y="58"/>
                    <a:pt x="11" y="65"/>
                  </a:cubicBezTo>
                  <a:cubicBezTo>
                    <a:pt x="11" y="68"/>
                    <a:pt x="12" y="70"/>
                    <a:pt x="11" y="74"/>
                  </a:cubicBezTo>
                  <a:cubicBezTo>
                    <a:pt x="13" y="74"/>
                    <a:pt x="11" y="71"/>
                    <a:pt x="14" y="72"/>
                  </a:cubicBezTo>
                  <a:cubicBezTo>
                    <a:pt x="14" y="72"/>
                    <a:pt x="15" y="72"/>
                    <a:pt x="15" y="73"/>
                  </a:cubicBezTo>
                  <a:cubicBezTo>
                    <a:pt x="16" y="77"/>
                    <a:pt x="12" y="74"/>
                    <a:pt x="11" y="75"/>
                  </a:cubicBezTo>
                  <a:cubicBezTo>
                    <a:pt x="12" y="77"/>
                    <a:pt x="11" y="78"/>
                    <a:pt x="11" y="80"/>
                  </a:cubicBezTo>
                  <a:cubicBezTo>
                    <a:pt x="11" y="81"/>
                    <a:pt x="13" y="79"/>
                    <a:pt x="14" y="81"/>
                  </a:cubicBezTo>
                  <a:cubicBezTo>
                    <a:pt x="15" y="85"/>
                    <a:pt x="11" y="83"/>
                    <a:pt x="11" y="85"/>
                  </a:cubicBezTo>
                  <a:cubicBezTo>
                    <a:pt x="11" y="87"/>
                    <a:pt x="13" y="88"/>
                    <a:pt x="11" y="91"/>
                  </a:cubicBezTo>
                  <a:cubicBezTo>
                    <a:pt x="18" y="92"/>
                    <a:pt x="21" y="92"/>
                    <a:pt x="30" y="92"/>
                  </a:cubicBezTo>
                  <a:cubicBezTo>
                    <a:pt x="29" y="89"/>
                    <a:pt x="31" y="89"/>
                    <a:pt x="32" y="89"/>
                  </a:cubicBezTo>
                  <a:cubicBezTo>
                    <a:pt x="35" y="89"/>
                    <a:pt x="32" y="92"/>
                    <a:pt x="34" y="92"/>
                  </a:cubicBezTo>
                  <a:cubicBezTo>
                    <a:pt x="35" y="91"/>
                    <a:pt x="36" y="93"/>
                    <a:pt x="37" y="92"/>
                  </a:cubicBezTo>
                  <a:cubicBezTo>
                    <a:pt x="37" y="80"/>
                    <a:pt x="42" y="73"/>
                    <a:pt x="52" y="72"/>
                  </a:cubicBezTo>
                  <a:cubicBezTo>
                    <a:pt x="54" y="59"/>
                    <a:pt x="46" y="45"/>
                    <a:pt x="51" y="38"/>
                  </a:cubicBezTo>
                  <a:cubicBezTo>
                    <a:pt x="61" y="39"/>
                    <a:pt x="71" y="38"/>
                    <a:pt x="81" y="35"/>
                  </a:cubicBezTo>
                  <a:cubicBezTo>
                    <a:pt x="83" y="40"/>
                    <a:pt x="82" y="45"/>
                    <a:pt x="82" y="50"/>
                  </a:cubicBezTo>
                  <a:cubicBezTo>
                    <a:pt x="83" y="61"/>
                    <a:pt x="83" y="72"/>
                    <a:pt x="84" y="82"/>
                  </a:cubicBezTo>
                  <a:cubicBezTo>
                    <a:pt x="84" y="86"/>
                    <a:pt x="84" y="93"/>
                    <a:pt x="88" y="93"/>
                  </a:cubicBezTo>
                  <a:cubicBezTo>
                    <a:pt x="88" y="93"/>
                    <a:pt x="87" y="90"/>
                    <a:pt x="90" y="90"/>
                  </a:cubicBezTo>
                  <a:cubicBezTo>
                    <a:pt x="92" y="91"/>
                    <a:pt x="91" y="93"/>
                    <a:pt x="92" y="93"/>
                  </a:cubicBezTo>
                  <a:cubicBezTo>
                    <a:pt x="94" y="93"/>
                    <a:pt x="96" y="94"/>
                    <a:pt x="97" y="92"/>
                  </a:cubicBezTo>
                  <a:cubicBezTo>
                    <a:pt x="94" y="92"/>
                    <a:pt x="96" y="89"/>
                    <a:pt x="98" y="90"/>
                  </a:cubicBezTo>
                  <a:cubicBezTo>
                    <a:pt x="100" y="91"/>
                    <a:pt x="96" y="93"/>
                    <a:pt x="99" y="93"/>
                  </a:cubicBezTo>
                  <a:cubicBezTo>
                    <a:pt x="101" y="94"/>
                    <a:pt x="104" y="93"/>
                    <a:pt x="106" y="92"/>
                  </a:cubicBezTo>
                  <a:cubicBezTo>
                    <a:pt x="105" y="92"/>
                    <a:pt x="107" y="90"/>
                    <a:pt x="107" y="90"/>
                  </a:cubicBezTo>
                  <a:cubicBezTo>
                    <a:pt x="108" y="90"/>
                    <a:pt x="109" y="90"/>
                    <a:pt x="109" y="90"/>
                  </a:cubicBezTo>
                  <a:cubicBezTo>
                    <a:pt x="110" y="91"/>
                    <a:pt x="109" y="92"/>
                    <a:pt x="109" y="93"/>
                  </a:cubicBezTo>
                  <a:cubicBezTo>
                    <a:pt x="113" y="93"/>
                    <a:pt x="118" y="92"/>
                    <a:pt x="120" y="93"/>
                  </a:cubicBezTo>
                  <a:cubicBezTo>
                    <a:pt x="120" y="91"/>
                    <a:pt x="119" y="90"/>
                    <a:pt x="121" y="89"/>
                  </a:cubicBezTo>
                  <a:cubicBezTo>
                    <a:pt x="123" y="89"/>
                    <a:pt x="124" y="91"/>
                    <a:pt x="123" y="92"/>
                  </a:cubicBezTo>
                  <a:cubicBezTo>
                    <a:pt x="124" y="92"/>
                    <a:pt x="127" y="93"/>
                    <a:pt x="128" y="92"/>
                  </a:cubicBezTo>
                  <a:cubicBezTo>
                    <a:pt x="127" y="92"/>
                    <a:pt x="127" y="89"/>
                    <a:pt x="128" y="90"/>
                  </a:cubicBezTo>
                  <a:cubicBezTo>
                    <a:pt x="129" y="90"/>
                    <a:pt x="129" y="89"/>
                    <a:pt x="130" y="89"/>
                  </a:cubicBezTo>
                  <a:cubicBezTo>
                    <a:pt x="131" y="92"/>
                    <a:pt x="135" y="93"/>
                    <a:pt x="139" y="91"/>
                  </a:cubicBezTo>
                  <a:cubicBezTo>
                    <a:pt x="137" y="92"/>
                    <a:pt x="139" y="89"/>
                    <a:pt x="139" y="89"/>
                  </a:cubicBezTo>
                  <a:cubicBezTo>
                    <a:pt x="144" y="87"/>
                    <a:pt x="140" y="92"/>
                    <a:pt x="142" y="92"/>
                  </a:cubicBezTo>
                  <a:cubicBezTo>
                    <a:pt x="152" y="92"/>
                    <a:pt x="157" y="92"/>
                    <a:pt x="164" y="92"/>
                  </a:cubicBezTo>
                  <a:cubicBezTo>
                    <a:pt x="164" y="90"/>
                    <a:pt x="164" y="89"/>
                    <a:pt x="166" y="89"/>
                  </a:cubicBezTo>
                  <a:cubicBezTo>
                    <a:pt x="167" y="89"/>
                    <a:pt x="167" y="90"/>
                    <a:pt x="167" y="92"/>
                  </a:cubicBezTo>
                  <a:cubicBezTo>
                    <a:pt x="171" y="92"/>
                    <a:pt x="174" y="92"/>
                    <a:pt x="176" y="90"/>
                  </a:cubicBezTo>
                  <a:cubicBezTo>
                    <a:pt x="178" y="93"/>
                    <a:pt x="186" y="92"/>
                    <a:pt x="189" y="92"/>
                  </a:cubicBezTo>
                  <a:cubicBezTo>
                    <a:pt x="189" y="88"/>
                    <a:pt x="190" y="81"/>
                    <a:pt x="190" y="76"/>
                  </a:cubicBezTo>
                  <a:cubicBezTo>
                    <a:pt x="189" y="67"/>
                    <a:pt x="185" y="43"/>
                    <a:pt x="191" y="39"/>
                  </a:cubicBezTo>
                  <a:cubicBezTo>
                    <a:pt x="194" y="37"/>
                    <a:pt x="203" y="40"/>
                    <a:pt x="209" y="39"/>
                  </a:cubicBezTo>
                  <a:cubicBezTo>
                    <a:pt x="213" y="38"/>
                    <a:pt x="215" y="37"/>
                    <a:pt x="219" y="37"/>
                  </a:cubicBezTo>
                  <a:cubicBezTo>
                    <a:pt x="219" y="38"/>
                    <a:pt x="220" y="37"/>
                    <a:pt x="220" y="38"/>
                  </a:cubicBezTo>
                  <a:cubicBezTo>
                    <a:pt x="220" y="49"/>
                    <a:pt x="223" y="62"/>
                    <a:pt x="223" y="72"/>
                  </a:cubicBezTo>
                  <a:cubicBezTo>
                    <a:pt x="234" y="73"/>
                    <a:pt x="238" y="82"/>
                    <a:pt x="238" y="92"/>
                  </a:cubicBezTo>
                  <a:cubicBezTo>
                    <a:pt x="243" y="91"/>
                    <a:pt x="249" y="93"/>
                    <a:pt x="253" y="91"/>
                  </a:cubicBezTo>
                  <a:cubicBezTo>
                    <a:pt x="251" y="90"/>
                    <a:pt x="254" y="90"/>
                    <a:pt x="253" y="88"/>
                  </a:cubicBezTo>
                  <a:cubicBezTo>
                    <a:pt x="253" y="87"/>
                    <a:pt x="250" y="88"/>
                    <a:pt x="250" y="86"/>
                  </a:cubicBezTo>
                  <a:cubicBezTo>
                    <a:pt x="251" y="85"/>
                    <a:pt x="252" y="83"/>
                    <a:pt x="254" y="85"/>
                  </a:cubicBezTo>
                  <a:cubicBezTo>
                    <a:pt x="255" y="80"/>
                    <a:pt x="251" y="80"/>
                    <a:pt x="250" y="78"/>
                  </a:cubicBezTo>
                  <a:cubicBezTo>
                    <a:pt x="251" y="77"/>
                    <a:pt x="251" y="76"/>
                    <a:pt x="253" y="76"/>
                  </a:cubicBezTo>
                  <a:cubicBezTo>
                    <a:pt x="255" y="76"/>
                    <a:pt x="253" y="80"/>
                    <a:pt x="255" y="80"/>
                  </a:cubicBezTo>
                  <a:cubicBezTo>
                    <a:pt x="256" y="74"/>
                    <a:pt x="253" y="66"/>
                    <a:pt x="255" y="63"/>
                  </a:cubicBezTo>
                  <a:cubicBezTo>
                    <a:pt x="251" y="62"/>
                    <a:pt x="253" y="66"/>
                    <a:pt x="250" y="66"/>
                  </a:cubicBezTo>
                  <a:cubicBezTo>
                    <a:pt x="248" y="66"/>
                    <a:pt x="249" y="63"/>
                    <a:pt x="247" y="63"/>
                  </a:cubicBezTo>
                  <a:cubicBezTo>
                    <a:pt x="243" y="64"/>
                    <a:pt x="239" y="64"/>
                    <a:pt x="235" y="65"/>
                  </a:cubicBezTo>
                  <a:cubicBezTo>
                    <a:pt x="234" y="65"/>
                    <a:pt x="236" y="68"/>
                    <a:pt x="235" y="68"/>
                  </a:cubicBezTo>
                  <a:cubicBezTo>
                    <a:pt x="234" y="68"/>
                    <a:pt x="233" y="68"/>
                    <a:pt x="232" y="68"/>
                  </a:cubicBezTo>
                  <a:cubicBezTo>
                    <a:pt x="231" y="67"/>
                    <a:pt x="232" y="66"/>
                    <a:pt x="232" y="64"/>
                  </a:cubicBezTo>
                  <a:cubicBezTo>
                    <a:pt x="230" y="65"/>
                    <a:pt x="229" y="64"/>
                    <a:pt x="229" y="63"/>
                  </a:cubicBezTo>
                  <a:cubicBezTo>
                    <a:pt x="228" y="53"/>
                    <a:pt x="228" y="47"/>
                    <a:pt x="227" y="38"/>
                  </a:cubicBezTo>
                  <a:cubicBezTo>
                    <a:pt x="233" y="36"/>
                    <a:pt x="242" y="38"/>
                    <a:pt x="248" y="37"/>
                  </a:cubicBezTo>
                  <a:cubicBezTo>
                    <a:pt x="247" y="37"/>
                    <a:pt x="247" y="34"/>
                    <a:pt x="248" y="34"/>
                  </a:cubicBezTo>
                  <a:cubicBezTo>
                    <a:pt x="248" y="34"/>
                    <a:pt x="248" y="33"/>
                    <a:pt x="249" y="33"/>
                  </a:cubicBezTo>
                  <a:cubicBezTo>
                    <a:pt x="251" y="34"/>
                    <a:pt x="251" y="35"/>
                    <a:pt x="250" y="37"/>
                  </a:cubicBezTo>
                  <a:cubicBezTo>
                    <a:pt x="252" y="37"/>
                    <a:pt x="254" y="37"/>
                    <a:pt x="255" y="38"/>
                  </a:cubicBezTo>
                  <a:cubicBezTo>
                    <a:pt x="255" y="35"/>
                    <a:pt x="251" y="38"/>
                    <a:pt x="251" y="35"/>
                  </a:cubicBezTo>
                  <a:cubicBezTo>
                    <a:pt x="252" y="35"/>
                    <a:pt x="252" y="34"/>
                    <a:pt x="252" y="34"/>
                  </a:cubicBezTo>
                  <a:cubicBezTo>
                    <a:pt x="254" y="33"/>
                    <a:pt x="253" y="35"/>
                    <a:pt x="255" y="34"/>
                  </a:cubicBezTo>
                  <a:cubicBezTo>
                    <a:pt x="256" y="30"/>
                    <a:pt x="251" y="34"/>
                    <a:pt x="251" y="30"/>
                  </a:cubicBezTo>
                  <a:cubicBezTo>
                    <a:pt x="251" y="28"/>
                    <a:pt x="254" y="30"/>
                    <a:pt x="254" y="28"/>
                  </a:cubicBezTo>
                  <a:cubicBezTo>
                    <a:pt x="253" y="28"/>
                    <a:pt x="254" y="27"/>
                    <a:pt x="254" y="26"/>
                  </a:cubicBezTo>
                  <a:cubicBezTo>
                    <a:pt x="252" y="27"/>
                    <a:pt x="248" y="27"/>
                    <a:pt x="249" y="23"/>
                  </a:cubicBezTo>
                  <a:cubicBezTo>
                    <a:pt x="249" y="23"/>
                    <a:pt x="250" y="23"/>
                    <a:pt x="250" y="23"/>
                  </a:cubicBezTo>
                  <a:cubicBezTo>
                    <a:pt x="252" y="23"/>
                    <a:pt x="252" y="25"/>
                    <a:pt x="253" y="26"/>
                  </a:cubicBezTo>
                  <a:cubicBezTo>
                    <a:pt x="253" y="23"/>
                    <a:pt x="252" y="21"/>
                    <a:pt x="251" y="20"/>
                  </a:cubicBezTo>
                  <a:cubicBezTo>
                    <a:pt x="251" y="22"/>
                    <a:pt x="248" y="20"/>
                    <a:pt x="248" y="19"/>
                  </a:cubicBezTo>
                  <a:cubicBezTo>
                    <a:pt x="247" y="17"/>
                    <a:pt x="249" y="17"/>
                    <a:pt x="249" y="16"/>
                  </a:cubicBezTo>
                  <a:cubicBezTo>
                    <a:pt x="247" y="15"/>
                    <a:pt x="245" y="12"/>
                    <a:pt x="242" y="11"/>
                  </a:cubicBezTo>
                  <a:cubicBezTo>
                    <a:pt x="240" y="12"/>
                    <a:pt x="241" y="14"/>
                    <a:pt x="238" y="13"/>
                  </a:cubicBezTo>
                  <a:cubicBezTo>
                    <a:pt x="237" y="12"/>
                    <a:pt x="238" y="12"/>
                    <a:pt x="238" y="10"/>
                  </a:cubicBezTo>
                  <a:cubicBezTo>
                    <a:pt x="236" y="10"/>
                    <a:pt x="234" y="10"/>
                    <a:pt x="233" y="9"/>
                  </a:cubicBezTo>
                  <a:cubicBezTo>
                    <a:pt x="232" y="10"/>
                    <a:pt x="231" y="11"/>
                    <a:pt x="230" y="11"/>
                  </a:cubicBezTo>
                  <a:cubicBezTo>
                    <a:pt x="229" y="11"/>
                    <a:pt x="229" y="9"/>
                    <a:pt x="229" y="8"/>
                  </a:cubicBezTo>
                  <a:cubicBezTo>
                    <a:pt x="225" y="9"/>
                    <a:pt x="223" y="7"/>
                    <a:pt x="220" y="9"/>
                  </a:cubicBezTo>
                  <a:cubicBezTo>
                    <a:pt x="196" y="3"/>
                    <a:pt x="168" y="4"/>
                    <a:pt x="143" y="4"/>
                  </a:cubicBezTo>
                  <a:cubicBezTo>
                    <a:pt x="136" y="4"/>
                    <a:pt x="130" y="6"/>
                    <a:pt x="123" y="6"/>
                  </a:cubicBezTo>
                  <a:cubicBezTo>
                    <a:pt x="102" y="5"/>
                    <a:pt x="85" y="5"/>
                    <a:pt x="62" y="8"/>
                  </a:cubicBezTo>
                  <a:cubicBezTo>
                    <a:pt x="62" y="10"/>
                    <a:pt x="62" y="10"/>
                    <a:pt x="61" y="10"/>
                  </a:cubicBezTo>
                  <a:cubicBezTo>
                    <a:pt x="59" y="7"/>
                    <a:pt x="50" y="8"/>
                    <a:pt x="46" y="9"/>
                  </a:cubicBezTo>
                  <a:cubicBezTo>
                    <a:pt x="44" y="9"/>
                    <a:pt x="48" y="10"/>
                    <a:pt x="47" y="12"/>
                  </a:cubicBezTo>
                  <a:cubicBezTo>
                    <a:pt x="46" y="12"/>
                    <a:pt x="45" y="12"/>
                    <a:pt x="44" y="12"/>
                  </a:cubicBezTo>
                  <a:cubicBezTo>
                    <a:pt x="43" y="12"/>
                    <a:pt x="43" y="9"/>
                    <a:pt x="42" y="9"/>
                  </a:cubicBezTo>
                  <a:cubicBezTo>
                    <a:pt x="35" y="11"/>
                    <a:pt x="31" y="12"/>
                    <a:pt x="25" y="15"/>
                  </a:cubicBezTo>
                  <a:cubicBezTo>
                    <a:pt x="26" y="17"/>
                    <a:pt x="26" y="18"/>
                    <a:pt x="24" y="19"/>
                  </a:cubicBezTo>
                  <a:cubicBezTo>
                    <a:pt x="23" y="18"/>
                    <a:pt x="21" y="18"/>
                    <a:pt x="21" y="20"/>
                  </a:cubicBezTo>
                  <a:cubicBezTo>
                    <a:pt x="22" y="19"/>
                    <a:pt x="23" y="20"/>
                    <a:pt x="23" y="22"/>
                  </a:cubicBezTo>
                  <a:cubicBezTo>
                    <a:pt x="23" y="22"/>
                    <a:pt x="23" y="22"/>
                    <a:pt x="23" y="23"/>
                  </a:cubicBezTo>
                  <a:cubicBezTo>
                    <a:pt x="21" y="23"/>
                    <a:pt x="19" y="23"/>
                    <a:pt x="20" y="21"/>
                  </a:cubicBezTo>
                  <a:cubicBezTo>
                    <a:pt x="20" y="21"/>
                    <a:pt x="20" y="20"/>
                    <a:pt x="20" y="20"/>
                  </a:cubicBezTo>
                  <a:cubicBezTo>
                    <a:pt x="19" y="21"/>
                    <a:pt x="17" y="22"/>
                    <a:pt x="17" y="23"/>
                  </a:cubicBezTo>
                  <a:close/>
                  <a:moveTo>
                    <a:pt x="11" y="58"/>
                  </a:moveTo>
                  <a:cubicBezTo>
                    <a:pt x="21" y="58"/>
                    <a:pt x="28" y="59"/>
                    <a:pt x="35" y="60"/>
                  </a:cubicBezTo>
                  <a:cubicBezTo>
                    <a:pt x="36" y="51"/>
                    <a:pt x="35" y="47"/>
                    <a:pt x="36" y="39"/>
                  </a:cubicBezTo>
                  <a:cubicBezTo>
                    <a:pt x="29" y="40"/>
                    <a:pt x="21" y="39"/>
                    <a:pt x="12" y="39"/>
                  </a:cubicBezTo>
                  <a:cubicBezTo>
                    <a:pt x="12" y="46"/>
                    <a:pt x="12" y="52"/>
                    <a:pt x="11" y="58"/>
                  </a:cubicBezTo>
                  <a:close/>
                  <a:moveTo>
                    <a:pt x="232" y="41"/>
                  </a:moveTo>
                  <a:cubicBezTo>
                    <a:pt x="232" y="49"/>
                    <a:pt x="232" y="56"/>
                    <a:pt x="233" y="61"/>
                  </a:cubicBezTo>
                  <a:cubicBezTo>
                    <a:pt x="241" y="61"/>
                    <a:pt x="250" y="60"/>
                    <a:pt x="256" y="59"/>
                  </a:cubicBezTo>
                  <a:cubicBezTo>
                    <a:pt x="256" y="54"/>
                    <a:pt x="255" y="48"/>
                    <a:pt x="255" y="41"/>
                  </a:cubicBezTo>
                  <a:cubicBezTo>
                    <a:pt x="248" y="39"/>
                    <a:pt x="238" y="42"/>
                    <a:pt x="232" y="41"/>
                  </a:cubicBezTo>
                  <a:close/>
                  <a:moveTo>
                    <a:pt x="69" y="42"/>
                  </a:moveTo>
                  <a:cubicBezTo>
                    <a:pt x="69" y="63"/>
                    <a:pt x="70" y="75"/>
                    <a:pt x="71" y="93"/>
                  </a:cubicBezTo>
                  <a:cubicBezTo>
                    <a:pt x="75" y="93"/>
                    <a:pt x="78" y="92"/>
                    <a:pt x="81" y="93"/>
                  </a:cubicBezTo>
                  <a:cubicBezTo>
                    <a:pt x="81" y="75"/>
                    <a:pt x="78" y="60"/>
                    <a:pt x="79" y="41"/>
                  </a:cubicBezTo>
                  <a:cubicBezTo>
                    <a:pt x="75" y="42"/>
                    <a:pt x="73" y="43"/>
                    <a:pt x="69" y="42"/>
                  </a:cubicBezTo>
                  <a:close/>
                  <a:moveTo>
                    <a:pt x="207" y="43"/>
                  </a:moveTo>
                  <a:cubicBezTo>
                    <a:pt x="206" y="55"/>
                    <a:pt x="206" y="67"/>
                    <a:pt x="207" y="80"/>
                  </a:cubicBezTo>
                  <a:cubicBezTo>
                    <a:pt x="210" y="76"/>
                    <a:pt x="214" y="73"/>
                    <a:pt x="220" y="73"/>
                  </a:cubicBezTo>
                  <a:cubicBezTo>
                    <a:pt x="220" y="61"/>
                    <a:pt x="216" y="51"/>
                    <a:pt x="217" y="41"/>
                  </a:cubicBezTo>
                  <a:cubicBezTo>
                    <a:pt x="212" y="41"/>
                    <a:pt x="212" y="42"/>
                    <a:pt x="207" y="43"/>
                  </a:cubicBezTo>
                  <a:close/>
                  <a:moveTo>
                    <a:pt x="53" y="43"/>
                  </a:moveTo>
                  <a:cubicBezTo>
                    <a:pt x="54" y="52"/>
                    <a:pt x="55" y="61"/>
                    <a:pt x="55" y="72"/>
                  </a:cubicBezTo>
                  <a:cubicBezTo>
                    <a:pt x="60" y="73"/>
                    <a:pt x="64" y="75"/>
                    <a:pt x="67" y="79"/>
                  </a:cubicBezTo>
                  <a:cubicBezTo>
                    <a:pt x="67" y="67"/>
                    <a:pt x="65" y="53"/>
                    <a:pt x="65" y="42"/>
                  </a:cubicBezTo>
                  <a:cubicBezTo>
                    <a:pt x="61" y="42"/>
                    <a:pt x="58" y="43"/>
                    <a:pt x="53" y="43"/>
                  </a:cubicBezTo>
                  <a:close/>
                  <a:moveTo>
                    <a:pt x="192" y="44"/>
                  </a:moveTo>
                  <a:cubicBezTo>
                    <a:pt x="190" y="61"/>
                    <a:pt x="194" y="76"/>
                    <a:pt x="193" y="92"/>
                  </a:cubicBezTo>
                  <a:cubicBezTo>
                    <a:pt x="196" y="92"/>
                    <a:pt x="199" y="92"/>
                    <a:pt x="202" y="92"/>
                  </a:cubicBezTo>
                  <a:cubicBezTo>
                    <a:pt x="205" y="78"/>
                    <a:pt x="203" y="58"/>
                    <a:pt x="203" y="43"/>
                  </a:cubicBezTo>
                  <a:cubicBezTo>
                    <a:pt x="199" y="43"/>
                    <a:pt x="194" y="43"/>
                    <a:pt x="192" y="44"/>
                  </a:cubicBezTo>
                  <a:close/>
                  <a:moveTo>
                    <a:pt x="5" y="83"/>
                  </a:moveTo>
                  <a:cubicBezTo>
                    <a:pt x="8" y="84"/>
                    <a:pt x="8" y="81"/>
                    <a:pt x="7" y="78"/>
                  </a:cubicBezTo>
                  <a:cubicBezTo>
                    <a:pt x="6" y="78"/>
                    <a:pt x="6" y="77"/>
                    <a:pt x="5" y="78"/>
                  </a:cubicBezTo>
                  <a:cubicBezTo>
                    <a:pt x="5" y="79"/>
                    <a:pt x="5" y="81"/>
                    <a:pt x="5" y="83"/>
                  </a:cubicBezTo>
                  <a:close/>
                  <a:moveTo>
                    <a:pt x="220" y="81"/>
                  </a:moveTo>
                  <a:cubicBezTo>
                    <a:pt x="219" y="80"/>
                    <a:pt x="220" y="79"/>
                    <a:pt x="220" y="78"/>
                  </a:cubicBezTo>
                  <a:cubicBezTo>
                    <a:pt x="220" y="78"/>
                    <a:pt x="219" y="78"/>
                    <a:pt x="219" y="78"/>
                  </a:cubicBezTo>
                  <a:cubicBezTo>
                    <a:pt x="219" y="79"/>
                    <a:pt x="219" y="81"/>
                    <a:pt x="220" y="81"/>
                  </a:cubicBezTo>
                  <a:close/>
                  <a:moveTo>
                    <a:pt x="257" y="85"/>
                  </a:moveTo>
                  <a:cubicBezTo>
                    <a:pt x="259" y="85"/>
                    <a:pt x="260" y="85"/>
                    <a:pt x="261" y="84"/>
                  </a:cubicBezTo>
                  <a:cubicBezTo>
                    <a:pt x="261" y="82"/>
                    <a:pt x="262" y="81"/>
                    <a:pt x="262" y="79"/>
                  </a:cubicBezTo>
                  <a:cubicBezTo>
                    <a:pt x="261" y="79"/>
                    <a:pt x="259" y="79"/>
                    <a:pt x="258" y="79"/>
                  </a:cubicBezTo>
                  <a:cubicBezTo>
                    <a:pt x="258" y="81"/>
                    <a:pt x="257" y="83"/>
                    <a:pt x="257" y="85"/>
                  </a:cubicBezTo>
                  <a:close/>
                  <a:moveTo>
                    <a:pt x="210" y="85"/>
                  </a:moveTo>
                  <a:cubicBezTo>
                    <a:pt x="210" y="84"/>
                    <a:pt x="212" y="86"/>
                    <a:pt x="213" y="86"/>
                  </a:cubicBezTo>
                  <a:cubicBezTo>
                    <a:pt x="212" y="85"/>
                    <a:pt x="211" y="83"/>
                    <a:pt x="210" y="82"/>
                  </a:cubicBezTo>
                  <a:cubicBezTo>
                    <a:pt x="211" y="83"/>
                    <a:pt x="209" y="85"/>
                    <a:pt x="210" y="85"/>
                  </a:cubicBezTo>
                  <a:close/>
                  <a:moveTo>
                    <a:pt x="65" y="87"/>
                  </a:moveTo>
                  <a:cubicBezTo>
                    <a:pt x="65" y="86"/>
                    <a:pt x="65" y="85"/>
                    <a:pt x="64" y="84"/>
                  </a:cubicBezTo>
                  <a:cubicBezTo>
                    <a:pt x="64" y="85"/>
                    <a:pt x="63" y="88"/>
                    <a:pt x="65" y="87"/>
                  </a:cubicBezTo>
                  <a:close/>
                  <a:moveTo>
                    <a:pt x="51" y="91"/>
                  </a:moveTo>
                  <a:cubicBezTo>
                    <a:pt x="53" y="91"/>
                    <a:pt x="53" y="91"/>
                    <a:pt x="56" y="90"/>
                  </a:cubicBezTo>
                  <a:cubicBezTo>
                    <a:pt x="55" y="89"/>
                    <a:pt x="55" y="88"/>
                    <a:pt x="55" y="86"/>
                  </a:cubicBezTo>
                  <a:cubicBezTo>
                    <a:pt x="52" y="84"/>
                    <a:pt x="49" y="88"/>
                    <a:pt x="51" y="91"/>
                  </a:cubicBezTo>
                  <a:close/>
                  <a:moveTo>
                    <a:pt x="42" y="88"/>
                  </a:moveTo>
                  <a:cubicBezTo>
                    <a:pt x="42" y="88"/>
                    <a:pt x="41" y="91"/>
                    <a:pt x="42" y="91"/>
                  </a:cubicBezTo>
                  <a:cubicBezTo>
                    <a:pt x="43" y="90"/>
                    <a:pt x="44" y="88"/>
                    <a:pt x="46" y="90"/>
                  </a:cubicBezTo>
                  <a:cubicBezTo>
                    <a:pt x="46" y="89"/>
                    <a:pt x="47" y="88"/>
                    <a:pt x="46" y="87"/>
                  </a:cubicBezTo>
                  <a:cubicBezTo>
                    <a:pt x="46" y="88"/>
                    <a:pt x="43" y="88"/>
                    <a:pt x="42" y="88"/>
                  </a:cubicBezTo>
                  <a:close/>
                  <a:moveTo>
                    <a:pt x="224" y="91"/>
                  </a:moveTo>
                  <a:cubicBezTo>
                    <a:pt x="224" y="88"/>
                    <a:pt x="221" y="88"/>
                    <a:pt x="218" y="87"/>
                  </a:cubicBezTo>
                  <a:cubicBezTo>
                    <a:pt x="215" y="92"/>
                    <a:pt x="221" y="94"/>
                    <a:pt x="224" y="91"/>
                  </a:cubicBezTo>
                  <a:close/>
                  <a:moveTo>
                    <a:pt x="64" y="93"/>
                  </a:moveTo>
                  <a:cubicBezTo>
                    <a:pt x="65" y="92"/>
                    <a:pt x="64" y="90"/>
                    <a:pt x="63" y="90"/>
                  </a:cubicBezTo>
                  <a:cubicBezTo>
                    <a:pt x="62" y="91"/>
                    <a:pt x="63" y="93"/>
                    <a:pt x="64" y="93"/>
                  </a:cubicBezTo>
                  <a:close/>
                  <a:moveTo>
                    <a:pt x="46" y="99"/>
                  </a:moveTo>
                  <a:cubicBezTo>
                    <a:pt x="47" y="99"/>
                    <a:pt x="49" y="96"/>
                    <a:pt x="48" y="96"/>
                  </a:cubicBezTo>
                  <a:cubicBezTo>
                    <a:pt x="48" y="97"/>
                    <a:pt x="46" y="97"/>
                    <a:pt x="46" y="99"/>
                  </a:cubicBezTo>
                  <a:close/>
                  <a:moveTo>
                    <a:pt x="212" y="102"/>
                  </a:moveTo>
                  <a:cubicBezTo>
                    <a:pt x="212" y="102"/>
                    <a:pt x="212" y="101"/>
                    <a:pt x="213" y="101"/>
                  </a:cubicBezTo>
                  <a:cubicBezTo>
                    <a:pt x="210" y="100"/>
                    <a:pt x="210" y="97"/>
                    <a:pt x="207" y="96"/>
                  </a:cubicBezTo>
                  <a:cubicBezTo>
                    <a:pt x="208" y="99"/>
                    <a:pt x="210" y="101"/>
                    <a:pt x="212" y="102"/>
                  </a:cubicBezTo>
                  <a:close/>
                  <a:moveTo>
                    <a:pt x="55" y="101"/>
                  </a:moveTo>
                  <a:cubicBezTo>
                    <a:pt x="54" y="99"/>
                    <a:pt x="54" y="98"/>
                    <a:pt x="53" y="97"/>
                  </a:cubicBezTo>
                  <a:cubicBezTo>
                    <a:pt x="54" y="98"/>
                    <a:pt x="53" y="101"/>
                    <a:pt x="55" y="101"/>
                  </a:cubicBezTo>
                  <a:close/>
                  <a:moveTo>
                    <a:pt x="216" y="104"/>
                  </a:moveTo>
                  <a:cubicBezTo>
                    <a:pt x="217" y="103"/>
                    <a:pt x="219" y="100"/>
                    <a:pt x="218" y="99"/>
                  </a:cubicBezTo>
                  <a:cubicBezTo>
                    <a:pt x="216" y="100"/>
                    <a:pt x="213" y="103"/>
                    <a:pt x="216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" name="Freeform 421"/>
            <p:cNvSpPr/>
            <p:nvPr/>
          </p:nvSpPr>
          <p:spPr bwMode="auto">
            <a:xfrm>
              <a:off x="4611645" y="584737"/>
              <a:ext cx="68058" cy="36647"/>
            </a:xfrm>
            <a:custGeom>
              <a:avLst/>
              <a:gdLst>
                <a:gd name="T0" fmla="*/ 11 w 11"/>
                <a:gd name="T1" fmla="*/ 2 h 6"/>
                <a:gd name="T2" fmla="*/ 10 w 11"/>
                <a:gd name="T3" fmla="*/ 3 h 6"/>
                <a:gd name="T4" fmla="*/ 0 w 11"/>
                <a:gd name="T5" fmla="*/ 5 h 6"/>
                <a:gd name="T6" fmla="*/ 11 w 11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6" y="5"/>
                    <a:pt x="4" y="6"/>
                    <a:pt x="0" y="5"/>
                  </a:cubicBezTo>
                  <a:cubicBezTo>
                    <a:pt x="0" y="0"/>
                    <a:pt x="8" y="1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" name="Freeform 422"/>
            <p:cNvSpPr/>
            <p:nvPr/>
          </p:nvSpPr>
          <p:spPr bwMode="auto">
            <a:xfrm>
              <a:off x="5111613" y="815088"/>
              <a:ext cx="57588" cy="81147"/>
            </a:xfrm>
            <a:custGeom>
              <a:avLst/>
              <a:gdLst>
                <a:gd name="T0" fmla="*/ 2 w 9"/>
                <a:gd name="T1" fmla="*/ 0 h 13"/>
                <a:gd name="T2" fmla="*/ 9 w 9"/>
                <a:gd name="T3" fmla="*/ 11 h 13"/>
                <a:gd name="T4" fmla="*/ 7 w 9"/>
                <a:gd name="T5" fmla="*/ 13 h 13"/>
                <a:gd name="T6" fmla="*/ 0 w 9"/>
                <a:gd name="T7" fmla="*/ 2 h 13"/>
                <a:gd name="T8" fmla="*/ 2 w 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2" y="0"/>
                  </a:moveTo>
                  <a:cubicBezTo>
                    <a:pt x="5" y="4"/>
                    <a:pt x="8" y="7"/>
                    <a:pt x="9" y="11"/>
                  </a:cubicBezTo>
                  <a:cubicBezTo>
                    <a:pt x="8" y="11"/>
                    <a:pt x="8" y="12"/>
                    <a:pt x="7" y="13"/>
                  </a:cubicBezTo>
                  <a:cubicBezTo>
                    <a:pt x="3" y="10"/>
                    <a:pt x="3" y="5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" name="Freeform 423"/>
            <p:cNvSpPr/>
            <p:nvPr/>
          </p:nvSpPr>
          <p:spPr bwMode="auto">
            <a:xfrm>
              <a:off x="4561911" y="642324"/>
              <a:ext cx="167528" cy="78529"/>
            </a:xfrm>
            <a:custGeom>
              <a:avLst/>
              <a:gdLst>
                <a:gd name="T0" fmla="*/ 27 w 27"/>
                <a:gd name="T1" fmla="*/ 8 h 13"/>
                <a:gd name="T2" fmla="*/ 19 w 27"/>
                <a:gd name="T3" fmla="*/ 8 h 13"/>
                <a:gd name="T4" fmla="*/ 0 w 27"/>
                <a:gd name="T5" fmla="*/ 13 h 13"/>
                <a:gd name="T6" fmla="*/ 27 w 27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3">
                  <a:moveTo>
                    <a:pt x="27" y="8"/>
                  </a:moveTo>
                  <a:cubicBezTo>
                    <a:pt x="24" y="10"/>
                    <a:pt x="22" y="8"/>
                    <a:pt x="19" y="8"/>
                  </a:cubicBezTo>
                  <a:cubicBezTo>
                    <a:pt x="13" y="7"/>
                    <a:pt x="7" y="13"/>
                    <a:pt x="0" y="13"/>
                  </a:cubicBezTo>
                  <a:cubicBezTo>
                    <a:pt x="0" y="8"/>
                    <a:pt x="23" y="0"/>
                    <a:pt x="2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" name="Freeform 424"/>
            <p:cNvSpPr/>
            <p:nvPr/>
          </p:nvSpPr>
          <p:spPr bwMode="auto">
            <a:xfrm>
              <a:off x="5038320" y="833412"/>
              <a:ext cx="104705" cy="154441"/>
            </a:xfrm>
            <a:custGeom>
              <a:avLst/>
              <a:gdLst>
                <a:gd name="T0" fmla="*/ 17 w 17"/>
                <a:gd name="T1" fmla="*/ 25 h 25"/>
                <a:gd name="T2" fmla="*/ 12 w 17"/>
                <a:gd name="T3" fmla="*/ 16 h 25"/>
                <a:gd name="T4" fmla="*/ 0 w 17"/>
                <a:gd name="T5" fmla="*/ 1 h 25"/>
                <a:gd name="T6" fmla="*/ 1 w 17"/>
                <a:gd name="T7" fmla="*/ 0 h 25"/>
                <a:gd name="T8" fmla="*/ 17 w 17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5">
                  <a:moveTo>
                    <a:pt x="17" y="25"/>
                  </a:moveTo>
                  <a:cubicBezTo>
                    <a:pt x="13" y="24"/>
                    <a:pt x="14" y="19"/>
                    <a:pt x="12" y="16"/>
                  </a:cubicBezTo>
                  <a:cubicBezTo>
                    <a:pt x="10" y="10"/>
                    <a:pt x="4" y="6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1" y="5"/>
                    <a:pt x="17" y="15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" name="Freeform 425"/>
            <p:cNvSpPr>
              <a:spLocks noEditPoints="1"/>
            </p:cNvSpPr>
            <p:nvPr/>
          </p:nvSpPr>
          <p:spPr bwMode="auto">
            <a:xfrm>
              <a:off x="4313235" y="815088"/>
              <a:ext cx="756496" cy="774819"/>
            </a:xfrm>
            <a:custGeom>
              <a:avLst/>
              <a:gdLst>
                <a:gd name="T0" fmla="*/ 92 w 122"/>
                <a:gd name="T1" fmla="*/ 125 h 125"/>
                <a:gd name="T2" fmla="*/ 6 w 122"/>
                <a:gd name="T3" fmla="*/ 94 h 125"/>
                <a:gd name="T4" fmla="*/ 5 w 122"/>
                <a:gd name="T5" fmla="*/ 89 h 125"/>
                <a:gd name="T6" fmla="*/ 0 w 122"/>
                <a:gd name="T7" fmla="*/ 90 h 125"/>
                <a:gd name="T8" fmla="*/ 58 w 122"/>
                <a:gd name="T9" fmla="*/ 2 h 125"/>
                <a:gd name="T10" fmla="*/ 117 w 122"/>
                <a:gd name="T11" fmla="*/ 36 h 125"/>
                <a:gd name="T12" fmla="*/ 103 w 122"/>
                <a:gd name="T13" fmla="*/ 100 h 125"/>
                <a:gd name="T14" fmla="*/ 97 w 122"/>
                <a:gd name="T15" fmla="*/ 118 h 125"/>
                <a:gd name="T16" fmla="*/ 92 w 122"/>
                <a:gd name="T17" fmla="*/ 125 h 125"/>
                <a:gd name="T18" fmla="*/ 72 w 122"/>
                <a:gd name="T19" fmla="*/ 116 h 125"/>
                <a:gd name="T20" fmla="*/ 78 w 122"/>
                <a:gd name="T21" fmla="*/ 118 h 125"/>
                <a:gd name="T22" fmla="*/ 78 w 122"/>
                <a:gd name="T23" fmla="*/ 115 h 125"/>
                <a:gd name="T24" fmla="*/ 80 w 122"/>
                <a:gd name="T25" fmla="*/ 115 h 125"/>
                <a:gd name="T26" fmla="*/ 80 w 122"/>
                <a:gd name="T27" fmla="*/ 119 h 125"/>
                <a:gd name="T28" fmla="*/ 86 w 122"/>
                <a:gd name="T29" fmla="*/ 121 h 125"/>
                <a:gd name="T30" fmla="*/ 88 w 122"/>
                <a:gd name="T31" fmla="*/ 118 h 125"/>
                <a:gd name="T32" fmla="*/ 90 w 122"/>
                <a:gd name="T33" fmla="*/ 119 h 125"/>
                <a:gd name="T34" fmla="*/ 88 w 122"/>
                <a:gd name="T35" fmla="*/ 122 h 125"/>
                <a:gd name="T36" fmla="*/ 91 w 122"/>
                <a:gd name="T37" fmla="*/ 122 h 125"/>
                <a:gd name="T38" fmla="*/ 91 w 122"/>
                <a:gd name="T39" fmla="*/ 118 h 125"/>
                <a:gd name="T40" fmla="*/ 94 w 122"/>
                <a:gd name="T41" fmla="*/ 117 h 125"/>
                <a:gd name="T42" fmla="*/ 95 w 122"/>
                <a:gd name="T43" fmla="*/ 113 h 125"/>
                <a:gd name="T44" fmla="*/ 93 w 122"/>
                <a:gd name="T45" fmla="*/ 110 h 125"/>
                <a:gd name="T46" fmla="*/ 96 w 122"/>
                <a:gd name="T47" fmla="*/ 111 h 125"/>
                <a:gd name="T48" fmla="*/ 95 w 122"/>
                <a:gd name="T49" fmla="*/ 106 h 125"/>
                <a:gd name="T50" fmla="*/ 99 w 122"/>
                <a:gd name="T51" fmla="*/ 104 h 125"/>
                <a:gd name="T52" fmla="*/ 97 w 122"/>
                <a:gd name="T53" fmla="*/ 101 h 125"/>
                <a:gd name="T54" fmla="*/ 100 w 122"/>
                <a:gd name="T55" fmla="*/ 94 h 125"/>
                <a:gd name="T56" fmla="*/ 103 w 122"/>
                <a:gd name="T57" fmla="*/ 92 h 125"/>
                <a:gd name="T58" fmla="*/ 111 w 122"/>
                <a:gd name="T59" fmla="*/ 62 h 125"/>
                <a:gd name="T60" fmla="*/ 90 w 122"/>
                <a:gd name="T61" fmla="*/ 14 h 125"/>
                <a:gd name="T62" fmla="*/ 52 w 122"/>
                <a:gd name="T63" fmla="*/ 8 h 125"/>
                <a:gd name="T64" fmla="*/ 5 w 122"/>
                <a:gd name="T65" fmla="*/ 86 h 125"/>
                <a:gd name="T66" fmla="*/ 10 w 122"/>
                <a:gd name="T67" fmla="*/ 89 h 125"/>
                <a:gd name="T68" fmla="*/ 14 w 122"/>
                <a:gd name="T69" fmla="*/ 93 h 125"/>
                <a:gd name="T70" fmla="*/ 18 w 122"/>
                <a:gd name="T71" fmla="*/ 92 h 125"/>
                <a:gd name="T72" fmla="*/ 19 w 122"/>
                <a:gd name="T73" fmla="*/ 95 h 125"/>
                <a:gd name="T74" fmla="*/ 24 w 122"/>
                <a:gd name="T75" fmla="*/ 94 h 125"/>
                <a:gd name="T76" fmla="*/ 29 w 122"/>
                <a:gd name="T77" fmla="*/ 99 h 125"/>
                <a:gd name="T78" fmla="*/ 31 w 122"/>
                <a:gd name="T79" fmla="*/ 97 h 125"/>
                <a:gd name="T80" fmla="*/ 33 w 122"/>
                <a:gd name="T81" fmla="*/ 101 h 125"/>
                <a:gd name="T82" fmla="*/ 40 w 122"/>
                <a:gd name="T83" fmla="*/ 103 h 125"/>
                <a:gd name="T84" fmla="*/ 41 w 122"/>
                <a:gd name="T85" fmla="*/ 100 h 125"/>
                <a:gd name="T86" fmla="*/ 43 w 122"/>
                <a:gd name="T87" fmla="*/ 102 h 125"/>
                <a:gd name="T88" fmla="*/ 41 w 122"/>
                <a:gd name="T89" fmla="*/ 104 h 125"/>
                <a:gd name="T90" fmla="*/ 50 w 122"/>
                <a:gd name="T91" fmla="*/ 106 h 125"/>
                <a:gd name="T92" fmla="*/ 50 w 122"/>
                <a:gd name="T93" fmla="*/ 104 h 125"/>
                <a:gd name="T94" fmla="*/ 51 w 122"/>
                <a:gd name="T95" fmla="*/ 103 h 125"/>
                <a:gd name="T96" fmla="*/ 53 w 122"/>
                <a:gd name="T97" fmla="*/ 106 h 125"/>
                <a:gd name="T98" fmla="*/ 50 w 122"/>
                <a:gd name="T99" fmla="*/ 107 h 125"/>
                <a:gd name="T100" fmla="*/ 59 w 122"/>
                <a:gd name="T101" fmla="*/ 110 h 125"/>
                <a:gd name="T102" fmla="*/ 60 w 122"/>
                <a:gd name="T103" fmla="*/ 107 h 125"/>
                <a:gd name="T104" fmla="*/ 61 w 122"/>
                <a:gd name="T105" fmla="*/ 107 h 125"/>
                <a:gd name="T106" fmla="*/ 62 w 122"/>
                <a:gd name="T107" fmla="*/ 109 h 125"/>
                <a:gd name="T108" fmla="*/ 60 w 122"/>
                <a:gd name="T109" fmla="*/ 111 h 125"/>
                <a:gd name="T110" fmla="*/ 71 w 122"/>
                <a:gd name="T111" fmla="*/ 115 h 125"/>
                <a:gd name="T112" fmla="*/ 70 w 122"/>
                <a:gd name="T113" fmla="*/ 112 h 125"/>
                <a:gd name="T114" fmla="*/ 74 w 122"/>
                <a:gd name="T115" fmla="*/ 113 h 125"/>
                <a:gd name="T116" fmla="*/ 72 w 122"/>
                <a:gd name="T117" fmla="*/ 11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25">
                  <a:moveTo>
                    <a:pt x="92" y="125"/>
                  </a:moveTo>
                  <a:cubicBezTo>
                    <a:pt x="64" y="118"/>
                    <a:pt x="31" y="101"/>
                    <a:pt x="6" y="94"/>
                  </a:cubicBezTo>
                  <a:cubicBezTo>
                    <a:pt x="4" y="93"/>
                    <a:pt x="5" y="91"/>
                    <a:pt x="5" y="89"/>
                  </a:cubicBezTo>
                  <a:cubicBezTo>
                    <a:pt x="3" y="88"/>
                    <a:pt x="3" y="92"/>
                    <a:pt x="0" y="90"/>
                  </a:cubicBezTo>
                  <a:cubicBezTo>
                    <a:pt x="10" y="62"/>
                    <a:pt x="30" y="10"/>
                    <a:pt x="58" y="2"/>
                  </a:cubicBezTo>
                  <a:cubicBezTo>
                    <a:pt x="79" y="0"/>
                    <a:pt x="111" y="17"/>
                    <a:pt x="117" y="36"/>
                  </a:cubicBezTo>
                  <a:cubicBezTo>
                    <a:pt x="122" y="52"/>
                    <a:pt x="111" y="77"/>
                    <a:pt x="103" y="100"/>
                  </a:cubicBezTo>
                  <a:cubicBezTo>
                    <a:pt x="101" y="105"/>
                    <a:pt x="100" y="112"/>
                    <a:pt x="97" y="118"/>
                  </a:cubicBezTo>
                  <a:cubicBezTo>
                    <a:pt x="95" y="121"/>
                    <a:pt x="92" y="122"/>
                    <a:pt x="92" y="125"/>
                  </a:cubicBezTo>
                  <a:close/>
                  <a:moveTo>
                    <a:pt x="72" y="116"/>
                  </a:moveTo>
                  <a:cubicBezTo>
                    <a:pt x="74" y="116"/>
                    <a:pt x="76" y="118"/>
                    <a:pt x="78" y="118"/>
                  </a:cubicBezTo>
                  <a:cubicBezTo>
                    <a:pt x="79" y="116"/>
                    <a:pt x="76" y="117"/>
                    <a:pt x="78" y="115"/>
                  </a:cubicBezTo>
                  <a:cubicBezTo>
                    <a:pt x="79" y="116"/>
                    <a:pt x="79" y="115"/>
                    <a:pt x="80" y="115"/>
                  </a:cubicBezTo>
                  <a:cubicBezTo>
                    <a:pt x="80" y="116"/>
                    <a:pt x="82" y="117"/>
                    <a:pt x="80" y="119"/>
                  </a:cubicBezTo>
                  <a:cubicBezTo>
                    <a:pt x="82" y="119"/>
                    <a:pt x="84" y="119"/>
                    <a:pt x="86" y="121"/>
                  </a:cubicBezTo>
                  <a:cubicBezTo>
                    <a:pt x="87" y="119"/>
                    <a:pt x="86" y="118"/>
                    <a:pt x="88" y="118"/>
                  </a:cubicBezTo>
                  <a:cubicBezTo>
                    <a:pt x="88" y="118"/>
                    <a:pt x="89" y="119"/>
                    <a:pt x="90" y="119"/>
                  </a:cubicBezTo>
                  <a:cubicBezTo>
                    <a:pt x="90" y="121"/>
                    <a:pt x="89" y="120"/>
                    <a:pt x="88" y="122"/>
                  </a:cubicBezTo>
                  <a:cubicBezTo>
                    <a:pt x="89" y="122"/>
                    <a:pt x="90" y="121"/>
                    <a:pt x="91" y="122"/>
                  </a:cubicBezTo>
                  <a:cubicBezTo>
                    <a:pt x="92" y="121"/>
                    <a:pt x="90" y="120"/>
                    <a:pt x="91" y="118"/>
                  </a:cubicBezTo>
                  <a:cubicBezTo>
                    <a:pt x="92" y="118"/>
                    <a:pt x="93" y="118"/>
                    <a:pt x="94" y="117"/>
                  </a:cubicBezTo>
                  <a:cubicBezTo>
                    <a:pt x="93" y="117"/>
                    <a:pt x="94" y="114"/>
                    <a:pt x="95" y="113"/>
                  </a:cubicBezTo>
                  <a:cubicBezTo>
                    <a:pt x="93" y="114"/>
                    <a:pt x="92" y="112"/>
                    <a:pt x="93" y="110"/>
                  </a:cubicBezTo>
                  <a:cubicBezTo>
                    <a:pt x="94" y="109"/>
                    <a:pt x="95" y="110"/>
                    <a:pt x="96" y="111"/>
                  </a:cubicBezTo>
                  <a:cubicBezTo>
                    <a:pt x="98" y="109"/>
                    <a:pt x="95" y="108"/>
                    <a:pt x="95" y="106"/>
                  </a:cubicBezTo>
                  <a:cubicBezTo>
                    <a:pt x="97" y="107"/>
                    <a:pt x="98" y="106"/>
                    <a:pt x="99" y="104"/>
                  </a:cubicBezTo>
                  <a:cubicBezTo>
                    <a:pt x="99" y="103"/>
                    <a:pt x="96" y="103"/>
                    <a:pt x="97" y="101"/>
                  </a:cubicBezTo>
                  <a:cubicBezTo>
                    <a:pt x="100" y="101"/>
                    <a:pt x="101" y="96"/>
                    <a:pt x="100" y="94"/>
                  </a:cubicBezTo>
                  <a:cubicBezTo>
                    <a:pt x="101" y="92"/>
                    <a:pt x="103" y="93"/>
                    <a:pt x="103" y="92"/>
                  </a:cubicBezTo>
                  <a:cubicBezTo>
                    <a:pt x="107" y="83"/>
                    <a:pt x="110" y="70"/>
                    <a:pt x="111" y="62"/>
                  </a:cubicBezTo>
                  <a:cubicBezTo>
                    <a:pt x="116" y="40"/>
                    <a:pt x="112" y="25"/>
                    <a:pt x="90" y="14"/>
                  </a:cubicBezTo>
                  <a:cubicBezTo>
                    <a:pt x="77" y="7"/>
                    <a:pt x="64" y="3"/>
                    <a:pt x="52" y="8"/>
                  </a:cubicBezTo>
                  <a:cubicBezTo>
                    <a:pt x="31" y="20"/>
                    <a:pt x="16" y="56"/>
                    <a:pt x="5" y="86"/>
                  </a:cubicBezTo>
                  <a:cubicBezTo>
                    <a:pt x="9" y="86"/>
                    <a:pt x="7" y="90"/>
                    <a:pt x="10" y="89"/>
                  </a:cubicBezTo>
                  <a:cubicBezTo>
                    <a:pt x="11" y="91"/>
                    <a:pt x="11" y="92"/>
                    <a:pt x="14" y="93"/>
                  </a:cubicBezTo>
                  <a:cubicBezTo>
                    <a:pt x="16" y="93"/>
                    <a:pt x="16" y="91"/>
                    <a:pt x="18" y="92"/>
                  </a:cubicBezTo>
                  <a:cubicBezTo>
                    <a:pt x="20" y="93"/>
                    <a:pt x="17" y="95"/>
                    <a:pt x="19" y="95"/>
                  </a:cubicBezTo>
                  <a:cubicBezTo>
                    <a:pt x="22" y="97"/>
                    <a:pt x="22" y="93"/>
                    <a:pt x="24" y="94"/>
                  </a:cubicBezTo>
                  <a:cubicBezTo>
                    <a:pt x="25" y="96"/>
                    <a:pt x="25" y="98"/>
                    <a:pt x="29" y="99"/>
                  </a:cubicBezTo>
                  <a:cubicBezTo>
                    <a:pt x="29" y="99"/>
                    <a:pt x="29" y="96"/>
                    <a:pt x="31" y="97"/>
                  </a:cubicBezTo>
                  <a:cubicBezTo>
                    <a:pt x="33" y="98"/>
                    <a:pt x="31" y="100"/>
                    <a:pt x="33" y="101"/>
                  </a:cubicBezTo>
                  <a:cubicBezTo>
                    <a:pt x="35" y="101"/>
                    <a:pt x="38" y="103"/>
                    <a:pt x="40" y="103"/>
                  </a:cubicBezTo>
                  <a:cubicBezTo>
                    <a:pt x="39" y="102"/>
                    <a:pt x="40" y="100"/>
                    <a:pt x="41" y="100"/>
                  </a:cubicBezTo>
                  <a:cubicBezTo>
                    <a:pt x="42" y="101"/>
                    <a:pt x="43" y="101"/>
                    <a:pt x="43" y="102"/>
                  </a:cubicBezTo>
                  <a:cubicBezTo>
                    <a:pt x="42" y="103"/>
                    <a:pt x="42" y="103"/>
                    <a:pt x="41" y="104"/>
                  </a:cubicBezTo>
                  <a:cubicBezTo>
                    <a:pt x="44" y="105"/>
                    <a:pt x="47" y="106"/>
                    <a:pt x="50" y="106"/>
                  </a:cubicBezTo>
                  <a:cubicBezTo>
                    <a:pt x="49" y="106"/>
                    <a:pt x="49" y="105"/>
                    <a:pt x="50" y="104"/>
                  </a:cubicBezTo>
                  <a:cubicBezTo>
                    <a:pt x="50" y="104"/>
                    <a:pt x="51" y="103"/>
                    <a:pt x="51" y="103"/>
                  </a:cubicBezTo>
                  <a:cubicBezTo>
                    <a:pt x="53" y="104"/>
                    <a:pt x="53" y="105"/>
                    <a:pt x="53" y="106"/>
                  </a:cubicBezTo>
                  <a:cubicBezTo>
                    <a:pt x="52" y="107"/>
                    <a:pt x="51" y="107"/>
                    <a:pt x="50" y="107"/>
                  </a:cubicBezTo>
                  <a:cubicBezTo>
                    <a:pt x="53" y="109"/>
                    <a:pt x="57" y="110"/>
                    <a:pt x="59" y="110"/>
                  </a:cubicBezTo>
                  <a:cubicBezTo>
                    <a:pt x="58" y="110"/>
                    <a:pt x="58" y="107"/>
                    <a:pt x="60" y="107"/>
                  </a:cubicBezTo>
                  <a:cubicBezTo>
                    <a:pt x="60" y="107"/>
                    <a:pt x="60" y="107"/>
                    <a:pt x="61" y="107"/>
                  </a:cubicBezTo>
                  <a:cubicBezTo>
                    <a:pt x="61" y="108"/>
                    <a:pt x="62" y="108"/>
                    <a:pt x="62" y="109"/>
                  </a:cubicBezTo>
                  <a:cubicBezTo>
                    <a:pt x="62" y="111"/>
                    <a:pt x="60" y="110"/>
                    <a:pt x="60" y="111"/>
                  </a:cubicBezTo>
                  <a:cubicBezTo>
                    <a:pt x="63" y="112"/>
                    <a:pt x="68" y="115"/>
                    <a:pt x="71" y="115"/>
                  </a:cubicBezTo>
                  <a:cubicBezTo>
                    <a:pt x="69" y="115"/>
                    <a:pt x="69" y="114"/>
                    <a:pt x="70" y="112"/>
                  </a:cubicBezTo>
                  <a:cubicBezTo>
                    <a:pt x="71" y="112"/>
                    <a:pt x="72" y="113"/>
                    <a:pt x="74" y="113"/>
                  </a:cubicBezTo>
                  <a:cubicBezTo>
                    <a:pt x="74" y="115"/>
                    <a:pt x="73" y="115"/>
                    <a:pt x="72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" name="Freeform 426"/>
            <p:cNvSpPr/>
            <p:nvPr/>
          </p:nvSpPr>
          <p:spPr bwMode="auto">
            <a:xfrm>
              <a:off x="4826291" y="896236"/>
              <a:ext cx="62823" cy="104705"/>
            </a:xfrm>
            <a:custGeom>
              <a:avLst/>
              <a:gdLst>
                <a:gd name="T0" fmla="*/ 5 w 10"/>
                <a:gd name="T1" fmla="*/ 6 h 17"/>
                <a:gd name="T2" fmla="*/ 1 w 10"/>
                <a:gd name="T3" fmla="*/ 5 h 17"/>
                <a:gd name="T4" fmla="*/ 4 w 10"/>
                <a:gd name="T5" fmla="*/ 0 h 17"/>
                <a:gd name="T6" fmla="*/ 8 w 10"/>
                <a:gd name="T7" fmla="*/ 7 h 17"/>
                <a:gd name="T8" fmla="*/ 4 w 10"/>
                <a:gd name="T9" fmla="*/ 10 h 17"/>
                <a:gd name="T10" fmla="*/ 7 w 10"/>
                <a:gd name="T11" fmla="*/ 13 h 17"/>
                <a:gd name="T12" fmla="*/ 0 w 10"/>
                <a:gd name="T13" fmla="*/ 12 h 17"/>
                <a:gd name="T14" fmla="*/ 5 w 10"/>
                <a:gd name="T1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7">
                  <a:moveTo>
                    <a:pt x="5" y="6"/>
                  </a:moveTo>
                  <a:cubicBezTo>
                    <a:pt x="5" y="4"/>
                    <a:pt x="3" y="6"/>
                    <a:pt x="1" y="5"/>
                  </a:cubicBezTo>
                  <a:cubicBezTo>
                    <a:pt x="1" y="3"/>
                    <a:pt x="3" y="1"/>
                    <a:pt x="4" y="0"/>
                  </a:cubicBezTo>
                  <a:cubicBezTo>
                    <a:pt x="8" y="2"/>
                    <a:pt x="10" y="4"/>
                    <a:pt x="8" y="7"/>
                  </a:cubicBezTo>
                  <a:cubicBezTo>
                    <a:pt x="7" y="9"/>
                    <a:pt x="5" y="8"/>
                    <a:pt x="4" y="10"/>
                  </a:cubicBezTo>
                  <a:cubicBezTo>
                    <a:pt x="5" y="11"/>
                    <a:pt x="6" y="11"/>
                    <a:pt x="7" y="13"/>
                  </a:cubicBezTo>
                  <a:cubicBezTo>
                    <a:pt x="6" y="17"/>
                    <a:pt x="0" y="14"/>
                    <a:pt x="0" y="12"/>
                  </a:cubicBezTo>
                  <a:cubicBezTo>
                    <a:pt x="1" y="8"/>
                    <a:pt x="3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" name="Freeform 427"/>
            <p:cNvSpPr/>
            <p:nvPr/>
          </p:nvSpPr>
          <p:spPr bwMode="auto">
            <a:xfrm>
              <a:off x="4784409" y="888382"/>
              <a:ext cx="41882" cy="81147"/>
            </a:xfrm>
            <a:custGeom>
              <a:avLst/>
              <a:gdLst>
                <a:gd name="T0" fmla="*/ 6 w 7"/>
                <a:gd name="T1" fmla="*/ 0 h 13"/>
                <a:gd name="T2" fmla="*/ 1 w 7"/>
                <a:gd name="T3" fmla="*/ 13 h 13"/>
                <a:gd name="T4" fmla="*/ 6 w 7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6" y="0"/>
                  </a:moveTo>
                  <a:cubicBezTo>
                    <a:pt x="7" y="4"/>
                    <a:pt x="6" y="12"/>
                    <a:pt x="1" y="13"/>
                  </a:cubicBezTo>
                  <a:cubicBezTo>
                    <a:pt x="0" y="10"/>
                    <a:pt x="3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" name="Freeform 428"/>
            <p:cNvSpPr/>
            <p:nvPr/>
          </p:nvSpPr>
          <p:spPr bwMode="auto">
            <a:xfrm>
              <a:off x="4708498" y="896236"/>
              <a:ext cx="39265" cy="31412"/>
            </a:xfrm>
            <a:custGeom>
              <a:avLst/>
              <a:gdLst>
                <a:gd name="T0" fmla="*/ 2 w 6"/>
                <a:gd name="T1" fmla="*/ 0 h 5"/>
                <a:gd name="T2" fmla="*/ 4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5" y="1"/>
                    <a:pt x="6" y="3"/>
                    <a:pt x="4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" name="Freeform 429"/>
            <p:cNvSpPr/>
            <p:nvPr/>
          </p:nvSpPr>
          <p:spPr bwMode="auto">
            <a:xfrm>
              <a:off x="4907438" y="987852"/>
              <a:ext cx="31412" cy="36647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0 w 5"/>
                <a:gd name="T7" fmla="*/ 4 h 6"/>
                <a:gd name="T8" fmla="*/ 3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1"/>
                    <a:pt x="4" y="1"/>
                    <a:pt x="5" y="1"/>
                  </a:cubicBezTo>
                  <a:cubicBezTo>
                    <a:pt x="5" y="4"/>
                    <a:pt x="3" y="5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1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" name="Freeform 430"/>
            <p:cNvSpPr/>
            <p:nvPr/>
          </p:nvSpPr>
          <p:spPr bwMode="auto">
            <a:xfrm>
              <a:off x="4567146" y="901471"/>
              <a:ext cx="209411" cy="329822"/>
            </a:xfrm>
            <a:custGeom>
              <a:avLst/>
              <a:gdLst>
                <a:gd name="T0" fmla="*/ 34 w 34"/>
                <a:gd name="T1" fmla="*/ 35 h 53"/>
                <a:gd name="T2" fmla="*/ 32 w 34"/>
                <a:gd name="T3" fmla="*/ 41 h 53"/>
                <a:gd name="T4" fmla="*/ 14 w 34"/>
                <a:gd name="T5" fmla="*/ 53 h 53"/>
                <a:gd name="T6" fmla="*/ 0 w 34"/>
                <a:gd name="T7" fmla="*/ 50 h 53"/>
                <a:gd name="T8" fmla="*/ 9 w 34"/>
                <a:gd name="T9" fmla="*/ 38 h 53"/>
                <a:gd name="T10" fmla="*/ 25 w 34"/>
                <a:gd name="T11" fmla="*/ 36 h 53"/>
                <a:gd name="T12" fmla="*/ 13 w 34"/>
                <a:gd name="T13" fmla="*/ 21 h 53"/>
                <a:gd name="T14" fmla="*/ 11 w 34"/>
                <a:gd name="T15" fmla="*/ 0 h 53"/>
                <a:gd name="T16" fmla="*/ 34 w 34"/>
                <a:gd name="T17" fmla="*/ 3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3">
                  <a:moveTo>
                    <a:pt x="34" y="35"/>
                  </a:moveTo>
                  <a:cubicBezTo>
                    <a:pt x="34" y="37"/>
                    <a:pt x="33" y="39"/>
                    <a:pt x="32" y="41"/>
                  </a:cubicBezTo>
                  <a:cubicBezTo>
                    <a:pt x="24" y="39"/>
                    <a:pt x="20" y="48"/>
                    <a:pt x="14" y="53"/>
                  </a:cubicBezTo>
                  <a:cubicBezTo>
                    <a:pt x="8" y="50"/>
                    <a:pt x="3" y="52"/>
                    <a:pt x="0" y="50"/>
                  </a:cubicBezTo>
                  <a:cubicBezTo>
                    <a:pt x="1" y="45"/>
                    <a:pt x="7" y="43"/>
                    <a:pt x="9" y="38"/>
                  </a:cubicBezTo>
                  <a:cubicBezTo>
                    <a:pt x="15" y="37"/>
                    <a:pt x="19" y="37"/>
                    <a:pt x="25" y="36"/>
                  </a:cubicBezTo>
                  <a:cubicBezTo>
                    <a:pt x="22" y="30"/>
                    <a:pt x="18" y="25"/>
                    <a:pt x="13" y="21"/>
                  </a:cubicBezTo>
                  <a:cubicBezTo>
                    <a:pt x="13" y="13"/>
                    <a:pt x="10" y="7"/>
                    <a:pt x="11" y="0"/>
                  </a:cubicBezTo>
                  <a:cubicBezTo>
                    <a:pt x="27" y="6"/>
                    <a:pt x="20" y="27"/>
                    <a:pt x="34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" name="Freeform 431"/>
            <p:cNvSpPr/>
            <p:nvPr/>
          </p:nvSpPr>
          <p:spPr bwMode="auto">
            <a:xfrm>
              <a:off x="4944085" y="1068999"/>
              <a:ext cx="31412" cy="31412"/>
            </a:xfrm>
            <a:custGeom>
              <a:avLst/>
              <a:gdLst>
                <a:gd name="T0" fmla="*/ 5 w 5"/>
                <a:gd name="T1" fmla="*/ 2 h 5"/>
                <a:gd name="T2" fmla="*/ 0 w 5"/>
                <a:gd name="T3" fmla="*/ 3 h 5"/>
                <a:gd name="T4" fmla="*/ 5 w 5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5"/>
                    <a:pt x="1" y="5"/>
                    <a:pt x="0" y="3"/>
                  </a:cubicBezTo>
                  <a:cubicBezTo>
                    <a:pt x="0" y="0"/>
                    <a:pt x="4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" name="Freeform 432"/>
            <p:cNvSpPr/>
            <p:nvPr/>
          </p:nvSpPr>
          <p:spPr bwMode="auto">
            <a:xfrm>
              <a:off x="4590704" y="945970"/>
              <a:ext cx="26176" cy="31412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1 h 5"/>
                <a:gd name="T4" fmla="*/ 3 w 4"/>
                <a:gd name="T5" fmla="*/ 5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0"/>
                    <a:pt x="3" y="0"/>
                    <a:pt x="4" y="1"/>
                  </a:cubicBezTo>
                  <a:cubicBezTo>
                    <a:pt x="4" y="2"/>
                    <a:pt x="4" y="4"/>
                    <a:pt x="3" y="5"/>
                  </a:cubicBezTo>
                  <a:cubicBezTo>
                    <a:pt x="0" y="5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" name="Freeform 433"/>
            <p:cNvSpPr/>
            <p:nvPr/>
          </p:nvSpPr>
          <p:spPr bwMode="auto">
            <a:xfrm>
              <a:off x="5069731" y="1199881"/>
              <a:ext cx="86383" cy="227735"/>
            </a:xfrm>
            <a:custGeom>
              <a:avLst/>
              <a:gdLst>
                <a:gd name="T0" fmla="*/ 13 w 14"/>
                <a:gd name="T1" fmla="*/ 0 h 37"/>
                <a:gd name="T2" fmla="*/ 14 w 14"/>
                <a:gd name="T3" fmla="*/ 5 h 37"/>
                <a:gd name="T4" fmla="*/ 6 w 14"/>
                <a:gd name="T5" fmla="*/ 30 h 37"/>
                <a:gd name="T6" fmla="*/ 1 w 14"/>
                <a:gd name="T7" fmla="*/ 37 h 37"/>
                <a:gd name="T8" fmla="*/ 7 w 14"/>
                <a:gd name="T9" fmla="*/ 21 h 37"/>
                <a:gd name="T10" fmla="*/ 11 w 14"/>
                <a:gd name="T11" fmla="*/ 1 h 37"/>
                <a:gd name="T12" fmla="*/ 13 w 14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7">
                  <a:moveTo>
                    <a:pt x="13" y="0"/>
                  </a:moveTo>
                  <a:cubicBezTo>
                    <a:pt x="14" y="1"/>
                    <a:pt x="12" y="4"/>
                    <a:pt x="14" y="5"/>
                  </a:cubicBezTo>
                  <a:cubicBezTo>
                    <a:pt x="12" y="13"/>
                    <a:pt x="10" y="22"/>
                    <a:pt x="6" y="30"/>
                  </a:cubicBezTo>
                  <a:cubicBezTo>
                    <a:pt x="5" y="33"/>
                    <a:pt x="3" y="37"/>
                    <a:pt x="1" y="37"/>
                  </a:cubicBezTo>
                  <a:cubicBezTo>
                    <a:pt x="0" y="32"/>
                    <a:pt x="4" y="27"/>
                    <a:pt x="7" y="21"/>
                  </a:cubicBezTo>
                  <a:cubicBezTo>
                    <a:pt x="9" y="14"/>
                    <a:pt x="11" y="7"/>
                    <a:pt x="11" y="1"/>
                  </a:cubicBezTo>
                  <a:cubicBezTo>
                    <a:pt x="11" y="0"/>
                    <a:pt x="13" y="1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" name="Freeform 434"/>
            <p:cNvSpPr/>
            <p:nvPr/>
          </p:nvSpPr>
          <p:spPr bwMode="auto">
            <a:xfrm>
              <a:off x="4294912" y="906706"/>
              <a:ext cx="128265" cy="198940"/>
            </a:xfrm>
            <a:custGeom>
              <a:avLst/>
              <a:gdLst>
                <a:gd name="T0" fmla="*/ 20 w 21"/>
                <a:gd name="T1" fmla="*/ 0 h 32"/>
                <a:gd name="T2" fmla="*/ 21 w 21"/>
                <a:gd name="T3" fmla="*/ 1 h 32"/>
                <a:gd name="T4" fmla="*/ 6 w 21"/>
                <a:gd name="T5" fmla="*/ 25 h 32"/>
                <a:gd name="T6" fmla="*/ 1 w 21"/>
                <a:gd name="T7" fmla="*/ 31 h 32"/>
                <a:gd name="T8" fmla="*/ 6 w 21"/>
                <a:gd name="T9" fmla="*/ 18 h 32"/>
                <a:gd name="T10" fmla="*/ 19 w 21"/>
                <a:gd name="T11" fmla="*/ 1 h 32"/>
                <a:gd name="T12" fmla="*/ 20 w 21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2">
                  <a:moveTo>
                    <a:pt x="20" y="0"/>
                  </a:moveTo>
                  <a:cubicBezTo>
                    <a:pt x="21" y="0"/>
                    <a:pt x="20" y="1"/>
                    <a:pt x="21" y="1"/>
                  </a:cubicBezTo>
                  <a:cubicBezTo>
                    <a:pt x="17" y="9"/>
                    <a:pt x="10" y="17"/>
                    <a:pt x="6" y="25"/>
                  </a:cubicBezTo>
                  <a:cubicBezTo>
                    <a:pt x="5" y="27"/>
                    <a:pt x="5" y="32"/>
                    <a:pt x="1" y="31"/>
                  </a:cubicBezTo>
                  <a:cubicBezTo>
                    <a:pt x="0" y="27"/>
                    <a:pt x="4" y="22"/>
                    <a:pt x="6" y="18"/>
                  </a:cubicBezTo>
                  <a:cubicBezTo>
                    <a:pt x="10" y="12"/>
                    <a:pt x="15" y="6"/>
                    <a:pt x="19" y="1"/>
                  </a:cubicBezTo>
                  <a:cubicBezTo>
                    <a:pt x="19" y="1"/>
                    <a:pt x="19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" name="Freeform 435"/>
            <p:cNvSpPr/>
            <p:nvPr/>
          </p:nvSpPr>
          <p:spPr bwMode="auto">
            <a:xfrm>
              <a:off x="4883879" y="1163234"/>
              <a:ext cx="86383" cy="109941"/>
            </a:xfrm>
            <a:custGeom>
              <a:avLst/>
              <a:gdLst>
                <a:gd name="T0" fmla="*/ 14 w 14"/>
                <a:gd name="T1" fmla="*/ 4 h 18"/>
                <a:gd name="T2" fmla="*/ 12 w 14"/>
                <a:gd name="T3" fmla="*/ 8 h 18"/>
                <a:gd name="T4" fmla="*/ 14 w 14"/>
                <a:gd name="T5" fmla="*/ 11 h 18"/>
                <a:gd name="T6" fmla="*/ 2 w 14"/>
                <a:gd name="T7" fmla="*/ 15 h 18"/>
                <a:gd name="T8" fmla="*/ 10 w 14"/>
                <a:gd name="T9" fmla="*/ 12 h 18"/>
                <a:gd name="T10" fmla="*/ 6 w 14"/>
                <a:gd name="T11" fmla="*/ 10 h 18"/>
                <a:gd name="T12" fmla="*/ 9 w 14"/>
                <a:gd name="T13" fmla="*/ 6 h 18"/>
                <a:gd name="T14" fmla="*/ 7 w 14"/>
                <a:gd name="T15" fmla="*/ 5 h 18"/>
                <a:gd name="T16" fmla="*/ 14 w 14"/>
                <a:gd name="T1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8">
                  <a:moveTo>
                    <a:pt x="14" y="4"/>
                  </a:moveTo>
                  <a:cubicBezTo>
                    <a:pt x="13" y="6"/>
                    <a:pt x="14" y="7"/>
                    <a:pt x="12" y="8"/>
                  </a:cubicBezTo>
                  <a:cubicBezTo>
                    <a:pt x="12" y="9"/>
                    <a:pt x="13" y="10"/>
                    <a:pt x="14" y="11"/>
                  </a:cubicBezTo>
                  <a:cubicBezTo>
                    <a:pt x="12" y="18"/>
                    <a:pt x="6" y="15"/>
                    <a:pt x="2" y="15"/>
                  </a:cubicBezTo>
                  <a:cubicBezTo>
                    <a:pt x="0" y="9"/>
                    <a:pt x="7" y="12"/>
                    <a:pt x="10" y="12"/>
                  </a:cubicBezTo>
                  <a:cubicBezTo>
                    <a:pt x="10" y="11"/>
                    <a:pt x="7" y="10"/>
                    <a:pt x="6" y="10"/>
                  </a:cubicBezTo>
                  <a:cubicBezTo>
                    <a:pt x="6" y="7"/>
                    <a:pt x="8" y="6"/>
                    <a:pt x="9" y="6"/>
                  </a:cubicBezTo>
                  <a:cubicBezTo>
                    <a:pt x="10" y="5"/>
                    <a:pt x="8" y="6"/>
                    <a:pt x="7" y="5"/>
                  </a:cubicBezTo>
                  <a:cubicBezTo>
                    <a:pt x="7" y="0"/>
                    <a:pt x="12" y="0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" name="Freeform 436"/>
            <p:cNvSpPr/>
            <p:nvPr/>
          </p:nvSpPr>
          <p:spPr bwMode="auto">
            <a:xfrm>
              <a:off x="5156112" y="1281027"/>
              <a:ext cx="62823" cy="99470"/>
            </a:xfrm>
            <a:custGeom>
              <a:avLst/>
              <a:gdLst>
                <a:gd name="T0" fmla="*/ 7 w 10"/>
                <a:gd name="T1" fmla="*/ 0 h 16"/>
                <a:gd name="T2" fmla="*/ 3 w 10"/>
                <a:gd name="T3" fmla="*/ 16 h 16"/>
                <a:gd name="T4" fmla="*/ 7 w 10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10" y="4"/>
                    <a:pt x="5" y="13"/>
                    <a:pt x="3" y="16"/>
                  </a:cubicBezTo>
                  <a:cubicBezTo>
                    <a:pt x="0" y="12"/>
                    <a:pt x="6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" name="Freeform 437"/>
            <p:cNvSpPr/>
            <p:nvPr/>
          </p:nvSpPr>
          <p:spPr bwMode="auto">
            <a:xfrm>
              <a:off x="5211083" y="1309821"/>
              <a:ext cx="57588" cy="88999"/>
            </a:xfrm>
            <a:custGeom>
              <a:avLst/>
              <a:gdLst>
                <a:gd name="T0" fmla="*/ 7 w 9"/>
                <a:gd name="T1" fmla="*/ 0 h 14"/>
                <a:gd name="T2" fmla="*/ 9 w 9"/>
                <a:gd name="T3" fmla="*/ 1 h 14"/>
                <a:gd name="T4" fmla="*/ 4 w 9"/>
                <a:gd name="T5" fmla="*/ 14 h 14"/>
                <a:gd name="T6" fmla="*/ 7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7" y="0"/>
                  </a:moveTo>
                  <a:cubicBezTo>
                    <a:pt x="8" y="1"/>
                    <a:pt x="9" y="1"/>
                    <a:pt x="9" y="1"/>
                  </a:cubicBezTo>
                  <a:cubicBezTo>
                    <a:pt x="9" y="6"/>
                    <a:pt x="6" y="11"/>
                    <a:pt x="4" y="14"/>
                  </a:cubicBezTo>
                  <a:cubicBezTo>
                    <a:pt x="0" y="11"/>
                    <a:pt x="7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" name="Freeform 438"/>
            <p:cNvSpPr/>
            <p:nvPr/>
          </p:nvSpPr>
          <p:spPr bwMode="auto">
            <a:xfrm>
              <a:off x="4213765" y="877911"/>
              <a:ext cx="68058" cy="68058"/>
            </a:xfrm>
            <a:custGeom>
              <a:avLst/>
              <a:gdLst>
                <a:gd name="T0" fmla="*/ 11 w 11"/>
                <a:gd name="T1" fmla="*/ 1 h 11"/>
                <a:gd name="T2" fmla="*/ 4 w 11"/>
                <a:gd name="T3" fmla="*/ 11 h 11"/>
                <a:gd name="T4" fmla="*/ 11 w 11"/>
                <a:gd name="T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11" y="1"/>
                  </a:moveTo>
                  <a:cubicBezTo>
                    <a:pt x="8" y="4"/>
                    <a:pt x="6" y="9"/>
                    <a:pt x="4" y="11"/>
                  </a:cubicBezTo>
                  <a:cubicBezTo>
                    <a:pt x="0" y="9"/>
                    <a:pt x="6" y="0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8" name="Freeform 439"/>
            <p:cNvSpPr/>
            <p:nvPr/>
          </p:nvSpPr>
          <p:spPr bwMode="auto">
            <a:xfrm>
              <a:off x="4263501" y="906706"/>
              <a:ext cx="91618" cy="88999"/>
            </a:xfrm>
            <a:custGeom>
              <a:avLst/>
              <a:gdLst>
                <a:gd name="T0" fmla="*/ 11 w 15"/>
                <a:gd name="T1" fmla="*/ 0 h 14"/>
                <a:gd name="T2" fmla="*/ 4 w 15"/>
                <a:gd name="T3" fmla="*/ 14 h 14"/>
                <a:gd name="T4" fmla="*/ 11 w 1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1" y="0"/>
                  </a:moveTo>
                  <a:cubicBezTo>
                    <a:pt x="15" y="4"/>
                    <a:pt x="6" y="9"/>
                    <a:pt x="4" y="14"/>
                  </a:cubicBezTo>
                  <a:cubicBezTo>
                    <a:pt x="0" y="10"/>
                    <a:pt x="9" y="3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9" name="Freeform 440"/>
            <p:cNvSpPr>
              <a:spLocks noEditPoints="1"/>
            </p:cNvSpPr>
            <p:nvPr/>
          </p:nvSpPr>
          <p:spPr bwMode="auto">
            <a:xfrm>
              <a:off x="4499087" y="1014028"/>
              <a:ext cx="73294" cy="109941"/>
            </a:xfrm>
            <a:custGeom>
              <a:avLst/>
              <a:gdLst>
                <a:gd name="T0" fmla="*/ 0 w 12"/>
                <a:gd name="T1" fmla="*/ 14 h 18"/>
                <a:gd name="T2" fmla="*/ 1 w 12"/>
                <a:gd name="T3" fmla="*/ 10 h 18"/>
                <a:gd name="T4" fmla="*/ 5 w 12"/>
                <a:gd name="T5" fmla="*/ 10 h 18"/>
                <a:gd name="T6" fmla="*/ 0 w 12"/>
                <a:gd name="T7" fmla="*/ 6 h 18"/>
                <a:gd name="T8" fmla="*/ 9 w 12"/>
                <a:gd name="T9" fmla="*/ 0 h 18"/>
                <a:gd name="T10" fmla="*/ 0 w 12"/>
                <a:gd name="T11" fmla="*/ 14 h 18"/>
                <a:gd name="T12" fmla="*/ 4 w 12"/>
                <a:gd name="T13" fmla="*/ 5 h 18"/>
                <a:gd name="T14" fmla="*/ 6 w 12"/>
                <a:gd name="T15" fmla="*/ 3 h 18"/>
                <a:gd name="T16" fmla="*/ 4 w 12"/>
                <a:gd name="T1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0" y="14"/>
                  </a:moveTo>
                  <a:cubicBezTo>
                    <a:pt x="0" y="13"/>
                    <a:pt x="0" y="11"/>
                    <a:pt x="1" y="10"/>
                  </a:cubicBezTo>
                  <a:cubicBezTo>
                    <a:pt x="2" y="9"/>
                    <a:pt x="4" y="11"/>
                    <a:pt x="5" y="10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2" y="0"/>
                    <a:pt x="5" y="0"/>
                    <a:pt x="9" y="0"/>
                  </a:cubicBezTo>
                  <a:cubicBezTo>
                    <a:pt x="12" y="4"/>
                    <a:pt x="8" y="18"/>
                    <a:pt x="0" y="14"/>
                  </a:cubicBezTo>
                  <a:close/>
                  <a:moveTo>
                    <a:pt x="4" y="5"/>
                  </a:moveTo>
                  <a:cubicBezTo>
                    <a:pt x="6" y="6"/>
                    <a:pt x="6" y="3"/>
                    <a:pt x="6" y="3"/>
                  </a:cubicBezTo>
                  <a:cubicBezTo>
                    <a:pt x="5" y="4"/>
                    <a:pt x="4" y="3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0" name="Freeform 441"/>
            <p:cNvSpPr/>
            <p:nvPr/>
          </p:nvSpPr>
          <p:spPr bwMode="auto">
            <a:xfrm>
              <a:off x="4834144" y="1291497"/>
              <a:ext cx="41882" cy="49736"/>
            </a:xfrm>
            <a:custGeom>
              <a:avLst/>
              <a:gdLst>
                <a:gd name="T0" fmla="*/ 4 w 7"/>
                <a:gd name="T1" fmla="*/ 7 h 8"/>
                <a:gd name="T2" fmla="*/ 0 w 7"/>
                <a:gd name="T3" fmla="*/ 5 h 8"/>
                <a:gd name="T4" fmla="*/ 4 w 7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7"/>
                  </a:moveTo>
                  <a:cubicBezTo>
                    <a:pt x="3" y="8"/>
                    <a:pt x="2" y="6"/>
                    <a:pt x="0" y="5"/>
                  </a:cubicBezTo>
                  <a:cubicBezTo>
                    <a:pt x="1" y="0"/>
                    <a:pt x="7" y="3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1" name="Freeform 442"/>
            <p:cNvSpPr/>
            <p:nvPr/>
          </p:nvSpPr>
          <p:spPr bwMode="auto">
            <a:xfrm>
              <a:off x="4423175" y="1155380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0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3" y="1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1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2" name="Freeform 443"/>
            <p:cNvSpPr/>
            <p:nvPr/>
          </p:nvSpPr>
          <p:spPr bwMode="auto">
            <a:xfrm>
              <a:off x="4535734" y="1236528"/>
              <a:ext cx="31412" cy="31412"/>
            </a:xfrm>
            <a:custGeom>
              <a:avLst/>
              <a:gdLst>
                <a:gd name="T0" fmla="*/ 4 w 5"/>
                <a:gd name="T1" fmla="*/ 0 h 5"/>
                <a:gd name="T2" fmla="*/ 5 w 5"/>
                <a:gd name="T3" fmla="*/ 1 h 5"/>
                <a:gd name="T4" fmla="*/ 0 w 5"/>
                <a:gd name="T5" fmla="*/ 4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5" y="1"/>
                    <a:pt x="5" y="1"/>
                  </a:cubicBezTo>
                  <a:cubicBezTo>
                    <a:pt x="4" y="4"/>
                    <a:pt x="3" y="5"/>
                    <a:pt x="0" y="4"/>
                  </a:cubicBezTo>
                  <a:cubicBezTo>
                    <a:pt x="0" y="1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3" name="Freeform 444"/>
            <p:cNvSpPr/>
            <p:nvPr/>
          </p:nvSpPr>
          <p:spPr bwMode="auto">
            <a:xfrm>
              <a:off x="4423175" y="1186792"/>
              <a:ext cx="31412" cy="26176"/>
            </a:xfrm>
            <a:custGeom>
              <a:avLst/>
              <a:gdLst>
                <a:gd name="T0" fmla="*/ 4 w 5"/>
                <a:gd name="T1" fmla="*/ 4 h 4"/>
                <a:gd name="T2" fmla="*/ 3 w 5"/>
                <a:gd name="T3" fmla="*/ 4 h 4"/>
                <a:gd name="T4" fmla="*/ 1 w 5"/>
                <a:gd name="T5" fmla="*/ 1 h 4"/>
                <a:gd name="T6" fmla="*/ 4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4" y="3"/>
                    <a:pt x="3" y="4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3" y="0"/>
                    <a:pt x="5" y="1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4" name="Freeform 445"/>
            <p:cNvSpPr/>
            <p:nvPr/>
          </p:nvSpPr>
          <p:spPr bwMode="auto">
            <a:xfrm>
              <a:off x="4876026" y="1398821"/>
              <a:ext cx="26176" cy="23560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3" y="4"/>
                    <a:pt x="1" y="3"/>
                    <a:pt x="0" y="2"/>
                  </a:cubicBezTo>
                  <a:cubicBezTo>
                    <a:pt x="1" y="0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5" name="Freeform 446"/>
            <p:cNvSpPr/>
            <p:nvPr/>
          </p:nvSpPr>
          <p:spPr bwMode="auto">
            <a:xfrm>
              <a:off x="4399617" y="1205116"/>
              <a:ext cx="31412" cy="26176"/>
            </a:xfrm>
            <a:custGeom>
              <a:avLst/>
              <a:gdLst>
                <a:gd name="T0" fmla="*/ 3 w 5"/>
                <a:gd name="T1" fmla="*/ 3 h 4"/>
                <a:gd name="T2" fmla="*/ 0 w 5"/>
                <a:gd name="T3" fmla="*/ 2 h 4"/>
                <a:gd name="T4" fmla="*/ 1 w 5"/>
                <a:gd name="T5" fmla="*/ 0 h 4"/>
                <a:gd name="T6" fmla="*/ 3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3" y="4"/>
                    <a:pt x="1" y="3"/>
                    <a:pt x="0" y="2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3" y="0"/>
                    <a:pt x="5" y="1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6" name="Freeform 447"/>
            <p:cNvSpPr/>
            <p:nvPr/>
          </p:nvSpPr>
          <p:spPr bwMode="auto">
            <a:xfrm>
              <a:off x="4815820" y="1427614"/>
              <a:ext cx="31412" cy="26176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1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0"/>
                    <a:pt x="4" y="0"/>
                    <a:pt x="5" y="1"/>
                  </a:cubicBezTo>
                  <a:cubicBezTo>
                    <a:pt x="4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7" name="Freeform 448"/>
            <p:cNvSpPr/>
            <p:nvPr/>
          </p:nvSpPr>
          <p:spPr bwMode="auto">
            <a:xfrm>
              <a:off x="4386529" y="1241763"/>
              <a:ext cx="26176" cy="26176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4 h 4"/>
                <a:gd name="T4" fmla="*/ 0 w 4"/>
                <a:gd name="T5" fmla="*/ 2 h 4"/>
                <a:gd name="T6" fmla="*/ 1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3" y="3"/>
                    <a:pt x="2" y="2"/>
                    <a:pt x="2" y="4"/>
                  </a:cubicBezTo>
                  <a:cubicBezTo>
                    <a:pt x="0" y="3"/>
                    <a:pt x="1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8" name="Freeform 449"/>
            <p:cNvSpPr/>
            <p:nvPr/>
          </p:nvSpPr>
          <p:spPr bwMode="auto">
            <a:xfrm>
              <a:off x="4857702" y="1448555"/>
              <a:ext cx="18324" cy="23560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2 h 4"/>
                <a:gd name="T4" fmla="*/ 0 w 3"/>
                <a:gd name="T5" fmla="*/ 3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2" y="2"/>
                    <a:pt x="3" y="2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9" name="Freeform 450"/>
            <p:cNvSpPr/>
            <p:nvPr/>
          </p:nvSpPr>
          <p:spPr bwMode="auto">
            <a:xfrm>
              <a:off x="4394382" y="1260085"/>
              <a:ext cx="23560" cy="31412"/>
            </a:xfrm>
            <a:custGeom>
              <a:avLst/>
              <a:gdLst>
                <a:gd name="T0" fmla="*/ 4 w 4"/>
                <a:gd name="T1" fmla="*/ 4 h 5"/>
                <a:gd name="T2" fmla="*/ 2 w 4"/>
                <a:gd name="T3" fmla="*/ 4 h 5"/>
                <a:gd name="T4" fmla="*/ 1 w 4"/>
                <a:gd name="T5" fmla="*/ 1 h 5"/>
                <a:gd name="T6" fmla="*/ 4 w 4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3" y="4"/>
                    <a:pt x="2" y="5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ubicBezTo>
                    <a:pt x="3" y="0"/>
                    <a:pt x="4" y="2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0" name="Freeform 451"/>
            <p:cNvSpPr/>
            <p:nvPr/>
          </p:nvSpPr>
          <p:spPr bwMode="auto">
            <a:xfrm>
              <a:off x="4847232" y="1485202"/>
              <a:ext cx="23560" cy="31412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2 h 5"/>
                <a:gd name="T4" fmla="*/ 0 w 4"/>
                <a:gd name="T5" fmla="*/ 3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3" y="5"/>
                    <a:pt x="2" y="4"/>
                    <a:pt x="0" y="3"/>
                  </a:cubicBezTo>
                  <a:cubicBezTo>
                    <a:pt x="0" y="2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Freeform 452"/>
            <p:cNvSpPr/>
            <p:nvPr/>
          </p:nvSpPr>
          <p:spPr bwMode="auto">
            <a:xfrm>
              <a:off x="4784409" y="1466879"/>
              <a:ext cx="31412" cy="49736"/>
            </a:xfrm>
            <a:custGeom>
              <a:avLst/>
              <a:gdLst>
                <a:gd name="T0" fmla="*/ 2 w 5"/>
                <a:gd name="T1" fmla="*/ 0 h 8"/>
                <a:gd name="T2" fmla="*/ 4 w 5"/>
                <a:gd name="T3" fmla="*/ 1 h 8"/>
                <a:gd name="T4" fmla="*/ 5 w 5"/>
                <a:gd name="T5" fmla="*/ 6 h 8"/>
                <a:gd name="T6" fmla="*/ 2 w 5"/>
                <a:gd name="T7" fmla="*/ 6 h 8"/>
                <a:gd name="T8" fmla="*/ 2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3" y="3"/>
                    <a:pt x="5" y="4"/>
                    <a:pt x="5" y="6"/>
                  </a:cubicBezTo>
                  <a:cubicBezTo>
                    <a:pt x="5" y="8"/>
                    <a:pt x="4" y="7"/>
                    <a:pt x="2" y="6"/>
                  </a:cubicBezTo>
                  <a:cubicBezTo>
                    <a:pt x="4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453"/>
            <p:cNvSpPr/>
            <p:nvPr/>
          </p:nvSpPr>
          <p:spPr bwMode="auto">
            <a:xfrm>
              <a:off x="4417940" y="1317673"/>
              <a:ext cx="31412" cy="23560"/>
            </a:xfrm>
            <a:custGeom>
              <a:avLst/>
              <a:gdLst>
                <a:gd name="T0" fmla="*/ 5 w 5"/>
                <a:gd name="T1" fmla="*/ 1 h 4"/>
                <a:gd name="T2" fmla="*/ 2 w 5"/>
                <a:gd name="T3" fmla="*/ 0 h 4"/>
                <a:gd name="T4" fmla="*/ 5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4"/>
                    <a:pt x="0" y="3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454"/>
            <p:cNvSpPr/>
            <p:nvPr/>
          </p:nvSpPr>
          <p:spPr bwMode="auto">
            <a:xfrm>
              <a:off x="4362971" y="1286262"/>
              <a:ext cx="23560" cy="31412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2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4" y="4"/>
                    <a:pt x="3" y="3"/>
                    <a:pt x="2" y="5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Freeform 455"/>
            <p:cNvSpPr/>
            <p:nvPr/>
          </p:nvSpPr>
          <p:spPr bwMode="auto">
            <a:xfrm>
              <a:off x="4857702" y="1516613"/>
              <a:ext cx="31412" cy="23560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4" y="2"/>
                    <a:pt x="5" y="2"/>
                  </a:cubicBezTo>
                  <a:cubicBezTo>
                    <a:pt x="4" y="4"/>
                    <a:pt x="3" y="4"/>
                    <a:pt x="1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Freeform 456"/>
            <p:cNvSpPr/>
            <p:nvPr/>
          </p:nvSpPr>
          <p:spPr bwMode="auto">
            <a:xfrm>
              <a:off x="4703263" y="1448555"/>
              <a:ext cx="18324" cy="23560"/>
            </a:xfrm>
            <a:custGeom>
              <a:avLst/>
              <a:gdLst>
                <a:gd name="T0" fmla="*/ 2 w 3"/>
                <a:gd name="T1" fmla="*/ 0 h 4"/>
                <a:gd name="T2" fmla="*/ 3 w 3"/>
                <a:gd name="T3" fmla="*/ 1 h 4"/>
                <a:gd name="T4" fmla="*/ 0 w 3"/>
                <a:gd name="T5" fmla="*/ 1 h 4"/>
                <a:gd name="T6" fmla="*/ 2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3" y="4"/>
                    <a:pt x="0" y="3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Freeform 457"/>
            <p:cNvSpPr/>
            <p:nvPr/>
          </p:nvSpPr>
          <p:spPr bwMode="auto">
            <a:xfrm>
              <a:off x="4381293" y="1317673"/>
              <a:ext cx="23560" cy="23560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4 h 4"/>
                <a:gd name="T4" fmla="*/ 1 w 4"/>
                <a:gd name="T5" fmla="*/ 0 h 4"/>
                <a:gd name="T6" fmla="*/ 4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4"/>
                    <a:pt x="3" y="3"/>
                    <a:pt x="2" y="4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3" y="0"/>
                    <a:pt x="4" y="1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Freeform 458"/>
            <p:cNvSpPr/>
            <p:nvPr/>
          </p:nvSpPr>
          <p:spPr bwMode="auto">
            <a:xfrm>
              <a:off x="4603793" y="1417143"/>
              <a:ext cx="26176" cy="23560"/>
            </a:xfrm>
            <a:custGeom>
              <a:avLst/>
              <a:gdLst>
                <a:gd name="T0" fmla="*/ 3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3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3" y="4"/>
                    <a:pt x="1" y="3"/>
                    <a:pt x="0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4" y="0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Freeform 459"/>
            <p:cNvSpPr/>
            <p:nvPr/>
          </p:nvSpPr>
          <p:spPr bwMode="auto">
            <a:xfrm>
              <a:off x="4658762" y="1440703"/>
              <a:ext cx="20941" cy="18324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0 w 3"/>
                <a:gd name="T5" fmla="*/ 2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Freeform 460"/>
            <p:cNvSpPr/>
            <p:nvPr/>
          </p:nvSpPr>
          <p:spPr bwMode="auto">
            <a:xfrm>
              <a:off x="4821055" y="1516613"/>
              <a:ext cx="26176" cy="23560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1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0" y="3"/>
                    <a:pt x="0" y="2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Freeform 461"/>
            <p:cNvSpPr/>
            <p:nvPr/>
          </p:nvSpPr>
          <p:spPr bwMode="auto">
            <a:xfrm>
              <a:off x="4739910" y="1477350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1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4" y="2"/>
                  </a:cubicBezTo>
                  <a:cubicBezTo>
                    <a:pt x="4" y="4"/>
                    <a:pt x="2" y="4"/>
                    <a:pt x="1" y="4"/>
                  </a:cubicBezTo>
                  <a:cubicBezTo>
                    <a:pt x="0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Freeform 462"/>
            <p:cNvSpPr/>
            <p:nvPr/>
          </p:nvSpPr>
          <p:spPr bwMode="auto">
            <a:xfrm>
              <a:off x="4758232" y="1503526"/>
              <a:ext cx="44501" cy="36647"/>
            </a:xfrm>
            <a:custGeom>
              <a:avLst/>
              <a:gdLst>
                <a:gd name="T0" fmla="*/ 2 w 7"/>
                <a:gd name="T1" fmla="*/ 0 h 6"/>
                <a:gd name="T2" fmla="*/ 7 w 7"/>
                <a:gd name="T3" fmla="*/ 2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0"/>
                    <a:pt x="6" y="1"/>
                    <a:pt x="7" y="2"/>
                  </a:cubicBezTo>
                  <a:cubicBezTo>
                    <a:pt x="5" y="6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Freeform 463"/>
            <p:cNvSpPr/>
            <p:nvPr/>
          </p:nvSpPr>
          <p:spPr bwMode="auto">
            <a:xfrm>
              <a:off x="4336794" y="1317673"/>
              <a:ext cx="39265" cy="36647"/>
            </a:xfrm>
            <a:custGeom>
              <a:avLst/>
              <a:gdLst>
                <a:gd name="T0" fmla="*/ 6 w 6"/>
                <a:gd name="T1" fmla="*/ 2 h 6"/>
                <a:gd name="T2" fmla="*/ 5 w 6"/>
                <a:gd name="T3" fmla="*/ 6 h 6"/>
                <a:gd name="T4" fmla="*/ 6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2"/>
                  </a:moveTo>
                  <a:cubicBezTo>
                    <a:pt x="6" y="3"/>
                    <a:pt x="6" y="4"/>
                    <a:pt x="5" y="6"/>
                  </a:cubicBezTo>
                  <a:cubicBezTo>
                    <a:pt x="0" y="5"/>
                    <a:pt x="2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Freeform 464"/>
            <p:cNvSpPr/>
            <p:nvPr/>
          </p:nvSpPr>
          <p:spPr bwMode="auto">
            <a:xfrm>
              <a:off x="4376058" y="1349085"/>
              <a:ext cx="36647" cy="23560"/>
            </a:xfrm>
            <a:custGeom>
              <a:avLst/>
              <a:gdLst>
                <a:gd name="T0" fmla="*/ 0 w 6"/>
                <a:gd name="T1" fmla="*/ 3 h 4"/>
                <a:gd name="T2" fmla="*/ 1 w 6"/>
                <a:gd name="T3" fmla="*/ 0 h 4"/>
                <a:gd name="T4" fmla="*/ 5 w 6"/>
                <a:gd name="T5" fmla="*/ 0 h 4"/>
                <a:gd name="T6" fmla="*/ 4 w 6"/>
                <a:gd name="T7" fmla="*/ 4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2"/>
                    <a:pt x="6" y="3"/>
                    <a:pt x="4" y="4"/>
                  </a:cubicBezTo>
                  <a:cubicBezTo>
                    <a:pt x="3" y="4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Freeform 465"/>
            <p:cNvSpPr/>
            <p:nvPr/>
          </p:nvSpPr>
          <p:spPr bwMode="auto">
            <a:xfrm>
              <a:off x="4431029" y="1367409"/>
              <a:ext cx="18324" cy="18324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2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Freeform 466"/>
            <p:cNvSpPr/>
            <p:nvPr/>
          </p:nvSpPr>
          <p:spPr bwMode="auto">
            <a:xfrm>
              <a:off x="4708498" y="1490437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1 h 4"/>
                <a:gd name="T4" fmla="*/ 3 w 4"/>
                <a:gd name="T5" fmla="*/ 4 h 4"/>
                <a:gd name="T6" fmla="*/ 0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3"/>
                    <a:pt x="1" y="4"/>
                    <a:pt x="0" y="3"/>
                  </a:cubicBezTo>
                  <a:cubicBezTo>
                    <a:pt x="0" y="2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Freeform 467"/>
            <p:cNvSpPr/>
            <p:nvPr/>
          </p:nvSpPr>
          <p:spPr bwMode="auto">
            <a:xfrm>
              <a:off x="4870791" y="1676290"/>
              <a:ext cx="31412" cy="31412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3 h 5"/>
                <a:gd name="T4" fmla="*/ 0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1"/>
                    <a:pt x="4" y="2"/>
                    <a:pt x="5" y="3"/>
                  </a:cubicBezTo>
                  <a:cubicBezTo>
                    <a:pt x="4" y="5"/>
                    <a:pt x="1" y="4"/>
                    <a:pt x="0" y="3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7" name="Freeform 468"/>
            <p:cNvSpPr/>
            <p:nvPr/>
          </p:nvSpPr>
          <p:spPr bwMode="auto">
            <a:xfrm>
              <a:off x="4826291" y="1671054"/>
              <a:ext cx="31412" cy="23560"/>
            </a:xfrm>
            <a:custGeom>
              <a:avLst/>
              <a:gdLst>
                <a:gd name="T0" fmla="*/ 5 w 5"/>
                <a:gd name="T1" fmla="*/ 1 h 4"/>
                <a:gd name="T2" fmla="*/ 4 w 5"/>
                <a:gd name="T3" fmla="*/ 4 h 4"/>
                <a:gd name="T4" fmla="*/ 2 w 5"/>
                <a:gd name="T5" fmla="*/ 0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5" y="3"/>
                    <a:pt x="4" y="4"/>
                  </a:cubicBezTo>
                  <a:cubicBezTo>
                    <a:pt x="2" y="4"/>
                    <a:pt x="0" y="2"/>
                    <a:pt x="2" y="0"/>
                  </a:cubicBezTo>
                  <a:cubicBezTo>
                    <a:pt x="3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8" name="Freeform 469"/>
            <p:cNvSpPr/>
            <p:nvPr/>
          </p:nvSpPr>
          <p:spPr bwMode="auto">
            <a:xfrm>
              <a:off x="4894349" y="1707701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4 h 4"/>
                <a:gd name="T4" fmla="*/ 0 w 4"/>
                <a:gd name="T5" fmla="*/ 2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4"/>
                    <a:pt x="1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9" name="Freeform 470"/>
            <p:cNvSpPr/>
            <p:nvPr/>
          </p:nvSpPr>
          <p:spPr bwMode="auto">
            <a:xfrm>
              <a:off x="4758232" y="1652730"/>
              <a:ext cx="31412" cy="23560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2 h 4"/>
                <a:gd name="T4" fmla="*/ 1 w 5"/>
                <a:gd name="T5" fmla="*/ 3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4" y="0"/>
                    <a:pt x="4" y="1"/>
                    <a:pt x="5" y="2"/>
                  </a:cubicBezTo>
                  <a:cubicBezTo>
                    <a:pt x="4" y="4"/>
                    <a:pt x="2" y="3"/>
                    <a:pt x="1" y="3"/>
                  </a:cubicBezTo>
                  <a:cubicBezTo>
                    <a:pt x="0" y="3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0" name="Freeform 471"/>
            <p:cNvSpPr/>
            <p:nvPr/>
          </p:nvSpPr>
          <p:spPr bwMode="auto">
            <a:xfrm>
              <a:off x="4590704" y="1241763"/>
              <a:ext cx="112559" cy="125646"/>
            </a:xfrm>
            <a:custGeom>
              <a:avLst/>
              <a:gdLst>
                <a:gd name="T0" fmla="*/ 16 w 18"/>
                <a:gd name="T1" fmla="*/ 4 h 20"/>
                <a:gd name="T2" fmla="*/ 16 w 18"/>
                <a:gd name="T3" fmla="*/ 8 h 20"/>
                <a:gd name="T4" fmla="*/ 10 w 18"/>
                <a:gd name="T5" fmla="*/ 9 h 20"/>
                <a:gd name="T6" fmla="*/ 14 w 18"/>
                <a:gd name="T7" fmla="*/ 13 h 20"/>
                <a:gd name="T8" fmla="*/ 7 w 18"/>
                <a:gd name="T9" fmla="*/ 19 h 20"/>
                <a:gd name="T10" fmla="*/ 16 w 18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16" y="4"/>
                  </a:moveTo>
                  <a:cubicBezTo>
                    <a:pt x="18" y="5"/>
                    <a:pt x="17" y="7"/>
                    <a:pt x="16" y="8"/>
                  </a:cubicBezTo>
                  <a:cubicBezTo>
                    <a:pt x="14" y="7"/>
                    <a:pt x="12" y="7"/>
                    <a:pt x="10" y="9"/>
                  </a:cubicBezTo>
                  <a:cubicBezTo>
                    <a:pt x="10" y="11"/>
                    <a:pt x="13" y="11"/>
                    <a:pt x="14" y="13"/>
                  </a:cubicBezTo>
                  <a:cubicBezTo>
                    <a:pt x="14" y="17"/>
                    <a:pt x="10" y="20"/>
                    <a:pt x="7" y="19"/>
                  </a:cubicBezTo>
                  <a:cubicBezTo>
                    <a:pt x="0" y="15"/>
                    <a:pt x="9" y="0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1" name="Freeform 472"/>
            <p:cNvSpPr>
              <a:spLocks noEditPoints="1"/>
            </p:cNvSpPr>
            <p:nvPr/>
          </p:nvSpPr>
          <p:spPr bwMode="auto">
            <a:xfrm>
              <a:off x="4145706" y="610913"/>
              <a:ext cx="992083" cy="1159612"/>
            </a:xfrm>
            <a:custGeom>
              <a:avLst/>
              <a:gdLst>
                <a:gd name="T0" fmla="*/ 138 w 160"/>
                <a:gd name="T1" fmla="*/ 47 h 187"/>
                <a:gd name="T2" fmla="*/ 126 w 160"/>
                <a:gd name="T3" fmla="*/ 167 h 187"/>
                <a:gd name="T4" fmla="*/ 127 w 160"/>
                <a:gd name="T5" fmla="*/ 187 h 187"/>
                <a:gd name="T6" fmla="*/ 6 w 160"/>
                <a:gd name="T7" fmla="*/ 138 h 187"/>
                <a:gd name="T8" fmla="*/ 10 w 160"/>
                <a:gd name="T9" fmla="*/ 121 h 187"/>
                <a:gd name="T10" fmla="*/ 72 w 160"/>
                <a:gd name="T11" fmla="*/ 31 h 187"/>
                <a:gd name="T12" fmla="*/ 115 w 160"/>
                <a:gd name="T13" fmla="*/ 33 h 187"/>
                <a:gd name="T14" fmla="*/ 123 w 160"/>
                <a:gd name="T15" fmla="*/ 2 h 187"/>
                <a:gd name="T16" fmla="*/ 139 w 160"/>
                <a:gd name="T17" fmla="*/ 33 h 187"/>
                <a:gd name="T18" fmla="*/ 123 w 160"/>
                <a:gd name="T19" fmla="*/ 36 h 187"/>
                <a:gd name="T20" fmla="*/ 117 w 160"/>
                <a:gd name="T21" fmla="*/ 19 h 187"/>
                <a:gd name="T22" fmla="*/ 140 w 160"/>
                <a:gd name="T23" fmla="*/ 29 h 187"/>
                <a:gd name="T24" fmla="*/ 118 w 160"/>
                <a:gd name="T25" fmla="*/ 24 h 187"/>
                <a:gd name="T26" fmla="*/ 119 w 160"/>
                <a:gd name="T27" fmla="*/ 36 h 187"/>
                <a:gd name="T28" fmla="*/ 129 w 160"/>
                <a:gd name="T29" fmla="*/ 31 h 187"/>
                <a:gd name="T30" fmla="*/ 136 w 160"/>
                <a:gd name="T31" fmla="*/ 124 h 187"/>
                <a:gd name="T32" fmla="*/ 149 w 160"/>
                <a:gd name="T33" fmla="*/ 74 h 187"/>
                <a:gd name="T34" fmla="*/ 105 w 160"/>
                <a:gd name="T35" fmla="*/ 35 h 187"/>
                <a:gd name="T36" fmla="*/ 73 w 160"/>
                <a:gd name="T37" fmla="*/ 36 h 187"/>
                <a:gd name="T38" fmla="*/ 20 w 160"/>
                <a:gd name="T39" fmla="*/ 121 h 187"/>
                <a:gd name="T40" fmla="*/ 18 w 160"/>
                <a:gd name="T41" fmla="*/ 124 h 187"/>
                <a:gd name="T42" fmla="*/ 136 w 160"/>
                <a:gd name="T43" fmla="*/ 124 h 187"/>
                <a:gd name="T44" fmla="*/ 76 w 160"/>
                <a:gd name="T45" fmla="*/ 152 h 187"/>
                <a:gd name="T46" fmla="*/ 8 w 160"/>
                <a:gd name="T47" fmla="*/ 128 h 187"/>
                <a:gd name="T48" fmla="*/ 10 w 160"/>
                <a:gd name="T49" fmla="*/ 135 h 187"/>
                <a:gd name="T50" fmla="*/ 15 w 160"/>
                <a:gd name="T51" fmla="*/ 138 h 187"/>
                <a:gd name="T52" fmla="*/ 21 w 160"/>
                <a:gd name="T53" fmla="*/ 136 h 187"/>
                <a:gd name="T54" fmla="*/ 26 w 160"/>
                <a:gd name="T55" fmla="*/ 139 h 187"/>
                <a:gd name="T56" fmla="*/ 33 w 160"/>
                <a:gd name="T57" fmla="*/ 146 h 187"/>
                <a:gd name="T58" fmla="*/ 35 w 160"/>
                <a:gd name="T59" fmla="*/ 142 h 187"/>
                <a:gd name="T60" fmla="*/ 40 w 160"/>
                <a:gd name="T61" fmla="*/ 149 h 187"/>
                <a:gd name="T62" fmla="*/ 43 w 160"/>
                <a:gd name="T63" fmla="*/ 150 h 187"/>
                <a:gd name="T64" fmla="*/ 52 w 160"/>
                <a:gd name="T65" fmla="*/ 154 h 187"/>
                <a:gd name="T66" fmla="*/ 54 w 160"/>
                <a:gd name="T67" fmla="*/ 155 h 187"/>
                <a:gd name="T68" fmla="*/ 89 w 160"/>
                <a:gd name="T69" fmla="*/ 165 h 187"/>
                <a:gd name="T70" fmla="*/ 94 w 160"/>
                <a:gd name="T71" fmla="*/ 168 h 187"/>
                <a:gd name="T72" fmla="*/ 98 w 160"/>
                <a:gd name="T73" fmla="*/ 170 h 187"/>
                <a:gd name="T74" fmla="*/ 104 w 160"/>
                <a:gd name="T75" fmla="*/ 174 h 187"/>
                <a:gd name="T76" fmla="*/ 107 w 160"/>
                <a:gd name="T77" fmla="*/ 176 h 187"/>
                <a:gd name="T78" fmla="*/ 113 w 160"/>
                <a:gd name="T79" fmla="*/ 176 h 187"/>
                <a:gd name="T80" fmla="*/ 118 w 160"/>
                <a:gd name="T81" fmla="*/ 178 h 187"/>
                <a:gd name="T82" fmla="*/ 125 w 160"/>
                <a:gd name="T83" fmla="*/ 179 h 187"/>
                <a:gd name="T84" fmla="*/ 123 w 160"/>
                <a:gd name="T85" fmla="*/ 17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0" h="187">
                  <a:moveTo>
                    <a:pt x="123" y="36"/>
                  </a:moveTo>
                  <a:cubicBezTo>
                    <a:pt x="127" y="41"/>
                    <a:pt x="133" y="43"/>
                    <a:pt x="138" y="47"/>
                  </a:cubicBezTo>
                  <a:cubicBezTo>
                    <a:pt x="144" y="53"/>
                    <a:pt x="148" y="58"/>
                    <a:pt x="151" y="66"/>
                  </a:cubicBezTo>
                  <a:cubicBezTo>
                    <a:pt x="160" y="94"/>
                    <a:pt x="133" y="133"/>
                    <a:pt x="126" y="167"/>
                  </a:cubicBezTo>
                  <a:cubicBezTo>
                    <a:pt x="127" y="168"/>
                    <a:pt x="133" y="170"/>
                    <a:pt x="134" y="173"/>
                  </a:cubicBezTo>
                  <a:cubicBezTo>
                    <a:pt x="131" y="178"/>
                    <a:pt x="129" y="185"/>
                    <a:pt x="127" y="187"/>
                  </a:cubicBezTo>
                  <a:cubicBezTo>
                    <a:pt x="118" y="185"/>
                    <a:pt x="107" y="180"/>
                    <a:pt x="97" y="175"/>
                  </a:cubicBezTo>
                  <a:cubicBezTo>
                    <a:pt x="63" y="161"/>
                    <a:pt x="40" y="151"/>
                    <a:pt x="6" y="138"/>
                  </a:cubicBezTo>
                  <a:cubicBezTo>
                    <a:pt x="3" y="136"/>
                    <a:pt x="2" y="137"/>
                    <a:pt x="0" y="135"/>
                  </a:cubicBezTo>
                  <a:cubicBezTo>
                    <a:pt x="3" y="130"/>
                    <a:pt x="6" y="124"/>
                    <a:pt x="10" y="121"/>
                  </a:cubicBezTo>
                  <a:cubicBezTo>
                    <a:pt x="12" y="120"/>
                    <a:pt x="13" y="123"/>
                    <a:pt x="16" y="124"/>
                  </a:cubicBezTo>
                  <a:cubicBezTo>
                    <a:pt x="29" y="91"/>
                    <a:pt x="46" y="47"/>
                    <a:pt x="72" y="31"/>
                  </a:cubicBezTo>
                  <a:cubicBezTo>
                    <a:pt x="75" y="30"/>
                    <a:pt x="80" y="27"/>
                    <a:pt x="82" y="26"/>
                  </a:cubicBezTo>
                  <a:cubicBezTo>
                    <a:pt x="92" y="24"/>
                    <a:pt x="102" y="31"/>
                    <a:pt x="115" y="33"/>
                  </a:cubicBezTo>
                  <a:cubicBezTo>
                    <a:pt x="119" y="24"/>
                    <a:pt x="112" y="22"/>
                    <a:pt x="112" y="16"/>
                  </a:cubicBezTo>
                  <a:cubicBezTo>
                    <a:pt x="112" y="9"/>
                    <a:pt x="120" y="3"/>
                    <a:pt x="123" y="2"/>
                  </a:cubicBezTo>
                  <a:cubicBezTo>
                    <a:pt x="135" y="0"/>
                    <a:pt x="149" y="13"/>
                    <a:pt x="147" y="22"/>
                  </a:cubicBezTo>
                  <a:cubicBezTo>
                    <a:pt x="147" y="27"/>
                    <a:pt x="144" y="31"/>
                    <a:pt x="139" y="33"/>
                  </a:cubicBezTo>
                  <a:cubicBezTo>
                    <a:pt x="137" y="33"/>
                    <a:pt x="135" y="32"/>
                    <a:pt x="133" y="32"/>
                  </a:cubicBezTo>
                  <a:cubicBezTo>
                    <a:pt x="129" y="33"/>
                    <a:pt x="127" y="35"/>
                    <a:pt x="123" y="36"/>
                  </a:cubicBezTo>
                  <a:close/>
                  <a:moveTo>
                    <a:pt x="123" y="6"/>
                  </a:moveTo>
                  <a:cubicBezTo>
                    <a:pt x="120" y="8"/>
                    <a:pt x="114" y="14"/>
                    <a:pt x="117" y="19"/>
                  </a:cubicBezTo>
                  <a:cubicBezTo>
                    <a:pt x="121" y="15"/>
                    <a:pt x="135" y="20"/>
                    <a:pt x="133" y="28"/>
                  </a:cubicBezTo>
                  <a:cubicBezTo>
                    <a:pt x="136" y="29"/>
                    <a:pt x="138" y="29"/>
                    <a:pt x="140" y="29"/>
                  </a:cubicBezTo>
                  <a:cubicBezTo>
                    <a:pt x="151" y="19"/>
                    <a:pt x="134" y="3"/>
                    <a:pt x="123" y="6"/>
                  </a:cubicBezTo>
                  <a:close/>
                  <a:moveTo>
                    <a:pt x="118" y="24"/>
                  </a:moveTo>
                  <a:cubicBezTo>
                    <a:pt x="118" y="27"/>
                    <a:pt x="121" y="27"/>
                    <a:pt x="121" y="30"/>
                  </a:cubicBezTo>
                  <a:cubicBezTo>
                    <a:pt x="120" y="32"/>
                    <a:pt x="116" y="34"/>
                    <a:pt x="119" y="36"/>
                  </a:cubicBezTo>
                  <a:cubicBezTo>
                    <a:pt x="120" y="33"/>
                    <a:pt x="122" y="31"/>
                    <a:pt x="124" y="30"/>
                  </a:cubicBezTo>
                  <a:cubicBezTo>
                    <a:pt x="126" y="32"/>
                    <a:pt x="127" y="31"/>
                    <a:pt x="129" y="31"/>
                  </a:cubicBezTo>
                  <a:cubicBezTo>
                    <a:pt x="133" y="24"/>
                    <a:pt x="122" y="18"/>
                    <a:pt x="118" y="24"/>
                  </a:cubicBezTo>
                  <a:close/>
                  <a:moveTo>
                    <a:pt x="136" y="124"/>
                  </a:moveTo>
                  <a:cubicBezTo>
                    <a:pt x="140" y="113"/>
                    <a:pt x="147" y="102"/>
                    <a:pt x="148" y="90"/>
                  </a:cubicBezTo>
                  <a:cubicBezTo>
                    <a:pt x="149" y="85"/>
                    <a:pt x="147" y="79"/>
                    <a:pt x="149" y="74"/>
                  </a:cubicBezTo>
                  <a:cubicBezTo>
                    <a:pt x="146" y="62"/>
                    <a:pt x="138" y="51"/>
                    <a:pt x="126" y="43"/>
                  </a:cubicBezTo>
                  <a:cubicBezTo>
                    <a:pt x="119" y="39"/>
                    <a:pt x="112" y="38"/>
                    <a:pt x="105" y="35"/>
                  </a:cubicBezTo>
                  <a:cubicBezTo>
                    <a:pt x="102" y="34"/>
                    <a:pt x="100" y="32"/>
                    <a:pt x="98" y="31"/>
                  </a:cubicBezTo>
                  <a:cubicBezTo>
                    <a:pt x="87" y="28"/>
                    <a:pt x="80" y="31"/>
                    <a:pt x="73" y="36"/>
                  </a:cubicBezTo>
                  <a:cubicBezTo>
                    <a:pt x="52" y="49"/>
                    <a:pt x="35" y="85"/>
                    <a:pt x="23" y="111"/>
                  </a:cubicBezTo>
                  <a:cubicBezTo>
                    <a:pt x="22" y="114"/>
                    <a:pt x="21" y="117"/>
                    <a:pt x="20" y="121"/>
                  </a:cubicBezTo>
                  <a:cubicBezTo>
                    <a:pt x="19" y="120"/>
                    <a:pt x="17" y="124"/>
                    <a:pt x="17" y="124"/>
                  </a:cubicBezTo>
                  <a:cubicBezTo>
                    <a:pt x="17" y="124"/>
                    <a:pt x="17" y="124"/>
                    <a:pt x="18" y="124"/>
                  </a:cubicBezTo>
                  <a:cubicBezTo>
                    <a:pt x="52" y="139"/>
                    <a:pt x="88" y="154"/>
                    <a:pt x="122" y="166"/>
                  </a:cubicBezTo>
                  <a:cubicBezTo>
                    <a:pt x="126" y="152"/>
                    <a:pt x="131" y="138"/>
                    <a:pt x="136" y="124"/>
                  </a:cubicBezTo>
                  <a:close/>
                  <a:moveTo>
                    <a:pt x="123" y="172"/>
                  </a:moveTo>
                  <a:cubicBezTo>
                    <a:pt x="108" y="163"/>
                    <a:pt x="92" y="158"/>
                    <a:pt x="76" y="152"/>
                  </a:cubicBezTo>
                  <a:cubicBezTo>
                    <a:pt x="56" y="144"/>
                    <a:pt x="35" y="135"/>
                    <a:pt x="11" y="125"/>
                  </a:cubicBezTo>
                  <a:cubicBezTo>
                    <a:pt x="10" y="127"/>
                    <a:pt x="9" y="127"/>
                    <a:pt x="8" y="128"/>
                  </a:cubicBezTo>
                  <a:cubicBezTo>
                    <a:pt x="10" y="130"/>
                    <a:pt x="7" y="132"/>
                    <a:pt x="7" y="134"/>
                  </a:cubicBezTo>
                  <a:cubicBezTo>
                    <a:pt x="8" y="134"/>
                    <a:pt x="10" y="136"/>
                    <a:pt x="10" y="135"/>
                  </a:cubicBezTo>
                  <a:cubicBezTo>
                    <a:pt x="9" y="134"/>
                    <a:pt x="11" y="131"/>
                    <a:pt x="13" y="132"/>
                  </a:cubicBezTo>
                  <a:cubicBezTo>
                    <a:pt x="14" y="134"/>
                    <a:pt x="11" y="137"/>
                    <a:pt x="15" y="138"/>
                  </a:cubicBezTo>
                  <a:cubicBezTo>
                    <a:pt x="15" y="136"/>
                    <a:pt x="16" y="135"/>
                    <a:pt x="18" y="135"/>
                  </a:cubicBezTo>
                  <a:cubicBezTo>
                    <a:pt x="19" y="137"/>
                    <a:pt x="19" y="135"/>
                    <a:pt x="21" y="136"/>
                  </a:cubicBezTo>
                  <a:cubicBezTo>
                    <a:pt x="22" y="138"/>
                    <a:pt x="22" y="140"/>
                    <a:pt x="23" y="141"/>
                  </a:cubicBezTo>
                  <a:cubicBezTo>
                    <a:pt x="24" y="141"/>
                    <a:pt x="24" y="137"/>
                    <a:pt x="26" y="139"/>
                  </a:cubicBezTo>
                  <a:cubicBezTo>
                    <a:pt x="27" y="140"/>
                    <a:pt x="28" y="142"/>
                    <a:pt x="29" y="144"/>
                  </a:cubicBezTo>
                  <a:cubicBezTo>
                    <a:pt x="32" y="145"/>
                    <a:pt x="31" y="145"/>
                    <a:pt x="33" y="146"/>
                  </a:cubicBezTo>
                  <a:cubicBezTo>
                    <a:pt x="35" y="144"/>
                    <a:pt x="31" y="144"/>
                    <a:pt x="32" y="143"/>
                  </a:cubicBezTo>
                  <a:cubicBezTo>
                    <a:pt x="33" y="142"/>
                    <a:pt x="33" y="142"/>
                    <a:pt x="35" y="142"/>
                  </a:cubicBezTo>
                  <a:cubicBezTo>
                    <a:pt x="34" y="144"/>
                    <a:pt x="38" y="144"/>
                    <a:pt x="36" y="147"/>
                  </a:cubicBezTo>
                  <a:cubicBezTo>
                    <a:pt x="38" y="148"/>
                    <a:pt x="39" y="147"/>
                    <a:pt x="40" y="149"/>
                  </a:cubicBezTo>
                  <a:cubicBezTo>
                    <a:pt x="40" y="147"/>
                    <a:pt x="42" y="147"/>
                    <a:pt x="43" y="147"/>
                  </a:cubicBezTo>
                  <a:cubicBezTo>
                    <a:pt x="44" y="148"/>
                    <a:pt x="43" y="149"/>
                    <a:pt x="43" y="150"/>
                  </a:cubicBezTo>
                  <a:cubicBezTo>
                    <a:pt x="45" y="151"/>
                    <a:pt x="46" y="151"/>
                    <a:pt x="48" y="150"/>
                  </a:cubicBezTo>
                  <a:cubicBezTo>
                    <a:pt x="48" y="152"/>
                    <a:pt x="50" y="153"/>
                    <a:pt x="52" y="154"/>
                  </a:cubicBezTo>
                  <a:cubicBezTo>
                    <a:pt x="53" y="153"/>
                    <a:pt x="54" y="151"/>
                    <a:pt x="55" y="152"/>
                  </a:cubicBezTo>
                  <a:cubicBezTo>
                    <a:pt x="56" y="153"/>
                    <a:pt x="55" y="154"/>
                    <a:pt x="54" y="155"/>
                  </a:cubicBezTo>
                  <a:cubicBezTo>
                    <a:pt x="66" y="159"/>
                    <a:pt x="74" y="162"/>
                    <a:pt x="85" y="167"/>
                  </a:cubicBezTo>
                  <a:cubicBezTo>
                    <a:pt x="86" y="165"/>
                    <a:pt x="87" y="164"/>
                    <a:pt x="89" y="165"/>
                  </a:cubicBezTo>
                  <a:cubicBezTo>
                    <a:pt x="90" y="166"/>
                    <a:pt x="88" y="168"/>
                    <a:pt x="89" y="169"/>
                  </a:cubicBezTo>
                  <a:cubicBezTo>
                    <a:pt x="92" y="171"/>
                    <a:pt x="92" y="167"/>
                    <a:pt x="94" y="168"/>
                  </a:cubicBezTo>
                  <a:cubicBezTo>
                    <a:pt x="95" y="169"/>
                    <a:pt x="96" y="169"/>
                    <a:pt x="95" y="171"/>
                  </a:cubicBezTo>
                  <a:cubicBezTo>
                    <a:pt x="96" y="172"/>
                    <a:pt x="96" y="169"/>
                    <a:pt x="98" y="170"/>
                  </a:cubicBezTo>
                  <a:cubicBezTo>
                    <a:pt x="99" y="170"/>
                    <a:pt x="99" y="172"/>
                    <a:pt x="100" y="173"/>
                  </a:cubicBezTo>
                  <a:cubicBezTo>
                    <a:pt x="102" y="173"/>
                    <a:pt x="104" y="172"/>
                    <a:pt x="104" y="174"/>
                  </a:cubicBezTo>
                  <a:cubicBezTo>
                    <a:pt x="105" y="173"/>
                    <a:pt x="106" y="171"/>
                    <a:pt x="108" y="172"/>
                  </a:cubicBezTo>
                  <a:cubicBezTo>
                    <a:pt x="109" y="174"/>
                    <a:pt x="108" y="176"/>
                    <a:pt x="107" y="176"/>
                  </a:cubicBezTo>
                  <a:cubicBezTo>
                    <a:pt x="109" y="177"/>
                    <a:pt x="109" y="177"/>
                    <a:pt x="111" y="178"/>
                  </a:cubicBezTo>
                  <a:cubicBezTo>
                    <a:pt x="111" y="177"/>
                    <a:pt x="112" y="176"/>
                    <a:pt x="113" y="176"/>
                  </a:cubicBezTo>
                  <a:cubicBezTo>
                    <a:pt x="115" y="177"/>
                    <a:pt x="113" y="179"/>
                    <a:pt x="115" y="180"/>
                  </a:cubicBezTo>
                  <a:cubicBezTo>
                    <a:pt x="116" y="179"/>
                    <a:pt x="116" y="177"/>
                    <a:pt x="118" y="178"/>
                  </a:cubicBezTo>
                  <a:cubicBezTo>
                    <a:pt x="118" y="181"/>
                    <a:pt x="122" y="183"/>
                    <a:pt x="125" y="183"/>
                  </a:cubicBezTo>
                  <a:cubicBezTo>
                    <a:pt x="126" y="181"/>
                    <a:pt x="124" y="181"/>
                    <a:pt x="125" y="179"/>
                  </a:cubicBezTo>
                  <a:cubicBezTo>
                    <a:pt x="127" y="178"/>
                    <a:pt x="129" y="177"/>
                    <a:pt x="130" y="174"/>
                  </a:cubicBezTo>
                  <a:cubicBezTo>
                    <a:pt x="128" y="171"/>
                    <a:pt x="126" y="171"/>
                    <a:pt x="123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2" name="Freeform 473"/>
            <p:cNvSpPr>
              <a:spLocks noEditPoints="1"/>
            </p:cNvSpPr>
            <p:nvPr/>
          </p:nvSpPr>
          <p:spPr bwMode="auto">
            <a:xfrm>
              <a:off x="5527816" y="864824"/>
              <a:ext cx="253911" cy="240822"/>
            </a:xfrm>
            <a:custGeom>
              <a:avLst/>
              <a:gdLst>
                <a:gd name="T0" fmla="*/ 13 w 41"/>
                <a:gd name="T1" fmla="*/ 25 h 39"/>
                <a:gd name="T2" fmla="*/ 15 w 41"/>
                <a:gd name="T3" fmla="*/ 0 h 39"/>
                <a:gd name="T4" fmla="*/ 36 w 41"/>
                <a:gd name="T5" fmla="*/ 11 h 39"/>
                <a:gd name="T6" fmla="*/ 34 w 41"/>
                <a:gd name="T7" fmla="*/ 35 h 39"/>
                <a:gd name="T8" fmla="*/ 30 w 41"/>
                <a:gd name="T9" fmla="*/ 32 h 39"/>
                <a:gd name="T10" fmla="*/ 29 w 41"/>
                <a:gd name="T11" fmla="*/ 27 h 39"/>
                <a:gd name="T12" fmla="*/ 38 w 41"/>
                <a:gd name="T13" fmla="*/ 12 h 39"/>
                <a:gd name="T14" fmla="*/ 29 w 41"/>
                <a:gd name="T15" fmla="*/ 30 h 39"/>
                <a:gd name="T16" fmla="*/ 28 w 41"/>
                <a:gd name="T17" fmla="*/ 28 h 39"/>
                <a:gd name="T18" fmla="*/ 37 w 41"/>
                <a:gd name="T19" fmla="*/ 13 h 39"/>
                <a:gd name="T20" fmla="*/ 32 w 41"/>
                <a:gd name="T21" fmla="*/ 18 h 39"/>
                <a:gd name="T22" fmla="*/ 27 w 41"/>
                <a:gd name="T23" fmla="*/ 23 h 39"/>
                <a:gd name="T24" fmla="*/ 31 w 41"/>
                <a:gd name="T25" fmla="*/ 18 h 39"/>
                <a:gd name="T26" fmla="*/ 26 w 41"/>
                <a:gd name="T27" fmla="*/ 25 h 39"/>
                <a:gd name="T28" fmla="*/ 25 w 41"/>
                <a:gd name="T29" fmla="*/ 25 h 39"/>
                <a:gd name="T30" fmla="*/ 29 w 41"/>
                <a:gd name="T31" fmla="*/ 18 h 39"/>
                <a:gd name="T32" fmla="*/ 30 w 41"/>
                <a:gd name="T33" fmla="*/ 13 h 39"/>
                <a:gd name="T34" fmla="*/ 22 w 41"/>
                <a:gd name="T35" fmla="*/ 29 h 39"/>
                <a:gd name="T36" fmla="*/ 26 w 41"/>
                <a:gd name="T37" fmla="*/ 20 h 39"/>
                <a:gd name="T38" fmla="*/ 21 w 41"/>
                <a:gd name="T39" fmla="*/ 24 h 39"/>
                <a:gd name="T40" fmla="*/ 26 w 41"/>
                <a:gd name="T41" fmla="*/ 16 h 39"/>
                <a:gd name="T42" fmla="*/ 23 w 41"/>
                <a:gd name="T43" fmla="*/ 23 h 39"/>
                <a:gd name="T44" fmla="*/ 28 w 41"/>
                <a:gd name="T45" fmla="*/ 14 h 39"/>
                <a:gd name="T46" fmla="*/ 27 w 41"/>
                <a:gd name="T47" fmla="*/ 13 h 39"/>
                <a:gd name="T48" fmla="*/ 20 w 41"/>
                <a:gd name="T49" fmla="*/ 29 h 39"/>
                <a:gd name="T50" fmla="*/ 16 w 41"/>
                <a:gd name="T51" fmla="*/ 23 h 39"/>
                <a:gd name="T52" fmla="*/ 17 w 41"/>
                <a:gd name="T53" fmla="*/ 32 h 39"/>
                <a:gd name="T54" fmla="*/ 17 w 41"/>
                <a:gd name="T55" fmla="*/ 32 h 39"/>
                <a:gd name="T56" fmla="*/ 18 w 41"/>
                <a:gd name="T57" fmla="*/ 20 h 39"/>
                <a:gd name="T58" fmla="*/ 18 w 41"/>
                <a:gd name="T59" fmla="*/ 20 h 39"/>
                <a:gd name="T60" fmla="*/ 17 w 41"/>
                <a:gd name="T61" fmla="*/ 29 h 39"/>
                <a:gd name="T62" fmla="*/ 25 w 41"/>
                <a:gd name="T63" fmla="*/ 13 h 39"/>
                <a:gd name="T64" fmla="*/ 16 w 41"/>
                <a:gd name="T65" fmla="*/ 32 h 39"/>
                <a:gd name="T66" fmla="*/ 14 w 41"/>
                <a:gd name="T67" fmla="*/ 34 h 39"/>
                <a:gd name="T68" fmla="*/ 14 w 41"/>
                <a:gd name="T69" fmla="*/ 29 h 39"/>
                <a:gd name="T70" fmla="*/ 15 w 41"/>
                <a:gd name="T71" fmla="*/ 26 h 39"/>
                <a:gd name="T72" fmla="*/ 21 w 41"/>
                <a:gd name="T73" fmla="*/ 13 h 39"/>
                <a:gd name="T74" fmla="*/ 14 w 41"/>
                <a:gd name="T75" fmla="*/ 23 h 39"/>
                <a:gd name="T76" fmla="*/ 20 w 41"/>
                <a:gd name="T77" fmla="*/ 12 h 39"/>
                <a:gd name="T78" fmla="*/ 16 w 41"/>
                <a:gd name="T79" fmla="*/ 22 h 39"/>
                <a:gd name="T80" fmla="*/ 17 w 41"/>
                <a:gd name="T81" fmla="*/ 20 h 39"/>
                <a:gd name="T82" fmla="*/ 19 w 41"/>
                <a:gd name="T83" fmla="*/ 16 h 39"/>
                <a:gd name="T84" fmla="*/ 11 w 41"/>
                <a:gd name="T85" fmla="*/ 22 h 39"/>
                <a:gd name="T86" fmla="*/ 19 w 41"/>
                <a:gd name="T87" fmla="*/ 10 h 39"/>
                <a:gd name="T88" fmla="*/ 15 w 41"/>
                <a:gd name="T89" fmla="*/ 15 h 39"/>
                <a:gd name="T90" fmla="*/ 15 w 41"/>
                <a:gd name="T91" fmla="*/ 9 h 39"/>
                <a:gd name="T92" fmla="*/ 16 w 41"/>
                <a:gd name="T93" fmla="*/ 5 h 39"/>
                <a:gd name="T94" fmla="*/ 14 w 41"/>
                <a:gd name="T95" fmla="*/ 18 h 39"/>
                <a:gd name="T96" fmla="*/ 13 w 41"/>
                <a:gd name="T97" fmla="*/ 19 h 39"/>
                <a:gd name="T98" fmla="*/ 14 w 41"/>
                <a:gd name="T99" fmla="*/ 16 h 39"/>
                <a:gd name="T100" fmla="*/ 16 w 41"/>
                <a:gd name="T101" fmla="*/ 9 h 39"/>
                <a:gd name="T102" fmla="*/ 12 w 41"/>
                <a:gd name="T103" fmla="*/ 14 h 39"/>
                <a:gd name="T104" fmla="*/ 6 w 41"/>
                <a:gd name="T105" fmla="*/ 15 h 39"/>
                <a:gd name="T106" fmla="*/ 16 w 41"/>
                <a:gd name="T107" fmla="*/ 3 h 39"/>
                <a:gd name="T108" fmla="*/ 2 w 41"/>
                <a:gd name="T109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1" h="39">
                  <a:moveTo>
                    <a:pt x="22" y="29"/>
                  </a:moveTo>
                  <a:cubicBezTo>
                    <a:pt x="19" y="32"/>
                    <a:pt x="17" y="35"/>
                    <a:pt x="15" y="39"/>
                  </a:cubicBezTo>
                  <a:cubicBezTo>
                    <a:pt x="13" y="38"/>
                    <a:pt x="13" y="36"/>
                    <a:pt x="13" y="35"/>
                  </a:cubicBezTo>
                  <a:cubicBezTo>
                    <a:pt x="13" y="32"/>
                    <a:pt x="13" y="28"/>
                    <a:pt x="13" y="25"/>
                  </a:cubicBezTo>
                  <a:cubicBezTo>
                    <a:pt x="11" y="23"/>
                    <a:pt x="8" y="21"/>
                    <a:pt x="6" y="20"/>
                  </a:cubicBezTo>
                  <a:cubicBezTo>
                    <a:pt x="4" y="18"/>
                    <a:pt x="1" y="17"/>
                    <a:pt x="0" y="14"/>
                  </a:cubicBezTo>
                  <a:cubicBezTo>
                    <a:pt x="4" y="13"/>
                    <a:pt x="9" y="13"/>
                    <a:pt x="14" y="13"/>
                  </a:cubicBezTo>
                  <a:cubicBezTo>
                    <a:pt x="15" y="9"/>
                    <a:pt x="14" y="4"/>
                    <a:pt x="15" y="0"/>
                  </a:cubicBezTo>
                  <a:cubicBezTo>
                    <a:pt x="16" y="1"/>
                    <a:pt x="17" y="3"/>
                    <a:pt x="18" y="4"/>
                  </a:cubicBezTo>
                  <a:cubicBezTo>
                    <a:pt x="19" y="6"/>
                    <a:pt x="20" y="7"/>
                    <a:pt x="21" y="9"/>
                  </a:cubicBezTo>
                  <a:cubicBezTo>
                    <a:pt x="21" y="10"/>
                    <a:pt x="22" y="11"/>
                    <a:pt x="23" y="12"/>
                  </a:cubicBezTo>
                  <a:cubicBezTo>
                    <a:pt x="27" y="12"/>
                    <a:pt x="32" y="11"/>
                    <a:pt x="36" y="11"/>
                  </a:cubicBezTo>
                  <a:cubicBezTo>
                    <a:pt x="38" y="10"/>
                    <a:pt x="39" y="10"/>
                    <a:pt x="41" y="10"/>
                  </a:cubicBezTo>
                  <a:cubicBezTo>
                    <a:pt x="40" y="13"/>
                    <a:pt x="37" y="15"/>
                    <a:pt x="35" y="17"/>
                  </a:cubicBezTo>
                  <a:cubicBezTo>
                    <a:pt x="33" y="18"/>
                    <a:pt x="31" y="20"/>
                    <a:pt x="28" y="22"/>
                  </a:cubicBezTo>
                  <a:cubicBezTo>
                    <a:pt x="30" y="26"/>
                    <a:pt x="33" y="30"/>
                    <a:pt x="34" y="35"/>
                  </a:cubicBezTo>
                  <a:cubicBezTo>
                    <a:pt x="34" y="35"/>
                    <a:pt x="33" y="35"/>
                    <a:pt x="31" y="34"/>
                  </a:cubicBezTo>
                  <a:cubicBezTo>
                    <a:pt x="28" y="33"/>
                    <a:pt x="25" y="32"/>
                    <a:pt x="22" y="29"/>
                  </a:cubicBezTo>
                  <a:close/>
                  <a:moveTo>
                    <a:pt x="32" y="32"/>
                  </a:moveTo>
                  <a:cubicBezTo>
                    <a:pt x="31" y="32"/>
                    <a:pt x="30" y="32"/>
                    <a:pt x="30" y="32"/>
                  </a:cubicBezTo>
                  <a:cubicBezTo>
                    <a:pt x="31" y="33"/>
                    <a:pt x="31" y="33"/>
                    <a:pt x="32" y="33"/>
                  </a:cubicBezTo>
                  <a:cubicBezTo>
                    <a:pt x="32" y="33"/>
                    <a:pt x="32" y="33"/>
                    <a:pt x="32" y="32"/>
                  </a:cubicBezTo>
                  <a:close/>
                  <a:moveTo>
                    <a:pt x="29" y="26"/>
                  </a:moveTo>
                  <a:cubicBezTo>
                    <a:pt x="29" y="26"/>
                    <a:pt x="28" y="27"/>
                    <a:pt x="29" y="27"/>
                  </a:cubicBezTo>
                  <a:cubicBezTo>
                    <a:pt x="30" y="28"/>
                    <a:pt x="30" y="30"/>
                    <a:pt x="31" y="30"/>
                  </a:cubicBezTo>
                  <a:cubicBezTo>
                    <a:pt x="30" y="29"/>
                    <a:pt x="30" y="27"/>
                    <a:pt x="29" y="26"/>
                  </a:cubicBezTo>
                  <a:close/>
                  <a:moveTo>
                    <a:pt x="37" y="12"/>
                  </a:move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9" y="12"/>
                    <a:pt x="39" y="11"/>
                  </a:cubicBezTo>
                  <a:cubicBezTo>
                    <a:pt x="38" y="11"/>
                    <a:pt x="38" y="11"/>
                    <a:pt x="37" y="12"/>
                  </a:cubicBezTo>
                  <a:close/>
                  <a:moveTo>
                    <a:pt x="24" y="28"/>
                  </a:moveTo>
                  <a:cubicBezTo>
                    <a:pt x="25" y="29"/>
                    <a:pt x="27" y="30"/>
                    <a:pt x="29" y="30"/>
                  </a:cubicBezTo>
                  <a:cubicBezTo>
                    <a:pt x="27" y="30"/>
                    <a:pt x="25" y="28"/>
                    <a:pt x="24" y="28"/>
                  </a:cubicBezTo>
                  <a:close/>
                  <a:moveTo>
                    <a:pt x="28" y="28"/>
                  </a:moveTo>
                  <a:cubicBezTo>
                    <a:pt x="28" y="29"/>
                    <a:pt x="28" y="29"/>
                    <a:pt x="29" y="29"/>
                  </a:cubicBezTo>
                  <a:cubicBezTo>
                    <a:pt x="29" y="29"/>
                    <a:pt x="28" y="28"/>
                    <a:pt x="28" y="28"/>
                  </a:cubicBezTo>
                  <a:close/>
                  <a:moveTo>
                    <a:pt x="36" y="12"/>
                  </a:moveTo>
                  <a:cubicBezTo>
                    <a:pt x="35" y="12"/>
                    <a:pt x="35" y="12"/>
                    <a:pt x="35" y="12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6" y="14"/>
                    <a:pt x="36" y="14"/>
                    <a:pt x="37" y="13"/>
                  </a:cubicBezTo>
                  <a:cubicBezTo>
                    <a:pt x="36" y="13"/>
                    <a:pt x="36" y="12"/>
                    <a:pt x="36" y="12"/>
                  </a:cubicBezTo>
                  <a:close/>
                  <a:moveTo>
                    <a:pt x="32" y="18"/>
                  </a:moveTo>
                  <a:cubicBezTo>
                    <a:pt x="32" y="17"/>
                    <a:pt x="33" y="17"/>
                    <a:pt x="33" y="16"/>
                  </a:cubicBezTo>
                  <a:cubicBezTo>
                    <a:pt x="32" y="16"/>
                    <a:pt x="31" y="17"/>
                    <a:pt x="32" y="18"/>
                  </a:cubicBezTo>
                  <a:close/>
                  <a:moveTo>
                    <a:pt x="34" y="13"/>
                  </a:moveTo>
                  <a:cubicBezTo>
                    <a:pt x="34" y="13"/>
                    <a:pt x="35" y="13"/>
                    <a:pt x="35" y="12"/>
                  </a:cubicBezTo>
                  <a:cubicBezTo>
                    <a:pt x="34" y="12"/>
                    <a:pt x="33" y="12"/>
                    <a:pt x="34" y="13"/>
                  </a:cubicBezTo>
                  <a:close/>
                  <a:moveTo>
                    <a:pt x="27" y="23"/>
                  </a:moveTo>
                  <a:cubicBezTo>
                    <a:pt x="27" y="23"/>
                    <a:pt x="28" y="24"/>
                    <a:pt x="28" y="24"/>
                  </a:cubicBezTo>
                  <a:cubicBezTo>
                    <a:pt x="28" y="24"/>
                    <a:pt x="28" y="23"/>
                    <a:pt x="27" y="23"/>
                  </a:cubicBezTo>
                  <a:close/>
                  <a:moveTo>
                    <a:pt x="30" y="18"/>
                  </a:moveTo>
                  <a:cubicBezTo>
                    <a:pt x="31" y="19"/>
                    <a:pt x="31" y="18"/>
                    <a:pt x="31" y="18"/>
                  </a:cubicBezTo>
                  <a:cubicBezTo>
                    <a:pt x="31" y="18"/>
                    <a:pt x="30" y="18"/>
                    <a:pt x="30" y="18"/>
                  </a:cubicBezTo>
                  <a:close/>
                  <a:moveTo>
                    <a:pt x="26" y="25"/>
                  </a:moveTo>
                  <a:cubicBezTo>
                    <a:pt x="26" y="25"/>
                    <a:pt x="27" y="26"/>
                    <a:pt x="27" y="26"/>
                  </a:cubicBezTo>
                  <a:cubicBezTo>
                    <a:pt x="27" y="25"/>
                    <a:pt x="26" y="25"/>
                    <a:pt x="26" y="25"/>
                  </a:cubicBezTo>
                  <a:close/>
                  <a:moveTo>
                    <a:pt x="25" y="25"/>
                  </a:moveTo>
                  <a:cubicBezTo>
                    <a:pt x="25" y="25"/>
                    <a:pt x="24" y="25"/>
                    <a:pt x="24" y="26"/>
                  </a:cubicBezTo>
                  <a:cubicBezTo>
                    <a:pt x="25" y="26"/>
                    <a:pt x="26" y="27"/>
                    <a:pt x="26" y="26"/>
                  </a:cubicBezTo>
                  <a:cubicBezTo>
                    <a:pt x="26" y="26"/>
                    <a:pt x="26" y="26"/>
                    <a:pt x="25" y="25"/>
                  </a:cubicBezTo>
                  <a:close/>
                  <a:moveTo>
                    <a:pt x="29" y="18"/>
                  </a:moveTo>
                  <a:cubicBezTo>
                    <a:pt x="28" y="18"/>
                    <a:pt x="27" y="17"/>
                    <a:pt x="27" y="18"/>
                  </a:cubicBezTo>
                  <a:cubicBezTo>
                    <a:pt x="28" y="18"/>
                    <a:pt x="29" y="19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lose/>
                  <a:moveTo>
                    <a:pt x="29" y="16"/>
                  </a:moveTo>
                  <a:cubicBezTo>
                    <a:pt x="29" y="16"/>
                    <a:pt x="30" y="16"/>
                    <a:pt x="30" y="16"/>
                  </a:cubicBezTo>
                  <a:cubicBezTo>
                    <a:pt x="30" y="16"/>
                    <a:pt x="29" y="15"/>
                    <a:pt x="29" y="16"/>
                  </a:cubicBezTo>
                  <a:close/>
                  <a:moveTo>
                    <a:pt x="30" y="13"/>
                  </a:moveTo>
                  <a:cubicBezTo>
                    <a:pt x="31" y="13"/>
                    <a:pt x="31" y="13"/>
                    <a:pt x="32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3"/>
                    <a:pt x="30" y="12"/>
                    <a:pt x="30" y="13"/>
                  </a:cubicBezTo>
                  <a:close/>
                  <a:moveTo>
                    <a:pt x="22" y="29"/>
                  </a:moveTo>
                  <a:cubicBezTo>
                    <a:pt x="22" y="29"/>
                    <a:pt x="23" y="29"/>
                    <a:pt x="23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3" y="28"/>
                    <a:pt x="22" y="28"/>
                    <a:pt x="22" y="29"/>
                  </a:cubicBezTo>
                  <a:close/>
                  <a:moveTo>
                    <a:pt x="26" y="20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6" y="22"/>
                    <a:pt x="26" y="21"/>
                  </a:cubicBezTo>
                  <a:cubicBezTo>
                    <a:pt x="26" y="21"/>
                    <a:pt x="26" y="21"/>
                    <a:pt x="26" y="20"/>
                  </a:cubicBezTo>
                  <a:close/>
                  <a:moveTo>
                    <a:pt x="21" y="24"/>
                  </a:moveTo>
                  <a:cubicBezTo>
                    <a:pt x="22" y="25"/>
                    <a:pt x="23" y="25"/>
                    <a:pt x="23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4"/>
                    <a:pt x="22" y="23"/>
                    <a:pt x="21" y="24"/>
                  </a:cubicBezTo>
                  <a:close/>
                  <a:moveTo>
                    <a:pt x="26" y="16"/>
                  </a:moveTo>
                  <a:cubicBezTo>
                    <a:pt x="26" y="16"/>
                    <a:pt x="27" y="17"/>
                    <a:pt x="27" y="16"/>
                  </a:cubicBezTo>
                  <a:cubicBezTo>
                    <a:pt x="27" y="16"/>
                    <a:pt x="26" y="16"/>
                    <a:pt x="26" y="16"/>
                  </a:cubicBezTo>
                  <a:close/>
                  <a:moveTo>
                    <a:pt x="23" y="22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4" y="23"/>
                  </a:cubicBezTo>
                  <a:cubicBezTo>
                    <a:pt x="24" y="23"/>
                    <a:pt x="23" y="23"/>
                    <a:pt x="23" y="22"/>
                  </a:cubicBezTo>
                  <a:close/>
                  <a:moveTo>
                    <a:pt x="26" y="14"/>
                  </a:move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4"/>
                    <a:pt x="27" y="13"/>
                    <a:pt x="26" y="14"/>
                  </a:cubicBezTo>
                  <a:close/>
                  <a:moveTo>
                    <a:pt x="28" y="13"/>
                  </a:moveTo>
                  <a:cubicBezTo>
                    <a:pt x="28" y="13"/>
                    <a:pt x="27" y="12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9"/>
                    <a:pt x="19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8"/>
                    <a:pt x="19" y="28"/>
                  </a:cubicBezTo>
                  <a:close/>
                  <a:moveTo>
                    <a:pt x="16" y="23"/>
                  </a:moveTo>
                  <a:cubicBezTo>
                    <a:pt x="17" y="25"/>
                    <a:pt x="20" y="26"/>
                    <a:pt x="21" y="26"/>
                  </a:cubicBezTo>
                  <a:cubicBezTo>
                    <a:pt x="20" y="25"/>
                    <a:pt x="17" y="22"/>
                    <a:pt x="16" y="23"/>
                  </a:cubicBezTo>
                  <a:close/>
                  <a:moveTo>
                    <a:pt x="20" y="17"/>
                  </a:moveTo>
                  <a:cubicBezTo>
                    <a:pt x="21" y="19"/>
                    <a:pt x="23" y="19"/>
                    <a:pt x="25" y="19"/>
                  </a:cubicBezTo>
                  <a:cubicBezTo>
                    <a:pt x="24" y="19"/>
                    <a:pt x="21" y="16"/>
                    <a:pt x="20" y="17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3"/>
                    <a:pt x="16" y="34"/>
                    <a:pt x="16" y="34"/>
                  </a:cubicBezTo>
                  <a:cubicBezTo>
                    <a:pt x="16" y="35"/>
                    <a:pt x="14" y="35"/>
                    <a:pt x="14" y="36"/>
                  </a:cubicBezTo>
                  <a:cubicBezTo>
                    <a:pt x="15" y="35"/>
                    <a:pt x="17" y="34"/>
                    <a:pt x="17" y="32"/>
                  </a:cubicBezTo>
                  <a:close/>
                  <a:moveTo>
                    <a:pt x="23" y="17"/>
                  </a:moveTo>
                  <a:cubicBezTo>
                    <a:pt x="23" y="17"/>
                    <a:pt x="24" y="19"/>
                    <a:pt x="24" y="18"/>
                  </a:cubicBezTo>
                  <a:cubicBezTo>
                    <a:pt x="24" y="18"/>
                    <a:pt x="23" y="17"/>
                    <a:pt x="23" y="17"/>
                  </a:cubicBezTo>
                  <a:close/>
                  <a:moveTo>
                    <a:pt x="18" y="20"/>
                  </a:moveTo>
                  <a:cubicBezTo>
                    <a:pt x="18" y="21"/>
                    <a:pt x="18" y="21"/>
                    <a:pt x="18" y="22"/>
                  </a:cubicBezTo>
                  <a:cubicBezTo>
                    <a:pt x="19" y="22"/>
                    <a:pt x="20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22"/>
                    <a:pt x="19" y="21"/>
                    <a:pt x="18" y="20"/>
                  </a:cubicBezTo>
                  <a:close/>
                  <a:moveTo>
                    <a:pt x="17" y="29"/>
                  </a:moveTo>
                  <a:cubicBezTo>
                    <a:pt x="16" y="29"/>
                    <a:pt x="17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17" y="29"/>
                    <a:pt x="17" y="29"/>
                    <a:pt x="17" y="29"/>
                  </a:cubicBezTo>
                  <a:close/>
                  <a:moveTo>
                    <a:pt x="25" y="13"/>
                  </a:moveTo>
                  <a:cubicBezTo>
                    <a:pt x="24" y="13"/>
                    <a:pt x="24" y="13"/>
                    <a:pt x="23" y="13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lose/>
                  <a:moveTo>
                    <a:pt x="14" y="31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5" y="33"/>
                    <a:pt x="15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2"/>
                    <a:pt x="15" y="31"/>
                    <a:pt x="14" y="31"/>
                  </a:cubicBezTo>
                  <a:close/>
                  <a:moveTo>
                    <a:pt x="14" y="34"/>
                  </a:moveTo>
                  <a:cubicBezTo>
                    <a:pt x="14" y="34"/>
                    <a:pt x="14" y="35"/>
                    <a:pt x="15" y="34"/>
                  </a:cubicBezTo>
                  <a:cubicBezTo>
                    <a:pt x="15" y="34"/>
                    <a:pt x="15" y="34"/>
                    <a:pt x="14" y="34"/>
                  </a:cubicBezTo>
                  <a:close/>
                  <a:moveTo>
                    <a:pt x="14" y="29"/>
                  </a:moveTo>
                  <a:cubicBezTo>
                    <a:pt x="14" y="29"/>
                    <a:pt x="14" y="30"/>
                    <a:pt x="14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29"/>
                    <a:pt x="14" y="29"/>
                  </a:cubicBezTo>
                  <a:close/>
                  <a:moveTo>
                    <a:pt x="15" y="26"/>
                  </a:moveTo>
                  <a:cubicBezTo>
                    <a:pt x="14" y="26"/>
                    <a:pt x="14" y="27"/>
                    <a:pt x="15" y="27"/>
                  </a:cubicBezTo>
                  <a:cubicBezTo>
                    <a:pt x="15" y="27"/>
                    <a:pt x="16" y="27"/>
                    <a:pt x="16" y="26"/>
                  </a:cubicBezTo>
                  <a:cubicBezTo>
                    <a:pt x="15" y="26"/>
                    <a:pt x="15" y="26"/>
                    <a:pt x="15" y="26"/>
                  </a:cubicBezTo>
                  <a:close/>
                  <a:moveTo>
                    <a:pt x="21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3"/>
                    <a:pt x="21" y="13"/>
                  </a:cubicBezTo>
                  <a:close/>
                  <a:moveTo>
                    <a:pt x="15" y="17"/>
                  </a:moveTo>
                  <a:cubicBezTo>
                    <a:pt x="16" y="18"/>
                    <a:pt x="18" y="19"/>
                    <a:pt x="20" y="19"/>
                  </a:cubicBezTo>
                  <a:cubicBezTo>
                    <a:pt x="18" y="18"/>
                    <a:pt x="16" y="17"/>
                    <a:pt x="15" y="17"/>
                  </a:cubicBezTo>
                  <a:close/>
                  <a:moveTo>
                    <a:pt x="14" y="23"/>
                  </a:moveTo>
                  <a:cubicBezTo>
                    <a:pt x="14" y="24"/>
                    <a:pt x="15" y="24"/>
                    <a:pt x="15" y="24"/>
                  </a:cubicBezTo>
                  <a:cubicBezTo>
                    <a:pt x="15" y="24"/>
                    <a:pt x="15" y="24"/>
                    <a:pt x="14" y="23"/>
                  </a:cubicBezTo>
                  <a:close/>
                  <a:moveTo>
                    <a:pt x="20" y="10"/>
                  </a:moveTo>
                  <a:cubicBezTo>
                    <a:pt x="20" y="11"/>
                    <a:pt x="21" y="12"/>
                    <a:pt x="20" y="12"/>
                  </a:cubicBezTo>
                  <a:cubicBezTo>
                    <a:pt x="20" y="12"/>
                    <a:pt x="21" y="12"/>
                    <a:pt x="22" y="12"/>
                  </a:cubicBezTo>
                  <a:cubicBezTo>
                    <a:pt x="21" y="11"/>
                    <a:pt x="21" y="11"/>
                    <a:pt x="20" y="10"/>
                  </a:cubicBezTo>
                  <a:close/>
                  <a:moveTo>
                    <a:pt x="14" y="21"/>
                  </a:moveTo>
                  <a:cubicBezTo>
                    <a:pt x="14" y="22"/>
                    <a:pt x="16" y="23"/>
                    <a:pt x="16" y="22"/>
                  </a:cubicBezTo>
                  <a:cubicBezTo>
                    <a:pt x="16" y="22"/>
                    <a:pt x="15" y="21"/>
                    <a:pt x="14" y="21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20"/>
                  </a:cubicBezTo>
                  <a:cubicBezTo>
                    <a:pt x="15" y="20"/>
                    <a:pt x="16" y="21"/>
                    <a:pt x="17" y="20"/>
                  </a:cubicBezTo>
                  <a:cubicBezTo>
                    <a:pt x="16" y="19"/>
                    <a:pt x="16" y="18"/>
                    <a:pt x="15" y="18"/>
                  </a:cubicBezTo>
                  <a:close/>
                  <a:moveTo>
                    <a:pt x="17" y="14"/>
                  </a:moveTo>
                  <a:cubicBezTo>
                    <a:pt x="16" y="14"/>
                    <a:pt x="16" y="14"/>
                    <a:pt x="15" y="14"/>
                  </a:cubicBezTo>
                  <a:cubicBezTo>
                    <a:pt x="16" y="15"/>
                    <a:pt x="18" y="16"/>
                    <a:pt x="19" y="16"/>
                  </a:cubicBezTo>
                  <a:cubicBezTo>
                    <a:pt x="18" y="15"/>
                    <a:pt x="18" y="14"/>
                    <a:pt x="17" y="14"/>
                  </a:cubicBezTo>
                  <a:close/>
                  <a:moveTo>
                    <a:pt x="11" y="22"/>
                  </a:moveTo>
                  <a:cubicBezTo>
                    <a:pt x="11" y="22"/>
                    <a:pt x="13" y="23"/>
                    <a:pt x="13" y="23"/>
                  </a:cubicBezTo>
                  <a:cubicBezTo>
                    <a:pt x="13" y="23"/>
                    <a:pt x="12" y="21"/>
                    <a:pt x="11" y="22"/>
                  </a:cubicBezTo>
                  <a:close/>
                  <a:moveTo>
                    <a:pt x="1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2"/>
                    <a:pt x="18" y="1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15" y="15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6"/>
                    <a:pt x="16" y="16"/>
                  </a:cubicBezTo>
                  <a:lnTo>
                    <a:pt x="15" y="15"/>
                  </a:lnTo>
                  <a:close/>
                  <a:moveTo>
                    <a:pt x="15" y="9"/>
                  </a:moveTo>
                  <a:cubicBezTo>
                    <a:pt x="15" y="10"/>
                    <a:pt x="16" y="10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1"/>
                    <a:pt x="17" y="10"/>
                    <a:pt x="15" y="9"/>
                  </a:cubicBezTo>
                  <a:close/>
                  <a:moveTo>
                    <a:pt x="16" y="5"/>
                  </a:moveTo>
                  <a:cubicBezTo>
                    <a:pt x="15" y="7"/>
                    <a:pt x="18" y="8"/>
                    <a:pt x="19" y="9"/>
                  </a:cubicBezTo>
                  <a:cubicBezTo>
                    <a:pt x="18" y="7"/>
                    <a:pt x="18" y="6"/>
                    <a:pt x="16" y="5"/>
                  </a:cubicBezTo>
                  <a:close/>
                  <a:moveTo>
                    <a:pt x="11" y="17"/>
                  </a:moveTo>
                  <a:cubicBezTo>
                    <a:pt x="12" y="17"/>
                    <a:pt x="13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7"/>
                    <a:pt x="12" y="16"/>
                    <a:pt x="11" y="17"/>
                  </a:cubicBezTo>
                  <a:close/>
                  <a:moveTo>
                    <a:pt x="11" y="17"/>
                  </a:moveTo>
                  <a:cubicBezTo>
                    <a:pt x="11" y="18"/>
                    <a:pt x="12" y="19"/>
                    <a:pt x="13" y="19"/>
                  </a:cubicBezTo>
                  <a:cubicBezTo>
                    <a:pt x="13" y="18"/>
                    <a:pt x="12" y="17"/>
                    <a:pt x="11" y="17"/>
                  </a:cubicBezTo>
                  <a:close/>
                  <a:moveTo>
                    <a:pt x="14" y="14"/>
                  </a:moveTo>
                  <a:cubicBezTo>
                    <a:pt x="13" y="14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5"/>
                    <a:pt x="14" y="14"/>
                    <a:pt x="14" y="14"/>
                  </a:cubicBezTo>
                  <a:close/>
                  <a:moveTo>
                    <a:pt x="15" y="8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8"/>
                    <a:pt x="16" y="8"/>
                    <a:pt x="15" y="8"/>
                  </a:cubicBezTo>
                  <a:close/>
                  <a:moveTo>
                    <a:pt x="10" y="14"/>
                  </a:moveTo>
                  <a:cubicBezTo>
                    <a:pt x="11" y="15"/>
                    <a:pt x="11" y="14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1" y="14"/>
                    <a:pt x="10" y="14"/>
                  </a:cubicBezTo>
                  <a:close/>
                  <a:moveTo>
                    <a:pt x="6" y="15"/>
                  </a:moveTo>
                  <a:cubicBezTo>
                    <a:pt x="8" y="15"/>
                    <a:pt x="10" y="17"/>
                    <a:pt x="11" y="16"/>
                  </a:cubicBezTo>
                  <a:cubicBezTo>
                    <a:pt x="10" y="15"/>
                    <a:pt x="7" y="14"/>
                    <a:pt x="6" y="15"/>
                  </a:cubicBezTo>
                  <a:close/>
                  <a:moveTo>
                    <a:pt x="16" y="3"/>
                  </a:moveTo>
                  <a:cubicBezTo>
                    <a:pt x="15" y="3"/>
                    <a:pt x="16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lnTo>
                    <a:pt x="16" y="3"/>
                  </a:lnTo>
                  <a:close/>
                  <a:moveTo>
                    <a:pt x="5" y="16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6" y="16"/>
                    <a:pt x="5" y="15"/>
                    <a:pt x="5" y="16"/>
                  </a:cubicBezTo>
                  <a:close/>
                  <a:moveTo>
                    <a:pt x="2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3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3" name="Freeform 474"/>
            <p:cNvSpPr/>
            <p:nvPr/>
          </p:nvSpPr>
          <p:spPr bwMode="auto">
            <a:xfrm>
              <a:off x="5428346" y="516678"/>
              <a:ext cx="193705" cy="180617"/>
            </a:xfrm>
            <a:custGeom>
              <a:avLst/>
              <a:gdLst>
                <a:gd name="T0" fmla="*/ 27 w 31"/>
                <a:gd name="T1" fmla="*/ 8 h 29"/>
                <a:gd name="T2" fmla="*/ 17 w 31"/>
                <a:gd name="T3" fmla="*/ 9 h 29"/>
                <a:gd name="T4" fmla="*/ 16 w 31"/>
                <a:gd name="T5" fmla="*/ 6 h 29"/>
                <a:gd name="T6" fmla="*/ 13 w 31"/>
                <a:gd name="T7" fmla="*/ 3 h 29"/>
                <a:gd name="T8" fmla="*/ 11 w 31"/>
                <a:gd name="T9" fmla="*/ 0 h 29"/>
                <a:gd name="T10" fmla="*/ 11 w 31"/>
                <a:gd name="T11" fmla="*/ 9 h 29"/>
                <a:gd name="T12" fmla="*/ 0 w 31"/>
                <a:gd name="T13" fmla="*/ 11 h 29"/>
                <a:gd name="T14" fmla="*/ 5 w 31"/>
                <a:gd name="T15" fmla="*/ 15 h 29"/>
                <a:gd name="T16" fmla="*/ 10 w 31"/>
                <a:gd name="T17" fmla="*/ 18 h 29"/>
                <a:gd name="T18" fmla="*/ 10 w 31"/>
                <a:gd name="T19" fmla="*/ 26 h 29"/>
                <a:gd name="T20" fmla="*/ 11 w 31"/>
                <a:gd name="T21" fmla="*/ 29 h 29"/>
                <a:gd name="T22" fmla="*/ 16 w 31"/>
                <a:gd name="T23" fmla="*/ 22 h 29"/>
                <a:gd name="T24" fmla="*/ 23 w 31"/>
                <a:gd name="T25" fmla="*/ 25 h 29"/>
                <a:gd name="T26" fmla="*/ 26 w 31"/>
                <a:gd name="T27" fmla="*/ 26 h 29"/>
                <a:gd name="T28" fmla="*/ 21 w 31"/>
                <a:gd name="T29" fmla="*/ 16 h 29"/>
                <a:gd name="T30" fmla="*/ 26 w 31"/>
                <a:gd name="T31" fmla="*/ 12 h 29"/>
                <a:gd name="T32" fmla="*/ 31 w 31"/>
                <a:gd name="T33" fmla="*/ 7 h 29"/>
                <a:gd name="T34" fmla="*/ 27 w 31"/>
                <a:gd name="T35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29">
                  <a:moveTo>
                    <a:pt x="27" y="8"/>
                  </a:moveTo>
                  <a:cubicBezTo>
                    <a:pt x="24" y="8"/>
                    <a:pt x="20" y="9"/>
                    <a:pt x="17" y="9"/>
                  </a:cubicBezTo>
                  <a:cubicBezTo>
                    <a:pt x="17" y="8"/>
                    <a:pt x="16" y="7"/>
                    <a:pt x="16" y="6"/>
                  </a:cubicBezTo>
                  <a:cubicBezTo>
                    <a:pt x="15" y="5"/>
                    <a:pt x="14" y="4"/>
                    <a:pt x="13" y="3"/>
                  </a:cubicBezTo>
                  <a:cubicBezTo>
                    <a:pt x="12" y="2"/>
                    <a:pt x="12" y="0"/>
                    <a:pt x="11" y="0"/>
                  </a:cubicBezTo>
                  <a:cubicBezTo>
                    <a:pt x="11" y="3"/>
                    <a:pt x="11" y="6"/>
                    <a:pt x="11" y="9"/>
                  </a:cubicBezTo>
                  <a:cubicBezTo>
                    <a:pt x="7" y="10"/>
                    <a:pt x="3" y="10"/>
                    <a:pt x="0" y="11"/>
                  </a:cubicBezTo>
                  <a:cubicBezTo>
                    <a:pt x="1" y="12"/>
                    <a:pt x="3" y="13"/>
                    <a:pt x="5" y="15"/>
                  </a:cubicBezTo>
                  <a:cubicBezTo>
                    <a:pt x="6" y="16"/>
                    <a:pt x="8" y="17"/>
                    <a:pt x="10" y="18"/>
                  </a:cubicBezTo>
                  <a:cubicBezTo>
                    <a:pt x="10" y="21"/>
                    <a:pt x="10" y="24"/>
                    <a:pt x="10" y="26"/>
                  </a:cubicBezTo>
                  <a:cubicBezTo>
                    <a:pt x="10" y="27"/>
                    <a:pt x="9" y="28"/>
                    <a:pt x="11" y="29"/>
                  </a:cubicBezTo>
                  <a:cubicBezTo>
                    <a:pt x="13" y="26"/>
                    <a:pt x="14" y="24"/>
                    <a:pt x="16" y="22"/>
                  </a:cubicBezTo>
                  <a:cubicBezTo>
                    <a:pt x="18" y="23"/>
                    <a:pt x="21" y="24"/>
                    <a:pt x="23" y="25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5" y="22"/>
                    <a:pt x="22" y="19"/>
                    <a:pt x="21" y="16"/>
                  </a:cubicBezTo>
                  <a:cubicBezTo>
                    <a:pt x="23" y="15"/>
                    <a:pt x="25" y="14"/>
                    <a:pt x="26" y="12"/>
                  </a:cubicBezTo>
                  <a:cubicBezTo>
                    <a:pt x="28" y="11"/>
                    <a:pt x="30" y="9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4" name="Freeform 475"/>
            <p:cNvSpPr/>
            <p:nvPr/>
          </p:nvSpPr>
          <p:spPr bwMode="auto">
            <a:xfrm>
              <a:off x="5229406" y="778441"/>
              <a:ext cx="125646" cy="109941"/>
            </a:xfrm>
            <a:custGeom>
              <a:avLst/>
              <a:gdLst>
                <a:gd name="T0" fmla="*/ 17 w 20"/>
                <a:gd name="T1" fmla="*/ 5 h 18"/>
                <a:gd name="T2" fmla="*/ 11 w 20"/>
                <a:gd name="T3" fmla="*/ 6 h 18"/>
                <a:gd name="T4" fmla="*/ 10 w 20"/>
                <a:gd name="T5" fmla="*/ 4 h 18"/>
                <a:gd name="T6" fmla="*/ 9 w 20"/>
                <a:gd name="T7" fmla="*/ 2 h 18"/>
                <a:gd name="T8" fmla="*/ 7 w 20"/>
                <a:gd name="T9" fmla="*/ 0 h 18"/>
                <a:gd name="T10" fmla="*/ 7 w 20"/>
                <a:gd name="T11" fmla="*/ 6 h 18"/>
                <a:gd name="T12" fmla="*/ 0 w 20"/>
                <a:gd name="T13" fmla="*/ 7 h 18"/>
                <a:gd name="T14" fmla="*/ 3 w 20"/>
                <a:gd name="T15" fmla="*/ 10 h 18"/>
                <a:gd name="T16" fmla="*/ 7 w 20"/>
                <a:gd name="T17" fmla="*/ 12 h 18"/>
                <a:gd name="T18" fmla="*/ 7 w 20"/>
                <a:gd name="T19" fmla="*/ 17 h 18"/>
                <a:gd name="T20" fmla="*/ 7 w 20"/>
                <a:gd name="T21" fmla="*/ 18 h 18"/>
                <a:gd name="T22" fmla="*/ 10 w 20"/>
                <a:gd name="T23" fmla="*/ 14 h 18"/>
                <a:gd name="T24" fmla="*/ 15 w 20"/>
                <a:gd name="T25" fmla="*/ 16 h 18"/>
                <a:gd name="T26" fmla="*/ 17 w 20"/>
                <a:gd name="T27" fmla="*/ 17 h 18"/>
                <a:gd name="T28" fmla="*/ 14 w 20"/>
                <a:gd name="T29" fmla="*/ 11 h 18"/>
                <a:gd name="T30" fmla="*/ 17 w 20"/>
                <a:gd name="T31" fmla="*/ 8 h 18"/>
                <a:gd name="T32" fmla="*/ 20 w 20"/>
                <a:gd name="T33" fmla="*/ 5 h 18"/>
                <a:gd name="T34" fmla="*/ 17 w 20"/>
                <a:gd name="T3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18">
                  <a:moveTo>
                    <a:pt x="17" y="5"/>
                  </a:moveTo>
                  <a:cubicBezTo>
                    <a:pt x="15" y="6"/>
                    <a:pt x="13" y="6"/>
                    <a:pt x="11" y="6"/>
                  </a:cubicBezTo>
                  <a:cubicBezTo>
                    <a:pt x="11" y="5"/>
                    <a:pt x="10" y="5"/>
                    <a:pt x="10" y="4"/>
                  </a:cubicBezTo>
                  <a:cubicBezTo>
                    <a:pt x="10" y="4"/>
                    <a:pt x="9" y="3"/>
                    <a:pt x="9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2"/>
                    <a:pt x="7" y="4"/>
                    <a:pt x="7" y="6"/>
                  </a:cubicBezTo>
                  <a:cubicBezTo>
                    <a:pt x="5" y="7"/>
                    <a:pt x="2" y="6"/>
                    <a:pt x="0" y="7"/>
                  </a:cubicBezTo>
                  <a:cubicBezTo>
                    <a:pt x="1" y="8"/>
                    <a:pt x="2" y="9"/>
                    <a:pt x="3" y="10"/>
                  </a:cubicBezTo>
                  <a:cubicBezTo>
                    <a:pt x="4" y="10"/>
                    <a:pt x="5" y="11"/>
                    <a:pt x="7" y="12"/>
                  </a:cubicBezTo>
                  <a:cubicBezTo>
                    <a:pt x="6" y="14"/>
                    <a:pt x="7" y="15"/>
                    <a:pt x="7" y="17"/>
                  </a:cubicBezTo>
                  <a:cubicBezTo>
                    <a:pt x="7" y="18"/>
                    <a:pt x="6" y="18"/>
                    <a:pt x="7" y="18"/>
                  </a:cubicBezTo>
                  <a:cubicBezTo>
                    <a:pt x="8" y="17"/>
                    <a:pt x="9" y="15"/>
                    <a:pt x="10" y="14"/>
                  </a:cubicBezTo>
                  <a:cubicBezTo>
                    <a:pt x="12" y="15"/>
                    <a:pt x="14" y="16"/>
                    <a:pt x="15" y="16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6" y="15"/>
                    <a:pt x="14" y="13"/>
                    <a:pt x="14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7"/>
                    <a:pt x="19" y="6"/>
                    <a:pt x="20" y="5"/>
                  </a:cubicBezTo>
                  <a:cubicBezTo>
                    <a:pt x="19" y="5"/>
                    <a:pt x="18" y="5"/>
                    <a:pt x="1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5" name="Freeform 476"/>
            <p:cNvSpPr>
              <a:spLocks noEditPoints="1"/>
            </p:cNvSpPr>
            <p:nvPr/>
          </p:nvSpPr>
          <p:spPr bwMode="auto">
            <a:xfrm>
              <a:off x="3457270" y="747030"/>
              <a:ext cx="366468" cy="426675"/>
            </a:xfrm>
            <a:custGeom>
              <a:avLst/>
              <a:gdLst>
                <a:gd name="T0" fmla="*/ 27 w 59"/>
                <a:gd name="T1" fmla="*/ 65 h 69"/>
                <a:gd name="T2" fmla="*/ 26 w 59"/>
                <a:gd name="T3" fmla="*/ 50 h 69"/>
                <a:gd name="T4" fmla="*/ 12 w 59"/>
                <a:gd name="T5" fmla="*/ 56 h 69"/>
                <a:gd name="T6" fmla="*/ 14 w 59"/>
                <a:gd name="T7" fmla="*/ 36 h 69"/>
                <a:gd name="T8" fmla="*/ 3 w 59"/>
                <a:gd name="T9" fmla="*/ 21 h 69"/>
                <a:gd name="T10" fmla="*/ 7 w 59"/>
                <a:gd name="T11" fmla="*/ 17 h 69"/>
                <a:gd name="T12" fmla="*/ 22 w 59"/>
                <a:gd name="T13" fmla="*/ 21 h 69"/>
                <a:gd name="T14" fmla="*/ 27 w 59"/>
                <a:gd name="T15" fmla="*/ 2 h 69"/>
                <a:gd name="T16" fmla="*/ 35 w 59"/>
                <a:gd name="T17" fmla="*/ 14 h 69"/>
                <a:gd name="T18" fmla="*/ 50 w 59"/>
                <a:gd name="T19" fmla="*/ 9 h 69"/>
                <a:gd name="T20" fmla="*/ 48 w 59"/>
                <a:gd name="T21" fmla="*/ 21 h 69"/>
                <a:gd name="T22" fmla="*/ 59 w 59"/>
                <a:gd name="T23" fmla="*/ 25 h 69"/>
                <a:gd name="T24" fmla="*/ 49 w 59"/>
                <a:gd name="T25" fmla="*/ 36 h 69"/>
                <a:gd name="T26" fmla="*/ 56 w 59"/>
                <a:gd name="T27" fmla="*/ 51 h 69"/>
                <a:gd name="T28" fmla="*/ 39 w 59"/>
                <a:gd name="T29" fmla="*/ 49 h 69"/>
                <a:gd name="T30" fmla="*/ 27 w 59"/>
                <a:gd name="T31" fmla="*/ 65 h 69"/>
                <a:gd name="T32" fmla="*/ 33 w 59"/>
                <a:gd name="T33" fmla="*/ 40 h 69"/>
                <a:gd name="T34" fmla="*/ 31 w 59"/>
                <a:gd name="T35" fmla="*/ 63 h 69"/>
                <a:gd name="T36" fmla="*/ 33 w 59"/>
                <a:gd name="T37" fmla="*/ 40 h 69"/>
                <a:gd name="T38" fmla="*/ 30 w 59"/>
                <a:gd name="T39" fmla="*/ 36 h 69"/>
                <a:gd name="T40" fmla="*/ 20 w 59"/>
                <a:gd name="T41" fmla="*/ 38 h 69"/>
                <a:gd name="T42" fmla="*/ 12 w 59"/>
                <a:gd name="T43" fmla="*/ 53 h 69"/>
                <a:gd name="T44" fmla="*/ 30 w 59"/>
                <a:gd name="T45" fmla="*/ 36 h 69"/>
                <a:gd name="T46" fmla="*/ 46 w 59"/>
                <a:gd name="T47" fmla="*/ 51 h 69"/>
                <a:gd name="T48" fmla="*/ 54 w 59"/>
                <a:gd name="T49" fmla="*/ 47 h 69"/>
                <a:gd name="T50" fmla="*/ 37 w 59"/>
                <a:gd name="T51" fmla="*/ 37 h 69"/>
                <a:gd name="T52" fmla="*/ 46 w 59"/>
                <a:gd name="T53" fmla="*/ 51 h 69"/>
                <a:gd name="T54" fmla="*/ 30 w 59"/>
                <a:gd name="T55" fmla="*/ 33 h 69"/>
                <a:gd name="T56" fmla="*/ 6 w 59"/>
                <a:gd name="T57" fmla="*/ 23 h 69"/>
                <a:gd name="T58" fmla="*/ 30 w 59"/>
                <a:gd name="T59" fmla="*/ 33 h 69"/>
                <a:gd name="T60" fmla="*/ 56 w 59"/>
                <a:gd name="T61" fmla="*/ 28 h 69"/>
                <a:gd name="T62" fmla="*/ 51 w 59"/>
                <a:gd name="T63" fmla="*/ 23 h 69"/>
                <a:gd name="T64" fmla="*/ 39 w 59"/>
                <a:gd name="T65" fmla="*/ 34 h 69"/>
                <a:gd name="T66" fmla="*/ 56 w 59"/>
                <a:gd name="T67" fmla="*/ 28 h 69"/>
                <a:gd name="T68" fmla="*/ 36 w 59"/>
                <a:gd name="T69" fmla="*/ 29 h 69"/>
                <a:gd name="T70" fmla="*/ 37 w 59"/>
                <a:gd name="T71" fmla="*/ 29 h 69"/>
                <a:gd name="T72" fmla="*/ 47 w 59"/>
                <a:gd name="T73" fmla="*/ 10 h 69"/>
                <a:gd name="T74" fmla="*/ 36 w 59"/>
                <a:gd name="T75" fmla="*/ 29 h 69"/>
                <a:gd name="T76" fmla="*/ 24 w 59"/>
                <a:gd name="T77" fmla="*/ 5 h 69"/>
                <a:gd name="T78" fmla="*/ 32 w 59"/>
                <a:gd name="T79" fmla="*/ 29 h 69"/>
                <a:gd name="T80" fmla="*/ 24 w 59"/>
                <a:gd name="T81" fmla="*/ 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" h="69">
                  <a:moveTo>
                    <a:pt x="27" y="65"/>
                  </a:moveTo>
                  <a:cubicBezTo>
                    <a:pt x="25" y="61"/>
                    <a:pt x="25" y="55"/>
                    <a:pt x="26" y="50"/>
                  </a:cubicBezTo>
                  <a:cubicBezTo>
                    <a:pt x="22" y="51"/>
                    <a:pt x="18" y="58"/>
                    <a:pt x="12" y="56"/>
                  </a:cubicBezTo>
                  <a:cubicBezTo>
                    <a:pt x="3" y="54"/>
                    <a:pt x="8" y="39"/>
                    <a:pt x="14" y="36"/>
                  </a:cubicBezTo>
                  <a:cubicBezTo>
                    <a:pt x="7" y="35"/>
                    <a:pt x="0" y="29"/>
                    <a:pt x="3" y="21"/>
                  </a:cubicBezTo>
                  <a:cubicBezTo>
                    <a:pt x="5" y="19"/>
                    <a:pt x="7" y="19"/>
                    <a:pt x="7" y="17"/>
                  </a:cubicBezTo>
                  <a:cubicBezTo>
                    <a:pt x="14" y="15"/>
                    <a:pt x="19" y="18"/>
                    <a:pt x="22" y="21"/>
                  </a:cubicBezTo>
                  <a:cubicBezTo>
                    <a:pt x="19" y="17"/>
                    <a:pt x="16" y="0"/>
                    <a:pt x="27" y="2"/>
                  </a:cubicBezTo>
                  <a:cubicBezTo>
                    <a:pt x="31" y="3"/>
                    <a:pt x="33" y="9"/>
                    <a:pt x="35" y="14"/>
                  </a:cubicBezTo>
                  <a:cubicBezTo>
                    <a:pt x="37" y="8"/>
                    <a:pt x="44" y="0"/>
                    <a:pt x="50" y="9"/>
                  </a:cubicBezTo>
                  <a:cubicBezTo>
                    <a:pt x="50" y="14"/>
                    <a:pt x="49" y="18"/>
                    <a:pt x="48" y="21"/>
                  </a:cubicBezTo>
                  <a:cubicBezTo>
                    <a:pt x="53" y="19"/>
                    <a:pt x="57" y="22"/>
                    <a:pt x="59" y="25"/>
                  </a:cubicBezTo>
                  <a:cubicBezTo>
                    <a:pt x="59" y="32"/>
                    <a:pt x="54" y="34"/>
                    <a:pt x="49" y="36"/>
                  </a:cubicBezTo>
                  <a:cubicBezTo>
                    <a:pt x="53" y="40"/>
                    <a:pt x="59" y="43"/>
                    <a:pt x="56" y="51"/>
                  </a:cubicBezTo>
                  <a:cubicBezTo>
                    <a:pt x="52" y="55"/>
                    <a:pt x="41" y="54"/>
                    <a:pt x="39" y="49"/>
                  </a:cubicBezTo>
                  <a:cubicBezTo>
                    <a:pt x="39" y="58"/>
                    <a:pt x="37" y="69"/>
                    <a:pt x="27" y="65"/>
                  </a:cubicBezTo>
                  <a:close/>
                  <a:moveTo>
                    <a:pt x="33" y="40"/>
                  </a:moveTo>
                  <a:cubicBezTo>
                    <a:pt x="30" y="46"/>
                    <a:pt x="25" y="58"/>
                    <a:pt x="31" y="63"/>
                  </a:cubicBezTo>
                  <a:cubicBezTo>
                    <a:pt x="38" y="61"/>
                    <a:pt x="37" y="45"/>
                    <a:pt x="33" y="40"/>
                  </a:cubicBezTo>
                  <a:close/>
                  <a:moveTo>
                    <a:pt x="30" y="36"/>
                  </a:moveTo>
                  <a:cubicBezTo>
                    <a:pt x="27" y="39"/>
                    <a:pt x="23" y="37"/>
                    <a:pt x="20" y="38"/>
                  </a:cubicBezTo>
                  <a:cubicBezTo>
                    <a:pt x="13" y="39"/>
                    <a:pt x="8" y="47"/>
                    <a:pt x="12" y="53"/>
                  </a:cubicBezTo>
                  <a:cubicBezTo>
                    <a:pt x="22" y="52"/>
                    <a:pt x="29" y="45"/>
                    <a:pt x="30" y="36"/>
                  </a:cubicBezTo>
                  <a:close/>
                  <a:moveTo>
                    <a:pt x="46" y="51"/>
                  </a:moveTo>
                  <a:cubicBezTo>
                    <a:pt x="51" y="52"/>
                    <a:pt x="54" y="50"/>
                    <a:pt x="54" y="47"/>
                  </a:cubicBezTo>
                  <a:cubicBezTo>
                    <a:pt x="54" y="41"/>
                    <a:pt x="44" y="37"/>
                    <a:pt x="37" y="37"/>
                  </a:cubicBezTo>
                  <a:cubicBezTo>
                    <a:pt x="39" y="42"/>
                    <a:pt x="41" y="49"/>
                    <a:pt x="46" y="51"/>
                  </a:cubicBezTo>
                  <a:close/>
                  <a:moveTo>
                    <a:pt x="30" y="33"/>
                  </a:moveTo>
                  <a:cubicBezTo>
                    <a:pt x="25" y="27"/>
                    <a:pt x="14" y="15"/>
                    <a:pt x="6" y="23"/>
                  </a:cubicBezTo>
                  <a:cubicBezTo>
                    <a:pt x="6" y="36"/>
                    <a:pt x="20" y="35"/>
                    <a:pt x="30" y="33"/>
                  </a:cubicBezTo>
                  <a:close/>
                  <a:moveTo>
                    <a:pt x="56" y="28"/>
                  </a:moveTo>
                  <a:cubicBezTo>
                    <a:pt x="56" y="26"/>
                    <a:pt x="53" y="23"/>
                    <a:pt x="51" y="23"/>
                  </a:cubicBezTo>
                  <a:cubicBezTo>
                    <a:pt x="46" y="23"/>
                    <a:pt x="40" y="31"/>
                    <a:pt x="39" y="34"/>
                  </a:cubicBezTo>
                  <a:cubicBezTo>
                    <a:pt x="44" y="34"/>
                    <a:pt x="56" y="34"/>
                    <a:pt x="56" y="28"/>
                  </a:cubicBezTo>
                  <a:close/>
                  <a:moveTo>
                    <a:pt x="36" y="29"/>
                  </a:moveTo>
                  <a:cubicBezTo>
                    <a:pt x="36" y="29"/>
                    <a:pt x="36" y="29"/>
                    <a:pt x="37" y="29"/>
                  </a:cubicBezTo>
                  <a:cubicBezTo>
                    <a:pt x="41" y="24"/>
                    <a:pt x="48" y="19"/>
                    <a:pt x="47" y="10"/>
                  </a:cubicBezTo>
                  <a:cubicBezTo>
                    <a:pt x="37" y="5"/>
                    <a:pt x="38" y="21"/>
                    <a:pt x="36" y="29"/>
                  </a:cubicBezTo>
                  <a:close/>
                  <a:moveTo>
                    <a:pt x="24" y="5"/>
                  </a:moveTo>
                  <a:cubicBezTo>
                    <a:pt x="19" y="15"/>
                    <a:pt x="29" y="23"/>
                    <a:pt x="32" y="29"/>
                  </a:cubicBezTo>
                  <a:cubicBezTo>
                    <a:pt x="32" y="19"/>
                    <a:pt x="33" y="7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3" name="Freeform 498"/>
            <p:cNvSpPr>
              <a:spLocks noEditPoints="1"/>
            </p:cNvSpPr>
            <p:nvPr/>
          </p:nvSpPr>
          <p:spPr bwMode="auto">
            <a:xfrm>
              <a:off x="7339217" y="548090"/>
              <a:ext cx="159676" cy="204175"/>
            </a:xfrm>
            <a:custGeom>
              <a:avLst/>
              <a:gdLst>
                <a:gd name="T0" fmla="*/ 9 w 26"/>
                <a:gd name="T1" fmla="*/ 19 h 33"/>
                <a:gd name="T2" fmla="*/ 5 w 26"/>
                <a:gd name="T3" fmla="*/ 28 h 33"/>
                <a:gd name="T4" fmla="*/ 1 w 26"/>
                <a:gd name="T5" fmla="*/ 29 h 33"/>
                <a:gd name="T6" fmla="*/ 2 w 26"/>
                <a:gd name="T7" fmla="*/ 28 h 33"/>
                <a:gd name="T8" fmla="*/ 9 w 26"/>
                <a:gd name="T9" fmla="*/ 7 h 33"/>
                <a:gd name="T10" fmla="*/ 18 w 26"/>
                <a:gd name="T11" fmla="*/ 0 h 33"/>
                <a:gd name="T12" fmla="*/ 26 w 26"/>
                <a:gd name="T13" fmla="*/ 3 h 33"/>
                <a:gd name="T14" fmla="*/ 12 w 26"/>
                <a:gd name="T15" fmla="*/ 16 h 33"/>
                <a:gd name="T16" fmla="*/ 23 w 26"/>
                <a:gd name="T17" fmla="*/ 28 h 33"/>
                <a:gd name="T18" fmla="*/ 19 w 26"/>
                <a:gd name="T19" fmla="*/ 33 h 33"/>
                <a:gd name="T20" fmla="*/ 17 w 26"/>
                <a:gd name="T21" fmla="*/ 31 h 33"/>
                <a:gd name="T22" fmla="*/ 9 w 26"/>
                <a:gd name="T23" fmla="*/ 19 h 33"/>
                <a:gd name="T24" fmla="*/ 20 w 26"/>
                <a:gd name="T25" fmla="*/ 9 h 33"/>
                <a:gd name="T26" fmla="*/ 23 w 26"/>
                <a:gd name="T27" fmla="*/ 4 h 33"/>
                <a:gd name="T28" fmla="*/ 14 w 26"/>
                <a:gd name="T29" fmla="*/ 4 h 33"/>
                <a:gd name="T30" fmla="*/ 12 w 26"/>
                <a:gd name="T31" fmla="*/ 12 h 33"/>
                <a:gd name="T32" fmla="*/ 20 w 26"/>
                <a:gd name="T33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9" y="19"/>
                  </a:moveTo>
                  <a:cubicBezTo>
                    <a:pt x="7" y="22"/>
                    <a:pt x="5" y="25"/>
                    <a:pt x="5" y="28"/>
                  </a:cubicBezTo>
                  <a:cubicBezTo>
                    <a:pt x="5" y="29"/>
                    <a:pt x="2" y="31"/>
                    <a:pt x="1" y="29"/>
                  </a:cubicBezTo>
                  <a:cubicBezTo>
                    <a:pt x="0" y="29"/>
                    <a:pt x="1" y="28"/>
                    <a:pt x="2" y="28"/>
                  </a:cubicBezTo>
                  <a:cubicBezTo>
                    <a:pt x="4" y="21"/>
                    <a:pt x="6" y="13"/>
                    <a:pt x="9" y="7"/>
                  </a:cubicBezTo>
                  <a:cubicBezTo>
                    <a:pt x="9" y="2"/>
                    <a:pt x="14" y="0"/>
                    <a:pt x="18" y="0"/>
                  </a:cubicBezTo>
                  <a:cubicBezTo>
                    <a:pt x="21" y="0"/>
                    <a:pt x="24" y="2"/>
                    <a:pt x="26" y="3"/>
                  </a:cubicBezTo>
                  <a:cubicBezTo>
                    <a:pt x="26" y="11"/>
                    <a:pt x="19" y="15"/>
                    <a:pt x="12" y="16"/>
                  </a:cubicBezTo>
                  <a:cubicBezTo>
                    <a:pt x="15" y="20"/>
                    <a:pt x="19" y="24"/>
                    <a:pt x="23" y="28"/>
                  </a:cubicBezTo>
                  <a:cubicBezTo>
                    <a:pt x="23" y="31"/>
                    <a:pt x="20" y="31"/>
                    <a:pt x="19" y="33"/>
                  </a:cubicBezTo>
                  <a:cubicBezTo>
                    <a:pt x="18" y="33"/>
                    <a:pt x="18" y="32"/>
                    <a:pt x="17" y="31"/>
                  </a:cubicBezTo>
                  <a:cubicBezTo>
                    <a:pt x="15" y="27"/>
                    <a:pt x="12" y="23"/>
                    <a:pt x="9" y="19"/>
                  </a:cubicBezTo>
                  <a:close/>
                  <a:moveTo>
                    <a:pt x="20" y="9"/>
                  </a:moveTo>
                  <a:cubicBezTo>
                    <a:pt x="22" y="8"/>
                    <a:pt x="24" y="5"/>
                    <a:pt x="23" y="4"/>
                  </a:cubicBezTo>
                  <a:cubicBezTo>
                    <a:pt x="21" y="2"/>
                    <a:pt x="15" y="3"/>
                    <a:pt x="14" y="4"/>
                  </a:cubicBezTo>
                  <a:cubicBezTo>
                    <a:pt x="14" y="7"/>
                    <a:pt x="12" y="10"/>
                    <a:pt x="12" y="12"/>
                  </a:cubicBezTo>
                  <a:cubicBezTo>
                    <a:pt x="15" y="12"/>
                    <a:pt x="17" y="11"/>
                    <a:pt x="2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4" name="Freeform 499"/>
            <p:cNvSpPr>
              <a:spLocks noEditPoints="1"/>
            </p:cNvSpPr>
            <p:nvPr/>
          </p:nvSpPr>
          <p:spPr bwMode="auto">
            <a:xfrm>
              <a:off x="6420429" y="529767"/>
              <a:ext cx="172764" cy="222500"/>
            </a:xfrm>
            <a:custGeom>
              <a:avLst/>
              <a:gdLst>
                <a:gd name="T0" fmla="*/ 0 w 28"/>
                <a:gd name="T1" fmla="*/ 2 h 36"/>
                <a:gd name="T2" fmla="*/ 4 w 28"/>
                <a:gd name="T3" fmla="*/ 0 h 36"/>
                <a:gd name="T4" fmla="*/ 9 w 28"/>
                <a:gd name="T5" fmla="*/ 13 h 36"/>
                <a:gd name="T6" fmla="*/ 10 w 28"/>
                <a:gd name="T7" fmla="*/ 25 h 36"/>
                <a:gd name="T8" fmla="*/ 24 w 28"/>
                <a:gd name="T9" fmla="*/ 3 h 36"/>
                <a:gd name="T10" fmla="*/ 27 w 28"/>
                <a:gd name="T11" fmla="*/ 3 h 36"/>
                <a:gd name="T12" fmla="*/ 25 w 28"/>
                <a:gd name="T13" fmla="*/ 9 h 36"/>
                <a:gd name="T14" fmla="*/ 24 w 28"/>
                <a:gd name="T15" fmla="*/ 12 h 36"/>
                <a:gd name="T16" fmla="*/ 22 w 28"/>
                <a:gd name="T17" fmla="*/ 15 h 36"/>
                <a:gd name="T18" fmla="*/ 21 w 28"/>
                <a:gd name="T19" fmla="*/ 16 h 36"/>
                <a:gd name="T20" fmla="*/ 18 w 28"/>
                <a:gd name="T21" fmla="*/ 22 h 36"/>
                <a:gd name="T22" fmla="*/ 14 w 28"/>
                <a:gd name="T23" fmla="*/ 29 h 36"/>
                <a:gd name="T24" fmla="*/ 13 w 28"/>
                <a:gd name="T25" fmla="*/ 30 h 36"/>
                <a:gd name="T26" fmla="*/ 11 w 28"/>
                <a:gd name="T27" fmla="*/ 34 h 36"/>
                <a:gd name="T28" fmla="*/ 10 w 28"/>
                <a:gd name="T29" fmla="*/ 34 h 36"/>
                <a:gd name="T30" fmla="*/ 8 w 28"/>
                <a:gd name="T31" fmla="*/ 36 h 36"/>
                <a:gd name="T32" fmla="*/ 5 w 28"/>
                <a:gd name="T33" fmla="*/ 33 h 36"/>
                <a:gd name="T34" fmla="*/ 0 w 28"/>
                <a:gd name="T35" fmla="*/ 2 h 36"/>
                <a:gd name="T36" fmla="*/ 6 w 28"/>
                <a:gd name="T37" fmla="*/ 30 h 36"/>
                <a:gd name="T38" fmla="*/ 7 w 28"/>
                <a:gd name="T39" fmla="*/ 32 h 36"/>
                <a:gd name="T40" fmla="*/ 6 w 28"/>
                <a:gd name="T41" fmla="*/ 30 h 36"/>
                <a:gd name="T42" fmla="*/ 6 w 28"/>
                <a:gd name="T43" fmla="*/ 28 h 36"/>
                <a:gd name="T44" fmla="*/ 5 w 28"/>
                <a:gd name="T45" fmla="*/ 25 h 36"/>
                <a:gd name="T46" fmla="*/ 6 w 28"/>
                <a:gd name="T47" fmla="*/ 28 h 36"/>
                <a:gd name="T48" fmla="*/ 3 w 28"/>
                <a:gd name="T49" fmla="*/ 17 h 36"/>
                <a:gd name="T50" fmla="*/ 4 w 28"/>
                <a:gd name="T51" fmla="*/ 20 h 36"/>
                <a:gd name="T52" fmla="*/ 3 w 28"/>
                <a:gd name="T53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" h="3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3"/>
                    <a:pt x="8" y="9"/>
                    <a:pt x="9" y="13"/>
                  </a:cubicBezTo>
                  <a:cubicBezTo>
                    <a:pt x="9" y="17"/>
                    <a:pt x="8" y="21"/>
                    <a:pt x="10" y="25"/>
                  </a:cubicBezTo>
                  <a:cubicBezTo>
                    <a:pt x="16" y="19"/>
                    <a:pt x="19" y="10"/>
                    <a:pt x="24" y="3"/>
                  </a:cubicBezTo>
                  <a:cubicBezTo>
                    <a:pt x="25" y="3"/>
                    <a:pt x="26" y="3"/>
                    <a:pt x="27" y="3"/>
                  </a:cubicBezTo>
                  <a:cubicBezTo>
                    <a:pt x="28" y="5"/>
                    <a:pt x="26" y="7"/>
                    <a:pt x="25" y="9"/>
                  </a:cubicBezTo>
                  <a:cubicBezTo>
                    <a:pt x="24" y="9"/>
                    <a:pt x="24" y="11"/>
                    <a:pt x="24" y="12"/>
                  </a:cubicBezTo>
                  <a:cubicBezTo>
                    <a:pt x="23" y="13"/>
                    <a:pt x="22" y="14"/>
                    <a:pt x="22" y="15"/>
                  </a:cubicBezTo>
                  <a:cubicBezTo>
                    <a:pt x="22" y="16"/>
                    <a:pt x="21" y="16"/>
                    <a:pt x="21" y="16"/>
                  </a:cubicBezTo>
                  <a:cubicBezTo>
                    <a:pt x="20" y="18"/>
                    <a:pt x="19" y="20"/>
                    <a:pt x="18" y="22"/>
                  </a:cubicBezTo>
                  <a:cubicBezTo>
                    <a:pt x="17" y="24"/>
                    <a:pt x="15" y="26"/>
                    <a:pt x="14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2" y="33"/>
                    <a:pt x="11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9" y="35"/>
                    <a:pt x="9" y="36"/>
                    <a:pt x="8" y="36"/>
                  </a:cubicBezTo>
                  <a:cubicBezTo>
                    <a:pt x="7" y="35"/>
                    <a:pt x="6" y="33"/>
                    <a:pt x="5" y="33"/>
                  </a:cubicBezTo>
                  <a:cubicBezTo>
                    <a:pt x="3" y="22"/>
                    <a:pt x="0" y="12"/>
                    <a:pt x="0" y="2"/>
                  </a:cubicBezTo>
                  <a:close/>
                  <a:moveTo>
                    <a:pt x="6" y="30"/>
                  </a:moveTo>
                  <a:cubicBezTo>
                    <a:pt x="6" y="31"/>
                    <a:pt x="6" y="32"/>
                    <a:pt x="7" y="32"/>
                  </a:cubicBezTo>
                  <a:cubicBezTo>
                    <a:pt x="7" y="31"/>
                    <a:pt x="7" y="30"/>
                    <a:pt x="6" y="30"/>
                  </a:cubicBezTo>
                  <a:close/>
                  <a:moveTo>
                    <a:pt x="6" y="28"/>
                  </a:moveTo>
                  <a:cubicBezTo>
                    <a:pt x="6" y="27"/>
                    <a:pt x="5" y="26"/>
                    <a:pt x="5" y="25"/>
                  </a:cubicBezTo>
                  <a:cubicBezTo>
                    <a:pt x="5" y="26"/>
                    <a:pt x="5" y="27"/>
                    <a:pt x="6" y="28"/>
                  </a:cubicBezTo>
                  <a:close/>
                  <a:moveTo>
                    <a:pt x="3" y="17"/>
                  </a:moveTo>
                  <a:cubicBezTo>
                    <a:pt x="4" y="18"/>
                    <a:pt x="3" y="19"/>
                    <a:pt x="4" y="20"/>
                  </a:cubicBezTo>
                  <a:cubicBezTo>
                    <a:pt x="4" y="19"/>
                    <a:pt x="4" y="18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5" name="Freeform 500"/>
            <p:cNvSpPr>
              <a:spLocks noEditPoints="1"/>
            </p:cNvSpPr>
            <p:nvPr/>
          </p:nvSpPr>
          <p:spPr bwMode="auto">
            <a:xfrm>
              <a:off x="6972749" y="535002"/>
              <a:ext cx="167528" cy="217264"/>
            </a:xfrm>
            <a:custGeom>
              <a:avLst/>
              <a:gdLst>
                <a:gd name="T0" fmla="*/ 6 w 27"/>
                <a:gd name="T1" fmla="*/ 33 h 35"/>
                <a:gd name="T2" fmla="*/ 11 w 27"/>
                <a:gd name="T3" fmla="*/ 8 h 35"/>
                <a:gd name="T4" fmla="*/ 4 w 27"/>
                <a:gd name="T5" fmla="*/ 9 h 35"/>
                <a:gd name="T6" fmla="*/ 3 w 27"/>
                <a:gd name="T7" fmla="*/ 8 h 35"/>
                <a:gd name="T8" fmla="*/ 2 w 27"/>
                <a:gd name="T9" fmla="*/ 8 h 35"/>
                <a:gd name="T10" fmla="*/ 1 w 27"/>
                <a:gd name="T11" fmla="*/ 3 h 35"/>
                <a:gd name="T12" fmla="*/ 6 w 27"/>
                <a:gd name="T13" fmla="*/ 3 h 35"/>
                <a:gd name="T14" fmla="*/ 26 w 27"/>
                <a:gd name="T15" fmla="*/ 2 h 35"/>
                <a:gd name="T16" fmla="*/ 27 w 27"/>
                <a:gd name="T17" fmla="*/ 7 h 35"/>
                <a:gd name="T18" fmla="*/ 17 w 27"/>
                <a:gd name="T19" fmla="*/ 9 h 35"/>
                <a:gd name="T20" fmla="*/ 11 w 27"/>
                <a:gd name="T21" fmla="*/ 34 h 35"/>
                <a:gd name="T22" fmla="*/ 8 w 27"/>
                <a:gd name="T23" fmla="*/ 35 h 35"/>
                <a:gd name="T24" fmla="*/ 6 w 27"/>
                <a:gd name="T25" fmla="*/ 33 h 35"/>
                <a:gd name="T26" fmla="*/ 11 w 27"/>
                <a:gd name="T27" fmla="*/ 26 h 35"/>
                <a:gd name="T28" fmla="*/ 11 w 27"/>
                <a:gd name="T29" fmla="*/ 28 h 35"/>
                <a:gd name="T30" fmla="*/ 11 w 27"/>
                <a:gd name="T31" fmla="*/ 26 h 35"/>
                <a:gd name="T32" fmla="*/ 2 w 27"/>
                <a:gd name="T33" fmla="*/ 5 h 35"/>
                <a:gd name="T34" fmla="*/ 3 w 27"/>
                <a:gd name="T35" fmla="*/ 7 h 35"/>
                <a:gd name="T36" fmla="*/ 2 w 27"/>
                <a:gd name="T37" fmla="*/ 5 h 35"/>
                <a:gd name="T38" fmla="*/ 24 w 27"/>
                <a:gd name="T39" fmla="*/ 5 h 35"/>
                <a:gd name="T40" fmla="*/ 23 w 27"/>
                <a:gd name="T41" fmla="*/ 4 h 35"/>
                <a:gd name="T42" fmla="*/ 22 w 27"/>
                <a:gd name="T43" fmla="*/ 5 h 35"/>
                <a:gd name="T44" fmla="*/ 24 w 27"/>
                <a:gd name="T45" fmla="*/ 5 h 35"/>
                <a:gd name="T46" fmla="*/ 16 w 27"/>
                <a:gd name="T47" fmla="*/ 3 h 35"/>
                <a:gd name="T48" fmla="*/ 14 w 27"/>
                <a:gd name="T49" fmla="*/ 4 h 35"/>
                <a:gd name="T50" fmla="*/ 16 w 27"/>
                <a:gd name="T5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" h="35">
                  <a:moveTo>
                    <a:pt x="6" y="33"/>
                  </a:moveTo>
                  <a:cubicBezTo>
                    <a:pt x="7" y="25"/>
                    <a:pt x="9" y="17"/>
                    <a:pt x="11" y="8"/>
                  </a:cubicBezTo>
                  <a:cubicBezTo>
                    <a:pt x="9" y="8"/>
                    <a:pt x="7" y="9"/>
                    <a:pt x="4" y="9"/>
                  </a:cubicBezTo>
                  <a:cubicBezTo>
                    <a:pt x="4" y="9"/>
                    <a:pt x="3" y="9"/>
                    <a:pt x="3" y="8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3" y="2"/>
                    <a:pt x="4" y="3"/>
                    <a:pt x="6" y="3"/>
                  </a:cubicBezTo>
                  <a:cubicBezTo>
                    <a:pt x="12" y="3"/>
                    <a:pt x="21" y="0"/>
                    <a:pt x="26" y="2"/>
                  </a:cubicBezTo>
                  <a:cubicBezTo>
                    <a:pt x="26" y="4"/>
                    <a:pt x="27" y="5"/>
                    <a:pt x="27" y="7"/>
                  </a:cubicBezTo>
                  <a:cubicBezTo>
                    <a:pt x="24" y="8"/>
                    <a:pt x="21" y="8"/>
                    <a:pt x="17" y="9"/>
                  </a:cubicBezTo>
                  <a:cubicBezTo>
                    <a:pt x="14" y="16"/>
                    <a:pt x="14" y="26"/>
                    <a:pt x="11" y="34"/>
                  </a:cubicBezTo>
                  <a:cubicBezTo>
                    <a:pt x="10" y="35"/>
                    <a:pt x="9" y="35"/>
                    <a:pt x="8" y="35"/>
                  </a:cubicBezTo>
                  <a:cubicBezTo>
                    <a:pt x="7" y="34"/>
                    <a:pt x="7" y="34"/>
                    <a:pt x="6" y="33"/>
                  </a:cubicBezTo>
                  <a:close/>
                  <a:moveTo>
                    <a:pt x="11" y="26"/>
                  </a:moveTo>
                  <a:cubicBezTo>
                    <a:pt x="11" y="27"/>
                    <a:pt x="10" y="27"/>
                    <a:pt x="11" y="28"/>
                  </a:cubicBezTo>
                  <a:cubicBezTo>
                    <a:pt x="11" y="28"/>
                    <a:pt x="12" y="26"/>
                    <a:pt x="11" y="26"/>
                  </a:cubicBezTo>
                  <a:close/>
                  <a:moveTo>
                    <a:pt x="2" y="5"/>
                  </a:moveTo>
                  <a:cubicBezTo>
                    <a:pt x="1" y="6"/>
                    <a:pt x="3" y="7"/>
                    <a:pt x="3" y="7"/>
                  </a:cubicBezTo>
                  <a:cubicBezTo>
                    <a:pt x="3" y="6"/>
                    <a:pt x="2" y="6"/>
                    <a:pt x="2" y="5"/>
                  </a:cubicBezTo>
                  <a:close/>
                  <a:moveTo>
                    <a:pt x="24" y="5"/>
                  </a:moveTo>
                  <a:cubicBezTo>
                    <a:pt x="24" y="4"/>
                    <a:pt x="24" y="4"/>
                    <a:pt x="23" y="4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3" y="5"/>
                    <a:pt x="24" y="5"/>
                    <a:pt x="24" y="5"/>
                  </a:cubicBezTo>
                  <a:close/>
                  <a:moveTo>
                    <a:pt x="16" y="3"/>
                  </a:moveTo>
                  <a:cubicBezTo>
                    <a:pt x="15" y="3"/>
                    <a:pt x="14" y="3"/>
                    <a:pt x="14" y="4"/>
                  </a:cubicBezTo>
                  <a:cubicBezTo>
                    <a:pt x="15" y="3"/>
                    <a:pt x="16" y="3"/>
                    <a:pt x="1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6" name="Freeform 501"/>
            <p:cNvSpPr>
              <a:spLocks noEditPoints="1"/>
            </p:cNvSpPr>
            <p:nvPr/>
          </p:nvSpPr>
          <p:spPr bwMode="auto">
            <a:xfrm>
              <a:off x="7153366" y="548090"/>
              <a:ext cx="159676" cy="204175"/>
            </a:xfrm>
            <a:custGeom>
              <a:avLst/>
              <a:gdLst>
                <a:gd name="T0" fmla="*/ 11 w 26"/>
                <a:gd name="T1" fmla="*/ 0 h 33"/>
                <a:gd name="T2" fmla="*/ 22 w 26"/>
                <a:gd name="T3" fmla="*/ 2 h 33"/>
                <a:gd name="T4" fmla="*/ 25 w 26"/>
                <a:gd name="T5" fmla="*/ 8 h 33"/>
                <a:gd name="T6" fmla="*/ 24 w 26"/>
                <a:gd name="T7" fmla="*/ 21 h 33"/>
                <a:gd name="T8" fmla="*/ 14 w 26"/>
                <a:gd name="T9" fmla="*/ 33 h 33"/>
                <a:gd name="T10" fmla="*/ 6 w 26"/>
                <a:gd name="T11" fmla="*/ 31 h 33"/>
                <a:gd name="T12" fmla="*/ 3 w 26"/>
                <a:gd name="T13" fmla="*/ 28 h 33"/>
                <a:gd name="T14" fmla="*/ 11 w 26"/>
                <a:gd name="T15" fmla="*/ 0 h 33"/>
                <a:gd name="T16" fmla="*/ 9 w 26"/>
                <a:gd name="T17" fmla="*/ 29 h 33"/>
                <a:gd name="T18" fmla="*/ 14 w 26"/>
                <a:gd name="T19" fmla="*/ 28 h 33"/>
                <a:gd name="T20" fmla="*/ 20 w 26"/>
                <a:gd name="T21" fmla="*/ 19 h 33"/>
                <a:gd name="T22" fmla="*/ 19 w 26"/>
                <a:gd name="T23" fmla="*/ 8 h 33"/>
                <a:gd name="T24" fmla="*/ 17 w 26"/>
                <a:gd name="T25" fmla="*/ 6 h 33"/>
                <a:gd name="T26" fmla="*/ 9 w 26"/>
                <a:gd name="T27" fmla="*/ 11 h 33"/>
                <a:gd name="T28" fmla="*/ 9 w 26"/>
                <a:gd name="T29" fmla="*/ 16 h 33"/>
                <a:gd name="T30" fmla="*/ 9 w 26"/>
                <a:gd name="T31" fmla="*/ 16 h 33"/>
                <a:gd name="T32" fmla="*/ 9 w 26"/>
                <a:gd name="T33" fmla="*/ 29 h 33"/>
                <a:gd name="T34" fmla="*/ 21 w 26"/>
                <a:gd name="T35" fmla="*/ 22 h 33"/>
                <a:gd name="T36" fmla="*/ 17 w 26"/>
                <a:gd name="T37" fmla="*/ 28 h 33"/>
                <a:gd name="T38" fmla="*/ 21 w 26"/>
                <a:gd name="T39" fmla="*/ 22 h 33"/>
                <a:gd name="T40" fmla="*/ 22 w 26"/>
                <a:gd name="T41" fmla="*/ 6 h 33"/>
                <a:gd name="T42" fmla="*/ 24 w 26"/>
                <a:gd name="T43" fmla="*/ 11 h 33"/>
                <a:gd name="T44" fmla="*/ 22 w 26"/>
                <a:gd name="T45" fmla="*/ 6 h 33"/>
                <a:gd name="T46" fmla="*/ 17 w 26"/>
                <a:gd name="T47" fmla="*/ 3 h 33"/>
                <a:gd name="T48" fmla="*/ 22 w 26"/>
                <a:gd name="T49" fmla="*/ 5 h 33"/>
                <a:gd name="T50" fmla="*/ 17 w 26"/>
                <a:gd name="T5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" h="33">
                  <a:moveTo>
                    <a:pt x="11" y="0"/>
                  </a:moveTo>
                  <a:cubicBezTo>
                    <a:pt x="15" y="0"/>
                    <a:pt x="19" y="0"/>
                    <a:pt x="22" y="2"/>
                  </a:cubicBezTo>
                  <a:cubicBezTo>
                    <a:pt x="23" y="4"/>
                    <a:pt x="25" y="6"/>
                    <a:pt x="25" y="8"/>
                  </a:cubicBezTo>
                  <a:cubicBezTo>
                    <a:pt x="26" y="13"/>
                    <a:pt x="25" y="17"/>
                    <a:pt x="24" y="21"/>
                  </a:cubicBezTo>
                  <a:cubicBezTo>
                    <a:pt x="23" y="27"/>
                    <a:pt x="18" y="31"/>
                    <a:pt x="14" y="33"/>
                  </a:cubicBezTo>
                  <a:cubicBezTo>
                    <a:pt x="10" y="33"/>
                    <a:pt x="8" y="33"/>
                    <a:pt x="6" y="31"/>
                  </a:cubicBezTo>
                  <a:cubicBezTo>
                    <a:pt x="5" y="30"/>
                    <a:pt x="5" y="29"/>
                    <a:pt x="3" y="28"/>
                  </a:cubicBezTo>
                  <a:cubicBezTo>
                    <a:pt x="0" y="17"/>
                    <a:pt x="7" y="7"/>
                    <a:pt x="11" y="0"/>
                  </a:cubicBezTo>
                  <a:close/>
                  <a:moveTo>
                    <a:pt x="9" y="29"/>
                  </a:moveTo>
                  <a:cubicBezTo>
                    <a:pt x="10" y="30"/>
                    <a:pt x="13" y="29"/>
                    <a:pt x="14" y="28"/>
                  </a:cubicBezTo>
                  <a:cubicBezTo>
                    <a:pt x="15" y="27"/>
                    <a:pt x="19" y="23"/>
                    <a:pt x="20" y="19"/>
                  </a:cubicBezTo>
                  <a:cubicBezTo>
                    <a:pt x="21" y="15"/>
                    <a:pt x="19" y="12"/>
                    <a:pt x="19" y="8"/>
                  </a:cubicBezTo>
                  <a:cubicBezTo>
                    <a:pt x="18" y="8"/>
                    <a:pt x="17" y="7"/>
                    <a:pt x="17" y="6"/>
                  </a:cubicBezTo>
                  <a:cubicBezTo>
                    <a:pt x="13" y="5"/>
                    <a:pt x="11" y="9"/>
                    <a:pt x="9" y="11"/>
                  </a:cubicBezTo>
                  <a:cubicBezTo>
                    <a:pt x="11" y="12"/>
                    <a:pt x="10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8"/>
                    <a:pt x="5" y="28"/>
                    <a:pt x="9" y="29"/>
                  </a:cubicBezTo>
                  <a:close/>
                  <a:moveTo>
                    <a:pt x="21" y="22"/>
                  </a:moveTo>
                  <a:cubicBezTo>
                    <a:pt x="20" y="24"/>
                    <a:pt x="18" y="27"/>
                    <a:pt x="17" y="28"/>
                  </a:cubicBezTo>
                  <a:cubicBezTo>
                    <a:pt x="19" y="27"/>
                    <a:pt x="21" y="24"/>
                    <a:pt x="21" y="22"/>
                  </a:cubicBezTo>
                  <a:close/>
                  <a:moveTo>
                    <a:pt x="22" y="6"/>
                  </a:moveTo>
                  <a:cubicBezTo>
                    <a:pt x="23" y="8"/>
                    <a:pt x="23" y="10"/>
                    <a:pt x="24" y="11"/>
                  </a:cubicBezTo>
                  <a:cubicBezTo>
                    <a:pt x="24" y="9"/>
                    <a:pt x="23" y="7"/>
                    <a:pt x="22" y="6"/>
                  </a:cubicBezTo>
                  <a:close/>
                  <a:moveTo>
                    <a:pt x="17" y="3"/>
                  </a:moveTo>
                  <a:cubicBezTo>
                    <a:pt x="19" y="3"/>
                    <a:pt x="21" y="5"/>
                    <a:pt x="22" y="5"/>
                  </a:cubicBezTo>
                  <a:cubicBezTo>
                    <a:pt x="21" y="4"/>
                    <a:pt x="19" y="1"/>
                    <a:pt x="1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7" name="Freeform 502"/>
            <p:cNvSpPr>
              <a:spLocks noEditPoints="1"/>
            </p:cNvSpPr>
            <p:nvPr/>
          </p:nvSpPr>
          <p:spPr bwMode="auto">
            <a:xfrm>
              <a:off x="6619369" y="542854"/>
              <a:ext cx="149206" cy="209411"/>
            </a:xfrm>
            <a:custGeom>
              <a:avLst/>
              <a:gdLst>
                <a:gd name="T0" fmla="*/ 0 w 24"/>
                <a:gd name="T1" fmla="*/ 32 h 34"/>
                <a:gd name="T2" fmla="*/ 1 w 24"/>
                <a:gd name="T3" fmla="*/ 23 h 34"/>
                <a:gd name="T4" fmla="*/ 3 w 24"/>
                <a:gd name="T5" fmla="*/ 3 h 34"/>
                <a:gd name="T6" fmla="*/ 24 w 24"/>
                <a:gd name="T7" fmla="*/ 1 h 34"/>
                <a:gd name="T8" fmla="*/ 21 w 24"/>
                <a:gd name="T9" fmla="*/ 6 h 34"/>
                <a:gd name="T10" fmla="*/ 8 w 24"/>
                <a:gd name="T11" fmla="*/ 6 h 34"/>
                <a:gd name="T12" fmla="*/ 5 w 24"/>
                <a:gd name="T13" fmla="*/ 14 h 34"/>
                <a:gd name="T14" fmla="*/ 18 w 24"/>
                <a:gd name="T15" fmla="*/ 17 h 34"/>
                <a:gd name="T16" fmla="*/ 14 w 24"/>
                <a:gd name="T17" fmla="*/ 21 h 34"/>
                <a:gd name="T18" fmla="*/ 4 w 24"/>
                <a:gd name="T19" fmla="*/ 20 h 34"/>
                <a:gd name="T20" fmla="*/ 3 w 24"/>
                <a:gd name="T21" fmla="*/ 28 h 34"/>
                <a:gd name="T22" fmla="*/ 16 w 24"/>
                <a:gd name="T23" fmla="*/ 30 h 34"/>
                <a:gd name="T24" fmla="*/ 19 w 24"/>
                <a:gd name="T25" fmla="*/ 31 h 34"/>
                <a:gd name="T26" fmla="*/ 16 w 24"/>
                <a:gd name="T27" fmla="*/ 33 h 34"/>
                <a:gd name="T28" fmla="*/ 8 w 24"/>
                <a:gd name="T29" fmla="*/ 33 h 34"/>
                <a:gd name="T30" fmla="*/ 7 w 24"/>
                <a:gd name="T31" fmla="*/ 33 h 34"/>
                <a:gd name="T32" fmla="*/ 0 w 24"/>
                <a:gd name="T33" fmla="*/ 32 h 34"/>
                <a:gd name="T34" fmla="*/ 10 w 24"/>
                <a:gd name="T35" fmla="*/ 30 h 34"/>
                <a:gd name="T36" fmla="*/ 7 w 24"/>
                <a:gd name="T37" fmla="*/ 30 h 34"/>
                <a:gd name="T38" fmla="*/ 10 w 24"/>
                <a:gd name="T39" fmla="*/ 30 h 34"/>
                <a:gd name="T40" fmla="*/ 16 w 24"/>
                <a:gd name="T41" fmla="*/ 18 h 34"/>
                <a:gd name="T42" fmla="*/ 10 w 24"/>
                <a:gd name="T43" fmla="*/ 19 h 34"/>
                <a:gd name="T44" fmla="*/ 16 w 24"/>
                <a:gd name="T45" fmla="*/ 18 h 34"/>
                <a:gd name="T46" fmla="*/ 21 w 24"/>
                <a:gd name="T47" fmla="*/ 4 h 34"/>
                <a:gd name="T48" fmla="*/ 19 w 24"/>
                <a:gd name="T49" fmla="*/ 4 h 34"/>
                <a:gd name="T50" fmla="*/ 21 w 24"/>
                <a:gd name="T51" fmla="*/ 4 h 34"/>
                <a:gd name="T52" fmla="*/ 10 w 24"/>
                <a:gd name="T53" fmla="*/ 3 h 34"/>
                <a:gd name="T54" fmla="*/ 8 w 24"/>
                <a:gd name="T55" fmla="*/ 3 h 34"/>
                <a:gd name="T56" fmla="*/ 10 w 24"/>
                <a:gd name="T5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34">
                  <a:moveTo>
                    <a:pt x="0" y="32"/>
                  </a:moveTo>
                  <a:cubicBezTo>
                    <a:pt x="0" y="29"/>
                    <a:pt x="0" y="26"/>
                    <a:pt x="1" y="23"/>
                  </a:cubicBezTo>
                  <a:cubicBezTo>
                    <a:pt x="2" y="16"/>
                    <a:pt x="2" y="9"/>
                    <a:pt x="3" y="3"/>
                  </a:cubicBezTo>
                  <a:cubicBezTo>
                    <a:pt x="8" y="0"/>
                    <a:pt x="18" y="1"/>
                    <a:pt x="24" y="1"/>
                  </a:cubicBezTo>
                  <a:cubicBezTo>
                    <a:pt x="23" y="3"/>
                    <a:pt x="23" y="5"/>
                    <a:pt x="21" y="6"/>
                  </a:cubicBezTo>
                  <a:cubicBezTo>
                    <a:pt x="16" y="4"/>
                    <a:pt x="12" y="6"/>
                    <a:pt x="8" y="6"/>
                  </a:cubicBezTo>
                  <a:cubicBezTo>
                    <a:pt x="6" y="8"/>
                    <a:pt x="6" y="12"/>
                    <a:pt x="5" y="14"/>
                  </a:cubicBezTo>
                  <a:cubicBezTo>
                    <a:pt x="8" y="17"/>
                    <a:pt x="14" y="16"/>
                    <a:pt x="18" y="17"/>
                  </a:cubicBezTo>
                  <a:cubicBezTo>
                    <a:pt x="18" y="20"/>
                    <a:pt x="16" y="20"/>
                    <a:pt x="14" y="21"/>
                  </a:cubicBezTo>
                  <a:cubicBezTo>
                    <a:pt x="11" y="20"/>
                    <a:pt x="7" y="20"/>
                    <a:pt x="4" y="20"/>
                  </a:cubicBezTo>
                  <a:cubicBezTo>
                    <a:pt x="3" y="23"/>
                    <a:pt x="3" y="25"/>
                    <a:pt x="3" y="28"/>
                  </a:cubicBezTo>
                  <a:cubicBezTo>
                    <a:pt x="7" y="29"/>
                    <a:pt x="13" y="28"/>
                    <a:pt x="16" y="30"/>
                  </a:cubicBezTo>
                  <a:cubicBezTo>
                    <a:pt x="17" y="30"/>
                    <a:pt x="18" y="30"/>
                    <a:pt x="19" y="31"/>
                  </a:cubicBezTo>
                  <a:cubicBezTo>
                    <a:pt x="17" y="31"/>
                    <a:pt x="17" y="33"/>
                    <a:pt x="16" y="33"/>
                  </a:cubicBezTo>
                  <a:cubicBezTo>
                    <a:pt x="14" y="34"/>
                    <a:pt x="11" y="34"/>
                    <a:pt x="8" y="33"/>
                  </a:cubicBezTo>
                  <a:cubicBezTo>
                    <a:pt x="8" y="33"/>
                    <a:pt x="8" y="33"/>
                    <a:pt x="7" y="33"/>
                  </a:cubicBezTo>
                  <a:cubicBezTo>
                    <a:pt x="4" y="32"/>
                    <a:pt x="2" y="34"/>
                    <a:pt x="0" y="32"/>
                  </a:cubicBezTo>
                  <a:close/>
                  <a:moveTo>
                    <a:pt x="10" y="30"/>
                  </a:moveTo>
                  <a:cubicBezTo>
                    <a:pt x="9" y="30"/>
                    <a:pt x="8" y="29"/>
                    <a:pt x="7" y="30"/>
                  </a:cubicBezTo>
                  <a:cubicBezTo>
                    <a:pt x="8" y="30"/>
                    <a:pt x="10" y="31"/>
                    <a:pt x="10" y="30"/>
                  </a:cubicBezTo>
                  <a:close/>
                  <a:moveTo>
                    <a:pt x="16" y="18"/>
                  </a:moveTo>
                  <a:cubicBezTo>
                    <a:pt x="15" y="18"/>
                    <a:pt x="12" y="19"/>
                    <a:pt x="10" y="19"/>
                  </a:cubicBezTo>
                  <a:cubicBezTo>
                    <a:pt x="13" y="19"/>
                    <a:pt x="15" y="20"/>
                    <a:pt x="16" y="18"/>
                  </a:cubicBezTo>
                  <a:close/>
                  <a:moveTo>
                    <a:pt x="21" y="4"/>
                  </a:moveTo>
                  <a:cubicBezTo>
                    <a:pt x="20" y="5"/>
                    <a:pt x="19" y="4"/>
                    <a:pt x="19" y="4"/>
                  </a:cubicBezTo>
                  <a:cubicBezTo>
                    <a:pt x="19" y="4"/>
                    <a:pt x="21" y="5"/>
                    <a:pt x="21" y="4"/>
                  </a:cubicBezTo>
                  <a:close/>
                  <a:moveTo>
                    <a:pt x="10" y="3"/>
                  </a:moveTo>
                  <a:cubicBezTo>
                    <a:pt x="9" y="3"/>
                    <a:pt x="9" y="2"/>
                    <a:pt x="8" y="3"/>
                  </a:cubicBezTo>
                  <a:cubicBezTo>
                    <a:pt x="9" y="3"/>
                    <a:pt x="10" y="3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8" name="Freeform 503"/>
            <p:cNvSpPr>
              <a:spLocks noEditPoints="1"/>
            </p:cNvSpPr>
            <p:nvPr/>
          </p:nvSpPr>
          <p:spPr bwMode="auto">
            <a:xfrm>
              <a:off x="6786898" y="529767"/>
              <a:ext cx="141352" cy="222500"/>
            </a:xfrm>
            <a:custGeom>
              <a:avLst/>
              <a:gdLst>
                <a:gd name="T0" fmla="*/ 16 w 23"/>
                <a:gd name="T1" fmla="*/ 9 h 36"/>
                <a:gd name="T2" fmla="*/ 13 w 23"/>
                <a:gd name="T3" fmla="*/ 5 h 36"/>
                <a:gd name="T4" fmla="*/ 7 w 23"/>
                <a:gd name="T5" fmla="*/ 20 h 36"/>
                <a:gd name="T6" fmla="*/ 9 w 23"/>
                <a:gd name="T7" fmla="*/ 29 h 36"/>
                <a:gd name="T8" fmla="*/ 20 w 23"/>
                <a:gd name="T9" fmla="*/ 22 h 36"/>
                <a:gd name="T10" fmla="*/ 22 w 23"/>
                <a:gd name="T11" fmla="*/ 26 h 36"/>
                <a:gd name="T12" fmla="*/ 17 w 23"/>
                <a:gd name="T13" fmla="*/ 35 h 36"/>
                <a:gd name="T14" fmla="*/ 11 w 23"/>
                <a:gd name="T15" fmla="*/ 36 h 36"/>
                <a:gd name="T16" fmla="*/ 6 w 23"/>
                <a:gd name="T17" fmla="*/ 34 h 36"/>
                <a:gd name="T18" fmla="*/ 4 w 23"/>
                <a:gd name="T19" fmla="*/ 31 h 36"/>
                <a:gd name="T20" fmla="*/ 2 w 23"/>
                <a:gd name="T21" fmla="*/ 26 h 36"/>
                <a:gd name="T22" fmla="*/ 1 w 23"/>
                <a:gd name="T23" fmla="*/ 22 h 36"/>
                <a:gd name="T24" fmla="*/ 9 w 23"/>
                <a:gd name="T25" fmla="*/ 3 h 36"/>
                <a:gd name="T26" fmla="*/ 11 w 23"/>
                <a:gd name="T27" fmla="*/ 2 h 36"/>
                <a:gd name="T28" fmla="*/ 16 w 23"/>
                <a:gd name="T29" fmla="*/ 9 h 36"/>
                <a:gd name="T30" fmla="*/ 16 w 23"/>
                <a:gd name="T31" fmla="*/ 33 h 36"/>
                <a:gd name="T32" fmla="*/ 13 w 23"/>
                <a:gd name="T33" fmla="*/ 34 h 36"/>
                <a:gd name="T34" fmla="*/ 16 w 23"/>
                <a:gd name="T35" fmla="*/ 33 h 36"/>
                <a:gd name="T36" fmla="*/ 19 w 23"/>
                <a:gd name="T37" fmla="*/ 31 h 36"/>
                <a:gd name="T38" fmla="*/ 18 w 23"/>
                <a:gd name="T39" fmla="*/ 33 h 36"/>
                <a:gd name="T40" fmla="*/ 19 w 23"/>
                <a:gd name="T41" fmla="*/ 31 h 36"/>
                <a:gd name="T42" fmla="*/ 10 w 23"/>
                <a:gd name="T43" fmla="*/ 32 h 36"/>
                <a:gd name="T44" fmla="*/ 8 w 23"/>
                <a:gd name="T45" fmla="*/ 31 h 36"/>
                <a:gd name="T46" fmla="*/ 10 w 23"/>
                <a:gd name="T47" fmla="*/ 32 h 36"/>
                <a:gd name="T48" fmla="*/ 19 w 23"/>
                <a:gd name="T49" fmla="*/ 27 h 36"/>
                <a:gd name="T50" fmla="*/ 13 w 23"/>
                <a:gd name="T51" fmla="*/ 31 h 36"/>
                <a:gd name="T52" fmla="*/ 19 w 23"/>
                <a:gd name="T53" fmla="*/ 27 h 36"/>
                <a:gd name="T54" fmla="*/ 2 w 23"/>
                <a:gd name="T55" fmla="*/ 18 h 36"/>
                <a:gd name="T56" fmla="*/ 3 w 23"/>
                <a:gd name="T57" fmla="*/ 23 h 36"/>
                <a:gd name="T58" fmla="*/ 2 w 23"/>
                <a:gd name="T59" fmla="*/ 18 h 36"/>
                <a:gd name="T60" fmla="*/ 8 w 23"/>
                <a:gd name="T61" fmla="*/ 8 h 36"/>
                <a:gd name="T62" fmla="*/ 6 w 23"/>
                <a:gd name="T63" fmla="*/ 17 h 36"/>
                <a:gd name="T64" fmla="*/ 8 w 23"/>
                <a:gd name="T65" fmla="*/ 8 h 36"/>
                <a:gd name="T66" fmla="*/ 5 w 23"/>
                <a:gd name="T67" fmla="*/ 11 h 36"/>
                <a:gd name="T68" fmla="*/ 4 w 23"/>
                <a:gd name="T69" fmla="*/ 14 h 36"/>
                <a:gd name="T70" fmla="*/ 5 w 23"/>
                <a:gd name="T71" fmla="*/ 11 h 36"/>
                <a:gd name="T72" fmla="*/ 10 w 23"/>
                <a:gd name="T73" fmla="*/ 6 h 36"/>
                <a:gd name="T74" fmla="*/ 8 w 23"/>
                <a:gd name="T75" fmla="*/ 7 h 36"/>
                <a:gd name="T76" fmla="*/ 10 w 23"/>
                <a:gd name="T77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36">
                  <a:moveTo>
                    <a:pt x="16" y="9"/>
                  </a:moveTo>
                  <a:cubicBezTo>
                    <a:pt x="16" y="8"/>
                    <a:pt x="13" y="7"/>
                    <a:pt x="13" y="5"/>
                  </a:cubicBezTo>
                  <a:cubicBezTo>
                    <a:pt x="9" y="7"/>
                    <a:pt x="7" y="14"/>
                    <a:pt x="7" y="20"/>
                  </a:cubicBezTo>
                  <a:cubicBezTo>
                    <a:pt x="6" y="23"/>
                    <a:pt x="7" y="27"/>
                    <a:pt x="9" y="29"/>
                  </a:cubicBezTo>
                  <a:cubicBezTo>
                    <a:pt x="15" y="31"/>
                    <a:pt x="19" y="27"/>
                    <a:pt x="20" y="22"/>
                  </a:cubicBezTo>
                  <a:cubicBezTo>
                    <a:pt x="21" y="23"/>
                    <a:pt x="22" y="25"/>
                    <a:pt x="22" y="26"/>
                  </a:cubicBezTo>
                  <a:cubicBezTo>
                    <a:pt x="22" y="28"/>
                    <a:pt x="19" y="34"/>
                    <a:pt x="17" y="35"/>
                  </a:cubicBezTo>
                  <a:cubicBezTo>
                    <a:pt x="16" y="36"/>
                    <a:pt x="13" y="36"/>
                    <a:pt x="11" y="36"/>
                  </a:cubicBezTo>
                  <a:cubicBezTo>
                    <a:pt x="9" y="35"/>
                    <a:pt x="7" y="35"/>
                    <a:pt x="6" y="34"/>
                  </a:cubicBezTo>
                  <a:cubicBezTo>
                    <a:pt x="5" y="33"/>
                    <a:pt x="5" y="32"/>
                    <a:pt x="4" y="31"/>
                  </a:cubicBezTo>
                  <a:cubicBezTo>
                    <a:pt x="3" y="29"/>
                    <a:pt x="3" y="29"/>
                    <a:pt x="2" y="26"/>
                  </a:cubicBezTo>
                  <a:cubicBezTo>
                    <a:pt x="2" y="24"/>
                    <a:pt x="1" y="23"/>
                    <a:pt x="1" y="22"/>
                  </a:cubicBezTo>
                  <a:cubicBezTo>
                    <a:pt x="0" y="15"/>
                    <a:pt x="4" y="4"/>
                    <a:pt x="9" y="3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7" y="0"/>
                    <a:pt x="23" y="10"/>
                    <a:pt x="16" y="9"/>
                  </a:cubicBezTo>
                  <a:close/>
                  <a:moveTo>
                    <a:pt x="16" y="33"/>
                  </a:moveTo>
                  <a:cubicBezTo>
                    <a:pt x="15" y="33"/>
                    <a:pt x="14" y="33"/>
                    <a:pt x="13" y="34"/>
                  </a:cubicBezTo>
                  <a:cubicBezTo>
                    <a:pt x="14" y="34"/>
                    <a:pt x="15" y="34"/>
                    <a:pt x="16" y="33"/>
                  </a:cubicBezTo>
                  <a:close/>
                  <a:moveTo>
                    <a:pt x="19" y="31"/>
                  </a:moveTo>
                  <a:cubicBezTo>
                    <a:pt x="19" y="32"/>
                    <a:pt x="17" y="32"/>
                    <a:pt x="18" y="33"/>
                  </a:cubicBezTo>
                  <a:cubicBezTo>
                    <a:pt x="19" y="33"/>
                    <a:pt x="19" y="31"/>
                    <a:pt x="19" y="31"/>
                  </a:cubicBezTo>
                  <a:close/>
                  <a:moveTo>
                    <a:pt x="10" y="32"/>
                  </a:moveTo>
                  <a:cubicBezTo>
                    <a:pt x="9" y="32"/>
                    <a:pt x="8" y="31"/>
                    <a:pt x="8" y="31"/>
                  </a:cubicBezTo>
                  <a:cubicBezTo>
                    <a:pt x="8" y="32"/>
                    <a:pt x="10" y="33"/>
                    <a:pt x="10" y="32"/>
                  </a:cubicBezTo>
                  <a:close/>
                  <a:moveTo>
                    <a:pt x="19" y="27"/>
                  </a:moveTo>
                  <a:cubicBezTo>
                    <a:pt x="18" y="29"/>
                    <a:pt x="16" y="31"/>
                    <a:pt x="13" y="31"/>
                  </a:cubicBezTo>
                  <a:cubicBezTo>
                    <a:pt x="16" y="32"/>
                    <a:pt x="19" y="29"/>
                    <a:pt x="19" y="27"/>
                  </a:cubicBezTo>
                  <a:close/>
                  <a:moveTo>
                    <a:pt x="2" y="18"/>
                  </a:moveTo>
                  <a:cubicBezTo>
                    <a:pt x="2" y="20"/>
                    <a:pt x="2" y="22"/>
                    <a:pt x="3" y="23"/>
                  </a:cubicBezTo>
                  <a:cubicBezTo>
                    <a:pt x="3" y="22"/>
                    <a:pt x="3" y="19"/>
                    <a:pt x="2" y="18"/>
                  </a:cubicBezTo>
                  <a:close/>
                  <a:moveTo>
                    <a:pt x="8" y="8"/>
                  </a:moveTo>
                  <a:cubicBezTo>
                    <a:pt x="7" y="10"/>
                    <a:pt x="5" y="14"/>
                    <a:pt x="6" y="17"/>
                  </a:cubicBezTo>
                  <a:cubicBezTo>
                    <a:pt x="6" y="14"/>
                    <a:pt x="7" y="11"/>
                    <a:pt x="8" y="8"/>
                  </a:cubicBezTo>
                  <a:close/>
                  <a:moveTo>
                    <a:pt x="5" y="11"/>
                  </a:moveTo>
                  <a:cubicBezTo>
                    <a:pt x="4" y="11"/>
                    <a:pt x="4" y="13"/>
                    <a:pt x="4" y="14"/>
                  </a:cubicBezTo>
                  <a:cubicBezTo>
                    <a:pt x="5" y="13"/>
                    <a:pt x="5" y="11"/>
                    <a:pt x="5" y="11"/>
                  </a:cubicBezTo>
                  <a:close/>
                  <a:moveTo>
                    <a:pt x="10" y="6"/>
                  </a:moveTo>
                  <a:cubicBezTo>
                    <a:pt x="9" y="6"/>
                    <a:pt x="8" y="6"/>
                    <a:pt x="8" y="7"/>
                  </a:cubicBezTo>
                  <a:cubicBezTo>
                    <a:pt x="9" y="7"/>
                    <a:pt x="10" y="6"/>
                    <a:pt x="1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9" name="Freeform 514"/>
            <p:cNvSpPr>
              <a:spLocks noEditPoints="1"/>
            </p:cNvSpPr>
            <p:nvPr/>
          </p:nvSpPr>
          <p:spPr bwMode="auto">
            <a:xfrm>
              <a:off x="2768832" y="1516613"/>
              <a:ext cx="143971" cy="172764"/>
            </a:xfrm>
            <a:custGeom>
              <a:avLst/>
              <a:gdLst>
                <a:gd name="T0" fmla="*/ 22 w 23"/>
                <a:gd name="T1" fmla="*/ 0 h 28"/>
                <a:gd name="T2" fmla="*/ 17 w 23"/>
                <a:gd name="T3" fmla="*/ 10 h 28"/>
                <a:gd name="T4" fmla="*/ 13 w 23"/>
                <a:gd name="T5" fmla="*/ 26 h 28"/>
                <a:gd name="T6" fmla="*/ 10 w 23"/>
                <a:gd name="T7" fmla="*/ 22 h 28"/>
                <a:gd name="T8" fmla="*/ 6 w 23"/>
                <a:gd name="T9" fmla="*/ 27 h 28"/>
                <a:gd name="T10" fmla="*/ 5 w 23"/>
                <a:gd name="T11" fmla="*/ 27 h 28"/>
                <a:gd name="T12" fmla="*/ 9 w 23"/>
                <a:gd name="T13" fmla="*/ 19 h 28"/>
                <a:gd name="T14" fmla="*/ 14 w 23"/>
                <a:gd name="T15" fmla="*/ 12 h 28"/>
                <a:gd name="T16" fmla="*/ 11 w 23"/>
                <a:gd name="T17" fmla="*/ 11 h 28"/>
                <a:gd name="T18" fmla="*/ 0 w 23"/>
                <a:gd name="T19" fmla="*/ 16 h 28"/>
                <a:gd name="T20" fmla="*/ 15 w 23"/>
                <a:gd name="T21" fmla="*/ 10 h 28"/>
                <a:gd name="T22" fmla="*/ 22 w 23"/>
                <a:gd name="T23" fmla="*/ 0 h 28"/>
                <a:gd name="T24" fmla="*/ 11 w 23"/>
                <a:gd name="T25" fmla="*/ 20 h 28"/>
                <a:gd name="T26" fmla="*/ 14 w 23"/>
                <a:gd name="T27" fmla="*/ 24 h 28"/>
                <a:gd name="T28" fmla="*/ 15 w 23"/>
                <a:gd name="T29" fmla="*/ 12 h 28"/>
                <a:gd name="T30" fmla="*/ 11 w 23"/>
                <a:gd name="T31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28">
                  <a:moveTo>
                    <a:pt x="22" y="0"/>
                  </a:moveTo>
                  <a:cubicBezTo>
                    <a:pt x="21" y="4"/>
                    <a:pt x="18" y="7"/>
                    <a:pt x="17" y="10"/>
                  </a:cubicBezTo>
                  <a:cubicBezTo>
                    <a:pt x="23" y="13"/>
                    <a:pt x="23" y="28"/>
                    <a:pt x="13" y="26"/>
                  </a:cubicBezTo>
                  <a:cubicBezTo>
                    <a:pt x="12" y="25"/>
                    <a:pt x="11" y="24"/>
                    <a:pt x="10" y="22"/>
                  </a:cubicBezTo>
                  <a:cubicBezTo>
                    <a:pt x="8" y="23"/>
                    <a:pt x="8" y="26"/>
                    <a:pt x="6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4"/>
                    <a:pt x="7" y="22"/>
                    <a:pt x="9" y="19"/>
                  </a:cubicBezTo>
                  <a:cubicBezTo>
                    <a:pt x="11" y="17"/>
                    <a:pt x="12" y="14"/>
                    <a:pt x="14" y="12"/>
                  </a:cubicBezTo>
                  <a:cubicBezTo>
                    <a:pt x="13" y="12"/>
                    <a:pt x="12" y="11"/>
                    <a:pt x="11" y="11"/>
                  </a:cubicBezTo>
                  <a:cubicBezTo>
                    <a:pt x="7" y="11"/>
                    <a:pt x="3" y="15"/>
                    <a:pt x="0" y="16"/>
                  </a:cubicBezTo>
                  <a:cubicBezTo>
                    <a:pt x="0" y="11"/>
                    <a:pt x="10" y="8"/>
                    <a:pt x="15" y="10"/>
                  </a:cubicBezTo>
                  <a:cubicBezTo>
                    <a:pt x="17" y="7"/>
                    <a:pt x="18" y="2"/>
                    <a:pt x="22" y="0"/>
                  </a:cubicBezTo>
                  <a:close/>
                  <a:moveTo>
                    <a:pt x="11" y="20"/>
                  </a:moveTo>
                  <a:cubicBezTo>
                    <a:pt x="12" y="21"/>
                    <a:pt x="13" y="23"/>
                    <a:pt x="14" y="24"/>
                  </a:cubicBezTo>
                  <a:cubicBezTo>
                    <a:pt x="20" y="24"/>
                    <a:pt x="20" y="14"/>
                    <a:pt x="15" y="12"/>
                  </a:cubicBezTo>
                  <a:cubicBezTo>
                    <a:pt x="14" y="15"/>
                    <a:pt x="12" y="17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0" name="Freeform 515"/>
            <p:cNvSpPr/>
            <p:nvPr/>
          </p:nvSpPr>
          <p:spPr bwMode="auto">
            <a:xfrm>
              <a:off x="3090802" y="1558495"/>
              <a:ext cx="26176" cy="26176"/>
            </a:xfrm>
            <a:custGeom>
              <a:avLst/>
              <a:gdLst>
                <a:gd name="T0" fmla="*/ 4 w 4"/>
                <a:gd name="T1" fmla="*/ 3 h 4"/>
                <a:gd name="T2" fmla="*/ 0 w 4"/>
                <a:gd name="T3" fmla="*/ 3 h 4"/>
                <a:gd name="T4" fmla="*/ 4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3"/>
                    <a:pt x="1" y="4"/>
                    <a:pt x="0" y="3"/>
                  </a:cubicBezTo>
                  <a:cubicBezTo>
                    <a:pt x="0" y="0"/>
                    <a:pt x="4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1" name="Freeform 516"/>
            <p:cNvSpPr>
              <a:spLocks noEditPoints="1"/>
            </p:cNvSpPr>
            <p:nvPr/>
          </p:nvSpPr>
          <p:spPr bwMode="auto">
            <a:xfrm>
              <a:off x="3054155" y="1571584"/>
              <a:ext cx="130882" cy="230352"/>
            </a:xfrm>
            <a:custGeom>
              <a:avLst/>
              <a:gdLst>
                <a:gd name="T0" fmla="*/ 17 w 21"/>
                <a:gd name="T1" fmla="*/ 12 h 37"/>
                <a:gd name="T2" fmla="*/ 12 w 21"/>
                <a:gd name="T3" fmla="*/ 34 h 37"/>
                <a:gd name="T4" fmla="*/ 0 w 21"/>
                <a:gd name="T5" fmla="*/ 28 h 37"/>
                <a:gd name="T6" fmla="*/ 6 w 21"/>
                <a:gd name="T7" fmla="*/ 23 h 37"/>
                <a:gd name="T8" fmla="*/ 13 w 21"/>
                <a:gd name="T9" fmla="*/ 20 h 37"/>
                <a:gd name="T10" fmla="*/ 3 w 21"/>
                <a:gd name="T11" fmla="*/ 27 h 37"/>
                <a:gd name="T12" fmla="*/ 10 w 21"/>
                <a:gd name="T13" fmla="*/ 32 h 37"/>
                <a:gd name="T14" fmla="*/ 14 w 21"/>
                <a:gd name="T15" fmla="*/ 15 h 37"/>
                <a:gd name="T16" fmla="*/ 6 w 21"/>
                <a:gd name="T17" fmla="*/ 14 h 37"/>
                <a:gd name="T18" fmla="*/ 21 w 21"/>
                <a:gd name="T19" fmla="*/ 7 h 37"/>
                <a:gd name="T20" fmla="*/ 17 w 21"/>
                <a:gd name="T21" fmla="*/ 12 h 37"/>
                <a:gd name="T22" fmla="*/ 10 w 21"/>
                <a:gd name="T23" fmla="*/ 10 h 37"/>
                <a:gd name="T24" fmla="*/ 8 w 21"/>
                <a:gd name="T25" fmla="*/ 14 h 37"/>
                <a:gd name="T26" fmla="*/ 18 w 21"/>
                <a:gd name="T27" fmla="*/ 7 h 37"/>
                <a:gd name="T28" fmla="*/ 10 w 21"/>
                <a:gd name="T29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37">
                  <a:moveTo>
                    <a:pt x="17" y="12"/>
                  </a:moveTo>
                  <a:cubicBezTo>
                    <a:pt x="15" y="19"/>
                    <a:pt x="14" y="27"/>
                    <a:pt x="12" y="34"/>
                  </a:cubicBezTo>
                  <a:cubicBezTo>
                    <a:pt x="6" y="37"/>
                    <a:pt x="4" y="29"/>
                    <a:pt x="0" y="28"/>
                  </a:cubicBezTo>
                  <a:cubicBezTo>
                    <a:pt x="1" y="25"/>
                    <a:pt x="4" y="25"/>
                    <a:pt x="6" y="23"/>
                  </a:cubicBezTo>
                  <a:cubicBezTo>
                    <a:pt x="9" y="22"/>
                    <a:pt x="11" y="20"/>
                    <a:pt x="13" y="20"/>
                  </a:cubicBezTo>
                  <a:cubicBezTo>
                    <a:pt x="11" y="24"/>
                    <a:pt x="6" y="25"/>
                    <a:pt x="3" y="27"/>
                  </a:cubicBezTo>
                  <a:cubicBezTo>
                    <a:pt x="4" y="30"/>
                    <a:pt x="7" y="33"/>
                    <a:pt x="10" y="32"/>
                  </a:cubicBezTo>
                  <a:cubicBezTo>
                    <a:pt x="13" y="31"/>
                    <a:pt x="13" y="18"/>
                    <a:pt x="14" y="15"/>
                  </a:cubicBezTo>
                  <a:cubicBezTo>
                    <a:pt x="13" y="15"/>
                    <a:pt x="7" y="18"/>
                    <a:pt x="6" y="14"/>
                  </a:cubicBezTo>
                  <a:cubicBezTo>
                    <a:pt x="3" y="10"/>
                    <a:pt x="20" y="0"/>
                    <a:pt x="21" y="7"/>
                  </a:cubicBezTo>
                  <a:cubicBezTo>
                    <a:pt x="21" y="9"/>
                    <a:pt x="19" y="10"/>
                    <a:pt x="17" y="12"/>
                  </a:cubicBezTo>
                  <a:close/>
                  <a:moveTo>
                    <a:pt x="10" y="10"/>
                  </a:moveTo>
                  <a:cubicBezTo>
                    <a:pt x="9" y="11"/>
                    <a:pt x="8" y="12"/>
                    <a:pt x="8" y="14"/>
                  </a:cubicBezTo>
                  <a:cubicBezTo>
                    <a:pt x="13" y="14"/>
                    <a:pt x="16" y="11"/>
                    <a:pt x="18" y="7"/>
                  </a:cubicBezTo>
                  <a:cubicBezTo>
                    <a:pt x="15" y="4"/>
                    <a:pt x="13" y="10"/>
                    <a:pt x="1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2" name="Freeform 517"/>
            <p:cNvSpPr/>
            <p:nvPr/>
          </p:nvSpPr>
          <p:spPr bwMode="auto">
            <a:xfrm>
              <a:off x="3946766" y="1558495"/>
              <a:ext cx="62823" cy="125646"/>
            </a:xfrm>
            <a:custGeom>
              <a:avLst/>
              <a:gdLst>
                <a:gd name="T0" fmla="*/ 9 w 10"/>
                <a:gd name="T1" fmla="*/ 4 h 20"/>
                <a:gd name="T2" fmla="*/ 6 w 10"/>
                <a:gd name="T3" fmla="*/ 7 h 20"/>
                <a:gd name="T4" fmla="*/ 6 w 10"/>
                <a:gd name="T5" fmla="*/ 5 h 20"/>
                <a:gd name="T6" fmla="*/ 9 w 10"/>
                <a:gd name="T7" fmla="*/ 14 h 20"/>
                <a:gd name="T8" fmla="*/ 0 w 10"/>
                <a:gd name="T9" fmla="*/ 15 h 20"/>
                <a:gd name="T10" fmla="*/ 7 w 10"/>
                <a:gd name="T11" fmla="*/ 13 h 20"/>
                <a:gd name="T12" fmla="*/ 3 w 10"/>
                <a:gd name="T13" fmla="*/ 8 h 20"/>
                <a:gd name="T14" fmla="*/ 9 w 10"/>
                <a:gd name="T1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0">
                  <a:moveTo>
                    <a:pt x="9" y="4"/>
                  </a:moveTo>
                  <a:cubicBezTo>
                    <a:pt x="9" y="6"/>
                    <a:pt x="8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7"/>
                    <a:pt x="10" y="10"/>
                    <a:pt x="9" y="14"/>
                  </a:cubicBezTo>
                  <a:cubicBezTo>
                    <a:pt x="7" y="16"/>
                    <a:pt x="1" y="20"/>
                    <a:pt x="0" y="15"/>
                  </a:cubicBezTo>
                  <a:cubicBezTo>
                    <a:pt x="2" y="14"/>
                    <a:pt x="5" y="15"/>
                    <a:pt x="7" y="13"/>
                  </a:cubicBezTo>
                  <a:cubicBezTo>
                    <a:pt x="6" y="11"/>
                    <a:pt x="4" y="10"/>
                    <a:pt x="3" y="8"/>
                  </a:cubicBezTo>
                  <a:cubicBezTo>
                    <a:pt x="1" y="3"/>
                    <a:pt x="6" y="0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3" name="Freeform 518"/>
            <p:cNvSpPr/>
            <p:nvPr/>
          </p:nvSpPr>
          <p:spPr bwMode="auto">
            <a:xfrm>
              <a:off x="3166712" y="1616083"/>
              <a:ext cx="86383" cy="73294"/>
            </a:xfrm>
            <a:custGeom>
              <a:avLst/>
              <a:gdLst>
                <a:gd name="T0" fmla="*/ 14 w 14"/>
                <a:gd name="T1" fmla="*/ 4 h 12"/>
                <a:gd name="T2" fmla="*/ 12 w 14"/>
                <a:gd name="T3" fmla="*/ 7 h 12"/>
                <a:gd name="T4" fmla="*/ 13 w 14"/>
                <a:gd name="T5" fmla="*/ 8 h 12"/>
                <a:gd name="T6" fmla="*/ 9 w 14"/>
                <a:gd name="T7" fmla="*/ 11 h 12"/>
                <a:gd name="T8" fmla="*/ 8 w 14"/>
                <a:gd name="T9" fmla="*/ 10 h 12"/>
                <a:gd name="T10" fmla="*/ 12 w 14"/>
                <a:gd name="T11" fmla="*/ 5 h 12"/>
                <a:gd name="T12" fmla="*/ 2 w 14"/>
                <a:gd name="T13" fmla="*/ 11 h 12"/>
                <a:gd name="T14" fmla="*/ 0 w 14"/>
                <a:gd name="T15" fmla="*/ 10 h 12"/>
                <a:gd name="T16" fmla="*/ 4 w 14"/>
                <a:gd name="T17" fmla="*/ 2 h 12"/>
                <a:gd name="T18" fmla="*/ 14 w 14"/>
                <a:gd name="T1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2">
                  <a:moveTo>
                    <a:pt x="14" y="4"/>
                  </a:moveTo>
                  <a:cubicBezTo>
                    <a:pt x="14" y="5"/>
                    <a:pt x="13" y="6"/>
                    <a:pt x="12" y="7"/>
                  </a:cubicBezTo>
                  <a:cubicBezTo>
                    <a:pt x="12" y="8"/>
                    <a:pt x="13" y="7"/>
                    <a:pt x="13" y="8"/>
                  </a:cubicBezTo>
                  <a:cubicBezTo>
                    <a:pt x="13" y="10"/>
                    <a:pt x="11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9" y="8"/>
                    <a:pt x="11" y="7"/>
                    <a:pt x="12" y="5"/>
                  </a:cubicBezTo>
                  <a:cubicBezTo>
                    <a:pt x="7" y="0"/>
                    <a:pt x="5" y="9"/>
                    <a:pt x="2" y="11"/>
                  </a:cubicBezTo>
                  <a:cubicBezTo>
                    <a:pt x="1" y="11"/>
                    <a:pt x="1" y="10"/>
                    <a:pt x="0" y="10"/>
                  </a:cubicBezTo>
                  <a:cubicBezTo>
                    <a:pt x="1" y="7"/>
                    <a:pt x="3" y="4"/>
                    <a:pt x="4" y="2"/>
                  </a:cubicBezTo>
                  <a:cubicBezTo>
                    <a:pt x="8" y="1"/>
                    <a:pt x="12" y="0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4" name="Freeform 519"/>
            <p:cNvSpPr>
              <a:spLocks noEditPoints="1"/>
            </p:cNvSpPr>
            <p:nvPr/>
          </p:nvSpPr>
          <p:spPr bwMode="auto">
            <a:xfrm>
              <a:off x="3376123" y="1503526"/>
              <a:ext cx="588968" cy="172764"/>
            </a:xfrm>
            <a:custGeom>
              <a:avLst/>
              <a:gdLst>
                <a:gd name="T0" fmla="*/ 90 w 95"/>
                <a:gd name="T1" fmla="*/ 17 h 28"/>
                <a:gd name="T2" fmla="*/ 87 w 95"/>
                <a:gd name="T3" fmla="*/ 18 h 28"/>
                <a:gd name="T4" fmla="*/ 84 w 95"/>
                <a:gd name="T5" fmla="*/ 23 h 28"/>
                <a:gd name="T6" fmla="*/ 90 w 95"/>
                <a:gd name="T7" fmla="*/ 20 h 28"/>
                <a:gd name="T8" fmla="*/ 82 w 95"/>
                <a:gd name="T9" fmla="*/ 25 h 28"/>
                <a:gd name="T10" fmla="*/ 84 w 95"/>
                <a:gd name="T11" fmla="*/ 18 h 28"/>
                <a:gd name="T12" fmla="*/ 72 w 95"/>
                <a:gd name="T13" fmla="*/ 27 h 28"/>
                <a:gd name="T14" fmla="*/ 73 w 95"/>
                <a:gd name="T15" fmla="*/ 18 h 28"/>
                <a:gd name="T16" fmla="*/ 63 w 95"/>
                <a:gd name="T17" fmla="*/ 25 h 28"/>
                <a:gd name="T18" fmla="*/ 65 w 95"/>
                <a:gd name="T19" fmla="*/ 21 h 28"/>
                <a:gd name="T20" fmla="*/ 54 w 95"/>
                <a:gd name="T21" fmla="*/ 24 h 28"/>
                <a:gd name="T22" fmla="*/ 48 w 95"/>
                <a:gd name="T23" fmla="*/ 24 h 28"/>
                <a:gd name="T24" fmla="*/ 49 w 95"/>
                <a:gd name="T25" fmla="*/ 19 h 28"/>
                <a:gd name="T26" fmla="*/ 41 w 95"/>
                <a:gd name="T27" fmla="*/ 25 h 28"/>
                <a:gd name="T28" fmla="*/ 39 w 95"/>
                <a:gd name="T29" fmla="*/ 25 h 28"/>
                <a:gd name="T30" fmla="*/ 42 w 95"/>
                <a:gd name="T31" fmla="*/ 18 h 28"/>
                <a:gd name="T32" fmla="*/ 36 w 95"/>
                <a:gd name="T33" fmla="*/ 26 h 28"/>
                <a:gd name="T34" fmla="*/ 34 w 95"/>
                <a:gd name="T35" fmla="*/ 26 h 28"/>
                <a:gd name="T36" fmla="*/ 34 w 95"/>
                <a:gd name="T37" fmla="*/ 24 h 28"/>
                <a:gd name="T38" fmla="*/ 26 w 95"/>
                <a:gd name="T39" fmla="*/ 24 h 28"/>
                <a:gd name="T40" fmla="*/ 15 w 95"/>
                <a:gd name="T41" fmla="*/ 21 h 28"/>
                <a:gd name="T42" fmla="*/ 4 w 95"/>
                <a:gd name="T43" fmla="*/ 25 h 28"/>
                <a:gd name="T44" fmla="*/ 10 w 95"/>
                <a:gd name="T45" fmla="*/ 14 h 28"/>
                <a:gd name="T46" fmla="*/ 5 w 95"/>
                <a:gd name="T47" fmla="*/ 22 h 28"/>
                <a:gd name="T48" fmla="*/ 16 w 95"/>
                <a:gd name="T49" fmla="*/ 19 h 28"/>
                <a:gd name="T50" fmla="*/ 27 w 95"/>
                <a:gd name="T51" fmla="*/ 4 h 28"/>
                <a:gd name="T52" fmla="*/ 17 w 95"/>
                <a:gd name="T53" fmla="*/ 20 h 28"/>
                <a:gd name="T54" fmla="*/ 25 w 95"/>
                <a:gd name="T55" fmla="*/ 22 h 28"/>
                <a:gd name="T56" fmla="*/ 30 w 95"/>
                <a:gd name="T57" fmla="*/ 14 h 28"/>
                <a:gd name="T58" fmla="*/ 28 w 95"/>
                <a:gd name="T59" fmla="*/ 23 h 28"/>
                <a:gd name="T60" fmla="*/ 39 w 95"/>
                <a:gd name="T61" fmla="*/ 15 h 28"/>
                <a:gd name="T62" fmla="*/ 44 w 95"/>
                <a:gd name="T63" fmla="*/ 17 h 28"/>
                <a:gd name="T64" fmla="*/ 52 w 95"/>
                <a:gd name="T65" fmla="*/ 17 h 28"/>
                <a:gd name="T66" fmla="*/ 51 w 95"/>
                <a:gd name="T67" fmla="*/ 22 h 28"/>
                <a:gd name="T68" fmla="*/ 54 w 95"/>
                <a:gd name="T69" fmla="*/ 22 h 28"/>
                <a:gd name="T70" fmla="*/ 61 w 95"/>
                <a:gd name="T71" fmla="*/ 15 h 28"/>
                <a:gd name="T72" fmla="*/ 56 w 95"/>
                <a:gd name="T73" fmla="*/ 22 h 28"/>
                <a:gd name="T74" fmla="*/ 61 w 95"/>
                <a:gd name="T75" fmla="*/ 22 h 28"/>
                <a:gd name="T76" fmla="*/ 67 w 95"/>
                <a:gd name="T77" fmla="*/ 17 h 28"/>
                <a:gd name="T78" fmla="*/ 69 w 95"/>
                <a:gd name="T79" fmla="*/ 13 h 28"/>
                <a:gd name="T80" fmla="*/ 70 w 95"/>
                <a:gd name="T81" fmla="*/ 14 h 28"/>
                <a:gd name="T82" fmla="*/ 70 w 95"/>
                <a:gd name="T83" fmla="*/ 16 h 28"/>
                <a:gd name="T84" fmla="*/ 75 w 95"/>
                <a:gd name="T85" fmla="*/ 16 h 28"/>
                <a:gd name="T86" fmla="*/ 73 w 95"/>
                <a:gd name="T87" fmla="*/ 24 h 28"/>
                <a:gd name="T88" fmla="*/ 80 w 95"/>
                <a:gd name="T89" fmla="*/ 19 h 28"/>
                <a:gd name="T90" fmla="*/ 78 w 95"/>
                <a:gd name="T91" fmla="*/ 18 h 28"/>
                <a:gd name="T92" fmla="*/ 82 w 95"/>
                <a:gd name="T93" fmla="*/ 16 h 28"/>
                <a:gd name="T94" fmla="*/ 89 w 95"/>
                <a:gd name="T95" fmla="*/ 8 h 28"/>
                <a:gd name="T96" fmla="*/ 94 w 95"/>
                <a:gd name="T97" fmla="*/ 0 h 28"/>
                <a:gd name="T98" fmla="*/ 88 w 95"/>
                <a:gd name="T99" fmla="*/ 15 h 28"/>
                <a:gd name="T100" fmla="*/ 90 w 95"/>
                <a:gd name="T101" fmla="*/ 17 h 28"/>
                <a:gd name="T102" fmla="*/ 19 w 95"/>
                <a:gd name="T103" fmla="*/ 16 h 28"/>
                <a:gd name="T104" fmla="*/ 26 w 95"/>
                <a:gd name="T105" fmla="*/ 7 h 28"/>
                <a:gd name="T106" fmla="*/ 19 w 95"/>
                <a:gd name="T107" fmla="*/ 16 h 28"/>
                <a:gd name="T108" fmla="*/ 26 w 95"/>
                <a:gd name="T109" fmla="*/ 21 h 28"/>
                <a:gd name="T110" fmla="*/ 29 w 95"/>
                <a:gd name="T111" fmla="*/ 16 h 28"/>
                <a:gd name="T112" fmla="*/ 26 w 95"/>
                <a:gd name="T113" fmla="*/ 21 h 28"/>
                <a:gd name="T114" fmla="*/ 56 w 95"/>
                <a:gd name="T115" fmla="*/ 20 h 28"/>
                <a:gd name="T116" fmla="*/ 59 w 95"/>
                <a:gd name="T117" fmla="*/ 16 h 28"/>
                <a:gd name="T118" fmla="*/ 56 w 95"/>
                <a:gd name="T119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28">
                  <a:moveTo>
                    <a:pt x="90" y="17"/>
                  </a:moveTo>
                  <a:cubicBezTo>
                    <a:pt x="90" y="19"/>
                    <a:pt x="88" y="18"/>
                    <a:pt x="87" y="18"/>
                  </a:cubicBezTo>
                  <a:cubicBezTo>
                    <a:pt x="86" y="19"/>
                    <a:pt x="85" y="21"/>
                    <a:pt x="84" y="23"/>
                  </a:cubicBezTo>
                  <a:cubicBezTo>
                    <a:pt x="87" y="23"/>
                    <a:pt x="88" y="20"/>
                    <a:pt x="90" y="20"/>
                  </a:cubicBezTo>
                  <a:cubicBezTo>
                    <a:pt x="91" y="23"/>
                    <a:pt x="85" y="26"/>
                    <a:pt x="82" y="25"/>
                  </a:cubicBezTo>
                  <a:cubicBezTo>
                    <a:pt x="82" y="22"/>
                    <a:pt x="84" y="20"/>
                    <a:pt x="84" y="18"/>
                  </a:cubicBezTo>
                  <a:cubicBezTo>
                    <a:pt x="79" y="20"/>
                    <a:pt x="78" y="26"/>
                    <a:pt x="72" y="27"/>
                  </a:cubicBezTo>
                  <a:cubicBezTo>
                    <a:pt x="69" y="24"/>
                    <a:pt x="73" y="21"/>
                    <a:pt x="73" y="18"/>
                  </a:cubicBezTo>
                  <a:cubicBezTo>
                    <a:pt x="67" y="17"/>
                    <a:pt x="68" y="28"/>
                    <a:pt x="63" y="25"/>
                  </a:cubicBezTo>
                  <a:cubicBezTo>
                    <a:pt x="63" y="24"/>
                    <a:pt x="64" y="23"/>
                    <a:pt x="65" y="21"/>
                  </a:cubicBezTo>
                  <a:cubicBezTo>
                    <a:pt x="62" y="23"/>
                    <a:pt x="58" y="27"/>
                    <a:pt x="54" y="24"/>
                  </a:cubicBezTo>
                  <a:cubicBezTo>
                    <a:pt x="52" y="24"/>
                    <a:pt x="50" y="26"/>
                    <a:pt x="48" y="24"/>
                  </a:cubicBezTo>
                  <a:cubicBezTo>
                    <a:pt x="48" y="22"/>
                    <a:pt x="49" y="21"/>
                    <a:pt x="49" y="19"/>
                  </a:cubicBezTo>
                  <a:cubicBezTo>
                    <a:pt x="45" y="16"/>
                    <a:pt x="44" y="23"/>
                    <a:pt x="41" y="25"/>
                  </a:cubicBezTo>
                  <a:cubicBezTo>
                    <a:pt x="41" y="25"/>
                    <a:pt x="40" y="25"/>
                    <a:pt x="39" y="25"/>
                  </a:cubicBezTo>
                  <a:cubicBezTo>
                    <a:pt x="39" y="22"/>
                    <a:pt x="42" y="21"/>
                    <a:pt x="42" y="18"/>
                  </a:cubicBezTo>
                  <a:cubicBezTo>
                    <a:pt x="38" y="17"/>
                    <a:pt x="38" y="24"/>
                    <a:pt x="36" y="26"/>
                  </a:cubicBezTo>
                  <a:cubicBezTo>
                    <a:pt x="35" y="26"/>
                    <a:pt x="35" y="25"/>
                    <a:pt x="34" y="26"/>
                  </a:cubicBezTo>
                  <a:cubicBezTo>
                    <a:pt x="34" y="25"/>
                    <a:pt x="34" y="25"/>
                    <a:pt x="34" y="24"/>
                  </a:cubicBezTo>
                  <a:cubicBezTo>
                    <a:pt x="31" y="24"/>
                    <a:pt x="28" y="26"/>
                    <a:pt x="26" y="24"/>
                  </a:cubicBezTo>
                  <a:cubicBezTo>
                    <a:pt x="22" y="27"/>
                    <a:pt x="15" y="26"/>
                    <a:pt x="15" y="21"/>
                  </a:cubicBezTo>
                  <a:cubicBezTo>
                    <a:pt x="12" y="23"/>
                    <a:pt x="8" y="26"/>
                    <a:pt x="4" y="25"/>
                  </a:cubicBezTo>
                  <a:cubicBezTo>
                    <a:pt x="0" y="20"/>
                    <a:pt x="6" y="13"/>
                    <a:pt x="10" y="14"/>
                  </a:cubicBezTo>
                  <a:cubicBezTo>
                    <a:pt x="11" y="19"/>
                    <a:pt x="7" y="20"/>
                    <a:pt x="5" y="22"/>
                  </a:cubicBezTo>
                  <a:cubicBezTo>
                    <a:pt x="9" y="25"/>
                    <a:pt x="13" y="20"/>
                    <a:pt x="16" y="19"/>
                  </a:cubicBezTo>
                  <a:cubicBezTo>
                    <a:pt x="17" y="12"/>
                    <a:pt x="20" y="4"/>
                    <a:pt x="27" y="4"/>
                  </a:cubicBezTo>
                  <a:cubicBezTo>
                    <a:pt x="30" y="11"/>
                    <a:pt x="21" y="16"/>
                    <a:pt x="17" y="20"/>
                  </a:cubicBezTo>
                  <a:cubicBezTo>
                    <a:pt x="16" y="25"/>
                    <a:pt x="22" y="24"/>
                    <a:pt x="25" y="22"/>
                  </a:cubicBezTo>
                  <a:cubicBezTo>
                    <a:pt x="24" y="17"/>
                    <a:pt x="25" y="14"/>
                    <a:pt x="30" y="14"/>
                  </a:cubicBezTo>
                  <a:cubicBezTo>
                    <a:pt x="34" y="17"/>
                    <a:pt x="30" y="21"/>
                    <a:pt x="28" y="23"/>
                  </a:cubicBezTo>
                  <a:cubicBezTo>
                    <a:pt x="33" y="23"/>
                    <a:pt x="37" y="19"/>
                    <a:pt x="39" y="15"/>
                  </a:cubicBezTo>
                  <a:cubicBezTo>
                    <a:pt x="40" y="16"/>
                    <a:pt x="44" y="14"/>
                    <a:pt x="44" y="17"/>
                  </a:cubicBezTo>
                  <a:cubicBezTo>
                    <a:pt x="46" y="15"/>
                    <a:pt x="50" y="16"/>
                    <a:pt x="52" y="17"/>
                  </a:cubicBezTo>
                  <a:cubicBezTo>
                    <a:pt x="52" y="20"/>
                    <a:pt x="51" y="20"/>
                    <a:pt x="51" y="22"/>
                  </a:cubicBezTo>
                  <a:cubicBezTo>
                    <a:pt x="51" y="23"/>
                    <a:pt x="52" y="21"/>
                    <a:pt x="54" y="22"/>
                  </a:cubicBezTo>
                  <a:cubicBezTo>
                    <a:pt x="53" y="17"/>
                    <a:pt x="58" y="11"/>
                    <a:pt x="61" y="15"/>
                  </a:cubicBezTo>
                  <a:cubicBezTo>
                    <a:pt x="63" y="18"/>
                    <a:pt x="56" y="21"/>
                    <a:pt x="56" y="22"/>
                  </a:cubicBezTo>
                  <a:cubicBezTo>
                    <a:pt x="57" y="24"/>
                    <a:pt x="60" y="22"/>
                    <a:pt x="61" y="22"/>
                  </a:cubicBezTo>
                  <a:cubicBezTo>
                    <a:pt x="63" y="21"/>
                    <a:pt x="65" y="18"/>
                    <a:pt x="67" y="17"/>
                  </a:cubicBezTo>
                  <a:cubicBezTo>
                    <a:pt x="67" y="15"/>
                    <a:pt x="67" y="13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1" y="15"/>
                    <a:pt x="70" y="16"/>
                    <a:pt x="70" y="16"/>
                  </a:cubicBezTo>
                  <a:cubicBezTo>
                    <a:pt x="71" y="17"/>
                    <a:pt x="73" y="15"/>
                    <a:pt x="75" y="16"/>
                  </a:cubicBezTo>
                  <a:cubicBezTo>
                    <a:pt x="76" y="19"/>
                    <a:pt x="74" y="22"/>
                    <a:pt x="73" y="24"/>
                  </a:cubicBezTo>
                  <a:cubicBezTo>
                    <a:pt x="76" y="24"/>
                    <a:pt x="78" y="20"/>
                    <a:pt x="80" y="19"/>
                  </a:cubicBezTo>
                  <a:cubicBezTo>
                    <a:pt x="80" y="17"/>
                    <a:pt x="79" y="20"/>
                    <a:pt x="78" y="18"/>
                  </a:cubicBezTo>
                  <a:cubicBezTo>
                    <a:pt x="78" y="16"/>
                    <a:pt x="80" y="16"/>
                    <a:pt x="82" y="16"/>
                  </a:cubicBezTo>
                  <a:cubicBezTo>
                    <a:pt x="85" y="14"/>
                    <a:pt x="87" y="12"/>
                    <a:pt x="89" y="8"/>
                  </a:cubicBezTo>
                  <a:cubicBezTo>
                    <a:pt x="90" y="5"/>
                    <a:pt x="90" y="1"/>
                    <a:pt x="94" y="0"/>
                  </a:cubicBezTo>
                  <a:cubicBezTo>
                    <a:pt x="95" y="6"/>
                    <a:pt x="89" y="9"/>
                    <a:pt x="88" y="15"/>
                  </a:cubicBezTo>
                  <a:cubicBezTo>
                    <a:pt x="87" y="16"/>
                    <a:pt x="90" y="15"/>
                    <a:pt x="90" y="17"/>
                  </a:cubicBezTo>
                  <a:close/>
                  <a:moveTo>
                    <a:pt x="19" y="16"/>
                  </a:moveTo>
                  <a:cubicBezTo>
                    <a:pt x="21" y="13"/>
                    <a:pt x="25" y="11"/>
                    <a:pt x="26" y="7"/>
                  </a:cubicBezTo>
                  <a:cubicBezTo>
                    <a:pt x="21" y="8"/>
                    <a:pt x="19" y="13"/>
                    <a:pt x="19" y="16"/>
                  </a:cubicBezTo>
                  <a:close/>
                  <a:moveTo>
                    <a:pt x="26" y="21"/>
                  </a:moveTo>
                  <a:cubicBezTo>
                    <a:pt x="28" y="20"/>
                    <a:pt x="30" y="19"/>
                    <a:pt x="29" y="16"/>
                  </a:cubicBezTo>
                  <a:cubicBezTo>
                    <a:pt x="27" y="16"/>
                    <a:pt x="27" y="18"/>
                    <a:pt x="26" y="21"/>
                  </a:cubicBezTo>
                  <a:close/>
                  <a:moveTo>
                    <a:pt x="56" y="20"/>
                  </a:moveTo>
                  <a:cubicBezTo>
                    <a:pt x="57" y="19"/>
                    <a:pt x="58" y="18"/>
                    <a:pt x="59" y="16"/>
                  </a:cubicBezTo>
                  <a:cubicBezTo>
                    <a:pt x="57" y="16"/>
                    <a:pt x="55" y="19"/>
                    <a:pt x="5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5" name="Freeform 520"/>
            <p:cNvSpPr>
              <a:spLocks noEditPoints="1"/>
            </p:cNvSpPr>
            <p:nvPr/>
          </p:nvSpPr>
          <p:spPr bwMode="auto">
            <a:xfrm>
              <a:off x="2912803" y="1584672"/>
              <a:ext cx="185853" cy="99470"/>
            </a:xfrm>
            <a:custGeom>
              <a:avLst/>
              <a:gdLst>
                <a:gd name="T0" fmla="*/ 30 w 30"/>
                <a:gd name="T1" fmla="*/ 1 h 16"/>
                <a:gd name="T2" fmla="*/ 25 w 30"/>
                <a:gd name="T3" fmla="*/ 15 h 16"/>
                <a:gd name="T4" fmla="*/ 22 w 30"/>
                <a:gd name="T5" fmla="*/ 15 h 16"/>
                <a:gd name="T6" fmla="*/ 24 w 30"/>
                <a:gd name="T7" fmla="*/ 10 h 16"/>
                <a:gd name="T8" fmla="*/ 12 w 30"/>
                <a:gd name="T9" fmla="*/ 15 h 16"/>
                <a:gd name="T10" fmla="*/ 12 w 30"/>
                <a:gd name="T11" fmla="*/ 13 h 16"/>
                <a:gd name="T12" fmla="*/ 15 w 30"/>
                <a:gd name="T13" fmla="*/ 11 h 16"/>
                <a:gd name="T14" fmla="*/ 15 w 30"/>
                <a:gd name="T15" fmla="*/ 10 h 16"/>
                <a:gd name="T16" fmla="*/ 1 w 30"/>
                <a:gd name="T17" fmla="*/ 12 h 16"/>
                <a:gd name="T18" fmla="*/ 9 w 30"/>
                <a:gd name="T19" fmla="*/ 4 h 16"/>
                <a:gd name="T20" fmla="*/ 3 w 30"/>
                <a:gd name="T21" fmla="*/ 11 h 16"/>
                <a:gd name="T22" fmla="*/ 13 w 30"/>
                <a:gd name="T23" fmla="*/ 9 h 16"/>
                <a:gd name="T24" fmla="*/ 18 w 30"/>
                <a:gd name="T25" fmla="*/ 2 h 16"/>
                <a:gd name="T26" fmla="*/ 16 w 30"/>
                <a:gd name="T27" fmla="*/ 9 h 16"/>
                <a:gd name="T28" fmla="*/ 17 w 30"/>
                <a:gd name="T29" fmla="*/ 11 h 16"/>
                <a:gd name="T30" fmla="*/ 28 w 30"/>
                <a:gd name="T31" fmla="*/ 1 h 16"/>
                <a:gd name="T32" fmla="*/ 30 w 30"/>
                <a:gd name="T33" fmla="*/ 1 h 16"/>
                <a:gd name="T34" fmla="*/ 4 w 30"/>
                <a:gd name="T35" fmla="*/ 8 h 16"/>
                <a:gd name="T36" fmla="*/ 6 w 30"/>
                <a:gd name="T37" fmla="*/ 6 h 16"/>
                <a:gd name="T38" fmla="*/ 4 w 30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6">
                  <a:moveTo>
                    <a:pt x="30" y="1"/>
                  </a:moveTo>
                  <a:cubicBezTo>
                    <a:pt x="29" y="6"/>
                    <a:pt x="25" y="9"/>
                    <a:pt x="25" y="15"/>
                  </a:cubicBezTo>
                  <a:cubicBezTo>
                    <a:pt x="23" y="16"/>
                    <a:pt x="23" y="15"/>
                    <a:pt x="22" y="15"/>
                  </a:cubicBezTo>
                  <a:cubicBezTo>
                    <a:pt x="22" y="13"/>
                    <a:pt x="24" y="12"/>
                    <a:pt x="24" y="10"/>
                  </a:cubicBezTo>
                  <a:cubicBezTo>
                    <a:pt x="21" y="11"/>
                    <a:pt x="17" y="16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4" y="13"/>
                    <a:pt x="15" y="11"/>
                  </a:cubicBezTo>
                  <a:cubicBezTo>
                    <a:pt x="15" y="11"/>
                    <a:pt x="15" y="11"/>
                    <a:pt x="15" y="10"/>
                  </a:cubicBezTo>
                  <a:cubicBezTo>
                    <a:pt x="12" y="12"/>
                    <a:pt x="2" y="16"/>
                    <a:pt x="1" y="12"/>
                  </a:cubicBezTo>
                  <a:cubicBezTo>
                    <a:pt x="0" y="9"/>
                    <a:pt x="7" y="0"/>
                    <a:pt x="9" y="4"/>
                  </a:cubicBezTo>
                  <a:cubicBezTo>
                    <a:pt x="10" y="8"/>
                    <a:pt x="5" y="10"/>
                    <a:pt x="3" y="11"/>
                  </a:cubicBezTo>
                  <a:cubicBezTo>
                    <a:pt x="6" y="13"/>
                    <a:pt x="10" y="10"/>
                    <a:pt x="13" y="9"/>
                  </a:cubicBezTo>
                  <a:cubicBezTo>
                    <a:pt x="13" y="5"/>
                    <a:pt x="14" y="3"/>
                    <a:pt x="18" y="2"/>
                  </a:cubicBezTo>
                  <a:cubicBezTo>
                    <a:pt x="20" y="5"/>
                    <a:pt x="17" y="7"/>
                    <a:pt x="16" y="9"/>
                  </a:cubicBezTo>
                  <a:cubicBezTo>
                    <a:pt x="17" y="9"/>
                    <a:pt x="18" y="10"/>
                    <a:pt x="17" y="11"/>
                  </a:cubicBezTo>
                  <a:cubicBezTo>
                    <a:pt x="22" y="10"/>
                    <a:pt x="26" y="5"/>
                    <a:pt x="28" y="1"/>
                  </a:cubicBezTo>
                  <a:cubicBezTo>
                    <a:pt x="29" y="0"/>
                    <a:pt x="29" y="1"/>
                    <a:pt x="30" y="1"/>
                  </a:cubicBezTo>
                  <a:close/>
                  <a:moveTo>
                    <a:pt x="4" y="8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5" y="6"/>
                    <a:pt x="5" y="7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4" name="Freeform 529"/>
            <p:cNvSpPr/>
            <p:nvPr/>
          </p:nvSpPr>
          <p:spPr bwMode="auto">
            <a:xfrm>
              <a:off x="6849721" y="1516613"/>
              <a:ext cx="141352" cy="167528"/>
            </a:xfrm>
            <a:custGeom>
              <a:avLst/>
              <a:gdLst>
                <a:gd name="T0" fmla="*/ 21 w 23"/>
                <a:gd name="T1" fmla="*/ 0 h 27"/>
                <a:gd name="T2" fmla="*/ 23 w 23"/>
                <a:gd name="T3" fmla="*/ 1 h 27"/>
                <a:gd name="T4" fmla="*/ 20 w 23"/>
                <a:gd name="T5" fmla="*/ 12 h 27"/>
                <a:gd name="T6" fmla="*/ 22 w 23"/>
                <a:gd name="T7" fmla="*/ 13 h 27"/>
                <a:gd name="T8" fmla="*/ 22 w 23"/>
                <a:gd name="T9" fmla="*/ 15 h 27"/>
                <a:gd name="T10" fmla="*/ 20 w 23"/>
                <a:gd name="T11" fmla="*/ 15 h 27"/>
                <a:gd name="T12" fmla="*/ 16 w 23"/>
                <a:gd name="T13" fmla="*/ 26 h 27"/>
                <a:gd name="T14" fmla="*/ 14 w 23"/>
                <a:gd name="T15" fmla="*/ 26 h 27"/>
                <a:gd name="T16" fmla="*/ 13 w 23"/>
                <a:gd name="T17" fmla="*/ 24 h 27"/>
                <a:gd name="T18" fmla="*/ 17 w 23"/>
                <a:gd name="T19" fmla="*/ 15 h 27"/>
                <a:gd name="T20" fmla="*/ 9 w 23"/>
                <a:gd name="T21" fmla="*/ 22 h 27"/>
                <a:gd name="T22" fmla="*/ 6 w 23"/>
                <a:gd name="T23" fmla="*/ 23 h 27"/>
                <a:gd name="T24" fmla="*/ 0 w 23"/>
                <a:gd name="T25" fmla="*/ 25 h 27"/>
                <a:gd name="T26" fmla="*/ 4 w 23"/>
                <a:gd name="T27" fmla="*/ 22 h 27"/>
                <a:gd name="T28" fmla="*/ 9 w 23"/>
                <a:gd name="T29" fmla="*/ 13 h 27"/>
                <a:gd name="T30" fmla="*/ 9 w 23"/>
                <a:gd name="T31" fmla="*/ 16 h 27"/>
                <a:gd name="T32" fmla="*/ 6 w 23"/>
                <a:gd name="T33" fmla="*/ 21 h 27"/>
                <a:gd name="T34" fmla="*/ 13 w 23"/>
                <a:gd name="T35" fmla="*/ 16 h 27"/>
                <a:gd name="T36" fmla="*/ 11 w 23"/>
                <a:gd name="T37" fmla="*/ 15 h 27"/>
                <a:gd name="T38" fmla="*/ 16 w 23"/>
                <a:gd name="T39" fmla="*/ 12 h 27"/>
                <a:gd name="T40" fmla="*/ 21 w 23"/>
                <a:gd name="T4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7">
                  <a:moveTo>
                    <a:pt x="21" y="0"/>
                  </a:moveTo>
                  <a:cubicBezTo>
                    <a:pt x="22" y="0"/>
                    <a:pt x="23" y="0"/>
                    <a:pt x="23" y="1"/>
                  </a:cubicBezTo>
                  <a:cubicBezTo>
                    <a:pt x="23" y="5"/>
                    <a:pt x="21" y="8"/>
                    <a:pt x="20" y="12"/>
                  </a:cubicBezTo>
                  <a:cubicBezTo>
                    <a:pt x="20" y="13"/>
                    <a:pt x="21" y="12"/>
                    <a:pt x="22" y="13"/>
                  </a:cubicBezTo>
                  <a:cubicBezTo>
                    <a:pt x="22" y="14"/>
                    <a:pt x="23" y="14"/>
                    <a:pt x="22" y="15"/>
                  </a:cubicBezTo>
                  <a:cubicBezTo>
                    <a:pt x="22" y="16"/>
                    <a:pt x="20" y="16"/>
                    <a:pt x="20" y="15"/>
                  </a:cubicBezTo>
                  <a:cubicBezTo>
                    <a:pt x="18" y="18"/>
                    <a:pt x="17" y="22"/>
                    <a:pt x="16" y="26"/>
                  </a:cubicBezTo>
                  <a:cubicBezTo>
                    <a:pt x="15" y="26"/>
                    <a:pt x="14" y="25"/>
                    <a:pt x="14" y="26"/>
                  </a:cubicBezTo>
                  <a:cubicBezTo>
                    <a:pt x="14" y="26"/>
                    <a:pt x="14" y="25"/>
                    <a:pt x="13" y="24"/>
                  </a:cubicBezTo>
                  <a:cubicBezTo>
                    <a:pt x="15" y="22"/>
                    <a:pt x="16" y="18"/>
                    <a:pt x="17" y="15"/>
                  </a:cubicBezTo>
                  <a:cubicBezTo>
                    <a:pt x="14" y="15"/>
                    <a:pt x="12" y="20"/>
                    <a:pt x="9" y="22"/>
                  </a:cubicBezTo>
                  <a:cubicBezTo>
                    <a:pt x="8" y="23"/>
                    <a:pt x="7" y="23"/>
                    <a:pt x="6" y="23"/>
                  </a:cubicBezTo>
                  <a:cubicBezTo>
                    <a:pt x="6" y="25"/>
                    <a:pt x="1" y="27"/>
                    <a:pt x="0" y="25"/>
                  </a:cubicBezTo>
                  <a:cubicBezTo>
                    <a:pt x="0" y="22"/>
                    <a:pt x="3" y="23"/>
                    <a:pt x="4" y="22"/>
                  </a:cubicBezTo>
                  <a:cubicBezTo>
                    <a:pt x="2" y="18"/>
                    <a:pt x="4" y="12"/>
                    <a:pt x="9" y="13"/>
                  </a:cubicBezTo>
                  <a:cubicBezTo>
                    <a:pt x="10" y="14"/>
                    <a:pt x="10" y="14"/>
                    <a:pt x="9" y="16"/>
                  </a:cubicBezTo>
                  <a:cubicBezTo>
                    <a:pt x="6" y="15"/>
                    <a:pt x="4" y="18"/>
                    <a:pt x="6" y="21"/>
                  </a:cubicBezTo>
                  <a:cubicBezTo>
                    <a:pt x="9" y="20"/>
                    <a:pt x="11" y="18"/>
                    <a:pt x="13" y="16"/>
                  </a:cubicBezTo>
                  <a:cubicBezTo>
                    <a:pt x="12" y="15"/>
                    <a:pt x="11" y="16"/>
                    <a:pt x="11" y="15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8" y="9"/>
                    <a:pt x="2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5" name="Freeform 530"/>
            <p:cNvSpPr/>
            <p:nvPr/>
          </p:nvSpPr>
          <p:spPr bwMode="auto">
            <a:xfrm>
              <a:off x="7121954" y="1534938"/>
              <a:ext cx="91618" cy="154441"/>
            </a:xfrm>
            <a:custGeom>
              <a:avLst/>
              <a:gdLst>
                <a:gd name="T0" fmla="*/ 14 w 15"/>
                <a:gd name="T1" fmla="*/ 11 h 25"/>
                <a:gd name="T2" fmla="*/ 13 w 15"/>
                <a:gd name="T3" fmla="*/ 13 h 25"/>
                <a:gd name="T4" fmla="*/ 10 w 15"/>
                <a:gd name="T5" fmla="*/ 12 h 25"/>
                <a:gd name="T6" fmla="*/ 7 w 15"/>
                <a:gd name="T7" fmla="*/ 22 h 25"/>
                <a:gd name="T8" fmla="*/ 13 w 15"/>
                <a:gd name="T9" fmla="*/ 21 h 25"/>
                <a:gd name="T10" fmla="*/ 5 w 15"/>
                <a:gd name="T11" fmla="*/ 23 h 25"/>
                <a:gd name="T12" fmla="*/ 8 w 15"/>
                <a:gd name="T13" fmla="*/ 12 h 25"/>
                <a:gd name="T14" fmla="*/ 1 w 15"/>
                <a:gd name="T15" fmla="*/ 14 h 25"/>
                <a:gd name="T16" fmla="*/ 8 w 15"/>
                <a:gd name="T17" fmla="*/ 10 h 25"/>
                <a:gd name="T18" fmla="*/ 13 w 15"/>
                <a:gd name="T19" fmla="*/ 0 h 25"/>
                <a:gd name="T20" fmla="*/ 15 w 15"/>
                <a:gd name="T21" fmla="*/ 1 h 25"/>
                <a:gd name="T22" fmla="*/ 10 w 15"/>
                <a:gd name="T23" fmla="*/ 10 h 25"/>
                <a:gd name="T24" fmla="*/ 14 w 15"/>
                <a:gd name="T2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5">
                  <a:moveTo>
                    <a:pt x="14" y="11"/>
                  </a:moveTo>
                  <a:cubicBezTo>
                    <a:pt x="14" y="12"/>
                    <a:pt x="13" y="12"/>
                    <a:pt x="13" y="13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5"/>
                    <a:pt x="7" y="18"/>
                    <a:pt x="7" y="22"/>
                  </a:cubicBezTo>
                  <a:cubicBezTo>
                    <a:pt x="11" y="23"/>
                    <a:pt x="11" y="19"/>
                    <a:pt x="13" y="21"/>
                  </a:cubicBezTo>
                  <a:cubicBezTo>
                    <a:pt x="13" y="24"/>
                    <a:pt x="7" y="25"/>
                    <a:pt x="5" y="23"/>
                  </a:cubicBezTo>
                  <a:cubicBezTo>
                    <a:pt x="5" y="18"/>
                    <a:pt x="7" y="16"/>
                    <a:pt x="8" y="12"/>
                  </a:cubicBezTo>
                  <a:cubicBezTo>
                    <a:pt x="5" y="11"/>
                    <a:pt x="3" y="14"/>
                    <a:pt x="1" y="14"/>
                  </a:cubicBezTo>
                  <a:cubicBezTo>
                    <a:pt x="0" y="10"/>
                    <a:pt x="5" y="10"/>
                    <a:pt x="8" y="10"/>
                  </a:cubicBezTo>
                  <a:cubicBezTo>
                    <a:pt x="10" y="7"/>
                    <a:pt x="10" y="2"/>
                    <a:pt x="13" y="0"/>
                  </a:cubicBezTo>
                  <a:cubicBezTo>
                    <a:pt x="14" y="0"/>
                    <a:pt x="15" y="1"/>
                    <a:pt x="15" y="1"/>
                  </a:cubicBezTo>
                  <a:cubicBezTo>
                    <a:pt x="13" y="4"/>
                    <a:pt x="11" y="7"/>
                    <a:pt x="10" y="10"/>
                  </a:cubicBezTo>
                  <a:cubicBezTo>
                    <a:pt x="11" y="10"/>
                    <a:pt x="13" y="11"/>
                    <a:pt x="1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6" name="Freeform 531"/>
            <p:cNvSpPr/>
            <p:nvPr/>
          </p:nvSpPr>
          <p:spPr bwMode="auto">
            <a:xfrm>
              <a:off x="6705750" y="1516613"/>
              <a:ext cx="81147" cy="146587"/>
            </a:xfrm>
            <a:custGeom>
              <a:avLst/>
              <a:gdLst>
                <a:gd name="T0" fmla="*/ 13 w 13"/>
                <a:gd name="T1" fmla="*/ 1 h 24"/>
                <a:gd name="T2" fmla="*/ 4 w 13"/>
                <a:gd name="T3" fmla="*/ 24 h 24"/>
                <a:gd name="T4" fmla="*/ 6 w 13"/>
                <a:gd name="T5" fmla="*/ 14 h 24"/>
                <a:gd name="T6" fmla="*/ 11 w 13"/>
                <a:gd name="T7" fmla="*/ 0 h 24"/>
                <a:gd name="T8" fmla="*/ 13 w 13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4">
                  <a:moveTo>
                    <a:pt x="13" y="1"/>
                  </a:moveTo>
                  <a:cubicBezTo>
                    <a:pt x="10" y="9"/>
                    <a:pt x="7" y="17"/>
                    <a:pt x="4" y="24"/>
                  </a:cubicBezTo>
                  <a:cubicBezTo>
                    <a:pt x="0" y="24"/>
                    <a:pt x="4" y="17"/>
                    <a:pt x="6" y="14"/>
                  </a:cubicBezTo>
                  <a:cubicBezTo>
                    <a:pt x="8" y="9"/>
                    <a:pt x="9" y="4"/>
                    <a:pt x="11" y="0"/>
                  </a:cubicBezTo>
                  <a:cubicBezTo>
                    <a:pt x="12" y="0"/>
                    <a:pt x="12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7" name="Freeform 532"/>
            <p:cNvSpPr/>
            <p:nvPr/>
          </p:nvSpPr>
          <p:spPr bwMode="auto">
            <a:xfrm>
              <a:off x="6538222" y="1516613"/>
              <a:ext cx="154441" cy="167528"/>
            </a:xfrm>
            <a:custGeom>
              <a:avLst/>
              <a:gdLst>
                <a:gd name="T0" fmla="*/ 25 w 25"/>
                <a:gd name="T1" fmla="*/ 1 h 27"/>
                <a:gd name="T2" fmla="*/ 19 w 25"/>
                <a:gd name="T3" fmla="*/ 3 h 27"/>
                <a:gd name="T4" fmla="*/ 12 w 25"/>
                <a:gd name="T5" fmla="*/ 20 h 27"/>
                <a:gd name="T6" fmla="*/ 17 w 25"/>
                <a:gd name="T7" fmla="*/ 22 h 27"/>
                <a:gd name="T8" fmla="*/ 16 w 25"/>
                <a:gd name="T9" fmla="*/ 24 h 27"/>
                <a:gd name="T10" fmla="*/ 2 w 25"/>
                <a:gd name="T11" fmla="*/ 27 h 27"/>
                <a:gd name="T12" fmla="*/ 0 w 25"/>
                <a:gd name="T13" fmla="*/ 25 h 27"/>
                <a:gd name="T14" fmla="*/ 10 w 25"/>
                <a:gd name="T15" fmla="*/ 22 h 27"/>
                <a:gd name="T16" fmla="*/ 17 w 25"/>
                <a:gd name="T17" fmla="*/ 4 h 27"/>
                <a:gd name="T18" fmla="*/ 11 w 25"/>
                <a:gd name="T19" fmla="*/ 5 h 27"/>
                <a:gd name="T20" fmla="*/ 23 w 25"/>
                <a:gd name="T21" fmla="*/ 0 h 27"/>
                <a:gd name="T22" fmla="*/ 25 w 25"/>
                <a:gd name="T2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7">
                  <a:moveTo>
                    <a:pt x="25" y="1"/>
                  </a:moveTo>
                  <a:cubicBezTo>
                    <a:pt x="24" y="3"/>
                    <a:pt x="21" y="3"/>
                    <a:pt x="19" y="3"/>
                  </a:cubicBezTo>
                  <a:cubicBezTo>
                    <a:pt x="17" y="10"/>
                    <a:pt x="14" y="14"/>
                    <a:pt x="12" y="20"/>
                  </a:cubicBezTo>
                  <a:cubicBezTo>
                    <a:pt x="14" y="22"/>
                    <a:pt x="16" y="21"/>
                    <a:pt x="17" y="22"/>
                  </a:cubicBezTo>
                  <a:cubicBezTo>
                    <a:pt x="17" y="23"/>
                    <a:pt x="16" y="23"/>
                    <a:pt x="16" y="24"/>
                  </a:cubicBezTo>
                  <a:cubicBezTo>
                    <a:pt x="11" y="23"/>
                    <a:pt x="6" y="25"/>
                    <a:pt x="2" y="27"/>
                  </a:cubicBezTo>
                  <a:cubicBezTo>
                    <a:pt x="2" y="26"/>
                    <a:pt x="1" y="25"/>
                    <a:pt x="0" y="25"/>
                  </a:cubicBezTo>
                  <a:cubicBezTo>
                    <a:pt x="2" y="22"/>
                    <a:pt x="7" y="24"/>
                    <a:pt x="10" y="22"/>
                  </a:cubicBezTo>
                  <a:cubicBezTo>
                    <a:pt x="11" y="16"/>
                    <a:pt x="15" y="10"/>
                    <a:pt x="17" y="4"/>
                  </a:cubicBezTo>
                  <a:cubicBezTo>
                    <a:pt x="14" y="4"/>
                    <a:pt x="14" y="6"/>
                    <a:pt x="11" y="5"/>
                  </a:cubicBezTo>
                  <a:cubicBezTo>
                    <a:pt x="12" y="0"/>
                    <a:pt x="20" y="3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8" name="Freeform 533"/>
            <p:cNvSpPr/>
            <p:nvPr/>
          </p:nvSpPr>
          <p:spPr bwMode="auto">
            <a:xfrm>
              <a:off x="6674339" y="1516613"/>
              <a:ext cx="62823" cy="146587"/>
            </a:xfrm>
            <a:custGeom>
              <a:avLst/>
              <a:gdLst>
                <a:gd name="T0" fmla="*/ 9 w 10"/>
                <a:gd name="T1" fmla="*/ 0 h 24"/>
                <a:gd name="T2" fmla="*/ 10 w 10"/>
                <a:gd name="T3" fmla="*/ 1 h 24"/>
                <a:gd name="T4" fmla="*/ 4 w 10"/>
                <a:gd name="T5" fmla="*/ 21 h 24"/>
                <a:gd name="T6" fmla="*/ 0 w 10"/>
                <a:gd name="T7" fmla="*/ 23 h 24"/>
                <a:gd name="T8" fmla="*/ 9 w 10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4">
                  <a:moveTo>
                    <a:pt x="9" y="0"/>
                  </a:moveTo>
                  <a:cubicBezTo>
                    <a:pt x="10" y="0"/>
                    <a:pt x="9" y="1"/>
                    <a:pt x="10" y="1"/>
                  </a:cubicBezTo>
                  <a:cubicBezTo>
                    <a:pt x="9" y="7"/>
                    <a:pt x="4" y="15"/>
                    <a:pt x="4" y="21"/>
                  </a:cubicBezTo>
                  <a:cubicBezTo>
                    <a:pt x="3" y="22"/>
                    <a:pt x="2" y="24"/>
                    <a:pt x="0" y="23"/>
                  </a:cubicBezTo>
                  <a:cubicBezTo>
                    <a:pt x="3" y="15"/>
                    <a:pt x="6" y="8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9" name="Freeform 534"/>
            <p:cNvSpPr/>
            <p:nvPr/>
          </p:nvSpPr>
          <p:spPr bwMode="auto">
            <a:xfrm>
              <a:off x="7258071" y="1545408"/>
              <a:ext cx="18324" cy="26176"/>
            </a:xfrm>
            <a:custGeom>
              <a:avLst/>
              <a:gdLst>
                <a:gd name="T0" fmla="*/ 3 w 3"/>
                <a:gd name="T1" fmla="*/ 3 h 4"/>
                <a:gd name="T2" fmla="*/ 1 w 3"/>
                <a:gd name="T3" fmla="*/ 4 h 4"/>
                <a:gd name="T4" fmla="*/ 0 w 3"/>
                <a:gd name="T5" fmla="*/ 3 h 4"/>
                <a:gd name="T6" fmla="*/ 3 w 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0"/>
                    <a:pt x="3" y="1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0" name="Freeform 535"/>
            <p:cNvSpPr>
              <a:spLocks noEditPoints="1"/>
            </p:cNvSpPr>
            <p:nvPr/>
          </p:nvSpPr>
          <p:spPr bwMode="auto">
            <a:xfrm>
              <a:off x="7244982" y="1589907"/>
              <a:ext cx="99470" cy="86383"/>
            </a:xfrm>
            <a:custGeom>
              <a:avLst/>
              <a:gdLst>
                <a:gd name="T0" fmla="*/ 13 w 16"/>
                <a:gd name="T1" fmla="*/ 0 h 14"/>
                <a:gd name="T2" fmla="*/ 4 w 16"/>
                <a:gd name="T3" fmla="*/ 14 h 14"/>
                <a:gd name="T4" fmla="*/ 7 w 16"/>
                <a:gd name="T5" fmla="*/ 1 h 14"/>
                <a:gd name="T6" fmla="*/ 13 w 16"/>
                <a:gd name="T7" fmla="*/ 0 h 14"/>
                <a:gd name="T8" fmla="*/ 9 w 16"/>
                <a:gd name="T9" fmla="*/ 3 h 14"/>
                <a:gd name="T10" fmla="*/ 5 w 16"/>
                <a:gd name="T11" fmla="*/ 11 h 14"/>
                <a:gd name="T12" fmla="*/ 11 w 16"/>
                <a:gd name="T13" fmla="*/ 2 h 14"/>
                <a:gd name="T14" fmla="*/ 9 w 16"/>
                <a:gd name="T1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13" y="0"/>
                  </a:moveTo>
                  <a:cubicBezTo>
                    <a:pt x="16" y="7"/>
                    <a:pt x="12" y="14"/>
                    <a:pt x="4" y="14"/>
                  </a:cubicBezTo>
                  <a:cubicBezTo>
                    <a:pt x="0" y="10"/>
                    <a:pt x="5" y="4"/>
                    <a:pt x="7" y="1"/>
                  </a:cubicBezTo>
                  <a:cubicBezTo>
                    <a:pt x="9" y="0"/>
                    <a:pt x="11" y="0"/>
                    <a:pt x="13" y="0"/>
                  </a:cubicBezTo>
                  <a:close/>
                  <a:moveTo>
                    <a:pt x="9" y="3"/>
                  </a:moveTo>
                  <a:cubicBezTo>
                    <a:pt x="8" y="6"/>
                    <a:pt x="4" y="7"/>
                    <a:pt x="5" y="11"/>
                  </a:cubicBezTo>
                  <a:cubicBezTo>
                    <a:pt x="10" y="12"/>
                    <a:pt x="14" y="6"/>
                    <a:pt x="11" y="2"/>
                  </a:cubicBezTo>
                  <a:cubicBezTo>
                    <a:pt x="11" y="3"/>
                    <a:pt x="9" y="2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1" name="Freeform 536"/>
            <p:cNvSpPr/>
            <p:nvPr/>
          </p:nvSpPr>
          <p:spPr bwMode="auto">
            <a:xfrm>
              <a:off x="7339217" y="1595142"/>
              <a:ext cx="146587" cy="112559"/>
            </a:xfrm>
            <a:custGeom>
              <a:avLst/>
              <a:gdLst>
                <a:gd name="T0" fmla="*/ 6 w 24"/>
                <a:gd name="T1" fmla="*/ 0 h 18"/>
                <a:gd name="T2" fmla="*/ 7 w 24"/>
                <a:gd name="T3" fmla="*/ 1 h 18"/>
                <a:gd name="T4" fmla="*/ 7 w 24"/>
                <a:gd name="T5" fmla="*/ 4 h 18"/>
                <a:gd name="T6" fmla="*/ 18 w 24"/>
                <a:gd name="T7" fmla="*/ 6 h 18"/>
                <a:gd name="T8" fmla="*/ 24 w 24"/>
                <a:gd name="T9" fmla="*/ 10 h 18"/>
                <a:gd name="T10" fmla="*/ 16 w 24"/>
                <a:gd name="T11" fmla="*/ 7 h 18"/>
                <a:gd name="T12" fmla="*/ 8 w 24"/>
                <a:gd name="T13" fmla="*/ 6 h 18"/>
                <a:gd name="T14" fmla="*/ 1 w 24"/>
                <a:gd name="T15" fmla="*/ 13 h 18"/>
                <a:gd name="T16" fmla="*/ 0 w 24"/>
                <a:gd name="T17" fmla="*/ 12 h 18"/>
                <a:gd name="T18" fmla="*/ 3 w 24"/>
                <a:gd name="T19" fmla="*/ 8 h 18"/>
                <a:gd name="T20" fmla="*/ 5 w 24"/>
                <a:gd name="T21" fmla="*/ 1 h 18"/>
                <a:gd name="T22" fmla="*/ 6 w 24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18">
                  <a:moveTo>
                    <a:pt x="6" y="0"/>
                  </a:moveTo>
                  <a:cubicBezTo>
                    <a:pt x="6" y="0"/>
                    <a:pt x="7" y="0"/>
                    <a:pt x="7" y="1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9" y="4"/>
                    <a:pt x="17" y="2"/>
                    <a:pt x="18" y="6"/>
                  </a:cubicBezTo>
                  <a:cubicBezTo>
                    <a:pt x="15" y="12"/>
                    <a:pt x="21" y="13"/>
                    <a:pt x="24" y="10"/>
                  </a:cubicBezTo>
                  <a:cubicBezTo>
                    <a:pt x="23" y="18"/>
                    <a:pt x="11" y="12"/>
                    <a:pt x="16" y="7"/>
                  </a:cubicBezTo>
                  <a:cubicBezTo>
                    <a:pt x="14" y="4"/>
                    <a:pt x="10" y="5"/>
                    <a:pt x="8" y="6"/>
                  </a:cubicBezTo>
                  <a:cubicBezTo>
                    <a:pt x="5" y="8"/>
                    <a:pt x="4" y="13"/>
                    <a:pt x="1" y="13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0"/>
                    <a:pt x="2" y="9"/>
                    <a:pt x="3" y="8"/>
                  </a:cubicBezTo>
                  <a:cubicBezTo>
                    <a:pt x="4" y="6"/>
                    <a:pt x="4" y="4"/>
                    <a:pt x="5" y="1"/>
                  </a:cubicBezTo>
                  <a:cubicBezTo>
                    <a:pt x="5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2" name="Freeform 537"/>
            <p:cNvSpPr/>
            <p:nvPr/>
          </p:nvSpPr>
          <p:spPr bwMode="auto">
            <a:xfrm>
              <a:off x="6977984" y="1584672"/>
              <a:ext cx="75912" cy="78529"/>
            </a:xfrm>
            <a:custGeom>
              <a:avLst/>
              <a:gdLst>
                <a:gd name="T0" fmla="*/ 12 w 12"/>
                <a:gd name="T1" fmla="*/ 2 h 13"/>
                <a:gd name="T2" fmla="*/ 9 w 12"/>
                <a:gd name="T3" fmla="*/ 9 h 13"/>
                <a:gd name="T4" fmla="*/ 9 w 12"/>
                <a:gd name="T5" fmla="*/ 3 h 13"/>
                <a:gd name="T6" fmla="*/ 0 w 12"/>
                <a:gd name="T7" fmla="*/ 13 h 13"/>
                <a:gd name="T8" fmla="*/ 5 w 12"/>
                <a:gd name="T9" fmla="*/ 1 h 13"/>
                <a:gd name="T10" fmla="*/ 12 w 12"/>
                <a:gd name="T1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3">
                  <a:moveTo>
                    <a:pt x="12" y="2"/>
                  </a:moveTo>
                  <a:cubicBezTo>
                    <a:pt x="12" y="5"/>
                    <a:pt x="11" y="8"/>
                    <a:pt x="9" y="9"/>
                  </a:cubicBezTo>
                  <a:cubicBezTo>
                    <a:pt x="6" y="8"/>
                    <a:pt x="11" y="5"/>
                    <a:pt x="9" y="3"/>
                  </a:cubicBezTo>
                  <a:cubicBezTo>
                    <a:pt x="3" y="3"/>
                    <a:pt x="6" y="12"/>
                    <a:pt x="0" y="13"/>
                  </a:cubicBezTo>
                  <a:cubicBezTo>
                    <a:pt x="0" y="7"/>
                    <a:pt x="3" y="5"/>
                    <a:pt x="5" y="1"/>
                  </a:cubicBezTo>
                  <a:cubicBezTo>
                    <a:pt x="7" y="2"/>
                    <a:pt x="10" y="0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3" name="Freeform 538"/>
            <p:cNvSpPr/>
            <p:nvPr/>
          </p:nvSpPr>
          <p:spPr bwMode="auto">
            <a:xfrm>
              <a:off x="7208335" y="1608231"/>
              <a:ext cx="49736" cy="68058"/>
            </a:xfrm>
            <a:custGeom>
              <a:avLst/>
              <a:gdLst>
                <a:gd name="T0" fmla="*/ 8 w 8"/>
                <a:gd name="T1" fmla="*/ 1 h 11"/>
                <a:gd name="T2" fmla="*/ 3 w 8"/>
                <a:gd name="T3" fmla="*/ 11 h 11"/>
                <a:gd name="T4" fmla="*/ 2 w 8"/>
                <a:gd name="T5" fmla="*/ 11 h 11"/>
                <a:gd name="T6" fmla="*/ 6 w 8"/>
                <a:gd name="T7" fmla="*/ 0 h 11"/>
                <a:gd name="T8" fmla="*/ 8 w 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8" y="1"/>
                  </a:moveTo>
                  <a:cubicBezTo>
                    <a:pt x="6" y="4"/>
                    <a:pt x="4" y="6"/>
                    <a:pt x="3" y="11"/>
                  </a:cubicBezTo>
                  <a:cubicBezTo>
                    <a:pt x="3" y="11"/>
                    <a:pt x="2" y="10"/>
                    <a:pt x="2" y="11"/>
                  </a:cubicBezTo>
                  <a:cubicBezTo>
                    <a:pt x="0" y="8"/>
                    <a:pt x="4" y="2"/>
                    <a:pt x="6" y="0"/>
                  </a:cubicBezTo>
                  <a:cubicBezTo>
                    <a:pt x="7" y="0"/>
                    <a:pt x="7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4" name="Freeform 539"/>
            <p:cNvSpPr/>
            <p:nvPr/>
          </p:nvSpPr>
          <p:spPr bwMode="auto">
            <a:xfrm>
              <a:off x="6750251" y="1589907"/>
              <a:ext cx="99470" cy="73294"/>
            </a:xfrm>
            <a:custGeom>
              <a:avLst/>
              <a:gdLst>
                <a:gd name="T0" fmla="*/ 5 w 16"/>
                <a:gd name="T1" fmla="*/ 0 h 12"/>
                <a:gd name="T2" fmla="*/ 8 w 16"/>
                <a:gd name="T3" fmla="*/ 1 h 12"/>
                <a:gd name="T4" fmla="*/ 5 w 16"/>
                <a:gd name="T5" fmla="*/ 9 h 12"/>
                <a:gd name="T6" fmla="*/ 11 w 16"/>
                <a:gd name="T7" fmla="*/ 5 h 12"/>
                <a:gd name="T8" fmla="*/ 16 w 16"/>
                <a:gd name="T9" fmla="*/ 0 h 12"/>
                <a:gd name="T10" fmla="*/ 12 w 16"/>
                <a:gd name="T11" fmla="*/ 12 h 12"/>
                <a:gd name="T12" fmla="*/ 10 w 16"/>
                <a:gd name="T13" fmla="*/ 12 h 12"/>
                <a:gd name="T14" fmla="*/ 10 w 16"/>
                <a:gd name="T15" fmla="*/ 9 h 12"/>
                <a:gd name="T16" fmla="*/ 3 w 16"/>
                <a:gd name="T17" fmla="*/ 11 h 12"/>
                <a:gd name="T18" fmla="*/ 5 w 16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2">
                  <a:moveTo>
                    <a:pt x="5" y="0"/>
                  </a:moveTo>
                  <a:cubicBezTo>
                    <a:pt x="7" y="0"/>
                    <a:pt x="7" y="0"/>
                    <a:pt x="8" y="1"/>
                  </a:cubicBezTo>
                  <a:cubicBezTo>
                    <a:pt x="8" y="5"/>
                    <a:pt x="5" y="5"/>
                    <a:pt x="5" y="9"/>
                  </a:cubicBezTo>
                  <a:cubicBezTo>
                    <a:pt x="7" y="8"/>
                    <a:pt x="10" y="7"/>
                    <a:pt x="11" y="5"/>
                  </a:cubicBezTo>
                  <a:cubicBezTo>
                    <a:pt x="13" y="4"/>
                    <a:pt x="13" y="0"/>
                    <a:pt x="16" y="0"/>
                  </a:cubicBezTo>
                  <a:cubicBezTo>
                    <a:pt x="16" y="5"/>
                    <a:pt x="12" y="7"/>
                    <a:pt x="12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9" y="11"/>
                    <a:pt x="9" y="10"/>
                    <a:pt x="10" y="9"/>
                  </a:cubicBezTo>
                  <a:cubicBezTo>
                    <a:pt x="9" y="9"/>
                    <a:pt x="7" y="12"/>
                    <a:pt x="3" y="11"/>
                  </a:cubicBezTo>
                  <a:cubicBezTo>
                    <a:pt x="0" y="8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5" name="Freeform 540"/>
            <p:cNvSpPr>
              <a:spLocks noEditPoints="1"/>
            </p:cNvSpPr>
            <p:nvPr/>
          </p:nvSpPr>
          <p:spPr bwMode="auto">
            <a:xfrm>
              <a:off x="7053896" y="1589907"/>
              <a:ext cx="99470" cy="104705"/>
            </a:xfrm>
            <a:custGeom>
              <a:avLst/>
              <a:gdLst>
                <a:gd name="T0" fmla="*/ 11 w 16"/>
                <a:gd name="T1" fmla="*/ 4 h 17"/>
                <a:gd name="T2" fmla="*/ 9 w 16"/>
                <a:gd name="T3" fmla="*/ 12 h 17"/>
                <a:gd name="T4" fmla="*/ 16 w 16"/>
                <a:gd name="T5" fmla="*/ 8 h 17"/>
                <a:gd name="T6" fmla="*/ 6 w 16"/>
                <a:gd name="T7" fmla="*/ 12 h 17"/>
                <a:gd name="T8" fmla="*/ 0 w 16"/>
                <a:gd name="T9" fmla="*/ 13 h 17"/>
                <a:gd name="T10" fmla="*/ 11 w 16"/>
                <a:gd name="T11" fmla="*/ 4 h 17"/>
                <a:gd name="T12" fmla="*/ 2 w 16"/>
                <a:gd name="T13" fmla="*/ 11 h 17"/>
                <a:gd name="T14" fmla="*/ 7 w 16"/>
                <a:gd name="T15" fmla="*/ 6 h 17"/>
                <a:gd name="T16" fmla="*/ 6 w 16"/>
                <a:gd name="T17" fmla="*/ 5 h 17"/>
                <a:gd name="T18" fmla="*/ 2 w 16"/>
                <a:gd name="T1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7">
                  <a:moveTo>
                    <a:pt x="11" y="4"/>
                  </a:moveTo>
                  <a:cubicBezTo>
                    <a:pt x="11" y="7"/>
                    <a:pt x="8" y="9"/>
                    <a:pt x="9" y="12"/>
                  </a:cubicBezTo>
                  <a:cubicBezTo>
                    <a:pt x="12" y="12"/>
                    <a:pt x="13" y="8"/>
                    <a:pt x="16" y="8"/>
                  </a:cubicBezTo>
                  <a:cubicBezTo>
                    <a:pt x="15" y="11"/>
                    <a:pt x="9" y="17"/>
                    <a:pt x="6" y="12"/>
                  </a:cubicBezTo>
                  <a:cubicBezTo>
                    <a:pt x="5" y="13"/>
                    <a:pt x="2" y="15"/>
                    <a:pt x="0" y="13"/>
                  </a:cubicBezTo>
                  <a:cubicBezTo>
                    <a:pt x="0" y="7"/>
                    <a:pt x="5" y="0"/>
                    <a:pt x="11" y="4"/>
                  </a:cubicBezTo>
                  <a:close/>
                  <a:moveTo>
                    <a:pt x="2" y="11"/>
                  </a:moveTo>
                  <a:cubicBezTo>
                    <a:pt x="5" y="12"/>
                    <a:pt x="6" y="9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4" y="7"/>
                    <a:pt x="3" y="9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14" name="组 1013"/>
          <p:cNvGrpSpPr/>
          <p:nvPr/>
        </p:nvGrpSpPr>
        <p:grpSpPr>
          <a:xfrm>
            <a:off x="2432824" y="5086793"/>
            <a:ext cx="7326352" cy="1771206"/>
            <a:chOff x="2198188" y="5032093"/>
            <a:chExt cx="5716909" cy="1382110"/>
          </a:xfrm>
          <a:solidFill>
            <a:srgbClr val="CE9898"/>
          </a:solidFill>
        </p:grpSpPr>
        <p:sp>
          <p:nvSpPr>
            <p:cNvPr id="511" name="Freeform 19"/>
            <p:cNvSpPr>
              <a:spLocks noEditPoints="1"/>
            </p:cNvSpPr>
            <p:nvPr/>
          </p:nvSpPr>
          <p:spPr bwMode="auto">
            <a:xfrm>
              <a:off x="7603597" y="5969204"/>
              <a:ext cx="311497" cy="308881"/>
            </a:xfrm>
            <a:custGeom>
              <a:avLst/>
              <a:gdLst>
                <a:gd name="T0" fmla="*/ 38 w 50"/>
                <a:gd name="T1" fmla="*/ 20 h 50"/>
                <a:gd name="T2" fmla="*/ 42 w 50"/>
                <a:gd name="T3" fmla="*/ 12 h 50"/>
                <a:gd name="T4" fmla="*/ 30 w 50"/>
                <a:gd name="T5" fmla="*/ 12 h 50"/>
                <a:gd name="T6" fmla="*/ 28 w 50"/>
                <a:gd name="T7" fmla="*/ 1 h 50"/>
                <a:gd name="T8" fmla="*/ 23 w 50"/>
                <a:gd name="T9" fmla="*/ 5 h 50"/>
                <a:gd name="T10" fmla="*/ 18 w 50"/>
                <a:gd name="T11" fmla="*/ 0 h 50"/>
                <a:gd name="T12" fmla="*/ 14 w 50"/>
                <a:gd name="T13" fmla="*/ 5 h 50"/>
                <a:gd name="T14" fmla="*/ 14 w 50"/>
                <a:gd name="T15" fmla="*/ 9 h 50"/>
                <a:gd name="T16" fmla="*/ 7 w 50"/>
                <a:gd name="T17" fmla="*/ 7 h 50"/>
                <a:gd name="T18" fmla="*/ 9 w 50"/>
                <a:gd name="T19" fmla="*/ 17 h 50"/>
                <a:gd name="T20" fmla="*/ 0 w 50"/>
                <a:gd name="T21" fmla="*/ 20 h 50"/>
                <a:gd name="T22" fmla="*/ 5 w 50"/>
                <a:gd name="T23" fmla="*/ 28 h 50"/>
                <a:gd name="T24" fmla="*/ 1 w 50"/>
                <a:gd name="T25" fmla="*/ 32 h 50"/>
                <a:gd name="T26" fmla="*/ 13 w 50"/>
                <a:gd name="T27" fmla="*/ 37 h 50"/>
                <a:gd name="T28" fmla="*/ 14 w 50"/>
                <a:gd name="T29" fmla="*/ 48 h 50"/>
                <a:gd name="T30" fmla="*/ 23 w 50"/>
                <a:gd name="T31" fmla="*/ 41 h 50"/>
                <a:gd name="T32" fmla="*/ 28 w 50"/>
                <a:gd name="T33" fmla="*/ 50 h 50"/>
                <a:gd name="T34" fmla="*/ 32 w 50"/>
                <a:gd name="T35" fmla="*/ 37 h 50"/>
                <a:gd name="T36" fmla="*/ 40 w 50"/>
                <a:gd name="T37" fmla="*/ 31 h 50"/>
                <a:gd name="T38" fmla="*/ 44 w 50"/>
                <a:gd name="T39" fmla="*/ 30 h 50"/>
                <a:gd name="T40" fmla="*/ 38 w 50"/>
                <a:gd name="T41" fmla="*/ 20 h 50"/>
                <a:gd name="T42" fmla="*/ 32 w 50"/>
                <a:gd name="T43" fmla="*/ 14 h 50"/>
                <a:gd name="T44" fmla="*/ 37 w 50"/>
                <a:gd name="T45" fmla="*/ 18 h 50"/>
                <a:gd name="T46" fmla="*/ 26 w 50"/>
                <a:gd name="T47" fmla="*/ 23 h 50"/>
                <a:gd name="T48" fmla="*/ 32 w 50"/>
                <a:gd name="T49" fmla="*/ 14 h 50"/>
                <a:gd name="T50" fmla="*/ 19 w 50"/>
                <a:gd name="T51" fmla="*/ 3 h 50"/>
                <a:gd name="T52" fmla="*/ 22 w 50"/>
                <a:gd name="T53" fmla="*/ 17 h 50"/>
                <a:gd name="T54" fmla="*/ 19 w 50"/>
                <a:gd name="T55" fmla="*/ 3 h 50"/>
                <a:gd name="T56" fmla="*/ 8 w 50"/>
                <a:gd name="T57" fmla="*/ 10 h 50"/>
                <a:gd name="T58" fmla="*/ 21 w 50"/>
                <a:gd name="T59" fmla="*/ 22 h 50"/>
                <a:gd name="T60" fmla="*/ 8 w 50"/>
                <a:gd name="T61" fmla="*/ 10 h 50"/>
                <a:gd name="T62" fmla="*/ 3 w 50"/>
                <a:gd name="T63" fmla="*/ 21 h 50"/>
                <a:gd name="T64" fmla="*/ 20 w 50"/>
                <a:gd name="T65" fmla="*/ 25 h 50"/>
                <a:gd name="T66" fmla="*/ 3 w 50"/>
                <a:gd name="T67" fmla="*/ 21 h 50"/>
                <a:gd name="T68" fmla="*/ 3 w 50"/>
                <a:gd name="T69" fmla="*/ 33 h 50"/>
                <a:gd name="T70" fmla="*/ 21 w 50"/>
                <a:gd name="T71" fmla="*/ 28 h 50"/>
                <a:gd name="T72" fmla="*/ 3 w 50"/>
                <a:gd name="T73" fmla="*/ 33 h 50"/>
                <a:gd name="T74" fmla="*/ 23 w 50"/>
                <a:gd name="T75" fmla="*/ 38 h 50"/>
                <a:gd name="T76" fmla="*/ 15 w 50"/>
                <a:gd name="T77" fmla="*/ 45 h 50"/>
                <a:gd name="T78" fmla="*/ 23 w 50"/>
                <a:gd name="T79" fmla="*/ 30 h 50"/>
                <a:gd name="T80" fmla="*/ 23 w 50"/>
                <a:gd name="T81" fmla="*/ 38 h 50"/>
                <a:gd name="T82" fmla="*/ 27 w 50"/>
                <a:gd name="T83" fmla="*/ 4 h 50"/>
                <a:gd name="T84" fmla="*/ 25 w 50"/>
                <a:gd name="T85" fmla="*/ 18 h 50"/>
                <a:gd name="T86" fmla="*/ 27 w 50"/>
                <a:gd name="T87" fmla="*/ 4 h 50"/>
                <a:gd name="T88" fmla="*/ 30 w 50"/>
                <a:gd name="T89" fmla="*/ 47 h 50"/>
                <a:gd name="T90" fmla="*/ 28 w 50"/>
                <a:gd name="T91" fmla="*/ 47 h 50"/>
                <a:gd name="T92" fmla="*/ 26 w 50"/>
                <a:gd name="T93" fmla="*/ 32 h 50"/>
                <a:gd name="T94" fmla="*/ 30 w 50"/>
                <a:gd name="T95" fmla="*/ 47 h 50"/>
                <a:gd name="T96" fmla="*/ 39 w 50"/>
                <a:gd name="T97" fmla="*/ 38 h 50"/>
                <a:gd name="T98" fmla="*/ 29 w 50"/>
                <a:gd name="T99" fmla="*/ 29 h 50"/>
                <a:gd name="T100" fmla="*/ 39 w 50"/>
                <a:gd name="T101" fmla="*/ 38 h 50"/>
                <a:gd name="T102" fmla="*/ 38 w 50"/>
                <a:gd name="T103" fmla="*/ 28 h 50"/>
                <a:gd name="T104" fmla="*/ 30 w 50"/>
                <a:gd name="T105" fmla="*/ 26 h 50"/>
                <a:gd name="T106" fmla="*/ 29 w 50"/>
                <a:gd name="T107" fmla="*/ 26 h 50"/>
                <a:gd name="T108" fmla="*/ 43 w 50"/>
                <a:gd name="T109" fmla="*/ 25 h 50"/>
                <a:gd name="T110" fmla="*/ 38 w 50"/>
                <a:gd name="T111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" h="50">
                  <a:moveTo>
                    <a:pt x="38" y="20"/>
                  </a:moveTo>
                  <a:cubicBezTo>
                    <a:pt x="41" y="17"/>
                    <a:pt x="44" y="15"/>
                    <a:pt x="42" y="12"/>
                  </a:cubicBezTo>
                  <a:cubicBezTo>
                    <a:pt x="40" y="7"/>
                    <a:pt x="34" y="10"/>
                    <a:pt x="30" y="12"/>
                  </a:cubicBezTo>
                  <a:cubicBezTo>
                    <a:pt x="31" y="9"/>
                    <a:pt x="32" y="4"/>
                    <a:pt x="28" y="1"/>
                  </a:cubicBezTo>
                  <a:cubicBezTo>
                    <a:pt x="26" y="1"/>
                    <a:pt x="25" y="4"/>
                    <a:pt x="23" y="5"/>
                  </a:cubicBezTo>
                  <a:cubicBezTo>
                    <a:pt x="22" y="3"/>
                    <a:pt x="20" y="1"/>
                    <a:pt x="18" y="0"/>
                  </a:cubicBezTo>
                  <a:cubicBezTo>
                    <a:pt x="16" y="1"/>
                    <a:pt x="15" y="3"/>
                    <a:pt x="14" y="5"/>
                  </a:cubicBezTo>
                  <a:cubicBezTo>
                    <a:pt x="14" y="6"/>
                    <a:pt x="14" y="7"/>
                    <a:pt x="14" y="9"/>
                  </a:cubicBezTo>
                  <a:cubicBezTo>
                    <a:pt x="12" y="8"/>
                    <a:pt x="9" y="6"/>
                    <a:pt x="7" y="7"/>
                  </a:cubicBezTo>
                  <a:cubicBezTo>
                    <a:pt x="4" y="9"/>
                    <a:pt x="7" y="14"/>
                    <a:pt x="9" y="17"/>
                  </a:cubicBezTo>
                  <a:cubicBezTo>
                    <a:pt x="6" y="18"/>
                    <a:pt x="3" y="16"/>
                    <a:pt x="0" y="20"/>
                  </a:cubicBezTo>
                  <a:cubicBezTo>
                    <a:pt x="0" y="23"/>
                    <a:pt x="3" y="26"/>
                    <a:pt x="5" y="28"/>
                  </a:cubicBezTo>
                  <a:cubicBezTo>
                    <a:pt x="3" y="29"/>
                    <a:pt x="2" y="30"/>
                    <a:pt x="1" y="32"/>
                  </a:cubicBezTo>
                  <a:cubicBezTo>
                    <a:pt x="1" y="39"/>
                    <a:pt x="8" y="37"/>
                    <a:pt x="13" y="37"/>
                  </a:cubicBezTo>
                  <a:cubicBezTo>
                    <a:pt x="10" y="41"/>
                    <a:pt x="10" y="44"/>
                    <a:pt x="14" y="48"/>
                  </a:cubicBezTo>
                  <a:cubicBezTo>
                    <a:pt x="18" y="49"/>
                    <a:pt x="21" y="45"/>
                    <a:pt x="23" y="41"/>
                  </a:cubicBezTo>
                  <a:cubicBezTo>
                    <a:pt x="23" y="45"/>
                    <a:pt x="25" y="49"/>
                    <a:pt x="28" y="50"/>
                  </a:cubicBezTo>
                  <a:cubicBezTo>
                    <a:pt x="35" y="49"/>
                    <a:pt x="33" y="42"/>
                    <a:pt x="32" y="37"/>
                  </a:cubicBezTo>
                  <a:cubicBezTo>
                    <a:pt x="39" y="45"/>
                    <a:pt x="46" y="39"/>
                    <a:pt x="40" y="31"/>
                  </a:cubicBezTo>
                  <a:cubicBezTo>
                    <a:pt x="41" y="31"/>
                    <a:pt x="43" y="31"/>
                    <a:pt x="44" y="30"/>
                  </a:cubicBezTo>
                  <a:cubicBezTo>
                    <a:pt x="50" y="25"/>
                    <a:pt x="43" y="21"/>
                    <a:pt x="38" y="20"/>
                  </a:cubicBezTo>
                  <a:close/>
                  <a:moveTo>
                    <a:pt x="32" y="14"/>
                  </a:moveTo>
                  <a:cubicBezTo>
                    <a:pt x="36" y="10"/>
                    <a:pt x="44" y="13"/>
                    <a:pt x="37" y="18"/>
                  </a:cubicBezTo>
                  <a:cubicBezTo>
                    <a:pt x="34" y="21"/>
                    <a:pt x="29" y="21"/>
                    <a:pt x="26" y="23"/>
                  </a:cubicBezTo>
                  <a:cubicBezTo>
                    <a:pt x="27" y="21"/>
                    <a:pt x="29" y="16"/>
                    <a:pt x="32" y="14"/>
                  </a:cubicBezTo>
                  <a:close/>
                  <a:moveTo>
                    <a:pt x="19" y="3"/>
                  </a:moveTo>
                  <a:cubicBezTo>
                    <a:pt x="23" y="8"/>
                    <a:pt x="21" y="13"/>
                    <a:pt x="22" y="17"/>
                  </a:cubicBezTo>
                  <a:cubicBezTo>
                    <a:pt x="18" y="13"/>
                    <a:pt x="14" y="6"/>
                    <a:pt x="19" y="3"/>
                  </a:cubicBezTo>
                  <a:close/>
                  <a:moveTo>
                    <a:pt x="8" y="10"/>
                  </a:moveTo>
                  <a:cubicBezTo>
                    <a:pt x="15" y="9"/>
                    <a:pt x="17" y="17"/>
                    <a:pt x="21" y="22"/>
                  </a:cubicBezTo>
                  <a:cubicBezTo>
                    <a:pt x="17" y="20"/>
                    <a:pt x="10" y="16"/>
                    <a:pt x="8" y="10"/>
                  </a:cubicBezTo>
                  <a:close/>
                  <a:moveTo>
                    <a:pt x="3" y="21"/>
                  </a:moveTo>
                  <a:cubicBezTo>
                    <a:pt x="9" y="19"/>
                    <a:pt x="14" y="22"/>
                    <a:pt x="20" y="25"/>
                  </a:cubicBezTo>
                  <a:cubicBezTo>
                    <a:pt x="14" y="25"/>
                    <a:pt x="5" y="28"/>
                    <a:pt x="3" y="21"/>
                  </a:cubicBezTo>
                  <a:close/>
                  <a:moveTo>
                    <a:pt x="3" y="33"/>
                  </a:moveTo>
                  <a:cubicBezTo>
                    <a:pt x="10" y="26"/>
                    <a:pt x="15" y="30"/>
                    <a:pt x="21" y="28"/>
                  </a:cubicBezTo>
                  <a:cubicBezTo>
                    <a:pt x="17" y="32"/>
                    <a:pt x="9" y="38"/>
                    <a:pt x="3" y="33"/>
                  </a:cubicBezTo>
                  <a:close/>
                  <a:moveTo>
                    <a:pt x="23" y="38"/>
                  </a:moveTo>
                  <a:cubicBezTo>
                    <a:pt x="20" y="40"/>
                    <a:pt x="19" y="46"/>
                    <a:pt x="15" y="45"/>
                  </a:cubicBezTo>
                  <a:cubicBezTo>
                    <a:pt x="11" y="40"/>
                    <a:pt x="17" y="34"/>
                    <a:pt x="23" y="30"/>
                  </a:cubicBezTo>
                  <a:cubicBezTo>
                    <a:pt x="23" y="33"/>
                    <a:pt x="22" y="35"/>
                    <a:pt x="23" y="38"/>
                  </a:cubicBezTo>
                  <a:close/>
                  <a:moveTo>
                    <a:pt x="27" y="4"/>
                  </a:moveTo>
                  <a:cubicBezTo>
                    <a:pt x="30" y="9"/>
                    <a:pt x="27" y="14"/>
                    <a:pt x="25" y="18"/>
                  </a:cubicBezTo>
                  <a:cubicBezTo>
                    <a:pt x="26" y="14"/>
                    <a:pt x="22" y="9"/>
                    <a:pt x="27" y="4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8" y="47"/>
                  </a:cubicBezTo>
                  <a:cubicBezTo>
                    <a:pt x="24" y="42"/>
                    <a:pt x="25" y="37"/>
                    <a:pt x="26" y="32"/>
                  </a:cubicBezTo>
                  <a:cubicBezTo>
                    <a:pt x="30" y="36"/>
                    <a:pt x="33" y="43"/>
                    <a:pt x="30" y="47"/>
                  </a:cubicBezTo>
                  <a:close/>
                  <a:moveTo>
                    <a:pt x="39" y="38"/>
                  </a:moveTo>
                  <a:cubicBezTo>
                    <a:pt x="36" y="38"/>
                    <a:pt x="31" y="33"/>
                    <a:pt x="29" y="29"/>
                  </a:cubicBezTo>
                  <a:cubicBezTo>
                    <a:pt x="32" y="30"/>
                    <a:pt x="40" y="32"/>
                    <a:pt x="39" y="38"/>
                  </a:cubicBezTo>
                  <a:close/>
                  <a:moveTo>
                    <a:pt x="38" y="28"/>
                  </a:moveTo>
                  <a:cubicBezTo>
                    <a:pt x="35" y="28"/>
                    <a:pt x="32" y="27"/>
                    <a:pt x="30" y="26"/>
                  </a:cubicBezTo>
                  <a:cubicBezTo>
                    <a:pt x="30" y="26"/>
                    <a:pt x="29" y="26"/>
                    <a:pt x="29" y="26"/>
                  </a:cubicBezTo>
                  <a:cubicBezTo>
                    <a:pt x="34" y="22"/>
                    <a:pt x="38" y="23"/>
                    <a:pt x="43" y="25"/>
                  </a:cubicBezTo>
                  <a:cubicBezTo>
                    <a:pt x="45" y="29"/>
                    <a:pt x="40" y="29"/>
                    <a:pt x="3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" name="Freeform 309"/>
            <p:cNvSpPr>
              <a:spLocks noEditPoints="1"/>
            </p:cNvSpPr>
            <p:nvPr/>
          </p:nvSpPr>
          <p:spPr bwMode="auto">
            <a:xfrm>
              <a:off x="2198188" y="5032093"/>
              <a:ext cx="1164846" cy="1005171"/>
            </a:xfrm>
            <a:custGeom>
              <a:avLst/>
              <a:gdLst>
                <a:gd name="T0" fmla="*/ 100 w 188"/>
                <a:gd name="T1" fmla="*/ 47 h 162"/>
                <a:gd name="T2" fmla="*/ 137 w 188"/>
                <a:gd name="T3" fmla="*/ 87 h 162"/>
                <a:gd name="T4" fmla="*/ 157 w 188"/>
                <a:gd name="T5" fmla="*/ 69 h 162"/>
                <a:gd name="T6" fmla="*/ 170 w 188"/>
                <a:gd name="T7" fmla="*/ 100 h 162"/>
                <a:gd name="T8" fmla="*/ 171 w 188"/>
                <a:gd name="T9" fmla="*/ 103 h 162"/>
                <a:gd name="T10" fmla="*/ 143 w 188"/>
                <a:gd name="T11" fmla="*/ 130 h 162"/>
                <a:gd name="T12" fmla="*/ 141 w 188"/>
                <a:gd name="T13" fmla="*/ 132 h 162"/>
                <a:gd name="T14" fmla="*/ 114 w 188"/>
                <a:gd name="T15" fmla="*/ 123 h 162"/>
                <a:gd name="T16" fmla="*/ 84 w 188"/>
                <a:gd name="T17" fmla="*/ 141 h 162"/>
                <a:gd name="T18" fmla="*/ 113 w 188"/>
                <a:gd name="T19" fmla="*/ 94 h 162"/>
                <a:gd name="T20" fmla="*/ 99 w 188"/>
                <a:gd name="T21" fmla="*/ 67 h 162"/>
                <a:gd name="T22" fmla="*/ 54 w 188"/>
                <a:gd name="T23" fmla="*/ 109 h 162"/>
                <a:gd name="T24" fmla="*/ 39 w 188"/>
                <a:gd name="T25" fmla="*/ 148 h 162"/>
                <a:gd name="T26" fmla="*/ 41 w 188"/>
                <a:gd name="T27" fmla="*/ 100 h 162"/>
                <a:gd name="T28" fmla="*/ 22 w 188"/>
                <a:gd name="T29" fmla="*/ 98 h 162"/>
                <a:gd name="T30" fmla="*/ 31 w 188"/>
                <a:gd name="T31" fmla="*/ 66 h 162"/>
                <a:gd name="T32" fmla="*/ 34 w 188"/>
                <a:gd name="T33" fmla="*/ 65 h 162"/>
                <a:gd name="T34" fmla="*/ 81 w 188"/>
                <a:gd name="T35" fmla="*/ 66 h 162"/>
                <a:gd name="T36" fmla="*/ 84 w 188"/>
                <a:gd name="T37" fmla="*/ 6 h 162"/>
                <a:gd name="T38" fmla="*/ 87 w 188"/>
                <a:gd name="T39" fmla="*/ 44 h 162"/>
                <a:gd name="T40" fmla="*/ 110 w 188"/>
                <a:gd name="T41" fmla="*/ 7 h 162"/>
                <a:gd name="T42" fmla="*/ 95 w 188"/>
                <a:gd name="T43" fmla="*/ 59 h 162"/>
                <a:gd name="T44" fmla="*/ 98 w 188"/>
                <a:gd name="T45" fmla="*/ 63 h 162"/>
                <a:gd name="T46" fmla="*/ 51 w 188"/>
                <a:gd name="T47" fmla="*/ 93 h 162"/>
                <a:gd name="T48" fmla="*/ 126 w 188"/>
                <a:gd name="T49" fmla="*/ 101 h 162"/>
                <a:gd name="T50" fmla="*/ 62 w 188"/>
                <a:gd name="T51" fmla="*/ 101 h 162"/>
                <a:gd name="T52" fmla="*/ 60 w 188"/>
                <a:gd name="T53" fmla="*/ 100 h 162"/>
                <a:gd name="T54" fmla="*/ 55 w 188"/>
                <a:gd name="T55" fmla="*/ 99 h 162"/>
                <a:gd name="T56" fmla="*/ 136 w 188"/>
                <a:gd name="T57" fmla="*/ 101 h 162"/>
                <a:gd name="T58" fmla="*/ 49 w 188"/>
                <a:gd name="T59" fmla="*/ 98 h 162"/>
                <a:gd name="T60" fmla="*/ 49 w 188"/>
                <a:gd name="T61" fmla="*/ 98 h 162"/>
                <a:gd name="T62" fmla="*/ 133 w 188"/>
                <a:gd name="T63" fmla="*/ 100 h 162"/>
                <a:gd name="T64" fmla="*/ 120 w 188"/>
                <a:gd name="T65" fmla="*/ 97 h 162"/>
                <a:gd name="T66" fmla="*/ 100 w 188"/>
                <a:gd name="T67" fmla="*/ 135 h 162"/>
                <a:gd name="T68" fmla="*/ 103 w 188"/>
                <a:gd name="T69" fmla="*/ 129 h 162"/>
                <a:gd name="T70" fmla="*/ 103 w 188"/>
                <a:gd name="T71" fmla="*/ 129 h 162"/>
                <a:gd name="T72" fmla="*/ 112 w 188"/>
                <a:gd name="T73" fmla="*/ 132 h 162"/>
                <a:gd name="T74" fmla="*/ 92 w 188"/>
                <a:gd name="T75" fmla="*/ 150 h 162"/>
                <a:gd name="T76" fmla="*/ 92 w 188"/>
                <a:gd name="T77" fmla="*/ 133 h 162"/>
                <a:gd name="T78" fmla="*/ 115 w 188"/>
                <a:gd name="T79" fmla="*/ 142 h 162"/>
                <a:gd name="T80" fmla="*/ 113 w 188"/>
                <a:gd name="T81" fmla="*/ 147 h 162"/>
                <a:gd name="T82" fmla="*/ 100 w 188"/>
                <a:gd name="T83" fmla="*/ 151 h 162"/>
                <a:gd name="T84" fmla="*/ 107 w 188"/>
                <a:gd name="T85" fmla="*/ 152 h 162"/>
                <a:gd name="T86" fmla="*/ 100 w 188"/>
                <a:gd name="T87" fmla="*/ 141 h 162"/>
                <a:gd name="T88" fmla="*/ 108 w 188"/>
                <a:gd name="T89" fmla="*/ 149 h 162"/>
                <a:gd name="T90" fmla="*/ 119 w 188"/>
                <a:gd name="T91" fmla="*/ 146 h 162"/>
                <a:gd name="T92" fmla="*/ 113 w 188"/>
                <a:gd name="T93" fmla="*/ 151 h 162"/>
                <a:gd name="T94" fmla="*/ 95 w 188"/>
                <a:gd name="T95" fmla="*/ 156 h 162"/>
                <a:gd name="T96" fmla="*/ 105 w 188"/>
                <a:gd name="T97" fmla="*/ 157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8" h="162">
                  <a:moveTo>
                    <a:pt x="110" y="7"/>
                  </a:moveTo>
                  <a:cubicBezTo>
                    <a:pt x="113" y="11"/>
                    <a:pt x="112" y="19"/>
                    <a:pt x="106" y="20"/>
                  </a:cubicBezTo>
                  <a:cubicBezTo>
                    <a:pt x="105" y="29"/>
                    <a:pt x="102" y="38"/>
                    <a:pt x="100" y="47"/>
                  </a:cubicBezTo>
                  <a:cubicBezTo>
                    <a:pt x="105" y="50"/>
                    <a:pt x="105" y="61"/>
                    <a:pt x="101" y="65"/>
                  </a:cubicBezTo>
                  <a:cubicBezTo>
                    <a:pt x="108" y="71"/>
                    <a:pt x="114" y="78"/>
                    <a:pt x="121" y="83"/>
                  </a:cubicBezTo>
                  <a:cubicBezTo>
                    <a:pt x="126" y="80"/>
                    <a:pt x="136" y="81"/>
                    <a:pt x="137" y="87"/>
                  </a:cubicBezTo>
                  <a:cubicBezTo>
                    <a:pt x="144" y="80"/>
                    <a:pt x="149" y="73"/>
                    <a:pt x="155" y="66"/>
                  </a:cubicBezTo>
                  <a:cubicBezTo>
                    <a:pt x="150" y="59"/>
                    <a:pt x="159" y="52"/>
                    <a:pt x="166" y="56"/>
                  </a:cubicBezTo>
                  <a:cubicBezTo>
                    <a:pt x="170" y="63"/>
                    <a:pt x="165" y="73"/>
                    <a:pt x="157" y="69"/>
                  </a:cubicBezTo>
                  <a:cubicBezTo>
                    <a:pt x="151" y="75"/>
                    <a:pt x="146" y="82"/>
                    <a:pt x="141" y="88"/>
                  </a:cubicBezTo>
                  <a:cubicBezTo>
                    <a:pt x="141" y="90"/>
                    <a:pt x="142" y="94"/>
                    <a:pt x="141" y="97"/>
                  </a:cubicBezTo>
                  <a:cubicBezTo>
                    <a:pt x="149" y="98"/>
                    <a:pt x="158" y="98"/>
                    <a:pt x="170" y="100"/>
                  </a:cubicBezTo>
                  <a:cubicBezTo>
                    <a:pt x="170" y="98"/>
                    <a:pt x="171" y="96"/>
                    <a:pt x="172" y="95"/>
                  </a:cubicBezTo>
                  <a:cubicBezTo>
                    <a:pt x="188" y="88"/>
                    <a:pt x="187" y="110"/>
                    <a:pt x="174" y="107"/>
                  </a:cubicBezTo>
                  <a:cubicBezTo>
                    <a:pt x="172" y="107"/>
                    <a:pt x="173" y="104"/>
                    <a:pt x="171" y="103"/>
                  </a:cubicBezTo>
                  <a:cubicBezTo>
                    <a:pt x="164" y="100"/>
                    <a:pt x="146" y="103"/>
                    <a:pt x="141" y="101"/>
                  </a:cubicBezTo>
                  <a:cubicBezTo>
                    <a:pt x="138" y="103"/>
                    <a:pt x="138" y="107"/>
                    <a:pt x="133" y="107"/>
                  </a:cubicBezTo>
                  <a:cubicBezTo>
                    <a:pt x="136" y="115"/>
                    <a:pt x="140" y="122"/>
                    <a:pt x="143" y="130"/>
                  </a:cubicBezTo>
                  <a:cubicBezTo>
                    <a:pt x="144" y="131"/>
                    <a:pt x="147" y="131"/>
                    <a:pt x="149" y="133"/>
                  </a:cubicBezTo>
                  <a:cubicBezTo>
                    <a:pt x="152" y="139"/>
                    <a:pt x="148" y="147"/>
                    <a:pt x="142" y="146"/>
                  </a:cubicBezTo>
                  <a:cubicBezTo>
                    <a:pt x="137" y="145"/>
                    <a:pt x="133" y="134"/>
                    <a:pt x="141" y="132"/>
                  </a:cubicBezTo>
                  <a:cubicBezTo>
                    <a:pt x="137" y="124"/>
                    <a:pt x="134" y="117"/>
                    <a:pt x="131" y="109"/>
                  </a:cubicBezTo>
                  <a:cubicBezTo>
                    <a:pt x="128" y="109"/>
                    <a:pt x="126" y="109"/>
                    <a:pt x="123" y="108"/>
                  </a:cubicBezTo>
                  <a:cubicBezTo>
                    <a:pt x="119" y="112"/>
                    <a:pt x="117" y="118"/>
                    <a:pt x="114" y="123"/>
                  </a:cubicBezTo>
                  <a:cubicBezTo>
                    <a:pt x="119" y="128"/>
                    <a:pt x="124" y="133"/>
                    <a:pt x="124" y="142"/>
                  </a:cubicBezTo>
                  <a:cubicBezTo>
                    <a:pt x="123" y="152"/>
                    <a:pt x="114" y="160"/>
                    <a:pt x="103" y="161"/>
                  </a:cubicBezTo>
                  <a:cubicBezTo>
                    <a:pt x="92" y="162"/>
                    <a:pt x="83" y="152"/>
                    <a:pt x="84" y="141"/>
                  </a:cubicBezTo>
                  <a:cubicBezTo>
                    <a:pt x="84" y="127"/>
                    <a:pt x="97" y="118"/>
                    <a:pt x="111" y="122"/>
                  </a:cubicBezTo>
                  <a:cubicBezTo>
                    <a:pt x="114" y="118"/>
                    <a:pt x="116" y="112"/>
                    <a:pt x="119" y="107"/>
                  </a:cubicBezTo>
                  <a:cubicBezTo>
                    <a:pt x="115" y="104"/>
                    <a:pt x="112" y="100"/>
                    <a:pt x="113" y="94"/>
                  </a:cubicBezTo>
                  <a:cubicBezTo>
                    <a:pt x="113" y="90"/>
                    <a:pt x="118" y="86"/>
                    <a:pt x="118" y="85"/>
                  </a:cubicBezTo>
                  <a:cubicBezTo>
                    <a:pt x="118" y="84"/>
                    <a:pt x="109" y="77"/>
                    <a:pt x="108" y="76"/>
                  </a:cubicBezTo>
                  <a:cubicBezTo>
                    <a:pt x="105" y="72"/>
                    <a:pt x="102" y="70"/>
                    <a:pt x="99" y="67"/>
                  </a:cubicBezTo>
                  <a:cubicBezTo>
                    <a:pt x="95" y="70"/>
                    <a:pt x="88" y="72"/>
                    <a:pt x="84" y="67"/>
                  </a:cubicBezTo>
                  <a:cubicBezTo>
                    <a:pt x="78" y="74"/>
                    <a:pt x="71" y="79"/>
                    <a:pt x="66" y="86"/>
                  </a:cubicBezTo>
                  <a:cubicBezTo>
                    <a:pt x="74" y="96"/>
                    <a:pt x="66" y="111"/>
                    <a:pt x="54" y="109"/>
                  </a:cubicBezTo>
                  <a:cubicBezTo>
                    <a:pt x="51" y="117"/>
                    <a:pt x="46" y="124"/>
                    <a:pt x="45" y="133"/>
                  </a:cubicBezTo>
                  <a:cubicBezTo>
                    <a:pt x="48" y="136"/>
                    <a:pt x="51" y="138"/>
                    <a:pt x="50" y="142"/>
                  </a:cubicBezTo>
                  <a:cubicBezTo>
                    <a:pt x="50" y="146"/>
                    <a:pt x="45" y="149"/>
                    <a:pt x="39" y="148"/>
                  </a:cubicBezTo>
                  <a:cubicBezTo>
                    <a:pt x="34" y="144"/>
                    <a:pt x="37" y="136"/>
                    <a:pt x="42" y="134"/>
                  </a:cubicBezTo>
                  <a:cubicBezTo>
                    <a:pt x="44" y="125"/>
                    <a:pt x="47" y="118"/>
                    <a:pt x="50" y="110"/>
                  </a:cubicBezTo>
                  <a:cubicBezTo>
                    <a:pt x="46" y="107"/>
                    <a:pt x="43" y="104"/>
                    <a:pt x="41" y="100"/>
                  </a:cubicBezTo>
                  <a:cubicBezTo>
                    <a:pt x="33" y="99"/>
                    <a:pt x="24" y="101"/>
                    <a:pt x="16" y="101"/>
                  </a:cubicBezTo>
                  <a:cubicBezTo>
                    <a:pt x="21" y="115"/>
                    <a:pt x="0" y="114"/>
                    <a:pt x="4" y="103"/>
                  </a:cubicBezTo>
                  <a:cubicBezTo>
                    <a:pt x="6" y="97"/>
                    <a:pt x="15" y="98"/>
                    <a:pt x="22" y="98"/>
                  </a:cubicBezTo>
                  <a:cubicBezTo>
                    <a:pt x="28" y="97"/>
                    <a:pt x="34" y="96"/>
                    <a:pt x="40" y="96"/>
                  </a:cubicBezTo>
                  <a:cubicBezTo>
                    <a:pt x="42" y="92"/>
                    <a:pt x="43" y="87"/>
                    <a:pt x="46" y="85"/>
                  </a:cubicBezTo>
                  <a:cubicBezTo>
                    <a:pt x="42" y="78"/>
                    <a:pt x="36" y="72"/>
                    <a:pt x="31" y="66"/>
                  </a:cubicBezTo>
                  <a:cubicBezTo>
                    <a:pt x="30" y="67"/>
                    <a:pt x="27" y="67"/>
                    <a:pt x="27" y="67"/>
                  </a:cubicBezTo>
                  <a:cubicBezTo>
                    <a:pt x="16" y="65"/>
                    <a:pt x="21" y="49"/>
                    <a:pt x="31" y="51"/>
                  </a:cubicBezTo>
                  <a:cubicBezTo>
                    <a:pt x="35" y="52"/>
                    <a:pt x="38" y="60"/>
                    <a:pt x="34" y="65"/>
                  </a:cubicBezTo>
                  <a:cubicBezTo>
                    <a:pt x="38" y="71"/>
                    <a:pt x="43" y="77"/>
                    <a:pt x="48" y="83"/>
                  </a:cubicBezTo>
                  <a:cubicBezTo>
                    <a:pt x="54" y="82"/>
                    <a:pt x="61" y="79"/>
                    <a:pt x="64" y="84"/>
                  </a:cubicBezTo>
                  <a:cubicBezTo>
                    <a:pt x="69" y="77"/>
                    <a:pt x="76" y="72"/>
                    <a:pt x="81" y="66"/>
                  </a:cubicBezTo>
                  <a:cubicBezTo>
                    <a:pt x="77" y="60"/>
                    <a:pt x="78" y="48"/>
                    <a:pt x="84" y="45"/>
                  </a:cubicBezTo>
                  <a:cubicBezTo>
                    <a:pt x="81" y="36"/>
                    <a:pt x="81" y="23"/>
                    <a:pt x="73" y="17"/>
                  </a:cubicBezTo>
                  <a:cubicBezTo>
                    <a:pt x="70" y="10"/>
                    <a:pt x="77" y="5"/>
                    <a:pt x="84" y="6"/>
                  </a:cubicBezTo>
                  <a:cubicBezTo>
                    <a:pt x="86" y="8"/>
                    <a:pt x="87" y="11"/>
                    <a:pt x="86" y="16"/>
                  </a:cubicBezTo>
                  <a:cubicBezTo>
                    <a:pt x="85" y="17"/>
                    <a:pt x="84" y="20"/>
                    <a:pt x="80" y="20"/>
                  </a:cubicBezTo>
                  <a:cubicBezTo>
                    <a:pt x="83" y="28"/>
                    <a:pt x="85" y="36"/>
                    <a:pt x="87" y="44"/>
                  </a:cubicBezTo>
                  <a:cubicBezTo>
                    <a:pt x="91" y="43"/>
                    <a:pt x="93" y="43"/>
                    <a:pt x="97" y="45"/>
                  </a:cubicBezTo>
                  <a:cubicBezTo>
                    <a:pt x="99" y="37"/>
                    <a:pt x="102" y="30"/>
                    <a:pt x="102" y="20"/>
                  </a:cubicBezTo>
                  <a:cubicBezTo>
                    <a:pt x="94" y="14"/>
                    <a:pt x="100" y="0"/>
                    <a:pt x="110" y="7"/>
                  </a:cubicBezTo>
                  <a:close/>
                  <a:moveTo>
                    <a:pt x="95" y="59"/>
                  </a:moveTo>
                  <a:cubicBezTo>
                    <a:pt x="99" y="59"/>
                    <a:pt x="97" y="54"/>
                    <a:pt x="95" y="54"/>
                  </a:cubicBezTo>
                  <a:cubicBezTo>
                    <a:pt x="95" y="56"/>
                    <a:pt x="95" y="56"/>
                    <a:pt x="95" y="59"/>
                  </a:cubicBezTo>
                  <a:close/>
                  <a:moveTo>
                    <a:pt x="98" y="63"/>
                  </a:moveTo>
                  <a:cubicBezTo>
                    <a:pt x="100" y="63"/>
                    <a:pt x="101" y="59"/>
                    <a:pt x="101" y="57"/>
                  </a:cubicBezTo>
                  <a:cubicBezTo>
                    <a:pt x="100" y="60"/>
                    <a:pt x="98" y="60"/>
                    <a:pt x="98" y="63"/>
                  </a:cubicBezTo>
                  <a:close/>
                  <a:moveTo>
                    <a:pt x="53" y="87"/>
                  </a:moveTo>
                  <a:cubicBezTo>
                    <a:pt x="52" y="88"/>
                    <a:pt x="52" y="90"/>
                    <a:pt x="50" y="90"/>
                  </a:cubicBezTo>
                  <a:cubicBezTo>
                    <a:pt x="52" y="90"/>
                    <a:pt x="50" y="93"/>
                    <a:pt x="51" y="93"/>
                  </a:cubicBezTo>
                  <a:cubicBezTo>
                    <a:pt x="51" y="89"/>
                    <a:pt x="55" y="90"/>
                    <a:pt x="56" y="86"/>
                  </a:cubicBezTo>
                  <a:cubicBezTo>
                    <a:pt x="54" y="86"/>
                    <a:pt x="54" y="87"/>
                    <a:pt x="53" y="87"/>
                  </a:cubicBezTo>
                  <a:close/>
                  <a:moveTo>
                    <a:pt x="126" y="101"/>
                  </a:moveTo>
                  <a:cubicBezTo>
                    <a:pt x="124" y="96"/>
                    <a:pt x="129" y="93"/>
                    <a:pt x="126" y="90"/>
                  </a:cubicBezTo>
                  <a:cubicBezTo>
                    <a:pt x="124" y="93"/>
                    <a:pt x="123" y="99"/>
                    <a:pt x="126" y="101"/>
                  </a:cubicBezTo>
                  <a:close/>
                  <a:moveTo>
                    <a:pt x="62" y="101"/>
                  </a:moveTo>
                  <a:cubicBezTo>
                    <a:pt x="66" y="100"/>
                    <a:pt x="66" y="92"/>
                    <a:pt x="62" y="91"/>
                  </a:cubicBezTo>
                  <a:cubicBezTo>
                    <a:pt x="63" y="93"/>
                    <a:pt x="63" y="99"/>
                    <a:pt x="62" y="101"/>
                  </a:cubicBezTo>
                  <a:close/>
                  <a:moveTo>
                    <a:pt x="60" y="100"/>
                  </a:moveTo>
                  <a:cubicBezTo>
                    <a:pt x="61" y="97"/>
                    <a:pt x="61" y="93"/>
                    <a:pt x="60" y="91"/>
                  </a:cubicBezTo>
                  <a:cubicBezTo>
                    <a:pt x="58" y="94"/>
                    <a:pt x="57" y="98"/>
                    <a:pt x="60" y="100"/>
                  </a:cubicBezTo>
                  <a:close/>
                  <a:moveTo>
                    <a:pt x="55" y="99"/>
                  </a:moveTo>
                  <a:cubicBezTo>
                    <a:pt x="55" y="96"/>
                    <a:pt x="56" y="94"/>
                    <a:pt x="54" y="93"/>
                  </a:cubicBezTo>
                  <a:cubicBezTo>
                    <a:pt x="54" y="95"/>
                    <a:pt x="53" y="99"/>
                    <a:pt x="55" y="99"/>
                  </a:cubicBezTo>
                  <a:close/>
                  <a:moveTo>
                    <a:pt x="136" y="101"/>
                  </a:moveTo>
                  <a:cubicBezTo>
                    <a:pt x="138" y="99"/>
                    <a:pt x="140" y="95"/>
                    <a:pt x="137" y="93"/>
                  </a:cubicBezTo>
                  <a:cubicBezTo>
                    <a:pt x="136" y="94"/>
                    <a:pt x="136" y="99"/>
                    <a:pt x="136" y="101"/>
                  </a:cubicBezTo>
                  <a:close/>
                  <a:moveTo>
                    <a:pt x="49" y="98"/>
                  </a:moveTo>
                  <a:cubicBezTo>
                    <a:pt x="50" y="98"/>
                    <a:pt x="51" y="98"/>
                    <a:pt x="51" y="97"/>
                  </a:cubicBezTo>
                  <a:cubicBezTo>
                    <a:pt x="50" y="98"/>
                    <a:pt x="52" y="94"/>
                    <a:pt x="50" y="95"/>
                  </a:cubicBezTo>
                  <a:cubicBezTo>
                    <a:pt x="50" y="96"/>
                    <a:pt x="49" y="96"/>
                    <a:pt x="49" y="98"/>
                  </a:cubicBezTo>
                  <a:close/>
                  <a:moveTo>
                    <a:pt x="133" y="100"/>
                  </a:moveTo>
                  <a:cubicBezTo>
                    <a:pt x="133" y="98"/>
                    <a:pt x="136" y="96"/>
                    <a:pt x="133" y="95"/>
                  </a:cubicBezTo>
                  <a:cubicBezTo>
                    <a:pt x="132" y="96"/>
                    <a:pt x="132" y="99"/>
                    <a:pt x="133" y="100"/>
                  </a:cubicBezTo>
                  <a:close/>
                  <a:moveTo>
                    <a:pt x="120" y="100"/>
                  </a:moveTo>
                  <a:cubicBezTo>
                    <a:pt x="121" y="100"/>
                    <a:pt x="121" y="100"/>
                    <a:pt x="122" y="100"/>
                  </a:cubicBezTo>
                  <a:cubicBezTo>
                    <a:pt x="122" y="98"/>
                    <a:pt x="121" y="98"/>
                    <a:pt x="120" y="97"/>
                  </a:cubicBezTo>
                  <a:cubicBezTo>
                    <a:pt x="120" y="98"/>
                    <a:pt x="120" y="99"/>
                    <a:pt x="120" y="100"/>
                  </a:cubicBezTo>
                  <a:close/>
                  <a:moveTo>
                    <a:pt x="97" y="127"/>
                  </a:moveTo>
                  <a:cubicBezTo>
                    <a:pt x="98" y="130"/>
                    <a:pt x="98" y="133"/>
                    <a:pt x="100" y="135"/>
                  </a:cubicBezTo>
                  <a:cubicBezTo>
                    <a:pt x="100" y="131"/>
                    <a:pt x="100" y="126"/>
                    <a:pt x="103" y="125"/>
                  </a:cubicBezTo>
                  <a:cubicBezTo>
                    <a:pt x="100" y="125"/>
                    <a:pt x="99" y="127"/>
                    <a:pt x="97" y="127"/>
                  </a:cubicBezTo>
                  <a:close/>
                  <a:moveTo>
                    <a:pt x="103" y="129"/>
                  </a:moveTo>
                  <a:cubicBezTo>
                    <a:pt x="103" y="131"/>
                    <a:pt x="102" y="133"/>
                    <a:pt x="103" y="136"/>
                  </a:cubicBezTo>
                  <a:cubicBezTo>
                    <a:pt x="107" y="135"/>
                    <a:pt x="107" y="132"/>
                    <a:pt x="108" y="129"/>
                  </a:cubicBezTo>
                  <a:cubicBezTo>
                    <a:pt x="106" y="127"/>
                    <a:pt x="105" y="129"/>
                    <a:pt x="103" y="129"/>
                  </a:cubicBezTo>
                  <a:close/>
                  <a:moveTo>
                    <a:pt x="110" y="133"/>
                  </a:moveTo>
                  <a:cubicBezTo>
                    <a:pt x="111" y="136"/>
                    <a:pt x="112" y="138"/>
                    <a:pt x="113" y="141"/>
                  </a:cubicBezTo>
                  <a:cubicBezTo>
                    <a:pt x="113" y="138"/>
                    <a:pt x="115" y="133"/>
                    <a:pt x="112" y="132"/>
                  </a:cubicBezTo>
                  <a:cubicBezTo>
                    <a:pt x="111" y="132"/>
                    <a:pt x="112" y="134"/>
                    <a:pt x="110" y="133"/>
                  </a:cubicBezTo>
                  <a:close/>
                  <a:moveTo>
                    <a:pt x="90" y="145"/>
                  </a:moveTo>
                  <a:cubicBezTo>
                    <a:pt x="90" y="147"/>
                    <a:pt x="90" y="150"/>
                    <a:pt x="92" y="150"/>
                  </a:cubicBezTo>
                  <a:cubicBezTo>
                    <a:pt x="92" y="147"/>
                    <a:pt x="92" y="145"/>
                    <a:pt x="95" y="145"/>
                  </a:cubicBezTo>
                  <a:cubicBezTo>
                    <a:pt x="95" y="143"/>
                    <a:pt x="95" y="141"/>
                    <a:pt x="96" y="139"/>
                  </a:cubicBezTo>
                  <a:cubicBezTo>
                    <a:pt x="93" y="138"/>
                    <a:pt x="94" y="134"/>
                    <a:pt x="92" y="133"/>
                  </a:cubicBezTo>
                  <a:cubicBezTo>
                    <a:pt x="92" y="136"/>
                    <a:pt x="96" y="147"/>
                    <a:pt x="90" y="145"/>
                  </a:cubicBezTo>
                  <a:close/>
                  <a:moveTo>
                    <a:pt x="113" y="147"/>
                  </a:moveTo>
                  <a:cubicBezTo>
                    <a:pt x="115" y="148"/>
                    <a:pt x="115" y="145"/>
                    <a:pt x="115" y="142"/>
                  </a:cubicBezTo>
                  <a:cubicBezTo>
                    <a:pt x="116" y="142"/>
                    <a:pt x="117" y="142"/>
                    <a:pt x="118" y="142"/>
                  </a:cubicBezTo>
                  <a:cubicBezTo>
                    <a:pt x="118" y="140"/>
                    <a:pt x="118" y="135"/>
                    <a:pt x="116" y="136"/>
                  </a:cubicBezTo>
                  <a:cubicBezTo>
                    <a:pt x="117" y="140"/>
                    <a:pt x="112" y="144"/>
                    <a:pt x="113" y="147"/>
                  </a:cubicBezTo>
                  <a:close/>
                  <a:moveTo>
                    <a:pt x="100" y="141"/>
                  </a:moveTo>
                  <a:cubicBezTo>
                    <a:pt x="99" y="141"/>
                    <a:pt x="100" y="139"/>
                    <a:pt x="98" y="139"/>
                  </a:cubicBezTo>
                  <a:cubicBezTo>
                    <a:pt x="97" y="142"/>
                    <a:pt x="97" y="149"/>
                    <a:pt x="100" y="151"/>
                  </a:cubicBezTo>
                  <a:cubicBezTo>
                    <a:pt x="99" y="149"/>
                    <a:pt x="100" y="148"/>
                    <a:pt x="102" y="147"/>
                  </a:cubicBezTo>
                  <a:cubicBezTo>
                    <a:pt x="103" y="149"/>
                    <a:pt x="103" y="151"/>
                    <a:pt x="103" y="154"/>
                  </a:cubicBezTo>
                  <a:cubicBezTo>
                    <a:pt x="105" y="154"/>
                    <a:pt x="106" y="153"/>
                    <a:pt x="107" y="152"/>
                  </a:cubicBezTo>
                  <a:cubicBezTo>
                    <a:pt x="103" y="150"/>
                    <a:pt x="102" y="144"/>
                    <a:pt x="103" y="139"/>
                  </a:cubicBezTo>
                  <a:cubicBezTo>
                    <a:pt x="102" y="139"/>
                    <a:pt x="102" y="138"/>
                    <a:pt x="101" y="138"/>
                  </a:cubicBezTo>
                  <a:cubicBezTo>
                    <a:pt x="101" y="140"/>
                    <a:pt x="101" y="141"/>
                    <a:pt x="100" y="141"/>
                  </a:cubicBezTo>
                  <a:close/>
                  <a:moveTo>
                    <a:pt x="108" y="149"/>
                  </a:moveTo>
                  <a:cubicBezTo>
                    <a:pt x="111" y="147"/>
                    <a:pt x="106" y="142"/>
                    <a:pt x="106" y="138"/>
                  </a:cubicBezTo>
                  <a:cubicBezTo>
                    <a:pt x="105" y="141"/>
                    <a:pt x="104" y="149"/>
                    <a:pt x="108" y="149"/>
                  </a:cubicBezTo>
                  <a:close/>
                  <a:moveTo>
                    <a:pt x="119" y="146"/>
                  </a:moveTo>
                  <a:cubicBezTo>
                    <a:pt x="120" y="146"/>
                    <a:pt x="121" y="142"/>
                    <a:pt x="120" y="141"/>
                  </a:cubicBezTo>
                  <a:cubicBezTo>
                    <a:pt x="120" y="143"/>
                    <a:pt x="119" y="144"/>
                    <a:pt x="119" y="146"/>
                  </a:cubicBezTo>
                  <a:close/>
                  <a:moveTo>
                    <a:pt x="113" y="151"/>
                  </a:moveTo>
                  <a:cubicBezTo>
                    <a:pt x="115" y="151"/>
                    <a:pt x="117" y="150"/>
                    <a:pt x="116" y="148"/>
                  </a:cubicBezTo>
                  <a:cubicBezTo>
                    <a:pt x="115" y="150"/>
                    <a:pt x="114" y="150"/>
                    <a:pt x="113" y="151"/>
                  </a:cubicBezTo>
                  <a:close/>
                  <a:moveTo>
                    <a:pt x="95" y="156"/>
                  </a:moveTo>
                  <a:cubicBezTo>
                    <a:pt x="94" y="155"/>
                    <a:pt x="94" y="153"/>
                    <a:pt x="92" y="153"/>
                  </a:cubicBezTo>
                  <a:cubicBezTo>
                    <a:pt x="92" y="155"/>
                    <a:pt x="94" y="155"/>
                    <a:pt x="95" y="156"/>
                  </a:cubicBezTo>
                  <a:close/>
                  <a:moveTo>
                    <a:pt x="105" y="157"/>
                  </a:moveTo>
                  <a:cubicBezTo>
                    <a:pt x="107" y="157"/>
                    <a:pt x="111" y="155"/>
                    <a:pt x="109" y="153"/>
                  </a:cubicBezTo>
                  <a:cubicBezTo>
                    <a:pt x="109" y="155"/>
                    <a:pt x="106" y="155"/>
                    <a:pt x="10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" name="Freeform 310"/>
            <p:cNvSpPr/>
            <p:nvPr/>
          </p:nvSpPr>
          <p:spPr bwMode="auto">
            <a:xfrm>
              <a:off x="6904689" y="5553002"/>
              <a:ext cx="18323" cy="31412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" name="Freeform 311"/>
            <p:cNvSpPr/>
            <p:nvPr/>
          </p:nvSpPr>
          <p:spPr bwMode="auto">
            <a:xfrm>
              <a:off x="6917778" y="5602737"/>
              <a:ext cx="23559" cy="31412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5 h 5"/>
                <a:gd name="T4" fmla="*/ 0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3" y="0"/>
                    <a:pt x="4" y="4"/>
                    <a:pt x="2" y="5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" name="Freeform 312"/>
            <p:cNvSpPr/>
            <p:nvPr/>
          </p:nvSpPr>
          <p:spPr bwMode="auto">
            <a:xfrm>
              <a:off x="6724073" y="5615825"/>
              <a:ext cx="31412" cy="31412"/>
            </a:xfrm>
            <a:custGeom>
              <a:avLst/>
              <a:gdLst>
                <a:gd name="T0" fmla="*/ 1 w 5"/>
                <a:gd name="T1" fmla="*/ 0 h 5"/>
                <a:gd name="T2" fmla="*/ 3 w 5"/>
                <a:gd name="T3" fmla="*/ 0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5" y="4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" name="Freeform 313"/>
            <p:cNvSpPr/>
            <p:nvPr/>
          </p:nvSpPr>
          <p:spPr bwMode="auto">
            <a:xfrm>
              <a:off x="6868043" y="5615825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3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" name="Freeform 314"/>
            <p:cNvSpPr/>
            <p:nvPr/>
          </p:nvSpPr>
          <p:spPr bwMode="auto">
            <a:xfrm>
              <a:off x="6946572" y="5621060"/>
              <a:ext cx="20941" cy="1832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0 w 3"/>
                <a:gd name="T5" fmla="*/ 2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0"/>
                    <a:pt x="3" y="2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" name="Freeform 315"/>
            <p:cNvSpPr>
              <a:spLocks noEditPoints="1"/>
            </p:cNvSpPr>
            <p:nvPr/>
          </p:nvSpPr>
          <p:spPr bwMode="auto">
            <a:xfrm>
              <a:off x="5954489" y="5615825"/>
              <a:ext cx="560173" cy="154440"/>
            </a:xfrm>
            <a:custGeom>
              <a:avLst/>
              <a:gdLst>
                <a:gd name="T0" fmla="*/ 89 w 90"/>
                <a:gd name="T1" fmla="*/ 2 h 25"/>
                <a:gd name="T2" fmla="*/ 80 w 90"/>
                <a:gd name="T3" fmla="*/ 15 h 25"/>
                <a:gd name="T4" fmla="*/ 89 w 90"/>
                <a:gd name="T5" fmla="*/ 20 h 25"/>
                <a:gd name="T6" fmla="*/ 79 w 90"/>
                <a:gd name="T7" fmla="*/ 20 h 25"/>
                <a:gd name="T8" fmla="*/ 76 w 90"/>
                <a:gd name="T9" fmla="*/ 18 h 25"/>
                <a:gd name="T10" fmla="*/ 67 w 90"/>
                <a:gd name="T11" fmla="*/ 22 h 25"/>
                <a:gd name="T12" fmla="*/ 58 w 90"/>
                <a:gd name="T13" fmla="*/ 20 h 25"/>
                <a:gd name="T14" fmla="*/ 48 w 90"/>
                <a:gd name="T15" fmla="*/ 21 h 25"/>
                <a:gd name="T16" fmla="*/ 26 w 90"/>
                <a:gd name="T17" fmla="*/ 23 h 25"/>
                <a:gd name="T18" fmla="*/ 24 w 90"/>
                <a:gd name="T19" fmla="*/ 21 h 25"/>
                <a:gd name="T20" fmla="*/ 0 w 90"/>
                <a:gd name="T21" fmla="*/ 24 h 25"/>
                <a:gd name="T22" fmla="*/ 2 w 90"/>
                <a:gd name="T23" fmla="*/ 19 h 25"/>
                <a:gd name="T24" fmla="*/ 4 w 90"/>
                <a:gd name="T25" fmla="*/ 20 h 25"/>
                <a:gd name="T26" fmla="*/ 10 w 90"/>
                <a:gd name="T27" fmla="*/ 17 h 25"/>
                <a:gd name="T28" fmla="*/ 9 w 90"/>
                <a:gd name="T29" fmla="*/ 20 h 25"/>
                <a:gd name="T30" fmla="*/ 18 w 90"/>
                <a:gd name="T31" fmla="*/ 15 h 25"/>
                <a:gd name="T32" fmla="*/ 17 w 90"/>
                <a:gd name="T33" fmla="*/ 20 h 25"/>
                <a:gd name="T34" fmla="*/ 28 w 90"/>
                <a:gd name="T35" fmla="*/ 14 h 25"/>
                <a:gd name="T36" fmla="*/ 27 w 90"/>
                <a:gd name="T37" fmla="*/ 19 h 25"/>
                <a:gd name="T38" fmla="*/ 36 w 90"/>
                <a:gd name="T39" fmla="*/ 14 h 25"/>
                <a:gd name="T40" fmla="*/ 36 w 90"/>
                <a:gd name="T41" fmla="*/ 19 h 25"/>
                <a:gd name="T42" fmla="*/ 43 w 90"/>
                <a:gd name="T43" fmla="*/ 14 h 25"/>
                <a:gd name="T44" fmla="*/ 42 w 90"/>
                <a:gd name="T45" fmla="*/ 19 h 25"/>
                <a:gd name="T46" fmla="*/ 53 w 90"/>
                <a:gd name="T47" fmla="*/ 15 h 25"/>
                <a:gd name="T48" fmla="*/ 52 w 90"/>
                <a:gd name="T49" fmla="*/ 19 h 25"/>
                <a:gd name="T50" fmla="*/ 62 w 90"/>
                <a:gd name="T51" fmla="*/ 15 h 25"/>
                <a:gd name="T52" fmla="*/ 61 w 90"/>
                <a:gd name="T53" fmla="*/ 19 h 25"/>
                <a:gd name="T54" fmla="*/ 66 w 90"/>
                <a:gd name="T55" fmla="*/ 17 h 25"/>
                <a:gd name="T56" fmla="*/ 68 w 90"/>
                <a:gd name="T57" fmla="*/ 18 h 25"/>
                <a:gd name="T58" fmla="*/ 79 w 90"/>
                <a:gd name="T59" fmla="*/ 13 h 25"/>
                <a:gd name="T60" fmla="*/ 89 w 90"/>
                <a:gd name="T61" fmla="*/ 2 h 25"/>
                <a:gd name="T62" fmla="*/ 83 w 90"/>
                <a:gd name="T63" fmla="*/ 10 h 25"/>
                <a:gd name="T64" fmla="*/ 87 w 90"/>
                <a:gd name="T65" fmla="*/ 4 h 25"/>
                <a:gd name="T66" fmla="*/ 83 w 90"/>
                <a:gd name="T6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25">
                  <a:moveTo>
                    <a:pt x="89" y="2"/>
                  </a:moveTo>
                  <a:cubicBezTo>
                    <a:pt x="90" y="9"/>
                    <a:pt x="83" y="11"/>
                    <a:pt x="80" y="15"/>
                  </a:cubicBezTo>
                  <a:cubicBezTo>
                    <a:pt x="84" y="16"/>
                    <a:pt x="90" y="15"/>
                    <a:pt x="89" y="20"/>
                  </a:cubicBezTo>
                  <a:cubicBezTo>
                    <a:pt x="84" y="20"/>
                    <a:pt x="82" y="18"/>
                    <a:pt x="79" y="20"/>
                  </a:cubicBezTo>
                  <a:cubicBezTo>
                    <a:pt x="78" y="20"/>
                    <a:pt x="76" y="20"/>
                    <a:pt x="76" y="18"/>
                  </a:cubicBezTo>
                  <a:cubicBezTo>
                    <a:pt x="73" y="20"/>
                    <a:pt x="69" y="20"/>
                    <a:pt x="67" y="22"/>
                  </a:cubicBezTo>
                  <a:cubicBezTo>
                    <a:pt x="65" y="19"/>
                    <a:pt x="59" y="25"/>
                    <a:pt x="58" y="20"/>
                  </a:cubicBezTo>
                  <a:cubicBezTo>
                    <a:pt x="55" y="22"/>
                    <a:pt x="51" y="23"/>
                    <a:pt x="48" y="21"/>
                  </a:cubicBezTo>
                  <a:cubicBezTo>
                    <a:pt x="41" y="24"/>
                    <a:pt x="34" y="20"/>
                    <a:pt x="26" y="23"/>
                  </a:cubicBezTo>
                  <a:cubicBezTo>
                    <a:pt x="25" y="23"/>
                    <a:pt x="24" y="22"/>
                    <a:pt x="24" y="21"/>
                  </a:cubicBezTo>
                  <a:cubicBezTo>
                    <a:pt x="16" y="25"/>
                    <a:pt x="9" y="22"/>
                    <a:pt x="0" y="24"/>
                  </a:cubicBezTo>
                  <a:cubicBezTo>
                    <a:pt x="0" y="21"/>
                    <a:pt x="0" y="19"/>
                    <a:pt x="2" y="19"/>
                  </a:cubicBezTo>
                  <a:cubicBezTo>
                    <a:pt x="3" y="19"/>
                    <a:pt x="4" y="19"/>
                    <a:pt x="4" y="20"/>
                  </a:cubicBezTo>
                  <a:cubicBezTo>
                    <a:pt x="7" y="20"/>
                    <a:pt x="7" y="15"/>
                    <a:pt x="10" y="17"/>
                  </a:cubicBezTo>
                  <a:cubicBezTo>
                    <a:pt x="11" y="18"/>
                    <a:pt x="10" y="19"/>
                    <a:pt x="9" y="20"/>
                  </a:cubicBezTo>
                  <a:cubicBezTo>
                    <a:pt x="14" y="21"/>
                    <a:pt x="14" y="16"/>
                    <a:pt x="18" y="15"/>
                  </a:cubicBezTo>
                  <a:cubicBezTo>
                    <a:pt x="19" y="17"/>
                    <a:pt x="18" y="19"/>
                    <a:pt x="17" y="20"/>
                  </a:cubicBezTo>
                  <a:cubicBezTo>
                    <a:pt x="22" y="21"/>
                    <a:pt x="24" y="14"/>
                    <a:pt x="28" y="14"/>
                  </a:cubicBezTo>
                  <a:cubicBezTo>
                    <a:pt x="29" y="16"/>
                    <a:pt x="27" y="17"/>
                    <a:pt x="27" y="19"/>
                  </a:cubicBezTo>
                  <a:cubicBezTo>
                    <a:pt x="31" y="21"/>
                    <a:pt x="32" y="14"/>
                    <a:pt x="36" y="14"/>
                  </a:cubicBezTo>
                  <a:cubicBezTo>
                    <a:pt x="38" y="16"/>
                    <a:pt x="36" y="17"/>
                    <a:pt x="36" y="19"/>
                  </a:cubicBezTo>
                  <a:cubicBezTo>
                    <a:pt x="40" y="19"/>
                    <a:pt x="40" y="15"/>
                    <a:pt x="43" y="14"/>
                  </a:cubicBezTo>
                  <a:cubicBezTo>
                    <a:pt x="45" y="16"/>
                    <a:pt x="43" y="17"/>
                    <a:pt x="42" y="19"/>
                  </a:cubicBezTo>
                  <a:cubicBezTo>
                    <a:pt x="46" y="21"/>
                    <a:pt x="49" y="16"/>
                    <a:pt x="53" y="15"/>
                  </a:cubicBezTo>
                  <a:cubicBezTo>
                    <a:pt x="54" y="17"/>
                    <a:pt x="52" y="18"/>
                    <a:pt x="52" y="19"/>
                  </a:cubicBezTo>
                  <a:cubicBezTo>
                    <a:pt x="55" y="21"/>
                    <a:pt x="58" y="16"/>
                    <a:pt x="62" y="15"/>
                  </a:cubicBezTo>
                  <a:cubicBezTo>
                    <a:pt x="63" y="17"/>
                    <a:pt x="62" y="18"/>
                    <a:pt x="61" y="19"/>
                  </a:cubicBezTo>
                  <a:cubicBezTo>
                    <a:pt x="64" y="19"/>
                    <a:pt x="65" y="17"/>
                    <a:pt x="66" y="17"/>
                  </a:cubicBezTo>
                  <a:cubicBezTo>
                    <a:pt x="67" y="17"/>
                    <a:pt x="67" y="17"/>
                    <a:pt x="68" y="18"/>
                  </a:cubicBezTo>
                  <a:cubicBezTo>
                    <a:pt x="71" y="15"/>
                    <a:pt x="76" y="16"/>
                    <a:pt x="79" y="13"/>
                  </a:cubicBezTo>
                  <a:cubicBezTo>
                    <a:pt x="80" y="7"/>
                    <a:pt x="83" y="0"/>
                    <a:pt x="89" y="2"/>
                  </a:cubicBezTo>
                  <a:close/>
                  <a:moveTo>
                    <a:pt x="83" y="10"/>
                  </a:moveTo>
                  <a:cubicBezTo>
                    <a:pt x="84" y="8"/>
                    <a:pt x="86" y="7"/>
                    <a:pt x="87" y="4"/>
                  </a:cubicBezTo>
                  <a:cubicBezTo>
                    <a:pt x="85" y="5"/>
                    <a:pt x="82" y="8"/>
                    <a:pt x="8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" name="Freeform 316"/>
            <p:cNvSpPr/>
            <p:nvPr/>
          </p:nvSpPr>
          <p:spPr bwMode="auto">
            <a:xfrm>
              <a:off x="6805219" y="5626295"/>
              <a:ext cx="31412" cy="26176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5" y="3"/>
                    <a:pt x="3" y="4"/>
                  </a:cubicBezTo>
                  <a:cubicBezTo>
                    <a:pt x="1" y="4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6" name="Freeform 317"/>
            <p:cNvSpPr/>
            <p:nvPr/>
          </p:nvSpPr>
          <p:spPr bwMode="auto">
            <a:xfrm>
              <a:off x="6985836" y="5634148"/>
              <a:ext cx="23559" cy="23559"/>
            </a:xfrm>
            <a:custGeom>
              <a:avLst/>
              <a:gdLst>
                <a:gd name="T0" fmla="*/ 4 w 4"/>
                <a:gd name="T1" fmla="*/ 2 h 4"/>
                <a:gd name="T2" fmla="*/ 3 w 4"/>
                <a:gd name="T3" fmla="*/ 4 h 4"/>
                <a:gd name="T4" fmla="*/ 0 w 4"/>
                <a:gd name="T5" fmla="*/ 0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2" y="3"/>
                    <a:pt x="0" y="3"/>
                    <a:pt x="0" y="0"/>
                  </a:cubicBezTo>
                  <a:cubicBezTo>
                    <a:pt x="3" y="0"/>
                    <a:pt x="3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7" name="Freeform 318"/>
            <p:cNvSpPr/>
            <p:nvPr/>
          </p:nvSpPr>
          <p:spPr bwMode="auto">
            <a:xfrm>
              <a:off x="6768573" y="5639384"/>
              <a:ext cx="31412" cy="445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6 h 7"/>
                <a:gd name="T4" fmla="*/ 2 w 5"/>
                <a:gd name="T5" fmla="*/ 7 h 7"/>
                <a:gd name="T6" fmla="*/ 0 w 5"/>
                <a:gd name="T7" fmla="*/ 0 h 7"/>
                <a:gd name="T8" fmla="*/ 3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3" y="2"/>
                    <a:pt x="5" y="3"/>
                    <a:pt x="4" y="6"/>
                  </a:cubicBezTo>
                  <a:cubicBezTo>
                    <a:pt x="3" y="6"/>
                    <a:pt x="3" y="7"/>
                    <a:pt x="2" y="7"/>
                  </a:cubicBezTo>
                  <a:cubicBezTo>
                    <a:pt x="0" y="4"/>
                    <a:pt x="3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8" name="Freeform 319"/>
            <p:cNvSpPr/>
            <p:nvPr/>
          </p:nvSpPr>
          <p:spPr bwMode="auto">
            <a:xfrm>
              <a:off x="6891601" y="5639384"/>
              <a:ext cx="26176" cy="26176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1" y="4"/>
                    <a:pt x="1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9" name="Freeform 320"/>
            <p:cNvSpPr/>
            <p:nvPr/>
          </p:nvSpPr>
          <p:spPr bwMode="auto">
            <a:xfrm>
              <a:off x="6661250" y="5647236"/>
              <a:ext cx="26176" cy="23559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3 h 4"/>
                <a:gd name="T4" fmla="*/ 3 w 4"/>
                <a:gd name="T5" fmla="*/ 4 h 4"/>
                <a:gd name="T6" fmla="*/ 0 w 4"/>
                <a:gd name="T7" fmla="*/ 1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1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1" y="4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0" name="Freeform 321"/>
            <p:cNvSpPr/>
            <p:nvPr/>
          </p:nvSpPr>
          <p:spPr bwMode="auto">
            <a:xfrm>
              <a:off x="6692661" y="5652472"/>
              <a:ext cx="26176" cy="23559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3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2"/>
                    <a:pt x="4" y="3"/>
                    <a:pt x="3" y="4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1" name="Freeform 322"/>
            <p:cNvSpPr/>
            <p:nvPr/>
          </p:nvSpPr>
          <p:spPr bwMode="auto">
            <a:xfrm>
              <a:off x="6637691" y="5657707"/>
              <a:ext cx="23559" cy="18323"/>
            </a:xfrm>
            <a:custGeom>
              <a:avLst/>
              <a:gdLst>
                <a:gd name="T0" fmla="*/ 1 w 4"/>
                <a:gd name="T1" fmla="*/ 1 h 3"/>
                <a:gd name="T2" fmla="*/ 4 w 4"/>
                <a:gd name="T3" fmla="*/ 2 h 3"/>
                <a:gd name="T4" fmla="*/ 1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2" y="0"/>
                    <a:pt x="4" y="1"/>
                    <a:pt x="4" y="2"/>
                  </a:cubicBezTo>
                  <a:cubicBezTo>
                    <a:pt x="3" y="3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2" name="Freeform 323"/>
            <p:cNvSpPr/>
            <p:nvPr/>
          </p:nvSpPr>
          <p:spPr bwMode="auto">
            <a:xfrm>
              <a:off x="6928248" y="5657707"/>
              <a:ext cx="31412" cy="26176"/>
            </a:xfrm>
            <a:custGeom>
              <a:avLst/>
              <a:gdLst>
                <a:gd name="T0" fmla="*/ 4 w 5"/>
                <a:gd name="T1" fmla="*/ 3 h 4"/>
                <a:gd name="T2" fmla="*/ 1 w 5"/>
                <a:gd name="T3" fmla="*/ 1 h 4"/>
                <a:gd name="T4" fmla="*/ 4 w 5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cubicBezTo>
                    <a:pt x="3" y="4"/>
                    <a:pt x="0" y="3"/>
                    <a:pt x="1" y="1"/>
                  </a:cubicBezTo>
                  <a:cubicBezTo>
                    <a:pt x="2" y="0"/>
                    <a:pt x="5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3" name="Freeform 324"/>
            <p:cNvSpPr/>
            <p:nvPr/>
          </p:nvSpPr>
          <p:spPr bwMode="auto">
            <a:xfrm>
              <a:off x="6805219" y="5665560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2" y="1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" name="Freeform 325"/>
            <p:cNvSpPr/>
            <p:nvPr/>
          </p:nvSpPr>
          <p:spPr bwMode="auto">
            <a:xfrm>
              <a:off x="6737161" y="5665560"/>
              <a:ext cx="18323" cy="23559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3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" name="Freeform 326"/>
            <p:cNvSpPr/>
            <p:nvPr/>
          </p:nvSpPr>
          <p:spPr bwMode="auto">
            <a:xfrm>
              <a:off x="6967513" y="5665560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0 h 4"/>
                <a:gd name="T4" fmla="*/ 3 w 4"/>
                <a:gd name="T5" fmla="*/ 4 h 4"/>
                <a:gd name="T6" fmla="*/ 1 w 4"/>
                <a:gd name="T7" fmla="*/ 4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4" y="3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" name="Freeform 327"/>
            <p:cNvSpPr/>
            <p:nvPr/>
          </p:nvSpPr>
          <p:spPr bwMode="auto">
            <a:xfrm>
              <a:off x="6849719" y="5665560"/>
              <a:ext cx="23559" cy="31412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1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2" y="5"/>
                    <a:pt x="0" y="4"/>
                    <a:pt x="0" y="1"/>
                  </a:cubicBezTo>
                  <a:cubicBezTo>
                    <a:pt x="1" y="0"/>
                    <a:pt x="4" y="1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7" name="Freeform 328"/>
            <p:cNvSpPr/>
            <p:nvPr/>
          </p:nvSpPr>
          <p:spPr bwMode="auto">
            <a:xfrm>
              <a:off x="7004159" y="5676030"/>
              <a:ext cx="23559" cy="20941"/>
            </a:xfrm>
            <a:custGeom>
              <a:avLst/>
              <a:gdLst>
                <a:gd name="T0" fmla="*/ 4 w 4"/>
                <a:gd name="T1" fmla="*/ 3 h 3"/>
                <a:gd name="T2" fmla="*/ 3 w 4"/>
                <a:gd name="T3" fmla="*/ 3 h 3"/>
                <a:gd name="T4" fmla="*/ 1 w 4"/>
                <a:gd name="T5" fmla="*/ 0 h 3"/>
                <a:gd name="T6" fmla="*/ 4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3" y="0"/>
                    <a:pt x="4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" name="Freeform 329"/>
            <p:cNvSpPr/>
            <p:nvPr/>
          </p:nvSpPr>
          <p:spPr bwMode="auto">
            <a:xfrm>
              <a:off x="6650779" y="5676030"/>
              <a:ext cx="36647" cy="31412"/>
            </a:xfrm>
            <a:custGeom>
              <a:avLst/>
              <a:gdLst>
                <a:gd name="T0" fmla="*/ 5 w 6"/>
                <a:gd name="T1" fmla="*/ 4 h 5"/>
                <a:gd name="T2" fmla="*/ 1 w 6"/>
                <a:gd name="T3" fmla="*/ 4 h 5"/>
                <a:gd name="T4" fmla="*/ 5 w 6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4" y="5"/>
                    <a:pt x="1" y="5"/>
                    <a:pt x="1" y="4"/>
                  </a:cubicBezTo>
                  <a:cubicBezTo>
                    <a:pt x="0" y="0"/>
                    <a:pt x="6" y="0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" name="Freeform 330"/>
            <p:cNvSpPr/>
            <p:nvPr/>
          </p:nvSpPr>
          <p:spPr bwMode="auto">
            <a:xfrm>
              <a:off x="6896837" y="5683883"/>
              <a:ext cx="26176" cy="23559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4" y="2"/>
                    <a:pt x="3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0" name="Freeform 331"/>
            <p:cNvSpPr/>
            <p:nvPr/>
          </p:nvSpPr>
          <p:spPr bwMode="auto">
            <a:xfrm>
              <a:off x="6687426" y="5696971"/>
              <a:ext cx="23559" cy="28794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1 h 5"/>
                <a:gd name="T4" fmla="*/ 2 w 4"/>
                <a:gd name="T5" fmla="*/ 4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4" y="2"/>
                    <a:pt x="4" y="4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1" name="Freeform 332"/>
            <p:cNvSpPr/>
            <p:nvPr/>
          </p:nvSpPr>
          <p:spPr bwMode="auto">
            <a:xfrm>
              <a:off x="6972748" y="5702207"/>
              <a:ext cx="23559" cy="23559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4 h 4"/>
                <a:gd name="T4" fmla="*/ 0 w 4"/>
                <a:gd name="T5" fmla="*/ 2 h 4"/>
                <a:gd name="T6" fmla="*/ 4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1" y="4"/>
                    <a:pt x="1" y="2"/>
                    <a:pt x="0" y="2"/>
                  </a:cubicBezTo>
                  <a:cubicBezTo>
                    <a:pt x="0" y="0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" name="Freeform 333"/>
            <p:cNvSpPr/>
            <p:nvPr/>
          </p:nvSpPr>
          <p:spPr bwMode="auto">
            <a:xfrm>
              <a:off x="7035571" y="5707442"/>
              <a:ext cx="28794" cy="26176"/>
            </a:xfrm>
            <a:custGeom>
              <a:avLst/>
              <a:gdLst>
                <a:gd name="T0" fmla="*/ 2 w 5"/>
                <a:gd name="T1" fmla="*/ 0 h 4"/>
                <a:gd name="T2" fmla="*/ 4 w 5"/>
                <a:gd name="T3" fmla="*/ 0 h 4"/>
                <a:gd name="T4" fmla="*/ 2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2"/>
                    <a:pt x="5" y="4"/>
                    <a:pt x="2" y="4"/>
                  </a:cubicBezTo>
                  <a:cubicBezTo>
                    <a:pt x="2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" name="Freeform 334"/>
            <p:cNvSpPr/>
            <p:nvPr/>
          </p:nvSpPr>
          <p:spPr bwMode="auto">
            <a:xfrm>
              <a:off x="6917778" y="5707442"/>
              <a:ext cx="36647" cy="36647"/>
            </a:xfrm>
            <a:custGeom>
              <a:avLst/>
              <a:gdLst>
                <a:gd name="T0" fmla="*/ 3 w 6"/>
                <a:gd name="T1" fmla="*/ 0 h 6"/>
                <a:gd name="T2" fmla="*/ 5 w 6"/>
                <a:gd name="T3" fmla="*/ 4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1"/>
                    <a:pt x="6" y="1"/>
                    <a:pt x="5" y="4"/>
                  </a:cubicBezTo>
                  <a:cubicBezTo>
                    <a:pt x="3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" name="Freeform 335"/>
            <p:cNvSpPr/>
            <p:nvPr/>
          </p:nvSpPr>
          <p:spPr bwMode="auto">
            <a:xfrm>
              <a:off x="6996307" y="5715295"/>
              <a:ext cx="26176" cy="23559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3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0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" name="Freeform 336"/>
            <p:cNvSpPr/>
            <p:nvPr/>
          </p:nvSpPr>
          <p:spPr bwMode="auto">
            <a:xfrm>
              <a:off x="6799984" y="5720530"/>
              <a:ext cx="18323" cy="1832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3 h 3"/>
                <a:gd name="T4" fmla="*/ 1 w 3"/>
                <a:gd name="T5" fmla="*/ 0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3" y="0"/>
                    <a:pt x="2" y="1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" name="Freeform 337"/>
            <p:cNvSpPr/>
            <p:nvPr/>
          </p:nvSpPr>
          <p:spPr bwMode="auto">
            <a:xfrm>
              <a:off x="6868043" y="5720530"/>
              <a:ext cx="23559" cy="23559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"/>
                    <a:pt x="3" y="3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" name="Freeform 338"/>
            <p:cNvSpPr/>
            <p:nvPr/>
          </p:nvSpPr>
          <p:spPr bwMode="auto">
            <a:xfrm>
              <a:off x="7022483" y="5733618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1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3" y="1"/>
                    <a:pt x="4" y="1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0" y="2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" name="Freeform 339"/>
            <p:cNvSpPr/>
            <p:nvPr/>
          </p:nvSpPr>
          <p:spPr bwMode="auto">
            <a:xfrm>
              <a:off x="6669103" y="5733618"/>
              <a:ext cx="23559" cy="31412"/>
            </a:xfrm>
            <a:custGeom>
              <a:avLst/>
              <a:gdLst>
                <a:gd name="T0" fmla="*/ 1 w 4"/>
                <a:gd name="T1" fmla="*/ 4 h 5"/>
                <a:gd name="T2" fmla="*/ 0 w 4"/>
                <a:gd name="T3" fmla="*/ 1 h 5"/>
                <a:gd name="T4" fmla="*/ 4 w 4"/>
                <a:gd name="T5" fmla="*/ 1 h 5"/>
                <a:gd name="T6" fmla="*/ 1 w 4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1" y="3"/>
                    <a:pt x="0" y="3"/>
                    <a:pt x="0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3"/>
                    <a:pt x="3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" name="Freeform 340"/>
            <p:cNvSpPr/>
            <p:nvPr/>
          </p:nvSpPr>
          <p:spPr bwMode="auto">
            <a:xfrm>
              <a:off x="6896837" y="5733618"/>
              <a:ext cx="26176" cy="31412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0 w 4"/>
                <a:gd name="T5" fmla="*/ 1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5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" name="Freeform 341"/>
            <p:cNvSpPr/>
            <p:nvPr/>
          </p:nvSpPr>
          <p:spPr bwMode="auto">
            <a:xfrm>
              <a:off x="6941336" y="5744089"/>
              <a:ext cx="26176" cy="26176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4" y="2"/>
                    <a:pt x="4" y="4"/>
                  </a:cubicBezTo>
                  <a:cubicBezTo>
                    <a:pt x="1" y="4"/>
                    <a:pt x="0" y="3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" name="Freeform 342"/>
            <p:cNvSpPr/>
            <p:nvPr/>
          </p:nvSpPr>
          <p:spPr bwMode="auto">
            <a:xfrm>
              <a:off x="6818308" y="5744089"/>
              <a:ext cx="31412" cy="26176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4 h 4"/>
                <a:gd name="T4" fmla="*/ 1 w 5"/>
                <a:gd name="T5" fmla="*/ 3 h 4"/>
                <a:gd name="T6" fmla="*/ 2 w 5"/>
                <a:gd name="T7" fmla="*/ 0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3"/>
                    <a:pt x="4" y="4"/>
                    <a:pt x="3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1"/>
                    <a:pt x="2" y="2"/>
                    <a:pt x="2" y="0"/>
                  </a:cubicBezTo>
                  <a:cubicBezTo>
                    <a:pt x="3" y="0"/>
                    <a:pt x="3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" name="Freeform 343"/>
            <p:cNvSpPr/>
            <p:nvPr/>
          </p:nvSpPr>
          <p:spPr bwMode="auto">
            <a:xfrm>
              <a:off x="6972748" y="5744089"/>
              <a:ext cx="31412" cy="31412"/>
            </a:xfrm>
            <a:custGeom>
              <a:avLst/>
              <a:gdLst>
                <a:gd name="T0" fmla="*/ 2 w 5"/>
                <a:gd name="T1" fmla="*/ 0 h 5"/>
                <a:gd name="T2" fmla="*/ 4 w 5"/>
                <a:gd name="T3" fmla="*/ 4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2"/>
                    <a:pt x="4" y="4"/>
                  </a:cubicBezTo>
                  <a:cubicBezTo>
                    <a:pt x="1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" name="Freeform 344"/>
            <p:cNvSpPr/>
            <p:nvPr/>
          </p:nvSpPr>
          <p:spPr bwMode="auto">
            <a:xfrm>
              <a:off x="7040806" y="5744089"/>
              <a:ext cx="36647" cy="31412"/>
            </a:xfrm>
            <a:custGeom>
              <a:avLst/>
              <a:gdLst>
                <a:gd name="T0" fmla="*/ 2 w 6"/>
                <a:gd name="T1" fmla="*/ 0 h 5"/>
                <a:gd name="T2" fmla="*/ 5 w 6"/>
                <a:gd name="T3" fmla="*/ 4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6" y="2"/>
                    <a:pt x="5" y="4"/>
                  </a:cubicBezTo>
                  <a:cubicBezTo>
                    <a:pt x="2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" name="Freeform 345"/>
            <p:cNvSpPr/>
            <p:nvPr/>
          </p:nvSpPr>
          <p:spPr bwMode="auto">
            <a:xfrm>
              <a:off x="5930931" y="5751942"/>
              <a:ext cx="602055" cy="68058"/>
            </a:xfrm>
            <a:custGeom>
              <a:avLst/>
              <a:gdLst>
                <a:gd name="T0" fmla="*/ 97 w 97"/>
                <a:gd name="T1" fmla="*/ 1 h 11"/>
                <a:gd name="T2" fmla="*/ 83 w 97"/>
                <a:gd name="T3" fmla="*/ 5 h 11"/>
                <a:gd name="T4" fmla="*/ 14 w 97"/>
                <a:gd name="T5" fmla="*/ 10 h 11"/>
                <a:gd name="T6" fmla="*/ 0 w 97"/>
                <a:gd name="T7" fmla="*/ 9 h 11"/>
                <a:gd name="T8" fmla="*/ 18 w 97"/>
                <a:gd name="T9" fmla="*/ 6 h 11"/>
                <a:gd name="T10" fmla="*/ 59 w 97"/>
                <a:gd name="T11" fmla="*/ 4 h 11"/>
                <a:gd name="T12" fmla="*/ 97 w 97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1">
                  <a:moveTo>
                    <a:pt x="97" y="1"/>
                  </a:moveTo>
                  <a:cubicBezTo>
                    <a:pt x="94" y="5"/>
                    <a:pt x="88" y="5"/>
                    <a:pt x="83" y="5"/>
                  </a:cubicBezTo>
                  <a:cubicBezTo>
                    <a:pt x="60" y="8"/>
                    <a:pt x="32" y="9"/>
                    <a:pt x="14" y="10"/>
                  </a:cubicBezTo>
                  <a:cubicBezTo>
                    <a:pt x="9" y="10"/>
                    <a:pt x="4" y="11"/>
                    <a:pt x="0" y="9"/>
                  </a:cubicBezTo>
                  <a:cubicBezTo>
                    <a:pt x="4" y="5"/>
                    <a:pt x="12" y="7"/>
                    <a:pt x="18" y="6"/>
                  </a:cubicBezTo>
                  <a:cubicBezTo>
                    <a:pt x="30" y="5"/>
                    <a:pt x="46" y="5"/>
                    <a:pt x="59" y="4"/>
                  </a:cubicBezTo>
                  <a:cubicBezTo>
                    <a:pt x="73" y="3"/>
                    <a:pt x="84" y="0"/>
                    <a:pt x="9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" name="Freeform 346"/>
            <p:cNvSpPr/>
            <p:nvPr/>
          </p:nvSpPr>
          <p:spPr bwMode="auto">
            <a:xfrm>
              <a:off x="6779043" y="5775500"/>
              <a:ext cx="44500" cy="39264"/>
            </a:xfrm>
            <a:custGeom>
              <a:avLst/>
              <a:gdLst>
                <a:gd name="T0" fmla="*/ 1 w 7"/>
                <a:gd name="T1" fmla="*/ 0 h 6"/>
                <a:gd name="T2" fmla="*/ 6 w 7"/>
                <a:gd name="T3" fmla="*/ 2 h 6"/>
                <a:gd name="T4" fmla="*/ 5 w 7"/>
                <a:gd name="T5" fmla="*/ 6 h 6"/>
                <a:gd name="T6" fmla="*/ 1 w 7"/>
                <a:gd name="T7" fmla="*/ 3 h 6"/>
                <a:gd name="T8" fmla="*/ 1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4" y="1"/>
                    <a:pt x="2" y="3"/>
                    <a:pt x="6" y="2"/>
                  </a:cubicBezTo>
                  <a:cubicBezTo>
                    <a:pt x="6" y="4"/>
                    <a:pt x="7" y="5"/>
                    <a:pt x="5" y="6"/>
                  </a:cubicBezTo>
                  <a:cubicBezTo>
                    <a:pt x="3" y="5"/>
                    <a:pt x="3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" name="Freeform 347"/>
            <p:cNvSpPr/>
            <p:nvPr/>
          </p:nvSpPr>
          <p:spPr bwMode="auto">
            <a:xfrm>
              <a:off x="7014630" y="5775500"/>
              <a:ext cx="49735" cy="31412"/>
            </a:xfrm>
            <a:custGeom>
              <a:avLst/>
              <a:gdLst>
                <a:gd name="T0" fmla="*/ 6 w 8"/>
                <a:gd name="T1" fmla="*/ 5 h 5"/>
                <a:gd name="T2" fmla="*/ 2 w 8"/>
                <a:gd name="T3" fmla="*/ 5 h 5"/>
                <a:gd name="T4" fmla="*/ 0 w 8"/>
                <a:gd name="T5" fmla="*/ 1 h 5"/>
                <a:gd name="T6" fmla="*/ 6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6" y="5"/>
                  </a:moveTo>
                  <a:cubicBezTo>
                    <a:pt x="5" y="5"/>
                    <a:pt x="2" y="2"/>
                    <a:pt x="2" y="5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3" y="1"/>
                    <a:pt x="8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7" name="Freeform 348"/>
            <p:cNvSpPr/>
            <p:nvPr/>
          </p:nvSpPr>
          <p:spPr bwMode="auto">
            <a:xfrm>
              <a:off x="6923013" y="5783353"/>
              <a:ext cx="31412" cy="23559"/>
            </a:xfrm>
            <a:custGeom>
              <a:avLst/>
              <a:gdLst>
                <a:gd name="T0" fmla="*/ 2 w 5"/>
                <a:gd name="T1" fmla="*/ 0 h 4"/>
                <a:gd name="T2" fmla="*/ 4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4" y="0"/>
                    <a:pt x="5" y="2"/>
                    <a:pt x="4" y="4"/>
                  </a:cubicBezTo>
                  <a:cubicBezTo>
                    <a:pt x="2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" name="Freeform 349"/>
            <p:cNvSpPr/>
            <p:nvPr/>
          </p:nvSpPr>
          <p:spPr bwMode="auto">
            <a:xfrm>
              <a:off x="6985836" y="5783353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" name="Freeform 350"/>
            <p:cNvSpPr/>
            <p:nvPr/>
          </p:nvSpPr>
          <p:spPr bwMode="auto">
            <a:xfrm>
              <a:off x="7064365" y="5793824"/>
              <a:ext cx="39264" cy="31412"/>
            </a:xfrm>
            <a:custGeom>
              <a:avLst/>
              <a:gdLst>
                <a:gd name="T0" fmla="*/ 2 w 6"/>
                <a:gd name="T1" fmla="*/ 0 h 5"/>
                <a:gd name="T2" fmla="*/ 5 w 6"/>
                <a:gd name="T3" fmla="*/ 4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5" y="0"/>
                    <a:pt x="6" y="1"/>
                    <a:pt x="5" y="4"/>
                  </a:cubicBezTo>
                  <a:cubicBezTo>
                    <a:pt x="3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" name="Freeform 351"/>
            <p:cNvSpPr/>
            <p:nvPr/>
          </p:nvSpPr>
          <p:spPr bwMode="auto">
            <a:xfrm>
              <a:off x="6760720" y="5806912"/>
              <a:ext cx="31412" cy="36647"/>
            </a:xfrm>
            <a:custGeom>
              <a:avLst/>
              <a:gdLst>
                <a:gd name="T0" fmla="*/ 1 w 5"/>
                <a:gd name="T1" fmla="*/ 0 h 6"/>
                <a:gd name="T2" fmla="*/ 0 w 5"/>
                <a:gd name="T3" fmla="*/ 3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1"/>
                    <a:pt x="2" y="6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" name="Freeform 352"/>
            <p:cNvSpPr/>
            <p:nvPr/>
          </p:nvSpPr>
          <p:spPr bwMode="auto">
            <a:xfrm>
              <a:off x="6972748" y="5806912"/>
              <a:ext cx="23559" cy="31412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0 w 4"/>
                <a:gd name="T5" fmla="*/ 2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3"/>
                    <a:pt x="3" y="4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" name="Freeform 353"/>
            <p:cNvSpPr/>
            <p:nvPr/>
          </p:nvSpPr>
          <p:spPr bwMode="auto">
            <a:xfrm>
              <a:off x="6941336" y="5814765"/>
              <a:ext cx="26176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3 h 4"/>
                <a:gd name="T4" fmla="*/ 2 w 4"/>
                <a:gd name="T5" fmla="*/ 4 h 4"/>
                <a:gd name="T6" fmla="*/ 0 w 4"/>
                <a:gd name="T7" fmla="*/ 3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3" y="1"/>
                    <a:pt x="4" y="3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" name="Freeform 354"/>
            <p:cNvSpPr/>
            <p:nvPr/>
          </p:nvSpPr>
          <p:spPr bwMode="auto">
            <a:xfrm>
              <a:off x="7022483" y="5814765"/>
              <a:ext cx="36647" cy="49735"/>
            </a:xfrm>
            <a:custGeom>
              <a:avLst/>
              <a:gdLst>
                <a:gd name="T0" fmla="*/ 1 w 6"/>
                <a:gd name="T1" fmla="*/ 0 h 8"/>
                <a:gd name="T2" fmla="*/ 3 w 6"/>
                <a:gd name="T3" fmla="*/ 1 h 8"/>
                <a:gd name="T4" fmla="*/ 6 w 6"/>
                <a:gd name="T5" fmla="*/ 7 h 8"/>
                <a:gd name="T6" fmla="*/ 3 w 6"/>
                <a:gd name="T7" fmla="*/ 7 h 8"/>
                <a:gd name="T8" fmla="*/ 1 w 6"/>
                <a:gd name="T9" fmla="*/ 4 h 8"/>
                <a:gd name="T10" fmla="*/ 1 w 6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2" y="1"/>
                    <a:pt x="2" y="1"/>
                    <a:pt x="3" y="1"/>
                  </a:cubicBezTo>
                  <a:cubicBezTo>
                    <a:pt x="3" y="4"/>
                    <a:pt x="6" y="4"/>
                    <a:pt x="6" y="7"/>
                  </a:cubicBezTo>
                  <a:cubicBezTo>
                    <a:pt x="5" y="7"/>
                    <a:pt x="4" y="8"/>
                    <a:pt x="3" y="7"/>
                  </a:cubicBezTo>
                  <a:cubicBezTo>
                    <a:pt x="1" y="6"/>
                    <a:pt x="5" y="3"/>
                    <a:pt x="1" y="4"/>
                  </a:cubicBezTo>
                  <a:cubicBezTo>
                    <a:pt x="1" y="2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" name="Freeform 355"/>
            <p:cNvSpPr/>
            <p:nvPr/>
          </p:nvSpPr>
          <p:spPr bwMode="auto">
            <a:xfrm>
              <a:off x="7053894" y="5820000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2 h 4"/>
                <a:gd name="T4" fmla="*/ 3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3" y="1"/>
                    <a:pt x="4" y="2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" name="Freeform 356"/>
            <p:cNvSpPr/>
            <p:nvPr/>
          </p:nvSpPr>
          <p:spPr bwMode="auto">
            <a:xfrm>
              <a:off x="6996307" y="5833088"/>
              <a:ext cx="26176" cy="23559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1 h 4"/>
                <a:gd name="T4" fmla="*/ 3 w 4"/>
                <a:gd name="T5" fmla="*/ 4 h 4"/>
                <a:gd name="T6" fmla="*/ 1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3" y="1"/>
                    <a:pt x="4" y="1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" name="Freeform 357"/>
            <p:cNvSpPr/>
            <p:nvPr/>
          </p:nvSpPr>
          <p:spPr bwMode="auto">
            <a:xfrm>
              <a:off x="7085306" y="5833088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1 h 4"/>
                <a:gd name="T4" fmla="*/ 3 w 4"/>
                <a:gd name="T5" fmla="*/ 3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" name="Freeform 358"/>
            <p:cNvSpPr/>
            <p:nvPr/>
          </p:nvSpPr>
          <p:spPr bwMode="auto">
            <a:xfrm>
              <a:off x="6742396" y="5838324"/>
              <a:ext cx="57588" cy="36647"/>
            </a:xfrm>
            <a:custGeom>
              <a:avLst/>
              <a:gdLst>
                <a:gd name="T0" fmla="*/ 3 w 9"/>
                <a:gd name="T1" fmla="*/ 0 h 6"/>
                <a:gd name="T2" fmla="*/ 9 w 9"/>
                <a:gd name="T3" fmla="*/ 2 h 6"/>
                <a:gd name="T4" fmla="*/ 8 w 9"/>
                <a:gd name="T5" fmla="*/ 4 h 6"/>
                <a:gd name="T6" fmla="*/ 4 w 9"/>
                <a:gd name="T7" fmla="*/ 3 h 6"/>
                <a:gd name="T8" fmla="*/ 2 w 9"/>
                <a:gd name="T9" fmla="*/ 6 h 6"/>
                <a:gd name="T10" fmla="*/ 0 w 9"/>
                <a:gd name="T11" fmla="*/ 2 h 6"/>
                <a:gd name="T12" fmla="*/ 3 w 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3" y="0"/>
                  </a:moveTo>
                  <a:cubicBezTo>
                    <a:pt x="6" y="1"/>
                    <a:pt x="6" y="2"/>
                    <a:pt x="9" y="2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6" y="3"/>
                    <a:pt x="6" y="4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2" y="1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" name="Freeform 359"/>
            <p:cNvSpPr/>
            <p:nvPr/>
          </p:nvSpPr>
          <p:spPr bwMode="auto">
            <a:xfrm>
              <a:off x="6941336" y="5838324"/>
              <a:ext cx="26176" cy="26176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3 h 4"/>
                <a:gd name="T4" fmla="*/ 2 w 4"/>
                <a:gd name="T5" fmla="*/ 4 h 4"/>
                <a:gd name="T6" fmla="*/ 0 w 4"/>
                <a:gd name="T7" fmla="*/ 3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3" y="1"/>
                    <a:pt x="4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" name="Freeform 360"/>
            <p:cNvSpPr/>
            <p:nvPr/>
          </p:nvSpPr>
          <p:spPr bwMode="auto">
            <a:xfrm>
              <a:off x="7077453" y="5856647"/>
              <a:ext cx="26176" cy="31412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2 h 5"/>
                <a:gd name="T4" fmla="*/ 1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4"/>
                    <a:pt x="3" y="5"/>
                    <a:pt x="1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" name="Freeform 361"/>
            <p:cNvSpPr/>
            <p:nvPr/>
          </p:nvSpPr>
          <p:spPr bwMode="auto">
            <a:xfrm>
              <a:off x="7103629" y="5856647"/>
              <a:ext cx="28794" cy="26176"/>
            </a:xfrm>
            <a:custGeom>
              <a:avLst/>
              <a:gdLst>
                <a:gd name="T0" fmla="*/ 4 w 5"/>
                <a:gd name="T1" fmla="*/ 4 h 4"/>
                <a:gd name="T2" fmla="*/ 2 w 5"/>
                <a:gd name="T3" fmla="*/ 4 h 4"/>
                <a:gd name="T4" fmla="*/ 2 w 5"/>
                <a:gd name="T5" fmla="*/ 0 h 4"/>
                <a:gd name="T6" fmla="*/ 4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1" y="3"/>
                    <a:pt x="0" y="2"/>
                    <a:pt x="2" y="0"/>
                  </a:cubicBezTo>
                  <a:cubicBezTo>
                    <a:pt x="4" y="0"/>
                    <a:pt x="5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" name="Freeform 362"/>
            <p:cNvSpPr/>
            <p:nvPr/>
          </p:nvSpPr>
          <p:spPr bwMode="auto">
            <a:xfrm>
              <a:off x="7009395" y="5864500"/>
              <a:ext cx="31412" cy="47117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0 h 8"/>
                <a:gd name="T4" fmla="*/ 4 w 5"/>
                <a:gd name="T5" fmla="*/ 6 h 8"/>
                <a:gd name="T6" fmla="*/ 0 w 5"/>
                <a:gd name="T7" fmla="*/ 7 h 8"/>
                <a:gd name="T8" fmla="*/ 1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5" y="2"/>
                    <a:pt x="3" y="4"/>
                    <a:pt x="4" y="6"/>
                  </a:cubicBezTo>
                  <a:cubicBezTo>
                    <a:pt x="3" y="7"/>
                    <a:pt x="1" y="8"/>
                    <a:pt x="0" y="7"/>
                  </a:cubicBezTo>
                  <a:cubicBezTo>
                    <a:pt x="1" y="4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" name="Freeform 363"/>
            <p:cNvSpPr/>
            <p:nvPr/>
          </p:nvSpPr>
          <p:spPr bwMode="auto">
            <a:xfrm>
              <a:off x="7046042" y="5874970"/>
              <a:ext cx="39264" cy="36647"/>
            </a:xfrm>
            <a:custGeom>
              <a:avLst/>
              <a:gdLst>
                <a:gd name="T0" fmla="*/ 5 w 6"/>
                <a:gd name="T1" fmla="*/ 5 h 6"/>
                <a:gd name="T2" fmla="*/ 4 w 6"/>
                <a:gd name="T3" fmla="*/ 6 h 6"/>
                <a:gd name="T4" fmla="*/ 0 w 6"/>
                <a:gd name="T5" fmla="*/ 4 h 6"/>
                <a:gd name="T6" fmla="*/ 5 w 6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5" y="5"/>
                  </a:moveTo>
                  <a:cubicBezTo>
                    <a:pt x="5" y="5"/>
                    <a:pt x="4" y="5"/>
                    <a:pt x="4" y="6"/>
                  </a:cubicBezTo>
                  <a:cubicBezTo>
                    <a:pt x="2" y="6"/>
                    <a:pt x="2" y="4"/>
                    <a:pt x="0" y="4"/>
                  </a:cubicBezTo>
                  <a:cubicBezTo>
                    <a:pt x="0" y="0"/>
                    <a:pt x="6" y="1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" name="Freeform 364"/>
            <p:cNvSpPr/>
            <p:nvPr/>
          </p:nvSpPr>
          <p:spPr bwMode="auto">
            <a:xfrm>
              <a:off x="5962342" y="5893294"/>
              <a:ext cx="298410" cy="68058"/>
            </a:xfrm>
            <a:custGeom>
              <a:avLst/>
              <a:gdLst>
                <a:gd name="T0" fmla="*/ 3 w 48"/>
                <a:gd name="T1" fmla="*/ 6 h 11"/>
                <a:gd name="T2" fmla="*/ 10 w 48"/>
                <a:gd name="T3" fmla="*/ 0 h 11"/>
                <a:gd name="T4" fmla="*/ 12 w 48"/>
                <a:gd name="T5" fmla="*/ 4 h 11"/>
                <a:gd name="T6" fmla="*/ 18 w 48"/>
                <a:gd name="T7" fmla="*/ 2 h 11"/>
                <a:gd name="T8" fmla="*/ 19 w 48"/>
                <a:gd name="T9" fmla="*/ 5 h 11"/>
                <a:gd name="T10" fmla="*/ 26 w 48"/>
                <a:gd name="T11" fmla="*/ 2 h 11"/>
                <a:gd name="T12" fmla="*/ 26 w 48"/>
                <a:gd name="T13" fmla="*/ 6 h 11"/>
                <a:gd name="T14" fmla="*/ 38 w 48"/>
                <a:gd name="T15" fmla="*/ 2 h 11"/>
                <a:gd name="T16" fmla="*/ 40 w 48"/>
                <a:gd name="T17" fmla="*/ 4 h 11"/>
                <a:gd name="T18" fmla="*/ 45 w 48"/>
                <a:gd name="T19" fmla="*/ 1 h 11"/>
                <a:gd name="T20" fmla="*/ 46 w 48"/>
                <a:gd name="T21" fmla="*/ 8 h 11"/>
                <a:gd name="T22" fmla="*/ 36 w 48"/>
                <a:gd name="T23" fmla="*/ 7 h 11"/>
                <a:gd name="T24" fmla="*/ 23 w 48"/>
                <a:gd name="T25" fmla="*/ 9 h 11"/>
                <a:gd name="T26" fmla="*/ 23 w 48"/>
                <a:gd name="T27" fmla="*/ 7 h 11"/>
                <a:gd name="T28" fmla="*/ 15 w 48"/>
                <a:gd name="T29" fmla="*/ 7 h 11"/>
                <a:gd name="T30" fmla="*/ 10 w 48"/>
                <a:gd name="T31" fmla="*/ 8 h 11"/>
                <a:gd name="T32" fmla="*/ 9 w 48"/>
                <a:gd name="T33" fmla="*/ 5 h 11"/>
                <a:gd name="T34" fmla="*/ 5 w 48"/>
                <a:gd name="T35" fmla="*/ 9 h 11"/>
                <a:gd name="T36" fmla="*/ 3 w 48"/>
                <a:gd name="T37" fmla="*/ 7 h 11"/>
                <a:gd name="T38" fmla="*/ 0 w 48"/>
                <a:gd name="T39" fmla="*/ 8 h 11"/>
                <a:gd name="T40" fmla="*/ 2 w 48"/>
                <a:gd name="T41" fmla="*/ 0 h 11"/>
                <a:gd name="T42" fmla="*/ 3 w 48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11">
                  <a:moveTo>
                    <a:pt x="3" y="6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1" y="1"/>
                    <a:pt x="13" y="2"/>
                    <a:pt x="12" y="4"/>
                  </a:cubicBezTo>
                  <a:cubicBezTo>
                    <a:pt x="15" y="5"/>
                    <a:pt x="16" y="2"/>
                    <a:pt x="18" y="2"/>
                  </a:cubicBezTo>
                  <a:cubicBezTo>
                    <a:pt x="19" y="3"/>
                    <a:pt x="20" y="4"/>
                    <a:pt x="19" y="5"/>
                  </a:cubicBezTo>
                  <a:cubicBezTo>
                    <a:pt x="22" y="5"/>
                    <a:pt x="23" y="3"/>
                    <a:pt x="26" y="2"/>
                  </a:cubicBezTo>
                  <a:cubicBezTo>
                    <a:pt x="27" y="3"/>
                    <a:pt x="26" y="5"/>
                    <a:pt x="26" y="6"/>
                  </a:cubicBezTo>
                  <a:cubicBezTo>
                    <a:pt x="28" y="4"/>
                    <a:pt x="35" y="6"/>
                    <a:pt x="38" y="2"/>
                  </a:cubicBezTo>
                  <a:cubicBezTo>
                    <a:pt x="40" y="2"/>
                    <a:pt x="40" y="3"/>
                    <a:pt x="40" y="4"/>
                  </a:cubicBezTo>
                  <a:cubicBezTo>
                    <a:pt x="43" y="4"/>
                    <a:pt x="42" y="1"/>
                    <a:pt x="45" y="1"/>
                  </a:cubicBezTo>
                  <a:cubicBezTo>
                    <a:pt x="48" y="3"/>
                    <a:pt x="45" y="4"/>
                    <a:pt x="46" y="8"/>
                  </a:cubicBezTo>
                  <a:cubicBezTo>
                    <a:pt x="43" y="7"/>
                    <a:pt x="39" y="9"/>
                    <a:pt x="36" y="7"/>
                  </a:cubicBezTo>
                  <a:cubicBezTo>
                    <a:pt x="32" y="9"/>
                    <a:pt x="28" y="9"/>
                    <a:pt x="23" y="9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21" y="8"/>
                    <a:pt x="16" y="11"/>
                    <a:pt x="15" y="7"/>
                  </a:cubicBezTo>
                  <a:cubicBezTo>
                    <a:pt x="14" y="8"/>
                    <a:pt x="12" y="8"/>
                    <a:pt x="10" y="8"/>
                  </a:cubicBezTo>
                  <a:cubicBezTo>
                    <a:pt x="10" y="7"/>
                    <a:pt x="9" y="6"/>
                    <a:pt x="9" y="5"/>
                  </a:cubicBezTo>
                  <a:cubicBezTo>
                    <a:pt x="7" y="6"/>
                    <a:pt x="7" y="8"/>
                    <a:pt x="5" y="9"/>
                  </a:cubicBezTo>
                  <a:cubicBezTo>
                    <a:pt x="3" y="9"/>
                    <a:pt x="3" y="8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0" y="4"/>
                    <a:pt x="2" y="3"/>
                    <a:pt x="2" y="0"/>
                  </a:cubicBezTo>
                  <a:cubicBezTo>
                    <a:pt x="4" y="1"/>
                    <a:pt x="3" y="4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" name="Freeform 365"/>
            <p:cNvSpPr/>
            <p:nvPr/>
          </p:nvSpPr>
          <p:spPr bwMode="auto">
            <a:xfrm>
              <a:off x="7077453" y="5893294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0" y="4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" name="Freeform 366"/>
            <p:cNvSpPr/>
            <p:nvPr/>
          </p:nvSpPr>
          <p:spPr bwMode="auto">
            <a:xfrm>
              <a:off x="7103629" y="5893294"/>
              <a:ext cx="36647" cy="31412"/>
            </a:xfrm>
            <a:custGeom>
              <a:avLst/>
              <a:gdLst>
                <a:gd name="T0" fmla="*/ 2 w 6"/>
                <a:gd name="T1" fmla="*/ 0 h 5"/>
                <a:gd name="T2" fmla="*/ 5 w 6"/>
                <a:gd name="T3" fmla="*/ 3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5" y="0"/>
                    <a:pt x="6" y="1"/>
                    <a:pt x="5" y="3"/>
                  </a:cubicBezTo>
                  <a:cubicBezTo>
                    <a:pt x="3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" name="Freeform 367"/>
            <p:cNvSpPr/>
            <p:nvPr/>
          </p:nvSpPr>
          <p:spPr bwMode="auto">
            <a:xfrm>
              <a:off x="6284311" y="5893294"/>
              <a:ext cx="112558" cy="68058"/>
            </a:xfrm>
            <a:custGeom>
              <a:avLst/>
              <a:gdLst>
                <a:gd name="T0" fmla="*/ 10 w 18"/>
                <a:gd name="T1" fmla="*/ 1 h 11"/>
                <a:gd name="T2" fmla="*/ 10 w 18"/>
                <a:gd name="T3" fmla="*/ 4 h 11"/>
                <a:gd name="T4" fmla="*/ 14 w 18"/>
                <a:gd name="T5" fmla="*/ 2 h 11"/>
                <a:gd name="T6" fmla="*/ 18 w 18"/>
                <a:gd name="T7" fmla="*/ 7 h 11"/>
                <a:gd name="T8" fmla="*/ 6 w 18"/>
                <a:gd name="T9" fmla="*/ 5 h 11"/>
                <a:gd name="T10" fmla="*/ 2 w 18"/>
                <a:gd name="T11" fmla="*/ 7 h 11"/>
                <a:gd name="T12" fmla="*/ 4 w 18"/>
                <a:gd name="T13" fmla="*/ 1 h 11"/>
                <a:gd name="T14" fmla="*/ 10 w 18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1">
                  <a:moveTo>
                    <a:pt x="10" y="1"/>
                  </a:moveTo>
                  <a:cubicBezTo>
                    <a:pt x="10" y="2"/>
                    <a:pt x="10" y="2"/>
                    <a:pt x="10" y="4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6" y="3"/>
                    <a:pt x="18" y="3"/>
                    <a:pt x="18" y="7"/>
                  </a:cubicBezTo>
                  <a:cubicBezTo>
                    <a:pt x="13" y="3"/>
                    <a:pt x="8" y="11"/>
                    <a:pt x="6" y="5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0" y="5"/>
                    <a:pt x="3" y="2"/>
                    <a:pt x="4" y="1"/>
                  </a:cubicBezTo>
                  <a:cubicBezTo>
                    <a:pt x="7" y="3"/>
                    <a:pt x="6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" name="Freeform 368"/>
            <p:cNvSpPr/>
            <p:nvPr/>
          </p:nvSpPr>
          <p:spPr bwMode="auto">
            <a:xfrm>
              <a:off x="7085306" y="5919470"/>
              <a:ext cx="28794" cy="31412"/>
            </a:xfrm>
            <a:custGeom>
              <a:avLst/>
              <a:gdLst>
                <a:gd name="T0" fmla="*/ 5 w 5"/>
                <a:gd name="T1" fmla="*/ 2 h 5"/>
                <a:gd name="T2" fmla="*/ 1 w 5"/>
                <a:gd name="T3" fmla="*/ 4 h 5"/>
                <a:gd name="T4" fmla="*/ 5 w 5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4"/>
                    <a:pt x="2" y="5"/>
                    <a:pt x="1" y="4"/>
                  </a:cubicBezTo>
                  <a:cubicBezTo>
                    <a:pt x="0" y="0"/>
                    <a:pt x="4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" name="Freeform 369"/>
            <p:cNvSpPr/>
            <p:nvPr/>
          </p:nvSpPr>
          <p:spPr bwMode="auto">
            <a:xfrm>
              <a:off x="7114100" y="5919470"/>
              <a:ext cx="26176" cy="31412"/>
            </a:xfrm>
            <a:custGeom>
              <a:avLst/>
              <a:gdLst>
                <a:gd name="T0" fmla="*/ 1 w 4"/>
                <a:gd name="T1" fmla="*/ 5 h 5"/>
                <a:gd name="T2" fmla="*/ 1 w 4"/>
                <a:gd name="T3" fmla="*/ 0 h 5"/>
                <a:gd name="T4" fmla="*/ 1 w 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0" y="3"/>
                    <a:pt x="0" y="2"/>
                    <a:pt x="1" y="0"/>
                  </a:cubicBezTo>
                  <a:cubicBezTo>
                    <a:pt x="4" y="0"/>
                    <a:pt x="4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" name="Freeform 370"/>
            <p:cNvSpPr/>
            <p:nvPr/>
          </p:nvSpPr>
          <p:spPr bwMode="auto">
            <a:xfrm>
              <a:off x="5930931" y="5950882"/>
              <a:ext cx="533997" cy="41882"/>
            </a:xfrm>
            <a:custGeom>
              <a:avLst/>
              <a:gdLst>
                <a:gd name="T0" fmla="*/ 86 w 86"/>
                <a:gd name="T1" fmla="*/ 1 h 7"/>
                <a:gd name="T2" fmla="*/ 78 w 86"/>
                <a:gd name="T3" fmla="*/ 4 h 7"/>
                <a:gd name="T4" fmla="*/ 10 w 86"/>
                <a:gd name="T5" fmla="*/ 5 h 7"/>
                <a:gd name="T6" fmla="*/ 0 w 86"/>
                <a:gd name="T7" fmla="*/ 4 h 7"/>
                <a:gd name="T8" fmla="*/ 8 w 86"/>
                <a:gd name="T9" fmla="*/ 2 h 7"/>
                <a:gd name="T10" fmla="*/ 86 w 86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7">
                  <a:moveTo>
                    <a:pt x="86" y="1"/>
                  </a:moveTo>
                  <a:cubicBezTo>
                    <a:pt x="86" y="5"/>
                    <a:pt x="80" y="3"/>
                    <a:pt x="78" y="4"/>
                  </a:cubicBezTo>
                  <a:cubicBezTo>
                    <a:pt x="55" y="5"/>
                    <a:pt x="34" y="5"/>
                    <a:pt x="10" y="5"/>
                  </a:cubicBezTo>
                  <a:cubicBezTo>
                    <a:pt x="6" y="5"/>
                    <a:pt x="3" y="7"/>
                    <a:pt x="0" y="4"/>
                  </a:cubicBezTo>
                  <a:cubicBezTo>
                    <a:pt x="1" y="0"/>
                    <a:pt x="6" y="2"/>
                    <a:pt x="8" y="2"/>
                  </a:cubicBezTo>
                  <a:cubicBezTo>
                    <a:pt x="29" y="1"/>
                    <a:pt x="62" y="1"/>
                    <a:pt x="8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" name="Freeform 371"/>
            <p:cNvSpPr/>
            <p:nvPr/>
          </p:nvSpPr>
          <p:spPr bwMode="auto">
            <a:xfrm>
              <a:off x="6129871" y="6060822"/>
              <a:ext cx="36647" cy="31412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3"/>
                    <a:pt x="4" y="5"/>
                    <a:pt x="1" y="5"/>
                  </a:cubicBezTo>
                  <a:cubicBezTo>
                    <a:pt x="0" y="2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" name="Freeform 372"/>
            <p:cNvSpPr/>
            <p:nvPr/>
          </p:nvSpPr>
          <p:spPr bwMode="auto">
            <a:xfrm>
              <a:off x="5967577" y="6092234"/>
              <a:ext cx="180617" cy="75911"/>
            </a:xfrm>
            <a:custGeom>
              <a:avLst/>
              <a:gdLst>
                <a:gd name="T0" fmla="*/ 11 w 29"/>
                <a:gd name="T1" fmla="*/ 1 h 12"/>
                <a:gd name="T2" fmla="*/ 10 w 29"/>
                <a:gd name="T3" fmla="*/ 5 h 12"/>
                <a:gd name="T4" fmla="*/ 18 w 29"/>
                <a:gd name="T5" fmla="*/ 3 h 12"/>
                <a:gd name="T6" fmla="*/ 18 w 29"/>
                <a:gd name="T7" fmla="*/ 6 h 12"/>
                <a:gd name="T8" fmla="*/ 28 w 29"/>
                <a:gd name="T9" fmla="*/ 2 h 12"/>
                <a:gd name="T10" fmla="*/ 27 w 29"/>
                <a:gd name="T11" fmla="*/ 9 h 12"/>
                <a:gd name="T12" fmla="*/ 16 w 29"/>
                <a:gd name="T13" fmla="*/ 7 h 12"/>
                <a:gd name="T14" fmla="*/ 0 w 29"/>
                <a:gd name="T15" fmla="*/ 9 h 12"/>
                <a:gd name="T16" fmla="*/ 4 w 29"/>
                <a:gd name="T17" fmla="*/ 2 h 12"/>
                <a:gd name="T18" fmla="*/ 5 w 29"/>
                <a:gd name="T19" fmla="*/ 5 h 12"/>
                <a:gd name="T20" fmla="*/ 11 w 29"/>
                <a:gd name="T2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12">
                  <a:moveTo>
                    <a:pt x="11" y="1"/>
                  </a:moveTo>
                  <a:cubicBezTo>
                    <a:pt x="12" y="3"/>
                    <a:pt x="11" y="4"/>
                    <a:pt x="10" y="5"/>
                  </a:cubicBezTo>
                  <a:cubicBezTo>
                    <a:pt x="13" y="7"/>
                    <a:pt x="15" y="3"/>
                    <a:pt x="18" y="3"/>
                  </a:cubicBezTo>
                  <a:cubicBezTo>
                    <a:pt x="18" y="4"/>
                    <a:pt x="18" y="4"/>
                    <a:pt x="18" y="6"/>
                  </a:cubicBezTo>
                  <a:cubicBezTo>
                    <a:pt x="23" y="6"/>
                    <a:pt x="24" y="3"/>
                    <a:pt x="28" y="2"/>
                  </a:cubicBezTo>
                  <a:cubicBezTo>
                    <a:pt x="29" y="4"/>
                    <a:pt x="27" y="7"/>
                    <a:pt x="27" y="9"/>
                  </a:cubicBezTo>
                  <a:cubicBezTo>
                    <a:pt x="22" y="6"/>
                    <a:pt x="19" y="12"/>
                    <a:pt x="16" y="7"/>
                  </a:cubicBezTo>
                  <a:cubicBezTo>
                    <a:pt x="10" y="9"/>
                    <a:pt x="6" y="9"/>
                    <a:pt x="0" y="9"/>
                  </a:cubicBezTo>
                  <a:cubicBezTo>
                    <a:pt x="0" y="6"/>
                    <a:pt x="1" y="3"/>
                    <a:pt x="4" y="2"/>
                  </a:cubicBezTo>
                  <a:cubicBezTo>
                    <a:pt x="5" y="2"/>
                    <a:pt x="5" y="4"/>
                    <a:pt x="5" y="5"/>
                  </a:cubicBezTo>
                  <a:cubicBezTo>
                    <a:pt x="8" y="5"/>
                    <a:pt x="7" y="0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" name="Freeform 373"/>
            <p:cNvSpPr/>
            <p:nvPr/>
          </p:nvSpPr>
          <p:spPr bwMode="auto">
            <a:xfrm>
              <a:off x="5954489" y="6160292"/>
              <a:ext cx="609908" cy="36647"/>
            </a:xfrm>
            <a:custGeom>
              <a:avLst/>
              <a:gdLst>
                <a:gd name="T0" fmla="*/ 98 w 98"/>
                <a:gd name="T1" fmla="*/ 2 h 6"/>
                <a:gd name="T2" fmla="*/ 79 w 98"/>
                <a:gd name="T3" fmla="*/ 3 h 6"/>
                <a:gd name="T4" fmla="*/ 39 w 98"/>
                <a:gd name="T5" fmla="*/ 5 h 6"/>
                <a:gd name="T6" fmla="*/ 8 w 98"/>
                <a:gd name="T7" fmla="*/ 5 h 6"/>
                <a:gd name="T8" fmla="*/ 0 w 98"/>
                <a:gd name="T9" fmla="*/ 3 h 6"/>
                <a:gd name="T10" fmla="*/ 7 w 98"/>
                <a:gd name="T11" fmla="*/ 1 h 6"/>
                <a:gd name="T12" fmla="*/ 78 w 98"/>
                <a:gd name="T13" fmla="*/ 0 h 6"/>
                <a:gd name="T14" fmla="*/ 98 w 98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6">
                  <a:moveTo>
                    <a:pt x="98" y="2"/>
                  </a:moveTo>
                  <a:cubicBezTo>
                    <a:pt x="95" y="6"/>
                    <a:pt x="85" y="4"/>
                    <a:pt x="79" y="3"/>
                  </a:cubicBezTo>
                  <a:cubicBezTo>
                    <a:pt x="67" y="3"/>
                    <a:pt x="53" y="5"/>
                    <a:pt x="39" y="5"/>
                  </a:cubicBezTo>
                  <a:cubicBezTo>
                    <a:pt x="28" y="4"/>
                    <a:pt x="18" y="4"/>
                    <a:pt x="8" y="5"/>
                  </a:cubicBezTo>
                  <a:cubicBezTo>
                    <a:pt x="5" y="5"/>
                    <a:pt x="1" y="6"/>
                    <a:pt x="0" y="3"/>
                  </a:cubicBezTo>
                  <a:cubicBezTo>
                    <a:pt x="1" y="0"/>
                    <a:pt x="5" y="1"/>
                    <a:pt x="7" y="1"/>
                  </a:cubicBezTo>
                  <a:cubicBezTo>
                    <a:pt x="28" y="1"/>
                    <a:pt x="56" y="0"/>
                    <a:pt x="78" y="0"/>
                  </a:cubicBezTo>
                  <a:cubicBezTo>
                    <a:pt x="85" y="0"/>
                    <a:pt x="93" y="0"/>
                    <a:pt x="9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" name="Freeform 374"/>
            <p:cNvSpPr>
              <a:spLocks noEditPoints="1"/>
            </p:cNvSpPr>
            <p:nvPr/>
          </p:nvSpPr>
          <p:spPr bwMode="auto">
            <a:xfrm>
              <a:off x="6457074" y="5335738"/>
              <a:ext cx="887377" cy="1018259"/>
            </a:xfrm>
            <a:custGeom>
              <a:avLst/>
              <a:gdLst>
                <a:gd name="T0" fmla="*/ 141 w 143"/>
                <a:gd name="T1" fmla="*/ 99 h 164"/>
                <a:gd name="T2" fmla="*/ 5 w 143"/>
                <a:gd name="T3" fmla="*/ 95 h 164"/>
                <a:gd name="T4" fmla="*/ 93 w 143"/>
                <a:gd name="T5" fmla="*/ 13 h 164"/>
                <a:gd name="T6" fmla="*/ 62 w 143"/>
                <a:gd name="T7" fmla="*/ 22 h 164"/>
                <a:gd name="T8" fmla="*/ 89 w 143"/>
                <a:gd name="T9" fmla="*/ 20 h 164"/>
                <a:gd name="T10" fmla="*/ 50 w 143"/>
                <a:gd name="T11" fmla="*/ 17 h 164"/>
                <a:gd name="T12" fmla="*/ 90 w 143"/>
                <a:gd name="T13" fmla="*/ 29 h 164"/>
                <a:gd name="T14" fmla="*/ 51 w 143"/>
                <a:gd name="T15" fmla="*/ 27 h 164"/>
                <a:gd name="T16" fmla="*/ 40 w 143"/>
                <a:gd name="T17" fmla="*/ 27 h 164"/>
                <a:gd name="T18" fmla="*/ 113 w 143"/>
                <a:gd name="T19" fmla="*/ 28 h 164"/>
                <a:gd name="T20" fmla="*/ 98 w 143"/>
                <a:gd name="T21" fmla="*/ 33 h 164"/>
                <a:gd name="T22" fmla="*/ 79 w 143"/>
                <a:gd name="T23" fmla="*/ 39 h 164"/>
                <a:gd name="T24" fmla="*/ 33 w 143"/>
                <a:gd name="T25" fmla="*/ 63 h 164"/>
                <a:gd name="T26" fmla="*/ 84 w 143"/>
                <a:gd name="T27" fmla="*/ 86 h 164"/>
                <a:gd name="T28" fmla="*/ 97 w 143"/>
                <a:gd name="T29" fmla="*/ 94 h 164"/>
                <a:gd name="T30" fmla="*/ 111 w 143"/>
                <a:gd name="T31" fmla="*/ 98 h 164"/>
                <a:gd name="T32" fmla="*/ 111 w 143"/>
                <a:gd name="T33" fmla="*/ 109 h 164"/>
                <a:gd name="T34" fmla="*/ 92 w 143"/>
                <a:gd name="T35" fmla="*/ 56 h 164"/>
                <a:gd name="T36" fmla="*/ 91 w 143"/>
                <a:gd name="T37" fmla="*/ 38 h 164"/>
                <a:gd name="T38" fmla="*/ 95 w 143"/>
                <a:gd name="T39" fmla="*/ 38 h 164"/>
                <a:gd name="T40" fmla="*/ 121 w 143"/>
                <a:gd name="T41" fmla="*/ 41 h 164"/>
                <a:gd name="T42" fmla="*/ 123 w 143"/>
                <a:gd name="T43" fmla="*/ 49 h 164"/>
                <a:gd name="T44" fmla="*/ 113 w 143"/>
                <a:gd name="T45" fmla="*/ 52 h 164"/>
                <a:gd name="T46" fmla="*/ 102 w 143"/>
                <a:gd name="T47" fmla="*/ 56 h 164"/>
                <a:gd name="T48" fmla="*/ 105 w 143"/>
                <a:gd name="T49" fmla="*/ 59 h 164"/>
                <a:gd name="T50" fmla="*/ 136 w 143"/>
                <a:gd name="T51" fmla="*/ 63 h 164"/>
                <a:gd name="T52" fmla="*/ 42 w 143"/>
                <a:gd name="T53" fmla="*/ 78 h 164"/>
                <a:gd name="T54" fmla="*/ 44 w 143"/>
                <a:gd name="T55" fmla="*/ 93 h 164"/>
                <a:gd name="T56" fmla="*/ 56 w 143"/>
                <a:gd name="T57" fmla="*/ 94 h 164"/>
                <a:gd name="T58" fmla="*/ 61 w 143"/>
                <a:gd name="T59" fmla="*/ 91 h 164"/>
                <a:gd name="T60" fmla="*/ 60 w 143"/>
                <a:gd name="T61" fmla="*/ 81 h 164"/>
                <a:gd name="T62" fmla="*/ 59 w 143"/>
                <a:gd name="T63" fmla="*/ 73 h 164"/>
                <a:gd name="T64" fmla="*/ 111 w 143"/>
                <a:gd name="T65" fmla="*/ 67 h 164"/>
                <a:gd name="T66" fmla="*/ 124 w 143"/>
                <a:gd name="T67" fmla="*/ 70 h 164"/>
                <a:gd name="T68" fmla="*/ 105 w 143"/>
                <a:gd name="T69" fmla="*/ 65 h 164"/>
                <a:gd name="T70" fmla="*/ 128 w 143"/>
                <a:gd name="T71" fmla="*/ 72 h 164"/>
                <a:gd name="T72" fmla="*/ 113 w 143"/>
                <a:gd name="T73" fmla="*/ 115 h 164"/>
                <a:gd name="T74" fmla="*/ 119 w 143"/>
                <a:gd name="T75" fmla="*/ 90 h 164"/>
                <a:gd name="T76" fmla="*/ 129 w 143"/>
                <a:gd name="T77" fmla="*/ 85 h 164"/>
                <a:gd name="T78" fmla="*/ 137 w 143"/>
                <a:gd name="T79" fmla="*/ 79 h 164"/>
                <a:gd name="T80" fmla="*/ 67 w 143"/>
                <a:gd name="T81" fmla="*/ 80 h 164"/>
                <a:gd name="T82" fmla="*/ 118 w 143"/>
                <a:gd name="T83" fmla="*/ 82 h 164"/>
                <a:gd name="T84" fmla="*/ 54 w 143"/>
                <a:gd name="T85" fmla="*/ 89 h 164"/>
                <a:gd name="T86" fmla="*/ 136 w 143"/>
                <a:gd name="T87" fmla="*/ 101 h 164"/>
                <a:gd name="T88" fmla="*/ 120 w 143"/>
                <a:gd name="T89" fmla="*/ 107 h 164"/>
                <a:gd name="T90" fmla="*/ 129 w 143"/>
                <a:gd name="T91" fmla="*/ 103 h 164"/>
                <a:gd name="T92" fmla="*/ 119 w 143"/>
                <a:gd name="T93" fmla="*/ 114 h 164"/>
                <a:gd name="T94" fmla="*/ 119 w 143"/>
                <a:gd name="T95" fmla="*/ 128 h 164"/>
                <a:gd name="T96" fmla="*/ 19 w 143"/>
                <a:gd name="T97" fmla="*/ 124 h 164"/>
                <a:gd name="T98" fmla="*/ 92 w 143"/>
                <a:gd name="T99" fmla="*/ 133 h 164"/>
                <a:gd name="T100" fmla="*/ 106 w 143"/>
                <a:gd name="T101" fmla="*/ 133 h 164"/>
                <a:gd name="T102" fmla="*/ 44 w 143"/>
                <a:gd name="T103" fmla="*/ 128 h 164"/>
                <a:gd name="T104" fmla="*/ 39 w 143"/>
                <a:gd name="T105" fmla="*/ 142 h 164"/>
                <a:gd name="T106" fmla="*/ 82 w 143"/>
                <a:gd name="T107" fmla="*/ 132 h 164"/>
                <a:gd name="T108" fmla="*/ 72 w 143"/>
                <a:gd name="T109" fmla="*/ 133 h 164"/>
                <a:gd name="T110" fmla="*/ 45 w 143"/>
                <a:gd name="T111" fmla="*/ 139 h 164"/>
                <a:gd name="T112" fmla="*/ 96 w 143"/>
                <a:gd name="T113" fmla="*/ 134 h 164"/>
                <a:gd name="T114" fmla="*/ 73 w 143"/>
                <a:gd name="T115" fmla="*/ 145 h 164"/>
                <a:gd name="T116" fmla="*/ 86 w 143"/>
                <a:gd name="T117" fmla="*/ 150 h 164"/>
                <a:gd name="T118" fmla="*/ 70 w 143"/>
                <a:gd name="T119" fmla="*/ 153 h 164"/>
                <a:gd name="T120" fmla="*/ 65 w 143"/>
                <a:gd name="T121" fmla="*/ 15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3" h="164">
                  <a:moveTo>
                    <a:pt x="29" y="69"/>
                  </a:moveTo>
                  <a:cubicBezTo>
                    <a:pt x="25" y="61"/>
                    <a:pt x="26" y="57"/>
                    <a:pt x="27" y="47"/>
                  </a:cubicBezTo>
                  <a:cubicBezTo>
                    <a:pt x="28" y="39"/>
                    <a:pt x="30" y="31"/>
                    <a:pt x="35" y="23"/>
                  </a:cubicBezTo>
                  <a:cubicBezTo>
                    <a:pt x="43" y="11"/>
                    <a:pt x="62" y="0"/>
                    <a:pt x="83" y="1"/>
                  </a:cubicBezTo>
                  <a:cubicBezTo>
                    <a:pt x="107" y="2"/>
                    <a:pt x="129" y="26"/>
                    <a:pt x="137" y="44"/>
                  </a:cubicBezTo>
                  <a:cubicBezTo>
                    <a:pt x="141" y="53"/>
                    <a:pt x="143" y="67"/>
                    <a:pt x="142" y="77"/>
                  </a:cubicBezTo>
                  <a:cubicBezTo>
                    <a:pt x="142" y="84"/>
                    <a:pt x="142" y="93"/>
                    <a:pt x="141" y="99"/>
                  </a:cubicBezTo>
                  <a:cubicBezTo>
                    <a:pt x="140" y="102"/>
                    <a:pt x="138" y="104"/>
                    <a:pt x="137" y="107"/>
                  </a:cubicBezTo>
                  <a:cubicBezTo>
                    <a:pt x="134" y="116"/>
                    <a:pt x="133" y="121"/>
                    <a:pt x="127" y="128"/>
                  </a:cubicBezTo>
                  <a:cubicBezTo>
                    <a:pt x="114" y="148"/>
                    <a:pt x="83" y="164"/>
                    <a:pt x="50" y="155"/>
                  </a:cubicBezTo>
                  <a:cubicBezTo>
                    <a:pt x="47" y="154"/>
                    <a:pt x="44" y="151"/>
                    <a:pt x="41" y="150"/>
                  </a:cubicBezTo>
                  <a:cubicBezTo>
                    <a:pt x="39" y="149"/>
                    <a:pt x="36" y="149"/>
                    <a:pt x="34" y="148"/>
                  </a:cubicBezTo>
                  <a:cubicBezTo>
                    <a:pt x="28" y="146"/>
                    <a:pt x="21" y="137"/>
                    <a:pt x="17" y="131"/>
                  </a:cubicBezTo>
                  <a:cubicBezTo>
                    <a:pt x="12" y="123"/>
                    <a:pt x="6" y="107"/>
                    <a:pt x="5" y="95"/>
                  </a:cubicBezTo>
                  <a:cubicBezTo>
                    <a:pt x="4" y="80"/>
                    <a:pt x="16" y="68"/>
                    <a:pt x="29" y="69"/>
                  </a:cubicBezTo>
                  <a:close/>
                  <a:moveTo>
                    <a:pt x="82" y="15"/>
                  </a:moveTo>
                  <a:cubicBezTo>
                    <a:pt x="84" y="14"/>
                    <a:pt x="86" y="14"/>
                    <a:pt x="86" y="13"/>
                  </a:cubicBezTo>
                  <a:cubicBezTo>
                    <a:pt x="86" y="10"/>
                    <a:pt x="82" y="11"/>
                    <a:pt x="80" y="10"/>
                  </a:cubicBezTo>
                  <a:cubicBezTo>
                    <a:pt x="80" y="12"/>
                    <a:pt x="82" y="13"/>
                    <a:pt x="82" y="15"/>
                  </a:cubicBezTo>
                  <a:close/>
                  <a:moveTo>
                    <a:pt x="98" y="16"/>
                  </a:moveTo>
                  <a:cubicBezTo>
                    <a:pt x="98" y="13"/>
                    <a:pt x="92" y="13"/>
                    <a:pt x="93" y="13"/>
                  </a:cubicBezTo>
                  <a:cubicBezTo>
                    <a:pt x="95" y="14"/>
                    <a:pt x="96" y="17"/>
                    <a:pt x="98" y="16"/>
                  </a:cubicBezTo>
                  <a:close/>
                  <a:moveTo>
                    <a:pt x="74" y="25"/>
                  </a:moveTo>
                  <a:cubicBezTo>
                    <a:pt x="78" y="21"/>
                    <a:pt x="75" y="17"/>
                    <a:pt x="73" y="13"/>
                  </a:cubicBezTo>
                  <a:cubicBezTo>
                    <a:pt x="73" y="13"/>
                    <a:pt x="72" y="13"/>
                    <a:pt x="72" y="14"/>
                  </a:cubicBezTo>
                  <a:cubicBezTo>
                    <a:pt x="76" y="16"/>
                    <a:pt x="73" y="20"/>
                    <a:pt x="74" y="25"/>
                  </a:cubicBezTo>
                  <a:close/>
                  <a:moveTo>
                    <a:pt x="61" y="16"/>
                  </a:moveTo>
                  <a:cubicBezTo>
                    <a:pt x="63" y="17"/>
                    <a:pt x="62" y="19"/>
                    <a:pt x="62" y="22"/>
                  </a:cubicBezTo>
                  <a:cubicBezTo>
                    <a:pt x="65" y="23"/>
                    <a:pt x="68" y="26"/>
                    <a:pt x="70" y="24"/>
                  </a:cubicBezTo>
                  <a:cubicBezTo>
                    <a:pt x="65" y="23"/>
                    <a:pt x="64" y="19"/>
                    <a:pt x="63" y="14"/>
                  </a:cubicBezTo>
                  <a:cubicBezTo>
                    <a:pt x="63" y="16"/>
                    <a:pt x="61" y="15"/>
                    <a:pt x="61" y="16"/>
                  </a:cubicBezTo>
                  <a:close/>
                  <a:moveTo>
                    <a:pt x="84" y="19"/>
                  </a:moveTo>
                  <a:cubicBezTo>
                    <a:pt x="86" y="21"/>
                    <a:pt x="80" y="23"/>
                    <a:pt x="82" y="25"/>
                  </a:cubicBezTo>
                  <a:cubicBezTo>
                    <a:pt x="84" y="24"/>
                    <a:pt x="86" y="26"/>
                    <a:pt x="87" y="27"/>
                  </a:cubicBezTo>
                  <a:cubicBezTo>
                    <a:pt x="87" y="24"/>
                    <a:pt x="88" y="22"/>
                    <a:pt x="89" y="20"/>
                  </a:cubicBezTo>
                  <a:cubicBezTo>
                    <a:pt x="88" y="19"/>
                    <a:pt x="89" y="17"/>
                    <a:pt x="86" y="17"/>
                  </a:cubicBezTo>
                  <a:cubicBezTo>
                    <a:pt x="86" y="18"/>
                    <a:pt x="84" y="17"/>
                    <a:pt x="84" y="19"/>
                  </a:cubicBezTo>
                  <a:close/>
                  <a:moveTo>
                    <a:pt x="106" y="23"/>
                  </a:moveTo>
                  <a:cubicBezTo>
                    <a:pt x="104" y="21"/>
                    <a:pt x="103" y="18"/>
                    <a:pt x="100" y="17"/>
                  </a:cubicBezTo>
                  <a:cubicBezTo>
                    <a:pt x="99" y="20"/>
                    <a:pt x="105" y="23"/>
                    <a:pt x="106" y="23"/>
                  </a:cubicBezTo>
                  <a:close/>
                  <a:moveTo>
                    <a:pt x="48" y="19"/>
                  </a:moveTo>
                  <a:cubicBezTo>
                    <a:pt x="49" y="20"/>
                    <a:pt x="50" y="18"/>
                    <a:pt x="50" y="17"/>
                  </a:cubicBezTo>
                  <a:cubicBezTo>
                    <a:pt x="49" y="17"/>
                    <a:pt x="48" y="18"/>
                    <a:pt x="48" y="19"/>
                  </a:cubicBezTo>
                  <a:close/>
                  <a:moveTo>
                    <a:pt x="109" y="25"/>
                  </a:moveTo>
                  <a:cubicBezTo>
                    <a:pt x="110" y="25"/>
                    <a:pt x="111" y="25"/>
                    <a:pt x="112" y="24"/>
                  </a:cubicBezTo>
                  <a:cubicBezTo>
                    <a:pt x="109" y="22"/>
                    <a:pt x="107" y="18"/>
                    <a:pt x="105" y="18"/>
                  </a:cubicBezTo>
                  <a:cubicBezTo>
                    <a:pt x="107" y="20"/>
                    <a:pt x="109" y="22"/>
                    <a:pt x="109" y="25"/>
                  </a:cubicBezTo>
                  <a:close/>
                  <a:moveTo>
                    <a:pt x="93" y="24"/>
                  </a:moveTo>
                  <a:cubicBezTo>
                    <a:pt x="93" y="27"/>
                    <a:pt x="91" y="27"/>
                    <a:pt x="90" y="29"/>
                  </a:cubicBezTo>
                  <a:cubicBezTo>
                    <a:pt x="94" y="32"/>
                    <a:pt x="96" y="27"/>
                    <a:pt x="98" y="25"/>
                  </a:cubicBezTo>
                  <a:cubicBezTo>
                    <a:pt x="97" y="25"/>
                    <a:pt x="98" y="23"/>
                    <a:pt x="97" y="23"/>
                  </a:cubicBezTo>
                  <a:cubicBezTo>
                    <a:pt x="96" y="25"/>
                    <a:pt x="94" y="25"/>
                    <a:pt x="93" y="24"/>
                  </a:cubicBezTo>
                  <a:close/>
                  <a:moveTo>
                    <a:pt x="51" y="27"/>
                  </a:moveTo>
                  <a:cubicBezTo>
                    <a:pt x="53" y="27"/>
                    <a:pt x="54" y="27"/>
                    <a:pt x="55" y="27"/>
                  </a:cubicBezTo>
                  <a:cubicBezTo>
                    <a:pt x="54" y="25"/>
                    <a:pt x="52" y="23"/>
                    <a:pt x="51" y="24"/>
                  </a:cubicBezTo>
                  <a:cubicBezTo>
                    <a:pt x="52" y="24"/>
                    <a:pt x="51" y="26"/>
                    <a:pt x="51" y="27"/>
                  </a:cubicBezTo>
                  <a:close/>
                  <a:moveTo>
                    <a:pt x="45" y="29"/>
                  </a:moveTo>
                  <a:cubicBezTo>
                    <a:pt x="45" y="28"/>
                    <a:pt x="47" y="28"/>
                    <a:pt x="48" y="28"/>
                  </a:cubicBezTo>
                  <a:cubicBezTo>
                    <a:pt x="47" y="27"/>
                    <a:pt x="48" y="25"/>
                    <a:pt x="47" y="25"/>
                  </a:cubicBezTo>
                  <a:cubicBezTo>
                    <a:pt x="46" y="26"/>
                    <a:pt x="43" y="28"/>
                    <a:pt x="45" y="29"/>
                  </a:cubicBezTo>
                  <a:close/>
                  <a:moveTo>
                    <a:pt x="36" y="35"/>
                  </a:moveTo>
                  <a:cubicBezTo>
                    <a:pt x="38" y="33"/>
                    <a:pt x="40" y="31"/>
                    <a:pt x="43" y="30"/>
                  </a:cubicBezTo>
                  <a:cubicBezTo>
                    <a:pt x="42" y="29"/>
                    <a:pt x="41" y="28"/>
                    <a:pt x="40" y="27"/>
                  </a:cubicBezTo>
                  <a:cubicBezTo>
                    <a:pt x="39" y="30"/>
                    <a:pt x="35" y="33"/>
                    <a:pt x="36" y="35"/>
                  </a:cubicBezTo>
                  <a:close/>
                  <a:moveTo>
                    <a:pt x="97" y="51"/>
                  </a:moveTo>
                  <a:cubicBezTo>
                    <a:pt x="97" y="41"/>
                    <a:pt x="84" y="38"/>
                    <a:pt x="80" y="30"/>
                  </a:cubicBezTo>
                  <a:cubicBezTo>
                    <a:pt x="76" y="31"/>
                    <a:pt x="74" y="26"/>
                    <a:pt x="71" y="28"/>
                  </a:cubicBezTo>
                  <a:cubicBezTo>
                    <a:pt x="83" y="33"/>
                    <a:pt x="90" y="42"/>
                    <a:pt x="97" y="51"/>
                  </a:cubicBezTo>
                  <a:close/>
                  <a:moveTo>
                    <a:pt x="116" y="31"/>
                  </a:moveTo>
                  <a:cubicBezTo>
                    <a:pt x="116" y="30"/>
                    <a:pt x="114" y="27"/>
                    <a:pt x="113" y="28"/>
                  </a:cubicBezTo>
                  <a:cubicBezTo>
                    <a:pt x="114" y="28"/>
                    <a:pt x="115" y="30"/>
                    <a:pt x="116" y="31"/>
                  </a:cubicBezTo>
                  <a:close/>
                  <a:moveTo>
                    <a:pt x="98" y="33"/>
                  </a:moveTo>
                  <a:cubicBezTo>
                    <a:pt x="99" y="33"/>
                    <a:pt x="99" y="35"/>
                    <a:pt x="100" y="35"/>
                  </a:cubicBezTo>
                  <a:cubicBezTo>
                    <a:pt x="100" y="32"/>
                    <a:pt x="104" y="32"/>
                    <a:pt x="106" y="30"/>
                  </a:cubicBezTo>
                  <a:cubicBezTo>
                    <a:pt x="105" y="30"/>
                    <a:pt x="105" y="29"/>
                    <a:pt x="105" y="28"/>
                  </a:cubicBezTo>
                  <a:cubicBezTo>
                    <a:pt x="104" y="27"/>
                    <a:pt x="102" y="28"/>
                    <a:pt x="100" y="28"/>
                  </a:cubicBezTo>
                  <a:cubicBezTo>
                    <a:pt x="100" y="30"/>
                    <a:pt x="98" y="31"/>
                    <a:pt x="98" y="33"/>
                  </a:cubicBezTo>
                  <a:close/>
                  <a:moveTo>
                    <a:pt x="93" y="51"/>
                  </a:moveTo>
                  <a:cubicBezTo>
                    <a:pt x="90" y="48"/>
                    <a:pt x="88" y="44"/>
                    <a:pt x="84" y="41"/>
                  </a:cubicBezTo>
                  <a:cubicBezTo>
                    <a:pt x="85" y="43"/>
                    <a:pt x="84" y="44"/>
                    <a:pt x="83" y="44"/>
                  </a:cubicBezTo>
                  <a:cubicBezTo>
                    <a:pt x="82" y="43"/>
                    <a:pt x="81" y="43"/>
                    <a:pt x="82" y="41"/>
                  </a:cubicBezTo>
                  <a:cubicBezTo>
                    <a:pt x="82" y="41"/>
                    <a:pt x="84" y="41"/>
                    <a:pt x="84" y="40"/>
                  </a:cubicBezTo>
                  <a:cubicBezTo>
                    <a:pt x="82" y="39"/>
                    <a:pt x="81" y="37"/>
                    <a:pt x="79" y="36"/>
                  </a:cubicBezTo>
                  <a:cubicBezTo>
                    <a:pt x="79" y="37"/>
                    <a:pt x="80" y="39"/>
                    <a:pt x="79" y="39"/>
                  </a:cubicBezTo>
                  <a:cubicBezTo>
                    <a:pt x="78" y="39"/>
                    <a:pt x="77" y="39"/>
                    <a:pt x="77" y="39"/>
                  </a:cubicBezTo>
                  <a:cubicBezTo>
                    <a:pt x="76" y="36"/>
                    <a:pt x="78" y="36"/>
                    <a:pt x="78" y="34"/>
                  </a:cubicBezTo>
                  <a:cubicBezTo>
                    <a:pt x="74" y="33"/>
                    <a:pt x="72" y="30"/>
                    <a:pt x="68" y="30"/>
                  </a:cubicBezTo>
                  <a:cubicBezTo>
                    <a:pt x="67" y="30"/>
                    <a:pt x="68" y="33"/>
                    <a:pt x="66" y="32"/>
                  </a:cubicBezTo>
                  <a:cubicBezTo>
                    <a:pt x="64" y="31"/>
                    <a:pt x="64" y="29"/>
                    <a:pt x="63" y="29"/>
                  </a:cubicBezTo>
                  <a:cubicBezTo>
                    <a:pt x="41" y="29"/>
                    <a:pt x="26" y="41"/>
                    <a:pt x="30" y="63"/>
                  </a:cubicBezTo>
                  <a:cubicBezTo>
                    <a:pt x="31" y="63"/>
                    <a:pt x="32" y="61"/>
                    <a:pt x="33" y="63"/>
                  </a:cubicBezTo>
                  <a:cubicBezTo>
                    <a:pt x="34" y="65"/>
                    <a:pt x="31" y="65"/>
                    <a:pt x="32" y="68"/>
                  </a:cubicBezTo>
                  <a:cubicBezTo>
                    <a:pt x="35" y="67"/>
                    <a:pt x="36" y="69"/>
                    <a:pt x="38" y="70"/>
                  </a:cubicBezTo>
                  <a:cubicBezTo>
                    <a:pt x="40" y="64"/>
                    <a:pt x="42" y="60"/>
                    <a:pt x="47" y="58"/>
                  </a:cubicBezTo>
                  <a:cubicBezTo>
                    <a:pt x="62" y="51"/>
                    <a:pt x="72" y="73"/>
                    <a:pt x="77" y="82"/>
                  </a:cubicBezTo>
                  <a:cubicBezTo>
                    <a:pt x="77" y="83"/>
                    <a:pt x="77" y="85"/>
                    <a:pt x="77" y="86"/>
                  </a:cubicBezTo>
                  <a:cubicBezTo>
                    <a:pt x="79" y="87"/>
                    <a:pt x="80" y="89"/>
                    <a:pt x="83" y="89"/>
                  </a:cubicBezTo>
                  <a:cubicBezTo>
                    <a:pt x="82" y="87"/>
                    <a:pt x="84" y="87"/>
                    <a:pt x="84" y="86"/>
                  </a:cubicBezTo>
                  <a:cubicBezTo>
                    <a:pt x="83" y="86"/>
                    <a:pt x="82" y="85"/>
                    <a:pt x="83" y="84"/>
                  </a:cubicBezTo>
                  <a:cubicBezTo>
                    <a:pt x="83" y="83"/>
                    <a:pt x="84" y="82"/>
                    <a:pt x="85" y="82"/>
                  </a:cubicBezTo>
                  <a:cubicBezTo>
                    <a:pt x="85" y="86"/>
                    <a:pt x="87" y="89"/>
                    <a:pt x="84" y="91"/>
                  </a:cubicBezTo>
                  <a:cubicBezTo>
                    <a:pt x="86" y="92"/>
                    <a:pt x="88" y="94"/>
                    <a:pt x="90" y="95"/>
                  </a:cubicBezTo>
                  <a:cubicBezTo>
                    <a:pt x="90" y="93"/>
                    <a:pt x="91" y="92"/>
                    <a:pt x="93" y="93"/>
                  </a:cubicBezTo>
                  <a:cubicBezTo>
                    <a:pt x="94" y="95"/>
                    <a:pt x="93" y="95"/>
                    <a:pt x="92" y="98"/>
                  </a:cubicBezTo>
                  <a:cubicBezTo>
                    <a:pt x="96" y="99"/>
                    <a:pt x="95" y="95"/>
                    <a:pt x="97" y="94"/>
                  </a:cubicBezTo>
                  <a:cubicBezTo>
                    <a:pt x="99" y="94"/>
                    <a:pt x="99" y="96"/>
                    <a:pt x="100" y="97"/>
                  </a:cubicBezTo>
                  <a:cubicBezTo>
                    <a:pt x="98" y="97"/>
                    <a:pt x="98" y="99"/>
                    <a:pt x="97" y="100"/>
                  </a:cubicBezTo>
                  <a:cubicBezTo>
                    <a:pt x="98" y="101"/>
                    <a:pt x="99" y="102"/>
                    <a:pt x="101" y="103"/>
                  </a:cubicBezTo>
                  <a:cubicBezTo>
                    <a:pt x="101" y="102"/>
                    <a:pt x="100" y="101"/>
                    <a:pt x="101" y="100"/>
                  </a:cubicBezTo>
                  <a:cubicBezTo>
                    <a:pt x="103" y="100"/>
                    <a:pt x="104" y="101"/>
                    <a:pt x="105" y="102"/>
                  </a:cubicBezTo>
                  <a:cubicBezTo>
                    <a:pt x="104" y="100"/>
                    <a:pt x="107" y="100"/>
                    <a:pt x="108" y="101"/>
                  </a:cubicBezTo>
                  <a:cubicBezTo>
                    <a:pt x="109" y="100"/>
                    <a:pt x="108" y="98"/>
                    <a:pt x="111" y="98"/>
                  </a:cubicBezTo>
                  <a:cubicBezTo>
                    <a:pt x="111" y="98"/>
                    <a:pt x="111" y="99"/>
                    <a:pt x="112" y="99"/>
                  </a:cubicBezTo>
                  <a:cubicBezTo>
                    <a:pt x="112" y="103"/>
                    <a:pt x="108" y="102"/>
                    <a:pt x="107" y="104"/>
                  </a:cubicBezTo>
                  <a:cubicBezTo>
                    <a:pt x="105" y="104"/>
                    <a:pt x="105" y="102"/>
                    <a:pt x="103" y="104"/>
                  </a:cubicBezTo>
                  <a:cubicBezTo>
                    <a:pt x="104" y="106"/>
                    <a:pt x="108" y="106"/>
                    <a:pt x="109" y="108"/>
                  </a:cubicBezTo>
                  <a:cubicBezTo>
                    <a:pt x="109" y="106"/>
                    <a:pt x="109" y="104"/>
                    <a:pt x="112" y="104"/>
                  </a:cubicBezTo>
                  <a:cubicBezTo>
                    <a:pt x="112" y="105"/>
                    <a:pt x="112" y="105"/>
                    <a:pt x="112" y="106"/>
                  </a:cubicBezTo>
                  <a:cubicBezTo>
                    <a:pt x="112" y="108"/>
                    <a:pt x="111" y="108"/>
                    <a:pt x="111" y="109"/>
                  </a:cubicBezTo>
                  <a:cubicBezTo>
                    <a:pt x="113" y="109"/>
                    <a:pt x="112" y="111"/>
                    <a:pt x="114" y="111"/>
                  </a:cubicBezTo>
                  <a:cubicBezTo>
                    <a:pt x="113" y="95"/>
                    <a:pt x="108" y="83"/>
                    <a:pt x="103" y="71"/>
                  </a:cubicBezTo>
                  <a:cubicBezTo>
                    <a:pt x="104" y="73"/>
                    <a:pt x="102" y="73"/>
                    <a:pt x="101" y="72"/>
                  </a:cubicBezTo>
                  <a:cubicBezTo>
                    <a:pt x="101" y="72"/>
                    <a:pt x="100" y="71"/>
                    <a:pt x="100" y="70"/>
                  </a:cubicBezTo>
                  <a:cubicBezTo>
                    <a:pt x="100" y="68"/>
                    <a:pt x="103" y="70"/>
                    <a:pt x="103" y="69"/>
                  </a:cubicBezTo>
                  <a:cubicBezTo>
                    <a:pt x="100" y="65"/>
                    <a:pt x="98" y="58"/>
                    <a:pt x="94" y="54"/>
                  </a:cubicBezTo>
                  <a:cubicBezTo>
                    <a:pt x="94" y="55"/>
                    <a:pt x="93" y="55"/>
                    <a:pt x="92" y="56"/>
                  </a:cubicBezTo>
                  <a:cubicBezTo>
                    <a:pt x="91" y="54"/>
                    <a:pt x="92" y="52"/>
                    <a:pt x="93" y="51"/>
                  </a:cubicBezTo>
                  <a:close/>
                  <a:moveTo>
                    <a:pt x="125" y="41"/>
                  </a:moveTo>
                  <a:cubicBezTo>
                    <a:pt x="125" y="36"/>
                    <a:pt x="123" y="32"/>
                    <a:pt x="119" y="30"/>
                  </a:cubicBezTo>
                  <a:cubicBezTo>
                    <a:pt x="120" y="35"/>
                    <a:pt x="124" y="37"/>
                    <a:pt x="125" y="41"/>
                  </a:cubicBezTo>
                  <a:close/>
                  <a:moveTo>
                    <a:pt x="91" y="38"/>
                  </a:moveTo>
                  <a:cubicBezTo>
                    <a:pt x="91" y="36"/>
                    <a:pt x="91" y="32"/>
                    <a:pt x="88" y="32"/>
                  </a:cubicBezTo>
                  <a:cubicBezTo>
                    <a:pt x="88" y="35"/>
                    <a:pt x="89" y="37"/>
                    <a:pt x="91" y="38"/>
                  </a:cubicBezTo>
                  <a:close/>
                  <a:moveTo>
                    <a:pt x="106" y="45"/>
                  </a:moveTo>
                  <a:cubicBezTo>
                    <a:pt x="110" y="48"/>
                    <a:pt x="113" y="43"/>
                    <a:pt x="114" y="40"/>
                  </a:cubicBezTo>
                  <a:cubicBezTo>
                    <a:pt x="113" y="38"/>
                    <a:pt x="112" y="34"/>
                    <a:pt x="109" y="34"/>
                  </a:cubicBezTo>
                  <a:cubicBezTo>
                    <a:pt x="109" y="39"/>
                    <a:pt x="108" y="43"/>
                    <a:pt x="106" y="45"/>
                  </a:cubicBezTo>
                  <a:close/>
                  <a:moveTo>
                    <a:pt x="95" y="38"/>
                  </a:moveTo>
                  <a:cubicBezTo>
                    <a:pt x="95" y="36"/>
                    <a:pt x="95" y="34"/>
                    <a:pt x="93" y="34"/>
                  </a:cubicBezTo>
                  <a:cubicBezTo>
                    <a:pt x="93" y="36"/>
                    <a:pt x="93" y="37"/>
                    <a:pt x="95" y="38"/>
                  </a:cubicBezTo>
                  <a:close/>
                  <a:moveTo>
                    <a:pt x="101" y="43"/>
                  </a:moveTo>
                  <a:cubicBezTo>
                    <a:pt x="103" y="43"/>
                    <a:pt x="102" y="36"/>
                    <a:pt x="103" y="35"/>
                  </a:cubicBezTo>
                  <a:cubicBezTo>
                    <a:pt x="102" y="38"/>
                    <a:pt x="101" y="39"/>
                    <a:pt x="101" y="43"/>
                  </a:cubicBezTo>
                  <a:close/>
                  <a:moveTo>
                    <a:pt x="121" y="41"/>
                  </a:moveTo>
                  <a:cubicBezTo>
                    <a:pt x="121" y="41"/>
                    <a:pt x="122" y="41"/>
                    <a:pt x="122" y="40"/>
                  </a:cubicBezTo>
                  <a:cubicBezTo>
                    <a:pt x="121" y="40"/>
                    <a:pt x="122" y="38"/>
                    <a:pt x="120" y="39"/>
                  </a:cubicBezTo>
                  <a:cubicBezTo>
                    <a:pt x="120" y="40"/>
                    <a:pt x="120" y="41"/>
                    <a:pt x="121" y="41"/>
                  </a:cubicBezTo>
                  <a:close/>
                  <a:moveTo>
                    <a:pt x="115" y="44"/>
                  </a:moveTo>
                  <a:cubicBezTo>
                    <a:pt x="117" y="44"/>
                    <a:pt x="119" y="41"/>
                    <a:pt x="117" y="40"/>
                  </a:cubicBezTo>
                  <a:cubicBezTo>
                    <a:pt x="116" y="41"/>
                    <a:pt x="116" y="43"/>
                    <a:pt x="115" y="44"/>
                  </a:cubicBezTo>
                  <a:close/>
                  <a:moveTo>
                    <a:pt x="123" y="49"/>
                  </a:moveTo>
                  <a:cubicBezTo>
                    <a:pt x="124" y="47"/>
                    <a:pt x="124" y="47"/>
                    <a:pt x="124" y="44"/>
                  </a:cubicBezTo>
                  <a:cubicBezTo>
                    <a:pt x="123" y="44"/>
                    <a:pt x="122" y="44"/>
                    <a:pt x="121" y="45"/>
                  </a:cubicBezTo>
                  <a:cubicBezTo>
                    <a:pt x="123" y="45"/>
                    <a:pt x="122" y="48"/>
                    <a:pt x="123" y="49"/>
                  </a:cubicBezTo>
                  <a:close/>
                  <a:moveTo>
                    <a:pt x="116" y="52"/>
                  </a:moveTo>
                  <a:cubicBezTo>
                    <a:pt x="119" y="52"/>
                    <a:pt x="119" y="50"/>
                    <a:pt x="121" y="51"/>
                  </a:cubicBezTo>
                  <a:cubicBezTo>
                    <a:pt x="120" y="48"/>
                    <a:pt x="120" y="46"/>
                    <a:pt x="119" y="45"/>
                  </a:cubicBezTo>
                  <a:cubicBezTo>
                    <a:pt x="118" y="47"/>
                    <a:pt x="116" y="49"/>
                    <a:pt x="116" y="52"/>
                  </a:cubicBezTo>
                  <a:close/>
                  <a:moveTo>
                    <a:pt x="103" y="46"/>
                  </a:moveTo>
                  <a:cubicBezTo>
                    <a:pt x="103" y="47"/>
                    <a:pt x="100" y="47"/>
                    <a:pt x="99" y="46"/>
                  </a:cubicBezTo>
                  <a:cubicBezTo>
                    <a:pt x="102" y="51"/>
                    <a:pt x="107" y="51"/>
                    <a:pt x="113" y="52"/>
                  </a:cubicBezTo>
                  <a:cubicBezTo>
                    <a:pt x="113" y="49"/>
                    <a:pt x="116" y="47"/>
                    <a:pt x="115" y="45"/>
                  </a:cubicBezTo>
                  <a:cubicBezTo>
                    <a:pt x="114" y="49"/>
                    <a:pt x="105" y="51"/>
                    <a:pt x="103" y="46"/>
                  </a:cubicBezTo>
                  <a:close/>
                  <a:moveTo>
                    <a:pt x="123" y="56"/>
                  </a:moveTo>
                  <a:cubicBezTo>
                    <a:pt x="125" y="57"/>
                    <a:pt x="129" y="58"/>
                    <a:pt x="131" y="57"/>
                  </a:cubicBezTo>
                  <a:cubicBezTo>
                    <a:pt x="131" y="52"/>
                    <a:pt x="130" y="48"/>
                    <a:pt x="127" y="46"/>
                  </a:cubicBezTo>
                  <a:cubicBezTo>
                    <a:pt x="126" y="49"/>
                    <a:pt x="125" y="53"/>
                    <a:pt x="123" y="56"/>
                  </a:cubicBezTo>
                  <a:close/>
                  <a:moveTo>
                    <a:pt x="102" y="56"/>
                  </a:moveTo>
                  <a:cubicBezTo>
                    <a:pt x="101" y="54"/>
                    <a:pt x="103" y="54"/>
                    <a:pt x="102" y="52"/>
                  </a:cubicBezTo>
                  <a:cubicBezTo>
                    <a:pt x="102" y="52"/>
                    <a:pt x="101" y="51"/>
                    <a:pt x="100" y="51"/>
                  </a:cubicBezTo>
                  <a:cubicBezTo>
                    <a:pt x="100" y="53"/>
                    <a:pt x="101" y="54"/>
                    <a:pt x="102" y="56"/>
                  </a:cubicBezTo>
                  <a:close/>
                  <a:moveTo>
                    <a:pt x="105" y="59"/>
                  </a:moveTo>
                  <a:cubicBezTo>
                    <a:pt x="105" y="60"/>
                    <a:pt x="107" y="59"/>
                    <a:pt x="109" y="59"/>
                  </a:cubicBezTo>
                  <a:cubicBezTo>
                    <a:pt x="110" y="57"/>
                    <a:pt x="109" y="55"/>
                    <a:pt x="108" y="54"/>
                  </a:cubicBezTo>
                  <a:cubicBezTo>
                    <a:pt x="104" y="53"/>
                    <a:pt x="105" y="56"/>
                    <a:pt x="105" y="59"/>
                  </a:cubicBezTo>
                  <a:close/>
                  <a:moveTo>
                    <a:pt x="112" y="59"/>
                  </a:moveTo>
                  <a:cubicBezTo>
                    <a:pt x="112" y="57"/>
                    <a:pt x="116" y="59"/>
                    <a:pt x="117" y="58"/>
                  </a:cubicBezTo>
                  <a:cubicBezTo>
                    <a:pt x="114" y="58"/>
                    <a:pt x="115" y="54"/>
                    <a:pt x="112" y="54"/>
                  </a:cubicBezTo>
                  <a:cubicBezTo>
                    <a:pt x="112" y="56"/>
                    <a:pt x="111" y="59"/>
                    <a:pt x="112" y="59"/>
                  </a:cubicBezTo>
                  <a:close/>
                  <a:moveTo>
                    <a:pt x="136" y="63"/>
                  </a:moveTo>
                  <a:cubicBezTo>
                    <a:pt x="135" y="60"/>
                    <a:pt x="135" y="57"/>
                    <a:pt x="134" y="54"/>
                  </a:cubicBezTo>
                  <a:cubicBezTo>
                    <a:pt x="133" y="58"/>
                    <a:pt x="135" y="63"/>
                    <a:pt x="136" y="63"/>
                  </a:cubicBezTo>
                  <a:close/>
                  <a:moveTo>
                    <a:pt x="121" y="66"/>
                  </a:moveTo>
                  <a:cubicBezTo>
                    <a:pt x="121" y="63"/>
                    <a:pt x="123" y="61"/>
                    <a:pt x="124" y="59"/>
                  </a:cubicBezTo>
                  <a:cubicBezTo>
                    <a:pt x="123" y="59"/>
                    <a:pt x="123" y="59"/>
                    <a:pt x="123" y="59"/>
                  </a:cubicBezTo>
                  <a:cubicBezTo>
                    <a:pt x="122" y="60"/>
                    <a:pt x="120" y="64"/>
                    <a:pt x="121" y="66"/>
                  </a:cubicBezTo>
                  <a:close/>
                  <a:moveTo>
                    <a:pt x="42" y="73"/>
                  </a:moveTo>
                  <a:cubicBezTo>
                    <a:pt x="41" y="73"/>
                    <a:pt x="41" y="74"/>
                    <a:pt x="40" y="74"/>
                  </a:cubicBezTo>
                  <a:cubicBezTo>
                    <a:pt x="40" y="75"/>
                    <a:pt x="42" y="75"/>
                    <a:pt x="42" y="78"/>
                  </a:cubicBezTo>
                  <a:cubicBezTo>
                    <a:pt x="40" y="79"/>
                    <a:pt x="39" y="77"/>
                    <a:pt x="39" y="79"/>
                  </a:cubicBezTo>
                  <a:cubicBezTo>
                    <a:pt x="42" y="82"/>
                    <a:pt x="37" y="87"/>
                    <a:pt x="42" y="90"/>
                  </a:cubicBezTo>
                  <a:cubicBezTo>
                    <a:pt x="40" y="87"/>
                    <a:pt x="42" y="87"/>
                    <a:pt x="41" y="84"/>
                  </a:cubicBezTo>
                  <a:cubicBezTo>
                    <a:pt x="43" y="83"/>
                    <a:pt x="41" y="81"/>
                    <a:pt x="43" y="80"/>
                  </a:cubicBezTo>
                  <a:cubicBezTo>
                    <a:pt x="44" y="80"/>
                    <a:pt x="45" y="80"/>
                    <a:pt x="45" y="81"/>
                  </a:cubicBezTo>
                  <a:cubicBezTo>
                    <a:pt x="44" y="82"/>
                    <a:pt x="43" y="84"/>
                    <a:pt x="43" y="86"/>
                  </a:cubicBezTo>
                  <a:cubicBezTo>
                    <a:pt x="46" y="87"/>
                    <a:pt x="44" y="89"/>
                    <a:pt x="44" y="93"/>
                  </a:cubicBezTo>
                  <a:cubicBezTo>
                    <a:pt x="47" y="93"/>
                    <a:pt x="50" y="91"/>
                    <a:pt x="49" y="90"/>
                  </a:cubicBezTo>
                  <a:cubicBezTo>
                    <a:pt x="49" y="91"/>
                    <a:pt x="47" y="91"/>
                    <a:pt x="45" y="91"/>
                  </a:cubicBezTo>
                  <a:cubicBezTo>
                    <a:pt x="45" y="89"/>
                    <a:pt x="45" y="87"/>
                    <a:pt x="47" y="88"/>
                  </a:cubicBezTo>
                  <a:cubicBezTo>
                    <a:pt x="49" y="88"/>
                    <a:pt x="48" y="90"/>
                    <a:pt x="49" y="90"/>
                  </a:cubicBezTo>
                  <a:cubicBezTo>
                    <a:pt x="50" y="88"/>
                    <a:pt x="51" y="87"/>
                    <a:pt x="53" y="86"/>
                  </a:cubicBezTo>
                  <a:cubicBezTo>
                    <a:pt x="54" y="88"/>
                    <a:pt x="57" y="88"/>
                    <a:pt x="57" y="91"/>
                  </a:cubicBezTo>
                  <a:cubicBezTo>
                    <a:pt x="56" y="92"/>
                    <a:pt x="55" y="92"/>
                    <a:pt x="56" y="94"/>
                  </a:cubicBezTo>
                  <a:cubicBezTo>
                    <a:pt x="58" y="94"/>
                    <a:pt x="58" y="93"/>
                    <a:pt x="61" y="93"/>
                  </a:cubicBezTo>
                  <a:cubicBezTo>
                    <a:pt x="61" y="91"/>
                    <a:pt x="60" y="93"/>
                    <a:pt x="58" y="93"/>
                  </a:cubicBezTo>
                  <a:cubicBezTo>
                    <a:pt x="57" y="91"/>
                    <a:pt x="57" y="88"/>
                    <a:pt x="56" y="87"/>
                  </a:cubicBezTo>
                  <a:cubicBezTo>
                    <a:pt x="56" y="87"/>
                    <a:pt x="56" y="86"/>
                    <a:pt x="57" y="86"/>
                  </a:cubicBezTo>
                  <a:cubicBezTo>
                    <a:pt x="58" y="86"/>
                    <a:pt x="59" y="85"/>
                    <a:pt x="59" y="86"/>
                  </a:cubicBezTo>
                  <a:cubicBezTo>
                    <a:pt x="59" y="87"/>
                    <a:pt x="59" y="88"/>
                    <a:pt x="59" y="89"/>
                  </a:cubicBezTo>
                  <a:cubicBezTo>
                    <a:pt x="61" y="88"/>
                    <a:pt x="60" y="91"/>
                    <a:pt x="61" y="91"/>
                  </a:cubicBezTo>
                  <a:cubicBezTo>
                    <a:pt x="61" y="90"/>
                    <a:pt x="61" y="89"/>
                    <a:pt x="62" y="89"/>
                  </a:cubicBezTo>
                  <a:cubicBezTo>
                    <a:pt x="64" y="89"/>
                    <a:pt x="65" y="92"/>
                    <a:pt x="66" y="90"/>
                  </a:cubicBezTo>
                  <a:cubicBezTo>
                    <a:pt x="64" y="90"/>
                    <a:pt x="64" y="89"/>
                    <a:pt x="63" y="88"/>
                  </a:cubicBezTo>
                  <a:cubicBezTo>
                    <a:pt x="64" y="87"/>
                    <a:pt x="67" y="85"/>
                    <a:pt x="63" y="84"/>
                  </a:cubicBezTo>
                  <a:cubicBezTo>
                    <a:pt x="64" y="86"/>
                    <a:pt x="64" y="87"/>
                    <a:pt x="62" y="88"/>
                  </a:cubicBezTo>
                  <a:cubicBezTo>
                    <a:pt x="62" y="87"/>
                    <a:pt x="60" y="87"/>
                    <a:pt x="60" y="86"/>
                  </a:cubicBezTo>
                  <a:cubicBezTo>
                    <a:pt x="60" y="85"/>
                    <a:pt x="63" y="81"/>
                    <a:pt x="60" y="81"/>
                  </a:cubicBezTo>
                  <a:cubicBezTo>
                    <a:pt x="58" y="82"/>
                    <a:pt x="60" y="85"/>
                    <a:pt x="57" y="84"/>
                  </a:cubicBezTo>
                  <a:cubicBezTo>
                    <a:pt x="57" y="83"/>
                    <a:pt x="56" y="83"/>
                    <a:pt x="56" y="82"/>
                  </a:cubicBezTo>
                  <a:cubicBezTo>
                    <a:pt x="58" y="81"/>
                    <a:pt x="58" y="78"/>
                    <a:pt x="59" y="77"/>
                  </a:cubicBezTo>
                  <a:cubicBezTo>
                    <a:pt x="60" y="77"/>
                    <a:pt x="61" y="78"/>
                    <a:pt x="62" y="79"/>
                  </a:cubicBezTo>
                  <a:cubicBezTo>
                    <a:pt x="61" y="77"/>
                    <a:pt x="64" y="78"/>
                    <a:pt x="65" y="77"/>
                  </a:cubicBezTo>
                  <a:cubicBezTo>
                    <a:pt x="63" y="77"/>
                    <a:pt x="66" y="75"/>
                    <a:pt x="64" y="75"/>
                  </a:cubicBezTo>
                  <a:cubicBezTo>
                    <a:pt x="63" y="75"/>
                    <a:pt x="58" y="75"/>
                    <a:pt x="59" y="73"/>
                  </a:cubicBezTo>
                  <a:cubicBezTo>
                    <a:pt x="60" y="71"/>
                    <a:pt x="62" y="73"/>
                    <a:pt x="65" y="71"/>
                  </a:cubicBezTo>
                  <a:cubicBezTo>
                    <a:pt x="65" y="73"/>
                    <a:pt x="65" y="73"/>
                    <a:pt x="65" y="75"/>
                  </a:cubicBezTo>
                  <a:cubicBezTo>
                    <a:pt x="67" y="74"/>
                    <a:pt x="65" y="72"/>
                    <a:pt x="68" y="72"/>
                  </a:cubicBezTo>
                  <a:cubicBezTo>
                    <a:pt x="67" y="71"/>
                    <a:pt x="64" y="71"/>
                    <a:pt x="63" y="70"/>
                  </a:cubicBezTo>
                  <a:cubicBezTo>
                    <a:pt x="63" y="58"/>
                    <a:pt x="41" y="58"/>
                    <a:pt x="42" y="73"/>
                  </a:cubicBezTo>
                  <a:close/>
                  <a:moveTo>
                    <a:pt x="106" y="63"/>
                  </a:moveTo>
                  <a:cubicBezTo>
                    <a:pt x="107" y="64"/>
                    <a:pt x="108" y="67"/>
                    <a:pt x="111" y="67"/>
                  </a:cubicBezTo>
                  <a:cubicBezTo>
                    <a:pt x="109" y="66"/>
                    <a:pt x="112" y="61"/>
                    <a:pt x="110" y="61"/>
                  </a:cubicBezTo>
                  <a:cubicBezTo>
                    <a:pt x="110" y="63"/>
                    <a:pt x="106" y="61"/>
                    <a:pt x="106" y="63"/>
                  </a:cubicBezTo>
                  <a:close/>
                  <a:moveTo>
                    <a:pt x="113" y="68"/>
                  </a:moveTo>
                  <a:cubicBezTo>
                    <a:pt x="115" y="67"/>
                    <a:pt x="118" y="67"/>
                    <a:pt x="118" y="65"/>
                  </a:cubicBezTo>
                  <a:cubicBezTo>
                    <a:pt x="117" y="64"/>
                    <a:pt x="117" y="61"/>
                    <a:pt x="114" y="61"/>
                  </a:cubicBezTo>
                  <a:cubicBezTo>
                    <a:pt x="113" y="62"/>
                    <a:pt x="112" y="65"/>
                    <a:pt x="113" y="68"/>
                  </a:cubicBezTo>
                  <a:close/>
                  <a:moveTo>
                    <a:pt x="124" y="70"/>
                  </a:moveTo>
                  <a:cubicBezTo>
                    <a:pt x="131" y="71"/>
                    <a:pt x="131" y="62"/>
                    <a:pt x="126" y="61"/>
                  </a:cubicBezTo>
                  <a:cubicBezTo>
                    <a:pt x="124" y="63"/>
                    <a:pt x="123" y="66"/>
                    <a:pt x="124" y="70"/>
                  </a:cubicBezTo>
                  <a:close/>
                  <a:moveTo>
                    <a:pt x="135" y="70"/>
                  </a:moveTo>
                  <a:cubicBezTo>
                    <a:pt x="135" y="67"/>
                    <a:pt x="134" y="65"/>
                    <a:pt x="133" y="64"/>
                  </a:cubicBezTo>
                  <a:cubicBezTo>
                    <a:pt x="132" y="65"/>
                    <a:pt x="134" y="68"/>
                    <a:pt x="135" y="70"/>
                  </a:cubicBezTo>
                  <a:close/>
                  <a:moveTo>
                    <a:pt x="107" y="69"/>
                  </a:moveTo>
                  <a:cubicBezTo>
                    <a:pt x="106" y="67"/>
                    <a:pt x="105" y="67"/>
                    <a:pt x="105" y="65"/>
                  </a:cubicBezTo>
                  <a:cubicBezTo>
                    <a:pt x="107" y="71"/>
                    <a:pt x="109" y="75"/>
                    <a:pt x="111" y="82"/>
                  </a:cubicBezTo>
                  <a:cubicBezTo>
                    <a:pt x="110" y="78"/>
                    <a:pt x="110" y="75"/>
                    <a:pt x="111" y="71"/>
                  </a:cubicBezTo>
                  <a:cubicBezTo>
                    <a:pt x="110" y="70"/>
                    <a:pt x="109" y="69"/>
                    <a:pt x="107" y="69"/>
                  </a:cubicBezTo>
                  <a:close/>
                  <a:moveTo>
                    <a:pt x="128" y="72"/>
                  </a:moveTo>
                  <a:cubicBezTo>
                    <a:pt x="130" y="74"/>
                    <a:pt x="132" y="77"/>
                    <a:pt x="134" y="80"/>
                  </a:cubicBezTo>
                  <a:cubicBezTo>
                    <a:pt x="136" y="76"/>
                    <a:pt x="133" y="71"/>
                    <a:pt x="131" y="68"/>
                  </a:cubicBezTo>
                  <a:cubicBezTo>
                    <a:pt x="131" y="70"/>
                    <a:pt x="129" y="71"/>
                    <a:pt x="128" y="72"/>
                  </a:cubicBezTo>
                  <a:close/>
                  <a:moveTo>
                    <a:pt x="114" y="73"/>
                  </a:moveTo>
                  <a:cubicBezTo>
                    <a:pt x="114" y="79"/>
                    <a:pt x="127" y="76"/>
                    <a:pt x="120" y="70"/>
                  </a:cubicBezTo>
                  <a:cubicBezTo>
                    <a:pt x="117" y="70"/>
                    <a:pt x="115" y="71"/>
                    <a:pt x="114" y="73"/>
                  </a:cubicBezTo>
                  <a:close/>
                  <a:moveTo>
                    <a:pt x="14" y="110"/>
                  </a:moveTo>
                  <a:cubicBezTo>
                    <a:pt x="18" y="116"/>
                    <a:pt x="30" y="121"/>
                    <a:pt x="41" y="123"/>
                  </a:cubicBezTo>
                  <a:cubicBezTo>
                    <a:pt x="58" y="128"/>
                    <a:pt x="77" y="126"/>
                    <a:pt x="92" y="122"/>
                  </a:cubicBezTo>
                  <a:cubicBezTo>
                    <a:pt x="99" y="121"/>
                    <a:pt x="108" y="119"/>
                    <a:pt x="113" y="115"/>
                  </a:cubicBezTo>
                  <a:cubicBezTo>
                    <a:pt x="99" y="107"/>
                    <a:pt x="88" y="97"/>
                    <a:pt x="75" y="89"/>
                  </a:cubicBezTo>
                  <a:cubicBezTo>
                    <a:pt x="68" y="94"/>
                    <a:pt x="55" y="100"/>
                    <a:pt x="44" y="97"/>
                  </a:cubicBezTo>
                  <a:cubicBezTo>
                    <a:pt x="42" y="96"/>
                    <a:pt x="41" y="94"/>
                    <a:pt x="39" y="94"/>
                  </a:cubicBezTo>
                  <a:cubicBezTo>
                    <a:pt x="36" y="88"/>
                    <a:pt x="33" y="80"/>
                    <a:pt x="36" y="72"/>
                  </a:cubicBezTo>
                  <a:cubicBezTo>
                    <a:pt x="15" y="66"/>
                    <a:pt x="0" y="92"/>
                    <a:pt x="14" y="110"/>
                  </a:cubicBezTo>
                  <a:close/>
                  <a:moveTo>
                    <a:pt x="120" y="80"/>
                  </a:moveTo>
                  <a:cubicBezTo>
                    <a:pt x="124" y="81"/>
                    <a:pt x="124" y="89"/>
                    <a:pt x="119" y="90"/>
                  </a:cubicBezTo>
                  <a:cubicBezTo>
                    <a:pt x="119" y="89"/>
                    <a:pt x="116" y="90"/>
                    <a:pt x="116" y="89"/>
                  </a:cubicBezTo>
                  <a:cubicBezTo>
                    <a:pt x="116" y="91"/>
                    <a:pt x="117" y="91"/>
                    <a:pt x="117" y="92"/>
                  </a:cubicBezTo>
                  <a:cubicBezTo>
                    <a:pt x="120" y="91"/>
                    <a:pt x="123" y="90"/>
                    <a:pt x="125" y="93"/>
                  </a:cubicBezTo>
                  <a:cubicBezTo>
                    <a:pt x="125" y="90"/>
                    <a:pt x="126" y="90"/>
                    <a:pt x="127" y="88"/>
                  </a:cubicBezTo>
                  <a:cubicBezTo>
                    <a:pt x="123" y="86"/>
                    <a:pt x="124" y="76"/>
                    <a:pt x="124" y="72"/>
                  </a:cubicBezTo>
                  <a:cubicBezTo>
                    <a:pt x="123" y="76"/>
                    <a:pt x="122" y="78"/>
                    <a:pt x="120" y="80"/>
                  </a:cubicBezTo>
                  <a:close/>
                  <a:moveTo>
                    <a:pt x="129" y="85"/>
                  </a:moveTo>
                  <a:cubicBezTo>
                    <a:pt x="130" y="84"/>
                    <a:pt x="132" y="84"/>
                    <a:pt x="132" y="82"/>
                  </a:cubicBezTo>
                  <a:cubicBezTo>
                    <a:pt x="130" y="79"/>
                    <a:pt x="130" y="76"/>
                    <a:pt x="126" y="75"/>
                  </a:cubicBezTo>
                  <a:cubicBezTo>
                    <a:pt x="126" y="79"/>
                    <a:pt x="126" y="84"/>
                    <a:pt x="129" y="85"/>
                  </a:cubicBezTo>
                  <a:close/>
                  <a:moveTo>
                    <a:pt x="137" y="79"/>
                  </a:moveTo>
                  <a:cubicBezTo>
                    <a:pt x="137" y="86"/>
                    <a:pt x="138" y="79"/>
                    <a:pt x="138" y="76"/>
                  </a:cubicBezTo>
                  <a:cubicBezTo>
                    <a:pt x="138" y="75"/>
                    <a:pt x="137" y="75"/>
                    <a:pt x="137" y="75"/>
                  </a:cubicBezTo>
                  <a:cubicBezTo>
                    <a:pt x="136" y="77"/>
                    <a:pt x="137" y="78"/>
                    <a:pt x="137" y="79"/>
                  </a:cubicBezTo>
                  <a:close/>
                  <a:moveTo>
                    <a:pt x="114" y="82"/>
                  </a:moveTo>
                  <a:cubicBezTo>
                    <a:pt x="115" y="81"/>
                    <a:pt x="116" y="81"/>
                    <a:pt x="117" y="80"/>
                  </a:cubicBezTo>
                  <a:cubicBezTo>
                    <a:pt x="114" y="80"/>
                    <a:pt x="114" y="76"/>
                    <a:pt x="113" y="77"/>
                  </a:cubicBezTo>
                  <a:cubicBezTo>
                    <a:pt x="114" y="78"/>
                    <a:pt x="113" y="82"/>
                    <a:pt x="114" y="82"/>
                  </a:cubicBezTo>
                  <a:close/>
                  <a:moveTo>
                    <a:pt x="70" y="82"/>
                  </a:moveTo>
                  <a:cubicBezTo>
                    <a:pt x="69" y="82"/>
                    <a:pt x="69" y="82"/>
                    <a:pt x="68" y="82"/>
                  </a:cubicBezTo>
                  <a:cubicBezTo>
                    <a:pt x="68" y="81"/>
                    <a:pt x="68" y="80"/>
                    <a:pt x="67" y="80"/>
                  </a:cubicBezTo>
                  <a:cubicBezTo>
                    <a:pt x="67" y="82"/>
                    <a:pt x="69" y="85"/>
                    <a:pt x="70" y="82"/>
                  </a:cubicBezTo>
                  <a:close/>
                  <a:moveTo>
                    <a:pt x="113" y="87"/>
                  </a:moveTo>
                  <a:cubicBezTo>
                    <a:pt x="113" y="85"/>
                    <a:pt x="112" y="83"/>
                    <a:pt x="111" y="82"/>
                  </a:cubicBezTo>
                  <a:cubicBezTo>
                    <a:pt x="112" y="84"/>
                    <a:pt x="112" y="86"/>
                    <a:pt x="113" y="87"/>
                  </a:cubicBezTo>
                  <a:close/>
                  <a:moveTo>
                    <a:pt x="117" y="86"/>
                  </a:moveTo>
                  <a:cubicBezTo>
                    <a:pt x="118" y="87"/>
                    <a:pt x="119" y="87"/>
                    <a:pt x="120" y="86"/>
                  </a:cubicBezTo>
                  <a:cubicBezTo>
                    <a:pt x="121" y="84"/>
                    <a:pt x="120" y="82"/>
                    <a:pt x="118" y="82"/>
                  </a:cubicBezTo>
                  <a:cubicBezTo>
                    <a:pt x="117" y="83"/>
                    <a:pt x="116" y="84"/>
                    <a:pt x="117" y="86"/>
                  </a:cubicBezTo>
                  <a:close/>
                  <a:moveTo>
                    <a:pt x="130" y="88"/>
                  </a:moveTo>
                  <a:cubicBezTo>
                    <a:pt x="131" y="90"/>
                    <a:pt x="132" y="92"/>
                    <a:pt x="134" y="94"/>
                  </a:cubicBezTo>
                  <a:cubicBezTo>
                    <a:pt x="134" y="91"/>
                    <a:pt x="134" y="90"/>
                    <a:pt x="134" y="86"/>
                  </a:cubicBezTo>
                  <a:cubicBezTo>
                    <a:pt x="132" y="86"/>
                    <a:pt x="132" y="88"/>
                    <a:pt x="130" y="88"/>
                  </a:cubicBezTo>
                  <a:close/>
                  <a:moveTo>
                    <a:pt x="51" y="94"/>
                  </a:moveTo>
                  <a:cubicBezTo>
                    <a:pt x="53" y="93"/>
                    <a:pt x="54" y="92"/>
                    <a:pt x="54" y="89"/>
                  </a:cubicBezTo>
                  <a:cubicBezTo>
                    <a:pt x="53" y="89"/>
                    <a:pt x="53" y="89"/>
                    <a:pt x="52" y="89"/>
                  </a:cubicBezTo>
                  <a:cubicBezTo>
                    <a:pt x="52" y="91"/>
                    <a:pt x="51" y="92"/>
                    <a:pt x="51" y="94"/>
                  </a:cubicBezTo>
                  <a:close/>
                  <a:moveTo>
                    <a:pt x="129" y="100"/>
                  </a:moveTo>
                  <a:cubicBezTo>
                    <a:pt x="130" y="99"/>
                    <a:pt x="132" y="99"/>
                    <a:pt x="132" y="98"/>
                  </a:cubicBezTo>
                  <a:cubicBezTo>
                    <a:pt x="131" y="95"/>
                    <a:pt x="131" y="92"/>
                    <a:pt x="128" y="91"/>
                  </a:cubicBezTo>
                  <a:cubicBezTo>
                    <a:pt x="127" y="94"/>
                    <a:pt x="127" y="98"/>
                    <a:pt x="129" y="100"/>
                  </a:cubicBezTo>
                  <a:close/>
                  <a:moveTo>
                    <a:pt x="136" y="101"/>
                  </a:moveTo>
                  <a:cubicBezTo>
                    <a:pt x="136" y="98"/>
                    <a:pt x="138" y="94"/>
                    <a:pt x="137" y="92"/>
                  </a:cubicBezTo>
                  <a:cubicBezTo>
                    <a:pt x="136" y="94"/>
                    <a:pt x="133" y="99"/>
                    <a:pt x="136" y="101"/>
                  </a:cubicBezTo>
                  <a:close/>
                  <a:moveTo>
                    <a:pt x="119" y="95"/>
                  </a:moveTo>
                  <a:cubicBezTo>
                    <a:pt x="121" y="96"/>
                    <a:pt x="122" y="96"/>
                    <a:pt x="123" y="95"/>
                  </a:cubicBezTo>
                  <a:cubicBezTo>
                    <a:pt x="123" y="92"/>
                    <a:pt x="119" y="93"/>
                    <a:pt x="119" y="95"/>
                  </a:cubicBezTo>
                  <a:close/>
                  <a:moveTo>
                    <a:pt x="117" y="98"/>
                  </a:moveTo>
                  <a:cubicBezTo>
                    <a:pt x="117" y="102"/>
                    <a:pt x="117" y="106"/>
                    <a:pt x="120" y="107"/>
                  </a:cubicBezTo>
                  <a:cubicBezTo>
                    <a:pt x="119" y="102"/>
                    <a:pt x="121" y="98"/>
                    <a:pt x="125" y="100"/>
                  </a:cubicBezTo>
                  <a:cubicBezTo>
                    <a:pt x="125" y="98"/>
                    <a:pt x="125" y="97"/>
                    <a:pt x="124" y="97"/>
                  </a:cubicBezTo>
                  <a:cubicBezTo>
                    <a:pt x="124" y="99"/>
                    <a:pt x="119" y="98"/>
                    <a:pt x="117" y="98"/>
                  </a:cubicBezTo>
                  <a:close/>
                  <a:moveTo>
                    <a:pt x="129" y="103"/>
                  </a:moveTo>
                  <a:cubicBezTo>
                    <a:pt x="132" y="106"/>
                    <a:pt x="128" y="110"/>
                    <a:pt x="129" y="112"/>
                  </a:cubicBezTo>
                  <a:cubicBezTo>
                    <a:pt x="130" y="110"/>
                    <a:pt x="134" y="104"/>
                    <a:pt x="131" y="102"/>
                  </a:cubicBezTo>
                  <a:cubicBezTo>
                    <a:pt x="131" y="103"/>
                    <a:pt x="130" y="103"/>
                    <a:pt x="129" y="103"/>
                  </a:cubicBezTo>
                  <a:close/>
                  <a:moveTo>
                    <a:pt x="128" y="107"/>
                  </a:moveTo>
                  <a:cubicBezTo>
                    <a:pt x="129" y="104"/>
                    <a:pt x="122" y="100"/>
                    <a:pt x="123" y="105"/>
                  </a:cubicBezTo>
                  <a:cubicBezTo>
                    <a:pt x="125" y="102"/>
                    <a:pt x="127" y="107"/>
                    <a:pt x="128" y="107"/>
                  </a:cubicBezTo>
                  <a:close/>
                  <a:moveTo>
                    <a:pt x="132" y="112"/>
                  </a:moveTo>
                  <a:cubicBezTo>
                    <a:pt x="132" y="110"/>
                    <a:pt x="134" y="108"/>
                    <a:pt x="133" y="106"/>
                  </a:cubicBezTo>
                  <a:cubicBezTo>
                    <a:pt x="133" y="109"/>
                    <a:pt x="131" y="111"/>
                    <a:pt x="132" y="112"/>
                  </a:cubicBezTo>
                  <a:close/>
                  <a:moveTo>
                    <a:pt x="119" y="114"/>
                  </a:moveTo>
                  <a:cubicBezTo>
                    <a:pt x="122" y="114"/>
                    <a:pt x="122" y="119"/>
                    <a:pt x="123" y="122"/>
                  </a:cubicBezTo>
                  <a:cubicBezTo>
                    <a:pt x="125" y="121"/>
                    <a:pt x="126" y="120"/>
                    <a:pt x="126" y="117"/>
                  </a:cubicBezTo>
                  <a:cubicBezTo>
                    <a:pt x="123" y="115"/>
                    <a:pt x="121" y="110"/>
                    <a:pt x="118" y="110"/>
                  </a:cubicBezTo>
                  <a:cubicBezTo>
                    <a:pt x="119" y="110"/>
                    <a:pt x="118" y="113"/>
                    <a:pt x="119" y="114"/>
                  </a:cubicBezTo>
                  <a:close/>
                  <a:moveTo>
                    <a:pt x="106" y="123"/>
                  </a:moveTo>
                  <a:cubicBezTo>
                    <a:pt x="109" y="123"/>
                    <a:pt x="113" y="123"/>
                    <a:pt x="115" y="121"/>
                  </a:cubicBezTo>
                  <a:cubicBezTo>
                    <a:pt x="117" y="123"/>
                    <a:pt x="117" y="126"/>
                    <a:pt x="119" y="128"/>
                  </a:cubicBezTo>
                  <a:cubicBezTo>
                    <a:pt x="121" y="124"/>
                    <a:pt x="117" y="121"/>
                    <a:pt x="117" y="117"/>
                  </a:cubicBezTo>
                  <a:cubicBezTo>
                    <a:pt x="114" y="120"/>
                    <a:pt x="110" y="121"/>
                    <a:pt x="106" y="123"/>
                  </a:cubicBezTo>
                  <a:close/>
                  <a:moveTo>
                    <a:pt x="19" y="124"/>
                  </a:moveTo>
                  <a:cubicBezTo>
                    <a:pt x="20" y="128"/>
                    <a:pt x="22" y="130"/>
                    <a:pt x="25" y="133"/>
                  </a:cubicBezTo>
                  <a:cubicBezTo>
                    <a:pt x="24" y="129"/>
                    <a:pt x="23" y="127"/>
                    <a:pt x="25" y="124"/>
                  </a:cubicBezTo>
                  <a:cubicBezTo>
                    <a:pt x="24" y="122"/>
                    <a:pt x="22" y="121"/>
                    <a:pt x="20" y="120"/>
                  </a:cubicBezTo>
                  <a:cubicBezTo>
                    <a:pt x="20" y="122"/>
                    <a:pt x="21" y="124"/>
                    <a:pt x="19" y="124"/>
                  </a:cubicBezTo>
                  <a:close/>
                  <a:moveTo>
                    <a:pt x="100" y="125"/>
                  </a:moveTo>
                  <a:cubicBezTo>
                    <a:pt x="101" y="125"/>
                    <a:pt x="101" y="126"/>
                    <a:pt x="102" y="127"/>
                  </a:cubicBezTo>
                  <a:cubicBezTo>
                    <a:pt x="102" y="125"/>
                    <a:pt x="104" y="125"/>
                    <a:pt x="105" y="123"/>
                  </a:cubicBezTo>
                  <a:cubicBezTo>
                    <a:pt x="103" y="124"/>
                    <a:pt x="102" y="123"/>
                    <a:pt x="100" y="125"/>
                  </a:cubicBezTo>
                  <a:close/>
                  <a:moveTo>
                    <a:pt x="100" y="135"/>
                  </a:moveTo>
                  <a:cubicBezTo>
                    <a:pt x="101" y="127"/>
                    <a:pt x="94" y="122"/>
                    <a:pt x="90" y="129"/>
                  </a:cubicBezTo>
                  <a:cubicBezTo>
                    <a:pt x="91" y="130"/>
                    <a:pt x="92" y="131"/>
                    <a:pt x="92" y="133"/>
                  </a:cubicBezTo>
                  <a:cubicBezTo>
                    <a:pt x="94" y="133"/>
                    <a:pt x="94" y="130"/>
                    <a:pt x="96" y="130"/>
                  </a:cubicBezTo>
                  <a:cubicBezTo>
                    <a:pt x="98" y="131"/>
                    <a:pt x="99" y="136"/>
                    <a:pt x="100" y="135"/>
                  </a:cubicBezTo>
                  <a:close/>
                  <a:moveTo>
                    <a:pt x="106" y="133"/>
                  </a:moveTo>
                  <a:cubicBezTo>
                    <a:pt x="106" y="130"/>
                    <a:pt x="106" y="128"/>
                    <a:pt x="107" y="127"/>
                  </a:cubicBezTo>
                  <a:cubicBezTo>
                    <a:pt x="111" y="125"/>
                    <a:pt x="111" y="133"/>
                    <a:pt x="115" y="131"/>
                  </a:cubicBezTo>
                  <a:cubicBezTo>
                    <a:pt x="115" y="129"/>
                    <a:pt x="112" y="129"/>
                    <a:pt x="113" y="126"/>
                  </a:cubicBezTo>
                  <a:cubicBezTo>
                    <a:pt x="108" y="123"/>
                    <a:pt x="101" y="128"/>
                    <a:pt x="106" y="133"/>
                  </a:cubicBezTo>
                  <a:close/>
                  <a:moveTo>
                    <a:pt x="29" y="135"/>
                  </a:moveTo>
                  <a:cubicBezTo>
                    <a:pt x="31" y="137"/>
                    <a:pt x="32" y="140"/>
                    <a:pt x="34" y="140"/>
                  </a:cubicBezTo>
                  <a:cubicBezTo>
                    <a:pt x="34" y="137"/>
                    <a:pt x="32" y="132"/>
                    <a:pt x="34" y="128"/>
                  </a:cubicBezTo>
                  <a:cubicBezTo>
                    <a:pt x="32" y="126"/>
                    <a:pt x="32" y="126"/>
                    <a:pt x="28" y="126"/>
                  </a:cubicBezTo>
                  <a:cubicBezTo>
                    <a:pt x="31" y="129"/>
                    <a:pt x="31" y="132"/>
                    <a:pt x="29" y="135"/>
                  </a:cubicBezTo>
                  <a:close/>
                  <a:moveTo>
                    <a:pt x="56" y="129"/>
                  </a:moveTo>
                  <a:cubicBezTo>
                    <a:pt x="51" y="130"/>
                    <a:pt x="47" y="127"/>
                    <a:pt x="44" y="128"/>
                  </a:cubicBezTo>
                  <a:cubicBezTo>
                    <a:pt x="46" y="129"/>
                    <a:pt x="53" y="132"/>
                    <a:pt x="56" y="129"/>
                  </a:cubicBezTo>
                  <a:close/>
                  <a:moveTo>
                    <a:pt x="39" y="142"/>
                  </a:moveTo>
                  <a:cubicBezTo>
                    <a:pt x="41" y="143"/>
                    <a:pt x="41" y="144"/>
                    <a:pt x="43" y="144"/>
                  </a:cubicBezTo>
                  <a:cubicBezTo>
                    <a:pt x="43" y="140"/>
                    <a:pt x="39" y="138"/>
                    <a:pt x="40" y="134"/>
                  </a:cubicBezTo>
                  <a:cubicBezTo>
                    <a:pt x="40" y="133"/>
                    <a:pt x="43" y="131"/>
                    <a:pt x="43" y="130"/>
                  </a:cubicBezTo>
                  <a:cubicBezTo>
                    <a:pt x="42" y="129"/>
                    <a:pt x="40" y="128"/>
                    <a:pt x="38" y="128"/>
                  </a:cubicBezTo>
                  <a:cubicBezTo>
                    <a:pt x="37" y="133"/>
                    <a:pt x="40" y="138"/>
                    <a:pt x="39" y="142"/>
                  </a:cubicBezTo>
                  <a:close/>
                  <a:moveTo>
                    <a:pt x="64" y="130"/>
                  </a:moveTo>
                  <a:cubicBezTo>
                    <a:pt x="66" y="132"/>
                    <a:pt x="70" y="131"/>
                    <a:pt x="72" y="129"/>
                  </a:cubicBezTo>
                  <a:cubicBezTo>
                    <a:pt x="70" y="130"/>
                    <a:pt x="66" y="130"/>
                    <a:pt x="64" y="130"/>
                  </a:cubicBezTo>
                  <a:close/>
                  <a:moveTo>
                    <a:pt x="82" y="132"/>
                  </a:moveTo>
                  <a:cubicBezTo>
                    <a:pt x="83" y="136"/>
                    <a:pt x="85" y="140"/>
                    <a:pt x="87" y="144"/>
                  </a:cubicBezTo>
                  <a:cubicBezTo>
                    <a:pt x="88" y="141"/>
                    <a:pt x="86" y="136"/>
                    <a:pt x="87" y="130"/>
                  </a:cubicBezTo>
                  <a:cubicBezTo>
                    <a:pt x="85" y="129"/>
                    <a:pt x="83" y="131"/>
                    <a:pt x="82" y="132"/>
                  </a:cubicBezTo>
                  <a:close/>
                  <a:moveTo>
                    <a:pt x="111" y="134"/>
                  </a:moveTo>
                  <a:cubicBezTo>
                    <a:pt x="112" y="133"/>
                    <a:pt x="110" y="130"/>
                    <a:pt x="109" y="130"/>
                  </a:cubicBezTo>
                  <a:cubicBezTo>
                    <a:pt x="109" y="132"/>
                    <a:pt x="109" y="134"/>
                    <a:pt x="111" y="134"/>
                  </a:cubicBezTo>
                  <a:close/>
                  <a:moveTo>
                    <a:pt x="72" y="133"/>
                  </a:moveTo>
                  <a:cubicBezTo>
                    <a:pt x="74" y="137"/>
                    <a:pt x="78" y="140"/>
                    <a:pt x="77" y="145"/>
                  </a:cubicBezTo>
                  <a:cubicBezTo>
                    <a:pt x="78" y="146"/>
                    <a:pt x="80" y="145"/>
                    <a:pt x="80" y="145"/>
                  </a:cubicBezTo>
                  <a:cubicBezTo>
                    <a:pt x="77" y="142"/>
                    <a:pt x="80" y="128"/>
                    <a:pt x="72" y="133"/>
                  </a:cubicBezTo>
                  <a:close/>
                  <a:moveTo>
                    <a:pt x="47" y="133"/>
                  </a:moveTo>
                  <a:cubicBezTo>
                    <a:pt x="48" y="133"/>
                    <a:pt x="47" y="136"/>
                    <a:pt x="48" y="136"/>
                  </a:cubicBezTo>
                  <a:cubicBezTo>
                    <a:pt x="48" y="134"/>
                    <a:pt x="49" y="134"/>
                    <a:pt x="50" y="133"/>
                  </a:cubicBezTo>
                  <a:cubicBezTo>
                    <a:pt x="49" y="132"/>
                    <a:pt x="47" y="131"/>
                    <a:pt x="47" y="133"/>
                  </a:cubicBezTo>
                  <a:close/>
                  <a:moveTo>
                    <a:pt x="45" y="139"/>
                  </a:moveTo>
                  <a:cubicBezTo>
                    <a:pt x="46" y="138"/>
                    <a:pt x="45" y="134"/>
                    <a:pt x="44" y="133"/>
                  </a:cubicBezTo>
                  <a:cubicBezTo>
                    <a:pt x="43" y="135"/>
                    <a:pt x="43" y="139"/>
                    <a:pt x="45" y="139"/>
                  </a:cubicBezTo>
                  <a:close/>
                  <a:moveTo>
                    <a:pt x="54" y="134"/>
                  </a:moveTo>
                  <a:cubicBezTo>
                    <a:pt x="58" y="137"/>
                    <a:pt x="55" y="144"/>
                    <a:pt x="55" y="147"/>
                  </a:cubicBezTo>
                  <a:cubicBezTo>
                    <a:pt x="57" y="147"/>
                    <a:pt x="57" y="147"/>
                    <a:pt x="60" y="147"/>
                  </a:cubicBezTo>
                  <a:cubicBezTo>
                    <a:pt x="58" y="143"/>
                    <a:pt x="58" y="139"/>
                    <a:pt x="58" y="133"/>
                  </a:cubicBezTo>
                  <a:cubicBezTo>
                    <a:pt x="56" y="133"/>
                    <a:pt x="54" y="133"/>
                    <a:pt x="54" y="134"/>
                  </a:cubicBezTo>
                  <a:close/>
                  <a:moveTo>
                    <a:pt x="98" y="140"/>
                  </a:moveTo>
                  <a:cubicBezTo>
                    <a:pt x="98" y="137"/>
                    <a:pt x="97" y="135"/>
                    <a:pt x="96" y="134"/>
                  </a:cubicBezTo>
                  <a:cubicBezTo>
                    <a:pt x="96" y="137"/>
                    <a:pt x="96" y="139"/>
                    <a:pt x="98" y="140"/>
                  </a:cubicBezTo>
                  <a:close/>
                  <a:moveTo>
                    <a:pt x="52" y="144"/>
                  </a:moveTo>
                  <a:cubicBezTo>
                    <a:pt x="54" y="142"/>
                    <a:pt x="55" y="136"/>
                    <a:pt x="51" y="135"/>
                  </a:cubicBezTo>
                  <a:cubicBezTo>
                    <a:pt x="50" y="137"/>
                    <a:pt x="50" y="142"/>
                    <a:pt x="52" y="144"/>
                  </a:cubicBezTo>
                  <a:close/>
                  <a:moveTo>
                    <a:pt x="73" y="145"/>
                  </a:moveTo>
                  <a:cubicBezTo>
                    <a:pt x="74" y="141"/>
                    <a:pt x="72" y="136"/>
                    <a:pt x="70" y="136"/>
                  </a:cubicBezTo>
                  <a:cubicBezTo>
                    <a:pt x="73" y="137"/>
                    <a:pt x="71" y="143"/>
                    <a:pt x="73" y="145"/>
                  </a:cubicBezTo>
                  <a:close/>
                  <a:moveTo>
                    <a:pt x="68" y="146"/>
                  </a:moveTo>
                  <a:cubicBezTo>
                    <a:pt x="68" y="143"/>
                    <a:pt x="67" y="139"/>
                    <a:pt x="66" y="136"/>
                  </a:cubicBezTo>
                  <a:cubicBezTo>
                    <a:pt x="64" y="139"/>
                    <a:pt x="65" y="145"/>
                    <a:pt x="68" y="146"/>
                  </a:cubicBezTo>
                  <a:close/>
                  <a:moveTo>
                    <a:pt x="62" y="144"/>
                  </a:moveTo>
                  <a:cubicBezTo>
                    <a:pt x="63" y="142"/>
                    <a:pt x="63" y="137"/>
                    <a:pt x="61" y="136"/>
                  </a:cubicBezTo>
                  <a:cubicBezTo>
                    <a:pt x="61" y="139"/>
                    <a:pt x="61" y="142"/>
                    <a:pt x="62" y="144"/>
                  </a:cubicBezTo>
                  <a:close/>
                  <a:moveTo>
                    <a:pt x="86" y="150"/>
                  </a:moveTo>
                  <a:cubicBezTo>
                    <a:pt x="89" y="150"/>
                    <a:pt x="90" y="149"/>
                    <a:pt x="90" y="147"/>
                  </a:cubicBezTo>
                  <a:cubicBezTo>
                    <a:pt x="88" y="147"/>
                    <a:pt x="86" y="147"/>
                    <a:pt x="86" y="150"/>
                  </a:cubicBezTo>
                  <a:close/>
                  <a:moveTo>
                    <a:pt x="83" y="151"/>
                  </a:moveTo>
                  <a:cubicBezTo>
                    <a:pt x="83" y="150"/>
                    <a:pt x="83" y="150"/>
                    <a:pt x="83" y="149"/>
                  </a:cubicBezTo>
                  <a:cubicBezTo>
                    <a:pt x="82" y="149"/>
                    <a:pt x="81" y="149"/>
                    <a:pt x="80" y="149"/>
                  </a:cubicBezTo>
                  <a:cubicBezTo>
                    <a:pt x="80" y="151"/>
                    <a:pt x="81" y="151"/>
                    <a:pt x="83" y="151"/>
                  </a:cubicBezTo>
                  <a:close/>
                  <a:moveTo>
                    <a:pt x="70" y="153"/>
                  </a:moveTo>
                  <a:cubicBezTo>
                    <a:pt x="72" y="153"/>
                    <a:pt x="77" y="154"/>
                    <a:pt x="78" y="152"/>
                  </a:cubicBezTo>
                  <a:cubicBezTo>
                    <a:pt x="77" y="152"/>
                    <a:pt x="78" y="150"/>
                    <a:pt x="76" y="150"/>
                  </a:cubicBezTo>
                  <a:cubicBezTo>
                    <a:pt x="74" y="151"/>
                    <a:pt x="72" y="151"/>
                    <a:pt x="70" y="153"/>
                  </a:cubicBezTo>
                  <a:close/>
                  <a:moveTo>
                    <a:pt x="63" y="151"/>
                  </a:moveTo>
                  <a:cubicBezTo>
                    <a:pt x="61" y="151"/>
                    <a:pt x="58" y="150"/>
                    <a:pt x="57" y="151"/>
                  </a:cubicBezTo>
                  <a:cubicBezTo>
                    <a:pt x="58" y="153"/>
                    <a:pt x="62" y="152"/>
                    <a:pt x="63" y="151"/>
                  </a:cubicBezTo>
                  <a:close/>
                  <a:moveTo>
                    <a:pt x="65" y="153"/>
                  </a:moveTo>
                  <a:cubicBezTo>
                    <a:pt x="66" y="153"/>
                    <a:pt x="68" y="154"/>
                    <a:pt x="68" y="152"/>
                  </a:cubicBezTo>
                  <a:cubicBezTo>
                    <a:pt x="66" y="152"/>
                    <a:pt x="65" y="151"/>
                    <a:pt x="65" y="1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" name="Freeform 375"/>
            <p:cNvSpPr>
              <a:spLocks noEditPoints="1"/>
            </p:cNvSpPr>
            <p:nvPr/>
          </p:nvSpPr>
          <p:spPr bwMode="auto">
            <a:xfrm>
              <a:off x="6153429" y="6018940"/>
              <a:ext cx="361233" cy="159676"/>
            </a:xfrm>
            <a:custGeom>
              <a:avLst/>
              <a:gdLst>
                <a:gd name="T0" fmla="*/ 46 w 58"/>
                <a:gd name="T1" fmla="*/ 0 h 26"/>
                <a:gd name="T2" fmla="*/ 39 w 58"/>
                <a:gd name="T3" fmla="*/ 14 h 26"/>
                <a:gd name="T4" fmla="*/ 51 w 58"/>
                <a:gd name="T5" fmla="*/ 14 h 26"/>
                <a:gd name="T6" fmla="*/ 52 w 58"/>
                <a:gd name="T7" fmla="*/ 16 h 26"/>
                <a:gd name="T8" fmla="*/ 58 w 58"/>
                <a:gd name="T9" fmla="*/ 17 h 26"/>
                <a:gd name="T10" fmla="*/ 54 w 58"/>
                <a:gd name="T11" fmla="*/ 17 h 26"/>
                <a:gd name="T12" fmla="*/ 50 w 58"/>
                <a:gd name="T13" fmla="*/ 22 h 26"/>
                <a:gd name="T14" fmla="*/ 47 w 58"/>
                <a:gd name="T15" fmla="*/ 21 h 26"/>
                <a:gd name="T16" fmla="*/ 48 w 58"/>
                <a:gd name="T17" fmla="*/ 19 h 26"/>
                <a:gd name="T18" fmla="*/ 37 w 58"/>
                <a:gd name="T19" fmla="*/ 23 h 26"/>
                <a:gd name="T20" fmla="*/ 34 w 58"/>
                <a:gd name="T21" fmla="*/ 23 h 26"/>
                <a:gd name="T22" fmla="*/ 35 w 58"/>
                <a:gd name="T23" fmla="*/ 19 h 26"/>
                <a:gd name="T24" fmla="*/ 22 w 58"/>
                <a:gd name="T25" fmla="*/ 22 h 26"/>
                <a:gd name="T26" fmla="*/ 7 w 58"/>
                <a:gd name="T27" fmla="*/ 22 h 26"/>
                <a:gd name="T28" fmla="*/ 1 w 58"/>
                <a:gd name="T29" fmla="*/ 19 h 26"/>
                <a:gd name="T30" fmla="*/ 3 w 58"/>
                <a:gd name="T31" fmla="*/ 15 h 26"/>
                <a:gd name="T32" fmla="*/ 9 w 58"/>
                <a:gd name="T33" fmla="*/ 15 h 26"/>
                <a:gd name="T34" fmla="*/ 8 w 58"/>
                <a:gd name="T35" fmla="*/ 18 h 26"/>
                <a:gd name="T36" fmla="*/ 14 w 58"/>
                <a:gd name="T37" fmla="*/ 15 h 26"/>
                <a:gd name="T38" fmla="*/ 15 w 58"/>
                <a:gd name="T39" fmla="*/ 18 h 26"/>
                <a:gd name="T40" fmla="*/ 22 w 58"/>
                <a:gd name="T41" fmla="*/ 15 h 26"/>
                <a:gd name="T42" fmla="*/ 22 w 58"/>
                <a:gd name="T43" fmla="*/ 16 h 26"/>
                <a:gd name="T44" fmla="*/ 20 w 58"/>
                <a:gd name="T45" fmla="*/ 19 h 26"/>
                <a:gd name="T46" fmla="*/ 28 w 58"/>
                <a:gd name="T47" fmla="*/ 14 h 26"/>
                <a:gd name="T48" fmla="*/ 28 w 58"/>
                <a:gd name="T49" fmla="*/ 16 h 26"/>
                <a:gd name="T50" fmla="*/ 46 w 58"/>
                <a:gd name="T51" fmla="*/ 0 h 26"/>
                <a:gd name="T52" fmla="*/ 42 w 58"/>
                <a:gd name="T53" fmla="*/ 8 h 26"/>
                <a:gd name="T54" fmla="*/ 44 w 58"/>
                <a:gd name="T55" fmla="*/ 5 h 26"/>
                <a:gd name="T56" fmla="*/ 42 w 58"/>
                <a:gd name="T5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26">
                  <a:moveTo>
                    <a:pt x="46" y="0"/>
                  </a:moveTo>
                  <a:cubicBezTo>
                    <a:pt x="49" y="8"/>
                    <a:pt x="42" y="10"/>
                    <a:pt x="39" y="14"/>
                  </a:cubicBezTo>
                  <a:cubicBezTo>
                    <a:pt x="44" y="16"/>
                    <a:pt x="48" y="17"/>
                    <a:pt x="51" y="14"/>
                  </a:cubicBezTo>
                  <a:cubicBezTo>
                    <a:pt x="51" y="15"/>
                    <a:pt x="52" y="14"/>
                    <a:pt x="52" y="16"/>
                  </a:cubicBezTo>
                  <a:cubicBezTo>
                    <a:pt x="54" y="16"/>
                    <a:pt x="58" y="14"/>
                    <a:pt x="58" y="17"/>
                  </a:cubicBezTo>
                  <a:cubicBezTo>
                    <a:pt x="57" y="18"/>
                    <a:pt x="55" y="18"/>
                    <a:pt x="54" y="17"/>
                  </a:cubicBezTo>
                  <a:cubicBezTo>
                    <a:pt x="52" y="18"/>
                    <a:pt x="52" y="21"/>
                    <a:pt x="50" y="22"/>
                  </a:cubicBezTo>
                  <a:cubicBezTo>
                    <a:pt x="49" y="22"/>
                    <a:pt x="49" y="21"/>
                    <a:pt x="47" y="21"/>
                  </a:cubicBezTo>
                  <a:cubicBezTo>
                    <a:pt x="48" y="20"/>
                    <a:pt x="47" y="20"/>
                    <a:pt x="48" y="19"/>
                  </a:cubicBezTo>
                  <a:cubicBezTo>
                    <a:pt x="44" y="19"/>
                    <a:pt x="37" y="17"/>
                    <a:pt x="37" y="23"/>
                  </a:cubicBezTo>
                  <a:cubicBezTo>
                    <a:pt x="36" y="23"/>
                    <a:pt x="35" y="23"/>
                    <a:pt x="34" y="23"/>
                  </a:cubicBezTo>
                  <a:cubicBezTo>
                    <a:pt x="34" y="21"/>
                    <a:pt x="34" y="20"/>
                    <a:pt x="35" y="19"/>
                  </a:cubicBezTo>
                  <a:cubicBezTo>
                    <a:pt x="32" y="18"/>
                    <a:pt x="26" y="26"/>
                    <a:pt x="22" y="22"/>
                  </a:cubicBezTo>
                  <a:cubicBezTo>
                    <a:pt x="17" y="24"/>
                    <a:pt x="12" y="19"/>
                    <a:pt x="7" y="22"/>
                  </a:cubicBezTo>
                  <a:cubicBezTo>
                    <a:pt x="5" y="20"/>
                    <a:pt x="3" y="20"/>
                    <a:pt x="1" y="19"/>
                  </a:cubicBezTo>
                  <a:cubicBezTo>
                    <a:pt x="0" y="17"/>
                    <a:pt x="2" y="16"/>
                    <a:pt x="3" y="15"/>
                  </a:cubicBezTo>
                  <a:cubicBezTo>
                    <a:pt x="6" y="17"/>
                    <a:pt x="6" y="14"/>
                    <a:pt x="9" y="15"/>
                  </a:cubicBezTo>
                  <a:cubicBezTo>
                    <a:pt x="10" y="16"/>
                    <a:pt x="9" y="17"/>
                    <a:pt x="8" y="18"/>
                  </a:cubicBezTo>
                  <a:cubicBezTo>
                    <a:pt x="11" y="18"/>
                    <a:pt x="11" y="15"/>
                    <a:pt x="14" y="15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7" y="17"/>
                    <a:pt x="18" y="14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8"/>
                    <a:pt x="21" y="18"/>
                    <a:pt x="20" y="19"/>
                  </a:cubicBezTo>
                  <a:cubicBezTo>
                    <a:pt x="24" y="19"/>
                    <a:pt x="23" y="13"/>
                    <a:pt x="28" y="14"/>
                  </a:cubicBezTo>
                  <a:cubicBezTo>
                    <a:pt x="28" y="14"/>
                    <a:pt x="28" y="15"/>
                    <a:pt x="28" y="16"/>
                  </a:cubicBezTo>
                  <a:cubicBezTo>
                    <a:pt x="40" y="18"/>
                    <a:pt x="37" y="2"/>
                    <a:pt x="46" y="0"/>
                  </a:cubicBezTo>
                  <a:close/>
                  <a:moveTo>
                    <a:pt x="42" y="8"/>
                  </a:moveTo>
                  <a:cubicBezTo>
                    <a:pt x="43" y="8"/>
                    <a:pt x="45" y="4"/>
                    <a:pt x="44" y="5"/>
                  </a:cubicBezTo>
                  <a:cubicBezTo>
                    <a:pt x="43" y="6"/>
                    <a:pt x="41" y="7"/>
                    <a:pt x="4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6" name="Freeform 477"/>
            <p:cNvSpPr>
              <a:spLocks noEditPoints="1"/>
            </p:cNvSpPr>
            <p:nvPr/>
          </p:nvSpPr>
          <p:spPr bwMode="auto">
            <a:xfrm>
              <a:off x="7430835" y="5429974"/>
              <a:ext cx="212029" cy="227735"/>
            </a:xfrm>
            <a:custGeom>
              <a:avLst/>
              <a:gdLst>
                <a:gd name="T0" fmla="*/ 1 w 34"/>
                <a:gd name="T1" fmla="*/ 35 h 37"/>
                <a:gd name="T2" fmla="*/ 4 w 34"/>
                <a:gd name="T3" fmla="*/ 20 h 37"/>
                <a:gd name="T4" fmla="*/ 20 w 34"/>
                <a:gd name="T5" fmla="*/ 0 h 37"/>
                <a:gd name="T6" fmla="*/ 28 w 34"/>
                <a:gd name="T7" fmla="*/ 2 h 37"/>
                <a:gd name="T8" fmla="*/ 20 w 34"/>
                <a:gd name="T9" fmla="*/ 25 h 37"/>
                <a:gd name="T10" fmla="*/ 10 w 34"/>
                <a:gd name="T11" fmla="*/ 31 h 37"/>
                <a:gd name="T12" fmla="*/ 1 w 34"/>
                <a:gd name="T13" fmla="*/ 35 h 37"/>
                <a:gd name="T14" fmla="*/ 18 w 34"/>
                <a:gd name="T15" fmla="*/ 9 h 37"/>
                <a:gd name="T16" fmla="*/ 20 w 34"/>
                <a:gd name="T17" fmla="*/ 9 h 37"/>
                <a:gd name="T18" fmla="*/ 21 w 34"/>
                <a:gd name="T19" fmla="*/ 6 h 37"/>
                <a:gd name="T20" fmla="*/ 18 w 34"/>
                <a:gd name="T21" fmla="*/ 9 h 37"/>
                <a:gd name="T22" fmla="*/ 11 w 34"/>
                <a:gd name="T23" fmla="*/ 13 h 37"/>
                <a:gd name="T24" fmla="*/ 17 w 34"/>
                <a:gd name="T25" fmla="*/ 5 h 37"/>
                <a:gd name="T26" fmla="*/ 11 w 34"/>
                <a:gd name="T27" fmla="*/ 13 h 37"/>
                <a:gd name="T28" fmla="*/ 18 w 34"/>
                <a:gd name="T29" fmla="*/ 18 h 37"/>
                <a:gd name="T30" fmla="*/ 21 w 34"/>
                <a:gd name="T31" fmla="*/ 14 h 37"/>
                <a:gd name="T32" fmla="*/ 18 w 34"/>
                <a:gd name="T33" fmla="*/ 18 h 37"/>
                <a:gd name="T34" fmla="*/ 9 w 34"/>
                <a:gd name="T35" fmla="*/ 21 h 37"/>
                <a:gd name="T36" fmla="*/ 10 w 34"/>
                <a:gd name="T37" fmla="*/ 21 h 37"/>
                <a:gd name="T38" fmla="*/ 10 w 34"/>
                <a:gd name="T39" fmla="*/ 17 h 37"/>
                <a:gd name="T40" fmla="*/ 9 w 34"/>
                <a:gd name="T41" fmla="*/ 21 h 37"/>
                <a:gd name="T42" fmla="*/ 7 w 34"/>
                <a:gd name="T43" fmla="*/ 22 h 37"/>
                <a:gd name="T44" fmla="*/ 6 w 34"/>
                <a:gd name="T45" fmla="*/ 27 h 37"/>
                <a:gd name="T46" fmla="*/ 12 w 34"/>
                <a:gd name="T47" fmla="*/ 23 h 37"/>
                <a:gd name="T48" fmla="*/ 7 w 34"/>
                <a:gd name="T4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7">
                  <a:moveTo>
                    <a:pt x="1" y="35"/>
                  </a:moveTo>
                  <a:cubicBezTo>
                    <a:pt x="0" y="32"/>
                    <a:pt x="2" y="26"/>
                    <a:pt x="4" y="20"/>
                  </a:cubicBezTo>
                  <a:cubicBezTo>
                    <a:pt x="7" y="10"/>
                    <a:pt x="11" y="0"/>
                    <a:pt x="20" y="0"/>
                  </a:cubicBezTo>
                  <a:cubicBezTo>
                    <a:pt x="22" y="0"/>
                    <a:pt x="26" y="1"/>
                    <a:pt x="28" y="2"/>
                  </a:cubicBezTo>
                  <a:cubicBezTo>
                    <a:pt x="34" y="7"/>
                    <a:pt x="28" y="19"/>
                    <a:pt x="20" y="25"/>
                  </a:cubicBezTo>
                  <a:cubicBezTo>
                    <a:pt x="18" y="27"/>
                    <a:pt x="14" y="28"/>
                    <a:pt x="10" y="31"/>
                  </a:cubicBezTo>
                  <a:cubicBezTo>
                    <a:pt x="7" y="33"/>
                    <a:pt x="4" y="37"/>
                    <a:pt x="1" y="35"/>
                  </a:cubicBezTo>
                  <a:close/>
                  <a:moveTo>
                    <a:pt x="18" y="9"/>
                  </a:moveTo>
                  <a:cubicBezTo>
                    <a:pt x="19" y="9"/>
                    <a:pt x="19" y="9"/>
                    <a:pt x="20" y="9"/>
                  </a:cubicBezTo>
                  <a:cubicBezTo>
                    <a:pt x="21" y="8"/>
                    <a:pt x="22" y="7"/>
                    <a:pt x="21" y="6"/>
                  </a:cubicBezTo>
                  <a:cubicBezTo>
                    <a:pt x="20" y="8"/>
                    <a:pt x="19" y="8"/>
                    <a:pt x="18" y="9"/>
                  </a:cubicBezTo>
                  <a:close/>
                  <a:moveTo>
                    <a:pt x="11" y="13"/>
                  </a:moveTo>
                  <a:cubicBezTo>
                    <a:pt x="13" y="11"/>
                    <a:pt x="17" y="8"/>
                    <a:pt x="17" y="5"/>
                  </a:cubicBezTo>
                  <a:cubicBezTo>
                    <a:pt x="14" y="7"/>
                    <a:pt x="11" y="10"/>
                    <a:pt x="11" y="13"/>
                  </a:cubicBezTo>
                  <a:close/>
                  <a:moveTo>
                    <a:pt x="18" y="18"/>
                  </a:moveTo>
                  <a:cubicBezTo>
                    <a:pt x="20" y="17"/>
                    <a:pt x="21" y="16"/>
                    <a:pt x="21" y="14"/>
                  </a:cubicBezTo>
                  <a:cubicBezTo>
                    <a:pt x="20" y="14"/>
                    <a:pt x="18" y="17"/>
                    <a:pt x="18" y="18"/>
                  </a:cubicBezTo>
                  <a:close/>
                  <a:moveTo>
                    <a:pt x="9" y="21"/>
                  </a:moveTo>
                  <a:cubicBezTo>
                    <a:pt x="9" y="21"/>
                    <a:pt x="10" y="21"/>
                    <a:pt x="10" y="21"/>
                  </a:cubicBezTo>
                  <a:cubicBezTo>
                    <a:pt x="11" y="20"/>
                    <a:pt x="11" y="18"/>
                    <a:pt x="10" y="17"/>
                  </a:cubicBezTo>
                  <a:cubicBezTo>
                    <a:pt x="9" y="18"/>
                    <a:pt x="8" y="20"/>
                    <a:pt x="9" y="21"/>
                  </a:cubicBezTo>
                  <a:close/>
                  <a:moveTo>
                    <a:pt x="7" y="22"/>
                  </a:moveTo>
                  <a:cubicBezTo>
                    <a:pt x="7" y="24"/>
                    <a:pt x="5" y="26"/>
                    <a:pt x="6" y="27"/>
                  </a:cubicBezTo>
                  <a:cubicBezTo>
                    <a:pt x="8" y="27"/>
                    <a:pt x="13" y="25"/>
                    <a:pt x="12" y="23"/>
                  </a:cubicBezTo>
                  <a:cubicBezTo>
                    <a:pt x="10" y="23"/>
                    <a:pt x="9" y="24"/>
                    <a:pt x="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7" name="Freeform 478"/>
            <p:cNvSpPr>
              <a:spLocks noEditPoints="1"/>
            </p:cNvSpPr>
            <p:nvPr/>
          </p:nvSpPr>
          <p:spPr bwMode="auto">
            <a:xfrm>
              <a:off x="7556481" y="5516355"/>
              <a:ext cx="358616" cy="222500"/>
            </a:xfrm>
            <a:custGeom>
              <a:avLst/>
              <a:gdLst>
                <a:gd name="T0" fmla="*/ 0 w 58"/>
                <a:gd name="T1" fmla="*/ 32 h 36"/>
                <a:gd name="T2" fmla="*/ 15 w 58"/>
                <a:gd name="T3" fmla="*/ 17 h 36"/>
                <a:gd name="T4" fmla="*/ 47 w 58"/>
                <a:gd name="T5" fmla="*/ 6 h 36"/>
                <a:gd name="T6" fmla="*/ 55 w 58"/>
                <a:gd name="T7" fmla="*/ 14 h 36"/>
                <a:gd name="T8" fmla="*/ 30 w 58"/>
                <a:gd name="T9" fmla="*/ 34 h 36"/>
                <a:gd name="T10" fmla="*/ 15 w 58"/>
                <a:gd name="T11" fmla="*/ 34 h 36"/>
                <a:gd name="T12" fmla="*/ 0 w 58"/>
                <a:gd name="T13" fmla="*/ 32 h 36"/>
                <a:gd name="T14" fmla="*/ 39 w 58"/>
                <a:gd name="T15" fmla="*/ 14 h 36"/>
                <a:gd name="T16" fmla="*/ 40 w 58"/>
                <a:gd name="T17" fmla="*/ 16 h 36"/>
                <a:gd name="T18" fmla="*/ 43 w 58"/>
                <a:gd name="T19" fmla="*/ 13 h 36"/>
                <a:gd name="T20" fmla="*/ 39 w 58"/>
                <a:gd name="T21" fmla="*/ 14 h 36"/>
                <a:gd name="T22" fmla="*/ 28 w 58"/>
                <a:gd name="T23" fmla="*/ 14 h 36"/>
                <a:gd name="T24" fmla="*/ 40 w 58"/>
                <a:gd name="T25" fmla="*/ 10 h 36"/>
                <a:gd name="T26" fmla="*/ 28 w 58"/>
                <a:gd name="T27" fmla="*/ 14 h 36"/>
                <a:gd name="T28" fmla="*/ 32 w 58"/>
                <a:gd name="T29" fmla="*/ 25 h 36"/>
                <a:gd name="T30" fmla="*/ 38 w 58"/>
                <a:gd name="T31" fmla="*/ 22 h 36"/>
                <a:gd name="T32" fmla="*/ 32 w 58"/>
                <a:gd name="T33" fmla="*/ 25 h 36"/>
                <a:gd name="T34" fmla="*/ 20 w 58"/>
                <a:gd name="T35" fmla="*/ 21 h 36"/>
                <a:gd name="T36" fmla="*/ 21 w 58"/>
                <a:gd name="T37" fmla="*/ 22 h 36"/>
                <a:gd name="T38" fmla="*/ 24 w 58"/>
                <a:gd name="T39" fmla="*/ 18 h 36"/>
                <a:gd name="T40" fmla="*/ 20 w 58"/>
                <a:gd name="T41" fmla="*/ 21 h 36"/>
                <a:gd name="T42" fmla="*/ 17 w 58"/>
                <a:gd name="T43" fmla="*/ 22 h 36"/>
                <a:gd name="T44" fmla="*/ 13 w 58"/>
                <a:gd name="T45" fmla="*/ 27 h 36"/>
                <a:gd name="T46" fmla="*/ 22 w 58"/>
                <a:gd name="T47" fmla="*/ 25 h 36"/>
                <a:gd name="T48" fmla="*/ 17 w 58"/>
                <a:gd name="T4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36">
                  <a:moveTo>
                    <a:pt x="0" y="32"/>
                  </a:moveTo>
                  <a:cubicBezTo>
                    <a:pt x="2" y="28"/>
                    <a:pt x="9" y="22"/>
                    <a:pt x="15" y="17"/>
                  </a:cubicBezTo>
                  <a:cubicBezTo>
                    <a:pt x="25" y="8"/>
                    <a:pt x="37" y="0"/>
                    <a:pt x="47" y="6"/>
                  </a:cubicBezTo>
                  <a:cubicBezTo>
                    <a:pt x="49" y="7"/>
                    <a:pt x="54" y="11"/>
                    <a:pt x="55" y="14"/>
                  </a:cubicBezTo>
                  <a:cubicBezTo>
                    <a:pt x="58" y="24"/>
                    <a:pt x="43" y="33"/>
                    <a:pt x="30" y="34"/>
                  </a:cubicBezTo>
                  <a:cubicBezTo>
                    <a:pt x="26" y="35"/>
                    <a:pt x="20" y="33"/>
                    <a:pt x="15" y="34"/>
                  </a:cubicBezTo>
                  <a:cubicBezTo>
                    <a:pt x="10" y="34"/>
                    <a:pt x="3" y="36"/>
                    <a:pt x="0" y="32"/>
                  </a:cubicBezTo>
                  <a:close/>
                  <a:moveTo>
                    <a:pt x="39" y="14"/>
                  </a:moveTo>
                  <a:cubicBezTo>
                    <a:pt x="39" y="15"/>
                    <a:pt x="40" y="15"/>
                    <a:pt x="40" y="16"/>
                  </a:cubicBezTo>
                  <a:cubicBezTo>
                    <a:pt x="42" y="16"/>
                    <a:pt x="44" y="15"/>
                    <a:pt x="43" y="13"/>
                  </a:cubicBezTo>
                  <a:cubicBezTo>
                    <a:pt x="41" y="14"/>
                    <a:pt x="40" y="14"/>
                    <a:pt x="39" y="14"/>
                  </a:cubicBezTo>
                  <a:close/>
                  <a:moveTo>
                    <a:pt x="28" y="14"/>
                  </a:moveTo>
                  <a:cubicBezTo>
                    <a:pt x="32" y="13"/>
                    <a:pt x="38" y="13"/>
                    <a:pt x="40" y="10"/>
                  </a:cubicBezTo>
                  <a:cubicBezTo>
                    <a:pt x="36" y="9"/>
                    <a:pt x="30" y="11"/>
                    <a:pt x="28" y="14"/>
                  </a:cubicBezTo>
                  <a:close/>
                  <a:moveTo>
                    <a:pt x="32" y="25"/>
                  </a:moveTo>
                  <a:cubicBezTo>
                    <a:pt x="34" y="25"/>
                    <a:pt x="37" y="24"/>
                    <a:pt x="38" y="22"/>
                  </a:cubicBezTo>
                  <a:cubicBezTo>
                    <a:pt x="37" y="22"/>
                    <a:pt x="32" y="23"/>
                    <a:pt x="32" y="25"/>
                  </a:cubicBezTo>
                  <a:close/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3" y="22"/>
                    <a:pt x="24" y="20"/>
                    <a:pt x="24" y="18"/>
                  </a:cubicBezTo>
                  <a:cubicBezTo>
                    <a:pt x="22" y="19"/>
                    <a:pt x="20" y="20"/>
                    <a:pt x="20" y="21"/>
                  </a:cubicBezTo>
                  <a:close/>
                  <a:moveTo>
                    <a:pt x="17" y="22"/>
                  </a:moveTo>
                  <a:cubicBezTo>
                    <a:pt x="15" y="23"/>
                    <a:pt x="12" y="24"/>
                    <a:pt x="13" y="27"/>
                  </a:cubicBezTo>
                  <a:cubicBezTo>
                    <a:pt x="15" y="27"/>
                    <a:pt x="21" y="29"/>
                    <a:pt x="22" y="25"/>
                  </a:cubicBezTo>
                  <a:cubicBezTo>
                    <a:pt x="20" y="25"/>
                    <a:pt x="18" y="25"/>
                    <a:pt x="1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8" name="Freeform 479"/>
            <p:cNvSpPr>
              <a:spLocks noEditPoints="1"/>
            </p:cNvSpPr>
            <p:nvPr/>
          </p:nvSpPr>
          <p:spPr bwMode="auto">
            <a:xfrm>
              <a:off x="3462505" y="5149886"/>
              <a:ext cx="502585" cy="507821"/>
            </a:xfrm>
            <a:custGeom>
              <a:avLst/>
              <a:gdLst>
                <a:gd name="T0" fmla="*/ 78 w 81"/>
                <a:gd name="T1" fmla="*/ 26 h 82"/>
                <a:gd name="T2" fmla="*/ 66 w 81"/>
                <a:gd name="T3" fmla="*/ 68 h 82"/>
                <a:gd name="T4" fmla="*/ 32 w 81"/>
                <a:gd name="T5" fmla="*/ 80 h 82"/>
                <a:gd name="T6" fmla="*/ 23 w 81"/>
                <a:gd name="T7" fmla="*/ 75 h 82"/>
                <a:gd name="T8" fmla="*/ 18 w 81"/>
                <a:gd name="T9" fmla="*/ 72 h 82"/>
                <a:gd name="T10" fmla="*/ 4 w 81"/>
                <a:gd name="T11" fmla="*/ 31 h 82"/>
                <a:gd name="T12" fmla="*/ 17 w 81"/>
                <a:gd name="T13" fmla="*/ 10 h 82"/>
                <a:gd name="T14" fmla="*/ 25 w 81"/>
                <a:gd name="T15" fmla="*/ 5 h 82"/>
                <a:gd name="T16" fmla="*/ 47 w 81"/>
                <a:gd name="T17" fmla="*/ 1 h 82"/>
                <a:gd name="T18" fmla="*/ 70 w 81"/>
                <a:gd name="T19" fmla="*/ 15 h 82"/>
                <a:gd name="T20" fmla="*/ 78 w 81"/>
                <a:gd name="T21" fmla="*/ 26 h 82"/>
                <a:gd name="T22" fmla="*/ 22 w 81"/>
                <a:gd name="T23" fmla="*/ 11 h 82"/>
                <a:gd name="T24" fmla="*/ 8 w 81"/>
                <a:gd name="T25" fmla="*/ 30 h 82"/>
                <a:gd name="T26" fmla="*/ 15 w 81"/>
                <a:gd name="T27" fmla="*/ 66 h 82"/>
                <a:gd name="T28" fmla="*/ 30 w 81"/>
                <a:gd name="T29" fmla="*/ 76 h 82"/>
                <a:gd name="T30" fmla="*/ 60 w 81"/>
                <a:gd name="T31" fmla="*/ 70 h 82"/>
                <a:gd name="T32" fmla="*/ 73 w 81"/>
                <a:gd name="T33" fmla="*/ 54 h 82"/>
                <a:gd name="T34" fmla="*/ 77 w 81"/>
                <a:gd name="T35" fmla="*/ 40 h 82"/>
                <a:gd name="T36" fmla="*/ 63 w 81"/>
                <a:gd name="T37" fmla="*/ 13 h 82"/>
                <a:gd name="T38" fmla="*/ 40 w 81"/>
                <a:gd name="T39" fmla="*/ 5 h 82"/>
                <a:gd name="T40" fmla="*/ 22 w 81"/>
                <a:gd name="T41" fmla="*/ 1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82">
                  <a:moveTo>
                    <a:pt x="78" y="26"/>
                  </a:moveTo>
                  <a:cubicBezTo>
                    <a:pt x="81" y="42"/>
                    <a:pt x="76" y="58"/>
                    <a:pt x="66" y="68"/>
                  </a:cubicBezTo>
                  <a:cubicBezTo>
                    <a:pt x="57" y="77"/>
                    <a:pt x="47" y="82"/>
                    <a:pt x="32" y="80"/>
                  </a:cubicBezTo>
                  <a:cubicBezTo>
                    <a:pt x="28" y="79"/>
                    <a:pt x="27" y="77"/>
                    <a:pt x="23" y="75"/>
                  </a:cubicBezTo>
                  <a:cubicBezTo>
                    <a:pt x="21" y="74"/>
                    <a:pt x="19" y="73"/>
                    <a:pt x="18" y="72"/>
                  </a:cubicBezTo>
                  <a:cubicBezTo>
                    <a:pt x="6" y="64"/>
                    <a:pt x="0" y="48"/>
                    <a:pt x="4" y="31"/>
                  </a:cubicBezTo>
                  <a:cubicBezTo>
                    <a:pt x="6" y="24"/>
                    <a:pt x="12" y="13"/>
                    <a:pt x="17" y="10"/>
                  </a:cubicBezTo>
                  <a:cubicBezTo>
                    <a:pt x="19" y="8"/>
                    <a:pt x="23" y="6"/>
                    <a:pt x="25" y="5"/>
                  </a:cubicBezTo>
                  <a:cubicBezTo>
                    <a:pt x="30" y="3"/>
                    <a:pt x="40" y="0"/>
                    <a:pt x="47" y="1"/>
                  </a:cubicBezTo>
                  <a:cubicBezTo>
                    <a:pt x="56" y="4"/>
                    <a:pt x="64" y="9"/>
                    <a:pt x="70" y="15"/>
                  </a:cubicBezTo>
                  <a:cubicBezTo>
                    <a:pt x="74" y="18"/>
                    <a:pt x="74" y="22"/>
                    <a:pt x="78" y="26"/>
                  </a:cubicBezTo>
                  <a:close/>
                  <a:moveTo>
                    <a:pt x="22" y="11"/>
                  </a:moveTo>
                  <a:cubicBezTo>
                    <a:pt x="17" y="15"/>
                    <a:pt x="10" y="23"/>
                    <a:pt x="8" y="30"/>
                  </a:cubicBezTo>
                  <a:cubicBezTo>
                    <a:pt x="4" y="42"/>
                    <a:pt x="7" y="58"/>
                    <a:pt x="15" y="66"/>
                  </a:cubicBezTo>
                  <a:cubicBezTo>
                    <a:pt x="18" y="69"/>
                    <a:pt x="26" y="75"/>
                    <a:pt x="30" y="76"/>
                  </a:cubicBezTo>
                  <a:cubicBezTo>
                    <a:pt x="41" y="80"/>
                    <a:pt x="54" y="75"/>
                    <a:pt x="60" y="70"/>
                  </a:cubicBezTo>
                  <a:cubicBezTo>
                    <a:pt x="66" y="66"/>
                    <a:pt x="69" y="61"/>
                    <a:pt x="73" y="54"/>
                  </a:cubicBezTo>
                  <a:cubicBezTo>
                    <a:pt x="74" y="50"/>
                    <a:pt x="76" y="44"/>
                    <a:pt x="77" y="40"/>
                  </a:cubicBezTo>
                  <a:cubicBezTo>
                    <a:pt x="78" y="29"/>
                    <a:pt x="71" y="19"/>
                    <a:pt x="63" y="13"/>
                  </a:cubicBezTo>
                  <a:cubicBezTo>
                    <a:pt x="58" y="9"/>
                    <a:pt x="47" y="4"/>
                    <a:pt x="40" y="5"/>
                  </a:cubicBezTo>
                  <a:cubicBezTo>
                    <a:pt x="33" y="6"/>
                    <a:pt x="27" y="8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9" name="Freeform 480"/>
            <p:cNvSpPr/>
            <p:nvPr/>
          </p:nvSpPr>
          <p:spPr bwMode="auto">
            <a:xfrm>
              <a:off x="3755680" y="5304327"/>
              <a:ext cx="86383" cy="86383"/>
            </a:xfrm>
            <a:custGeom>
              <a:avLst/>
              <a:gdLst>
                <a:gd name="T0" fmla="*/ 7 w 14"/>
                <a:gd name="T1" fmla="*/ 1 h 14"/>
                <a:gd name="T2" fmla="*/ 6 w 14"/>
                <a:gd name="T3" fmla="*/ 12 h 14"/>
                <a:gd name="T4" fmla="*/ 7 w 14"/>
                <a:gd name="T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7" y="1"/>
                  </a:moveTo>
                  <a:cubicBezTo>
                    <a:pt x="13" y="0"/>
                    <a:pt x="14" y="14"/>
                    <a:pt x="6" y="12"/>
                  </a:cubicBezTo>
                  <a:cubicBezTo>
                    <a:pt x="0" y="11"/>
                    <a:pt x="2" y="3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0" name="Freeform 481"/>
            <p:cNvSpPr/>
            <p:nvPr/>
          </p:nvSpPr>
          <p:spPr bwMode="auto">
            <a:xfrm>
              <a:off x="3569827" y="5304327"/>
              <a:ext cx="78529" cy="107324"/>
            </a:xfrm>
            <a:custGeom>
              <a:avLst/>
              <a:gdLst>
                <a:gd name="T0" fmla="*/ 2 w 13"/>
                <a:gd name="T1" fmla="*/ 5 h 17"/>
                <a:gd name="T2" fmla="*/ 12 w 13"/>
                <a:gd name="T3" fmla="*/ 6 h 17"/>
                <a:gd name="T4" fmla="*/ 2 w 13"/>
                <a:gd name="T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7">
                  <a:moveTo>
                    <a:pt x="2" y="5"/>
                  </a:moveTo>
                  <a:cubicBezTo>
                    <a:pt x="4" y="0"/>
                    <a:pt x="11" y="2"/>
                    <a:pt x="12" y="6"/>
                  </a:cubicBezTo>
                  <a:cubicBezTo>
                    <a:pt x="13" y="14"/>
                    <a:pt x="0" y="17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1" name="Freeform 482"/>
            <p:cNvSpPr/>
            <p:nvPr/>
          </p:nvSpPr>
          <p:spPr bwMode="auto">
            <a:xfrm>
              <a:off x="3561975" y="5453531"/>
              <a:ext cx="298410" cy="94235"/>
            </a:xfrm>
            <a:custGeom>
              <a:avLst/>
              <a:gdLst>
                <a:gd name="T0" fmla="*/ 46 w 48"/>
                <a:gd name="T1" fmla="*/ 1 h 15"/>
                <a:gd name="T2" fmla="*/ 41 w 48"/>
                <a:gd name="T3" fmla="*/ 9 h 15"/>
                <a:gd name="T4" fmla="*/ 0 w 48"/>
                <a:gd name="T5" fmla="*/ 2 h 15"/>
                <a:gd name="T6" fmla="*/ 10 w 48"/>
                <a:gd name="T7" fmla="*/ 7 h 15"/>
                <a:gd name="T8" fmla="*/ 44 w 48"/>
                <a:gd name="T9" fmla="*/ 1 h 15"/>
                <a:gd name="T10" fmla="*/ 46 w 48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5">
                  <a:moveTo>
                    <a:pt x="46" y="1"/>
                  </a:moveTo>
                  <a:cubicBezTo>
                    <a:pt x="48" y="5"/>
                    <a:pt x="42" y="6"/>
                    <a:pt x="41" y="9"/>
                  </a:cubicBezTo>
                  <a:cubicBezTo>
                    <a:pt x="29" y="15"/>
                    <a:pt x="5" y="15"/>
                    <a:pt x="0" y="2"/>
                  </a:cubicBezTo>
                  <a:cubicBezTo>
                    <a:pt x="4" y="0"/>
                    <a:pt x="6" y="6"/>
                    <a:pt x="10" y="7"/>
                  </a:cubicBezTo>
                  <a:cubicBezTo>
                    <a:pt x="22" y="12"/>
                    <a:pt x="36" y="8"/>
                    <a:pt x="44" y="1"/>
                  </a:cubicBezTo>
                  <a:cubicBezTo>
                    <a:pt x="45" y="1"/>
                    <a:pt x="45" y="1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9" name="Freeform 504"/>
            <p:cNvSpPr/>
            <p:nvPr/>
          </p:nvSpPr>
          <p:spPr bwMode="auto">
            <a:xfrm>
              <a:off x="2224365" y="6105322"/>
              <a:ext cx="141352" cy="162293"/>
            </a:xfrm>
            <a:custGeom>
              <a:avLst/>
              <a:gdLst>
                <a:gd name="T0" fmla="*/ 16 w 23"/>
                <a:gd name="T1" fmla="*/ 3 h 26"/>
                <a:gd name="T2" fmla="*/ 23 w 23"/>
                <a:gd name="T3" fmla="*/ 2 h 26"/>
                <a:gd name="T4" fmla="*/ 16 w 23"/>
                <a:gd name="T5" fmla="*/ 5 h 26"/>
                <a:gd name="T6" fmla="*/ 9 w 23"/>
                <a:gd name="T7" fmla="*/ 21 h 26"/>
                <a:gd name="T8" fmla="*/ 7 w 23"/>
                <a:gd name="T9" fmla="*/ 26 h 26"/>
                <a:gd name="T10" fmla="*/ 13 w 23"/>
                <a:gd name="T11" fmla="*/ 6 h 26"/>
                <a:gd name="T12" fmla="*/ 1 w 23"/>
                <a:gd name="T13" fmla="*/ 10 h 26"/>
                <a:gd name="T14" fmla="*/ 5 w 23"/>
                <a:gd name="T15" fmla="*/ 7 h 26"/>
                <a:gd name="T16" fmla="*/ 14 w 23"/>
                <a:gd name="T17" fmla="*/ 4 h 26"/>
                <a:gd name="T18" fmla="*/ 16 w 23"/>
                <a:gd name="T1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6">
                  <a:moveTo>
                    <a:pt x="16" y="3"/>
                  </a:moveTo>
                  <a:cubicBezTo>
                    <a:pt x="19" y="2"/>
                    <a:pt x="21" y="1"/>
                    <a:pt x="23" y="2"/>
                  </a:cubicBezTo>
                  <a:cubicBezTo>
                    <a:pt x="22" y="6"/>
                    <a:pt x="18" y="3"/>
                    <a:pt x="16" y="5"/>
                  </a:cubicBezTo>
                  <a:cubicBezTo>
                    <a:pt x="13" y="7"/>
                    <a:pt x="10" y="17"/>
                    <a:pt x="9" y="21"/>
                  </a:cubicBezTo>
                  <a:cubicBezTo>
                    <a:pt x="9" y="23"/>
                    <a:pt x="9" y="26"/>
                    <a:pt x="7" y="26"/>
                  </a:cubicBezTo>
                  <a:cubicBezTo>
                    <a:pt x="7" y="19"/>
                    <a:pt x="11" y="13"/>
                    <a:pt x="13" y="6"/>
                  </a:cubicBezTo>
                  <a:cubicBezTo>
                    <a:pt x="8" y="7"/>
                    <a:pt x="6" y="9"/>
                    <a:pt x="1" y="10"/>
                  </a:cubicBezTo>
                  <a:cubicBezTo>
                    <a:pt x="0" y="7"/>
                    <a:pt x="3" y="7"/>
                    <a:pt x="5" y="7"/>
                  </a:cubicBezTo>
                  <a:cubicBezTo>
                    <a:pt x="8" y="6"/>
                    <a:pt x="11" y="4"/>
                    <a:pt x="14" y="4"/>
                  </a:cubicBezTo>
                  <a:cubicBezTo>
                    <a:pt x="13" y="2"/>
                    <a:pt x="16" y="0"/>
                    <a:pt x="1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0" name="Freeform 505"/>
            <p:cNvSpPr/>
            <p:nvPr/>
          </p:nvSpPr>
          <p:spPr bwMode="auto">
            <a:xfrm>
              <a:off x="2559422" y="6141969"/>
              <a:ext cx="109941" cy="136117"/>
            </a:xfrm>
            <a:custGeom>
              <a:avLst/>
              <a:gdLst>
                <a:gd name="T0" fmla="*/ 18 w 18"/>
                <a:gd name="T1" fmla="*/ 1 h 22"/>
                <a:gd name="T2" fmla="*/ 11 w 18"/>
                <a:gd name="T3" fmla="*/ 22 h 22"/>
                <a:gd name="T4" fmla="*/ 11 w 18"/>
                <a:gd name="T5" fmla="*/ 14 h 22"/>
                <a:gd name="T6" fmla="*/ 0 w 18"/>
                <a:gd name="T7" fmla="*/ 20 h 22"/>
                <a:gd name="T8" fmla="*/ 5 w 18"/>
                <a:gd name="T9" fmla="*/ 10 h 22"/>
                <a:gd name="T10" fmla="*/ 8 w 18"/>
                <a:gd name="T11" fmla="*/ 13 h 22"/>
                <a:gd name="T12" fmla="*/ 6 w 18"/>
                <a:gd name="T13" fmla="*/ 13 h 22"/>
                <a:gd name="T14" fmla="*/ 2 w 18"/>
                <a:gd name="T15" fmla="*/ 19 h 22"/>
                <a:gd name="T16" fmla="*/ 17 w 18"/>
                <a:gd name="T17" fmla="*/ 0 h 22"/>
                <a:gd name="T18" fmla="*/ 18 w 18"/>
                <a:gd name="T19" fmla="*/ 0 h 22"/>
                <a:gd name="T20" fmla="*/ 18 w 18"/>
                <a:gd name="T21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2">
                  <a:moveTo>
                    <a:pt x="18" y="1"/>
                  </a:moveTo>
                  <a:cubicBezTo>
                    <a:pt x="15" y="7"/>
                    <a:pt x="12" y="14"/>
                    <a:pt x="11" y="22"/>
                  </a:cubicBezTo>
                  <a:cubicBezTo>
                    <a:pt x="7" y="21"/>
                    <a:pt x="11" y="16"/>
                    <a:pt x="11" y="14"/>
                  </a:cubicBezTo>
                  <a:cubicBezTo>
                    <a:pt x="9" y="15"/>
                    <a:pt x="6" y="22"/>
                    <a:pt x="0" y="20"/>
                  </a:cubicBezTo>
                  <a:cubicBezTo>
                    <a:pt x="0" y="16"/>
                    <a:pt x="3" y="13"/>
                    <a:pt x="5" y="10"/>
                  </a:cubicBezTo>
                  <a:cubicBezTo>
                    <a:pt x="7" y="10"/>
                    <a:pt x="9" y="11"/>
                    <a:pt x="8" y="13"/>
                  </a:cubicBezTo>
                  <a:cubicBezTo>
                    <a:pt x="7" y="14"/>
                    <a:pt x="7" y="13"/>
                    <a:pt x="6" y="13"/>
                  </a:cubicBezTo>
                  <a:cubicBezTo>
                    <a:pt x="3" y="14"/>
                    <a:pt x="3" y="16"/>
                    <a:pt x="2" y="19"/>
                  </a:cubicBezTo>
                  <a:cubicBezTo>
                    <a:pt x="10" y="16"/>
                    <a:pt x="13" y="7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1"/>
                    <a:pt x="18" y="1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1" name="Freeform 506"/>
            <p:cNvSpPr/>
            <p:nvPr/>
          </p:nvSpPr>
          <p:spPr bwMode="auto">
            <a:xfrm>
              <a:off x="2904949" y="6123645"/>
              <a:ext cx="143971" cy="149206"/>
            </a:xfrm>
            <a:custGeom>
              <a:avLst/>
              <a:gdLst>
                <a:gd name="T0" fmla="*/ 12 w 23"/>
                <a:gd name="T1" fmla="*/ 16 h 24"/>
                <a:gd name="T2" fmla="*/ 0 w 23"/>
                <a:gd name="T3" fmla="*/ 20 h 24"/>
                <a:gd name="T4" fmla="*/ 11 w 23"/>
                <a:gd name="T5" fmla="*/ 13 h 24"/>
                <a:gd name="T6" fmla="*/ 9 w 23"/>
                <a:gd name="T7" fmla="*/ 13 h 24"/>
                <a:gd name="T8" fmla="*/ 3 w 23"/>
                <a:gd name="T9" fmla="*/ 20 h 24"/>
                <a:gd name="T10" fmla="*/ 14 w 23"/>
                <a:gd name="T11" fmla="*/ 12 h 24"/>
                <a:gd name="T12" fmla="*/ 21 w 23"/>
                <a:gd name="T13" fmla="*/ 0 h 24"/>
                <a:gd name="T14" fmla="*/ 15 w 23"/>
                <a:gd name="T15" fmla="*/ 14 h 24"/>
                <a:gd name="T16" fmla="*/ 12 w 23"/>
                <a:gd name="T17" fmla="*/ 22 h 24"/>
                <a:gd name="T18" fmla="*/ 12 w 23"/>
                <a:gd name="T1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2" y="16"/>
                  </a:moveTo>
                  <a:cubicBezTo>
                    <a:pt x="9" y="18"/>
                    <a:pt x="5" y="24"/>
                    <a:pt x="0" y="20"/>
                  </a:cubicBezTo>
                  <a:cubicBezTo>
                    <a:pt x="1" y="17"/>
                    <a:pt x="8" y="7"/>
                    <a:pt x="11" y="13"/>
                  </a:cubicBezTo>
                  <a:cubicBezTo>
                    <a:pt x="10" y="14"/>
                    <a:pt x="10" y="13"/>
                    <a:pt x="9" y="13"/>
                  </a:cubicBezTo>
                  <a:cubicBezTo>
                    <a:pt x="5" y="14"/>
                    <a:pt x="4" y="17"/>
                    <a:pt x="3" y="20"/>
                  </a:cubicBezTo>
                  <a:cubicBezTo>
                    <a:pt x="9" y="19"/>
                    <a:pt x="11" y="15"/>
                    <a:pt x="14" y="12"/>
                  </a:cubicBezTo>
                  <a:cubicBezTo>
                    <a:pt x="16" y="8"/>
                    <a:pt x="16" y="2"/>
                    <a:pt x="21" y="0"/>
                  </a:cubicBezTo>
                  <a:cubicBezTo>
                    <a:pt x="23" y="6"/>
                    <a:pt x="17" y="10"/>
                    <a:pt x="15" y="14"/>
                  </a:cubicBezTo>
                  <a:cubicBezTo>
                    <a:pt x="14" y="17"/>
                    <a:pt x="14" y="20"/>
                    <a:pt x="12" y="22"/>
                  </a:cubicBezTo>
                  <a:cubicBezTo>
                    <a:pt x="9" y="21"/>
                    <a:pt x="12" y="18"/>
                    <a:pt x="1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2" name="Freeform 507"/>
            <p:cNvSpPr/>
            <p:nvPr/>
          </p:nvSpPr>
          <p:spPr bwMode="auto">
            <a:xfrm>
              <a:off x="3208594" y="6136734"/>
              <a:ext cx="31412" cy="23560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4 h 4"/>
                <a:gd name="T4" fmla="*/ 1 w 5"/>
                <a:gd name="T5" fmla="*/ 4 h 4"/>
                <a:gd name="T6" fmla="*/ 5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1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3" name="Freeform 508"/>
            <p:cNvSpPr>
              <a:spLocks noEditPoints="1"/>
            </p:cNvSpPr>
            <p:nvPr/>
          </p:nvSpPr>
          <p:spPr bwMode="auto">
            <a:xfrm>
              <a:off x="2323835" y="6186468"/>
              <a:ext cx="222500" cy="86383"/>
            </a:xfrm>
            <a:custGeom>
              <a:avLst/>
              <a:gdLst>
                <a:gd name="T0" fmla="*/ 23 w 36"/>
                <a:gd name="T1" fmla="*/ 10 h 14"/>
                <a:gd name="T2" fmla="*/ 12 w 36"/>
                <a:gd name="T3" fmla="*/ 11 h 14"/>
                <a:gd name="T4" fmla="*/ 4 w 36"/>
                <a:gd name="T5" fmla="*/ 12 h 14"/>
                <a:gd name="T6" fmla="*/ 7 w 36"/>
                <a:gd name="T7" fmla="*/ 5 h 14"/>
                <a:gd name="T8" fmla="*/ 5 w 36"/>
                <a:gd name="T9" fmla="*/ 4 h 14"/>
                <a:gd name="T10" fmla="*/ 1 w 36"/>
                <a:gd name="T11" fmla="*/ 7 h 14"/>
                <a:gd name="T12" fmla="*/ 4 w 36"/>
                <a:gd name="T13" fmla="*/ 1 h 14"/>
                <a:gd name="T14" fmla="*/ 7 w 36"/>
                <a:gd name="T15" fmla="*/ 3 h 14"/>
                <a:gd name="T16" fmla="*/ 11 w 36"/>
                <a:gd name="T17" fmla="*/ 1 h 14"/>
                <a:gd name="T18" fmla="*/ 7 w 36"/>
                <a:gd name="T19" fmla="*/ 10 h 14"/>
                <a:gd name="T20" fmla="*/ 18 w 36"/>
                <a:gd name="T21" fmla="*/ 2 h 14"/>
                <a:gd name="T22" fmla="*/ 14 w 36"/>
                <a:gd name="T23" fmla="*/ 10 h 14"/>
                <a:gd name="T24" fmla="*/ 27 w 36"/>
                <a:gd name="T25" fmla="*/ 3 h 14"/>
                <a:gd name="T26" fmla="*/ 36 w 36"/>
                <a:gd name="T27" fmla="*/ 5 h 14"/>
                <a:gd name="T28" fmla="*/ 33 w 36"/>
                <a:gd name="T29" fmla="*/ 13 h 14"/>
                <a:gd name="T30" fmla="*/ 31 w 36"/>
                <a:gd name="T31" fmla="*/ 12 h 14"/>
                <a:gd name="T32" fmla="*/ 33 w 36"/>
                <a:gd name="T33" fmla="*/ 4 h 14"/>
                <a:gd name="T34" fmla="*/ 23 w 36"/>
                <a:gd name="T35" fmla="*/ 14 h 14"/>
                <a:gd name="T36" fmla="*/ 23 w 36"/>
                <a:gd name="T37" fmla="*/ 10 h 14"/>
                <a:gd name="T38" fmla="*/ 15 w 36"/>
                <a:gd name="T39" fmla="*/ 7 h 14"/>
                <a:gd name="T40" fmla="*/ 16 w 36"/>
                <a:gd name="T41" fmla="*/ 5 h 14"/>
                <a:gd name="T42" fmla="*/ 15 w 36"/>
                <a:gd name="T4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14">
                  <a:moveTo>
                    <a:pt x="23" y="10"/>
                  </a:moveTo>
                  <a:cubicBezTo>
                    <a:pt x="20" y="13"/>
                    <a:pt x="15" y="14"/>
                    <a:pt x="12" y="11"/>
                  </a:cubicBezTo>
                  <a:cubicBezTo>
                    <a:pt x="10" y="12"/>
                    <a:pt x="6" y="13"/>
                    <a:pt x="4" y="12"/>
                  </a:cubicBezTo>
                  <a:cubicBezTo>
                    <a:pt x="5" y="9"/>
                    <a:pt x="6" y="7"/>
                    <a:pt x="7" y="5"/>
                  </a:cubicBezTo>
                  <a:cubicBezTo>
                    <a:pt x="7" y="5"/>
                    <a:pt x="5" y="5"/>
                    <a:pt x="5" y="4"/>
                  </a:cubicBezTo>
                  <a:cubicBezTo>
                    <a:pt x="3" y="5"/>
                    <a:pt x="3" y="7"/>
                    <a:pt x="1" y="7"/>
                  </a:cubicBezTo>
                  <a:cubicBezTo>
                    <a:pt x="0" y="5"/>
                    <a:pt x="3" y="3"/>
                    <a:pt x="4" y="1"/>
                  </a:cubicBezTo>
                  <a:cubicBezTo>
                    <a:pt x="5" y="1"/>
                    <a:pt x="6" y="2"/>
                    <a:pt x="7" y="3"/>
                  </a:cubicBezTo>
                  <a:cubicBezTo>
                    <a:pt x="9" y="2"/>
                    <a:pt x="9" y="0"/>
                    <a:pt x="11" y="1"/>
                  </a:cubicBezTo>
                  <a:cubicBezTo>
                    <a:pt x="12" y="5"/>
                    <a:pt x="7" y="6"/>
                    <a:pt x="7" y="10"/>
                  </a:cubicBezTo>
                  <a:cubicBezTo>
                    <a:pt x="14" y="13"/>
                    <a:pt x="12" y="2"/>
                    <a:pt x="18" y="2"/>
                  </a:cubicBezTo>
                  <a:cubicBezTo>
                    <a:pt x="21" y="5"/>
                    <a:pt x="17" y="8"/>
                    <a:pt x="14" y="10"/>
                  </a:cubicBezTo>
                  <a:cubicBezTo>
                    <a:pt x="20" y="13"/>
                    <a:pt x="25" y="7"/>
                    <a:pt x="27" y="3"/>
                  </a:cubicBezTo>
                  <a:cubicBezTo>
                    <a:pt x="30" y="3"/>
                    <a:pt x="34" y="1"/>
                    <a:pt x="36" y="5"/>
                  </a:cubicBezTo>
                  <a:cubicBezTo>
                    <a:pt x="36" y="9"/>
                    <a:pt x="34" y="11"/>
                    <a:pt x="33" y="13"/>
                  </a:cubicBezTo>
                  <a:cubicBezTo>
                    <a:pt x="32" y="13"/>
                    <a:pt x="32" y="12"/>
                    <a:pt x="31" y="12"/>
                  </a:cubicBezTo>
                  <a:cubicBezTo>
                    <a:pt x="32" y="10"/>
                    <a:pt x="36" y="5"/>
                    <a:pt x="33" y="4"/>
                  </a:cubicBezTo>
                  <a:cubicBezTo>
                    <a:pt x="28" y="3"/>
                    <a:pt x="26" y="12"/>
                    <a:pt x="23" y="14"/>
                  </a:cubicBezTo>
                  <a:cubicBezTo>
                    <a:pt x="21" y="14"/>
                    <a:pt x="22" y="11"/>
                    <a:pt x="23" y="10"/>
                  </a:cubicBezTo>
                  <a:close/>
                  <a:moveTo>
                    <a:pt x="15" y="7"/>
                  </a:moveTo>
                  <a:cubicBezTo>
                    <a:pt x="16" y="7"/>
                    <a:pt x="17" y="5"/>
                    <a:pt x="16" y="5"/>
                  </a:cubicBezTo>
                  <a:cubicBezTo>
                    <a:pt x="16" y="5"/>
                    <a:pt x="15" y="6"/>
                    <a:pt x="1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4" name="Freeform 509"/>
            <p:cNvSpPr>
              <a:spLocks noEditPoints="1"/>
            </p:cNvSpPr>
            <p:nvPr/>
          </p:nvSpPr>
          <p:spPr bwMode="auto">
            <a:xfrm>
              <a:off x="3017508" y="6173381"/>
              <a:ext cx="62823" cy="94235"/>
            </a:xfrm>
            <a:custGeom>
              <a:avLst/>
              <a:gdLst>
                <a:gd name="T0" fmla="*/ 10 w 10"/>
                <a:gd name="T1" fmla="*/ 1 h 15"/>
                <a:gd name="T2" fmla="*/ 3 w 10"/>
                <a:gd name="T3" fmla="*/ 10 h 15"/>
                <a:gd name="T4" fmla="*/ 10 w 10"/>
                <a:gd name="T5" fmla="*/ 10 h 15"/>
                <a:gd name="T6" fmla="*/ 0 w 10"/>
                <a:gd name="T7" fmla="*/ 9 h 15"/>
                <a:gd name="T8" fmla="*/ 10 w 10"/>
                <a:gd name="T9" fmla="*/ 1 h 15"/>
                <a:gd name="T10" fmla="*/ 4 w 10"/>
                <a:gd name="T11" fmla="*/ 7 h 15"/>
                <a:gd name="T12" fmla="*/ 7 w 10"/>
                <a:gd name="T13" fmla="*/ 3 h 15"/>
                <a:gd name="T14" fmla="*/ 4 w 10"/>
                <a:gd name="T1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5">
                  <a:moveTo>
                    <a:pt x="10" y="1"/>
                  </a:moveTo>
                  <a:cubicBezTo>
                    <a:pt x="10" y="6"/>
                    <a:pt x="6" y="8"/>
                    <a:pt x="3" y="10"/>
                  </a:cubicBezTo>
                  <a:cubicBezTo>
                    <a:pt x="4" y="14"/>
                    <a:pt x="8" y="9"/>
                    <a:pt x="10" y="10"/>
                  </a:cubicBezTo>
                  <a:cubicBezTo>
                    <a:pt x="8" y="15"/>
                    <a:pt x="1" y="14"/>
                    <a:pt x="0" y="9"/>
                  </a:cubicBezTo>
                  <a:cubicBezTo>
                    <a:pt x="3" y="7"/>
                    <a:pt x="5" y="0"/>
                    <a:pt x="10" y="1"/>
                  </a:cubicBezTo>
                  <a:close/>
                  <a:moveTo>
                    <a:pt x="4" y="7"/>
                  </a:moveTo>
                  <a:cubicBezTo>
                    <a:pt x="5" y="6"/>
                    <a:pt x="8" y="5"/>
                    <a:pt x="7" y="3"/>
                  </a:cubicBezTo>
                  <a:cubicBezTo>
                    <a:pt x="6" y="4"/>
                    <a:pt x="4" y="6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5" name="Freeform 510"/>
            <p:cNvSpPr>
              <a:spLocks noEditPoints="1"/>
            </p:cNvSpPr>
            <p:nvPr/>
          </p:nvSpPr>
          <p:spPr bwMode="auto">
            <a:xfrm>
              <a:off x="2596069" y="6191703"/>
              <a:ext cx="149206" cy="222500"/>
            </a:xfrm>
            <a:custGeom>
              <a:avLst/>
              <a:gdLst>
                <a:gd name="T0" fmla="*/ 24 w 24"/>
                <a:gd name="T1" fmla="*/ 1 h 36"/>
                <a:gd name="T2" fmla="*/ 17 w 24"/>
                <a:gd name="T3" fmla="*/ 19 h 36"/>
                <a:gd name="T4" fmla="*/ 23 w 24"/>
                <a:gd name="T5" fmla="*/ 16 h 36"/>
                <a:gd name="T6" fmla="*/ 16 w 24"/>
                <a:gd name="T7" fmla="*/ 22 h 36"/>
                <a:gd name="T8" fmla="*/ 10 w 24"/>
                <a:gd name="T9" fmla="*/ 33 h 36"/>
                <a:gd name="T10" fmla="*/ 0 w 24"/>
                <a:gd name="T11" fmla="*/ 29 h 36"/>
                <a:gd name="T12" fmla="*/ 15 w 24"/>
                <a:gd name="T13" fmla="*/ 21 h 36"/>
                <a:gd name="T14" fmla="*/ 18 w 24"/>
                <a:gd name="T15" fmla="*/ 9 h 36"/>
                <a:gd name="T16" fmla="*/ 9 w 24"/>
                <a:gd name="T17" fmla="*/ 11 h 36"/>
                <a:gd name="T18" fmla="*/ 12 w 24"/>
                <a:gd name="T19" fmla="*/ 5 h 36"/>
                <a:gd name="T20" fmla="*/ 11 w 24"/>
                <a:gd name="T21" fmla="*/ 10 h 36"/>
                <a:gd name="T22" fmla="*/ 22 w 24"/>
                <a:gd name="T23" fmla="*/ 0 h 36"/>
                <a:gd name="T24" fmla="*/ 24 w 24"/>
                <a:gd name="T25" fmla="*/ 1 h 36"/>
                <a:gd name="T26" fmla="*/ 3 w 24"/>
                <a:gd name="T27" fmla="*/ 29 h 36"/>
                <a:gd name="T28" fmla="*/ 14 w 24"/>
                <a:gd name="T29" fmla="*/ 22 h 36"/>
                <a:gd name="T30" fmla="*/ 3 w 24"/>
                <a:gd name="T31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36">
                  <a:moveTo>
                    <a:pt x="24" y="1"/>
                  </a:moveTo>
                  <a:cubicBezTo>
                    <a:pt x="21" y="6"/>
                    <a:pt x="19" y="13"/>
                    <a:pt x="17" y="19"/>
                  </a:cubicBezTo>
                  <a:cubicBezTo>
                    <a:pt x="19" y="18"/>
                    <a:pt x="21" y="17"/>
                    <a:pt x="23" y="16"/>
                  </a:cubicBezTo>
                  <a:cubicBezTo>
                    <a:pt x="22" y="18"/>
                    <a:pt x="18" y="20"/>
                    <a:pt x="16" y="22"/>
                  </a:cubicBezTo>
                  <a:cubicBezTo>
                    <a:pt x="15" y="26"/>
                    <a:pt x="14" y="32"/>
                    <a:pt x="10" y="33"/>
                  </a:cubicBezTo>
                  <a:cubicBezTo>
                    <a:pt x="6" y="34"/>
                    <a:pt x="3" y="31"/>
                    <a:pt x="0" y="29"/>
                  </a:cubicBezTo>
                  <a:cubicBezTo>
                    <a:pt x="4" y="25"/>
                    <a:pt x="10" y="23"/>
                    <a:pt x="15" y="21"/>
                  </a:cubicBezTo>
                  <a:cubicBezTo>
                    <a:pt x="16" y="17"/>
                    <a:pt x="18" y="13"/>
                    <a:pt x="18" y="9"/>
                  </a:cubicBezTo>
                  <a:cubicBezTo>
                    <a:pt x="17" y="10"/>
                    <a:pt x="12" y="16"/>
                    <a:pt x="9" y="11"/>
                  </a:cubicBezTo>
                  <a:cubicBezTo>
                    <a:pt x="9" y="8"/>
                    <a:pt x="9" y="4"/>
                    <a:pt x="12" y="5"/>
                  </a:cubicBezTo>
                  <a:cubicBezTo>
                    <a:pt x="13" y="7"/>
                    <a:pt x="11" y="8"/>
                    <a:pt x="11" y="10"/>
                  </a:cubicBezTo>
                  <a:cubicBezTo>
                    <a:pt x="17" y="11"/>
                    <a:pt x="20" y="4"/>
                    <a:pt x="22" y="0"/>
                  </a:cubicBezTo>
                  <a:cubicBezTo>
                    <a:pt x="24" y="0"/>
                    <a:pt x="23" y="1"/>
                    <a:pt x="24" y="1"/>
                  </a:cubicBezTo>
                  <a:close/>
                  <a:moveTo>
                    <a:pt x="3" y="29"/>
                  </a:moveTo>
                  <a:cubicBezTo>
                    <a:pt x="7" y="36"/>
                    <a:pt x="15" y="27"/>
                    <a:pt x="14" y="22"/>
                  </a:cubicBezTo>
                  <a:cubicBezTo>
                    <a:pt x="11" y="25"/>
                    <a:pt x="6" y="26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6" name="Freeform 511"/>
            <p:cNvSpPr>
              <a:spLocks noEditPoints="1"/>
            </p:cNvSpPr>
            <p:nvPr/>
          </p:nvSpPr>
          <p:spPr bwMode="auto">
            <a:xfrm>
              <a:off x="3085566" y="6168146"/>
              <a:ext cx="130882" cy="104705"/>
            </a:xfrm>
            <a:custGeom>
              <a:avLst/>
              <a:gdLst>
                <a:gd name="T0" fmla="*/ 6 w 21"/>
                <a:gd name="T1" fmla="*/ 9 h 17"/>
                <a:gd name="T2" fmla="*/ 6 w 21"/>
                <a:gd name="T3" fmla="*/ 10 h 17"/>
                <a:gd name="T4" fmla="*/ 20 w 21"/>
                <a:gd name="T5" fmla="*/ 2 h 17"/>
                <a:gd name="T6" fmla="*/ 21 w 21"/>
                <a:gd name="T7" fmla="*/ 3 h 17"/>
                <a:gd name="T8" fmla="*/ 15 w 21"/>
                <a:gd name="T9" fmla="*/ 16 h 17"/>
                <a:gd name="T10" fmla="*/ 13 w 21"/>
                <a:gd name="T11" fmla="*/ 15 h 17"/>
                <a:gd name="T12" fmla="*/ 14 w 21"/>
                <a:gd name="T13" fmla="*/ 11 h 17"/>
                <a:gd name="T14" fmla="*/ 0 w 21"/>
                <a:gd name="T15" fmla="*/ 14 h 17"/>
                <a:gd name="T16" fmla="*/ 0 w 21"/>
                <a:gd name="T17" fmla="*/ 13 h 17"/>
                <a:gd name="T18" fmla="*/ 4 w 21"/>
                <a:gd name="T19" fmla="*/ 11 h 17"/>
                <a:gd name="T20" fmla="*/ 11 w 21"/>
                <a:gd name="T21" fmla="*/ 3 h 17"/>
                <a:gd name="T22" fmla="*/ 6 w 21"/>
                <a:gd name="T23" fmla="*/ 9 h 17"/>
                <a:gd name="T24" fmla="*/ 7 w 21"/>
                <a:gd name="T25" fmla="*/ 6 h 17"/>
                <a:gd name="T26" fmla="*/ 8 w 21"/>
                <a:gd name="T27" fmla="*/ 4 h 17"/>
                <a:gd name="T28" fmla="*/ 7 w 21"/>
                <a:gd name="T2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17">
                  <a:moveTo>
                    <a:pt x="6" y="9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12" y="12"/>
                    <a:pt x="17" y="5"/>
                    <a:pt x="20" y="2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18" y="7"/>
                    <a:pt x="16" y="11"/>
                    <a:pt x="15" y="16"/>
                  </a:cubicBezTo>
                  <a:cubicBezTo>
                    <a:pt x="14" y="16"/>
                    <a:pt x="14" y="15"/>
                    <a:pt x="13" y="15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0" y="11"/>
                    <a:pt x="5" y="17"/>
                    <a:pt x="0" y="14"/>
                  </a:cubicBezTo>
                  <a:cubicBezTo>
                    <a:pt x="0" y="14"/>
                    <a:pt x="1" y="14"/>
                    <a:pt x="0" y="13"/>
                  </a:cubicBezTo>
                  <a:cubicBezTo>
                    <a:pt x="2" y="12"/>
                    <a:pt x="2" y="12"/>
                    <a:pt x="4" y="11"/>
                  </a:cubicBezTo>
                  <a:cubicBezTo>
                    <a:pt x="4" y="6"/>
                    <a:pt x="6" y="0"/>
                    <a:pt x="11" y="3"/>
                  </a:cubicBezTo>
                  <a:cubicBezTo>
                    <a:pt x="11" y="6"/>
                    <a:pt x="9" y="8"/>
                    <a:pt x="6" y="9"/>
                  </a:cubicBezTo>
                  <a:close/>
                  <a:moveTo>
                    <a:pt x="7" y="6"/>
                  </a:moveTo>
                  <a:cubicBezTo>
                    <a:pt x="8" y="6"/>
                    <a:pt x="9" y="4"/>
                    <a:pt x="8" y="4"/>
                  </a:cubicBezTo>
                  <a:cubicBezTo>
                    <a:pt x="8" y="5"/>
                    <a:pt x="7" y="5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7" name="Freeform 512"/>
            <p:cNvSpPr/>
            <p:nvPr/>
          </p:nvSpPr>
          <p:spPr bwMode="auto">
            <a:xfrm>
              <a:off x="3276653" y="6186468"/>
              <a:ext cx="185853" cy="117794"/>
            </a:xfrm>
            <a:custGeom>
              <a:avLst/>
              <a:gdLst>
                <a:gd name="T0" fmla="*/ 7 w 30"/>
                <a:gd name="T1" fmla="*/ 1 h 19"/>
                <a:gd name="T2" fmla="*/ 6 w 30"/>
                <a:gd name="T3" fmla="*/ 5 h 19"/>
                <a:gd name="T4" fmla="*/ 17 w 30"/>
                <a:gd name="T5" fmla="*/ 7 h 19"/>
                <a:gd name="T6" fmla="*/ 15 w 30"/>
                <a:gd name="T7" fmla="*/ 13 h 19"/>
                <a:gd name="T8" fmla="*/ 30 w 30"/>
                <a:gd name="T9" fmla="*/ 9 h 19"/>
                <a:gd name="T10" fmla="*/ 12 w 30"/>
                <a:gd name="T11" fmla="*/ 13 h 19"/>
                <a:gd name="T12" fmla="*/ 14 w 30"/>
                <a:gd name="T13" fmla="*/ 7 h 19"/>
                <a:gd name="T14" fmla="*/ 1 w 30"/>
                <a:gd name="T15" fmla="*/ 15 h 19"/>
                <a:gd name="T16" fmla="*/ 0 w 30"/>
                <a:gd name="T17" fmla="*/ 14 h 19"/>
                <a:gd name="T18" fmla="*/ 6 w 30"/>
                <a:gd name="T19" fmla="*/ 0 h 19"/>
                <a:gd name="T20" fmla="*/ 7 w 30"/>
                <a:gd name="T21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9">
                  <a:moveTo>
                    <a:pt x="7" y="1"/>
                  </a:moveTo>
                  <a:cubicBezTo>
                    <a:pt x="8" y="3"/>
                    <a:pt x="6" y="3"/>
                    <a:pt x="6" y="5"/>
                  </a:cubicBezTo>
                  <a:cubicBezTo>
                    <a:pt x="8" y="3"/>
                    <a:pt x="15" y="4"/>
                    <a:pt x="17" y="7"/>
                  </a:cubicBezTo>
                  <a:cubicBezTo>
                    <a:pt x="17" y="9"/>
                    <a:pt x="15" y="10"/>
                    <a:pt x="15" y="13"/>
                  </a:cubicBezTo>
                  <a:cubicBezTo>
                    <a:pt x="20" y="15"/>
                    <a:pt x="26" y="10"/>
                    <a:pt x="30" y="9"/>
                  </a:cubicBezTo>
                  <a:cubicBezTo>
                    <a:pt x="29" y="11"/>
                    <a:pt x="14" y="19"/>
                    <a:pt x="12" y="13"/>
                  </a:cubicBezTo>
                  <a:cubicBezTo>
                    <a:pt x="11" y="10"/>
                    <a:pt x="14" y="10"/>
                    <a:pt x="14" y="7"/>
                  </a:cubicBezTo>
                  <a:cubicBezTo>
                    <a:pt x="7" y="3"/>
                    <a:pt x="5" y="12"/>
                    <a:pt x="1" y="15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3" y="10"/>
                    <a:pt x="3" y="4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8" name="Freeform 513"/>
            <p:cNvSpPr>
              <a:spLocks noEditPoints="1"/>
            </p:cNvSpPr>
            <p:nvPr/>
          </p:nvSpPr>
          <p:spPr bwMode="auto">
            <a:xfrm>
              <a:off x="3153625" y="6191703"/>
              <a:ext cx="136117" cy="167528"/>
            </a:xfrm>
            <a:custGeom>
              <a:avLst/>
              <a:gdLst>
                <a:gd name="T0" fmla="*/ 13 w 22"/>
                <a:gd name="T1" fmla="*/ 7 h 27"/>
                <a:gd name="T2" fmla="*/ 17 w 22"/>
                <a:gd name="T3" fmla="*/ 5 h 27"/>
                <a:gd name="T4" fmla="*/ 13 w 22"/>
                <a:gd name="T5" fmla="*/ 26 h 27"/>
                <a:gd name="T6" fmla="*/ 0 w 22"/>
                <a:gd name="T7" fmla="*/ 21 h 27"/>
                <a:gd name="T8" fmla="*/ 9 w 22"/>
                <a:gd name="T9" fmla="*/ 13 h 27"/>
                <a:gd name="T10" fmla="*/ 16 w 22"/>
                <a:gd name="T11" fmla="*/ 8 h 27"/>
                <a:gd name="T12" fmla="*/ 10 w 22"/>
                <a:gd name="T13" fmla="*/ 8 h 27"/>
                <a:gd name="T14" fmla="*/ 17 w 22"/>
                <a:gd name="T15" fmla="*/ 0 h 27"/>
                <a:gd name="T16" fmla="*/ 19 w 22"/>
                <a:gd name="T17" fmla="*/ 5 h 27"/>
                <a:gd name="T18" fmla="*/ 18 w 22"/>
                <a:gd name="T19" fmla="*/ 3 h 27"/>
                <a:gd name="T20" fmla="*/ 13 w 22"/>
                <a:gd name="T21" fmla="*/ 7 h 27"/>
                <a:gd name="T22" fmla="*/ 3 w 22"/>
                <a:gd name="T23" fmla="*/ 21 h 27"/>
                <a:gd name="T24" fmla="*/ 6 w 22"/>
                <a:gd name="T25" fmla="*/ 23 h 27"/>
                <a:gd name="T26" fmla="*/ 11 w 22"/>
                <a:gd name="T27" fmla="*/ 25 h 27"/>
                <a:gd name="T28" fmla="*/ 15 w 22"/>
                <a:gd name="T29" fmla="*/ 12 h 27"/>
                <a:gd name="T30" fmla="*/ 3 w 22"/>
                <a:gd name="T31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7">
                  <a:moveTo>
                    <a:pt x="13" y="7"/>
                  </a:moveTo>
                  <a:cubicBezTo>
                    <a:pt x="14" y="7"/>
                    <a:pt x="14" y="5"/>
                    <a:pt x="17" y="5"/>
                  </a:cubicBezTo>
                  <a:cubicBezTo>
                    <a:pt x="19" y="12"/>
                    <a:pt x="16" y="21"/>
                    <a:pt x="13" y="26"/>
                  </a:cubicBezTo>
                  <a:cubicBezTo>
                    <a:pt x="7" y="27"/>
                    <a:pt x="3" y="24"/>
                    <a:pt x="0" y="21"/>
                  </a:cubicBezTo>
                  <a:cubicBezTo>
                    <a:pt x="1" y="18"/>
                    <a:pt x="6" y="15"/>
                    <a:pt x="9" y="13"/>
                  </a:cubicBezTo>
                  <a:cubicBezTo>
                    <a:pt x="11" y="12"/>
                    <a:pt x="16" y="11"/>
                    <a:pt x="16" y="8"/>
                  </a:cubicBezTo>
                  <a:cubicBezTo>
                    <a:pt x="14" y="8"/>
                    <a:pt x="12" y="10"/>
                    <a:pt x="10" y="8"/>
                  </a:cubicBezTo>
                  <a:cubicBezTo>
                    <a:pt x="11" y="6"/>
                    <a:pt x="14" y="1"/>
                    <a:pt x="17" y="0"/>
                  </a:cubicBezTo>
                  <a:cubicBezTo>
                    <a:pt x="20" y="0"/>
                    <a:pt x="22" y="3"/>
                    <a:pt x="19" y="5"/>
                  </a:cubicBezTo>
                  <a:cubicBezTo>
                    <a:pt x="17" y="5"/>
                    <a:pt x="18" y="3"/>
                    <a:pt x="18" y="3"/>
                  </a:cubicBezTo>
                  <a:cubicBezTo>
                    <a:pt x="15" y="3"/>
                    <a:pt x="14" y="5"/>
                    <a:pt x="13" y="7"/>
                  </a:cubicBezTo>
                  <a:close/>
                  <a:moveTo>
                    <a:pt x="3" y="21"/>
                  </a:moveTo>
                  <a:cubicBezTo>
                    <a:pt x="3" y="21"/>
                    <a:pt x="5" y="23"/>
                    <a:pt x="6" y="23"/>
                  </a:cubicBezTo>
                  <a:cubicBezTo>
                    <a:pt x="8" y="24"/>
                    <a:pt x="9" y="25"/>
                    <a:pt x="11" y="25"/>
                  </a:cubicBezTo>
                  <a:cubicBezTo>
                    <a:pt x="14" y="22"/>
                    <a:pt x="16" y="16"/>
                    <a:pt x="15" y="12"/>
                  </a:cubicBezTo>
                  <a:cubicBezTo>
                    <a:pt x="13" y="14"/>
                    <a:pt x="3" y="18"/>
                    <a:pt x="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6" name="Freeform 544"/>
            <p:cNvSpPr/>
            <p:nvPr/>
          </p:nvSpPr>
          <p:spPr bwMode="auto">
            <a:xfrm>
              <a:off x="5056642" y="5055651"/>
              <a:ext cx="489498" cy="81147"/>
            </a:xfrm>
            <a:custGeom>
              <a:avLst/>
              <a:gdLst>
                <a:gd name="T0" fmla="*/ 22 w 79"/>
                <a:gd name="T1" fmla="*/ 2 h 13"/>
                <a:gd name="T2" fmla="*/ 21 w 79"/>
                <a:gd name="T3" fmla="*/ 7 h 13"/>
                <a:gd name="T4" fmla="*/ 28 w 79"/>
                <a:gd name="T5" fmla="*/ 3 h 13"/>
                <a:gd name="T6" fmla="*/ 28 w 79"/>
                <a:gd name="T7" fmla="*/ 8 h 13"/>
                <a:gd name="T8" fmla="*/ 34 w 79"/>
                <a:gd name="T9" fmla="*/ 4 h 13"/>
                <a:gd name="T10" fmla="*/ 34 w 79"/>
                <a:gd name="T11" fmla="*/ 8 h 13"/>
                <a:gd name="T12" fmla="*/ 42 w 79"/>
                <a:gd name="T13" fmla="*/ 5 h 13"/>
                <a:gd name="T14" fmla="*/ 42 w 79"/>
                <a:gd name="T15" fmla="*/ 8 h 13"/>
                <a:gd name="T16" fmla="*/ 49 w 79"/>
                <a:gd name="T17" fmla="*/ 4 h 13"/>
                <a:gd name="T18" fmla="*/ 48 w 79"/>
                <a:gd name="T19" fmla="*/ 8 h 13"/>
                <a:gd name="T20" fmla="*/ 60 w 79"/>
                <a:gd name="T21" fmla="*/ 4 h 13"/>
                <a:gd name="T22" fmla="*/ 58 w 79"/>
                <a:gd name="T23" fmla="*/ 8 h 13"/>
                <a:gd name="T24" fmla="*/ 66 w 79"/>
                <a:gd name="T25" fmla="*/ 6 h 13"/>
                <a:gd name="T26" fmla="*/ 79 w 79"/>
                <a:gd name="T27" fmla="*/ 11 h 13"/>
                <a:gd name="T28" fmla="*/ 64 w 79"/>
                <a:gd name="T29" fmla="*/ 10 h 13"/>
                <a:gd name="T30" fmla="*/ 55 w 79"/>
                <a:gd name="T31" fmla="*/ 10 h 13"/>
                <a:gd name="T32" fmla="*/ 31 w 79"/>
                <a:gd name="T33" fmla="*/ 10 h 13"/>
                <a:gd name="T34" fmla="*/ 26 w 79"/>
                <a:gd name="T35" fmla="*/ 11 h 13"/>
                <a:gd name="T36" fmla="*/ 17 w 79"/>
                <a:gd name="T37" fmla="*/ 9 h 13"/>
                <a:gd name="T38" fmla="*/ 10 w 79"/>
                <a:gd name="T39" fmla="*/ 9 h 13"/>
                <a:gd name="T40" fmla="*/ 1 w 79"/>
                <a:gd name="T41" fmla="*/ 11 h 13"/>
                <a:gd name="T42" fmla="*/ 3 w 79"/>
                <a:gd name="T43" fmla="*/ 5 h 13"/>
                <a:gd name="T44" fmla="*/ 5 w 79"/>
                <a:gd name="T45" fmla="*/ 8 h 13"/>
                <a:gd name="T46" fmla="*/ 14 w 79"/>
                <a:gd name="T47" fmla="*/ 2 h 13"/>
                <a:gd name="T48" fmla="*/ 13 w 79"/>
                <a:gd name="T49" fmla="*/ 7 h 13"/>
                <a:gd name="T50" fmla="*/ 22 w 79"/>
                <a:gd name="T5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9" h="13">
                  <a:moveTo>
                    <a:pt x="22" y="2"/>
                  </a:moveTo>
                  <a:cubicBezTo>
                    <a:pt x="23" y="5"/>
                    <a:pt x="21" y="4"/>
                    <a:pt x="21" y="7"/>
                  </a:cubicBezTo>
                  <a:cubicBezTo>
                    <a:pt x="24" y="8"/>
                    <a:pt x="25" y="3"/>
                    <a:pt x="28" y="3"/>
                  </a:cubicBezTo>
                  <a:cubicBezTo>
                    <a:pt x="29" y="5"/>
                    <a:pt x="28" y="6"/>
                    <a:pt x="28" y="8"/>
                  </a:cubicBezTo>
                  <a:cubicBezTo>
                    <a:pt x="31" y="7"/>
                    <a:pt x="31" y="4"/>
                    <a:pt x="34" y="4"/>
                  </a:cubicBezTo>
                  <a:cubicBezTo>
                    <a:pt x="35" y="5"/>
                    <a:pt x="34" y="7"/>
                    <a:pt x="34" y="8"/>
                  </a:cubicBezTo>
                  <a:cubicBezTo>
                    <a:pt x="38" y="8"/>
                    <a:pt x="38" y="5"/>
                    <a:pt x="42" y="5"/>
                  </a:cubicBezTo>
                  <a:cubicBezTo>
                    <a:pt x="43" y="6"/>
                    <a:pt x="42" y="7"/>
                    <a:pt x="42" y="8"/>
                  </a:cubicBezTo>
                  <a:cubicBezTo>
                    <a:pt x="45" y="8"/>
                    <a:pt x="45" y="4"/>
                    <a:pt x="49" y="4"/>
                  </a:cubicBezTo>
                  <a:cubicBezTo>
                    <a:pt x="50" y="5"/>
                    <a:pt x="49" y="8"/>
                    <a:pt x="48" y="8"/>
                  </a:cubicBezTo>
                  <a:cubicBezTo>
                    <a:pt x="53" y="11"/>
                    <a:pt x="55" y="3"/>
                    <a:pt x="60" y="4"/>
                  </a:cubicBezTo>
                  <a:cubicBezTo>
                    <a:pt x="60" y="7"/>
                    <a:pt x="59" y="7"/>
                    <a:pt x="58" y="8"/>
                  </a:cubicBezTo>
                  <a:cubicBezTo>
                    <a:pt x="62" y="9"/>
                    <a:pt x="63" y="6"/>
                    <a:pt x="66" y="6"/>
                  </a:cubicBezTo>
                  <a:cubicBezTo>
                    <a:pt x="66" y="12"/>
                    <a:pt x="77" y="7"/>
                    <a:pt x="79" y="11"/>
                  </a:cubicBezTo>
                  <a:cubicBezTo>
                    <a:pt x="76" y="12"/>
                    <a:pt x="65" y="13"/>
                    <a:pt x="64" y="10"/>
                  </a:cubicBezTo>
                  <a:cubicBezTo>
                    <a:pt x="61" y="10"/>
                    <a:pt x="57" y="13"/>
                    <a:pt x="55" y="10"/>
                  </a:cubicBezTo>
                  <a:cubicBezTo>
                    <a:pt x="47" y="12"/>
                    <a:pt x="37" y="12"/>
                    <a:pt x="31" y="10"/>
                  </a:cubicBezTo>
                  <a:cubicBezTo>
                    <a:pt x="29" y="10"/>
                    <a:pt x="29" y="11"/>
                    <a:pt x="26" y="11"/>
                  </a:cubicBezTo>
                  <a:cubicBezTo>
                    <a:pt x="23" y="9"/>
                    <a:pt x="20" y="11"/>
                    <a:pt x="17" y="9"/>
                  </a:cubicBezTo>
                  <a:cubicBezTo>
                    <a:pt x="16" y="10"/>
                    <a:pt x="12" y="12"/>
                    <a:pt x="10" y="9"/>
                  </a:cubicBezTo>
                  <a:cubicBezTo>
                    <a:pt x="8" y="11"/>
                    <a:pt x="5" y="13"/>
                    <a:pt x="1" y="11"/>
                  </a:cubicBezTo>
                  <a:cubicBezTo>
                    <a:pt x="0" y="8"/>
                    <a:pt x="1" y="7"/>
                    <a:pt x="3" y="5"/>
                  </a:cubicBezTo>
                  <a:cubicBezTo>
                    <a:pt x="4" y="6"/>
                    <a:pt x="6" y="6"/>
                    <a:pt x="5" y="8"/>
                  </a:cubicBezTo>
                  <a:cubicBezTo>
                    <a:pt x="9" y="7"/>
                    <a:pt x="9" y="3"/>
                    <a:pt x="14" y="2"/>
                  </a:cubicBezTo>
                  <a:cubicBezTo>
                    <a:pt x="15" y="4"/>
                    <a:pt x="13" y="6"/>
                    <a:pt x="13" y="7"/>
                  </a:cubicBezTo>
                  <a:cubicBezTo>
                    <a:pt x="18" y="8"/>
                    <a:pt x="18" y="0"/>
                    <a:pt x="2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7" name="Freeform 545"/>
            <p:cNvSpPr/>
            <p:nvPr/>
          </p:nvSpPr>
          <p:spPr bwMode="auto">
            <a:xfrm>
              <a:off x="4944085" y="5144651"/>
              <a:ext cx="492115" cy="154441"/>
            </a:xfrm>
            <a:custGeom>
              <a:avLst/>
              <a:gdLst>
                <a:gd name="T0" fmla="*/ 79 w 79"/>
                <a:gd name="T1" fmla="*/ 5 h 25"/>
                <a:gd name="T2" fmla="*/ 70 w 79"/>
                <a:gd name="T3" fmla="*/ 6 h 25"/>
                <a:gd name="T4" fmla="*/ 26 w 79"/>
                <a:gd name="T5" fmla="*/ 4 h 25"/>
                <a:gd name="T6" fmla="*/ 16 w 79"/>
                <a:gd name="T7" fmla="*/ 4 h 25"/>
                <a:gd name="T8" fmla="*/ 8 w 79"/>
                <a:gd name="T9" fmla="*/ 14 h 25"/>
                <a:gd name="T10" fmla="*/ 0 w 79"/>
                <a:gd name="T11" fmla="*/ 25 h 25"/>
                <a:gd name="T12" fmla="*/ 13 w 79"/>
                <a:gd name="T13" fmla="*/ 1 h 25"/>
                <a:gd name="T14" fmla="*/ 74 w 79"/>
                <a:gd name="T15" fmla="*/ 3 h 25"/>
                <a:gd name="T16" fmla="*/ 79 w 79"/>
                <a:gd name="T1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25">
                  <a:moveTo>
                    <a:pt x="79" y="5"/>
                  </a:moveTo>
                  <a:cubicBezTo>
                    <a:pt x="78" y="9"/>
                    <a:pt x="73" y="6"/>
                    <a:pt x="70" y="6"/>
                  </a:cubicBezTo>
                  <a:cubicBezTo>
                    <a:pt x="59" y="4"/>
                    <a:pt x="42" y="3"/>
                    <a:pt x="26" y="4"/>
                  </a:cubicBezTo>
                  <a:cubicBezTo>
                    <a:pt x="23" y="4"/>
                    <a:pt x="19" y="3"/>
                    <a:pt x="16" y="4"/>
                  </a:cubicBezTo>
                  <a:cubicBezTo>
                    <a:pt x="12" y="5"/>
                    <a:pt x="10" y="11"/>
                    <a:pt x="8" y="14"/>
                  </a:cubicBezTo>
                  <a:cubicBezTo>
                    <a:pt x="6" y="18"/>
                    <a:pt x="5" y="24"/>
                    <a:pt x="0" y="25"/>
                  </a:cubicBezTo>
                  <a:cubicBezTo>
                    <a:pt x="2" y="16"/>
                    <a:pt x="8" y="8"/>
                    <a:pt x="13" y="1"/>
                  </a:cubicBezTo>
                  <a:cubicBezTo>
                    <a:pt x="30" y="0"/>
                    <a:pt x="55" y="0"/>
                    <a:pt x="74" y="3"/>
                  </a:cubicBezTo>
                  <a:cubicBezTo>
                    <a:pt x="76" y="3"/>
                    <a:pt x="79" y="2"/>
                    <a:pt x="7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8" name="Freeform 546"/>
            <p:cNvSpPr/>
            <p:nvPr/>
          </p:nvSpPr>
          <p:spPr bwMode="auto">
            <a:xfrm>
              <a:off x="4287059" y="5231034"/>
              <a:ext cx="136117" cy="167528"/>
            </a:xfrm>
            <a:custGeom>
              <a:avLst/>
              <a:gdLst>
                <a:gd name="T0" fmla="*/ 16 w 22"/>
                <a:gd name="T1" fmla="*/ 20 h 27"/>
                <a:gd name="T2" fmla="*/ 15 w 22"/>
                <a:gd name="T3" fmla="*/ 15 h 27"/>
                <a:gd name="T4" fmla="*/ 19 w 22"/>
                <a:gd name="T5" fmla="*/ 15 h 27"/>
                <a:gd name="T6" fmla="*/ 21 w 22"/>
                <a:gd name="T7" fmla="*/ 24 h 27"/>
                <a:gd name="T8" fmla="*/ 6 w 22"/>
                <a:gd name="T9" fmla="*/ 22 h 27"/>
                <a:gd name="T10" fmla="*/ 13 w 22"/>
                <a:gd name="T11" fmla="*/ 22 h 27"/>
                <a:gd name="T12" fmla="*/ 0 w 22"/>
                <a:gd name="T13" fmla="*/ 2 h 27"/>
                <a:gd name="T14" fmla="*/ 1 w 22"/>
                <a:gd name="T15" fmla="*/ 1 h 27"/>
                <a:gd name="T16" fmla="*/ 4 w 22"/>
                <a:gd name="T17" fmla="*/ 1 h 27"/>
                <a:gd name="T18" fmla="*/ 16 w 22"/>
                <a:gd name="T19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7">
                  <a:moveTo>
                    <a:pt x="16" y="20"/>
                  </a:moveTo>
                  <a:cubicBezTo>
                    <a:pt x="16" y="18"/>
                    <a:pt x="15" y="17"/>
                    <a:pt x="15" y="15"/>
                  </a:cubicBezTo>
                  <a:cubicBezTo>
                    <a:pt x="17" y="15"/>
                    <a:pt x="17" y="14"/>
                    <a:pt x="19" y="15"/>
                  </a:cubicBezTo>
                  <a:cubicBezTo>
                    <a:pt x="22" y="17"/>
                    <a:pt x="18" y="22"/>
                    <a:pt x="21" y="24"/>
                  </a:cubicBezTo>
                  <a:cubicBezTo>
                    <a:pt x="18" y="27"/>
                    <a:pt x="8" y="26"/>
                    <a:pt x="6" y="22"/>
                  </a:cubicBezTo>
                  <a:cubicBezTo>
                    <a:pt x="7" y="21"/>
                    <a:pt x="11" y="21"/>
                    <a:pt x="13" y="22"/>
                  </a:cubicBezTo>
                  <a:cubicBezTo>
                    <a:pt x="10" y="17"/>
                    <a:pt x="3" y="9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3" y="0"/>
                    <a:pt x="3" y="2"/>
                    <a:pt x="4" y="1"/>
                  </a:cubicBezTo>
                  <a:cubicBezTo>
                    <a:pt x="7" y="8"/>
                    <a:pt x="11" y="15"/>
                    <a:pt x="1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9" name="Freeform 547"/>
            <p:cNvSpPr>
              <a:spLocks noEditPoints="1"/>
            </p:cNvSpPr>
            <p:nvPr/>
          </p:nvSpPr>
          <p:spPr bwMode="auto">
            <a:xfrm>
              <a:off x="4281823" y="5217945"/>
              <a:ext cx="929260" cy="1117730"/>
            </a:xfrm>
            <a:custGeom>
              <a:avLst/>
              <a:gdLst>
                <a:gd name="T0" fmla="*/ 28 w 150"/>
                <a:gd name="T1" fmla="*/ 102 h 180"/>
                <a:gd name="T2" fmla="*/ 17 w 150"/>
                <a:gd name="T3" fmla="*/ 103 h 180"/>
                <a:gd name="T4" fmla="*/ 9 w 150"/>
                <a:gd name="T5" fmla="*/ 48 h 180"/>
                <a:gd name="T6" fmla="*/ 22 w 150"/>
                <a:gd name="T7" fmla="*/ 31 h 180"/>
                <a:gd name="T8" fmla="*/ 49 w 150"/>
                <a:gd name="T9" fmla="*/ 7 h 180"/>
                <a:gd name="T10" fmla="*/ 132 w 150"/>
                <a:gd name="T11" fmla="*/ 40 h 180"/>
                <a:gd name="T12" fmla="*/ 139 w 150"/>
                <a:gd name="T13" fmla="*/ 120 h 180"/>
                <a:gd name="T14" fmla="*/ 135 w 150"/>
                <a:gd name="T15" fmla="*/ 129 h 180"/>
                <a:gd name="T16" fmla="*/ 131 w 150"/>
                <a:gd name="T17" fmla="*/ 138 h 180"/>
                <a:gd name="T18" fmla="*/ 130 w 150"/>
                <a:gd name="T19" fmla="*/ 160 h 180"/>
                <a:gd name="T20" fmla="*/ 100 w 150"/>
                <a:gd name="T21" fmla="*/ 180 h 180"/>
                <a:gd name="T22" fmla="*/ 72 w 150"/>
                <a:gd name="T23" fmla="*/ 173 h 180"/>
                <a:gd name="T24" fmla="*/ 24 w 150"/>
                <a:gd name="T25" fmla="*/ 169 h 180"/>
                <a:gd name="T26" fmla="*/ 24 w 150"/>
                <a:gd name="T27" fmla="*/ 123 h 180"/>
                <a:gd name="T28" fmla="*/ 28 w 150"/>
                <a:gd name="T29" fmla="*/ 102 h 180"/>
                <a:gd name="T30" fmla="*/ 35 w 150"/>
                <a:gd name="T31" fmla="*/ 21 h 180"/>
                <a:gd name="T32" fmla="*/ 29 w 150"/>
                <a:gd name="T33" fmla="*/ 28 h 180"/>
                <a:gd name="T34" fmla="*/ 12 w 150"/>
                <a:gd name="T35" fmla="*/ 50 h 180"/>
                <a:gd name="T36" fmla="*/ 18 w 150"/>
                <a:gd name="T37" fmla="*/ 99 h 180"/>
                <a:gd name="T38" fmla="*/ 29 w 150"/>
                <a:gd name="T39" fmla="*/ 99 h 180"/>
                <a:gd name="T40" fmla="*/ 33 w 150"/>
                <a:gd name="T41" fmla="*/ 108 h 180"/>
                <a:gd name="T42" fmla="*/ 24 w 150"/>
                <a:gd name="T43" fmla="*/ 128 h 180"/>
                <a:gd name="T44" fmla="*/ 28 w 150"/>
                <a:gd name="T45" fmla="*/ 167 h 180"/>
                <a:gd name="T46" fmla="*/ 76 w 150"/>
                <a:gd name="T47" fmla="*/ 170 h 180"/>
                <a:gd name="T48" fmla="*/ 99 w 150"/>
                <a:gd name="T49" fmla="*/ 176 h 180"/>
                <a:gd name="T50" fmla="*/ 128 w 150"/>
                <a:gd name="T51" fmla="*/ 159 h 180"/>
                <a:gd name="T52" fmla="*/ 127 w 150"/>
                <a:gd name="T53" fmla="*/ 147 h 180"/>
                <a:gd name="T54" fmla="*/ 134 w 150"/>
                <a:gd name="T55" fmla="*/ 124 h 180"/>
                <a:gd name="T56" fmla="*/ 142 w 150"/>
                <a:gd name="T57" fmla="*/ 96 h 180"/>
                <a:gd name="T58" fmla="*/ 126 w 150"/>
                <a:gd name="T59" fmla="*/ 36 h 180"/>
                <a:gd name="T60" fmla="*/ 86 w 150"/>
                <a:gd name="T61" fmla="*/ 11 h 180"/>
                <a:gd name="T62" fmla="*/ 57 w 150"/>
                <a:gd name="T63" fmla="*/ 8 h 180"/>
                <a:gd name="T64" fmla="*/ 35 w 150"/>
                <a:gd name="T65" fmla="*/ 2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0" h="180">
                  <a:moveTo>
                    <a:pt x="28" y="102"/>
                  </a:moveTo>
                  <a:cubicBezTo>
                    <a:pt x="24" y="102"/>
                    <a:pt x="21" y="104"/>
                    <a:pt x="17" y="103"/>
                  </a:cubicBezTo>
                  <a:cubicBezTo>
                    <a:pt x="0" y="100"/>
                    <a:pt x="3" y="62"/>
                    <a:pt x="9" y="48"/>
                  </a:cubicBezTo>
                  <a:cubicBezTo>
                    <a:pt x="12" y="43"/>
                    <a:pt x="17" y="37"/>
                    <a:pt x="22" y="31"/>
                  </a:cubicBezTo>
                  <a:cubicBezTo>
                    <a:pt x="31" y="20"/>
                    <a:pt x="38" y="14"/>
                    <a:pt x="49" y="7"/>
                  </a:cubicBezTo>
                  <a:cubicBezTo>
                    <a:pt x="84" y="0"/>
                    <a:pt x="116" y="15"/>
                    <a:pt x="132" y="40"/>
                  </a:cubicBezTo>
                  <a:cubicBezTo>
                    <a:pt x="143" y="65"/>
                    <a:pt x="150" y="94"/>
                    <a:pt x="139" y="120"/>
                  </a:cubicBezTo>
                  <a:cubicBezTo>
                    <a:pt x="138" y="123"/>
                    <a:pt x="137" y="126"/>
                    <a:pt x="135" y="129"/>
                  </a:cubicBezTo>
                  <a:cubicBezTo>
                    <a:pt x="134" y="132"/>
                    <a:pt x="132" y="134"/>
                    <a:pt x="131" y="138"/>
                  </a:cubicBezTo>
                  <a:cubicBezTo>
                    <a:pt x="129" y="144"/>
                    <a:pt x="132" y="153"/>
                    <a:pt x="130" y="160"/>
                  </a:cubicBezTo>
                  <a:cubicBezTo>
                    <a:pt x="128" y="172"/>
                    <a:pt x="113" y="179"/>
                    <a:pt x="100" y="180"/>
                  </a:cubicBezTo>
                  <a:cubicBezTo>
                    <a:pt x="91" y="180"/>
                    <a:pt x="83" y="174"/>
                    <a:pt x="72" y="173"/>
                  </a:cubicBezTo>
                  <a:cubicBezTo>
                    <a:pt x="59" y="172"/>
                    <a:pt x="36" y="180"/>
                    <a:pt x="24" y="169"/>
                  </a:cubicBezTo>
                  <a:cubicBezTo>
                    <a:pt x="13" y="158"/>
                    <a:pt x="17" y="136"/>
                    <a:pt x="24" y="123"/>
                  </a:cubicBezTo>
                  <a:cubicBezTo>
                    <a:pt x="27" y="116"/>
                    <a:pt x="31" y="109"/>
                    <a:pt x="28" y="102"/>
                  </a:cubicBezTo>
                  <a:close/>
                  <a:moveTo>
                    <a:pt x="35" y="21"/>
                  </a:moveTo>
                  <a:cubicBezTo>
                    <a:pt x="33" y="23"/>
                    <a:pt x="31" y="25"/>
                    <a:pt x="29" y="28"/>
                  </a:cubicBezTo>
                  <a:cubicBezTo>
                    <a:pt x="23" y="34"/>
                    <a:pt x="15" y="44"/>
                    <a:pt x="12" y="50"/>
                  </a:cubicBezTo>
                  <a:cubicBezTo>
                    <a:pt x="6" y="61"/>
                    <a:pt x="3" y="96"/>
                    <a:pt x="18" y="99"/>
                  </a:cubicBezTo>
                  <a:cubicBezTo>
                    <a:pt x="21" y="100"/>
                    <a:pt x="25" y="97"/>
                    <a:pt x="29" y="99"/>
                  </a:cubicBezTo>
                  <a:cubicBezTo>
                    <a:pt x="32" y="100"/>
                    <a:pt x="33" y="105"/>
                    <a:pt x="33" y="108"/>
                  </a:cubicBezTo>
                  <a:cubicBezTo>
                    <a:pt x="32" y="116"/>
                    <a:pt x="27" y="122"/>
                    <a:pt x="24" y="128"/>
                  </a:cubicBezTo>
                  <a:cubicBezTo>
                    <a:pt x="19" y="142"/>
                    <a:pt x="18" y="160"/>
                    <a:pt x="28" y="167"/>
                  </a:cubicBezTo>
                  <a:cubicBezTo>
                    <a:pt x="39" y="176"/>
                    <a:pt x="60" y="168"/>
                    <a:pt x="76" y="170"/>
                  </a:cubicBezTo>
                  <a:cubicBezTo>
                    <a:pt x="82" y="171"/>
                    <a:pt x="92" y="176"/>
                    <a:pt x="99" y="176"/>
                  </a:cubicBezTo>
                  <a:cubicBezTo>
                    <a:pt x="109" y="176"/>
                    <a:pt x="125" y="170"/>
                    <a:pt x="128" y="159"/>
                  </a:cubicBezTo>
                  <a:cubicBezTo>
                    <a:pt x="129" y="156"/>
                    <a:pt x="127" y="152"/>
                    <a:pt x="127" y="147"/>
                  </a:cubicBezTo>
                  <a:cubicBezTo>
                    <a:pt x="127" y="138"/>
                    <a:pt x="131" y="131"/>
                    <a:pt x="134" y="124"/>
                  </a:cubicBezTo>
                  <a:cubicBezTo>
                    <a:pt x="138" y="116"/>
                    <a:pt x="142" y="106"/>
                    <a:pt x="142" y="96"/>
                  </a:cubicBezTo>
                  <a:cubicBezTo>
                    <a:pt x="144" y="76"/>
                    <a:pt x="134" y="48"/>
                    <a:pt x="126" y="36"/>
                  </a:cubicBezTo>
                  <a:cubicBezTo>
                    <a:pt x="116" y="23"/>
                    <a:pt x="103" y="14"/>
                    <a:pt x="86" y="11"/>
                  </a:cubicBezTo>
                  <a:cubicBezTo>
                    <a:pt x="78" y="9"/>
                    <a:pt x="65" y="7"/>
                    <a:pt x="57" y="8"/>
                  </a:cubicBezTo>
                  <a:cubicBezTo>
                    <a:pt x="50" y="10"/>
                    <a:pt x="40" y="16"/>
                    <a:pt x="3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0" name="Freeform 548"/>
            <p:cNvSpPr/>
            <p:nvPr/>
          </p:nvSpPr>
          <p:spPr bwMode="auto">
            <a:xfrm>
              <a:off x="4671851" y="5280768"/>
              <a:ext cx="26176" cy="31412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0 w 4"/>
                <a:gd name="T5" fmla="*/ 4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3"/>
                    <a:pt x="3" y="5"/>
                  </a:cubicBezTo>
                  <a:cubicBezTo>
                    <a:pt x="2" y="5"/>
                    <a:pt x="1" y="4"/>
                    <a:pt x="0" y="4"/>
                  </a:cubicBezTo>
                  <a:cubicBezTo>
                    <a:pt x="0" y="3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1" name="Freeform 549"/>
            <p:cNvSpPr/>
            <p:nvPr/>
          </p:nvSpPr>
          <p:spPr bwMode="auto">
            <a:xfrm>
              <a:off x="4752997" y="5293857"/>
              <a:ext cx="23560" cy="23560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1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2" name="Freeform 550"/>
            <p:cNvSpPr/>
            <p:nvPr/>
          </p:nvSpPr>
          <p:spPr bwMode="auto">
            <a:xfrm>
              <a:off x="4815820" y="5293857"/>
              <a:ext cx="36647" cy="36647"/>
            </a:xfrm>
            <a:custGeom>
              <a:avLst/>
              <a:gdLst>
                <a:gd name="T0" fmla="*/ 5 w 6"/>
                <a:gd name="T1" fmla="*/ 1 h 6"/>
                <a:gd name="T2" fmla="*/ 3 w 6"/>
                <a:gd name="T3" fmla="*/ 6 h 6"/>
                <a:gd name="T4" fmla="*/ 5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3"/>
                    <a:pt x="5" y="5"/>
                    <a:pt x="3" y="6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3" name="Freeform 551"/>
            <p:cNvSpPr/>
            <p:nvPr/>
          </p:nvSpPr>
          <p:spPr bwMode="auto">
            <a:xfrm>
              <a:off x="4708498" y="5335739"/>
              <a:ext cx="31412" cy="31412"/>
            </a:xfrm>
            <a:custGeom>
              <a:avLst/>
              <a:gdLst>
                <a:gd name="T0" fmla="*/ 5 w 5"/>
                <a:gd name="T1" fmla="*/ 1 h 5"/>
                <a:gd name="T2" fmla="*/ 3 w 5"/>
                <a:gd name="T3" fmla="*/ 5 h 5"/>
                <a:gd name="T4" fmla="*/ 0 w 5"/>
                <a:gd name="T5" fmla="*/ 1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3"/>
                    <a:pt x="4" y="4"/>
                    <a:pt x="3" y="5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2" y="0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4" name="Freeform 552"/>
            <p:cNvSpPr/>
            <p:nvPr/>
          </p:nvSpPr>
          <p:spPr bwMode="auto">
            <a:xfrm>
              <a:off x="4326324" y="5340974"/>
              <a:ext cx="240822" cy="384793"/>
            </a:xfrm>
            <a:custGeom>
              <a:avLst/>
              <a:gdLst>
                <a:gd name="T0" fmla="*/ 37 w 39"/>
                <a:gd name="T1" fmla="*/ 0 h 62"/>
                <a:gd name="T2" fmla="*/ 25 w 39"/>
                <a:gd name="T3" fmla="*/ 12 h 62"/>
                <a:gd name="T4" fmla="*/ 20 w 39"/>
                <a:gd name="T5" fmla="*/ 21 h 62"/>
                <a:gd name="T6" fmla="*/ 4 w 39"/>
                <a:gd name="T7" fmla="*/ 62 h 62"/>
                <a:gd name="T8" fmla="*/ 3 w 39"/>
                <a:gd name="T9" fmla="*/ 47 h 62"/>
                <a:gd name="T10" fmla="*/ 13 w 39"/>
                <a:gd name="T11" fmla="*/ 20 h 62"/>
                <a:gd name="T12" fmla="*/ 17 w 39"/>
                <a:gd name="T13" fmla="*/ 18 h 62"/>
                <a:gd name="T14" fmla="*/ 35 w 39"/>
                <a:gd name="T15" fmla="*/ 0 h 62"/>
                <a:gd name="T16" fmla="*/ 37 w 39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62">
                  <a:moveTo>
                    <a:pt x="37" y="0"/>
                  </a:moveTo>
                  <a:cubicBezTo>
                    <a:pt x="39" y="7"/>
                    <a:pt x="29" y="8"/>
                    <a:pt x="25" y="12"/>
                  </a:cubicBezTo>
                  <a:cubicBezTo>
                    <a:pt x="22" y="14"/>
                    <a:pt x="22" y="18"/>
                    <a:pt x="20" y="21"/>
                  </a:cubicBezTo>
                  <a:cubicBezTo>
                    <a:pt x="7" y="26"/>
                    <a:pt x="8" y="47"/>
                    <a:pt x="4" y="62"/>
                  </a:cubicBezTo>
                  <a:cubicBezTo>
                    <a:pt x="0" y="61"/>
                    <a:pt x="2" y="53"/>
                    <a:pt x="3" y="47"/>
                  </a:cubicBezTo>
                  <a:cubicBezTo>
                    <a:pt x="5" y="37"/>
                    <a:pt x="8" y="26"/>
                    <a:pt x="13" y="20"/>
                  </a:cubicBezTo>
                  <a:cubicBezTo>
                    <a:pt x="15" y="20"/>
                    <a:pt x="15" y="18"/>
                    <a:pt x="17" y="18"/>
                  </a:cubicBezTo>
                  <a:cubicBezTo>
                    <a:pt x="20" y="8"/>
                    <a:pt x="30" y="7"/>
                    <a:pt x="35" y="0"/>
                  </a:cubicBezTo>
                  <a:cubicBezTo>
                    <a:pt x="36" y="0"/>
                    <a:pt x="36" y="0"/>
                    <a:pt x="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5" name="Freeform 553"/>
            <p:cNvSpPr/>
            <p:nvPr/>
          </p:nvSpPr>
          <p:spPr bwMode="auto">
            <a:xfrm>
              <a:off x="4771321" y="5340974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0 w 4"/>
                <a:gd name="T7" fmla="*/ 2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1"/>
                    <a:pt x="4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6" name="Freeform 554"/>
            <p:cNvSpPr>
              <a:spLocks noEditPoints="1"/>
            </p:cNvSpPr>
            <p:nvPr/>
          </p:nvSpPr>
          <p:spPr bwMode="auto">
            <a:xfrm>
              <a:off x="4797497" y="5335739"/>
              <a:ext cx="146587" cy="149206"/>
            </a:xfrm>
            <a:custGeom>
              <a:avLst/>
              <a:gdLst>
                <a:gd name="T0" fmla="*/ 18 w 24"/>
                <a:gd name="T1" fmla="*/ 2 h 24"/>
                <a:gd name="T2" fmla="*/ 23 w 24"/>
                <a:gd name="T3" fmla="*/ 15 h 24"/>
                <a:gd name="T4" fmla="*/ 3 w 24"/>
                <a:gd name="T5" fmla="*/ 15 h 24"/>
                <a:gd name="T6" fmla="*/ 18 w 24"/>
                <a:gd name="T7" fmla="*/ 2 h 24"/>
                <a:gd name="T8" fmla="*/ 17 w 24"/>
                <a:gd name="T9" fmla="*/ 17 h 24"/>
                <a:gd name="T10" fmla="*/ 11 w 24"/>
                <a:gd name="T11" fmla="*/ 6 h 24"/>
                <a:gd name="T12" fmla="*/ 17 w 24"/>
                <a:gd name="T13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4">
                  <a:moveTo>
                    <a:pt x="18" y="2"/>
                  </a:moveTo>
                  <a:cubicBezTo>
                    <a:pt x="23" y="5"/>
                    <a:pt x="24" y="10"/>
                    <a:pt x="23" y="15"/>
                  </a:cubicBezTo>
                  <a:cubicBezTo>
                    <a:pt x="20" y="24"/>
                    <a:pt x="4" y="22"/>
                    <a:pt x="3" y="15"/>
                  </a:cubicBezTo>
                  <a:cubicBezTo>
                    <a:pt x="1" y="6"/>
                    <a:pt x="7" y="0"/>
                    <a:pt x="18" y="2"/>
                  </a:cubicBezTo>
                  <a:close/>
                  <a:moveTo>
                    <a:pt x="17" y="17"/>
                  </a:moveTo>
                  <a:cubicBezTo>
                    <a:pt x="22" y="13"/>
                    <a:pt x="18" y="4"/>
                    <a:pt x="11" y="6"/>
                  </a:cubicBezTo>
                  <a:cubicBezTo>
                    <a:pt x="0" y="10"/>
                    <a:pt x="11" y="22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7" name="Freeform 555"/>
            <p:cNvSpPr>
              <a:spLocks noEditPoints="1"/>
            </p:cNvSpPr>
            <p:nvPr/>
          </p:nvSpPr>
          <p:spPr bwMode="auto">
            <a:xfrm>
              <a:off x="4535734" y="5367150"/>
              <a:ext cx="94235" cy="104705"/>
            </a:xfrm>
            <a:custGeom>
              <a:avLst/>
              <a:gdLst>
                <a:gd name="T0" fmla="*/ 15 w 15"/>
                <a:gd name="T1" fmla="*/ 4 h 17"/>
                <a:gd name="T2" fmla="*/ 0 w 15"/>
                <a:gd name="T3" fmla="*/ 11 h 17"/>
                <a:gd name="T4" fmla="*/ 15 w 15"/>
                <a:gd name="T5" fmla="*/ 4 h 17"/>
                <a:gd name="T6" fmla="*/ 5 w 15"/>
                <a:gd name="T7" fmla="*/ 10 h 17"/>
                <a:gd name="T8" fmla="*/ 11 w 15"/>
                <a:gd name="T9" fmla="*/ 6 h 17"/>
                <a:gd name="T10" fmla="*/ 5 w 15"/>
                <a:gd name="T11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15" y="4"/>
                  </a:moveTo>
                  <a:cubicBezTo>
                    <a:pt x="15" y="12"/>
                    <a:pt x="5" y="17"/>
                    <a:pt x="0" y="11"/>
                  </a:cubicBezTo>
                  <a:cubicBezTo>
                    <a:pt x="2" y="5"/>
                    <a:pt x="9" y="0"/>
                    <a:pt x="15" y="4"/>
                  </a:cubicBezTo>
                  <a:close/>
                  <a:moveTo>
                    <a:pt x="5" y="10"/>
                  </a:moveTo>
                  <a:cubicBezTo>
                    <a:pt x="7" y="11"/>
                    <a:pt x="10" y="9"/>
                    <a:pt x="11" y="6"/>
                  </a:cubicBezTo>
                  <a:cubicBezTo>
                    <a:pt x="8" y="7"/>
                    <a:pt x="6" y="8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8" name="Freeform 556"/>
            <p:cNvSpPr/>
            <p:nvPr/>
          </p:nvSpPr>
          <p:spPr bwMode="auto">
            <a:xfrm>
              <a:off x="4376058" y="5453531"/>
              <a:ext cx="117794" cy="143971"/>
            </a:xfrm>
            <a:custGeom>
              <a:avLst/>
              <a:gdLst>
                <a:gd name="T0" fmla="*/ 19 w 19"/>
                <a:gd name="T1" fmla="*/ 2 h 23"/>
                <a:gd name="T2" fmla="*/ 5 w 19"/>
                <a:gd name="T3" fmla="*/ 23 h 23"/>
                <a:gd name="T4" fmla="*/ 8 w 19"/>
                <a:gd name="T5" fmla="*/ 11 h 23"/>
                <a:gd name="T6" fmla="*/ 17 w 19"/>
                <a:gd name="T7" fmla="*/ 0 h 23"/>
                <a:gd name="T8" fmla="*/ 19 w 1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19" y="2"/>
                  </a:moveTo>
                  <a:cubicBezTo>
                    <a:pt x="16" y="10"/>
                    <a:pt x="9" y="15"/>
                    <a:pt x="5" y="23"/>
                  </a:cubicBezTo>
                  <a:cubicBezTo>
                    <a:pt x="0" y="21"/>
                    <a:pt x="7" y="15"/>
                    <a:pt x="8" y="11"/>
                  </a:cubicBezTo>
                  <a:cubicBezTo>
                    <a:pt x="12" y="9"/>
                    <a:pt x="13" y="3"/>
                    <a:pt x="17" y="0"/>
                  </a:cubicBezTo>
                  <a:cubicBezTo>
                    <a:pt x="18" y="0"/>
                    <a:pt x="18" y="2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9" name="Freeform 557"/>
            <p:cNvSpPr/>
            <p:nvPr/>
          </p:nvSpPr>
          <p:spPr bwMode="auto">
            <a:xfrm>
              <a:off x="4101207" y="5466620"/>
              <a:ext cx="204175" cy="136117"/>
            </a:xfrm>
            <a:custGeom>
              <a:avLst/>
              <a:gdLst>
                <a:gd name="T0" fmla="*/ 28 w 33"/>
                <a:gd name="T1" fmla="*/ 12 h 22"/>
                <a:gd name="T2" fmla="*/ 25 w 33"/>
                <a:gd name="T3" fmla="*/ 7 h 22"/>
                <a:gd name="T4" fmla="*/ 29 w 33"/>
                <a:gd name="T5" fmla="*/ 6 h 22"/>
                <a:gd name="T6" fmla="*/ 33 w 33"/>
                <a:gd name="T7" fmla="*/ 15 h 22"/>
                <a:gd name="T8" fmla="*/ 17 w 33"/>
                <a:gd name="T9" fmla="*/ 16 h 22"/>
                <a:gd name="T10" fmla="*/ 18 w 33"/>
                <a:gd name="T11" fmla="*/ 15 h 22"/>
                <a:gd name="T12" fmla="*/ 24 w 33"/>
                <a:gd name="T13" fmla="*/ 14 h 22"/>
                <a:gd name="T14" fmla="*/ 0 w 33"/>
                <a:gd name="T15" fmla="*/ 2 h 22"/>
                <a:gd name="T16" fmla="*/ 2 w 33"/>
                <a:gd name="T17" fmla="*/ 0 h 22"/>
                <a:gd name="T18" fmla="*/ 28 w 33"/>
                <a:gd name="T1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2">
                  <a:moveTo>
                    <a:pt x="28" y="12"/>
                  </a:moveTo>
                  <a:cubicBezTo>
                    <a:pt x="27" y="10"/>
                    <a:pt x="25" y="9"/>
                    <a:pt x="25" y="7"/>
                  </a:cubicBezTo>
                  <a:cubicBezTo>
                    <a:pt x="26" y="6"/>
                    <a:pt x="28" y="6"/>
                    <a:pt x="29" y="6"/>
                  </a:cubicBezTo>
                  <a:cubicBezTo>
                    <a:pt x="29" y="10"/>
                    <a:pt x="33" y="11"/>
                    <a:pt x="33" y="15"/>
                  </a:cubicBezTo>
                  <a:cubicBezTo>
                    <a:pt x="29" y="16"/>
                    <a:pt x="19" y="22"/>
                    <a:pt x="17" y="16"/>
                  </a:cubicBezTo>
                  <a:cubicBezTo>
                    <a:pt x="18" y="16"/>
                    <a:pt x="18" y="15"/>
                    <a:pt x="18" y="15"/>
                  </a:cubicBezTo>
                  <a:cubicBezTo>
                    <a:pt x="20" y="15"/>
                    <a:pt x="22" y="14"/>
                    <a:pt x="24" y="14"/>
                  </a:cubicBezTo>
                  <a:cubicBezTo>
                    <a:pt x="17" y="9"/>
                    <a:pt x="4" y="8"/>
                    <a:pt x="0" y="2"/>
                  </a:cubicBezTo>
                  <a:cubicBezTo>
                    <a:pt x="0" y="0"/>
                    <a:pt x="2" y="1"/>
                    <a:pt x="2" y="0"/>
                  </a:cubicBezTo>
                  <a:cubicBezTo>
                    <a:pt x="9" y="5"/>
                    <a:pt x="19" y="8"/>
                    <a:pt x="2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0" name="Freeform 558"/>
            <p:cNvSpPr/>
            <p:nvPr/>
          </p:nvSpPr>
          <p:spPr bwMode="auto">
            <a:xfrm>
              <a:off x="4671851" y="5471856"/>
              <a:ext cx="149206" cy="75912"/>
            </a:xfrm>
            <a:custGeom>
              <a:avLst/>
              <a:gdLst>
                <a:gd name="T0" fmla="*/ 9 w 24"/>
                <a:gd name="T1" fmla="*/ 0 h 12"/>
                <a:gd name="T2" fmla="*/ 17 w 24"/>
                <a:gd name="T3" fmla="*/ 1 h 12"/>
                <a:gd name="T4" fmla="*/ 12 w 24"/>
                <a:gd name="T5" fmla="*/ 5 h 12"/>
                <a:gd name="T6" fmla="*/ 23 w 24"/>
                <a:gd name="T7" fmla="*/ 4 h 12"/>
                <a:gd name="T8" fmla="*/ 24 w 24"/>
                <a:gd name="T9" fmla="*/ 6 h 12"/>
                <a:gd name="T10" fmla="*/ 0 w 24"/>
                <a:gd name="T11" fmla="*/ 10 h 12"/>
                <a:gd name="T12" fmla="*/ 0 w 24"/>
                <a:gd name="T13" fmla="*/ 7 h 12"/>
                <a:gd name="T14" fmla="*/ 11 w 24"/>
                <a:gd name="T15" fmla="*/ 5 h 12"/>
                <a:gd name="T16" fmla="*/ 9 w 24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2">
                  <a:moveTo>
                    <a:pt x="9" y="0"/>
                  </a:moveTo>
                  <a:cubicBezTo>
                    <a:pt x="12" y="0"/>
                    <a:pt x="15" y="0"/>
                    <a:pt x="17" y="1"/>
                  </a:cubicBezTo>
                  <a:cubicBezTo>
                    <a:pt x="17" y="5"/>
                    <a:pt x="14" y="4"/>
                    <a:pt x="12" y="5"/>
                  </a:cubicBezTo>
                  <a:cubicBezTo>
                    <a:pt x="16" y="6"/>
                    <a:pt x="19" y="5"/>
                    <a:pt x="23" y="4"/>
                  </a:cubicBezTo>
                  <a:cubicBezTo>
                    <a:pt x="24" y="4"/>
                    <a:pt x="23" y="6"/>
                    <a:pt x="24" y="6"/>
                  </a:cubicBezTo>
                  <a:cubicBezTo>
                    <a:pt x="19" y="12"/>
                    <a:pt x="9" y="9"/>
                    <a:pt x="0" y="10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2" y="4"/>
                    <a:pt x="8" y="7"/>
                    <a:pt x="11" y="5"/>
                  </a:cubicBezTo>
                  <a:cubicBezTo>
                    <a:pt x="9" y="4"/>
                    <a:pt x="9" y="3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1" name="Freeform 559"/>
            <p:cNvSpPr>
              <a:spLocks noEditPoints="1"/>
            </p:cNvSpPr>
            <p:nvPr/>
          </p:nvSpPr>
          <p:spPr bwMode="auto">
            <a:xfrm>
              <a:off x="4454587" y="5471856"/>
              <a:ext cx="185853" cy="280087"/>
            </a:xfrm>
            <a:custGeom>
              <a:avLst/>
              <a:gdLst>
                <a:gd name="T0" fmla="*/ 30 w 30"/>
                <a:gd name="T1" fmla="*/ 6 h 45"/>
                <a:gd name="T2" fmla="*/ 25 w 30"/>
                <a:gd name="T3" fmla="*/ 18 h 45"/>
                <a:gd name="T4" fmla="*/ 3 w 30"/>
                <a:gd name="T5" fmla="*/ 45 h 45"/>
                <a:gd name="T6" fmla="*/ 0 w 30"/>
                <a:gd name="T7" fmla="*/ 41 h 45"/>
                <a:gd name="T8" fmla="*/ 21 w 30"/>
                <a:gd name="T9" fmla="*/ 2 h 45"/>
                <a:gd name="T10" fmla="*/ 30 w 30"/>
                <a:gd name="T11" fmla="*/ 6 h 45"/>
                <a:gd name="T12" fmla="*/ 24 w 30"/>
                <a:gd name="T13" fmla="*/ 6 h 45"/>
                <a:gd name="T14" fmla="*/ 4 w 30"/>
                <a:gd name="T15" fmla="*/ 41 h 45"/>
                <a:gd name="T16" fmla="*/ 8 w 30"/>
                <a:gd name="T17" fmla="*/ 41 h 45"/>
                <a:gd name="T18" fmla="*/ 7 w 30"/>
                <a:gd name="T19" fmla="*/ 34 h 45"/>
                <a:gd name="T20" fmla="*/ 11 w 30"/>
                <a:gd name="T21" fmla="*/ 36 h 45"/>
                <a:gd name="T22" fmla="*/ 8 w 30"/>
                <a:gd name="T23" fmla="*/ 27 h 45"/>
                <a:gd name="T24" fmla="*/ 11 w 30"/>
                <a:gd name="T25" fmla="*/ 25 h 45"/>
                <a:gd name="T26" fmla="*/ 13 w 30"/>
                <a:gd name="T27" fmla="*/ 29 h 45"/>
                <a:gd name="T28" fmla="*/ 11 w 30"/>
                <a:gd name="T29" fmla="*/ 22 h 45"/>
                <a:gd name="T30" fmla="*/ 13 w 30"/>
                <a:gd name="T31" fmla="*/ 20 h 45"/>
                <a:gd name="T32" fmla="*/ 16 w 30"/>
                <a:gd name="T33" fmla="*/ 23 h 45"/>
                <a:gd name="T34" fmla="*/ 15 w 30"/>
                <a:gd name="T35" fmla="*/ 16 h 45"/>
                <a:gd name="T36" fmla="*/ 20 w 30"/>
                <a:gd name="T37" fmla="*/ 17 h 45"/>
                <a:gd name="T38" fmla="*/ 21 w 30"/>
                <a:gd name="T39" fmla="*/ 10 h 45"/>
                <a:gd name="T40" fmla="*/ 23 w 30"/>
                <a:gd name="T41" fmla="*/ 10 h 45"/>
                <a:gd name="T42" fmla="*/ 24 w 30"/>
                <a:gd name="T43" fmla="*/ 13 h 45"/>
                <a:gd name="T44" fmla="*/ 26 w 30"/>
                <a:gd name="T45" fmla="*/ 7 h 45"/>
                <a:gd name="T46" fmla="*/ 24 w 30"/>
                <a:gd name="T47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45">
                  <a:moveTo>
                    <a:pt x="30" y="6"/>
                  </a:moveTo>
                  <a:cubicBezTo>
                    <a:pt x="29" y="11"/>
                    <a:pt x="26" y="13"/>
                    <a:pt x="25" y="18"/>
                  </a:cubicBezTo>
                  <a:cubicBezTo>
                    <a:pt x="13" y="22"/>
                    <a:pt x="19" y="44"/>
                    <a:pt x="3" y="45"/>
                  </a:cubicBezTo>
                  <a:cubicBezTo>
                    <a:pt x="2" y="44"/>
                    <a:pt x="2" y="42"/>
                    <a:pt x="0" y="41"/>
                  </a:cubicBezTo>
                  <a:cubicBezTo>
                    <a:pt x="1" y="26"/>
                    <a:pt x="11" y="8"/>
                    <a:pt x="21" y="2"/>
                  </a:cubicBezTo>
                  <a:cubicBezTo>
                    <a:pt x="23" y="0"/>
                    <a:pt x="28" y="3"/>
                    <a:pt x="30" y="6"/>
                  </a:cubicBezTo>
                  <a:close/>
                  <a:moveTo>
                    <a:pt x="24" y="6"/>
                  </a:moveTo>
                  <a:cubicBezTo>
                    <a:pt x="13" y="14"/>
                    <a:pt x="5" y="24"/>
                    <a:pt x="4" y="41"/>
                  </a:cubicBezTo>
                  <a:cubicBezTo>
                    <a:pt x="6" y="42"/>
                    <a:pt x="7" y="42"/>
                    <a:pt x="8" y="41"/>
                  </a:cubicBezTo>
                  <a:cubicBezTo>
                    <a:pt x="8" y="39"/>
                    <a:pt x="5" y="35"/>
                    <a:pt x="7" y="34"/>
                  </a:cubicBezTo>
                  <a:cubicBezTo>
                    <a:pt x="10" y="33"/>
                    <a:pt x="9" y="36"/>
                    <a:pt x="11" y="36"/>
                  </a:cubicBezTo>
                  <a:cubicBezTo>
                    <a:pt x="12" y="32"/>
                    <a:pt x="9" y="31"/>
                    <a:pt x="8" y="27"/>
                  </a:cubicBezTo>
                  <a:cubicBezTo>
                    <a:pt x="9" y="26"/>
                    <a:pt x="9" y="25"/>
                    <a:pt x="11" y="25"/>
                  </a:cubicBezTo>
                  <a:cubicBezTo>
                    <a:pt x="12" y="26"/>
                    <a:pt x="12" y="28"/>
                    <a:pt x="13" y="29"/>
                  </a:cubicBezTo>
                  <a:cubicBezTo>
                    <a:pt x="14" y="25"/>
                    <a:pt x="11" y="25"/>
                    <a:pt x="11" y="22"/>
                  </a:cubicBezTo>
                  <a:cubicBezTo>
                    <a:pt x="12" y="21"/>
                    <a:pt x="12" y="20"/>
                    <a:pt x="13" y="20"/>
                  </a:cubicBezTo>
                  <a:cubicBezTo>
                    <a:pt x="15" y="21"/>
                    <a:pt x="14" y="23"/>
                    <a:pt x="16" y="23"/>
                  </a:cubicBezTo>
                  <a:cubicBezTo>
                    <a:pt x="19" y="20"/>
                    <a:pt x="15" y="18"/>
                    <a:pt x="15" y="16"/>
                  </a:cubicBezTo>
                  <a:cubicBezTo>
                    <a:pt x="18" y="15"/>
                    <a:pt x="18" y="17"/>
                    <a:pt x="20" y="17"/>
                  </a:cubicBezTo>
                  <a:cubicBezTo>
                    <a:pt x="21" y="14"/>
                    <a:pt x="19" y="11"/>
                    <a:pt x="21" y="10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4" y="10"/>
                    <a:pt x="23" y="13"/>
                    <a:pt x="24" y="13"/>
                  </a:cubicBezTo>
                  <a:cubicBezTo>
                    <a:pt x="24" y="10"/>
                    <a:pt x="26" y="9"/>
                    <a:pt x="26" y="7"/>
                  </a:cubicBezTo>
                  <a:cubicBezTo>
                    <a:pt x="25" y="7"/>
                    <a:pt x="24" y="6"/>
                    <a:pt x="2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2" name="Freeform 560"/>
            <p:cNvSpPr>
              <a:spLocks noEditPoints="1"/>
            </p:cNvSpPr>
            <p:nvPr/>
          </p:nvSpPr>
          <p:spPr bwMode="auto">
            <a:xfrm>
              <a:off x="4894349" y="5479708"/>
              <a:ext cx="130882" cy="191088"/>
            </a:xfrm>
            <a:custGeom>
              <a:avLst/>
              <a:gdLst>
                <a:gd name="T0" fmla="*/ 14 w 21"/>
                <a:gd name="T1" fmla="*/ 27 h 31"/>
                <a:gd name="T2" fmla="*/ 12 w 21"/>
                <a:gd name="T3" fmla="*/ 4 h 31"/>
                <a:gd name="T4" fmla="*/ 14 w 21"/>
                <a:gd name="T5" fmla="*/ 27 h 31"/>
                <a:gd name="T6" fmla="*/ 8 w 21"/>
                <a:gd name="T7" fmla="*/ 12 h 31"/>
                <a:gd name="T8" fmla="*/ 11 w 21"/>
                <a:gd name="T9" fmla="*/ 11 h 31"/>
                <a:gd name="T10" fmla="*/ 12 w 21"/>
                <a:gd name="T11" fmla="*/ 14 h 31"/>
                <a:gd name="T12" fmla="*/ 8 w 21"/>
                <a:gd name="T13" fmla="*/ 17 h 31"/>
                <a:gd name="T14" fmla="*/ 13 w 21"/>
                <a:gd name="T15" fmla="*/ 18 h 31"/>
                <a:gd name="T16" fmla="*/ 10 w 21"/>
                <a:gd name="T17" fmla="*/ 23 h 31"/>
                <a:gd name="T18" fmla="*/ 8 w 21"/>
                <a:gd name="T19" fmla="*/ 7 h 31"/>
                <a:gd name="T20" fmla="*/ 8 w 21"/>
                <a:gd name="T21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31">
                  <a:moveTo>
                    <a:pt x="14" y="27"/>
                  </a:moveTo>
                  <a:cubicBezTo>
                    <a:pt x="2" y="31"/>
                    <a:pt x="0" y="0"/>
                    <a:pt x="12" y="4"/>
                  </a:cubicBezTo>
                  <a:cubicBezTo>
                    <a:pt x="18" y="7"/>
                    <a:pt x="21" y="22"/>
                    <a:pt x="14" y="27"/>
                  </a:cubicBezTo>
                  <a:close/>
                  <a:moveTo>
                    <a:pt x="8" y="12"/>
                  </a:moveTo>
                  <a:cubicBezTo>
                    <a:pt x="8" y="11"/>
                    <a:pt x="10" y="11"/>
                    <a:pt x="11" y="11"/>
                  </a:cubicBezTo>
                  <a:cubicBezTo>
                    <a:pt x="12" y="12"/>
                    <a:pt x="12" y="13"/>
                    <a:pt x="12" y="14"/>
                  </a:cubicBezTo>
                  <a:cubicBezTo>
                    <a:pt x="11" y="16"/>
                    <a:pt x="8" y="15"/>
                    <a:pt x="8" y="17"/>
                  </a:cubicBezTo>
                  <a:cubicBezTo>
                    <a:pt x="9" y="19"/>
                    <a:pt x="12" y="16"/>
                    <a:pt x="13" y="18"/>
                  </a:cubicBezTo>
                  <a:cubicBezTo>
                    <a:pt x="14" y="22"/>
                    <a:pt x="10" y="20"/>
                    <a:pt x="10" y="23"/>
                  </a:cubicBezTo>
                  <a:cubicBezTo>
                    <a:pt x="19" y="26"/>
                    <a:pt x="15" y="7"/>
                    <a:pt x="8" y="7"/>
                  </a:cubicBezTo>
                  <a:cubicBezTo>
                    <a:pt x="8" y="9"/>
                    <a:pt x="7" y="12"/>
                    <a:pt x="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3" name="Freeform 561"/>
            <p:cNvSpPr/>
            <p:nvPr/>
          </p:nvSpPr>
          <p:spPr bwMode="auto">
            <a:xfrm>
              <a:off x="4648292" y="5534679"/>
              <a:ext cx="198940" cy="54971"/>
            </a:xfrm>
            <a:custGeom>
              <a:avLst/>
              <a:gdLst>
                <a:gd name="T0" fmla="*/ 32 w 32"/>
                <a:gd name="T1" fmla="*/ 6 h 9"/>
                <a:gd name="T2" fmla="*/ 24 w 32"/>
                <a:gd name="T3" fmla="*/ 6 h 9"/>
                <a:gd name="T4" fmla="*/ 3 w 32"/>
                <a:gd name="T5" fmla="*/ 9 h 9"/>
                <a:gd name="T6" fmla="*/ 1 w 32"/>
                <a:gd name="T7" fmla="*/ 7 h 9"/>
                <a:gd name="T8" fmla="*/ 32 w 32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9">
                  <a:moveTo>
                    <a:pt x="32" y="6"/>
                  </a:moveTo>
                  <a:cubicBezTo>
                    <a:pt x="30" y="9"/>
                    <a:pt x="27" y="6"/>
                    <a:pt x="24" y="6"/>
                  </a:cubicBezTo>
                  <a:cubicBezTo>
                    <a:pt x="17" y="5"/>
                    <a:pt x="9" y="6"/>
                    <a:pt x="3" y="9"/>
                  </a:cubicBezTo>
                  <a:cubicBezTo>
                    <a:pt x="2" y="8"/>
                    <a:pt x="0" y="9"/>
                    <a:pt x="1" y="7"/>
                  </a:cubicBezTo>
                  <a:cubicBezTo>
                    <a:pt x="9" y="1"/>
                    <a:pt x="23" y="0"/>
                    <a:pt x="3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4" name="Freeform 562"/>
            <p:cNvSpPr>
              <a:spLocks noEditPoints="1"/>
            </p:cNvSpPr>
            <p:nvPr/>
          </p:nvSpPr>
          <p:spPr bwMode="auto">
            <a:xfrm>
              <a:off x="5001673" y="5584413"/>
              <a:ext cx="128265" cy="154441"/>
            </a:xfrm>
            <a:custGeom>
              <a:avLst/>
              <a:gdLst>
                <a:gd name="T0" fmla="*/ 10 w 21"/>
                <a:gd name="T1" fmla="*/ 25 h 25"/>
                <a:gd name="T2" fmla="*/ 9 w 21"/>
                <a:gd name="T3" fmla="*/ 1 h 25"/>
                <a:gd name="T4" fmla="*/ 10 w 21"/>
                <a:gd name="T5" fmla="*/ 25 h 25"/>
                <a:gd name="T6" fmla="*/ 12 w 21"/>
                <a:gd name="T7" fmla="*/ 22 h 25"/>
                <a:gd name="T8" fmla="*/ 13 w 21"/>
                <a:gd name="T9" fmla="*/ 17 h 25"/>
                <a:gd name="T10" fmla="*/ 11 w 21"/>
                <a:gd name="T11" fmla="*/ 15 h 25"/>
                <a:gd name="T12" fmla="*/ 13 w 21"/>
                <a:gd name="T13" fmla="*/ 14 h 25"/>
                <a:gd name="T14" fmla="*/ 8 w 21"/>
                <a:gd name="T15" fmla="*/ 5 h 25"/>
                <a:gd name="T16" fmla="*/ 12 w 21"/>
                <a:gd name="T17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5">
                  <a:moveTo>
                    <a:pt x="10" y="25"/>
                  </a:moveTo>
                  <a:cubicBezTo>
                    <a:pt x="3" y="23"/>
                    <a:pt x="0" y="1"/>
                    <a:pt x="9" y="1"/>
                  </a:cubicBezTo>
                  <a:cubicBezTo>
                    <a:pt x="18" y="0"/>
                    <a:pt x="21" y="25"/>
                    <a:pt x="10" y="25"/>
                  </a:cubicBezTo>
                  <a:close/>
                  <a:moveTo>
                    <a:pt x="12" y="22"/>
                  </a:moveTo>
                  <a:cubicBezTo>
                    <a:pt x="13" y="20"/>
                    <a:pt x="14" y="19"/>
                    <a:pt x="13" y="17"/>
                  </a:cubicBezTo>
                  <a:cubicBezTo>
                    <a:pt x="13" y="18"/>
                    <a:pt x="10" y="17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3" y="10"/>
                    <a:pt x="13" y="5"/>
                    <a:pt x="8" y="5"/>
                  </a:cubicBezTo>
                  <a:cubicBezTo>
                    <a:pt x="7" y="10"/>
                    <a:pt x="6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5" name="Freeform 563"/>
            <p:cNvSpPr>
              <a:spLocks noEditPoints="1"/>
            </p:cNvSpPr>
            <p:nvPr/>
          </p:nvSpPr>
          <p:spPr bwMode="auto">
            <a:xfrm>
              <a:off x="4561911" y="5584413"/>
              <a:ext cx="363852" cy="384793"/>
            </a:xfrm>
            <a:custGeom>
              <a:avLst/>
              <a:gdLst>
                <a:gd name="T0" fmla="*/ 55 w 59"/>
                <a:gd name="T1" fmla="*/ 33 h 62"/>
                <a:gd name="T2" fmla="*/ 2 w 59"/>
                <a:gd name="T3" fmla="*/ 25 h 62"/>
                <a:gd name="T4" fmla="*/ 28 w 59"/>
                <a:gd name="T5" fmla="*/ 2 h 62"/>
                <a:gd name="T6" fmla="*/ 31 w 59"/>
                <a:gd name="T7" fmla="*/ 46 h 62"/>
                <a:gd name="T8" fmla="*/ 39 w 59"/>
                <a:gd name="T9" fmla="*/ 47 h 62"/>
                <a:gd name="T10" fmla="*/ 46 w 59"/>
                <a:gd name="T11" fmla="*/ 42 h 62"/>
                <a:gd name="T12" fmla="*/ 41 w 59"/>
                <a:gd name="T13" fmla="*/ 40 h 62"/>
                <a:gd name="T14" fmla="*/ 46 w 59"/>
                <a:gd name="T15" fmla="*/ 41 h 62"/>
                <a:gd name="T16" fmla="*/ 49 w 59"/>
                <a:gd name="T17" fmla="*/ 37 h 62"/>
                <a:gd name="T18" fmla="*/ 49 w 59"/>
                <a:gd name="T19" fmla="*/ 31 h 62"/>
                <a:gd name="T20" fmla="*/ 50 w 59"/>
                <a:gd name="T21" fmla="*/ 25 h 62"/>
                <a:gd name="T22" fmla="*/ 52 w 59"/>
                <a:gd name="T23" fmla="*/ 21 h 62"/>
                <a:gd name="T24" fmla="*/ 49 w 59"/>
                <a:gd name="T25" fmla="*/ 19 h 62"/>
                <a:gd name="T26" fmla="*/ 50 w 59"/>
                <a:gd name="T27" fmla="*/ 16 h 62"/>
                <a:gd name="T28" fmla="*/ 49 w 59"/>
                <a:gd name="T29" fmla="*/ 13 h 62"/>
                <a:gd name="T30" fmla="*/ 43 w 59"/>
                <a:gd name="T31" fmla="*/ 8 h 62"/>
                <a:gd name="T32" fmla="*/ 38 w 59"/>
                <a:gd name="T33" fmla="*/ 9 h 62"/>
                <a:gd name="T34" fmla="*/ 26 w 59"/>
                <a:gd name="T35" fmla="*/ 6 h 62"/>
                <a:gd name="T36" fmla="*/ 25 w 59"/>
                <a:gd name="T37" fmla="*/ 8 h 62"/>
                <a:gd name="T38" fmla="*/ 15 w 59"/>
                <a:gd name="T39" fmla="*/ 12 h 62"/>
                <a:gd name="T40" fmla="*/ 15 w 59"/>
                <a:gd name="T41" fmla="*/ 16 h 62"/>
                <a:gd name="T42" fmla="*/ 9 w 59"/>
                <a:gd name="T43" fmla="*/ 19 h 62"/>
                <a:gd name="T44" fmla="*/ 7 w 59"/>
                <a:gd name="T45" fmla="*/ 22 h 62"/>
                <a:gd name="T46" fmla="*/ 9 w 59"/>
                <a:gd name="T47" fmla="*/ 27 h 62"/>
                <a:gd name="T48" fmla="*/ 6 w 59"/>
                <a:gd name="T49" fmla="*/ 34 h 62"/>
                <a:gd name="T50" fmla="*/ 6 w 59"/>
                <a:gd name="T51" fmla="*/ 38 h 62"/>
                <a:gd name="T52" fmla="*/ 11 w 59"/>
                <a:gd name="T53" fmla="*/ 42 h 62"/>
                <a:gd name="T54" fmla="*/ 10 w 59"/>
                <a:gd name="T55" fmla="*/ 46 h 62"/>
                <a:gd name="T56" fmla="*/ 16 w 59"/>
                <a:gd name="T57" fmla="*/ 51 h 62"/>
                <a:gd name="T58" fmla="*/ 20 w 59"/>
                <a:gd name="T59" fmla="*/ 52 h 62"/>
                <a:gd name="T60" fmla="*/ 23 w 59"/>
                <a:gd name="T61" fmla="*/ 48 h 62"/>
                <a:gd name="T62" fmla="*/ 22 w 59"/>
                <a:gd name="T63" fmla="*/ 53 h 62"/>
                <a:gd name="T64" fmla="*/ 28 w 59"/>
                <a:gd name="T65" fmla="*/ 51 h 62"/>
                <a:gd name="T66" fmla="*/ 33 w 59"/>
                <a:gd name="T67" fmla="*/ 4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62">
                  <a:moveTo>
                    <a:pt x="28" y="2"/>
                  </a:moveTo>
                  <a:cubicBezTo>
                    <a:pt x="49" y="0"/>
                    <a:pt x="59" y="16"/>
                    <a:pt x="55" y="33"/>
                  </a:cubicBezTo>
                  <a:cubicBezTo>
                    <a:pt x="51" y="46"/>
                    <a:pt x="31" y="62"/>
                    <a:pt x="15" y="54"/>
                  </a:cubicBezTo>
                  <a:cubicBezTo>
                    <a:pt x="5" y="50"/>
                    <a:pt x="0" y="39"/>
                    <a:pt x="2" y="25"/>
                  </a:cubicBezTo>
                  <a:cubicBezTo>
                    <a:pt x="3" y="19"/>
                    <a:pt x="6" y="14"/>
                    <a:pt x="9" y="11"/>
                  </a:cubicBezTo>
                  <a:cubicBezTo>
                    <a:pt x="13" y="7"/>
                    <a:pt x="21" y="3"/>
                    <a:pt x="28" y="2"/>
                  </a:cubicBezTo>
                  <a:close/>
                  <a:moveTo>
                    <a:pt x="31" y="50"/>
                  </a:moveTo>
                  <a:cubicBezTo>
                    <a:pt x="31" y="49"/>
                    <a:pt x="29" y="46"/>
                    <a:pt x="31" y="46"/>
                  </a:cubicBezTo>
                  <a:cubicBezTo>
                    <a:pt x="34" y="46"/>
                    <a:pt x="33" y="48"/>
                    <a:pt x="35" y="48"/>
                  </a:cubicBezTo>
                  <a:cubicBezTo>
                    <a:pt x="36" y="47"/>
                    <a:pt x="37" y="49"/>
                    <a:pt x="39" y="47"/>
                  </a:cubicBezTo>
                  <a:cubicBezTo>
                    <a:pt x="40" y="46"/>
                    <a:pt x="40" y="45"/>
                    <a:pt x="41" y="44"/>
                  </a:cubicBezTo>
                  <a:cubicBezTo>
                    <a:pt x="43" y="44"/>
                    <a:pt x="45" y="43"/>
                    <a:pt x="46" y="42"/>
                  </a:cubicBezTo>
                  <a:cubicBezTo>
                    <a:pt x="44" y="41"/>
                    <a:pt x="44" y="42"/>
                    <a:pt x="42" y="42"/>
                  </a:cubicBezTo>
                  <a:cubicBezTo>
                    <a:pt x="42" y="42"/>
                    <a:pt x="41" y="41"/>
                    <a:pt x="41" y="40"/>
                  </a:cubicBezTo>
                  <a:cubicBezTo>
                    <a:pt x="42" y="39"/>
                    <a:pt x="42" y="38"/>
                    <a:pt x="44" y="39"/>
                  </a:cubicBezTo>
                  <a:cubicBezTo>
                    <a:pt x="46" y="38"/>
                    <a:pt x="45" y="43"/>
                    <a:pt x="46" y="41"/>
                  </a:cubicBezTo>
                  <a:cubicBezTo>
                    <a:pt x="45" y="40"/>
                    <a:pt x="45" y="38"/>
                    <a:pt x="45" y="37"/>
                  </a:cubicBezTo>
                  <a:cubicBezTo>
                    <a:pt x="47" y="37"/>
                    <a:pt x="47" y="37"/>
                    <a:pt x="49" y="37"/>
                  </a:cubicBezTo>
                  <a:cubicBezTo>
                    <a:pt x="49" y="36"/>
                    <a:pt x="51" y="34"/>
                    <a:pt x="50" y="34"/>
                  </a:cubicBezTo>
                  <a:cubicBezTo>
                    <a:pt x="47" y="37"/>
                    <a:pt x="45" y="30"/>
                    <a:pt x="49" y="31"/>
                  </a:cubicBezTo>
                  <a:cubicBezTo>
                    <a:pt x="51" y="31"/>
                    <a:pt x="50" y="33"/>
                    <a:pt x="51" y="34"/>
                  </a:cubicBezTo>
                  <a:cubicBezTo>
                    <a:pt x="52" y="30"/>
                    <a:pt x="51" y="28"/>
                    <a:pt x="50" y="25"/>
                  </a:cubicBezTo>
                  <a:cubicBezTo>
                    <a:pt x="50" y="25"/>
                    <a:pt x="51" y="24"/>
                    <a:pt x="52" y="24"/>
                  </a:cubicBezTo>
                  <a:cubicBezTo>
                    <a:pt x="52" y="23"/>
                    <a:pt x="53" y="21"/>
                    <a:pt x="52" y="21"/>
                  </a:cubicBezTo>
                  <a:cubicBezTo>
                    <a:pt x="52" y="22"/>
                    <a:pt x="50" y="21"/>
                    <a:pt x="49" y="22"/>
                  </a:cubicBezTo>
                  <a:cubicBezTo>
                    <a:pt x="49" y="21"/>
                    <a:pt x="49" y="20"/>
                    <a:pt x="49" y="19"/>
                  </a:cubicBezTo>
                  <a:cubicBezTo>
                    <a:pt x="50" y="19"/>
                    <a:pt x="50" y="18"/>
                    <a:pt x="52" y="19"/>
                  </a:cubicBezTo>
                  <a:cubicBezTo>
                    <a:pt x="51" y="18"/>
                    <a:pt x="51" y="17"/>
                    <a:pt x="50" y="16"/>
                  </a:cubicBezTo>
                  <a:cubicBezTo>
                    <a:pt x="50" y="17"/>
                    <a:pt x="47" y="18"/>
                    <a:pt x="47" y="17"/>
                  </a:cubicBezTo>
                  <a:cubicBezTo>
                    <a:pt x="46" y="14"/>
                    <a:pt x="48" y="14"/>
                    <a:pt x="49" y="13"/>
                  </a:cubicBezTo>
                  <a:cubicBezTo>
                    <a:pt x="47" y="14"/>
                    <a:pt x="48" y="12"/>
                    <a:pt x="47" y="12"/>
                  </a:cubicBezTo>
                  <a:cubicBezTo>
                    <a:pt x="45" y="13"/>
                    <a:pt x="42" y="12"/>
                    <a:pt x="43" y="8"/>
                  </a:cubicBezTo>
                  <a:cubicBezTo>
                    <a:pt x="42" y="9"/>
                    <a:pt x="41" y="8"/>
                    <a:pt x="40" y="7"/>
                  </a:cubicBezTo>
                  <a:cubicBezTo>
                    <a:pt x="40" y="8"/>
                    <a:pt x="39" y="9"/>
                    <a:pt x="38" y="9"/>
                  </a:cubicBezTo>
                  <a:cubicBezTo>
                    <a:pt x="36" y="6"/>
                    <a:pt x="31" y="5"/>
                    <a:pt x="28" y="7"/>
                  </a:cubicBezTo>
                  <a:cubicBezTo>
                    <a:pt x="27" y="7"/>
                    <a:pt x="28" y="6"/>
                    <a:pt x="26" y="6"/>
                  </a:cubicBezTo>
                  <a:cubicBezTo>
                    <a:pt x="26" y="7"/>
                    <a:pt x="22" y="6"/>
                    <a:pt x="22" y="8"/>
                  </a:cubicBezTo>
                  <a:cubicBezTo>
                    <a:pt x="23" y="8"/>
                    <a:pt x="24" y="7"/>
                    <a:pt x="25" y="8"/>
                  </a:cubicBezTo>
                  <a:cubicBezTo>
                    <a:pt x="25" y="10"/>
                    <a:pt x="25" y="11"/>
                    <a:pt x="23" y="11"/>
                  </a:cubicBezTo>
                  <a:cubicBezTo>
                    <a:pt x="21" y="10"/>
                    <a:pt x="16" y="8"/>
                    <a:pt x="15" y="12"/>
                  </a:cubicBezTo>
                  <a:cubicBezTo>
                    <a:pt x="17" y="11"/>
                    <a:pt x="17" y="13"/>
                    <a:pt x="17" y="13"/>
                  </a:cubicBezTo>
                  <a:cubicBezTo>
                    <a:pt x="17" y="14"/>
                    <a:pt x="16" y="15"/>
                    <a:pt x="15" y="16"/>
                  </a:cubicBezTo>
                  <a:cubicBezTo>
                    <a:pt x="14" y="15"/>
                    <a:pt x="14" y="13"/>
                    <a:pt x="13" y="13"/>
                  </a:cubicBezTo>
                  <a:cubicBezTo>
                    <a:pt x="12" y="16"/>
                    <a:pt x="9" y="16"/>
                    <a:pt x="9" y="19"/>
                  </a:cubicBezTo>
                  <a:cubicBezTo>
                    <a:pt x="11" y="19"/>
                    <a:pt x="11" y="20"/>
                    <a:pt x="10" y="22"/>
                  </a:cubicBezTo>
                  <a:cubicBezTo>
                    <a:pt x="9" y="23"/>
                    <a:pt x="8" y="23"/>
                    <a:pt x="7" y="22"/>
                  </a:cubicBezTo>
                  <a:cubicBezTo>
                    <a:pt x="7" y="24"/>
                    <a:pt x="6" y="24"/>
                    <a:pt x="6" y="25"/>
                  </a:cubicBezTo>
                  <a:cubicBezTo>
                    <a:pt x="8" y="24"/>
                    <a:pt x="9" y="25"/>
                    <a:pt x="9" y="27"/>
                  </a:cubicBezTo>
                  <a:cubicBezTo>
                    <a:pt x="8" y="27"/>
                    <a:pt x="8" y="29"/>
                    <a:pt x="6" y="28"/>
                  </a:cubicBezTo>
                  <a:cubicBezTo>
                    <a:pt x="6" y="30"/>
                    <a:pt x="6" y="32"/>
                    <a:pt x="6" y="34"/>
                  </a:cubicBezTo>
                  <a:cubicBezTo>
                    <a:pt x="7" y="34"/>
                    <a:pt x="7" y="36"/>
                    <a:pt x="8" y="37"/>
                  </a:cubicBezTo>
                  <a:cubicBezTo>
                    <a:pt x="7" y="38"/>
                    <a:pt x="6" y="37"/>
                    <a:pt x="6" y="38"/>
                  </a:cubicBezTo>
                  <a:cubicBezTo>
                    <a:pt x="7" y="39"/>
                    <a:pt x="7" y="43"/>
                    <a:pt x="8" y="43"/>
                  </a:cubicBezTo>
                  <a:cubicBezTo>
                    <a:pt x="9" y="43"/>
                    <a:pt x="9" y="42"/>
                    <a:pt x="11" y="42"/>
                  </a:cubicBezTo>
                  <a:cubicBezTo>
                    <a:pt x="11" y="43"/>
                    <a:pt x="12" y="43"/>
                    <a:pt x="12" y="44"/>
                  </a:cubicBezTo>
                  <a:cubicBezTo>
                    <a:pt x="11" y="45"/>
                    <a:pt x="10" y="45"/>
                    <a:pt x="10" y="46"/>
                  </a:cubicBezTo>
                  <a:cubicBezTo>
                    <a:pt x="11" y="46"/>
                    <a:pt x="11" y="45"/>
                    <a:pt x="13" y="46"/>
                  </a:cubicBezTo>
                  <a:cubicBezTo>
                    <a:pt x="13" y="48"/>
                    <a:pt x="14" y="50"/>
                    <a:pt x="16" y="51"/>
                  </a:cubicBezTo>
                  <a:cubicBezTo>
                    <a:pt x="16" y="49"/>
                    <a:pt x="17" y="48"/>
                    <a:pt x="18" y="48"/>
                  </a:cubicBezTo>
                  <a:cubicBezTo>
                    <a:pt x="20" y="48"/>
                    <a:pt x="18" y="52"/>
                    <a:pt x="20" y="52"/>
                  </a:cubicBezTo>
                  <a:cubicBezTo>
                    <a:pt x="22" y="51"/>
                    <a:pt x="20" y="50"/>
                    <a:pt x="20" y="49"/>
                  </a:cubicBezTo>
                  <a:cubicBezTo>
                    <a:pt x="22" y="49"/>
                    <a:pt x="22" y="48"/>
                    <a:pt x="23" y="48"/>
                  </a:cubicBezTo>
                  <a:cubicBezTo>
                    <a:pt x="23" y="49"/>
                    <a:pt x="24" y="49"/>
                    <a:pt x="24" y="50"/>
                  </a:cubicBezTo>
                  <a:cubicBezTo>
                    <a:pt x="24" y="52"/>
                    <a:pt x="23" y="52"/>
                    <a:pt x="22" y="53"/>
                  </a:cubicBezTo>
                  <a:cubicBezTo>
                    <a:pt x="23" y="53"/>
                    <a:pt x="25" y="53"/>
                    <a:pt x="26" y="53"/>
                  </a:cubicBezTo>
                  <a:cubicBezTo>
                    <a:pt x="25" y="51"/>
                    <a:pt x="27" y="51"/>
                    <a:pt x="28" y="51"/>
                  </a:cubicBezTo>
                  <a:cubicBezTo>
                    <a:pt x="29" y="51"/>
                    <a:pt x="29" y="52"/>
                    <a:pt x="29" y="52"/>
                  </a:cubicBezTo>
                  <a:cubicBezTo>
                    <a:pt x="31" y="52"/>
                    <a:pt x="35" y="51"/>
                    <a:pt x="33" y="49"/>
                  </a:cubicBezTo>
                  <a:cubicBezTo>
                    <a:pt x="33" y="50"/>
                    <a:pt x="32" y="50"/>
                    <a:pt x="31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6" name="Freeform 564"/>
            <p:cNvSpPr/>
            <p:nvPr/>
          </p:nvSpPr>
          <p:spPr bwMode="auto">
            <a:xfrm>
              <a:off x="4747762" y="5621060"/>
              <a:ext cx="23560" cy="26176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1 h 4"/>
                <a:gd name="T4" fmla="*/ 3 w 4"/>
                <a:gd name="T5" fmla="*/ 4 h 4"/>
                <a:gd name="T6" fmla="*/ 1 w 4"/>
                <a:gd name="T7" fmla="*/ 4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7" name="Freeform 565"/>
            <p:cNvSpPr/>
            <p:nvPr/>
          </p:nvSpPr>
          <p:spPr bwMode="auto">
            <a:xfrm>
              <a:off x="4789644" y="5639384"/>
              <a:ext cx="31412" cy="31412"/>
            </a:xfrm>
            <a:custGeom>
              <a:avLst/>
              <a:gdLst>
                <a:gd name="T0" fmla="*/ 5 w 5"/>
                <a:gd name="T1" fmla="*/ 3 h 5"/>
                <a:gd name="T2" fmla="*/ 0 w 5"/>
                <a:gd name="T3" fmla="*/ 4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5"/>
                    <a:pt x="2" y="5"/>
                    <a:pt x="0" y="4"/>
                  </a:cubicBezTo>
                  <a:cubicBezTo>
                    <a:pt x="1" y="1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8" name="Freeform 566"/>
            <p:cNvSpPr/>
            <p:nvPr/>
          </p:nvSpPr>
          <p:spPr bwMode="auto">
            <a:xfrm>
              <a:off x="4703263" y="5665560"/>
              <a:ext cx="18324" cy="18324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9" name="Freeform 567"/>
            <p:cNvSpPr/>
            <p:nvPr/>
          </p:nvSpPr>
          <p:spPr bwMode="auto">
            <a:xfrm>
              <a:off x="4059325" y="5683883"/>
              <a:ext cx="227735" cy="104705"/>
            </a:xfrm>
            <a:custGeom>
              <a:avLst/>
              <a:gdLst>
                <a:gd name="T0" fmla="*/ 29 w 37"/>
                <a:gd name="T1" fmla="*/ 9 h 17"/>
                <a:gd name="T2" fmla="*/ 17 w 37"/>
                <a:gd name="T3" fmla="*/ 13 h 17"/>
                <a:gd name="T4" fmla="*/ 0 w 37"/>
                <a:gd name="T5" fmla="*/ 17 h 17"/>
                <a:gd name="T6" fmla="*/ 13 w 37"/>
                <a:gd name="T7" fmla="*/ 10 h 17"/>
                <a:gd name="T8" fmla="*/ 29 w 37"/>
                <a:gd name="T9" fmla="*/ 6 h 17"/>
                <a:gd name="T10" fmla="*/ 25 w 37"/>
                <a:gd name="T11" fmla="*/ 2 h 17"/>
                <a:gd name="T12" fmla="*/ 28 w 37"/>
                <a:gd name="T13" fmla="*/ 0 h 17"/>
                <a:gd name="T14" fmla="*/ 37 w 37"/>
                <a:gd name="T15" fmla="*/ 5 h 17"/>
                <a:gd name="T16" fmla="*/ 37 w 37"/>
                <a:gd name="T17" fmla="*/ 8 h 17"/>
                <a:gd name="T18" fmla="*/ 26 w 37"/>
                <a:gd name="T19" fmla="*/ 14 h 17"/>
                <a:gd name="T20" fmla="*/ 29 w 37"/>
                <a:gd name="T2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17">
                  <a:moveTo>
                    <a:pt x="29" y="9"/>
                  </a:moveTo>
                  <a:cubicBezTo>
                    <a:pt x="25" y="10"/>
                    <a:pt x="21" y="12"/>
                    <a:pt x="17" y="13"/>
                  </a:cubicBezTo>
                  <a:cubicBezTo>
                    <a:pt x="10" y="15"/>
                    <a:pt x="4" y="17"/>
                    <a:pt x="0" y="17"/>
                  </a:cubicBezTo>
                  <a:cubicBezTo>
                    <a:pt x="2" y="12"/>
                    <a:pt x="8" y="11"/>
                    <a:pt x="13" y="10"/>
                  </a:cubicBezTo>
                  <a:cubicBezTo>
                    <a:pt x="18" y="8"/>
                    <a:pt x="24" y="7"/>
                    <a:pt x="29" y="6"/>
                  </a:cubicBezTo>
                  <a:cubicBezTo>
                    <a:pt x="27" y="4"/>
                    <a:pt x="25" y="4"/>
                    <a:pt x="25" y="2"/>
                  </a:cubicBezTo>
                  <a:cubicBezTo>
                    <a:pt x="26" y="2"/>
                    <a:pt x="27" y="1"/>
                    <a:pt x="28" y="0"/>
                  </a:cubicBezTo>
                  <a:cubicBezTo>
                    <a:pt x="31" y="2"/>
                    <a:pt x="34" y="3"/>
                    <a:pt x="37" y="5"/>
                  </a:cubicBezTo>
                  <a:cubicBezTo>
                    <a:pt x="37" y="6"/>
                    <a:pt x="37" y="7"/>
                    <a:pt x="37" y="8"/>
                  </a:cubicBezTo>
                  <a:cubicBezTo>
                    <a:pt x="33" y="9"/>
                    <a:pt x="31" y="15"/>
                    <a:pt x="26" y="14"/>
                  </a:cubicBezTo>
                  <a:cubicBezTo>
                    <a:pt x="25" y="12"/>
                    <a:pt x="28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0" name="Freeform 568"/>
            <p:cNvSpPr>
              <a:spLocks noEditPoints="1"/>
            </p:cNvSpPr>
            <p:nvPr/>
          </p:nvSpPr>
          <p:spPr bwMode="auto">
            <a:xfrm>
              <a:off x="4386529" y="5683883"/>
              <a:ext cx="62823" cy="99470"/>
            </a:xfrm>
            <a:custGeom>
              <a:avLst/>
              <a:gdLst>
                <a:gd name="T0" fmla="*/ 10 w 10"/>
                <a:gd name="T1" fmla="*/ 2 h 16"/>
                <a:gd name="T2" fmla="*/ 2 w 10"/>
                <a:gd name="T3" fmla="*/ 14 h 16"/>
                <a:gd name="T4" fmla="*/ 2 w 10"/>
                <a:gd name="T5" fmla="*/ 0 h 16"/>
                <a:gd name="T6" fmla="*/ 10 w 10"/>
                <a:gd name="T7" fmla="*/ 2 h 16"/>
                <a:gd name="T8" fmla="*/ 4 w 10"/>
                <a:gd name="T9" fmla="*/ 11 h 16"/>
                <a:gd name="T10" fmla="*/ 5 w 10"/>
                <a:gd name="T11" fmla="*/ 5 h 16"/>
                <a:gd name="T12" fmla="*/ 4 w 10"/>
                <a:gd name="T1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6">
                  <a:moveTo>
                    <a:pt x="10" y="2"/>
                  </a:moveTo>
                  <a:cubicBezTo>
                    <a:pt x="10" y="8"/>
                    <a:pt x="9" y="16"/>
                    <a:pt x="2" y="14"/>
                  </a:cubicBezTo>
                  <a:cubicBezTo>
                    <a:pt x="1" y="10"/>
                    <a:pt x="0" y="4"/>
                    <a:pt x="2" y="0"/>
                  </a:cubicBezTo>
                  <a:cubicBezTo>
                    <a:pt x="5" y="0"/>
                    <a:pt x="7" y="1"/>
                    <a:pt x="10" y="2"/>
                  </a:cubicBezTo>
                  <a:close/>
                  <a:moveTo>
                    <a:pt x="4" y="11"/>
                  </a:moveTo>
                  <a:cubicBezTo>
                    <a:pt x="6" y="10"/>
                    <a:pt x="7" y="5"/>
                    <a:pt x="5" y="5"/>
                  </a:cubicBezTo>
                  <a:cubicBezTo>
                    <a:pt x="5" y="7"/>
                    <a:pt x="4" y="9"/>
                    <a:pt x="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1" name="Freeform 569"/>
            <p:cNvSpPr/>
            <p:nvPr/>
          </p:nvSpPr>
          <p:spPr bwMode="auto">
            <a:xfrm>
              <a:off x="4640440" y="5683883"/>
              <a:ext cx="26176" cy="23560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3 h 4"/>
                <a:gd name="T4" fmla="*/ 2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4" y="1"/>
                    <a:pt x="4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2" name="Freeform 570"/>
            <p:cNvSpPr/>
            <p:nvPr/>
          </p:nvSpPr>
          <p:spPr bwMode="auto">
            <a:xfrm>
              <a:off x="4821055" y="5696972"/>
              <a:ext cx="154441" cy="246057"/>
            </a:xfrm>
            <a:custGeom>
              <a:avLst/>
              <a:gdLst>
                <a:gd name="T0" fmla="*/ 19 w 25"/>
                <a:gd name="T1" fmla="*/ 0 h 40"/>
                <a:gd name="T2" fmla="*/ 21 w 25"/>
                <a:gd name="T3" fmla="*/ 0 h 40"/>
                <a:gd name="T4" fmla="*/ 15 w 25"/>
                <a:gd name="T5" fmla="*/ 28 h 40"/>
                <a:gd name="T6" fmla="*/ 2 w 25"/>
                <a:gd name="T7" fmla="*/ 40 h 40"/>
                <a:gd name="T8" fmla="*/ 14 w 25"/>
                <a:gd name="T9" fmla="*/ 15 h 40"/>
                <a:gd name="T10" fmla="*/ 19 w 25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40">
                  <a:moveTo>
                    <a:pt x="19" y="0"/>
                  </a:moveTo>
                  <a:cubicBezTo>
                    <a:pt x="20" y="0"/>
                    <a:pt x="20" y="0"/>
                    <a:pt x="21" y="0"/>
                  </a:cubicBezTo>
                  <a:cubicBezTo>
                    <a:pt x="25" y="11"/>
                    <a:pt x="16" y="18"/>
                    <a:pt x="15" y="28"/>
                  </a:cubicBezTo>
                  <a:cubicBezTo>
                    <a:pt x="10" y="31"/>
                    <a:pt x="8" y="37"/>
                    <a:pt x="2" y="40"/>
                  </a:cubicBezTo>
                  <a:cubicBezTo>
                    <a:pt x="0" y="30"/>
                    <a:pt x="16" y="28"/>
                    <a:pt x="14" y="15"/>
                  </a:cubicBezTo>
                  <a:cubicBezTo>
                    <a:pt x="18" y="11"/>
                    <a:pt x="19" y="6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3" name="Freeform 571"/>
            <p:cNvSpPr/>
            <p:nvPr/>
          </p:nvSpPr>
          <p:spPr bwMode="auto">
            <a:xfrm>
              <a:off x="4671851" y="5720530"/>
              <a:ext cx="13089" cy="23560"/>
            </a:xfrm>
            <a:custGeom>
              <a:avLst/>
              <a:gdLst>
                <a:gd name="T0" fmla="*/ 0 w 2"/>
                <a:gd name="T1" fmla="*/ 1 h 4"/>
                <a:gd name="T2" fmla="*/ 2 w 2"/>
                <a:gd name="T3" fmla="*/ 1 h 4"/>
                <a:gd name="T4" fmla="*/ 0 w 2"/>
                <a:gd name="T5" fmla="*/ 3 h 4"/>
                <a:gd name="T6" fmla="*/ 0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2" y="3"/>
                    <a:pt x="2" y="4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4" name="Freeform 572"/>
            <p:cNvSpPr/>
            <p:nvPr/>
          </p:nvSpPr>
          <p:spPr bwMode="auto">
            <a:xfrm>
              <a:off x="4821055" y="5733619"/>
              <a:ext cx="26176" cy="31412"/>
            </a:xfrm>
            <a:custGeom>
              <a:avLst/>
              <a:gdLst>
                <a:gd name="T0" fmla="*/ 4 w 4"/>
                <a:gd name="T1" fmla="*/ 1 h 5"/>
                <a:gd name="T2" fmla="*/ 1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4"/>
                    <a:pt x="4" y="5"/>
                    <a:pt x="1" y="5"/>
                  </a:cubicBezTo>
                  <a:cubicBezTo>
                    <a:pt x="0" y="4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5" name="Freeform 573"/>
            <p:cNvSpPr/>
            <p:nvPr/>
          </p:nvSpPr>
          <p:spPr bwMode="auto">
            <a:xfrm>
              <a:off x="5038320" y="5738854"/>
              <a:ext cx="117794" cy="316734"/>
            </a:xfrm>
            <a:custGeom>
              <a:avLst/>
              <a:gdLst>
                <a:gd name="T0" fmla="*/ 14 w 19"/>
                <a:gd name="T1" fmla="*/ 0 h 51"/>
                <a:gd name="T2" fmla="*/ 14 w 19"/>
                <a:gd name="T3" fmla="*/ 21 h 51"/>
                <a:gd name="T4" fmla="*/ 10 w 19"/>
                <a:gd name="T5" fmla="*/ 39 h 51"/>
                <a:gd name="T6" fmla="*/ 4 w 19"/>
                <a:gd name="T7" fmla="*/ 51 h 51"/>
                <a:gd name="T8" fmla="*/ 5 w 19"/>
                <a:gd name="T9" fmla="*/ 39 h 51"/>
                <a:gd name="T10" fmla="*/ 11 w 19"/>
                <a:gd name="T11" fmla="*/ 27 h 51"/>
                <a:gd name="T12" fmla="*/ 13 w 19"/>
                <a:gd name="T13" fmla="*/ 2 h 51"/>
                <a:gd name="T14" fmla="*/ 13 w 19"/>
                <a:gd name="T15" fmla="*/ 0 h 51"/>
                <a:gd name="T16" fmla="*/ 14 w 19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51">
                  <a:moveTo>
                    <a:pt x="14" y="0"/>
                  </a:moveTo>
                  <a:cubicBezTo>
                    <a:pt x="19" y="7"/>
                    <a:pt x="15" y="14"/>
                    <a:pt x="14" y="21"/>
                  </a:cubicBezTo>
                  <a:cubicBezTo>
                    <a:pt x="14" y="28"/>
                    <a:pt x="12" y="33"/>
                    <a:pt x="10" y="39"/>
                  </a:cubicBezTo>
                  <a:cubicBezTo>
                    <a:pt x="7" y="43"/>
                    <a:pt x="6" y="48"/>
                    <a:pt x="4" y="51"/>
                  </a:cubicBezTo>
                  <a:cubicBezTo>
                    <a:pt x="0" y="50"/>
                    <a:pt x="3" y="43"/>
                    <a:pt x="5" y="39"/>
                  </a:cubicBezTo>
                  <a:cubicBezTo>
                    <a:pt x="7" y="35"/>
                    <a:pt x="10" y="31"/>
                    <a:pt x="11" y="27"/>
                  </a:cubicBezTo>
                  <a:cubicBezTo>
                    <a:pt x="13" y="18"/>
                    <a:pt x="12" y="11"/>
                    <a:pt x="13" y="2"/>
                  </a:cubicBezTo>
                  <a:cubicBezTo>
                    <a:pt x="11" y="2"/>
                    <a:pt x="14" y="1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6" name="Freeform 574"/>
            <p:cNvSpPr/>
            <p:nvPr/>
          </p:nvSpPr>
          <p:spPr bwMode="auto">
            <a:xfrm>
              <a:off x="4635204" y="5765030"/>
              <a:ext cx="18324" cy="23560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2 h 4"/>
                <a:gd name="T4" fmla="*/ 0 w 3"/>
                <a:gd name="T5" fmla="*/ 4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2"/>
                  </a:cubicBezTo>
                  <a:cubicBezTo>
                    <a:pt x="2" y="3"/>
                    <a:pt x="2" y="4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7" name="Freeform 575"/>
            <p:cNvSpPr/>
            <p:nvPr/>
          </p:nvSpPr>
          <p:spPr bwMode="auto">
            <a:xfrm>
              <a:off x="4734674" y="5765030"/>
              <a:ext cx="18324" cy="28795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1 h 5"/>
                <a:gd name="T4" fmla="*/ 1 w 3"/>
                <a:gd name="T5" fmla="*/ 4 h 5"/>
                <a:gd name="T6" fmla="*/ 1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2" y="1"/>
                    <a:pt x="3" y="1"/>
                  </a:cubicBezTo>
                  <a:cubicBezTo>
                    <a:pt x="3" y="3"/>
                    <a:pt x="3" y="5"/>
                    <a:pt x="1" y="4"/>
                  </a:cubicBezTo>
                  <a:cubicBezTo>
                    <a:pt x="0" y="2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8" name="Freeform 576"/>
            <p:cNvSpPr/>
            <p:nvPr/>
          </p:nvSpPr>
          <p:spPr bwMode="auto">
            <a:xfrm>
              <a:off x="4821055" y="5770266"/>
              <a:ext cx="167528" cy="217264"/>
            </a:xfrm>
            <a:custGeom>
              <a:avLst/>
              <a:gdLst>
                <a:gd name="T0" fmla="*/ 27 w 27"/>
                <a:gd name="T1" fmla="*/ 3 h 35"/>
                <a:gd name="T2" fmla="*/ 23 w 27"/>
                <a:gd name="T3" fmla="*/ 7 h 35"/>
                <a:gd name="T4" fmla="*/ 16 w 27"/>
                <a:gd name="T5" fmla="*/ 27 h 35"/>
                <a:gd name="T6" fmla="*/ 1 w 27"/>
                <a:gd name="T7" fmla="*/ 35 h 35"/>
                <a:gd name="T8" fmla="*/ 12 w 27"/>
                <a:gd name="T9" fmla="*/ 25 h 35"/>
                <a:gd name="T10" fmla="*/ 19 w 27"/>
                <a:gd name="T11" fmla="*/ 12 h 35"/>
                <a:gd name="T12" fmla="*/ 27 w 27"/>
                <a:gd name="T1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5">
                  <a:moveTo>
                    <a:pt x="27" y="3"/>
                  </a:moveTo>
                  <a:cubicBezTo>
                    <a:pt x="27" y="5"/>
                    <a:pt x="24" y="6"/>
                    <a:pt x="23" y="7"/>
                  </a:cubicBezTo>
                  <a:cubicBezTo>
                    <a:pt x="23" y="17"/>
                    <a:pt x="17" y="19"/>
                    <a:pt x="16" y="27"/>
                  </a:cubicBezTo>
                  <a:cubicBezTo>
                    <a:pt x="11" y="30"/>
                    <a:pt x="7" y="35"/>
                    <a:pt x="1" y="35"/>
                  </a:cubicBezTo>
                  <a:cubicBezTo>
                    <a:pt x="0" y="29"/>
                    <a:pt x="9" y="29"/>
                    <a:pt x="12" y="25"/>
                  </a:cubicBezTo>
                  <a:cubicBezTo>
                    <a:pt x="13" y="19"/>
                    <a:pt x="17" y="17"/>
                    <a:pt x="19" y="12"/>
                  </a:cubicBezTo>
                  <a:cubicBezTo>
                    <a:pt x="19" y="7"/>
                    <a:pt x="22" y="0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9" name="Freeform 577"/>
            <p:cNvSpPr/>
            <p:nvPr/>
          </p:nvSpPr>
          <p:spPr bwMode="auto">
            <a:xfrm>
              <a:off x="4611645" y="5788588"/>
              <a:ext cx="28795" cy="31412"/>
            </a:xfrm>
            <a:custGeom>
              <a:avLst/>
              <a:gdLst>
                <a:gd name="T0" fmla="*/ 4 w 5"/>
                <a:gd name="T1" fmla="*/ 1 h 5"/>
                <a:gd name="T2" fmla="*/ 4 w 5"/>
                <a:gd name="T3" fmla="*/ 4 h 5"/>
                <a:gd name="T4" fmla="*/ 1 w 5"/>
                <a:gd name="T5" fmla="*/ 5 h 5"/>
                <a:gd name="T6" fmla="*/ 4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4" y="2"/>
                    <a:pt x="5" y="2"/>
                    <a:pt x="4" y="4"/>
                  </a:cubicBezTo>
                  <a:cubicBezTo>
                    <a:pt x="3" y="4"/>
                    <a:pt x="3" y="5"/>
                    <a:pt x="1" y="5"/>
                  </a:cubicBezTo>
                  <a:cubicBezTo>
                    <a:pt x="0" y="3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0" name="Freeform 578"/>
            <p:cNvSpPr/>
            <p:nvPr/>
          </p:nvSpPr>
          <p:spPr bwMode="auto">
            <a:xfrm>
              <a:off x="4807968" y="5793823"/>
              <a:ext cx="26176" cy="20941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3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4" y="3"/>
                    <a:pt x="3" y="3"/>
                  </a:cubicBezTo>
                  <a:cubicBezTo>
                    <a:pt x="1" y="3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1" name="Freeform 579"/>
            <p:cNvSpPr/>
            <p:nvPr/>
          </p:nvSpPr>
          <p:spPr bwMode="auto">
            <a:xfrm>
              <a:off x="4671851" y="5793823"/>
              <a:ext cx="26176" cy="20941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3 h 3"/>
                <a:gd name="T4" fmla="*/ 0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2" name="Freeform 580"/>
            <p:cNvSpPr/>
            <p:nvPr/>
          </p:nvSpPr>
          <p:spPr bwMode="auto">
            <a:xfrm>
              <a:off x="4535734" y="5801677"/>
              <a:ext cx="180617" cy="180617"/>
            </a:xfrm>
            <a:custGeom>
              <a:avLst/>
              <a:gdLst>
                <a:gd name="T0" fmla="*/ 1 w 29"/>
                <a:gd name="T1" fmla="*/ 0 h 29"/>
                <a:gd name="T2" fmla="*/ 2 w 29"/>
                <a:gd name="T3" fmla="*/ 1 h 29"/>
                <a:gd name="T4" fmla="*/ 29 w 29"/>
                <a:gd name="T5" fmla="*/ 25 h 29"/>
                <a:gd name="T6" fmla="*/ 19 w 29"/>
                <a:gd name="T7" fmla="*/ 26 h 29"/>
                <a:gd name="T8" fmla="*/ 0 w 29"/>
                <a:gd name="T9" fmla="*/ 2 h 29"/>
                <a:gd name="T10" fmla="*/ 1 w 2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6" y="15"/>
                    <a:pt x="15" y="22"/>
                    <a:pt x="29" y="25"/>
                  </a:cubicBezTo>
                  <a:cubicBezTo>
                    <a:pt x="28" y="29"/>
                    <a:pt x="22" y="27"/>
                    <a:pt x="19" y="26"/>
                  </a:cubicBezTo>
                  <a:cubicBezTo>
                    <a:pt x="10" y="22"/>
                    <a:pt x="2" y="1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3" name="Freeform 581"/>
            <p:cNvSpPr/>
            <p:nvPr/>
          </p:nvSpPr>
          <p:spPr bwMode="auto">
            <a:xfrm>
              <a:off x="4758232" y="5814765"/>
              <a:ext cx="26176" cy="23560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1 h 4"/>
                <a:gd name="T4" fmla="*/ 1 w 4"/>
                <a:gd name="T5" fmla="*/ 4 h 4"/>
                <a:gd name="T6" fmla="*/ 0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4" name="Freeform 582"/>
            <p:cNvSpPr/>
            <p:nvPr/>
          </p:nvSpPr>
          <p:spPr bwMode="auto">
            <a:xfrm>
              <a:off x="4708498" y="5825235"/>
              <a:ext cx="44501" cy="26176"/>
            </a:xfrm>
            <a:custGeom>
              <a:avLst/>
              <a:gdLst>
                <a:gd name="T0" fmla="*/ 2 w 7"/>
                <a:gd name="T1" fmla="*/ 0 h 4"/>
                <a:gd name="T2" fmla="*/ 4 w 7"/>
                <a:gd name="T3" fmla="*/ 0 h 4"/>
                <a:gd name="T4" fmla="*/ 2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7" y="4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5" name="Freeform 583"/>
            <p:cNvSpPr/>
            <p:nvPr/>
          </p:nvSpPr>
          <p:spPr bwMode="auto">
            <a:xfrm>
              <a:off x="4653527" y="5838324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0 h 4"/>
                <a:gd name="T4" fmla="*/ 4 w 4"/>
                <a:gd name="T5" fmla="*/ 2 h 4"/>
                <a:gd name="T6" fmla="*/ 1 w 4"/>
                <a:gd name="T7" fmla="*/ 4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3" y="2"/>
                    <a:pt x="4" y="2"/>
                  </a:cubicBezTo>
                  <a:cubicBezTo>
                    <a:pt x="4" y="4"/>
                    <a:pt x="3" y="4"/>
                    <a:pt x="1" y="4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6" name="Freeform 584"/>
            <p:cNvSpPr/>
            <p:nvPr/>
          </p:nvSpPr>
          <p:spPr bwMode="auto">
            <a:xfrm>
              <a:off x="4776556" y="5843559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3 h 4"/>
                <a:gd name="T4" fmla="*/ 3 w 4"/>
                <a:gd name="T5" fmla="*/ 4 h 4"/>
                <a:gd name="T6" fmla="*/ 1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1"/>
                    <a:pt x="4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7" name="Freeform 585"/>
            <p:cNvSpPr/>
            <p:nvPr/>
          </p:nvSpPr>
          <p:spPr bwMode="auto">
            <a:xfrm>
              <a:off x="4708498" y="5864500"/>
              <a:ext cx="26176" cy="28795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1 h 5"/>
                <a:gd name="T4" fmla="*/ 1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4" y="3"/>
                    <a:pt x="3" y="5"/>
                    <a:pt x="1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8" name="Freeform 586"/>
            <p:cNvSpPr/>
            <p:nvPr/>
          </p:nvSpPr>
          <p:spPr bwMode="auto">
            <a:xfrm>
              <a:off x="4993819" y="5869736"/>
              <a:ext cx="107324" cy="185853"/>
            </a:xfrm>
            <a:custGeom>
              <a:avLst/>
              <a:gdLst>
                <a:gd name="T0" fmla="*/ 13 w 17"/>
                <a:gd name="T1" fmla="*/ 0 h 30"/>
                <a:gd name="T2" fmla="*/ 15 w 17"/>
                <a:gd name="T3" fmla="*/ 0 h 30"/>
                <a:gd name="T4" fmla="*/ 10 w 17"/>
                <a:gd name="T5" fmla="*/ 21 h 30"/>
                <a:gd name="T6" fmla="*/ 4 w 17"/>
                <a:gd name="T7" fmla="*/ 30 h 30"/>
                <a:gd name="T8" fmla="*/ 4 w 17"/>
                <a:gd name="T9" fmla="*/ 23 h 30"/>
                <a:gd name="T10" fmla="*/ 13 w 17"/>
                <a:gd name="T11" fmla="*/ 6 h 30"/>
                <a:gd name="T12" fmla="*/ 13 w 17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30">
                  <a:moveTo>
                    <a:pt x="13" y="0"/>
                  </a:moveTo>
                  <a:cubicBezTo>
                    <a:pt x="14" y="0"/>
                    <a:pt x="15" y="0"/>
                    <a:pt x="15" y="0"/>
                  </a:cubicBezTo>
                  <a:cubicBezTo>
                    <a:pt x="17" y="7"/>
                    <a:pt x="12" y="15"/>
                    <a:pt x="10" y="21"/>
                  </a:cubicBezTo>
                  <a:cubicBezTo>
                    <a:pt x="9" y="24"/>
                    <a:pt x="7" y="28"/>
                    <a:pt x="4" y="30"/>
                  </a:cubicBezTo>
                  <a:cubicBezTo>
                    <a:pt x="0" y="30"/>
                    <a:pt x="4" y="26"/>
                    <a:pt x="4" y="23"/>
                  </a:cubicBezTo>
                  <a:cubicBezTo>
                    <a:pt x="7" y="17"/>
                    <a:pt x="9" y="10"/>
                    <a:pt x="13" y="6"/>
                  </a:cubicBezTo>
                  <a:cubicBezTo>
                    <a:pt x="13" y="4"/>
                    <a:pt x="12" y="1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9" name="Freeform 587"/>
            <p:cNvSpPr/>
            <p:nvPr/>
          </p:nvSpPr>
          <p:spPr bwMode="auto">
            <a:xfrm>
              <a:off x="4535734" y="5893293"/>
              <a:ext cx="143971" cy="130882"/>
            </a:xfrm>
            <a:custGeom>
              <a:avLst/>
              <a:gdLst>
                <a:gd name="T0" fmla="*/ 3 w 23"/>
                <a:gd name="T1" fmla="*/ 0 h 21"/>
                <a:gd name="T2" fmla="*/ 23 w 23"/>
                <a:gd name="T3" fmla="*/ 15 h 21"/>
                <a:gd name="T4" fmla="*/ 7 w 23"/>
                <a:gd name="T5" fmla="*/ 12 h 21"/>
                <a:gd name="T6" fmla="*/ 0 w 23"/>
                <a:gd name="T7" fmla="*/ 1 h 21"/>
                <a:gd name="T8" fmla="*/ 3 w 2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3" y="0"/>
                  </a:moveTo>
                  <a:cubicBezTo>
                    <a:pt x="6" y="8"/>
                    <a:pt x="17" y="10"/>
                    <a:pt x="23" y="15"/>
                  </a:cubicBezTo>
                  <a:cubicBezTo>
                    <a:pt x="18" y="21"/>
                    <a:pt x="13" y="12"/>
                    <a:pt x="7" y="12"/>
                  </a:cubicBezTo>
                  <a:cubicBezTo>
                    <a:pt x="5" y="8"/>
                    <a:pt x="0" y="7"/>
                    <a:pt x="0" y="1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0" name="Freeform 588"/>
            <p:cNvSpPr>
              <a:spLocks noEditPoints="1"/>
            </p:cNvSpPr>
            <p:nvPr/>
          </p:nvSpPr>
          <p:spPr bwMode="auto">
            <a:xfrm>
              <a:off x="5428346" y="5943029"/>
              <a:ext cx="298410" cy="162293"/>
            </a:xfrm>
            <a:custGeom>
              <a:avLst/>
              <a:gdLst>
                <a:gd name="T0" fmla="*/ 0 w 48"/>
                <a:gd name="T1" fmla="*/ 19 h 26"/>
                <a:gd name="T2" fmla="*/ 2 w 48"/>
                <a:gd name="T3" fmla="*/ 17 h 26"/>
                <a:gd name="T4" fmla="*/ 4 w 48"/>
                <a:gd name="T5" fmla="*/ 19 h 26"/>
                <a:gd name="T6" fmla="*/ 9 w 48"/>
                <a:gd name="T7" fmla="*/ 16 h 26"/>
                <a:gd name="T8" fmla="*/ 9 w 48"/>
                <a:gd name="T9" fmla="*/ 21 h 26"/>
                <a:gd name="T10" fmla="*/ 17 w 48"/>
                <a:gd name="T11" fmla="*/ 18 h 26"/>
                <a:gd name="T12" fmla="*/ 18 w 48"/>
                <a:gd name="T13" fmla="*/ 21 h 26"/>
                <a:gd name="T14" fmla="*/ 30 w 48"/>
                <a:gd name="T15" fmla="*/ 18 h 26"/>
                <a:gd name="T16" fmla="*/ 30 w 48"/>
                <a:gd name="T17" fmla="*/ 15 h 26"/>
                <a:gd name="T18" fmla="*/ 42 w 48"/>
                <a:gd name="T19" fmla="*/ 0 h 26"/>
                <a:gd name="T20" fmla="*/ 46 w 48"/>
                <a:gd name="T21" fmla="*/ 4 h 26"/>
                <a:gd name="T22" fmla="*/ 34 w 48"/>
                <a:gd name="T23" fmla="*/ 21 h 26"/>
                <a:gd name="T24" fmla="*/ 14 w 48"/>
                <a:gd name="T25" fmla="*/ 23 h 26"/>
                <a:gd name="T26" fmla="*/ 5 w 48"/>
                <a:gd name="T27" fmla="*/ 22 h 26"/>
                <a:gd name="T28" fmla="*/ 0 w 48"/>
                <a:gd name="T29" fmla="*/ 19 h 26"/>
                <a:gd name="T30" fmla="*/ 36 w 48"/>
                <a:gd name="T31" fmla="*/ 13 h 26"/>
                <a:gd name="T32" fmla="*/ 43 w 48"/>
                <a:gd name="T33" fmla="*/ 4 h 26"/>
                <a:gd name="T34" fmla="*/ 36 w 48"/>
                <a:gd name="T35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26">
                  <a:moveTo>
                    <a:pt x="0" y="19"/>
                  </a:moveTo>
                  <a:cubicBezTo>
                    <a:pt x="0" y="18"/>
                    <a:pt x="1" y="17"/>
                    <a:pt x="2" y="17"/>
                  </a:cubicBezTo>
                  <a:cubicBezTo>
                    <a:pt x="3" y="17"/>
                    <a:pt x="3" y="18"/>
                    <a:pt x="4" y="19"/>
                  </a:cubicBezTo>
                  <a:cubicBezTo>
                    <a:pt x="6" y="19"/>
                    <a:pt x="7" y="16"/>
                    <a:pt x="9" y="16"/>
                  </a:cubicBezTo>
                  <a:cubicBezTo>
                    <a:pt x="11" y="17"/>
                    <a:pt x="10" y="19"/>
                    <a:pt x="9" y="21"/>
                  </a:cubicBezTo>
                  <a:cubicBezTo>
                    <a:pt x="12" y="22"/>
                    <a:pt x="14" y="18"/>
                    <a:pt x="17" y="18"/>
                  </a:cubicBezTo>
                  <a:cubicBezTo>
                    <a:pt x="18" y="19"/>
                    <a:pt x="19" y="19"/>
                    <a:pt x="18" y="21"/>
                  </a:cubicBezTo>
                  <a:cubicBezTo>
                    <a:pt x="22" y="18"/>
                    <a:pt x="25" y="17"/>
                    <a:pt x="30" y="18"/>
                  </a:cubicBezTo>
                  <a:cubicBezTo>
                    <a:pt x="31" y="18"/>
                    <a:pt x="30" y="16"/>
                    <a:pt x="30" y="15"/>
                  </a:cubicBezTo>
                  <a:cubicBezTo>
                    <a:pt x="35" y="14"/>
                    <a:pt x="36" y="0"/>
                    <a:pt x="42" y="0"/>
                  </a:cubicBezTo>
                  <a:cubicBezTo>
                    <a:pt x="45" y="0"/>
                    <a:pt x="46" y="1"/>
                    <a:pt x="46" y="4"/>
                  </a:cubicBezTo>
                  <a:cubicBezTo>
                    <a:pt x="48" y="13"/>
                    <a:pt x="37" y="14"/>
                    <a:pt x="34" y="21"/>
                  </a:cubicBezTo>
                  <a:cubicBezTo>
                    <a:pt x="28" y="20"/>
                    <a:pt x="20" y="26"/>
                    <a:pt x="14" y="23"/>
                  </a:cubicBezTo>
                  <a:cubicBezTo>
                    <a:pt x="11" y="24"/>
                    <a:pt x="7" y="25"/>
                    <a:pt x="5" y="22"/>
                  </a:cubicBezTo>
                  <a:cubicBezTo>
                    <a:pt x="3" y="23"/>
                    <a:pt x="0" y="22"/>
                    <a:pt x="0" y="19"/>
                  </a:cubicBezTo>
                  <a:close/>
                  <a:moveTo>
                    <a:pt x="36" y="13"/>
                  </a:moveTo>
                  <a:cubicBezTo>
                    <a:pt x="40" y="12"/>
                    <a:pt x="43" y="9"/>
                    <a:pt x="43" y="4"/>
                  </a:cubicBezTo>
                  <a:cubicBezTo>
                    <a:pt x="38" y="4"/>
                    <a:pt x="38" y="9"/>
                    <a:pt x="3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1" name="Freeform 589"/>
            <p:cNvSpPr/>
            <p:nvPr/>
          </p:nvSpPr>
          <p:spPr bwMode="auto">
            <a:xfrm>
              <a:off x="4561911" y="5982293"/>
              <a:ext cx="49736" cy="41882"/>
            </a:xfrm>
            <a:custGeom>
              <a:avLst/>
              <a:gdLst>
                <a:gd name="T0" fmla="*/ 8 w 8"/>
                <a:gd name="T1" fmla="*/ 6 h 7"/>
                <a:gd name="T2" fmla="*/ 6 w 8"/>
                <a:gd name="T3" fmla="*/ 7 h 7"/>
                <a:gd name="T4" fmla="*/ 1 w 8"/>
                <a:gd name="T5" fmla="*/ 3 h 7"/>
                <a:gd name="T6" fmla="*/ 8 w 8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cubicBezTo>
                    <a:pt x="7" y="6"/>
                    <a:pt x="7" y="7"/>
                    <a:pt x="6" y="7"/>
                  </a:cubicBezTo>
                  <a:cubicBezTo>
                    <a:pt x="3" y="7"/>
                    <a:pt x="0" y="5"/>
                    <a:pt x="1" y="3"/>
                  </a:cubicBezTo>
                  <a:cubicBezTo>
                    <a:pt x="3" y="0"/>
                    <a:pt x="7" y="3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2" name="Freeform 590"/>
            <p:cNvSpPr/>
            <p:nvPr/>
          </p:nvSpPr>
          <p:spPr bwMode="auto">
            <a:xfrm>
              <a:off x="5179672" y="6018940"/>
              <a:ext cx="175382" cy="86383"/>
            </a:xfrm>
            <a:custGeom>
              <a:avLst/>
              <a:gdLst>
                <a:gd name="T0" fmla="*/ 11 w 28"/>
                <a:gd name="T1" fmla="*/ 9 h 14"/>
                <a:gd name="T2" fmla="*/ 23 w 28"/>
                <a:gd name="T3" fmla="*/ 4 h 14"/>
                <a:gd name="T4" fmla="*/ 20 w 28"/>
                <a:gd name="T5" fmla="*/ 9 h 14"/>
                <a:gd name="T6" fmla="*/ 26 w 28"/>
                <a:gd name="T7" fmla="*/ 7 h 14"/>
                <a:gd name="T8" fmla="*/ 27 w 28"/>
                <a:gd name="T9" fmla="*/ 12 h 14"/>
                <a:gd name="T10" fmla="*/ 17 w 28"/>
                <a:gd name="T11" fmla="*/ 11 h 14"/>
                <a:gd name="T12" fmla="*/ 1 w 28"/>
                <a:gd name="T13" fmla="*/ 11 h 14"/>
                <a:gd name="T14" fmla="*/ 7 w 28"/>
                <a:gd name="T15" fmla="*/ 8 h 14"/>
                <a:gd name="T16" fmla="*/ 14 w 28"/>
                <a:gd name="T17" fmla="*/ 5 h 14"/>
                <a:gd name="T18" fmla="*/ 11 w 28"/>
                <a:gd name="T1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14">
                  <a:moveTo>
                    <a:pt x="11" y="9"/>
                  </a:moveTo>
                  <a:cubicBezTo>
                    <a:pt x="16" y="11"/>
                    <a:pt x="18" y="2"/>
                    <a:pt x="23" y="4"/>
                  </a:cubicBezTo>
                  <a:cubicBezTo>
                    <a:pt x="23" y="7"/>
                    <a:pt x="21" y="7"/>
                    <a:pt x="20" y="9"/>
                  </a:cubicBezTo>
                  <a:cubicBezTo>
                    <a:pt x="22" y="10"/>
                    <a:pt x="25" y="8"/>
                    <a:pt x="26" y="7"/>
                  </a:cubicBezTo>
                  <a:cubicBezTo>
                    <a:pt x="28" y="7"/>
                    <a:pt x="28" y="10"/>
                    <a:pt x="27" y="12"/>
                  </a:cubicBezTo>
                  <a:cubicBezTo>
                    <a:pt x="24" y="11"/>
                    <a:pt x="19" y="14"/>
                    <a:pt x="17" y="11"/>
                  </a:cubicBezTo>
                  <a:cubicBezTo>
                    <a:pt x="12" y="13"/>
                    <a:pt x="6" y="12"/>
                    <a:pt x="1" y="11"/>
                  </a:cubicBezTo>
                  <a:cubicBezTo>
                    <a:pt x="0" y="7"/>
                    <a:pt x="5" y="4"/>
                    <a:pt x="7" y="8"/>
                  </a:cubicBezTo>
                  <a:cubicBezTo>
                    <a:pt x="9" y="7"/>
                    <a:pt x="11" y="0"/>
                    <a:pt x="14" y="5"/>
                  </a:cubicBezTo>
                  <a:cubicBezTo>
                    <a:pt x="13" y="6"/>
                    <a:pt x="12" y="8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3" name="Freeform 591"/>
            <p:cNvSpPr/>
            <p:nvPr/>
          </p:nvSpPr>
          <p:spPr bwMode="auto">
            <a:xfrm>
              <a:off x="5671786" y="6050351"/>
              <a:ext cx="78529" cy="54971"/>
            </a:xfrm>
            <a:custGeom>
              <a:avLst/>
              <a:gdLst>
                <a:gd name="T0" fmla="*/ 12 w 13"/>
                <a:gd name="T1" fmla="*/ 0 h 9"/>
                <a:gd name="T2" fmla="*/ 13 w 13"/>
                <a:gd name="T3" fmla="*/ 2 h 9"/>
                <a:gd name="T4" fmla="*/ 0 w 13"/>
                <a:gd name="T5" fmla="*/ 5 h 9"/>
                <a:gd name="T6" fmla="*/ 12 w 13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9">
                  <a:moveTo>
                    <a:pt x="12" y="0"/>
                  </a:moveTo>
                  <a:cubicBezTo>
                    <a:pt x="12" y="1"/>
                    <a:pt x="13" y="1"/>
                    <a:pt x="13" y="2"/>
                  </a:cubicBezTo>
                  <a:cubicBezTo>
                    <a:pt x="10" y="4"/>
                    <a:pt x="3" y="9"/>
                    <a:pt x="0" y="5"/>
                  </a:cubicBezTo>
                  <a:cubicBezTo>
                    <a:pt x="2" y="0"/>
                    <a:pt x="7" y="3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4" name="Freeform 592"/>
            <p:cNvSpPr/>
            <p:nvPr/>
          </p:nvSpPr>
          <p:spPr bwMode="auto">
            <a:xfrm>
              <a:off x="4431029" y="6068676"/>
              <a:ext cx="41882" cy="141352"/>
            </a:xfrm>
            <a:custGeom>
              <a:avLst/>
              <a:gdLst>
                <a:gd name="T0" fmla="*/ 3 w 7"/>
                <a:gd name="T1" fmla="*/ 1 h 23"/>
                <a:gd name="T2" fmla="*/ 4 w 7"/>
                <a:gd name="T3" fmla="*/ 1 h 23"/>
                <a:gd name="T4" fmla="*/ 4 w 7"/>
                <a:gd name="T5" fmla="*/ 7 h 23"/>
                <a:gd name="T6" fmla="*/ 4 w 7"/>
                <a:gd name="T7" fmla="*/ 23 h 23"/>
                <a:gd name="T8" fmla="*/ 3 w 7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3">
                  <a:moveTo>
                    <a:pt x="3" y="1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5" y="3"/>
                    <a:pt x="4" y="5"/>
                    <a:pt x="4" y="7"/>
                  </a:cubicBezTo>
                  <a:cubicBezTo>
                    <a:pt x="4" y="13"/>
                    <a:pt x="7" y="20"/>
                    <a:pt x="4" y="23"/>
                  </a:cubicBezTo>
                  <a:cubicBezTo>
                    <a:pt x="0" y="20"/>
                    <a:pt x="0" y="6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5" name="Freeform 593"/>
            <p:cNvSpPr/>
            <p:nvPr/>
          </p:nvSpPr>
          <p:spPr bwMode="auto">
            <a:xfrm>
              <a:off x="5161347" y="6086998"/>
              <a:ext cx="429292" cy="60206"/>
            </a:xfrm>
            <a:custGeom>
              <a:avLst/>
              <a:gdLst>
                <a:gd name="T0" fmla="*/ 69 w 69"/>
                <a:gd name="T1" fmla="*/ 2 h 10"/>
                <a:gd name="T2" fmla="*/ 57 w 69"/>
                <a:gd name="T3" fmla="*/ 5 h 10"/>
                <a:gd name="T4" fmla="*/ 14 w 69"/>
                <a:gd name="T5" fmla="*/ 8 h 10"/>
                <a:gd name="T6" fmla="*/ 0 w 69"/>
                <a:gd name="T7" fmla="*/ 8 h 10"/>
                <a:gd name="T8" fmla="*/ 10 w 69"/>
                <a:gd name="T9" fmla="*/ 5 h 10"/>
                <a:gd name="T10" fmla="*/ 46 w 69"/>
                <a:gd name="T11" fmla="*/ 3 h 10"/>
                <a:gd name="T12" fmla="*/ 69 w 6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10">
                  <a:moveTo>
                    <a:pt x="69" y="2"/>
                  </a:moveTo>
                  <a:cubicBezTo>
                    <a:pt x="67" y="7"/>
                    <a:pt x="62" y="5"/>
                    <a:pt x="57" y="5"/>
                  </a:cubicBezTo>
                  <a:cubicBezTo>
                    <a:pt x="43" y="6"/>
                    <a:pt x="30" y="7"/>
                    <a:pt x="14" y="8"/>
                  </a:cubicBezTo>
                  <a:cubicBezTo>
                    <a:pt x="9" y="8"/>
                    <a:pt x="3" y="10"/>
                    <a:pt x="0" y="8"/>
                  </a:cubicBezTo>
                  <a:cubicBezTo>
                    <a:pt x="2" y="3"/>
                    <a:pt x="6" y="5"/>
                    <a:pt x="10" y="5"/>
                  </a:cubicBezTo>
                  <a:cubicBezTo>
                    <a:pt x="21" y="5"/>
                    <a:pt x="34" y="3"/>
                    <a:pt x="46" y="3"/>
                  </a:cubicBezTo>
                  <a:cubicBezTo>
                    <a:pt x="56" y="3"/>
                    <a:pt x="64" y="0"/>
                    <a:pt x="6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6" name="Freeform 594"/>
            <p:cNvSpPr/>
            <p:nvPr/>
          </p:nvSpPr>
          <p:spPr bwMode="auto">
            <a:xfrm>
              <a:off x="3891797" y="6160292"/>
              <a:ext cx="366468" cy="81147"/>
            </a:xfrm>
            <a:custGeom>
              <a:avLst/>
              <a:gdLst>
                <a:gd name="T0" fmla="*/ 12 w 59"/>
                <a:gd name="T1" fmla="*/ 0 h 13"/>
                <a:gd name="T2" fmla="*/ 12 w 59"/>
                <a:gd name="T3" fmla="*/ 4 h 13"/>
                <a:gd name="T4" fmla="*/ 21 w 59"/>
                <a:gd name="T5" fmla="*/ 1 h 13"/>
                <a:gd name="T6" fmla="*/ 21 w 59"/>
                <a:gd name="T7" fmla="*/ 6 h 13"/>
                <a:gd name="T8" fmla="*/ 30 w 59"/>
                <a:gd name="T9" fmla="*/ 2 h 13"/>
                <a:gd name="T10" fmla="*/ 30 w 59"/>
                <a:gd name="T11" fmla="*/ 6 h 13"/>
                <a:gd name="T12" fmla="*/ 37 w 59"/>
                <a:gd name="T13" fmla="*/ 5 h 13"/>
                <a:gd name="T14" fmla="*/ 38 w 59"/>
                <a:gd name="T15" fmla="*/ 9 h 13"/>
                <a:gd name="T16" fmla="*/ 44 w 59"/>
                <a:gd name="T17" fmla="*/ 5 h 13"/>
                <a:gd name="T18" fmla="*/ 46 w 59"/>
                <a:gd name="T19" fmla="*/ 8 h 13"/>
                <a:gd name="T20" fmla="*/ 51 w 59"/>
                <a:gd name="T21" fmla="*/ 5 h 13"/>
                <a:gd name="T22" fmla="*/ 51 w 59"/>
                <a:gd name="T23" fmla="*/ 9 h 13"/>
                <a:gd name="T24" fmla="*/ 55 w 59"/>
                <a:gd name="T25" fmla="*/ 6 h 13"/>
                <a:gd name="T26" fmla="*/ 58 w 59"/>
                <a:gd name="T27" fmla="*/ 11 h 13"/>
                <a:gd name="T28" fmla="*/ 27 w 59"/>
                <a:gd name="T29" fmla="*/ 8 h 13"/>
                <a:gd name="T30" fmla="*/ 18 w 59"/>
                <a:gd name="T31" fmla="*/ 6 h 13"/>
                <a:gd name="T32" fmla="*/ 10 w 59"/>
                <a:gd name="T33" fmla="*/ 6 h 13"/>
                <a:gd name="T34" fmla="*/ 0 w 59"/>
                <a:gd name="T35" fmla="*/ 7 h 13"/>
                <a:gd name="T36" fmla="*/ 4 w 59"/>
                <a:gd name="T37" fmla="*/ 1 h 13"/>
                <a:gd name="T38" fmla="*/ 3 w 59"/>
                <a:gd name="T39" fmla="*/ 5 h 13"/>
                <a:gd name="T40" fmla="*/ 12 w 59"/>
                <a:gd name="T4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13">
                  <a:moveTo>
                    <a:pt x="12" y="0"/>
                  </a:moveTo>
                  <a:cubicBezTo>
                    <a:pt x="13" y="1"/>
                    <a:pt x="13" y="3"/>
                    <a:pt x="12" y="4"/>
                  </a:cubicBezTo>
                  <a:cubicBezTo>
                    <a:pt x="16" y="5"/>
                    <a:pt x="18" y="2"/>
                    <a:pt x="21" y="1"/>
                  </a:cubicBezTo>
                  <a:cubicBezTo>
                    <a:pt x="22" y="3"/>
                    <a:pt x="21" y="3"/>
                    <a:pt x="21" y="6"/>
                  </a:cubicBezTo>
                  <a:cubicBezTo>
                    <a:pt x="26" y="8"/>
                    <a:pt x="26" y="2"/>
                    <a:pt x="30" y="2"/>
                  </a:cubicBezTo>
                  <a:cubicBezTo>
                    <a:pt x="31" y="4"/>
                    <a:pt x="31" y="5"/>
                    <a:pt x="30" y="6"/>
                  </a:cubicBezTo>
                  <a:cubicBezTo>
                    <a:pt x="33" y="10"/>
                    <a:pt x="34" y="5"/>
                    <a:pt x="37" y="5"/>
                  </a:cubicBezTo>
                  <a:cubicBezTo>
                    <a:pt x="38" y="5"/>
                    <a:pt x="37" y="7"/>
                    <a:pt x="38" y="9"/>
                  </a:cubicBezTo>
                  <a:cubicBezTo>
                    <a:pt x="42" y="10"/>
                    <a:pt x="41" y="5"/>
                    <a:pt x="44" y="5"/>
                  </a:cubicBezTo>
                  <a:cubicBezTo>
                    <a:pt x="45" y="5"/>
                    <a:pt x="45" y="7"/>
                    <a:pt x="46" y="8"/>
                  </a:cubicBezTo>
                  <a:cubicBezTo>
                    <a:pt x="48" y="8"/>
                    <a:pt x="47" y="4"/>
                    <a:pt x="51" y="5"/>
                  </a:cubicBezTo>
                  <a:cubicBezTo>
                    <a:pt x="52" y="7"/>
                    <a:pt x="51" y="7"/>
                    <a:pt x="51" y="9"/>
                  </a:cubicBezTo>
                  <a:cubicBezTo>
                    <a:pt x="54" y="9"/>
                    <a:pt x="54" y="7"/>
                    <a:pt x="55" y="6"/>
                  </a:cubicBezTo>
                  <a:cubicBezTo>
                    <a:pt x="57" y="6"/>
                    <a:pt x="59" y="7"/>
                    <a:pt x="58" y="11"/>
                  </a:cubicBezTo>
                  <a:cubicBezTo>
                    <a:pt x="48" y="12"/>
                    <a:pt x="35" y="13"/>
                    <a:pt x="27" y="8"/>
                  </a:cubicBezTo>
                  <a:cubicBezTo>
                    <a:pt x="24" y="10"/>
                    <a:pt x="18" y="11"/>
                    <a:pt x="18" y="6"/>
                  </a:cubicBezTo>
                  <a:cubicBezTo>
                    <a:pt x="16" y="7"/>
                    <a:pt x="12" y="8"/>
                    <a:pt x="10" y="6"/>
                  </a:cubicBezTo>
                  <a:cubicBezTo>
                    <a:pt x="7" y="7"/>
                    <a:pt x="4" y="11"/>
                    <a:pt x="0" y="7"/>
                  </a:cubicBezTo>
                  <a:cubicBezTo>
                    <a:pt x="1" y="4"/>
                    <a:pt x="0" y="1"/>
                    <a:pt x="4" y="1"/>
                  </a:cubicBezTo>
                  <a:cubicBezTo>
                    <a:pt x="5" y="2"/>
                    <a:pt x="3" y="4"/>
                    <a:pt x="3" y="5"/>
                  </a:cubicBezTo>
                  <a:cubicBezTo>
                    <a:pt x="8" y="7"/>
                    <a:pt x="8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7" name="Freeform 595"/>
            <p:cNvSpPr/>
            <p:nvPr/>
          </p:nvSpPr>
          <p:spPr bwMode="auto">
            <a:xfrm>
              <a:off x="3910120" y="6186468"/>
              <a:ext cx="476409" cy="91618"/>
            </a:xfrm>
            <a:custGeom>
              <a:avLst/>
              <a:gdLst>
                <a:gd name="T0" fmla="*/ 77 w 77"/>
                <a:gd name="T1" fmla="*/ 2 h 15"/>
                <a:gd name="T2" fmla="*/ 62 w 77"/>
                <a:gd name="T3" fmla="*/ 15 h 15"/>
                <a:gd name="T4" fmla="*/ 0 w 77"/>
                <a:gd name="T5" fmla="*/ 10 h 15"/>
                <a:gd name="T6" fmla="*/ 8 w 77"/>
                <a:gd name="T7" fmla="*/ 8 h 15"/>
                <a:gd name="T8" fmla="*/ 41 w 77"/>
                <a:gd name="T9" fmla="*/ 9 h 15"/>
                <a:gd name="T10" fmla="*/ 60 w 77"/>
                <a:gd name="T11" fmla="*/ 11 h 15"/>
                <a:gd name="T12" fmla="*/ 77 w 77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5">
                  <a:moveTo>
                    <a:pt x="77" y="2"/>
                  </a:moveTo>
                  <a:cubicBezTo>
                    <a:pt x="74" y="9"/>
                    <a:pt x="65" y="9"/>
                    <a:pt x="62" y="15"/>
                  </a:cubicBezTo>
                  <a:cubicBezTo>
                    <a:pt x="43" y="13"/>
                    <a:pt x="20" y="13"/>
                    <a:pt x="0" y="10"/>
                  </a:cubicBezTo>
                  <a:cubicBezTo>
                    <a:pt x="0" y="4"/>
                    <a:pt x="6" y="8"/>
                    <a:pt x="8" y="8"/>
                  </a:cubicBezTo>
                  <a:cubicBezTo>
                    <a:pt x="16" y="9"/>
                    <a:pt x="31" y="10"/>
                    <a:pt x="41" y="9"/>
                  </a:cubicBezTo>
                  <a:cubicBezTo>
                    <a:pt x="47" y="9"/>
                    <a:pt x="56" y="12"/>
                    <a:pt x="60" y="11"/>
                  </a:cubicBezTo>
                  <a:cubicBezTo>
                    <a:pt x="67" y="10"/>
                    <a:pt x="70" y="0"/>
                    <a:pt x="7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8" name="Freeform 596"/>
            <p:cNvSpPr/>
            <p:nvPr/>
          </p:nvSpPr>
          <p:spPr bwMode="auto">
            <a:xfrm>
              <a:off x="4658762" y="6191703"/>
              <a:ext cx="26176" cy="26176"/>
            </a:xfrm>
            <a:custGeom>
              <a:avLst/>
              <a:gdLst>
                <a:gd name="T0" fmla="*/ 3 w 4"/>
                <a:gd name="T1" fmla="*/ 1 h 4"/>
                <a:gd name="T2" fmla="*/ 3 w 4"/>
                <a:gd name="T3" fmla="*/ 4 h 4"/>
                <a:gd name="T4" fmla="*/ 1 w 4"/>
                <a:gd name="T5" fmla="*/ 4 h 4"/>
                <a:gd name="T6" fmla="*/ 3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3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0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9" name="Freeform 597"/>
            <p:cNvSpPr/>
            <p:nvPr/>
          </p:nvSpPr>
          <p:spPr bwMode="auto">
            <a:xfrm>
              <a:off x="4907438" y="6196939"/>
              <a:ext cx="143971" cy="99470"/>
            </a:xfrm>
            <a:custGeom>
              <a:avLst/>
              <a:gdLst>
                <a:gd name="T0" fmla="*/ 23 w 23"/>
                <a:gd name="T1" fmla="*/ 0 h 16"/>
                <a:gd name="T2" fmla="*/ 0 w 23"/>
                <a:gd name="T3" fmla="*/ 16 h 16"/>
                <a:gd name="T4" fmla="*/ 0 w 23"/>
                <a:gd name="T5" fmla="*/ 13 h 16"/>
                <a:gd name="T6" fmla="*/ 21 w 23"/>
                <a:gd name="T7" fmla="*/ 0 h 16"/>
                <a:gd name="T8" fmla="*/ 23 w 2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6">
                  <a:moveTo>
                    <a:pt x="23" y="0"/>
                  </a:moveTo>
                  <a:cubicBezTo>
                    <a:pt x="22" y="12"/>
                    <a:pt x="8" y="15"/>
                    <a:pt x="0" y="16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8" y="10"/>
                    <a:pt x="19" y="9"/>
                    <a:pt x="21" y="0"/>
                  </a:cubicBezTo>
                  <a:cubicBezTo>
                    <a:pt x="22" y="0"/>
                    <a:pt x="23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0" name="Freeform 598"/>
            <p:cNvSpPr/>
            <p:nvPr/>
          </p:nvSpPr>
          <p:spPr bwMode="auto">
            <a:xfrm>
              <a:off x="4616880" y="6223115"/>
              <a:ext cx="23560" cy="23560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3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4" y="1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3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1" name="Freeform 599"/>
            <p:cNvSpPr/>
            <p:nvPr/>
          </p:nvSpPr>
          <p:spPr bwMode="auto">
            <a:xfrm>
              <a:off x="4499087" y="6223115"/>
              <a:ext cx="81147" cy="49736"/>
            </a:xfrm>
            <a:custGeom>
              <a:avLst/>
              <a:gdLst>
                <a:gd name="T0" fmla="*/ 2 w 13"/>
                <a:gd name="T1" fmla="*/ 0 h 8"/>
                <a:gd name="T2" fmla="*/ 13 w 13"/>
                <a:gd name="T3" fmla="*/ 5 h 8"/>
                <a:gd name="T4" fmla="*/ 13 w 13"/>
                <a:gd name="T5" fmla="*/ 8 h 8"/>
                <a:gd name="T6" fmla="*/ 2 w 1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2" y="0"/>
                  </a:moveTo>
                  <a:cubicBezTo>
                    <a:pt x="5" y="2"/>
                    <a:pt x="8" y="4"/>
                    <a:pt x="13" y="5"/>
                  </a:cubicBezTo>
                  <a:cubicBezTo>
                    <a:pt x="13" y="6"/>
                    <a:pt x="13" y="7"/>
                    <a:pt x="13" y="8"/>
                  </a:cubicBezTo>
                  <a:cubicBezTo>
                    <a:pt x="9" y="8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2" name="Freeform 600"/>
            <p:cNvSpPr/>
            <p:nvPr/>
          </p:nvSpPr>
          <p:spPr bwMode="auto">
            <a:xfrm>
              <a:off x="4698027" y="6236204"/>
              <a:ext cx="36647" cy="23560"/>
            </a:xfrm>
            <a:custGeom>
              <a:avLst/>
              <a:gdLst>
                <a:gd name="T0" fmla="*/ 1 w 6"/>
                <a:gd name="T1" fmla="*/ 0 h 4"/>
                <a:gd name="T2" fmla="*/ 4 w 6"/>
                <a:gd name="T3" fmla="*/ 1 h 4"/>
                <a:gd name="T4" fmla="*/ 1 w 6"/>
                <a:gd name="T5" fmla="*/ 4 h 4"/>
                <a:gd name="T6" fmla="*/ 1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2" y="0"/>
                    <a:pt x="4" y="0"/>
                    <a:pt x="4" y="1"/>
                  </a:cubicBezTo>
                  <a:cubicBezTo>
                    <a:pt x="6" y="3"/>
                    <a:pt x="3" y="4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3" name="Freeform 601"/>
            <p:cNvSpPr/>
            <p:nvPr/>
          </p:nvSpPr>
          <p:spPr bwMode="auto">
            <a:xfrm>
              <a:off x="4776556" y="6236204"/>
              <a:ext cx="44501" cy="41882"/>
            </a:xfrm>
            <a:custGeom>
              <a:avLst/>
              <a:gdLst>
                <a:gd name="T0" fmla="*/ 4 w 7"/>
                <a:gd name="T1" fmla="*/ 7 h 7"/>
                <a:gd name="T2" fmla="*/ 0 w 7"/>
                <a:gd name="T3" fmla="*/ 4 h 7"/>
                <a:gd name="T4" fmla="*/ 4 w 7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2" y="7"/>
                    <a:pt x="0" y="6"/>
                    <a:pt x="0" y="4"/>
                  </a:cubicBezTo>
                  <a:cubicBezTo>
                    <a:pt x="2" y="0"/>
                    <a:pt x="7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4" name="Freeform 602"/>
            <p:cNvSpPr>
              <a:spLocks noEditPoints="1"/>
            </p:cNvSpPr>
            <p:nvPr/>
          </p:nvSpPr>
          <p:spPr bwMode="auto">
            <a:xfrm>
              <a:off x="4739910" y="5992763"/>
              <a:ext cx="204175" cy="180617"/>
            </a:xfrm>
            <a:custGeom>
              <a:avLst/>
              <a:gdLst>
                <a:gd name="T0" fmla="*/ 33 w 33"/>
                <a:gd name="T1" fmla="*/ 11 h 29"/>
                <a:gd name="T2" fmla="*/ 11 w 33"/>
                <a:gd name="T3" fmla="*/ 29 h 29"/>
                <a:gd name="T4" fmla="*/ 33 w 33"/>
                <a:gd name="T5" fmla="*/ 11 h 29"/>
                <a:gd name="T6" fmla="*/ 25 w 33"/>
                <a:gd name="T7" fmla="*/ 12 h 29"/>
                <a:gd name="T8" fmla="*/ 26 w 33"/>
                <a:gd name="T9" fmla="*/ 17 h 29"/>
                <a:gd name="T10" fmla="*/ 29 w 33"/>
                <a:gd name="T11" fmla="*/ 11 h 29"/>
                <a:gd name="T12" fmla="*/ 25 w 33"/>
                <a:gd name="T13" fmla="*/ 12 h 29"/>
                <a:gd name="T14" fmla="*/ 16 w 33"/>
                <a:gd name="T15" fmla="*/ 23 h 29"/>
                <a:gd name="T16" fmla="*/ 13 w 33"/>
                <a:gd name="T17" fmla="*/ 21 h 29"/>
                <a:gd name="T18" fmla="*/ 12 w 33"/>
                <a:gd name="T19" fmla="*/ 25 h 29"/>
                <a:gd name="T20" fmla="*/ 25 w 33"/>
                <a:gd name="T21" fmla="*/ 18 h 29"/>
                <a:gd name="T22" fmla="*/ 21 w 33"/>
                <a:gd name="T23" fmla="*/ 14 h 29"/>
                <a:gd name="T24" fmla="*/ 19 w 33"/>
                <a:gd name="T25" fmla="*/ 15 h 29"/>
                <a:gd name="T26" fmla="*/ 20 w 33"/>
                <a:gd name="T27" fmla="*/ 20 h 29"/>
                <a:gd name="T28" fmla="*/ 16 w 33"/>
                <a:gd name="T2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0" y="21"/>
                    <a:pt x="23" y="27"/>
                    <a:pt x="11" y="29"/>
                  </a:cubicBezTo>
                  <a:cubicBezTo>
                    <a:pt x="0" y="23"/>
                    <a:pt x="24" y="0"/>
                    <a:pt x="33" y="11"/>
                  </a:cubicBezTo>
                  <a:close/>
                  <a:moveTo>
                    <a:pt x="25" y="12"/>
                  </a:moveTo>
                  <a:cubicBezTo>
                    <a:pt x="24" y="12"/>
                    <a:pt x="25" y="16"/>
                    <a:pt x="26" y="17"/>
                  </a:cubicBezTo>
                  <a:cubicBezTo>
                    <a:pt x="27" y="16"/>
                    <a:pt x="30" y="15"/>
                    <a:pt x="29" y="11"/>
                  </a:cubicBezTo>
                  <a:cubicBezTo>
                    <a:pt x="27" y="11"/>
                    <a:pt x="26" y="12"/>
                    <a:pt x="25" y="12"/>
                  </a:cubicBezTo>
                  <a:close/>
                  <a:moveTo>
                    <a:pt x="16" y="23"/>
                  </a:moveTo>
                  <a:cubicBezTo>
                    <a:pt x="14" y="24"/>
                    <a:pt x="14" y="22"/>
                    <a:pt x="13" y="21"/>
                  </a:cubicBezTo>
                  <a:cubicBezTo>
                    <a:pt x="12" y="22"/>
                    <a:pt x="11" y="23"/>
                    <a:pt x="12" y="25"/>
                  </a:cubicBezTo>
                  <a:cubicBezTo>
                    <a:pt x="18" y="26"/>
                    <a:pt x="21" y="20"/>
                    <a:pt x="25" y="18"/>
                  </a:cubicBezTo>
                  <a:cubicBezTo>
                    <a:pt x="22" y="18"/>
                    <a:pt x="22" y="16"/>
                    <a:pt x="21" y="14"/>
                  </a:cubicBezTo>
                  <a:cubicBezTo>
                    <a:pt x="20" y="13"/>
                    <a:pt x="20" y="15"/>
                    <a:pt x="19" y="15"/>
                  </a:cubicBezTo>
                  <a:cubicBezTo>
                    <a:pt x="19" y="17"/>
                    <a:pt x="20" y="17"/>
                    <a:pt x="20" y="20"/>
                  </a:cubicBezTo>
                  <a:cubicBezTo>
                    <a:pt x="18" y="20"/>
                    <a:pt x="19" y="24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5" name="Freeform 603"/>
            <p:cNvSpPr>
              <a:spLocks noEditPoints="1"/>
            </p:cNvSpPr>
            <p:nvPr/>
          </p:nvSpPr>
          <p:spPr bwMode="auto">
            <a:xfrm>
              <a:off x="4889114" y="6029410"/>
              <a:ext cx="149206" cy="206794"/>
            </a:xfrm>
            <a:custGeom>
              <a:avLst/>
              <a:gdLst>
                <a:gd name="T0" fmla="*/ 5 w 24"/>
                <a:gd name="T1" fmla="*/ 27 h 33"/>
                <a:gd name="T2" fmla="*/ 22 w 24"/>
                <a:gd name="T3" fmla="*/ 12 h 33"/>
                <a:gd name="T4" fmla="*/ 5 w 24"/>
                <a:gd name="T5" fmla="*/ 27 h 33"/>
                <a:gd name="T6" fmla="*/ 8 w 24"/>
                <a:gd name="T7" fmla="*/ 25 h 33"/>
                <a:gd name="T8" fmla="*/ 11 w 24"/>
                <a:gd name="T9" fmla="*/ 25 h 33"/>
                <a:gd name="T10" fmla="*/ 13 w 24"/>
                <a:gd name="T11" fmla="*/ 16 h 33"/>
                <a:gd name="T12" fmla="*/ 17 w 24"/>
                <a:gd name="T13" fmla="*/ 18 h 33"/>
                <a:gd name="T14" fmla="*/ 18 w 24"/>
                <a:gd name="T15" fmla="*/ 13 h 33"/>
                <a:gd name="T16" fmla="*/ 8 w 24"/>
                <a:gd name="T17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3">
                  <a:moveTo>
                    <a:pt x="5" y="27"/>
                  </a:moveTo>
                  <a:cubicBezTo>
                    <a:pt x="0" y="20"/>
                    <a:pt x="19" y="0"/>
                    <a:pt x="22" y="12"/>
                  </a:cubicBezTo>
                  <a:cubicBezTo>
                    <a:pt x="24" y="19"/>
                    <a:pt x="11" y="33"/>
                    <a:pt x="5" y="27"/>
                  </a:cubicBezTo>
                  <a:close/>
                  <a:moveTo>
                    <a:pt x="8" y="25"/>
                  </a:moveTo>
                  <a:cubicBezTo>
                    <a:pt x="9" y="25"/>
                    <a:pt x="10" y="25"/>
                    <a:pt x="11" y="25"/>
                  </a:cubicBezTo>
                  <a:cubicBezTo>
                    <a:pt x="10" y="22"/>
                    <a:pt x="12" y="19"/>
                    <a:pt x="13" y="16"/>
                  </a:cubicBezTo>
                  <a:cubicBezTo>
                    <a:pt x="16" y="15"/>
                    <a:pt x="16" y="18"/>
                    <a:pt x="17" y="18"/>
                  </a:cubicBezTo>
                  <a:cubicBezTo>
                    <a:pt x="17" y="16"/>
                    <a:pt x="18" y="15"/>
                    <a:pt x="18" y="13"/>
                  </a:cubicBezTo>
                  <a:cubicBezTo>
                    <a:pt x="12" y="13"/>
                    <a:pt x="9" y="19"/>
                    <a:pt x="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16" name="文本框 1015"/>
          <p:cNvSpPr txBox="1"/>
          <p:nvPr/>
        </p:nvSpPr>
        <p:spPr>
          <a:xfrm>
            <a:off x="5031664" y="2882453"/>
            <a:ext cx="2113280" cy="5835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3200" spc="600" dirty="0" smtClean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第四部分</a:t>
            </a:r>
            <a:endParaRPr kumimoji="1" lang="zh-CN" altLang="en-US" sz="3200" spc="600" dirty="0" smtClean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50">
        <p:newsflash/>
      </p:transition>
    </mc:Choice>
    <mc:Fallback>
      <p:transition spd="med">
        <p:newsflash/>
      </p:transition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9"/>
          <p:cNvSpPr/>
          <p:nvPr/>
        </p:nvSpPr>
        <p:spPr bwMode="auto">
          <a:xfrm rot="20796978">
            <a:off x="7363009" y="1589324"/>
            <a:ext cx="486618" cy="569144"/>
          </a:xfrm>
          <a:custGeom>
            <a:avLst/>
            <a:gdLst>
              <a:gd name="T0" fmla="*/ 2 w 11"/>
              <a:gd name="T1" fmla="*/ 0 h 13"/>
              <a:gd name="T2" fmla="*/ 0 w 11"/>
              <a:gd name="T3" fmla="*/ 11 h 13"/>
              <a:gd name="T4" fmla="*/ 8 w 11"/>
              <a:gd name="T5" fmla="*/ 12 h 13"/>
              <a:gd name="T6" fmla="*/ 10 w 11"/>
              <a:gd name="T7" fmla="*/ 2 h 13"/>
              <a:gd name="T8" fmla="*/ 2 w 11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3">
                <a:moveTo>
                  <a:pt x="2" y="0"/>
                </a:moveTo>
                <a:cubicBezTo>
                  <a:pt x="1" y="2"/>
                  <a:pt x="0" y="7"/>
                  <a:pt x="0" y="11"/>
                </a:cubicBezTo>
                <a:cubicBezTo>
                  <a:pt x="2" y="12"/>
                  <a:pt x="5" y="13"/>
                  <a:pt x="8" y="12"/>
                </a:cubicBezTo>
                <a:cubicBezTo>
                  <a:pt x="9" y="10"/>
                  <a:pt x="11" y="4"/>
                  <a:pt x="10" y="2"/>
                </a:cubicBezTo>
                <a:cubicBezTo>
                  <a:pt x="8" y="1"/>
                  <a:pt x="5" y="1"/>
                  <a:pt x="2" y="0"/>
                </a:cubicBezTo>
                <a:close/>
              </a:path>
            </a:pathLst>
          </a:custGeom>
          <a:noFill/>
          <a:ln w="28575" cap="rnd">
            <a:solidFill>
              <a:srgbClr val="F2CFD7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7" name="组 26"/>
          <p:cNvGrpSpPr/>
          <p:nvPr/>
        </p:nvGrpSpPr>
        <p:grpSpPr>
          <a:xfrm>
            <a:off x="1663700" y="2206625"/>
            <a:ext cx="2713990" cy="1165225"/>
            <a:chOff x="1215833" y="4342781"/>
            <a:chExt cx="1697411" cy="1165021"/>
          </a:xfrm>
        </p:grpSpPr>
        <p:sp>
          <p:nvSpPr>
            <p:cNvPr id="28" name="文本框 27"/>
            <p:cNvSpPr txBox="1"/>
            <p:nvPr/>
          </p:nvSpPr>
          <p:spPr>
            <a:xfrm>
              <a:off x="1215834" y="4342781"/>
              <a:ext cx="1613091" cy="4602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zh-CN" altLang="en-US" sz="2400" b="1" dirty="0">
                <a:solidFill>
                  <a:srgbClr val="2F6335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9" name="矩形 28"/>
            <p:cNvSpPr/>
            <p:nvPr/>
          </p:nvSpPr>
          <p:spPr>
            <a:xfrm>
              <a:off x="1215833" y="5139502"/>
              <a:ext cx="1697411" cy="3683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just"/>
              <a:endParaRPr lang="en-US" altLang="zh-CN" dirty="0">
                <a:solidFill>
                  <a:srgbClr val="2F6335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35" name="矩形 34"/>
          <p:cNvSpPr/>
          <p:nvPr/>
        </p:nvSpPr>
        <p:spPr>
          <a:xfrm>
            <a:off x="4993005" y="2470785"/>
            <a:ext cx="5227320" cy="28613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 algn="just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胡适先生是著名的学者、教育家、外交家。在步入中年之前，一直收入丰厚</a:t>
            </a:r>
            <a:r>
              <a:rPr 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，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他家住房十分宽敞生活富裕。</a:t>
            </a:r>
            <a:r>
              <a:rPr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但胡适不注重理财，</a:t>
            </a:r>
            <a:r>
              <a:rPr lang="zh-CN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生活中大手大脚</a:t>
            </a:r>
            <a:r>
              <a:rPr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，长期没有积蓄。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胡适步入中年以后，他的经济生活开始拮据起来，且持续一生。</a:t>
            </a:r>
            <a:endParaRPr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1566545" y="441325"/>
            <a:ext cx="318135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名人理财案例</a:t>
            </a:r>
            <a:r>
              <a:rPr kumimoji="1" lang="en-US" altLang="zh-CN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-</a:t>
            </a:r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胡适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7202805" y="1341755"/>
            <a:ext cx="643890" cy="1198880"/>
          </a:xfrm>
          <a:prstGeom prst="rect">
            <a:avLst/>
          </a:prstGeom>
          <a:noFill/>
        </p:spPr>
        <p:txBody>
          <a:bodyPr wrap="square" rtlCol="0" anchor="t">
            <a:spAutoFit/>
            <a:scene3d>
              <a:camera prst="orthographicFront"/>
              <a:lightRig rig="threePt" dir="t"/>
            </a:scene3d>
          </a:bodyPr>
          <a:p>
            <a:r>
              <a:rPr lang="zh-CN" altLang="en-US" sz="720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8682A6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Arial" panose="020B0604020202020204" pitchFamily="34" charset="0"/>
              </a:rPr>
              <a:t>×</a:t>
            </a:r>
            <a:endParaRPr lang="zh-CN" altLang="en-US" sz="7200">
              <a:ln>
                <a:solidFill>
                  <a:schemeClr val="accent6">
                    <a:lumMod val="50000"/>
                  </a:schemeClr>
                </a:solidFill>
              </a:ln>
              <a:solidFill>
                <a:srgbClr val="8682A6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Arial" panose="020B0604020202020204" pitchFamily="34" charset="0"/>
            </a:endParaRPr>
          </a:p>
        </p:txBody>
      </p:sp>
      <p:pic>
        <p:nvPicPr>
          <p:cNvPr id="3" name="图片 2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5" name="文本框 4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276985" y="1966595"/>
            <a:ext cx="2707640" cy="3869055"/>
          </a:xfrm>
          <a:prstGeom prst="rect">
            <a:avLst/>
          </a:prstGeom>
          <a:effectLst>
            <a:softEdge rad="31750"/>
          </a:effectLst>
        </p:spPr>
      </p:pic>
      <p:grpSp>
        <p:nvGrpSpPr>
          <p:cNvPr id="47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48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/>
      </p:transition>
    </mc:Choice>
    <mc:Fallback>
      <p:transition spd="slow">
        <p:blinds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1" presetID="3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3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4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5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6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7" presetID="3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9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0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1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2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4" grpId="0"/>
      <p:bldP spid="35" grpId="1"/>
      <p:bldP spid="4" grpId="1"/>
      <p:bldP spid="11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/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Freeform 106"/>
          <p:cNvSpPr>
            <a:spLocks noEditPoints="1"/>
          </p:cNvSpPr>
          <p:nvPr/>
        </p:nvSpPr>
        <p:spPr bwMode="auto">
          <a:xfrm>
            <a:off x="1638256" y="2691894"/>
            <a:ext cx="584200" cy="715963"/>
          </a:xfrm>
          <a:custGeom>
            <a:avLst/>
            <a:gdLst>
              <a:gd name="T0" fmla="*/ 3 w 222"/>
              <a:gd name="T1" fmla="*/ 0 h 272"/>
              <a:gd name="T2" fmla="*/ 217 w 222"/>
              <a:gd name="T3" fmla="*/ 156 h 272"/>
              <a:gd name="T4" fmla="*/ 29 w 222"/>
              <a:gd name="T5" fmla="*/ 27 h 272"/>
              <a:gd name="T6" fmla="*/ 172 w 222"/>
              <a:gd name="T7" fmla="*/ 182 h 272"/>
              <a:gd name="T8" fmla="*/ 101 w 222"/>
              <a:gd name="T9" fmla="*/ 227 h 272"/>
              <a:gd name="T10" fmla="*/ 126 w 222"/>
              <a:gd name="T11" fmla="*/ 175 h 272"/>
              <a:gd name="T12" fmla="*/ 89 w 222"/>
              <a:gd name="T13" fmla="*/ 242 h 272"/>
              <a:gd name="T14" fmla="*/ 169 w 222"/>
              <a:gd name="T15" fmla="*/ 102 h 272"/>
              <a:gd name="T16" fmla="*/ 177 w 222"/>
              <a:gd name="T17" fmla="*/ 135 h 272"/>
              <a:gd name="T18" fmla="*/ 77 w 222"/>
              <a:gd name="T19" fmla="*/ 177 h 272"/>
              <a:gd name="T20" fmla="*/ 80 w 222"/>
              <a:gd name="T21" fmla="*/ 115 h 272"/>
              <a:gd name="T22" fmla="*/ 168 w 222"/>
              <a:gd name="T23" fmla="*/ 185 h 272"/>
              <a:gd name="T24" fmla="*/ 107 w 222"/>
              <a:gd name="T25" fmla="*/ 99 h 272"/>
              <a:gd name="T26" fmla="*/ 93 w 222"/>
              <a:gd name="T27" fmla="*/ 106 h 272"/>
              <a:gd name="T28" fmla="*/ 102 w 222"/>
              <a:gd name="T29" fmla="*/ 145 h 272"/>
              <a:gd name="T30" fmla="*/ 69 w 222"/>
              <a:gd name="T31" fmla="*/ 102 h 272"/>
              <a:gd name="T32" fmla="*/ 67 w 222"/>
              <a:gd name="T33" fmla="*/ 167 h 272"/>
              <a:gd name="T34" fmla="*/ 24 w 222"/>
              <a:gd name="T35" fmla="*/ 164 h 272"/>
              <a:gd name="T36" fmla="*/ 84 w 222"/>
              <a:gd name="T37" fmla="*/ 77 h 272"/>
              <a:gd name="T38" fmla="*/ 61 w 222"/>
              <a:gd name="T39" fmla="*/ 61 h 272"/>
              <a:gd name="T40" fmla="*/ 36 w 222"/>
              <a:gd name="T41" fmla="*/ 199 h 272"/>
              <a:gd name="T42" fmla="*/ 193 w 222"/>
              <a:gd name="T43" fmla="*/ 124 h 272"/>
              <a:gd name="T44" fmla="*/ 52 w 222"/>
              <a:gd name="T45" fmla="*/ 130 h 272"/>
              <a:gd name="T46" fmla="*/ 110 w 222"/>
              <a:gd name="T47" fmla="*/ 106 h 272"/>
              <a:gd name="T48" fmla="*/ 17 w 222"/>
              <a:gd name="T49" fmla="*/ 108 h 272"/>
              <a:gd name="T50" fmla="*/ 3 w 222"/>
              <a:gd name="T51" fmla="*/ 92 h 272"/>
              <a:gd name="T52" fmla="*/ 105 w 222"/>
              <a:gd name="T53" fmla="*/ 129 h 272"/>
              <a:gd name="T54" fmla="*/ 53 w 222"/>
              <a:gd name="T55" fmla="*/ 85 h 272"/>
              <a:gd name="T56" fmla="*/ 46 w 222"/>
              <a:gd name="T57" fmla="*/ 165 h 272"/>
              <a:gd name="T58" fmla="*/ 132 w 222"/>
              <a:gd name="T59" fmla="*/ 129 h 272"/>
              <a:gd name="T60" fmla="*/ 23 w 222"/>
              <a:gd name="T61" fmla="*/ 42 h 272"/>
              <a:gd name="T62" fmla="*/ 91 w 222"/>
              <a:gd name="T63" fmla="*/ 96 h 272"/>
              <a:gd name="T64" fmla="*/ 61 w 222"/>
              <a:gd name="T65" fmla="*/ 174 h 272"/>
              <a:gd name="T66" fmla="*/ 52 w 222"/>
              <a:gd name="T67" fmla="*/ 158 h 272"/>
              <a:gd name="T68" fmla="*/ 62 w 222"/>
              <a:gd name="T69" fmla="*/ 89 h 272"/>
              <a:gd name="T70" fmla="*/ 25 w 222"/>
              <a:gd name="T71" fmla="*/ 106 h 272"/>
              <a:gd name="T72" fmla="*/ 50 w 222"/>
              <a:gd name="T73" fmla="*/ 63 h 272"/>
              <a:gd name="T74" fmla="*/ 11 w 222"/>
              <a:gd name="T75" fmla="*/ 47 h 272"/>
              <a:gd name="T76" fmla="*/ 40 w 222"/>
              <a:gd name="T77" fmla="*/ 114 h 272"/>
              <a:gd name="T78" fmla="*/ 21 w 222"/>
              <a:gd name="T79" fmla="*/ 28 h 272"/>
              <a:gd name="T80" fmla="*/ 11 w 222"/>
              <a:gd name="T81" fmla="*/ 158 h 272"/>
              <a:gd name="T82" fmla="*/ 33 w 222"/>
              <a:gd name="T83" fmla="*/ 114 h 272"/>
              <a:gd name="T84" fmla="*/ 34 w 222"/>
              <a:gd name="T85" fmla="*/ 43 h 272"/>
              <a:gd name="T86" fmla="*/ 61 w 222"/>
              <a:gd name="T87" fmla="*/ 153 h 272"/>
              <a:gd name="T88" fmla="*/ 140 w 222"/>
              <a:gd name="T89" fmla="*/ 100 h 272"/>
              <a:gd name="T90" fmla="*/ 32 w 222"/>
              <a:gd name="T91" fmla="*/ 140 h 272"/>
              <a:gd name="T92" fmla="*/ 55 w 222"/>
              <a:gd name="T93" fmla="*/ 142 h 272"/>
              <a:gd name="T94" fmla="*/ 15 w 222"/>
              <a:gd name="T95" fmla="*/ 129 h 272"/>
              <a:gd name="T96" fmla="*/ 75 w 222"/>
              <a:gd name="T97" fmla="*/ 67 h 272"/>
              <a:gd name="T98" fmla="*/ 27 w 222"/>
              <a:gd name="T99" fmla="*/ 237 h 272"/>
              <a:gd name="T100" fmla="*/ 43 w 222"/>
              <a:gd name="T101" fmla="*/ 109 h 272"/>
              <a:gd name="T102" fmla="*/ 59 w 222"/>
              <a:gd name="T103" fmla="*/ 80 h 272"/>
              <a:gd name="T104" fmla="*/ 151 w 222"/>
              <a:gd name="T105" fmla="*/ 99 h 272"/>
              <a:gd name="T106" fmla="*/ 141 w 222"/>
              <a:gd name="T107" fmla="*/ 132 h 272"/>
              <a:gd name="T108" fmla="*/ 47 w 222"/>
              <a:gd name="T109" fmla="*/ 58 h 272"/>
              <a:gd name="T110" fmla="*/ 110 w 222"/>
              <a:gd name="T111" fmla="*/ 77 h 272"/>
              <a:gd name="T112" fmla="*/ 98 w 222"/>
              <a:gd name="T113" fmla="*/ 126 h 272"/>
              <a:gd name="T114" fmla="*/ 38 w 222"/>
              <a:gd name="T115" fmla="*/ 60 h 272"/>
              <a:gd name="T116" fmla="*/ 146 w 222"/>
              <a:gd name="T117" fmla="*/ 122 h 272"/>
              <a:gd name="T118" fmla="*/ 165 w 222"/>
              <a:gd name="T119" fmla="*/ 105 h 272"/>
              <a:gd name="T120" fmla="*/ 174 w 222"/>
              <a:gd name="T121" fmla="*/ 123 h 272"/>
              <a:gd name="T122" fmla="*/ 58 w 222"/>
              <a:gd name="T123" fmla="*/ 66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22" h="272">
                <a:moveTo>
                  <a:pt x="64" y="268"/>
                </a:moveTo>
                <a:cubicBezTo>
                  <a:pt x="63" y="269"/>
                  <a:pt x="63" y="269"/>
                  <a:pt x="63" y="270"/>
                </a:cubicBezTo>
                <a:cubicBezTo>
                  <a:pt x="62" y="272"/>
                  <a:pt x="60" y="272"/>
                  <a:pt x="58" y="271"/>
                </a:cubicBezTo>
                <a:cubicBezTo>
                  <a:pt x="58" y="270"/>
                  <a:pt x="57" y="270"/>
                  <a:pt x="57" y="270"/>
                </a:cubicBezTo>
                <a:cubicBezTo>
                  <a:pt x="56" y="269"/>
                  <a:pt x="55" y="269"/>
                  <a:pt x="54" y="269"/>
                </a:cubicBezTo>
                <a:cubicBezTo>
                  <a:pt x="52" y="267"/>
                  <a:pt x="50" y="265"/>
                  <a:pt x="48" y="262"/>
                </a:cubicBezTo>
                <a:cubicBezTo>
                  <a:pt x="45" y="259"/>
                  <a:pt x="41" y="255"/>
                  <a:pt x="38" y="252"/>
                </a:cubicBezTo>
                <a:cubicBezTo>
                  <a:pt x="36" y="249"/>
                  <a:pt x="34" y="247"/>
                  <a:pt x="31" y="246"/>
                </a:cubicBezTo>
                <a:cubicBezTo>
                  <a:pt x="26" y="242"/>
                  <a:pt x="21" y="239"/>
                  <a:pt x="17" y="236"/>
                </a:cubicBezTo>
                <a:cubicBezTo>
                  <a:pt x="16" y="235"/>
                  <a:pt x="16" y="235"/>
                  <a:pt x="15" y="235"/>
                </a:cubicBezTo>
                <a:cubicBezTo>
                  <a:pt x="15" y="234"/>
                  <a:pt x="14" y="234"/>
                  <a:pt x="13" y="235"/>
                </a:cubicBezTo>
                <a:cubicBezTo>
                  <a:pt x="11" y="235"/>
                  <a:pt x="9" y="233"/>
                  <a:pt x="8" y="231"/>
                </a:cubicBezTo>
                <a:cubicBezTo>
                  <a:pt x="7" y="229"/>
                  <a:pt x="7" y="228"/>
                  <a:pt x="7" y="226"/>
                </a:cubicBezTo>
                <a:cubicBezTo>
                  <a:pt x="7" y="220"/>
                  <a:pt x="6" y="214"/>
                  <a:pt x="6" y="209"/>
                </a:cubicBezTo>
                <a:cubicBezTo>
                  <a:pt x="6" y="209"/>
                  <a:pt x="6" y="209"/>
                  <a:pt x="5" y="208"/>
                </a:cubicBezTo>
                <a:cubicBezTo>
                  <a:pt x="5" y="209"/>
                  <a:pt x="4" y="209"/>
                  <a:pt x="4" y="210"/>
                </a:cubicBezTo>
                <a:cubicBezTo>
                  <a:pt x="3" y="210"/>
                  <a:pt x="3" y="211"/>
                  <a:pt x="2" y="211"/>
                </a:cubicBezTo>
                <a:cubicBezTo>
                  <a:pt x="2" y="211"/>
                  <a:pt x="1" y="211"/>
                  <a:pt x="1" y="211"/>
                </a:cubicBezTo>
                <a:cubicBezTo>
                  <a:pt x="0" y="210"/>
                  <a:pt x="0" y="210"/>
                  <a:pt x="0" y="209"/>
                </a:cubicBezTo>
                <a:cubicBezTo>
                  <a:pt x="1" y="208"/>
                  <a:pt x="1" y="208"/>
                  <a:pt x="1" y="208"/>
                </a:cubicBezTo>
                <a:cubicBezTo>
                  <a:pt x="2" y="206"/>
                  <a:pt x="3" y="205"/>
                  <a:pt x="4" y="204"/>
                </a:cubicBezTo>
                <a:cubicBezTo>
                  <a:pt x="5" y="203"/>
                  <a:pt x="5" y="202"/>
                  <a:pt x="5" y="201"/>
                </a:cubicBezTo>
                <a:cubicBezTo>
                  <a:pt x="5" y="197"/>
                  <a:pt x="4" y="192"/>
                  <a:pt x="4" y="187"/>
                </a:cubicBezTo>
                <a:cubicBezTo>
                  <a:pt x="3" y="178"/>
                  <a:pt x="2" y="169"/>
                  <a:pt x="2" y="160"/>
                </a:cubicBezTo>
                <a:cubicBezTo>
                  <a:pt x="1" y="147"/>
                  <a:pt x="0" y="134"/>
                  <a:pt x="0" y="120"/>
                </a:cubicBezTo>
                <a:cubicBezTo>
                  <a:pt x="0" y="106"/>
                  <a:pt x="0" y="91"/>
                  <a:pt x="0" y="76"/>
                </a:cubicBezTo>
                <a:cubicBezTo>
                  <a:pt x="0" y="56"/>
                  <a:pt x="0" y="37"/>
                  <a:pt x="1" y="17"/>
                </a:cubicBezTo>
                <a:cubicBezTo>
                  <a:pt x="1" y="13"/>
                  <a:pt x="1" y="9"/>
                  <a:pt x="0" y="5"/>
                </a:cubicBezTo>
                <a:cubicBezTo>
                  <a:pt x="0" y="3"/>
                  <a:pt x="1" y="2"/>
                  <a:pt x="2" y="1"/>
                </a:cubicBezTo>
                <a:cubicBezTo>
                  <a:pt x="2" y="1"/>
                  <a:pt x="2" y="1"/>
                  <a:pt x="3" y="0"/>
                </a:cubicBezTo>
                <a:cubicBezTo>
                  <a:pt x="5" y="0"/>
                  <a:pt x="7" y="2"/>
                  <a:pt x="6" y="4"/>
                </a:cubicBezTo>
                <a:cubicBezTo>
                  <a:pt x="6" y="5"/>
                  <a:pt x="6" y="5"/>
                  <a:pt x="4" y="6"/>
                </a:cubicBezTo>
                <a:cubicBezTo>
                  <a:pt x="4" y="7"/>
                  <a:pt x="4" y="9"/>
                  <a:pt x="4" y="10"/>
                </a:cubicBezTo>
                <a:cubicBezTo>
                  <a:pt x="3" y="18"/>
                  <a:pt x="3" y="25"/>
                  <a:pt x="3" y="33"/>
                </a:cubicBezTo>
                <a:cubicBezTo>
                  <a:pt x="3" y="33"/>
                  <a:pt x="3" y="34"/>
                  <a:pt x="3" y="34"/>
                </a:cubicBezTo>
                <a:cubicBezTo>
                  <a:pt x="4" y="34"/>
                  <a:pt x="4" y="34"/>
                  <a:pt x="4" y="33"/>
                </a:cubicBezTo>
                <a:cubicBezTo>
                  <a:pt x="4" y="33"/>
                  <a:pt x="4" y="33"/>
                  <a:pt x="4" y="32"/>
                </a:cubicBezTo>
                <a:cubicBezTo>
                  <a:pt x="4" y="28"/>
                  <a:pt x="4" y="24"/>
                  <a:pt x="4" y="21"/>
                </a:cubicBezTo>
                <a:cubicBezTo>
                  <a:pt x="4" y="20"/>
                  <a:pt x="5" y="19"/>
                  <a:pt x="5" y="18"/>
                </a:cubicBezTo>
                <a:cubicBezTo>
                  <a:pt x="5" y="18"/>
                  <a:pt x="5" y="17"/>
                  <a:pt x="5" y="17"/>
                </a:cubicBezTo>
                <a:cubicBezTo>
                  <a:pt x="5" y="15"/>
                  <a:pt x="5" y="13"/>
                  <a:pt x="5" y="12"/>
                </a:cubicBezTo>
                <a:cubicBezTo>
                  <a:pt x="5" y="10"/>
                  <a:pt x="5" y="9"/>
                  <a:pt x="7" y="9"/>
                </a:cubicBezTo>
                <a:cubicBezTo>
                  <a:pt x="9" y="9"/>
                  <a:pt x="10" y="9"/>
                  <a:pt x="12" y="9"/>
                </a:cubicBezTo>
                <a:cubicBezTo>
                  <a:pt x="16" y="11"/>
                  <a:pt x="20" y="13"/>
                  <a:pt x="24" y="14"/>
                </a:cubicBezTo>
                <a:cubicBezTo>
                  <a:pt x="33" y="18"/>
                  <a:pt x="41" y="22"/>
                  <a:pt x="50" y="26"/>
                </a:cubicBezTo>
                <a:cubicBezTo>
                  <a:pt x="63" y="31"/>
                  <a:pt x="76" y="38"/>
                  <a:pt x="88" y="45"/>
                </a:cubicBezTo>
                <a:cubicBezTo>
                  <a:pt x="101" y="52"/>
                  <a:pt x="114" y="59"/>
                  <a:pt x="126" y="67"/>
                </a:cubicBezTo>
                <a:cubicBezTo>
                  <a:pt x="133" y="71"/>
                  <a:pt x="139" y="74"/>
                  <a:pt x="145" y="78"/>
                </a:cubicBezTo>
                <a:cubicBezTo>
                  <a:pt x="154" y="82"/>
                  <a:pt x="162" y="87"/>
                  <a:pt x="171" y="92"/>
                </a:cubicBezTo>
                <a:cubicBezTo>
                  <a:pt x="174" y="94"/>
                  <a:pt x="178" y="96"/>
                  <a:pt x="181" y="99"/>
                </a:cubicBezTo>
                <a:cubicBezTo>
                  <a:pt x="184" y="101"/>
                  <a:pt x="187" y="103"/>
                  <a:pt x="190" y="105"/>
                </a:cubicBezTo>
                <a:cubicBezTo>
                  <a:pt x="193" y="108"/>
                  <a:pt x="197" y="111"/>
                  <a:pt x="200" y="113"/>
                </a:cubicBezTo>
                <a:cubicBezTo>
                  <a:pt x="201" y="114"/>
                  <a:pt x="202" y="115"/>
                  <a:pt x="202" y="116"/>
                </a:cubicBezTo>
                <a:cubicBezTo>
                  <a:pt x="202" y="116"/>
                  <a:pt x="202" y="117"/>
                  <a:pt x="202" y="117"/>
                </a:cubicBezTo>
                <a:cubicBezTo>
                  <a:pt x="202" y="118"/>
                  <a:pt x="203" y="118"/>
                  <a:pt x="203" y="119"/>
                </a:cubicBezTo>
                <a:cubicBezTo>
                  <a:pt x="206" y="124"/>
                  <a:pt x="210" y="129"/>
                  <a:pt x="214" y="134"/>
                </a:cubicBezTo>
                <a:cubicBezTo>
                  <a:pt x="216" y="138"/>
                  <a:pt x="219" y="143"/>
                  <a:pt x="221" y="148"/>
                </a:cubicBezTo>
                <a:cubicBezTo>
                  <a:pt x="221" y="148"/>
                  <a:pt x="221" y="149"/>
                  <a:pt x="221" y="149"/>
                </a:cubicBezTo>
                <a:cubicBezTo>
                  <a:pt x="222" y="151"/>
                  <a:pt x="221" y="153"/>
                  <a:pt x="220" y="154"/>
                </a:cubicBezTo>
                <a:cubicBezTo>
                  <a:pt x="219" y="155"/>
                  <a:pt x="218" y="155"/>
                  <a:pt x="217" y="156"/>
                </a:cubicBezTo>
                <a:cubicBezTo>
                  <a:pt x="205" y="164"/>
                  <a:pt x="194" y="171"/>
                  <a:pt x="182" y="180"/>
                </a:cubicBezTo>
                <a:cubicBezTo>
                  <a:pt x="168" y="190"/>
                  <a:pt x="154" y="200"/>
                  <a:pt x="140" y="211"/>
                </a:cubicBezTo>
                <a:cubicBezTo>
                  <a:pt x="130" y="219"/>
                  <a:pt x="120" y="226"/>
                  <a:pt x="110" y="234"/>
                </a:cubicBezTo>
                <a:cubicBezTo>
                  <a:pt x="102" y="240"/>
                  <a:pt x="93" y="246"/>
                  <a:pt x="85" y="253"/>
                </a:cubicBezTo>
                <a:cubicBezTo>
                  <a:pt x="82" y="256"/>
                  <a:pt x="78" y="259"/>
                  <a:pt x="74" y="261"/>
                </a:cubicBezTo>
                <a:cubicBezTo>
                  <a:pt x="71" y="264"/>
                  <a:pt x="67" y="266"/>
                  <a:pt x="64" y="268"/>
                </a:cubicBezTo>
                <a:close/>
                <a:moveTo>
                  <a:pt x="179" y="104"/>
                </a:moveTo>
                <a:cubicBezTo>
                  <a:pt x="178" y="104"/>
                  <a:pt x="178" y="103"/>
                  <a:pt x="177" y="103"/>
                </a:cubicBezTo>
                <a:cubicBezTo>
                  <a:pt x="176" y="102"/>
                  <a:pt x="176" y="101"/>
                  <a:pt x="175" y="100"/>
                </a:cubicBezTo>
                <a:cubicBezTo>
                  <a:pt x="174" y="100"/>
                  <a:pt x="173" y="99"/>
                  <a:pt x="174" y="97"/>
                </a:cubicBezTo>
                <a:cubicBezTo>
                  <a:pt x="170" y="95"/>
                  <a:pt x="157" y="87"/>
                  <a:pt x="155" y="86"/>
                </a:cubicBezTo>
                <a:cubicBezTo>
                  <a:pt x="156" y="87"/>
                  <a:pt x="157" y="88"/>
                  <a:pt x="158" y="88"/>
                </a:cubicBezTo>
                <a:cubicBezTo>
                  <a:pt x="164" y="92"/>
                  <a:pt x="170" y="96"/>
                  <a:pt x="175" y="101"/>
                </a:cubicBezTo>
                <a:cubicBezTo>
                  <a:pt x="175" y="102"/>
                  <a:pt x="176" y="102"/>
                  <a:pt x="177" y="103"/>
                </a:cubicBezTo>
                <a:cubicBezTo>
                  <a:pt x="178" y="103"/>
                  <a:pt x="178" y="104"/>
                  <a:pt x="179" y="104"/>
                </a:cubicBezTo>
                <a:cubicBezTo>
                  <a:pt x="180" y="105"/>
                  <a:pt x="181" y="107"/>
                  <a:pt x="182" y="108"/>
                </a:cubicBezTo>
                <a:cubicBezTo>
                  <a:pt x="183" y="109"/>
                  <a:pt x="184" y="110"/>
                  <a:pt x="185" y="110"/>
                </a:cubicBezTo>
                <a:cubicBezTo>
                  <a:pt x="184" y="108"/>
                  <a:pt x="181" y="106"/>
                  <a:pt x="179" y="104"/>
                </a:cubicBezTo>
                <a:close/>
                <a:moveTo>
                  <a:pt x="54" y="190"/>
                </a:moveTo>
                <a:cubicBezTo>
                  <a:pt x="57" y="189"/>
                  <a:pt x="62" y="184"/>
                  <a:pt x="63" y="183"/>
                </a:cubicBezTo>
                <a:cubicBezTo>
                  <a:pt x="63" y="184"/>
                  <a:pt x="62" y="184"/>
                  <a:pt x="62" y="184"/>
                </a:cubicBezTo>
                <a:cubicBezTo>
                  <a:pt x="61" y="185"/>
                  <a:pt x="59" y="185"/>
                  <a:pt x="57" y="187"/>
                </a:cubicBezTo>
                <a:cubicBezTo>
                  <a:pt x="56" y="187"/>
                  <a:pt x="55" y="189"/>
                  <a:pt x="54" y="190"/>
                </a:cubicBezTo>
                <a:cubicBezTo>
                  <a:pt x="54" y="190"/>
                  <a:pt x="53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4" y="190"/>
                  <a:pt x="54" y="190"/>
                  <a:pt x="54" y="190"/>
                </a:cubicBezTo>
                <a:close/>
                <a:moveTo>
                  <a:pt x="30" y="27"/>
                </a:moveTo>
                <a:cubicBezTo>
                  <a:pt x="29" y="26"/>
                  <a:pt x="28" y="26"/>
                  <a:pt x="27" y="25"/>
                </a:cubicBezTo>
                <a:cubicBezTo>
                  <a:pt x="27" y="26"/>
                  <a:pt x="27" y="26"/>
                  <a:pt x="27" y="26"/>
                </a:cubicBezTo>
                <a:cubicBezTo>
                  <a:pt x="28" y="27"/>
                  <a:pt x="28" y="27"/>
                  <a:pt x="29" y="27"/>
                </a:cubicBezTo>
                <a:cubicBezTo>
                  <a:pt x="29" y="27"/>
                  <a:pt x="30" y="27"/>
                  <a:pt x="30" y="27"/>
                </a:cubicBezTo>
                <a:cubicBezTo>
                  <a:pt x="30" y="27"/>
                  <a:pt x="31" y="27"/>
                  <a:pt x="31" y="28"/>
                </a:cubicBezTo>
                <a:cubicBezTo>
                  <a:pt x="31" y="29"/>
                  <a:pt x="32" y="29"/>
                  <a:pt x="32" y="30"/>
                </a:cubicBezTo>
                <a:cubicBezTo>
                  <a:pt x="33" y="30"/>
                  <a:pt x="33" y="30"/>
                  <a:pt x="34" y="30"/>
                </a:cubicBezTo>
                <a:cubicBezTo>
                  <a:pt x="35" y="31"/>
                  <a:pt x="36" y="32"/>
                  <a:pt x="38" y="33"/>
                </a:cubicBezTo>
                <a:cubicBezTo>
                  <a:pt x="38" y="33"/>
                  <a:pt x="39" y="33"/>
                  <a:pt x="39" y="33"/>
                </a:cubicBezTo>
                <a:cubicBezTo>
                  <a:pt x="38" y="32"/>
                  <a:pt x="38" y="32"/>
                  <a:pt x="37" y="31"/>
                </a:cubicBezTo>
                <a:cubicBezTo>
                  <a:pt x="35" y="30"/>
                  <a:pt x="32" y="28"/>
                  <a:pt x="30" y="27"/>
                </a:cubicBezTo>
                <a:close/>
                <a:moveTo>
                  <a:pt x="190" y="133"/>
                </a:moveTo>
                <a:cubicBezTo>
                  <a:pt x="190" y="133"/>
                  <a:pt x="190" y="133"/>
                  <a:pt x="190" y="134"/>
                </a:cubicBezTo>
                <a:cubicBezTo>
                  <a:pt x="190" y="134"/>
                  <a:pt x="190" y="134"/>
                  <a:pt x="190" y="135"/>
                </a:cubicBezTo>
                <a:cubicBezTo>
                  <a:pt x="191" y="138"/>
                  <a:pt x="192" y="142"/>
                  <a:pt x="194" y="146"/>
                </a:cubicBezTo>
                <a:cubicBezTo>
                  <a:pt x="195" y="149"/>
                  <a:pt x="195" y="152"/>
                  <a:pt x="196" y="155"/>
                </a:cubicBezTo>
                <a:cubicBezTo>
                  <a:pt x="196" y="156"/>
                  <a:pt x="196" y="157"/>
                  <a:pt x="196" y="158"/>
                </a:cubicBezTo>
                <a:cubicBezTo>
                  <a:pt x="196" y="160"/>
                  <a:pt x="194" y="161"/>
                  <a:pt x="192" y="159"/>
                </a:cubicBezTo>
                <a:cubicBezTo>
                  <a:pt x="191" y="159"/>
                  <a:pt x="191" y="158"/>
                  <a:pt x="190" y="157"/>
                </a:cubicBezTo>
                <a:cubicBezTo>
                  <a:pt x="186" y="152"/>
                  <a:pt x="181" y="146"/>
                  <a:pt x="178" y="141"/>
                </a:cubicBezTo>
                <a:cubicBezTo>
                  <a:pt x="177" y="140"/>
                  <a:pt x="177" y="140"/>
                  <a:pt x="177" y="139"/>
                </a:cubicBezTo>
                <a:cubicBezTo>
                  <a:pt x="178" y="144"/>
                  <a:pt x="178" y="147"/>
                  <a:pt x="179" y="151"/>
                </a:cubicBezTo>
                <a:cubicBezTo>
                  <a:pt x="181" y="156"/>
                  <a:pt x="182" y="161"/>
                  <a:pt x="182" y="166"/>
                </a:cubicBezTo>
                <a:cubicBezTo>
                  <a:pt x="183" y="167"/>
                  <a:pt x="182" y="169"/>
                  <a:pt x="182" y="170"/>
                </a:cubicBezTo>
                <a:cubicBezTo>
                  <a:pt x="182" y="171"/>
                  <a:pt x="180" y="171"/>
                  <a:pt x="179" y="170"/>
                </a:cubicBezTo>
                <a:cubicBezTo>
                  <a:pt x="179" y="170"/>
                  <a:pt x="178" y="170"/>
                  <a:pt x="178" y="169"/>
                </a:cubicBezTo>
                <a:cubicBezTo>
                  <a:pt x="177" y="168"/>
                  <a:pt x="176" y="167"/>
                  <a:pt x="175" y="166"/>
                </a:cubicBezTo>
                <a:cubicBezTo>
                  <a:pt x="172" y="161"/>
                  <a:pt x="169" y="156"/>
                  <a:pt x="166" y="151"/>
                </a:cubicBezTo>
                <a:cubicBezTo>
                  <a:pt x="166" y="151"/>
                  <a:pt x="165" y="150"/>
                  <a:pt x="165" y="150"/>
                </a:cubicBezTo>
                <a:cubicBezTo>
                  <a:pt x="165" y="150"/>
                  <a:pt x="165" y="150"/>
                  <a:pt x="165" y="150"/>
                </a:cubicBezTo>
                <a:cubicBezTo>
                  <a:pt x="166" y="156"/>
                  <a:pt x="168" y="162"/>
                  <a:pt x="169" y="168"/>
                </a:cubicBezTo>
                <a:cubicBezTo>
                  <a:pt x="170" y="172"/>
                  <a:pt x="171" y="176"/>
                  <a:pt x="172" y="181"/>
                </a:cubicBezTo>
                <a:cubicBezTo>
                  <a:pt x="172" y="181"/>
                  <a:pt x="172" y="182"/>
                  <a:pt x="172" y="182"/>
                </a:cubicBezTo>
                <a:cubicBezTo>
                  <a:pt x="174" y="180"/>
                  <a:pt x="177" y="179"/>
                  <a:pt x="180" y="177"/>
                </a:cubicBezTo>
                <a:cubicBezTo>
                  <a:pt x="188" y="171"/>
                  <a:pt x="197" y="165"/>
                  <a:pt x="205" y="159"/>
                </a:cubicBezTo>
                <a:cubicBezTo>
                  <a:pt x="207" y="158"/>
                  <a:pt x="210" y="156"/>
                  <a:pt x="212" y="154"/>
                </a:cubicBezTo>
                <a:cubicBezTo>
                  <a:pt x="213" y="153"/>
                  <a:pt x="214" y="153"/>
                  <a:pt x="215" y="154"/>
                </a:cubicBezTo>
                <a:cubicBezTo>
                  <a:pt x="216" y="153"/>
                  <a:pt x="216" y="153"/>
                  <a:pt x="217" y="153"/>
                </a:cubicBezTo>
                <a:cubicBezTo>
                  <a:pt x="219" y="151"/>
                  <a:pt x="219" y="151"/>
                  <a:pt x="218" y="148"/>
                </a:cubicBezTo>
                <a:cubicBezTo>
                  <a:pt x="217" y="144"/>
                  <a:pt x="215" y="141"/>
                  <a:pt x="213" y="138"/>
                </a:cubicBezTo>
                <a:cubicBezTo>
                  <a:pt x="212" y="137"/>
                  <a:pt x="212" y="137"/>
                  <a:pt x="212" y="137"/>
                </a:cubicBezTo>
                <a:cubicBezTo>
                  <a:pt x="213" y="140"/>
                  <a:pt x="214" y="143"/>
                  <a:pt x="215" y="145"/>
                </a:cubicBezTo>
                <a:cubicBezTo>
                  <a:pt x="215" y="146"/>
                  <a:pt x="215" y="146"/>
                  <a:pt x="215" y="146"/>
                </a:cubicBezTo>
                <a:cubicBezTo>
                  <a:pt x="216" y="147"/>
                  <a:pt x="216" y="148"/>
                  <a:pt x="216" y="149"/>
                </a:cubicBezTo>
                <a:cubicBezTo>
                  <a:pt x="216" y="150"/>
                  <a:pt x="215" y="151"/>
                  <a:pt x="214" y="151"/>
                </a:cubicBezTo>
                <a:cubicBezTo>
                  <a:pt x="212" y="151"/>
                  <a:pt x="211" y="150"/>
                  <a:pt x="210" y="149"/>
                </a:cubicBezTo>
                <a:cubicBezTo>
                  <a:pt x="208" y="146"/>
                  <a:pt x="206" y="143"/>
                  <a:pt x="203" y="142"/>
                </a:cubicBezTo>
                <a:cubicBezTo>
                  <a:pt x="203" y="141"/>
                  <a:pt x="203" y="141"/>
                  <a:pt x="202" y="141"/>
                </a:cubicBezTo>
                <a:cubicBezTo>
                  <a:pt x="202" y="142"/>
                  <a:pt x="203" y="142"/>
                  <a:pt x="203" y="143"/>
                </a:cubicBezTo>
                <a:cubicBezTo>
                  <a:pt x="203" y="144"/>
                  <a:pt x="204" y="146"/>
                  <a:pt x="205" y="148"/>
                </a:cubicBezTo>
                <a:cubicBezTo>
                  <a:pt x="205" y="148"/>
                  <a:pt x="205" y="149"/>
                  <a:pt x="205" y="150"/>
                </a:cubicBezTo>
                <a:cubicBezTo>
                  <a:pt x="205" y="150"/>
                  <a:pt x="205" y="151"/>
                  <a:pt x="204" y="151"/>
                </a:cubicBezTo>
                <a:cubicBezTo>
                  <a:pt x="204" y="152"/>
                  <a:pt x="203" y="152"/>
                  <a:pt x="203" y="151"/>
                </a:cubicBezTo>
                <a:cubicBezTo>
                  <a:pt x="202" y="151"/>
                  <a:pt x="202" y="150"/>
                  <a:pt x="202" y="150"/>
                </a:cubicBezTo>
                <a:cubicBezTo>
                  <a:pt x="201" y="149"/>
                  <a:pt x="200" y="148"/>
                  <a:pt x="199" y="147"/>
                </a:cubicBezTo>
                <a:cubicBezTo>
                  <a:pt x="196" y="143"/>
                  <a:pt x="194" y="139"/>
                  <a:pt x="191" y="135"/>
                </a:cubicBezTo>
                <a:cubicBezTo>
                  <a:pt x="191" y="134"/>
                  <a:pt x="190" y="134"/>
                  <a:pt x="190" y="133"/>
                </a:cubicBezTo>
                <a:close/>
                <a:moveTo>
                  <a:pt x="112" y="222"/>
                </a:moveTo>
                <a:cubicBezTo>
                  <a:pt x="103" y="213"/>
                  <a:pt x="95" y="204"/>
                  <a:pt x="86" y="195"/>
                </a:cubicBezTo>
                <a:cubicBezTo>
                  <a:pt x="87" y="196"/>
                  <a:pt x="87" y="196"/>
                  <a:pt x="87" y="197"/>
                </a:cubicBezTo>
                <a:cubicBezTo>
                  <a:pt x="90" y="203"/>
                  <a:pt x="93" y="209"/>
                  <a:pt x="95" y="215"/>
                </a:cubicBezTo>
                <a:cubicBezTo>
                  <a:pt x="97" y="219"/>
                  <a:pt x="98" y="222"/>
                  <a:pt x="100" y="225"/>
                </a:cubicBezTo>
                <a:cubicBezTo>
                  <a:pt x="100" y="226"/>
                  <a:pt x="100" y="227"/>
                  <a:pt x="101" y="227"/>
                </a:cubicBezTo>
                <a:cubicBezTo>
                  <a:pt x="101" y="228"/>
                  <a:pt x="101" y="229"/>
                  <a:pt x="100" y="230"/>
                </a:cubicBezTo>
                <a:cubicBezTo>
                  <a:pt x="99" y="230"/>
                  <a:pt x="98" y="230"/>
                  <a:pt x="97" y="230"/>
                </a:cubicBezTo>
                <a:cubicBezTo>
                  <a:pt x="97" y="229"/>
                  <a:pt x="96" y="229"/>
                  <a:pt x="96" y="228"/>
                </a:cubicBezTo>
                <a:cubicBezTo>
                  <a:pt x="89" y="222"/>
                  <a:pt x="83" y="215"/>
                  <a:pt x="77" y="207"/>
                </a:cubicBezTo>
                <a:cubicBezTo>
                  <a:pt x="77" y="207"/>
                  <a:pt x="76" y="207"/>
                  <a:pt x="76" y="207"/>
                </a:cubicBezTo>
                <a:cubicBezTo>
                  <a:pt x="76" y="207"/>
                  <a:pt x="76" y="208"/>
                  <a:pt x="76" y="208"/>
                </a:cubicBezTo>
                <a:cubicBezTo>
                  <a:pt x="78" y="211"/>
                  <a:pt x="79" y="214"/>
                  <a:pt x="81" y="218"/>
                </a:cubicBezTo>
                <a:cubicBezTo>
                  <a:pt x="83" y="222"/>
                  <a:pt x="85" y="227"/>
                  <a:pt x="87" y="231"/>
                </a:cubicBezTo>
                <a:cubicBezTo>
                  <a:pt x="87" y="232"/>
                  <a:pt x="87" y="232"/>
                  <a:pt x="87" y="233"/>
                </a:cubicBezTo>
                <a:cubicBezTo>
                  <a:pt x="87" y="234"/>
                  <a:pt x="87" y="234"/>
                  <a:pt x="87" y="235"/>
                </a:cubicBezTo>
                <a:cubicBezTo>
                  <a:pt x="86" y="235"/>
                  <a:pt x="85" y="235"/>
                  <a:pt x="84" y="235"/>
                </a:cubicBezTo>
                <a:cubicBezTo>
                  <a:pt x="84" y="234"/>
                  <a:pt x="83" y="234"/>
                  <a:pt x="83" y="234"/>
                </a:cubicBezTo>
                <a:cubicBezTo>
                  <a:pt x="82" y="232"/>
                  <a:pt x="80" y="231"/>
                  <a:pt x="79" y="229"/>
                </a:cubicBezTo>
                <a:cubicBezTo>
                  <a:pt x="75" y="224"/>
                  <a:pt x="70" y="219"/>
                  <a:pt x="66" y="215"/>
                </a:cubicBezTo>
                <a:cubicBezTo>
                  <a:pt x="66" y="214"/>
                  <a:pt x="65" y="214"/>
                  <a:pt x="65" y="214"/>
                </a:cubicBezTo>
                <a:cubicBezTo>
                  <a:pt x="65" y="214"/>
                  <a:pt x="65" y="215"/>
                  <a:pt x="65" y="215"/>
                </a:cubicBezTo>
                <a:cubicBezTo>
                  <a:pt x="67" y="219"/>
                  <a:pt x="69" y="223"/>
                  <a:pt x="71" y="227"/>
                </a:cubicBezTo>
                <a:cubicBezTo>
                  <a:pt x="74" y="233"/>
                  <a:pt x="77" y="239"/>
                  <a:pt x="79" y="245"/>
                </a:cubicBezTo>
                <a:cubicBezTo>
                  <a:pt x="90" y="237"/>
                  <a:pt x="101" y="230"/>
                  <a:pt x="112" y="222"/>
                </a:cubicBezTo>
                <a:close/>
                <a:moveTo>
                  <a:pt x="139" y="172"/>
                </a:moveTo>
                <a:cubicBezTo>
                  <a:pt x="139" y="172"/>
                  <a:pt x="139" y="172"/>
                  <a:pt x="139" y="172"/>
                </a:cubicBezTo>
                <a:cubicBezTo>
                  <a:pt x="139" y="172"/>
                  <a:pt x="139" y="172"/>
                  <a:pt x="139" y="173"/>
                </a:cubicBezTo>
                <a:cubicBezTo>
                  <a:pt x="141" y="176"/>
                  <a:pt x="142" y="179"/>
                  <a:pt x="143" y="182"/>
                </a:cubicBezTo>
                <a:cubicBezTo>
                  <a:pt x="145" y="185"/>
                  <a:pt x="146" y="189"/>
                  <a:pt x="147" y="192"/>
                </a:cubicBezTo>
                <a:cubicBezTo>
                  <a:pt x="148" y="193"/>
                  <a:pt x="148" y="194"/>
                  <a:pt x="148" y="195"/>
                </a:cubicBezTo>
                <a:cubicBezTo>
                  <a:pt x="148" y="196"/>
                  <a:pt x="148" y="197"/>
                  <a:pt x="147" y="197"/>
                </a:cubicBezTo>
                <a:cubicBezTo>
                  <a:pt x="146" y="198"/>
                  <a:pt x="145" y="197"/>
                  <a:pt x="144" y="197"/>
                </a:cubicBezTo>
                <a:cubicBezTo>
                  <a:pt x="144" y="197"/>
                  <a:pt x="144" y="196"/>
                  <a:pt x="143" y="196"/>
                </a:cubicBezTo>
                <a:cubicBezTo>
                  <a:pt x="143" y="195"/>
                  <a:pt x="142" y="195"/>
                  <a:pt x="141" y="194"/>
                </a:cubicBezTo>
                <a:cubicBezTo>
                  <a:pt x="136" y="188"/>
                  <a:pt x="131" y="181"/>
                  <a:pt x="126" y="175"/>
                </a:cubicBezTo>
                <a:cubicBezTo>
                  <a:pt x="126" y="175"/>
                  <a:pt x="125" y="174"/>
                  <a:pt x="125" y="174"/>
                </a:cubicBezTo>
                <a:cubicBezTo>
                  <a:pt x="125" y="174"/>
                  <a:pt x="125" y="175"/>
                  <a:pt x="125" y="175"/>
                </a:cubicBezTo>
                <a:cubicBezTo>
                  <a:pt x="126" y="178"/>
                  <a:pt x="127" y="181"/>
                  <a:pt x="129" y="183"/>
                </a:cubicBezTo>
                <a:cubicBezTo>
                  <a:pt x="131" y="188"/>
                  <a:pt x="133" y="194"/>
                  <a:pt x="135" y="199"/>
                </a:cubicBezTo>
                <a:cubicBezTo>
                  <a:pt x="136" y="201"/>
                  <a:pt x="137" y="203"/>
                  <a:pt x="138" y="205"/>
                </a:cubicBezTo>
                <a:cubicBezTo>
                  <a:pt x="144" y="200"/>
                  <a:pt x="150" y="196"/>
                  <a:pt x="157" y="192"/>
                </a:cubicBezTo>
                <a:cubicBezTo>
                  <a:pt x="151" y="185"/>
                  <a:pt x="145" y="178"/>
                  <a:pt x="139" y="172"/>
                </a:cubicBezTo>
                <a:close/>
                <a:moveTo>
                  <a:pt x="168" y="182"/>
                </a:moveTo>
                <a:cubicBezTo>
                  <a:pt x="169" y="182"/>
                  <a:pt x="169" y="182"/>
                  <a:pt x="169" y="182"/>
                </a:cubicBezTo>
                <a:cubicBezTo>
                  <a:pt x="169" y="180"/>
                  <a:pt x="169" y="179"/>
                  <a:pt x="168" y="178"/>
                </a:cubicBezTo>
                <a:cubicBezTo>
                  <a:pt x="168" y="174"/>
                  <a:pt x="167" y="170"/>
                  <a:pt x="166" y="166"/>
                </a:cubicBezTo>
                <a:cubicBezTo>
                  <a:pt x="164" y="160"/>
                  <a:pt x="163" y="154"/>
                  <a:pt x="162" y="148"/>
                </a:cubicBezTo>
                <a:cubicBezTo>
                  <a:pt x="161" y="147"/>
                  <a:pt x="161" y="147"/>
                  <a:pt x="161" y="146"/>
                </a:cubicBezTo>
                <a:cubicBezTo>
                  <a:pt x="157" y="149"/>
                  <a:pt x="153" y="152"/>
                  <a:pt x="149" y="154"/>
                </a:cubicBezTo>
                <a:cubicBezTo>
                  <a:pt x="155" y="164"/>
                  <a:pt x="161" y="173"/>
                  <a:pt x="168" y="182"/>
                </a:cubicBezTo>
                <a:close/>
                <a:moveTo>
                  <a:pt x="59" y="257"/>
                </a:moveTo>
                <a:cubicBezTo>
                  <a:pt x="49" y="247"/>
                  <a:pt x="38" y="238"/>
                  <a:pt x="28" y="227"/>
                </a:cubicBezTo>
                <a:cubicBezTo>
                  <a:pt x="27" y="228"/>
                  <a:pt x="26" y="228"/>
                  <a:pt x="25" y="228"/>
                </a:cubicBezTo>
                <a:cubicBezTo>
                  <a:pt x="25" y="229"/>
                  <a:pt x="24" y="229"/>
                  <a:pt x="23" y="230"/>
                </a:cubicBezTo>
                <a:cubicBezTo>
                  <a:pt x="25" y="232"/>
                  <a:pt x="27" y="233"/>
                  <a:pt x="29" y="235"/>
                </a:cubicBezTo>
                <a:cubicBezTo>
                  <a:pt x="33" y="238"/>
                  <a:pt x="36" y="242"/>
                  <a:pt x="40" y="247"/>
                </a:cubicBezTo>
                <a:cubicBezTo>
                  <a:pt x="42" y="250"/>
                  <a:pt x="45" y="253"/>
                  <a:pt x="48" y="255"/>
                </a:cubicBezTo>
                <a:cubicBezTo>
                  <a:pt x="48" y="256"/>
                  <a:pt x="49" y="256"/>
                  <a:pt x="49" y="256"/>
                </a:cubicBezTo>
                <a:cubicBezTo>
                  <a:pt x="50" y="256"/>
                  <a:pt x="50" y="257"/>
                  <a:pt x="51" y="257"/>
                </a:cubicBezTo>
                <a:cubicBezTo>
                  <a:pt x="52" y="257"/>
                  <a:pt x="53" y="258"/>
                  <a:pt x="53" y="259"/>
                </a:cubicBezTo>
                <a:cubicBezTo>
                  <a:pt x="53" y="260"/>
                  <a:pt x="54" y="260"/>
                  <a:pt x="54" y="260"/>
                </a:cubicBezTo>
                <a:cubicBezTo>
                  <a:pt x="55" y="262"/>
                  <a:pt x="57" y="263"/>
                  <a:pt x="58" y="264"/>
                </a:cubicBezTo>
                <a:cubicBezTo>
                  <a:pt x="59" y="264"/>
                  <a:pt x="60" y="264"/>
                  <a:pt x="61" y="264"/>
                </a:cubicBezTo>
                <a:cubicBezTo>
                  <a:pt x="61" y="263"/>
                  <a:pt x="62" y="263"/>
                  <a:pt x="63" y="262"/>
                </a:cubicBezTo>
                <a:cubicBezTo>
                  <a:pt x="72" y="256"/>
                  <a:pt x="80" y="249"/>
                  <a:pt x="89" y="242"/>
                </a:cubicBezTo>
                <a:cubicBezTo>
                  <a:pt x="89" y="242"/>
                  <a:pt x="89" y="241"/>
                  <a:pt x="90" y="241"/>
                </a:cubicBezTo>
                <a:cubicBezTo>
                  <a:pt x="89" y="241"/>
                  <a:pt x="89" y="241"/>
                  <a:pt x="89" y="241"/>
                </a:cubicBezTo>
                <a:cubicBezTo>
                  <a:pt x="86" y="243"/>
                  <a:pt x="82" y="246"/>
                  <a:pt x="79" y="248"/>
                </a:cubicBezTo>
                <a:cubicBezTo>
                  <a:pt x="74" y="253"/>
                  <a:pt x="68" y="257"/>
                  <a:pt x="63" y="262"/>
                </a:cubicBezTo>
                <a:cubicBezTo>
                  <a:pt x="62" y="262"/>
                  <a:pt x="62" y="262"/>
                  <a:pt x="62" y="263"/>
                </a:cubicBezTo>
                <a:cubicBezTo>
                  <a:pt x="60" y="264"/>
                  <a:pt x="59" y="263"/>
                  <a:pt x="58" y="262"/>
                </a:cubicBezTo>
                <a:cubicBezTo>
                  <a:pt x="57" y="261"/>
                  <a:pt x="57" y="259"/>
                  <a:pt x="58" y="258"/>
                </a:cubicBezTo>
                <a:cubicBezTo>
                  <a:pt x="59" y="258"/>
                  <a:pt x="59" y="258"/>
                  <a:pt x="59" y="257"/>
                </a:cubicBezTo>
                <a:close/>
                <a:moveTo>
                  <a:pt x="113" y="220"/>
                </a:moveTo>
                <a:cubicBezTo>
                  <a:pt x="113" y="217"/>
                  <a:pt x="100" y="189"/>
                  <a:pt x="98" y="187"/>
                </a:cubicBezTo>
                <a:cubicBezTo>
                  <a:pt x="95" y="189"/>
                  <a:pt x="92" y="191"/>
                  <a:pt x="88" y="193"/>
                </a:cubicBezTo>
                <a:cubicBezTo>
                  <a:pt x="96" y="202"/>
                  <a:pt x="105" y="211"/>
                  <a:pt x="113" y="220"/>
                </a:cubicBezTo>
                <a:close/>
                <a:moveTo>
                  <a:pt x="157" y="189"/>
                </a:moveTo>
                <a:cubicBezTo>
                  <a:pt x="157" y="188"/>
                  <a:pt x="146" y="157"/>
                  <a:pt x="146" y="156"/>
                </a:cubicBezTo>
                <a:cubicBezTo>
                  <a:pt x="142" y="158"/>
                  <a:pt x="139" y="161"/>
                  <a:pt x="136" y="163"/>
                </a:cubicBezTo>
                <a:cubicBezTo>
                  <a:pt x="143" y="172"/>
                  <a:pt x="150" y="180"/>
                  <a:pt x="157" y="189"/>
                </a:cubicBezTo>
                <a:close/>
                <a:moveTo>
                  <a:pt x="51" y="215"/>
                </a:moveTo>
                <a:cubicBezTo>
                  <a:pt x="58" y="224"/>
                  <a:pt x="66" y="233"/>
                  <a:pt x="75" y="242"/>
                </a:cubicBezTo>
                <a:cubicBezTo>
                  <a:pt x="74" y="240"/>
                  <a:pt x="60" y="211"/>
                  <a:pt x="60" y="210"/>
                </a:cubicBezTo>
                <a:cubicBezTo>
                  <a:pt x="57" y="212"/>
                  <a:pt x="54" y="213"/>
                  <a:pt x="51" y="215"/>
                </a:cubicBezTo>
                <a:close/>
                <a:moveTo>
                  <a:pt x="103" y="61"/>
                </a:moveTo>
                <a:cubicBezTo>
                  <a:pt x="103" y="61"/>
                  <a:pt x="103" y="61"/>
                  <a:pt x="103" y="61"/>
                </a:cubicBezTo>
                <a:cubicBezTo>
                  <a:pt x="104" y="61"/>
                  <a:pt x="104" y="62"/>
                  <a:pt x="105" y="62"/>
                </a:cubicBezTo>
                <a:cubicBezTo>
                  <a:pt x="111" y="66"/>
                  <a:pt x="117" y="69"/>
                  <a:pt x="123" y="73"/>
                </a:cubicBezTo>
                <a:cubicBezTo>
                  <a:pt x="134" y="79"/>
                  <a:pt x="145" y="87"/>
                  <a:pt x="155" y="94"/>
                </a:cubicBezTo>
                <a:cubicBezTo>
                  <a:pt x="160" y="98"/>
                  <a:pt x="164" y="101"/>
                  <a:pt x="169" y="104"/>
                </a:cubicBezTo>
                <a:cubicBezTo>
                  <a:pt x="169" y="104"/>
                  <a:pt x="170" y="105"/>
                  <a:pt x="170" y="105"/>
                </a:cubicBezTo>
                <a:cubicBezTo>
                  <a:pt x="170" y="105"/>
                  <a:pt x="171" y="105"/>
                  <a:pt x="171" y="105"/>
                </a:cubicBezTo>
                <a:cubicBezTo>
                  <a:pt x="171" y="104"/>
                  <a:pt x="171" y="104"/>
                  <a:pt x="170" y="104"/>
                </a:cubicBezTo>
                <a:cubicBezTo>
                  <a:pt x="170" y="103"/>
                  <a:pt x="169" y="102"/>
                  <a:pt x="169" y="102"/>
                </a:cubicBezTo>
                <a:cubicBezTo>
                  <a:pt x="167" y="100"/>
                  <a:pt x="164" y="97"/>
                  <a:pt x="162" y="95"/>
                </a:cubicBezTo>
                <a:cubicBezTo>
                  <a:pt x="157" y="91"/>
                  <a:pt x="151" y="87"/>
                  <a:pt x="145" y="84"/>
                </a:cubicBezTo>
                <a:cubicBezTo>
                  <a:pt x="132" y="75"/>
                  <a:pt x="118" y="68"/>
                  <a:pt x="104" y="61"/>
                </a:cubicBezTo>
                <a:cubicBezTo>
                  <a:pt x="104" y="61"/>
                  <a:pt x="104" y="61"/>
                  <a:pt x="103" y="61"/>
                </a:cubicBezTo>
                <a:close/>
                <a:moveTo>
                  <a:pt x="55" y="249"/>
                </a:moveTo>
                <a:cubicBezTo>
                  <a:pt x="54" y="248"/>
                  <a:pt x="54" y="248"/>
                  <a:pt x="54" y="248"/>
                </a:cubicBezTo>
                <a:cubicBezTo>
                  <a:pt x="51" y="242"/>
                  <a:pt x="48" y="236"/>
                  <a:pt x="44" y="230"/>
                </a:cubicBezTo>
                <a:cubicBezTo>
                  <a:pt x="43" y="227"/>
                  <a:pt x="41" y="224"/>
                  <a:pt x="40" y="221"/>
                </a:cubicBezTo>
                <a:cubicBezTo>
                  <a:pt x="40" y="221"/>
                  <a:pt x="40" y="221"/>
                  <a:pt x="39" y="221"/>
                </a:cubicBezTo>
                <a:cubicBezTo>
                  <a:pt x="36" y="223"/>
                  <a:pt x="33" y="224"/>
                  <a:pt x="30" y="226"/>
                </a:cubicBezTo>
                <a:cubicBezTo>
                  <a:pt x="31" y="227"/>
                  <a:pt x="52" y="247"/>
                  <a:pt x="55" y="249"/>
                </a:cubicBezTo>
                <a:close/>
                <a:moveTo>
                  <a:pt x="75" y="201"/>
                </a:moveTo>
                <a:cubicBezTo>
                  <a:pt x="79" y="206"/>
                  <a:pt x="94" y="224"/>
                  <a:pt x="97" y="225"/>
                </a:cubicBezTo>
                <a:cubicBezTo>
                  <a:pt x="92" y="215"/>
                  <a:pt x="88" y="206"/>
                  <a:pt x="83" y="196"/>
                </a:cubicBezTo>
                <a:cubicBezTo>
                  <a:pt x="81" y="198"/>
                  <a:pt x="78" y="199"/>
                  <a:pt x="75" y="201"/>
                </a:cubicBezTo>
                <a:close/>
                <a:moveTo>
                  <a:pt x="122" y="207"/>
                </a:moveTo>
                <a:cubicBezTo>
                  <a:pt x="122" y="207"/>
                  <a:pt x="122" y="207"/>
                  <a:pt x="122" y="207"/>
                </a:cubicBezTo>
                <a:cubicBezTo>
                  <a:pt x="118" y="198"/>
                  <a:pt x="115" y="188"/>
                  <a:pt x="111" y="179"/>
                </a:cubicBezTo>
                <a:cubicBezTo>
                  <a:pt x="108" y="181"/>
                  <a:pt x="105" y="183"/>
                  <a:pt x="102" y="184"/>
                </a:cubicBezTo>
                <a:cubicBezTo>
                  <a:pt x="109" y="192"/>
                  <a:pt x="115" y="200"/>
                  <a:pt x="122" y="207"/>
                </a:cubicBezTo>
                <a:close/>
                <a:moveTo>
                  <a:pt x="164" y="144"/>
                </a:moveTo>
                <a:cubicBezTo>
                  <a:pt x="166" y="147"/>
                  <a:pt x="168" y="150"/>
                  <a:pt x="170" y="153"/>
                </a:cubicBezTo>
                <a:cubicBezTo>
                  <a:pt x="173" y="157"/>
                  <a:pt x="176" y="161"/>
                  <a:pt x="178" y="166"/>
                </a:cubicBezTo>
                <a:cubicBezTo>
                  <a:pt x="179" y="166"/>
                  <a:pt x="179" y="166"/>
                  <a:pt x="180" y="167"/>
                </a:cubicBezTo>
                <a:cubicBezTo>
                  <a:pt x="178" y="157"/>
                  <a:pt x="175" y="147"/>
                  <a:pt x="173" y="137"/>
                </a:cubicBezTo>
                <a:cubicBezTo>
                  <a:pt x="170" y="140"/>
                  <a:pt x="167" y="142"/>
                  <a:pt x="164" y="144"/>
                </a:cubicBezTo>
                <a:close/>
                <a:moveTo>
                  <a:pt x="177" y="135"/>
                </a:moveTo>
                <a:cubicBezTo>
                  <a:pt x="179" y="139"/>
                  <a:pt x="191" y="155"/>
                  <a:pt x="194" y="157"/>
                </a:cubicBezTo>
                <a:cubicBezTo>
                  <a:pt x="192" y="147"/>
                  <a:pt x="188" y="139"/>
                  <a:pt x="185" y="130"/>
                </a:cubicBezTo>
                <a:cubicBezTo>
                  <a:pt x="183" y="131"/>
                  <a:pt x="180" y="133"/>
                  <a:pt x="177" y="135"/>
                </a:cubicBezTo>
                <a:close/>
                <a:moveTo>
                  <a:pt x="42" y="219"/>
                </a:moveTo>
                <a:cubicBezTo>
                  <a:pt x="44" y="222"/>
                  <a:pt x="45" y="224"/>
                  <a:pt x="46" y="226"/>
                </a:cubicBezTo>
                <a:cubicBezTo>
                  <a:pt x="51" y="234"/>
                  <a:pt x="57" y="241"/>
                  <a:pt x="64" y="248"/>
                </a:cubicBezTo>
                <a:cubicBezTo>
                  <a:pt x="64" y="248"/>
                  <a:pt x="64" y="248"/>
                  <a:pt x="65" y="248"/>
                </a:cubicBezTo>
                <a:cubicBezTo>
                  <a:pt x="65" y="248"/>
                  <a:pt x="65" y="248"/>
                  <a:pt x="65" y="248"/>
                </a:cubicBezTo>
                <a:cubicBezTo>
                  <a:pt x="59" y="238"/>
                  <a:pt x="54" y="227"/>
                  <a:pt x="48" y="217"/>
                </a:cubicBezTo>
                <a:cubicBezTo>
                  <a:pt x="46" y="218"/>
                  <a:pt x="44" y="218"/>
                  <a:pt x="42" y="219"/>
                </a:cubicBezTo>
                <a:close/>
                <a:moveTo>
                  <a:pt x="144" y="193"/>
                </a:moveTo>
                <a:cubicBezTo>
                  <a:pt x="143" y="189"/>
                  <a:pt x="142" y="186"/>
                  <a:pt x="141" y="183"/>
                </a:cubicBezTo>
                <a:cubicBezTo>
                  <a:pt x="139" y="180"/>
                  <a:pt x="138" y="177"/>
                  <a:pt x="137" y="174"/>
                </a:cubicBezTo>
                <a:cubicBezTo>
                  <a:pt x="136" y="171"/>
                  <a:pt x="134" y="168"/>
                  <a:pt x="133" y="164"/>
                </a:cubicBezTo>
                <a:cubicBezTo>
                  <a:pt x="130" y="166"/>
                  <a:pt x="128" y="168"/>
                  <a:pt x="125" y="169"/>
                </a:cubicBezTo>
                <a:cubicBezTo>
                  <a:pt x="131" y="177"/>
                  <a:pt x="137" y="185"/>
                  <a:pt x="144" y="193"/>
                </a:cubicBezTo>
                <a:close/>
                <a:moveTo>
                  <a:pt x="103" y="189"/>
                </a:moveTo>
                <a:cubicBezTo>
                  <a:pt x="103" y="189"/>
                  <a:pt x="103" y="190"/>
                  <a:pt x="102" y="190"/>
                </a:cubicBezTo>
                <a:cubicBezTo>
                  <a:pt x="107" y="199"/>
                  <a:pt x="113" y="209"/>
                  <a:pt x="116" y="219"/>
                </a:cubicBezTo>
                <a:cubicBezTo>
                  <a:pt x="119" y="217"/>
                  <a:pt x="121" y="216"/>
                  <a:pt x="124" y="214"/>
                </a:cubicBezTo>
                <a:cubicBezTo>
                  <a:pt x="117" y="206"/>
                  <a:pt x="110" y="198"/>
                  <a:pt x="103" y="189"/>
                </a:cubicBezTo>
                <a:close/>
                <a:moveTo>
                  <a:pt x="85" y="182"/>
                </a:moveTo>
                <a:cubicBezTo>
                  <a:pt x="85" y="181"/>
                  <a:pt x="85" y="181"/>
                  <a:pt x="85" y="181"/>
                </a:cubicBezTo>
                <a:cubicBezTo>
                  <a:pt x="84" y="182"/>
                  <a:pt x="84" y="182"/>
                  <a:pt x="83" y="182"/>
                </a:cubicBezTo>
                <a:cubicBezTo>
                  <a:pt x="80" y="184"/>
                  <a:pt x="76" y="185"/>
                  <a:pt x="73" y="187"/>
                </a:cubicBezTo>
                <a:cubicBezTo>
                  <a:pt x="72" y="187"/>
                  <a:pt x="71" y="187"/>
                  <a:pt x="70" y="186"/>
                </a:cubicBezTo>
                <a:cubicBezTo>
                  <a:pt x="70" y="186"/>
                  <a:pt x="70" y="185"/>
                  <a:pt x="71" y="184"/>
                </a:cubicBezTo>
                <a:cubicBezTo>
                  <a:pt x="72" y="183"/>
                  <a:pt x="73" y="181"/>
                  <a:pt x="74" y="181"/>
                </a:cubicBezTo>
                <a:cubicBezTo>
                  <a:pt x="78" y="178"/>
                  <a:pt x="81" y="176"/>
                  <a:pt x="84" y="173"/>
                </a:cubicBezTo>
                <a:cubicBezTo>
                  <a:pt x="84" y="173"/>
                  <a:pt x="85" y="173"/>
                  <a:pt x="85" y="173"/>
                </a:cubicBezTo>
                <a:cubicBezTo>
                  <a:pt x="84" y="173"/>
                  <a:pt x="84" y="173"/>
                  <a:pt x="84" y="173"/>
                </a:cubicBezTo>
                <a:cubicBezTo>
                  <a:pt x="82" y="174"/>
                  <a:pt x="80" y="175"/>
                  <a:pt x="79" y="175"/>
                </a:cubicBezTo>
                <a:cubicBezTo>
                  <a:pt x="78" y="176"/>
                  <a:pt x="77" y="176"/>
                  <a:pt x="77" y="177"/>
                </a:cubicBezTo>
                <a:cubicBezTo>
                  <a:pt x="76" y="177"/>
                  <a:pt x="76" y="178"/>
                  <a:pt x="75" y="178"/>
                </a:cubicBezTo>
                <a:cubicBezTo>
                  <a:pt x="74" y="177"/>
                  <a:pt x="74" y="178"/>
                  <a:pt x="73" y="178"/>
                </a:cubicBezTo>
                <a:cubicBezTo>
                  <a:pt x="72" y="179"/>
                  <a:pt x="71" y="179"/>
                  <a:pt x="70" y="180"/>
                </a:cubicBezTo>
                <a:cubicBezTo>
                  <a:pt x="69" y="180"/>
                  <a:pt x="69" y="181"/>
                  <a:pt x="68" y="181"/>
                </a:cubicBezTo>
                <a:cubicBezTo>
                  <a:pt x="68" y="183"/>
                  <a:pt x="68" y="184"/>
                  <a:pt x="67" y="185"/>
                </a:cubicBezTo>
                <a:cubicBezTo>
                  <a:pt x="67" y="186"/>
                  <a:pt x="66" y="186"/>
                  <a:pt x="65" y="186"/>
                </a:cubicBezTo>
                <a:cubicBezTo>
                  <a:pt x="65" y="186"/>
                  <a:pt x="64" y="187"/>
                  <a:pt x="64" y="187"/>
                </a:cubicBezTo>
                <a:cubicBezTo>
                  <a:pt x="59" y="191"/>
                  <a:pt x="55" y="195"/>
                  <a:pt x="51" y="199"/>
                </a:cubicBezTo>
                <a:cubicBezTo>
                  <a:pt x="50" y="199"/>
                  <a:pt x="50" y="199"/>
                  <a:pt x="50" y="199"/>
                </a:cubicBezTo>
                <a:cubicBezTo>
                  <a:pt x="50" y="199"/>
                  <a:pt x="50" y="200"/>
                  <a:pt x="50" y="200"/>
                </a:cubicBezTo>
                <a:cubicBezTo>
                  <a:pt x="51" y="199"/>
                  <a:pt x="52" y="199"/>
                  <a:pt x="53" y="198"/>
                </a:cubicBezTo>
                <a:cubicBezTo>
                  <a:pt x="58" y="196"/>
                  <a:pt x="62" y="193"/>
                  <a:pt x="67" y="191"/>
                </a:cubicBezTo>
                <a:cubicBezTo>
                  <a:pt x="68" y="190"/>
                  <a:pt x="69" y="190"/>
                  <a:pt x="71" y="190"/>
                </a:cubicBezTo>
                <a:cubicBezTo>
                  <a:pt x="71" y="190"/>
                  <a:pt x="72" y="190"/>
                  <a:pt x="72" y="190"/>
                </a:cubicBezTo>
                <a:cubicBezTo>
                  <a:pt x="74" y="189"/>
                  <a:pt x="76" y="187"/>
                  <a:pt x="77" y="186"/>
                </a:cubicBezTo>
                <a:cubicBezTo>
                  <a:pt x="80" y="185"/>
                  <a:pt x="82" y="183"/>
                  <a:pt x="85" y="182"/>
                </a:cubicBezTo>
                <a:close/>
                <a:moveTo>
                  <a:pt x="133" y="201"/>
                </a:moveTo>
                <a:cubicBezTo>
                  <a:pt x="129" y="191"/>
                  <a:pt x="125" y="182"/>
                  <a:pt x="121" y="172"/>
                </a:cubicBezTo>
                <a:cubicBezTo>
                  <a:pt x="119" y="174"/>
                  <a:pt x="117" y="175"/>
                  <a:pt x="114" y="176"/>
                </a:cubicBezTo>
                <a:cubicBezTo>
                  <a:pt x="120" y="185"/>
                  <a:pt x="126" y="193"/>
                  <a:pt x="133" y="201"/>
                </a:cubicBezTo>
                <a:close/>
                <a:moveTo>
                  <a:pt x="71" y="203"/>
                </a:moveTo>
                <a:cubicBezTo>
                  <a:pt x="69" y="205"/>
                  <a:pt x="66" y="206"/>
                  <a:pt x="64" y="208"/>
                </a:cubicBezTo>
                <a:cubicBezTo>
                  <a:pt x="70" y="215"/>
                  <a:pt x="76" y="222"/>
                  <a:pt x="82" y="229"/>
                </a:cubicBezTo>
                <a:cubicBezTo>
                  <a:pt x="82" y="229"/>
                  <a:pt x="83" y="229"/>
                  <a:pt x="83" y="229"/>
                </a:cubicBezTo>
                <a:cubicBezTo>
                  <a:pt x="79" y="220"/>
                  <a:pt x="75" y="212"/>
                  <a:pt x="71" y="203"/>
                </a:cubicBezTo>
                <a:close/>
                <a:moveTo>
                  <a:pt x="134" y="207"/>
                </a:moveTo>
                <a:cubicBezTo>
                  <a:pt x="128" y="200"/>
                  <a:pt x="122" y="192"/>
                  <a:pt x="116" y="184"/>
                </a:cubicBezTo>
                <a:cubicBezTo>
                  <a:pt x="120" y="193"/>
                  <a:pt x="123" y="203"/>
                  <a:pt x="127" y="212"/>
                </a:cubicBezTo>
                <a:cubicBezTo>
                  <a:pt x="129" y="210"/>
                  <a:pt x="132" y="208"/>
                  <a:pt x="134" y="207"/>
                </a:cubicBezTo>
                <a:close/>
                <a:moveTo>
                  <a:pt x="80" y="115"/>
                </a:moveTo>
                <a:cubicBezTo>
                  <a:pt x="78" y="116"/>
                  <a:pt x="77" y="116"/>
                  <a:pt x="76" y="117"/>
                </a:cubicBezTo>
                <a:cubicBezTo>
                  <a:pt x="76" y="117"/>
                  <a:pt x="75" y="117"/>
                  <a:pt x="75" y="118"/>
                </a:cubicBezTo>
                <a:cubicBezTo>
                  <a:pt x="72" y="121"/>
                  <a:pt x="69" y="124"/>
                  <a:pt x="65" y="127"/>
                </a:cubicBezTo>
                <a:cubicBezTo>
                  <a:pt x="65" y="127"/>
                  <a:pt x="65" y="127"/>
                  <a:pt x="65" y="128"/>
                </a:cubicBezTo>
                <a:cubicBezTo>
                  <a:pt x="65" y="128"/>
                  <a:pt x="64" y="129"/>
                  <a:pt x="64" y="130"/>
                </a:cubicBezTo>
                <a:cubicBezTo>
                  <a:pt x="63" y="131"/>
                  <a:pt x="63" y="133"/>
                  <a:pt x="63" y="135"/>
                </a:cubicBezTo>
                <a:cubicBezTo>
                  <a:pt x="64" y="136"/>
                  <a:pt x="64" y="137"/>
                  <a:pt x="64" y="138"/>
                </a:cubicBezTo>
                <a:cubicBezTo>
                  <a:pt x="64" y="138"/>
                  <a:pt x="65" y="137"/>
                  <a:pt x="65" y="137"/>
                </a:cubicBezTo>
                <a:cubicBezTo>
                  <a:pt x="66" y="135"/>
                  <a:pt x="67" y="134"/>
                  <a:pt x="69" y="132"/>
                </a:cubicBezTo>
                <a:cubicBezTo>
                  <a:pt x="72" y="128"/>
                  <a:pt x="75" y="124"/>
                  <a:pt x="79" y="119"/>
                </a:cubicBezTo>
                <a:cubicBezTo>
                  <a:pt x="79" y="119"/>
                  <a:pt x="79" y="119"/>
                  <a:pt x="79" y="118"/>
                </a:cubicBezTo>
                <a:cubicBezTo>
                  <a:pt x="80" y="117"/>
                  <a:pt x="80" y="116"/>
                  <a:pt x="80" y="115"/>
                </a:cubicBezTo>
                <a:close/>
                <a:moveTo>
                  <a:pt x="76" y="247"/>
                </a:moveTo>
                <a:cubicBezTo>
                  <a:pt x="75" y="246"/>
                  <a:pt x="74" y="245"/>
                  <a:pt x="73" y="244"/>
                </a:cubicBezTo>
                <a:cubicBezTo>
                  <a:pt x="68" y="239"/>
                  <a:pt x="63" y="233"/>
                  <a:pt x="58" y="227"/>
                </a:cubicBezTo>
                <a:cubicBezTo>
                  <a:pt x="57" y="227"/>
                  <a:pt x="57" y="227"/>
                  <a:pt x="57" y="226"/>
                </a:cubicBezTo>
                <a:cubicBezTo>
                  <a:pt x="61" y="235"/>
                  <a:pt x="66" y="243"/>
                  <a:pt x="69" y="251"/>
                </a:cubicBezTo>
                <a:cubicBezTo>
                  <a:pt x="72" y="250"/>
                  <a:pt x="74" y="248"/>
                  <a:pt x="76" y="247"/>
                </a:cubicBezTo>
                <a:close/>
                <a:moveTo>
                  <a:pt x="108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60"/>
                  <a:pt x="108" y="59"/>
                  <a:pt x="107" y="59"/>
                </a:cubicBezTo>
                <a:cubicBezTo>
                  <a:pt x="100" y="55"/>
                  <a:pt x="92" y="50"/>
                  <a:pt x="84" y="47"/>
                </a:cubicBezTo>
                <a:cubicBezTo>
                  <a:pt x="71" y="40"/>
                  <a:pt x="58" y="34"/>
                  <a:pt x="45" y="28"/>
                </a:cubicBezTo>
                <a:cubicBezTo>
                  <a:pt x="44" y="27"/>
                  <a:pt x="42" y="27"/>
                  <a:pt x="41" y="26"/>
                </a:cubicBezTo>
                <a:cubicBezTo>
                  <a:pt x="42" y="27"/>
                  <a:pt x="43" y="28"/>
                  <a:pt x="44" y="28"/>
                </a:cubicBezTo>
                <a:cubicBezTo>
                  <a:pt x="56" y="34"/>
                  <a:pt x="68" y="41"/>
                  <a:pt x="79" y="47"/>
                </a:cubicBezTo>
                <a:cubicBezTo>
                  <a:pt x="80" y="47"/>
                  <a:pt x="81" y="48"/>
                  <a:pt x="82" y="48"/>
                </a:cubicBezTo>
                <a:cubicBezTo>
                  <a:pt x="90" y="52"/>
                  <a:pt x="98" y="55"/>
                  <a:pt x="106" y="59"/>
                </a:cubicBezTo>
                <a:cubicBezTo>
                  <a:pt x="107" y="59"/>
                  <a:pt x="107" y="60"/>
                  <a:pt x="108" y="60"/>
                </a:cubicBezTo>
                <a:close/>
                <a:moveTo>
                  <a:pt x="168" y="185"/>
                </a:moveTo>
                <a:cubicBezTo>
                  <a:pt x="161" y="179"/>
                  <a:pt x="157" y="171"/>
                  <a:pt x="152" y="164"/>
                </a:cubicBezTo>
                <a:cubicBezTo>
                  <a:pt x="155" y="173"/>
                  <a:pt x="158" y="181"/>
                  <a:pt x="161" y="189"/>
                </a:cubicBezTo>
                <a:cubicBezTo>
                  <a:pt x="163" y="188"/>
                  <a:pt x="165" y="186"/>
                  <a:pt x="168" y="185"/>
                </a:cubicBezTo>
                <a:close/>
                <a:moveTo>
                  <a:pt x="57" y="167"/>
                </a:moveTo>
                <a:cubicBezTo>
                  <a:pt x="56" y="168"/>
                  <a:pt x="55" y="168"/>
                  <a:pt x="55" y="169"/>
                </a:cubicBezTo>
                <a:cubicBezTo>
                  <a:pt x="54" y="169"/>
                  <a:pt x="53" y="170"/>
                  <a:pt x="53" y="171"/>
                </a:cubicBezTo>
                <a:cubicBezTo>
                  <a:pt x="52" y="171"/>
                  <a:pt x="51" y="172"/>
                  <a:pt x="51" y="173"/>
                </a:cubicBezTo>
                <a:cubicBezTo>
                  <a:pt x="50" y="177"/>
                  <a:pt x="49" y="181"/>
                  <a:pt x="48" y="185"/>
                </a:cubicBezTo>
                <a:cubicBezTo>
                  <a:pt x="47" y="185"/>
                  <a:pt x="47" y="186"/>
                  <a:pt x="47" y="186"/>
                </a:cubicBezTo>
                <a:cubicBezTo>
                  <a:pt x="51" y="183"/>
                  <a:pt x="55" y="181"/>
                  <a:pt x="58" y="178"/>
                </a:cubicBezTo>
                <a:cubicBezTo>
                  <a:pt x="58" y="174"/>
                  <a:pt x="58" y="171"/>
                  <a:pt x="57" y="167"/>
                </a:cubicBezTo>
                <a:close/>
                <a:moveTo>
                  <a:pt x="67" y="262"/>
                </a:moveTo>
                <a:cubicBezTo>
                  <a:pt x="67" y="262"/>
                  <a:pt x="68" y="263"/>
                  <a:pt x="68" y="263"/>
                </a:cubicBezTo>
                <a:cubicBezTo>
                  <a:pt x="68" y="262"/>
                  <a:pt x="68" y="262"/>
                  <a:pt x="69" y="262"/>
                </a:cubicBezTo>
                <a:cubicBezTo>
                  <a:pt x="71" y="261"/>
                  <a:pt x="73" y="259"/>
                  <a:pt x="75" y="257"/>
                </a:cubicBezTo>
                <a:cubicBezTo>
                  <a:pt x="81" y="253"/>
                  <a:pt x="86" y="248"/>
                  <a:pt x="92" y="244"/>
                </a:cubicBezTo>
                <a:cubicBezTo>
                  <a:pt x="102" y="236"/>
                  <a:pt x="113" y="228"/>
                  <a:pt x="123" y="221"/>
                </a:cubicBezTo>
                <a:cubicBezTo>
                  <a:pt x="128" y="217"/>
                  <a:pt x="134" y="212"/>
                  <a:pt x="140" y="208"/>
                </a:cubicBezTo>
                <a:cubicBezTo>
                  <a:pt x="140" y="207"/>
                  <a:pt x="141" y="207"/>
                  <a:pt x="141" y="207"/>
                </a:cubicBezTo>
                <a:cubicBezTo>
                  <a:pt x="140" y="207"/>
                  <a:pt x="139" y="208"/>
                  <a:pt x="138" y="209"/>
                </a:cubicBezTo>
                <a:cubicBezTo>
                  <a:pt x="122" y="219"/>
                  <a:pt x="107" y="231"/>
                  <a:pt x="92" y="243"/>
                </a:cubicBezTo>
                <a:cubicBezTo>
                  <a:pt x="84" y="249"/>
                  <a:pt x="76" y="255"/>
                  <a:pt x="68" y="262"/>
                </a:cubicBezTo>
                <a:cubicBezTo>
                  <a:pt x="68" y="262"/>
                  <a:pt x="68" y="262"/>
                  <a:pt x="67" y="262"/>
                </a:cubicBezTo>
                <a:close/>
                <a:moveTo>
                  <a:pt x="116" y="89"/>
                </a:moveTo>
                <a:cubicBezTo>
                  <a:pt x="114" y="88"/>
                  <a:pt x="112" y="87"/>
                  <a:pt x="110" y="86"/>
                </a:cubicBezTo>
                <a:cubicBezTo>
                  <a:pt x="109" y="86"/>
                  <a:pt x="109" y="86"/>
                  <a:pt x="108" y="87"/>
                </a:cubicBezTo>
                <a:cubicBezTo>
                  <a:pt x="108" y="87"/>
                  <a:pt x="108" y="88"/>
                  <a:pt x="107" y="88"/>
                </a:cubicBezTo>
                <a:cubicBezTo>
                  <a:pt x="106" y="92"/>
                  <a:pt x="105" y="96"/>
                  <a:pt x="104" y="100"/>
                </a:cubicBezTo>
                <a:cubicBezTo>
                  <a:pt x="104" y="100"/>
                  <a:pt x="104" y="101"/>
                  <a:pt x="104" y="101"/>
                </a:cubicBezTo>
                <a:cubicBezTo>
                  <a:pt x="106" y="101"/>
                  <a:pt x="107" y="100"/>
                  <a:pt x="107" y="99"/>
                </a:cubicBezTo>
                <a:cubicBezTo>
                  <a:pt x="108" y="98"/>
                  <a:pt x="109" y="97"/>
                  <a:pt x="111" y="97"/>
                </a:cubicBezTo>
                <a:cubicBezTo>
                  <a:pt x="113" y="94"/>
                  <a:pt x="115" y="91"/>
                  <a:pt x="116" y="89"/>
                </a:cubicBezTo>
                <a:close/>
                <a:moveTo>
                  <a:pt x="91" y="57"/>
                </a:moveTo>
                <a:cubicBezTo>
                  <a:pt x="91" y="57"/>
                  <a:pt x="90" y="57"/>
                  <a:pt x="90" y="57"/>
                </a:cubicBezTo>
                <a:cubicBezTo>
                  <a:pt x="86" y="54"/>
                  <a:pt x="82" y="52"/>
                  <a:pt x="78" y="50"/>
                </a:cubicBezTo>
                <a:cubicBezTo>
                  <a:pt x="72" y="47"/>
                  <a:pt x="66" y="45"/>
                  <a:pt x="60" y="42"/>
                </a:cubicBezTo>
                <a:cubicBezTo>
                  <a:pt x="59" y="42"/>
                  <a:pt x="59" y="42"/>
                  <a:pt x="59" y="42"/>
                </a:cubicBezTo>
                <a:cubicBezTo>
                  <a:pt x="59" y="42"/>
                  <a:pt x="59" y="42"/>
                  <a:pt x="60" y="42"/>
                </a:cubicBezTo>
                <a:cubicBezTo>
                  <a:pt x="66" y="46"/>
                  <a:pt x="72" y="50"/>
                  <a:pt x="79" y="54"/>
                </a:cubicBezTo>
                <a:cubicBezTo>
                  <a:pt x="79" y="54"/>
                  <a:pt x="80" y="54"/>
                  <a:pt x="80" y="55"/>
                </a:cubicBezTo>
                <a:cubicBezTo>
                  <a:pt x="82" y="56"/>
                  <a:pt x="83" y="56"/>
                  <a:pt x="85" y="57"/>
                </a:cubicBezTo>
                <a:cubicBezTo>
                  <a:pt x="85" y="58"/>
                  <a:pt x="86" y="58"/>
                  <a:pt x="86" y="58"/>
                </a:cubicBezTo>
                <a:cubicBezTo>
                  <a:pt x="87" y="57"/>
                  <a:pt x="89" y="57"/>
                  <a:pt x="91" y="57"/>
                </a:cubicBezTo>
                <a:close/>
                <a:moveTo>
                  <a:pt x="40" y="159"/>
                </a:moveTo>
                <a:cubicBezTo>
                  <a:pt x="40" y="158"/>
                  <a:pt x="41" y="158"/>
                  <a:pt x="41" y="158"/>
                </a:cubicBezTo>
                <a:cubicBezTo>
                  <a:pt x="43" y="156"/>
                  <a:pt x="45" y="154"/>
                  <a:pt x="48" y="152"/>
                </a:cubicBezTo>
                <a:cubicBezTo>
                  <a:pt x="48" y="151"/>
                  <a:pt x="49" y="151"/>
                  <a:pt x="49" y="150"/>
                </a:cubicBezTo>
                <a:cubicBezTo>
                  <a:pt x="50" y="148"/>
                  <a:pt x="50" y="146"/>
                  <a:pt x="52" y="144"/>
                </a:cubicBezTo>
                <a:cubicBezTo>
                  <a:pt x="52" y="144"/>
                  <a:pt x="52" y="143"/>
                  <a:pt x="52" y="143"/>
                </a:cubicBezTo>
                <a:cubicBezTo>
                  <a:pt x="52" y="142"/>
                  <a:pt x="51" y="142"/>
                  <a:pt x="51" y="141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47" y="145"/>
                  <a:pt x="43" y="149"/>
                  <a:pt x="40" y="153"/>
                </a:cubicBezTo>
                <a:cubicBezTo>
                  <a:pt x="39" y="153"/>
                  <a:pt x="39" y="153"/>
                  <a:pt x="39" y="154"/>
                </a:cubicBezTo>
                <a:cubicBezTo>
                  <a:pt x="39" y="155"/>
                  <a:pt x="39" y="157"/>
                  <a:pt x="40" y="159"/>
                </a:cubicBezTo>
                <a:close/>
                <a:moveTo>
                  <a:pt x="104" y="90"/>
                </a:moveTo>
                <a:cubicBezTo>
                  <a:pt x="104" y="90"/>
                  <a:pt x="103" y="90"/>
                  <a:pt x="103" y="91"/>
                </a:cubicBezTo>
                <a:cubicBezTo>
                  <a:pt x="101" y="92"/>
                  <a:pt x="100" y="93"/>
                  <a:pt x="99" y="94"/>
                </a:cubicBezTo>
                <a:cubicBezTo>
                  <a:pt x="97" y="95"/>
                  <a:pt x="97" y="96"/>
                  <a:pt x="96" y="97"/>
                </a:cubicBezTo>
                <a:cubicBezTo>
                  <a:pt x="95" y="100"/>
                  <a:pt x="94" y="103"/>
                  <a:pt x="93" y="106"/>
                </a:cubicBezTo>
                <a:cubicBezTo>
                  <a:pt x="93" y="106"/>
                  <a:pt x="93" y="106"/>
                  <a:pt x="93" y="106"/>
                </a:cubicBezTo>
                <a:cubicBezTo>
                  <a:pt x="93" y="106"/>
                  <a:pt x="93" y="106"/>
                  <a:pt x="93" y="106"/>
                </a:cubicBezTo>
                <a:cubicBezTo>
                  <a:pt x="95" y="105"/>
                  <a:pt x="98" y="104"/>
                  <a:pt x="100" y="103"/>
                </a:cubicBezTo>
                <a:cubicBezTo>
                  <a:pt x="101" y="103"/>
                  <a:pt x="101" y="102"/>
                  <a:pt x="101" y="102"/>
                </a:cubicBezTo>
                <a:cubicBezTo>
                  <a:pt x="102" y="100"/>
                  <a:pt x="102" y="98"/>
                  <a:pt x="103" y="96"/>
                </a:cubicBezTo>
                <a:cubicBezTo>
                  <a:pt x="103" y="94"/>
                  <a:pt x="104" y="92"/>
                  <a:pt x="104" y="90"/>
                </a:cubicBezTo>
                <a:close/>
                <a:moveTo>
                  <a:pt x="39" y="64"/>
                </a:moveTo>
                <a:cubicBezTo>
                  <a:pt x="39" y="64"/>
                  <a:pt x="39" y="64"/>
                  <a:pt x="39" y="64"/>
                </a:cubicBezTo>
                <a:cubicBezTo>
                  <a:pt x="36" y="67"/>
                  <a:pt x="33" y="69"/>
                  <a:pt x="30" y="72"/>
                </a:cubicBezTo>
                <a:cubicBezTo>
                  <a:pt x="30" y="72"/>
                  <a:pt x="29" y="73"/>
                  <a:pt x="29" y="73"/>
                </a:cubicBezTo>
                <a:cubicBezTo>
                  <a:pt x="27" y="76"/>
                  <a:pt x="27" y="76"/>
                  <a:pt x="27" y="80"/>
                </a:cubicBezTo>
                <a:cubicBezTo>
                  <a:pt x="26" y="82"/>
                  <a:pt x="26" y="83"/>
                  <a:pt x="26" y="84"/>
                </a:cubicBezTo>
                <a:cubicBezTo>
                  <a:pt x="26" y="84"/>
                  <a:pt x="27" y="85"/>
                  <a:pt x="27" y="85"/>
                </a:cubicBezTo>
                <a:cubicBezTo>
                  <a:pt x="27" y="84"/>
                  <a:pt x="27" y="84"/>
                  <a:pt x="27" y="84"/>
                </a:cubicBezTo>
                <a:cubicBezTo>
                  <a:pt x="29" y="81"/>
                  <a:pt x="31" y="78"/>
                  <a:pt x="34" y="76"/>
                </a:cubicBezTo>
                <a:cubicBezTo>
                  <a:pt x="34" y="75"/>
                  <a:pt x="34" y="75"/>
                  <a:pt x="35" y="74"/>
                </a:cubicBezTo>
                <a:cubicBezTo>
                  <a:pt x="36" y="71"/>
                  <a:pt x="37" y="68"/>
                  <a:pt x="39" y="65"/>
                </a:cubicBezTo>
                <a:cubicBezTo>
                  <a:pt x="39" y="64"/>
                  <a:pt x="39" y="64"/>
                  <a:pt x="39" y="64"/>
                </a:cubicBezTo>
                <a:close/>
                <a:moveTo>
                  <a:pt x="101" y="176"/>
                </a:moveTo>
                <a:cubicBezTo>
                  <a:pt x="101" y="176"/>
                  <a:pt x="101" y="176"/>
                  <a:pt x="101" y="176"/>
                </a:cubicBezTo>
                <a:cubicBezTo>
                  <a:pt x="101" y="176"/>
                  <a:pt x="101" y="175"/>
                  <a:pt x="102" y="175"/>
                </a:cubicBezTo>
                <a:cubicBezTo>
                  <a:pt x="114" y="167"/>
                  <a:pt x="125" y="160"/>
                  <a:pt x="137" y="152"/>
                </a:cubicBezTo>
                <a:cubicBezTo>
                  <a:pt x="137" y="151"/>
                  <a:pt x="138" y="151"/>
                  <a:pt x="138" y="151"/>
                </a:cubicBezTo>
                <a:cubicBezTo>
                  <a:pt x="138" y="151"/>
                  <a:pt x="138" y="151"/>
                  <a:pt x="138" y="150"/>
                </a:cubicBezTo>
                <a:cubicBezTo>
                  <a:pt x="138" y="151"/>
                  <a:pt x="137" y="151"/>
                  <a:pt x="137" y="151"/>
                </a:cubicBezTo>
                <a:cubicBezTo>
                  <a:pt x="131" y="154"/>
                  <a:pt x="124" y="158"/>
                  <a:pt x="118" y="161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5" y="165"/>
                  <a:pt x="112" y="166"/>
                  <a:pt x="110" y="168"/>
                </a:cubicBezTo>
                <a:cubicBezTo>
                  <a:pt x="107" y="171"/>
                  <a:pt x="104" y="173"/>
                  <a:pt x="101" y="175"/>
                </a:cubicBezTo>
                <a:cubicBezTo>
                  <a:pt x="101" y="175"/>
                  <a:pt x="101" y="175"/>
                  <a:pt x="101" y="176"/>
                </a:cubicBezTo>
                <a:close/>
                <a:moveTo>
                  <a:pt x="102" y="145"/>
                </a:moveTo>
                <a:cubicBezTo>
                  <a:pt x="102" y="145"/>
                  <a:pt x="102" y="145"/>
                  <a:pt x="102" y="145"/>
                </a:cubicBezTo>
                <a:cubicBezTo>
                  <a:pt x="101" y="144"/>
                  <a:pt x="100" y="144"/>
                  <a:pt x="100" y="144"/>
                </a:cubicBezTo>
                <a:cubicBezTo>
                  <a:pt x="98" y="144"/>
                  <a:pt x="96" y="144"/>
                  <a:pt x="94" y="145"/>
                </a:cubicBezTo>
                <a:cubicBezTo>
                  <a:pt x="93" y="145"/>
                  <a:pt x="91" y="146"/>
                  <a:pt x="90" y="147"/>
                </a:cubicBezTo>
                <a:cubicBezTo>
                  <a:pt x="89" y="150"/>
                  <a:pt x="87" y="152"/>
                  <a:pt x="86" y="155"/>
                </a:cubicBezTo>
                <a:cubicBezTo>
                  <a:pt x="86" y="155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91" y="153"/>
                  <a:pt x="96" y="149"/>
                  <a:pt x="102" y="145"/>
                </a:cubicBezTo>
                <a:close/>
                <a:moveTo>
                  <a:pt x="100" y="106"/>
                </a:moveTo>
                <a:cubicBezTo>
                  <a:pt x="97" y="108"/>
                  <a:pt x="94" y="109"/>
                  <a:pt x="92" y="110"/>
                </a:cubicBezTo>
                <a:cubicBezTo>
                  <a:pt x="91" y="110"/>
                  <a:pt x="90" y="111"/>
                  <a:pt x="90" y="111"/>
                </a:cubicBezTo>
                <a:cubicBezTo>
                  <a:pt x="88" y="114"/>
                  <a:pt x="87" y="117"/>
                  <a:pt x="86" y="120"/>
                </a:cubicBezTo>
                <a:cubicBezTo>
                  <a:pt x="85" y="120"/>
                  <a:pt x="85" y="121"/>
                  <a:pt x="85" y="121"/>
                </a:cubicBezTo>
                <a:cubicBezTo>
                  <a:pt x="87" y="120"/>
                  <a:pt x="88" y="120"/>
                  <a:pt x="89" y="118"/>
                </a:cubicBezTo>
                <a:cubicBezTo>
                  <a:pt x="89" y="117"/>
                  <a:pt x="90" y="117"/>
                  <a:pt x="90" y="117"/>
                </a:cubicBezTo>
                <a:cubicBezTo>
                  <a:pt x="92" y="116"/>
                  <a:pt x="93" y="115"/>
                  <a:pt x="94" y="114"/>
                </a:cubicBezTo>
                <a:cubicBezTo>
                  <a:pt x="95" y="113"/>
                  <a:pt x="96" y="112"/>
                  <a:pt x="97" y="111"/>
                </a:cubicBezTo>
                <a:cubicBezTo>
                  <a:pt x="99" y="110"/>
                  <a:pt x="99" y="108"/>
                  <a:pt x="100" y="106"/>
                </a:cubicBezTo>
                <a:close/>
                <a:moveTo>
                  <a:pt x="69" y="102"/>
                </a:moveTo>
                <a:cubicBezTo>
                  <a:pt x="70" y="104"/>
                  <a:pt x="70" y="104"/>
                  <a:pt x="69" y="105"/>
                </a:cubicBezTo>
                <a:cubicBezTo>
                  <a:pt x="68" y="106"/>
                  <a:pt x="68" y="106"/>
                  <a:pt x="68" y="107"/>
                </a:cubicBezTo>
                <a:cubicBezTo>
                  <a:pt x="66" y="109"/>
                  <a:pt x="64" y="111"/>
                  <a:pt x="62" y="113"/>
                </a:cubicBezTo>
                <a:cubicBezTo>
                  <a:pt x="62" y="113"/>
                  <a:pt x="61" y="114"/>
                  <a:pt x="61" y="114"/>
                </a:cubicBezTo>
                <a:cubicBezTo>
                  <a:pt x="61" y="115"/>
                  <a:pt x="61" y="116"/>
                  <a:pt x="62" y="118"/>
                </a:cubicBezTo>
                <a:cubicBezTo>
                  <a:pt x="62" y="117"/>
                  <a:pt x="63" y="117"/>
                  <a:pt x="63" y="116"/>
                </a:cubicBezTo>
                <a:cubicBezTo>
                  <a:pt x="65" y="114"/>
                  <a:pt x="67" y="111"/>
                  <a:pt x="69" y="109"/>
                </a:cubicBezTo>
                <a:cubicBezTo>
                  <a:pt x="71" y="107"/>
                  <a:pt x="72" y="105"/>
                  <a:pt x="73" y="102"/>
                </a:cubicBezTo>
                <a:cubicBezTo>
                  <a:pt x="73" y="102"/>
                  <a:pt x="73" y="102"/>
                  <a:pt x="73" y="101"/>
                </a:cubicBezTo>
                <a:cubicBezTo>
                  <a:pt x="72" y="101"/>
                  <a:pt x="72" y="100"/>
                  <a:pt x="71" y="99"/>
                </a:cubicBezTo>
                <a:cubicBezTo>
                  <a:pt x="70" y="100"/>
                  <a:pt x="70" y="101"/>
                  <a:pt x="69" y="102"/>
                </a:cubicBezTo>
                <a:close/>
                <a:moveTo>
                  <a:pt x="106" y="69"/>
                </a:moveTo>
                <a:cubicBezTo>
                  <a:pt x="116" y="74"/>
                  <a:pt x="126" y="79"/>
                  <a:pt x="135" y="84"/>
                </a:cubicBezTo>
                <a:cubicBezTo>
                  <a:pt x="135" y="84"/>
                  <a:pt x="135" y="84"/>
                  <a:pt x="135" y="84"/>
                </a:cubicBezTo>
                <a:cubicBezTo>
                  <a:pt x="126" y="78"/>
                  <a:pt x="117" y="73"/>
                  <a:pt x="108" y="67"/>
                </a:cubicBezTo>
                <a:cubicBezTo>
                  <a:pt x="107" y="68"/>
                  <a:pt x="106" y="68"/>
                  <a:pt x="106" y="69"/>
                </a:cubicBezTo>
                <a:close/>
                <a:moveTo>
                  <a:pt x="119" y="109"/>
                </a:moveTo>
                <a:cubicBezTo>
                  <a:pt x="120" y="109"/>
                  <a:pt x="120" y="109"/>
                  <a:pt x="121" y="109"/>
                </a:cubicBezTo>
                <a:cubicBezTo>
                  <a:pt x="122" y="109"/>
                  <a:pt x="124" y="108"/>
                  <a:pt x="126" y="108"/>
                </a:cubicBezTo>
                <a:cubicBezTo>
                  <a:pt x="127" y="108"/>
                  <a:pt x="127" y="108"/>
                  <a:pt x="127" y="107"/>
                </a:cubicBezTo>
                <a:cubicBezTo>
                  <a:pt x="127" y="106"/>
                  <a:pt x="127" y="106"/>
                  <a:pt x="127" y="105"/>
                </a:cubicBezTo>
                <a:cubicBezTo>
                  <a:pt x="127" y="103"/>
                  <a:pt x="127" y="101"/>
                  <a:pt x="127" y="98"/>
                </a:cubicBezTo>
                <a:cubicBezTo>
                  <a:pt x="127" y="98"/>
                  <a:pt x="127" y="97"/>
                  <a:pt x="127" y="96"/>
                </a:cubicBezTo>
                <a:cubicBezTo>
                  <a:pt x="126" y="98"/>
                  <a:pt x="120" y="107"/>
                  <a:pt x="119" y="109"/>
                </a:cubicBezTo>
                <a:close/>
                <a:moveTo>
                  <a:pt x="6" y="101"/>
                </a:moveTo>
                <a:cubicBezTo>
                  <a:pt x="5" y="111"/>
                  <a:pt x="5" y="121"/>
                  <a:pt x="5" y="132"/>
                </a:cubicBezTo>
                <a:cubicBezTo>
                  <a:pt x="6" y="131"/>
                  <a:pt x="6" y="130"/>
                  <a:pt x="7" y="130"/>
                </a:cubicBezTo>
                <a:cubicBezTo>
                  <a:pt x="7" y="129"/>
                  <a:pt x="8" y="128"/>
                  <a:pt x="8" y="127"/>
                </a:cubicBezTo>
                <a:cubicBezTo>
                  <a:pt x="8" y="125"/>
                  <a:pt x="8" y="123"/>
                  <a:pt x="8" y="121"/>
                </a:cubicBezTo>
                <a:cubicBezTo>
                  <a:pt x="8" y="119"/>
                  <a:pt x="8" y="117"/>
                  <a:pt x="8" y="116"/>
                </a:cubicBezTo>
                <a:cubicBezTo>
                  <a:pt x="6" y="115"/>
                  <a:pt x="5" y="114"/>
                  <a:pt x="6" y="113"/>
                </a:cubicBezTo>
                <a:cubicBezTo>
                  <a:pt x="6" y="112"/>
                  <a:pt x="6" y="112"/>
                  <a:pt x="7" y="111"/>
                </a:cubicBezTo>
                <a:cubicBezTo>
                  <a:pt x="7" y="111"/>
                  <a:pt x="7" y="111"/>
                  <a:pt x="7" y="110"/>
                </a:cubicBezTo>
                <a:cubicBezTo>
                  <a:pt x="7" y="107"/>
                  <a:pt x="6" y="104"/>
                  <a:pt x="6" y="101"/>
                </a:cubicBezTo>
                <a:close/>
                <a:moveTo>
                  <a:pt x="71" y="158"/>
                </a:moveTo>
                <a:cubicBezTo>
                  <a:pt x="70" y="158"/>
                  <a:pt x="68" y="158"/>
                  <a:pt x="67" y="158"/>
                </a:cubicBezTo>
                <a:cubicBezTo>
                  <a:pt x="65" y="158"/>
                  <a:pt x="65" y="159"/>
                  <a:pt x="65" y="160"/>
                </a:cubicBezTo>
                <a:cubicBezTo>
                  <a:pt x="65" y="164"/>
                  <a:pt x="65" y="168"/>
                  <a:pt x="65" y="172"/>
                </a:cubicBezTo>
                <a:cubicBezTo>
                  <a:pt x="65" y="172"/>
                  <a:pt x="65" y="172"/>
                  <a:pt x="65" y="173"/>
                </a:cubicBezTo>
                <a:cubicBezTo>
                  <a:pt x="66" y="172"/>
                  <a:pt x="67" y="171"/>
                  <a:pt x="67" y="171"/>
                </a:cubicBezTo>
                <a:cubicBezTo>
                  <a:pt x="66" y="169"/>
                  <a:pt x="67" y="168"/>
                  <a:pt x="67" y="167"/>
                </a:cubicBezTo>
                <a:cubicBezTo>
                  <a:pt x="68" y="164"/>
                  <a:pt x="70" y="162"/>
                  <a:pt x="71" y="159"/>
                </a:cubicBezTo>
                <a:cubicBezTo>
                  <a:pt x="71" y="159"/>
                  <a:pt x="71" y="158"/>
                  <a:pt x="71" y="158"/>
                </a:cubicBezTo>
                <a:close/>
                <a:moveTo>
                  <a:pt x="41" y="47"/>
                </a:moveTo>
                <a:cubicBezTo>
                  <a:pt x="41" y="48"/>
                  <a:pt x="42" y="48"/>
                  <a:pt x="42" y="49"/>
                </a:cubicBezTo>
                <a:cubicBezTo>
                  <a:pt x="43" y="49"/>
                  <a:pt x="43" y="49"/>
                  <a:pt x="43" y="48"/>
                </a:cubicBezTo>
                <a:cubicBezTo>
                  <a:pt x="44" y="48"/>
                  <a:pt x="44" y="47"/>
                  <a:pt x="45" y="47"/>
                </a:cubicBezTo>
                <a:cubicBezTo>
                  <a:pt x="45" y="46"/>
                  <a:pt x="46" y="46"/>
                  <a:pt x="47" y="46"/>
                </a:cubicBezTo>
                <a:cubicBezTo>
                  <a:pt x="48" y="47"/>
                  <a:pt x="48" y="47"/>
                  <a:pt x="48" y="48"/>
                </a:cubicBezTo>
                <a:cubicBezTo>
                  <a:pt x="48" y="49"/>
                  <a:pt x="47" y="50"/>
                  <a:pt x="47" y="51"/>
                </a:cubicBezTo>
                <a:cubicBezTo>
                  <a:pt x="47" y="52"/>
                  <a:pt x="47" y="53"/>
                  <a:pt x="46" y="54"/>
                </a:cubicBezTo>
                <a:cubicBezTo>
                  <a:pt x="49" y="52"/>
                  <a:pt x="50" y="51"/>
                  <a:pt x="52" y="49"/>
                </a:cubicBezTo>
                <a:cubicBezTo>
                  <a:pt x="51" y="45"/>
                  <a:pt x="47" y="44"/>
                  <a:pt x="44" y="42"/>
                </a:cubicBezTo>
                <a:cubicBezTo>
                  <a:pt x="43" y="44"/>
                  <a:pt x="42" y="45"/>
                  <a:pt x="41" y="47"/>
                </a:cubicBezTo>
                <a:close/>
                <a:moveTo>
                  <a:pt x="147" y="114"/>
                </a:moveTo>
                <a:cubicBezTo>
                  <a:pt x="149" y="115"/>
                  <a:pt x="150" y="115"/>
                  <a:pt x="151" y="116"/>
                </a:cubicBezTo>
                <a:cubicBezTo>
                  <a:pt x="151" y="116"/>
                  <a:pt x="152" y="116"/>
                  <a:pt x="152" y="117"/>
                </a:cubicBezTo>
                <a:cubicBezTo>
                  <a:pt x="153" y="117"/>
                  <a:pt x="155" y="115"/>
                  <a:pt x="155" y="114"/>
                </a:cubicBezTo>
                <a:cubicBezTo>
                  <a:pt x="155" y="113"/>
                  <a:pt x="154" y="111"/>
                  <a:pt x="154" y="109"/>
                </a:cubicBezTo>
                <a:cubicBezTo>
                  <a:pt x="152" y="109"/>
                  <a:pt x="150" y="109"/>
                  <a:pt x="148" y="109"/>
                </a:cubicBezTo>
                <a:cubicBezTo>
                  <a:pt x="148" y="111"/>
                  <a:pt x="147" y="112"/>
                  <a:pt x="147" y="114"/>
                </a:cubicBezTo>
                <a:close/>
                <a:moveTo>
                  <a:pt x="23" y="166"/>
                </a:moveTo>
                <a:cubicBezTo>
                  <a:pt x="24" y="166"/>
                  <a:pt x="24" y="166"/>
                  <a:pt x="25" y="165"/>
                </a:cubicBezTo>
                <a:cubicBezTo>
                  <a:pt x="26" y="164"/>
                  <a:pt x="27" y="162"/>
                  <a:pt x="29" y="161"/>
                </a:cubicBezTo>
                <a:cubicBezTo>
                  <a:pt x="31" y="158"/>
                  <a:pt x="33" y="156"/>
                  <a:pt x="33" y="153"/>
                </a:cubicBezTo>
                <a:cubicBezTo>
                  <a:pt x="33" y="152"/>
                  <a:pt x="33" y="151"/>
                  <a:pt x="33" y="151"/>
                </a:cubicBezTo>
                <a:cubicBezTo>
                  <a:pt x="33" y="151"/>
                  <a:pt x="34" y="150"/>
                  <a:pt x="34" y="150"/>
                </a:cubicBezTo>
                <a:cubicBezTo>
                  <a:pt x="32" y="151"/>
                  <a:pt x="30" y="153"/>
                  <a:pt x="28" y="154"/>
                </a:cubicBezTo>
                <a:cubicBezTo>
                  <a:pt x="27" y="155"/>
                  <a:pt x="26" y="156"/>
                  <a:pt x="26" y="158"/>
                </a:cubicBezTo>
                <a:cubicBezTo>
                  <a:pt x="26" y="159"/>
                  <a:pt x="26" y="160"/>
                  <a:pt x="26" y="161"/>
                </a:cubicBezTo>
                <a:cubicBezTo>
                  <a:pt x="26" y="162"/>
                  <a:pt x="25" y="164"/>
                  <a:pt x="24" y="164"/>
                </a:cubicBezTo>
                <a:cubicBezTo>
                  <a:pt x="24" y="165"/>
                  <a:pt x="23" y="165"/>
                  <a:pt x="23" y="166"/>
                </a:cubicBezTo>
                <a:close/>
                <a:moveTo>
                  <a:pt x="145" y="152"/>
                </a:moveTo>
                <a:cubicBezTo>
                  <a:pt x="137" y="157"/>
                  <a:pt x="130" y="161"/>
                  <a:pt x="122" y="166"/>
                </a:cubicBezTo>
                <a:cubicBezTo>
                  <a:pt x="122" y="166"/>
                  <a:pt x="123" y="167"/>
                  <a:pt x="123" y="167"/>
                </a:cubicBezTo>
                <a:cubicBezTo>
                  <a:pt x="127" y="165"/>
                  <a:pt x="131" y="162"/>
                  <a:pt x="135" y="160"/>
                </a:cubicBezTo>
                <a:cubicBezTo>
                  <a:pt x="138" y="158"/>
                  <a:pt x="141" y="156"/>
                  <a:pt x="144" y="154"/>
                </a:cubicBezTo>
                <a:cubicBezTo>
                  <a:pt x="145" y="154"/>
                  <a:pt x="145" y="153"/>
                  <a:pt x="145" y="152"/>
                </a:cubicBezTo>
                <a:close/>
                <a:moveTo>
                  <a:pt x="66" y="254"/>
                </a:moveTo>
                <a:cubicBezTo>
                  <a:pt x="62" y="249"/>
                  <a:pt x="58" y="245"/>
                  <a:pt x="54" y="240"/>
                </a:cubicBezTo>
                <a:cubicBezTo>
                  <a:pt x="53" y="240"/>
                  <a:pt x="53" y="240"/>
                  <a:pt x="53" y="240"/>
                </a:cubicBezTo>
                <a:cubicBezTo>
                  <a:pt x="53" y="240"/>
                  <a:pt x="53" y="240"/>
                  <a:pt x="53" y="240"/>
                </a:cubicBezTo>
                <a:cubicBezTo>
                  <a:pt x="53" y="240"/>
                  <a:pt x="53" y="240"/>
                  <a:pt x="53" y="240"/>
                </a:cubicBezTo>
                <a:cubicBezTo>
                  <a:pt x="56" y="245"/>
                  <a:pt x="59" y="251"/>
                  <a:pt x="62" y="256"/>
                </a:cubicBezTo>
                <a:cubicBezTo>
                  <a:pt x="63" y="255"/>
                  <a:pt x="65" y="254"/>
                  <a:pt x="66" y="254"/>
                </a:cubicBezTo>
                <a:close/>
                <a:moveTo>
                  <a:pt x="133" y="96"/>
                </a:moveTo>
                <a:cubicBezTo>
                  <a:pt x="133" y="97"/>
                  <a:pt x="133" y="97"/>
                  <a:pt x="133" y="97"/>
                </a:cubicBezTo>
                <a:cubicBezTo>
                  <a:pt x="132" y="100"/>
                  <a:pt x="131" y="103"/>
                  <a:pt x="130" y="106"/>
                </a:cubicBezTo>
                <a:cubicBezTo>
                  <a:pt x="130" y="106"/>
                  <a:pt x="130" y="107"/>
                  <a:pt x="130" y="107"/>
                </a:cubicBezTo>
                <a:cubicBezTo>
                  <a:pt x="132" y="108"/>
                  <a:pt x="133" y="107"/>
                  <a:pt x="133" y="106"/>
                </a:cubicBezTo>
                <a:cubicBezTo>
                  <a:pt x="134" y="105"/>
                  <a:pt x="134" y="105"/>
                  <a:pt x="135" y="104"/>
                </a:cubicBezTo>
                <a:cubicBezTo>
                  <a:pt x="135" y="103"/>
                  <a:pt x="136" y="102"/>
                  <a:pt x="138" y="102"/>
                </a:cubicBezTo>
                <a:cubicBezTo>
                  <a:pt x="138" y="101"/>
                  <a:pt x="137" y="100"/>
                  <a:pt x="137" y="99"/>
                </a:cubicBezTo>
                <a:cubicBezTo>
                  <a:pt x="137" y="99"/>
                  <a:pt x="137" y="98"/>
                  <a:pt x="136" y="98"/>
                </a:cubicBezTo>
                <a:cubicBezTo>
                  <a:pt x="135" y="97"/>
                  <a:pt x="134" y="97"/>
                  <a:pt x="133" y="96"/>
                </a:cubicBezTo>
                <a:close/>
                <a:moveTo>
                  <a:pt x="81" y="75"/>
                </a:moveTo>
                <a:cubicBezTo>
                  <a:pt x="79" y="78"/>
                  <a:pt x="77" y="80"/>
                  <a:pt x="75" y="83"/>
                </a:cubicBezTo>
                <a:cubicBezTo>
                  <a:pt x="76" y="83"/>
                  <a:pt x="77" y="83"/>
                  <a:pt x="78" y="83"/>
                </a:cubicBezTo>
                <a:cubicBezTo>
                  <a:pt x="79" y="83"/>
                  <a:pt x="79" y="84"/>
                  <a:pt x="79" y="84"/>
                </a:cubicBezTo>
                <a:cubicBezTo>
                  <a:pt x="81" y="84"/>
                  <a:pt x="82" y="83"/>
                  <a:pt x="82" y="81"/>
                </a:cubicBezTo>
                <a:cubicBezTo>
                  <a:pt x="83" y="80"/>
                  <a:pt x="83" y="78"/>
                  <a:pt x="84" y="77"/>
                </a:cubicBezTo>
                <a:cubicBezTo>
                  <a:pt x="84" y="77"/>
                  <a:pt x="84" y="76"/>
                  <a:pt x="84" y="76"/>
                </a:cubicBezTo>
                <a:cubicBezTo>
                  <a:pt x="83" y="75"/>
                  <a:pt x="82" y="75"/>
                  <a:pt x="81" y="75"/>
                </a:cubicBezTo>
                <a:close/>
                <a:moveTo>
                  <a:pt x="138" y="94"/>
                </a:moveTo>
                <a:cubicBezTo>
                  <a:pt x="138" y="95"/>
                  <a:pt x="139" y="97"/>
                  <a:pt x="141" y="97"/>
                </a:cubicBezTo>
                <a:cubicBezTo>
                  <a:pt x="143" y="98"/>
                  <a:pt x="145" y="99"/>
                  <a:pt x="146" y="100"/>
                </a:cubicBezTo>
                <a:cubicBezTo>
                  <a:pt x="147" y="100"/>
                  <a:pt x="147" y="100"/>
                  <a:pt x="147" y="100"/>
                </a:cubicBezTo>
                <a:cubicBezTo>
                  <a:pt x="148" y="99"/>
                  <a:pt x="148" y="97"/>
                  <a:pt x="149" y="96"/>
                </a:cubicBezTo>
                <a:cubicBezTo>
                  <a:pt x="147" y="95"/>
                  <a:pt x="145" y="93"/>
                  <a:pt x="143" y="92"/>
                </a:cubicBezTo>
                <a:cubicBezTo>
                  <a:pt x="143" y="93"/>
                  <a:pt x="143" y="94"/>
                  <a:pt x="142" y="94"/>
                </a:cubicBezTo>
                <a:cubicBezTo>
                  <a:pt x="142" y="95"/>
                  <a:pt x="141" y="95"/>
                  <a:pt x="140" y="94"/>
                </a:cubicBezTo>
                <a:cubicBezTo>
                  <a:pt x="139" y="94"/>
                  <a:pt x="139" y="94"/>
                  <a:pt x="138" y="94"/>
                </a:cubicBezTo>
                <a:close/>
                <a:moveTo>
                  <a:pt x="92" y="58"/>
                </a:moveTo>
                <a:cubicBezTo>
                  <a:pt x="93" y="59"/>
                  <a:pt x="93" y="61"/>
                  <a:pt x="92" y="62"/>
                </a:cubicBezTo>
                <a:cubicBezTo>
                  <a:pt x="95" y="63"/>
                  <a:pt x="97" y="65"/>
                  <a:pt x="99" y="66"/>
                </a:cubicBezTo>
                <a:cubicBezTo>
                  <a:pt x="100" y="66"/>
                  <a:pt x="100" y="66"/>
                  <a:pt x="101" y="66"/>
                </a:cubicBezTo>
                <a:cubicBezTo>
                  <a:pt x="102" y="66"/>
                  <a:pt x="103" y="66"/>
                  <a:pt x="105" y="65"/>
                </a:cubicBezTo>
                <a:cubicBezTo>
                  <a:pt x="100" y="63"/>
                  <a:pt x="96" y="60"/>
                  <a:pt x="92" y="58"/>
                </a:cubicBezTo>
                <a:close/>
                <a:moveTo>
                  <a:pt x="43" y="71"/>
                </a:moveTo>
                <a:cubicBezTo>
                  <a:pt x="43" y="71"/>
                  <a:pt x="43" y="71"/>
                  <a:pt x="43" y="71"/>
                </a:cubicBezTo>
                <a:cubicBezTo>
                  <a:pt x="41" y="75"/>
                  <a:pt x="38" y="78"/>
                  <a:pt x="36" y="81"/>
                </a:cubicBezTo>
                <a:cubicBezTo>
                  <a:pt x="35" y="82"/>
                  <a:pt x="35" y="85"/>
                  <a:pt x="35" y="86"/>
                </a:cubicBezTo>
                <a:cubicBezTo>
                  <a:pt x="35" y="86"/>
                  <a:pt x="35" y="85"/>
                  <a:pt x="36" y="85"/>
                </a:cubicBezTo>
                <a:cubicBezTo>
                  <a:pt x="37" y="84"/>
                  <a:pt x="39" y="82"/>
                  <a:pt x="40" y="81"/>
                </a:cubicBezTo>
                <a:cubicBezTo>
                  <a:pt x="42" y="80"/>
                  <a:pt x="42" y="79"/>
                  <a:pt x="42" y="77"/>
                </a:cubicBezTo>
                <a:cubicBezTo>
                  <a:pt x="43" y="75"/>
                  <a:pt x="43" y="73"/>
                  <a:pt x="43" y="71"/>
                </a:cubicBezTo>
                <a:close/>
                <a:moveTo>
                  <a:pt x="62" y="63"/>
                </a:moveTo>
                <a:cubicBezTo>
                  <a:pt x="64" y="60"/>
                  <a:pt x="66" y="58"/>
                  <a:pt x="69" y="55"/>
                </a:cubicBezTo>
                <a:cubicBezTo>
                  <a:pt x="67" y="54"/>
                  <a:pt x="65" y="53"/>
                  <a:pt x="64" y="53"/>
                </a:cubicBezTo>
                <a:cubicBezTo>
                  <a:pt x="63" y="55"/>
                  <a:pt x="62" y="58"/>
                  <a:pt x="61" y="60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2"/>
                  <a:pt x="61" y="62"/>
                  <a:pt x="62" y="63"/>
                </a:cubicBezTo>
                <a:close/>
                <a:moveTo>
                  <a:pt x="145" y="138"/>
                </a:moveTo>
                <a:cubicBezTo>
                  <a:pt x="145" y="138"/>
                  <a:pt x="144" y="138"/>
                  <a:pt x="144" y="138"/>
                </a:cubicBezTo>
                <a:cubicBezTo>
                  <a:pt x="142" y="139"/>
                  <a:pt x="140" y="140"/>
                  <a:pt x="139" y="142"/>
                </a:cubicBezTo>
                <a:cubicBezTo>
                  <a:pt x="135" y="145"/>
                  <a:pt x="132" y="148"/>
                  <a:pt x="129" y="151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133" y="150"/>
                  <a:pt x="137" y="148"/>
                  <a:pt x="141" y="146"/>
                </a:cubicBezTo>
                <a:cubicBezTo>
                  <a:pt x="140" y="145"/>
                  <a:pt x="140" y="144"/>
                  <a:pt x="141" y="142"/>
                </a:cubicBezTo>
                <a:cubicBezTo>
                  <a:pt x="141" y="142"/>
                  <a:pt x="142" y="140"/>
                  <a:pt x="143" y="139"/>
                </a:cubicBezTo>
                <a:cubicBezTo>
                  <a:pt x="144" y="139"/>
                  <a:pt x="144" y="138"/>
                  <a:pt x="145" y="138"/>
                </a:cubicBezTo>
                <a:close/>
                <a:moveTo>
                  <a:pt x="173" y="110"/>
                </a:moveTo>
                <a:cubicBezTo>
                  <a:pt x="173" y="112"/>
                  <a:pt x="173" y="113"/>
                  <a:pt x="173" y="113"/>
                </a:cubicBezTo>
                <a:cubicBezTo>
                  <a:pt x="174" y="115"/>
                  <a:pt x="175" y="117"/>
                  <a:pt x="177" y="120"/>
                </a:cubicBezTo>
                <a:cubicBezTo>
                  <a:pt x="177" y="120"/>
                  <a:pt x="177" y="120"/>
                  <a:pt x="178" y="121"/>
                </a:cubicBezTo>
                <a:cubicBezTo>
                  <a:pt x="179" y="119"/>
                  <a:pt x="180" y="117"/>
                  <a:pt x="181" y="115"/>
                </a:cubicBezTo>
                <a:cubicBezTo>
                  <a:pt x="178" y="113"/>
                  <a:pt x="176" y="112"/>
                  <a:pt x="173" y="110"/>
                </a:cubicBezTo>
                <a:close/>
                <a:moveTo>
                  <a:pt x="12" y="61"/>
                </a:moveTo>
                <a:cubicBezTo>
                  <a:pt x="13" y="60"/>
                  <a:pt x="22" y="48"/>
                  <a:pt x="22" y="47"/>
                </a:cubicBezTo>
                <a:cubicBezTo>
                  <a:pt x="22" y="47"/>
                  <a:pt x="22" y="47"/>
                  <a:pt x="21" y="47"/>
                </a:cubicBezTo>
                <a:cubicBezTo>
                  <a:pt x="18" y="50"/>
                  <a:pt x="15" y="53"/>
                  <a:pt x="12" y="56"/>
                </a:cubicBezTo>
                <a:cubicBezTo>
                  <a:pt x="12" y="56"/>
                  <a:pt x="11" y="56"/>
                  <a:pt x="11" y="57"/>
                </a:cubicBezTo>
                <a:cubicBezTo>
                  <a:pt x="11" y="58"/>
                  <a:pt x="12" y="59"/>
                  <a:pt x="12" y="61"/>
                </a:cubicBezTo>
                <a:close/>
                <a:moveTo>
                  <a:pt x="36" y="199"/>
                </a:moveTo>
                <a:cubicBezTo>
                  <a:pt x="34" y="200"/>
                  <a:pt x="33" y="201"/>
                  <a:pt x="32" y="202"/>
                </a:cubicBezTo>
                <a:cubicBezTo>
                  <a:pt x="30" y="203"/>
                  <a:pt x="29" y="205"/>
                  <a:pt x="29" y="207"/>
                </a:cubicBezTo>
                <a:cubicBezTo>
                  <a:pt x="29" y="208"/>
                  <a:pt x="29" y="209"/>
                  <a:pt x="28" y="211"/>
                </a:cubicBezTo>
                <a:cubicBezTo>
                  <a:pt x="31" y="208"/>
                  <a:pt x="33" y="206"/>
                  <a:pt x="36" y="203"/>
                </a:cubicBezTo>
                <a:cubicBezTo>
                  <a:pt x="36" y="203"/>
                  <a:pt x="36" y="203"/>
                  <a:pt x="36" y="202"/>
                </a:cubicBezTo>
                <a:cubicBezTo>
                  <a:pt x="36" y="201"/>
                  <a:pt x="36" y="200"/>
                  <a:pt x="36" y="199"/>
                </a:cubicBezTo>
                <a:close/>
                <a:moveTo>
                  <a:pt x="97" y="78"/>
                </a:moveTo>
                <a:cubicBezTo>
                  <a:pt x="100" y="79"/>
                  <a:pt x="102" y="79"/>
                  <a:pt x="104" y="80"/>
                </a:cubicBezTo>
                <a:cubicBezTo>
                  <a:pt x="106" y="81"/>
                  <a:pt x="107" y="81"/>
                  <a:pt x="108" y="80"/>
                </a:cubicBezTo>
                <a:cubicBezTo>
                  <a:pt x="105" y="78"/>
                  <a:pt x="103" y="76"/>
                  <a:pt x="100" y="74"/>
                </a:cubicBezTo>
                <a:cubicBezTo>
                  <a:pt x="98" y="74"/>
                  <a:pt x="98" y="76"/>
                  <a:pt x="97" y="78"/>
                </a:cubicBezTo>
                <a:close/>
                <a:moveTo>
                  <a:pt x="80" y="72"/>
                </a:moveTo>
                <a:cubicBezTo>
                  <a:pt x="82" y="69"/>
                  <a:pt x="83" y="67"/>
                  <a:pt x="85" y="64"/>
                </a:cubicBezTo>
                <a:cubicBezTo>
                  <a:pt x="85" y="64"/>
                  <a:pt x="84" y="63"/>
                  <a:pt x="84" y="63"/>
                </a:cubicBezTo>
                <a:cubicBezTo>
                  <a:pt x="83" y="63"/>
                  <a:pt x="79" y="65"/>
                  <a:pt x="79" y="65"/>
                </a:cubicBezTo>
                <a:cubicBezTo>
                  <a:pt x="78" y="67"/>
                  <a:pt x="78" y="69"/>
                  <a:pt x="77" y="71"/>
                </a:cubicBezTo>
                <a:cubicBezTo>
                  <a:pt x="78" y="71"/>
                  <a:pt x="79" y="71"/>
                  <a:pt x="80" y="72"/>
                </a:cubicBezTo>
                <a:close/>
                <a:moveTo>
                  <a:pt x="78" y="162"/>
                </a:moveTo>
                <a:cubicBezTo>
                  <a:pt x="79" y="162"/>
                  <a:pt x="79" y="161"/>
                  <a:pt x="80" y="160"/>
                </a:cubicBezTo>
                <a:cubicBezTo>
                  <a:pt x="81" y="159"/>
                  <a:pt x="82" y="157"/>
                  <a:pt x="82" y="156"/>
                </a:cubicBezTo>
                <a:cubicBezTo>
                  <a:pt x="83" y="154"/>
                  <a:pt x="84" y="152"/>
                  <a:pt x="84" y="150"/>
                </a:cubicBezTo>
                <a:cubicBezTo>
                  <a:pt x="83" y="151"/>
                  <a:pt x="81" y="153"/>
                  <a:pt x="79" y="154"/>
                </a:cubicBezTo>
                <a:cubicBezTo>
                  <a:pt x="79" y="154"/>
                  <a:pt x="79" y="154"/>
                  <a:pt x="79" y="155"/>
                </a:cubicBezTo>
                <a:cubicBezTo>
                  <a:pt x="79" y="156"/>
                  <a:pt x="78" y="158"/>
                  <a:pt x="78" y="160"/>
                </a:cubicBezTo>
                <a:cubicBezTo>
                  <a:pt x="78" y="161"/>
                  <a:pt x="78" y="161"/>
                  <a:pt x="78" y="162"/>
                </a:cubicBezTo>
                <a:close/>
                <a:moveTo>
                  <a:pt x="113" y="161"/>
                </a:moveTo>
                <a:cubicBezTo>
                  <a:pt x="111" y="161"/>
                  <a:pt x="110" y="162"/>
                  <a:pt x="108" y="162"/>
                </a:cubicBezTo>
                <a:cubicBezTo>
                  <a:pt x="108" y="163"/>
                  <a:pt x="107" y="164"/>
                  <a:pt x="106" y="164"/>
                </a:cubicBezTo>
                <a:cubicBezTo>
                  <a:pt x="100" y="168"/>
                  <a:pt x="94" y="172"/>
                  <a:pt x="88" y="176"/>
                </a:cubicBezTo>
                <a:cubicBezTo>
                  <a:pt x="87" y="176"/>
                  <a:pt x="86" y="177"/>
                  <a:pt x="84" y="177"/>
                </a:cubicBezTo>
                <a:cubicBezTo>
                  <a:pt x="84" y="177"/>
                  <a:pt x="84" y="177"/>
                  <a:pt x="84" y="177"/>
                </a:cubicBezTo>
                <a:cubicBezTo>
                  <a:pt x="82" y="178"/>
                  <a:pt x="80" y="180"/>
                  <a:pt x="78" y="181"/>
                </a:cubicBezTo>
                <a:cubicBezTo>
                  <a:pt x="78" y="181"/>
                  <a:pt x="78" y="181"/>
                  <a:pt x="79" y="181"/>
                </a:cubicBezTo>
                <a:cubicBezTo>
                  <a:pt x="90" y="175"/>
                  <a:pt x="101" y="168"/>
                  <a:pt x="113" y="161"/>
                </a:cubicBezTo>
                <a:close/>
                <a:moveTo>
                  <a:pt x="196" y="127"/>
                </a:moveTo>
                <a:cubicBezTo>
                  <a:pt x="195" y="126"/>
                  <a:pt x="195" y="124"/>
                  <a:pt x="193" y="124"/>
                </a:cubicBezTo>
                <a:cubicBezTo>
                  <a:pt x="192" y="126"/>
                  <a:pt x="190" y="126"/>
                  <a:pt x="189" y="128"/>
                </a:cubicBezTo>
                <a:cubicBezTo>
                  <a:pt x="190" y="129"/>
                  <a:pt x="191" y="131"/>
                  <a:pt x="192" y="132"/>
                </a:cubicBezTo>
                <a:cubicBezTo>
                  <a:pt x="193" y="131"/>
                  <a:pt x="194" y="131"/>
                  <a:pt x="195" y="130"/>
                </a:cubicBezTo>
                <a:cubicBezTo>
                  <a:pt x="195" y="129"/>
                  <a:pt x="195" y="128"/>
                  <a:pt x="196" y="127"/>
                </a:cubicBezTo>
                <a:close/>
                <a:moveTo>
                  <a:pt x="48" y="140"/>
                </a:moveTo>
                <a:cubicBezTo>
                  <a:pt x="47" y="140"/>
                  <a:pt x="47" y="140"/>
                  <a:pt x="46" y="140"/>
                </a:cubicBezTo>
                <a:cubicBezTo>
                  <a:pt x="45" y="140"/>
                  <a:pt x="45" y="140"/>
                  <a:pt x="44" y="141"/>
                </a:cubicBezTo>
                <a:cubicBezTo>
                  <a:pt x="42" y="142"/>
                  <a:pt x="41" y="143"/>
                  <a:pt x="39" y="145"/>
                </a:cubicBezTo>
                <a:cubicBezTo>
                  <a:pt x="39" y="145"/>
                  <a:pt x="38" y="146"/>
                  <a:pt x="38" y="146"/>
                </a:cubicBezTo>
                <a:cubicBezTo>
                  <a:pt x="38" y="147"/>
                  <a:pt x="38" y="148"/>
                  <a:pt x="39" y="149"/>
                </a:cubicBezTo>
                <a:cubicBezTo>
                  <a:pt x="42" y="146"/>
                  <a:pt x="45" y="143"/>
                  <a:pt x="48" y="140"/>
                </a:cubicBezTo>
                <a:close/>
                <a:moveTo>
                  <a:pt x="103" y="123"/>
                </a:moveTo>
                <a:cubicBezTo>
                  <a:pt x="103" y="123"/>
                  <a:pt x="103" y="123"/>
                  <a:pt x="103" y="123"/>
                </a:cubicBezTo>
                <a:cubicBezTo>
                  <a:pt x="105" y="122"/>
                  <a:pt x="107" y="121"/>
                  <a:pt x="109" y="120"/>
                </a:cubicBezTo>
                <a:cubicBezTo>
                  <a:pt x="110" y="120"/>
                  <a:pt x="110" y="119"/>
                  <a:pt x="110" y="119"/>
                </a:cubicBezTo>
                <a:cubicBezTo>
                  <a:pt x="111" y="118"/>
                  <a:pt x="111" y="117"/>
                  <a:pt x="112" y="115"/>
                </a:cubicBezTo>
                <a:cubicBezTo>
                  <a:pt x="110" y="116"/>
                  <a:pt x="108" y="116"/>
                  <a:pt x="106" y="117"/>
                </a:cubicBezTo>
                <a:cubicBezTo>
                  <a:pt x="106" y="117"/>
                  <a:pt x="106" y="117"/>
                  <a:pt x="105" y="117"/>
                </a:cubicBezTo>
                <a:cubicBezTo>
                  <a:pt x="105" y="119"/>
                  <a:pt x="104" y="121"/>
                  <a:pt x="103" y="123"/>
                </a:cubicBezTo>
                <a:close/>
                <a:moveTo>
                  <a:pt x="89" y="93"/>
                </a:moveTo>
                <a:cubicBezTo>
                  <a:pt x="89" y="93"/>
                  <a:pt x="89" y="93"/>
                  <a:pt x="89" y="92"/>
                </a:cubicBezTo>
                <a:cubicBezTo>
                  <a:pt x="88" y="93"/>
                  <a:pt x="88" y="93"/>
                  <a:pt x="88" y="93"/>
                </a:cubicBezTo>
                <a:cubicBezTo>
                  <a:pt x="86" y="95"/>
                  <a:pt x="84" y="97"/>
                  <a:pt x="82" y="99"/>
                </a:cubicBezTo>
                <a:cubicBezTo>
                  <a:pt x="80" y="100"/>
                  <a:pt x="80" y="101"/>
                  <a:pt x="81" y="103"/>
                </a:cubicBezTo>
                <a:cubicBezTo>
                  <a:pt x="81" y="103"/>
                  <a:pt x="81" y="103"/>
                  <a:pt x="81" y="103"/>
                </a:cubicBezTo>
                <a:cubicBezTo>
                  <a:pt x="82" y="103"/>
                  <a:pt x="82" y="102"/>
                  <a:pt x="83" y="102"/>
                </a:cubicBezTo>
                <a:cubicBezTo>
                  <a:pt x="85" y="100"/>
                  <a:pt x="87" y="98"/>
                  <a:pt x="88" y="96"/>
                </a:cubicBezTo>
                <a:cubicBezTo>
                  <a:pt x="88" y="95"/>
                  <a:pt x="88" y="94"/>
                  <a:pt x="89" y="93"/>
                </a:cubicBezTo>
                <a:close/>
                <a:moveTo>
                  <a:pt x="59" y="117"/>
                </a:moveTo>
                <a:cubicBezTo>
                  <a:pt x="56" y="119"/>
                  <a:pt x="52" y="127"/>
                  <a:pt x="52" y="130"/>
                </a:cubicBezTo>
                <a:cubicBezTo>
                  <a:pt x="52" y="130"/>
                  <a:pt x="52" y="130"/>
                  <a:pt x="52" y="130"/>
                </a:cubicBezTo>
                <a:cubicBezTo>
                  <a:pt x="54" y="127"/>
                  <a:pt x="57" y="124"/>
                  <a:pt x="59" y="122"/>
                </a:cubicBezTo>
                <a:cubicBezTo>
                  <a:pt x="59" y="121"/>
                  <a:pt x="59" y="121"/>
                  <a:pt x="59" y="121"/>
                </a:cubicBezTo>
                <a:cubicBezTo>
                  <a:pt x="59" y="120"/>
                  <a:pt x="59" y="118"/>
                  <a:pt x="59" y="117"/>
                </a:cubicBezTo>
                <a:close/>
                <a:moveTo>
                  <a:pt x="17" y="97"/>
                </a:moveTo>
                <a:cubicBezTo>
                  <a:pt x="19" y="95"/>
                  <a:pt x="20" y="93"/>
                  <a:pt x="22" y="90"/>
                </a:cubicBezTo>
                <a:cubicBezTo>
                  <a:pt x="22" y="90"/>
                  <a:pt x="22" y="90"/>
                  <a:pt x="22" y="90"/>
                </a:cubicBezTo>
                <a:cubicBezTo>
                  <a:pt x="23" y="88"/>
                  <a:pt x="23" y="85"/>
                  <a:pt x="23" y="83"/>
                </a:cubicBezTo>
                <a:cubicBezTo>
                  <a:pt x="23" y="84"/>
                  <a:pt x="22" y="84"/>
                  <a:pt x="22" y="84"/>
                </a:cubicBezTo>
                <a:cubicBezTo>
                  <a:pt x="21" y="87"/>
                  <a:pt x="19" y="90"/>
                  <a:pt x="17" y="93"/>
                </a:cubicBezTo>
                <a:cubicBezTo>
                  <a:pt x="16" y="94"/>
                  <a:pt x="16" y="95"/>
                  <a:pt x="17" y="97"/>
                </a:cubicBezTo>
                <a:close/>
                <a:moveTo>
                  <a:pt x="94" y="79"/>
                </a:moveTo>
                <a:cubicBezTo>
                  <a:pt x="93" y="79"/>
                  <a:pt x="93" y="79"/>
                  <a:pt x="92" y="79"/>
                </a:cubicBezTo>
                <a:cubicBezTo>
                  <a:pt x="90" y="82"/>
                  <a:pt x="88" y="85"/>
                  <a:pt x="86" y="88"/>
                </a:cubicBezTo>
                <a:cubicBezTo>
                  <a:pt x="88" y="88"/>
                  <a:pt x="89" y="87"/>
                  <a:pt x="91" y="87"/>
                </a:cubicBezTo>
                <a:cubicBezTo>
                  <a:pt x="91" y="86"/>
                  <a:pt x="91" y="86"/>
                  <a:pt x="92" y="86"/>
                </a:cubicBezTo>
                <a:cubicBezTo>
                  <a:pt x="92" y="84"/>
                  <a:pt x="93" y="81"/>
                  <a:pt x="94" y="79"/>
                </a:cubicBezTo>
                <a:close/>
                <a:moveTo>
                  <a:pt x="37" y="98"/>
                </a:moveTo>
                <a:cubicBezTo>
                  <a:pt x="37" y="98"/>
                  <a:pt x="37" y="98"/>
                  <a:pt x="36" y="97"/>
                </a:cubicBezTo>
                <a:cubicBezTo>
                  <a:pt x="35" y="99"/>
                  <a:pt x="34" y="101"/>
                  <a:pt x="32" y="103"/>
                </a:cubicBezTo>
                <a:cubicBezTo>
                  <a:pt x="32" y="103"/>
                  <a:pt x="32" y="103"/>
                  <a:pt x="32" y="103"/>
                </a:cubicBezTo>
                <a:cubicBezTo>
                  <a:pt x="31" y="106"/>
                  <a:pt x="31" y="108"/>
                  <a:pt x="30" y="111"/>
                </a:cubicBezTo>
                <a:cubicBezTo>
                  <a:pt x="31" y="110"/>
                  <a:pt x="32" y="110"/>
                  <a:pt x="33" y="109"/>
                </a:cubicBezTo>
                <a:cubicBezTo>
                  <a:pt x="34" y="105"/>
                  <a:pt x="35" y="101"/>
                  <a:pt x="37" y="98"/>
                </a:cubicBezTo>
                <a:close/>
                <a:moveTo>
                  <a:pt x="36" y="212"/>
                </a:moveTo>
                <a:cubicBezTo>
                  <a:pt x="44" y="208"/>
                  <a:pt x="53" y="204"/>
                  <a:pt x="60" y="198"/>
                </a:cubicBezTo>
                <a:cubicBezTo>
                  <a:pt x="51" y="202"/>
                  <a:pt x="44" y="207"/>
                  <a:pt x="36" y="212"/>
                </a:cubicBezTo>
                <a:close/>
                <a:moveTo>
                  <a:pt x="115" y="103"/>
                </a:moveTo>
                <a:cubicBezTo>
                  <a:pt x="113" y="104"/>
                  <a:pt x="112" y="105"/>
                  <a:pt x="110" y="106"/>
                </a:cubicBezTo>
                <a:cubicBezTo>
                  <a:pt x="110" y="106"/>
                  <a:pt x="110" y="106"/>
                  <a:pt x="110" y="106"/>
                </a:cubicBezTo>
                <a:cubicBezTo>
                  <a:pt x="110" y="108"/>
                  <a:pt x="109" y="110"/>
                  <a:pt x="108" y="111"/>
                </a:cubicBezTo>
                <a:cubicBezTo>
                  <a:pt x="110" y="111"/>
                  <a:pt x="112" y="111"/>
                  <a:pt x="114" y="110"/>
                </a:cubicBezTo>
                <a:cubicBezTo>
                  <a:pt x="114" y="108"/>
                  <a:pt x="115" y="106"/>
                  <a:pt x="115" y="103"/>
                </a:cubicBezTo>
                <a:close/>
                <a:moveTo>
                  <a:pt x="24" y="182"/>
                </a:moveTo>
                <a:cubicBezTo>
                  <a:pt x="24" y="182"/>
                  <a:pt x="24" y="182"/>
                  <a:pt x="24" y="182"/>
                </a:cubicBezTo>
                <a:cubicBezTo>
                  <a:pt x="25" y="180"/>
                  <a:pt x="26" y="179"/>
                  <a:pt x="28" y="178"/>
                </a:cubicBezTo>
                <a:cubicBezTo>
                  <a:pt x="28" y="178"/>
                  <a:pt x="28" y="177"/>
                  <a:pt x="28" y="177"/>
                </a:cubicBezTo>
                <a:cubicBezTo>
                  <a:pt x="28" y="176"/>
                  <a:pt x="28" y="174"/>
                  <a:pt x="29" y="173"/>
                </a:cubicBezTo>
                <a:cubicBezTo>
                  <a:pt x="29" y="172"/>
                  <a:pt x="29" y="172"/>
                  <a:pt x="29" y="172"/>
                </a:cubicBezTo>
                <a:cubicBezTo>
                  <a:pt x="27" y="173"/>
                  <a:pt x="26" y="174"/>
                  <a:pt x="24" y="176"/>
                </a:cubicBezTo>
                <a:cubicBezTo>
                  <a:pt x="24" y="176"/>
                  <a:pt x="23" y="176"/>
                  <a:pt x="23" y="176"/>
                </a:cubicBezTo>
                <a:cubicBezTo>
                  <a:pt x="24" y="178"/>
                  <a:pt x="24" y="180"/>
                  <a:pt x="24" y="182"/>
                </a:cubicBezTo>
                <a:close/>
                <a:moveTo>
                  <a:pt x="123" y="120"/>
                </a:moveTo>
                <a:cubicBezTo>
                  <a:pt x="123" y="120"/>
                  <a:pt x="123" y="120"/>
                  <a:pt x="123" y="120"/>
                </a:cubicBezTo>
                <a:cubicBezTo>
                  <a:pt x="119" y="122"/>
                  <a:pt x="115" y="125"/>
                  <a:pt x="111" y="128"/>
                </a:cubicBezTo>
                <a:cubicBezTo>
                  <a:pt x="112" y="129"/>
                  <a:pt x="113" y="129"/>
                  <a:pt x="114" y="130"/>
                </a:cubicBezTo>
                <a:cubicBezTo>
                  <a:pt x="117" y="127"/>
                  <a:pt x="120" y="123"/>
                  <a:pt x="123" y="120"/>
                </a:cubicBezTo>
                <a:close/>
                <a:moveTo>
                  <a:pt x="109" y="174"/>
                </a:moveTo>
                <a:cubicBezTo>
                  <a:pt x="106" y="176"/>
                  <a:pt x="102" y="179"/>
                  <a:pt x="98" y="181"/>
                </a:cubicBezTo>
                <a:cubicBezTo>
                  <a:pt x="99" y="182"/>
                  <a:pt x="99" y="182"/>
                  <a:pt x="100" y="182"/>
                </a:cubicBezTo>
                <a:cubicBezTo>
                  <a:pt x="103" y="180"/>
                  <a:pt x="107" y="178"/>
                  <a:pt x="110" y="176"/>
                </a:cubicBezTo>
                <a:cubicBezTo>
                  <a:pt x="110" y="175"/>
                  <a:pt x="109" y="175"/>
                  <a:pt x="109" y="174"/>
                </a:cubicBezTo>
                <a:close/>
                <a:moveTo>
                  <a:pt x="17" y="115"/>
                </a:moveTo>
                <a:cubicBezTo>
                  <a:pt x="18" y="115"/>
                  <a:pt x="18" y="115"/>
                  <a:pt x="18" y="115"/>
                </a:cubicBezTo>
                <a:cubicBezTo>
                  <a:pt x="18" y="114"/>
                  <a:pt x="19" y="114"/>
                  <a:pt x="20" y="113"/>
                </a:cubicBezTo>
                <a:cubicBezTo>
                  <a:pt x="20" y="113"/>
                  <a:pt x="20" y="112"/>
                  <a:pt x="20" y="112"/>
                </a:cubicBezTo>
                <a:cubicBezTo>
                  <a:pt x="20" y="110"/>
                  <a:pt x="21" y="107"/>
                  <a:pt x="21" y="105"/>
                </a:cubicBezTo>
                <a:cubicBezTo>
                  <a:pt x="21" y="105"/>
                  <a:pt x="21" y="104"/>
                  <a:pt x="21" y="104"/>
                </a:cubicBezTo>
                <a:cubicBezTo>
                  <a:pt x="19" y="105"/>
                  <a:pt x="18" y="106"/>
                  <a:pt x="18" y="107"/>
                </a:cubicBezTo>
                <a:cubicBezTo>
                  <a:pt x="17" y="107"/>
                  <a:pt x="17" y="107"/>
                  <a:pt x="17" y="108"/>
                </a:cubicBezTo>
                <a:cubicBezTo>
                  <a:pt x="17" y="110"/>
                  <a:pt x="17" y="113"/>
                  <a:pt x="17" y="115"/>
                </a:cubicBezTo>
                <a:close/>
                <a:moveTo>
                  <a:pt x="71" y="144"/>
                </a:moveTo>
                <a:cubicBezTo>
                  <a:pt x="70" y="144"/>
                  <a:pt x="68" y="144"/>
                  <a:pt x="67" y="144"/>
                </a:cubicBezTo>
                <a:cubicBezTo>
                  <a:pt x="66" y="145"/>
                  <a:pt x="65" y="146"/>
                  <a:pt x="65" y="146"/>
                </a:cubicBezTo>
                <a:cubicBezTo>
                  <a:pt x="64" y="146"/>
                  <a:pt x="64" y="147"/>
                  <a:pt x="64" y="147"/>
                </a:cubicBezTo>
                <a:cubicBezTo>
                  <a:pt x="64" y="149"/>
                  <a:pt x="64" y="150"/>
                  <a:pt x="65" y="152"/>
                </a:cubicBezTo>
                <a:cubicBezTo>
                  <a:pt x="65" y="152"/>
                  <a:pt x="65" y="152"/>
                  <a:pt x="65" y="152"/>
                </a:cubicBezTo>
                <a:cubicBezTo>
                  <a:pt x="67" y="150"/>
                  <a:pt x="69" y="147"/>
                  <a:pt x="71" y="144"/>
                </a:cubicBezTo>
                <a:close/>
                <a:moveTo>
                  <a:pt x="36" y="144"/>
                </a:moveTo>
                <a:cubicBezTo>
                  <a:pt x="38" y="142"/>
                  <a:pt x="41" y="140"/>
                  <a:pt x="43" y="138"/>
                </a:cubicBezTo>
                <a:cubicBezTo>
                  <a:pt x="42" y="137"/>
                  <a:pt x="42" y="136"/>
                  <a:pt x="41" y="135"/>
                </a:cubicBezTo>
                <a:cubicBezTo>
                  <a:pt x="40" y="137"/>
                  <a:pt x="38" y="138"/>
                  <a:pt x="36" y="140"/>
                </a:cubicBezTo>
                <a:cubicBezTo>
                  <a:pt x="36" y="141"/>
                  <a:pt x="35" y="142"/>
                  <a:pt x="36" y="143"/>
                </a:cubicBezTo>
                <a:cubicBezTo>
                  <a:pt x="36" y="143"/>
                  <a:pt x="36" y="143"/>
                  <a:pt x="36" y="144"/>
                </a:cubicBezTo>
                <a:close/>
                <a:moveTo>
                  <a:pt x="68" y="95"/>
                </a:moveTo>
                <a:cubicBezTo>
                  <a:pt x="67" y="96"/>
                  <a:pt x="67" y="96"/>
                  <a:pt x="67" y="96"/>
                </a:cubicBezTo>
                <a:cubicBezTo>
                  <a:pt x="66" y="98"/>
                  <a:pt x="65" y="100"/>
                  <a:pt x="64" y="102"/>
                </a:cubicBezTo>
                <a:cubicBezTo>
                  <a:pt x="63" y="103"/>
                  <a:pt x="62" y="104"/>
                  <a:pt x="61" y="104"/>
                </a:cubicBezTo>
                <a:cubicBezTo>
                  <a:pt x="61" y="105"/>
                  <a:pt x="60" y="106"/>
                  <a:pt x="60" y="107"/>
                </a:cubicBezTo>
                <a:cubicBezTo>
                  <a:pt x="61" y="107"/>
                  <a:pt x="61" y="107"/>
                  <a:pt x="61" y="107"/>
                </a:cubicBezTo>
                <a:cubicBezTo>
                  <a:pt x="62" y="106"/>
                  <a:pt x="64" y="105"/>
                  <a:pt x="65" y="103"/>
                </a:cubicBezTo>
                <a:cubicBezTo>
                  <a:pt x="66" y="101"/>
                  <a:pt x="68" y="99"/>
                  <a:pt x="69" y="97"/>
                </a:cubicBezTo>
                <a:cubicBezTo>
                  <a:pt x="69" y="96"/>
                  <a:pt x="68" y="96"/>
                  <a:pt x="68" y="95"/>
                </a:cubicBezTo>
                <a:close/>
                <a:moveTo>
                  <a:pt x="43" y="196"/>
                </a:moveTo>
                <a:cubicBezTo>
                  <a:pt x="45" y="195"/>
                  <a:pt x="56" y="183"/>
                  <a:pt x="57" y="182"/>
                </a:cubicBezTo>
                <a:cubicBezTo>
                  <a:pt x="53" y="186"/>
                  <a:pt x="48" y="189"/>
                  <a:pt x="44" y="192"/>
                </a:cubicBezTo>
                <a:cubicBezTo>
                  <a:pt x="44" y="192"/>
                  <a:pt x="44" y="192"/>
                  <a:pt x="44" y="193"/>
                </a:cubicBezTo>
                <a:cubicBezTo>
                  <a:pt x="44" y="194"/>
                  <a:pt x="44" y="195"/>
                  <a:pt x="43" y="196"/>
                </a:cubicBezTo>
                <a:close/>
                <a:moveTo>
                  <a:pt x="3" y="76"/>
                </a:moveTo>
                <a:cubicBezTo>
                  <a:pt x="3" y="81"/>
                  <a:pt x="3" y="87"/>
                  <a:pt x="3" y="92"/>
                </a:cubicBezTo>
                <a:cubicBezTo>
                  <a:pt x="4" y="91"/>
                  <a:pt x="4" y="90"/>
                  <a:pt x="4" y="89"/>
                </a:cubicBezTo>
                <a:cubicBezTo>
                  <a:pt x="4" y="86"/>
                  <a:pt x="4" y="83"/>
                  <a:pt x="5" y="79"/>
                </a:cubicBezTo>
                <a:cubicBezTo>
                  <a:pt x="5" y="78"/>
                  <a:pt x="5" y="78"/>
                  <a:pt x="5" y="77"/>
                </a:cubicBezTo>
                <a:cubicBezTo>
                  <a:pt x="4" y="76"/>
                  <a:pt x="3" y="76"/>
                  <a:pt x="3" y="76"/>
                </a:cubicBezTo>
                <a:close/>
                <a:moveTo>
                  <a:pt x="9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1" y="34"/>
                  <a:pt x="12" y="31"/>
                  <a:pt x="14" y="29"/>
                </a:cubicBezTo>
                <a:cubicBezTo>
                  <a:pt x="13" y="28"/>
                  <a:pt x="12" y="27"/>
                  <a:pt x="12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9" y="29"/>
                  <a:pt x="9" y="29"/>
                  <a:pt x="9" y="32"/>
                </a:cubicBezTo>
                <a:cubicBezTo>
                  <a:pt x="9" y="33"/>
                  <a:pt x="9" y="35"/>
                  <a:pt x="9" y="36"/>
                </a:cubicBezTo>
                <a:close/>
                <a:moveTo>
                  <a:pt x="12" y="65"/>
                </a:moveTo>
                <a:cubicBezTo>
                  <a:pt x="12" y="65"/>
                  <a:pt x="13" y="65"/>
                  <a:pt x="13" y="66"/>
                </a:cubicBezTo>
                <a:cubicBezTo>
                  <a:pt x="14" y="64"/>
                  <a:pt x="16" y="63"/>
                  <a:pt x="17" y="61"/>
                </a:cubicBezTo>
                <a:cubicBezTo>
                  <a:pt x="18" y="60"/>
                  <a:pt x="19" y="59"/>
                  <a:pt x="19" y="59"/>
                </a:cubicBezTo>
                <a:cubicBezTo>
                  <a:pt x="21" y="55"/>
                  <a:pt x="24" y="51"/>
                  <a:pt x="26" y="48"/>
                </a:cubicBezTo>
                <a:cubicBezTo>
                  <a:pt x="26" y="47"/>
                  <a:pt x="26" y="47"/>
                  <a:pt x="27" y="46"/>
                </a:cubicBezTo>
                <a:cubicBezTo>
                  <a:pt x="27" y="46"/>
                  <a:pt x="26" y="46"/>
                  <a:pt x="26" y="46"/>
                </a:cubicBezTo>
                <a:cubicBezTo>
                  <a:pt x="22" y="53"/>
                  <a:pt x="17" y="59"/>
                  <a:pt x="12" y="65"/>
                </a:cubicBezTo>
                <a:close/>
                <a:moveTo>
                  <a:pt x="130" y="126"/>
                </a:moveTo>
                <a:cubicBezTo>
                  <a:pt x="130" y="125"/>
                  <a:pt x="129" y="126"/>
                  <a:pt x="129" y="126"/>
                </a:cubicBezTo>
                <a:cubicBezTo>
                  <a:pt x="125" y="128"/>
                  <a:pt x="122" y="129"/>
                  <a:pt x="118" y="131"/>
                </a:cubicBezTo>
                <a:cubicBezTo>
                  <a:pt x="118" y="131"/>
                  <a:pt x="118" y="132"/>
                  <a:pt x="118" y="132"/>
                </a:cubicBezTo>
                <a:cubicBezTo>
                  <a:pt x="118" y="132"/>
                  <a:pt x="118" y="132"/>
                  <a:pt x="119" y="132"/>
                </a:cubicBezTo>
                <a:cubicBezTo>
                  <a:pt x="120" y="133"/>
                  <a:pt x="120" y="133"/>
                  <a:pt x="121" y="132"/>
                </a:cubicBezTo>
                <a:cubicBezTo>
                  <a:pt x="123" y="131"/>
                  <a:pt x="125" y="130"/>
                  <a:pt x="127" y="128"/>
                </a:cubicBezTo>
                <a:cubicBezTo>
                  <a:pt x="128" y="128"/>
                  <a:pt x="129" y="127"/>
                  <a:pt x="130" y="126"/>
                </a:cubicBezTo>
                <a:close/>
                <a:moveTo>
                  <a:pt x="98" y="134"/>
                </a:moveTo>
                <a:cubicBezTo>
                  <a:pt x="98" y="134"/>
                  <a:pt x="98" y="134"/>
                  <a:pt x="98" y="134"/>
                </a:cubicBezTo>
                <a:cubicBezTo>
                  <a:pt x="100" y="132"/>
                  <a:pt x="103" y="130"/>
                  <a:pt x="105" y="129"/>
                </a:cubicBezTo>
                <a:cubicBezTo>
                  <a:pt x="105" y="127"/>
                  <a:pt x="105" y="127"/>
                  <a:pt x="104" y="126"/>
                </a:cubicBezTo>
                <a:cubicBezTo>
                  <a:pt x="103" y="126"/>
                  <a:pt x="102" y="127"/>
                  <a:pt x="101" y="127"/>
                </a:cubicBezTo>
                <a:cubicBezTo>
                  <a:pt x="101" y="128"/>
                  <a:pt x="101" y="128"/>
                  <a:pt x="100" y="128"/>
                </a:cubicBezTo>
                <a:cubicBezTo>
                  <a:pt x="99" y="130"/>
                  <a:pt x="99" y="132"/>
                  <a:pt x="98" y="134"/>
                </a:cubicBezTo>
                <a:close/>
                <a:moveTo>
                  <a:pt x="66" y="68"/>
                </a:moveTo>
                <a:cubicBezTo>
                  <a:pt x="68" y="65"/>
                  <a:pt x="69" y="61"/>
                  <a:pt x="71" y="57"/>
                </a:cubicBezTo>
                <a:cubicBezTo>
                  <a:pt x="70" y="58"/>
                  <a:pt x="70" y="58"/>
                  <a:pt x="69" y="58"/>
                </a:cubicBezTo>
                <a:cubicBezTo>
                  <a:pt x="68" y="60"/>
                  <a:pt x="67" y="62"/>
                  <a:pt x="65" y="64"/>
                </a:cubicBezTo>
                <a:cubicBezTo>
                  <a:pt x="65" y="64"/>
                  <a:pt x="64" y="65"/>
                  <a:pt x="64" y="66"/>
                </a:cubicBezTo>
                <a:cubicBezTo>
                  <a:pt x="64" y="67"/>
                  <a:pt x="64" y="68"/>
                  <a:pt x="66" y="68"/>
                </a:cubicBezTo>
                <a:close/>
                <a:moveTo>
                  <a:pt x="14" y="76"/>
                </a:moveTo>
                <a:cubicBezTo>
                  <a:pt x="14" y="76"/>
                  <a:pt x="14" y="76"/>
                  <a:pt x="14" y="76"/>
                </a:cubicBezTo>
                <a:cubicBezTo>
                  <a:pt x="16" y="73"/>
                  <a:pt x="19" y="70"/>
                  <a:pt x="21" y="66"/>
                </a:cubicBezTo>
                <a:cubicBezTo>
                  <a:pt x="22" y="65"/>
                  <a:pt x="23" y="64"/>
                  <a:pt x="23" y="63"/>
                </a:cubicBezTo>
                <a:cubicBezTo>
                  <a:pt x="22" y="63"/>
                  <a:pt x="22" y="64"/>
                  <a:pt x="22" y="64"/>
                </a:cubicBezTo>
                <a:cubicBezTo>
                  <a:pt x="20" y="66"/>
                  <a:pt x="18" y="69"/>
                  <a:pt x="16" y="71"/>
                </a:cubicBezTo>
                <a:cubicBezTo>
                  <a:pt x="15" y="72"/>
                  <a:pt x="14" y="73"/>
                  <a:pt x="13" y="73"/>
                </a:cubicBezTo>
                <a:cubicBezTo>
                  <a:pt x="13" y="74"/>
                  <a:pt x="13" y="75"/>
                  <a:pt x="13" y="76"/>
                </a:cubicBezTo>
                <a:cubicBezTo>
                  <a:pt x="13" y="76"/>
                  <a:pt x="13" y="76"/>
                  <a:pt x="14" y="76"/>
                </a:cubicBezTo>
                <a:close/>
                <a:moveTo>
                  <a:pt x="96" y="182"/>
                </a:moveTo>
                <a:cubicBezTo>
                  <a:pt x="93" y="185"/>
                  <a:pt x="89" y="187"/>
                  <a:pt x="86" y="190"/>
                </a:cubicBezTo>
                <a:cubicBezTo>
                  <a:pt x="86" y="191"/>
                  <a:pt x="86" y="191"/>
                  <a:pt x="87" y="190"/>
                </a:cubicBezTo>
                <a:cubicBezTo>
                  <a:pt x="90" y="188"/>
                  <a:pt x="93" y="187"/>
                  <a:pt x="96" y="185"/>
                </a:cubicBezTo>
                <a:cubicBezTo>
                  <a:pt x="96" y="185"/>
                  <a:pt x="97" y="185"/>
                  <a:pt x="97" y="184"/>
                </a:cubicBezTo>
                <a:cubicBezTo>
                  <a:pt x="97" y="184"/>
                  <a:pt x="97" y="183"/>
                  <a:pt x="96" y="182"/>
                </a:cubicBezTo>
                <a:close/>
                <a:moveTo>
                  <a:pt x="51" y="93"/>
                </a:moveTo>
                <a:cubicBezTo>
                  <a:pt x="51" y="93"/>
                  <a:pt x="51" y="93"/>
                  <a:pt x="51" y="93"/>
                </a:cubicBezTo>
                <a:cubicBezTo>
                  <a:pt x="52" y="93"/>
                  <a:pt x="52" y="92"/>
                  <a:pt x="53" y="92"/>
                </a:cubicBezTo>
                <a:cubicBezTo>
                  <a:pt x="53" y="91"/>
                  <a:pt x="54" y="90"/>
                  <a:pt x="54" y="90"/>
                </a:cubicBezTo>
                <a:cubicBezTo>
                  <a:pt x="53" y="88"/>
                  <a:pt x="53" y="87"/>
                  <a:pt x="53" y="85"/>
                </a:cubicBezTo>
                <a:cubicBezTo>
                  <a:pt x="53" y="85"/>
                  <a:pt x="53" y="84"/>
                  <a:pt x="53" y="83"/>
                </a:cubicBezTo>
                <a:cubicBezTo>
                  <a:pt x="52" y="84"/>
                  <a:pt x="51" y="85"/>
                  <a:pt x="51" y="86"/>
                </a:cubicBezTo>
                <a:cubicBezTo>
                  <a:pt x="51" y="86"/>
                  <a:pt x="51" y="87"/>
                  <a:pt x="51" y="87"/>
                </a:cubicBezTo>
                <a:cubicBezTo>
                  <a:pt x="51" y="89"/>
                  <a:pt x="51" y="91"/>
                  <a:pt x="51" y="93"/>
                </a:cubicBezTo>
                <a:close/>
                <a:moveTo>
                  <a:pt x="75" y="144"/>
                </a:moveTo>
                <a:cubicBezTo>
                  <a:pt x="75" y="143"/>
                  <a:pt x="75" y="143"/>
                  <a:pt x="75" y="143"/>
                </a:cubicBezTo>
                <a:cubicBezTo>
                  <a:pt x="73" y="145"/>
                  <a:pt x="72" y="147"/>
                  <a:pt x="71" y="149"/>
                </a:cubicBezTo>
                <a:cubicBezTo>
                  <a:pt x="73" y="150"/>
                  <a:pt x="73" y="151"/>
                  <a:pt x="72" y="152"/>
                </a:cubicBezTo>
                <a:cubicBezTo>
                  <a:pt x="71" y="153"/>
                  <a:pt x="71" y="153"/>
                  <a:pt x="70" y="154"/>
                </a:cubicBezTo>
                <a:cubicBezTo>
                  <a:pt x="70" y="154"/>
                  <a:pt x="69" y="155"/>
                  <a:pt x="69" y="155"/>
                </a:cubicBezTo>
                <a:cubicBezTo>
                  <a:pt x="69" y="155"/>
                  <a:pt x="69" y="155"/>
                  <a:pt x="69" y="156"/>
                </a:cubicBezTo>
                <a:cubicBezTo>
                  <a:pt x="70" y="155"/>
                  <a:pt x="71" y="155"/>
                  <a:pt x="72" y="155"/>
                </a:cubicBezTo>
                <a:cubicBezTo>
                  <a:pt x="72" y="155"/>
                  <a:pt x="73" y="154"/>
                  <a:pt x="73" y="154"/>
                </a:cubicBezTo>
                <a:cubicBezTo>
                  <a:pt x="73" y="150"/>
                  <a:pt x="74" y="147"/>
                  <a:pt x="75" y="144"/>
                </a:cubicBezTo>
                <a:close/>
                <a:moveTo>
                  <a:pt x="113" y="174"/>
                </a:moveTo>
                <a:cubicBezTo>
                  <a:pt x="115" y="172"/>
                  <a:pt x="118" y="171"/>
                  <a:pt x="120" y="169"/>
                </a:cubicBezTo>
                <a:cubicBezTo>
                  <a:pt x="120" y="169"/>
                  <a:pt x="120" y="168"/>
                  <a:pt x="120" y="167"/>
                </a:cubicBezTo>
                <a:cubicBezTo>
                  <a:pt x="117" y="169"/>
                  <a:pt x="114" y="171"/>
                  <a:pt x="111" y="173"/>
                </a:cubicBezTo>
                <a:cubicBezTo>
                  <a:pt x="112" y="173"/>
                  <a:pt x="112" y="174"/>
                  <a:pt x="113" y="174"/>
                </a:cubicBezTo>
                <a:close/>
                <a:moveTo>
                  <a:pt x="67" y="79"/>
                </a:moveTo>
                <a:cubicBezTo>
                  <a:pt x="67" y="79"/>
                  <a:pt x="67" y="79"/>
                  <a:pt x="66" y="79"/>
                </a:cubicBezTo>
                <a:cubicBezTo>
                  <a:pt x="66" y="80"/>
                  <a:pt x="66" y="81"/>
                  <a:pt x="66" y="82"/>
                </a:cubicBezTo>
                <a:cubicBezTo>
                  <a:pt x="66" y="83"/>
                  <a:pt x="66" y="84"/>
                  <a:pt x="66" y="85"/>
                </a:cubicBezTo>
                <a:cubicBezTo>
                  <a:pt x="65" y="86"/>
                  <a:pt x="65" y="88"/>
                  <a:pt x="66" y="89"/>
                </a:cubicBezTo>
                <a:cubicBezTo>
                  <a:pt x="67" y="87"/>
                  <a:pt x="68" y="85"/>
                  <a:pt x="69" y="84"/>
                </a:cubicBezTo>
                <a:cubicBezTo>
                  <a:pt x="69" y="83"/>
                  <a:pt x="69" y="83"/>
                  <a:pt x="69" y="83"/>
                </a:cubicBezTo>
                <a:cubicBezTo>
                  <a:pt x="68" y="82"/>
                  <a:pt x="68" y="80"/>
                  <a:pt x="67" y="79"/>
                </a:cubicBezTo>
                <a:close/>
                <a:moveTo>
                  <a:pt x="42" y="172"/>
                </a:moveTo>
                <a:cubicBezTo>
                  <a:pt x="43" y="171"/>
                  <a:pt x="45" y="170"/>
                  <a:pt x="45" y="167"/>
                </a:cubicBezTo>
                <a:cubicBezTo>
                  <a:pt x="45" y="166"/>
                  <a:pt x="45" y="165"/>
                  <a:pt x="46" y="165"/>
                </a:cubicBezTo>
                <a:cubicBezTo>
                  <a:pt x="46" y="164"/>
                  <a:pt x="46" y="164"/>
                  <a:pt x="46" y="163"/>
                </a:cubicBezTo>
                <a:cubicBezTo>
                  <a:pt x="45" y="164"/>
                  <a:pt x="44" y="165"/>
                  <a:pt x="43" y="166"/>
                </a:cubicBezTo>
                <a:cubicBezTo>
                  <a:pt x="41" y="168"/>
                  <a:pt x="41" y="168"/>
                  <a:pt x="41" y="172"/>
                </a:cubicBezTo>
                <a:cubicBezTo>
                  <a:pt x="41" y="172"/>
                  <a:pt x="41" y="172"/>
                  <a:pt x="42" y="172"/>
                </a:cubicBezTo>
                <a:close/>
                <a:moveTo>
                  <a:pt x="30" y="163"/>
                </a:moveTo>
                <a:cubicBezTo>
                  <a:pt x="30" y="163"/>
                  <a:pt x="30" y="163"/>
                  <a:pt x="30" y="163"/>
                </a:cubicBezTo>
                <a:cubicBezTo>
                  <a:pt x="28" y="166"/>
                  <a:pt x="26" y="168"/>
                  <a:pt x="24" y="171"/>
                </a:cubicBezTo>
                <a:cubicBezTo>
                  <a:pt x="23" y="171"/>
                  <a:pt x="23" y="172"/>
                  <a:pt x="23" y="173"/>
                </a:cubicBezTo>
                <a:cubicBezTo>
                  <a:pt x="26" y="171"/>
                  <a:pt x="27" y="169"/>
                  <a:pt x="29" y="167"/>
                </a:cubicBezTo>
                <a:cubicBezTo>
                  <a:pt x="30" y="167"/>
                  <a:pt x="30" y="167"/>
                  <a:pt x="30" y="167"/>
                </a:cubicBezTo>
                <a:cubicBezTo>
                  <a:pt x="30" y="166"/>
                  <a:pt x="30" y="164"/>
                  <a:pt x="30" y="163"/>
                </a:cubicBezTo>
                <a:close/>
                <a:moveTo>
                  <a:pt x="47" y="156"/>
                </a:moveTo>
                <a:cubicBezTo>
                  <a:pt x="47" y="156"/>
                  <a:pt x="46" y="157"/>
                  <a:pt x="46" y="157"/>
                </a:cubicBezTo>
                <a:cubicBezTo>
                  <a:pt x="44" y="158"/>
                  <a:pt x="43" y="160"/>
                  <a:pt x="41" y="161"/>
                </a:cubicBezTo>
                <a:cubicBezTo>
                  <a:pt x="40" y="162"/>
                  <a:pt x="39" y="163"/>
                  <a:pt x="40" y="165"/>
                </a:cubicBezTo>
                <a:cubicBezTo>
                  <a:pt x="42" y="163"/>
                  <a:pt x="44" y="161"/>
                  <a:pt x="46" y="159"/>
                </a:cubicBezTo>
                <a:cubicBezTo>
                  <a:pt x="47" y="158"/>
                  <a:pt x="47" y="157"/>
                  <a:pt x="47" y="156"/>
                </a:cubicBezTo>
                <a:close/>
                <a:moveTo>
                  <a:pt x="16" y="206"/>
                </a:moveTo>
                <a:cubicBezTo>
                  <a:pt x="17" y="205"/>
                  <a:pt x="17" y="205"/>
                  <a:pt x="18" y="204"/>
                </a:cubicBezTo>
                <a:cubicBezTo>
                  <a:pt x="19" y="203"/>
                  <a:pt x="19" y="202"/>
                  <a:pt x="19" y="201"/>
                </a:cubicBezTo>
                <a:cubicBezTo>
                  <a:pt x="18" y="200"/>
                  <a:pt x="18" y="199"/>
                  <a:pt x="18" y="198"/>
                </a:cubicBezTo>
                <a:cubicBezTo>
                  <a:pt x="18" y="197"/>
                  <a:pt x="18" y="197"/>
                  <a:pt x="18" y="197"/>
                </a:cubicBezTo>
                <a:cubicBezTo>
                  <a:pt x="16" y="198"/>
                  <a:pt x="16" y="198"/>
                  <a:pt x="16" y="199"/>
                </a:cubicBezTo>
                <a:cubicBezTo>
                  <a:pt x="16" y="200"/>
                  <a:pt x="16" y="200"/>
                  <a:pt x="16" y="201"/>
                </a:cubicBezTo>
                <a:cubicBezTo>
                  <a:pt x="16" y="202"/>
                  <a:pt x="16" y="204"/>
                  <a:pt x="16" y="206"/>
                </a:cubicBezTo>
                <a:close/>
                <a:moveTo>
                  <a:pt x="132" y="129"/>
                </a:moveTo>
                <a:cubicBezTo>
                  <a:pt x="131" y="129"/>
                  <a:pt x="125" y="133"/>
                  <a:pt x="124" y="134"/>
                </a:cubicBezTo>
                <a:cubicBezTo>
                  <a:pt x="125" y="135"/>
                  <a:pt x="127" y="135"/>
                  <a:pt x="128" y="134"/>
                </a:cubicBezTo>
                <a:cubicBezTo>
                  <a:pt x="128" y="134"/>
                  <a:pt x="129" y="133"/>
                  <a:pt x="129" y="133"/>
                </a:cubicBezTo>
                <a:cubicBezTo>
                  <a:pt x="131" y="132"/>
                  <a:pt x="131" y="130"/>
                  <a:pt x="132" y="129"/>
                </a:cubicBezTo>
                <a:close/>
                <a:moveTo>
                  <a:pt x="108" y="154"/>
                </a:moveTo>
                <a:cubicBezTo>
                  <a:pt x="105" y="155"/>
                  <a:pt x="89" y="165"/>
                  <a:pt x="88" y="166"/>
                </a:cubicBezTo>
                <a:cubicBezTo>
                  <a:pt x="88" y="165"/>
                  <a:pt x="89" y="165"/>
                  <a:pt x="89" y="165"/>
                </a:cubicBezTo>
                <a:cubicBezTo>
                  <a:pt x="94" y="162"/>
                  <a:pt x="99" y="160"/>
                  <a:pt x="104" y="157"/>
                </a:cubicBezTo>
                <a:cubicBezTo>
                  <a:pt x="105" y="156"/>
                  <a:pt x="106" y="155"/>
                  <a:pt x="108" y="154"/>
                </a:cubicBezTo>
                <a:close/>
                <a:moveTo>
                  <a:pt x="54" y="37"/>
                </a:moveTo>
                <a:cubicBezTo>
                  <a:pt x="54" y="37"/>
                  <a:pt x="54" y="37"/>
                  <a:pt x="54" y="37"/>
                </a:cubicBezTo>
                <a:cubicBezTo>
                  <a:pt x="48" y="34"/>
                  <a:pt x="42" y="30"/>
                  <a:pt x="36" y="27"/>
                </a:cubicBezTo>
                <a:cubicBezTo>
                  <a:pt x="38" y="29"/>
                  <a:pt x="40" y="30"/>
                  <a:pt x="42" y="32"/>
                </a:cubicBezTo>
                <a:cubicBezTo>
                  <a:pt x="45" y="33"/>
                  <a:pt x="48" y="35"/>
                  <a:pt x="51" y="36"/>
                </a:cubicBezTo>
                <a:cubicBezTo>
                  <a:pt x="52" y="36"/>
                  <a:pt x="53" y="37"/>
                  <a:pt x="54" y="37"/>
                </a:cubicBezTo>
                <a:close/>
                <a:moveTo>
                  <a:pt x="105" y="133"/>
                </a:moveTo>
                <a:cubicBezTo>
                  <a:pt x="104" y="133"/>
                  <a:pt x="104" y="133"/>
                  <a:pt x="104" y="133"/>
                </a:cubicBezTo>
                <a:cubicBezTo>
                  <a:pt x="101" y="135"/>
                  <a:pt x="98" y="137"/>
                  <a:pt x="94" y="140"/>
                </a:cubicBezTo>
                <a:cubicBezTo>
                  <a:pt x="95" y="140"/>
                  <a:pt x="96" y="140"/>
                  <a:pt x="96" y="140"/>
                </a:cubicBezTo>
                <a:cubicBezTo>
                  <a:pt x="98" y="139"/>
                  <a:pt x="100" y="138"/>
                  <a:pt x="102" y="137"/>
                </a:cubicBezTo>
                <a:cubicBezTo>
                  <a:pt x="103" y="136"/>
                  <a:pt x="103" y="136"/>
                  <a:pt x="103" y="136"/>
                </a:cubicBezTo>
                <a:cubicBezTo>
                  <a:pt x="104" y="135"/>
                  <a:pt x="104" y="134"/>
                  <a:pt x="105" y="133"/>
                </a:cubicBezTo>
                <a:close/>
                <a:moveTo>
                  <a:pt x="175" y="108"/>
                </a:moveTo>
                <a:cubicBezTo>
                  <a:pt x="177" y="109"/>
                  <a:pt x="179" y="111"/>
                  <a:pt x="181" y="112"/>
                </a:cubicBezTo>
                <a:cubicBezTo>
                  <a:pt x="181" y="112"/>
                  <a:pt x="182" y="113"/>
                  <a:pt x="182" y="112"/>
                </a:cubicBezTo>
                <a:cubicBezTo>
                  <a:pt x="180" y="109"/>
                  <a:pt x="177" y="107"/>
                  <a:pt x="175" y="105"/>
                </a:cubicBezTo>
                <a:cubicBezTo>
                  <a:pt x="175" y="106"/>
                  <a:pt x="175" y="107"/>
                  <a:pt x="175" y="108"/>
                </a:cubicBezTo>
                <a:close/>
                <a:moveTo>
                  <a:pt x="31" y="88"/>
                </a:moveTo>
                <a:cubicBezTo>
                  <a:pt x="30" y="87"/>
                  <a:pt x="30" y="86"/>
                  <a:pt x="29" y="86"/>
                </a:cubicBezTo>
                <a:cubicBezTo>
                  <a:pt x="28" y="87"/>
                  <a:pt x="27" y="88"/>
                  <a:pt x="27" y="89"/>
                </a:cubicBezTo>
                <a:cubicBezTo>
                  <a:pt x="26" y="90"/>
                  <a:pt x="26" y="91"/>
                  <a:pt x="26" y="92"/>
                </a:cubicBezTo>
                <a:cubicBezTo>
                  <a:pt x="27" y="92"/>
                  <a:pt x="28" y="91"/>
                  <a:pt x="29" y="90"/>
                </a:cubicBezTo>
                <a:cubicBezTo>
                  <a:pt x="30" y="90"/>
                  <a:pt x="31" y="89"/>
                  <a:pt x="31" y="88"/>
                </a:cubicBezTo>
                <a:close/>
                <a:moveTo>
                  <a:pt x="23" y="42"/>
                </a:moveTo>
                <a:cubicBezTo>
                  <a:pt x="22" y="41"/>
                  <a:pt x="22" y="40"/>
                  <a:pt x="21" y="40"/>
                </a:cubicBezTo>
                <a:cubicBezTo>
                  <a:pt x="19" y="42"/>
                  <a:pt x="17" y="45"/>
                  <a:pt x="15" y="48"/>
                </a:cubicBezTo>
                <a:cubicBezTo>
                  <a:pt x="18" y="46"/>
                  <a:pt x="20" y="44"/>
                  <a:pt x="23" y="42"/>
                </a:cubicBezTo>
                <a:close/>
                <a:moveTo>
                  <a:pt x="12" y="12"/>
                </a:moveTo>
                <a:cubicBezTo>
                  <a:pt x="10" y="12"/>
                  <a:pt x="9" y="11"/>
                  <a:pt x="8" y="12"/>
                </a:cubicBezTo>
                <a:cubicBezTo>
                  <a:pt x="8" y="15"/>
                  <a:pt x="8" y="17"/>
                  <a:pt x="8" y="21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19"/>
                  <a:pt x="9" y="17"/>
                  <a:pt x="10" y="16"/>
                </a:cubicBezTo>
                <a:cubicBezTo>
                  <a:pt x="10" y="16"/>
                  <a:pt x="10" y="15"/>
                  <a:pt x="10" y="15"/>
                </a:cubicBezTo>
                <a:cubicBezTo>
                  <a:pt x="9" y="14"/>
                  <a:pt x="10" y="14"/>
                  <a:pt x="10" y="13"/>
                </a:cubicBezTo>
                <a:cubicBezTo>
                  <a:pt x="11" y="13"/>
                  <a:pt x="11" y="13"/>
                  <a:pt x="12" y="12"/>
                </a:cubicBezTo>
                <a:close/>
                <a:moveTo>
                  <a:pt x="115" y="96"/>
                </a:moveTo>
                <a:cubicBezTo>
                  <a:pt x="115" y="96"/>
                  <a:pt x="115" y="96"/>
                  <a:pt x="115" y="96"/>
                </a:cubicBezTo>
                <a:cubicBezTo>
                  <a:pt x="116" y="96"/>
                  <a:pt x="118" y="95"/>
                  <a:pt x="119" y="95"/>
                </a:cubicBezTo>
                <a:cubicBezTo>
                  <a:pt x="119" y="95"/>
                  <a:pt x="119" y="94"/>
                  <a:pt x="120" y="94"/>
                </a:cubicBezTo>
                <a:cubicBezTo>
                  <a:pt x="120" y="93"/>
                  <a:pt x="120" y="92"/>
                  <a:pt x="121" y="91"/>
                </a:cubicBezTo>
                <a:cubicBezTo>
                  <a:pt x="120" y="90"/>
                  <a:pt x="120" y="90"/>
                  <a:pt x="119" y="90"/>
                </a:cubicBezTo>
                <a:cubicBezTo>
                  <a:pt x="117" y="92"/>
                  <a:pt x="116" y="94"/>
                  <a:pt x="115" y="96"/>
                </a:cubicBezTo>
                <a:close/>
                <a:moveTo>
                  <a:pt x="124" y="115"/>
                </a:moveTo>
                <a:cubicBezTo>
                  <a:pt x="124" y="115"/>
                  <a:pt x="124" y="115"/>
                  <a:pt x="124" y="115"/>
                </a:cubicBezTo>
                <a:cubicBezTo>
                  <a:pt x="121" y="117"/>
                  <a:pt x="117" y="119"/>
                  <a:pt x="114" y="120"/>
                </a:cubicBezTo>
                <a:cubicBezTo>
                  <a:pt x="112" y="121"/>
                  <a:pt x="112" y="122"/>
                  <a:pt x="112" y="124"/>
                </a:cubicBezTo>
                <a:cubicBezTo>
                  <a:pt x="116" y="121"/>
                  <a:pt x="120" y="118"/>
                  <a:pt x="124" y="115"/>
                </a:cubicBezTo>
                <a:close/>
                <a:moveTo>
                  <a:pt x="146" y="130"/>
                </a:moveTo>
                <a:cubicBezTo>
                  <a:pt x="148" y="128"/>
                  <a:pt x="149" y="126"/>
                  <a:pt x="151" y="124"/>
                </a:cubicBezTo>
                <a:cubicBezTo>
                  <a:pt x="151" y="124"/>
                  <a:pt x="151" y="124"/>
                  <a:pt x="150" y="123"/>
                </a:cubicBezTo>
                <a:cubicBezTo>
                  <a:pt x="148" y="125"/>
                  <a:pt x="146" y="127"/>
                  <a:pt x="143" y="129"/>
                </a:cubicBezTo>
                <a:cubicBezTo>
                  <a:pt x="144" y="129"/>
                  <a:pt x="145" y="130"/>
                  <a:pt x="146" y="130"/>
                </a:cubicBezTo>
                <a:close/>
                <a:moveTo>
                  <a:pt x="91" y="96"/>
                </a:moveTo>
                <a:cubicBezTo>
                  <a:pt x="91" y="96"/>
                  <a:pt x="91" y="96"/>
                  <a:pt x="91" y="96"/>
                </a:cubicBezTo>
                <a:cubicBezTo>
                  <a:pt x="92" y="95"/>
                  <a:pt x="93" y="94"/>
                  <a:pt x="94" y="94"/>
                </a:cubicBezTo>
                <a:cubicBezTo>
                  <a:pt x="94" y="93"/>
                  <a:pt x="94" y="93"/>
                  <a:pt x="94" y="93"/>
                </a:cubicBezTo>
                <a:cubicBezTo>
                  <a:pt x="95" y="91"/>
                  <a:pt x="95" y="90"/>
                  <a:pt x="95" y="88"/>
                </a:cubicBezTo>
                <a:cubicBezTo>
                  <a:pt x="94" y="88"/>
                  <a:pt x="93" y="89"/>
                  <a:pt x="93" y="90"/>
                </a:cubicBezTo>
                <a:cubicBezTo>
                  <a:pt x="93" y="90"/>
                  <a:pt x="92" y="91"/>
                  <a:pt x="92" y="92"/>
                </a:cubicBezTo>
                <a:cubicBezTo>
                  <a:pt x="92" y="93"/>
                  <a:pt x="91" y="94"/>
                  <a:pt x="91" y="96"/>
                </a:cubicBezTo>
                <a:close/>
                <a:moveTo>
                  <a:pt x="3" y="54"/>
                </a:moveTo>
                <a:cubicBezTo>
                  <a:pt x="3" y="54"/>
                  <a:pt x="3" y="54"/>
                  <a:pt x="3" y="54"/>
                </a:cubicBezTo>
                <a:cubicBezTo>
                  <a:pt x="3" y="61"/>
                  <a:pt x="3" y="67"/>
                  <a:pt x="3" y="74"/>
                </a:cubicBezTo>
                <a:cubicBezTo>
                  <a:pt x="3" y="74"/>
                  <a:pt x="3" y="74"/>
                  <a:pt x="3" y="74"/>
                </a:cubicBezTo>
                <a:cubicBezTo>
                  <a:pt x="4" y="73"/>
                  <a:pt x="4" y="72"/>
                  <a:pt x="4" y="71"/>
                </a:cubicBezTo>
                <a:cubicBezTo>
                  <a:pt x="4" y="66"/>
                  <a:pt x="4" y="60"/>
                  <a:pt x="3" y="54"/>
                </a:cubicBezTo>
                <a:close/>
                <a:moveTo>
                  <a:pt x="97" y="80"/>
                </a:moveTo>
                <a:cubicBezTo>
                  <a:pt x="96" y="82"/>
                  <a:pt x="95" y="83"/>
                  <a:pt x="95" y="85"/>
                </a:cubicBezTo>
                <a:cubicBezTo>
                  <a:pt x="97" y="84"/>
                  <a:pt x="100" y="83"/>
                  <a:pt x="102" y="82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99" y="81"/>
                  <a:pt x="98" y="81"/>
                  <a:pt x="97" y="80"/>
                </a:cubicBezTo>
                <a:close/>
                <a:moveTo>
                  <a:pt x="165" y="125"/>
                </a:moveTo>
                <a:cubicBezTo>
                  <a:pt x="164" y="125"/>
                  <a:pt x="163" y="127"/>
                  <a:pt x="163" y="127"/>
                </a:cubicBezTo>
                <a:cubicBezTo>
                  <a:pt x="162" y="128"/>
                  <a:pt x="161" y="129"/>
                  <a:pt x="161" y="130"/>
                </a:cubicBezTo>
                <a:cubicBezTo>
                  <a:pt x="160" y="131"/>
                  <a:pt x="159" y="131"/>
                  <a:pt x="159" y="133"/>
                </a:cubicBezTo>
                <a:cubicBezTo>
                  <a:pt x="161" y="131"/>
                  <a:pt x="163" y="130"/>
                  <a:pt x="165" y="129"/>
                </a:cubicBezTo>
                <a:cubicBezTo>
                  <a:pt x="165" y="127"/>
                  <a:pt x="165" y="126"/>
                  <a:pt x="165" y="125"/>
                </a:cubicBezTo>
                <a:close/>
                <a:moveTo>
                  <a:pt x="6" y="138"/>
                </a:moveTo>
                <a:cubicBezTo>
                  <a:pt x="5" y="138"/>
                  <a:pt x="5" y="138"/>
                  <a:pt x="5" y="139"/>
                </a:cubicBezTo>
                <a:cubicBezTo>
                  <a:pt x="5" y="145"/>
                  <a:pt x="5" y="151"/>
                  <a:pt x="6" y="157"/>
                </a:cubicBezTo>
                <a:cubicBezTo>
                  <a:pt x="6" y="157"/>
                  <a:pt x="6" y="157"/>
                  <a:pt x="6" y="158"/>
                </a:cubicBezTo>
                <a:cubicBezTo>
                  <a:pt x="6" y="158"/>
                  <a:pt x="6" y="157"/>
                  <a:pt x="6" y="157"/>
                </a:cubicBezTo>
                <a:cubicBezTo>
                  <a:pt x="6" y="151"/>
                  <a:pt x="6" y="144"/>
                  <a:pt x="6" y="138"/>
                </a:cubicBezTo>
                <a:close/>
                <a:moveTo>
                  <a:pt x="61" y="174"/>
                </a:moveTo>
                <a:cubicBezTo>
                  <a:pt x="61" y="174"/>
                  <a:pt x="61" y="174"/>
                  <a:pt x="61" y="174"/>
                </a:cubicBezTo>
                <a:cubicBezTo>
                  <a:pt x="61" y="170"/>
                  <a:pt x="62" y="166"/>
                  <a:pt x="62" y="162"/>
                </a:cubicBezTo>
                <a:cubicBezTo>
                  <a:pt x="61" y="163"/>
                  <a:pt x="60" y="164"/>
                  <a:pt x="60" y="165"/>
                </a:cubicBezTo>
                <a:cubicBezTo>
                  <a:pt x="60" y="168"/>
                  <a:pt x="60" y="171"/>
                  <a:pt x="61" y="174"/>
                </a:cubicBezTo>
                <a:close/>
                <a:moveTo>
                  <a:pt x="89" y="139"/>
                </a:moveTo>
                <a:cubicBezTo>
                  <a:pt x="90" y="137"/>
                  <a:pt x="91" y="135"/>
                  <a:pt x="91" y="133"/>
                </a:cubicBezTo>
                <a:cubicBezTo>
                  <a:pt x="90" y="134"/>
                  <a:pt x="89" y="134"/>
                  <a:pt x="88" y="135"/>
                </a:cubicBezTo>
                <a:cubicBezTo>
                  <a:pt x="87" y="137"/>
                  <a:pt x="87" y="138"/>
                  <a:pt x="86" y="139"/>
                </a:cubicBezTo>
                <a:cubicBezTo>
                  <a:pt x="87" y="139"/>
                  <a:pt x="88" y="139"/>
                  <a:pt x="89" y="139"/>
                </a:cubicBezTo>
                <a:close/>
                <a:moveTo>
                  <a:pt x="125" y="86"/>
                </a:moveTo>
                <a:cubicBezTo>
                  <a:pt x="124" y="87"/>
                  <a:pt x="124" y="88"/>
                  <a:pt x="124" y="89"/>
                </a:cubicBezTo>
                <a:cubicBezTo>
                  <a:pt x="125" y="90"/>
                  <a:pt x="127" y="90"/>
                  <a:pt x="128" y="91"/>
                </a:cubicBezTo>
                <a:cubicBezTo>
                  <a:pt x="128" y="90"/>
                  <a:pt x="129" y="90"/>
                  <a:pt x="130" y="89"/>
                </a:cubicBezTo>
                <a:cubicBezTo>
                  <a:pt x="128" y="88"/>
                  <a:pt x="127" y="87"/>
                  <a:pt x="125" y="86"/>
                </a:cubicBezTo>
                <a:close/>
                <a:moveTo>
                  <a:pt x="41" y="118"/>
                </a:moveTo>
                <a:cubicBezTo>
                  <a:pt x="41" y="117"/>
                  <a:pt x="41" y="117"/>
                  <a:pt x="41" y="117"/>
                </a:cubicBezTo>
                <a:cubicBezTo>
                  <a:pt x="39" y="119"/>
                  <a:pt x="36" y="122"/>
                  <a:pt x="34" y="124"/>
                </a:cubicBezTo>
                <a:cubicBezTo>
                  <a:pt x="32" y="125"/>
                  <a:pt x="32" y="126"/>
                  <a:pt x="32" y="128"/>
                </a:cubicBezTo>
                <a:cubicBezTo>
                  <a:pt x="35" y="124"/>
                  <a:pt x="39" y="121"/>
                  <a:pt x="41" y="118"/>
                </a:cubicBezTo>
                <a:close/>
                <a:moveTo>
                  <a:pt x="161" y="143"/>
                </a:moveTo>
                <a:cubicBezTo>
                  <a:pt x="161" y="143"/>
                  <a:pt x="161" y="143"/>
                  <a:pt x="161" y="143"/>
                </a:cubicBezTo>
                <a:cubicBezTo>
                  <a:pt x="156" y="145"/>
                  <a:pt x="151" y="148"/>
                  <a:pt x="146" y="151"/>
                </a:cubicBezTo>
                <a:cubicBezTo>
                  <a:pt x="147" y="152"/>
                  <a:pt x="147" y="152"/>
                  <a:pt x="148" y="152"/>
                </a:cubicBezTo>
                <a:cubicBezTo>
                  <a:pt x="152" y="149"/>
                  <a:pt x="156" y="146"/>
                  <a:pt x="161" y="143"/>
                </a:cubicBezTo>
                <a:close/>
                <a:moveTo>
                  <a:pt x="114" y="134"/>
                </a:moveTo>
                <a:cubicBezTo>
                  <a:pt x="112" y="136"/>
                  <a:pt x="110" y="138"/>
                  <a:pt x="108" y="140"/>
                </a:cubicBezTo>
                <a:cubicBezTo>
                  <a:pt x="108" y="141"/>
                  <a:pt x="108" y="141"/>
                  <a:pt x="108" y="141"/>
                </a:cubicBezTo>
                <a:cubicBezTo>
                  <a:pt x="111" y="139"/>
                  <a:pt x="114" y="137"/>
                  <a:pt x="116" y="135"/>
                </a:cubicBezTo>
                <a:cubicBezTo>
                  <a:pt x="116" y="135"/>
                  <a:pt x="115" y="134"/>
                  <a:pt x="114" y="134"/>
                </a:cubicBezTo>
                <a:close/>
                <a:moveTo>
                  <a:pt x="52" y="158"/>
                </a:moveTo>
                <a:cubicBezTo>
                  <a:pt x="50" y="159"/>
                  <a:pt x="49" y="160"/>
                  <a:pt x="49" y="161"/>
                </a:cubicBezTo>
                <a:cubicBezTo>
                  <a:pt x="49" y="163"/>
                  <a:pt x="49" y="164"/>
                  <a:pt x="48" y="165"/>
                </a:cubicBezTo>
                <a:cubicBezTo>
                  <a:pt x="48" y="165"/>
                  <a:pt x="48" y="166"/>
                  <a:pt x="48" y="166"/>
                </a:cubicBezTo>
                <a:cubicBezTo>
                  <a:pt x="50" y="165"/>
                  <a:pt x="50" y="165"/>
                  <a:pt x="51" y="164"/>
                </a:cubicBezTo>
                <a:cubicBezTo>
                  <a:pt x="51" y="162"/>
                  <a:pt x="51" y="160"/>
                  <a:pt x="52" y="158"/>
                </a:cubicBezTo>
                <a:close/>
                <a:moveTo>
                  <a:pt x="55" y="65"/>
                </a:moveTo>
                <a:cubicBezTo>
                  <a:pt x="55" y="65"/>
                  <a:pt x="55" y="65"/>
                  <a:pt x="55" y="65"/>
                </a:cubicBezTo>
                <a:cubicBezTo>
                  <a:pt x="56" y="64"/>
                  <a:pt x="56" y="63"/>
                  <a:pt x="57" y="62"/>
                </a:cubicBezTo>
                <a:cubicBezTo>
                  <a:pt x="57" y="61"/>
                  <a:pt x="57" y="61"/>
                  <a:pt x="57" y="61"/>
                </a:cubicBezTo>
                <a:cubicBezTo>
                  <a:pt x="56" y="59"/>
                  <a:pt x="55" y="58"/>
                  <a:pt x="55" y="57"/>
                </a:cubicBezTo>
                <a:cubicBezTo>
                  <a:pt x="55" y="57"/>
                  <a:pt x="55" y="57"/>
                  <a:pt x="54" y="57"/>
                </a:cubicBezTo>
                <a:cubicBezTo>
                  <a:pt x="54" y="60"/>
                  <a:pt x="55" y="63"/>
                  <a:pt x="55" y="65"/>
                </a:cubicBezTo>
                <a:close/>
                <a:moveTo>
                  <a:pt x="23" y="117"/>
                </a:moveTo>
                <a:cubicBezTo>
                  <a:pt x="23" y="117"/>
                  <a:pt x="23" y="118"/>
                  <a:pt x="23" y="118"/>
                </a:cubicBezTo>
                <a:cubicBezTo>
                  <a:pt x="24" y="117"/>
                  <a:pt x="25" y="116"/>
                  <a:pt x="26" y="115"/>
                </a:cubicBezTo>
                <a:cubicBezTo>
                  <a:pt x="26" y="115"/>
                  <a:pt x="26" y="115"/>
                  <a:pt x="26" y="115"/>
                </a:cubicBezTo>
                <a:cubicBezTo>
                  <a:pt x="27" y="113"/>
                  <a:pt x="27" y="111"/>
                  <a:pt x="28" y="109"/>
                </a:cubicBezTo>
                <a:cubicBezTo>
                  <a:pt x="28" y="109"/>
                  <a:pt x="27" y="108"/>
                  <a:pt x="27" y="108"/>
                </a:cubicBezTo>
                <a:cubicBezTo>
                  <a:pt x="26" y="110"/>
                  <a:pt x="26" y="113"/>
                  <a:pt x="23" y="113"/>
                </a:cubicBezTo>
                <a:cubicBezTo>
                  <a:pt x="23" y="114"/>
                  <a:pt x="23" y="116"/>
                  <a:pt x="23" y="117"/>
                </a:cubicBezTo>
                <a:close/>
                <a:moveTo>
                  <a:pt x="165" y="113"/>
                </a:moveTo>
                <a:cubicBezTo>
                  <a:pt x="163" y="113"/>
                  <a:pt x="162" y="114"/>
                  <a:pt x="162" y="116"/>
                </a:cubicBezTo>
                <a:cubicBezTo>
                  <a:pt x="162" y="117"/>
                  <a:pt x="162" y="118"/>
                  <a:pt x="162" y="119"/>
                </a:cubicBezTo>
                <a:cubicBezTo>
                  <a:pt x="161" y="119"/>
                  <a:pt x="161" y="119"/>
                  <a:pt x="161" y="120"/>
                </a:cubicBezTo>
                <a:cubicBezTo>
                  <a:pt x="163" y="119"/>
                  <a:pt x="165" y="116"/>
                  <a:pt x="166" y="114"/>
                </a:cubicBezTo>
                <a:cubicBezTo>
                  <a:pt x="165" y="114"/>
                  <a:pt x="165" y="113"/>
                  <a:pt x="165" y="113"/>
                </a:cubicBezTo>
                <a:close/>
                <a:moveTo>
                  <a:pt x="59" y="96"/>
                </a:moveTo>
                <a:cubicBezTo>
                  <a:pt x="60" y="96"/>
                  <a:pt x="61" y="95"/>
                  <a:pt x="61" y="94"/>
                </a:cubicBezTo>
                <a:cubicBezTo>
                  <a:pt x="61" y="92"/>
                  <a:pt x="62" y="91"/>
                  <a:pt x="62" y="90"/>
                </a:cubicBezTo>
                <a:cubicBezTo>
                  <a:pt x="62" y="90"/>
                  <a:pt x="62" y="89"/>
                  <a:pt x="62" y="89"/>
                </a:cubicBezTo>
                <a:cubicBezTo>
                  <a:pt x="61" y="90"/>
                  <a:pt x="60" y="91"/>
                  <a:pt x="58" y="92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94"/>
                  <a:pt x="58" y="95"/>
                  <a:pt x="59" y="96"/>
                </a:cubicBezTo>
                <a:close/>
                <a:moveTo>
                  <a:pt x="95" y="71"/>
                </a:moveTo>
                <a:cubicBezTo>
                  <a:pt x="95" y="71"/>
                  <a:pt x="94" y="71"/>
                  <a:pt x="94" y="71"/>
                </a:cubicBezTo>
                <a:cubicBezTo>
                  <a:pt x="93" y="71"/>
                  <a:pt x="91" y="72"/>
                  <a:pt x="90" y="72"/>
                </a:cubicBezTo>
                <a:cubicBezTo>
                  <a:pt x="89" y="72"/>
                  <a:pt x="88" y="73"/>
                  <a:pt x="88" y="74"/>
                </a:cubicBezTo>
                <a:cubicBezTo>
                  <a:pt x="89" y="74"/>
                  <a:pt x="90" y="75"/>
                  <a:pt x="91" y="75"/>
                </a:cubicBezTo>
                <a:cubicBezTo>
                  <a:pt x="92" y="74"/>
                  <a:pt x="94" y="72"/>
                  <a:pt x="95" y="71"/>
                </a:cubicBezTo>
                <a:close/>
                <a:moveTo>
                  <a:pt x="26" y="24"/>
                </a:moveTo>
                <a:cubicBezTo>
                  <a:pt x="25" y="23"/>
                  <a:pt x="24" y="22"/>
                  <a:pt x="24" y="21"/>
                </a:cubicBezTo>
                <a:cubicBezTo>
                  <a:pt x="23" y="20"/>
                  <a:pt x="23" y="20"/>
                  <a:pt x="22" y="20"/>
                </a:cubicBezTo>
                <a:cubicBezTo>
                  <a:pt x="21" y="21"/>
                  <a:pt x="21" y="22"/>
                  <a:pt x="21" y="23"/>
                </a:cubicBezTo>
                <a:cubicBezTo>
                  <a:pt x="21" y="23"/>
                  <a:pt x="22" y="23"/>
                  <a:pt x="22" y="24"/>
                </a:cubicBezTo>
                <a:cubicBezTo>
                  <a:pt x="23" y="24"/>
                  <a:pt x="24" y="25"/>
                  <a:pt x="26" y="24"/>
                </a:cubicBezTo>
                <a:close/>
                <a:moveTo>
                  <a:pt x="32" y="188"/>
                </a:moveTo>
                <a:cubicBezTo>
                  <a:pt x="32" y="188"/>
                  <a:pt x="32" y="188"/>
                  <a:pt x="32" y="188"/>
                </a:cubicBezTo>
                <a:cubicBezTo>
                  <a:pt x="33" y="187"/>
                  <a:pt x="34" y="186"/>
                  <a:pt x="35" y="185"/>
                </a:cubicBezTo>
                <a:cubicBezTo>
                  <a:pt x="36" y="184"/>
                  <a:pt x="36" y="184"/>
                  <a:pt x="36" y="184"/>
                </a:cubicBezTo>
                <a:cubicBezTo>
                  <a:pt x="36" y="183"/>
                  <a:pt x="36" y="182"/>
                  <a:pt x="36" y="181"/>
                </a:cubicBezTo>
                <a:cubicBezTo>
                  <a:pt x="35" y="181"/>
                  <a:pt x="34" y="182"/>
                  <a:pt x="33" y="183"/>
                </a:cubicBezTo>
                <a:cubicBezTo>
                  <a:pt x="33" y="183"/>
                  <a:pt x="33" y="183"/>
                  <a:pt x="33" y="183"/>
                </a:cubicBezTo>
                <a:cubicBezTo>
                  <a:pt x="33" y="185"/>
                  <a:pt x="32" y="186"/>
                  <a:pt x="32" y="188"/>
                </a:cubicBezTo>
                <a:close/>
                <a:moveTo>
                  <a:pt x="25" y="106"/>
                </a:moveTo>
                <a:cubicBezTo>
                  <a:pt x="25" y="106"/>
                  <a:pt x="25" y="106"/>
                  <a:pt x="25" y="106"/>
                </a:cubicBezTo>
                <a:cubicBezTo>
                  <a:pt x="26" y="103"/>
                  <a:pt x="27" y="100"/>
                  <a:pt x="28" y="97"/>
                </a:cubicBezTo>
                <a:cubicBezTo>
                  <a:pt x="28" y="97"/>
                  <a:pt x="28" y="96"/>
                  <a:pt x="28" y="96"/>
                </a:cubicBezTo>
                <a:cubicBezTo>
                  <a:pt x="27" y="97"/>
                  <a:pt x="26" y="98"/>
                  <a:pt x="25" y="99"/>
                </a:cubicBezTo>
                <a:cubicBezTo>
                  <a:pt x="25" y="99"/>
                  <a:pt x="25" y="100"/>
                  <a:pt x="25" y="100"/>
                </a:cubicBezTo>
                <a:cubicBezTo>
                  <a:pt x="25" y="102"/>
                  <a:pt x="25" y="104"/>
                  <a:pt x="25" y="106"/>
                </a:cubicBezTo>
                <a:close/>
                <a:moveTo>
                  <a:pt x="22" y="96"/>
                </a:moveTo>
                <a:cubicBezTo>
                  <a:pt x="22" y="96"/>
                  <a:pt x="21" y="96"/>
                  <a:pt x="21" y="96"/>
                </a:cubicBezTo>
                <a:cubicBezTo>
                  <a:pt x="20" y="98"/>
                  <a:pt x="19" y="99"/>
                  <a:pt x="17" y="101"/>
                </a:cubicBezTo>
                <a:cubicBezTo>
                  <a:pt x="17" y="102"/>
                  <a:pt x="17" y="103"/>
                  <a:pt x="17" y="103"/>
                </a:cubicBezTo>
                <a:cubicBezTo>
                  <a:pt x="19" y="102"/>
                  <a:pt x="20" y="101"/>
                  <a:pt x="21" y="99"/>
                </a:cubicBezTo>
                <a:cubicBezTo>
                  <a:pt x="21" y="99"/>
                  <a:pt x="21" y="99"/>
                  <a:pt x="21" y="99"/>
                </a:cubicBezTo>
                <a:cubicBezTo>
                  <a:pt x="21" y="98"/>
                  <a:pt x="22" y="97"/>
                  <a:pt x="22" y="96"/>
                </a:cubicBezTo>
                <a:close/>
                <a:moveTo>
                  <a:pt x="12" y="23"/>
                </a:moveTo>
                <a:cubicBezTo>
                  <a:pt x="14" y="21"/>
                  <a:pt x="15" y="19"/>
                  <a:pt x="17" y="18"/>
                </a:cubicBezTo>
                <a:cubicBezTo>
                  <a:pt x="16" y="17"/>
                  <a:pt x="15" y="17"/>
                  <a:pt x="14" y="17"/>
                </a:cubicBezTo>
                <a:cubicBezTo>
                  <a:pt x="13" y="19"/>
                  <a:pt x="12" y="20"/>
                  <a:pt x="11" y="22"/>
                </a:cubicBezTo>
                <a:cubicBezTo>
                  <a:pt x="11" y="22"/>
                  <a:pt x="11" y="22"/>
                  <a:pt x="12" y="23"/>
                </a:cubicBezTo>
                <a:close/>
                <a:moveTo>
                  <a:pt x="33" y="144"/>
                </a:moveTo>
                <a:cubicBezTo>
                  <a:pt x="31" y="146"/>
                  <a:pt x="30" y="147"/>
                  <a:pt x="28" y="149"/>
                </a:cubicBezTo>
                <a:cubicBezTo>
                  <a:pt x="28" y="150"/>
                  <a:pt x="28" y="150"/>
                  <a:pt x="28" y="15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30" y="149"/>
                  <a:pt x="31" y="148"/>
                  <a:pt x="33" y="146"/>
                </a:cubicBezTo>
                <a:cubicBezTo>
                  <a:pt x="33" y="146"/>
                  <a:pt x="33" y="146"/>
                  <a:pt x="33" y="145"/>
                </a:cubicBezTo>
                <a:cubicBezTo>
                  <a:pt x="33" y="145"/>
                  <a:pt x="33" y="144"/>
                  <a:pt x="33" y="144"/>
                </a:cubicBezTo>
                <a:close/>
                <a:moveTo>
                  <a:pt x="123" y="112"/>
                </a:moveTo>
                <a:cubicBezTo>
                  <a:pt x="123" y="112"/>
                  <a:pt x="123" y="112"/>
                  <a:pt x="123" y="112"/>
                </a:cubicBezTo>
                <a:cubicBezTo>
                  <a:pt x="121" y="113"/>
                  <a:pt x="119" y="113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5"/>
                  <a:pt x="115" y="116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8" y="115"/>
                  <a:pt x="121" y="114"/>
                  <a:pt x="123" y="112"/>
                </a:cubicBezTo>
                <a:close/>
                <a:moveTo>
                  <a:pt x="52" y="69"/>
                </a:moveTo>
                <a:cubicBezTo>
                  <a:pt x="52" y="67"/>
                  <a:pt x="52" y="62"/>
                  <a:pt x="51" y="60"/>
                </a:cubicBezTo>
                <a:cubicBezTo>
                  <a:pt x="51" y="61"/>
                  <a:pt x="50" y="62"/>
                  <a:pt x="50" y="62"/>
                </a:cubicBezTo>
                <a:cubicBezTo>
                  <a:pt x="50" y="63"/>
                  <a:pt x="50" y="63"/>
                  <a:pt x="50" y="63"/>
                </a:cubicBezTo>
                <a:cubicBezTo>
                  <a:pt x="50" y="65"/>
                  <a:pt x="51" y="67"/>
                  <a:pt x="52" y="69"/>
                </a:cubicBezTo>
                <a:close/>
                <a:moveTo>
                  <a:pt x="39" y="89"/>
                </a:moveTo>
                <a:cubicBezTo>
                  <a:pt x="38" y="90"/>
                  <a:pt x="36" y="91"/>
                  <a:pt x="35" y="92"/>
                </a:cubicBezTo>
                <a:cubicBezTo>
                  <a:pt x="35" y="92"/>
                  <a:pt x="34" y="92"/>
                  <a:pt x="34" y="93"/>
                </a:cubicBezTo>
                <a:cubicBezTo>
                  <a:pt x="34" y="94"/>
                  <a:pt x="34" y="95"/>
                  <a:pt x="33" y="96"/>
                </a:cubicBezTo>
                <a:cubicBezTo>
                  <a:pt x="35" y="95"/>
                  <a:pt x="39" y="91"/>
                  <a:pt x="39" y="89"/>
                </a:cubicBezTo>
                <a:close/>
                <a:moveTo>
                  <a:pt x="31" y="196"/>
                </a:moveTo>
                <a:cubicBezTo>
                  <a:pt x="31" y="196"/>
                  <a:pt x="31" y="196"/>
                  <a:pt x="31" y="196"/>
                </a:cubicBezTo>
                <a:cubicBezTo>
                  <a:pt x="33" y="194"/>
                  <a:pt x="34" y="193"/>
                  <a:pt x="35" y="191"/>
                </a:cubicBezTo>
                <a:cubicBezTo>
                  <a:pt x="36" y="190"/>
                  <a:pt x="36" y="189"/>
                  <a:pt x="36" y="189"/>
                </a:cubicBezTo>
                <a:cubicBezTo>
                  <a:pt x="34" y="190"/>
                  <a:pt x="33" y="191"/>
                  <a:pt x="32" y="192"/>
                </a:cubicBezTo>
                <a:cubicBezTo>
                  <a:pt x="31" y="193"/>
                  <a:pt x="31" y="195"/>
                  <a:pt x="31" y="196"/>
                </a:cubicBezTo>
                <a:close/>
                <a:moveTo>
                  <a:pt x="36" y="157"/>
                </a:moveTo>
                <a:cubicBezTo>
                  <a:pt x="36" y="157"/>
                  <a:pt x="36" y="157"/>
                  <a:pt x="35" y="157"/>
                </a:cubicBezTo>
                <a:cubicBezTo>
                  <a:pt x="35" y="158"/>
                  <a:pt x="35" y="158"/>
                  <a:pt x="34" y="159"/>
                </a:cubicBezTo>
                <a:cubicBezTo>
                  <a:pt x="34" y="160"/>
                  <a:pt x="34" y="162"/>
                  <a:pt x="33" y="164"/>
                </a:cubicBezTo>
                <a:cubicBezTo>
                  <a:pt x="34" y="163"/>
                  <a:pt x="35" y="163"/>
                  <a:pt x="36" y="162"/>
                </a:cubicBezTo>
                <a:cubicBezTo>
                  <a:pt x="37" y="161"/>
                  <a:pt x="37" y="161"/>
                  <a:pt x="36" y="160"/>
                </a:cubicBezTo>
                <a:cubicBezTo>
                  <a:pt x="36" y="159"/>
                  <a:pt x="36" y="158"/>
                  <a:pt x="36" y="157"/>
                </a:cubicBezTo>
                <a:close/>
                <a:moveTo>
                  <a:pt x="115" y="158"/>
                </a:moveTo>
                <a:cubicBezTo>
                  <a:pt x="115" y="158"/>
                  <a:pt x="115" y="159"/>
                  <a:pt x="116" y="159"/>
                </a:cubicBezTo>
                <a:cubicBezTo>
                  <a:pt x="116" y="159"/>
                  <a:pt x="116" y="159"/>
                  <a:pt x="116" y="159"/>
                </a:cubicBezTo>
                <a:cubicBezTo>
                  <a:pt x="119" y="157"/>
                  <a:pt x="123" y="153"/>
                  <a:pt x="124" y="152"/>
                </a:cubicBezTo>
                <a:cubicBezTo>
                  <a:pt x="121" y="154"/>
                  <a:pt x="118" y="156"/>
                  <a:pt x="115" y="158"/>
                </a:cubicBezTo>
                <a:close/>
                <a:moveTo>
                  <a:pt x="14" y="42"/>
                </a:moveTo>
                <a:cubicBezTo>
                  <a:pt x="13" y="42"/>
                  <a:pt x="13" y="42"/>
                  <a:pt x="12" y="42"/>
                </a:cubicBezTo>
                <a:cubicBezTo>
                  <a:pt x="12" y="42"/>
                  <a:pt x="11" y="42"/>
                  <a:pt x="11" y="42"/>
                </a:cubicBezTo>
                <a:cubicBezTo>
                  <a:pt x="10" y="42"/>
                  <a:pt x="10" y="42"/>
                  <a:pt x="10" y="43"/>
                </a:cubicBezTo>
                <a:cubicBezTo>
                  <a:pt x="10" y="44"/>
                  <a:pt x="10" y="46"/>
                  <a:pt x="11" y="47"/>
                </a:cubicBezTo>
                <a:cubicBezTo>
                  <a:pt x="11" y="47"/>
                  <a:pt x="11" y="47"/>
                  <a:pt x="11" y="47"/>
                </a:cubicBezTo>
                <a:cubicBezTo>
                  <a:pt x="12" y="46"/>
                  <a:pt x="13" y="44"/>
                  <a:pt x="14" y="42"/>
                </a:cubicBezTo>
                <a:close/>
                <a:moveTo>
                  <a:pt x="79" y="124"/>
                </a:moveTo>
                <a:cubicBezTo>
                  <a:pt x="77" y="125"/>
                  <a:pt x="73" y="131"/>
                  <a:pt x="73" y="132"/>
                </a:cubicBezTo>
                <a:cubicBezTo>
                  <a:pt x="74" y="131"/>
                  <a:pt x="75" y="130"/>
                  <a:pt x="77" y="129"/>
                </a:cubicBezTo>
                <a:cubicBezTo>
                  <a:pt x="78" y="127"/>
                  <a:pt x="79" y="126"/>
                  <a:pt x="79" y="124"/>
                </a:cubicBezTo>
                <a:close/>
                <a:moveTo>
                  <a:pt x="201" y="127"/>
                </a:moveTo>
                <a:cubicBezTo>
                  <a:pt x="201" y="127"/>
                  <a:pt x="201" y="127"/>
                  <a:pt x="201" y="127"/>
                </a:cubicBezTo>
                <a:cubicBezTo>
                  <a:pt x="200" y="125"/>
                  <a:pt x="199" y="123"/>
                  <a:pt x="198" y="121"/>
                </a:cubicBezTo>
                <a:cubicBezTo>
                  <a:pt x="197" y="121"/>
                  <a:pt x="196" y="121"/>
                  <a:pt x="195" y="122"/>
                </a:cubicBezTo>
                <a:cubicBezTo>
                  <a:pt x="197" y="124"/>
                  <a:pt x="199" y="125"/>
                  <a:pt x="201" y="127"/>
                </a:cubicBezTo>
                <a:close/>
                <a:moveTo>
                  <a:pt x="95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9" y="151"/>
                  <a:pt x="103" y="148"/>
                  <a:pt x="107" y="146"/>
                </a:cubicBezTo>
                <a:cubicBezTo>
                  <a:pt x="107" y="145"/>
                  <a:pt x="106" y="145"/>
                  <a:pt x="105" y="146"/>
                </a:cubicBezTo>
                <a:cubicBezTo>
                  <a:pt x="103" y="147"/>
                  <a:pt x="102" y="148"/>
                  <a:pt x="100" y="150"/>
                </a:cubicBezTo>
                <a:cubicBezTo>
                  <a:pt x="98" y="151"/>
                  <a:pt x="97" y="152"/>
                  <a:pt x="95" y="153"/>
                </a:cubicBezTo>
                <a:close/>
                <a:moveTo>
                  <a:pt x="35" y="56"/>
                </a:moveTo>
                <a:cubicBezTo>
                  <a:pt x="34" y="59"/>
                  <a:pt x="32" y="62"/>
                  <a:pt x="31" y="65"/>
                </a:cubicBezTo>
                <a:cubicBezTo>
                  <a:pt x="31" y="65"/>
                  <a:pt x="31" y="65"/>
                  <a:pt x="31" y="65"/>
                </a:cubicBezTo>
                <a:cubicBezTo>
                  <a:pt x="33" y="63"/>
                  <a:pt x="35" y="60"/>
                  <a:pt x="36" y="57"/>
                </a:cubicBezTo>
                <a:cubicBezTo>
                  <a:pt x="36" y="57"/>
                  <a:pt x="36" y="56"/>
                  <a:pt x="35" y="56"/>
                </a:cubicBezTo>
                <a:close/>
                <a:moveTo>
                  <a:pt x="51" y="103"/>
                </a:moveTo>
                <a:cubicBezTo>
                  <a:pt x="52" y="102"/>
                  <a:pt x="53" y="102"/>
                  <a:pt x="53" y="101"/>
                </a:cubicBezTo>
                <a:cubicBezTo>
                  <a:pt x="54" y="101"/>
                  <a:pt x="54" y="100"/>
                  <a:pt x="54" y="100"/>
                </a:cubicBezTo>
                <a:cubicBezTo>
                  <a:pt x="54" y="99"/>
                  <a:pt x="54" y="98"/>
                  <a:pt x="54" y="97"/>
                </a:cubicBezTo>
                <a:cubicBezTo>
                  <a:pt x="53" y="98"/>
                  <a:pt x="53" y="98"/>
                  <a:pt x="52" y="99"/>
                </a:cubicBezTo>
                <a:cubicBezTo>
                  <a:pt x="51" y="100"/>
                  <a:pt x="50" y="101"/>
                  <a:pt x="51" y="103"/>
                </a:cubicBezTo>
                <a:close/>
                <a:moveTo>
                  <a:pt x="39" y="113"/>
                </a:moveTo>
                <a:cubicBezTo>
                  <a:pt x="37" y="115"/>
                  <a:pt x="35" y="117"/>
                  <a:pt x="35" y="119"/>
                </a:cubicBezTo>
                <a:cubicBezTo>
                  <a:pt x="37" y="117"/>
                  <a:pt x="39" y="116"/>
                  <a:pt x="40" y="114"/>
                </a:cubicBezTo>
                <a:cubicBezTo>
                  <a:pt x="40" y="114"/>
                  <a:pt x="39" y="113"/>
                  <a:pt x="39" y="113"/>
                </a:cubicBezTo>
                <a:close/>
                <a:moveTo>
                  <a:pt x="42" y="100"/>
                </a:moveTo>
                <a:cubicBezTo>
                  <a:pt x="42" y="100"/>
                  <a:pt x="42" y="101"/>
                  <a:pt x="42" y="101"/>
                </a:cubicBezTo>
                <a:cubicBezTo>
                  <a:pt x="43" y="100"/>
                  <a:pt x="44" y="99"/>
                  <a:pt x="46" y="98"/>
                </a:cubicBezTo>
                <a:cubicBezTo>
                  <a:pt x="46" y="98"/>
                  <a:pt x="46" y="97"/>
                  <a:pt x="46" y="97"/>
                </a:cubicBezTo>
                <a:cubicBezTo>
                  <a:pt x="46" y="96"/>
                  <a:pt x="46" y="95"/>
                  <a:pt x="45" y="94"/>
                </a:cubicBezTo>
                <a:cubicBezTo>
                  <a:pt x="44" y="96"/>
                  <a:pt x="43" y="98"/>
                  <a:pt x="42" y="100"/>
                </a:cubicBezTo>
                <a:close/>
                <a:moveTo>
                  <a:pt x="13" y="220"/>
                </a:moveTo>
                <a:cubicBezTo>
                  <a:pt x="13" y="221"/>
                  <a:pt x="13" y="221"/>
                  <a:pt x="13" y="222"/>
                </a:cubicBezTo>
                <a:cubicBezTo>
                  <a:pt x="13" y="223"/>
                  <a:pt x="12" y="223"/>
                  <a:pt x="12" y="223"/>
                </a:cubicBezTo>
                <a:cubicBezTo>
                  <a:pt x="11" y="223"/>
                  <a:pt x="11" y="223"/>
                  <a:pt x="10" y="222"/>
                </a:cubicBezTo>
                <a:cubicBezTo>
                  <a:pt x="10" y="222"/>
                  <a:pt x="10" y="222"/>
                  <a:pt x="10" y="221"/>
                </a:cubicBezTo>
                <a:cubicBezTo>
                  <a:pt x="10" y="221"/>
                  <a:pt x="10" y="221"/>
                  <a:pt x="9" y="221"/>
                </a:cubicBezTo>
                <a:cubicBezTo>
                  <a:pt x="10" y="222"/>
                  <a:pt x="10" y="224"/>
                  <a:pt x="10" y="224"/>
                </a:cubicBezTo>
                <a:cubicBezTo>
                  <a:pt x="11" y="225"/>
                  <a:pt x="11" y="225"/>
                  <a:pt x="12" y="225"/>
                </a:cubicBezTo>
                <a:cubicBezTo>
                  <a:pt x="13" y="225"/>
                  <a:pt x="13" y="225"/>
                  <a:pt x="13" y="224"/>
                </a:cubicBezTo>
                <a:cubicBezTo>
                  <a:pt x="14" y="223"/>
                  <a:pt x="14" y="222"/>
                  <a:pt x="14" y="221"/>
                </a:cubicBezTo>
                <a:cubicBezTo>
                  <a:pt x="14" y="221"/>
                  <a:pt x="14" y="220"/>
                  <a:pt x="13" y="220"/>
                </a:cubicBezTo>
                <a:close/>
                <a:moveTo>
                  <a:pt x="131" y="116"/>
                </a:moveTo>
                <a:cubicBezTo>
                  <a:pt x="130" y="117"/>
                  <a:pt x="129" y="118"/>
                  <a:pt x="128" y="119"/>
                </a:cubicBezTo>
                <a:cubicBezTo>
                  <a:pt x="129" y="120"/>
                  <a:pt x="130" y="120"/>
                  <a:pt x="131" y="121"/>
                </a:cubicBezTo>
                <a:cubicBezTo>
                  <a:pt x="131" y="120"/>
                  <a:pt x="132" y="119"/>
                  <a:pt x="132" y="118"/>
                </a:cubicBezTo>
                <a:cubicBezTo>
                  <a:pt x="132" y="117"/>
                  <a:pt x="132" y="116"/>
                  <a:pt x="131" y="116"/>
                </a:cubicBezTo>
                <a:close/>
                <a:moveTo>
                  <a:pt x="126" y="122"/>
                </a:moveTo>
                <a:cubicBezTo>
                  <a:pt x="124" y="123"/>
                  <a:pt x="121" y="126"/>
                  <a:pt x="121" y="127"/>
                </a:cubicBezTo>
                <a:cubicBezTo>
                  <a:pt x="122" y="126"/>
                  <a:pt x="123" y="126"/>
                  <a:pt x="124" y="125"/>
                </a:cubicBezTo>
                <a:cubicBezTo>
                  <a:pt x="125" y="125"/>
                  <a:pt x="126" y="124"/>
                  <a:pt x="127" y="123"/>
                </a:cubicBezTo>
                <a:cubicBezTo>
                  <a:pt x="127" y="123"/>
                  <a:pt x="126" y="122"/>
                  <a:pt x="126" y="122"/>
                </a:cubicBezTo>
                <a:close/>
                <a:moveTo>
                  <a:pt x="18" y="31"/>
                </a:moveTo>
                <a:cubicBezTo>
                  <a:pt x="19" y="30"/>
                  <a:pt x="20" y="29"/>
                  <a:pt x="21" y="28"/>
                </a:cubicBezTo>
                <a:cubicBezTo>
                  <a:pt x="20" y="27"/>
                  <a:pt x="20" y="26"/>
                  <a:pt x="19" y="25"/>
                </a:cubicBezTo>
                <a:cubicBezTo>
                  <a:pt x="18" y="26"/>
                  <a:pt x="18" y="27"/>
                  <a:pt x="17" y="28"/>
                </a:cubicBezTo>
                <a:cubicBezTo>
                  <a:pt x="17" y="29"/>
                  <a:pt x="17" y="29"/>
                  <a:pt x="18" y="30"/>
                </a:cubicBezTo>
                <a:cubicBezTo>
                  <a:pt x="18" y="30"/>
                  <a:pt x="18" y="30"/>
                  <a:pt x="18" y="31"/>
                </a:cubicBezTo>
                <a:close/>
                <a:moveTo>
                  <a:pt x="27" y="56"/>
                </a:moveTo>
                <a:cubicBezTo>
                  <a:pt x="28" y="57"/>
                  <a:pt x="28" y="57"/>
                  <a:pt x="29" y="57"/>
                </a:cubicBezTo>
                <a:cubicBezTo>
                  <a:pt x="30" y="56"/>
                  <a:pt x="31" y="54"/>
                  <a:pt x="32" y="53"/>
                </a:cubicBezTo>
                <a:cubicBezTo>
                  <a:pt x="32" y="52"/>
                  <a:pt x="32" y="52"/>
                  <a:pt x="31" y="51"/>
                </a:cubicBezTo>
                <a:cubicBezTo>
                  <a:pt x="30" y="53"/>
                  <a:pt x="29" y="55"/>
                  <a:pt x="27" y="56"/>
                </a:cubicBezTo>
                <a:close/>
                <a:moveTo>
                  <a:pt x="59" y="57"/>
                </a:moveTo>
                <a:cubicBezTo>
                  <a:pt x="60" y="55"/>
                  <a:pt x="60" y="53"/>
                  <a:pt x="61" y="52"/>
                </a:cubicBezTo>
                <a:cubicBezTo>
                  <a:pt x="61" y="51"/>
                  <a:pt x="60" y="51"/>
                  <a:pt x="60" y="51"/>
                </a:cubicBezTo>
                <a:cubicBezTo>
                  <a:pt x="59" y="52"/>
                  <a:pt x="58" y="53"/>
                  <a:pt x="58" y="53"/>
                </a:cubicBezTo>
                <a:cubicBezTo>
                  <a:pt x="58" y="55"/>
                  <a:pt x="58" y="56"/>
                  <a:pt x="59" y="57"/>
                </a:cubicBezTo>
                <a:close/>
                <a:moveTo>
                  <a:pt x="195" y="116"/>
                </a:moveTo>
                <a:cubicBezTo>
                  <a:pt x="194" y="115"/>
                  <a:pt x="193" y="115"/>
                  <a:pt x="192" y="114"/>
                </a:cubicBezTo>
                <a:cubicBezTo>
                  <a:pt x="191" y="114"/>
                  <a:pt x="190" y="113"/>
                  <a:pt x="190" y="113"/>
                </a:cubicBezTo>
                <a:cubicBezTo>
                  <a:pt x="189" y="114"/>
                  <a:pt x="189" y="115"/>
                  <a:pt x="191" y="115"/>
                </a:cubicBezTo>
                <a:cubicBezTo>
                  <a:pt x="191" y="115"/>
                  <a:pt x="192" y="115"/>
                  <a:pt x="192" y="116"/>
                </a:cubicBezTo>
                <a:cubicBezTo>
                  <a:pt x="193" y="116"/>
                  <a:pt x="193" y="117"/>
                  <a:pt x="193" y="118"/>
                </a:cubicBezTo>
                <a:cubicBezTo>
                  <a:pt x="194" y="117"/>
                  <a:pt x="195" y="117"/>
                  <a:pt x="195" y="116"/>
                </a:cubicBezTo>
                <a:close/>
                <a:moveTo>
                  <a:pt x="75" y="157"/>
                </a:moveTo>
                <a:cubicBezTo>
                  <a:pt x="74" y="158"/>
                  <a:pt x="73" y="164"/>
                  <a:pt x="73" y="166"/>
                </a:cubicBezTo>
                <a:cubicBezTo>
                  <a:pt x="74" y="166"/>
                  <a:pt x="74" y="165"/>
                  <a:pt x="74" y="165"/>
                </a:cubicBezTo>
                <a:cubicBezTo>
                  <a:pt x="75" y="162"/>
                  <a:pt x="75" y="160"/>
                  <a:pt x="76" y="158"/>
                </a:cubicBezTo>
                <a:cubicBezTo>
                  <a:pt x="76" y="157"/>
                  <a:pt x="75" y="157"/>
                  <a:pt x="75" y="157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1" y="165"/>
                </a:cubicBezTo>
                <a:cubicBezTo>
                  <a:pt x="11" y="165"/>
                  <a:pt x="11" y="164"/>
                  <a:pt x="11" y="164"/>
                </a:cubicBezTo>
                <a:cubicBezTo>
                  <a:pt x="11" y="162"/>
                  <a:pt x="11" y="160"/>
                  <a:pt x="11" y="158"/>
                </a:cubicBezTo>
                <a:cubicBezTo>
                  <a:pt x="10" y="158"/>
                  <a:pt x="10" y="159"/>
                  <a:pt x="10" y="160"/>
                </a:cubicBezTo>
                <a:cubicBezTo>
                  <a:pt x="10" y="162"/>
                  <a:pt x="10" y="163"/>
                  <a:pt x="10" y="165"/>
                </a:cubicBezTo>
                <a:close/>
                <a:moveTo>
                  <a:pt x="121" y="138"/>
                </a:moveTo>
                <a:cubicBezTo>
                  <a:pt x="120" y="138"/>
                  <a:pt x="120" y="137"/>
                  <a:pt x="119" y="137"/>
                </a:cubicBezTo>
                <a:cubicBezTo>
                  <a:pt x="118" y="137"/>
                  <a:pt x="117" y="138"/>
                  <a:pt x="117" y="138"/>
                </a:cubicBezTo>
                <a:cubicBezTo>
                  <a:pt x="116" y="139"/>
                  <a:pt x="115" y="139"/>
                  <a:pt x="115" y="140"/>
                </a:cubicBezTo>
                <a:cubicBezTo>
                  <a:pt x="117" y="139"/>
                  <a:pt x="119" y="140"/>
                  <a:pt x="121" y="138"/>
                </a:cubicBezTo>
                <a:close/>
                <a:moveTo>
                  <a:pt x="44" y="128"/>
                </a:moveTo>
                <a:cubicBezTo>
                  <a:pt x="44" y="128"/>
                  <a:pt x="44" y="127"/>
                  <a:pt x="45" y="127"/>
                </a:cubicBezTo>
                <a:cubicBezTo>
                  <a:pt x="46" y="126"/>
                  <a:pt x="47" y="125"/>
                  <a:pt x="48" y="124"/>
                </a:cubicBezTo>
                <a:cubicBezTo>
                  <a:pt x="48" y="123"/>
                  <a:pt x="48" y="123"/>
                  <a:pt x="48" y="122"/>
                </a:cubicBezTo>
                <a:cubicBezTo>
                  <a:pt x="47" y="123"/>
                  <a:pt x="46" y="123"/>
                  <a:pt x="46" y="124"/>
                </a:cubicBezTo>
                <a:cubicBezTo>
                  <a:pt x="44" y="125"/>
                  <a:pt x="44" y="126"/>
                  <a:pt x="44" y="128"/>
                </a:cubicBezTo>
                <a:close/>
                <a:moveTo>
                  <a:pt x="73" y="65"/>
                </a:moveTo>
                <a:cubicBezTo>
                  <a:pt x="73" y="65"/>
                  <a:pt x="73" y="65"/>
                  <a:pt x="73" y="65"/>
                </a:cubicBezTo>
                <a:cubicBezTo>
                  <a:pt x="74" y="64"/>
                  <a:pt x="75" y="64"/>
                  <a:pt x="76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7" y="60"/>
                  <a:pt x="77" y="60"/>
                  <a:pt x="77" y="59"/>
                </a:cubicBezTo>
                <a:cubicBezTo>
                  <a:pt x="77" y="60"/>
                  <a:pt x="77" y="60"/>
                  <a:pt x="77" y="60"/>
                </a:cubicBezTo>
                <a:cubicBezTo>
                  <a:pt x="75" y="61"/>
                  <a:pt x="74" y="63"/>
                  <a:pt x="73" y="65"/>
                </a:cubicBezTo>
                <a:close/>
                <a:moveTo>
                  <a:pt x="157" y="109"/>
                </a:moveTo>
                <a:cubicBezTo>
                  <a:pt x="157" y="110"/>
                  <a:pt x="157" y="111"/>
                  <a:pt x="157" y="113"/>
                </a:cubicBezTo>
                <a:cubicBezTo>
                  <a:pt x="158" y="112"/>
                  <a:pt x="159" y="112"/>
                  <a:pt x="159" y="112"/>
                </a:cubicBezTo>
                <a:cubicBezTo>
                  <a:pt x="159" y="112"/>
                  <a:pt x="160" y="111"/>
                  <a:pt x="160" y="111"/>
                </a:cubicBezTo>
                <a:cubicBezTo>
                  <a:pt x="160" y="110"/>
                  <a:pt x="160" y="109"/>
                  <a:pt x="159" y="109"/>
                </a:cubicBezTo>
                <a:cubicBezTo>
                  <a:pt x="158" y="109"/>
                  <a:pt x="157" y="109"/>
                  <a:pt x="157" y="109"/>
                </a:cubicBezTo>
                <a:close/>
                <a:moveTo>
                  <a:pt x="33" y="114"/>
                </a:moveTo>
                <a:cubicBezTo>
                  <a:pt x="32" y="113"/>
                  <a:pt x="31" y="115"/>
                  <a:pt x="30" y="115"/>
                </a:cubicBezTo>
                <a:cubicBezTo>
                  <a:pt x="29" y="116"/>
                  <a:pt x="29" y="118"/>
                  <a:pt x="29" y="119"/>
                </a:cubicBezTo>
                <a:cubicBezTo>
                  <a:pt x="30" y="117"/>
                  <a:pt x="32" y="116"/>
                  <a:pt x="33" y="114"/>
                </a:cubicBezTo>
                <a:close/>
                <a:moveTo>
                  <a:pt x="15" y="82"/>
                </a:moveTo>
                <a:cubicBezTo>
                  <a:pt x="16" y="80"/>
                  <a:pt x="17" y="78"/>
                  <a:pt x="18" y="76"/>
                </a:cubicBezTo>
                <a:cubicBezTo>
                  <a:pt x="17" y="77"/>
                  <a:pt x="15" y="79"/>
                  <a:pt x="14" y="81"/>
                </a:cubicBezTo>
                <a:cubicBezTo>
                  <a:pt x="14" y="81"/>
                  <a:pt x="14" y="82"/>
                  <a:pt x="14" y="82"/>
                </a:cubicBezTo>
                <a:cubicBezTo>
                  <a:pt x="14" y="82"/>
                  <a:pt x="15" y="82"/>
                  <a:pt x="15" y="82"/>
                </a:cubicBezTo>
                <a:close/>
                <a:moveTo>
                  <a:pt x="51" y="115"/>
                </a:moveTo>
                <a:cubicBezTo>
                  <a:pt x="53" y="114"/>
                  <a:pt x="54" y="112"/>
                  <a:pt x="53" y="110"/>
                </a:cubicBezTo>
                <a:cubicBezTo>
                  <a:pt x="52" y="111"/>
                  <a:pt x="50" y="113"/>
                  <a:pt x="51" y="115"/>
                </a:cubicBezTo>
                <a:close/>
                <a:moveTo>
                  <a:pt x="138" y="117"/>
                </a:moveTo>
                <a:cubicBezTo>
                  <a:pt x="140" y="115"/>
                  <a:pt x="141" y="112"/>
                  <a:pt x="139" y="110"/>
                </a:cubicBezTo>
                <a:cubicBezTo>
                  <a:pt x="139" y="112"/>
                  <a:pt x="138" y="116"/>
                  <a:pt x="138" y="117"/>
                </a:cubicBezTo>
                <a:close/>
                <a:moveTo>
                  <a:pt x="22" y="126"/>
                </a:moveTo>
                <a:cubicBezTo>
                  <a:pt x="25" y="124"/>
                  <a:pt x="25" y="122"/>
                  <a:pt x="25" y="120"/>
                </a:cubicBezTo>
                <a:cubicBezTo>
                  <a:pt x="24" y="121"/>
                  <a:pt x="24" y="121"/>
                  <a:pt x="23" y="122"/>
                </a:cubicBezTo>
                <a:cubicBezTo>
                  <a:pt x="23" y="122"/>
                  <a:pt x="23" y="122"/>
                  <a:pt x="23" y="123"/>
                </a:cubicBezTo>
                <a:cubicBezTo>
                  <a:pt x="22" y="124"/>
                  <a:pt x="22" y="125"/>
                  <a:pt x="22" y="126"/>
                </a:cubicBezTo>
                <a:close/>
                <a:moveTo>
                  <a:pt x="139" y="127"/>
                </a:moveTo>
                <a:cubicBezTo>
                  <a:pt x="140" y="126"/>
                  <a:pt x="141" y="125"/>
                  <a:pt x="142" y="124"/>
                </a:cubicBezTo>
                <a:cubicBezTo>
                  <a:pt x="142" y="124"/>
                  <a:pt x="142" y="123"/>
                  <a:pt x="142" y="123"/>
                </a:cubicBezTo>
                <a:cubicBezTo>
                  <a:pt x="140" y="124"/>
                  <a:pt x="139" y="124"/>
                  <a:pt x="137" y="125"/>
                </a:cubicBezTo>
                <a:cubicBezTo>
                  <a:pt x="138" y="126"/>
                  <a:pt x="138" y="126"/>
                  <a:pt x="139" y="127"/>
                </a:cubicBezTo>
                <a:close/>
                <a:moveTo>
                  <a:pt x="91" y="123"/>
                </a:moveTo>
                <a:cubicBezTo>
                  <a:pt x="89" y="124"/>
                  <a:pt x="87" y="127"/>
                  <a:pt x="86" y="128"/>
                </a:cubicBezTo>
                <a:cubicBezTo>
                  <a:pt x="87" y="128"/>
                  <a:pt x="88" y="127"/>
                  <a:pt x="89" y="127"/>
                </a:cubicBezTo>
                <a:cubicBezTo>
                  <a:pt x="89" y="127"/>
                  <a:pt x="90" y="126"/>
                  <a:pt x="90" y="126"/>
                </a:cubicBezTo>
                <a:cubicBezTo>
                  <a:pt x="90" y="125"/>
                  <a:pt x="91" y="124"/>
                  <a:pt x="91" y="123"/>
                </a:cubicBezTo>
                <a:close/>
                <a:moveTo>
                  <a:pt x="33" y="41"/>
                </a:moveTo>
                <a:cubicBezTo>
                  <a:pt x="32" y="43"/>
                  <a:pt x="31" y="44"/>
                  <a:pt x="31" y="46"/>
                </a:cubicBezTo>
                <a:cubicBezTo>
                  <a:pt x="30" y="46"/>
                  <a:pt x="31" y="46"/>
                  <a:pt x="31" y="47"/>
                </a:cubicBezTo>
                <a:cubicBezTo>
                  <a:pt x="32" y="45"/>
                  <a:pt x="33" y="44"/>
                  <a:pt x="34" y="43"/>
                </a:cubicBezTo>
                <a:cubicBezTo>
                  <a:pt x="34" y="43"/>
                  <a:pt x="34" y="42"/>
                  <a:pt x="34" y="42"/>
                </a:cubicBezTo>
                <a:cubicBezTo>
                  <a:pt x="33" y="42"/>
                  <a:pt x="33" y="42"/>
                  <a:pt x="33" y="41"/>
                </a:cubicBezTo>
                <a:close/>
                <a:moveTo>
                  <a:pt x="84" y="71"/>
                </a:moveTo>
                <a:cubicBezTo>
                  <a:pt x="84" y="71"/>
                  <a:pt x="84" y="71"/>
                  <a:pt x="84" y="71"/>
                </a:cubicBezTo>
                <a:cubicBezTo>
                  <a:pt x="85" y="71"/>
                  <a:pt x="85" y="71"/>
                  <a:pt x="86" y="70"/>
                </a:cubicBezTo>
                <a:cubicBezTo>
                  <a:pt x="86" y="70"/>
                  <a:pt x="87" y="70"/>
                  <a:pt x="87" y="70"/>
                </a:cubicBezTo>
                <a:cubicBezTo>
                  <a:pt x="87" y="68"/>
                  <a:pt x="88" y="67"/>
                  <a:pt x="88" y="66"/>
                </a:cubicBezTo>
                <a:cubicBezTo>
                  <a:pt x="88" y="66"/>
                  <a:pt x="88" y="66"/>
                  <a:pt x="88" y="66"/>
                </a:cubicBezTo>
                <a:cubicBezTo>
                  <a:pt x="86" y="67"/>
                  <a:pt x="85" y="69"/>
                  <a:pt x="84" y="71"/>
                </a:cubicBezTo>
                <a:close/>
                <a:moveTo>
                  <a:pt x="73" y="198"/>
                </a:moveTo>
                <a:cubicBezTo>
                  <a:pt x="73" y="199"/>
                  <a:pt x="74" y="199"/>
                  <a:pt x="74" y="199"/>
                </a:cubicBezTo>
                <a:cubicBezTo>
                  <a:pt x="77" y="197"/>
                  <a:pt x="80" y="195"/>
                  <a:pt x="83" y="193"/>
                </a:cubicBezTo>
                <a:cubicBezTo>
                  <a:pt x="82" y="193"/>
                  <a:pt x="82" y="193"/>
                  <a:pt x="82" y="192"/>
                </a:cubicBezTo>
                <a:cubicBezTo>
                  <a:pt x="79" y="195"/>
                  <a:pt x="76" y="196"/>
                  <a:pt x="73" y="198"/>
                </a:cubicBezTo>
                <a:close/>
                <a:moveTo>
                  <a:pt x="20" y="224"/>
                </a:moveTo>
                <a:cubicBezTo>
                  <a:pt x="18" y="224"/>
                  <a:pt x="16" y="226"/>
                  <a:pt x="15" y="227"/>
                </a:cubicBezTo>
                <a:cubicBezTo>
                  <a:pt x="15" y="227"/>
                  <a:pt x="15" y="228"/>
                  <a:pt x="16" y="228"/>
                </a:cubicBezTo>
                <a:cubicBezTo>
                  <a:pt x="17" y="226"/>
                  <a:pt x="18" y="225"/>
                  <a:pt x="20" y="226"/>
                </a:cubicBezTo>
                <a:cubicBezTo>
                  <a:pt x="21" y="226"/>
                  <a:pt x="21" y="225"/>
                  <a:pt x="21" y="225"/>
                </a:cubicBezTo>
                <a:cubicBezTo>
                  <a:pt x="21" y="225"/>
                  <a:pt x="20" y="224"/>
                  <a:pt x="20" y="224"/>
                </a:cubicBezTo>
                <a:close/>
                <a:moveTo>
                  <a:pt x="82" y="135"/>
                </a:moveTo>
                <a:cubicBezTo>
                  <a:pt x="84" y="134"/>
                  <a:pt x="85" y="133"/>
                  <a:pt x="86" y="132"/>
                </a:cubicBezTo>
                <a:cubicBezTo>
                  <a:pt x="87" y="132"/>
                  <a:pt x="87" y="131"/>
                  <a:pt x="87" y="131"/>
                </a:cubicBezTo>
                <a:cubicBezTo>
                  <a:pt x="86" y="131"/>
                  <a:pt x="84" y="132"/>
                  <a:pt x="83" y="133"/>
                </a:cubicBezTo>
                <a:cubicBezTo>
                  <a:pt x="82" y="133"/>
                  <a:pt x="82" y="134"/>
                  <a:pt x="82" y="135"/>
                </a:cubicBezTo>
                <a:close/>
                <a:moveTo>
                  <a:pt x="61" y="153"/>
                </a:moveTo>
                <a:cubicBezTo>
                  <a:pt x="61" y="153"/>
                  <a:pt x="61" y="153"/>
                  <a:pt x="61" y="153"/>
                </a:cubicBezTo>
                <a:cubicBezTo>
                  <a:pt x="61" y="152"/>
                  <a:pt x="61" y="150"/>
                  <a:pt x="61" y="148"/>
                </a:cubicBezTo>
                <a:cubicBezTo>
                  <a:pt x="60" y="149"/>
                  <a:pt x="59" y="150"/>
                  <a:pt x="59" y="151"/>
                </a:cubicBezTo>
                <a:cubicBezTo>
                  <a:pt x="59" y="152"/>
                  <a:pt x="60" y="152"/>
                  <a:pt x="61" y="153"/>
                </a:cubicBezTo>
                <a:close/>
                <a:moveTo>
                  <a:pt x="158" y="100"/>
                </a:moveTo>
                <a:cubicBezTo>
                  <a:pt x="158" y="100"/>
                  <a:pt x="158" y="100"/>
                  <a:pt x="158" y="100"/>
                </a:cubicBezTo>
                <a:cubicBezTo>
                  <a:pt x="159" y="102"/>
                  <a:pt x="161" y="103"/>
                  <a:pt x="162" y="105"/>
                </a:cubicBezTo>
                <a:cubicBezTo>
                  <a:pt x="162" y="105"/>
                  <a:pt x="163" y="104"/>
                  <a:pt x="163" y="103"/>
                </a:cubicBezTo>
                <a:cubicBezTo>
                  <a:pt x="161" y="102"/>
                  <a:pt x="160" y="101"/>
                  <a:pt x="158" y="100"/>
                </a:cubicBezTo>
                <a:close/>
                <a:moveTo>
                  <a:pt x="25" y="70"/>
                </a:moveTo>
                <a:cubicBezTo>
                  <a:pt x="23" y="72"/>
                  <a:pt x="22" y="74"/>
                  <a:pt x="21" y="76"/>
                </a:cubicBezTo>
                <a:cubicBezTo>
                  <a:pt x="23" y="75"/>
                  <a:pt x="24" y="72"/>
                  <a:pt x="25" y="70"/>
                </a:cubicBezTo>
                <a:close/>
                <a:moveTo>
                  <a:pt x="66" y="117"/>
                </a:moveTo>
                <a:cubicBezTo>
                  <a:pt x="65" y="119"/>
                  <a:pt x="64" y="120"/>
                  <a:pt x="62" y="122"/>
                </a:cubicBezTo>
                <a:cubicBezTo>
                  <a:pt x="62" y="122"/>
                  <a:pt x="62" y="122"/>
                  <a:pt x="62" y="122"/>
                </a:cubicBezTo>
                <a:cubicBezTo>
                  <a:pt x="64" y="121"/>
                  <a:pt x="65" y="120"/>
                  <a:pt x="67" y="119"/>
                </a:cubicBezTo>
                <a:cubicBezTo>
                  <a:pt x="67" y="118"/>
                  <a:pt x="67" y="117"/>
                  <a:pt x="66" y="117"/>
                </a:cubicBezTo>
                <a:close/>
                <a:moveTo>
                  <a:pt x="3" y="108"/>
                </a:moveTo>
                <a:cubicBezTo>
                  <a:pt x="3" y="108"/>
                  <a:pt x="3" y="108"/>
                  <a:pt x="3" y="108"/>
                </a:cubicBezTo>
                <a:cubicBezTo>
                  <a:pt x="3" y="106"/>
                  <a:pt x="3" y="104"/>
                  <a:pt x="3" y="102"/>
                </a:cubicBezTo>
                <a:cubicBezTo>
                  <a:pt x="3" y="100"/>
                  <a:pt x="3" y="98"/>
                  <a:pt x="4" y="97"/>
                </a:cubicBezTo>
                <a:cubicBezTo>
                  <a:pt x="4" y="96"/>
                  <a:pt x="4" y="96"/>
                  <a:pt x="3" y="96"/>
                </a:cubicBezTo>
                <a:cubicBezTo>
                  <a:pt x="3" y="100"/>
                  <a:pt x="3" y="104"/>
                  <a:pt x="3" y="108"/>
                </a:cubicBezTo>
                <a:close/>
                <a:moveTo>
                  <a:pt x="26" y="190"/>
                </a:moveTo>
                <a:cubicBezTo>
                  <a:pt x="25" y="190"/>
                  <a:pt x="24" y="191"/>
                  <a:pt x="24" y="191"/>
                </a:cubicBezTo>
                <a:cubicBezTo>
                  <a:pt x="24" y="193"/>
                  <a:pt x="24" y="195"/>
                  <a:pt x="24" y="196"/>
                </a:cubicBezTo>
                <a:cubicBezTo>
                  <a:pt x="25" y="196"/>
                  <a:pt x="25" y="196"/>
                  <a:pt x="25" y="196"/>
                </a:cubicBezTo>
                <a:cubicBezTo>
                  <a:pt x="25" y="194"/>
                  <a:pt x="26" y="192"/>
                  <a:pt x="26" y="190"/>
                </a:cubicBezTo>
                <a:close/>
                <a:moveTo>
                  <a:pt x="76" y="105"/>
                </a:moveTo>
                <a:cubicBezTo>
                  <a:pt x="75" y="106"/>
                  <a:pt x="74" y="108"/>
                  <a:pt x="74" y="110"/>
                </a:cubicBezTo>
                <a:cubicBezTo>
                  <a:pt x="75" y="108"/>
                  <a:pt x="76" y="107"/>
                  <a:pt x="78" y="106"/>
                </a:cubicBezTo>
                <a:cubicBezTo>
                  <a:pt x="77" y="106"/>
                  <a:pt x="77" y="105"/>
                  <a:pt x="76" y="105"/>
                </a:cubicBezTo>
                <a:close/>
                <a:moveTo>
                  <a:pt x="141" y="100"/>
                </a:moveTo>
                <a:cubicBezTo>
                  <a:pt x="141" y="100"/>
                  <a:pt x="140" y="100"/>
                  <a:pt x="140" y="100"/>
                </a:cubicBezTo>
                <a:cubicBezTo>
                  <a:pt x="141" y="101"/>
                  <a:pt x="141" y="102"/>
                  <a:pt x="141" y="103"/>
                </a:cubicBezTo>
                <a:cubicBezTo>
                  <a:pt x="142" y="103"/>
                  <a:pt x="143" y="102"/>
                  <a:pt x="144" y="102"/>
                </a:cubicBezTo>
                <a:cubicBezTo>
                  <a:pt x="143" y="101"/>
                  <a:pt x="142" y="101"/>
                  <a:pt x="141" y="100"/>
                </a:cubicBezTo>
                <a:close/>
                <a:moveTo>
                  <a:pt x="158" y="106"/>
                </a:moveTo>
                <a:cubicBezTo>
                  <a:pt x="158" y="105"/>
                  <a:pt x="159" y="105"/>
                  <a:pt x="159" y="105"/>
                </a:cubicBezTo>
                <a:cubicBezTo>
                  <a:pt x="157" y="104"/>
                  <a:pt x="156" y="102"/>
                  <a:pt x="155" y="101"/>
                </a:cubicBezTo>
                <a:cubicBezTo>
                  <a:pt x="155" y="102"/>
                  <a:pt x="155" y="103"/>
                  <a:pt x="155" y="103"/>
                </a:cubicBezTo>
                <a:cubicBezTo>
                  <a:pt x="155" y="104"/>
                  <a:pt x="156" y="104"/>
                  <a:pt x="156" y="104"/>
                </a:cubicBezTo>
                <a:cubicBezTo>
                  <a:pt x="157" y="105"/>
                  <a:pt x="158" y="105"/>
                  <a:pt x="158" y="106"/>
                </a:cubicBezTo>
                <a:close/>
                <a:moveTo>
                  <a:pt x="154" y="124"/>
                </a:moveTo>
                <a:cubicBezTo>
                  <a:pt x="155" y="125"/>
                  <a:pt x="156" y="125"/>
                  <a:pt x="156" y="126"/>
                </a:cubicBezTo>
                <a:cubicBezTo>
                  <a:pt x="157" y="126"/>
                  <a:pt x="157" y="125"/>
                  <a:pt x="157" y="125"/>
                </a:cubicBezTo>
                <a:cubicBezTo>
                  <a:pt x="157" y="124"/>
                  <a:pt x="156" y="123"/>
                  <a:pt x="156" y="122"/>
                </a:cubicBezTo>
                <a:cubicBezTo>
                  <a:pt x="155" y="123"/>
                  <a:pt x="155" y="123"/>
                  <a:pt x="154" y="124"/>
                </a:cubicBezTo>
                <a:close/>
                <a:moveTo>
                  <a:pt x="69" y="93"/>
                </a:moveTo>
                <a:cubicBezTo>
                  <a:pt x="70" y="93"/>
                  <a:pt x="70" y="94"/>
                  <a:pt x="71" y="94"/>
                </a:cubicBezTo>
                <a:cubicBezTo>
                  <a:pt x="71" y="92"/>
                  <a:pt x="71" y="92"/>
                  <a:pt x="72" y="91"/>
                </a:cubicBezTo>
                <a:cubicBezTo>
                  <a:pt x="72" y="90"/>
                  <a:pt x="72" y="90"/>
                  <a:pt x="72" y="90"/>
                </a:cubicBezTo>
                <a:cubicBezTo>
                  <a:pt x="71" y="90"/>
                  <a:pt x="70" y="91"/>
                  <a:pt x="69" y="93"/>
                </a:cubicBezTo>
                <a:close/>
                <a:moveTo>
                  <a:pt x="73" y="73"/>
                </a:moveTo>
                <a:cubicBezTo>
                  <a:pt x="72" y="72"/>
                  <a:pt x="71" y="72"/>
                  <a:pt x="69" y="72"/>
                </a:cubicBezTo>
                <a:cubicBezTo>
                  <a:pt x="69" y="73"/>
                  <a:pt x="69" y="73"/>
                  <a:pt x="70" y="74"/>
                </a:cubicBezTo>
                <a:cubicBezTo>
                  <a:pt x="71" y="74"/>
                  <a:pt x="72" y="74"/>
                  <a:pt x="73" y="73"/>
                </a:cubicBezTo>
                <a:close/>
                <a:moveTo>
                  <a:pt x="32" y="138"/>
                </a:moveTo>
                <a:cubicBezTo>
                  <a:pt x="32" y="138"/>
                  <a:pt x="31" y="138"/>
                  <a:pt x="31" y="138"/>
                </a:cubicBezTo>
                <a:cubicBezTo>
                  <a:pt x="31" y="139"/>
                  <a:pt x="31" y="140"/>
                  <a:pt x="30" y="141"/>
                </a:cubicBezTo>
                <a:cubicBezTo>
                  <a:pt x="30" y="141"/>
                  <a:pt x="30" y="141"/>
                  <a:pt x="30" y="141"/>
                </a:cubicBezTo>
                <a:cubicBezTo>
                  <a:pt x="29" y="142"/>
                  <a:pt x="29" y="143"/>
                  <a:pt x="29" y="144"/>
                </a:cubicBezTo>
                <a:cubicBezTo>
                  <a:pt x="30" y="143"/>
                  <a:pt x="31" y="142"/>
                  <a:pt x="32" y="141"/>
                </a:cubicBezTo>
                <a:cubicBezTo>
                  <a:pt x="32" y="141"/>
                  <a:pt x="32" y="140"/>
                  <a:pt x="32" y="140"/>
                </a:cubicBezTo>
                <a:cubicBezTo>
                  <a:pt x="32" y="139"/>
                  <a:pt x="32" y="139"/>
                  <a:pt x="32" y="138"/>
                </a:cubicBezTo>
                <a:close/>
                <a:moveTo>
                  <a:pt x="116" y="81"/>
                </a:moveTo>
                <a:cubicBezTo>
                  <a:pt x="117" y="82"/>
                  <a:pt x="118" y="83"/>
                  <a:pt x="119" y="84"/>
                </a:cubicBezTo>
                <a:cubicBezTo>
                  <a:pt x="120" y="84"/>
                  <a:pt x="120" y="84"/>
                  <a:pt x="120" y="83"/>
                </a:cubicBezTo>
                <a:cubicBezTo>
                  <a:pt x="119" y="82"/>
                  <a:pt x="118" y="81"/>
                  <a:pt x="116" y="81"/>
                </a:cubicBezTo>
                <a:cubicBezTo>
                  <a:pt x="116" y="81"/>
                  <a:pt x="116" y="81"/>
                  <a:pt x="116" y="81"/>
                </a:cubicBezTo>
                <a:close/>
                <a:moveTo>
                  <a:pt x="149" y="131"/>
                </a:moveTo>
                <a:cubicBezTo>
                  <a:pt x="149" y="131"/>
                  <a:pt x="149" y="131"/>
                  <a:pt x="149" y="131"/>
                </a:cubicBezTo>
                <a:cubicBezTo>
                  <a:pt x="151" y="130"/>
                  <a:pt x="152" y="129"/>
                  <a:pt x="154" y="128"/>
                </a:cubicBezTo>
                <a:cubicBezTo>
                  <a:pt x="154" y="127"/>
                  <a:pt x="153" y="127"/>
                  <a:pt x="153" y="126"/>
                </a:cubicBezTo>
                <a:cubicBezTo>
                  <a:pt x="152" y="128"/>
                  <a:pt x="150" y="129"/>
                  <a:pt x="149" y="131"/>
                </a:cubicBezTo>
                <a:close/>
                <a:moveTo>
                  <a:pt x="46" y="120"/>
                </a:moveTo>
                <a:cubicBezTo>
                  <a:pt x="48" y="118"/>
                  <a:pt x="48" y="118"/>
                  <a:pt x="48" y="116"/>
                </a:cubicBezTo>
                <a:cubicBezTo>
                  <a:pt x="46" y="117"/>
                  <a:pt x="45" y="118"/>
                  <a:pt x="46" y="120"/>
                </a:cubicBezTo>
                <a:close/>
                <a:moveTo>
                  <a:pt x="169" y="117"/>
                </a:moveTo>
                <a:cubicBezTo>
                  <a:pt x="168" y="118"/>
                  <a:pt x="168" y="120"/>
                  <a:pt x="167" y="121"/>
                </a:cubicBezTo>
                <a:cubicBezTo>
                  <a:pt x="167" y="121"/>
                  <a:pt x="167" y="121"/>
                  <a:pt x="167" y="121"/>
                </a:cubicBezTo>
                <a:cubicBezTo>
                  <a:pt x="168" y="121"/>
                  <a:pt x="169" y="120"/>
                  <a:pt x="170" y="120"/>
                </a:cubicBezTo>
                <a:cubicBezTo>
                  <a:pt x="170" y="119"/>
                  <a:pt x="170" y="118"/>
                  <a:pt x="169" y="117"/>
                </a:cubicBezTo>
                <a:close/>
                <a:moveTo>
                  <a:pt x="149" y="106"/>
                </a:moveTo>
                <a:cubicBezTo>
                  <a:pt x="150" y="106"/>
                  <a:pt x="151" y="106"/>
                  <a:pt x="153" y="106"/>
                </a:cubicBezTo>
                <a:cubicBezTo>
                  <a:pt x="153" y="106"/>
                  <a:pt x="153" y="106"/>
                  <a:pt x="153" y="106"/>
                </a:cubicBezTo>
                <a:cubicBezTo>
                  <a:pt x="152" y="105"/>
                  <a:pt x="150" y="105"/>
                  <a:pt x="149" y="104"/>
                </a:cubicBezTo>
                <a:cubicBezTo>
                  <a:pt x="149" y="105"/>
                  <a:pt x="149" y="105"/>
                  <a:pt x="149" y="106"/>
                </a:cubicBezTo>
                <a:close/>
                <a:moveTo>
                  <a:pt x="56" y="137"/>
                </a:moveTo>
                <a:cubicBezTo>
                  <a:pt x="56" y="137"/>
                  <a:pt x="55" y="137"/>
                  <a:pt x="55" y="137"/>
                </a:cubicBezTo>
                <a:cubicBezTo>
                  <a:pt x="55" y="137"/>
                  <a:pt x="54" y="138"/>
                  <a:pt x="54" y="138"/>
                </a:cubicBezTo>
                <a:cubicBezTo>
                  <a:pt x="54" y="138"/>
                  <a:pt x="53" y="139"/>
                  <a:pt x="54" y="139"/>
                </a:cubicBezTo>
                <a:cubicBezTo>
                  <a:pt x="54" y="140"/>
                  <a:pt x="54" y="141"/>
                  <a:pt x="54" y="142"/>
                </a:cubicBezTo>
                <a:cubicBezTo>
                  <a:pt x="54" y="142"/>
                  <a:pt x="55" y="142"/>
                  <a:pt x="55" y="142"/>
                </a:cubicBezTo>
                <a:cubicBezTo>
                  <a:pt x="55" y="140"/>
                  <a:pt x="55" y="139"/>
                  <a:pt x="56" y="137"/>
                </a:cubicBezTo>
                <a:close/>
                <a:moveTo>
                  <a:pt x="46" y="130"/>
                </a:moveTo>
                <a:cubicBezTo>
                  <a:pt x="46" y="130"/>
                  <a:pt x="46" y="130"/>
                  <a:pt x="46" y="130"/>
                </a:cubicBezTo>
                <a:cubicBezTo>
                  <a:pt x="46" y="130"/>
                  <a:pt x="45" y="131"/>
                  <a:pt x="44" y="132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4" y="133"/>
                  <a:pt x="44" y="135"/>
                  <a:pt x="45" y="136"/>
                </a:cubicBezTo>
                <a:cubicBezTo>
                  <a:pt x="45" y="136"/>
                  <a:pt x="46" y="135"/>
                  <a:pt x="45" y="135"/>
                </a:cubicBezTo>
                <a:cubicBezTo>
                  <a:pt x="45" y="134"/>
                  <a:pt x="45" y="133"/>
                  <a:pt x="46" y="132"/>
                </a:cubicBezTo>
                <a:cubicBezTo>
                  <a:pt x="46" y="131"/>
                  <a:pt x="46" y="130"/>
                  <a:pt x="46" y="130"/>
                </a:cubicBezTo>
                <a:close/>
                <a:moveTo>
                  <a:pt x="15" y="26"/>
                </a:moveTo>
                <a:cubicBezTo>
                  <a:pt x="15" y="26"/>
                  <a:pt x="15" y="26"/>
                  <a:pt x="15" y="26"/>
                </a:cubicBezTo>
                <a:cubicBezTo>
                  <a:pt x="15" y="25"/>
                  <a:pt x="17" y="24"/>
                  <a:pt x="16" y="22"/>
                </a:cubicBezTo>
                <a:cubicBezTo>
                  <a:pt x="15" y="23"/>
                  <a:pt x="14" y="24"/>
                  <a:pt x="14" y="25"/>
                </a:cubicBezTo>
                <a:cubicBezTo>
                  <a:pt x="14" y="25"/>
                  <a:pt x="15" y="26"/>
                  <a:pt x="15" y="26"/>
                </a:cubicBezTo>
                <a:close/>
                <a:moveTo>
                  <a:pt x="24" y="215"/>
                </a:moveTo>
                <a:cubicBezTo>
                  <a:pt x="24" y="214"/>
                  <a:pt x="23" y="213"/>
                  <a:pt x="23" y="212"/>
                </a:cubicBezTo>
                <a:cubicBezTo>
                  <a:pt x="22" y="214"/>
                  <a:pt x="22" y="216"/>
                  <a:pt x="21" y="217"/>
                </a:cubicBezTo>
                <a:cubicBezTo>
                  <a:pt x="21" y="218"/>
                  <a:pt x="21" y="218"/>
                  <a:pt x="21" y="218"/>
                </a:cubicBezTo>
                <a:cubicBezTo>
                  <a:pt x="22" y="217"/>
                  <a:pt x="23" y="216"/>
                  <a:pt x="24" y="215"/>
                </a:cubicBezTo>
                <a:close/>
                <a:moveTo>
                  <a:pt x="75" y="95"/>
                </a:moveTo>
                <a:cubicBezTo>
                  <a:pt x="73" y="95"/>
                  <a:pt x="73" y="95"/>
                  <a:pt x="73" y="97"/>
                </a:cubicBezTo>
                <a:cubicBezTo>
                  <a:pt x="73" y="97"/>
                  <a:pt x="74" y="98"/>
                  <a:pt x="74" y="99"/>
                </a:cubicBezTo>
                <a:cubicBezTo>
                  <a:pt x="75" y="98"/>
                  <a:pt x="76" y="97"/>
                  <a:pt x="75" y="95"/>
                </a:cubicBezTo>
                <a:close/>
                <a:moveTo>
                  <a:pt x="40" y="96"/>
                </a:moveTo>
                <a:cubicBezTo>
                  <a:pt x="41" y="95"/>
                  <a:pt x="43" y="92"/>
                  <a:pt x="43" y="90"/>
                </a:cubicBezTo>
                <a:cubicBezTo>
                  <a:pt x="41" y="92"/>
                  <a:pt x="41" y="92"/>
                  <a:pt x="40" y="96"/>
                </a:cubicBezTo>
                <a:close/>
                <a:moveTo>
                  <a:pt x="15" y="129"/>
                </a:moveTo>
                <a:cubicBezTo>
                  <a:pt x="15" y="129"/>
                  <a:pt x="14" y="130"/>
                  <a:pt x="14" y="130"/>
                </a:cubicBezTo>
                <a:cubicBezTo>
                  <a:pt x="14" y="132"/>
                  <a:pt x="14" y="133"/>
                  <a:pt x="14" y="134"/>
                </a:cubicBezTo>
                <a:cubicBezTo>
                  <a:pt x="16" y="133"/>
                  <a:pt x="16" y="131"/>
                  <a:pt x="15" y="129"/>
                </a:cubicBezTo>
                <a:close/>
                <a:moveTo>
                  <a:pt x="42" y="54"/>
                </a:moveTo>
                <a:cubicBezTo>
                  <a:pt x="41" y="55"/>
                  <a:pt x="41" y="56"/>
                  <a:pt x="40" y="57"/>
                </a:cubicBezTo>
                <a:cubicBezTo>
                  <a:pt x="40" y="58"/>
                  <a:pt x="41" y="58"/>
                  <a:pt x="41" y="58"/>
                </a:cubicBezTo>
                <a:cubicBezTo>
                  <a:pt x="42" y="57"/>
                  <a:pt x="43" y="56"/>
                  <a:pt x="42" y="54"/>
                </a:cubicBezTo>
                <a:close/>
                <a:moveTo>
                  <a:pt x="18" y="122"/>
                </a:moveTo>
                <a:cubicBezTo>
                  <a:pt x="19" y="122"/>
                  <a:pt x="20" y="120"/>
                  <a:pt x="19" y="118"/>
                </a:cubicBezTo>
                <a:cubicBezTo>
                  <a:pt x="18" y="120"/>
                  <a:pt x="18" y="120"/>
                  <a:pt x="18" y="122"/>
                </a:cubicBezTo>
                <a:close/>
                <a:moveTo>
                  <a:pt x="107" y="133"/>
                </a:moveTo>
                <a:cubicBezTo>
                  <a:pt x="108" y="133"/>
                  <a:pt x="108" y="133"/>
                  <a:pt x="108" y="134"/>
                </a:cubicBezTo>
                <a:cubicBezTo>
                  <a:pt x="109" y="133"/>
                  <a:pt x="110" y="132"/>
                  <a:pt x="111" y="132"/>
                </a:cubicBezTo>
                <a:cubicBezTo>
                  <a:pt x="110" y="131"/>
                  <a:pt x="110" y="131"/>
                  <a:pt x="109" y="130"/>
                </a:cubicBezTo>
                <a:cubicBezTo>
                  <a:pt x="108" y="131"/>
                  <a:pt x="108" y="132"/>
                  <a:pt x="107" y="133"/>
                </a:cubicBezTo>
                <a:close/>
                <a:moveTo>
                  <a:pt x="28" y="126"/>
                </a:moveTo>
                <a:cubicBezTo>
                  <a:pt x="29" y="124"/>
                  <a:pt x="31" y="123"/>
                  <a:pt x="31" y="121"/>
                </a:cubicBezTo>
                <a:cubicBezTo>
                  <a:pt x="30" y="123"/>
                  <a:pt x="28" y="124"/>
                  <a:pt x="28" y="126"/>
                </a:cubicBezTo>
                <a:close/>
                <a:moveTo>
                  <a:pt x="27" y="183"/>
                </a:moveTo>
                <a:cubicBezTo>
                  <a:pt x="26" y="184"/>
                  <a:pt x="25" y="185"/>
                  <a:pt x="24" y="186"/>
                </a:cubicBezTo>
                <a:cubicBezTo>
                  <a:pt x="24" y="186"/>
                  <a:pt x="24" y="187"/>
                  <a:pt x="24" y="187"/>
                </a:cubicBezTo>
                <a:cubicBezTo>
                  <a:pt x="25" y="186"/>
                  <a:pt x="27" y="185"/>
                  <a:pt x="27" y="183"/>
                </a:cubicBezTo>
                <a:close/>
                <a:moveTo>
                  <a:pt x="10" y="152"/>
                </a:moveTo>
                <a:cubicBezTo>
                  <a:pt x="10" y="152"/>
                  <a:pt x="11" y="152"/>
                  <a:pt x="11" y="151"/>
                </a:cubicBezTo>
                <a:cubicBezTo>
                  <a:pt x="11" y="150"/>
                  <a:pt x="11" y="148"/>
                  <a:pt x="10" y="146"/>
                </a:cubicBezTo>
                <a:cubicBezTo>
                  <a:pt x="10" y="147"/>
                  <a:pt x="10" y="150"/>
                  <a:pt x="10" y="152"/>
                </a:cubicBezTo>
                <a:close/>
                <a:moveTo>
                  <a:pt x="199" y="142"/>
                </a:moveTo>
                <a:cubicBezTo>
                  <a:pt x="199" y="142"/>
                  <a:pt x="199" y="142"/>
                  <a:pt x="199" y="142"/>
                </a:cubicBezTo>
                <a:cubicBezTo>
                  <a:pt x="199" y="141"/>
                  <a:pt x="199" y="139"/>
                  <a:pt x="198" y="138"/>
                </a:cubicBezTo>
                <a:cubicBezTo>
                  <a:pt x="198" y="138"/>
                  <a:pt x="197" y="137"/>
                  <a:pt x="196" y="137"/>
                </a:cubicBezTo>
                <a:cubicBezTo>
                  <a:pt x="197" y="139"/>
                  <a:pt x="198" y="140"/>
                  <a:pt x="199" y="142"/>
                </a:cubicBezTo>
                <a:close/>
                <a:moveTo>
                  <a:pt x="74" y="70"/>
                </a:moveTo>
                <a:cubicBezTo>
                  <a:pt x="75" y="69"/>
                  <a:pt x="75" y="68"/>
                  <a:pt x="75" y="67"/>
                </a:cubicBezTo>
                <a:cubicBezTo>
                  <a:pt x="74" y="68"/>
                  <a:pt x="73" y="68"/>
                  <a:pt x="72" y="70"/>
                </a:cubicBezTo>
                <a:cubicBezTo>
                  <a:pt x="73" y="70"/>
                  <a:pt x="73" y="70"/>
                  <a:pt x="74" y="70"/>
                </a:cubicBezTo>
                <a:close/>
                <a:moveTo>
                  <a:pt x="50" y="73"/>
                </a:moveTo>
                <a:cubicBezTo>
                  <a:pt x="49" y="72"/>
                  <a:pt x="48" y="72"/>
                  <a:pt x="48" y="71"/>
                </a:cubicBezTo>
                <a:cubicBezTo>
                  <a:pt x="48" y="71"/>
                  <a:pt x="48" y="71"/>
                  <a:pt x="47" y="71"/>
                </a:cubicBezTo>
                <a:cubicBezTo>
                  <a:pt x="47" y="72"/>
                  <a:pt x="48" y="73"/>
                  <a:pt x="48" y="75"/>
                </a:cubicBezTo>
                <a:cubicBezTo>
                  <a:pt x="48" y="74"/>
                  <a:pt x="49" y="74"/>
                  <a:pt x="50" y="73"/>
                </a:cubicBezTo>
                <a:close/>
                <a:moveTo>
                  <a:pt x="54" y="161"/>
                </a:moveTo>
                <a:cubicBezTo>
                  <a:pt x="55" y="161"/>
                  <a:pt x="55" y="161"/>
                  <a:pt x="55" y="161"/>
                </a:cubicBezTo>
                <a:cubicBezTo>
                  <a:pt x="55" y="161"/>
                  <a:pt x="56" y="160"/>
                  <a:pt x="56" y="160"/>
                </a:cubicBezTo>
                <a:cubicBezTo>
                  <a:pt x="56" y="159"/>
                  <a:pt x="56" y="157"/>
                  <a:pt x="55" y="156"/>
                </a:cubicBezTo>
                <a:cubicBezTo>
                  <a:pt x="55" y="158"/>
                  <a:pt x="55" y="159"/>
                  <a:pt x="54" y="161"/>
                </a:cubicBezTo>
                <a:close/>
                <a:moveTo>
                  <a:pt x="20" y="153"/>
                </a:moveTo>
                <a:cubicBezTo>
                  <a:pt x="22" y="152"/>
                  <a:pt x="23" y="150"/>
                  <a:pt x="22" y="148"/>
                </a:cubicBezTo>
                <a:cubicBezTo>
                  <a:pt x="21" y="150"/>
                  <a:pt x="21" y="151"/>
                  <a:pt x="20" y="153"/>
                </a:cubicBezTo>
                <a:close/>
                <a:moveTo>
                  <a:pt x="12" y="170"/>
                </a:moveTo>
                <a:cubicBezTo>
                  <a:pt x="11" y="171"/>
                  <a:pt x="11" y="171"/>
                  <a:pt x="11" y="172"/>
                </a:cubicBezTo>
                <a:cubicBezTo>
                  <a:pt x="11" y="173"/>
                  <a:pt x="11" y="174"/>
                  <a:pt x="11" y="175"/>
                </a:cubicBezTo>
                <a:cubicBezTo>
                  <a:pt x="11" y="176"/>
                  <a:pt x="11" y="176"/>
                  <a:pt x="11" y="177"/>
                </a:cubicBezTo>
                <a:cubicBezTo>
                  <a:pt x="11" y="177"/>
                  <a:pt x="11" y="177"/>
                  <a:pt x="11" y="177"/>
                </a:cubicBezTo>
                <a:cubicBezTo>
                  <a:pt x="11" y="175"/>
                  <a:pt x="11" y="172"/>
                  <a:pt x="12" y="170"/>
                </a:cubicBezTo>
                <a:close/>
                <a:moveTo>
                  <a:pt x="79" y="89"/>
                </a:moveTo>
                <a:cubicBezTo>
                  <a:pt x="78" y="89"/>
                  <a:pt x="76" y="90"/>
                  <a:pt x="76" y="92"/>
                </a:cubicBezTo>
                <a:cubicBezTo>
                  <a:pt x="77" y="92"/>
                  <a:pt x="78" y="92"/>
                  <a:pt x="78" y="91"/>
                </a:cubicBezTo>
                <a:cubicBezTo>
                  <a:pt x="78" y="90"/>
                  <a:pt x="79" y="89"/>
                  <a:pt x="79" y="89"/>
                </a:cubicBezTo>
                <a:close/>
                <a:moveTo>
                  <a:pt x="31" y="174"/>
                </a:moveTo>
                <a:cubicBezTo>
                  <a:pt x="32" y="173"/>
                  <a:pt x="33" y="169"/>
                  <a:pt x="33" y="168"/>
                </a:cubicBezTo>
                <a:cubicBezTo>
                  <a:pt x="31" y="170"/>
                  <a:pt x="32" y="172"/>
                  <a:pt x="31" y="174"/>
                </a:cubicBezTo>
                <a:close/>
                <a:moveTo>
                  <a:pt x="20" y="232"/>
                </a:moveTo>
                <a:cubicBezTo>
                  <a:pt x="22" y="234"/>
                  <a:pt x="25" y="235"/>
                  <a:pt x="27" y="237"/>
                </a:cubicBezTo>
                <a:cubicBezTo>
                  <a:pt x="25" y="234"/>
                  <a:pt x="21" y="232"/>
                  <a:pt x="20" y="232"/>
                </a:cubicBezTo>
                <a:close/>
                <a:moveTo>
                  <a:pt x="27" y="34"/>
                </a:moveTo>
                <a:cubicBezTo>
                  <a:pt x="26" y="35"/>
                  <a:pt x="25" y="35"/>
                  <a:pt x="25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6" y="36"/>
                  <a:pt x="27" y="36"/>
                  <a:pt x="28" y="36"/>
                </a:cubicBezTo>
                <a:cubicBezTo>
                  <a:pt x="28" y="35"/>
                  <a:pt x="27" y="34"/>
                  <a:pt x="27" y="34"/>
                </a:cubicBezTo>
                <a:close/>
                <a:moveTo>
                  <a:pt x="45" y="183"/>
                </a:moveTo>
                <a:cubicBezTo>
                  <a:pt x="46" y="181"/>
                  <a:pt x="47" y="179"/>
                  <a:pt x="47" y="177"/>
                </a:cubicBezTo>
                <a:cubicBezTo>
                  <a:pt x="47" y="177"/>
                  <a:pt x="46" y="177"/>
                  <a:pt x="46" y="178"/>
                </a:cubicBezTo>
                <a:cubicBezTo>
                  <a:pt x="46" y="179"/>
                  <a:pt x="46" y="180"/>
                  <a:pt x="46" y="181"/>
                </a:cubicBezTo>
                <a:cubicBezTo>
                  <a:pt x="45" y="181"/>
                  <a:pt x="45" y="182"/>
                  <a:pt x="45" y="183"/>
                </a:cubicBezTo>
                <a:close/>
                <a:moveTo>
                  <a:pt x="57" y="131"/>
                </a:moveTo>
                <a:cubicBezTo>
                  <a:pt x="57" y="131"/>
                  <a:pt x="57" y="131"/>
                  <a:pt x="57" y="131"/>
                </a:cubicBezTo>
                <a:cubicBezTo>
                  <a:pt x="55" y="132"/>
                  <a:pt x="54" y="133"/>
                  <a:pt x="53" y="134"/>
                </a:cubicBezTo>
                <a:cubicBezTo>
                  <a:pt x="52" y="134"/>
                  <a:pt x="52" y="134"/>
                  <a:pt x="53" y="135"/>
                </a:cubicBezTo>
                <a:cubicBezTo>
                  <a:pt x="54" y="134"/>
                  <a:pt x="55" y="132"/>
                  <a:pt x="57" y="131"/>
                </a:cubicBezTo>
                <a:close/>
                <a:moveTo>
                  <a:pt x="73" y="80"/>
                </a:moveTo>
                <a:cubicBezTo>
                  <a:pt x="73" y="80"/>
                  <a:pt x="74" y="80"/>
                  <a:pt x="74" y="80"/>
                </a:cubicBezTo>
                <a:cubicBezTo>
                  <a:pt x="75" y="79"/>
                  <a:pt x="76" y="77"/>
                  <a:pt x="77" y="76"/>
                </a:cubicBezTo>
                <a:cubicBezTo>
                  <a:pt x="76" y="76"/>
                  <a:pt x="75" y="76"/>
                  <a:pt x="75" y="76"/>
                </a:cubicBezTo>
                <a:cubicBezTo>
                  <a:pt x="74" y="78"/>
                  <a:pt x="74" y="79"/>
                  <a:pt x="73" y="80"/>
                </a:cubicBezTo>
                <a:close/>
                <a:moveTo>
                  <a:pt x="15" y="32"/>
                </a:moveTo>
                <a:cubicBezTo>
                  <a:pt x="15" y="33"/>
                  <a:pt x="14" y="34"/>
                  <a:pt x="13" y="35"/>
                </a:cubicBezTo>
                <a:cubicBezTo>
                  <a:pt x="14" y="35"/>
                  <a:pt x="15" y="34"/>
                  <a:pt x="16" y="33"/>
                </a:cubicBezTo>
                <a:cubicBezTo>
                  <a:pt x="16" y="32"/>
                  <a:pt x="16" y="32"/>
                  <a:pt x="15" y="32"/>
                </a:cubicBezTo>
                <a:close/>
                <a:moveTo>
                  <a:pt x="43" y="109"/>
                </a:moveTo>
                <a:cubicBezTo>
                  <a:pt x="44" y="109"/>
                  <a:pt x="44" y="109"/>
                  <a:pt x="44" y="109"/>
                </a:cubicBezTo>
                <a:cubicBezTo>
                  <a:pt x="44" y="108"/>
                  <a:pt x="45" y="108"/>
                  <a:pt x="46" y="107"/>
                </a:cubicBezTo>
                <a:cubicBezTo>
                  <a:pt x="47" y="107"/>
                  <a:pt x="47" y="106"/>
                  <a:pt x="46" y="105"/>
                </a:cubicBezTo>
                <a:cubicBezTo>
                  <a:pt x="45" y="106"/>
                  <a:pt x="44" y="108"/>
                  <a:pt x="43" y="109"/>
                </a:cubicBezTo>
                <a:close/>
                <a:moveTo>
                  <a:pt x="58" y="83"/>
                </a:moveTo>
                <a:cubicBezTo>
                  <a:pt x="57" y="82"/>
                  <a:pt x="57" y="82"/>
                  <a:pt x="56" y="81"/>
                </a:cubicBezTo>
                <a:cubicBezTo>
                  <a:pt x="56" y="81"/>
                  <a:pt x="56" y="81"/>
                  <a:pt x="56" y="81"/>
                </a:cubicBezTo>
                <a:cubicBezTo>
                  <a:pt x="56" y="82"/>
                  <a:pt x="56" y="84"/>
                  <a:pt x="56" y="85"/>
                </a:cubicBezTo>
                <a:cubicBezTo>
                  <a:pt x="57" y="85"/>
                  <a:pt x="57" y="85"/>
                  <a:pt x="57" y="85"/>
                </a:cubicBezTo>
                <a:cubicBezTo>
                  <a:pt x="57" y="84"/>
                  <a:pt x="57" y="84"/>
                  <a:pt x="58" y="83"/>
                </a:cubicBezTo>
                <a:close/>
                <a:moveTo>
                  <a:pt x="58" y="154"/>
                </a:moveTo>
                <a:cubicBezTo>
                  <a:pt x="58" y="156"/>
                  <a:pt x="59" y="157"/>
                  <a:pt x="59" y="158"/>
                </a:cubicBezTo>
                <a:cubicBezTo>
                  <a:pt x="60" y="157"/>
                  <a:pt x="60" y="157"/>
                  <a:pt x="61" y="156"/>
                </a:cubicBezTo>
                <a:cubicBezTo>
                  <a:pt x="60" y="156"/>
                  <a:pt x="59" y="155"/>
                  <a:pt x="58" y="154"/>
                </a:cubicBezTo>
                <a:close/>
                <a:moveTo>
                  <a:pt x="71" y="80"/>
                </a:moveTo>
                <a:cubicBezTo>
                  <a:pt x="71" y="79"/>
                  <a:pt x="71" y="78"/>
                  <a:pt x="72" y="77"/>
                </a:cubicBezTo>
                <a:cubicBezTo>
                  <a:pt x="71" y="77"/>
                  <a:pt x="70" y="77"/>
                  <a:pt x="69" y="77"/>
                </a:cubicBezTo>
                <a:cubicBezTo>
                  <a:pt x="69" y="78"/>
                  <a:pt x="70" y="78"/>
                  <a:pt x="70" y="79"/>
                </a:cubicBezTo>
                <a:cubicBezTo>
                  <a:pt x="70" y="79"/>
                  <a:pt x="70" y="79"/>
                  <a:pt x="71" y="80"/>
                </a:cubicBezTo>
                <a:close/>
                <a:moveTo>
                  <a:pt x="84" y="137"/>
                </a:moveTo>
                <a:cubicBezTo>
                  <a:pt x="81" y="138"/>
                  <a:pt x="81" y="138"/>
                  <a:pt x="81" y="140"/>
                </a:cubicBezTo>
                <a:cubicBezTo>
                  <a:pt x="83" y="140"/>
                  <a:pt x="83" y="138"/>
                  <a:pt x="84" y="137"/>
                </a:cubicBezTo>
                <a:close/>
                <a:moveTo>
                  <a:pt x="35" y="174"/>
                </a:moveTo>
                <a:cubicBezTo>
                  <a:pt x="34" y="175"/>
                  <a:pt x="34" y="177"/>
                  <a:pt x="34" y="178"/>
                </a:cubicBezTo>
                <a:cubicBezTo>
                  <a:pt x="36" y="177"/>
                  <a:pt x="35" y="176"/>
                  <a:pt x="35" y="174"/>
                </a:cubicBezTo>
                <a:close/>
                <a:moveTo>
                  <a:pt x="36" y="129"/>
                </a:moveTo>
                <a:cubicBezTo>
                  <a:pt x="38" y="128"/>
                  <a:pt x="39" y="126"/>
                  <a:pt x="39" y="124"/>
                </a:cubicBezTo>
                <a:cubicBezTo>
                  <a:pt x="38" y="126"/>
                  <a:pt x="37" y="127"/>
                  <a:pt x="36" y="129"/>
                </a:cubicBezTo>
                <a:close/>
                <a:moveTo>
                  <a:pt x="87" y="77"/>
                </a:moveTo>
                <a:cubicBezTo>
                  <a:pt x="87" y="78"/>
                  <a:pt x="86" y="78"/>
                  <a:pt x="86" y="79"/>
                </a:cubicBezTo>
                <a:cubicBezTo>
                  <a:pt x="87" y="79"/>
                  <a:pt x="88" y="78"/>
                  <a:pt x="89" y="77"/>
                </a:cubicBezTo>
                <a:cubicBezTo>
                  <a:pt x="88" y="77"/>
                  <a:pt x="88" y="77"/>
                  <a:pt x="87" y="77"/>
                </a:cubicBezTo>
                <a:close/>
                <a:moveTo>
                  <a:pt x="58" y="79"/>
                </a:moveTo>
                <a:cubicBezTo>
                  <a:pt x="58" y="79"/>
                  <a:pt x="59" y="80"/>
                  <a:pt x="59" y="80"/>
                </a:cubicBezTo>
                <a:cubicBezTo>
                  <a:pt x="60" y="79"/>
                  <a:pt x="61" y="79"/>
                  <a:pt x="61" y="77"/>
                </a:cubicBezTo>
                <a:cubicBezTo>
                  <a:pt x="60" y="78"/>
                  <a:pt x="59" y="78"/>
                  <a:pt x="58" y="79"/>
                </a:cubicBezTo>
                <a:close/>
                <a:moveTo>
                  <a:pt x="9" y="100"/>
                </a:moveTo>
                <a:cubicBezTo>
                  <a:pt x="9" y="99"/>
                  <a:pt x="9" y="98"/>
                  <a:pt x="9" y="96"/>
                </a:cubicBezTo>
                <a:cubicBezTo>
                  <a:pt x="9" y="95"/>
                  <a:pt x="9" y="94"/>
                  <a:pt x="9" y="93"/>
                </a:cubicBezTo>
                <a:cubicBezTo>
                  <a:pt x="8" y="94"/>
                  <a:pt x="8" y="97"/>
                  <a:pt x="9" y="100"/>
                </a:cubicBezTo>
                <a:close/>
                <a:moveTo>
                  <a:pt x="44" y="174"/>
                </a:moveTo>
                <a:cubicBezTo>
                  <a:pt x="42" y="175"/>
                  <a:pt x="42" y="175"/>
                  <a:pt x="43" y="177"/>
                </a:cubicBezTo>
                <a:cubicBezTo>
                  <a:pt x="44" y="176"/>
                  <a:pt x="44" y="176"/>
                  <a:pt x="44" y="174"/>
                </a:cubicBezTo>
                <a:close/>
                <a:moveTo>
                  <a:pt x="85" y="84"/>
                </a:moveTo>
                <a:cubicBezTo>
                  <a:pt x="83" y="84"/>
                  <a:pt x="83" y="86"/>
                  <a:pt x="83" y="88"/>
                </a:cubicBezTo>
                <a:cubicBezTo>
                  <a:pt x="84" y="87"/>
                  <a:pt x="84" y="85"/>
                  <a:pt x="85" y="84"/>
                </a:cubicBezTo>
                <a:close/>
                <a:moveTo>
                  <a:pt x="61" y="70"/>
                </a:moveTo>
                <a:cubicBezTo>
                  <a:pt x="60" y="71"/>
                  <a:pt x="60" y="71"/>
                  <a:pt x="59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60" y="72"/>
                  <a:pt x="62" y="71"/>
                  <a:pt x="63" y="71"/>
                </a:cubicBezTo>
                <a:cubicBezTo>
                  <a:pt x="62" y="70"/>
                  <a:pt x="62" y="70"/>
                  <a:pt x="61" y="70"/>
                </a:cubicBezTo>
                <a:close/>
                <a:moveTo>
                  <a:pt x="38" y="39"/>
                </a:moveTo>
                <a:cubicBezTo>
                  <a:pt x="36" y="39"/>
                  <a:pt x="36" y="39"/>
                  <a:pt x="35" y="38"/>
                </a:cubicBezTo>
                <a:cubicBezTo>
                  <a:pt x="35" y="39"/>
                  <a:pt x="35" y="39"/>
                  <a:pt x="35" y="39"/>
                </a:cubicBezTo>
                <a:cubicBezTo>
                  <a:pt x="35" y="39"/>
                  <a:pt x="36" y="40"/>
                  <a:pt x="36" y="41"/>
                </a:cubicBezTo>
                <a:cubicBezTo>
                  <a:pt x="37" y="40"/>
                  <a:pt x="37" y="40"/>
                  <a:pt x="38" y="39"/>
                </a:cubicBezTo>
                <a:close/>
                <a:moveTo>
                  <a:pt x="145" y="109"/>
                </a:moveTo>
                <a:cubicBezTo>
                  <a:pt x="144" y="110"/>
                  <a:pt x="144" y="110"/>
                  <a:pt x="143" y="113"/>
                </a:cubicBezTo>
                <a:cubicBezTo>
                  <a:pt x="144" y="113"/>
                  <a:pt x="144" y="113"/>
                  <a:pt x="144" y="112"/>
                </a:cubicBezTo>
                <a:cubicBezTo>
                  <a:pt x="145" y="111"/>
                  <a:pt x="145" y="110"/>
                  <a:pt x="145" y="109"/>
                </a:cubicBezTo>
                <a:close/>
                <a:moveTo>
                  <a:pt x="150" y="101"/>
                </a:moveTo>
                <a:cubicBezTo>
                  <a:pt x="151" y="102"/>
                  <a:pt x="151" y="102"/>
                  <a:pt x="152" y="102"/>
                </a:cubicBezTo>
                <a:cubicBezTo>
                  <a:pt x="152" y="102"/>
                  <a:pt x="152" y="102"/>
                  <a:pt x="152" y="102"/>
                </a:cubicBezTo>
                <a:cubicBezTo>
                  <a:pt x="152" y="101"/>
                  <a:pt x="151" y="100"/>
                  <a:pt x="151" y="99"/>
                </a:cubicBezTo>
                <a:cubicBezTo>
                  <a:pt x="150" y="99"/>
                  <a:pt x="150" y="100"/>
                  <a:pt x="150" y="100"/>
                </a:cubicBezTo>
                <a:cubicBezTo>
                  <a:pt x="150" y="100"/>
                  <a:pt x="150" y="101"/>
                  <a:pt x="150" y="101"/>
                </a:cubicBezTo>
                <a:close/>
                <a:moveTo>
                  <a:pt x="49" y="169"/>
                </a:moveTo>
                <a:cubicBezTo>
                  <a:pt x="47" y="171"/>
                  <a:pt x="47" y="171"/>
                  <a:pt x="47" y="172"/>
                </a:cubicBezTo>
                <a:cubicBezTo>
                  <a:pt x="49" y="171"/>
                  <a:pt x="49" y="171"/>
                  <a:pt x="49" y="169"/>
                </a:cubicBezTo>
                <a:close/>
                <a:moveTo>
                  <a:pt x="21" y="194"/>
                </a:moveTo>
                <a:cubicBezTo>
                  <a:pt x="21" y="195"/>
                  <a:pt x="21" y="196"/>
                  <a:pt x="21" y="197"/>
                </a:cubicBezTo>
                <a:cubicBezTo>
                  <a:pt x="22" y="196"/>
                  <a:pt x="22" y="195"/>
                  <a:pt x="21" y="194"/>
                </a:cubicBezTo>
                <a:close/>
                <a:moveTo>
                  <a:pt x="98" y="89"/>
                </a:moveTo>
                <a:cubicBezTo>
                  <a:pt x="99" y="88"/>
                  <a:pt x="99" y="87"/>
                  <a:pt x="100" y="86"/>
                </a:cubicBezTo>
                <a:cubicBezTo>
                  <a:pt x="100" y="86"/>
                  <a:pt x="100" y="86"/>
                  <a:pt x="100" y="86"/>
                </a:cubicBezTo>
                <a:cubicBezTo>
                  <a:pt x="99" y="86"/>
                  <a:pt x="98" y="87"/>
                  <a:pt x="98" y="87"/>
                </a:cubicBezTo>
                <a:cubicBezTo>
                  <a:pt x="98" y="88"/>
                  <a:pt x="98" y="88"/>
                  <a:pt x="98" y="89"/>
                </a:cubicBezTo>
                <a:close/>
                <a:moveTo>
                  <a:pt x="84" y="92"/>
                </a:moveTo>
                <a:cubicBezTo>
                  <a:pt x="83" y="92"/>
                  <a:pt x="82" y="94"/>
                  <a:pt x="82" y="95"/>
                </a:cubicBezTo>
                <a:cubicBezTo>
                  <a:pt x="83" y="94"/>
                  <a:pt x="84" y="93"/>
                  <a:pt x="84" y="92"/>
                </a:cubicBezTo>
                <a:close/>
                <a:moveTo>
                  <a:pt x="40" y="107"/>
                </a:moveTo>
                <a:cubicBezTo>
                  <a:pt x="41" y="106"/>
                  <a:pt x="42" y="105"/>
                  <a:pt x="43" y="104"/>
                </a:cubicBezTo>
                <a:cubicBezTo>
                  <a:pt x="41" y="105"/>
                  <a:pt x="40" y="106"/>
                  <a:pt x="40" y="107"/>
                </a:cubicBezTo>
                <a:close/>
                <a:moveTo>
                  <a:pt x="90" y="67"/>
                </a:moveTo>
                <a:cubicBezTo>
                  <a:pt x="90" y="68"/>
                  <a:pt x="90" y="68"/>
                  <a:pt x="90" y="69"/>
                </a:cubicBezTo>
                <a:cubicBezTo>
                  <a:pt x="91" y="69"/>
                  <a:pt x="91" y="69"/>
                  <a:pt x="92" y="68"/>
                </a:cubicBezTo>
                <a:cubicBezTo>
                  <a:pt x="92" y="68"/>
                  <a:pt x="91" y="68"/>
                  <a:pt x="90" y="67"/>
                </a:cubicBezTo>
                <a:close/>
                <a:moveTo>
                  <a:pt x="27" y="51"/>
                </a:moveTo>
                <a:cubicBezTo>
                  <a:pt x="29" y="50"/>
                  <a:pt x="29" y="50"/>
                  <a:pt x="29" y="49"/>
                </a:cubicBezTo>
                <a:cubicBezTo>
                  <a:pt x="28" y="50"/>
                  <a:pt x="27" y="50"/>
                  <a:pt x="27" y="51"/>
                </a:cubicBezTo>
                <a:close/>
                <a:moveTo>
                  <a:pt x="141" y="131"/>
                </a:moveTo>
                <a:cubicBezTo>
                  <a:pt x="141" y="131"/>
                  <a:pt x="140" y="131"/>
                  <a:pt x="140" y="132"/>
                </a:cubicBezTo>
                <a:cubicBezTo>
                  <a:pt x="140" y="132"/>
                  <a:pt x="140" y="132"/>
                  <a:pt x="140" y="132"/>
                </a:cubicBezTo>
                <a:cubicBezTo>
                  <a:pt x="140" y="132"/>
                  <a:pt x="140" y="132"/>
                  <a:pt x="141" y="132"/>
                </a:cubicBezTo>
                <a:cubicBezTo>
                  <a:pt x="141" y="132"/>
                  <a:pt x="142" y="132"/>
                  <a:pt x="142" y="132"/>
                </a:cubicBezTo>
                <a:cubicBezTo>
                  <a:pt x="142" y="131"/>
                  <a:pt x="141" y="131"/>
                  <a:pt x="141" y="131"/>
                </a:cubicBezTo>
                <a:close/>
                <a:moveTo>
                  <a:pt x="93" y="127"/>
                </a:moveTo>
                <a:cubicBezTo>
                  <a:pt x="93" y="127"/>
                  <a:pt x="93" y="127"/>
                  <a:pt x="93" y="127"/>
                </a:cubicBezTo>
                <a:cubicBezTo>
                  <a:pt x="94" y="125"/>
                  <a:pt x="94" y="123"/>
                  <a:pt x="95" y="121"/>
                </a:cubicBezTo>
                <a:cubicBezTo>
                  <a:pt x="94" y="121"/>
                  <a:pt x="94" y="122"/>
                  <a:pt x="94" y="122"/>
                </a:cubicBezTo>
                <a:cubicBezTo>
                  <a:pt x="94" y="123"/>
                  <a:pt x="93" y="124"/>
                  <a:pt x="93" y="125"/>
                </a:cubicBezTo>
                <a:cubicBezTo>
                  <a:pt x="93" y="126"/>
                  <a:pt x="93" y="126"/>
                  <a:pt x="93" y="127"/>
                </a:cubicBezTo>
                <a:close/>
                <a:moveTo>
                  <a:pt x="133" y="92"/>
                </a:moveTo>
                <a:cubicBezTo>
                  <a:pt x="133" y="92"/>
                  <a:pt x="133" y="92"/>
                  <a:pt x="133" y="92"/>
                </a:cubicBezTo>
                <a:cubicBezTo>
                  <a:pt x="133" y="92"/>
                  <a:pt x="133" y="93"/>
                  <a:pt x="133" y="94"/>
                </a:cubicBezTo>
                <a:cubicBezTo>
                  <a:pt x="134" y="94"/>
                  <a:pt x="134" y="94"/>
                  <a:pt x="135" y="94"/>
                </a:cubicBezTo>
                <a:cubicBezTo>
                  <a:pt x="135" y="94"/>
                  <a:pt x="135" y="94"/>
                  <a:pt x="135" y="94"/>
                </a:cubicBezTo>
                <a:cubicBezTo>
                  <a:pt x="135" y="93"/>
                  <a:pt x="134" y="93"/>
                  <a:pt x="133" y="92"/>
                </a:cubicBezTo>
                <a:close/>
                <a:moveTo>
                  <a:pt x="51" y="154"/>
                </a:moveTo>
                <a:cubicBezTo>
                  <a:pt x="53" y="153"/>
                  <a:pt x="53" y="153"/>
                  <a:pt x="53" y="151"/>
                </a:cubicBezTo>
                <a:cubicBezTo>
                  <a:pt x="51" y="152"/>
                  <a:pt x="51" y="153"/>
                  <a:pt x="51" y="154"/>
                </a:cubicBezTo>
                <a:close/>
                <a:moveTo>
                  <a:pt x="189" y="108"/>
                </a:moveTo>
                <a:cubicBezTo>
                  <a:pt x="188" y="107"/>
                  <a:pt x="186" y="105"/>
                  <a:pt x="184" y="105"/>
                </a:cubicBezTo>
                <a:cubicBezTo>
                  <a:pt x="186" y="106"/>
                  <a:pt x="187" y="107"/>
                  <a:pt x="189" y="108"/>
                </a:cubicBezTo>
                <a:close/>
                <a:moveTo>
                  <a:pt x="126" y="144"/>
                </a:moveTo>
                <a:cubicBezTo>
                  <a:pt x="126" y="143"/>
                  <a:pt x="126" y="143"/>
                  <a:pt x="126" y="143"/>
                </a:cubicBezTo>
                <a:cubicBezTo>
                  <a:pt x="125" y="144"/>
                  <a:pt x="124" y="145"/>
                  <a:pt x="122" y="145"/>
                </a:cubicBezTo>
                <a:cubicBezTo>
                  <a:pt x="122" y="145"/>
                  <a:pt x="122" y="145"/>
                  <a:pt x="122" y="146"/>
                </a:cubicBezTo>
                <a:cubicBezTo>
                  <a:pt x="124" y="145"/>
                  <a:pt x="125" y="144"/>
                  <a:pt x="126" y="144"/>
                </a:cubicBezTo>
                <a:close/>
                <a:moveTo>
                  <a:pt x="34" y="135"/>
                </a:moveTo>
                <a:cubicBezTo>
                  <a:pt x="34" y="136"/>
                  <a:pt x="34" y="137"/>
                  <a:pt x="35" y="138"/>
                </a:cubicBezTo>
                <a:cubicBezTo>
                  <a:pt x="35" y="137"/>
                  <a:pt x="35" y="137"/>
                  <a:pt x="35" y="137"/>
                </a:cubicBezTo>
                <a:cubicBezTo>
                  <a:pt x="35" y="136"/>
                  <a:pt x="34" y="136"/>
                  <a:pt x="34" y="135"/>
                </a:cubicBezTo>
                <a:close/>
                <a:moveTo>
                  <a:pt x="47" y="58"/>
                </a:moveTo>
                <a:cubicBezTo>
                  <a:pt x="48" y="57"/>
                  <a:pt x="49" y="56"/>
                  <a:pt x="49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8" y="56"/>
                  <a:pt x="47" y="56"/>
                  <a:pt x="47" y="57"/>
                </a:cubicBezTo>
                <a:cubicBezTo>
                  <a:pt x="47" y="57"/>
                  <a:pt x="47" y="58"/>
                  <a:pt x="47" y="58"/>
                </a:cubicBezTo>
                <a:close/>
                <a:moveTo>
                  <a:pt x="119" y="148"/>
                </a:moveTo>
                <a:cubicBezTo>
                  <a:pt x="118" y="148"/>
                  <a:pt x="117" y="149"/>
                  <a:pt x="116" y="150"/>
                </a:cubicBezTo>
                <a:cubicBezTo>
                  <a:pt x="117" y="150"/>
                  <a:pt x="118" y="149"/>
                  <a:pt x="119" y="148"/>
                </a:cubicBezTo>
                <a:close/>
                <a:moveTo>
                  <a:pt x="79" y="112"/>
                </a:moveTo>
                <a:cubicBezTo>
                  <a:pt x="81" y="112"/>
                  <a:pt x="81" y="112"/>
                  <a:pt x="82" y="110"/>
                </a:cubicBezTo>
                <a:cubicBezTo>
                  <a:pt x="81" y="111"/>
                  <a:pt x="80" y="111"/>
                  <a:pt x="79" y="112"/>
                </a:cubicBezTo>
                <a:close/>
                <a:moveTo>
                  <a:pt x="105" y="125"/>
                </a:moveTo>
                <a:cubicBezTo>
                  <a:pt x="106" y="125"/>
                  <a:pt x="107" y="125"/>
                  <a:pt x="107" y="126"/>
                </a:cubicBezTo>
                <a:cubicBezTo>
                  <a:pt x="107" y="125"/>
                  <a:pt x="108" y="125"/>
                  <a:pt x="108" y="124"/>
                </a:cubicBezTo>
                <a:cubicBezTo>
                  <a:pt x="107" y="124"/>
                  <a:pt x="106" y="125"/>
                  <a:pt x="105" y="125"/>
                </a:cubicBezTo>
                <a:close/>
                <a:moveTo>
                  <a:pt x="144" y="106"/>
                </a:moveTo>
                <a:cubicBezTo>
                  <a:pt x="144" y="106"/>
                  <a:pt x="144" y="106"/>
                  <a:pt x="144" y="106"/>
                </a:cubicBezTo>
                <a:cubicBezTo>
                  <a:pt x="145" y="106"/>
                  <a:pt x="145" y="106"/>
                  <a:pt x="146" y="106"/>
                </a:cubicBezTo>
                <a:cubicBezTo>
                  <a:pt x="146" y="106"/>
                  <a:pt x="146" y="105"/>
                  <a:pt x="146" y="105"/>
                </a:cubicBezTo>
                <a:cubicBezTo>
                  <a:pt x="146" y="105"/>
                  <a:pt x="146" y="105"/>
                  <a:pt x="146" y="105"/>
                </a:cubicBezTo>
                <a:cubicBezTo>
                  <a:pt x="145" y="105"/>
                  <a:pt x="145" y="105"/>
                  <a:pt x="144" y="106"/>
                </a:cubicBezTo>
                <a:close/>
                <a:moveTo>
                  <a:pt x="56" y="51"/>
                </a:moveTo>
                <a:cubicBezTo>
                  <a:pt x="57" y="50"/>
                  <a:pt x="57" y="50"/>
                  <a:pt x="57" y="50"/>
                </a:cubicBezTo>
                <a:cubicBezTo>
                  <a:pt x="57" y="49"/>
                  <a:pt x="56" y="49"/>
                  <a:pt x="55" y="49"/>
                </a:cubicBezTo>
                <a:cubicBezTo>
                  <a:pt x="56" y="49"/>
                  <a:pt x="56" y="50"/>
                  <a:pt x="56" y="51"/>
                </a:cubicBezTo>
                <a:close/>
                <a:moveTo>
                  <a:pt x="18" y="140"/>
                </a:moveTo>
                <a:cubicBezTo>
                  <a:pt x="18" y="141"/>
                  <a:pt x="18" y="142"/>
                  <a:pt x="18" y="143"/>
                </a:cubicBezTo>
                <a:cubicBezTo>
                  <a:pt x="19" y="142"/>
                  <a:pt x="19" y="141"/>
                  <a:pt x="18" y="140"/>
                </a:cubicBezTo>
                <a:close/>
                <a:moveTo>
                  <a:pt x="113" y="79"/>
                </a:moveTo>
                <a:cubicBezTo>
                  <a:pt x="113" y="78"/>
                  <a:pt x="113" y="78"/>
                  <a:pt x="113" y="78"/>
                </a:cubicBezTo>
                <a:cubicBezTo>
                  <a:pt x="112" y="78"/>
                  <a:pt x="111" y="77"/>
                  <a:pt x="110" y="77"/>
                </a:cubicBezTo>
                <a:cubicBezTo>
                  <a:pt x="111" y="77"/>
                  <a:pt x="111" y="78"/>
                  <a:pt x="113" y="79"/>
                </a:cubicBezTo>
                <a:close/>
                <a:moveTo>
                  <a:pt x="34" y="50"/>
                </a:moveTo>
                <a:cubicBezTo>
                  <a:pt x="35" y="50"/>
                  <a:pt x="35" y="49"/>
                  <a:pt x="35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35" y="49"/>
                  <a:pt x="34" y="49"/>
                  <a:pt x="33" y="50"/>
                </a:cubicBezTo>
                <a:cubicBezTo>
                  <a:pt x="34" y="50"/>
                  <a:pt x="34" y="50"/>
                  <a:pt x="34" y="50"/>
                </a:cubicBezTo>
                <a:close/>
                <a:moveTo>
                  <a:pt x="204" y="126"/>
                </a:moveTo>
                <a:cubicBezTo>
                  <a:pt x="204" y="126"/>
                  <a:pt x="204" y="126"/>
                  <a:pt x="204" y="126"/>
                </a:cubicBezTo>
                <a:cubicBezTo>
                  <a:pt x="204" y="128"/>
                  <a:pt x="205" y="129"/>
                  <a:pt x="206" y="130"/>
                </a:cubicBezTo>
                <a:cubicBezTo>
                  <a:pt x="206" y="130"/>
                  <a:pt x="206" y="130"/>
                  <a:pt x="206" y="130"/>
                </a:cubicBezTo>
                <a:cubicBezTo>
                  <a:pt x="205" y="129"/>
                  <a:pt x="205" y="128"/>
                  <a:pt x="204" y="126"/>
                </a:cubicBezTo>
                <a:close/>
                <a:moveTo>
                  <a:pt x="37" y="54"/>
                </a:moveTo>
                <a:cubicBezTo>
                  <a:pt x="38" y="54"/>
                  <a:pt x="38" y="55"/>
                  <a:pt x="38" y="55"/>
                </a:cubicBezTo>
                <a:cubicBezTo>
                  <a:pt x="39" y="54"/>
                  <a:pt x="39" y="54"/>
                  <a:pt x="39" y="53"/>
                </a:cubicBezTo>
                <a:cubicBezTo>
                  <a:pt x="39" y="53"/>
                  <a:pt x="38" y="54"/>
                  <a:pt x="37" y="54"/>
                </a:cubicBezTo>
                <a:close/>
                <a:moveTo>
                  <a:pt x="22" y="135"/>
                </a:moveTo>
                <a:cubicBezTo>
                  <a:pt x="22" y="135"/>
                  <a:pt x="22" y="135"/>
                  <a:pt x="22" y="135"/>
                </a:cubicBezTo>
                <a:cubicBezTo>
                  <a:pt x="21" y="136"/>
                  <a:pt x="22" y="137"/>
                  <a:pt x="22" y="138"/>
                </a:cubicBezTo>
                <a:cubicBezTo>
                  <a:pt x="22" y="137"/>
                  <a:pt x="22" y="136"/>
                  <a:pt x="22" y="135"/>
                </a:cubicBezTo>
                <a:close/>
                <a:moveTo>
                  <a:pt x="112" y="84"/>
                </a:moveTo>
                <a:cubicBezTo>
                  <a:pt x="113" y="84"/>
                  <a:pt x="114" y="85"/>
                  <a:pt x="115" y="85"/>
                </a:cubicBezTo>
                <a:cubicBezTo>
                  <a:pt x="113" y="83"/>
                  <a:pt x="113" y="83"/>
                  <a:pt x="112" y="84"/>
                </a:cubicBezTo>
                <a:close/>
                <a:moveTo>
                  <a:pt x="15" y="126"/>
                </a:moveTo>
                <a:cubicBezTo>
                  <a:pt x="16" y="125"/>
                  <a:pt x="16" y="125"/>
                  <a:pt x="15" y="123"/>
                </a:cubicBezTo>
                <a:cubicBezTo>
                  <a:pt x="14" y="124"/>
                  <a:pt x="15" y="125"/>
                  <a:pt x="15" y="126"/>
                </a:cubicBezTo>
                <a:close/>
                <a:moveTo>
                  <a:pt x="98" y="126"/>
                </a:moveTo>
                <a:cubicBezTo>
                  <a:pt x="98" y="126"/>
                  <a:pt x="98" y="126"/>
                  <a:pt x="98" y="126"/>
                </a:cubicBezTo>
                <a:cubicBezTo>
                  <a:pt x="99" y="125"/>
                  <a:pt x="99" y="124"/>
                  <a:pt x="100" y="123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9" y="123"/>
                  <a:pt x="99" y="125"/>
                  <a:pt x="98" y="126"/>
                </a:cubicBezTo>
                <a:close/>
                <a:moveTo>
                  <a:pt x="120" y="101"/>
                </a:moveTo>
                <a:cubicBezTo>
                  <a:pt x="121" y="100"/>
                  <a:pt x="121" y="100"/>
                  <a:pt x="122" y="99"/>
                </a:cubicBezTo>
                <a:cubicBezTo>
                  <a:pt x="121" y="99"/>
                  <a:pt x="121" y="100"/>
                  <a:pt x="120" y="101"/>
                </a:cubicBezTo>
                <a:close/>
                <a:moveTo>
                  <a:pt x="77" y="149"/>
                </a:moveTo>
                <a:cubicBezTo>
                  <a:pt x="77" y="149"/>
                  <a:pt x="77" y="149"/>
                  <a:pt x="77" y="149"/>
                </a:cubicBezTo>
                <a:cubicBezTo>
                  <a:pt x="77" y="147"/>
                  <a:pt x="77" y="146"/>
                  <a:pt x="78" y="145"/>
                </a:cubicBezTo>
                <a:cubicBezTo>
                  <a:pt x="78" y="145"/>
                  <a:pt x="77" y="145"/>
                  <a:pt x="77" y="145"/>
                </a:cubicBezTo>
                <a:cubicBezTo>
                  <a:pt x="77" y="146"/>
                  <a:pt x="77" y="147"/>
                  <a:pt x="77" y="149"/>
                </a:cubicBezTo>
                <a:close/>
                <a:moveTo>
                  <a:pt x="74" y="58"/>
                </a:moveTo>
                <a:cubicBezTo>
                  <a:pt x="73" y="58"/>
                  <a:pt x="73" y="58"/>
                  <a:pt x="73" y="60"/>
                </a:cubicBezTo>
                <a:cubicBezTo>
                  <a:pt x="74" y="59"/>
                  <a:pt x="74" y="59"/>
                  <a:pt x="74" y="58"/>
                </a:cubicBezTo>
                <a:close/>
                <a:moveTo>
                  <a:pt x="12" y="229"/>
                </a:moveTo>
                <a:cubicBezTo>
                  <a:pt x="11" y="228"/>
                  <a:pt x="11" y="228"/>
                  <a:pt x="10" y="228"/>
                </a:cubicBezTo>
                <a:cubicBezTo>
                  <a:pt x="10" y="229"/>
                  <a:pt x="10" y="229"/>
                  <a:pt x="11" y="230"/>
                </a:cubicBezTo>
                <a:cubicBezTo>
                  <a:pt x="11" y="229"/>
                  <a:pt x="11" y="229"/>
                  <a:pt x="12" y="229"/>
                </a:cubicBezTo>
                <a:close/>
                <a:moveTo>
                  <a:pt x="57" y="108"/>
                </a:moveTo>
                <a:cubicBezTo>
                  <a:pt x="57" y="107"/>
                  <a:pt x="57" y="106"/>
                  <a:pt x="57" y="106"/>
                </a:cubicBezTo>
                <a:cubicBezTo>
                  <a:pt x="56" y="106"/>
                  <a:pt x="57" y="107"/>
                  <a:pt x="57" y="108"/>
                </a:cubicBezTo>
                <a:close/>
                <a:moveTo>
                  <a:pt x="128" y="139"/>
                </a:moveTo>
                <a:cubicBezTo>
                  <a:pt x="127" y="138"/>
                  <a:pt x="127" y="138"/>
                  <a:pt x="126" y="139"/>
                </a:cubicBezTo>
                <a:cubicBezTo>
                  <a:pt x="127" y="139"/>
                  <a:pt x="127" y="139"/>
                  <a:pt x="128" y="139"/>
                </a:cubicBezTo>
                <a:close/>
                <a:moveTo>
                  <a:pt x="28" y="238"/>
                </a:moveTo>
                <a:cubicBezTo>
                  <a:pt x="28" y="238"/>
                  <a:pt x="28" y="238"/>
                  <a:pt x="27" y="238"/>
                </a:cubicBezTo>
                <a:cubicBezTo>
                  <a:pt x="28" y="238"/>
                  <a:pt x="29" y="239"/>
                  <a:pt x="29" y="240"/>
                </a:cubicBezTo>
                <a:cubicBezTo>
                  <a:pt x="30" y="240"/>
                  <a:pt x="30" y="239"/>
                  <a:pt x="30" y="239"/>
                </a:cubicBezTo>
                <a:cubicBezTo>
                  <a:pt x="29" y="239"/>
                  <a:pt x="28" y="238"/>
                  <a:pt x="28" y="238"/>
                </a:cubicBezTo>
                <a:close/>
                <a:moveTo>
                  <a:pt x="37" y="61"/>
                </a:moveTo>
                <a:cubicBezTo>
                  <a:pt x="37" y="61"/>
                  <a:pt x="37" y="61"/>
                  <a:pt x="37" y="61"/>
                </a:cubicBezTo>
                <a:cubicBezTo>
                  <a:pt x="38" y="61"/>
                  <a:pt x="38" y="61"/>
                  <a:pt x="38" y="60"/>
                </a:cubicBezTo>
                <a:cubicBezTo>
                  <a:pt x="39" y="60"/>
                  <a:pt x="38" y="60"/>
                  <a:pt x="38" y="60"/>
                </a:cubicBezTo>
                <a:cubicBezTo>
                  <a:pt x="38" y="60"/>
                  <a:pt x="38" y="60"/>
                  <a:pt x="38" y="60"/>
                </a:cubicBezTo>
                <a:cubicBezTo>
                  <a:pt x="38" y="60"/>
                  <a:pt x="37" y="61"/>
                  <a:pt x="37" y="61"/>
                </a:cubicBezTo>
                <a:close/>
                <a:moveTo>
                  <a:pt x="19" y="150"/>
                </a:moveTo>
                <a:cubicBezTo>
                  <a:pt x="18" y="151"/>
                  <a:pt x="18" y="151"/>
                  <a:pt x="18" y="152"/>
                </a:cubicBezTo>
                <a:cubicBezTo>
                  <a:pt x="19" y="151"/>
                  <a:pt x="19" y="151"/>
                  <a:pt x="19" y="150"/>
                </a:cubicBezTo>
                <a:close/>
                <a:moveTo>
                  <a:pt x="38" y="51"/>
                </a:moveTo>
                <a:cubicBezTo>
                  <a:pt x="38" y="50"/>
                  <a:pt x="39" y="50"/>
                  <a:pt x="39" y="50"/>
                </a:cubicBezTo>
                <a:cubicBezTo>
                  <a:pt x="39" y="50"/>
                  <a:pt x="39" y="50"/>
                  <a:pt x="39" y="49"/>
                </a:cubicBezTo>
                <a:cubicBezTo>
                  <a:pt x="38" y="50"/>
                  <a:pt x="38" y="50"/>
                  <a:pt x="38" y="51"/>
                </a:cubicBezTo>
                <a:close/>
                <a:moveTo>
                  <a:pt x="122" y="86"/>
                </a:moveTo>
                <a:cubicBezTo>
                  <a:pt x="122" y="86"/>
                  <a:pt x="122" y="86"/>
                  <a:pt x="121" y="86"/>
                </a:cubicBezTo>
                <a:cubicBezTo>
                  <a:pt x="121" y="87"/>
                  <a:pt x="121" y="87"/>
                  <a:pt x="121" y="87"/>
                </a:cubicBezTo>
                <a:cubicBezTo>
                  <a:pt x="121" y="88"/>
                  <a:pt x="121" y="88"/>
                  <a:pt x="121" y="88"/>
                </a:cubicBezTo>
                <a:cubicBezTo>
                  <a:pt x="122" y="87"/>
                  <a:pt x="122" y="87"/>
                  <a:pt x="122" y="86"/>
                </a:cubicBezTo>
                <a:close/>
                <a:moveTo>
                  <a:pt x="50" y="136"/>
                </a:moveTo>
                <a:cubicBezTo>
                  <a:pt x="49" y="136"/>
                  <a:pt x="49" y="137"/>
                  <a:pt x="48" y="137"/>
                </a:cubicBezTo>
                <a:cubicBezTo>
                  <a:pt x="50" y="137"/>
                  <a:pt x="50" y="137"/>
                  <a:pt x="50" y="136"/>
                </a:cubicBezTo>
                <a:close/>
                <a:moveTo>
                  <a:pt x="156" y="131"/>
                </a:moveTo>
                <a:cubicBezTo>
                  <a:pt x="156" y="131"/>
                  <a:pt x="156" y="131"/>
                  <a:pt x="156" y="131"/>
                </a:cubicBezTo>
                <a:cubicBezTo>
                  <a:pt x="155" y="132"/>
                  <a:pt x="155" y="132"/>
                  <a:pt x="155" y="133"/>
                </a:cubicBezTo>
                <a:cubicBezTo>
                  <a:pt x="155" y="132"/>
                  <a:pt x="155" y="132"/>
                  <a:pt x="156" y="131"/>
                </a:cubicBezTo>
                <a:close/>
                <a:moveTo>
                  <a:pt x="124" y="93"/>
                </a:moveTo>
                <a:cubicBezTo>
                  <a:pt x="124" y="92"/>
                  <a:pt x="124" y="92"/>
                  <a:pt x="124" y="92"/>
                </a:cubicBezTo>
                <a:cubicBezTo>
                  <a:pt x="124" y="92"/>
                  <a:pt x="124" y="92"/>
                  <a:pt x="123" y="92"/>
                </a:cubicBezTo>
                <a:cubicBezTo>
                  <a:pt x="123" y="92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lose/>
                <a:moveTo>
                  <a:pt x="112" y="143"/>
                </a:moveTo>
                <a:cubicBezTo>
                  <a:pt x="112" y="143"/>
                  <a:pt x="111" y="143"/>
                  <a:pt x="110" y="143"/>
                </a:cubicBezTo>
                <a:cubicBezTo>
                  <a:pt x="111" y="144"/>
                  <a:pt x="112" y="144"/>
                  <a:pt x="112" y="143"/>
                </a:cubicBezTo>
                <a:close/>
                <a:moveTo>
                  <a:pt x="146" y="122"/>
                </a:moveTo>
                <a:cubicBezTo>
                  <a:pt x="146" y="122"/>
                  <a:pt x="147" y="121"/>
                  <a:pt x="147" y="121"/>
                </a:cubicBezTo>
                <a:cubicBezTo>
                  <a:pt x="146" y="121"/>
                  <a:pt x="146" y="121"/>
                  <a:pt x="146" y="122"/>
                </a:cubicBezTo>
                <a:close/>
                <a:moveTo>
                  <a:pt x="104" y="86"/>
                </a:moveTo>
                <a:cubicBezTo>
                  <a:pt x="104" y="86"/>
                  <a:pt x="105" y="86"/>
                  <a:pt x="105" y="85"/>
                </a:cubicBezTo>
                <a:cubicBezTo>
                  <a:pt x="104" y="85"/>
                  <a:pt x="104" y="86"/>
                  <a:pt x="104" y="86"/>
                </a:cubicBezTo>
                <a:close/>
                <a:moveTo>
                  <a:pt x="34" y="131"/>
                </a:moveTo>
                <a:cubicBezTo>
                  <a:pt x="34" y="131"/>
                  <a:pt x="33" y="130"/>
                  <a:pt x="33" y="130"/>
                </a:cubicBezTo>
                <a:cubicBezTo>
                  <a:pt x="33" y="131"/>
                  <a:pt x="32" y="131"/>
                  <a:pt x="33" y="132"/>
                </a:cubicBezTo>
                <a:cubicBezTo>
                  <a:pt x="33" y="132"/>
                  <a:pt x="33" y="131"/>
                  <a:pt x="34" y="131"/>
                </a:cubicBezTo>
                <a:close/>
                <a:moveTo>
                  <a:pt x="53" y="264"/>
                </a:moveTo>
                <a:cubicBezTo>
                  <a:pt x="52" y="263"/>
                  <a:pt x="52" y="263"/>
                  <a:pt x="51" y="263"/>
                </a:cubicBezTo>
                <a:cubicBezTo>
                  <a:pt x="52" y="263"/>
                  <a:pt x="52" y="263"/>
                  <a:pt x="53" y="264"/>
                </a:cubicBezTo>
                <a:close/>
                <a:moveTo>
                  <a:pt x="60" y="134"/>
                </a:moveTo>
                <a:cubicBezTo>
                  <a:pt x="60" y="134"/>
                  <a:pt x="59" y="134"/>
                  <a:pt x="59" y="134"/>
                </a:cubicBezTo>
                <a:cubicBezTo>
                  <a:pt x="59" y="134"/>
                  <a:pt x="59" y="135"/>
                  <a:pt x="59" y="135"/>
                </a:cubicBezTo>
                <a:cubicBezTo>
                  <a:pt x="59" y="135"/>
                  <a:pt x="59" y="135"/>
                  <a:pt x="59" y="135"/>
                </a:cubicBezTo>
                <a:cubicBezTo>
                  <a:pt x="59" y="135"/>
                  <a:pt x="59" y="134"/>
                  <a:pt x="60" y="134"/>
                </a:cubicBezTo>
                <a:close/>
                <a:moveTo>
                  <a:pt x="105" y="139"/>
                </a:moveTo>
                <a:cubicBezTo>
                  <a:pt x="105" y="139"/>
                  <a:pt x="106" y="138"/>
                  <a:pt x="107" y="138"/>
                </a:cubicBezTo>
                <a:cubicBezTo>
                  <a:pt x="105" y="138"/>
                  <a:pt x="105" y="138"/>
                  <a:pt x="105" y="139"/>
                </a:cubicBezTo>
                <a:close/>
                <a:moveTo>
                  <a:pt x="61" y="140"/>
                </a:moveTo>
                <a:cubicBezTo>
                  <a:pt x="60" y="141"/>
                  <a:pt x="60" y="141"/>
                  <a:pt x="60" y="142"/>
                </a:cubicBezTo>
                <a:cubicBezTo>
                  <a:pt x="61" y="141"/>
                  <a:pt x="61" y="141"/>
                  <a:pt x="61" y="140"/>
                </a:cubicBezTo>
                <a:close/>
                <a:moveTo>
                  <a:pt x="159" y="117"/>
                </a:moveTo>
                <a:cubicBezTo>
                  <a:pt x="158" y="117"/>
                  <a:pt x="158" y="118"/>
                  <a:pt x="159" y="119"/>
                </a:cubicBezTo>
                <a:cubicBezTo>
                  <a:pt x="159" y="118"/>
                  <a:pt x="159" y="117"/>
                  <a:pt x="159" y="117"/>
                </a:cubicBezTo>
                <a:close/>
                <a:moveTo>
                  <a:pt x="165" y="105"/>
                </a:moveTo>
                <a:cubicBezTo>
                  <a:pt x="165" y="105"/>
                  <a:pt x="165" y="106"/>
                  <a:pt x="165" y="106"/>
                </a:cubicBezTo>
                <a:cubicBezTo>
                  <a:pt x="165" y="106"/>
                  <a:pt x="165" y="106"/>
                  <a:pt x="166" y="106"/>
                </a:cubicBezTo>
                <a:cubicBezTo>
                  <a:pt x="166" y="106"/>
                  <a:pt x="165" y="105"/>
                  <a:pt x="165" y="105"/>
                </a:cubicBezTo>
                <a:close/>
                <a:moveTo>
                  <a:pt x="31" y="179"/>
                </a:moveTo>
                <a:cubicBezTo>
                  <a:pt x="31" y="179"/>
                  <a:pt x="31" y="179"/>
                  <a:pt x="31" y="179"/>
                </a:cubicBezTo>
                <a:cubicBezTo>
                  <a:pt x="30" y="180"/>
                  <a:pt x="30" y="180"/>
                  <a:pt x="30" y="181"/>
                </a:cubicBezTo>
                <a:cubicBezTo>
                  <a:pt x="30" y="181"/>
                  <a:pt x="30" y="181"/>
                  <a:pt x="30" y="181"/>
                </a:cubicBezTo>
                <a:cubicBezTo>
                  <a:pt x="31" y="180"/>
                  <a:pt x="31" y="180"/>
                  <a:pt x="31" y="179"/>
                </a:cubicBezTo>
                <a:close/>
                <a:moveTo>
                  <a:pt x="83" y="164"/>
                </a:moveTo>
                <a:cubicBezTo>
                  <a:pt x="83" y="164"/>
                  <a:pt x="83" y="164"/>
                  <a:pt x="83" y="164"/>
                </a:cubicBezTo>
                <a:cubicBezTo>
                  <a:pt x="83" y="164"/>
                  <a:pt x="82" y="165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83" y="165"/>
                  <a:pt x="83" y="165"/>
                  <a:pt x="83" y="164"/>
                </a:cubicBezTo>
                <a:close/>
                <a:moveTo>
                  <a:pt x="6" y="161"/>
                </a:moveTo>
                <a:cubicBezTo>
                  <a:pt x="6" y="161"/>
                  <a:pt x="6" y="161"/>
                  <a:pt x="6" y="161"/>
                </a:cubicBezTo>
                <a:cubicBezTo>
                  <a:pt x="6" y="162"/>
                  <a:pt x="6" y="163"/>
                  <a:pt x="6" y="163"/>
                </a:cubicBezTo>
                <a:cubicBezTo>
                  <a:pt x="6" y="163"/>
                  <a:pt x="6" y="163"/>
                  <a:pt x="6" y="163"/>
                </a:cubicBezTo>
                <a:cubicBezTo>
                  <a:pt x="6" y="163"/>
                  <a:pt x="6" y="162"/>
                  <a:pt x="6" y="161"/>
                </a:cubicBezTo>
                <a:close/>
                <a:moveTo>
                  <a:pt x="25" y="209"/>
                </a:moveTo>
                <a:cubicBezTo>
                  <a:pt x="26" y="209"/>
                  <a:pt x="26" y="209"/>
                  <a:pt x="26" y="209"/>
                </a:cubicBezTo>
                <a:cubicBezTo>
                  <a:pt x="26" y="208"/>
                  <a:pt x="26" y="208"/>
                  <a:pt x="26" y="207"/>
                </a:cubicBezTo>
                <a:cubicBezTo>
                  <a:pt x="26" y="207"/>
                  <a:pt x="26" y="207"/>
                  <a:pt x="26" y="207"/>
                </a:cubicBezTo>
                <a:cubicBezTo>
                  <a:pt x="26" y="208"/>
                  <a:pt x="26" y="208"/>
                  <a:pt x="25" y="209"/>
                </a:cubicBezTo>
                <a:close/>
                <a:moveTo>
                  <a:pt x="90" y="100"/>
                </a:moveTo>
                <a:cubicBezTo>
                  <a:pt x="90" y="100"/>
                  <a:pt x="90" y="100"/>
                  <a:pt x="90" y="100"/>
                </a:cubicBezTo>
                <a:cubicBezTo>
                  <a:pt x="90" y="100"/>
                  <a:pt x="89" y="101"/>
                  <a:pt x="89" y="101"/>
                </a:cubicBezTo>
                <a:cubicBezTo>
                  <a:pt x="89" y="101"/>
                  <a:pt x="89" y="101"/>
                  <a:pt x="89" y="101"/>
                </a:cubicBezTo>
                <a:cubicBezTo>
                  <a:pt x="89" y="101"/>
                  <a:pt x="90" y="101"/>
                  <a:pt x="90" y="100"/>
                </a:cubicBezTo>
                <a:close/>
                <a:moveTo>
                  <a:pt x="37" y="165"/>
                </a:moveTo>
                <a:cubicBezTo>
                  <a:pt x="37" y="165"/>
                  <a:pt x="36" y="165"/>
                  <a:pt x="36" y="165"/>
                </a:cubicBezTo>
                <a:cubicBezTo>
                  <a:pt x="36" y="166"/>
                  <a:pt x="37" y="166"/>
                  <a:pt x="37" y="166"/>
                </a:cubicBezTo>
                <a:cubicBezTo>
                  <a:pt x="37" y="166"/>
                  <a:pt x="37" y="165"/>
                  <a:pt x="37" y="165"/>
                </a:cubicBezTo>
                <a:close/>
                <a:moveTo>
                  <a:pt x="174" y="123"/>
                </a:moveTo>
                <a:cubicBezTo>
                  <a:pt x="175" y="123"/>
                  <a:pt x="175" y="123"/>
                  <a:pt x="175" y="122"/>
                </a:cubicBezTo>
                <a:cubicBezTo>
                  <a:pt x="175" y="122"/>
                  <a:pt x="174" y="123"/>
                  <a:pt x="174" y="123"/>
                </a:cubicBezTo>
                <a:close/>
                <a:moveTo>
                  <a:pt x="74" y="170"/>
                </a:moveTo>
                <a:cubicBezTo>
                  <a:pt x="74" y="170"/>
                  <a:pt x="74" y="170"/>
                  <a:pt x="73" y="170"/>
                </a:cubicBezTo>
                <a:cubicBezTo>
                  <a:pt x="73" y="170"/>
                  <a:pt x="73" y="170"/>
                  <a:pt x="73" y="171"/>
                </a:cubicBezTo>
                <a:cubicBezTo>
                  <a:pt x="73" y="171"/>
                  <a:pt x="73" y="171"/>
                  <a:pt x="73" y="171"/>
                </a:cubicBezTo>
                <a:cubicBezTo>
                  <a:pt x="73" y="171"/>
                  <a:pt x="73" y="170"/>
                  <a:pt x="74" y="170"/>
                </a:cubicBezTo>
                <a:close/>
                <a:moveTo>
                  <a:pt x="100" y="141"/>
                </a:moveTo>
                <a:cubicBezTo>
                  <a:pt x="101" y="141"/>
                  <a:pt x="101" y="141"/>
                  <a:pt x="101" y="140"/>
                </a:cubicBezTo>
                <a:cubicBezTo>
                  <a:pt x="101" y="141"/>
                  <a:pt x="100" y="141"/>
                  <a:pt x="100" y="141"/>
                </a:cubicBezTo>
                <a:close/>
                <a:moveTo>
                  <a:pt x="74" y="88"/>
                </a:moveTo>
                <a:cubicBezTo>
                  <a:pt x="74" y="88"/>
                  <a:pt x="74" y="88"/>
                  <a:pt x="75" y="88"/>
                </a:cubicBezTo>
                <a:cubicBezTo>
                  <a:pt x="75" y="88"/>
                  <a:pt x="75" y="88"/>
                  <a:pt x="75" y="87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87"/>
                  <a:pt x="74" y="88"/>
                  <a:pt x="74" y="88"/>
                </a:cubicBezTo>
                <a:close/>
                <a:moveTo>
                  <a:pt x="9" y="88"/>
                </a:moveTo>
                <a:cubicBezTo>
                  <a:pt x="9" y="88"/>
                  <a:pt x="9" y="88"/>
                  <a:pt x="9" y="88"/>
                </a:cubicBezTo>
                <a:cubicBezTo>
                  <a:pt x="9" y="88"/>
                  <a:pt x="8" y="89"/>
                  <a:pt x="8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9" y="89"/>
                  <a:pt x="9" y="89"/>
                  <a:pt x="9" y="88"/>
                </a:cubicBezTo>
                <a:close/>
                <a:moveTo>
                  <a:pt x="22" y="130"/>
                </a:moveTo>
                <a:cubicBezTo>
                  <a:pt x="22" y="130"/>
                  <a:pt x="22" y="130"/>
                  <a:pt x="23" y="130"/>
                </a:cubicBezTo>
                <a:cubicBezTo>
                  <a:pt x="23" y="130"/>
                  <a:pt x="23" y="130"/>
                  <a:pt x="23" y="130"/>
                </a:cubicBezTo>
                <a:cubicBezTo>
                  <a:pt x="23" y="130"/>
                  <a:pt x="23" y="130"/>
                  <a:pt x="23" y="130"/>
                </a:cubicBezTo>
                <a:cubicBezTo>
                  <a:pt x="23" y="130"/>
                  <a:pt x="23" y="130"/>
                  <a:pt x="22" y="130"/>
                </a:cubicBezTo>
                <a:close/>
                <a:moveTo>
                  <a:pt x="104" y="105"/>
                </a:moveTo>
                <a:cubicBezTo>
                  <a:pt x="103" y="104"/>
                  <a:pt x="103" y="105"/>
                  <a:pt x="103" y="106"/>
                </a:cubicBezTo>
                <a:cubicBezTo>
                  <a:pt x="103" y="105"/>
                  <a:pt x="104" y="105"/>
                  <a:pt x="104" y="105"/>
                </a:cubicBezTo>
                <a:close/>
                <a:moveTo>
                  <a:pt x="58" y="66"/>
                </a:moveTo>
                <a:cubicBezTo>
                  <a:pt x="58" y="66"/>
                  <a:pt x="58" y="66"/>
                  <a:pt x="58" y="66"/>
                </a:cubicBezTo>
                <a:cubicBezTo>
                  <a:pt x="58" y="66"/>
                  <a:pt x="58" y="66"/>
                  <a:pt x="59" y="66"/>
                </a:cubicBezTo>
                <a:cubicBezTo>
                  <a:pt x="58" y="66"/>
                  <a:pt x="58" y="66"/>
                  <a:pt x="58" y="66"/>
                </a:cubicBezTo>
                <a:cubicBezTo>
                  <a:pt x="58" y="66"/>
                  <a:pt x="58" y="66"/>
                  <a:pt x="58" y="66"/>
                </a:cubicBezTo>
                <a:close/>
                <a:moveTo>
                  <a:pt x="18" y="127"/>
                </a:moveTo>
                <a:cubicBezTo>
                  <a:pt x="18" y="127"/>
                  <a:pt x="18" y="127"/>
                  <a:pt x="19" y="127"/>
                </a:cubicBezTo>
                <a:cubicBezTo>
                  <a:pt x="19" y="127"/>
                  <a:pt x="19" y="127"/>
                  <a:pt x="19" y="126"/>
                </a:cubicBezTo>
                <a:cubicBezTo>
                  <a:pt x="18" y="126"/>
                  <a:pt x="18" y="126"/>
                  <a:pt x="18" y="126"/>
                </a:cubicBezTo>
                <a:cubicBezTo>
                  <a:pt x="18" y="127"/>
                  <a:pt x="18" y="127"/>
                  <a:pt x="18" y="127"/>
                </a:cubicBezTo>
                <a:close/>
                <a:moveTo>
                  <a:pt x="118" y="144"/>
                </a:moveTo>
                <a:cubicBezTo>
                  <a:pt x="118" y="144"/>
                  <a:pt x="118" y="144"/>
                  <a:pt x="118" y="144"/>
                </a:cubicBezTo>
                <a:cubicBezTo>
                  <a:pt x="118" y="144"/>
                  <a:pt x="117" y="144"/>
                  <a:pt x="117" y="145"/>
                </a:cubicBezTo>
                <a:cubicBezTo>
                  <a:pt x="117" y="145"/>
                  <a:pt x="117" y="145"/>
                  <a:pt x="117" y="145"/>
                </a:cubicBezTo>
                <a:cubicBezTo>
                  <a:pt x="118" y="145"/>
                  <a:pt x="118" y="144"/>
                  <a:pt x="118" y="144"/>
                </a:cubicBezTo>
                <a:close/>
                <a:moveTo>
                  <a:pt x="184" y="104"/>
                </a:moveTo>
                <a:cubicBezTo>
                  <a:pt x="184" y="104"/>
                  <a:pt x="184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ubicBezTo>
                  <a:pt x="183" y="104"/>
                  <a:pt x="183" y="104"/>
                  <a:pt x="183" y="104"/>
                </a:cubicBezTo>
                <a:cubicBezTo>
                  <a:pt x="183" y="104"/>
                  <a:pt x="184" y="104"/>
                  <a:pt x="184" y="104"/>
                </a:cubicBezTo>
                <a:close/>
              </a:path>
            </a:pathLst>
          </a:custGeom>
          <a:solidFill>
            <a:srgbClr val="D55A4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2" name="组 41"/>
          <p:cNvGrpSpPr/>
          <p:nvPr/>
        </p:nvGrpSpPr>
        <p:grpSpPr>
          <a:xfrm>
            <a:off x="6830732" y="2818301"/>
            <a:ext cx="674687" cy="612776"/>
            <a:chOff x="2973388" y="3148013"/>
            <a:chExt cx="674687" cy="612776"/>
          </a:xfrm>
          <a:solidFill>
            <a:srgbClr val="D55A43"/>
          </a:solidFill>
        </p:grpSpPr>
        <p:sp>
          <p:nvSpPr>
            <p:cNvPr id="37" name="Freeform 107"/>
            <p:cNvSpPr>
              <a:spLocks noEditPoints="1"/>
            </p:cNvSpPr>
            <p:nvPr/>
          </p:nvSpPr>
          <p:spPr bwMode="auto">
            <a:xfrm>
              <a:off x="2973388" y="3159126"/>
              <a:ext cx="252412" cy="601663"/>
            </a:xfrm>
            <a:custGeom>
              <a:avLst/>
              <a:gdLst>
                <a:gd name="T0" fmla="*/ 4 w 96"/>
                <a:gd name="T1" fmla="*/ 18 h 229"/>
                <a:gd name="T2" fmla="*/ 91 w 96"/>
                <a:gd name="T3" fmla="*/ 16 h 229"/>
                <a:gd name="T4" fmla="*/ 90 w 96"/>
                <a:gd name="T5" fmla="*/ 229 h 229"/>
                <a:gd name="T6" fmla="*/ 76 w 96"/>
                <a:gd name="T7" fmla="*/ 101 h 229"/>
                <a:gd name="T8" fmla="*/ 62 w 96"/>
                <a:gd name="T9" fmla="*/ 217 h 229"/>
                <a:gd name="T10" fmla="*/ 72 w 96"/>
                <a:gd name="T11" fmla="*/ 122 h 229"/>
                <a:gd name="T12" fmla="*/ 84 w 96"/>
                <a:gd name="T13" fmla="*/ 158 h 229"/>
                <a:gd name="T14" fmla="*/ 85 w 96"/>
                <a:gd name="T15" fmla="*/ 67 h 229"/>
                <a:gd name="T16" fmla="*/ 86 w 96"/>
                <a:gd name="T17" fmla="*/ 95 h 229"/>
                <a:gd name="T18" fmla="*/ 33 w 96"/>
                <a:gd name="T19" fmla="*/ 208 h 229"/>
                <a:gd name="T20" fmla="*/ 10 w 96"/>
                <a:gd name="T21" fmla="*/ 145 h 229"/>
                <a:gd name="T22" fmla="*/ 66 w 96"/>
                <a:gd name="T23" fmla="*/ 203 h 229"/>
                <a:gd name="T24" fmla="*/ 86 w 96"/>
                <a:gd name="T25" fmla="*/ 172 h 229"/>
                <a:gd name="T26" fmla="*/ 75 w 96"/>
                <a:gd name="T27" fmla="*/ 92 h 229"/>
                <a:gd name="T28" fmla="*/ 69 w 96"/>
                <a:gd name="T29" fmla="*/ 213 h 229"/>
                <a:gd name="T30" fmla="*/ 88 w 96"/>
                <a:gd name="T31" fmla="*/ 204 h 229"/>
                <a:gd name="T32" fmla="*/ 83 w 96"/>
                <a:gd name="T33" fmla="*/ 170 h 229"/>
                <a:gd name="T34" fmla="*/ 28 w 96"/>
                <a:gd name="T35" fmla="*/ 192 h 229"/>
                <a:gd name="T36" fmla="*/ 61 w 96"/>
                <a:gd name="T37" fmla="*/ 32 h 229"/>
                <a:gd name="T38" fmla="*/ 57 w 96"/>
                <a:gd name="T39" fmla="*/ 22 h 229"/>
                <a:gd name="T40" fmla="*/ 59 w 96"/>
                <a:gd name="T41" fmla="*/ 17 h 229"/>
                <a:gd name="T42" fmla="*/ 42 w 96"/>
                <a:gd name="T43" fmla="*/ 39 h 229"/>
                <a:gd name="T44" fmla="*/ 20 w 96"/>
                <a:gd name="T45" fmla="*/ 81 h 229"/>
                <a:gd name="T46" fmla="*/ 88 w 96"/>
                <a:gd name="T47" fmla="*/ 95 h 229"/>
                <a:gd name="T48" fmla="*/ 34 w 96"/>
                <a:gd name="T49" fmla="*/ 15 h 229"/>
                <a:gd name="T50" fmla="*/ 52 w 96"/>
                <a:gd name="T51" fmla="*/ 68 h 229"/>
                <a:gd name="T52" fmla="*/ 44 w 96"/>
                <a:gd name="T53" fmla="*/ 193 h 229"/>
                <a:gd name="T54" fmla="*/ 18 w 96"/>
                <a:gd name="T55" fmla="*/ 135 h 229"/>
                <a:gd name="T56" fmla="*/ 23 w 96"/>
                <a:gd name="T57" fmla="*/ 56 h 229"/>
                <a:gd name="T58" fmla="*/ 58 w 96"/>
                <a:gd name="T59" fmla="*/ 28 h 229"/>
                <a:gd name="T60" fmla="*/ 16 w 96"/>
                <a:gd name="T61" fmla="*/ 67 h 229"/>
                <a:gd name="T62" fmla="*/ 19 w 96"/>
                <a:gd name="T63" fmla="*/ 52 h 229"/>
                <a:gd name="T64" fmla="*/ 18 w 96"/>
                <a:gd name="T65" fmla="*/ 70 h 229"/>
                <a:gd name="T66" fmla="*/ 37 w 96"/>
                <a:gd name="T67" fmla="*/ 21 h 229"/>
                <a:gd name="T68" fmla="*/ 33 w 96"/>
                <a:gd name="T69" fmla="*/ 191 h 229"/>
                <a:gd name="T70" fmla="*/ 34 w 96"/>
                <a:gd name="T71" fmla="*/ 143 h 229"/>
                <a:gd name="T72" fmla="*/ 49 w 96"/>
                <a:gd name="T73" fmla="*/ 15 h 229"/>
                <a:gd name="T74" fmla="*/ 39 w 96"/>
                <a:gd name="T75" fmla="*/ 38 h 229"/>
                <a:gd name="T76" fmla="*/ 25 w 96"/>
                <a:gd name="T77" fmla="*/ 15 h 229"/>
                <a:gd name="T78" fmla="*/ 13 w 96"/>
                <a:gd name="T79" fmla="*/ 111 h 229"/>
                <a:gd name="T80" fmla="*/ 23 w 96"/>
                <a:gd name="T81" fmla="*/ 38 h 229"/>
                <a:gd name="T82" fmla="*/ 20 w 96"/>
                <a:gd name="T83" fmla="*/ 120 h 229"/>
                <a:gd name="T84" fmla="*/ 26 w 96"/>
                <a:gd name="T85" fmla="*/ 22 h 229"/>
                <a:gd name="T86" fmla="*/ 29 w 96"/>
                <a:gd name="T87" fmla="*/ 71 h 229"/>
                <a:gd name="T88" fmla="*/ 31 w 96"/>
                <a:gd name="T89" fmla="*/ 37 h 229"/>
                <a:gd name="T90" fmla="*/ 51 w 96"/>
                <a:gd name="T91" fmla="*/ 43 h 229"/>
                <a:gd name="T92" fmla="*/ 19 w 96"/>
                <a:gd name="T93" fmla="*/ 55 h 229"/>
                <a:gd name="T94" fmla="*/ 46 w 96"/>
                <a:gd name="T95" fmla="*/ 101 h 229"/>
                <a:gd name="T96" fmla="*/ 53 w 96"/>
                <a:gd name="T97" fmla="*/ 194 h 229"/>
                <a:gd name="T98" fmla="*/ 50 w 96"/>
                <a:gd name="T99" fmla="*/ 168 h 229"/>
                <a:gd name="T100" fmla="*/ 40 w 96"/>
                <a:gd name="T101" fmla="*/ 44 h 229"/>
                <a:gd name="T102" fmla="*/ 14 w 96"/>
                <a:gd name="T103" fmla="*/ 133 h 229"/>
                <a:gd name="T104" fmla="*/ 46 w 96"/>
                <a:gd name="T105" fmla="*/ 194 h 229"/>
                <a:gd name="T106" fmla="*/ 35 w 96"/>
                <a:gd name="T107" fmla="*/ 154 h 229"/>
                <a:gd name="T108" fmla="*/ 33 w 96"/>
                <a:gd name="T109" fmla="*/ 55 h 229"/>
                <a:gd name="T110" fmla="*/ 43 w 96"/>
                <a:gd name="T111" fmla="*/ 62 h 229"/>
                <a:gd name="T112" fmla="*/ 58 w 96"/>
                <a:gd name="T113" fmla="*/ 107 h 229"/>
                <a:gd name="T114" fmla="*/ 58 w 96"/>
                <a:gd name="T115" fmla="*/ 73 h 229"/>
                <a:gd name="T116" fmla="*/ 53 w 96"/>
                <a:gd name="T117" fmla="*/ 91 h 229"/>
                <a:gd name="T118" fmla="*/ 39 w 96"/>
                <a:gd name="T119" fmla="*/ 30 h 229"/>
                <a:gd name="T120" fmla="*/ 46 w 96"/>
                <a:gd name="T121" fmla="*/ 137 h 229"/>
                <a:gd name="T122" fmla="*/ 21 w 96"/>
                <a:gd name="T123" fmla="*/ 16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6" h="229">
                  <a:moveTo>
                    <a:pt x="13" y="210"/>
                  </a:moveTo>
                  <a:cubicBezTo>
                    <a:pt x="10" y="210"/>
                    <a:pt x="8" y="209"/>
                    <a:pt x="9" y="206"/>
                  </a:cubicBezTo>
                  <a:cubicBezTo>
                    <a:pt x="8" y="205"/>
                    <a:pt x="8" y="204"/>
                    <a:pt x="8" y="203"/>
                  </a:cubicBezTo>
                  <a:cubicBezTo>
                    <a:pt x="8" y="202"/>
                    <a:pt x="9" y="201"/>
                    <a:pt x="10" y="200"/>
                  </a:cubicBezTo>
                  <a:cubicBezTo>
                    <a:pt x="10" y="200"/>
                    <a:pt x="9" y="200"/>
                    <a:pt x="9" y="200"/>
                  </a:cubicBezTo>
                  <a:cubicBezTo>
                    <a:pt x="8" y="200"/>
                    <a:pt x="7" y="199"/>
                    <a:pt x="7" y="197"/>
                  </a:cubicBezTo>
                  <a:cubicBezTo>
                    <a:pt x="7" y="197"/>
                    <a:pt x="7" y="196"/>
                    <a:pt x="7" y="196"/>
                  </a:cubicBezTo>
                  <a:cubicBezTo>
                    <a:pt x="8" y="186"/>
                    <a:pt x="8" y="177"/>
                    <a:pt x="7" y="168"/>
                  </a:cubicBezTo>
                  <a:cubicBezTo>
                    <a:pt x="7" y="163"/>
                    <a:pt x="7" y="158"/>
                    <a:pt x="7" y="152"/>
                  </a:cubicBezTo>
                  <a:cubicBezTo>
                    <a:pt x="7" y="152"/>
                    <a:pt x="7" y="151"/>
                    <a:pt x="7" y="151"/>
                  </a:cubicBezTo>
                  <a:cubicBezTo>
                    <a:pt x="7" y="151"/>
                    <a:pt x="6" y="151"/>
                    <a:pt x="6" y="151"/>
                  </a:cubicBezTo>
                  <a:cubicBezTo>
                    <a:pt x="6" y="151"/>
                    <a:pt x="5" y="151"/>
                    <a:pt x="5" y="150"/>
                  </a:cubicBezTo>
                  <a:cubicBezTo>
                    <a:pt x="5" y="150"/>
                    <a:pt x="5" y="149"/>
                    <a:pt x="5" y="149"/>
                  </a:cubicBezTo>
                  <a:cubicBezTo>
                    <a:pt x="5" y="149"/>
                    <a:pt x="6" y="149"/>
                    <a:pt x="6" y="149"/>
                  </a:cubicBezTo>
                  <a:cubicBezTo>
                    <a:pt x="7" y="148"/>
                    <a:pt x="7" y="147"/>
                    <a:pt x="7" y="145"/>
                  </a:cubicBezTo>
                  <a:cubicBezTo>
                    <a:pt x="7" y="130"/>
                    <a:pt x="7" y="115"/>
                    <a:pt x="7" y="100"/>
                  </a:cubicBezTo>
                  <a:cubicBezTo>
                    <a:pt x="7" y="83"/>
                    <a:pt x="7" y="67"/>
                    <a:pt x="6" y="51"/>
                  </a:cubicBezTo>
                  <a:cubicBezTo>
                    <a:pt x="6" y="45"/>
                    <a:pt x="6" y="38"/>
                    <a:pt x="5" y="32"/>
                  </a:cubicBezTo>
                  <a:cubicBezTo>
                    <a:pt x="5" y="30"/>
                    <a:pt x="5" y="27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" y="22"/>
                    <a:pt x="2" y="20"/>
                    <a:pt x="4" y="18"/>
                  </a:cubicBezTo>
                  <a:cubicBezTo>
                    <a:pt x="4" y="16"/>
                    <a:pt x="4" y="14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1"/>
                    <a:pt x="2" y="10"/>
                    <a:pt x="1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6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6"/>
                    <a:pt x="5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3" y="7"/>
                    <a:pt x="19" y="6"/>
                    <a:pt x="25" y="6"/>
                  </a:cubicBezTo>
                  <a:cubicBezTo>
                    <a:pt x="27" y="6"/>
                    <a:pt x="30" y="6"/>
                    <a:pt x="33" y="5"/>
                  </a:cubicBezTo>
                  <a:cubicBezTo>
                    <a:pt x="37" y="5"/>
                    <a:pt x="42" y="5"/>
                    <a:pt x="47" y="4"/>
                  </a:cubicBezTo>
                  <a:cubicBezTo>
                    <a:pt x="52" y="3"/>
                    <a:pt x="57" y="3"/>
                    <a:pt x="63" y="2"/>
                  </a:cubicBezTo>
                  <a:cubicBezTo>
                    <a:pt x="63" y="2"/>
                    <a:pt x="63" y="1"/>
                    <a:pt x="63" y="1"/>
                  </a:cubicBezTo>
                  <a:cubicBezTo>
                    <a:pt x="64" y="0"/>
                    <a:pt x="66" y="0"/>
                    <a:pt x="67" y="0"/>
                  </a:cubicBezTo>
                  <a:cubicBezTo>
                    <a:pt x="67" y="0"/>
                    <a:pt x="67" y="0"/>
                    <a:pt x="67" y="1"/>
                  </a:cubicBezTo>
                  <a:cubicBezTo>
                    <a:pt x="67" y="2"/>
                    <a:pt x="69" y="2"/>
                    <a:pt x="69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5"/>
                    <a:pt x="70" y="5"/>
                    <a:pt x="71" y="6"/>
                  </a:cubicBezTo>
                  <a:cubicBezTo>
                    <a:pt x="73" y="7"/>
                    <a:pt x="74" y="8"/>
                    <a:pt x="76" y="9"/>
                  </a:cubicBezTo>
                  <a:cubicBezTo>
                    <a:pt x="79" y="12"/>
                    <a:pt x="83" y="13"/>
                    <a:pt x="87" y="15"/>
                  </a:cubicBezTo>
                  <a:cubicBezTo>
                    <a:pt x="89" y="15"/>
                    <a:pt x="90" y="15"/>
                    <a:pt x="91" y="16"/>
                  </a:cubicBezTo>
                  <a:cubicBezTo>
                    <a:pt x="92" y="17"/>
                    <a:pt x="93" y="18"/>
                    <a:pt x="93" y="21"/>
                  </a:cubicBezTo>
                  <a:cubicBezTo>
                    <a:pt x="94" y="28"/>
                    <a:pt x="94" y="36"/>
                    <a:pt x="94" y="44"/>
                  </a:cubicBezTo>
                  <a:cubicBezTo>
                    <a:pt x="94" y="44"/>
                    <a:pt x="94" y="45"/>
                    <a:pt x="94" y="46"/>
                  </a:cubicBezTo>
                  <a:cubicBezTo>
                    <a:pt x="94" y="46"/>
                    <a:pt x="94" y="46"/>
                    <a:pt x="94" y="47"/>
                  </a:cubicBezTo>
                  <a:cubicBezTo>
                    <a:pt x="94" y="47"/>
                    <a:pt x="94" y="48"/>
                    <a:pt x="94" y="49"/>
                  </a:cubicBezTo>
                  <a:cubicBezTo>
                    <a:pt x="94" y="61"/>
                    <a:pt x="94" y="73"/>
                    <a:pt x="94" y="85"/>
                  </a:cubicBezTo>
                  <a:cubicBezTo>
                    <a:pt x="94" y="85"/>
                    <a:pt x="94" y="86"/>
                    <a:pt x="94" y="86"/>
                  </a:cubicBezTo>
                  <a:cubicBezTo>
                    <a:pt x="94" y="86"/>
                    <a:pt x="94" y="87"/>
                    <a:pt x="94" y="87"/>
                  </a:cubicBezTo>
                  <a:cubicBezTo>
                    <a:pt x="94" y="88"/>
                    <a:pt x="94" y="89"/>
                    <a:pt x="94" y="90"/>
                  </a:cubicBezTo>
                  <a:cubicBezTo>
                    <a:pt x="94" y="114"/>
                    <a:pt x="93" y="139"/>
                    <a:pt x="94" y="163"/>
                  </a:cubicBezTo>
                  <a:cubicBezTo>
                    <a:pt x="94" y="174"/>
                    <a:pt x="94" y="185"/>
                    <a:pt x="94" y="195"/>
                  </a:cubicBezTo>
                  <a:cubicBezTo>
                    <a:pt x="94" y="199"/>
                    <a:pt x="94" y="202"/>
                    <a:pt x="95" y="206"/>
                  </a:cubicBezTo>
                  <a:cubicBezTo>
                    <a:pt x="95" y="210"/>
                    <a:pt x="95" y="214"/>
                    <a:pt x="96" y="218"/>
                  </a:cubicBezTo>
                  <a:cubicBezTo>
                    <a:pt x="96" y="219"/>
                    <a:pt x="96" y="220"/>
                    <a:pt x="96" y="220"/>
                  </a:cubicBezTo>
                  <a:cubicBezTo>
                    <a:pt x="96" y="221"/>
                    <a:pt x="96" y="222"/>
                    <a:pt x="96" y="223"/>
                  </a:cubicBezTo>
                  <a:cubicBezTo>
                    <a:pt x="96" y="223"/>
                    <a:pt x="95" y="223"/>
                    <a:pt x="95" y="224"/>
                  </a:cubicBezTo>
                  <a:cubicBezTo>
                    <a:pt x="95" y="225"/>
                    <a:pt x="96" y="225"/>
                    <a:pt x="95" y="226"/>
                  </a:cubicBezTo>
                  <a:cubicBezTo>
                    <a:pt x="95" y="227"/>
                    <a:pt x="95" y="227"/>
                    <a:pt x="95" y="228"/>
                  </a:cubicBezTo>
                  <a:cubicBezTo>
                    <a:pt x="95" y="229"/>
                    <a:pt x="94" y="229"/>
                    <a:pt x="93" y="229"/>
                  </a:cubicBezTo>
                  <a:cubicBezTo>
                    <a:pt x="93" y="228"/>
                    <a:pt x="92" y="228"/>
                    <a:pt x="92" y="229"/>
                  </a:cubicBezTo>
                  <a:cubicBezTo>
                    <a:pt x="91" y="229"/>
                    <a:pt x="91" y="229"/>
                    <a:pt x="90" y="229"/>
                  </a:cubicBezTo>
                  <a:cubicBezTo>
                    <a:pt x="81" y="229"/>
                    <a:pt x="72" y="228"/>
                    <a:pt x="63" y="228"/>
                  </a:cubicBezTo>
                  <a:cubicBezTo>
                    <a:pt x="58" y="228"/>
                    <a:pt x="52" y="228"/>
                    <a:pt x="47" y="227"/>
                  </a:cubicBezTo>
                  <a:cubicBezTo>
                    <a:pt x="45" y="227"/>
                    <a:pt x="44" y="227"/>
                    <a:pt x="42" y="227"/>
                  </a:cubicBezTo>
                  <a:cubicBezTo>
                    <a:pt x="40" y="227"/>
                    <a:pt x="38" y="228"/>
                    <a:pt x="36" y="228"/>
                  </a:cubicBezTo>
                  <a:cubicBezTo>
                    <a:pt x="35" y="228"/>
                    <a:pt x="35" y="228"/>
                    <a:pt x="34" y="228"/>
                  </a:cubicBezTo>
                  <a:cubicBezTo>
                    <a:pt x="34" y="228"/>
                    <a:pt x="33" y="228"/>
                    <a:pt x="33" y="228"/>
                  </a:cubicBezTo>
                  <a:cubicBezTo>
                    <a:pt x="31" y="228"/>
                    <a:pt x="30" y="228"/>
                    <a:pt x="28" y="228"/>
                  </a:cubicBezTo>
                  <a:cubicBezTo>
                    <a:pt x="27" y="228"/>
                    <a:pt x="26" y="228"/>
                    <a:pt x="26" y="228"/>
                  </a:cubicBezTo>
                  <a:cubicBezTo>
                    <a:pt x="24" y="228"/>
                    <a:pt x="23" y="227"/>
                    <a:pt x="22" y="226"/>
                  </a:cubicBezTo>
                  <a:cubicBezTo>
                    <a:pt x="20" y="220"/>
                    <a:pt x="16" y="215"/>
                    <a:pt x="13" y="210"/>
                  </a:cubicBezTo>
                  <a:cubicBezTo>
                    <a:pt x="13" y="210"/>
                    <a:pt x="13" y="210"/>
                    <a:pt x="13" y="210"/>
                  </a:cubicBezTo>
                  <a:close/>
                  <a:moveTo>
                    <a:pt x="48" y="187"/>
                  </a:moveTo>
                  <a:cubicBezTo>
                    <a:pt x="48" y="187"/>
                    <a:pt x="47" y="187"/>
                    <a:pt x="46" y="187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7" y="188"/>
                    <a:pt x="48" y="188"/>
                    <a:pt x="48" y="187"/>
                  </a:cubicBezTo>
                  <a:cubicBezTo>
                    <a:pt x="49" y="187"/>
                    <a:pt x="50" y="187"/>
                    <a:pt x="50" y="186"/>
                  </a:cubicBezTo>
                  <a:cubicBezTo>
                    <a:pt x="51" y="186"/>
                    <a:pt x="51" y="186"/>
                    <a:pt x="50" y="186"/>
                  </a:cubicBezTo>
                  <a:cubicBezTo>
                    <a:pt x="50" y="186"/>
                    <a:pt x="49" y="187"/>
                    <a:pt x="48" y="187"/>
                  </a:cubicBezTo>
                  <a:close/>
                  <a:moveTo>
                    <a:pt x="71" y="81"/>
                  </a:moveTo>
                  <a:cubicBezTo>
                    <a:pt x="71" y="83"/>
                    <a:pt x="72" y="103"/>
                    <a:pt x="72" y="104"/>
                  </a:cubicBezTo>
                  <a:cubicBezTo>
                    <a:pt x="73" y="103"/>
                    <a:pt x="74" y="102"/>
                    <a:pt x="76" y="101"/>
                  </a:cubicBezTo>
                  <a:cubicBezTo>
                    <a:pt x="79" y="98"/>
                    <a:pt x="82" y="95"/>
                    <a:pt x="85" y="93"/>
                  </a:cubicBezTo>
                  <a:cubicBezTo>
                    <a:pt x="86" y="92"/>
                    <a:pt x="86" y="91"/>
                    <a:pt x="85" y="91"/>
                  </a:cubicBezTo>
                  <a:cubicBezTo>
                    <a:pt x="85" y="91"/>
                    <a:pt x="84" y="91"/>
                    <a:pt x="84" y="91"/>
                  </a:cubicBezTo>
                  <a:cubicBezTo>
                    <a:pt x="82" y="92"/>
                    <a:pt x="79" y="93"/>
                    <a:pt x="77" y="94"/>
                  </a:cubicBezTo>
                  <a:cubicBezTo>
                    <a:pt x="76" y="94"/>
                    <a:pt x="75" y="94"/>
                    <a:pt x="75" y="94"/>
                  </a:cubicBezTo>
                  <a:cubicBezTo>
                    <a:pt x="74" y="94"/>
                    <a:pt x="73" y="94"/>
                    <a:pt x="72" y="93"/>
                  </a:cubicBezTo>
                  <a:cubicBezTo>
                    <a:pt x="72" y="92"/>
                    <a:pt x="72" y="92"/>
                    <a:pt x="72" y="91"/>
                  </a:cubicBezTo>
                  <a:cubicBezTo>
                    <a:pt x="73" y="90"/>
                    <a:pt x="73" y="89"/>
                    <a:pt x="74" y="89"/>
                  </a:cubicBezTo>
                  <a:cubicBezTo>
                    <a:pt x="77" y="86"/>
                    <a:pt x="80" y="84"/>
                    <a:pt x="82" y="81"/>
                  </a:cubicBezTo>
                  <a:cubicBezTo>
                    <a:pt x="83" y="80"/>
                    <a:pt x="84" y="79"/>
                    <a:pt x="85" y="78"/>
                  </a:cubicBezTo>
                  <a:cubicBezTo>
                    <a:pt x="86" y="78"/>
                    <a:pt x="86" y="78"/>
                    <a:pt x="86" y="77"/>
                  </a:cubicBezTo>
                  <a:cubicBezTo>
                    <a:pt x="81" y="78"/>
                    <a:pt x="76" y="80"/>
                    <a:pt x="71" y="81"/>
                  </a:cubicBezTo>
                  <a:close/>
                  <a:moveTo>
                    <a:pt x="85" y="219"/>
                  </a:moveTo>
                  <a:cubicBezTo>
                    <a:pt x="85" y="219"/>
                    <a:pt x="85" y="219"/>
                    <a:pt x="85" y="218"/>
                  </a:cubicBezTo>
                  <a:cubicBezTo>
                    <a:pt x="84" y="218"/>
                    <a:pt x="84" y="217"/>
                    <a:pt x="83" y="217"/>
                  </a:cubicBezTo>
                  <a:cubicBezTo>
                    <a:pt x="82" y="216"/>
                    <a:pt x="81" y="215"/>
                    <a:pt x="80" y="215"/>
                  </a:cubicBezTo>
                  <a:cubicBezTo>
                    <a:pt x="79" y="214"/>
                    <a:pt x="77" y="212"/>
                    <a:pt x="76" y="211"/>
                  </a:cubicBezTo>
                  <a:cubicBezTo>
                    <a:pt x="73" y="210"/>
                    <a:pt x="71" y="209"/>
                    <a:pt x="69" y="208"/>
                  </a:cubicBezTo>
                  <a:cubicBezTo>
                    <a:pt x="67" y="207"/>
                    <a:pt x="67" y="206"/>
                    <a:pt x="66" y="205"/>
                  </a:cubicBezTo>
                  <a:cubicBezTo>
                    <a:pt x="65" y="205"/>
                    <a:pt x="63" y="205"/>
                    <a:pt x="61" y="205"/>
                  </a:cubicBezTo>
                  <a:cubicBezTo>
                    <a:pt x="62" y="209"/>
                    <a:pt x="62" y="213"/>
                    <a:pt x="62" y="217"/>
                  </a:cubicBezTo>
                  <a:cubicBezTo>
                    <a:pt x="62" y="217"/>
                    <a:pt x="62" y="216"/>
                    <a:pt x="63" y="216"/>
                  </a:cubicBezTo>
                  <a:cubicBezTo>
                    <a:pt x="64" y="214"/>
                    <a:pt x="65" y="213"/>
                    <a:pt x="67" y="211"/>
                  </a:cubicBezTo>
                  <a:cubicBezTo>
                    <a:pt x="68" y="210"/>
                    <a:pt x="70" y="211"/>
                    <a:pt x="71" y="212"/>
                  </a:cubicBezTo>
                  <a:cubicBezTo>
                    <a:pt x="71" y="213"/>
                    <a:pt x="71" y="213"/>
                    <a:pt x="71" y="214"/>
                  </a:cubicBezTo>
                  <a:cubicBezTo>
                    <a:pt x="72" y="215"/>
                    <a:pt x="72" y="216"/>
                    <a:pt x="72" y="218"/>
                  </a:cubicBezTo>
                  <a:cubicBezTo>
                    <a:pt x="72" y="219"/>
                    <a:pt x="73" y="220"/>
                    <a:pt x="73" y="221"/>
                  </a:cubicBezTo>
                  <a:cubicBezTo>
                    <a:pt x="77" y="220"/>
                    <a:pt x="81" y="219"/>
                    <a:pt x="85" y="219"/>
                  </a:cubicBezTo>
                  <a:close/>
                  <a:moveTo>
                    <a:pt x="59" y="206"/>
                  </a:moveTo>
                  <a:cubicBezTo>
                    <a:pt x="59" y="206"/>
                    <a:pt x="58" y="206"/>
                    <a:pt x="58" y="206"/>
                  </a:cubicBezTo>
                  <a:cubicBezTo>
                    <a:pt x="58" y="206"/>
                    <a:pt x="58" y="207"/>
                    <a:pt x="57" y="207"/>
                  </a:cubicBezTo>
                  <a:cubicBezTo>
                    <a:pt x="57" y="208"/>
                    <a:pt x="56" y="209"/>
                    <a:pt x="56" y="210"/>
                  </a:cubicBezTo>
                  <a:cubicBezTo>
                    <a:pt x="53" y="214"/>
                    <a:pt x="51" y="219"/>
                    <a:pt x="49" y="223"/>
                  </a:cubicBezTo>
                  <a:cubicBezTo>
                    <a:pt x="49" y="223"/>
                    <a:pt x="49" y="223"/>
                    <a:pt x="49" y="224"/>
                  </a:cubicBezTo>
                  <a:cubicBezTo>
                    <a:pt x="52" y="224"/>
                    <a:pt x="56" y="223"/>
                    <a:pt x="59" y="223"/>
                  </a:cubicBezTo>
                  <a:cubicBezTo>
                    <a:pt x="59" y="221"/>
                    <a:pt x="59" y="220"/>
                    <a:pt x="59" y="219"/>
                  </a:cubicBezTo>
                  <a:cubicBezTo>
                    <a:pt x="59" y="216"/>
                    <a:pt x="59" y="213"/>
                    <a:pt x="59" y="209"/>
                  </a:cubicBezTo>
                  <a:cubicBezTo>
                    <a:pt x="59" y="208"/>
                    <a:pt x="59" y="207"/>
                    <a:pt x="59" y="206"/>
                  </a:cubicBezTo>
                  <a:close/>
                  <a:moveTo>
                    <a:pt x="85" y="109"/>
                  </a:moveTo>
                  <a:cubicBezTo>
                    <a:pt x="85" y="110"/>
                    <a:pt x="84" y="110"/>
                    <a:pt x="83" y="111"/>
                  </a:cubicBezTo>
                  <a:cubicBezTo>
                    <a:pt x="80" y="114"/>
                    <a:pt x="77" y="118"/>
                    <a:pt x="73" y="121"/>
                  </a:cubicBezTo>
                  <a:cubicBezTo>
                    <a:pt x="73" y="121"/>
                    <a:pt x="72" y="122"/>
                    <a:pt x="72" y="122"/>
                  </a:cubicBezTo>
                  <a:cubicBezTo>
                    <a:pt x="72" y="123"/>
                    <a:pt x="72" y="124"/>
                    <a:pt x="72" y="125"/>
                  </a:cubicBezTo>
                  <a:cubicBezTo>
                    <a:pt x="77" y="123"/>
                    <a:pt x="81" y="122"/>
                    <a:pt x="85" y="120"/>
                  </a:cubicBezTo>
                  <a:cubicBezTo>
                    <a:pt x="85" y="116"/>
                    <a:pt x="85" y="113"/>
                    <a:pt x="85" y="109"/>
                  </a:cubicBezTo>
                  <a:close/>
                  <a:moveTo>
                    <a:pt x="86" y="141"/>
                  </a:moveTo>
                  <a:cubicBezTo>
                    <a:pt x="85" y="141"/>
                    <a:pt x="85" y="141"/>
                    <a:pt x="85" y="141"/>
                  </a:cubicBezTo>
                  <a:cubicBezTo>
                    <a:pt x="81" y="145"/>
                    <a:pt x="77" y="148"/>
                    <a:pt x="73" y="152"/>
                  </a:cubicBezTo>
                  <a:cubicBezTo>
                    <a:pt x="73" y="152"/>
                    <a:pt x="73" y="153"/>
                    <a:pt x="73" y="153"/>
                  </a:cubicBezTo>
                  <a:cubicBezTo>
                    <a:pt x="73" y="154"/>
                    <a:pt x="73" y="155"/>
                    <a:pt x="73" y="156"/>
                  </a:cubicBezTo>
                  <a:cubicBezTo>
                    <a:pt x="77" y="154"/>
                    <a:pt x="81" y="152"/>
                    <a:pt x="86" y="150"/>
                  </a:cubicBezTo>
                  <a:cubicBezTo>
                    <a:pt x="86" y="147"/>
                    <a:pt x="86" y="144"/>
                    <a:pt x="86" y="141"/>
                  </a:cubicBezTo>
                  <a:close/>
                  <a:moveTo>
                    <a:pt x="88" y="194"/>
                  </a:moveTo>
                  <a:cubicBezTo>
                    <a:pt x="87" y="190"/>
                    <a:pt x="87" y="187"/>
                    <a:pt x="86" y="183"/>
                  </a:cubicBezTo>
                  <a:cubicBezTo>
                    <a:pt x="86" y="184"/>
                    <a:pt x="86" y="184"/>
                    <a:pt x="85" y="184"/>
                  </a:cubicBezTo>
                  <a:cubicBezTo>
                    <a:pt x="83" y="187"/>
                    <a:pt x="81" y="190"/>
                    <a:pt x="79" y="192"/>
                  </a:cubicBezTo>
                  <a:cubicBezTo>
                    <a:pt x="78" y="194"/>
                    <a:pt x="76" y="196"/>
                    <a:pt x="75" y="198"/>
                  </a:cubicBezTo>
                  <a:cubicBezTo>
                    <a:pt x="74" y="199"/>
                    <a:pt x="74" y="199"/>
                    <a:pt x="75" y="200"/>
                  </a:cubicBezTo>
                  <a:cubicBezTo>
                    <a:pt x="79" y="198"/>
                    <a:pt x="83" y="196"/>
                    <a:pt x="88" y="194"/>
                  </a:cubicBezTo>
                  <a:close/>
                  <a:moveTo>
                    <a:pt x="73" y="172"/>
                  </a:moveTo>
                  <a:cubicBezTo>
                    <a:pt x="78" y="170"/>
                    <a:pt x="82" y="168"/>
                    <a:pt x="86" y="166"/>
                  </a:cubicBezTo>
                  <a:cubicBezTo>
                    <a:pt x="86" y="163"/>
                    <a:pt x="86" y="160"/>
                    <a:pt x="86" y="156"/>
                  </a:cubicBezTo>
                  <a:cubicBezTo>
                    <a:pt x="85" y="157"/>
                    <a:pt x="85" y="157"/>
                    <a:pt x="84" y="158"/>
                  </a:cubicBezTo>
                  <a:cubicBezTo>
                    <a:pt x="81" y="161"/>
                    <a:pt x="77" y="165"/>
                    <a:pt x="74" y="168"/>
                  </a:cubicBezTo>
                  <a:cubicBezTo>
                    <a:pt x="74" y="168"/>
                    <a:pt x="73" y="169"/>
                    <a:pt x="73" y="169"/>
                  </a:cubicBezTo>
                  <a:cubicBezTo>
                    <a:pt x="73" y="170"/>
                    <a:pt x="73" y="171"/>
                    <a:pt x="73" y="172"/>
                  </a:cubicBezTo>
                  <a:close/>
                  <a:moveTo>
                    <a:pt x="89" y="137"/>
                  </a:moveTo>
                  <a:cubicBezTo>
                    <a:pt x="88" y="137"/>
                    <a:pt x="88" y="138"/>
                    <a:pt x="88" y="139"/>
                  </a:cubicBezTo>
                  <a:cubicBezTo>
                    <a:pt x="88" y="142"/>
                    <a:pt x="88" y="146"/>
                    <a:pt x="88" y="149"/>
                  </a:cubicBezTo>
                  <a:cubicBezTo>
                    <a:pt x="88" y="150"/>
                    <a:pt x="88" y="151"/>
                    <a:pt x="88" y="152"/>
                  </a:cubicBezTo>
                  <a:cubicBezTo>
                    <a:pt x="88" y="154"/>
                    <a:pt x="88" y="156"/>
                    <a:pt x="88" y="158"/>
                  </a:cubicBezTo>
                  <a:cubicBezTo>
                    <a:pt x="88" y="164"/>
                    <a:pt x="88" y="170"/>
                    <a:pt x="89" y="176"/>
                  </a:cubicBezTo>
                  <a:cubicBezTo>
                    <a:pt x="89" y="177"/>
                    <a:pt x="89" y="178"/>
                    <a:pt x="89" y="179"/>
                  </a:cubicBezTo>
                  <a:cubicBezTo>
                    <a:pt x="89" y="180"/>
                    <a:pt x="89" y="182"/>
                    <a:pt x="89" y="183"/>
                  </a:cubicBezTo>
                  <a:cubicBezTo>
                    <a:pt x="89" y="186"/>
                    <a:pt x="90" y="190"/>
                    <a:pt x="90" y="193"/>
                  </a:cubicBezTo>
                  <a:cubicBezTo>
                    <a:pt x="90" y="196"/>
                    <a:pt x="91" y="200"/>
                    <a:pt x="91" y="203"/>
                  </a:cubicBezTo>
                  <a:cubicBezTo>
                    <a:pt x="91" y="203"/>
                    <a:pt x="91" y="204"/>
                    <a:pt x="92" y="204"/>
                  </a:cubicBezTo>
                  <a:cubicBezTo>
                    <a:pt x="92" y="203"/>
                    <a:pt x="92" y="203"/>
                    <a:pt x="92" y="202"/>
                  </a:cubicBezTo>
                  <a:cubicBezTo>
                    <a:pt x="91" y="196"/>
                    <a:pt x="91" y="190"/>
                    <a:pt x="90" y="184"/>
                  </a:cubicBezTo>
                  <a:cubicBezTo>
                    <a:pt x="90" y="176"/>
                    <a:pt x="89" y="169"/>
                    <a:pt x="89" y="161"/>
                  </a:cubicBezTo>
                  <a:cubicBezTo>
                    <a:pt x="89" y="153"/>
                    <a:pt x="89" y="146"/>
                    <a:pt x="89" y="139"/>
                  </a:cubicBezTo>
                  <a:cubicBezTo>
                    <a:pt x="89" y="138"/>
                    <a:pt x="89" y="138"/>
                    <a:pt x="89" y="137"/>
                  </a:cubicBezTo>
                  <a:close/>
                  <a:moveTo>
                    <a:pt x="86" y="66"/>
                  </a:moveTo>
                  <a:cubicBezTo>
                    <a:pt x="85" y="66"/>
                    <a:pt x="85" y="67"/>
                    <a:pt x="85" y="67"/>
                  </a:cubicBezTo>
                  <a:cubicBezTo>
                    <a:pt x="81" y="70"/>
                    <a:pt x="77" y="73"/>
                    <a:pt x="72" y="76"/>
                  </a:cubicBezTo>
                  <a:cubicBezTo>
                    <a:pt x="72" y="76"/>
                    <a:pt x="72" y="77"/>
                    <a:pt x="71" y="77"/>
                  </a:cubicBezTo>
                  <a:cubicBezTo>
                    <a:pt x="71" y="77"/>
                    <a:pt x="71" y="78"/>
                    <a:pt x="71" y="79"/>
                  </a:cubicBezTo>
                  <a:cubicBezTo>
                    <a:pt x="76" y="78"/>
                    <a:pt x="81" y="76"/>
                    <a:pt x="86" y="74"/>
                  </a:cubicBezTo>
                  <a:cubicBezTo>
                    <a:pt x="86" y="72"/>
                    <a:pt x="86" y="69"/>
                    <a:pt x="86" y="66"/>
                  </a:cubicBezTo>
                  <a:close/>
                  <a:moveTo>
                    <a:pt x="55" y="206"/>
                  </a:moveTo>
                  <a:cubicBezTo>
                    <a:pt x="51" y="206"/>
                    <a:pt x="48" y="206"/>
                    <a:pt x="45" y="206"/>
                  </a:cubicBezTo>
                  <a:cubicBezTo>
                    <a:pt x="46" y="209"/>
                    <a:pt x="46" y="211"/>
                    <a:pt x="46" y="214"/>
                  </a:cubicBezTo>
                  <a:cubicBezTo>
                    <a:pt x="46" y="216"/>
                    <a:pt x="47" y="218"/>
                    <a:pt x="47" y="221"/>
                  </a:cubicBezTo>
                  <a:cubicBezTo>
                    <a:pt x="47" y="221"/>
                    <a:pt x="47" y="221"/>
                    <a:pt x="47" y="221"/>
                  </a:cubicBezTo>
                  <a:cubicBezTo>
                    <a:pt x="50" y="216"/>
                    <a:pt x="52" y="211"/>
                    <a:pt x="55" y="206"/>
                  </a:cubicBezTo>
                  <a:close/>
                  <a:moveTo>
                    <a:pt x="73" y="139"/>
                  </a:moveTo>
                  <a:cubicBezTo>
                    <a:pt x="73" y="139"/>
                    <a:pt x="73" y="140"/>
                    <a:pt x="73" y="139"/>
                  </a:cubicBezTo>
                  <a:cubicBezTo>
                    <a:pt x="77" y="137"/>
                    <a:pt x="81" y="135"/>
                    <a:pt x="85" y="133"/>
                  </a:cubicBezTo>
                  <a:cubicBezTo>
                    <a:pt x="85" y="133"/>
                    <a:pt x="85" y="133"/>
                    <a:pt x="85" y="132"/>
                  </a:cubicBezTo>
                  <a:cubicBezTo>
                    <a:pt x="85" y="130"/>
                    <a:pt x="85" y="129"/>
                    <a:pt x="85" y="127"/>
                  </a:cubicBezTo>
                  <a:cubicBezTo>
                    <a:pt x="85" y="126"/>
                    <a:pt x="85" y="126"/>
                    <a:pt x="85" y="125"/>
                  </a:cubicBezTo>
                  <a:cubicBezTo>
                    <a:pt x="85" y="126"/>
                    <a:pt x="85" y="126"/>
                    <a:pt x="85" y="126"/>
                  </a:cubicBezTo>
                  <a:cubicBezTo>
                    <a:pt x="81" y="129"/>
                    <a:pt x="77" y="133"/>
                    <a:pt x="74" y="136"/>
                  </a:cubicBezTo>
                  <a:cubicBezTo>
                    <a:pt x="73" y="137"/>
                    <a:pt x="72" y="138"/>
                    <a:pt x="73" y="139"/>
                  </a:cubicBezTo>
                  <a:close/>
                  <a:moveTo>
                    <a:pt x="86" y="95"/>
                  </a:moveTo>
                  <a:cubicBezTo>
                    <a:pt x="81" y="100"/>
                    <a:pt x="76" y="104"/>
                    <a:pt x="72" y="108"/>
                  </a:cubicBezTo>
                  <a:cubicBezTo>
                    <a:pt x="73" y="108"/>
                    <a:pt x="73" y="108"/>
                    <a:pt x="74" y="108"/>
                  </a:cubicBezTo>
                  <a:cubicBezTo>
                    <a:pt x="78" y="107"/>
                    <a:pt x="81" y="105"/>
                    <a:pt x="85" y="104"/>
                  </a:cubicBezTo>
                  <a:cubicBezTo>
                    <a:pt x="85" y="104"/>
                    <a:pt x="85" y="103"/>
                    <a:pt x="85" y="103"/>
                  </a:cubicBezTo>
                  <a:cubicBezTo>
                    <a:pt x="86" y="101"/>
                    <a:pt x="86" y="98"/>
                    <a:pt x="86" y="95"/>
                  </a:cubicBezTo>
                  <a:close/>
                  <a:moveTo>
                    <a:pt x="71" y="25"/>
                  </a:moveTo>
                  <a:cubicBezTo>
                    <a:pt x="76" y="24"/>
                    <a:pt x="80" y="23"/>
                    <a:pt x="84" y="21"/>
                  </a:cubicBezTo>
                  <a:cubicBezTo>
                    <a:pt x="84" y="21"/>
                    <a:pt x="84" y="20"/>
                    <a:pt x="84" y="19"/>
                  </a:cubicBezTo>
                  <a:cubicBezTo>
                    <a:pt x="83" y="19"/>
                    <a:pt x="82" y="18"/>
                    <a:pt x="81" y="17"/>
                  </a:cubicBezTo>
                  <a:cubicBezTo>
                    <a:pt x="81" y="17"/>
                    <a:pt x="81" y="17"/>
                    <a:pt x="80" y="17"/>
                  </a:cubicBezTo>
                  <a:cubicBezTo>
                    <a:pt x="77" y="18"/>
                    <a:pt x="74" y="19"/>
                    <a:pt x="71" y="20"/>
                  </a:cubicBezTo>
                  <a:cubicBezTo>
                    <a:pt x="71" y="22"/>
                    <a:pt x="71" y="23"/>
                    <a:pt x="71" y="25"/>
                  </a:cubicBezTo>
                  <a:close/>
                  <a:moveTo>
                    <a:pt x="43" y="209"/>
                  </a:moveTo>
                  <a:cubicBezTo>
                    <a:pt x="43" y="209"/>
                    <a:pt x="43" y="209"/>
                    <a:pt x="43" y="209"/>
                  </a:cubicBezTo>
                  <a:cubicBezTo>
                    <a:pt x="41" y="213"/>
                    <a:pt x="39" y="218"/>
                    <a:pt x="37" y="222"/>
                  </a:cubicBezTo>
                  <a:cubicBezTo>
                    <a:pt x="40" y="223"/>
                    <a:pt x="42" y="224"/>
                    <a:pt x="44" y="223"/>
                  </a:cubicBezTo>
                  <a:cubicBezTo>
                    <a:pt x="44" y="219"/>
                    <a:pt x="44" y="214"/>
                    <a:pt x="43" y="209"/>
                  </a:cubicBezTo>
                  <a:close/>
                  <a:moveTo>
                    <a:pt x="27" y="217"/>
                  </a:moveTo>
                  <a:cubicBezTo>
                    <a:pt x="28" y="217"/>
                    <a:pt x="28" y="217"/>
                    <a:pt x="28" y="217"/>
                  </a:cubicBezTo>
                  <a:cubicBezTo>
                    <a:pt x="29" y="214"/>
                    <a:pt x="30" y="212"/>
                    <a:pt x="32" y="209"/>
                  </a:cubicBezTo>
                  <a:cubicBezTo>
                    <a:pt x="32" y="209"/>
                    <a:pt x="32" y="208"/>
                    <a:pt x="33" y="208"/>
                  </a:cubicBezTo>
                  <a:cubicBezTo>
                    <a:pt x="33" y="207"/>
                    <a:pt x="34" y="207"/>
                    <a:pt x="34" y="207"/>
                  </a:cubicBezTo>
                  <a:cubicBezTo>
                    <a:pt x="35" y="207"/>
                    <a:pt x="36" y="208"/>
                    <a:pt x="36" y="208"/>
                  </a:cubicBezTo>
                  <a:cubicBezTo>
                    <a:pt x="36" y="209"/>
                    <a:pt x="36" y="210"/>
                    <a:pt x="36" y="211"/>
                  </a:cubicBezTo>
                  <a:cubicBezTo>
                    <a:pt x="36" y="212"/>
                    <a:pt x="36" y="214"/>
                    <a:pt x="36" y="215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38" y="213"/>
                    <a:pt x="40" y="210"/>
                    <a:pt x="41" y="206"/>
                  </a:cubicBezTo>
                  <a:cubicBezTo>
                    <a:pt x="41" y="206"/>
                    <a:pt x="41" y="206"/>
                    <a:pt x="40" y="206"/>
                  </a:cubicBezTo>
                  <a:cubicBezTo>
                    <a:pt x="37" y="206"/>
                    <a:pt x="34" y="206"/>
                    <a:pt x="31" y="206"/>
                  </a:cubicBezTo>
                  <a:cubicBezTo>
                    <a:pt x="29" y="206"/>
                    <a:pt x="29" y="206"/>
                    <a:pt x="28" y="208"/>
                  </a:cubicBezTo>
                  <a:cubicBezTo>
                    <a:pt x="27" y="211"/>
                    <a:pt x="27" y="214"/>
                    <a:pt x="27" y="217"/>
                  </a:cubicBezTo>
                  <a:cubicBezTo>
                    <a:pt x="27" y="217"/>
                    <a:pt x="27" y="217"/>
                    <a:pt x="27" y="217"/>
                  </a:cubicBezTo>
                  <a:close/>
                  <a:moveTo>
                    <a:pt x="11" y="186"/>
                  </a:moveTo>
                  <a:cubicBezTo>
                    <a:pt x="12" y="186"/>
                    <a:pt x="12" y="185"/>
                    <a:pt x="12" y="184"/>
                  </a:cubicBezTo>
                  <a:cubicBezTo>
                    <a:pt x="12" y="183"/>
                    <a:pt x="12" y="182"/>
                    <a:pt x="12" y="181"/>
                  </a:cubicBezTo>
                  <a:cubicBezTo>
                    <a:pt x="12" y="177"/>
                    <a:pt x="12" y="174"/>
                    <a:pt x="12" y="170"/>
                  </a:cubicBezTo>
                  <a:cubicBezTo>
                    <a:pt x="11" y="163"/>
                    <a:pt x="11" y="156"/>
                    <a:pt x="11" y="149"/>
                  </a:cubicBezTo>
                  <a:cubicBezTo>
                    <a:pt x="11" y="149"/>
                    <a:pt x="11" y="148"/>
                    <a:pt x="11" y="148"/>
                  </a:cubicBezTo>
                  <a:cubicBezTo>
                    <a:pt x="10" y="148"/>
                    <a:pt x="10" y="149"/>
                    <a:pt x="10" y="150"/>
                  </a:cubicBezTo>
                  <a:cubicBezTo>
                    <a:pt x="10" y="162"/>
                    <a:pt x="10" y="173"/>
                    <a:pt x="11" y="185"/>
                  </a:cubicBezTo>
                  <a:cubicBezTo>
                    <a:pt x="11" y="185"/>
                    <a:pt x="11" y="186"/>
                    <a:pt x="11" y="186"/>
                  </a:cubicBezTo>
                  <a:close/>
                  <a:moveTo>
                    <a:pt x="10" y="145"/>
                  </a:moveTo>
                  <a:cubicBezTo>
                    <a:pt x="11" y="144"/>
                    <a:pt x="11" y="144"/>
                    <a:pt x="11" y="143"/>
                  </a:cubicBezTo>
                  <a:cubicBezTo>
                    <a:pt x="11" y="138"/>
                    <a:pt x="11" y="133"/>
                    <a:pt x="11" y="128"/>
                  </a:cubicBezTo>
                  <a:cubicBezTo>
                    <a:pt x="11" y="117"/>
                    <a:pt x="10" y="107"/>
                    <a:pt x="10" y="96"/>
                  </a:cubicBezTo>
                  <a:cubicBezTo>
                    <a:pt x="10" y="96"/>
                    <a:pt x="10" y="95"/>
                    <a:pt x="10" y="95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112"/>
                    <a:pt x="10" y="128"/>
                    <a:pt x="10" y="145"/>
                  </a:cubicBezTo>
                  <a:close/>
                  <a:moveTo>
                    <a:pt x="86" y="53"/>
                  </a:moveTo>
                  <a:cubicBezTo>
                    <a:pt x="83" y="55"/>
                    <a:pt x="73" y="63"/>
                    <a:pt x="73" y="64"/>
                  </a:cubicBezTo>
                  <a:cubicBezTo>
                    <a:pt x="77" y="63"/>
                    <a:pt x="81" y="62"/>
                    <a:pt x="86" y="60"/>
                  </a:cubicBezTo>
                  <a:cubicBezTo>
                    <a:pt x="86" y="58"/>
                    <a:pt x="86" y="56"/>
                    <a:pt x="86" y="53"/>
                  </a:cubicBezTo>
                  <a:close/>
                  <a:moveTo>
                    <a:pt x="71" y="53"/>
                  </a:moveTo>
                  <a:cubicBezTo>
                    <a:pt x="71" y="56"/>
                    <a:pt x="71" y="59"/>
                    <a:pt x="71" y="61"/>
                  </a:cubicBezTo>
                  <a:cubicBezTo>
                    <a:pt x="76" y="57"/>
                    <a:pt x="81" y="54"/>
                    <a:pt x="86" y="50"/>
                  </a:cubicBezTo>
                  <a:cubicBezTo>
                    <a:pt x="81" y="51"/>
                    <a:pt x="76" y="53"/>
                    <a:pt x="71" y="53"/>
                  </a:cubicBezTo>
                  <a:close/>
                  <a:moveTo>
                    <a:pt x="73" y="51"/>
                  </a:moveTo>
                  <a:cubicBezTo>
                    <a:pt x="77" y="50"/>
                    <a:pt x="82" y="48"/>
                    <a:pt x="86" y="47"/>
                  </a:cubicBezTo>
                  <a:cubicBezTo>
                    <a:pt x="86" y="45"/>
                    <a:pt x="86" y="43"/>
                    <a:pt x="86" y="41"/>
                  </a:cubicBezTo>
                  <a:cubicBezTo>
                    <a:pt x="83" y="42"/>
                    <a:pt x="74" y="49"/>
                    <a:pt x="73" y="51"/>
                  </a:cubicBezTo>
                  <a:close/>
                  <a:moveTo>
                    <a:pt x="38" y="203"/>
                  </a:moveTo>
                  <a:cubicBezTo>
                    <a:pt x="46" y="204"/>
                    <a:pt x="53" y="203"/>
                    <a:pt x="61" y="203"/>
                  </a:cubicBezTo>
                  <a:cubicBezTo>
                    <a:pt x="62" y="203"/>
                    <a:pt x="64" y="203"/>
                    <a:pt x="66" y="203"/>
                  </a:cubicBezTo>
                  <a:cubicBezTo>
                    <a:pt x="67" y="202"/>
                    <a:pt x="69" y="202"/>
                    <a:pt x="70" y="202"/>
                  </a:cubicBezTo>
                  <a:cubicBezTo>
                    <a:pt x="70" y="201"/>
                    <a:pt x="70" y="200"/>
                    <a:pt x="70" y="199"/>
                  </a:cubicBezTo>
                  <a:cubicBezTo>
                    <a:pt x="68" y="199"/>
                    <a:pt x="66" y="199"/>
                    <a:pt x="64" y="200"/>
                  </a:cubicBezTo>
                  <a:cubicBezTo>
                    <a:pt x="63" y="201"/>
                    <a:pt x="63" y="201"/>
                    <a:pt x="62" y="201"/>
                  </a:cubicBezTo>
                  <a:cubicBezTo>
                    <a:pt x="57" y="202"/>
                    <a:pt x="53" y="202"/>
                    <a:pt x="49" y="202"/>
                  </a:cubicBezTo>
                  <a:cubicBezTo>
                    <a:pt x="45" y="203"/>
                    <a:pt x="42" y="203"/>
                    <a:pt x="38" y="203"/>
                  </a:cubicBezTo>
                  <a:close/>
                  <a:moveTo>
                    <a:pt x="86" y="136"/>
                  </a:moveTo>
                  <a:cubicBezTo>
                    <a:pt x="85" y="136"/>
                    <a:pt x="85" y="136"/>
                    <a:pt x="85" y="136"/>
                  </a:cubicBezTo>
                  <a:cubicBezTo>
                    <a:pt x="81" y="138"/>
                    <a:pt x="77" y="140"/>
                    <a:pt x="73" y="142"/>
                  </a:cubicBezTo>
                  <a:cubicBezTo>
                    <a:pt x="73" y="143"/>
                    <a:pt x="72" y="143"/>
                    <a:pt x="72" y="143"/>
                  </a:cubicBezTo>
                  <a:cubicBezTo>
                    <a:pt x="72" y="145"/>
                    <a:pt x="72" y="147"/>
                    <a:pt x="72" y="148"/>
                  </a:cubicBezTo>
                  <a:cubicBezTo>
                    <a:pt x="72" y="148"/>
                    <a:pt x="73" y="149"/>
                    <a:pt x="73" y="149"/>
                  </a:cubicBezTo>
                  <a:cubicBezTo>
                    <a:pt x="73" y="149"/>
                    <a:pt x="73" y="148"/>
                    <a:pt x="74" y="148"/>
                  </a:cubicBezTo>
                  <a:cubicBezTo>
                    <a:pt x="77" y="145"/>
                    <a:pt x="80" y="142"/>
                    <a:pt x="83" y="139"/>
                  </a:cubicBezTo>
                  <a:cubicBezTo>
                    <a:pt x="84" y="139"/>
                    <a:pt x="84" y="138"/>
                    <a:pt x="85" y="137"/>
                  </a:cubicBezTo>
                  <a:cubicBezTo>
                    <a:pt x="85" y="137"/>
                    <a:pt x="85" y="137"/>
                    <a:pt x="86" y="136"/>
                  </a:cubicBezTo>
                  <a:close/>
                  <a:moveTo>
                    <a:pt x="71" y="74"/>
                  </a:moveTo>
                  <a:cubicBezTo>
                    <a:pt x="76" y="70"/>
                    <a:pt x="80" y="67"/>
                    <a:pt x="85" y="64"/>
                  </a:cubicBezTo>
                  <a:cubicBezTo>
                    <a:pt x="80" y="65"/>
                    <a:pt x="76" y="66"/>
                    <a:pt x="71" y="67"/>
                  </a:cubicBezTo>
                  <a:cubicBezTo>
                    <a:pt x="71" y="69"/>
                    <a:pt x="71" y="71"/>
                    <a:pt x="71" y="74"/>
                  </a:cubicBezTo>
                  <a:close/>
                  <a:moveTo>
                    <a:pt x="86" y="172"/>
                  </a:moveTo>
                  <a:cubicBezTo>
                    <a:pt x="86" y="172"/>
                    <a:pt x="86" y="172"/>
                    <a:pt x="86" y="172"/>
                  </a:cubicBezTo>
                  <a:cubicBezTo>
                    <a:pt x="82" y="176"/>
                    <a:pt x="78" y="180"/>
                    <a:pt x="74" y="184"/>
                  </a:cubicBezTo>
                  <a:cubicBezTo>
                    <a:pt x="73" y="185"/>
                    <a:pt x="73" y="185"/>
                    <a:pt x="73" y="185"/>
                  </a:cubicBezTo>
                  <a:cubicBezTo>
                    <a:pt x="75" y="185"/>
                    <a:pt x="83" y="180"/>
                    <a:pt x="86" y="177"/>
                  </a:cubicBezTo>
                  <a:cubicBezTo>
                    <a:pt x="86" y="175"/>
                    <a:pt x="86" y="174"/>
                    <a:pt x="86" y="172"/>
                  </a:cubicBezTo>
                  <a:close/>
                  <a:moveTo>
                    <a:pt x="73" y="158"/>
                  </a:moveTo>
                  <a:cubicBezTo>
                    <a:pt x="73" y="161"/>
                    <a:pt x="73" y="163"/>
                    <a:pt x="73" y="165"/>
                  </a:cubicBezTo>
                  <a:cubicBezTo>
                    <a:pt x="75" y="164"/>
                    <a:pt x="84" y="155"/>
                    <a:pt x="84" y="154"/>
                  </a:cubicBezTo>
                  <a:cubicBezTo>
                    <a:pt x="80" y="155"/>
                    <a:pt x="77" y="157"/>
                    <a:pt x="73" y="158"/>
                  </a:cubicBezTo>
                  <a:close/>
                  <a:moveTo>
                    <a:pt x="80" y="208"/>
                  </a:moveTo>
                  <a:cubicBezTo>
                    <a:pt x="81" y="206"/>
                    <a:pt x="82" y="204"/>
                    <a:pt x="83" y="203"/>
                  </a:cubicBezTo>
                  <a:cubicBezTo>
                    <a:pt x="84" y="201"/>
                    <a:pt x="85" y="199"/>
                    <a:pt x="86" y="197"/>
                  </a:cubicBezTo>
                  <a:cubicBezTo>
                    <a:pt x="83" y="199"/>
                    <a:pt x="79" y="201"/>
                    <a:pt x="76" y="202"/>
                  </a:cubicBezTo>
                  <a:cubicBezTo>
                    <a:pt x="77" y="204"/>
                    <a:pt x="79" y="206"/>
                    <a:pt x="80" y="208"/>
                  </a:cubicBezTo>
                  <a:close/>
                  <a:moveTo>
                    <a:pt x="73" y="196"/>
                  </a:moveTo>
                  <a:cubicBezTo>
                    <a:pt x="75" y="194"/>
                    <a:pt x="83" y="183"/>
                    <a:pt x="84" y="182"/>
                  </a:cubicBezTo>
                  <a:cubicBezTo>
                    <a:pt x="80" y="184"/>
                    <a:pt x="77" y="186"/>
                    <a:pt x="73" y="188"/>
                  </a:cubicBezTo>
                  <a:cubicBezTo>
                    <a:pt x="73" y="191"/>
                    <a:pt x="74" y="194"/>
                    <a:pt x="73" y="196"/>
                  </a:cubicBezTo>
                  <a:close/>
                  <a:moveTo>
                    <a:pt x="86" y="81"/>
                  </a:moveTo>
                  <a:cubicBezTo>
                    <a:pt x="82" y="85"/>
                    <a:pt x="79" y="88"/>
                    <a:pt x="75" y="91"/>
                  </a:cubicBezTo>
                  <a:cubicBezTo>
                    <a:pt x="75" y="91"/>
                    <a:pt x="75" y="92"/>
                    <a:pt x="75" y="92"/>
                  </a:cubicBezTo>
                  <a:cubicBezTo>
                    <a:pt x="79" y="90"/>
                    <a:pt x="82" y="89"/>
                    <a:pt x="85" y="88"/>
                  </a:cubicBezTo>
                  <a:cubicBezTo>
                    <a:pt x="85" y="88"/>
                    <a:pt x="86" y="87"/>
                    <a:pt x="86" y="87"/>
                  </a:cubicBezTo>
                  <a:cubicBezTo>
                    <a:pt x="86" y="85"/>
                    <a:pt x="86" y="83"/>
                    <a:pt x="86" y="81"/>
                  </a:cubicBezTo>
                  <a:close/>
                  <a:moveTo>
                    <a:pt x="72" y="118"/>
                  </a:moveTo>
                  <a:cubicBezTo>
                    <a:pt x="74" y="117"/>
                    <a:pt x="83" y="108"/>
                    <a:pt x="83" y="107"/>
                  </a:cubicBezTo>
                  <a:cubicBezTo>
                    <a:pt x="80" y="109"/>
                    <a:pt x="76" y="111"/>
                    <a:pt x="72" y="111"/>
                  </a:cubicBezTo>
                  <a:cubicBezTo>
                    <a:pt x="72" y="114"/>
                    <a:pt x="72" y="116"/>
                    <a:pt x="72" y="118"/>
                  </a:cubicBezTo>
                  <a:close/>
                  <a:moveTo>
                    <a:pt x="86" y="32"/>
                  </a:moveTo>
                  <a:cubicBezTo>
                    <a:pt x="84" y="32"/>
                    <a:pt x="74" y="39"/>
                    <a:pt x="74" y="40"/>
                  </a:cubicBezTo>
                  <a:cubicBezTo>
                    <a:pt x="78" y="39"/>
                    <a:pt x="82" y="38"/>
                    <a:pt x="86" y="36"/>
                  </a:cubicBezTo>
                  <a:cubicBezTo>
                    <a:pt x="86" y="34"/>
                    <a:pt x="86" y="33"/>
                    <a:pt x="86" y="32"/>
                  </a:cubicBezTo>
                  <a:close/>
                  <a:moveTo>
                    <a:pt x="42" y="29"/>
                  </a:moveTo>
                  <a:cubicBezTo>
                    <a:pt x="42" y="29"/>
                    <a:pt x="42" y="29"/>
                    <a:pt x="42" y="29"/>
                  </a:cubicBezTo>
                  <a:cubicBezTo>
                    <a:pt x="44" y="27"/>
                    <a:pt x="47" y="26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0" y="22"/>
                    <a:pt x="50" y="20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48" y="21"/>
                    <a:pt x="45" y="23"/>
                    <a:pt x="42" y="25"/>
                  </a:cubicBezTo>
                  <a:cubicBezTo>
                    <a:pt x="42" y="25"/>
                    <a:pt x="41" y="26"/>
                    <a:pt x="41" y="26"/>
                  </a:cubicBezTo>
                  <a:cubicBezTo>
                    <a:pt x="42" y="27"/>
                    <a:pt x="42" y="28"/>
                    <a:pt x="42" y="29"/>
                  </a:cubicBezTo>
                  <a:close/>
                  <a:moveTo>
                    <a:pt x="69" y="213"/>
                  </a:moveTo>
                  <a:cubicBezTo>
                    <a:pt x="66" y="216"/>
                    <a:pt x="64" y="219"/>
                    <a:pt x="62" y="222"/>
                  </a:cubicBezTo>
                  <a:cubicBezTo>
                    <a:pt x="65" y="222"/>
                    <a:pt x="67" y="221"/>
                    <a:pt x="70" y="221"/>
                  </a:cubicBezTo>
                  <a:cubicBezTo>
                    <a:pt x="70" y="218"/>
                    <a:pt x="70" y="216"/>
                    <a:pt x="69" y="213"/>
                  </a:cubicBezTo>
                  <a:close/>
                  <a:moveTo>
                    <a:pt x="89" y="105"/>
                  </a:moveTo>
                  <a:cubicBezTo>
                    <a:pt x="88" y="106"/>
                    <a:pt x="88" y="107"/>
                    <a:pt x="88" y="108"/>
                  </a:cubicBezTo>
                  <a:cubicBezTo>
                    <a:pt x="88" y="111"/>
                    <a:pt x="88" y="115"/>
                    <a:pt x="88" y="118"/>
                  </a:cubicBezTo>
                  <a:cubicBezTo>
                    <a:pt x="88" y="120"/>
                    <a:pt x="88" y="122"/>
                    <a:pt x="88" y="123"/>
                  </a:cubicBezTo>
                  <a:cubicBezTo>
                    <a:pt x="88" y="126"/>
                    <a:pt x="88" y="128"/>
                    <a:pt x="88" y="131"/>
                  </a:cubicBezTo>
                  <a:cubicBezTo>
                    <a:pt x="88" y="131"/>
                    <a:pt x="88" y="131"/>
                    <a:pt x="88" y="132"/>
                  </a:cubicBezTo>
                  <a:cubicBezTo>
                    <a:pt x="89" y="131"/>
                    <a:pt x="89" y="131"/>
                    <a:pt x="89" y="130"/>
                  </a:cubicBezTo>
                  <a:cubicBezTo>
                    <a:pt x="89" y="122"/>
                    <a:pt x="90" y="114"/>
                    <a:pt x="90" y="106"/>
                  </a:cubicBezTo>
                  <a:cubicBezTo>
                    <a:pt x="90" y="106"/>
                    <a:pt x="90" y="106"/>
                    <a:pt x="89" y="105"/>
                  </a:cubicBezTo>
                  <a:close/>
                  <a:moveTo>
                    <a:pt x="83" y="123"/>
                  </a:moveTo>
                  <a:cubicBezTo>
                    <a:pt x="80" y="125"/>
                    <a:pt x="76" y="126"/>
                    <a:pt x="72" y="128"/>
                  </a:cubicBezTo>
                  <a:cubicBezTo>
                    <a:pt x="72" y="130"/>
                    <a:pt x="72" y="132"/>
                    <a:pt x="72" y="134"/>
                  </a:cubicBezTo>
                  <a:cubicBezTo>
                    <a:pt x="76" y="130"/>
                    <a:pt x="80" y="127"/>
                    <a:pt x="83" y="123"/>
                  </a:cubicBezTo>
                  <a:close/>
                  <a:moveTo>
                    <a:pt x="88" y="200"/>
                  </a:moveTo>
                  <a:cubicBezTo>
                    <a:pt x="86" y="203"/>
                    <a:pt x="83" y="207"/>
                    <a:pt x="82" y="211"/>
                  </a:cubicBezTo>
                  <a:cubicBezTo>
                    <a:pt x="83" y="211"/>
                    <a:pt x="85" y="210"/>
                    <a:pt x="88" y="209"/>
                  </a:cubicBezTo>
                  <a:cubicBezTo>
                    <a:pt x="88" y="209"/>
                    <a:pt x="88" y="208"/>
                    <a:pt x="87" y="207"/>
                  </a:cubicBezTo>
                  <a:cubicBezTo>
                    <a:pt x="87" y="206"/>
                    <a:pt x="87" y="205"/>
                    <a:pt x="88" y="204"/>
                  </a:cubicBezTo>
                  <a:cubicBezTo>
                    <a:pt x="88" y="204"/>
                    <a:pt x="89" y="204"/>
                    <a:pt x="89" y="203"/>
                  </a:cubicBezTo>
                  <a:cubicBezTo>
                    <a:pt x="88" y="202"/>
                    <a:pt x="88" y="201"/>
                    <a:pt x="88" y="200"/>
                  </a:cubicBezTo>
                  <a:close/>
                  <a:moveTo>
                    <a:pt x="21" y="33"/>
                  </a:moveTo>
                  <a:cubicBezTo>
                    <a:pt x="21" y="32"/>
                    <a:pt x="21" y="31"/>
                    <a:pt x="20" y="30"/>
                  </a:cubicBezTo>
                  <a:cubicBezTo>
                    <a:pt x="19" y="31"/>
                    <a:pt x="19" y="31"/>
                    <a:pt x="18" y="32"/>
                  </a:cubicBezTo>
                  <a:cubicBezTo>
                    <a:pt x="17" y="32"/>
                    <a:pt x="17" y="32"/>
                    <a:pt x="16" y="32"/>
                  </a:cubicBezTo>
                  <a:cubicBezTo>
                    <a:pt x="16" y="33"/>
                    <a:pt x="15" y="33"/>
                    <a:pt x="15" y="32"/>
                  </a:cubicBezTo>
                  <a:cubicBezTo>
                    <a:pt x="14" y="32"/>
                    <a:pt x="14" y="31"/>
                    <a:pt x="14" y="30"/>
                  </a:cubicBezTo>
                  <a:cubicBezTo>
                    <a:pt x="15" y="30"/>
                    <a:pt x="15" y="30"/>
                    <a:pt x="15" y="29"/>
                  </a:cubicBez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8"/>
                    <a:pt x="13" y="28"/>
                  </a:cubicBezTo>
                  <a:cubicBezTo>
                    <a:pt x="14" y="31"/>
                    <a:pt x="14" y="35"/>
                    <a:pt x="14" y="38"/>
                  </a:cubicBezTo>
                  <a:cubicBezTo>
                    <a:pt x="14" y="37"/>
                    <a:pt x="15" y="36"/>
                    <a:pt x="15" y="36"/>
                  </a:cubicBezTo>
                  <a:cubicBezTo>
                    <a:pt x="16" y="35"/>
                    <a:pt x="17" y="36"/>
                    <a:pt x="17" y="37"/>
                  </a:cubicBezTo>
                  <a:cubicBezTo>
                    <a:pt x="19" y="35"/>
                    <a:pt x="20" y="34"/>
                    <a:pt x="21" y="33"/>
                  </a:cubicBezTo>
                  <a:close/>
                  <a:moveTo>
                    <a:pt x="71" y="10"/>
                  </a:moveTo>
                  <a:cubicBezTo>
                    <a:pt x="71" y="13"/>
                    <a:pt x="71" y="16"/>
                    <a:pt x="71" y="19"/>
                  </a:cubicBezTo>
                  <a:cubicBezTo>
                    <a:pt x="74" y="18"/>
                    <a:pt x="76" y="17"/>
                    <a:pt x="78" y="16"/>
                  </a:cubicBezTo>
                  <a:cubicBezTo>
                    <a:pt x="76" y="14"/>
                    <a:pt x="73" y="12"/>
                    <a:pt x="71" y="10"/>
                  </a:cubicBezTo>
                  <a:close/>
                  <a:moveTo>
                    <a:pt x="83" y="170"/>
                  </a:moveTo>
                  <a:cubicBezTo>
                    <a:pt x="83" y="170"/>
                    <a:pt x="83" y="170"/>
                    <a:pt x="83" y="170"/>
                  </a:cubicBezTo>
                  <a:cubicBezTo>
                    <a:pt x="80" y="172"/>
                    <a:pt x="77" y="173"/>
                    <a:pt x="73" y="175"/>
                  </a:cubicBezTo>
                  <a:cubicBezTo>
                    <a:pt x="73" y="176"/>
                    <a:pt x="73" y="177"/>
                    <a:pt x="73" y="178"/>
                  </a:cubicBezTo>
                  <a:cubicBezTo>
                    <a:pt x="73" y="179"/>
                    <a:pt x="73" y="180"/>
                    <a:pt x="74" y="181"/>
                  </a:cubicBezTo>
                  <a:cubicBezTo>
                    <a:pt x="77" y="177"/>
                    <a:pt x="80" y="174"/>
                    <a:pt x="83" y="170"/>
                  </a:cubicBezTo>
                  <a:close/>
                  <a:moveTo>
                    <a:pt x="59" y="43"/>
                  </a:moveTo>
                  <a:cubicBezTo>
                    <a:pt x="56" y="45"/>
                    <a:pt x="54" y="47"/>
                    <a:pt x="51" y="49"/>
                  </a:cubicBezTo>
                  <a:cubicBezTo>
                    <a:pt x="51" y="49"/>
                    <a:pt x="51" y="49"/>
                    <a:pt x="51" y="50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4" y="51"/>
                    <a:pt x="56" y="49"/>
                    <a:pt x="58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4"/>
                    <a:pt x="59" y="43"/>
                  </a:cubicBezTo>
                  <a:close/>
                  <a:moveTo>
                    <a:pt x="17" y="195"/>
                  </a:moveTo>
                  <a:cubicBezTo>
                    <a:pt x="18" y="197"/>
                    <a:pt x="20" y="198"/>
                    <a:pt x="22" y="198"/>
                  </a:cubicBezTo>
                  <a:cubicBezTo>
                    <a:pt x="22" y="198"/>
                    <a:pt x="22" y="197"/>
                    <a:pt x="23" y="197"/>
                  </a:cubicBezTo>
                  <a:cubicBezTo>
                    <a:pt x="22" y="197"/>
                    <a:pt x="22" y="197"/>
                    <a:pt x="22" y="197"/>
                  </a:cubicBezTo>
                  <a:cubicBezTo>
                    <a:pt x="21" y="196"/>
                    <a:pt x="21" y="196"/>
                    <a:pt x="21" y="195"/>
                  </a:cubicBezTo>
                  <a:cubicBezTo>
                    <a:pt x="21" y="195"/>
                    <a:pt x="21" y="194"/>
                    <a:pt x="22" y="194"/>
                  </a:cubicBezTo>
                  <a:cubicBezTo>
                    <a:pt x="22" y="194"/>
                    <a:pt x="23" y="193"/>
                    <a:pt x="23" y="193"/>
                  </a:cubicBezTo>
                  <a:cubicBezTo>
                    <a:pt x="24" y="193"/>
                    <a:pt x="26" y="193"/>
                    <a:pt x="27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30" y="191"/>
                    <a:pt x="31" y="189"/>
                    <a:pt x="33" y="188"/>
                  </a:cubicBezTo>
                  <a:cubicBezTo>
                    <a:pt x="32" y="188"/>
                    <a:pt x="32" y="187"/>
                    <a:pt x="31" y="187"/>
                  </a:cubicBezTo>
                  <a:cubicBezTo>
                    <a:pt x="29" y="191"/>
                    <a:pt x="28" y="192"/>
                    <a:pt x="25" y="190"/>
                  </a:cubicBezTo>
                  <a:cubicBezTo>
                    <a:pt x="25" y="191"/>
                    <a:pt x="25" y="192"/>
                    <a:pt x="24" y="192"/>
                  </a:cubicBezTo>
                  <a:cubicBezTo>
                    <a:pt x="23" y="193"/>
                    <a:pt x="23" y="192"/>
                    <a:pt x="22" y="192"/>
                  </a:cubicBezTo>
                  <a:cubicBezTo>
                    <a:pt x="20" y="193"/>
                    <a:pt x="19" y="194"/>
                    <a:pt x="17" y="195"/>
                  </a:cubicBezTo>
                  <a:close/>
                  <a:moveTo>
                    <a:pt x="33" y="118"/>
                  </a:moveTo>
                  <a:cubicBezTo>
                    <a:pt x="33" y="118"/>
                    <a:pt x="33" y="118"/>
                    <a:pt x="33" y="118"/>
                  </a:cubicBezTo>
                  <a:cubicBezTo>
                    <a:pt x="34" y="118"/>
                    <a:pt x="34" y="117"/>
                    <a:pt x="35" y="116"/>
                  </a:cubicBezTo>
                  <a:cubicBezTo>
                    <a:pt x="36" y="116"/>
                    <a:pt x="37" y="115"/>
                    <a:pt x="37" y="114"/>
                  </a:cubicBezTo>
                  <a:cubicBezTo>
                    <a:pt x="38" y="113"/>
                    <a:pt x="38" y="111"/>
                    <a:pt x="38" y="110"/>
                  </a:cubicBezTo>
                  <a:cubicBezTo>
                    <a:pt x="38" y="110"/>
                    <a:pt x="38" y="109"/>
                    <a:pt x="37" y="108"/>
                  </a:cubicBezTo>
                  <a:cubicBezTo>
                    <a:pt x="36" y="110"/>
                    <a:pt x="35" y="111"/>
                    <a:pt x="33" y="112"/>
                  </a:cubicBezTo>
                  <a:cubicBezTo>
                    <a:pt x="33" y="112"/>
                    <a:pt x="33" y="113"/>
                    <a:pt x="33" y="113"/>
                  </a:cubicBezTo>
                  <a:cubicBezTo>
                    <a:pt x="33" y="115"/>
                    <a:pt x="33" y="116"/>
                    <a:pt x="33" y="118"/>
                  </a:cubicBezTo>
                  <a:close/>
                  <a:moveTo>
                    <a:pt x="54" y="41"/>
                  </a:moveTo>
                  <a:cubicBezTo>
                    <a:pt x="54" y="41"/>
                    <a:pt x="54" y="41"/>
                    <a:pt x="54" y="41"/>
                  </a:cubicBezTo>
                  <a:cubicBezTo>
                    <a:pt x="56" y="40"/>
                    <a:pt x="57" y="39"/>
                    <a:pt x="58" y="39"/>
                  </a:cubicBezTo>
                  <a:cubicBezTo>
                    <a:pt x="59" y="38"/>
                    <a:pt x="59" y="38"/>
                    <a:pt x="59" y="37"/>
                  </a:cubicBezTo>
                  <a:cubicBezTo>
                    <a:pt x="60" y="36"/>
                    <a:pt x="60" y="35"/>
                    <a:pt x="60" y="33"/>
                  </a:cubicBezTo>
                  <a:cubicBezTo>
                    <a:pt x="60" y="33"/>
                    <a:pt x="60" y="32"/>
                    <a:pt x="61" y="32"/>
                  </a:cubicBezTo>
                  <a:cubicBezTo>
                    <a:pt x="62" y="32"/>
                    <a:pt x="61" y="31"/>
                    <a:pt x="61" y="31"/>
                  </a:cubicBezTo>
                  <a:cubicBezTo>
                    <a:pt x="60" y="32"/>
                    <a:pt x="59" y="33"/>
                    <a:pt x="58" y="33"/>
                  </a:cubicBezTo>
                  <a:cubicBezTo>
                    <a:pt x="57" y="34"/>
                    <a:pt x="56" y="35"/>
                    <a:pt x="56" y="37"/>
                  </a:cubicBezTo>
                  <a:cubicBezTo>
                    <a:pt x="55" y="38"/>
                    <a:pt x="55" y="40"/>
                    <a:pt x="54" y="41"/>
                  </a:cubicBezTo>
                  <a:close/>
                  <a:moveTo>
                    <a:pt x="85" y="24"/>
                  </a:moveTo>
                  <a:cubicBezTo>
                    <a:pt x="83" y="25"/>
                    <a:pt x="73" y="31"/>
                    <a:pt x="72" y="32"/>
                  </a:cubicBezTo>
                  <a:cubicBezTo>
                    <a:pt x="77" y="31"/>
                    <a:pt x="81" y="29"/>
                    <a:pt x="86" y="27"/>
                  </a:cubicBezTo>
                  <a:cubicBezTo>
                    <a:pt x="86" y="26"/>
                    <a:pt x="85" y="25"/>
                    <a:pt x="85" y="24"/>
                  </a:cubicBezTo>
                  <a:close/>
                  <a:moveTo>
                    <a:pt x="25" y="215"/>
                  </a:moveTo>
                  <a:cubicBezTo>
                    <a:pt x="25" y="212"/>
                    <a:pt x="25" y="209"/>
                    <a:pt x="25" y="206"/>
                  </a:cubicBezTo>
                  <a:cubicBezTo>
                    <a:pt x="23" y="207"/>
                    <a:pt x="22" y="207"/>
                    <a:pt x="21" y="207"/>
                  </a:cubicBezTo>
                  <a:cubicBezTo>
                    <a:pt x="21" y="209"/>
                    <a:pt x="23" y="214"/>
                    <a:pt x="25" y="215"/>
                  </a:cubicBezTo>
                  <a:close/>
                  <a:moveTo>
                    <a:pt x="80" y="41"/>
                  </a:moveTo>
                  <a:cubicBezTo>
                    <a:pt x="77" y="42"/>
                    <a:pt x="74" y="43"/>
                    <a:pt x="71" y="43"/>
                  </a:cubicBezTo>
                  <a:cubicBezTo>
                    <a:pt x="71" y="45"/>
                    <a:pt x="71" y="46"/>
                    <a:pt x="71" y="48"/>
                  </a:cubicBezTo>
                  <a:cubicBezTo>
                    <a:pt x="74" y="46"/>
                    <a:pt x="77" y="43"/>
                    <a:pt x="80" y="41"/>
                  </a:cubicBezTo>
                  <a:close/>
                  <a:moveTo>
                    <a:pt x="52" y="32"/>
                  </a:moveTo>
                  <a:cubicBezTo>
                    <a:pt x="53" y="32"/>
                    <a:pt x="53" y="32"/>
                    <a:pt x="54" y="31"/>
                  </a:cubicBezTo>
                  <a:cubicBezTo>
                    <a:pt x="55" y="31"/>
                    <a:pt x="55" y="30"/>
                    <a:pt x="55" y="29"/>
                  </a:cubicBezTo>
                  <a:cubicBezTo>
                    <a:pt x="56" y="27"/>
                    <a:pt x="56" y="26"/>
                    <a:pt x="57" y="24"/>
                  </a:cubicBezTo>
                  <a:cubicBezTo>
                    <a:pt x="57" y="23"/>
                    <a:pt x="57" y="23"/>
                    <a:pt x="57" y="22"/>
                  </a:cubicBezTo>
                  <a:cubicBezTo>
                    <a:pt x="56" y="24"/>
                    <a:pt x="54" y="25"/>
                    <a:pt x="53" y="26"/>
                  </a:cubicBezTo>
                  <a:cubicBezTo>
                    <a:pt x="53" y="26"/>
                    <a:pt x="53" y="26"/>
                    <a:pt x="53" y="27"/>
                  </a:cubicBezTo>
                  <a:cubicBezTo>
                    <a:pt x="53" y="27"/>
                    <a:pt x="53" y="28"/>
                    <a:pt x="53" y="28"/>
                  </a:cubicBezTo>
                  <a:cubicBezTo>
                    <a:pt x="52" y="30"/>
                    <a:pt x="52" y="31"/>
                    <a:pt x="52" y="32"/>
                  </a:cubicBezTo>
                  <a:close/>
                  <a:moveTo>
                    <a:pt x="91" y="59"/>
                  </a:moveTo>
                  <a:cubicBezTo>
                    <a:pt x="91" y="56"/>
                    <a:pt x="91" y="51"/>
                    <a:pt x="91" y="50"/>
                  </a:cubicBezTo>
                  <a:cubicBezTo>
                    <a:pt x="90" y="50"/>
                    <a:pt x="90" y="50"/>
                    <a:pt x="89" y="51"/>
                  </a:cubicBezTo>
                  <a:cubicBezTo>
                    <a:pt x="89" y="51"/>
                    <a:pt x="88" y="52"/>
                    <a:pt x="88" y="53"/>
                  </a:cubicBezTo>
                  <a:cubicBezTo>
                    <a:pt x="88" y="55"/>
                    <a:pt x="88" y="56"/>
                    <a:pt x="88" y="58"/>
                  </a:cubicBezTo>
                  <a:cubicBezTo>
                    <a:pt x="88" y="59"/>
                    <a:pt x="88" y="59"/>
                    <a:pt x="88" y="60"/>
                  </a:cubicBezTo>
                  <a:cubicBezTo>
                    <a:pt x="89" y="59"/>
                    <a:pt x="90" y="59"/>
                    <a:pt x="91" y="59"/>
                  </a:cubicBezTo>
                  <a:close/>
                  <a:moveTo>
                    <a:pt x="51" y="63"/>
                  </a:moveTo>
                  <a:cubicBezTo>
                    <a:pt x="53" y="62"/>
                    <a:pt x="54" y="61"/>
                    <a:pt x="55" y="60"/>
                  </a:cubicBezTo>
                  <a:cubicBezTo>
                    <a:pt x="55" y="60"/>
                    <a:pt x="56" y="60"/>
                    <a:pt x="56" y="60"/>
                  </a:cubicBezTo>
                  <a:cubicBezTo>
                    <a:pt x="56" y="58"/>
                    <a:pt x="56" y="57"/>
                    <a:pt x="56" y="55"/>
                  </a:cubicBezTo>
                  <a:cubicBezTo>
                    <a:pt x="54" y="56"/>
                    <a:pt x="53" y="57"/>
                    <a:pt x="51" y="5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60"/>
                    <a:pt x="51" y="62"/>
                    <a:pt x="51" y="63"/>
                  </a:cubicBezTo>
                  <a:close/>
                  <a:moveTo>
                    <a:pt x="54" y="21"/>
                  </a:moveTo>
                  <a:cubicBezTo>
                    <a:pt x="55" y="20"/>
                    <a:pt x="57" y="19"/>
                    <a:pt x="58" y="18"/>
                  </a:cubicBezTo>
                  <a:cubicBezTo>
                    <a:pt x="59" y="18"/>
                    <a:pt x="59" y="17"/>
                    <a:pt x="59" y="17"/>
                  </a:cubicBezTo>
                  <a:cubicBezTo>
                    <a:pt x="60" y="15"/>
                    <a:pt x="61" y="13"/>
                    <a:pt x="61" y="11"/>
                  </a:cubicBezTo>
                  <a:cubicBezTo>
                    <a:pt x="60" y="11"/>
                    <a:pt x="58" y="12"/>
                    <a:pt x="58" y="14"/>
                  </a:cubicBezTo>
                  <a:cubicBezTo>
                    <a:pt x="58" y="16"/>
                    <a:pt x="58" y="17"/>
                    <a:pt x="56" y="17"/>
                  </a:cubicBezTo>
                  <a:cubicBezTo>
                    <a:pt x="55" y="17"/>
                    <a:pt x="55" y="17"/>
                    <a:pt x="54" y="17"/>
                  </a:cubicBezTo>
                  <a:cubicBezTo>
                    <a:pt x="54" y="18"/>
                    <a:pt x="54" y="20"/>
                    <a:pt x="54" y="21"/>
                  </a:cubicBezTo>
                  <a:close/>
                  <a:moveTo>
                    <a:pt x="91" y="45"/>
                  </a:moveTo>
                  <a:cubicBezTo>
                    <a:pt x="91" y="43"/>
                    <a:pt x="91" y="38"/>
                    <a:pt x="91" y="37"/>
                  </a:cubicBezTo>
                  <a:cubicBezTo>
                    <a:pt x="90" y="38"/>
                    <a:pt x="89" y="38"/>
                    <a:pt x="89" y="38"/>
                  </a:cubicBezTo>
                  <a:cubicBezTo>
                    <a:pt x="89" y="39"/>
                    <a:pt x="88" y="39"/>
                    <a:pt x="88" y="39"/>
                  </a:cubicBezTo>
                  <a:cubicBezTo>
                    <a:pt x="88" y="42"/>
                    <a:pt x="88" y="44"/>
                    <a:pt x="88" y="46"/>
                  </a:cubicBezTo>
                  <a:cubicBezTo>
                    <a:pt x="89" y="46"/>
                    <a:pt x="90" y="46"/>
                    <a:pt x="91" y="45"/>
                  </a:cubicBezTo>
                  <a:close/>
                  <a:moveTo>
                    <a:pt x="88" y="64"/>
                  </a:moveTo>
                  <a:cubicBezTo>
                    <a:pt x="88" y="67"/>
                    <a:pt x="88" y="70"/>
                    <a:pt x="88" y="73"/>
                  </a:cubicBezTo>
                  <a:cubicBezTo>
                    <a:pt x="89" y="73"/>
                    <a:pt x="90" y="73"/>
                    <a:pt x="90" y="73"/>
                  </a:cubicBezTo>
                  <a:cubicBezTo>
                    <a:pt x="90" y="70"/>
                    <a:pt x="91" y="66"/>
                    <a:pt x="91" y="63"/>
                  </a:cubicBezTo>
                  <a:cubicBezTo>
                    <a:pt x="90" y="63"/>
                    <a:pt x="89" y="64"/>
                    <a:pt x="88" y="64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1"/>
                    <a:pt x="47" y="31"/>
                  </a:cubicBezTo>
                  <a:cubicBezTo>
                    <a:pt x="45" y="32"/>
                    <a:pt x="44" y="34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7"/>
                    <a:pt x="42" y="38"/>
                    <a:pt x="42" y="39"/>
                  </a:cubicBezTo>
                  <a:cubicBezTo>
                    <a:pt x="43" y="38"/>
                    <a:pt x="44" y="38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5"/>
                    <a:pt x="46" y="33"/>
                    <a:pt x="47" y="31"/>
                  </a:cubicBezTo>
                  <a:close/>
                  <a:moveTo>
                    <a:pt x="52" y="125"/>
                  </a:moveTo>
                  <a:cubicBezTo>
                    <a:pt x="53" y="124"/>
                    <a:pt x="54" y="124"/>
                    <a:pt x="55" y="123"/>
                  </a:cubicBezTo>
                  <a:cubicBezTo>
                    <a:pt x="55" y="123"/>
                    <a:pt x="55" y="122"/>
                    <a:pt x="55" y="122"/>
                  </a:cubicBezTo>
                  <a:cubicBezTo>
                    <a:pt x="55" y="121"/>
                    <a:pt x="55" y="120"/>
                    <a:pt x="55" y="118"/>
                  </a:cubicBezTo>
                  <a:cubicBezTo>
                    <a:pt x="54" y="120"/>
                    <a:pt x="52" y="121"/>
                    <a:pt x="50" y="122"/>
                  </a:cubicBezTo>
                  <a:cubicBezTo>
                    <a:pt x="50" y="122"/>
                    <a:pt x="50" y="123"/>
                    <a:pt x="50" y="123"/>
                  </a:cubicBezTo>
                  <a:cubicBezTo>
                    <a:pt x="50" y="123"/>
                    <a:pt x="50" y="123"/>
                    <a:pt x="50" y="123"/>
                  </a:cubicBezTo>
                  <a:cubicBezTo>
                    <a:pt x="51" y="123"/>
                    <a:pt x="51" y="124"/>
                    <a:pt x="52" y="125"/>
                  </a:cubicBezTo>
                  <a:close/>
                  <a:moveTo>
                    <a:pt x="33" y="21"/>
                  </a:moveTo>
                  <a:cubicBezTo>
                    <a:pt x="32" y="21"/>
                    <a:pt x="23" y="28"/>
                    <a:pt x="22" y="29"/>
                  </a:cubicBezTo>
                  <a:cubicBezTo>
                    <a:pt x="23" y="29"/>
                    <a:pt x="23" y="30"/>
                    <a:pt x="23" y="31"/>
                  </a:cubicBezTo>
                  <a:cubicBezTo>
                    <a:pt x="27" y="28"/>
                    <a:pt x="30" y="24"/>
                    <a:pt x="33" y="21"/>
                  </a:cubicBezTo>
                  <a:close/>
                  <a:moveTo>
                    <a:pt x="19" y="78"/>
                  </a:moveTo>
                  <a:cubicBezTo>
                    <a:pt x="18" y="79"/>
                    <a:pt x="17" y="80"/>
                    <a:pt x="16" y="80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6" y="82"/>
                    <a:pt x="16" y="84"/>
                    <a:pt x="16" y="85"/>
                  </a:cubicBezTo>
                  <a:cubicBezTo>
                    <a:pt x="17" y="84"/>
                    <a:pt x="18" y="83"/>
                    <a:pt x="20" y="82"/>
                  </a:cubicBezTo>
                  <a:cubicBezTo>
                    <a:pt x="20" y="82"/>
                    <a:pt x="20" y="81"/>
                    <a:pt x="20" y="81"/>
                  </a:cubicBezTo>
                  <a:cubicBezTo>
                    <a:pt x="20" y="80"/>
                    <a:pt x="20" y="79"/>
                    <a:pt x="19" y="78"/>
                  </a:cubicBezTo>
                  <a:close/>
                  <a:moveTo>
                    <a:pt x="8" y="23"/>
                  </a:moveTo>
                  <a:cubicBezTo>
                    <a:pt x="8" y="34"/>
                    <a:pt x="9" y="45"/>
                    <a:pt x="9" y="56"/>
                  </a:cubicBezTo>
                  <a:cubicBezTo>
                    <a:pt x="9" y="55"/>
                    <a:pt x="9" y="55"/>
                    <a:pt x="9" y="54"/>
                  </a:cubicBezTo>
                  <a:cubicBezTo>
                    <a:pt x="9" y="47"/>
                    <a:pt x="9" y="40"/>
                    <a:pt x="9" y="33"/>
                  </a:cubicBezTo>
                  <a:cubicBezTo>
                    <a:pt x="9" y="29"/>
                    <a:pt x="8" y="26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lose/>
                  <a:moveTo>
                    <a:pt x="33" y="220"/>
                  </a:moveTo>
                  <a:cubicBezTo>
                    <a:pt x="34" y="217"/>
                    <a:pt x="34" y="215"/>
                    <a:pt x="34" y="212"/>
                  </a:cubicBezTo>
                  <a:cubicBezTo>
                    <a:pt x="34" y="212"/>
                    <a:pt x="33" y="212"/>
                    <a:pt x="33" y="212"/>
                  </a:cubicBezTo>
                  <a:cubicBezTo>
                    <a:pt x="32" y="214"/>
                    <a:pt x="31" y="216"/>
                    <a:pt x="30" y="219"/>
                  </a:cubicBezTo>
                  <a:cubicBezTo>
                    <a:pt x="31" y="219"/>
                    <a:pt x="32" y="220"/>
                    <a:pt x="33" y="220"/>
                  </a:cubicBezTo>
                  <a:close/>
                  <a:moveTo>
                    <a:pt x="57" y="170"/>
                  </a:moveTo>
                  <a:cubicBezTo>
                    <a:pt x="55" y="171"/>
                    <a:pt x="55" y="172"/>
                    <a:pt x="54" y="173"/>
                  </a:cubicBezTo>
                  <a:cubicBezTo>
                    <a:pt x="53" y="173"/>
                    <a:pt x="53" y="173"/>
                    <a:pt x="53" y="173"/>
                  </a:cubicBezTo>
                  <a:cubicBezTo>
                    <a:pt x="54" y="175"/>
                    <a:pt x="54" y="176"/>
                    <a:pt x="54" y="178"/>
                  </a:cubicBezTo>
                  <a:cubicBezTo>
                    <a:pt x="56" y="177"/>
                    <a:pt x="56" y="177"/>
                    <a:pt x="56" y="177"/>
                  </a:cubicBezTo>
                  <a:cubicBezTo>
                    <a:pt x="56" y="175"/>
                    <a:pt x="57" y="173"/>
                    <a:pt x="57" y="171"/>
                  </a:cubicBezTo>
                  <a:cubicBezTo>
                    <a:pt x="57" y="171"/>
                    <a:pt x="57" y="171"/>
                    <a:pt x="57" y="170"/>
                  </a:cubicBezTo>
                  <a:close/>
                  <a:moveTo>
                    <a:pt x="90" y="92"/>
                  </a:moveTo>
                  <a:cubicBezTo>
                    <a:pt x="88" y="93"/>
                    <a:pt x="88" y="93"/>
                    <a:pt x="88" y="95"/>
                  </a:cubicBezTo>
                  <a:cubicBezTo>
                    <a:pt x="88" y="97"/>
                    <a:pt x="88" y="99"/>
                    <a:pt x="88" y="101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89" y="102"/>
                    <a:pt x="90" y="102"/>
                  </a:cubicBezTo>
                  <a:cubicBezTo>
                    <a:pt x="90" y="99"/>
                    <a:pt x="90" y="95"/>
                    <a:pt x="90" y="92"/>
                  </a:cubicBezTo>
                  <a:close/>
                  <a:moveTo>
                    <a:pt x="66" y="66"/>
                  </a:moveTo>
                  <a:cubicBezTo>
                    <a:pt x="65" y="66"/>
                    <a:pt x="65" y="67"/>
                    <a:pt x="65" y="67"/>
                  </a:cubicBezTo>
                  <a:cubicBezTo>
                    <a:pt x="65" y="69"/>
                    <a:pt x="64" y="71"/>
                    <a:pt x="65" y="73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5" y="77"/>
                    <a:pt x="65" y="79"/>
                    <a:pt x="65" y="81"/>
                  </a:cubicBezTo>
                  <a:cubicBezTo>
                    <a:pt x="65" y="82"/>
                    <a:pt x="65" y="82"/>
                    <a:pt x="66" y="82"/>
                  </a:cubicBezTo>
                  <a:cubicBezTo>
                    <a:pt x="66" y="77"/>
                    <a:pt x="66" y="71"/>
                    <a:pt x="66" y="66"/>
                  </a:cubicBezTo>
                  <a:close/>
                  <a:moveTo>
                    <a:pt x="91" y="34"/>
                  </a:moveTo>
                  <a:cubicBezTo>
                    <a:pt x="91" y="32"/>
                    <a:pt x="91" y="30"/>
                    <a:pt x="91" y="28"/>
                  </a:cubicBezTo>
                  <a:cubicBezTo>
                    <a:pt x="90" y="28"/>
                    <a:pt x="89" y="29"/>
                    <a:pt x="89" y="29"/>
                  </a:cubicBezTo>
                  <a:cubicBezTo>
                    <a:pt x="89" y="29"/>
                    <a:pt x="88" y="30"/>
                    <a:pt x="88" y="30"/>
                  </a:cubicBezTo>
                  <a:cubicBezTo>
                    <a:pt x="88" y="31"/>
                    <a:pt x="88" y="33"/>
                    <a:pt x="88" y="35"/>
                  </a:cubicBezTo>
                  <a:cubicBezTo>
                    <a:pt x="89" y="34"/>
                    <a:pt x="90" y="34"/>
                    <a:pt x="91" y="34"/>
                  </a:cubicBezTo>
                  <a:close/>
                  <a:moveTo>
                    <a:pt x="36" y="16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4" y="15"/>
                  </a:cubicBezTo>
                  <a:cubicBezTo>
                    <a:pt x="32" y="15"/>
                    <a:pt x="31" y="16"/>
                    <a:pt x="30" y="17"/>
                  </a:cubicBezTo>
                  <a:cubicBezTo>
                    <a:pt x="29" y="18"/>
                    <a:pt x="28" y="18"/>
                    <a:pt x="28" y="19"/>
                  </a:cubicBezTo>
                  <a:cubicBezTo>
                    <a:pt x="29" y="19"/>
                    <a:pt x="29" y="19"/>
                    <a:pt x="30" y="19"/>
                  </a:cubicBezTo>
                  <a:cubicBezTo>
                    <a:pt x="31" y="19"/>
                    <a:pt x="31" y="19"/>
                    <a:pt x="32" y="18"/>
                  </a:cubicBezTo>
                  <a:cubicBezTo>
                    <a:pt x="33" y="18"/>
                    <a:pt x="34" y="17"/>
                    <a:pt x="36" y="16"/>
                  </a:cubicBezTo>
                  <a:close/>
                  <a:moveTo>
                    <a:pt x="52" y="136"/>
                  </a:moveTo>
                  <a:cubicBezTo>
                    <a:pt x="54" y="136"/>
                    <a:pt x="54" y="135"/>
                    <a:pt x="55" y="134"/>
                  </a:cubicBezTo>
                  <a:cubicBezTo>
                    <a:pt x="55" y="132"/>
                    <a:pt x="55" y="131"/>
                    <a:pt x="55" y="130"/>
                  </a:cubicBezTo>
                  <a:cubicBezTo>
                    <a:pt x="55" y="130"/>
                    <a:pt x="55" y="129"/>
                    <a:pt x="56" y="129"/>
                  </a:cubicBezTo>
                  <a:cubicBezTo>
                    <a:pt x="55" y="129"/>
                    <a:pt x="55" y="129"/>
                    <a:pt x="55" y="129"/>
                  </a:cubicBezTo>
                  <a:cubicBezTo>
                    <a:pt x="54" y="130"/>
                    <a:pt x="53" y="130"/>
                    <a:pt x="52" y="131"/>
                  </a:cubicBezTo>
                  <a:cubicBezTo>
                    <a:pt x="52" y="131"/>
                    <a:pt x="52" y="132"/>
                    <a:pt x="52" y="132"/>
                  </a:cubicBezTo>
                  <a:cubicBezTo>
                    <a:pt x="52" y="133"/>
                    <a:pt x="52" y="135"/>
                    <a:pt x="52" y="136"/>
                  </a:cubicBezTo>
                  <a:close/>
                  <a:moveTo>
                    <a:pt x="89" y="223"/>
                  </a:moveTo>
                  <a:cubicBezTo>
                    <a:pt x="87" y="222"/>
                    <a:pt x="83" y="222"/>
                    <a:pt x="82" y="222"/>
                  </a:cubicBezTo>
                  <a:cubicBezTo>
                    <a:pt x="82" y="223"/>
                    <a:pt x="82" y="224"/>
                    <a:pt x="82" y="225"/>
                  </a:cubicBezTo>
                  <a:cubicBezTo>
                    <a:pt x="84" y="225"/>
                    <a:pt x="86" y="225"/>
                    <a:pt x="88" y="224"/>
                  </a:cubicBezTo>
                  <a:cubicBezTo>
                    <a:pt x="88" y="224"/>
                    <a:pt x="88" y="223"/>
                    <a:pt x="89" y="223"/>
                  </a:cubicBezTo>
                  <a:close/>
                  <a:moveTo>
                    <a:pt x="55" y="66"/>
                  </a:moveTo>
                  <a:cubicBezTo>
                    <a:pt x="55" y="66"/>
                    <a:pt x="55" y="66"/>
                    <a:pt x="55" y="66"/>
                  </a:cubicBezTo>
                  <a:cubicBezTo>
                    <a:pt x="54" y="66"/>
                    <a:pt x="53" y="67"/>
                    <a:pt x="52" y="68"/>
                  </a:cubicBezTo>
                  <a:cubicBezTo>
                    <a:pt x="51" y="68"/>
                    <a:pt x="51" y="69"/>
                    <a:pt x="51" y="69"/>
                  </a:cubicBezTo>
                  <a:cubicBezTo>
                    <a:pt x="51" y="70"/>
                    <a:pt x="51" y="71"/>
                    <a:pt x="51" y="72"/>
                  </a:cubicBezTo>
                  <a:cubicBezTo>
                    <a:pt x="55" y="70"/>
                    <a:pt x="55" y="70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lose/>
                  <a:moveTo>
                    <a:pt x="37" y="127"/>
                  </a:moveTo>
                  <a:cubicBezTo>
                    <a:pt x="36" y="128"/>
                    <a:pt x="35" y="129"/>
                    <a:pt x="34" y="130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3" y="131"/>
                    <a:pt x="33" y="132"/>
                    <a:pt x="33" y="134"/>
                  </a:cubicBezTo>
                  <a:cubicBezTo>
                    <a:pt x="35" y="132"/>
                    <a:pt x="36" y="132"/>
                    <a:pt x="37" y="131"/>
                  </a:cubicBezTo>
                  <a:cubicBezTo>
                    <a:pt x="37" y="130"/>
                    <a:pt x="37" y="130"/>
                    <a:pt x="37" y="130"/>
                  </a:cubicBezTo>
                  <a:cubicBezTo>
                    <a:pt x="37" y="129"/>
                    <a:pt x="37" y="128"/>
                    <a:pt x="37" y="127"/>
                  </a:cubicBezTo>
                  <a:close/>
                  <a:moveTo>
                    <a:pt x="32" y="109"/>
                  </a:moveTo>
                  <a:cubicBezTo>
                    <a:pt x="33" y="109"/>
                    <a:pt x="33" y="109"/>
                    <a:pt x="33" y="109"/>
                  </a:cubicBezTo>
                  <a:cubicBezTo>
                    <a:pt x="34" y="108"/>
                    <a:pt x="36" y="107"/>
                    <a:pt x="37" y="106"/>
                  </a:cubicBezTo>
                  <a:cubicBezTo>
                    <a:pt x="38" y="105"/>
                    <a:pt x="38" y="104"/>
                    <a:pt x="38" y="103"/>
                  </a:cubicBezTo>
                  <a:cubicBezTo>
                    <a:pt x="36" y="104"/>
                    <a:pt x="35" y="105"/>
                    <a:pt x="34" y="105"/>
                  </a:cubicBezTo>
                  <a:cubicBezTo>
                    <a:pt x="32" y="106"/>
                    <a:pt x="32" y="108"/>
                    <a:pt x="32" y="109"/>
                  </a:cubicBezTo>
                  <a:close/>
                  <a:moveTo>
                    <a:pt x="33" y="194"/>
                  </a:moveTo>
                  <a:cubicBezTo>
                    <a:pt x="33" y="194"/>
                    <a:pt x="33" y="195"/>
                    <a:pt x="33" y="195"/>
                  </a:cubicBezTo>
                  <a:cubicBezTo>
                    <a:pt x="36" y="195"/>
                    <a:pt x="39" y="195"/>
                    <a:pt x="41" y="195"/>
                  </a:cubicBezTo>
                  <a:cubicBezTo>
                    <a:pt x="43" y="195"/>
                    <a:pt x="43" y="194"/>
                    <a:pt x="44" y="193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40" y="193"/>
                    <a:pt x="37" y="193"/>
                    <a:pt x="35" y="194"/>
                  </a:cubicBezTo>
                  <a:cubicBezTo>
                    <a:pt x="34" y="194"/>
                    <a:pt x="33" y="194"/>
                    <a:pt x="33" y="194"/>
                  </a:cubicBezTo>
                  <a:close/>
                  <a:moveTo>
                    <a:pt x="88" y="212"/>
                  </a:moveTo>
                  <a:cubicBezTo>
                    <a:pt x="87" y="212"/>
                    <a:pt x="85" y="213"/>
                    <a:pt x="84" y="213"/>
                  </a:cubicBezTo>
                  <a:cubicBezTo>
                    <a:pt x="85" y="215"/>
                    <a:pt x="87" y="216"/>
                    <a:pt x="89" y="217"/>
                  </a:cubicBezTo>
                  <a:cubicBezTo>
                    <a:pt x="89" y="216"/>
                    <a:pt x="89" y="214"/>
                    <a:pt x="88" y="212"/>
                  </a:cubicBezTo>
                  <a:close/>
                  <a:moveTo>
                    <a:pt x="54" y="187"/>
                  </a:moveTo>
                  <a:cubicBezTo>
                    <a:pt x="53" y="188"/>
                    <a:pt x="51" y="189"/>
                    <a:pt x="50" y="191"/>
                  </a:cubicBezTo>
                  <a:cubicBezTo>
                    <a:pt x="51" y="191"/>
                    <a:pt x="52" y="191"/>
                    <a:pt x="53" y="191"/>
                  </a:cubicBezTo>
                  <a:cubicBezTo>
                    <a:pt x="53" y="191"/>
                    <a:pt x="54" y="191"/>
                    <a:pt x="54" y="190"/>
                  </a:cubicBezTo>
                  <a:cubicBezTo>
                    <a:pt x="55" y="190"/>
                    <a:pt x="57" y="189"/>
                    <a:pt x="58" y="188"/>
                  </a:cubicBezTo>
                  <a:cubicBezTo>
                    <a:pt x="58" y="188"/>
                    <a:pt x="58" y="188"/>
                    <a:pt x="58" y="187"/>
                  </a:cubicBezTo>
                  <a:cubicBezTo>
                    <a:pt x="58" y="187"/>
                    <a:pt x="58" y="187"/>
                    <a:pt x="57" y="187"/>
                  </a:cubicBezTo>
                  <a:cubicBezTo>
                    <a:pt x="56" y="188"/>
                    <a:pt x="56" y="188"/>
                    <a:pt x="54" y="187"/>
                  </a:cubicBezTo>
                  <a:close/>
                  <a:moveTo>
                    <a:pt x="18" y="137"/>
                  </a:moveTo>
                  <a:cubicBezTo>
                    <a:pt x="19" y="137"/>
                    <a:pt x="19" y="136"/>
                    <a:pt x="20" y="136"/>
                  </a:cubicBezTo>
                  <a:cubicBezTo>
                    <a:pt x="20" y="135"/>
                    <a:pt x="20" y="135"/>
                    <a:pt x="20" y="135"/>
                  </a:cubicBezTo>
                  <a:cubicBezTo>
                    <a:pt x="20" y="133"/>
                    <a:pt x="20" y="131"/>
                    <a:pt x="20" y="130"/>
                  </a:cubicBezTo>
                  <a:cubicBezTo>
                    <a:pt x="18" y="130"/>
                    <a:pt x="18" y="130"/>
                    <a:pt x="18" y="132"/>
                  </a:cubicBezTo>
                  <a:cubicBezTo>
                    <a:pt x="18" y="133"/>
                    <a:pt x="18" y="134"/>
                    <a:pt x="18" y="135"/>
                  </a:cubicBezTo>
                  <a:cubicBezTo>
                    <a:pt x="18" y="136"/>
                    <a:pt x="18" y="137"/>
                    <a:pt x="18" y="137"/>
                  </a:cubicBezTo>
                  <a:close/>
                  <a:moveTo>
                    <a:pt x="17" y="190"/>
                  </a:moveTo>
                  <a:cubicBezTo>
                    <a:pt x="17" y="190"/>
                    <a:pt x="17" y="190"/>
                    <a:pt x="18" y="190"/>
                  </a:cubicBezTo>
                  <a:cubicBezTo>
                    <a:pt x="19" y="189"/>
                    <a:pt x="20" y="188"/>
                    <a:pt x="21" y="187"/>
                  </a:cubicBezTo>
                  <a:cubicBezTo>
                    <a:pt x="21" y="186"/>
                    <a:pt x="22" y="186"/>
                    <a:pt x="22" y="186"/>
                  </a:cubicBezTo>
                  <a:cubicBezTo>
                    <a:pt x="22" y="185"/>
                    <a:pt x="22" y="184"/>
                    <a:pt x="22" y="184"/>
                  </a:cubicBezTo>
                  <a:cubicBezTo>
                    <a:pt x="22" y="184"/>
                    <a:pt x="21" y="184"/>
                    <a:pt x="21" y="184"/>
                  </a:cubicBezTo>
                  <a:cubicBezTo>
                    <a:pt x="21" y="184"/>
                    <a:pt x="20" y="185"/>
                    <a:pt x="19" y="185"/>
                  </a:cubicBezTo>
                  <a:cubicBezTo>
                    <a:pt x="19" y="185"/>
                    <a:pt x="18" y="185"/>
                    <a:pt x="18" y="186"/>
                  </a:cubicBezTo>
                  <a:cubicBezTo>
                    <a:pt x="18" y="187"/>
                    <a:pt x="17" y="189"/>
                    <a:pt x="17" y="190"/>
                  </a:cubicBezTo>
                  <a:close/>
                  <a:moveTo>
                    <a:pt x="88" y="86"/>
                  </a:moveTo>
                  <a:cubicBezTo>
                    <a:pt x="90" y="86"/>
                    <a:pt x="90" y="86"/>
                    <a:pt x="90" y="85"/>
                  </a:cubicBezTo>
                  <a:cubicBezTo>
                    <a:pt x="90" y="83"/>
                    <a:pt x="90" y="80"/>
                    <a:pt x="90" y="78"/>
                  </a:cubicBezTo>
                  <a:cubicBezTo>
                    <a:pt x="90" y="78"/>
                    <a:pt x="90" y="78"/>
                    <a:pt x="90" y="77"/>
                  </a:cubicBezTo>
                  <a:cubicBezTo>
                    <a:pt x="89" y="78"/>
                    <a:pt x="88" y="78"/>
                    <a:pt x="88" y="79"/>
                  </a:cubicBezTo>
                  <a:cubicBezTo>
                    <a:pt x="88" y="82"/>
                    <a:pt x="88" y="84"/>
                    <a:pt x="88" y="86"/>
                  </a:cubicBezTo>
                  <a:close/>
                  <a:moveTo>
                    <a:pt x="20" y="58"/>
                  </a:moveTo>
                  <a:cubicBezTo>
                    <a:pt x="20" y="60"/>
                    <a:pt x="20" y="61"/>
                    <a:pt x="20" y="63"/>
                  </a:cubicBezTo>
                  <a:cubicBezTo>
                    <a:pt x="21" y="62"/>
                    <a:pt x="22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59"/>
                    <a:pt x="23" y="58"/>
                    <a:pt x="23" y="56"/>
                  </a:cubicBezTo>
                  <a:cubicBezTo>
                    <a:pt x="22" y="57"/>
                    <a:pt x="21" y="58"/>
                    <a:pt x="20" y="58"/>
                  </a:cubicBezTo>
                  <a:close/>
                  <a:moveTo>
                    <a:pt x="54" y="166"/>
                  </a:moveTo>
                  <a:cubicBezTo>
                    <a:pt x="55" y="165"/>
                    <a:pt x="55" y="165"/>
                    <a:pt x="56" y="164"/>
                  </a:cubicBezTo>
                  <a:cubicBezTo>
                    <a:pt x="56" y="164"/>
                    <a:pt x="56" y="164"/>
                    <a:pt x="56" y="164"/>
                  </a:cubicBezTo>
                  <a:cubicBezTo>
                    <a:pt x="56" y="162"/>
                    <a:pt x="56" y="160"/>
                    <a:pt x="56" y="158"/>
                  </a:cubicBezTo>
                  <a:cubicBezTo>
                    <a:pt x="55" y="159"/>
                    <a:pt x="54" y="160"/>
                    <a:pt x="54" y="161"/>
                  </a:cubicBezTo>
                  <a:cubicBezTo>
                    <a:pt x="54" y="162"/>
                    <a:pt x="54" y="164"/>
                    <a:pt x="54" y="166"/>
                  </a:cubicBezTo>
                  <a:close/>
                  <a:moveTo>
                    <a:pt x="20" y="92"/>
                  </a:moveTo>
                  <a:cubicBezTo>
                    <a:pt x="21" y="91"/>
                    <a:pt x="21" y="91"/>
                    <a:pt x="21" y="89"/>
                  </a:cubicBezTo>
                  <a:cubicBezTo>
                    <a:pt x="21" y="89"/>
                    <a:pt x="21" y="88"/>
                    <a:pt x="21" y="88"/>
                  </a:cubicBezTo>
                  <a:cubicBezTo>
                    <a:pt x="19" y="89"/>
                    <a:pt x="18" y="90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2"/>
                    <a:pt x="16" y="93"/>
                    <a:pt x="16" y="94"/>
                  </a:cubicBezTo>
                  <a:cubicBezTo>
                    <a:pt x="16" y="93"/>
                    <a:pt x="16" y="93"/>
                    <a:pt x="17" y="93"/>
                  </a:cubicBezTo>
                  <a:cubicBezTo>
                    <a:pt x="17" y="92"/>
                    <a:pt x="17" y="91"/>
                    <a:pt x="18" y="91"/>
                  </a:cubicBezTo>
                  <a:cubicBezTo>
                    <a:pt x="19" y="91"/>
                    <a:pt x="19" y="92"/>
                    <a:pt x="20" y="92"/>
                  </a:cubicBezTo>
                  <a:close/>
                  <a:moveTo>
                    <a:pt x="62" y="22"/>
                  </a:moveTo>
                  <a:cubicBezTo>
                    <a:pt x="62" y="21"/>
                    <a:pt x="62" y="20"/>
                    <a:pt x="62" y="19"/>
                  </a:cubicBezTo>
                  <a:cubicBezTo>
                    <a:pt x="61" y="19"/>
                    <a:pt x="61" y="20"/>
                    <a:pt x="60" y="21"/>
                  </a:cubicBezTo>
                  <a:cubicBezTo>
                    <a:pt x="60" y="22"/>
                    <a:pt x="60" y="23"/>
                    <a:pt x="59" y="24"/>
                  </a:cubicBezTo>
                  <a:cubicBezTo>
                    <a:pt x="59" y="25"/>
                    <a:pt x="59" y="27"/>
                    <a:pt x="58" y="28"/>
                  </a:cubicBezTo>
                  <a:cubicBezTo>
                    <a:pt x="60" y="27"/>
                    <a:pt x="60" y="27"/>
                    <a:pt x="62" y="25"/>
                  </a:cubicBezTo>
                  <a:cubicBezTo>
                    <a:pt x="61" y="24"/>
                    <a:pt x="60" y="23"/>
                    <a:pt x="60" y="22"/>
                  </a:cubicBezTo>
                  <a:cubicBezTo>
                    <a:pt x="60" y="22"/>
                    <a:pt x="61" y="22"/>
                    <a:pt x="61" y="22"/>
                  </a:cubicBezTo>
                  <a:cubicBezTo>
                    <a:pt x="61" y="22"/>
                    <a:pt x="61" y="22"/>
                    <a:pt x="62" y="22"/>
                  </a:cubicBezTo>
                  <a:close/>
                  <a:moveTo>
                    <a:pt x="71" y="38"/>
                  </a:moveTo>
                  <a:cubicBezTo>
                    <a:pt x="74" y="36"/>
                    <a:pt x="76" y="35"/>
                    <a:pt x="78" y="33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6" y="33"/>
                    <a:pt x="74" y="34"/>
                    <a:pt x="71" y="35"/>
                  </a:cubicBezTo>
                  <a:cubicBezTo>
                    <a:pt x="71" y="36"/>
                    <a:pt x="71" y="37"/>
                    <a:pt x="71" y="38"/>
                  </a:cubicBezTo>
                  <a:close/>
                  <a:moveTo>
                    <a:pt x="11" y="189"/>
                  </a:moveTo>
                  <a:cubicBezTo>
                    <a:pt x="11" y="191"/>
                    <a:pt x="12" y="193"/>
                    <a:pt x="12" y="196"/>
                  </a:cubicBezTo>
                  <a:cubicBezTo>
                    <a:pt x="12" y="197"/>
                    <a:pt x="12" y="198"/>
                    <a:pt x="11" y="200"/>
                  </a:cubicBezTo>
                  <a:cubicBezTo>
                    <a:pt x="12" y="199"/>
                    <a:pt x="13" y="199"/>
                    <a:pt x="13" y="199"/>
                  </a:cubicBezTo>
                  <a:cubicBezTo>
                    <a:pt x="13" y="196"/>
                    <a:pt x="13" y="193"/>
                    <a:pt x="12" y="189"/>
                  </a:cubicBezTo>
                  <a:cubicBezTo>
                    <a:pt x="12" y="189"/>
                    <a:pt x="12" y="189"/>
                    <a:pt x="11" y="189"/>
                  </a:cubicBezTo>
                  <a:close/>
                  <a:moveTo>
                    <a:pt x="9" y="59"/>
                  </a:moveTo>
                  <a:cubicBezTo>
                    <a:pt x="9" y="65"/>
                    <a:pt x="9" y="79"/>
                    <a:pt x="9" y="81"/>
                  </a:cubicBezTo>
                  <a:cubicBezTo>
                    <a:pt x="10" y="80"/>
                    <a:pt x="10" y="80"/>
                    <a:pt x="10" y="79"/>
                  </a:cubicBezTo>
                  <a:cubicBezTo>
                    <a:pt x="10" y="75"/>
                    <a:pt x="10" y="71"/>
                    <a:pt x="10" y="66"/>
                  </a:cubicBezTo>
                  <a:cubicBezTo>
                    <a:pt x="9" y="64"/>
                    <a:pt x="9" y="62"/>
                    <a:pt x="9" y="59"/>
                  </a:cubicBezTo>
                  <a:close/>
                  <a:moveTo>
                    <a:pt x="16" y="67"/>
                  </a:moveTo>
                  <a:cubicBezTo>
                    <a:pt x="16" y="66"/>
                    <a:pt x="17" y="66"/>
                    <a:pt x="17" y="65"/>
                  </a:cubicBezTo>
                  <a:cubicBezTo>
                    <a:pt x="18" y="65"/>
                    <a:pt x="18" y="65"/>
                    <a:pt x="18" y="64"/>
                  </a:cubicBezTo>
                  <a:cubicBezTo>
                    <a:pt x="17" y="63"/>
                    <a:pt x="17" y="61"/>
                    <a:pt x="17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2"/>
                    <a:pt x="16" y="64"/>
                    <a:pt x="16" y="67"/>
                  </a:cubicBezTo>
                  <a:close/>
                  <a:moveTo>
                    <a:pt x="13" y="26"/>
                  </a:moveTo>
                  <a:cubicBezTo>
                    <a:pt x="15" y="23"/>
                    <a:pt x="17" y="21"/>
                    <a:pt x="19" y="18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8"/>
                    <a:pt x="18" y="18"/>
                    <a:pt x="18" y="18"/>
                  </a:cubicBezTo>
                  <a:cubicBezTo>
                    <a:pt x="17" y="19"/>
                    <a:pt x="16" y="20"/>
                    <a:pt x="15" y="21"/>
                  </a:cubicBezTo>
                  <a:cubicBezTo>
                    <a:pt x="13" y="23"/>
                    <a:pt x="13" y="23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lose/>
                  <a:moveTo>
                    <a:pt x="20" y="141"/>
                  </a:moveTo>
                  <a:cubicBezTo>
                    <a:pt x="18" y="142"/>
                    <a:pt x="17" y="142"/>
                    <a:pt x="18" y="144"/>
                  </a:cubicBezTo>
                  <a:cubicBezTo>
                    <a:pt x="18" y="145"/>
                    <a:pt x="17" y="146"/>
                    <a:pt x="17" y="147"/>
                  </a:cubicBezTo>
                  <a:cubicBezTo>
                    <a:pt x="17" y="147"/>
                    <a:pt x="17" y="148"/>
                    <a:pt x="17" y="148"/>
                  </a:cubicBezTo>
                  <a:cubicBezTo>
                    <a:pt x="18" y="147"/>
                    <a:pt x="19" y="147"/>
                    <a:pt x="19" y="146"/>
                  </a:cubicBezTo>
                  <a:cubicBezTo>
                    <a:pt x="19" y="144"/>
                    <a:pt x="19" y="143"/>
                    <a:pt x="20" y="141"/>
                  </a:cubicBezTo>
                  <a:close/>
                  <a:moveTo>
                    <a:pt x="23" y="46"/>
                  </a:moveTo>
                  <a:cubicBezTo>
                    <a:pt x="21" y="47"/>
                    <a:pt x="20" y="48"/>
                    <a:pt x="19" y="49"/>
                  </a:cubicBezTo>
                  <a:cubicBezTo>
                    <a:pt x="19" y="50"/>
                    <a:pt x="19" y="51"/>
                    <a:pt x="19" y="52"/>
                  </a:cubicBezTo>
                  <a:cubicBezTo>
                    <a:pt x="20" y="51"/>
                    <a:pt x="21" y="50"/>
                    <a:pt x="22" y="49"/>
                  </a:cubicBezTo>
                  <a:cubicBezTo>
                    <a:pt x="23" y="48"/>
                    <a:pt x="23" y="48"/>
                    <a:pt x="23" y="46"/>
                  </a:cubicBezTo>
                  <a:close/>
                  <a:moveTo>
                    <a:pt x="26" y="182"/>
                  </a:moveTo>
                  <a:cubicBezTo>
                    <a:pt x="27" y="181"/>
                    <a:pt x="29" y="180"/>
                    <a:pt x="30" y="179"/>
                  </a:cubicBezTo>
                  <a:cubicBezTo>
                    <a:pt x="30" y="178"/>
                    <a:pt x="31" y="178"/>
                    <a:pt x="30" y="177"/>
                  </a:cubicBezTo>
                  <a:cubicBezTo>
                    <a:pt x="29" y="177"/>
                    <a:pt x="28" y="178"/>
                    <a:pt x="27" y="179"/>
                  </a:cubicBezTo>
                  <a:cubicBezTo>
                    <a:pt x="26" y="180"/>
                    <a:pt x="26" y="181"/>
                    <a:pt x="26" y="182"/>
                  </a:cubicBezTo>
                  <a:close/>
                  <a:moveTo>
                    <a:pt x="64" y="5"/>
                  </a:moveTo>
                  <a:cubicBezTo>
                    <a:pt x="64" y="4"/>
                    <a:pt x="63" y="4"/>
                    <a:pt x="63" y="5"/>
                  </a:cubicBezTo>
                  <a:cubicBezTo>
                    <a:pt x="60" y="5"/>
                    <a:pt x="57" y="5"/>
                    <a:pt x="55" y="5"/>
                  </a:cubicBezTo>
                  <a:cubicBezTo>
                    <a:pt x="54" y="6"/>
                    <a:pt x="53" y="6"/>
                    <a:pt x="53" y="7"/>
                  </a:cubicBezTo>
                  <a:cubicBezTo>
                    <a:pt x="57" y="6"/>
                    <a:pt x="61" y="6"/>
                    <a:pt x="64" y="5"/>
                  </a:cubicBezTo>
                  <a:close/>
                  <a:moveTo>
                    <a:pt x="66" y="84"/>
                  </a:moveTo>
                  <a:cubicBezTo>
                    <a:pt x="65" y="85"/>
                    <a:pt x="65" y="85"/>
                    <a:pt x="65" y="86"/>
                  </a:cubicBezTo>
                  <a:cubicBezTo>
                    <a:pt x="65" y="90"/>
                    <a:pt x="65" y="93"/>
                    <a:pt x="65" y="97"/>
                  </a:cubicBezTo>
                  <a:cubicBezTo>
                    <a:pt x="65" y="97"/>
                    <a:pt x="65" y="98"/>
                    <a:pt x="65" y="98"/>
                  </a:cubicBezTo>
                  <a:cubicBezTo>
                    <a:pt x="65" y="97"/>
                    <a:pt x="66" y="87"/>
                    <a:pt x="66" y="84"/>
                  </a:cubicBezTo>
                  <a:close/>
                  <a:moveTo>
                    <a:pt x="15" y="75"/>
                  </a:moveTo>
                  <a:cubicBezTo>
                    <a:pt x="16" y="75"/>
                    <a:pt x="16" y="75"/>
                    <a:pt x="16" y="75"/>
                  </a:cubicBezTo>
                  <a:cubicBezTo>
                    <a:pt x="16" y="74"/>
                    <a:pt x="17" y="74"/>
                    <a:pt x="17" y="74"/>
                  </a:cubicBezTo>
                  <a:cubicBezTo>
                    <a:pt x="19" y="72"/>
                    <a:pt x="19" y="72"/>
                    <a:pt x="18" y="70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16" y="71"/>
                    <a:pt x="15" y="72"/>
                    <a:pt x="15" y="74"/>
                  </a:cubicBezTo>
                  <a:cubicBezTo>
                    <a:pt x="15" y="74"/>
                    <a:pt x="15" y="75"/>
                    <a:pt x="15" y="75"/>
                  </a:cubicBezTo>
                  <a:close/>
                  <a:moveTo>
                    <a:pt x="24" y="165"/>
                  </a:moveTo>
                  <a:cubicBezTo>
                    <a:pt x="24" y="165"/>
                    <a:pt x="24" y="165"/>
                    <a:pt x="24" y="165"/>
                  </a:cubicBezTo>
                  <a:cubicBezTo>
                    <a:pt x="24" y="164"/>
                    <a:pt x="25" y="164"/>
                    <a:pt x="25" y="163"/>
                  </a:cubicBezTo>
                  <a:cubicBezTo>
                    <a:pt x="26" y="162"/>
                    <a:pt x="26" y="160"/>
                    <a:pt x="26" y="159"/>
                  </a:cubicBezTo>
                  <a:cubicBezTo>
                    <a:pt x="25" y="159"/>
                    <a:pt x="24" y="159"/>
                    <a:pt x="24" y="160"/>
                  </a:cubicBezTo>
                  <a:cubicBezTo>
                    <a:pt x="24" y="160"/>
                    <a:pt x="24" y="160"/>
                    <a:pt x="24" y="161"/>
                  </a:cubicBezTo>
                  <a:cubicBezTo>
                    <a:pt x="24" y="162"/>
                    <a:pt x="24" y="163"/>
                    <a:pt x="24" y="165"/>
                  </a:cubicBezTo>
                  <a:close/>
                  <a:moveTo>
                    <a:pt x="42" y="154"/>
                  </a:moveTo>
                  <a:cubicBezTo>
                    <a:pt x="43" y="154"/>
                    <a:pt x="43" y="153"/>
                    <a:pt x="44" y="153"/>
                  </a:cubicBezTo>
                  <a:cubicBezTo>
                    <a:pt x="44" y="153"/>
                    <a:pt x="44" y="152"/>
                    <a:pt x="44" y="152"/>
                  </a:cubicBezTo>
                  <a:cubicBezTo>
                    <a:pt x="45" y="151"/>
                    <a:pt x="45" y="150"/>
                    <a:pt x="45" y="149"/>
                  </a:cubicBezTo>
                  <a:cubicBezTo>
                    <a:pt x="44" y="149"/>
                    <a:pt x="43" y="150"/>
                    <a:pt x="42" y="151"/>
                  </a:cubicBezTo>
                  <a:cubicBezTo>
                    <a:pt x="42" y="151"/>
                    <a:pt x="42" y="151"/>
                    <a:pt x="42" y="152"/>
                  </a:cubicBezTo>
                  <a:cubicBezTo>
                    <a:pt x="42" y="152"/>
                    <a:pt x="42" y="153"/>
                    <a:pt x="42" y="154"/>
                  </a:cubicBezTo>
                  <a:close/>
                  <a:moveTo>
                    <a:pt x="37" y="21"/>
                  </a:moveTo>
                  <a:cubicBezTo>
                    <a:pt x="36" y="22"/>
                    <a:pt x="34" y="23"/>
                    <a:pt x="33" y="25"/>
                  </a:cubicBezTo>
                  <a:cubicBezTo>
                    <a:pt x="34" y="25"/>
                    <a:pt x="34" y="26"/>
                    <a:pt x="34" y="26"/>
                  </a:cubicBezTo>
                  <a:cubicBezTo>
                    <a:pt x="37" y="24"/>
                    <a:pt x="37" y="25"/>
                    <a:pt x="37" y="21"/>
                  </a:cubicBezTo>
                  <a:close/>
                  <a:moveTo>
                    <a:pt x="38" y="72"/>
                  </a:moveTo>
                  <a:cubicBezTo>
                    <a:pt x="41" y="71"/>
                    <a:pt x="41" y="70"/>
                    <a:pt x="40" y="67"/>
                  </a:cubicBezTo>
                  <a:cubicBezTo>
                    <a:pt x="39" y="68"/>
                    <a:pt x="39" y="69"/>
                    <a:pt x="38" y="69"/>
                  </a:cubicBezTo>
                  <a:cubicBezTo>
                    <a:pt x="38" y="69"/>
                    <a:pt x="38" y="70"/>
                    <a:pt x="38" y="70"/>
                  </a:cubicBezTo>
                  <a:cubicBezTo>
                    <a:pt x="38" y="71"/>
                    <a:pt x="38" y="71"/>
                    <a:pt x="38" y="72"/>
                  </a:cubicBezTo>
                  <a:close/>
                  <a:moveTo>
                    <a:pt x="55" y="75"/>
                  </a:moveTo>
                  <a:cubicBezTo>
                    <a:pt x="51" y="77"/>
                    <a:pt x="51" y="78"/>
                    <a:pt x="52" y="80"/>
                  </a:cubicBezTo>
                  <a:cubicBezTo>
                    <a:pt x="53" y="80"/>
                    <a:pt x="53" y="79"/>
                    <a:pt x="54" y="79"/>
                  </a:cubicBezTo>
                  <a:cubicBezTo>
                    <a:pt x="54" y="79"/>
                    <a:pt x="54" y="79"/>
                    <a:pt x="54" y="78"/>
                  </a:cubicBezTo>
                  <a:cubicBezTo>
                    <a:pt x="54" y="77"/>
                    <a:pt x="54" y="76"/>
                    <a:pt x="55" y="75"/>
                  </a:cubicBezTo>
                  <a:close/>
                  <a:moveTo>
                    <a:pt x="42" y="144"/>
                  </a:moveTo>
                  <a:cubicBezTo>
                    <a:pt x="43" y="144"/>
                    <a:pt x="43" y="143"/>
                    <a:pt x="44" y="143"/>
                  </a:cubicBezTo>
                  <a:cubicBezTo>
                    <a:pt x="44" y="143"/>
                    <a:pt x="44" y="142"/>
                    <a:pt x="44" y="142"/>
                  </a:cubicBezTo>
                  <a:cubicBezTo>
                    <a:pt x="44" y="141"/>
                    <a:pt x="44" y="140"/>
                    <a:pt x="44" y="139"/>
                  </a:cubicBezTo>
                  <a:cubicBezTo>
                    <a:pt x="43" y="139"/>
                    <a:pt x="42" y="140"/>
                    <a:pt x="42" y="140"/>
                  </a:cubicBezTo>
                  <a:cubicBezTo>
                    <a:pt x="42" y="142"/>
                    <a:pt x="42" y="143"/>
                    <a:pt x="42" y="144"/>
                  </a:cubicBezTo>
                  <a:close/>
                  <a:moveTo>
                    <a:pt x="33" y="191"/>
                  </a:moveTo>
                  <a:cubicBezTo>
                    <a:pt x="34" y="191"/>
                    <a:pt x="34" y="191"/>
                    <a:pt x="34" y="191"/>
                  </a:cubicBezTo>
                  <a:cubicBezTo>
                    <a:pt x="36" y="189"/>
                    <a:pt x="38" y="188"/>
                    <a:pt x="40" y="187"/>
                  </a:cubicBezTo>
                  <a:cubicBezTo>
                    <a:pt x="40" y="186"/>
                    <a:pt x="40" y="186"/>
                    <a:pt x="40" y="185"/>
                  </a:cubicBezTo>
                  <a:cubicBezTo>
                    <a:pt x="38" y="187"/>
                    <a:pt x="36" y="189"/>
                    <a:pt x="33" y="191"/>
                  </a:cubicBezTo>
                  <a:close/>
                  <a:moveTo>
                    <a:pt x="19" y="108"/>
                  </a:moveTo>
                  <a:cubicBezTo>
                    <a:pt x="18" y="109"/>
                    <a:pt x="17" y="109"/>
                    <a:pt x="17" y="110"/>
                  </a:cubicBezTo>
                  <a:cubicBezTo>
                    <a:pt x="17" y="111"/>
                    <a:pt x="17" y="112"/>
                    <a:pt x="17" y="114"/>
                  </a:cubicBezTo>
                  <a:cubicBezTo>
                    <a:pt x="19" y="112"/>
                    <a:pt x="19" y="112"/>
                    <a:pt x="19" y="108"/>
                  </a:cubicBezTo>
                  <a:close/>
                  <a:moveTo>
                    <a:pt x="17" y="12"/>
                  </a:moveTo>
                  <a:cubicBezTo>
                    <a:pt x="17" y="12"/>
                    <a:pt x="17" y="11"/>
                    <a:pt x="17" y="11"/>
                  </a:cubicBezTo>
                  <a:cubicBezTo>
                    <a:pt x="15" y="11"/>
                    <a:pt x="13" y="11"/>
                    <a:pt x="11" y="11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3" y="13"/>
                    <a:pt x="15" y="13"/>
                    <a:pt x="17" y="12"/>
                  </a:cubicBezTo>
                  <a:close/>
                  <a:moveTo>
                    <a:pt x="91" y="26"/>
                  </a:moveTo>
                  <a:cubicBezTo>
                    <a:pt x="91" y="25"/>
                    <a:pt x="91" y="24"/>
                    <a:pt x="91" y="23"/>
                  </a:cubicBezTo>
                  <a:cubicBezTo>
                    <a:pt x="91" y="23"/>
                    <a:pt x="90" y="22"/>
                    <a:pt x="90" y="22"/>
                  </a:cubicBezTo>
                  <a:cubicBezTo>
                    <a:pt x="89" y="22"/>
                    <a:pt x="89" y="22"/>
                    <a:pt x="89" y="23"/>
                  </a:cubicBezTo>
                  <a:cubicBezTo>
                    <a:pt x="89" y="24"/>
                    <a:pt x="88" y="25"/>
                    <a:pt x="88" y="26"/>
                  </a:cubicBezTo>
                  <a:cubicBezTo>
                    <a:pt x="89" y="26"/>
                    <a:pt x="90" y="26"/>
                    <a:pt x="91" y="26"/>
                  </a:cubicBezTo>
                  <a:close/>
                  <a:moveTo>
                    <a:pt x="34" y="83"/>
                  </a:moveTo>
                  <a:cubicBezTo>
                    <a:pt x="33" y="83"/>
                    <a:pt x="33" y="84"/>
                    <a:pt x="32" y="85"/>
                  </a:cubicBezTo>
                  <a:cubicBezTo>
                    <a:pt x="31" y="86"/>
                    <a:pt x="31" y="86"/>
                    <a:pt x="32" y="87"/>
                  </a:cubicBezTo>
                  <a:cubicBezTo>
                    <a:pt x="32" y="87"/>
                    <a:pt x="33" y="86"/>
                    <a:pt x="34" y="86"/>
                  </a:cubicBezTo>
                  <a:cubicBezTo>
                    <a:pt x="35" y="85"/>
                    <a:pt x="35" y="84"/>
                    <a:pt x="34" y="83"/>
                  </a:cubicBezTo>
                  <a:close/>
                  <a:moveTo>
                    <a:pt x="34" y="143"/>
                  </a:moveTo>
                  <a:cubicBezTo>
                    <a:pt x="35" y="143"/>
                    <a:pt x="35" y="142"/>
                    <a:pt x="36" y="142"/>
                  </a:cubicBezTo>
                  <a:cubicBezTo>
                    <a:pt x="37" y="141"/>
                    <a:pt x="37" y="140"/>
                    <a:pt x="37" y="139"/>
                  </a:cubicBezTo>
                  <a:cubicBezTo>
                    <a:pt x="36" y="139"/>
                    <a:pt x="36" y="140"/>
                    <a:pt x="35" y="140"/>
                  </a:cubicBezTo>
                  <a:cubicBezTo>
                    <a:pt x="34" y="141"/>
                    <a:pt x="34" y="142"/>
                    <a:pt x="34" y="143"/>
                  </a:cubicBezTo>
                  <a:close/>
                  <a:moveTo>
                    <a:pt x="37" y="62"/>
                  </a:moveTo>
                  <a:cubicBezTo>
                    <a:pt x="37" y="62"/>
                    <a:pt x="37" y="62"/>
                    <a:pt x="37" y="62"/>
                  </a:cubicBezTo>
                  <a:cubicBezTo>
                    <a:pt x="38" y="62"/>
                    <a:pt x="38" y="61"/>
                    <a:pt x="39" y="61"/>
                  </a:cubicBezTo>
                  <a:cubicBezTo>
                    <a:pt x="40" y="60"/>
                    <a:pt x="40" y="60"/>
                    <a:pt x="40" y="58"/>
                  </a:cubicBezTo>
                  <a:cubicBezTo>
                    <a:pt x="39" y="59"/>
                    <a:pt x="38" y="59"/>
                    <a:pt x="37" y="60"/>
                  </a:cubicBezTo>
                  <a:cubicBezTo>
                    <a:pt x="36" y="61"/>
                    <a:pt x="36" y="61"/>
                    <a:pt x="37" y="62"/>
                  </a:cubicBezTo>
                  <a:close/>
                  <a:moveTo>
                    <a:pt x="19" y="152"/>
                  </a:moveTo>
                  <a:cubicBezTo>
                    <a:pt x="18" y="153"/>
                    <a:pt x="17" y="152"/>
                    <a:pt x="17" y="153"/>
                  </a:cubicBezTo>
                  <a:cubicBezTo>
                    <a:pt x="17" y="155"/>
                    <a:pt x="17" y="157"/>
                    <a:pt x="17" y="158"/>
                  </a:cubicBezTo>
                  <a:cubicBezTo>
                    <a:pt x="18" y="158"/>
                    <a:pt x="18" y="158"/>
                    <a:pt x="18" y="157"/>
                  </a:cubicBezTo>
                  <a:cubicBezTo>
                    <a:pt x="18" y="156"/>
                    <a:pt x="19" y="154"/>
                    <a:pt x="19" y="152"/>
                  </a:cubicBezTo>
                  <a:close/>
                  <a:moveTo>
                    <a:pt x="45" y="54"/>
                  </a:moveTo>
                  <a:cubicBezTo>
                    <a:pt x="44" y="54"/>
                    <a:pt x="44" y="55"/>
                    <a:pt x="43" y="55"/>
                  </a:cubicBezTo>
                  <a:cubicBezTo>
                    <a:pt x="42" y="56"/>
                    <a:pt x="42" y="56"/>
                    <a:pt x="43" y="58"/>
                  </a:cubicBezTo>
                  <a:cubicBezTo>
                    <a:pt x="45" y="56"/>
                    <a:pt x="45" y="57"/>
                    <a:pt x="45" y="54"/>
                  </a:cubicBezTo>
                  <a:close/>
                  <a:moveTo>
                    <a:pt x="49" y="15"/>
                  </a:moveTo>
                  <a:cubicBezTo>
                    <a:pt x="49" y="15"/>
                    <a:pt x="49" y="15"/>
                    <a:pt x="49" y="15"/>
                  </a:cubicBezTo>
                  <a:cubicBezTo>
                    <a:pt x="48" y="15"/>
                    <a:pt x="46" y="15"/>
                    <a:pt x="45" y="15"/>
                  </a:cubicBezTo>
                  <a:cubicBezTo>
                    <a:pt x="43" y="15"/>
                    <a:pt x="43" y="16"/>
                    <a:pt x="42" y="17"/>
                  </a:cubicBezTo>
                  <a:cubicBezTo>
                    <a:pt x="44" y="16"/>
                    <a:pt x="47" y="16"/>
                    <a:pt x="49" y="15"/>
                  </a:cubicBezTo>
                  <a:close/>
                  <a:moveTo>
                    <a:pt x="34" y="149"/>
                  </a:moveTo>
                  <a:cubicBezTo>
                    <a:pt x="36" y="148"/>
                    <a:pt x="37" y="148"/>
                    <a:pt x="36" y="145"/>
                  </a:cubicBezTo>
                  <a:cubicBezTo>
                    <a:pt x="34" y="146"/>
                    <a:pt x="34" y="147"/>
                    <a:pt x="34" y="149"/>
                  </a:cubicBezTo>
                  <a:close/>
                  <a:moveTo>
                    <a:pt x="37" y="118"/>
                  </a:moveTo>
                  <a:cubicBezTo>
                    <a:pt x="36" y="120"/>
                    <a:pt x="34" y="121"/>
                    <a:pt x="33" y="123"/>
                  </a:cubicBezTo>
                  <a:cubicBezTo>
                    <a:pt x="34" y="123"/>
                    <a:pt x="34" y="123"/>
                    <a:pt x="34" y="123"/>
                  </a:cubicBezTo>
                  <a:cubicBezTo>
                    <a:pt x="35" y="122"/>
                    <a:pt x="36" y="121"/>
                    <a:pt x="37" y="120"/>
                  </a:cubicBezTo>
                  <a:cubicBezTo>
                    <a:pt x="37" y="120"/>
                    <a:pt x="38" y="119"/>
                    <a:pt x="37" y="118"/>
                  </a:cubicBezTo>
                  <a:close/>
                  <a:moveTo>
                    <a:pt x="25" y="87"/>
                  </a:moveTo>
                  <a:cubicBezTo>
                    <a:pt x="28" y="85"/>
                    <a:pt x="28" y="85"/>
                    <a:pt x="28" y="83"/>
                  </a:cubicBezTo>
                  <a:cubicBezTo>
                    <a:pt x="25" y="84"/>
                    <a:pt x="25" y="84"/>
                    <a:pt x="25" y="87"/>
                  </a:cubicBezTo>
                  <a:close/>
                  <a:moveTo>
                    <a:pt x="62" y="113"/>
                  </a:moveTo>
                  <a:cubicBezTo>
                    <a:pt x="62" y="113"/>
                    <a:pt x="62" y="112"/>
                    <a:pt x="62" y="112"/>
                  </a:cubicBezTo>
                  <a:cubicBezTo>
                    <a:pt x="62" y="113"/>
                    <a:pt x="61" y="113"/>
                    <a:pt x="61" y="113"/>
                  </a:cubicBezTo>
                  <a:cubicBezTo>
                    <a:pt x="61" y="115"/>
                    <a:pt x="61" y="117"/>
                    <a:pt x="61" y="119"/>
                  </a:cubicBezTo>
                  <a:cubicBezTo>
                    <a:pt x="62" y="119"/>
                    <a:pt x="62" y="118"/>
                    <a:pt x="62" y="118"/>
                  </a:cubicBezTo>
                  <a:cubicBezTo>
                    <a:pt x="62" y="116"/>
                    <a:pt x="62" y="114"/>
                    <a:pt x="62" y="113"/>
                  </a:cubicBezTo>
                  <a:close/>
                  <a:moveTo>
                    <a:pt x="39" y="38"/>
                  </a:move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8" y="38"/>
                    <a:pt x="38" y="39"/>
                  </a:cubicBezTo>
                  <a:cubicBezTo>
                    <a:pt x="38" y="40"/>
                    <a:pt x="38" y="41"/>
                    <a:pt x="38" y="42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40" y="39"/>
                    <a:pt x="40" y="38"/>
                    <a:pt x="39" y="38"/>
                  </a:cubicBezTo>
                  <a:close/>
                  <a:moveTo>
                    <a:pt x="10" y="91"/>
                  </a:moveTo>
                  <a:cubicBezTo>
                    <a:pt x="10" y="91"/>
                    <a:pt x="10" y="91"/>
                    <a:pt x="10" y="90"/>
                  </a:cubicBezTo>
                  <a:cubicBezTo>
                    <a:pt x="10" y="88"/>
                    <a:pt x="10" y="86"/>
                    <a:pt x="10" y="84"/>
                  </a:cubicBezTo>
                  <a:cubicBezTo>
                    <a:pt x="10" y="83"/>
                    <a:pt x="10" y="83"/>
                    <a:pt x="9" y="83"/>
                  </a:cubicBezTo>
                  <a:cubicBezTo>
                    <a:pt x="9" y="85"/>
                    <a:pt x="9" y="90"/>
                    <a:pt x="10" y="91"/>
                  </a:cubicBezTo>
                  <a:close/>
                  <a:moveTo>
                    <a:pt x="34" y="138"/>
                  </a:moveTo>
                  <a:cubicBezTo>
                    <a:pt x="35" y="137"/>
                    <a:pt x="36" y="137"/>
                    <a:pt x="36" y="136"/>
                  </a:cubicBezTo>
                  <a:cubicBezTo>
                    <a:pt x="37" y="135"/>
                    <a:pt x="37" y="135"/>
                    <a:pt x="37" y="134"/>
                  </a:cubicBezTo>
                  <a:cubicBezTo>
                    <a:pt x="36" y="135"/>
                    <a:pt x="35" y="136"/>
                    <a:pt x="34" y="137"/>
                  </a:cubicBezTo>
                  <a:cubicBezTo>
                    <a:pt x="33" y="137"/>
                    <a:pt x="34" y="137"/>
                    <a:pt x="34" y="138"/>
                  </a:cubicBezTo>
                  <a:close/>
                  <a:moveTo>
                    <a:pt x="49" y="71"/>
                  </a:moveTo>
                  <a:cubicBezTo>
                    <a:pt x="46" y="72"/>
                    <a:pt x="46" y="73"/>
                    <a:pt x="48" y="75"/>
                  </a:cubicBezTo>
                  <a:cubicBezTo>
                    <a:pt x="49" y="74"/>
                    <a:pt x="49" y="74"/>
                    <a:pt x="49" y="73"/>
                  </a:cubicBezTo>
                  <a:cubicBezTo>
                    <a:pt x="49" y="72"/>
                    <a:pt x="49" y="71"/>
                    <a:pt x="49" y="71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5"/>
                    <a:pt x="25" y="15"/>
                  </a:cubicBezTo>
                  <a:cubicBezTo>
                    <a:pt x="25" y="16"/>
                    <a:pt x="24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8"/>
                    <a:pt x="21" y="19"/>
                    <a:pt x="20" y="20"/>
                  </a:cubicBezTo>
                  <a:cubicBezTo>
                    <a:pt x="21" y="20"/>
                    <a:pt x="25" y="17"/>
                    <a:pt x="26" y="15"/>
                  </a:cubicBezTo>
                  <a:close/>
                  <a:moveTo>
                    <a:pt x="39" y="81"/>
                  </a:moveTo>
                  <a:cubicBezTo>
                    <a:pt x="41" y="80"/>
                    <a:pt x="41" y="79"/>
                    <a:pt x="41" y="77"/>
                  </a:cubicBezTo>
                  <a:cubicBezTo>
                    <a:pt x="38" y="79"/>
                    <a:pt x="38" y="79"/>
                    <a:pt x="39" y="81"/>
                  </a:cubicBezTo>
                  <a:close/>
                  <a:moveTo>
                    <a:pt x="25" y="33"/>
                  </a:moveTo>
                  <a:cubicBezTo>
                    <a:pt x="25" y="33"/>
                    <a:pt x="25" y="33"/>
                    <a:pt x="25" y="33"/>
                  </a:cubicBezTo>
                  <a:cubicBezTo>
                    <a:pt x="26" y="32"/>
                    <a:pt x="28" y="31"/>
                    <a:pt x="29" y="30"/>
                  </a:cubicBezTo>
                  <a:cubicBezTo>
                    <a:pt x="30" y="30"/>
                    <a:pt x="30" y="29"/>
                    <a:pt x="30" y="28"/>
                  </a:cubicBezTo>
                  <a:cubicBezTo>
                    <a:pt x="28" y="30"/>
                    <a:pt x="26" y="31"/>
                    <a:pt x="25" y="33"/>
                  </a:cubicBezTo>
                  <a:close/>
                  <a:moveTo>
                    <a:pt x="56" y="148"/>
                  </a:moveTo>
                  <a:cubicBezTo>
                    <a:pt x="56" y="149"/>
                    <a:pt x="55" y="149"/>
                    <a:pt x="55" y="149"/>
                  </a:cubicBezTo>
                  <a:cubicBezTo>
                    <a:pt x="55" y="151"/>
                    <a:pt x="55" y="152"/>
                    <a:pt x="55" y="154"/>
                  </a:cubicBezTo>
                  <a:cubicBezTo>
                    <a:pt x="55" y="154"/>
                    <a:pt x="56" y="154"/>
                    <a:pt x="56" y="153"/>
                  </a:cubicBezTo>
                  <a:cubicBezTo>
                    <a:pt x="56" y="152"/>
                    <a:pt x="56" y="150"/>
                    <a:pt x="56" y="148"/>
                  </a:cubicBezTo>
                  <a:close/>
                  <a:moveTo>
                    <a:pt x="13" y="126"/>
                  </a:moveTo>
                  <a:cubicBezTo>
                    <a:pt x="13" y="126"/>
                    <a:pt x="14" y="126"/>
                    <a:pt x="14" y="126"/>
                  </a:cubicBezTo>
                  <a:cubicBezTo>
                    <a:pt x="14" y="121"/>
                    <a:pt x="14" y="116"/>
                    <a:pt x="14" y="111"/>
                  </a:cubicBezTo>
                  <a:cubicBezTo>
                    <a:pt x="14" y="111"/>
                    <a:pt x="14" y="111"/>
                    <a:pt x="13" y="111"/>
                  </a:cubicBezTo>
                  <a:cubicBezTo>
                    <a:pt x="13" y="116"/>
                    <a:pt x="13" y="121"/>
                    <a:pt x="13" y="126"/>
                  </a:cubicBezTo>
                  <a:close/>
                  <a:moveTo>
                    <a:pt x="38" y="8"/>
                  </a:moveTo>
                  <a:cubicBezTo>
                    <a:pt x="38" y="8"/>
                    <a:pt x="38" y="8"/>
                    <a:pt x="38" y="8"/>
                  </a:cubicBezTo>
                  <a:cubicBezTo>
                    <a:pt x="39" y="8"/>
                    <a:pt x="39" y="8"/>
                    <a:pt x="40" y="8"/>
                  </a:cubicBezTo>
                  <a:cubicBezTo>
                    <a:pt x="41" y="8"/>
                    <a:pt x="43" y="7"/>
                    <a:pt x="45" y="8"/>
                  </a:cubicBezTo>
                  <a:cubicBezTo>
                    <a:pt x="45" y="8"/>
                    <a:pt x="46" y="7"/>
                    <a:pt x="46" y="7"/>
                  </a:cubicBezTo>
                  <a:cubicBezTo>
                    <a:pt x="47" y="7"/>
                    <a:pt x="47" y="7"/>
                    <a:pt x="47" y="6"/>
                  </a:cubicBezTo>
                  <a:cubicBezTo>
                    <a:pt x="44" y="7"/>
                    <a:pt x="41" y="7"/>
                    <a:pt x="38" y="8"/>
                  </a:cubicBezTo>
                  <a:close/>
                  <a:moveTo>
                    <a:pt x="25" y="148"/>
                  </a:moveTo>
                  <a:cubicBezTo>
                    <a:pt x="25" y="148"/>
                    <a:pt x="24" y="149"/>
                    <a:pt x="24" y="149"/>
                  </a:cubicBezTo>
                  <a:cubicBezTo>
                    <a:pt x="24" y="150"/>
                    <a:pt x="24" y="151"/>
                    <a:pt x="24" y="152"/>
                  </a:cubicBezTo>
                  <a:cubicBezTo>
                    <a:pt x="25" y="151"/>
                    <a:pt x="26" y="151"/>
                    <a:pt x="25" y="148"/>
                  </a:cubicBezTo>
                  <a:close/>
                  <a:moveTo>
                    <a:pt x="52" y="10"/>
                  </a:moveTo>
                  <a:cubicBezTo>
                    <a:pt x="52" y="10"/>
                    <a:pt x="52" y="10"/>
                    <a:pt x="52" y="10"/>
                  </a:cubicBezTo>
                  <a:cubicBezTo>
                    <a:pt x="53" y="10"/>
                    <a:pt x="54" y="11"/>
                    <a:pt x="55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7" y="11"/>
                    <a:pt x="57" y="10"/>
                    <a:pt x="58" y="9"/>
                  </a:cubicBezTo>
                  <a:cubicBezTo>
                    <a:pt x="56" y="10"/>
                    <a:pt x="54" y="10"/>
                    <a:pt x="52" y="10"/>
                  </a:cubicBezTo>
                  <a:close/>
                  <a:moveTo>
                    <a:pt x="18" y="43"/>
                  </a:moveTo>
                  <a:cubicBezTo>
                    <a:pt x="20" y="42"/>
                    <a:pt x="22" y="40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39"/>
                    <a:pt x="20" y="40"/>
                    <a:pt x="18" y="42"/>
                  </a:cubicBezTo>
                  <a:cubicBezTo>
                    <a:pt x="18" y="42"/>
                    <a:pt x="18" y="43"/>
                    <a:pt x="18" y="43"/>
                  </a:cubicBezTo>
                  <a:close/>
                  <a:moveTo>
                    <a:pt x="47" y="126"/>
                  </a:moveTo>
                  <a:cubicBezTo>
                    <a:pt x="45" y="127"/>
                    <a:pt x="45" y="127"/>
                    <a:pt x="45" y="129"/>
                  </a:cubicBezTo>
                  <a:cubicBezTo>
                    <a:pt x="47" y="129"/>
                    <a:pt x="47" y="128"/>
                    <a:pt x="47" y="126"/>
                  </a:cubicBezTo>
                  <a:close/>
                  <a:moveTo>
                    <a:pt x="45" y="64"/>
                  </a:moveTo>
                  <a:cubicBezTo>
                    <a:pt x="44" y="65"/>
                    <a:pt x="43" y="65"/>
                    <a:pt x="43" y="66"/>
                  </a:cubicBezTo>
                  <a:cubicBezTo>
                    <a:pt x="43" y="67"/>
                    <a:pt x="43" y="67"/>
                    <a:pt x="43" y="68"/>
                  </a:cubicBezTo>
                  <a:cubicBezTo>
                    <a:pt x="44" y="68"/>
                    <a:pt x="44" y="68"/>
                    <a:pt x="45" y="67"/>
                  </a:cubicBezTo>
                  <a:cubicBezTo>
                    <a:pt x="45" y="66"/>
                    <a:pt x="45" y="65"/>
                    <a:pt x="45" y="64"/>
                  </a:cubicBezTo>
                  <a:close/>
                  <a:moveTo>
                    <a:pt x="24" y="122"/>
                  </a:moveTo>
                  <a:cubicBezTo>
                    <a:pt x="26" y="121"/>
                    <a:pt x="26" y="121"/>
                    <a:pt x="26" y="119"/>
                  </a:cubicBezTo>
                  <a:cubicBezTo>
                    <a:pt x="25" y="119"/>
                    <a:pt x="23" y="120"/>
                    <a:pt x="24" y="122"/>
                  </a:cubicBezTo>
                  <a:close/>
                  <a:moveTo>
                    <a:pt x="26" y="115"/>
                  </a:moveTo>
                  <a:cubicBezTo>
                    <a:pt x="26" y="114"/>
                    <a:pt x="25" y="113"/>
                    <a:pt x="25" y="112"/>
                  </a:cubicBezTo>
                  <a:cubicBezTo>
                    <a:pt x="25" y="112"/>
                    <a:pt x="24" y="113"/>
                    <a:pt x="24" y="113"/>
                  </a:cubicBezTo>
                  <a:cubicBezTo>
                    <a:pt x="24" y="114"/>
                    <a:pt x="24" y="115"/>
                    <a:pt x="24" y="116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5" y="116"/>
                    <a:pt x="25" y="116"/>
                    <a:pt x="26" y="115"/>
                  </a:cubicBezTo>
                  <a:close/>
                  <a:moveTo>
                    <a:pt x="18" y="122"/>
                  </a:moveTo>
                  <a:cubicBezTo>
                    <a:pt x="19" y="121"/>
                    <a:pt x="20" y="121"/>
                    <a:pt x="20" y="120"/>
                  </a:cubicBezTo>
                  <a:cubicBezTo>
                    <a:pt x="20" y="119"/>
                    <a:pt x="20" y="118"/>
                    <a:pt x="19" y="117"/>
                  </a:cubicBezTo>
                  <a:cubicBezTo>
                    <a:pt x="19" y="117"/>
                    <a:pt x="19" y="117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19" y="117"/>
                    <a:pt x="18" y="117"/>
                    <a:pt x="18" y="118"/>
                  </a:cubicBezTo>
                  <a:cubicBezTo>
                    <a:pt x="18" y="119"/>
                    <a:pt x="18" y="120"/>
                    <a:pt x="18" y="122"/>
                  </a:cubicBezTo>
                  <a:close/>
                  <a:moveTo>
                    <a:pt x="49" y="61"/>
                  </a:moveTo>
                  <a:cubicBezTo>
                    <a:pt x="48" y="61"/>
                    <a:pt x="48" y="61"/>
                    <a:pt x="48" y="61"/>
                  </a:cubicBezTo>
                  <a:cubicBezTo>
                    <a:pt x="48" y="61"/>
                    <a:pt x="47" y="61"/>
                    <a:pt x="47" y="62"/>
                  </a:cubicBezTo>
                  <a:cubicBezTo>
                    <a:pt x="47" y="63"/>
                    <a:pt x="47" y="64"/>
                    <a:pt x="47" y="66"/>
                  </a:cubicBezTo>
                  <a:cubicBezTo>
                    <a:pt x="48" y="65"/>
                    <a:pt x="49" y="64"/>
                    <a:pt x="49" y="63"/>
                  </a:cubicBezTo>
                  <a:cubicBezTo>
                    <a:pt x="48" y="63"/>
                    <a:pt x="49" y="62"/>
                    <a:pt x="49" y="61"/>
                  </a:cubicBezTo>
                  <a:close/>
                  <a:moveTo>
                    <a:pt x="29" y="77"/>
                  </a:moveTo>
                  <a:cubicBezTo>
                    <a:pt x="29" y="77"/>
                    <a:pt x="29" y="77"/>
                    <a:pt x="29" y="77"/>
                  </a:cubicBezTo>
                  <a:cubicBezTo>
                    <a:pt x="28" y="78"/>
                    <a:pt x="27" y="79"/>
                    <a:pt x="26" y="80"/>
                  </a:cubicBezTo>
                  <a:cubicBezTo>
                    <a:pt x="25" y="80"/>
                    <a:pt x="25" y="81"/>
                    <a:pt x="26" y="81"/>
                  </a:cubicBezTo>
                  <a:cubicBezTo>
                    <a:pt x="26" y="81"/>
                    <a:pt x="27" y="80"/>
                    <a:pt x="28" y="79"/>
                  </a:cubicBezTo>
                  <a:cubicBezTo>
                    <a:pt x="29" y="79"/>
                    <a:pt x="29" y="78"/>
                    <a:pt x="29" y="77"/>
                  </a:cubicBezTo>
                  <a:close/>
                  <a:moveTo>
                    <a:pt x="21" y="26"/>
                  </a:moveTo>
                  <a:cubicBezTo>
                    <a:pt x="21" y="26"/>
                    <a:pt x="22" y="26"/>
                    <a:pt x="22" y="26"/>
                  </a:cubicBezTo>
                  <a:cubicBezTo>
                    <a:pt x="23" y="25"/>
                    <a:pt x="25" y="24"/>
                    <a:pt x="27" y="22"/>
                  </a:cubicBezTo>
                  <a:cubicBezTo>
                    <a:pt x="27" y="22"/>
                    <a:pt x="26" y="22"/>
                    <a:pt x="26" y="22"/>
                  </a:cubicBezTo>
                  <a:cubicBezTo>
                    <a:pt x="26" y="22"/>
                    <a:pt x="25" y="22"/>
                    <a:pt x="25" y="23"/>
                  </a:cubicBezTo>
                  <a:cubicBezTo>
                    <a:pt x="23" y="24"/>
                    <a:pt x="22" y="25"/>
                    <a:pt x="21" y="26"/>
                  </a:cubicBezTo>
                  <a:close/>
                  <a:moveTo>
                    <a:pt x="66" y="57"/>
                  </a:moveTo>
                  <a:cubicBezTo>
                    <a:pt x="65" y="57"/>
                    <a:pt x="65" y="57"/>
                    <a:pt x="65" y="57"/>
                  </a:cubicBezTo>
                  <a:cubicBezTo>
                    <a:pt x="65" y="59"/>
                    <a:pt x="65" y="61"/>
                    <a:pt x="65" y="63"/>
                  </a:cubicBezTo>
                  <a:cubicBezTo>
                    <a:pt x="66" y="63"/>
                    <a:pt x="66" y="62"/>
                    <a:pt x="66" y="62"/>
                  </a:cubicBezTo>
                  <a:cubicBezTo>
                    <a:pt x="66" y="60"/>
                    <a:pt x="66" y="59"/>
                    <a:pt x="66" y="57"/>
                  </a:cubicBezTo>
                  <a:close/>
                  <a:moveTo>
                    <a:pt x="23" y="67"/>
                  </a:moveTo>
                  <a:cubicBezTo>
                    <a:pt x="21" y="68"/>
                    <a:pt x="21" y="68"/>
                    <a:pt x="21" y="70"/>
                  </a:cubicBezTo>
                  <a:cubicBezTo>
                    <a:pt x="22" y="70"/>
                    <a:pt x="23" y="69"/>
                    <a:pt x="23" y="67"/>
                  </a:cubicBezTo>
                  <a:close/>
                  <a:moveTo>
                    <a:pt x="54" y="85"/>
                  </a:moveTo>
                  <a:cubicBezTo>
                    <a:pt x="52" y="86"/>
                    <a:pt x="51" y="86"/>
                    <a:pt x="52" y="89"/>
                  </a:cubicBezTo>
                  <a:cubicBezTo>
                    <a:pt x="54" y="88"/>
                    <a:pt x="54" y="87"/>
                    <a:pt x="54" y="85"/>
                  </a:cubicBezTo>
                  <a:close/>
                  <a:moveTo>
                    <a:pt x="68" y="129"/>
                  </a:moveTo>
                  <a:cubicBezTo>
                    <a:pt x="68" y="130"/>
                    <a:pt x="68" y="137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5"/>
                    <a:pt x="68" y="132"/>
                    <a:pt x="68" y="129"/>
                  </a:cubicBezTo>
                  <a:close/>
                  <a:moveTo>
                    <a:pt x="45" y="124"/>
                  </a:moveTo>
                  <a:cubicBezTo>
                    <a:pt x="47" y="122"/>
                    <a:pt x="47" y="122"/>
                    <a:pt x="47" y="120"/>
                  </a:cubicBezTo>
                  <a:cubicBezTo>
                    <a:pt x="44" y="122"/>
                    <a:pt x="44" y="122"/>
                    <a:pt x="45" y="124"/>
                  </a:cubicBezTo>
                  <a:close/>
                  <a:moveTo>
                    <a:pt x="29" y="71"/>
                  </a:moveTo>
                  <a:cubicBezTo>
                    <a:pt x="27" y="72"/>
                    <a:pt x="27" y="73"/>
                    <a:pt x="27" y="75"/>
                  </a:cubicBezTo>
                  <a:cubicBezTo>
                    <a:pt x="29" y="74"/>
                    <a:pt x="29" y="73"/>
                    <a:pt x="29" y="71"/>
                  </a:cubicBezTo>
                  <a:close/>
                  <a:moveTo>
                    <a:pt x="46" y="109"/>
                  </a:moveTo>
                  <a:cubicBezTo>
                    <a:pt x="45" y="110"/>
                    <a:pt x="45" y="111"/>
                    <a:pt x="45" y="113"/>
                  </a:cubicBezTo>
                  <a:cubicBezTo>
                    <a:pt x="47" y="112"/>
                    <a:pt x="47" y="110"/>
                    <a:pt x="46" y="109"/>
                  </a:cubicBezTo>
                  <a:close/>
                  <a:moveTo>
                    <a:pt x="53" y="141"/>
                  </a:moveTo>
                  <a:cubicBezTo>
                    <a:pt x="53" y="141"/>
                    <a:pt x="53" y="141"/>
                    <a:pt x="53" y="141"/>
                  </a:cubicBezTo>
                  <a:cubicBezTo>
                    <a:pt x="53" y="141"/>
                    <a:pt x="52" y="142"/>
                    <a:pt x="52" y="142"/>
                  </a:cubicBezTo>
                  <a:cubicBezTo>
                    <a:pt x="52" y="144"/>
                    <a:pt x="52" y="145"/>
                    <a:pt x="52" y="147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3" y="145"/>
                    <a:pt x="53" y="143"/>
                    <a:pt x="53" y="141"/>
                  </a:cubicBezTo>
                  <a:close/>
                  <a:moveTo>
                    <a:pt x="68" y="145"/>
                  </a:moveTo>
                  <a:cubicBezTo>
                    <a:pt x="68" y="145"/>
                    <a:pt x="68" y="150"/>
                    <a:pt x="68" y="151"/>
                  </a:cubicBezTo>
                  <a:cubicBezTo>
                    <a:pt x="68" y="151"/>
                    <a:pt x="68" y="152"/>
                    <a:pt x="68" y="152"/>
                  </a:cubicBezTo>
                  <a:cubicBezTo>
                    <a:pt x="68" y="149"/>
                    <a:pt x="68" y="147"/>
                    <a:pt x="68" y="145"/>
                  </a:cubicBezTo>
                  <a:close/>
                  <a:moveTo>
                    <a:pt x="34" y="79"/>
                  </a:moveTo>
                  <a:cubicBezTo>
                    <a:pt x="31" y="80"/>
                    <a:pt x="31" y="80"/>
                    <a:pt x="32" y="82"/>
                  </a:cubicBezTo>
                  <a:cubicBezTo>
                    <a:pt x="32" y="81"/>
                    <a:pt x="34" y="81"/>
                    <a:pt x="34" y="79"/>
                  </a:cubicBezTo>
                  <a:close/>
                  <a:moveTo>
                    <a:pt x="31" y="37"/>
                  </a:moveTo>
                  <a:cubicBezTo>
                    <a:pt x="33" y="36"/>
                    <a:pt x="33" y="37"/>
                    <a:pt x="32" y="33"/>
                  </a:cubicBezTo>
                  <a:cubicBezTo>
                    <a:pt x="31" y="34"/>
                    <a:pt x="31" y="36"/>
                    <a:pt x="31" y="37"/>
                  </a:cubicBezTo>
                  <a:close/>
                  <a:moveTo>
                    <a:pt x="49" y="109"/>
                  </a:moveTo>
                  <a:cubicBezTo>
                    <a:pt x="51" y="108"/>
                    <a:pt x="51" y="107"/>
                    <a:pt x="50" y="105"/>
                  </a:cubicBezTo>
                  <a:cubicBezTo>
                    <a:pt x="48" y="106"/>
                    <a:pt x="49" y="107"/>
                    <a:pt x="49" y="109"/>
                  </a:cubicBezTo>
                  <a:close/>
                  <a:moveTo>
                    <a:pt x="62" y="153"/>
                  </a:moveTo>
                  <a:cubicBezTo>
                    <a:pt x="61" y="154"/>
                    <a:pt x="61" y="159"/>
                    <a:pt x="62" y="160"/>
                  </a:cubicBezTo>
                  <a:cubicBezTo>
                    <a:pt x="62" y="158"/>
                    <a:pt x="62" y="156"/>
                    <a:pt x="62" y="153"/>
                  </a:cubicBezTo>
                  <a:close/>
                  <a:moveTo>
                    <a:pt x="62" y="103"/>
                  </a:moveTo>
                  <a:cubicBezTo>
                    <a:pt x="61" y="104"/>
                    <a:pt x="61" y="108"/>
                    <a:pt x="62" y="108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2" y="106"/>
                    <a:pt x="62" y="104"/>
                    <a:pt x="62" y="103"/>
                  </a:cubicBezTo>
                  <a:close/>
                  <a:moveTo>
                    <a:pt x="26" y="51"/>
                  </a:moveTo>
                  <a:cubicBezTo>
                    <a:pt x="27" y="50"/>
                    <a:pt x="28" y="50"/>
                    <a:pt x="27" y="48"/>
                  </a:cubicBezTo>
                  <a:cubicBezTo>
                    <a:pt x="26" y="49"/>
                    <a:pt x="26" y="49"/>
                    <a:pt x="26" y="51"/>
                  </a:cubicBezTo>
                  <a:close/>
                  <a:moveTo>
                    <a:pt x="40" y="63"/>
                  </a:moveTo>
                  <a:cubicBezTo>
                    <a:pt x="40" y="63"/>
                    <a:pt x="40" y="63"/>
                    <a:pt x="40" y="63"/>
                  </a:cubicBezTo>
                  <a:cubicBezTo>
                    <a:pt x="39" y="64"/>
                    <a:pt x="38" y="64"/>
                    <a:pt x="37" y="65"/>
                  </a:cubicBezTo>
                  <a:cubicBezTo>
                    <a:pt x="37" y="65"/>
                    <a:pt x="37" y="66"/>
                    <a:pt x="37" y="66"/>
                  </a:cubicBezTo>
                  <a:cubicBezTo>
                    <a:pt x="37" y="66"/>
                    <a:pt x="37" y="66"/>
                    <a:pt x="37" y="67"/>
                  </a:cubicBezTo>
                  <a:cubicBezTo>
                    <a:pt x="38" y="65"/>
                    <a:pt x="40" y="65"/>
                    <a:pt x="40" y="63"/>
                  </a:cubicBezTo>
                  <a:close/>
                  <a:moveTo>
                    <a:pt x="51" y="42"/>
                  </a:moveTo>
                  <a:cubicBezTo>
                    <a:pt x="51" y="42"/>
                    <a:pt x="51" y="43"/>
                    <a:pt x="51" y="43"/>
                  </a:cubicBezTo>
                  <a:cubicBezTo>
                    <a:pt x="51" y="41"/>
                    <a:pt x="52" y="40"/>
                    <a:pt x="52" y="38"/>
                  </a:cubicBezTo>
                  <a:cubicBezTo>
                    <a:pt x="50" y="39"/>
                    <a:pt x="51" y="41"/>
                    <a:pt x="51" y="42"/>
                  </a:cubicBezTo>
                  <a:close/>
                  <a:moveTo>
                    <a:pt x="40" y="180"/>
                  </a:moveTo>
                  <a:cubicBezTo>
                    <a:pt x="39" y="181"/>
                    <a:pt x="38" y="182"/>
                    <a:pt x="37" y="184"/>
                  </a:cubicBezTo>
                  <a:cubicBezTo>
                    <a:pt x="37" y="184"/>
                    <a:pt x="37" y="184"/>
                    <a:pt x="37" y="184"/>
                  </a:cubicBezTo>
                  <a:cubicBezTo>
                    <a:pt x="38" y="183"/>
                    <a:pt x="38" y="183"/>
                    <a:pt x="39" y="182"/>
                  </a:cubicBezTo>
                  <a:cubicBezTo>
                    <a:pt x="40" y="182"/>
                    <a:pt x="40" y="181"/>
                    <a:pt x="40" y="180"/>
                  </a:cubicBezTo>
                  <a:close/>
                  <a:moveTo>
                    <a:pt x="51" y="112"/>
                  </a:moveTo>
                  <a:cubicBezTo>
                    <a:pt x="49" y="113"/>
                    <a:pt x="49" y="114"/>
                    <a:pt x="49" y="115"/>
                  </a:cubicBezTo>
                  <a:cubicBezTo>
                    <a:pt x="50" y="115"/>
                    <a:pt x="50" y="115"/>
                    <a:pt x="51" y="115"/>
                  </a:cubicBezTo>
                  <a:cubicBezTo>
                    <a:pt x="51" y="114"/>
                    <a:pt x="51" y="113"/>
                    <a:pt x="51" y="112"/>
                  </a:cubicBezTo>
                  <a:close/>
                  <a:moveTo>
                    <a:pt x="27" y="54"/>
                  </a:moveTo>
                  <a:cubicBezTo>
                    <a:pt x="26" y="55"/>
                    <a:pt x="25" y="56"/>
                    <a:pt x="26" y="57"/>
                  </a:cubicBezTo>
                  <a:cubicBezTo>
                    <a:pt x="27" y="57"/>
                    <a:pt x="27" y="55"/>
                    <a:pt x="27" y="54"/>
                  </a:cubicBezTo>
                  <a:close/>
                  <a:moveTo>
                    <a:pt x="53" y="116"/>
                  </a:moveTo>
                  <a:cubicBezTo>
                    <a:pt x="53" y="116"/>
                    <a:pt x="53" y="116"/>
                    <a:pt x="53" y="116"/>
                  </a:cubicBezTo>
                  <a:cubicBezTo>
                    <a:pt x="52" y="117"/>
                    <a:pt x="51" y="118"/>
                    <a:pt x="50" y="118"/>
                  </a:cubicBezTo>
                  <a:cubicBezTo>
                    <a:pt x="49" y="119"/>
                    <a:pt x="49" y="119"/>
                    <a:pt x="49" y="120"/>
                  </a:cubicBezTo>
                  <a:cubicBezTo>
                    <a:pt x="51" y="119"/>
                    <a:pt x="52" y="118"/>
                    <a:pt x="53" y="116"/>
                  </a:cubicBezTo>
                  <a:close/>
                  <a:moveTo>
                    <a:pt x="23" y="52"/>
                  </a:moveTo>
                  <a:cubicBezTo>
                    <a:pt x="22" y="53"/>
                    <a:pt x="20" y="54"/>
                    <a:pt x="19" y="55"/>
                  </a:cubicBezTo>
                  <a:cubicBezTo>
                    <a:pt x="19" y="55"/>
                    <a:pt x="19" y="55"/>
                    <a:pt x="20" y="55"/>
                  </a:cubicBezTo>
                  <a:cubicBezTo>
                    <a:pt x="20" y="55"/>
                    <a:pt x="21" y="54"/>
                    <a:pt x="22" y="54"/>
                  </a:cubicBezTo>
                  <a:cubicBezTo>
                    <a:pt x="23" y="53"/>
                    <a:pt x="23" y="53"/>
                    <a:pt x="23" y="52"/>
                  </a:cubicBezTo>
                  <a:close/>
                  <a:moveTo>
                    <a:pt x="50" y="98"/>
                  </a:moveTo>
                  <a:cubicBezTo>
                    <a:pt x="48" y="99"/>
                    <a:pt x="49" y="101"/>
                    <a:pt x="49" y="102"/>
                  </a:cubicBezTo>
                  <a:cubicBezTo>
                    <a:pt x="51" y="101"/>
                    <a:pt x="50" y="100"/>
                    <a:pt x="50" y="98"/>
                  </a:cubicBezTo>
                  <a:close/>
                  <a:moveTo>
                    <a:pt x="35" y="34"/>
                  </a:moveTo>
                  <a:cubicBezTo>
                    <a:pt x="35" y="34"/>
                    <a:pt x="35" y="34"/>
                    <a:pt x="36" y="34"/>
                  </a:cubicBezTo>
                  <a:cubicBezTo>
                    <a:pt x="36" y="33"/>
                    <a:pt x="36" y="32"/>
                    <a:pt x="36" y="30"/>
                  </a:cubicBezTo>
                  <a:cubicBezTo>
                    <a:pt x="36" y="31"/>
                    <a:pt x="35" y="31"/>
                    <a:pt x="35" y="32"/>
                  </a:cubicBezTo>
                  <a:cubicBezTo>
                    <a:pt x="35" y="32"/>
                    <a:pt x="35" y="33"/>
                    <a:pt x="35" y="34"/>
                  </a:cubicBezTo>
                  <a:close/>
                  <a:moveTo>
                    <a:pt x="29" y="37"/>
                  </a:moveTo>
                  <a:cubicBezTo>
                    <a:pt x="28" y="38"/>
                    <a:pt x="27" y="38"/>
                    <a:pt x="27" y="39"/>
                  </a:cubicBezTo>
                  <a:cubicBezTo>
                    <a:pt x="27" y="39"/>
                    <a:pt x="27" y="40"/>
                    <a:pt x="27" y="40"/>
                  </a:cubicBezTo>
                  <a:cubicBezTo>
                    <a:pt x="29" y="39"/>
                    <a:pt x="28" y="38"/>
                    <a:pt x="29" y="37"/>
                  </a:cubicBezTo>
                  <a:close/>
                  <a:moveTo>
                    <a:pt x="40" y="125"/>
                  </a:moveTo>
                  <a:cubicBezTo>
                    <a:pt x="40" y="125"/>
                    <a:pt x="40" y="126"/>
                    <a:pt x="40" y="127"/>
                  </a:cubicBezTo>
                  <a:cubicBezTo>
                    <a:pt x="41" y="127"/>
                    <a:pt x="42" y="126"/>
                    <a:pt x="40" y="125"/>
                  </a:cubicBezTo>
                  <a:close/>
                  <a:moveTo>
                    <a:pt x="46" y="101"/>
                  </a:moveTo>
                  <a:cubicBezTo>
                    <a:pt x="46" y="101"/>
                    <a:pt x="46" y="101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3"/>
                    <a:pt x="46" y="104"/>
                    <a:pt x="46" y="105"/>
                  </a:cubicBezTo>
                  <a:cubicBezTo>
                    <a:pt x="46" y="105"/>
                    <a:pt x="46" y="105"/>
                    <a:pt x="46" y="105"/>
                  </a:cubicBezTo>
                  <a:cubicBezTo>
                    <a:pt x="46" y="105"/>
                    <a:pt x="46" y="105"/>
                    <a:pt x="46" y="104"/>
                  </a:cubicBezTo>
                  <a:cubicBezTo>
                    <a:pt x="47" y="103"/>
                    <a:pt x="46" y="102"/>
                    <a:pt x="46" y="101"/>
                  </a:cubicBezTo>
                  <a:close/>
                  <a:moveTo>
                    <a:pt x="23" y="76"/>
                  </a:moveTo>
                  <a:cubicBezTo>
                    <a:pt x="22" y="76"/>
                    <a:pt x="22" y="76"/>
                    <a:pt x="22" y="77"/>
                  </a:cubicBezTo>
                  <a:cubicBezTo>
                    <a:pt x="22" y="78"/>
                    <a:pt x="22" y="78"/>
                    <a:pt x="22" y="79"/>
                  </a:cubicBezTo>
                  <a:cubicBezTo>
                    <a:pt x="23" y="79"/>
                    <a:pt x="23" y="79"/>
                    <a:pt x="23" y="76"/>
                  </a:cubicBezTo>
                  <a:close/>
                  <a:moveTo>
                    <a:pt x="85" y="17"/>
                  </a:moveTo>
                  <a:cubicBezTo>
                    <a:pt x="88" y="19"/>
                    <a:pt x="89" y="19"/>
                    <a:pt x="90" y="19"/>
                  </a:cubicBezTo>
                  <a:cubicBezTo>
                    <a:pt x="89" y="18"/>
                    <a:pt x="87" y="17"/>
                    <a:pt x="85" y="17"/>
                  </a:cubicBezTo>
                  <a:close/>
                  <a:moveTo>
                    <a:pt x="16" y="55"/>
                  </a:moveTo>
                  <a:cubicBezTo>
                    <a:pt x="17" y="54"/>
                    <a:pt x="17" y="53"/>
                    <a:pt x="16" y="51"/>
                  </a:cubicBezTo>
                  <a:cubicBezTo>
                    <a:pt x="16" y="51"/>
                    <a:pt x="16" y="52"/>
                    <a:pt x="16" y="55"/>
                  </a:cubicBezTo>
                  <a:close/>
                  <a:moveTo>
                    <a:pt x="42" y="132"/>
                  </a:moveTo>
                  <a:cubicBezTo>
                    <a:pt x="43" y="131"/>
                    <a:pt x="43" y="131"/>
                    <a:pt x="42" y="129"/>
                  </a:cubicBezTo>
                  <a:cubicBezTo>
                    <a:pt x="41" y="130"/>
                    <a:pt x="42" y="131"/>
                    <a:pt x="42" y="132"/>
                  </a:cubicBezTo>
                  <a:close/>
                  <a:moveTo>
                    <a:pt x="23" y="98"/>
                  </a:moveTo>
                  <a:cubicBezTo>
                    <a:pt x="21" y="98"/>
                    <a:pt x="20" y="99"/>
                    <a:pt x="21" y="100"/>
                  </a:cubicBezTo>
                  <a:cubicBezTo>
                    <a:pt x="22" y="100"/>
                    <a:pt x="23" y="99"/>
                    <a:pt x="23" y="98"/>
                  </a:cubicBezTo>
                  <a:close/>
                  <a:moveTo>
                    <a:pt x="53" y="194"/>
                  </a:moveTo>
                  <a:cubicBezTo>
                    <a:pt x="55" y="194"/>
                    <a:pt x="56" y="194"/>
                    <a:pt x="58" y="194"/>
                  </a:cubicBezTo>
                  <a:cubicBezTo>
                    <a:pt x="55" y="193"/>
                    <a:pt x="54" y="193"/>
                    <a:pt x="53" y="194"/>
                  </a:cubicBezTo>
                  <a:close/>
                  <a:moveTo>
                    <a:pt x="49" y="172"/>
                  </a:moveTo>
                  <a:cubicBezTo>
                    <a:pt x="47" y="173"/>
                    <a:pt x="47" y="174"/>
                    <a:pt x="47" y="175"/>
                  </a:cubicBezTo>
                  <a:cubicBezTo>
                    <a:pt x="48" y="174"/>
                    <a:pt x="49" y="174"/>
                    <a:pt x="49" y="172"/>
                  </a:cubicBezTo>
                  <a:close/>
                  <a:moveTo>
                    <a:pt x="36" y="95"/>
                  </a:moveTo>
                  <a:cubicBezTo>
                    <a:pt x="35" y="96"/>
                    <a:pt x="34" y="96"/>
                    <a:pt x="34" y="98"/>
                  </a:cubicBezTo>
                  <a:cubicBezTo>
                    <a:pt x="35" y="97"/>
                    <a:pt x="37" y="97"/>
                    <a:pt x="36" y="95"/>
                  </a:cubicBezTo>
                  <a:close/>
                  <a:moveTo>
                    <a:pt x="59" y="132"/>
                  </a:moveTo>
                  <a:cubicBezTo>
                    <a:pt x="59" y="129"/>
                    <a:pt x="59" y="127"/>
                    <a:pt x="58" y="126"/>
                  </a:cubicBezTo>
                  <a:cubicBezTo>
                    <a:pt x="58" y="128"/>
                    <a:pt x="58" y="130"/>
                    <a:pt x="59" y="132"/>
                  </a:cubicBezTo>
                  <a:close/>
                  <a:moveTo>
                    <a:pt x="58" y="121"/>
                  </a:moveTo>
                  <a:cubicBezTo>
                    <a:pt x="59" y="120"/>
                    <a:pt x="58" y="117"/>
                    <a:pt x="58" y="116"/>
                  </a:cubicBezTo>
                  <a:cubicBezTo>
                    <a:pt x="58" y="117"/>
                    <a:pt x="58" y="119"/>
                    <a:pt x="58" y="121"/>
                  </a:cubicBezTo>
                  <a:close/>
                  <a:moveTo>
                    <a:pt x="55" y="109"/>
                  </a:moveTo>
                  <a:cubicBezTo>
                    <a:pt x="55" y="109"/>
                    <a:pt x="55" y="109"/>
                    <a:pt x="55" y="109"/>
                  </a:cubicBezTo>
                  <a:cubicBezTo>
                    <a:pt x="54" y="110"/>
                    <a:pt x="55" y="111"/>
                    <a:pt x="54" y="112"/>
                  </a:cubicBezTo>
                  <a:cubicBezTo>
                    <a:pt x="55" y="112"/>
                    <a:pt x="55" y="112"/>
                    <a:pt x="55" y="111"/>
                  </a:cubicBezTo>
                  <a:cubicBezTo>
                    <a:pt x="55" y="110"/>
                    <a:pt x="55" y="109"/>
                    <a:pt x="55" y="109"/>
                  </a:cubicBezTo>
                  <a:close/>
                  <a:moveTo>
                    <a:pt x="48" y="170"/>
                  </a:moveTo>
                  <a:cubicBezTo>
                    <a:pt x="48" y="169"/>
                    <a:pt x="49" y="169"/>
                    <a:pt x="50" y="168"/>
                  </a:cubicBezTo>
                  <a:cubicBezTo>
                    <a:pt x="49" y="168"/>
                    <a:pt x="49" y="168"/>
                    <a:pt x="49" y="167"/>
                  </a:cubicBezTo>
                  <a:cubicBezTo>
                    <a:pt x="48" y="168"/>
                    <a:pt x="47" y="168"/>
                    <a:pt x="48" y="170"/>
                  </a:cubicBezTo>
                  <a:close/>
                  <a:moveTo>
                    <a:pt x="44" y="119"/>
                  </a:moveTo>
                  <a:cubicBezTo>
                    <a:pt x="44" y="119"/>
                    <a:pt x="44" y="119"/>
                    <a:pt x="44" y="119"/>
                  </a:cubicBezTo>
                  <a:cubicBezTo>
                    <a:pt x="45" y="118"/>
                    <a:pt x="46" y="118"/>
                    <a:pt x="46" y="117"/>
                  </a:cubicBezTo>
                  <a:cubicBezTo>
                    <a:pt x="47" y="117"/>
                    <a:pt x="47" y="117"/>
                    <a:pt x="46" y="116"/>
                  </a:cubicBezTo>
                  <a:cubicBezTo>
                    <a:pt x="46" y="117"/>
                    <a:pt x="45" y="117"/>
                    <a:pt x="44" y="119"/>
                  </a:cubicBezTo>
                  <a:close/>
                  <a:moveTo>
                    <a:pt x="66" y="48"/>
                  </a:moveTo>
                  <a:cubicBezTo>
                    <a:pt x="66" y="50"/>
                    <a:pt x="65" y="51"/>
                    <a:pt x="65" y="54"/>
                  </a:cubicBezTo>
                  <a:cubicBezTo>
                    <a:pt x="66" y="53"/>
                    <a:pt x="66" y="51"/>
                    <a:pt x="66" y="48"/>
                  </a:cubicBezTo>
                  <a:close/>
                  <a:moveTo>
                    <a:pt x="29" y="156"/>
                  </a:moveTo>
                  <a:cubicBezTo>
                    <a:pt x="29" y="156"/>
                    <a:pt x="29" y="157"/>
                    <a:pt x="29" y="157"/>
                  </a:cubicBezTo>
                  <a:cubicBezTo>
                    <a:pt x="28" y="158"/>
                    <a:pt x="28" y="159"/>
                    <a:pt x="29" y="160"/>
                  </a:cubicBezTo>
                  <a:cubicBezTo>
                    <a:pt x="29" y="159"/>
                    <a:pt x="29" y="158"/>
                    <a:pt x="29" y="156"/>
                  </a:cubicBezTo>
                  <a:close/>
                  <a:moveTo>
                    <a:pt x="42" y="189"/>
                  </a:moveTo>
                  <a:cubicBezTo>
                    <a:pt x="41" y="189"/>
                    <a:pt x="40" y="190"/>
                    <a:pt x="39" y="190"/>
                  </a:cubicBezTo>
                  <a:cubicBezTo>
                    <a:pt x="39" y="190"/>
                    <a:pt x="39" y="191"/>
                    <a:pt x="39" y="191"/>
                  </a:cubicBezTo>
                  <a:cubicBezTo>
                    <a:pt x="40" y="191"/>
                    <a:pt x="41" y="190"/>
                    <a:pt x="42" y="190"/>
                  </a:cubicBezTo>
                  <a:cubicBezTo>
                    <a:pt x="42" y="190"/>
                    <a:pt x="42" y="189"/>
                    <a:pt x="42" y="189"/>
                  </a:cubicBezTo>
                  <a:close/>
                  <a:moveTo>
                    <a:pt x="38" y="47"/>
                  </a:moveTo>
                  <a:cubicBezTo>
                    <a:pt x="38" y="46"/>
                    <a:pt x="40" y="46"/>
                    <a:pt x="40" y="44"/>
                  </a:cubicBezTo>
                  <a:cubicBezTo>
                    <a:pt x="38" y="45"/>
                    <a:pt x="37" y="46"/>
                    <a:pt x="38" y="47"/>
                  </a:cubicBezTo>
                  <a:close/>
                  <a:moveTo>
                    <a:pt x="41" y="21"/>
                  </a:moveTo>
                  <a:cubicBezTo>
                    <a:pt x="42" y="21"/>
                    <a:pt x="43" y="20"/>
                    <a:pt x="43" y="20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2" y="20"/>
                    <a:pt x="41" y="20"/>
                  </a:cubicBezTo>
                  <a:cubicBezTo>
                    <a:pt x="41" y="20"/>
                    <a:pt x="41" y="21"/>
                    <a:pt x="41" y="21"/>
                  </a:cubicBezTo>
                  <a:close/>
                  <a:moveTo>
                    <a:pt x="37" y="99"/>
                  </a:moveTo>
                  <a:cubicBezTo>
                    <a:pt x="36" y="100"/>
                    <a:pt x="34" y="102"/>
                    <a:pt x="33" y="102"/>
                  </a:cubicBezTo>
                  <a:cubicBezTo>
                    <a:pt x="36" y="101"/>
                    <a:pt x="37" y="100"/>
                    <a:pt x="37" y="99"/>
                  </a:cubicBezTo>
                  <a:close/>
                  <a:moveTo>
                    <a:pt x="44" y="78"/>
                  </a:moveTo>
                  <a:cubicBezTo>
                    <a:pt x="45" y="77"/>
                    <a:pt x="44" y="76"/>
                    <a:pt x="44" y="74"/>
                  </a:cubicBezTo>
                  <a:cubicBezTo>
                    <a:pt x="43" y="75"/>
                    <a:pt x="43" y="77"/>
                    <a:pt x="44" y="78"/>
                  </a:cubicBezTo>
                  <a:close/>
                  <a:moveTo>
                    <a:pt x="71" y="29"/>
                  </a:moveTo>
                  <a:cubicBezTo>
                    <a:pt x="72" y="28"/>
                    <a:pt x="73" y="28"/>
                    <a:pt x="74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3" y="27"/>
                    <a:pt x="72" y="27"/>
                    <a:pt x="71" y="28"/>
                  </a:cubicBezTo>
                  <a:cubicBezTo>
                    <a:pt x="71" y="28"/>
                    <a:pt x="71" y="28"/>
                    <a:pt x="71" y="29"/>
                  </a:cubicBezTo>
                  <a:close/>
                  <a:moveTo>
                    <a:pt x="14" y="141"/>
                  </a:moveTo>
                  <a:cubicBezTo>
                    <a:pt x="14" y="141"/>
                    <a:pt x="14" y="141"/>
                    <a:pt x="14" y="141"/>
                  </a:cubicBezTo>
                  <a:cubicBezTo>
                    <a:pt x="14" y="138"/>
                    <a:pt x="14" y="135"/>
                    <a:pt x="14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4" y="135"/>
                    <a:pt x="14" y="138"/>
                    <a:pt x="14" y="141"/>
                  </a:cubicBezTo>
                  <a:close/>
                  <a:moveTo>
                    <a:pt x="13" y="102"/>
                  </a:moveTo>
                  <a:cubicBezTo>
                    <a:pt x="13" y="104"/>
                    <a:pt x="13" y="106"/>
                    <a:pt x="13" y="108"/>
                  </a:cubicBezTo>
                  <a:cubicBezTo>
                    <a:pt x="13" y="108"/>
                    <a:pt x="13" y="108"/>
                    <a:pt x="14" y="108"/>
                  </a:cubicBezTo>
                  <a:cubicBezTo>
                    <a:pt x="14" y="106"/>
                    <a:pt x="13" y="104"/>
                    <a:pt x="13" y="102"/>
                  </a:cubicBezTo>
                  <a:close/>
                  <a:moveTo>
                    <a:pt x="53" y="99"/>
                  </a:moveTo>
                  <a:cubicBezTo>
                    <a:pt x="53" y="98"/>
                    <a:pt x="53" y="97"/>
                    <a:pt x="53" y="95"/>
                  </a:cubicBezTo>
                  <a:cubicBezTo>
                    <a:pt x="52" y="96"/>
                    <a:pt x="52" y="98"/>
                    <a:pt x="53" y="99"/>
                  </a:cubicBezTo>
                  <a:close/>
                  <a:moveTo>
                    <a:pt x="35" y="88"/>
                  </a:moveTo>
                  <a:cubicBezTo>
                    <a:pt x="35" y="88"/>
                    <a:pt x="35" y="88"/>
                    <a:pt x="35" y="88"/>
                  </a:cubicBezTo>
                  <a:cubicBezTo>
                    <a:pt x="34" y="89"/>
                    <a:pt x="33" y="90"/>
                    <a:pt x="32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3" y="90"/>
                    <a:pt x="34" y="89"/>
                    <a:pt x="35" y="88"/>
                  </a:cubicBezTo>
                  <a:close/>
                  <a:moveTo>
                    <a:pt x="49" y="181"/>
                  </a:moveTo>
                  <a:cubicBezTo>
                    <a:pt x="50" y="180"/>
                    <a:pt x="51" y="180"/>
                    <a:pt x="50" y="178"/>
                  </a:cubicBezTo>
                  <a:cubicBezTo>
                    <a:pt x="50" y="179"/>
                    <a:pt x="49" y="180"/>
                    <a:pt x="49" y="181"/>
                  </a:cubicBezTo>
                  <a:close/>
                  <a:moveTo>
                    <a:pt x="49" y="80"/>
                  </a:moveTo>
                  <a:cubicBezTo>
                    <a:pt x="48" y="81"/>
                    <a:pt x="48" y="82"/>
                    <a:pt x="49" y="83"/>
                  </a:cubicBezTo>
                  <a:cubicBezTo>
                    <a:pt x="50" y="82"/>
                    <a:pt x="49" y="81"/>
                    <a:pt x="49" y="80"/>
                  </a:cubicBezTo>
                  <a:close/>
                  <a:moveTo>
                    <a:pt x="46" y="194"/>
                  </a:moveTo>
                  <a:cubicBezTo>
                    <a:pt x="47" y="195"/>
                    <a:pt x="48" y="194"/>
                    <a:pt x="49" y="193"/>
                  </a:cubicBezTo>
                  <a:cubicBezTo>
                    <a:pt x="48" y="193"/>
                    <a:pt x="47" y="193"/>
                    <a:pt x="46" y="194"/>
                  </a:cubicBezTo>
                  <a:close/>
                  <a:moveTo>
                    <a:pt x="26" y="154"/>
                  </a:moveTo>
                  <a:cubicBezTo>
                    <a:pt x="24" y="156"/>
                    <a:pt x="24" y="156"/>
                    <a:pt x="24" y="157"/>
                  </a:cubicBezTo>
                  <a:cubicBezTo>
                    <a:pt x="26" y="156"/>
                    <a:pt x="26" y="156"/>
                    <a:pt x="26" y="154"/>
                  </a:cubicBezTo>
                  <a:close/>
                  <a:moveTo>
                    <a:pt x="22" y="109"/>
                  </a:moveTo>
                  <a:cubicBezTo>
                    <a:pt x="22" y="108"/>
                    <a:pt x="22" y="107"/>
                    <a:pt x="22" y="106"/>
                  </a:cubicBezTo>
                  <a:cubicBezTo>
                    <a:pt x="21" y="107"/>
                    <a:pt x="22" y="108"/>
                    <a:pt x="22" y="109"/>
                  </a:cubicBezTo>
                  <a:close/>
                  <a:moveTo>
                    <a:pt x="18" y="100"/>
                  </a:moveTo>
                  <a:cubicBezTo>
                    <a:pt x="18" y="101"/>
                    <a:pt x="17" y="102"/>
                    <a:pt x="18" y="103"/>
                  </a:cubicBezTo>
                  <a:cubicBezTo>
                    <a:pt x="19" y="103"/>
                    <a:pt x="18" y="102"/>
                    <a:pt x="18" y="100"/>
                  </a:cubicBezTo>
                  <a:close/>
                  <a:moveTo>
                    <a:pt x="13" y="94"/>
                  </a:moveTo>
                  <a:cubicBezTo>
                    <a:pt x="13" y="94"/>
                    <a:pt x="13" y="94"/>
                    <a:pt x="13" y="94"/>
                  </a:cubicBezTo>
                  <a:cubicBezTo>
                    <a:pt x="13" y="96"/>
                    <a:pt x="13" y="97"/>
                    <a:pt x="13" y="99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3" y="97"/>
                    <a:pt x="13" y="96"/>
                    <a:pt x="13" y="94"/>
                  </a:cubicBezTo>
                  <a:close/>
                  <a:moveTo>
                    <a:pt x="28" y="101"/>
                  </a:moveTo>
                  <a:cubicBezTo>
                    <a:pt x="27" y="102"/>
                    <a:pt x="27" y="102"/>
                    <a:pt x="28" y="104"/>
                  </a:cubicBezTo>
                  <a:cubicBezTo>
                    <a:pt x="29" y="103"/>
                    <a:pt x="28" y="102"/>
                    <a:pt x="28" y="101"/>
                  </a:cubicBezTo>
                  <a:close/>
                  <a:moveTo>
                    <a:pt x="36" y="152"/>
                  </a:moveTo>
                  <a:cubicBezTo>
                    <a:pt x="34" y="152"/>
                    <a:pt x="34" y="153"/>
                    <a:pt x="35" y="154"/>
                  </a:cubicBezTo>
                  <a:cubicBezTo>
                    <a:pt x="36" y="154"/>
                    <a:pt x="36" y="153"/>
                    <a:pt x="36" y="152"/>
                  </a:cubicBezTo>
                  <a:close/>
                  <a:moveTo>
                    <a:pt x="23" y="42"/>
                  </a:moveTo>
                  <a:cubicBezTo>
                    <a:pt x="22" y="43"/>
                    <a:pt x="21" y="44"/>
                    <a:pt x="21" y="45"/>
                  </a:cubicBezTo>
                  <a:cubicBezTo>
                    <a:pt x="21" y="44"/>
                    <a:pt x="23" y="44"/>
                    <a:pt x="23" y="42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8" y="53"/>
                    <a:pt x="48" y="52"/>
                  </a:cubicBezTo>
                  <a:cubicBezTo>
                    <a:pt x="48" y="53"/>
                    <a:pt x="48" y="54"/>
                    <a:pt x="48" y="54"/>
                  </a:cubicBezTo>
                  <a:close/>
                  <a:moveTo>
                    <a:pt x="41" y="87"/>
                  </a:moveTo>
                  <a:cubicBezTo>
                    <a:pt x="40" y="88"/>
                    <a:pt x="40" y="88"/>
                    <a:pt x="40" y="89"/>
                  </a:cubicBezTo>
                  <a:cubicBezTo>
                    <a:pt x="41" y="89"/>
                    <a:pt x="41" y="88"/>
                    <a:pt x="41" y="87"/>
                  </a:cubicBezTo>
                  <a:close/>
                  <a:moveTo>
                    <a:pt x="25" y="92"/>
                  </a:moveTo>
                  <a:cubicBezTo>
                    <a:pt x="27" y="92"/>
                    <a:pt x="27" y="91"/>
                    <a:pt x="27" y="89"/>
                  </a:cubicBezTo>
                  <a:cubicBezTo>
                    <a:pt x="26" y="90"/>
                    <a:pt x="25" y="91"/>
                    <a:pt x="25" y="92"/>
                  </a:cubicBezTo>
                  <a:close/>
                  <a:moveTo>
                    <a:pt x="43" y="135"/>
                  </a:moveTo>
                  <a:cubicBezTo>
                    <a:pt x="42" y="135"/>
                    <a:pt x="42" y="135"/>
                    <a:pt x="42" y="137"/>
                  </a:cubicBezTo>
                  <a:cubicBezTo>
                    <a:pt x="42" y="136"/>
                    <a:pt x="44" y="136"/>
                    <a:pt x="43" y="135"/>
                  </a:cubicBezTo>
                  <a:close/>
                  <a:moveTo>
                    <a:pt x="49" y="91"/>
                  </a:moveTo>
                  <a:cubicBezTo>
                    <a:pt x="50" y="90"/>
                    <a:pt x="50" y="90"/>
                    <a:pt x="49" y="89"/>
                  </a:cubicBezTo>
                  <a:cubicBezTo>
                    <a:pt x="48" y="89"/>
                    <a:pt x="49" y="90"/>
                    <a:pt x="49" y="91"/>
                  </a:cubicBezTo>
                  <a:close/>
                  <a:moveTo>
                    <a:pt x="33" y="55"/>
                  </a:moveTo>
                  <a:cubicBezTo>
                    <a:pt x="32" y="55"/>
                    <a:pt x="32" y="56"/>
                    <a:pt x="32" y="57"/>
                  </a:cubicBezTo>
                  <a:cubicBezTo>
                    <a:pt x="33" y="56"/>
                    <a:pt x="33" y="56"/>
                    <a:pt x="33" y="55"/>
                  </a:cubicBezTo>
                  <a:close/>
                  <a:moveTo>
                    <a:pt x="65" y="197"/>
                  </a:moveTo>
                  <a:cubicBezTo>
                    <a:pt x="65" y="197"/>
                    <a:pt x="65" y="197"/>
                    <a:pt x="65" y="197"/>
                  </a:cubicBezTo>
                  <a:cubicBezTo>
                    <a:pt x="65" y="196"/>
                    <a:pt x="64" y="196"/>
                    <a:pt x="64" y="196"/>
                  </a:cubicBezTo>
                  <a:cubicBezTo>
                    <a:pt x="64" y="196"/>
                    <a:pt x="64" y="197"/>
                    <a:pt x="63" y="197"/>
                  </a:cubicBezTo>
                  <a:cubicBezTo>
                    <a:pt x="64" y="197"/>
                    <a:pt x="65" y="197"/>
                    <a:pt x="65" y="197"/>
                  </a:cubicBezTo>
                  <a:close/>
                  <a:moveTo>
                    <a:pt x="41" y="74"/>
                  </a:moveTo>
                  <a:cubicBezTo>
                    <a:pt x="41" y="74"/>
                    <a:pt x="41" y="74"/>
                    <a:pt x="41" y="74"/>
                  </a:cubicBezTo>
                  <a:cubicBezTo>
                    <a:pt x="39" y="74"/>
                    <a:pt x="38" y="75"/>
                    <a:pt x="38" y="76"/>
                  </a:cubicBezTo>
                  <a:cubicBezTo>
                    <a:pt x="39" y="75"/>
                    <a:pt x="40" y="74"/>
                    <a:pt x="41" y="74"/>
                  </a:cubicBezTo>
                  <a:close/>
                  <a:moveTo>
                    <a:pt x="50" y="145"/>
                  </a:moveTo>
                  <a:cubicBezTo>
                    <a:pt x="49" y="146"/>
                    <a:pt x="50" y="148"/>
                    <a:pt x="50" y="148"/>
                  </a:cubicBezTo>
                  <a:cubicBezTo>
                    <a:pt x="50" y="147"/>
                    <a:pt x="50" y="146"/>
                    <a:pt x="50" y="145"/>
                  </a:cubicBezTo>
                  <a:close/>
                  <a:moveTo>
                    <a:pt x="24" y="171"/>
                  </a:moveTo>
                  <a:cubicBezTo>
                    <a:pt x="23" y="171"/>
                    <a:pt x="24" y="172"/>
                    <a:pt x="24" y="173"/>
                  </a:cubicBezTo>
                  <a:cubicBezTo>
                    <a:pt x="25" y="172"/>
                    <a:pt x="24" y="172"/>
                    <a:pt x="24" y="171"/>
                  </a:cubicBezTo>
                  <a:close/>
                  <a:moveTo>
                    <a:pt x="33" y="223"/>
                  </a:moveTo>
                  <a:cubicBezTo>
                    <a:pt x="32" y="223"/>
                    <a:pt x="32" y="222"/>
                    <a:pt x="31" y="222"/>
                  </a:cubicBezTo>
                  <a:cubicBezTo>
                    <a:pt x="31" y="223"/>
                    <a:pt x="32" y="224"/>
                    <a:pt x="33" y="223"/>
                  </a:cubicBezTo>
                  <a:close/>
                  <a:moveTo>
                    <a:pt x="43" y="62"/>
                  </a:moveTo>
                  <a:cubicBezTo>
                    <a:pt x="44" y="61"/>
                    <a:pt x="44" y="61"/>
                    <a:pt x="45" y="60"/>
                  </a:cubicBezTo>
                  <a:cubicBezTo>
                    <a:pt x="44" y="61"/>
                    <a:pt x="43" y="61"/>
                    <a:pt x="43" y="62"/>
                  </a:cubicBezTo>
                  <a:close/>
                  <a:moveTo>
                    <a:pt x="27" y="188"/>
                  </a:moveTo>
                  <a:cubicBezTo>
                    <a:pt x="27" y="188"/>
                    <a:pt x="27" y="188"/>
                    <a:pt x="28" y="188"/>
                  </a:cubicBezTo>
                  <a:cubicBezTo>
                    <a:pt x="28" y="188"/>
                    <a:pt x="28" y="188"/>
                    <a:pt x="29" y="187"/>
                  </a:cubicBezTo>
                  <a:cubicBezTo>
                    <a:pt x="28" y="187"/>
                    <a:pt x="27" y="188"/>
                    <a:pt x="27" y="188"/>
                  </a:cubicBezTo>
                  <a:close/>
                  <a:moveTo>
                    <a:pt x="50" y="154"/>
                  </a:moveTo>
                  <a:cubicBezTo>
                    <a:pt x="50" y="155"/>
                    <a:pt x="50" y="157"/>
                    <a:pt x="50" y="158"/>
                  </a:cubicBezTo>
                  <a:cubicBezTo>
                    <a:pt x="50" y="156"/>
                    <a:pt x="50" y="155"/>
                    <a:pt x="50" y="154"/>
                  </a:cubicBezTo>
                  <a:close/>
                  <a:moveTo>
                    <a:pt x="27" y="175"/>
                  </a:moveTo>
                  <a:cubicBezTo>
                    <a:pt x="28" y="175"/>
                    <a:pt x="28" y="175"/>
                    <a:pt x="27" y="173"/>
                  </a:cubicBezTo>
                  <a:cubicBezTo>
                    <a:pt x="27" y="174"/>
                    <a:pt x="27" y="175"/>
                    <a:pt x="27" y="175"/>
                  </a:cubicBezTo>
                  <a:close/>
                  <a:moveTo>
                    <a:pt x="46" y="133"/>
                  </a:moveTo>
                  <a:cubicBezTo>
                    <a:pt x="46" y="133"/>
                    <a:pt x="47" y="133"/>
                    <a:pt x="47" y="132"/>
                  </a:cubicBezTo>
                  <a:cubicBezTo>
                    <a:pt x="46" y="132"/>
                    <a:pt x="46" y="132"/>
                    <a:pt x="46" y="133"/>
                  </a:cubicBezTo>
                  <a:close/>
                  <a:moveTo>
                    <a:pt x="32" y="76"/>
                  </a:moveTo>
                  <a:cubicBezTo>
                    <a:pt x="33" y="75"/>
                    <a:pt x="33" y="75"/>
                    <a:pt x="33" y="74"/>
                  </a:cubicBezTo>
                  <a:cubicBezTo>
                    <a:pt x="32" y="75"/>
                    <a:pt x="32" y="75"/>
                    <a:pt x="32" y="76"/>
                  </a:cubicBezTo>
                  <a:close/>
                  <a:moveTo>
                    <a:pt x="58" y="110"/>
                  </a:moveTo>
                  <a:cubicBezTo>
                    <a:pt x="58" y="110"/>
                    <a:pt x="58" y="110"/>
                    <a:pt x="58" y="110"/>
                  </a:cubicBezTo>
                  <a:cubicBezTo>
                    <a:pt x="58" y="109"/>
                    <a:pt x="58" y="108"/>
                    <a:pt x="58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8"/>
                    <a:pt x="58" y="109"/>
                    <a:pt x="58" y="110"/>
                  </a:cubicBezTo>
                  <a:close/>
                  <a:moveTo>
                    <a:pt x="46" y="46"/>
                  </a:moveTo>
                  <a:cubicBezTo>
                    <a:pt x="45" y="47"/>
                    <a:pt x="45" y="47"/>
                    <a:pt x="45" y="48"/>
                  </a:cubicBezTo>
                  <a:cubicBezTo>
                    <a:pt x="46" y="47"/>
                    <a:pt x="46" y="46"/>
                    <a:pt x="46" y="46"/>
                  </a:cubicBezTo>
                  <a:close/>
                  <a:moveTo>
                    <a:pt x="29" y="153"/>
                  </a:moveTo>
                  <a:cubicBezTo>
                    <a:pt x="30" y="152"/>
                    <a:pt x="30" y="152"/>
                    <a:pt x="29" y="151"/>
                  </a:cubicBezTo>
                  <a:cubicBezTo>
                    <a:pt x="29" y="152"/>
                    <a:pt x="29" y="152"/>
                    <a:pt x="29" y="153"/>
                  </a:cubicBezTo>
                  <a:close/>
                  <a:moveTo>
                    <a:pt x="46" y="161"/>
                  </a:moveTo>
                  <a:cubicBezTo>
                    <a:pt x="47" y="160"/>
                    <a:pt x="47" y="160"/>
                    <a:pt x="46" y="159"/>
                  </a:cubicBezTo>
                  <a:cubicBezTo>
                    <a:pt x="46" y="159"/>
                    <a:pt x="46" y="160"/>
                    <a:pt x="46" y="161"/>
                  </a:cubicBezTo>
                  <a:close/>
                  <a:moveTo>
                    <a:pt x="35" y="186"/>
                  </a:moveTo>
                  <a:cubicBezTo>
                    <a:pt x="35" y="186"/>
                    <a:pt x="35" y="186"/>
                    <a:pt x="35" y="186"/>
                  </a:cubicBezTo>
                  <a:cubicBezTo>
                    <a:pt x="35" y="186"/>
                    <a:pt x="35" y="185"/>
                    <a:pt x="36" y="185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35" y="185"/>
                    <a:pt x="35" y="186"/>
                    <a:pt x="35" y="186"/>
                  </a:cubicBezTo>
                  <a:close/>
                  <a:moveTo>
                    <a:pt x="29" y="67"/>
                  </a:moveTo>
                  <a:cubicBezTo>
                    <a:pt x="28" y="67"/>
                    <a:pt x="28" y="68"/>
                    <a:pt x="28" y="69"/>
                  </a:cubicBezTo>
                  <a:cubicBezTo>
                    <a:pt x="29" y="68"/>
                    <a:pt x="29" y="68"/>
                    <a:pt x="29" y="67"/>
                  </a:cubicBezTo>
                  <a:close/>
                  <a:moveTo>
                    <a:pt x="58" y="73"/>
                  </a:moveTo>
                  <a:cubicBezTo>
                    <a:pt x="58" y="73"/>
                    <a:pt x="58" y="73"/>
                    <a:pt x="58" y="73"/>
                  </a:cubicBezTo>
                  <a:cubicBezTo>
                    <a:pt x="58" y="74"/>
                    <a:pt x="58" y="75"/>
                    <a:pt x="58" y="76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5"/>
                    <a:pt x="58" y="74"/>
                    <a:pt x="58" y="73"/>
                  </a:cubicBezTo>
                  <a:close/>
                  <a:moveTo>
                    <a:pt x="71" y="224"/>
                  </a:moveTo>
                  <a:cubicBezTo>
                    <a:pt x="70" y="223"/>
                    <a:pt x="70" y="223"/>
                    <a:pt x="69" y="224"/>
                  </a:cubicBezTo>
                  <a:cubicBezTo>
                    <a:pt x="70" y="224"/>
                    <a:pt x="70" y="224"/>
                    <a:pt x="71" y="224"/>
                  </a:cubicBezTo>
                  <a:close/>
                  <a:moveTo>
                    <a:pt x="50" y="136"/>
                  </a:moveTo>
                  <a:cubicBezTo>
                    <a:pt x="50" y="136"/>
                    <a:pt x="50" y="136"/>
                    <a:pt x="50" y="136"/>
                  </a:cubicBezTo>
                  <a:cubicBezTo>
                    <a:pt x="50" y="136"/>
                    <a:pt x="50" y="137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7"/>
                    <a:pt x="50" y="136"/>
                    <a:pt x="50" y="136"/>
                  </a:cubicBezTo>
                  <a:close/>
                  <a:moveTo>
                    <a:pt x="32" y="94"/>
                  </a:moveTo>
                  <a:cubicBezTo>
                    <a:pt x="32" y="95"/>
                    <a:pt x="31" y="95"/>
                    <a:pt x="31" y="96"/>
                  </a:cubicBezTo>
                  <a:cubicBezTo>
                    <a:pt x="32" y="95"/>
                    <a:pt x="32" y="95"/>
                    <a:pt x="32" y="94"/>
                  </a:cubicBezTo>
                  <a:close/>
                  <a:moveTo>
                    <a:pt x="22" y="95"/>
                  </a:moveTo>
                  <a:cubicBezTo>
                    <a:pt x="22" y="94"/>
                    <a:pt x="22" y="94"/>
                    <a:pt x="22" y="94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1" y="95"/>
                    <a:pt x="21" y="96"/>
                    <a:pt x="21" y="96"/>
                  </a:cubicBezTo>
                  <a:cubicBezTo>
                    <a:pt x="21" y="95"/>
                    <a:pt x="22" y="95"/>
                    <a:pt x="22" y="95"/>
                  </a:cubicBezTo>
                  <a:close/>
                  <a:moveTo>
                    <a:pt x="52" y="93"/>
                  </a:moveTo>
                  <a:cubicBezTo>
                    <a:pt x="53" y="92"/>
                    <a:pt x="53" y="92"/>
                    <a:pt x="53" y="91"/>
                  </a:cubicBezTo>
                  <a:cubicBezTo>
                    <a:pt x="53" y="92"/>
                    <a:pt x="52" y="92"/>
                    <a:pt x="52" y="93"/>
                  </a:cubicBezTo>
                  <a:close/>
                  <a:moveTo>
                    <a:pt x="37" y="176"/>
                  </a:moveTo>
                  <a:cubicBezTo>
                    <a:pt x="36" y="176"/>
                    <a:pt x="36" y="177"/>
                    <a:pt x="36" y="178"/>
                  </a:cubicBezTo>
                  <a:cubicBezTo>
                    <a:pt x="36" y="177"/>
                    <a:pt x="37" y="177"/>
                    <a:pt x="37" y="176"/>
                  </a:cubicBezTo>
                  <a:close/>
                  <a:moveTo>
                    <a:pt x="38" y="171"/>
                  </a:moveTo>
                  <a:cubicBezTo>
                    <a:pt x="38" y="171"/>
                    <a:pt x="38" y="171"/>
                    <a:pt x="38" y="171"/>
                  </a:cubicBezTo>
                  <a:cubicBezTo>
                    <a:pt x="37" y="171"/>
                    <a:pt x="37" y="172"/>
                    <a:pt x="36" y="172"/>
                  </a:cubicBezTo>
                  <a:cubicBezTo>
                    <a:pt x="37" y="172"/>
                    <a:pt x="37" y="172"/>
                    <a:pt x="37" y="172"/>
                  </a:cubicBezTo>
                  <a:cubicBezTo>
                    <a:pt x="37" y="172"/>
                    <a:pt x="38" y="172"/>
                    <a:pt x="38" y="171"/>
                  </a:cubicBezTo>
                  <a:close/>
                  <a:moveTo>
                    <a:pt x="29" y="64"/>
                  </a:moveTo>
                  <a:cubicBezTo>
                    <a:pt x="29" y="64"/>
                    <a:pt x="29" y="64"/>
                    <a:pt x="29" y="64"/>
                  </a:cubicBezTo>
                  <a:cubicBezTo>
                    <a:pt x="29" y="63"/>
                    <a:pt x="29" y="63"/>
                    <a:pt x="29" y="62"/>
                  </a:cubicBezTo>
                  <a:cubicBezTo>
                    <a:pt x="29" y="63"/>
                    <a:pt x="29" y="63"/>
                    <a:pt x="29" y="64"/>
                  </a:cubicBezTo>
                  <a:close/>
                  <a:moveTo>
                    <a:pt x="50" y="94"/>
                  </a:moveTo>
                  <a:cubicBezTo>
                    <a:pt x="50" y="94"/>
                    <a:pt x="49" y="94"/>
                    <a:pt x="49" y="94"/>
                  </a:cubicBezTo>
                  <a:cubicBezTo>
                    <a:pt x="49" y="94"/>
                    <a:pt x="49" y="94"/>
                    <a:pt x="49" y="95"/>
                  </a:cubicBezTo>
                  <a:cubicBezTo>
                    <a:pt x="49" y="95"/>
                    <a:pt x="50" y="94"/>
                    <a:pt x="50" y="94"/>
                  </a:cubicBezTo>
                  <a:close/>
                  <a:moveTo>
                    <a:pt x="39" y="31"/>
                  </a:move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1"/>
                    <a:pt x="39" y="31"/>
                    <a:pt x="39" y="31"/>
                  </a:cubicBezTo>
                  <a:close/>
                  <a:moveTo>
                    <a:pt x="66" y="32"/>
                  </a:moveTo>
                  <a:cubicBezTo>
                    <a:pt x="66" y="32"/>
                    <a:pt x="66" y="32"/>
                    <a:pt x="66" y="32"/>
                  </a:cubicBezTo>
                  <a:cubicBezTo>
                    <a:pt x="66" y="32"/>
                    <a:pt x="66" y="33"/>
                    <a:pt x="66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33"/>
                    <a:pt x="66" y="32"/>
                    <a:pt x="66" y="32"/>
                  </a:cubicBezTo>
                  <a:close/>
                  <a:moveTo>
                    <a:pt x="42" y="43"/>
                  </a:moveTo>
                  <a:cubicBezTo>
                    <a:pt x="43" y="42"/>
                    <a:pt x="44" y="42"/>
                    <a:pt x="44" y="41"/>
                  </a:cubicBezTo>
                  <a:cubicBezTo>
                    <a:pt x="43" y="42"/>
                    <a:pt x="43" y="42"/>
                    <a:pt x="42" y="43"/>
                  </a:cubicBezTo>
                  <a:close/>
                  <a:moveTo>
                    <a:pt x="46" y="180"/>
                  </a:moveTo>
                  <a:cubicBezTo>
                    <a:pt x="46" y="181"/>
                    <a:pt x="47" y="181"/>
                    <a:pt x="47" y="181"/>
                  </a:cubicBezTo>
                  <a:cubicBezTo>
                    <a:pt x="47" y="180"/>
                    <a:pt x="47" y="179"/>
                    <a:pt x="47" y="179"/>
                  </a:cubicBezTo>
                  <a:cubicBezTo>
                    <a:pt x="47" y="179"/>
                    <a:pt x="46" y="180"/>
                    <a:pt x="46" y="180"/>
                  </a:cubicBezTo>
                  <a:close/>
                  <a:moveTo>
                    <a:pt x="43" y="86"/>
                  </a:moveTo>
                  <a:cubicBezTo>
                    <a:pt x="44" y="86"/>
                    <a:pt x="44" y="85"/>
                    <a:pt x="43" y="84"/>
                  </a:cubicBezTo>
                  <a:cubicBezTo>
                    <a:pt x="43" y="85"/>
                    <a:pt x="43" y="86"/>
                    <a:pt x="43" y="86"/>
                  </a:cubicBezTo>
                  <a:close/>
                  <a:moveTo>
                    <a:pt x="32" y="50"/>
                  </a:moveTo>
                  <a:cubicBezTo>
                    <a:pt x="32" y="51"/>
                    <a:pt x="32" y="51"/>
                    <a:pt x="32" y="52"/>
                  </a:cubicBezTo>
                  <a:cubicBezTo>
                    <a:pt x="33" y="51"/>
                    <a:pt x="33" y="51"/>
                    <a:pt x="32" y="50"/>
                  </a:cubicBezTo>
                  <a:close/>
                  <a:moveTo>
                    <a:pt x="46" y="137"/>
                  </a:moveTo>
                  <a:cubicBezTo>
                    <a:pt x="46" y="137"/>
                    <a:pt x="46" y="137"/>
                    <a:pt x="46" y="137"/>
                  </a:cubicBezTo>
                  <a:cubicBezTo>
                    <a:pt x="46" y="137"/>
                    <a:pt x="46" y="137"/>
                    <a:pt x="46" y="136"/>
                  </a:cubicBezTo>
                  <a:cubicBezTo>
                    <a:pt x="46" y="136"/>
                    <a:pt x="46" y="136"/>
                    <a:pt x="46" y="136"/>
                  </a:cubicBezTo>
                  <a:cubicBezTo>
                    <a:pt x="46" y="137"/>
                    <a:pt x="46" y="137"/>
                    <a:pt x="46" y="137"/>
                  </a:cubicBezTo>
                  <a:close/>
                  <a:moveTo>
                    <a:pt x="34" y="68"/>
                  </a:moveTo>
                  <a:cubicBezTo>
                    <a:pt x="35" y="68"/>
                    <a:pt x="35" y="68"/>
                    <a:pt x="35" y="68"/>
                  </a:cubicBezTo>
                  <a:cubicBezTo>
                    <a:pt x="35" y="68"/>
                    <a:pt x="35" y="68"/>
                    <a:pt x="35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8"/>
                    <a:pt x="34" y="68"/>
                    <a:pt x="34" y="68"/>
                  </a:cubicBezTo>
                  <a:close/>
                  <a:moveTo>
                    <a:pt x="46" y="97"/>
                  </a:move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lose/>
                  <a:moveTo>
                    <a:pt x="31" y="41"/>
                  </a:moveTo>
                  <a:cubicBezTo>
                    <a:pt x="31" y="41"/>
                    <a:pt x="31" y="41"/>
                    <a:pt x="31" y="41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1" y="40"/>
                    <a:pt x="31" y="41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1" y="163"/>
                    <a:pt x="21" y="163"/>
                  </a:cubicBezTo>
                  <a:close/>
                  <a:moveTo>
                    <a:pt x="16" y="198"/>
                  </a:moveTo>
                  <a:cubicBezTo>
                    <a:pt x="16" y="198"/>
                    <a:pt x="16" y="198"/>
                    <a:pt x="17" y="198"/>
                  </a:cubicBezTo>
                  <a:cubicBezTo>
                    <a:pt x="16" y="198"/>
                    <a:pt x="16" y="198"/>
                    <a:pt x="16" y="197"/>
                  </a:cubicBezTo>
                  <a:cubicBezTo>
                    <a:pt x="16" y="197"/>
                    <a:pt x="16" y="198"/>
                    <a:pt x="16" y="198"/>
                  </a:cubicBezTo>
                  <a:cubicBezTo>
                    <a:pt x="16" y="198"/>
                    <a:pt x="16" y="198"/>
                    <a:pt x="16" y="19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08"/>
            <p:cNvSpPr>
              <a:spLocks noEditPoints="1"/>
            </p:cNvSpPr>
            <p:nvPr/>
          </p:nvSpPr>
          <p:spPr bwMode="auto">
            <a:xfrm>
              <a:off x="3394075" y="3148013"/>
              <a:ext cx="254000" cy="600075"/>
            </a:xfrm>
            <a:custGeom>
              <a:avLst/>
              <a:gdLst>
                <a:gd name="T0" fmla="*/ 19 w 97"/>
                <a:gd name="T1" fmla="*/ 216 h 228"/>
                <a:gd name="T2" fmla="*/ 0 w 97"/>
                <a:gd name="T3" fmla="*/ 26 h 228"/>
                <a:gd name="T4" fmla="*/ 75 w 97"/>
                <a:gd name="T5" fmla="*/ 7 h 228"/>
                <a:gd name="T6" fmla="*/ 83 w 97"/>
                <a:gd name="T7" fmla="*/ 195 h 228"/>
                <a:gd name="T8" fmla="*/ 66 w 97"/>
                <a:gd name="T9" fmla="*/ 188 h 228"/>
                <a:gd name="T10" fmla="*/ 60 w 97"/>
                <a:gd name="T11" fmla="*/ 219 h 228"/>
                <a:gd name="T12" fmla="*/ 48 w 97"/>
                <a:gd name="T13" fmla="*/ 217 h 228"/>
                <a:gd name="T14" fmla="*/ 55 w 97"/>
                <a:gd name="T15" fmla="*/ 67 h 228"/>
                <a:gd name="T16" fmla="*/ 55 w 97"/>
                <a:gd name="T17" fmla="*/ 43 h 228"/>
                <a:gd name="T18" fmla="*/ 87 w 97"/>
                <a:gd name="T19" fmla="*/ 113 h 228"/>
                <a:gd name="T20" fmla="*/ 89 w 97"/>
                <a:gd name="T21" fmla="*/ 150 h 228"/>
                <a:gd name="T22" fmla="*/ 55 w 97"/>
                <a:gd name="T23" fmla="*/ 27 h 228"/>
                <a:gd name="T24" fmla="*/ 80 w 97"/>
                <a:gd name="T25" fmla="*/ 67 h 228"/>
                <a:gd name="T26" fmla="*/ 59 w 97"/>
                <a:gd name="T27" fmla="*/ 119 h 228"/>
                <a:gd name="T28" fmla="*/ 58 w 97"/>
                <a:gd name="T29" fmla="*/ 94 h 228"/>
                <a:gd name="T30" fmla="*/ 59 w 97"/>
                <a:gd name="T31" fmla="*/ 151 h 228"/>
                <a:gd name="T32" fmla="*/ 90 w 97"/>
                <a:gd name="T33" fmla="*/ 178 h 228"/>
                <a:gd name="T34" fmla="*/ 75 w 97"/>
                <a:gd name="T35" fmla="*/ 89 h 228"/>
                <a:gd name="T36" fmla="*/ 52 w 97"/>
                <a:gd name="T37" fmla="*/ 6 h 228"/>
                <a:gd name="T38" fmla="*/ 33 w 97"/>
                <a:gd name="T39" fmla="*/ 209 h 228"/>
                <a:gd name="T40" fmla="*/ 38 w 97"/>
                <a:gd name="T41" fmla="*/ 15 h 228"/>
                <a:gd name="T42" fmla="*/ 8 w 97"/>
                <a:gd name="T43" fmla="*/ 93 h 228"/>
                <a:gd name="T44" fmla="*/ 61 w 97"/>
                <a:gd name="T45" fmla="*/ 7 h 228"/>
                <a:gd name="T46" fmla="*/ 31 w 97"/>
                <a:gd name="T47" fmla="*/ 87 h 228"/>
                <a:gd name="T48" fmla="*/ 9 w 97"/>
                <a:gd name="T49" fmla="*/ 151 h 228"/>
                <a:gd name="T50" fmla="*/ 54 w 97"/>
                <a:gd name="T51" fmla="*/ 207 h 228"/>
                <a:gd name="T52" fmla="*/ 35 w 97"/>
                <a:gd name="T53" fmla="*/ 78 h 228"/>
                <a:gd name="T54" fmla="*/ 12 w 97"/>
                <a:gd name="T55" fmla="*/ 37 h 228"/>
                <a:gd name="T56" fmla="*/ 15 w 97"/>
                <a:gd name="T57" fmla="*/ 35 h 228"/>
                <a:gd name="T58" fmla="*/ 43 w 97"/>
                <a:gd name="T59" fmla="*/ 212 h 228"/>
                <a:gd name="T60" fmla="*/ 33 w 97"/>
                <a:gd name="T61" fmla="*/ 36 h 228"/>
                <a:gd name="T62" fmla="*/ 18 w 97"/>
                <a:gd name="T63" fmla="*/ 156 h 228"/>
                <a:gd name="T64" fmla="*/ 12 w 97"/>
                <a:gd name="T65" fmla="*/ 31 h 228"/>
                <a:gd name="T66" fmla="*/ 25 w 97"/>
                <a:gd name="T67" fmla="*/ 158 h 228"/>
                <a:gd name="T68" fmla="*/ 53 w 97"/>
                <a:gd name="T69" fmla="*/ 94 h 228"/>
                <a:gd name="T70" fmla="*/ 15 w 97"/>
                <a:gd name="T71" fmla="*/ 42 h 228"/>
                <a:gd name="T72" fmla="*/ 20 w 97"/>
                <a:gd name="T73" fmla="*/ 109 h 228"/>
                <a:gd name="T74" fmla="*/ 49 w 97"/>
                <a:gd name="T75" fmla="*/ 43 h 228"/>
                <a:gd name="T76" fmla="*/ 20 w 97"/>
                <a:gd name="T77" fmla="*/ 158 h 228"/>
                <a:gd name="T78" fmla="*/ 19 w 97"/>
                <a:gd name="T79" fmla="*/ 204 h 228"/>
                <a:gd name="T80" fmla="*/ 14 w 97"/>
                <a:gd name="T81" fmla="*/ 92 h 228"/>
                <a:gd name="T82" fmla="*/ 19 w 97"/>
                <a:gd name="T83" fmla="*/ 94 h 228"/>
                <a:gd name="T84" fmla="*/ 27 w 97"/>
                <a:gd name="T85" fmla="*/ 95 h 228"/>
                <a:gd name="T86" fmla="*/ 9 w 97"/>
                <a:gd name="T87" fmla="*/ 30 h 228"/>
                <a:gd name="T88" fmla="*/ 14 w 97"/>
                <a:gd name="T89" fmla="*/ 86 h 228"/>
                <a:gd name="T90" fmla="*/ 32 w 97"/>
                <a:gd name="T91" fmla="*/ 118 h 228"/>
                <a:gd name="T92" fmla="*/ 34 w 97"/>
                <a:gd name="T93" fmla="*/ 112 h 228"/>
                <a:gd name="T94" fmla="*/ 23 w 97"/>
                <a:gd name="T95" fmla="*/ 16 h 228"/>
                <a:gd name="T96" fmla="*/ 25 w 97"/>
                <a:gd name="T97" fmla="*/ 145 h 228"/>
                <a:gd name="T98" fmla="*/ 9 w 97"/>
                <a:gd name="T99" fmla="*/ 22 h 228"/>
                <a:gd name="T100" fmla="*/ 53 w 97"/>
                <a:gd name="T101" fmla="*/ 106 h 228"/>
                <a:gd name="T102" fmla="*/ 18 w 97"/>
                <a:gd name="T103" fmla="*/ 46 h 228"/>
                <a:gd name="T104" fmla="*/ 47 w 97"/>
                <a:gd name="T105" fmla="*/ 164 h 228"/>
                <a:gd name="T106" fmla="*/ 54 w 97"/>
                <a:gd name="T107" fmla="*/ 31 h 228"/>
                <a:gd name="T108" fmla="*/ 4 w 97"/>
                <a:gd name="T109" fmla="*/ 17 h 228"/>
                <a:gd name="T110" fmla="*/ 13 w 97"/>
                <a:gd name="T111" fmla="*/ 147 h 228"/>
                <a:gd name="T112" fmla="*/ 25 w 97"/>
                <a:gd name="T113" fmla="*/ 202 h 228"/>
                <a:gd name="T114" fmla="*/ 25 w 97"/>
                <a:gd name="T115" fmla="*/ 93 h 228"/>
                <a:gd name="T116" fmla="*/ 25 w 97"/>
                <a:gd name="T117" fmla="*/ 87 h 228"/>
                <a:gd name="T118" fmla="*/ 7 w 97"/>
                <a:gd name="T119" fmla="*/ 74 h 228"/>
                <a:gd name="T120" fmla="*/ 15 w 97"/>
                <a:gd name="T121" fmla="*/ 98 h 228"/>
                <a:gd name="T122" fmla="*/ 33 w 97"/>
                <a:gd name="T123" fmla="*/ 6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7" h="228">
                  <a:moveTo>
                    <a:pt x="94" y="213"/>
                  </a:moveTo>
                  <a:cubicBezTo>
                    <a:pt x="94" y="213"/>
                    <a:pt x="95" y="213"/>
                    <a:pt x="95" y="214"/>
                  </a:cubicBezTo>
                  <a:cubicBezTo>
                    <a:pt x="96" y="214"/>
                    <a:pt x="97" y="215"/>
                    <a:pt x="97" y="216"/>
                  </a:cubicBezTo>
                  <a:cubicBezTo>
                    <a:pt x="97" y="217"/>
                    <a:pt x="97" y="218"/>
                    <a:pt x="96" y="218"/>
                  </a:cubicBezTo>
                  <a:cubicBezTo>
                    <a:pt x="95" y="219"/>
                    <a:pt x="94" y="219"/>
                    <a:pt x="93" y="218"/>
                  </a:cubicBezTo>
                  <a:cubicBezTo>
                    <a:pt x="92" y="218"/>
                    <a:pt x="92" y="218"/>
                    <a:pt x="92" y="218"/>
                  </a:cubicBezTo>
                  <a:cubicBezTo>
                    <a:pt x="85" y="218"/>
                    <a:pt x="79" y="218"/>
                    <a:pt x="73" y="219"/>
                  </a:cubicBezTo>
                  <a:cubicBezTo>
                    <a:pt x="69" y="220"/>
                    <a:pt x="65" y="220"/>
                    <a:pt x="60" y="221"/>
                  </a:cubicBezTo>
                  <a:cubicBezTo>
                    <a:pt x="54" y="222"/>
                    <a:pt x="48" y="223"/>
                    <a:pt x="42" y="223"/>
                  </a:cubicBezTo>
                  <a:cubicBezTo>
                    <a:pt x="41" y="223"/>
                    <a:pt x="41" y="223"/>
                    <a:pt x="40" y="223"/>
                  </a:cubicBezTo>
                  <a:cubicBezTo>
                    <a:pt x="39" y="223"/>
                    <a:pt x="39" y="224"/>
                    <a:pt x="38" y="225"/>
                  </a:cubicBezTo>
                  <a:cubicBezTo>
                    <a:pt x="38" y="227"/>
                    <a:pt x="36" y="228"/>
                    <a:pt x="34" y="227"/>
                  </a:cubicBezTo>
                  <a:cubicBezTo>
                    <a:pt x="34" y="226"/>
                    <a:pt x="33" y="226"/>
                    <a:pt x="33" y="226"/>
                  </a:cubicBezTo>
                  <a:cubicBezTo>
                    <a:pt x="31" y="224"/>
                    <a:pt x="29" y="223"/>
                    <a:pt x="27" y="221"/>
                  </a:cubicBezTo>
                  <a:cubicBezTo>
                    <a:pt x="26" y="220"/>
                    <a:pt x="25" y="220"/>
                    <a:pt x="24" y="219"/>
                  </a:cubicBezTo>
                  <a:cubicBezTo>
                    <a:pt x="23" y="219"/>
                    <a:pt x="23" y="220"/>
                    <a:pt x="22" y="220"/>
                  </a:cubicBezTo>
                  <a:cubicBezTo>
                    <a:pt x="21" y="221"/>
                    <a:pt x="21" y="221"/>
                    <a:pt x="20" y="221"/>
                  </a:cubicBezTo>
                  <a:cubicBezTo>
                    <a:pt x="19" y="220"/>
                    <a:pt x="19" y="219"/>
                    <a:pt x="19" y="219"/>
                  </a:cubicBezTo>
                  <a:cubicBezTo>
                    <a:pt x="19" y="218"/>
                    <a:pt x="19" y="217"/>
                    <a:pt x="19" y="216"/>
                  </a:cubicBezTo>
                  <a:cubicBezTo>
                    <a:pt x="19" y="216"/>
                    <a:pt x="18" y="216"/>
                    <a:pt x="17" y="215"/>
                  </a:cubicBezTo>
                  <a:cubicBezTo>
                    <a:pt x="15" y="214"/>
                    <a:pt x="13" y="213"/>
                    <a:pt x="10" y="212"/>
                  </a:cubicBezTo>
                  <a:cubicBezTo>
                    <a:pt x="10" y="211"/>
                    <a:pt x="9" y="211"/>
                    <a:pt x="8" y="211"/>
                  </a:cubicBezTo>
                  <a:cubicBezTo>
                    <a:pt x="7" y="211"/>
                    <a:pt x="7" y="211"/>
                    <a:pt x="7" y="212"/>
                  </a:cubicBezTo>
                  <a:cubicBezTo>
                    <a:pt x="6" y="212"/>
                    <a:pt x="6" y="213"/>
                    <a:pt x="6" y="213"/>
                  </a:cubicBezTo>
                  <a:cubicBezTo>
                    <a:pt x="4" y="213"/>
                    <a:pt x="4" y="212"/>
                    <a:pt x="3" y="212"/>
                  </a:cubicBezTo>
                  <a:cubicBezTo>
                    <a:pt x="2" y="211"/>
                    <a:pt x="2" y="210"/>
                    <a:pt x="3" y="209"/>
                  </a:cubicBezTo>
                  <a:cubicBezTo>
                    <a:pt x="3" y="208"/>
                    <a:pt x="4" y="207"/>
                    <a:pt x="5" y="208"/>
                  </a:cubicBezTo>
                  <a:cubicBezTo>
                    <a:pt x="4" y="207"/>
                    <a:pt x="4" y="206"/>
                    <a:pt x="4" y="205"/>
                  </a:cubicBezTo>
                  <a:cubicBezTo>
                    <a:pt x="4" y="194"/>
                    <a:pt x="4" y="184"/>
                    <a:pt x="4" y="173"/>
                  </a:cubicBezTo>
                  <a:cubicBezTo>
                    <a:pt x="4" y="173"/>
                    <a:pt x="4" y="172"/>
                    <a:pt x="4" y="171"/>
                  </a:cubicBezTo>
                  <a:cubicBezTo>
                    <a:pt x="4" y="171"/>
                    <a:pt x="3" y="171"/>
                    <a:pt x="3" y="171"/>
                  </a:cubicBezTo>
                  <a:cubicBezTo>
                    <a:pt x="2" y="171"/>
                    <a:pt x="1" y="170"/>
                    <a:pt x="2" y="169"/>
                  </a:cubicBezTo>
                  <a:cubicBezTo>
                    <a:pt x="2" y="168"/>
                    <a:pt x="3" y="168"/>
                    <a:pt x="3" y="167"/>
                  </a:cubicBezTo>
                  <a:cubicBezTo>
                    <a:pt x="4" y="167"/>
                    <a:pt x="4" y="167"/>
                    <a:pt x="4" y="166"/>
                  </a:cubicBezTo>
                  <a:cubicBezTo>
                    <a:pt x="4" y="165"/>
                    <a:pt x="4" y="165"/>
                    <a:pt x="4" y="164"/>
                  </a:cubicBezTo>
                  <a:cubicBezTo>
                    <a:pt x="2" y="150"/>
                    <a:pt x="1" y="136"/>
                    <a:pt x="1" y="123"/>
                  </a:cubicBezTo>
                  <a:cubicBezTo>
                    <a:pt x="1" y="113"/>
                    <a:pt x="1" y="103"/>
                    <a:pt x="1" y="93"/>
                  </a:cubicBezTo>
                  <a:cubicBezTo>
                    <a:pt x="0" y="70"/>
                    <a:pt x="1" y="48"/>
                    <a:pt x="0" y="26"/>
                  </a:cubicBezTo>
                  <a:cubicBezTo>
                    <a:pt x="0" y="21"/>
                    <a:pt x="0" y="17"/>
                    <a:pt x="0" y="12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6" y="0"/>
                    <a:pt x="21" y="0"/>
                    <a:pt x="25" y="1"/>
                  </a:cubicBezTo>
                  <a:cubicBezTo>
                    <a:pt x="29" y="1"/>
                    <a:pt x="34" y="1"/>
                    <a:pt x="38" y="1"/>
                  </a:cubicBezTo>
                  <a:cubicBezTo>
                    <a:pt x="41" y="1"/>
                    <a:pt x="44" y="1"/>
                    <a:pt x="46" y="1"/>
                  </a:cubicBezTo>
                  <a:cubicBezTo>
                    <a:pt x="48" y="0"/>
                    <a:pt x="49" y="1"/>
                    <a:pt x="50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1" y="2"/>
                    <a:pt x="51" y="1"/>
                    <a:pt x="52" y="1"/>
                  </a:cubicBezTo>
                  <a:cubicBezTo>
                    <a:pt x="52" y="0"/>
                    <a:pt x="53" y="0"/>
                    <a:pt x="54" y="1"/>
                  </a:cubicBezTo>
                  <a:cubicBezTo>
                    <a:pt x="55" y="1"/>
                    <a:pt x="55" y="2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7" y="4"/>
                    <a:pt x="59" y="4"/>
                    <a:pt x="60" y="4"/>
                  </a:cubicBezTo>
                  <a:cubicBezTo>
                    <a:pt x="64" y="5"/>
                    <a:pt x="68" y="5"/>
                    <a:pt x="71" y="6"/>
                  </a:cubicBezTo>
                  <a:cubicBezTo>
                    <a:pt x="73" y="6"/>
                    <a:pt x="74" y="6"/>
                    <a:pt x="75" y="7"/>
                  </a:cubicBezTo>
                  <a:cubicBezTo>
                    <a:pt x="76" y="8"/>
                    <a:pt x="76" y="8"/>
                    <a:pt x="76" y="9"/>
                  </a:cubicBezTo>
                  <a:cubicBezTo>
                    <a:pt x="77" y="10"/>
                    <a:pt x="77" y="11"/>
                    <a:pt x="77" y="11"/>
                  </a:cubicBezTo>
                  <a:cubicBezTo>
                    <a:pt x="77" y="12"/>
                    <a:pt x="77" y="13"/>
                    <a:pt x="78" y="14"/>
                  </a:cubicBezTo>
                  <a:cubicBezTo>
                    <a:pt x="78" y="15"/>
                    <a:pt x="78" y="16"/>
                    <a:pt x="78" y="17"/>
                  </a:cubicBezTo>
                  <a:cubicBezTo>
                    <a:pt x="78" y="20"/>
                    <a:pt x="78" y="24"/>
                    <a:pt x="78" y="27"/>
                  </a:cubicBezTo>
                  <a:cubicBezTo>
                    <a:pt x="79" y="30"/>
                    <a:pt x="79" y="33"/>
                    <a:pt x="79" y="35"/>
                  </a:cubicBezTo>
                  <a:cubicBezTo>
                    <a:pt x="79" y="43"/>
                    <a:pt x="81" y="51"/>
                    <a:pt x="82" y="59"/>
                  </a:cubicBezTo>
                  <a:cubicBezTo>
                    <a:pt x="82" y="64"/>
                    <a:pt x="83" y="69"/>
                    <a:pt x="83" y="73"/>
                  </a:cubicBezTo>
                  <a:cubicBezTo>
                    <a:pt x="84" y="78"/>
                    <a:pt x="85" y="83"/>
                    <a:pt x="86" y="87"/>
                  </a:cubicBezTo>
                  <a:cubicBezTo>
                    <a:pt x="86" y="91"/>
                    <a:pt x="87" y="95"/>
                    <a:pt x="87" y="99"/>
                  </a:cubicBezTo>
                  <a:cubicBezTo>
                    <a:pt x="88" y="105"/>
                    <a:pt x="89" y="111"/>
                    <a:pt x="90" y="117"/>
                  </a:cubicBezTo>
                  <a:cubicBezTo>
                    <a:pt x="91" y="121"/>
                    <a:pt x="91" y="125"/>
                    <a:pt x="91" y="129"/>
                  </a:cubicBezTo>
                  <a:cubicBezTo>
                    <a:pt x="91" y="140"/>
                    <a:pt x="91" y="151"/>
                    <a:pt x="92" y="162"/>
                  </a:cubicBezTo>
                  <a:cubicBezTo>
                    <a:pt x="92" y="171"/>
                    <a:pt x="92" y="181"/>
                    <a:pt x="93" y="190"/>
                  </a:cubicBezTo>
                  <a:cubicBezTo>
                    <a:pt x="94" y="197"/>
                    <a:pt x="94" y="204"/>
                    <a:pt x="94" y="212"/>
                  </a:cubicBezTo>
                  <a:cubicBezTo>
                    <a:pt x="94" y="212"/>
                    <a:pt x="94" y="213"/>
                    <a:pt x="94" y="213"/>
                  </a:cubicBezTo>
                  <a:close/>
                  <a:moveTo>
                    <a:pt x="75" y="195"/>
                  </a:moveTo>
                  <a:cubicBezTo>
                    <a:pt x="76" y="195"/>
                    <a:pt x="77" y="195"/>
                    <a:pt x="78" y="195"/>
                  </a:cubicBezTo>
                  <a:cubicBezTo>
                    <a:pt x="80" y="195"/>
                    <a:pt x="82" y="195"/>
                    <a:pt x="83" y="195"/>
                  </a:cubicBezTo>
                  <a:cubicBezTo>
                    <a:pt x="85" y="195"/>
                    <a:pt x="86" y="195"/>
                    <a:pt x="86" y="197"/>
                  </a:cubicBezTo>
                  <a:cubicBezTo>
                    <a:pt x="86" y="198"/>
                    <a:pt x="86" y="199"/>
                    <a:pt x="86" y="199"/>
                  </a:cubicBezTo>
                  <a:cubicBezTo>
                    <a:pt x="86" y="200"/>
                    <a:pt x="86" y="200"/>
                    <a:pt x="87" y="201"/>
                  </a:cubicBezTo>
                  <a:cubicBezTo>
                    <a:pt x="87" y="202"/>
                    <a:pt x="87" y="203"/>
                    <a:pt x="87" y="204"/>
                  </a:cubicBezTo>
                  <a:cubicBezTo>
                    <a:pt x="87" y="205"/>
                    <a:pt x="85" y="205"/>
                    <a:pt x="84" y="205"/>
                  </a:cubicBezTo>
                  <a:cubicBezTo>
                    <a:pt x="83" y="205"/>
                    <a:pt x="83" y="204"/>
                    <a:pt x="82" y="203"/>
                  </a:cubicBezTo>
                  <a:cubicBezTo>
                    <a:pt x="82" y="202"/>
                    <a:pt x="82" y="201"/>
                    <a:pt x="82" y="200"/>
                  </a:cubicBezTo>
                  <a:cubicBezTo>
                    <a:pt x="83" y="199"/>
                    <a:pt x="83" y="198"/>
                    <a:pt x="84" y="197"/>
                  </a:cubicBezTo>
                  <a:cubicBezTo>
                    <a:pt x="83" y="197"/>
                    <a:pt x="82" y="197"/>
                    <a:pt x="82" y="197"/>
                  </a:cubicBezTo>
                  <a:cubicBezTo>
                    <a:pt x="80" y="197"/>
                    <a:pt x="78" y="198"/>
                    <a:pt x="75" y="198"/>
                  </a:cubicBezTo>
                  <a:cubicBezTo>
                    <a:pt x="75" y="198"/>
                    <a:pt x="74" y="197"/>
                    <a:pt x="73" y="197"/>
                  </a:cubicBezTo>
                  <a:cubicBezTo>
                    <a:pt x="72" y="196"/>
                    <a:pt x="71" y="195"/>
                    <a:pt x="72" y="194"/>
                  </a:cubicBezTo>
                  <a:cubicBezTo>
                    <a:pt x="72" y="193"/>
                    <a:pt x="73" y="193"/>
                    <a:pt x="73" y="193"/>
                  </a:cubicBezTo>
                  <a:cubicBezTo>
                    <a:pt x="74" y="192"/>
                    <a:pt x="76" y="190"/>
                    <a:pt x="77" y="189"/>
                  </a:cubicBezTo>
                  <a:cubicBezTo>
                    <a:pt x="79" y="187"/>
                    <a:pt x="82" y="185"/>
                    <a:pt x="84" y="183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2" y="183"/>
                    <a:pt x="80" y="184"/>
                    <a:pt x="77" y="185"/>
                  </a:cubicBezTo>
                  <a:cubicBezTo>
                    <a:pt x="75" y="186"/>
                    <a:pt x="72" y="187"/>
                    <a:pt x="69" y="188"/>
                  </a:cubicBezTo>
                  <a:cubicBezTo>
                    <a:pt x="68" y="188"/>
                    <a:pt x="67" y="188"/>
                    <a:pt x="66" y="188"/>
                  </a:cubicBezTo>
                  <a:cubicBezTo>
                    <a:pt x="65" y="189"/>
                    <a:pt x="64" y="188"/>
                    <a:pt x="64" y="188"/>
                  </a:cubicBezTo>
                  <a:cubicBezTo>
                    <a:pt x="64" y="187"/>
                    <a:pt x="64" y="186"/>
                    <a:pt x="64" y="185"/>
                  </a:cubicBezTo>
                  <a:cubicBezTo>
                    <a:pt x="65" y="185"/>
                    <a:pt x="66" y="184"/>
                    <a:pt x="67" y="183"/>
                  </a:cubicBezTo>
                  <a:cubicBezTo>
                    <a:pt x="71" y="180"/>
                    <a:pt x="75" y="176"/>
                    <a:pt x="80" y="172"/>
                  </a:cubicBezTo>
                  <a:cubicBezTo>
                    <a:pt x="80" y="172"/>
                    <a:pt x="80" y="172"/>
                    <a:pt x="81" y="171"/>
                  </a:cubicBezTo>
                  <a:cubicBezTo>
                    <a:pt x="80" y="171"/>
                    <a:pt x="80" y="171"/>
                    <a:pt x="79" y="171"/>
                  </a:cubicBezTo>
                  <a:cubicBezTo>
                    <a:pt x="76" y="173"/>
                    <a:pt x="72" y="175"/>
                    <a:pt x="68" y="176"/>
                  </a:cubicBezTo>
                  <a:cubicBezTo>
                    <a:pt x="66" y="177"/>
                    <a:pt x="64" y="178"/>
                    <a:pt x="61" y="178"/>
                  </a:cubicBezTo>
                  <a:cubicBezTo>
                    <a:pt x="61" y="180"/>
                    <a:pt x="61" y="182"/>
                    <a:pt x="61" y="185"/>
                  </a:cubicBezTo>
                  <a:cubicBezTo>
                    <a:pt x="62" y="188"/>
                    <a:pt x="62" y="192"/>
                    <a:pt x="62" y="196"/>
                  </a:cubicBezTo>
                  <a:cubicBezTo>
                    <a:pt x="62" y="197"/>
                    <a:pt x="63" y="197"/>
                    <a:pt x="63" y="197"/>
                  </a:cubicBezTo>
                  <a:cubicBezTo>
                    <a:pt x="65" y="198"/>
                    <a:pt x="67" y="199"/>
                    <a:pt x="69" y="200"/>
                  </a:cubicBezTo>
                  <a:cubicBezTo>
                    <a:pt x="73" y="203"/>
                    <a:pt x="78" y="204"/>
                    <a:pt x="82" y="205"/>
                  </a:cubicBezTo>
                  <a:cubicBezTo>
                    <a:pt x="84" y="206"/>
                    <a:pt x="86" y="206"/>
                    <a:pt x="88" y="206"/>
                  </a:cubicBezTo>
                  <a:cubicBezTo>
                    <a:pt x="88" y="198"/>
                    <a:pt x="88" y="191"/>
                    <a:pt x="87" y="184"/>
                  </a:cubicBezTo>
                  <a:cubicBezTo>
                    <a:pt x="83" y="187"/>
                    <a:pt x="76" y="193"/>
                    <a:pt x="75" y="195"/>
                  </a:cubicBezTo>
                  <a:close/>
                  <a:moveTo>
                    <a:pt x="38" y="219"/>
                  </a:moveTo>
                  <a:cubicBezTo>
                    <a:pt x="40" y="220"/>
                    <a:pt x="40" y="220"/>
                    <a:pt x="42" y="220"/>
                  </a:cubicBezTo>
                  <a:cubicBezTo>
                    <a:pt x="48" y="220"/>
                    <a:pt x="54" y="219"/>
                    <a:pt x="60" y="219"/>
                  </a:cubicBezTo>
                  <a:cubicBezTo>
                    <a:pt x="64" y="218"/>
                    <a:pt x="69" y="217"/>
                    <a:pt x="73" y="217"/>
                  </a:cubicBezTo>
                  <a:cubicBezTo>
                    <a:pt x="78" y="216"/>
                    <a:pt x="83" y="216"/>
                    <a:pt x="88" y="215"/>
                  </a:cubicBezTo>
                  <a:cubicBezTo>
                    <a:pt x="88" y="215"/>
                    <a:pt x="89" y="215"/>
                    <a:pt x="89" y="215"/>
                  </a:cubicBezTo>
                  <a:cubicBezTo>
                    <a:pt x="89" y="215"/>
                    <a:pt x="88" y="214"/>
                    <a:pt x="88" y="214"/>
                  </a:cubicBezTo>
                  <a:cubicBezTo>
                    <a:pt x="84" y="215"/>
                    <a:pt x="81" y="214"/>
                    <a:pt x="78" y="213"/>
                  </a:cubicBezTo>
                  <a:cubicBezTo>
                    <a:pt x="76" y="212"/>
                    <a:pt x="74" y="212"/>
                    <a:pt x="73" y="210"/>
                  </a:cubicBezTo>
                  <a:cubicBezTo>
                    <a:pt x="73" y="211"/>
                    <a:pt x="72" y="211"/>
                    <a:pt x="70" y="211"/>
                  </a:cubicBezTo>
                  <a:cubicBezTo>
                    <a:pt x="70" y="210"/>
                    <a:pt x="69" y="211"/>
                    <a:pt x="68" y="211"/>
                  </a:cubicBezTo>
                  <a:cubicBezTo>
                    <a:pt x="66" y="213"/>
                    <a:pt x="64" y="214"/>
                    <a:pt x="62" y="215"/>
                  </a:cubicBezTo>
                  <a:cubicBezTo>
                    <a:pt x="62" y="216"/>
                    <a:pt x="61" y="216"/>
                    <a:pt x="60" y="217"/>
                  </a:cubicBezTo>
                  <a:cubicBezTo>
                    <a:pt x="59" y="217"/>
                    <a:pt x="58" y="216"/>
                    <a:pt x="58" y="215"/>
                  </a:cubicBezTo>
                  <a:cubicBezTo>
                    <a:pt x="58" y="214"/>
                    <a:pt x="58" y="214"/>
                    <a:pt x="58" y="213"/>
                  </a:cubicBezTo>
                  <a:cubicBezTo>
                    <a:pt x="59" y="212"/>
                    <a:pt x="60" y="210"/>
                    <a:pt x="60" y="209"/>
                  </a:cubicBezTo>
                  <a:cubicBezTo>
                    <a:pt x="60" y="209"/>
                    <a:pt x="60" y="208"/>
                    <a:pt x="61" y="208"/>
                  </a:cubicBezTo>
                  <a:cubicBezTo>
                    <a:pt x="60" y="207"/>
                    <a:pt x="60" y="207"/>
                    <a:pt x="60" y="208"/>
                  </a:cubicBezTo>
                  <a:cubicBezTo>
                    <a:pt x="59" y="208"/>
                    <a:pt x="59" y="209"/>
                    <a:pt x="58" y="209"/>
                  </a:cubicBezTo>
                  <a:cubicBezTo>
                    <a:pt x="56" y="212"/>
                    <a:pt x="53" y="214"/>
                    <a:pt x="51" y="217"/>
                  </a:cubicBezTo>
                  <a:cubicBezTo>
                    <a:pt x="51" y="217"/>
                    <a:pt x="51" y="218"/>
                    <a:pt x="50" y="218"/>
                  </a:cubicBezTo>
                  <a:cubicBezTo>
                    <a:pt x="49" y="218"/>
                    <a:pt x="48" y="218"/>
                    <a:pt x="48" y="217"/>
                  </a:cubicBezTo>
                  <a:cubicBezTo>
                    <a:pt x="48" y="216"/>
                    <a:pt x="48" y="216"/>
                    <a:pt x="49" y="215"/>
                  </a:cubicBezTo>
                  <a:cubicBezTo>
                    <a:pt x="49" y="213"/>
                    <a:pt x="50" y="210"/>
                    <a:pt x="51" y="208"/>
                  </a:cubicBezTo>
                  <a:cubicBezTo>
                    <a:pt x="51" y="207"/>
                    <a:pt x="51" y="207"/>
                    <a:pt x="52" y="206"/>
                  </a:cubicBezTo>
                  <a:cubicBezTo>
                    <a:pt x="50" y="206"/>
                    <a:pt x="50" y="207"/>
                    <a:pt x="50" y="207"/>
                  </a:cubicBezTo>
                  <a:cubicBezTo>
                    <a:pt x="47" y="211"/>
                    <a:pt x="44" y="214"/>
                    <a:pt x="42" y="218"/>
                  </a:cubicBezTo>
                  <a:cubicBezTo>
                    <a:pt x="42" y="218"/>
                    <a:pt x="41" y="219"/>
                    <a:pt x="41" y="219"/>
                  </a:cubicBezTo>
                  <a:cubicBezTo>
                    <a:pt x="40" y="219"/>
                    <a:pt x="40" y="219"/>
                    <a:pt x="39" y="219"/>
                  </a:cubicBezTo>
                  <a:cubicBezTo>
                    <a:pt x="39" y="219"/>
                    <a:pt x="39" y="218"/>
                    <a:pt x="39" y="218"/>
                  </a:cubicBezTo>
                  <a:cubicBezTo>
                    <a:pt x="39" y="217"/>
                    <a:pt x="39" y="217"/>
                    <a:pt x="39" y="216"/>
                  </a:cubicBezTo>
                  <a:cubicBezTo>
                    <a:pt x="40" y="214"/>
                    <a:pt x="40" y="212"/>
                    <a:pt x="41" y="210"/>
                  </a:cubicBezTo>
                  <a:cubicBezTo>
                    <a:pt x="41" y="209"/>
                    <a:pt x="41" y="209"/>
                    <a:pt x="41" y="209"/>
                  </a:cubicBezTo>
                  <a:cubicBezTo>
                    <a:pt x="41" y="209"/>
                    <a:pt x="41" y="208"/>
                    <a:pt x="41" y="208"/>
                  </a:cubicBezTo>
                  <a:cubicBezTo>
                    <a:pt x="40" y="209"/>
                    <a:pt x="40" y="209"/>
                    <a:pt x="40" y="209"/>
                  </a:cubicBezTo>
                  <a:cubicBezTo>
                    <a:pt x="39" y="211"/>
                    <a:pt x="37" y="213"/>
                    <a:pt x="36" y="215"/>
                  </a:cubicBezTo>
                  <a:cubicBezTo>
                    <a:pt x="35" y="216"/>
                    <a:pt x="34" y="217"/>
                    <a:pt x="33" y="218"/>
                  </a:cubicBezTo>
                  <a:cubicBezTo>
                    <a:pt x="33" y="219"/>
                    <a:pt x="32" y="219"/>
                    <a:pt x="31" y="220"/>
                  </a:cubicBezTo>
                  <a:cubicBezTo>
                    <a:pt x="33" y="221"/>
                    <a:pt x="34" y="221"/>
                    <a:pt x="36" y="222"/>
                  </a:cubicBezTo>
                  <a:cubicBezTo>
                    <a:pt x="36" y="220"/>
                    <a:pt x="37" y="219"/>
                    <a:pt x="38" y="219"/>
                  </a:cubicBezTo>
                  <a:close/>
                  <a:moveTo>
                    <a:pt x="55" y="67"/>
                  </a:moveTo>
                  <a:cubicBezTo>
                    <a:pt x="56" y="67"/>
                    <a:pt x="56" y="67"/>
                    <a:pt x="57" y="67"/>
                  </a:cubicBezTo>
                  <a:cubicBezTo>
                    <a:pt x="60" y="65"/>
                    <a:pt x="64" y="63"/>
                    <a:pt x="67" y="62"/>
                  </a:cubicBezTo>
                  <a:cubicBezTo>
                    <a:pt x="68" y="62"/>
                    <a:pt x="69" y="61"/>
                    <a:pt x="70" y="61"/>
                  </a:cubicBezTo>
                  <a:cubicBezTo>
                    <a:pt x="71" y="61"/>
                    <a:pt x="72" y="61"/>
                    <a:pt x="73" y="62"/>
                  </a:cubicBezTo>
                  <a:cubicBezTo>
                    <a:pt x="73" y="63"/>
                    <a:pt x="73" y="64"/>
                    <a:pt x="73" y="65"/>
                  </a:cubicBezTo>
                  <a:cubicBezTo>
                    <a:pt x="72" y="66"/>
                    <a:pt x="71" y="66"/>
                    <a:pt x="71" y="67"/>
                  </a:cubicBezTo>
                  <a:cubicBezTo>
                    <a:pt x="69" y="69"/>
                    <a:pt x="67" y="71"/>
                    <a:pt x="65" y="73"/>
                  </a:cubicBezTo>
                  <a:cubicBezTo>
                    <a:pt x="63" y="75"/>
                    <a:pt x="61" y="77"/>
                    <a:pt x="59" y="78"/>
                  </a:cubicBezTo>
                  <a:cubicBezTo>
                    <a:pt x="58" y="79"/>
                    <a:pt x="58" y="79"/>
                    <a:pt x="58" y="80"/>
                  </a:cubicBezTo>
                  <a:cubicBezTo>
                    <a:pt x="59" y="80"/>
                    <a:pt x="59" y="80"/>
                    <a:pt x="60" y="80"/>
                  </a:cubicBezTo>
                  <a:cubicBezTo>
                    <a:pt x="64" y="78"/>
                    <a:pt x="68" y="76"/>
                    <a:pt x="73" y="74"/>
                  </a:cubicBezTo>
                  <a:cubicBezTo>
                    <a:pt x="74" y="74"/>
                    <a:pt x="75" y="73"/>
                    <a:pt x="77" y="74"/>
                  </a:cubicBezTo>
                  <a:cubicBezTo>
                    <a:pt x="77" y="66"/>
                    <a:pt x="76" y="57"/>
                    <a:pt x="76" y="49"/>
                  </a:cubicBezTo>
                  <a:cubicBezTo>
                    <a:pt x="74" y="51"/>
                    <a:pt x="71" y="53"/>
                    <a:pt x="69" y="55"/>
                  </a:cubicBezTo>
                  <a:cubicBezTo>
                    <a:pt x="65" y="59"/>
                    <a:pt x="60" y="62"/>
                    <a:pt x="56" y="66"/>
                  </a:cubicBezTo>
                  <a:cubicBezTo>
                    <a:pt x="56" y="66"/>
                    <a:pt x="55" y="66"/>
                    <a:pt x="55" y="67"/>
                  </a:cubicBezTo>
                  <a:close/>
                  <a:moveTo>
                    <a:pt x="54" y="43"/>
                  </a:moveTo>
                  <a:cubicBezTo>
                    <a:pt x="54" y="43"/>
                    <a:pt x="54" y="43"/>
                    <a:pt x="54" y="43"/>
                  </a:cubicBezTo>
                  <a:cubicBezTo>
                    <a:pt x="54" y="43"/>
                    <a:pt x="55" y="43"/>
                    <a:pt x="55" y="43"/>
                  </a:cubicBezTo>
                  <a:cubicBezTo>
                    <a:pt x="59" y="41"/>
                    <a:pt x="62" y="40"/>
                    <a:pt x="66" y="38"/>
                  </a:cubicBezTo>
                  <a:cubicBezTo>
                    <a:pt x="67" y="38"/>
                    <a:pt x="67" y="38"/>
                    <a:pt x="68" y="38"/>
                  </a:cubicBezTo>
                  <a:cubicBezTo>
                    <a:pt x="69" y="38"/>
                    <a:pt x="69" y="38"/>
                    <a:pt x="70" y="38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7" y="44"/>
                    <a:pt x="65" y="46"/>
                    <a:pt x="62" y="48"/>
                  </a:cubicBezTo>
                  <a:cubicBezTo>
                    <a:pt x="60" y="50"/>
                    <a:pt x="57" y="52"/>
                    <a:pt x="55" y="55"/>
                  </a:cubicBezTo>
                  <a:cubicBezTo>
                    <a:pt x="55" y="55"/>
                    <a:pt x="54" y="55"/>
                    <a:pt x="54" y="56"/>
                  </a:cubicBezTo>
                  <a:cubicBezTo>
                    <a:pt x="55" y="56"/>
                    <a:pt x="55" y="56"/>
                    <a:pt x="55" y="55"/>
                  </a:cubicBezTo>
                  <a:cubicBezTo>
                    <a:pt x="59" y="54"/>
                    <a:pt x="62" y="52"/>
                    <a:pt x="66" y="50"/>
                  </a:cubicBezTo>
                  <a:cubicBezTo>
                    <a:pt x="68" y="49"/>
                    <a:pt x="70" y="48"/>
                    <a:pt x="72" y="47"/>
                  </a:cubicBezTo>
                  <a:cubicBezTo>
                    <a:pt x="74" y="46"/>
                    <a:pt x="75" y="46"/>
                    <a:pt x="76" y="47"/>
                  </a:cubicBezTo>
                  <a:cubicBezTo>
                    <a:pt x="76" y="44"/>
                    <a:pt x="76" y="28"/>
                    <a:pt x="75" y="27"/>
                  </a:cubicBezTo>
                  <a:cubicBezTo>
                    <a:pt x="68" y="32"/>
                    <a:pt x="61" y="37"/>
                    <a:pt x="54" y="43"/>
                  </a:cubicBezTo>
                  <a:close/>
                  <a:moveTo>
                    <a:pt x="89" y="150"/>
                  </a:moveTo>
                  <a:cubicBezTo>
                    <a:pt x="89" y="150"/>
                    <a:pt x="89" y="149"/>
                    <a:pt x="89" y="149"/>
                  </a:cubicBezTo>
                  <a:cubicBezTo>
                    <a:pt x="89" y="143"/>
                    <a:pt x="89" y="137"/>
                    <a:pt x="88" y="131"/>
                  </a:cubicBezTo>
                  <a:cubicBezTo>
                    <a:pt x="88" y="125"/>
                    <a:pt x="88" y="120"/>
                    <a:pt x="87" y="114"/>
                  </a:cubicBezTo>
                  <a:cubicBezTo>
                    <a:pt x="87" y="114"/>
                    <a:pt x="87" y="113"/>
                    <a:pt x="87" y="113"/>
                  </a:cubicBezTo>
                  <a:cubicBezTo>
                    <a:pt x="86" y="114"/>
                    <a:pt x="84" y="115"/>
                    <a:pt x="83" y="116"/>
                  </a:cubicBezTo>
                  <a:cubicBezTo>
                    <a:pt x="83" y="117"/>
                    <a:pt x="83" y="117"/>
                    <a:pt x="83" y="118"/>
                  </a:cubicBezTo>
                  <a:cubicBezTo>
                    <a:pt x="83" y="119"/>
                    <a:pt x="83" y="121"/>
                    <a:pt x="83" y="122"/>
                  </a:cubicBezTo>
                  <a:cubicBezTo>
                    <a:pt x="83" y="123"/>
                    <a:pt x="83" y="124"/>
                    <a:pt x="83" y="124"/>
                  </a:cubicBezTo>
                  <a:cubicBezTo>
                    <a:pt x="84" y="124"/>
                    <a:pt x="85" y="124"/>
                    <a:pt x="85" y="124"/>
                  </a:cubicBezTo>
                  <a:cubicBezTo>
                    <a:pt x="87" y="124"/>
                    <a:pt x="88" y="125"/>
                    <a:pt x="87" y="127"/>
                  </a:cubicBezTo>
                  <a:cubicBezTo>
                    <a:pt x="87" y="127"/>
                    <a:pt x="86" y="127"/>
                    <a:pt x="86" y="128"/>
                  </a:cubicBezTo>
                  <a:cubicBezTo>
                    <a:pt x="85" y="128"/>
                    <a:pt x="85" y="129"/>
                    <a:pt x="84" y="129"/>
                  </a:cubicBezTo>
                  <a:cubicBezTo>
                    <a:pt x="84" y="129"/>
                    <a:pt x="83" y="130"/>
                    <a:pt x="84" y="131"/>
                  </a:cubicBezTo>
                  <a:cubicBezTo>
                    <a:pt x="84" y="133"/>
                    <a:pt x="84" y="135"/>
                    <a:pt x="84" y="137"/>
                  </a:cubicBezTo>
                  <a:cubicBezTo>
                    <a:pt x="84" y="137"/>
                    <a:pt x="84" y="137"/>
                    <a:pt x="84" y="137"/>
                  </a:cubicBezTo>
                  <a:cubicBezTo>
                    <a:pt x="84" y="137"/>
                    <a:pt x="85" y="137"/>
                    <a:pt x="85" y="137"/>
                  </a:cubicBezTo>
                  <a:cubicBezTo>
                    <a:pt x="86" y="137"/>
                    <a:pt x="86" y="137"/>
                    <a:pt x="87" y="138"/>
                  </a:cubicBezTo>
                  <a:cubicBezTo>
                    <a:pt x="87" y="139"/>
                    <a:pt x="87" y="139"/>
                    <a:pt x="86" y="140"/>
                  </a:cubicBezTo>
                  <a:cubicBezTo>
                    <a:pt x="86" y="140"/>
                    <a:pt x="86" y="141"/>
                    <a:pt x="85" y="141"/>
                  </a:cubicBezTo>
                  <a:cubicBezTo>
                    <a:pt x="85" y="141"/>
                    <a:pt x="84" y="142"/>
                    <a:pt x="84" y="143"/>
                  </a:cubicBezTo>
                  <a:cubicBezTo>
                    <a:pt x="85" y="144"/>
                    <a:pt x="85" y="146"/>
                    <a:pt x="85" y="148"/>
                  </a:cubicBezTo>
                  <a:cubicBezTo>
                    <a:pt x="85" y="149"/>
                    <a:pt x="85" y="150"/>
                    <a:pt x="85" y="151"/>
                  </a:cubicBezTo>
                  <a:cubicBezTo>
                    <a:pt x="86" y="151"/>
                    <a:pt x="88" y="151"/>
                    <a:pt x="89" y="150"/>
                  </a:cubicBezTo>
                  <a:close/>
                  <a:moveTo>
                    <a:pt x="61" y="174"/>
                  </a:moveTo>
                  <a:cubicBezTo>
                    <a:pt x="61" y="174"/>
                    <a:pt x="61" y="174"/>
                    <a:pt x="62" y="174"/>
                  </a:cubicBezTo>
                  <a:cubicBezTo>
                    <a:pt x="67" y="169"/>
                    <a:pt x="72" y="165"/>
                    <a:pt x="78" y="160"/>
                  </a:cubicBezTo>
                  <a:cubicBezTo>
                    <a:pt x="79" y="159"/>
                    <a:pt x="81" y="158"/>
                    <a:pt x="82" y="157"/>
                  </a:cubicBezTo>
                  <a:cubicBezTo>
                    <a:pt x="83" y="156"/>
                    <a:pt x="83" y="156"/>
                    <a:pt x="82" y="155"/>
                  </a:cubicBezTo>
                  <a:cubicBezTo>
                    <a:pt x="75" y="158"/>
                    <a:pt x="68" y="160"/>
                    <a:pt x="60" y="163"/>
                  </a:cubicBezTo>
                  <a:cubicBezTo>
                    <a:pt x="61" y="167"/>
                    <a:pt x="61" y="171"/>
                    <a:pt x="61" y="174"/>
                  </a:cubicBezTo>
                  <a:close/>
                  <a:moveTo>
                    <a:pt x="61" y="29"/>
                  </a:moveTo>
                  <a:cubicBezTo>
                    <a:pt x="61" y="29"/>
                    <a:pt x="61" y="29"/>
                    <a:pt x="61" y="29"/>
                  </a:cubicBezTo>
                  <a:cubicBezTo>
                    <a:pt x="66" y="27"/>
                    <a:pt x="70" y="24"/>
                    <a:pt x="75" y="22"/>
                  </a:cubicBezTo>
                  <a:cubicBezTo>
                    <a:pt x="75" y="20"/>
                    <a:pt x="75" y="18"/>
                    <a:pt x="75" y="16"/>
                  </a:cubicBezTo>
                  <a:cubicBezTo>
                    <a:pt x="75" y="15"/>
                    <a:pt x="74" y="14"/>
                    <a:pt x="73" y="14"/>
                  </a:cubicBezTo>
                  <a:cubicBezTo>
                    <a:pt x="73" y="14"/>
                    <a:pt x="72" y="13"/>
                    <a:pt x="72" y="13"/>
                  </a:cubicBezTo>
                  <a:cubicBezTo>
                    <a:pt x="71" y="13"/>
                    <a:pt x="69" y="13"/>
                    <a:pt x="68" y="12"/>
                  </a:cubicBezTo>
                  <a:cubicBezTo>
                    <a:pt x="67" y="12"/>
                    <a:pt x="67" y="12"/>
                    <a:pt x="66" y="13"/>
                  </a:cubicBezTo>
                  <a:cubicBezTo>
                    <a:pt x="62" y="18"/>
                    <a:pt x="58" y="22"/>
                    <a:pt x="54" y="2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4" y="27"/>
                    <a:pt x="54" y="28"/>
                  </a:cubicBezTo>
                  <a:cubicBezTo>
                    <a:pt x="54" y="27"/>
                    <a:pt x="55" y="27"/>
                    <a:pt x="55" y="27"/>
                  </a:cubicBezTo>
                  <a:cubicBezTo>
                    <a:pt x="59" y="24"/>
                    <a:pt x="64" y="21"/>
                    <a:pt x="68" y="19"/>
                  </a:cubicBezTo>
                  <a:cubicBezTo>
                    <a:pt x="68" y="18"/>
                    <a:pt x="69" y="18"/>
                    <a:pt x="70" y="18"/>
                  </a:cubicBezTo>
                  <a:cubicBezTo>
                    <a:pt x="70" y="18"/>
                    <a:pt x="71" y="18"/>
                    <a:pt x="71" y="18"/>
                  </a:cubicBezTo>
                  <a:cubicBezTo>
                    <a:pt x="71" y="19"/>
                    <a:pt x="71" y="19"/>
                    <a:pt x="71" y="20"/>
                  </a:cubicBezTo>
                  <a:cubicBezTo>
                    <a:pt x="71" y="20"/>
                    <a:pt x="70" y="21"/>
                    <a:pt x="70" y="21"/>
                  </a:cubicBezTo>
                  <a:cubicBezTo>
                    <a:pt x="67" y="23"/>
                    <a:pt x="65" y="26"/>
                    <a:pt x="62" y="28"/>
                  </a:cubicBezTo>
                  <a:cubicBezTo>
                    <a:pt x="62" y="28"/>
                    <a:pt x="61" y="29"/>
                    <a:pt x="61" y="29"/>
                  </a:cubicBezTo>
                  <a:close/>
                  <a:moveTo>
                    <a:pt x="58" y="123"/>
                  </a:moveTo>
                  <a:cubicBezTo>
                    <a:pt x="58" y="126"/>
                    <a:pt x="58" y="131"/>
                    <a:pt x="58" y="132"/>
                  </a:cubicBezTo>
                  <a:cubicBezTo>
                    <a:pt x="59" y="132"/>
                    <a:pt x="59" y="132"/>
                    <a:pt x="60" y="131"/>
                  </a:cubicBezTo>
                  <a:cubicBezTo>
                    <a:pt x="64" y="128"/>
                    <a:pt x="68" y="125"/>
                    <a:pt x="73" y="122"/>
                  </a:cubicBezTo>
                  <a:cubicBezTo>
                    <a:pt x="75" y="120"/>
                    <a:pt x="77" y="118"/>
                    <a:pt x="79" y="116"/>
                  </a:cubicBezTo>
                  <a:cubicBezTo>
                    <a:pt x="80" y="116"/>
                    <a:pt x="80" y="116"/>
                    <a:pt x="80" y="114"/>
                  </a:cubicBezTo>
                  <a:cubicBezTo>
                    <a:pt x="72" y="117"/>
                    <a:pt x="65" y="120"/>
                    <a:pt x="58" y="123"/>
                  </a:cubicBezTo>
                  <a:close/>
                  <a:moveTo>
                    <a:pt x="87" y="110"/>
                  </a:moveTo>
                  <a:cubicBezTo>
                    <a:pt x="87" y="110"/>
                    <a:pt x="87" y="110"/>
                    <a:pt x="86" y="110"/>
                  </a:cubicBezTo>
                  <a:cubicBezTo>
                    <a:pt x="86" y="106"/>
                    <a:pt x="85" y="101"/>
                    <a:pt x="85" y="97"/>
                  </a:cubicBezTo>
                  <a:cubicBezTo>
                    <a:pt x="84" y="94"/>
                    <a:pt x="83" y="90"/>
                    <a:pt x="83" y="86"/>
                  </a:cubicBezTo>
                  <a:cubicBezTo>
                    <a:pt x="82" y="80"/>
                    <a:pt x="81" y="74"/>
                    <a:pt x="80" y="67"/>
                  </a:cubicBezTo>
                  <a:cubicBezTo>
                    <a:pt x="80" y="65"/>
                    <a:pt x="79" y="63"/>
                    <a:pt x="79" y="60"/>
                  </a:cubicBezTo>
                  <a:cubicBezTo>
                    <a:pt x="79" y="61"/>
                    <a:pt x="79" y="61"/>
                    <a:pt x="79" y="62"/>
                  </a:cubicBezTo>
                  <a:cubicBezTo>
                    <a:pt x="79" y="67"/>
                    <a:pt x="80" y="73"/>
                    <a:pt x="80" y="78"/>
                  </a:cubicBezTo>
                  <a:cubicBezTo>
                    <a:pt x="80" y="81"/>
                    <a:pt x="80" y="84"/>
                    <a:pt x="81" y="87"/>
                  </a:cubicBezTo>
                  <a:cubicBezTo>
                    <a:pt x="81" y="90"/>
                    <a:pt x="81" y="93"/>
                    <a:pt x="81" y="96"/>
                  </a:cubicBezTo>
                  <a:cubicBezTo>
                    <a:pt x="81" y="97"/>
                    <a:pt x="81" y="97"/>
                    <a:pt x="82" y="97"/>
                  </a:cubicBezTo>
                  <a:cubicBezTo>
                    <a:pt x="82" y="98"/>
                    <a:pt x="82" y="99"/>
                    <a:pt x="82" y="100"/>
                  </a:cubicBezTo>
                  <a:cubicBezTo>
                    <a:pt x="82" y="100"/>
                    <a:pt x="81" y="101"/>
                    <a:pt x="81" y="101"/>
                  </a:cubicBezTo>
                  <a:cubicBezTo>
                    <a:pt x="82" y="104"/>
                    <a:pt x="82" y="107"/>
                    <a:pt x="82" y="110"/>
                  </a:cubicBezTo>
                  <a:cubicBezTo>
                    <a:pt x="82" y="110"/>
                    <a:pt x="82" y="110"/>
                    <a:pt x="82" y="111"/>
                  </a:cubicBezTo>
                  <a:cubicBezTo>
                    <a:pt x="84" y="110"/>
                    <a:pt x="85" y="110"/>
                    <a:pt x="87" y="110"/>
                  </a:cubicBezTo>
                  <a:close/>
                  <a:moveTo>
                    <a:pt x="83" y="152"/>
                  </a:moveTo>
                  <a:cubicBezTo>
                    <a:pt x="82" y="149"/>
                    <a:pt x="82" y="147"/>
                    <a:pt x="82" y="144"/>
                  </a:cubicBezTo>
                  <a:cubicBezTo>
                    <a:pt x="75" y="149"/>
                    <a:pt x="67" y="154"/>
                    <a:pt x="61" y="160"/>
                  </a:cubicBezTo>
                  <a:cubicBezTo>
                    <a:pt x="68" y="158"/>
                    <a:pt x="75" y="155"/>
                    <a:pt x="83" y="152"/>
                  </a:cubicBezTo>
                  <a:close/>
                  <a:moveTo>
                    <a:pt x="80" y="112"/>
                  </a:moveTo>
                  <a:cubicBezTo>
                    <a:pt x="79" y="109"/>
                    <a:pt x="79" y="106"/>
                    <a:pt x="79" y="103"/>
                  </a:cubicBezTo>
                  <a:cubicBezTo>
                    <a:pt x="75" y="106"/>
                    <a:pt x="72" y="109"/>
                    <a:pt x="68" y="112"/>
                  </a:cubicBezTo>
                  <a:cubicBezTo>
                    <a:pt x="65" y="114"/>
                    <a:pt x="62" y="117"/>
                    <a:pt x="59" y="119"/>
                  </a:cubicBezTo>
                  <a:cubicBezTo>
                    <a:pt x="58" y="120"/>
                    <a:pt x="58" y="120"/>
                    <a:pt x="58" y="121"/>
                  </a:cubicBezTo>
                  <a:cubicBezTo>
                    <a:pt x="65" y="118"/>
                    <a:pt x="72" y="115"/>
                    <a:pt x="80" y="112"/>
                  </a:cubicBezTo>
                  <a:close/>
                  <a:moveTo>
                    <a:pt x="59" y="146"/>
                  </a:moveTo>
                  <a:cubicBezTo>
                    <a:pt x="66" y="140"/>
                    <a:pt x="74" y="134"/>
                    <a:pt x="81" y="128"/>
                  </a:cubicBezTo>
                  <a:cubicBezTo>
                    <a:pt x="80" y="129"/>
                    <a:pt x="59" y="137"/>
                    <a:pt x="58" y="138"/>
                  </a:cubicBezTo>
                  <a:cubicBezTo>
                    <a:pt x="58" y="141"/>
                    <a:pt x="59" y="143"/>
                    <a:pt x="59" y="146"/>
                  </a:cubicBezTo>
                  <a:close/>
                  <a:moveTo>
                    <a:pt x="58" y="117"/>
                  </a:moveTo>
                  <a:cubicBezTo>
                    <a:pt x="59" y="116"/>
                    <a:pt x="59" y="116"/>
                    <a:pt x="59" y="116"/>
                  </a:cubicBezTo>
                  <a:cubicBezTo>
                    <a:pt x="63" y="112"/>
                    <a:pt x="68" y="109"/>
                    <a:pt x="72" y="106"/>
                  </a:cubicBezTo>
                  <a:cubicBezTo>
                    <a:pt x="73" y="105"/>
                    <a:pt x="75" y="103"/>
                    <a:pt x="77" y="102"/>
                  </a:cubicBezTo>
                  <a:cubicBezTo>
                    <a:pt x="77" y="101"/>
                    <a:pt x="77" y="101"/>
                    <a:pt x="77" y="101"/>
                  </a:cubicBezTo>
                  <a:cubicBezTo>
                    <a:pt x="71" y="103"/>
                    <a:pt x="64" y="106"/>
                    <a:pt x="58" y="108"/>
                  </a:cubicBezTo>
                  <a:cubicBezTo>
                    <a:pt x="58" y="111"/>
                    <a:pt x="58" y="114"/>
                    <a:pt x="58" y="117"/>
                  </a:cubicBezTo>
                  <a:close/>
                  <a:moveTo>
                    <a:pt x="78" y="85"/>
                  </a:moveTo>
                  <a:cubicBezTo>
                    <a:pt x="78" y="82"/>
                    <a:pt x="77" y="79"/>
                    <a:pt x="77" y="76"/>
                  </a:cubicBezTo>
                  <a:cubicBezTo>
                    <a:pt x="76" y="78"/>
                    <a:pt x="75" y="79"/>
                    <a:pt x="74" y="80"/>
                  </a:cubicBezTo>
                  <a:cubicBezTo>
                    <a:pt x="72" y="82"/>
                    <a:pt x="70" y="83"/>
                    <a:pt x="68" y="85"/>
                  </a:cubicBezTo>
                  <a:cubicBezTo>
                    <a:pt x="65" y="88"/>
                    <a:pt x="62" y="90"/>
                    <a:pt x="59" y="93"/>
                  </a:cubicBezTo>
                  <a:cubicBezTo>
                    <a:pt x="58" y="93"/>
                    <a:pt x="58" y="94"/>
                    <a:pt x="58" y="94"/>
                  </a:cubicBezTo>
                  <a:cubicBezTo>
                    <a:pt x="61" y="93"/>
                    <a:pt x="65" y="91"/>
                    <a:pt x="68" y="90"/>
                  </a:cubicBezTo>
                  <a:cubicBezTo>
                    <a:pt x="71" y="88"/>
                    <a:pt x="74" y="87"/>
                    <a:pt x="78" y="85"/>
                  </a:cubicBezTo>
                  <a:close/>
                  <a:moveTo>
                    <a:pt x="83" y="159"/>
                  </a:moveTo>
                  <a:cubicBezTo>
                    <a:pt x="80" y="161"/>
                    <a:pt x="66" y="173"/>
                    <a:pt x="65" y="175"/>
                  </a:cubicBezTo>
                  <a:cubicBezTo>
                    <a:pt x="71" y="172"/>
                    <a:pt x="78" y="170"/>
                    <a:pt x="84" y="167"/>
                  </a:cubicBezTo>
                  <a:cubicBezTo>
                    <a:pt x="84" y="164"/>
                    <a:pt x="83" y="162"/>
                    <a:pt x="83" y="159"/>
                  </a:cubicBezTo>
                  <a:close/>
                  <a:moveTo>
                    <a:pt x="80" y="119"/>
                  </a:moveTo>
                  <a:cubicBezTo>
                    <a:pt x="73" y="124"/>
                    <a:pt x="66" y="129"/>
                    <a:pt x="60" y="134"/>
                  </a:cubicBezTo>
                  <a:cubicBezTo>
                    <a:pt x="60" y="135"/>
                    <a:pt x="60" y="135"/>
                    <a:pt x="60" y="135"/>
                  </a:cubicBezTo>
                  <a:cubicBezTo>
                    <a:pt x="67" y="132"/>
                    <a:pt x="74" y="129"/>
                    <a:pt x="81" y="126"/>
                  </a:cubicBezTo>
                  <a:cubicBezTo>
                    <a:pt x="80" y="123"/>
                    <a:pt x="80" y="121"/>
                    <a:pt x="80" y="119"/>
                  </a:cubicBezTo>
                  <a:close/>
                  <a:moveTo>
                    <a:pt x="68" y="185"/>
                  </a:moveTo>
                  <a:cubicBezTo>
                    <a:pt x="68" y="185"/>
                    <a:pt x="68" y="185"/>
                    <a:pt x="68" y="185"/>
                  </a:cubicBezTo>
                  <a:cubicBezTo>
                    <a:pt x="74" y="184"/>
                    <a:pt x="80" y="181"/>
                    <a:pt x="86" y="179"/>
                  </a:cubicBezTo>
                  <a:cubicBezTo>
                    <a:pt x="85" y="176"/>
                    <a:pt x="85" y="174"/>
                    <a:pt x="85" y="171"/>
                  </a:cubicBezTo>
                  <a:cubicBezTo>
                    <a:pt x="79" y="176"/>
                    <a:pt x="74" y="181"/>
                    <a:pt x="68" y="185"/>
                  </a:cubicBezTo>
                  <a:close/>
                  <a:moveTo>
                    <a:pt x="79" y="142"/>
                  </a:moveTo>
                  <a:cubicBezTo>
                    <a:pt x="79" y="142"/>
                    <a:pt x="79" y="142"/>
                    <a:pt x="79" y="142"/>
                  </a:cubicBezTo>
                  <a:cubicBezTo>
                    <a:pt x="73" y="145"/>
                    <a:pt x="66" y="148"/>
                    <a:pt x="59" y="151"/>
                  </a:cubicBezTo>
                  <a:cubicBezTo>
                    <a:pt x="59" y="153"/>
                    <a:pt x="59" y="155"/>
                    <a:pt x="60" y="157"/>
                  </a:cubicBezTo>
                  <a:cubicBezTo>
                    <a:pt x="66" y="152"/>
                    <a:pt x="73" y="147"/>
                    <a:pt x="79" y="142"/>
                  </a:cubicBezTo>
                  <a:close/>
                  <a:moveTo>
                    <a:pt x="59" y="105"/>
                  </a:moveTo>
                  <a:cubicBezTo>
                    <a:pt x="59" y="105"/>
                    <a:pt x="60" y="105"/>
                    <a:pt x="60" y="105"/>
                  </a:cubicBezTo>
                  <a:cubicBezTo>
                    <a:pt x="66" y="102"/>
                    <a:pt x="72" y="100"/>
                    <a:pt x="79" y="97"/>
                  </a:cubicBezTo>
                  <a:cubicBezTo>
                    <a:pt x="79" y="95"/>
                    <a:pt x="78" y="93"/>
                    <a:pt x="78" y="91"/>
                  </a:cubicBezTo>
                  <a:cubicBezTo>
                    <a:pt x="78" y="91"/>
                    <a:pt x="78" y="91"/>
                    <a:pt x="78" y="90"/>
                  </a:cubicBezTo>
                  <a:cubicBezTo>
                    <a:pt x="72" y="95"/>
                    <a:pt x="66" y="100"/>
                    <a:pt x="59" y="105"/>
                  </a:cubicBezTo>
                  <a:close/>
                  <a:moveTo>
                    <a:pt x="81" y="132"/>
                  </a:moveTo>
                  <a:cubicBezTo>
                    <a:pt x="75" y="137"/>
                    <a:pt x="68" y="141"/>
                    <a:pt x="62" y="146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9" y="144"/>
                    <a:pt x="75" y="141"/>
                    <a:pt x="82" y="138"/>
                  </a:cubicBezTo>
                  <a:cubicBezTo>
                    <a:pt x="81" y="136"/>
                    <a:pt x="81" y="134"/>
                    <a:pt x="81" y="132"/>
                  </a:cubicBezTo>
                  <a:close/>
                  <a:moveTo>
                    <a:pt x="89" y="154"/>
                  </a:moveTo>
                  <a:cubicBezTo>
                    <a:pt x="88" y="155"/>
                    <a:pt x="87" y="155"/>
                    <a:pt x="87" y="156"/>
                  </a:cubicBezTo>
                  <a:cubicBezTo>
                    <a:pt x="85" y="157"/>
                    <a:pt x="85" y="158"/>
                    <a:pt x="85" y="159"/>
                  </a:cubicBezTo>
                  <a:cubicBezTo>
                    <a:pt x="86" y="163"/>
                    <a:pt x="87" y="168"/>
                    <a:pt x="87" y="173"/>
                  </a:cubicBezTo>
                  <a:cubicBezTo>
                    <a:pt x="88" y="174"/>
                    <a:pt x="88" y="176"/>
                    <a:pt x="88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0"/>
                    <a:pt x="89" y="162"/>
                    <a:pt x="89" y="154"/>
                  </a:cubicBezTo>
                  <a:close/>
                  <a:moveTo>
                    <a:pt x="73" y="77"/>
                  </a:moveTo>
                  <a:cubicBezTo>
                    <a:pt x="73" y="77"/>
                    <a:pt x="73" y="77"/>
                    <a:pt x="73" y="77"/>
                  </a:cubicBezTo>
                  <a:cubicBezTo>
                    <a:pt x="68" y="79"/>
                    <a:pt x="63" y="81"/>
                    <a:pt x="59" y="83"/>
                  </a:cubicBezTo>
                  <a:cubicBezTo>
                    <a:pt x="58" y="83"/>
                    <a:pt x="58" y="84"/>
                    <a:pt x="58" y="84"/>
                  </a:cubicBezTo>
                  <a:cubicBezTo>
                    <a:pt x="58" y="86"/>
                    <a:pt x="58" y="87"/>
                    <a:pt x="58" y="89"/>
                  </a:cubicBezTo>
                  <a:cubicBezTo>
                    <a:pt x="58" y="89"/>
                    <a:pt x="58" y="89"/>
                    <a:pt x="58" y="90"/>
                  </a:cubicBezTo>
                  <a:cubicBezTo>
                    <a:pt x="59" y="89"/>
                    <a:pt x="72" y="78"/>
                    <a:pt x="73" y="77"/>
                  </a:cubicBezTo>
                  <a:close/>
                  <a:moveTo>
                    <a:pt x="70" y="64"/>
                  </a:moveTo>
                  <a:cubicBezTo>
                    <a:pt x="65" y="65"/>
                    <a:pt x="61" y="67"/>
                    <a:pt x="57" y="69"/>
                  </a:cubicBezTo>
                  <a:cubicBezTo>
                    <a:pt x="57" y="71"/>
                    <a:pt x="58" y="73"/>
                    <a:pt x="58" y="76"/>
                  </a:cubicBezTo>
                  <a:cubicBezTo>
                    <a:pt x="62" y="72"/>
                    <a:pt x="67" y="68"/>
                    <a:pt x="70" y="64"/>
                  </a:cubicBezTo>
                  <a:close/>
                  <a:moveTo>
                    <a:pt x="75" y="89"/>
                  </a:moveTo>
                  <a:cubicBezTo>
                    <a:pt x="75" y="89"/>
                    <a:pt x="75" y="89"/>
                    <a:pt x="75" y="89"/>
                  </a:cubicBezTo>
                  <a:cubicBezTo>
                    <a:pt x="75" y="89"/>
                    <a:pt x="74" y="89"/>
                    <a:pt x="74" y="90"/>
                  </a:cubicBezTo>
                  <a:cubicBezTo>
                    <a:pt x="69" y="92"/>
                    <a:pt x="65" y="94"/>
                    <a:pt x="60" y="96"/>
                  </a:cubicBezTo>
                  <a:cubicBezTo>
                    <a:pt x="57" y="98"/>
                    <a:pt x="58" y="97"/>
                    <a:pt x="58" y="100"/>
                  </a:cubicBezTo>
                  <a:cubicBezTo>
                    <a:pt x="58" y="101"/>
                    <a:pt x="58" y="102"/>
                    <a:pt x="58" y="103"/>
                  </a:cubicBezTo>
                  <a:cubicBezTo>
                    <a:pt x="64" y="98"/>
                    <a:pt x="70" y="94"/>
                    <a:pt x="75" y="89"/>
                  </a:cubicBezTo>
                  <a:close/>
                  <a:moveTo>
                    <a:pt x="54" y="59"/>
                  </a:moveTo>
                  <a:cubicBezTo>
                    <a:pt x="54" y="60"/>
                    <a:pt x="55" y="62"/>
                    <a:pt x="55" y="64"/>
                  </a:cubicBezTo>
                  <a:cubicBezTo>
                    <a:pt x="60" y="59"/>
                    <a:pt x="65" y="55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5" y="53"/>
                    <a:pt x="60" y="56"/>
                    <a:pt x="54" y="59"/>
                  </a:cubicBezTo>
                  <a:close/>
                  <a:moveTo>
                    <a:pt x="54" y="52"/>
                  </a:moveTo>
                  <a:cubicBezTo>
                    <a:pt x="54" y="52"/>
                    <a:pt x="54" y="52"/>
                    <a:pt x="54" y="52"/>
                  </a:cubicBezTo>
                  <a:cubicBezTo>
                    <a:pt x="58" y="48"/>
                    <a:pt x="62" y="45"/>
                    <a:pt x="65" y="42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1" y="43"/>
                    <a:pt x="58" y="44"/>
                    <a:pt x="54" y="46"/>
                  </a:cubicBezTo>
                  <a:cubicBezTo>
                    <a:pt x="54" y="48"/>
                    <a:pt x="54" y="50"/>
                    <a:pt x="54" y="52"/>
                  </a:cubicBezTo>
                  <a:close/>
                  <a:moveTo>
                    <a:pt x="26" y="17"/>
                  </a:moveTo>
                  <a:cubicBezTo>
                    <a:pt x="28" y="16"/>
                    <a:pt x="38" y="11"/>
                    <a:pt x="38" y="10"/>
                  </a:cubicBezTo>
                  <a:cubicBezTo>
                    <a:pt x="36" y="10"/>
                    <a:pt x="34" y="10"/>
                    <a:pt x="31" y="10"/>
                  </a:cubicBezTo>
                  <a:cubicBezTo>
                    <a:pt x="31" y="10"/>
                    <a:pt x="31" y="11"/>
                    <a:pt x="30" y="11"/>
                  </a:cubicBezTo>
                  <a:cubicBezTo>
                    <a:pt x="29" y="12"/>
                    <a:pt x="28" y="13"/>
                    <a:pt x="26" y="13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5"/>
                    <a:pt x="26" y="16"/>
                    <a:pt x="26" y="17"/>
                  </a:cubicBezTo>
                  <a:close/>
                  <a:moveTo>
                    <a:pt x="52" y="6"/>
                  </a:moveTo>
                  <a:cubicBezTo>
                    <a:pt x="53" y="8"/>
                    <a:pt x="53" y="11"/>
                    <a:pt x="53" y="14"/>
                  </a:cubicBezTo>
                  <a:cubicBezTo>
                    <a:pt x="55" y="13"/>
                    <a:pt x="59" y="12"/>
                    <a:pt x="61" y="10"/>
                  </a:cubicBezTo>
                  <a:cubicBezTo>
                    <a:pt x="59" y="9"/>
                    <a:pt x="56" y="8"/>
                    <a:pt x="54" y="6"/>
                  </a:cubicBezTo>
                  <a:cubicBezTo>
                    <a:pt x="54" y="6"/>
                    <a:pt x="53" y="6"/>
                    <a:pt x="53" y="6"/>
                  </a:cubicBezTo>
                  <a:cubicBezTo>
                    <a:pt x="53" y="6"/>
                    <a:pt x="53" y="6"/>
                    <a:pt x="52" y="6"/>
                  </a:cubicBezTo>
                  <a:close/>
                  <a:moveTo>
                    <a:pt x="63" y="13"/>
                  </a:moveTo>
                  <a:cubicBezTo>
                    <a:pt x="63" y="13"/>
                    <a:pt x="63" y="13"/>
                    <a:pt x="63" y="13"/>
                  </a:cubicBezTo>
                  <a:cubicBezTo>
                    <a:pt x="60" y="14"/>
                    <a:pt x="57" y="16"/>
                    <a:pt x="54" y="17"/>
                  </a:cubicBezTo>
                  <a:cubicBezTo>
                    <a:pt x="54" y="17"/>
                    <a:pt x="53" y="18"/>
                    <a:pt x="53" y="18"/>
                  </a:cubicBezTo>
                  <a:cubicBezTo>
                    <a:pt x="54" y="20"/>
                    <a:pt x="54" y="21"/>
                    <a:pt x="54" y="23"/>
                  </a:cubicBezTo>
                  <a:cubicBezTo>
                    <a:pt x="57" y="20"/>
                    <a:pt x="60" y="16"/>
                    <a:pt x="63" y="13"/>
                  </a:cubicBezTo>
                  <a:close/>
                  <a:moveTo>
                    <a:pt x="69" y="28"/>
                  </a:moveTo>
                  <a:cubicBezTo>
                    <a:pt x="69" y="28"/>
                    <a:pt x="69" y="28"/>
                    <a:pt x="69" y="28"/>
                  </a:cubicBezTo>
                  <a:cubicBezTo>
                    <a:pt x="68" y="28"/>
                    <a:pt x="68" y="28"/>
                    <a:pt x="68" y="29"/>
                  </a:cubicBezTo>
                  <a:cubicBezTo>
                    <a:pt x="64" y="30"/>
                    <a:pt x="61" y="32"/>
                    <a:pt x="58" y="34"/>
                  </a:cubicBezTo>
                  <a:cubicBezTo>
                    <a:pt x="57" y="34"/>
                    <a:pt x="55" y="35"/>
                    <a:pt x="54" y="35"/>
                  </a:cubicBezTo>
                  <a:cubicBezTo>
                    <a:pt x="54" y="36"/>
                    <a:pt x="53" y="38"/>
                    <a:pt x="54" y="39"/>
                  </a:cubicBezTo>
                  <a:cubicBezTo>
                    <a:pt x="59" y="36"/>
                    <a:pt x="64" y="32"/>
                    <a:pt x="69" y="28"/>
                  </a:cubicBezTo>
                  <a:close/>
                  <a:moveTo>
                    <a:pt x="33" y="209"/>
                  </a:moveTo>
                  <a:cubicBezTo>
                    <a:pt x="33" y="209"/>
                    <a:pt x="33" y="209"/>
                    <a:pt x="33" y="209"/>
                  </a:cubicBezTo>
                  <a:cubicBezTo>
                    <a:pt x="30" y="212"/>
                    <a:pt x="28" y="214"/>
                    <a:pt x="26" y="217"/>
                  </a:cubicBezTo>
                  <a:cubicBezTo>
                    <a:pt x="27" y="218"/>
                    <a:pt x="29" y="219"/>
                    <a:pt x="30" y="219"/>
                  </a:cubicBezTo>
                  <a:cubicBezTo>
                    <a:pt x="30" y="217"/>
                    <a:pt x="31" y="216"/>
                    <a:pt x="31" y="214"/>
                  </a:cubicBezTo>
                  <a:cubicBezTo>
                    <a:pt x="32" y="213"/>
                    <a:pt x="32" y="211"/>
                    <a:pt x="33" y="209"/>
                  </a:cubicBezTo>
                  <a:close/>
                  <a:moveTo>
                    <a:pt x="23" y="216"/>
                  </a:moveTo>
                  <a:cubicBezTo>
                    <a:pt x="26" y="213"/>
                    <a:pt x="28" y="211"/>
                    <a:pt x="30" y="208"/>
                  </a:cubicBezTo>
                  <a:cubicBezTo>
                    <a:pt x="28" y="208"/>
                    <a:pt x="27" y="208"/>
                    <a:pt x="25" y="209"/>
                  </a:cubicBezTo>
                  <a:cubicBezTo>
                    <a:pt x="24" y="209"/>
                    <a:pt x="24" y="209"/>
                    <a:pt x="24" y="210"/>
                  </a:cubicBezTo>
                  <a:cubicBezTo>
                    <a:pt x="23" y="211"/>
                    <a:pt x="23" y="212"/>
                    <a:pt x="23" y="213"/>
                  </a:cubicBezTo>
                  <a:cubicBezTo>
                    <a:pt x="22" y="214"/>
                    <a:pt x="22" y="214"/>
                    <a:pt x="22" y="215"/>
                  </a:cubicBezTo>
                  <a:cubicBezTo>
                    <a:pt x="23" y="215"/>
                    <a:pt x="23" y="215"/>
                    <a:pt x="23" y="216"/>
                  </a:cubicBezTo>
                  <a:close/>
                  <a:moveTo>
                    <a:pt x="38" y="15"/>
                  </a:moveTo>
                  <a:cubicBezTo>
                    <a:pt x="35" y="16"/>
                    <a:pt x="32" y="18"/>
                    <a:pt x="30" y="19"/>
                  </a:cubicBezTo>
                  <a:cubicBezTo>
                    <a:pt x="30" y="20"/>
                    <a:pt x="30" y="21"/>
                    <a:pt x="30" y="22"/>
                  </a:cubicBezTo>
                  <a:cubicBezTo>
                    <a:pt x="32" y="21"/>
                    <a:pt x="33" y="21"/>
                    <a:pt x="34" y="20"/>
                  </a:cubicBezTo>
                  <a:cubicBezTo>
                    <a:pt x="35" y="19"/>
                    <a:pt x="37" y="19"/>
                    <a:pt x="37" y="18"/>
                  </a:cubicBezTo>
                  <a:cubicBezTo>
                    <a:pt x="38" y="17"/>
                    <a:pt x="38" y="16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lose/>
                  <a:moveTo>
                    <a:pt x="88" y="208"/>
                  </a:moveTo>
                  <a:cubicBezTo>
                    <a:pt x="89" y="209"/>
                    <a:pt x="90" y="210"/>
                    <a:pt x="91" y="211"/>
                  </a:cubicBezTo>
                  <a:cubicBezTo>
                    <a:pt x="92" y="201"/>
                    <a:pt x="91" y="191"/>
                    <a:pt x="90" y="181"/>
                  </a:cubicBezTo>
                  <a:cubicBezTo>
                    <a:pt x="89" y="181"/>
                    <a:pt x="89" y="182"/>
                    <a:pt x="89" y="183"/>
                  </a:cubicBezTo>
                  <a:cubicBezTo>
                    <a:pt x="89" y="187"/>
                    <a:pt x="90" y="191"/>
                    <a:pt x="90" y="195"/>
                  </a:cubicBezTo>
                  <a:cubicBezTo>
                    <a:pt x="91" y="198"/>
                    <a:pt x="91" y="202"/>
                    <a:pt x="91" y="206"/>
                  </a:cubicBezTo>
                  <a:cubicBezTo>
                    <a:pt x="91" y="207"/>
                    <a:pt x="90" y="208"/>
                    <a:pt x="89" y="208"/>
                  </a:cubicBezTo>
                  <a:cubicBezTo>
                    <a:pt x="89" y="208"/>
                    <a:pt x="89" y="208"/>
                    <a:pt x="88" y="208"/>
                  </a:cubicBezTo>
                  <a:close/>
                  <a:moveTo>
                    <a:pt x="8" y="93"/>
                  </a:move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102"/>
                    <a:pt x="8" y="106"/>
                  </a:cubicBezTo>
                  <a:cubicBezTo>
                    <a:pt x="8" y="107"/>
                    <a:pt x="8" y="108"/>
                    <a:pt x="8" y="110"/>
                  </a:cubicBezTo>
                  <a:cubicBezTo>
                    <a:pt x="10" y="109"/>
                    <a:pt x="10" y="109"/>
                    <a:pt x="10" y="107"/>
                  </a:cubicBezTo>
                  <a:cubicBezTo>
                    <a:pt x="10" y="106"/>
                    <a:pt x="10" y="104"/>
                    <a:pt x="10" y="103"/>
                  </a:cubicBezTo>
                  <a:cubicBezTo>
                    <a:pt x="10" y="102"/>
                    <a:pt x="9" y="102"/>
                    <a:pt x="9" y="102"/>
                  </a:cubicBezTo>
                  <a:cubicBezTo>
                    <a:pt x="9" y="101"/>
                    <a:pt x="9" y="100"/>
                    <a:pt x="9" y="99"/>
                  </a:cubicBezTo>
                  <a:cubicBezTo>
                    <a:pt x="9" y="99"/>
                    <a:pt x="9" y="99"/>
                    <a:pt x="9" y="98"/>
                  </a:cubicBezTo>
                  <a:cubicBezTo>
                    <a:pt x="9" y="97"/>
                    <a:pt x="9" y="96"/>
                    <a:pt x="9" y="94"/>
                  </a:cubicBezTo>
                  <a:cubicBezTo>
                    <a:pt x="9" y="94"/>
                    <a:pt x="9" y="93"/>
                    <a:pt x="8" y="93"/>
                  </a:cubicBezTo>
                  <a:close/>
                  <a:moveTo>
                    <a:pt x="32" y="31"/>
                  </a:moveTo>
                  <a:cubicBezTo>
                    <a:pt x="34" y="30"/>
                    <a:pt x="35" y="30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7"/>
                    <a:pt x="37" y="26"/>
                    <a:pt x="37" y="24"/>
                  </a:cubicBezTo>
                  <a:cubicBezTo>
                    <a:pt x="35" y="25"/>
                    <a:pt x="33" y="26"/>
                    <a:pt x="31" y="27"/>
                  </a:cubicBezTo>
                  <a:cubicBezTo>
                    <a:pt x="32" y="29"/>
                    <a:pt x="32" y="30"/>
                    <a:pt x="32" y="31"/>
                  </a:cubicBezTo>
                  <a:close/>
                  <a:moveTo>
                    <a:pt x="18" y="83"/>
                  </a:moveTo>
                  <a:cubicBezTo>
                    <a:pt x="18" y="83"/>
                    <a:pt x="19" y="83"/>
                    <a:pt x="19" y="83"/>
                  </a:cubicBezTo>
                  <a:cubicBezTo>
                    <a:pt x="21" y="82"/>
                    <a:pt x="22" y="80"/>
                    <a:pt x="24" y="79"/>
                  </a:cubicBezTo>
                  <a:cubicBezTo>
                    <a:pt x="25" y="79"/>
                    <a:pt x="25" y="78"/>
                    <a:pt x="25" y="77"/>
                  </a:cubicBezTo>
                  <a:cubicBezTo>
                    <a:pt x="22" y="78"/>
                    <a:pt x="20" y="79"/>
                    <a:pt x="17" y="80"/>
                  </a:cubicBezTo>
                  <a:cubicBezTo>
                    <a:pt x="17" y="81"/>
                    <a:pt x="18" y="82"/>
                    <a:pt x="18" y="83"/>
                  </a:cubicBezTo>
                  <a:close/>
                  <a:moveTo>
                    <a:pt x="20" y="214"/>
                  </a:moveTo>
                  <a:cubicBezTo>
                    <a:pt x="20" y="212"/>
                    <a:pt x="20" y="211"/>
                    <a:pt x="21" y="209"/>
                  </a:cubicBezTo>
                  <a:cubicBezTo>
                    <a:pt x="18" y="209"/>
                    <a:pt x="15" y="210"/>
                    <a:pt x="13" y="210"/>
                  </a:cubicBezTo>
                  <a:cubicBezTo>
                    <a:pt x="13" y="210"/>
                    <a:pt x="13" y="210"/>
                    <a:pt x="13" y="210"/>
                  </a:cubicBezTo>
                  <a:cubicBezTo>
                    <a:pt x="12" y="210"/>
                    <a:pt x="13" y="210"/>
                    <a:pt x="12" y="210"/>
                  </a:cubicBezTo>
                  <a:cubicBezTo>
                    <a:pt x="15" y="211"/>
                    <a:pt x="17" y="212"/>
                    <a:pt x="20" y="214"/>
                  </a:cubicBezTo>
                  <a:close/>
                  <a:moveTo>
                    <a:pt x="61" y="7"/>
                  </a:move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2" y="8"/>
                    <a:pt x="62" y="8"/>
                  </a:cubicBezTo>
                  <a:cubicBezTo>
                    <a:pt x="63" y="8"/>
                    <a:pt x="65" y="9"/>
                    <a:pt x="66" y="8"/>
                  </a:cubicBezTo>
                  <a:cubicBezTo>
                    <a:pt x="67" y="8"/>
                    <a:pt x="68" y="8"/>
                    <a:pt x="68" y="9"/>
                  </a:cubicBezTo>
                  <a:cubicBezTo>
                    <a:pt x="68" y="10"/>
                    <a:pt x="68" y="10"/>
                    <a:pt x="69" y="10"/>
                  </a:cubicBezTo>
                  <a:cubicBezTo>
                    <a:pt x="70" y="10"/>
                    <a:pt x="72" y="11"/>
                    <a:pt x="74" y="11"/>
                  </a:cubicBezTo>
                  <a:cubicBezTo>
                    <a:pt x="74" y="10"/>
                    <a:pt x="73" y="9"/>
                    <a:pt x="72" y="9"/>
                  </a:cubicBezTo>
                  <a:cubicBezTo>
                    <a:pt x="70" y="8"/>
                    <a:pt x="68" y="8"/>
                    <a:pt x="65" y="7"/>
                  </a:cubicBezTo>
                  <a:cubicBezTo>
                    <a:pt x="64" y="7"/>
                    <a:pt x="63" y="7"/>
                    <a:pt x="61" y="7"/>
                  </a:cubicBezTo>
                  <a:close/>
                  <a:moveTo>
                    <a:pt x="31" y="101"/>
                  </a:moveTo>
                  <a:cubicBezTo>
                    <a:pt x="32" y="100"/>
                    <a:pt x="33" y="100"/>
                    <a:pt x="34" y="99"/>
                  </a:cubicBezTo>
                  <a:cubicBezTo>
                    <a:pt x="35" y="99"/>
                    <a:pt x="35" y="99"/>
                    <a:pt x="35" y="98"/>
                  </a:cubicBezTo>
                  <a:cubicBezTo>
                    <a:pt x="35" y="97"/>
                    <a:pt x="35" y="96"/>
                    <a:pt x="35" y="94"/>
                  </a:cubicBezTo>
                  <a:cubicBezTo>
                    <a:pt x="34" y="95"/>
                    <a:pt x="32" y="96"/>
                    <a:pt x="31" y="97"/>
                  </a:cubicBezTo>
                  <a:cubicBezTo>
                    <a:pt x="31" y="97"/>
                    <a:pt x="31" y="98"/>
                    <a:pt x="31" y="98"/>
                  </a:cubicBezTo>
                  <a:cubicBezTo>
                    <a:pt x="31" y="99"/>
                    <a:pt x="31" y="100"/>
                    <a:pt x="31" y="101"/>
                  </a:cubicBezTo>
                  <a:close/>
                  <a:moveTo>
                    <a:pt x="35" y="84"/>
                  </a:moveTo>
                  <a:cubicBezTo>
                    <a:pt x="33" y="85"/>
                    <a:pt x="32" y="86"/>
                    <a:pt x="31" y="87"/>
                  </a:cubicBezTo>
                  <a:cubicBezTo>
                    <a:pt x="31" y="87"/>
                    <a:pt x="31" y="87"/>
                    <a:pt x="31" y="87"/>
                  </a:cubicBezTo>
                  <a:cubicBezTo>
                    <a:pt x="31" y="88"/>
                    <a:pt x="31" y="89"/>
                    <a:pt x="31" y="90"/>
                  </a:cubicBezTo>
                  <a:cubicBezTo>
                    <a:pt x="32" y="90"/>
                    <a:pt x="34" y="89"/>
                    <a:pt x="35" y="88"/>
                  </a:cubicBezTo>
                  <a:cubicBezTo>
                    <a:pt x="35" y="87"/>
                    <a:pt x="35" y="86"/>
                    <a:pt x="35" y="84"/>
                  </a:cubicBezTo>
                  <a:close/>
                  <a:moveTo>
                    <a:pt x="25" y="59"/>
                  </a:moveTo>
                  <a:cubicBezTo>
                    <a:pt x="24" y="59"/>
                    <a:pt x="23" y="60"/>
                    <a:pt x="22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2"/>
                    <a:pt x="21" y="63"/>
                    <a:pt x="21" y="64"/>
                  </a:cubicBezTo>
                  <a:cubicBezTo>
                    <a:pt x="23" y="64"/>
                    <a:pt x="24" y="63"/>
                    <a:pt x="25" y="63"/>
                  </a:cubicBezTo>
                  <a:cubicBezTo>
                    <a:pt x="25" y="63"/>
                    <a:pt x="25" y="62"/>
                    <a:pt x="25" y="62"/>
                  </a:cubicBezTo>
                  <a:cubicBezTo>
                    <a:pt x="25" y="61"/>
                    <a:pt x="25" y="60"/>
                    <a:pt x="25" y="59"/>
                  </a:cubicBezTo>
                  <a:close/>
                  <a:moveTo>
                    <a:pt x="21" y="55"/>
                  </a:moveTo>
                  <a:cubicBezTo>
                    <a:pt x="23" y="55"/>
                    <a:pt x="24" y="54"/>
                    <a:pt x="25" y="54"/>
                  </a:cubicBezTo>
                  <a:cubicBezTo>
                    <a:pt x="25" y="52"/>
                    <a:pt x="25" y="51"/>
                    <a:pt x="25" y="50"/>
                  </a:cubicBezTo>
                  <a:cubicBezTo>
                    <a:pt x="24" y="50"/>
                    <a:pt x="23" y="51"/>
                    <a:pt x="22" y="52"/>
                  </a:cubicBezTo>
                  <a:cubicBezTo>
                    <a:pt x="22" y="52"/>
                    <a:pt x="21" y="52"/>
                    <a:pt x="21" y="53"/>
                  </a:cubicBezTo>
                  <a:cubicBezTo>
                    <a:pt x="21" y="53"/>
                    <a:pt x="21" y="54"/>
                    <a:pt x="21" y="55"/>
                  </a:cubicBezTo>
                  <a:close/>
                  <a:moveTo>
                    <a:pt x="10" y="135"/>
                  </a:moveTo>
                  <a:cubicBezTo>
                    <a:pt x="10" y="135"/>
                    <a:pt x="10" y="135"/>
                    <a:pt x="10" y="135"/>
                  </a:cubicBezTo>
                  <a:cubicBezTo>
                    <a:pt x="10" y="140"/>
                    <a:pt x="10" y="146"/>
                    <a:pt x="9" y="151"/>
                  </a:cubicBezTo>
                  <a:cubicBezTo>
                    <a:pt x="11" y="151"/>
                    <a:pt x="11" y="150"/>
                    <a:pt x="11" y="149"/>
                  </a:cubicBezTo>
                  <a:cubicBezTo>
                    <a:pt x="11" y="147"/>
                    <a:pt x="11" y="145"/>
                    <a:pt x="11" y="142"/>
                  </a:cubicBezTo>
                  <a:cubicBezTo>
                    <a:pt x="11" y="140"/>
                    <a:pt x="10" y="138"/>
                    <a:pt x="10" y="135"/>
                  </a:cubicBezTo>
                  <a:close/>
                  <a:moveTo>
                    <a:pt x="20" y="18"/>
                  </a:moveTo>
                  <a:cubicBezTo>
                    <a:pt x="17" y="19"/>
                    <a:pt x="11" y="24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4" y="23"/>
                    <a:pt x="16" y="22"/>
                    <a:pt x="19" y="21"/>
                  </a:cubicBezTo>
                  <a:cubicBezTo>
                    <a:pt x="20" y="21"/>
                    <a:pt x="20" y="20"/>
                    <a:pt x="20" y="19"/>
                  </a:cubicBezTo>
                  <a:cubicBezTo>
                    <a:pt x="20" y="19"/>
                    <a:pt x="20" y="18"/>
                    <a:pt x="20" y="18"/>
                  </a:cubicBezTo>
                  <a:close/>
                  <a:moveTo>
                    <a:pt x="25" y="70"/>
                  </a:moveTo>
                  <a:cubicBezTo>
                    <a:pt x="24" y="71"/>
                    <a:pt x="23" y="72"/>
                    <a:pt x="21" y="73"/>
                  </a:cubicBezTo>
                  <a:cubicBezTo>
                    <a:pt x="21" y="73"/>
                    <a:pt x="21" y="73"/>
                    <a:pt x="21" y="74"/>
                  </a:cubicBezTo>
                  <a:cubicBezTo>
                    <a:pt x="21" y="74"/>
                    <a:pt x="21" y="75"/>
                    <a:pt x="21" y="76"/>
                  </a:cubicBezTo>
                  <a:cubicBezTo>
                    <a:pt x="22" y="76"/>
                    <a:pt x="22" y="75"/>
                    <a:pt x="22" y="75"/>
                  </a:cubicBezTo>
                  <a:cubicBezTo>
                    <a:pt x="23" y="75"/>
                    <a:pt x="24" y="74"/>
                    <a:pt x="25" y="74"/>
                  </a:cubicBezTo>
                  <a:cubicBezTo>
                    <a:pt x="25" y="74"/>
                    <a:pt x="25" y="74"/>
                    <a:pt x="25" y="73"/>
                  </a:cubicBezTo>
                  <a:cubicBezTo>
                    <a:pt x="25" y="72"/>
                    <a:pt x="25" y="72"/>
                    <a:pt x="25" y="70"/>
                  </a:cubicBezTo>
                  <a:close/>
                  <a:moveTo>
                    <a:pt x="58" y="205"/>
                  </a:moveTo>
                  <a:cubicBezTo>
                    <a:pt x="56" y="205"/>
                    <a:pt x="55" y="205"/>
                    <a:pt x="54" y="207"/>
                  </a:cubicBezTo>
                  <a:cubicBezTo>
                    <a:pt x="54" y="208"/>
                    <a:pt x="53" y="209"/>
                    <a:pt x="53" y="210"/>
                  </a:cubicBezTo>
                  <a:cubicBezTo>
                    <a:pt x="53" y="211"/>
                    <a:pt x="53" y="211"/>
                    <a:pt x="53" y="211"/>
                  </a:cubicBezTo>
                  <a:cubicBezTo>
                    <a:pt x="54" y="210"/>
                    <a:pt x="56" y="208"/>
                    <a:pt x="58" y="206"/>
                  </a:cubicBezTo>
                  <a:cubicBezTo>
                    <a:pt x="58" y="206"/>
                    <a:pt x="58" y="205"/>
                    <a:pt x="58" y="205"/>
                  </a:cubicBezTo>
                  <a:close/>
                  <a:moveTo>
                    <a:pt x="35" y="104"/>
                  </a:moveTo>
                  <a:cubicBezTo>
                    <a:pt x="33" y="105"/>
                    <a:pt x="32" y="106"/>
                    <a:pt x="31" y="106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31" y="108"/>
                    <a:pt x="31" y="109"/>
                    <a:pt x="31" y="110"/>
                  </a:cubicBezTo>
                  <a:cubicBezTo>
                    <a:pt x="32" y="110"/>
                    <a:pt x="33" y="109"/>
                    <a:pt x="34" y="109"/>
                  </a:cubicBezTo>
                  <a:cubicBezTo>
                    <a:pt x="34" y="107"/>
                    <a:pt x="34" y="106"/>
                    <a:pt x="35" y="104"/>
                  </a:cubicBezTo>
                  <a:close/>
                  <a:moveTo>
                    <a:pt x="13" y="106"/>
                  </a:moveTo>
                  <a:cubicBezTo>
                    <a:pt x="14" y="105"/>
                    <a:pt x="15" y="105"/>
                    <a:pt x="16" y="104"/>
                  </a:cubicBezTo>
                  <a:cubicBezTo>
                    <a:pt x="16" y="103"/>
                    <a:pt x="16" y="103"/>
                    <a:pt x="17" y="102"/>
                  </a:cubicBezTo>
                  <a:cubicBezTo>
                    <a:pt x="17" y="102"/>
                    <a:pt x="17" y="101"/>
                    <a:pt x="16" y="100"/>
                  </a:cubicBezTo>
                  <a:cubicBezTo>
                    <a:pt x="15" y="100"/>
                    <a:pt x="14" y="102"/>
                    <a:pt x="13" y="102"/>
                  </a:cubicBezTo>
                  <a:cubicBezTo>
                    <a:pt x="13" y="104"/>
                    <a:pt x="13" y="105"/>
                    <a:pt x="13" y="106"/>
                  </a:cubicBezTo>
                  <a:close/>
                  <a:moveTo>
                    <a:pt x="31" y="81"/>
                  </a:moveTo>
                  <a:cubicBezTo>
                    <a:pt x="32" y="80"/>
                    <a:pt x="33" y="80"/>
                    <a:pt x="34" y="79"/>
                  </a:cubicBezTo>
                  <a:cubicBezTo>
                    <a:pt x="34" y="79"/>
                    <a:pt x="35" y="78"/>
                    <a:pt x="35" y="78"/>
                  </a:cubicBezTo>
                  <a:cubicBezTo>
                    <a:pt x="35" y="77"/>
                    <a:pt x="35" y="77"/>
                    <a:pt x="35" y="76"/>
                  </a:cubicBezTo>
                  <a:cubicBezTo>
                    <a:pt x="34" y="76"/>
                    <a:pt x="33" y="77"/>
                    <a:pt x="32" y="77"/>
                  </a:cubicBezTo>
                  <a:cubicBezTo>
                    <a:pt x="31" y="78"/>
                    <a:pt x="30" y="79"/>
                    <a:pt x="31" y="81"/>
                  </a:cubicBezTo>
                  <a:close/>
                  <a:moveTo>
                    <a:pt x="9" y="156"/>
                  </a:moveTo>
                  <a:cubicBezTo>
                    <a:pt x="9" y="158"/>
                    <a:pt x="9" y="159"/>
                    <a:pt x="9" y="160"/>
                  </a:cubicBezTo>
                  <a:cubicBezTo>
                    <a:pt x="9" y="161"/>
                    <a:pt x="9" y="162"/>
                    <a:pt x="9" y="163"/>
                  </a:cubicBezTo>
                  <a:cubicBezTo>
                    <a:pt x="11" y="162"/>
                    <a:pt x="11" y="161"/>
                    <a:pt x="11" y="159"/>
                  </a:cubicBezTo>
                  <a:cubicBezTo>
                    <a:pt x="11" y="159"/>
                    <a:pt x="11" y="158"/>
                    <a:pt x="11" y="157"/>
                  </a:cubicBezTo>
                  <a:cubicBezTo>
                    <a:pt x="11" y="157"/>
                    <a:pt x="11" y="156"/>
                    <a:pt x="11" y="156"/>
                  </a:cubicBezTo>
                  <a:cubicBezTo>
                    <a:pt x="10" y="156"/>
                    <a:pt x="10" y="156"/>
                    <a:pt x="9" y="156"/>
                  </a:cubicBezTo>
                  <a:close/>
                  <a:moveTo>
                    <a:pt x="22" y="33"/>
                  </a:moveTo>
                  <a:cubicBezTo>
                    <a:pt x="22" y="34"/>
                    <a:pt x="22" y="35"/>
                    <a:pt x="22" y="36"/>
                  </a:cubicBezTo>
                  <a:cubicBezTo>
                    <a:pt x="23" y="35"/>
                    <a:pt x="24" y="35"/>
                    <a:pt x="24" y="35"/>
                  </a:cubicBezTo>
                  <a:cubicBezTo>
                    <a:pt x="26" y="34"/>
                    <a:pt x="26" y="34"/>
                    <a:pt x="26" y="32"/>
                  </a:cubicBezTo>
                  <a:cubicBezTo>
                    <a:pt x="26" y="32"/>
                    <a:pt x="26" y="32"/>
                    <a:pt x="26" y="31"/>
                  </a:cubicBezTo>
                  <a:cubicBezTo>
                    <a:pt x="24" y="32"/>
                    <a:pt x="23" y="33"/>
                    <a:pt x="22" y="33"/>
                  </a:cubicBezTo>
                  <a:close/>
                  <a:moveTo>
                    <a:pt x="9" y="39"/>
                  </a:moveTo>
                  <a:cubicBezTo>
                    <a:pt x="10" y="39"/>
                    <a:pt x="11" y="38"/>
                    <a:pt x="11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6"/>
                    <a:pt x="12" y="35"/>
                    <a:pt x="12" y="34"/>
                  </a:cubicBezTo>
                  <a:cubicBezTo>
                    <a:pt x="11" y="35"/>
                    <a:pt x="10" y="35"/>
                    <a:pt x="9" y="35"/>
                  </a:cubicBezTo>
                  <a:cubicBezTo>
                    <a:pt x="9" y="37"/>
                    <a:pt x="9" y="38"/>
                    <a:pt x="9" y="39"/>
                  </a:cubicBezTo>
                  <a:close/>
                  <a:moveTo>
                    <a:pt x="25" y="65"/>
                  </a:moveTo>
                  <a:cubicBezTo>
                    <a:pt x="24" y="66"/>
                    <a:pt x="22" y="67"/>
                    <a:pt x="21" y="67"/>
                  </a:cubicBezTo>
                  <a:cubicBezTo>
                    <a:pt x="21" y="68"/>
                    <a:pt x="21" y="69"/>
                    <a:pt x="21" y="70"/>
                  </a:cubicBezTo>
                  <a:cubicBezTo>
                    <a:pt x="22" y="69"/>
                    <a:pt x="23" y="68"/>
                    <a:pt x="24" y="68"/>
                  </a:cubicBezTo>
                  <a:cubicBezTo>
                    <a:pt x="25" y="67"/>
                    <a:pt x="25" y="67"/>
                    <a:pt x="25" y="65"/>
                  </a:cubicBezTo>
                  <a:close/>
                  <a:moveTo>
                    <a:pt x="37" y="140"/>
                  </a:moveTo>
                  <a:cubicBezTo>
                    <a:pt x="37" y="138"/>
                    <a:pt x="36" y="137"/>
                    <a:pt x="36" y="136"/>
                  </a:cubicBezTo>
                  <a:cubicBezTo>
                    <a:pt x="35" y="137"/>
                    <a:pt x="35" y="137"/>
                    <a:pt x="34" y="138"/>
                  </a:cubicBezTo>
                  <a:cubicBezTo>
                    <a:pt x="34" y="139"/>
                    <a:pt x="34" y="139"/>
                    <a:pt x="34" y="139"/>
                  </a:cubicBezTo>
                  <a:cubicBezTo>
                    <a:pt x="33" y="140"/>
                    <a:pt x="33" y="140"/>
                    <a:pt x="34" y="141"/>
                  </a:cubicBezTo>
                  <a:cubicBezTo>
                    <a:pt x="35" y="141"/>
                    <a:pt x="36" y="140"/>
                    <a:pt x="37" y="140"/>
                  </a:cubicBezTo>
                  <a:close/>
                  <a:moveTo>
                    <a:pt x="15" y="35"/>
                  </a:moveTo>
                  <a:cubicBezTo>
                    <a:pt x="16" y="34"/>
                    <a:pt x="17" y="34"/>
                    <a:pt x="18" y="33"/>
                  </a:cubicBezTo>
                  <a:cubicBezTo>
                    <a:pt x="19" y="33"/>
                    <a:pt x="19" y="32"/>
                    <a:pt x="19" y="31"/>
                  </a:cubicBezTo>
                  <a:cubicBezTo>
                    <a:pt x="17" y="31"/>
                    <a:pt x="16" y="32"/>
                    <a:pt x="14" y="33"/>
                  </a:cubicBezTo>
                  <a:cubicBezTo>
                    <a:pt x="14" y="34"/>
                    <a:pt x="15" y="34"/>
                    <a:pt x="15" y="35"/>
                  </a:cubicBezTo>
                  <a:close/>
                  <a:moveTo>
                    <a:pt x="49" y="13"/>
                  </a:moveTo>
                  <a:cubicBezTo>
                    <a:pt x="48" y="11"/>
                    <a:pt x="48" y="9"/>
                    <a:pt x="48" y="7"/>
                  </a:cubicBezTo>
                  <a:cubicBezTo>
                    <a:pt x="47" y="6"/>
                    <a:pt x="46" y="5"/>
                    <a:pt x="45" y="6"/>
                  </a:cubicBezTo>
                  <a:cubicBezTo>
                    <a:pt x="45" y="6"/>
                    <a:pt x="45" y="7"/>
                    <a:pt x="44" y="7"/>
                  </a:cubicBezTo>
                  <a:cubicBezTo>
                    <a:pt x="45" y="7"/>
                    <a:pt x="45" y="7"/>
                    <a:pt x="46" y="7"/>
                  </a:cubicBezTo>
                  <a:cubicBezTo>
                    <a:pt x="46" y="6"/>
                    <a:pt x="47" y="6"/>
                    <a:pt x="47" y="7"/>
                  </a:cubicBezTo>
                  <a:cubicBezTo>
                    <a:pt x="48" y="7"/>
                    <a:pt x="48" y="8"/>
                    <a:pt x="47" y="8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7" y="11"/>
                    <a:pt x="47" y="12"/>
                    <a:pt x="47" y="14"/>
                  </a:cubicBezTo>
                  <a:cubicBezTo>
                    <a:pt x="48" y="13"/>
                    <a:pt x="48" y="13"/>
                    <a:pt x="49" y="13"/>
                  </a:cubicBezTo>
                  <a:close/>
                  <a:moveTo>
                    <a:pt x="20" y="119"/>
                  </a:moveTo>
                  <a:cubicBezTo>
                    <a:pt x="20" y="119"/>
                    <a:pt x="20" y="120"/>
                    <a:pt x="20" y="121"/>
                  </a:cubicBezTo>
                  <a:cubicBezTo>
                    <a:pt x="20" y="121"/>
                    <a:pt x="20" y="122"/>
                    <a:pt x="20" y="122"/>
                  </a:cubicBezTo>
                  <a:cubicBezTo>
                    <a:pt x="21" y="122"/>
                    <a:pt x="21" y="122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20"/>
                    <a:pt x="22" y="119"/>
                    <a:pt x="22" y="117"/>
                  </a:cubicBezTo>
                  <a:cubicBezTo>
                    <a:pt x="21" y="118"/>
                    <a:pt x="20" y="118"/>
                    <a:pt x="20" y="119"/>
                  </a:cubicBezTo>
                  <a:close/>
                  <a:moveTo>
                    <a:pt x="44" y="207"/>
                  </a:moveTo>
                  <a:cubicBezTo>
                    <a:pt x="44" y="209"/>
                    <a:pt x="43" y="210"/>
                    <a:pt x="43" y="212"/>
                  </a:cubicBezTo>
                  <a:cubicBezTo>
                    <a:pt x="44" y="211"/>
                    <a:pt x="46" y="208"/>
                    <a:pt x="47" y="207"/>
                  </a:cubicBezTo>
                  <a:cubicBezTo>
                    <a:pt x="46" y="207"/>
                    <a:pt x="45" y="207"/>
                    <a:pt x="44" y="207"/>
                  </a:cubicBezTo>
                  <a:close/>
                  <a:moveTo>
                    <a:pt x="36" y="146"/>
                  </a:moveTo>
                  <a:cubicBezTo>
                    <a:pt x="34" y="147"/>
                    <a:pt x="34" y="147"/>
                    <a:pt x="34" y="149"/>
                  </a:cubicBezTo>
                  <a:cubicBezTo>
                    <a:pt x="34" y="150"/>
                    <a:pt x="34" y="150"/>
                    <a:pt x="34" y="151"/>
                  </a:cubicBezTo>
                  <a:cubicBezTo>
                    <a:pt x="34" y="152"/>
                    <a:pt x="35" y="153"/>
                    <a:pt x="35" y="153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35" y="152"/>
                    <a:pt x="35" y="151"/>
                    <a:pt x="35" y="150"/>
                  </a:cubicBezTo>
                  <a:cubicBezTo>
                    <a:pt x="35" y="150"/>
                    <a:pt x="36" y="149"/>
                    <a:pt x="36" y="148"/>
                  </a:cubicBezTo>
                  <a:cubicBezTo>
                    <a:pt x="37" y="148"/>
                    <a:pt x="36" y="147"/>
                    <a:pt x="36" y="146"/>
                  </a:cubicBezTo>
                  <a:close/>
                  <a:moveTo>
                    <a:pt x="63" y="209"/>
                  </a:moveTo>
                  <a:cubicBezTo>
                    <a:pt x="62" y="210"/>
                    <a:pt x="62" y="211"/>
                    <a:pt x="61" y="213"/>
                  </a:cubicBezTo>
                  <a:cubicBezTo>
                    <a:pt x="62" y="212"/>
                    <a:pt x="63" y="212"/>
                    <a:pt x="64" y="211"/>
                  </a:cubicBezTo>
                  <a:cubicBezTo>
                    <a:pt x="65" y="211"/>
                    <a:pt x="65" y="210"/>
                    <a:pt x="66" y="209"/>
                  </a:cubicBezTo>
                  <a:cubicBezTo>
                    <a:pt x="65" y="209"/>
                    <a:pt x="64" y="209"/>
                    <a:pt x="63" y="209"/>
                  </a:cubicBezTo>
                  <a:close/>
                  <a:moveTo>
                    <a:pt x="33" y="39"/>
                  </a:moveTo>
                  <a:cubicBezTo>
                    <a:pt x="34" y="38"/>
                    <a:pt x="35" y="38"/>
                    <a:pt x="36" y="38"/>
                  </a:cubicBezTo>
                  <a:cubicBezTo>
                    <a:pt x="36" y="37"/>
                    <a:pt x="36" y="36"/>
                    <a:pt x="36" y="34"/>
                  </a:cubicBezTo>
                  <a:cubicBezTo>
                    <a:pt x="35" y="35"/>
                    <a:pt x="34" y="35"/>
                    <a:pt x="33" y="36"/>
                  </a:cubicBezTo>
                  <a:cubicBezTo>
                    <a:pt x="33" y="37"/>
                    <a:pt x="33" y="38"/>
                    <a:pt x="33" y="39"/>
                  </a:cubicBezTo>
                  <a:close/>
                  <a:moveTo>
                    <a:pt x="32" y="46"/>
                  </a:moveTo>
                  <a:cubicBezTo>
                    <a:pt x="31" y="46"/>
                    <a:pt x="31" y="46"/>
                    <a:pt x="30" y="47"/>
                  </a:cubicBezTo>
                  <a:cubicBezTo>
                    <a:pt x="30" y="48"/>
                    <a:pt x="31" y="49"/>
                    <a:pt x="31" y="51"/>
                  </a:cubicBezTo>
                  <a:cubicBezTo>
                    <a:pt x="31" y="51"/>
                    <a:pt x="32" y="50"/>
                    <a:pt x="32" y="50"/>
                  </a:cubicBezTo>
                  <a:cubicBezTo>
                    <a:pt x="32" y="49"/>
                    <a:pt x="32" y="47"/>
                    <a:pt x="32" y="46"/>
                  </a:cubicBezTo>
                  <a:close/>
                  <a:moveTo>
                    <a:pt x="26" y="43"/>
                  </a:moveTo>
                  <a:cubicBezTo>
                    <a:pt x="26" y="42"/>
                    <a:pt x="26" y="41"/>
                    <a:pt x="26" y="40"/>
                  </a:cubicBezTo>
                  <a:cubicBezTo>
                    <a:pt x="24" y="41"/>
                    <a:pt x="23" y="42"/>
                    <a:pt x="22" y="42"/>
                  </a:cubicBezTo>
                  <a:cubicBezTo>
                    <a:pt x="22" y="43"/>
                    <a:pt x="21" y="43"/>
                    <a:pt x="22" y="44"/>
                  </a:cubicBezTo>
                  <a:cubicBezTo>
                    <a:pt x="23" y="44"/>
                    <a:pt x="24" y="43"/>
                    <a:pt x="26" y="43"/>
                  </a:cubicBezTo>
                  <a:close/>
                  <a:moveTo>
                    <a:pt x="39" y="62"/>
                  </a:move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7" y="63"/>
                    <a:pt x="37" y="63"/>
                  </a:cubicBezTo>
                  <a:cubicBezTo>
                    <a:pt x="37" y="64"/>
                    <a:pt x="37" y="66"/>
                    <a:pt x="37" y="68"/>
                  </a:cubicBezTo>
                  <a:cubicBezTo>
                    <a:pt x="38" y="68"/>
                    <a:pt x="38" y="67"/>
                    <a:pt x="39" y="67"/>
                  </a:cubicBezTo>
                  <a:cubicBezTo>
                    <a:pt x="39" y="65"/>
                    <a:pt x="39" y="64"/>
                    <a:pt x="39" y="62"/>
                  </a:cubicBezTo>
                  <a:close/>
                  <a:moveTo>
                    <a:pt x="17" y="152"/>
                  </a:moveTo>
                  <a:cubicBezTo>
                    <a:pt x="17" y="154"/>
                    <a:pt x="17" y="155"/>
                    <a:pt x="18" y="156"/>
                  </a:cubicBezTo>
                  <a:cubicBezTo>
                    <a:pt x="18" y="156"/>
                    <a:pt x="19" y="156"/>
                    <a:pt x="19" y="155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4"/>
                    <a:pt x="19" y="153"/>
                    <a:pt x="19" y="152"/>
                  </a:cubicBezTo>
                  <a:cubicBezTo>
                    <a:pt x="18" y="152"/>
                    <a:pt x="18" y="152"/>
                    <a:pt x="17" y="152"/>
                  </a:cubicBezTo>
                  <a:close/>
                  <a:moveTo>
                    <a:pt x="49" y="98"/>
                  </a:moveTo>
                  <a:cubicBezTo>
                    <a:pt x="49" y="98"/>
                    <a:pt x="49" y="98"/>
                    <a:pt x="49" y="98"/>
                  </a:cubicBezTo>
                  <a:cubicBezTo>
                    <a:pt x="50" y="98"/>
                    <a:pt x="50" y="97"/>
                    <a:pt x="50" y="97"/>
                  </a:cubicBezTo>
                  <a:cubicBezTo>
                    <a:pt x="50" y="93"/>
                    <a:pt x="50" y="90"/>
                    <a:pt x="49" y="86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9" y="86"/>
                    <a:pt x="49" y="86"/>
                    <a:pt x="49" y="87"/>
                  </a:cubicBezTo>
                  <a:cubicBezTo>
                    <a:pt x="49" y="89"/>
                    <a:pt x="49" y="91"/>
                    <a:pt x="49" y="94"/>
                  </a:cubicBezTo>
                  <a:cubicBezTo>
                    <a:pt x="49" y="94"/>
                    <a:pt x="49" y="94"/>
                    <a:pt x="49" y="95"/>
                  </a:cubicBezTo>
                  <a:cubicBezTo>
                    <a:pt x="50" y="96"/>
                    <a:pt x="50" y="96"/>
                    <a:pt x="49" y="97"/>
                  </a:cubicBezTo>
                  <a:cubicBezTo>
                    <a:pt x="49" y="98"/>
                    <a:pt x="49" y="98"/>
                    <a:pt x="49" y="98"/>
                  </a:cubicBezTo>
                  <a:close/>
                  <a:moveTo>
                    <a:pt x="12" y="31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4" y="30"/>
                    <a:pt x="16" y="29"/>
                    <a:pt x="19" y="28"/>
                  </a:cubicBezTo>
                  <a:cubicBezTo>
                    <a:pt x="19" y="28"/>
                    <a:pt x="19" y="27"/>
                    <a:pt x="19" y="26"/>
                  </a:cubicBezTo>
                  <a:cubicBezTo>
                    <a:pt x="17" y="28"/>
                    <a:pt x="14" y="29"/>
                    <a:pt x="12" y="31"/>
                  </a:cubicBezTo>
                  <a:close/>
                  <a:moveTo>
                    <a:pt x="9" y="44"/>
                  </a:moveTo>
                  <a:cubicBezTo>
                    <a:pt x="9" y="46"/>
                    <a:pt x="9" y="47"/>
                    <a:pt x="10" y="48"/>
                  </a:cubicBezTo>
                  <a:cubicBezTo>
                    <a:pt x="12" y="46"/>
                    <a:pt x="12" y="47"/>
                    <a:pt x="12" y="44"/>
                  </a:cubicBezTo>
                  <a:cubicBezTo>
                    <a:pt x="11" y="44"/>
                    <a:pt x="10" y="44"/>
                    <a:pt x="9" y="44"/>
                  </a:cubicBezTo>
                  <a:close/>
                  <a:moveTo>
                    <a:pt x="28" y="103"/>
                  </a:moveTo>
                  <a:cubicBezTo>
                    <a:pt x="28" y="102"/>
                    <a:pt x="28" y="101"/>
                    <a:pt x="28" y="100"/>
                  </a:cubicBezTo>
                  <a:cubicBezTo>
                    <a:pt x="25" y="101"/>
                    <a:pt x="25" y="101"/>
                    <a:pt x="25" y="104"/>
                  </a:cubicBezTo>
                  <a:cubicBezTo>
                    <a:pt x="26" y="103"/>
                    <a:pt x="27" y="103"/>
                    <a:pt x="28" y="103"/>
                  </a:cubicBezTo>
                  <a:close/>
                  <a:moveTo>
                    <a:pt x="19" y="164"/>
                  </a:moveTo>
                  <a:cubicBezTo>
                    <a:pt x="19" y="166"/>
                    <a:pt x="19" y="167"/>
                    <a:pt x="19" y="168"/>
                  </a:cubicBezTo>
                  <a:cubicBezTo>
                    <a:pt x="20" y="167"/>
                    <a:pt x="21" y="167"/>
                    <a:pt x="21" y="166"/>
                  </a:cubicBezTo>
                  <a:cubicBezTo>
                    <a:pt x="21" y="166"/>
                    <a:pt x="20" y="165"/>
                    <a:pt x="20" y="163"/>
                  </a:cubicBezTo>
                  <a:cubicBezTo>
                    <a:pt x="20" y="164"/>
                    <a:pt x="19" y="164"/>
                    <a:pt x="19" y="164"/>
                  </a:cubicBezTo>
                  <a:close/>
                  <a:moveTo>
                    <a:pt x="25" y="158"/>
                  </a:moveTo>
                  <a:cubicBezTo>
                    <a:pt x="25" y="158"/>
                    <a:pt x="25" y="158"/>
                    <a:pt x="25" y="158"/>
                  </a:cubicBezTo>
                  <a:cubicBezTo>
                    <a:pt x="26" y="158"/>
                    <a:pt x="26" y="158"/>
                    <a:pt x="26" y="157"/>
                  </a:cubicBezTo>
                  <a:cubicBezTo>
                    <a:pt x="26" y="156"/>
                    <a:pt x="26" y="155"/>
                    <a:pt x="27" y="153"/>
                  </a:cubicBezTo>
                  <a:cubicBezTo>
                    <a:pt x="26" y="154"/>
                    <a:pt x="25" y="154"/>
                    <a:pt x="25" y="155"/>
                  </a:cubicBezTo>
                  <a:cubicBezTo>
                    <a:pt x="25" y="156"/>
                    <a:pt x="25" y="157"/>
                    <a:pt x="25" y="158"/>
                  </a:cubicBezTo>
                  <a:close/>
                  <a:moveTo>
                    <a:pt x="32" y="59"/>
                  </a:moveTo>
                  <a:cubicBezTo>
                    <a:pt x="33" y="59"/>
                    <a:pt x="33" y="59"/>
                    <a:pt x="33" y="59"/>
                  </a:cubicBezTo>
                  <a:cubicBezTo>
                    <a:pt x="33" y="57"/>
                    <a:pt x="33" y="56"/>
                    <a:pt x="33" y="54"/>
                  </a:cubicBezTo>
                  <a:cubicBezTo>
                    <a:pt x="32" y="55"/>
                    <a:pt x="32" y="55"/>
                    <a:pt x="31" y="55"/>
                  </a:cubicBezTo>
                  <a:cubicBezTo>
                    <a:pt x="32" y="56"/>
                    <a:pt x="32" y="58"/>
                    <a:pt x="32" y="59"/>
                  </a:cubicBezTo>
                  <a:close/>
                  <a:moveTo>
                    <a:pt x="21" y="7"/>
                  </a:moveTo>
                  <a:cubicBezTo>
                    <a:pt x="21" y="6"/>
                    <a:pt x="20" y="6"/>
                    <a:pt x="19" y="6"/>
                  </a:cubicBezTo>
                  <a:cubicBezTo>
                    <a:pt x="18" y="7"/>
                    <a:pt x="18" y="7"/>
                    <a:pt x="17" y="8"/>
                  </a:cubicBezTo>
                  <a:cubicBezTo>
                    <a:pt x="18" y="8"/>
                    <a:pt x="19" y="8"/>
                    <a:pt x="20" y="8"/>
                  </a:cubicBezTo>
                  <a:cubicBezTo>
                    <a:pt x="21" y="8"/>
                    <a:pt x="21" y="7"/>
                    <a:pt x="21" y="7"/>
                  </a:cubicBezTo>
                  <a:close/>
                  <a:moveTo>
                    <a:pt x="47" y="18"/>
                  </a:moveTo>
                  <a:cubicBezTo>
                    <a:pt x="47" y="19"/>
                    <a:pt x="47" y="19"/>
                    <a:pt x="47" y="20"/>
                  </a:cubicBezTo>
                  <a:cubicBezTo>
                    <a:pt x="48" y="20"/>
                    <a:pt x="49" y="21"/>
                    <a:pt x="49" y="22"/>
                  </a:cubicBezTo>
                  <a:cubicBezTo>
                    <a:pt x="49" y="23"/>
                    <a:pt x="50" y="24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0" y="23"/>
                    <a:pt x="50" y="21"/>
                    <a:pt x="50" y="20"/>
                  </a:cubicBezTo>
                  <a:cubicBezTo>
                    <a:pt x="49" y="19"/>
                    <a:pt x="48" y="19"/>
                    <a:pt x="47" y="18"/>
                  </a:cubicBezTo>
                  <a:close/>
                  <a:moveTo>
                    <a:pt x="52" y="94"/>
                  </a:move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1"/>
                    <a:pt x="53" y="86"/>
                    <a:pt x="52" y="85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2" y="88"/>
                    <a:pt x="52" y="91"/>
                    <a:pt x="52" y="94"/>
                  </a:cubicBezTo>
                  <a:close/>
                  <a:moveTo>
                    <a:pt x="21" y="134"/>
                  </a:moveTo>
                  <a:cubicBezTo>
                    <a:pt x="22" y="133"/>
                    <a:pt x="22" y="133"/>
                    <a:pt x="22" y="132"/>
                  </a:cubicBezTo>
                  <a:cubicBezTo>
                    <a:pt x="22" y="131"/>
                    <a:pt x="22" y="130"/>
                    <a:pt x="22" y="129"/>
                  </a:cubicBezTo>
                  <a:cubicBezTo>
                    <a:pt x="22" y="129"/>
                    <a:pt x="21" y="129"/>
                    <a:pt x="21" y="130"/>
                  </a:cubicBezTo>
                  <a:cubicBezTo>
                    <a:pt x="21" y="131"/>
                    <a:pt x="21" y="132"/>
                    <a:pt x="21" y="134"/>
                  </a:cubicBezTo>
                  <a:close/>
                  <a:moveTo>
                    <a:pt x="19" y="107"/>
                  </a:moveTo>
                  <a:cubicBezTo>
                    <a:pt x="20" y="106"/>
                    <a:pt x="21" y="106"/>
                    <a:pt x="22" y="105"/>
                  </a:cubicBezTo>
                  <a:cubicBezTo>
                    <a:pt x="22" y="105"/>
                    <a:pt x="22" y="104"/>
                    <a:pt x="22" y="103"/>
                  </a:cubicBezTo>
                  <a:cubicBezTo>
                    <a:pt x="21" y="104"/>
                    <a:pt x="20" y="105"/>
                    <a:pt x="19" y="105"/>
                  </a:cubicBezTo>
                  <a:cubicBezTo>
                    <a:pt x="18" y="106"/>
                    <a:pt x="18" y="106"/>
                    <a:pt x="19" y="107"/>
                  </a:cubicBezTo>
                  <a:close/>
                  <a:moveTo>
                    <a:pt x="15" y="42"/>
                  </a:moveTo>
                  <a:cubicBezTo>
                    <a:pt x="15" y="43"/>
                    <a:pt x="15" y="43"/>
                    <a:pt x="15" y="44"/>
                  </a:cubicBezTo>
                  <a:cubicBezTo>
                    <a:pt x="16" y="44"/>
                    <a:pt x="17" y="43"/>
                    <a:pt x="17" y="43"/>
                  </a:cubicBezTo>
                  <a:cubicBezTo>
                    <a:pt x="18" y="42"/>
                    <a:pt x="18" y="42"/>
                    <a:pt x="18" y="41"/>
                  </a:cubicBezTo>
                  <a:cubicBezTo>
                    <a:pt x="17" y="41"/>
                    <a:pt x="16" y="42"/>
                    <a:pt x="15" y="42"/>
                  </a:cubicBezTo>
                  <a:close/>
                  <a:moveTo>
                    <a:pt x="22" y="88"/>
                  </a:moveTo>
                  <a:cubicBezTo>
                    <a:pt x="21" y="89"/>
                    <a:pt x="19" y="89"/>
                    <a:pt x="18" y="90"/>
                  </a:cubicBezTo>
                  <a:cubicBezTo>
                    <a:pt x="19" y="90"/>
                    <a:pt x="19" y="91"/>
                    <a:pt x="19" y="92"/>
                  </a:cubicBezTo>
                  <a:cubicBezTo>
                    <a:pt x="20" y="91"/>
                    <a:pt x="20" y="91"/>
                    <a:pt x="21" y="90"/>
                  </a:cubicBezTo>
                  <a:cubicBezTo>
                    <a:pt x="22" y="90"/>
                    <a:pt x="22" y="89"/>
                    <a:pt x="22" y="88"/>
                  </a:cubicBezTo>
                  <a:close/>
                  <a:moveTo>
                    <a:pt x="40" y="8"/>
                  </a:moveTo>
                  <a:cubicBezTo>
                    <a:pt x="40" y="7"/>
                    <a:pt x="40" y="6"/>
                    <a:pt x="39" y="6"/>
                  </a:cubicBezTo>
                  <a:cubicBezTo>
                    <a:pt x="38" y="5"/>
                    <a:pt x="37" y="6"/>
                    <a:pt x="36" y="7"/>
                  </a:cubicBezTo>
                  <a:cubicBezTo>
                    <a:pt x="37" y="7"/>
                    <a:pt x="39" y="8"/>
                    <a:pt x="40" y="8"/>
                  </a:cubicBezTo>
                  <a:close/>
                  <a:moveTo>
                    <a:pt x="48" y="48"/>
                  </a:moveTo>
                  <a:cubicBezTo>
                    <a:pt x="48" y="49"/>
                    <a:pt x="48" y="50"/>
                    <a:pt x="48" y="52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0"/>
                    <a:pt x="50" y="49"/>
                    <a:pt x="50" y="47"/>
                  </a:cubicBezTo>
                  <a:cubicBezTo>
                    <a:pt x="49" y="47"/>
                    <a:pt x="49" y="47"/>
                    <a:pt x="48" y="48"/>
                  </a:cubicBezTo>
                  <a:close/>
                  <a:moveTo>
                    <a:pt x="19" y="112"/>
                  </a:moveTo>
                  <a:cubicBezTo>
                    <a:pt x="20" y="111"/>
                    <a:pt x="21" y="111"/>
                    <a:pt x="21" y="110"/>
                  </a:cubicBezTo>
                  <a:cubicBezTo>
                    <a:pt x="22" y="109"/>
                    <a:pt x="22" y="109"/>
                    <a:pt x="22" y="108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1" y="109"/>
                    <a:pt x="21" y="109"/>
                    <a:pt x="20" y="109"/>
                  </a:cubicBezTo>
                  <a:cubicBezTo>
                    <a:pt x="19" y="110"/>
                    <a:pt x="19" y="110"/>
                    <a:pt x="19" y="111"/>
                  </a:cubicBezTo>
                  <a:cubicBezTo>
                    <a:pt x="19" y="111"/>
                    <a:pt x="19" y="111"/>
                    <a:pt x="19" y="112"/>
                  </a:cubicBezTo>
                  <a:close/>
                  <a:moveTo>
                    <a:pt x="38" y="37"/>
                  </a:moveTo>
                  <a:cubicBezTo>
                    <a:pt x="39" y="36"/>
                    <a:pt x="40" y="36"/>
                    <a:pt x="40" y="35"/>
                  </a:cubicBezTo>
                  <a:cubicBezTo>
                    <a:pt x="40" y="34"/>
                    <a:pt x="40" y="33"/>
                    <a:pt x="40" y="32"/>
                  </a:cubicBezTo>
                  <a:cubicBezTo>
                    <a:pt x="39" y="32"/>
                    <a:pt x="39" y="33"/>
                    <a:pt x="38" y="33"/>
                  </a:cubicBezTo>
                  <a:cubicBezTo>
                    <a:pt x="38" y="34"/>
                    <a:pt x="38" y="35"/>
                    <a:pt x="38" y="37"/>
                  </a:cubicBezTo>
                  <a:close/>
                  <a:moveTo>
                    <a:pt x="15" y="39"/>
                  </a:moveTo>
                  <a:cubicBezTo>
                    <a:pt x="16" y="39"/>
                    <a:pt x="17" y="38"/>
                    <a:pt x="18" y="38"/>
                  </a:cubicBezTo>
                  <a:cubicBezTo>
                    <a:pt x="18" y="37"/>
                    <a:pt x="18" y="37"/>
                    <a:pt x="19" y="36"/>
                  </a:cubicBezTo>
                  <a:cubicBezTo>
                    <a:pt x="17" y="37"/>
                    <a:pt x="16" y="37"/>
                    <a:pt x="15" y="38"/>
                  </a:cubicBezTo>
                  <a:cubicBezTo>
                    <a:pt x="15" y="38"/>
                    <a:pt x="15" y="39"/>
                    <a:pt x="15" y="39"/>
                  </a:cubicBezTo>
                  <a:close/>
                  <a:moveTo>
                    <a:pt x="38" y="207"/>
                  </a:moveTo>
                  <a:cubicBezTo>
                    <a:pt x="37" y="207"/>
                    <a:pt x="36" y="207"/>
                    <a:pt x="36" y="208"/>
                  </a:cubicBezTo>
                  <a:cubicBezTo>
                    <a:pt x="35" y="209"/>
                    <a:pt x="35" y="210"/>
                    <a:pt x="35" y="211"/>
                  </a:cubicBezTo>
                  <a:cubicBezTo>
                    <a:pt x="35" y="211"/>
                    <a:pt x="35" y="211"/>
                    <a:pt x="35" y="211"/>
                  </a:cubicBezTo>
                  <a:cubicBezTo>
                    <a:pt x="36" y="210"/>
                    <a:pt x="37" y="209"/>
                    <a:pt x="38" y="207"/>
                  </a:cubicBezTo>
                  <a:close/>
                  <a:moveTo>
                    <a:pt x="49" y="43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9" y="42"/>
                  </a:cubicBezTo>
                  <a:cubicBezTo>
                    <a:pt x="49" y="42"/>
                    <a:pt x="49" y="41"/>
                    <a:pt x="49" y="40"/>
                  </a:cubicBezTo>
                  <a:cubicBezTo>
                    <a:pt x="49" y="40"/>
                    <a:pt x="49" y="39"/>
                    <a:pt x="49" y="39"/>
                  </a:cubicBezTo>
                  <a:cubicBezTo>
                    <a:pt x="50" y="38"/>
                    <a:pt x="49" y="36"/>
                    <a:pt x="49" y="36"/>
                  </a:cubicBezTo>
                  <a:cubicBezTo>
                    <a:pt x="49" y="38"/>
                    <a:pt x="49" y="41"/>
                    <a:pt x="49" y="43"/>
                  </a:cubicBezTo>
                  <a:close/>
                  <a:moveTo>
                    <a:pt x="7" y="205"/>
                  </a:moveTo>
                  <a:cubicBezTo>
                    <a:pt x="7" y="204"/>
                    <a:pt x="7" y="202"/>
                    <a:pt x="7" y="201"/>
                  </a:cubicBezTo>
                  <a:cubicBezTo>
                    <a:pt x="7" y="200"/>
                    <a:pt x="7" y="200"/>
                    <a:pt x="7" y="200"/>
                  </a:cubicBezTo>
                  <a:cubicBezTo>
                    <a:pt x="7" y="202"/>
                    <a:pt x="7" y="203"/>
                    <a:pt x="7" y="205"/>
                  </a:cubicBezTo>
                  <a:cubicBezTo>
                    <a:pt x="7" y="205"/>
                    <a:pt x="7" y="206"/>
                    <a:pt x="7" y="205"/>
                  </a:cubicBezTo>
                  <a:close/>
                  <a:moveTo>
                    <a:pt x="26" y="113"/>
                  </a:moveTo>
                  <a:cubicBezTo>
                    <a:pt x="27" y="112"/>
                    <a:pt x="27" y="112"/>
                    <a:pt x="28" y="112"/>
                  </a:cubicBezTo>
                  <a:cubicBezTo>
                    <a:pt x="28" y="111"/>
                    <a:pt x="28" y="110"/>
                    <a:pt x="28" y="109"/>
                  </a:cubicBezTo>
                  <a:cubicBezTo>
                    <a:pt x="26" y="110"/>
                    <a:pt x="25" y="110"/>
                    <a:pt x="26" y="113"/>
                  </a:cubicBezTo>
                  <a:close/>
                  <a:moveTo>
                    <a:pt x="22" y="195"/>
                  </a:moveTo>
                  <a:cubicBezTo>
                    <a:pt x="24" y="194"/>
                    <a:pt x="26" y="192"/>
                    <a:pt x="26" y="192"/>
                  </a:cubicBezTo>
                  <a:cubicBezTo>
                    <a:pt x="25" y="192"/>
                    <a:pt x="23" y="192"/>
                    <a:pt x="23" y="193"/>
                  </a:cubicBezTo>
                  <a:cubicBezTo>
                    <a:pt x="23" y="193"/>
                    <a:pt x="22" y="194"/>
                    <a:pt x="22" y="195"/>
                  </a:cubicBezTo>
                  <a:close/>
                  <a:moveTo>
                    <a:pt x="20" y="158"/>
                  </a:moveTo>
                  <a:cubicBezTo>
                    <a:pt x="18" y="159"/>
                    <a:pt x="18" y="160"/>
                    <a:pt x="18" y="162"/>
                  </a:cubicBezTo>
                  <a:cubicBezTo>
                    <a:pt x="19" y="161"/>
                    <a:pt x="19" y="161"/>
                    <a:pt x="20" y="161"/>
                  </a:cubicBezTo>
                  <a:cubicBezTo>
                    <a:pt x="20" y="160"/>
                    <a:pt x="20" y="159"/>
                    <a:pt x="20" y="158"/>
                  </a:cubicBezTo>
                  <a:close/>
                  <a:moveTo>
                    <a:pt x="12" y="52"/>
                  </a:moveTo>
                  <a:cubicBezTo>
                    <a:pt x="11" y="53"/>
                    <a:pt x="11" y="53"/>
                    <a:pt x="10" y="53"/>
                  </a:cubicBezTo>
                  <a:cubicBezTo>
                    <a:pt x="10" y="54"/>
                    <a:pt x="10" y="55"/>
                    <a:pt x="10" y="56"/>
                  </a:cubicBezTo>
                  <a:cubicBezTo>
                    <a:pt x="12" y="55"/>
                    <a:pt x="12" y="54"/>
                    <a:pt x="12" y="52"/>
                  </a:cubicBezTo>
                  <a:close/>
                  <a:moveTo>
                    <a:pt x="18" y="131"/>
                  </a:moveTo>
                  <a:cubicBezTo>
                    <a:pt x="18" y="131"/>
                    <a:pt x="17" y="132"/>
                    <a:pt x="17" y="132"/>
                  </a:cubicBezTo>
                  <a:cubicBezTo>
                    <a:pt x="17" y="133"/>
                    <a:pt x="17" y="135"/>
                    <a:pt x="18" y="136"/>
                  </a:cubicBezTo>
                  <a:cubicBezTo>
                    <a:pt x="19" y="135"/>
                    <a:pt x="19" y="133"/>
                    <a:pt x="18" y="131"/>
                  </a:cubicBezTo>
                  <a:close/>
                  <a:moveTo>
                    <a:pt x="26" y="46"/>
                  </a:moveTo>
                  <a:cubicBezTo>
                    <a:pt x="25" y="46"/>
                    <a:pt x="25" y="46"/>
                    <a:pt x="25" y="46"/>
                  </a:cubicBezTo>
                  <a:cubicBezTo>
                    <a:pt x="24" y="46"/>
                    <a:pt x="23" y="47"/>
                    <a:pt x="22" y="47"/>
                  </a:cubicBezTo>
                  <a:cubicBezTo>
                    <a:pt x="21" y="48"/>
                    <a:pt x="21" y="48"/>
                    <a:pt x="22" y="49"/>
                  </a:cubicBezTo>
                  <a:cubicBezTo>
                    <a:pt x="23" y="48"/>
                    <a:pt x="24" y="47"/>
                    <a:pt x="25" y="46"/>
                  </a:cubicBezTo>
                  <a:cubicBezTo>
                    <a:pt x="26" y="46"/>
                    <a:pt x="25" y="46"/>
                    <a:pt x="26" y="46"/>
                  </a:cubicBezTo>
                  <a:close/>
                  <a:moveTo>
                    <a:pt x="14" y="205"/>
                  </a:moveTo>
                  <a:cubicBezTo>
                    <a:pt x="15" y="205"/>
                    <a:pt x="17" y="204"/>
                    <a:pt x="19" y="204"/>
                  </a:cubicBezTo>
                  <a:cubicBezTo>
                    <a:pt x="19" y="203"/>
                    <a:pt x="18" y="203"/>
                    <a:pt x="18" y="203"/>
                  </a:cubicBezTo>
                  <a:cubicBezTo>
                    <a:pt x="17" y="203"/>
                    <a:pt x="17" y="203"/>
                    <a:pt x="16" y="204"/>
                  </a:cubicBezTo>
                  <a:cubicBezTo>
                    <a:pt x="15" y="204"/>
                    <a:pt x="15" y="204"/>
                    <a:pt x="14" y="205"/>
                  </a:cubicBezTo>
                  <a:close/>
                  <a:moveTo>
                    <a:pt x="15" y="53"/>
                  </a:moveTo>
                  <a:cubicBezTo>
                    <a:pt x="17" y="52"/>
                    <a:pt x="18" y="52"/>
                    <a:pt x="17" y="50"/>
                  </a:cubicBezTo>
                  <a:cubicBezTo>
                    <a:pt x="17" y="50"/>
                    <a:pt x="16" y="50"/>
                    <a:pt x="15" y="51"/>
                  </a:cubicBezTo>
                  <a:cubicBezTo>
                    <a:pt x="15" y="51"/>
                    <a:pt x="15" y="52"/>
                    <a:pt x="15" y="53"/>
                  </a:cubicBezTo>
                  <a:close/>
                  <a:moveTo>
                    <a:pt x="7" y="134"/>
                  </a:moveTo>
                  <a:cubicBezTo>
                    <a:pt x="8" y="131"/>
                    <a:pt x="8" y="127"/>
                    <a:pt x="8" y="124"/>
                  </a:cubicBezTo>
                  <a:cubicBezTo>
                    <a:pt x="7" y="125"/>
                    <a:pt x="7" y="130"/>
                    <a:pt x="7" y="134"/>
                  </a:cubicBezTo>
                  <a:close/>
                  <a:moveTo>
                    <a:pt x="52" y="80"/>
                  </a:moveTo>
                  <a:cubicBezTo>
                    <a:pt x="53" y="79"/>
                    <a:pt x="53" y="79"/>
                    <a:pt x="53" y="77"/>
                  </a:cubicBezTo>
                  <a:cubicBezTo>
                    <a:pt x="53" y="76"/>
                    <a:pt x="53" y="75"/>
                    <a:pt x="53" y="74"/>
                  </a:cubicBezTo>
                  <a:cubicBezTo>
                    <a:pt x="52" y="72"/>
                    <a:pt x="52" y="72"/>
                    <a:pt x="52" y="71"/>
                  </a:cubicBezTo>
                  <a:cubicBezTo>
                    <a:pt x="52" y="74"/>
                    <a:pt x="52" y="79"/>
                    <a:pt x="52" y="80"/>
                  </a:cubicBezTo>
                  <a:close/>
                  <a:moveTo>
                    <a:pt x="14" y="92"/>
                  </a:moveTo>
                  <a:cubicBezTo>
                    <a:pt x="14" y="93"/>
                    <a:pt x="14" y="94"/>
                    <a:pt x="14" y="95"/>
                  </a:cubicBezTo>
                  <a:cubicBezTo>
                    <a:pt x="16" y="94"/>
                    <a:pt x="16" y="94"/>
                    <a:pt x="16" y="91"/>
                  </a:cubicBezTo>
                  <a:cubicBezTo>
                    <a:pt x="15" y="91"/>
                    <a:pt x="15" y="91"/>
                    <a:pt x="14" y="92"/>
                  </a:cubicBezTo>
                  <a:close/>
                  <a:moveTo>
                    <a:pt x="25" y="151"/>
                  </a:moveTo>
                  <a:cubicBezTo>
                    <a:pt x="27" y="150"/>
                    <a:pt x="27" y="150"/>
                    <a:pt x="26" y="148"/>
                  </a:cubicBezTo>
                  <a:cubicBezTo>
                    <a:pt x="25" y="148"/>
                    <a:pt x="25" y="148"/>
                    <a:pt x="25" y="151"/>
                  </a:cubicBezTo>
                  <a:close/>
                  <a:moveTo>
                    <a:pt x="31" y="37"/>
                  </a:moveTo>
                  <a:cubicBezTo>
                    <a:pt x="29" y="38"/>
                    <a:pt x="29" y="39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39"/>
                    <a:pt x="31" y="38"/>
                    <a:pt x="31" y="37"/>
                  </a:cubicBezTo>
                  <a:close/>
                  <a:moveTo>
                    <a:pt x="22" y="113"/>
                  </a:move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0" y="114"/>
                    <a:pt x="20" y="114"/>
                  </a:cubicBezTo>
                  <a:cubicBezTo>
                    <a:pt x="19" y="115"/>
                    <a:pt x="19" y="115"/>
                    <a:pt x="20" y="116"/>
                  </a:cubicBezTo>
                  <a:cubicBezTo>
                    <a:pt x="20" y="116"/>
                    <a:pt x="21" y="115"/>
                    <a:pt x="21" y="115"/>
                  </a:cubicBezTo>
                  <a:cubicBezTo>
                    <a:pt x="22" y="114"/>
                    <a:pt x="22" y="114"/>
                    <a:pt x="22" y="113"/>
                  </a:cubicBezTo>
                  <a:close/>
                  <a:moveTo>
                    <a:pt x="19" y="94"/>
                  </a:moveTo>
                  <a:cubicBezTo>
                    <a:pt x="19" y="95"/>
                    <a:pt x="20" y="95"/>
                    <a:pt x="20" y="96"/>
                  </a:cubicBezTo>
                  <a:cubicBezTo>
                    <a:pt x="20" y="95"/>
                    <a:pt x="21" y="95"/>
                    <a:pt x="22" y="95"/>
                  </a:cubicBezTo>
                  <a:cubicBezTo>
                    <a:pt x="22" y="94"/>
                    <a:pt x="22" y="94"/>
                    <a:pt x="22" y="93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1" y="94"/>
                    <a:pt x="20" y="94"/>
                    <a:pt x="19" y="94"/>
                  </a:cubicBezTo>
                  <a:close/>
                  <a:moveTo>
                    <a:pt x="24" y="23"/>
                  </a:moveTo>
                  <a:cubicBezTo>
                    <a:pt x="22" y="24"/>
                    <a:pt x="22" y="24"/>
                    <a:pt x="23" y="26"/>
                  </a:cubicBezTo>
                  <a:cubicBezTo>
                    <a:pt x="23" y="25"/>
                    <a:pt x="24" y="25"/>
                    <a:pt x="25" y="25"/>
                  </a:cubicBezTo>
                  <a:cubicBezTo>
                    <a:pt x="25" y="24"/>
                    <a:pt x="25" y="24"/>
                    <a:pt x="24" y="23"/>
                  </a:cubicBezTo>
                  <a:close/>
                  <a:moveTo>
                    <a:pt x="30" y="32"/>
                  </a:moveTo>
                  <a:cubicBezTo>
                    <a:pt x="30" y="31"/>
                    <a:pt x="29" y="30"/>
                    <a:pt x="29" y="29"/>
                  </a:cubicBezTo>
                  <a:cubicBezTo>
                    <a:pt x="28" y="30"/>
                    <a:pt x="28" y="31"/>
                    <a:pt x="29" y="32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lose/>
                  <a:moveTo>
                    <a:pt x="26" y="116"/>
                  </a:moveTo>
                  <a:cubicBezTo>
                    <a:pt x="26" y="116"/>
                    <a:pt x="26" y="117"/>
                    <a:pt x="26" y="118"/>
                  </a:cubicBezTo>
                  <a:cubicBezTo>
                    <a:pt x="28" y="117"/>
                    <a:pt x="28" y="117"/>
                    <a:pt x="27" y="115"/>
                  </a:cubicBezTo>
                  <a:cubicBezTo>
                    <a:pt x="27" y="115"/>
                    <a:pt x="26" y="115"/>
                    <a:pt x="26" y="116"/>
                  </a:cubicBezTo>
                  <a:close/>
                  <a:moveTo>
                    <a:pt x="38" y="51"/>
                  </a:moveTo>
                  <a:cubicBezTo>
                    <a:pt x="38" y="52"/>
                    <a:pt x="37" y="55"/>
                    <a:pt x="38" y="57"/>
                  </a:cubicBezTo>
                  <a:cubicBezTo>
                    <a:pt x="38" y="57"/>
                    <a:pt x="38" y="56"/>
                    <a:pt x="38" y="56"/>
                  </a:cubicBezTo>
                  <a:cubicBezTo>
                    <a:pt x="38" y="54"/>
                    <a:pt x="38" y="53"/>
                    <a:pt x="38" y="51"/>
                  </a:cubicBezTo>
                  <a:close/>
                  <a:moveTo>
                    <a:pt x="25" y="98"/>
                  </a:moveTo>
                  <a:cubicBezTo>
                    <a:pt x="27" y="97"/>
                    <a:pt x="28" y="96"/>
                    <a:pt x="27" y="95"/>
                  </a:cubicBezTo>
                  <a:cubicBezTo>
                    <a:pt x="25" y="96"/>
                    <a:pt x="25" y="96"/>
                    <a:pt x="25" y="98"/>
                  </a:cubicBezTo>
                  <a:close/>
                  <a:moveTo>
                    <a:pt x="18" y="87"/>
                  </a:moveTo>
                  <a:cubicBezTo>
                    <a:pt x="18" y="87"/>
                    <a:pt x="18" y="87"/>
                    <a:pt x="18" y="87"/>
                  </a:cubicBezTo>
                  <a:cubicBezTo>
                    <a:pt x="19" y="86"/>
                    <a:pt x="20" y="86"/>
                    <a:pt x="21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0" y="85"/>
                    <a:pt x="19" y="86"/>
                    <a:pt x="18" y="87"/>
                  </a:cubicBezTo>
                  <a:close/>
                  <a:moveTo>
                    <a:pt x="35" y="49"/>
                  </a:moveTo>
                  <a:cubicBezTo>
                    <a:pt x="35" y="49"/>
                    <a:pt x="35" y="49"/>
                    <a:pt x="35" y="49"/>
                  </a:cubicBezTo>
                  <a:cubicBezTo>
                    <a:pt x="35" y="47"/>
                    <a:pt x="35" y="45"/>
                    <a:pt x="35" y="44"/>
                  </a:cubicBezTo>
                  <a:cubicBezTo>
                    <a:pt x="35" y="44"/>
                    <a:pt x="34" y="44"/>
                    <a:pt x="34" y="45"/>
                  </a:cubicBezTo>
                  <a:cubicBezTo>
                    <a:pt x="35" y="46"/>
                    <a:pt x="35" y="47"/>
                    <a:pt x="35" y="49"/>
                  </a:cubicBezTo>
                  <a:close/>
                  <a:moveTo>
                    <a:pt x="20" y="98"/>
                  </a:moveTo>
                  <a:cubicBezTo>
                    <a:pt x="21" y="100"/>
                    <a:pt x="21" y="100"/>
                    <a:pt x="22" y="100"/>
                  </a:cubicBezTo>
                  <a:cubicBezTo>
                    <a:pt x="22" y="99"/>
                    <a:pt x="22" y="99"/>
                    <a:pt x="22" y="98"/>
                  </a:cubicBezTo>
                  <a:cubicBezTo>
                    <a:pt x="21" y="98"/>
                    <a:pt x="21" y="98"/>
                    <a:pt x="20" y="98"/>
                  </a:cubicBezTo>
                  <a:close/>
                  <a:moveTo>
                    <a:pt x="20" y="173"/>
                  </a:moveTo>
                  <a:cubicBezTo>
                    <a:pt x="21" y="172"/>
                    <a:pt x="21" y="172"/>
                    <a:pt x="21" y="170"/>
                  </a:cubicBezTo>
                  <a:cubicBezTo>
                    <a:pt x="19" y="171"/>
                    <a:pt x="19" y="171"/>
                    <a:pt x="20" y="173"/>
                  </a:cubicBezTo>
                  <a:close/>
                  <a:moveTo>
                    <a:pt x="9" y="30"/>
                  </a:moveTo>
                  <a:cubicBezTo>
                    <a:pt x="10" y="29"/>
                    <a:pt x="12" y="28"/>
                    <a:pt x="13" y="27"/>
                  </a:cubicBezTo>
                  <a:cubicBezTo>
                    <a:pt x="12" y="27"/>
                    <a:pt x="10" y="28"/>
                    <a:pt x="9" y="29"/>
                  </a:cubicBezTo>
                  <a:cubicBezTo>
                    <a:pt x="9" y="29"/>
                    <a:pt x="9" y="29"/>
                    <a:pt x="9" y="30"/>
                  </a:cubicBezTo>
                  <a:close/>
                  <a:moveTo>
                    <a:pt x="15" y="112"/>
                  </a:moveTo>
                  <a:cubicBezTo>
                    <a:pt x="14" y="112"/>
                    <a:pt x="14" y="112"/>
                    <a:pt x="14" y="112"/>
                  </a:cubicBezTo>
                  <a:cubicBezTo>
                    <a:pt x="14" y="113"/>
                    <a:pt x="14" y="114"/>
                    <a:pt x="14" y="115"/>
                  </a:cubicBezTo>
                  <a:cubicBezTo>
                    <a:pt x="15" y="114"/>
                    <a:pt x="15" y="113"/>
                    <a:pt x="15" y="112"/>
                  </a:cubicBezTo>
                  <a:close/>
                  <a:moveTo>
                    <a:pt x="16" y="58"/>
                  </a:moveTo>
                  <a:cubicBezTo>
                    <a:pt x="17" y="57"/>
                    <a:pt x="17" y="57"/>
                    <a:pt x="17" y="55"/>
                  </a:cubicBezTo>
                  <a:cubicBezTo>
                    <a:pt x="15" y="56"/>
                    <a:pt x="15" y="56"/>
                    <a:pt x="16" y="58"/>
                  </a:cubicBezTo>
                  <a:close/>
                  <a:moveTo>
                    <a:pt x="25" y="27"/>
                  </a:moveTo>
                  <a:cubicBezTo>
                    <a:pt x="24" y="28"/>
                    <a:pt x="23" y="28"/>
                    <a:pt x="23" y="29"/>
                  </a:cubicBezTo>
                  <a:cubicBezTo>
                    <a:pt x="22" y="29"/>
                    <a:pt x="22" y="29"/>
                    <a:pt x="22" y="30"/>
                  </a:cubicBezTo>
                  <a:cubicBezTo>
                    <a:pt x="25" y="29"/>
                    <a:pt x="25" y="29"/>
                    <a:pt x="25" y="27"/>
                  </a:cubicBezTo>
                  <a:close/>
                  <a:moveTo>
                    <a:pt x="4" y="15"/>
                  </a:moveTo>
                  <a:cubicBezTo>
                    <a:pt x="5" y="15"/>
                    <a:pt x="5" y="14"/>
                    <a:pt x="6" y="14"/>
                  </a:cubicBezTo>
                  <a:cubicBezTo>
                    <a:pt x="4" y="13"/>
                    <a:pt x="6" y="12"/>
                    <a:pt x="6" y="10"/>
                  </a:cubicBezTo>
                  <a:cubicBezTo>
                    <a:pt x="4" y="12"/>
                    <a:pt x="4" y="13"/>
                    <a:pt x="4" y="15"/>
                  </a:cubicBezTo>
                  <a:close/>
                  <a:moveTo>
                    <a:pt x="14" y="86"/>
                  </a:moveTo>
                  <a:cubicBezTo>
                    <a:pt x="14" y="86"/>
                    <a:pt x="14" y="86"/>
                    <a:pt x="15" y="86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4"/>
                    <a:pt x="15" y="82"/>
                    <a:pt x="14" y="82"/>
                  </a:cubicBezTo>
                  <a:cubicBezTo>
                    <a:pt x="14" y="83"/>
                    <a:pt x="14" y="84"/>
                    <a:pt x="14" y="86"/>
                  </a:cubicBezTo>
                  <a:close/>
                  <a:moveTo>
                    <a:pt x="22" y="175"/>
                  </a:moveTo>
                  <a:cubicBezTo>
                    <a:pt x="21" y="175"/>
                    <a:pt x="21" y="175"/>
                    <a:pt x="20" y="176"/>
                  </a:cubicBezTo>
                  <a:cubicBezTo>
                    <a:pt x="20" y="176"/>
                    <a:pt x="20" y="177"/>
                    <a:pt x="20" y="177"/>
                  </a:cubicBezTo>
                  <a:cubicBezTo>
                    <a:pt x="22" y="176"/>
                    <a:pt x="22" y="176"/>
                    <a:pt x="22" y="175"/>
                  </a:cubicBezTo>
                  <a:close/>
                  <a:moveTo>
                    <a:pt x="40" y="23"/>
                  </a:moveTo>
                  <a:cubicBezTo>
                    <a:pt x="40" y="23"/>
                    <a:pt x="39" y="23"/>
                    <a:pt x="39" y="23"/>
                  </a:cubicBezTo>
                  <a:cubicBezTo>
                    <a:pt x="39" y="25"/>
                    <a:pt x="39" y="26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0" y="26"/>
                    <a:pt x="40" y="25"/>
                    <a:pt x="40" y="23"/>
                  </a:cubicBezTo>
                  <a:close/>
                  <a:moveTo>
                    <a:pt x="34" y="116"/>
                  </a:moveTo>
                  <a:cubicBezTo>
                    <a:pt x="34" y="116"/>
                    <a:pt x="34" y="116"/>
                    <a:pt x="33" y="116"/>
                  </a:cubicBezTo>
                  <a:cubicBezTo>
                    <a:pt x="33" y="116"/>
                    <a:pt x="32" y="117"/>
                    <a:pt x="32" y="117"/>
                  </a:cubicBezTo>
                  <a:cubicBezTo>
                    <a:pt x="32" y="118"/>
                    <a:pt x="32" y="119"/>
                    <a:pt x="32" y="120"/>
                  </a:cubicBezTo>
                  <a:cubicBezTo>
                    <a:pt x="32" y="120"/>
                    <a:pt x="32" y="120"/>
                    <a:pt x="32" y="121"/>
                  </a:cubicBezTo>
                  <a:cubicBezTo>
                    <a:pt x="32" y="120"/>
                    <a:pt x="32" y="119"/>
                    <a:pt x="32" y="118"/>
                  </a:cubicBezTo>
                  <a:cubicBezTo>
                    <a:pt x="33" y="118"/>
                    <a:pt x="33" y="117"/>
                    <a:pt x="34" y="116"/>
                  </a:cubicBezTo>
                  <a:close/>
                  <a:moveTo>
                    <a:pt x="7" y="68"/>
                  </a:moveTo>
                  <a:cubicBezTo>
                    <a:pt x="7" y="68"/>
                    <a:pt x="7" y="68"/>
                    <a:pt x="7" y="68"/>
                  </a:cubicBezTo>
                  <a:cubicBezTo>
                    <a:pt x="7" y="66"/>
                    <a:pt x="7" y="65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7" y="67"/>
                    <a:pt x="7" y="68"/>
                  </a:cubicBezTo>
                  <a:close/>
                  <a:moveTo>
                    <a:pt x="38" y="172"/>
                  </a:moveTo>
                  <a:cubicBezTo>
                    <a:pt x="39" y="171"/>
                    <a:pt x="39" y="170"/>
                    <a:pt x="38" y="168"/>
                  </a:cubicBezTo>
                  <a:cubicBezTo>
                    <a:pt x="38" y="169"/>
                    <a:pt x="38" y="171"/>
                    <a:pt x="38" y="172"/>
                  </a:cubicBezTo>
                  <a:close/>
                  <a:moveTo>
                    <a:pt x="35" y="91"/>
                  </a:moveTo>
                  <a:cubicBezTo>
                    <a:pt x="35" y="91"/>
                    <a:pt x="35" y="91"/>
                    <a:pt x="35" y="91"/>
                  </a:cubicBezTo>
                  <a:cubicBezTo>
                    <a:pt x="34" y="92"/>
                    <a:pt x="32" y="92"/>
                    <a:pt x="31" y="93"/>
                  </a:cubicBezTo>
                  <a:cubicBezTo>
                    <a:pt x="31" y="93"/>
                    <a:pt x="31" y="94"/>
                    <a:pt x="31" y="94"/>
                  </a:cubicBezTo>
                  <a:cubicBezTo>
                    <a:pt x="32" y="93"/>
                    <a:pt x="34" y="92"/>
                    <a:pt x="35" y="91"/>
                  </a:cubicBezTo>
                  <a:close/>
                  <a:moveTo>
                    <a:pt x="28" y="120"/>
                  </a:moveTo>
                  <a:cubicBezTo>
                    <a:pt x="26" y="121"/>
                    <a:pt x="26" y="121"/>
                    <a:pt x="27" y="123"/>
                  </a:cubicBezTo>
                  <a:cubicBezTo>
                    <a:pt x="28" y="123"/>
                    <a:pt x="27" y="121"/>
                    <a:pt x="28" y="120"/>
                  </a:cubicBezTo>
                  <a:close/>
                  <a:moveTo>
                    <a:pt x="34" y="112"/>
                  </a:moveTo>
                  <a:cubicBezTo>
                    <a:pt x="34" y="112"/>
                    <a:pt x="34" y="112"/>
                    <a:pt x="34" y="112"/>
                  </a:cubicBezTo>
                  <a:cubicBezTo>
                    <a:pt x="33" y="112"/>
                    <a:pt x="33" y="112"/>
                    <a:pt x="32" y="112"/>
                  </a:cubicBezTo>
                  <a:cubicBezTo>
                    <a:pt x="31" y="113"/>
                    <a:pt x="31" y="113"/>
                    <a:pt x="32" y="114"/>
                  </a:cubicBezTo>
                  <a:cubicBezTo>
                    <a:pt x="33" y="113"/>
                    <a:pt x="34" y="113"/>
                    <a:pt x="34" y="112"/>
                  </a:cubicBezTo>
                  <a:close/>
                  <a:moveTo>
                    <a:pt x="22" y="124"/>
                  </a:moveTo>
                  <a:cubicBezTo>
                    <a:pt x="20" y="125"/>
                    <a:pt x="20" y="126"/>
                    <a:pt x="21" y="127"/>
                  </a:cubicBezTo>
                  <a:cubicBezTo>
                    <a:pt x="22" y="126"/>
                    <a:pt x="23" y="126"/>
                    <a:pt x="22" y="124"/>
                  </a:cubicBezTo>
                  <a:close/>
                  <a:moveTo>
                    <a:pt x="41" y="123"/>
                  </a:moveTo>
                  <a:cubicBezTo>
                    <a:pt x="40" y="123"/>
                    <a:pt x="40" y="123"/>
                    <a:pt x="40" y="124"/>
                  </a:cubicBezTo>
                  <a:cubicBezTo>
                    <a:pt x="40" y="125"/>
                    <a:pt x="40" y="126"/>
                    <a:pt x="40" y="127"/>
                  </a:cubicBezTo>
                  <a:cubicBezTo>
                    <a:pt x="40" y="127"/>
                    <a:pt x="41" y="127"/>
                    <a:pt x="41" y="128"/>
                  </a:cubicBezTo>
                  <a:cubicBezTo>
                    <a:pt x="41" y="126"/>
                    <a:pt x="41" y="125"/>
                    <a:pt x="41" y="123"/>
                  </a:cubicBezTo>
                  <a:close/>
                  <a:moveTo>
                    <a:pt x="14" y="7"/>
                  </a:moveTo>
                  <a:cubicBezTo>
                    <a:pt x="13" y="7"/>
                    <a:pt x="11" y="8"/>
                    <a:pt x="10" y="9"/>
                  </a:cubicBezTo>
                  <a:cubicBezTo>
                    <a:pt x="12" y="9"/>
                    <a:pt x="13" y="8"/>
                    <a:pt x="14" y="7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8"/>
                    <a:pt x="23" y="19"/>
                  </a:cubicBezTo>
                  <a:cubicBezTo>
                    <a:pt x="23" y="19"/>
                    <a:pt x="24" y="18"/>
                    <a:pt x="24" y="18"/>
                  </a:cubicBezTo>
                  <a:cubicBezTo>
                    <a:pt x="24" y="17"/>
                    <a:pt x="24" y="16"/>
                    <a:pt x="23" y="16"/>
                  </a:cubicBezTo>
                  <a:close/>
                  <a:moveTo>
                    <a:pt x="53" y="114"/>
                  </a:moveTo>
                  <a:cubicBezTo>
                    <a:pt x="53" y="114"/>
                    <a:pt x="53" y="114"/>
                    <a:pt x="53" y="114"/>
                  </a:cubicBezTo>
                  <a:cubicBezTo>
                    <a:pt x="53" y="116"/>
                    <a:pt x="53" y="118"/>
                    <a:pt x="53" y="120"/>
                  </a:cubicBezTo>
                  <a:cubicBezTo>
                    <a:pt x="53" y="118"/>
                    <a:pt x="53" y="116"/>
                    <a:pt x="53" y="114"/>
                  </a:cubicBezTo>
                  <a:close/>
                  <a:moveTo>
                    <a:pt x="8" y="90"/>
                  </a:moveTo>
                  <a:cubicBezTo>
                    <a:pt x="8" y="90"/>
                    <a:pt x="9" y="90"/>
                    <a:pt x="9" y="90"/>
                  </a:cubicBezTo>
                  <a:cubicBezTo>
                    <a:pt x="9" y="88"/>
                    <a:pt x="9" y="87"/>
                    <a:pt x="9" y="85"/>
                  </a:cubicBezTo>
                  <a:cubicBezTo>
                    <a:pt x="8" y="87"/>
                    <a:pt x="8" y="88"/>
                    <a:pt x="8" y="90"/>
                  </a:cubicBezTo>
                  <a:close/>
                  <a:moveTo>
                    <a:pt x="40" y="117"/>
                  </a:moveTo>
                  <a:cubicBezTo>
                    <a:pt x="41" y="116"/>
                    <a:pt x="41" y="115"/>
                    <a:pt x="41" y="114"/>
                  </a:cubicBezTo>
                  <a:cubicBezTo>
                    <a:pt x="41" y="113"/>
                    <a:pt x="41" y="112"/>
                    <a:pt x="41" y="111"/>
                  </a:cubicBezTo>
                  <a:cubicBezTo>
                    <a:pt x="40" y="112"/>
                    <a:pt x="40" y="115"/>
                    <a:pt x="40" y="117"/>
                  </a:cubicBezTo>
                  <a:close/>
                  <a:moveTo>
                    <a:pt x="26" y="37"/>
                  </a:moveTo>
                  <a:cubicBezTo>
                    <a:pt x="26" y="37"/>
                    <a:pt x="25" y="37"/>
                    <a:pt x="25" y="37"/>
                  </a:cubicBezTo>
                  <a:cubicBezTo>
                    <a:pt x="24" y="38"/>
                    <a:pt x="23" y="38"/>
                    <a:pt x="22" y="39"/>
                  </a:cubicBezTo>
                  <a:cubicBezTo>
                    <a:pt x="22" y="39"/>
                    <a:pt x="22" y="39"/>
                    <a:pt x="22" y="40"/>
                  </a:cubicBezTo>
                  <a:cubicBezTo>
                    <a:pt x="23" y="39"/>
                    <a:pt x="24" y="38"/>
                    <a:pt x="26" y="37"/>
                  </a:cubicBezTo>
                  <a:close/>
                  <a:moveTo>
                    <a:pt x="26" y="143"/>
                  </a:moveTo>
                  <a:cubicBezTo>
                    <a:pt x="25" y="143"/>
                    <a:pt x="25" y="144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6" y="145"/>
                    <a:pt x="26" y="145"/>
                  </a:cubicBezTo>
                  <a:cubicBezTo>
                    <a:pt x="26" y="144"/>
                    <a:pt x="26" y="144"/>
                    <a:pt x="26" y="143"/>
                  </a:cubicBezTo>
                  <a:close/>
                  <a:moveTo>
                    <a:pt x="22" y="179"/>
                  </a:moveTo>
                  <a:cubicBezTo>
                    <a:pt x="21" y="180"/>
                    <a:pt x="21" y="180"/>
                    <a:pt x="21" y="181"/>
                  </a:cubicBezTo>
                  <a:cubicBezTo>
                    <a:pt x="21" y="181"/>
                    <a:pt x="22" y="181"/>
                    <a:pt x="23" y="180"/>
                  </a:cubicBezTo>
                  <a:cubicBezTo>
                    <a:pt x="22" y="180"/>
                    <a:pt x="22" y="180"/>
                    <a:pt x="22" y="179"/>
                  </a:cubicBezTo>
                  <a:close/>
                  <a:moveTo>
                    <a:pt x="25" y="164"/>
                  </a:moveTo>
                  <a:cubicBezTo>
                    <a:pt x="26" y="163"/>
                    <a:pt x="26" y="162"/>
                    <a:pt x="26" y="161"/>
                  </a:cubicBezTo>
                  <a:cubicBezTo>
                    <a:pt x="25" y="161"/>
                    <a:pt x="25" y="161"/>
                    <a:pt x="25" y="164"/>
                  </a:cubicBezTo>
                  <a:close/>
                  <a:moveTo>
                    <a:pt x="5" y="7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5" y="6"/>
                    <a:pt x="5" y="7"/>
                  </a:cubicBezTo>
                  <a:close/>
                  <a:moveTo>
                    <a:pt x="12" y="20"/>
                  </a:moveTo>
                  <a:cubicBezTo>
                    <a:pt x="12" y="20"/>
                    <a:pt x="12" y="20"/>
                    <a:pt x="12" y="20"/>
                  </a:cubicBezTo>
                  <a:cubicBezTo>
                    <a:pt x="11" y="21"/>
                    <a:pt x="10" y="21"/>
                    <a:pt x="9" y="22"/>
                  </a:cubicBezTo>
                  <a:cubicBezTo>
                    <a:pt x="9" y="22"/>
                    <a:pt x="9" y="22"/>
                    <a:pt x="9" y="23"/>
                  </a:cubicBezTo>
                  <a:cubicBezTo>
                    <a:pt x="10" y="22"/>
                    <a:pt x="11" y="21"/>
                    <a:pt x="12" y="20"/>
                  </a:cubicBezTo>
                  <a:close/>
                  <a:moveTo>
                    <a:pt x="22" y="184"/>
                  </a:moveTo>
                  <a:cubicBezTo>
                    <a:pt x="21" y="184"/>
                    <a:pt x="21" y="184"/>
                    <a:pt x="21" y="185"/>
                  </a:cubicBezTo>
                  <a:cubicBezTo>
                    <a:pt x="21" y="185"/>
                    <a:pt x="21" y="186"/>
                    <a:pt x="21" y="187"/>
                  </a:cubicBezTo>
                  <a:cubicBezTo>
                    <a:pt x="22" y="186"/>
                    <a:pt x="22" y="185"/>
                    <a:pt x="22" y="184"/>
                  </a:cubicBezTo>
                  <a:close/>
                  <a:moveTo>
                    <a:pt x="33" y="123"/>
                  </a:moveTo>
                  <a:cubicBezTo>
                    <a:pt x="32" y="124"/>
                    <a:pt x="32" y="124"/>
                    <a:pt x="32" y="126"/>
                  </a:cubicBezTo>
                  <a:cubicBezTo>
                    <a:pt x="33" y="125"/>
                    <a:pt x="33" y="124"/>
                    <a:pt x="33" y="123"/>
                  </a:cubicBezTo>
                  <a:close/>
                  <a:moveTo>
                    <a:pt x="28" y="126"/>
                  </a:moveTo>
                  <a:cubicBezTo>
                    <a:pt x="27" y="126"/>
                    <a:pt x="27" y="126"/>
                    <a:pt x="27" y="126"/>
                  </a:cubicBezTo>
                  <a:cubicBezTo>
                    <a:pt x="27" y="127"/>
                    <a:pt x="27" y="128"/>
                    <a:pt x="27" y="129"/>
                  </a:cubicBezTo>
                  <a:cubicBezTo>
                    <a:pt x="28" y="128"/>
                    <a:pt x="28" y="128"/>
                    <a:pt x="28" y="126"/>
                  </a:cubicBezTo>
                  <a:close/>
                  <a:moveTo>
                    <a:pt x="38" y="97"/>
                  </a:moveTo>
                  <a:cubicBezTo>
                    <a:pt x="39" y="96"/>
                    <a:pt x="38" y="94"/>
                    <a:pt x="38" y="93"/>
                  </a:cubicBezTo>
                  <a:cubicBezTo>
                    <a:pt x="38" y="94"/>
                    <a:pt x="38" y="96"/>
                    <a:pt x="38" y="97"/>
                  </a:cubicBezTo>
                  <a:close/>
                  <a:moveTo>
                    <a:pt x="53" y="106"/>
                  </a:moveTo>
                  <a:cubicBezTo>
                    <a:pt x="53" y="105"/>
                    <a:pt x="53" y="101"/>
                    <a:pt x="53" y="100"/>
                  </a:cubicBezTo>
                  <a:cubicBezTo>
                    <a:pt x="53" y="102"/>
                    <a:pt x="53" y="104"/>
                    <a:pt x="53" y="106"/>
                  </a:cubicBezTo>
                  <a:close/>
                  <a:moveTo>
                    <a:pt x="49" y="99"/>
                  </a:moveTo>
                  <a:cubicBezTo>
                    <a:pt x="49" y="100"/>
                    <a:pt x="49" y="101"/>
                    <a:pt x="49" y="102"/>
                  </a:cubicBezTo>
                  <a:cubicBezTo>
                    <a:pt x="50" y="101"/>
                    <a:pt x="50" y="101"/>
                    <a:pt x="49" y="99"/>
                  </a:cubicBezTo>
                  <a:close/>
                  <a:moveTo>
                    <a:pt x="33" y="195"/>
                  </a:moveTo>
                  <a:cubicBezTo>
                    <a:pt x="32" y="195"/>
                    <a:pt x="31" y="195"/>
                    <a:pt x="31" y="196"/>
                  </a:cubicBezTo>
                  <a:cubicBezTo>
                    <a:pt x="31" y="196"/>
                    <a:pt x="32" y="196"/>
                    <a:pt x="33" y="196"/>
                  </a:cubicBezTo>
                  <a:cubicBezTo>
                    <a:pt x="33" y="196"/>
                    <a:pt x="34" y="195"/>
                    <a:pt x="33" y="195"/>
                  </a:cubicBezTo>
                  <a:close/>
                  <a:moveTo>
                    <a:pt x="32" y="6"/>
                  </a:moveTo>
                  <a:cubicBezTo>
                    <a:pt x="31" y="6"/>
                    <a:pt x="30" y="6"/>
                    <a:pt x="29" y="6"/>
                  </a:cubicBezTo>
                  <a:cubicBezTo>
                    <a:pt x="30" y="6"/>
                    <a:pt x="31" y="6"/>
                    <a:pt x="32" y="6"/>
                  </a:cubicBezTo>
                  <a:close/>
                  <a:moveTo>
                    <a:pt x="34" y="145"/>
                  </a:moveTo>
                  <a:cubicBezTo>
                    <a:pt x="35" y="144"/>
                    <a:pt x="36" y="143"/>
                    <a:pt x="36" y="143"/>
                  </a:cubicBezTo>
                  <a:cubicBezTo>
                    <a:pt x="34" y="143"/>
                    <a:pt x="34" y="144"/>
                    <a:pt x="34" y="145"/>
                  </a:cubicBezTo>
                  <a:close/>
                  <a:moveTo>
                    <a:pt x="38" y="189"/>
                  </a:moveTo>
                  <a:cubicBezTo>
                    <a:pt x="38" y="189"/>
                    <a:pt x="38" y="189"/>
                    <a:pt x="38" y="189"/>
                  </a:cubicBezTo>
                  <a:cubicBezTo>
                    <a:pt x="39" y="189"/>
                    <a:pt x="39" y="189"/>
                    <a:pt x="40" y="188"/>
                  </a:cubicBezTo>
                  <a:cubicBezTo>
                    <a:pt x="40" y="188"/>
                    <a:pt x="40" y="187"/>
                    <a:pt x="40" y="187"/>
                  </a:cubicBezTo>
                  <a:cubicBezTo>
                    <a:pt x="39" y="188"/>
                    <a:pt x="39" y="188"/>
                    <a:pt x="38" y="189"/>
                  </a:cubicBezTo>
                  <a:close/>
                  <a:moveTo>
                    <a:pt x="18" y="46"/>
                  </a:moveTo>
                  <a:cubicBezTo>
                    <a:pt x="16" y="46"/>
                    <a:pt x="16" y="47"/>
                    <a:pt x="15" y="48"/>
                  </a:cubicBezTo>
                  <a:cubicBezTo>
                    <a:pt x="17" y="47"/>
                    <a:pt x="17" y="47"/>
                    <a:pt x="18" y="46"/>
                  </a:cubicBezTo>
                  <a:close/>
                  <a:moveTo>
                    <a:pt x="11" y="65"/>
                  </a:moveTo>
                  <a:cubicBezTo>
                    <a:pt x="12" y="64"/>
                    <a:pt x="12" y="63"/>
                    <a:pt x="12" y="62"/>
                  </a:cubicBezTo>
                  <a:cubicBezTo>
                    <a:pt x="10" y="63"/>
                    <a:pt x="11" y="64"/>
                    <a:pt x="11" y="65"/>
                  </a:cubicBezTo>
                  <a:close/>
                  <a:moveTo>
                    <a:pt x="11" y="184"/>
                  </a:moveTo>
                  <a:cubicBezTo>
                    <a:pt x="12" y="183"/>
                    <a:pt x="12" y="181"/>
                    <a:pt x="11" y="180"/>
                  </a:cubicBezTo>
                  <a:cubicBezTo>
                    <a:pt x="11" y="181"/>
                    <a:pt x="11" y="183"/>
                    <a:pt x="11" y="184"/>
                  </a:cubicBezTo>
                  <a:close/>
                  <a:moveTo>
                    <a:pt x="43" y="99"/>
                  </a:moveTo>
                  <a:cubicBezTo>
                    <a:pt x="43" y="99"/>
                    <a:pt x="43" y="99"/>
                    <a:pt x="43" y="99"/>
                  </a:cubicBezTo>
                  <a:cubicBezTo>
                    <a:pt x="43" y="101"/>
                    <a:pt x="43" y="102"/>
                    <a:pt x="43" y="104"/>
                  </a:cubicBezTo>
                  <a:cubicBezTo>
                    <a:pt x="43" y="104"/>
                    <a:pt x="43" y="104"/>
                    <a:pt x="43" y="104"/>
                  </a:cubicBezTo>
                  <a:cubicBezTo>
                    <a:pt x="43" y="102"/>
                    <a:pt x="43" y="101"/>
                    <a:pt x="43" y="99"/>
                  </a:cubicBezTo>
                  <a:close/>
                  <a:moveTo>
                    <a:pt x="7" y="58"/>
                  </a:moveTo>
                  <a:cubicBezTo>
                    <a:pt x="7" y="58"/>
                    <a:pt x="7" y="57"/>
                    <a:pt x="7" y="55"/>
                  </a:cubicBezTo>
                  <a:cubicBezTo>
                    <a:pt x="7" y="56"/>
                    <a:pt x="7" y="57"/>
                    <a:pt x="7" y="58"/>
                  </a:cubicBezTo>
                  <a:close/>
                  <a:moveTo>
                    <a:pt x="47" y="166"/>
                  </a:moveTo>
                  <a:cubicBezTo>
                    <a:pt x="47" y="166"/>
                    <a:pt x="47" y="166"/>
                    <a:pt x="47" y="166"/>
                  </a:cubicBezTo>
                  <a:cubicBezTo>
                    <a:pt x="47" y="165"/>
                    <a:pt x="47" y="164"/>
                    <a:pt x="47" y="164"/>
                  </a:cubicBezTo>
                  <a:cubicBezTo>
                    <a:pt x="47" y="164"/>
                    <a:pt x="46" y="164"/>
                    <a:pt x="46" y="165"/>
                  </a:cubicBezTo>
                  <a:cubicBezTo>
                    <a:pt x="46" y="165"/>
                    <a:pt x="47" y="165"/>
                    <a:pt x="47" y="166"/>
                  </a:cubicBezTo>
                  <a:close/>
                  <a:moveTo>
                    <a:pt x="19" y="192"/>
                  </a:moveTo>
                  <a:cubicBezTo>
                    <a:pt x="20" y="192"/>
                    <a:pt x="20" y="191"/>
                    <a:pt x="20" y="190"/>
                  </a:cubicBezTo>
                  <a:cubicBezTo>
                    <a:pt x="20" y="191"/>
                    <a:pt x="19" y="191"/>
                    <a:pt x="19" y="192"/>
                  </a:cubicBezTo>
                  <a:close/>
                  <a:moveTo>
                    <a:pt x="17" y="143"/>
                  </a:moveTo>
                  <a:cubicBezTo>
                    <a:pt x="17" y="144"/>
                    <a:pt x="17" y="145"/>
                    <a:pt x="17" y="146"/>
                  </a:cubicBezTo>
                  <a:cubicBezTo>
                    <a:pt x="18" y="145"/>
                    <a:pt x="18" y="145"/>
                    <a:pt x="17" y="143"/>
                  </a:cubicBezTo>
                  <a:close/>
                  <a:moveTo>
                    <a:pt x="22" y="139"/>
                  </a:moveTo>
                  <a:cubicBezTo>
                    <a:pt x="22" y="139"/>
                    <a:pt x="22" y="139"/>
                    <a:pt x="22" y="139"/>
                  </a:cubicBezTo>
                  <a:cubicBezTo>
                    <a:pt x="21" y="140"/>
                    <a:pt x="22" y="141"/>
                    <a:pt x="22" y="142"/>
                  </a:cubicBezTo>
                  <a:cubicBezTo>
                    <a:pt x="22" y="141"/>
                    <a:pt x="22" y="140"/>
                    <a:pt x="22" y="139"/>
                  </a:cubicBezTo>
                  <a:close/>
                  <a:moveTo>
                    <a:pt x="39" y="86"/>
                  </a:moveTo>
                  <a:cubicBezTo>
                    <a:pt x="40" y="86"/>
                    <a:pt x="40" y="85"/>
                    <a:pt x="39" y="83"/>
                  </a:cubicBezTo>
                  <a:cubicBezTo>
                    <a:pt x="39" y="84"/>
                    <a:pt x="39" y="85"/>
                    <a:pt x="39" y="86"/>
                  </a:cubicBezTo>
                  <a:close/>
                  <a:moveTo>
                    <a:pt x="25" y="140"/>
                  </a:moveTo>
                  <a:cubicBezTo>
                    <a:pt x="26" y="139"/>
                    <a:pt x="26" y="139"/>
                    <a:pt x="25" y="138"/>
                  </a:cubicBezTo>
                  <a:cubicBezTo>
                    <a:pt x="25" y="139"/>
                    <a:pt x="25" y="139"/>
                    <a:pt x="25" y="140"/>
                  </a:cubicBezTo>
                  <a:close/>
                  <a:moveTo>
                    <a:pt x="54" y="31"/>
                  </a:moveTo>
                  <a:cubicBezTo>
                    <a:pt x="54" y="31"/>
                    <a:pt x="54" y="31"/>
                    <a:pt x="54" y="32"/>
                  </a:cubicBezTo>
                  <a:cubicBezTo>
                    <a:pt x="55" y="31"/>
                    <a:pt x="55" y="30"/>
                    <a:pt x="56" y="30"/>
                  </a:cubicBezTo>
                  <a:cubicBezTo>
                    <a:pt x="55" y="30"/>
                    <a:pt x="54" y="30"/>
                    <a:pt x="54" y="31"/>
                  </a:cubicBezTo>
                  <a:close/>
                  <a:moveTo>
                    <a:pt x="10" y="171"/>
                  </a:moveTo>
                  <a:cubicBezTo>
                    <a:pt x="10" y="170"/>
                    <a:pt x="10" y="169"/>
                    <a:pt x="11" y="168"/>
                  </a:cubicBezTo>
                  <a:cubicBezTo>
                    <a:pt x="10" y="169"/>
                    <a:pt x="10" y="169"/>
                    <a:pt x="10" y="171"/>
                  </a:cubicBezTo>
                  <a:close/>
                  <a:moveTo>
                    <a:pt x="25" y="107"/>
                  </a:moveTo>
                  <a:cubicBezTo>
                    <a:pt x="27" y="106"/>
                    <a:pt x="27" y="106"/>
                    <a:pt x="28" y="105"/>
                  </a:cubicBezTo>
                  <a:cubicBezTo>
                    <a:pt x="27" y="106"/>
                    <a:pt x="26" y="106"/>
                    <a:pt x="25" y="107"/>
                  </a:cubicBezTo>
                  <a:close/>
                  <a:moveTo>
                    <a:pt x="38" y="74"/>
                  </a:moveTo>
                  <a:cubicBezTo>
                    <a:pt x="38" y="74"/>
                    <a:pt x="38" y="74"/>
                    <a:pt x="37" y="74"/>
                  </a:cubicBezTo>
                  <a:cubicBezTo>
                    <a:pt x="37" y="75"/>
                    <a:pt x="37" y="76"/>
                    <a:pt x="38" y="77"/>
                  </a:cubicBezTo>
                  <a:cubicBezTo>
                    <a:pt x="38" y="76"/>
                    <a:pt x="38" y="75"/>
                    <a:pt x="38" y="74"/>
                  </a:cubicBezTo>
                  <a:close/>
                  <a:moveTo>
                    <a:pt x="11" y="60"/>
                  </a:moveTo>
                  <a:cubicBezTo>
                    <a:pt x="12" y="59"/>
                    <a:pt x="12" y="59"/>
                    <a:pt x="12" y="58"/>
                  </a:cubicBezTo>
                  <a:cubicBezTo>
                    <a:pt x="11" y="59"/>
                    <a:pt x="11" y="59"/>
                    <a:pt x="11" y="60"/>
                  </a:cubicBezTo>
                  <a:close/>
                  <a:moveTo>
                    <a:pt x="4" y="17"/>
                  </a:move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5" y="18"/>
                    <a:pt x="4" y="17"/>
                  </a:cubicBezTo>
                  <a:close/>
                  <a:moveTo>
                    <a:pt x="26" y="167"/>
                  </a:moveTo>
                  <a:cubicBezTo>
                    <a:pt x="26" y="167"/>
                    <a:pt x="26" y="167"/>
                    <a:pt x="25" y="167"/>
                  </a:cubicBezTo>
                  <a:cubicBezTo>
                    <a:pt x="25" y="167"/>
                    <a:pt x="24" y="167"/>
                    <a:pt x="24" y="168"/>
                  </a:cubicBezTo>
                  <a:cubicBezTo>
                    <a:pt x="24" y="168"/>
                    <a:pt x="24" y="168"/>
                    <a:pt x="24" y="169"/>
                  </a:cubicBezTo>
                  <a:cubicBezTo>
                    <a:pt x="24" y="168"/>
                    <a:pt x="25" y="167"/>
                    <a:pt x="26" y="167"/>
                  </a:cubicBezTo>
                  <a:close/>
                  <a:moveTo>
                    <a:pt x="44" y="92"/>
                  </a:moveTo>
                  <a:cubicBezTo>
                    <a:pt x="43" y="93"/>
                    <a:pt x="43" y="94"/>
                    <a:pt x="43" y="95"/>
                  </a:cubicBezTo>
                  <a:cubicBezTo>
                    <a:pt x="44" y="94"/>
                    <a:pt x="44" y="93"/>
                    <a:pt x="44" y="92"/>
                  </a:cubicBezTo>
                  <a:close/>
                  <a:moveTo>
                    <a:pt x="34" y="65"/>
                  </a:moveTo>
                  <a:cubicBezTo>
                    <a:pt x="34" y="65"/>
                    <a:pt x="33" y="65"/>
                    <a:pt x="33" y="65"/>
                  </a:cubicBezTo>
                  <a:cubicBezTo>
                    <a:pt x="33" y="66"/>
                    <a:pt x="34" y="67"/>
                    <a:pt x="34" y="68"/>
                  </a:cubicBezTo>
                  <a:cubicBezTo>
                    <a:pt x="34" y="67"/>
                    <a:pt x="34" y="66"/>
                    <a:pt x="34" y="65"/>
                  </a:cubicBezTo>
                  <a:close/>
                  <a:moveTo>
                    <a:pt x="54" y="126"/>
                  </a:moveTo>
                  <a:cubicBezTo>
                    <a:pt x="54" y="126"/>
                    <a:pt x="54" y="126"/>
                    <a:pt x="54" y="126"/>
                  </a:cubicBezTo>
                  <a:cubicBezTo>
                    <a:pt x="54" y="127"/>
                    <a:pt x="54" y="128"/>
                    <a:pt x="54" y="129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8"/>
                    <a:pt x="54" y="127"/>
                    <a:pt x="54" y="126"/>
                  </a:cubicBezTo>
                  <a:close/>
                  <a:moveTo>
                    <a:pt x="13" y="147"/>
                  </a:moveTo>
                  <a:cubicBezTo>
                    <a:pt x="13" y="147"/>
                    <a:pt x="13" y="147"/>
                    <a:pt x="13" y="147"/>
                  </a:cubicBezTo>
                  <a:cubicBezTo>
                    <a:pt x="13" y="147"/>
                    <a:pt x="13" y="146"/>
                    <a:pt x="13" y="145"/>
                  </a:cubicBezTo>
                  <a:cubicBezTo>
                    <a:pt x="13" y="145"/>
                    <a:pt x="13" y="145"/>
                    <a:pt x="13" y="145"/>
                  </a:cubicBezTo>
                  <a:cubicBezTo>
                    <a:pt x="13" y="146"/>
                    <a:pt x="13" y="147"/>
                    <a:pt x="13" y="147"/>
                  </a:cubicBezTo>
                  <a:close/>
                  <a:moveTo>
                    <a:pt x="10" y="166"/>
                  </a:moveTo>
                  <a:cubicBezTo>
                    <a:pt x="11" y="165"/>
                    <a:pt x="11" y="165"/>
                    <a:pt x="11" y="165"/>
                  </a:cubicBezTo>
                  <a:cubicBezTo>
                    <a:pt x="11" y="165"/>
                    <a:pt x="10" y="165"/>
                    <a:pt x="10" y="166"/>
                  </a:cubicBezTo>
                  <a:close/>
                  <a:moveTo>
                    <a:pt x="25" y="82"/>
                  </a:moveTo>
                  <a:cubicBezTo>
                    <a:pt x="24" y="83"/>
                    <a:pt x="24" y="83"/>
                    <a:pt x="25" y="84"/>
                  </a:cubicBezTo>
                  <a:cubicBezTo>
                    <a:pt x="25" y="83"/>
                    <a:pt x="25" y="83"/>
                    <a:pt x="25" y="82"/>
                  </a:cubicBezTo>
                  <a:close/>
                  <a:moveTo>
                    <a:pt x="17" y="149"/>
                  </a:moveTo>
                  <a:cubicBezTo>
                    <a:pt x="17" y="149"/>
                    <a:pt x="17" y="149"/>
                    <a:pt x="17" y="149"/>
                  </a:cubicBezTo>
                  <a:cubicBezTo>
                    <a:pt x="18" y="149"/>
                    <a:pt x="18" y="149"/>
                    <a:pt x="18" y="148"/>
                  </a:cubicBezTo>
                  <a:cubicBezTo>
                    <a:pt x="18" y="148"/>
                    <a:pt x="17" y="149"/>
                    <a:pt x="17" y="149"/>
                  </a:cubicBezTo>
                  <a:close/>
                  <a:moveTo>
                    <a:pt x="15" y="121"/>
                  </a:moveTo>
                  <a:cubicBezTo>
                    <a:pt x="14" y="122"/>
                    <a:pt x="15" y="122"/>
                    <a:pt x="15" y="123"/>
                  </a:cubicBezTo>
                  <a:cubicBezTo>
                    <a:pt x="15" y="122"/>
                    <a:pt x="15" y="122"/>
                    <a:pt x="15" y="121"/>
                  </a:cubicBezTo>
                  <a:close/>
                  <a:moveTo>
                    <a:pt x="26" y="203"/>
                  </a:moveTo>
                  <a:cubicBezTo>
                    <a:pt x="26" y="203"/>
                    <a:pt x="26" y="203"/>
                    <a:pt x="26" y="202"/>
                  </a:cubicBezTo>
                  <a:cubicBezTo>
                    <a:pt x="26" y="202"/>
                    <a:pt x="25" y="202"/>
                    <a:pt x="25" y="202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5" y="203"/>
                    <a:pt x="26" y="203"/>
                    <a:pt x="26" y="203"/>
                  </a:cubicBezTo>
                  <a:close/>
                  <a:moveTo>
                    <a:pt x="15" y="108"/>
                  </a:moveTo>
                  <a:cubicBezTo>
                    <a:pt x="15" y="108"/>
                    <a:pt x="15" y="108"/>
                    <a:pt x="15" y="108"/>
                  </a:cubicBezTo>
                  <a:cubicBezTo>
                    <a:pt x="14" y="108"/>
                    <a:pt x="14" y="109"/>
                    <a:pt x="14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" y="109"/>
                    <a:pt x="15" y="109"/>
                    <a:pt x="15" y="108"/>
                  </a:cubicBezTo>
                  <a:close/>
                  <a:moveTo>
                    <a:pt x="49" y="108"/>
                  </a:moveTo>
                  <a:cubicBezTo>
                    <a:pt x="49" y="107"/>
                    <a:pt x="49" y="107"/>
                    <a:pt x="49" y="106"/>
                  </a:cubicBezTo>
                  <a:cubicBezTo>
                    <a:pt x="49" y="107"/>
                    <a:pt x="49" y="107"/>
                    <a:pt x="49" y="108"/>
                  </a:cubicBezTo>
                  <a:close/>
                  <a:moveTo>
                    <a:pt x="49" y="57"/>
                  </a:moveTo>
                  <a:cubicBezTo>
                    <a:pt x="49" y="56"/>
                    <a:pt x="49" y="56"/>
                    <a:pt x="49" y="55"/>
                  </a:cubicBezTo>
                  <a:cubicBezTo>
                    <a:pt x="48" y="56"/>
                    <a:pt x="48" y="56"/>
                    <a:pt x="49" y="57"/>
                  </a:cubicBezTo>
                  <a:close/>
                  <a:moveTo>
                    <a:pt x="48" y="201"/>
                  </a:moveTo>
                  <a:cubicBezTo>
                    <a:pt x="48" y="201"/>
                    <a:pt x="48" y="201"/>
                    <a:pt x="48" y="201"/>
                  </a:cubicBezTo>
                  <a:cubicBezTo>
                    <a:pt x="49" y="201"/>
                    <a:pt x="49" y="201"/>
                    <a:pt x="50" y="201"/>
                  </a:cubicBezTo>
                  <a:cubicBezTo>
                    <a:pt x="49" y="201"/>
                    <a:pt x="49" y="200"/>
                    <a:pt x="48" y="201"/>
                  </a:cubicBezTo>
                  <a:close/>
                  <a:moveTo>
                    <a:pt x="25" y="93"/>
                  </a:moveTo>
                  <a:cubicBezTo>
                    <a:pt x="25" y="93"/>
                    <a:pt x="25" y="93"/>
                    <a:pt x="25" y="93"/>
                  </a:cubicBezTo>
                  <a:cubicBezTo>
                    <a:pt x="25" y="92"/>
                    <a:pt x="25" y="92"/>
                    <a:pt x="25" y="91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25" y="92"/>
                    <a:pt x="25" y="92"/>
                    <a:pt x="25" y="93"/>
                  </a:cubicBezTo>
                  <a:close/>
                  <a:moveTo>
                    <a:pt x="40" y="42"/>
                  </a:moveTo>
                  <a:cubicBezTo>
                    <a:pt x="40" y="42"/>
                    <a:pt x="40" y="42"/>
                    <a:pt x="40" y="41"/>
                  </a:cubicBezTo>
                  <a:cubicBezTo>
                    <a:pt x="40" y="41"/>
                    <a:pt x="40" y="42"/>
                    <a:pt x="40" y="42"/>
                  </a:cubicBezTo>
                  <a:close/>
                  <a:moveTo>
                    <a:pt x="41" y="120"/>
                  </a:moveTo>
                  <a:cubicBezTo>
                    <a:pt x="41" y="119"/>
                    <a:pt x="41" y="119"/>
                    <a:pt x="40" y="119"/>
                  </a:cubicBezTo>
                  <a:cubicBezTo>
                    <a:pt x="40" y="119"/>
                    <a:pt x="40" y="120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0" y="120"/>
                    <a:pt x="41" y="120"/>
                    <a:pt x="41" y="120"/>
                  </a:cubicBezTo>
                  <a:close/>
                  <a:moveTo>
                    <a:pt x="10" y="205"/>
                  </a:moveTo>
                  <a:cubicBezTo>
                    <a:pt x="10" y="205"/>
                    <a:pt x="10" y="205"/>
                    <a:pt x="10" y="205"/>
                  </a:cubicBezTo>
                  <a:cubicBezTo>
                    <a:pt x="11" y="205"/>
                    <a:pt x="11" y="205"/>
                    <a:pt x="11" y="205"/>
                  </a:cubicBezTo>
                  <a:cubicBezTo>
                    <a:pt x="11" y="205"/>
                    <a:pt x="10" y="205"/>
                    <a:pt x="10" y="205"/>
                  </a:cubicBezTo>
                  <a:close/>
                  <a:moveTo>
                    <a:pt x="25" y="87"/>
                  </a:moveTo>
                  <a:cubicBezTo>
                    <a:pt x="25" y="87"/>
                    <a:pt x="25" y="87"/>
                    <a:pt x="25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5" y="87"/>
                    <a:pt x="25" y="87"/>
                    <a:pt x="25" y="87"/>
                  </a:cubicBezTo>
                  <a:close/>
                  <a:moveTo>
                    <a:pt x="32" y="178"/>
                  </a:moveTo>
                  <a:cubicBezTo>
                    <a:pt x="32" y="179"/>
                    <a:pt x="32" y="179"/>
                    <a:pt x="32" y="179"/>
                  </a:cubicBezTo>
                  <a:cubicBezTo>
                    <a:pt x="32" y="179"/>
                    <a:pt x="33" y="178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2" y="178"/>
                    <a:pt x="32" y="178"/>
                    <a:pt x="32" y="178"/>
                  </a:cubicBezTo>
                  <a:close/>
                  <a:moveTo>
                    <a:pt x="19" y="187"/>
                  </a:moveTo>
                  <a:cubicBezTo>
                    <a:pt x="19" y="188"/>
                    <a:pt x="19" y="188"/>
                    <a:pt x="19" y="188"/>
                  </a:cubicBezTo>
                  <a:cubicBezTo>
                    <a:pt x="19" y="188"/>
                    <a:pt x="19" y="188"/>
                    <a:pt x="20" y="187"/>
                  </a:cubicBezTo>
                  <a:cubicBezTo>
                    <a:pt x="19" y="187"/>
                    <a:pt x="19" y="187"/>
                    <a:pt x="19" y="187"/>
                  </a:cubicBezTo>
                  <a:close/>
                  <a:moveTo>
                    <a:pt x="30" y="199"/>
                  </a:moveTo>
                  <a:cubicBezTo>
                    <a:pt x="30" y="199"/>
                    <a:pt x="30" y="199"/>
                    <a:pt x="30" y="199"/>
                  </a:cubicBezTo>
                  <a:cubicBezTo>
                    <a:pt x="31" y="199"/>
                    <a:pt x="31" y="199"/>
                    <a:pt x="32" y="199"/>
                  </a:cubicBezTo>
                  <a:cubicBezTo>
                    <a:pt x="32" y="199"/>
                    <a:pt x="32" y="199"/>
                    <a:pt x="32" y="199"/>
                  </a:cubicBezTo>
                  <a:cubicBezTo>
                    <a:pt x="31" y="199"/>
                    <a:pt x="31" y="199"/>
                    <a:pt x="30" y="199"/>
                  </a:cubicBezTo>
                  <a:close/>
                  <a:moveTo>
                    <a:pt x="7" y="73"/>
                  </a:move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3"/>
                    <a:pt x="7" y="73"/>
                  </a:cubicBezTo>
                  <a:close/>
                  <a:moveTo>
                    <a:pt x="37" y="194"/>
                  </a:moveTo>
                  <a:cubicBezTo>
                    <a:pt x="37" y="194"/>
                    <a:pt x="37" y="194"/>
                    <a:pt x="37" y="194"/>
                  </a:cubicBezTo>
                  <a:cubicBezTo>
                    <a:pt x="37" y="194"/>
                    <a:pt x="37" y="194"/>
                    <a:pt x="36" y="194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7" y="194"/>
                    <a:pt x="37" y="194"/>
                    <a:pt x="37" y="194"/>
                  </a:cubicBezTo>
                  <a:close/>
                  <a:moveTo>
                    <a:pt x="41" y="105"/>
                  </a:moveTo>
                  <a:cubicBezTo>
                    <a:pt x="41" y="105"/>
                    <a:pt x="41" y="105"/>
                    <a:pt x="40" y="105"/>
                  </a:cubicBezTo>
                  <a:cubicBezTo>
                    <a:pt x="40" y="105"/>
                    <a:pt x="40" y="105"/>
                    <a:pt x="40" y="106"/>
                  </a:cubicBezTo>
                  <a:cubicBezTo>
                    <a:pt x="41" y="106"/>
                    <a:pt x="41" y="106"/>
                    <a:pt x="41" y="106"/>
                  </a:cubicBezTo>
                  <a:cubicBezTo>
                    <a:pt x="41" y="105"/>
                    <a:pt x="41" y="105"/>
                    <a:pt x="41" y="105"/>
                  </a:cubicBezTo>
                  <a:close/>
                  <a:moveTo>
                    <a:pt x="16" y="61"/>
                  </a:moveTo>
                  <a:cubicBezTo>
                    <a:pt x="16" y="61"/>
                    <a:pt x="17" y="61"/>
                    <a:pt x="17" y="60"/>
                  </a:cubicBezTo>
                  <a:cubicBezTo>
                    <a:pt x="16" y="60"/>
                    <a:pt x="16" y="61"/>
                    <a:pt x="16" y="61"/>
                  </a:cubicBezTo>
                  <a:close/>
                  <a:moveTo>
                    <a:pt x="15" y="98"/>
                  </a:moveTo>
                  <a:cubicBezTo>
                    <a:pt x="15" y="98"/>
                    <a:pt x="15" y="98"/>
                    <a:pt x="15" y="98"/>
                  </a:cubicBezTo>
                  <a:cubicBezTo>
                    <a:pt x="16" y="98"/>
                    <a:pt x="16" y="97"/>
                    <a:pt x="16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15" y="97"/>
                    <a:pt x="15" y="98"/>
                  </a:cubicBezTo>
                  <a:close/>
                  <a:moveTo>
                    <a:pt x="33" y="173"/>
                  </a:moveTo>
                  <a:cubicBezTo>
                    <a:pt x="33" y="174"/>
                    <a:pt x="33" y="174"/>
                    <a:pt x="33" y="175"/>
                  </a:cubicBezTo>
                  <a:cubicBezTo>
                    <a:pt x="34" y="175"/>
                    <a:pt x="34" y="174"/>
                    <a:pt x="33" y="173"/>
                  </a:cubicBezTo>
                  <a:close/>
                  <a:moveTo>
                    <a:pt x="12" y="68"/>
                  </a:moveTo>
                  <a:cubicBezTo>
                    <a:pt x="12" y="68"/>
                    <a:pt x="12" y="68"/>
                    <a:pt x="12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1" y="68"/>
                    <a:pt x="11" y="68"/>
                    <a:pt x="12" y="68"/>
                  </a:cubicBezTo>
                  <a:cubicBezTo>
                    <a:pt x="12" y="68"/>
                    <a:pt x="12" y="68"/>
                    <a:pt x="12" y="68"/>
                  </a:cubicBezTo>
                  <a:close/>
                  <a:moveTo>
                    <a:pt x="7" y="196"/>
                  </a:moveTo>
                  <a:cubicBezTo>
                    <a:pt x="7" y="196"/>
                    <a:pt x="7" y="196"/>
                    <a:pt x="7" y="196"/>
                  </a:cubicBezTo>
                  <a:cubicBezTo>
                    <a:pt x="7" y="197"/>
                    <a:pt x="7" y="197"/>
                    <a:pt x="7" y="197"/>
                  </a:cubicBezTo>
                  <a:cubicBezTo>
                    <a:pt x="7" y="197"/>
                    <a:pt x="7" y="197"/>
                    <a:pt x="7" y="197"/>
                  </a:cubicBezTo>
                  <a:cubicBezTo>
                    <a:pt x="7" y="197"/>
                    <a:pt x="7" y="197"/>
                    <a:pt x="7" y="196"/>
                  </a:cubicBezTo>
                  <a:close/>
                  <a:moveTo>
                    <a:pt x="31" y="43"/>
                  </a:moveTo>
                  <a:cubicBezTo>
                    <a:pt x="31" y="43"/>
                    <a:pt x="31" y="43"/>
                    <a:pt x="31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0" y="44"/>
                    <a:pt x="30" y="44"/>
                  </a:cubicBezTo>
                  <a:cubicBezTo>
                    <a:pt x="30" y="43"/>
                    <a:pt x="31" y="43"/>
                    <a:pt x="31" y="43"/>
                  </a:cubicBezTo>
                  <a:close/>
                  <a:moveTo>
                    <a:pt x="33" y="62"/>
                  </a:move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lose/>
                  <a:moveTo>
                    <a:pt x="29" y="189"/>
                  </a:moveTo>
                  <a:cubicBezTo>
                    <a:pt x="30" y="189"/>
                    <a:pt x="30" y="189"/>
                    <a:pt x="30" y="190"/>
                  </a:cubicBezTo>
                  <a:cubicBezTo>
                    <a:pt x="30" y="189"/>
                    <a:pt x="30" y="189"/>
                    <a:pt x="31" y="189"/>
                  </a:cubicBezTo>
                  <a:cubicBezTo>
                    <a:pt x="31" y="189"/>
                    <a:pt x="30" y="189"/>
                    <a:pt x="30" y="189"/>
                  </a:cubicBezTo>
                  <a:cubicBezTo>
                    <a:pt x="30" y="189"/>
                    <a:pt x="30" y="189"/>
                    <a:pt x="29" y="18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9" name="Freeform 109"/>
          <p:cNvSpPr>
            <a:spLocks noEditPoints="1"/>
          </p:cNvSpPr>
          <p:nvPr/>
        </p:nvSpPr>
        <p:spPr bwMode="auto">
          <a:xfrm>
            <a:off x="1607300" y="4644897"/>
            <a:ext cx="646112" cy="604838"/>
          </a:xfrm>
          <a:custGeom>
            <a:avLst/>
            <a:gdLst>
              <a:gd name="T0" fmla="*/ 177 w 246"/>
              <a:gd name="T1" fmla="*/ 223 h 230"/>
              <a:gd name="T2" fmla="*/ 16 w 246"/>
              <a:gd name="T3" fmla="*/ 52 h 230"/>
              <a:gd name="T4" fmla="*/ 231 w 246"/>
              <a:gd name="T5" fmla="*/ 87 h 230"/>
              <a:gd name="T6" fmla="*/ 186 w 246"/>
              <a:gd name="T7" fmla="*/ 215 h 230"/>
              <a:gd name="T8" fmla="*/ 153 w 246"/>
              <a:gd name="T9" fmla="*/ 220 h 230"/>
              <a:gd name="T10" fmla="*/ 204 w 246"/>
              <a:gd name="T11" fmla="*/ 195 h 230"/>
              <a:gd name="T12" fmla="*/ 232 w 246"/>
              <a:gd name="T13" fmla="*/ 181 h 230"/>
              <a:gd name="T14" fmla="*/ 52 w 246"/>
              <a:gd name="T15" fmla="*/ 217 h 230"/>
              <a:gd name="T16" fmla="*/ 31 w 246"/>
              <a:gd name="T17" fmla="*/ 149 h 230"/>
              <a:gd name="T18" fmla="*/ 79 w 246"/>
              <a:gd name="T19" fmla="*/ 173 h 230"/>
              <a:gd name="T20" fmla="*/ 150 w 246"/>
              <a:gd name="T21" fmla="*/ 75 h 230"/>
              <a:gd name="T22" fmla="*/ 65 w 246"/>
              <a:gd name="T23" fmla="*/ 79 h 230"/>
              <a:gd name="T24" fmla="*/ 175 w 246"/>
              <a:gd name="T25" fmla="*/ 129 h 230"/>
              <a:gd name="T26" fmla="*/ 184 w 246"/>
              <a:gd name="T27" fmla="*/ 164 h 230"/>
              <a:gd name="T28" fmla="*/ 34 w 246"/>
              <a:gd name="T29" fmla="*/ 133 h 230"/>
              <a:gd name="T30" fmla="*/ 167 w 246"/>
              <a:gd name="T31" fmla="*/ 194 h 230"/>
              <a:gd name="T32" fmla="*/ 110 w 246"/>
              <a:gd name="T33" fmla="*/ 124 h 230"/>
              <a:gd name="T34" fmla="*/ 153 w 246"/>
              <a:gd name="T35" fmla="*/ 172 h 230"/>
              <a:gd name="T36" fmla="*/ 21 w 246"/>
              <a:gd name="T37" fmla="*/ 197 h 230"/>
              <a:gd name="T38" fmla="*/ 113 w 246"/>
              <a:gd name="T39" fmla="*/ 198 h 230"/>
              <a:gd name="T40" fmla="*/ 93 w 246"/>
              <a:gd name="T41" fmla="*/ 142 h 230"/>
              <a:gd name="T42" fmla="*/ 115 w 246"/>
              <a:gd name="T43" fmla="*/ 144 h 230"/>
              <a:gd name="T44" fmla="*/ 151 w 246"/>
              <a:gd name="T45" fmla="*/ 53 h 230"/>
              <a:gd name="T46" fmla="*/ 92 w 246"/>
              <a:gd name="T47" fmla="*/ 58 h 230"/>
              <a:gd name="T48" fmla="*/ 122 w 246"/>
              <a:gd name="T49" fmla="*/ 169 h 230"/>
              <a:gd name="T50" fmla="*/ 111 w 246"/>
              <a:gd name="T51" fmla="*/ 137 h 230"/>
              <a:gd name="T52" fmla="*/ 24 w 246"/>
              <a:gd name="T53" fmla="*/ 42 h 230"/>
              <a:gd name="T54" fmla="*/ 130 w 246"/>
              <a:gd name="T55" fmla="*/ 138 h 230"/>
              <a:gd name="T56" fmla="*/ 135 w 246"/>
              <a:gd name="T57" fmla="*/ 139 h 230"/>
              <a:gd name="T58" fmla="*/ 130 w 246"/>
              <a:gd name="T59" fmla="*/ 75 h 230"/>
              <a:gd name="T60" fmla="*/ 65 w 246"/>
              <a:gd name="T61" fmla="*/ 57 h 230"/>
              <a:gd name="T62" fmla="*/ 163 w 246"/>
              <a:gd name="T63" fmla="*/ 57 h 230"/>
              <a:gd name="T64" fmla="*/ 28 w 246"/>
              <a:gd name="T65" fmla="*/ 20 h 230"/>
              <a:gd name="T66" fmla="*/ 139 w 246"/>
              <a:gd name="T67" fmla="*/ 142 h 230"/>
              <a:gd name="T68" fmla="*/ 210 w 246"/>
              <a:gd name="T69" fmla="*/ 192 h 230"/>
              <a:gd name="T70" fmla="*/ 124 w 246"/>
              <a:gd name="T71" fmla="*/ 17 h 230"/>
              <a:gd name="T72" fmla="*/ 126 w 246"/>
              <a:gd name="T73" fmla="*/ 107 h 230"/>
              <a:gd name="T74" fmla="*/ 116 w 246"/>
              <a:gd name="T75" fmla="*/ 126 h 230"/>
              <a:gd name="T76" fmla="*/ 53 w 246"/>
              <a:gd name="T77" fmla="*/ 195 h 230"/>
              <a:gd name="T78" fmla="*/ 167 w 246"/>
              <a:gd name="T79" fmla="*/ 30 h 230"/>
              <a:gd name="T80" fmla="*/ 92 w 246"/>
              <a:gd name="T81" fmla="*/ 147 h 230"/>
              <a:gd name="T82" fmla="*/ 32 w 246"/>
              <a:gd name="T83" fmla="*/ 170 h 230"/>
              <a:gd name="T84" fmla="*/ 108 w 246"/>
              <a:gd name="T85" fmla="*/ 171 h 230"/>
              <a:gd name="T86" fmla="*/ 119 w 246"/>
              <a:gd name="T87" fmla="*/ 12 h 230"/>
              <a:gd name="T88" fmla="*/ 104 w 246"/>
              <a:gd name="T89" fmla="*/ 83 h 230"/>
              <a:gd name="T90" fmla="*/ 22 w 246"/>
              <a:gd name="T91" fmla="*/ 117 h 230"/>
              <a:gd name="T92" fmla="*/ 213 w 246"/>
              <a:gd name="T93" fmla="*/ 26 h 230"/>
              <a:gd name="T94" fmla="*/ 38 w 246"/>
              <a:gd name="T95" fmla="*/ 94 h 230"/>
              <a:gd name="T96" fmla="*/ 39 w 246"/>
              <a:gd name="T97" fmla="*/ 180 h 230"/>
              <a:gd name="T98" fmla="*/ 189 w 246"/>
              <a:gd name="T99" fmla="*/ 57 h 230"/>
              <a:gd name="T100" fmla="*/ 187 w 246"/>
              <a:gd name="T101" fmla="*/ 24 h 230"/>
              <a:gd name="T102" fmla="*/ 124 w 246"/>
              <a:gd name="T103" fmla="*/ 140 h 230"/>
              <a:gd name="T104" fmla="*/ 98 w 246"/>
              <a:gd name="T105" fmla="*/ 40 h 230"/>
              <a:gd name="T106" fmla="*/ 57 w 246"/>
              <a:gd name="T107" fmla="*/ 46 h 230"/>
              <a:gd name="T108" fmla="*/ 151 w 246"/>
              <a:gd name="T109" fmla="*/ 167 h 230"/>
              <a:gd name="T110" fmla="*/ 139 w 246"/>
              <a:gd name="T111" fmla="*/ 50 h 230"/>
              <a:gd name="T112" fmla="*/ 131 w 246"/>
              <a:gd name="T113" fmla="*/ 189 h 230"/>
              <a:gd name="T114" fmla="*/ 28 w 246"/>
              <a:gd name="T115" fmla="*/ 95 h 230"/>
              <a:gd name="T116" fmla="*/ 25 w 246"/>
              <a:gd name="T117" fmla="*/ 29 h 230"/>
              <a:gd name="T118" fmla="*/ 112 w 246"/>
              <a:gd name="T119" fmla="*/ 74 h 230"/>
              <a:gd name="T120" fmla="*/ 21 w 246"/>
              <a:gd name="T121" fmla="*/ 193 h 230"/>
              <a:gd name="T122" fmla="*/ 92 w 246"/>
              <a:gd name="T123" fmla="*/ 88 h 230"/>
              <a:gd name="T124" fmla="*/ 232 w 246"/>
              <a:gd name="T125" fmla="*/ 52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6" h="230">
                <a:moveTo>
                  <a:pt x="3" y="30"/>
                </a:moveTo>
                <a:cubicBezTo>
                  <a:pt x="3" y="30"/>
                  <a:pt x="2" y="30"/>
                  <a:pt x="2" y="30"/>
                </a:cubicBezTo>
                <a:cubicBezTo>
                  <a:pt x="1" y="30"/>
                  <a:pt x="0" y="29"/>
                  <a:pt x="1" y="28"/>
                </a:cubicBezTo>
                <a:cubicBezTo>
                  <a:pt x="1" y="27"/>
                  <a:pt x="2" y="26"/>
                  <a:pt x="2" y="26"/>
                </a:cubicBezTo>
                <a:cubicBezTo>
                  <a:pt x="3" y="25"/>
                  <a:pt x="3" y="24"/>
                  <a:pt x="3" y="23"/>
                </a:cubicBezTo>
                <a:cubicBezTo>
                  <a:pt x="3" y="18"/>
                  <a:pt x="2" y="14"/>
                  <a:pt x="2" y="9"/>
                </a:cubicBezTo>
                <a:cubicBezTo>
                  <a:pt x="1" y="9"/>
                  <a:pt x="1" y="8"/>
                  <a:pt x="1" y="7"/>
                </a:cubicBezTo>
                <a:cubicBezTo>
                  <a:pt x="0" y="6"/>
                  <a:pt x="0" y="5"/>
                  <a:pt x="1" y="5"/>
                </a:cubicBezTo>
                <a:cubicBezTo>
                  <a:pt x="2" y="4"/>
                  <a:pt x="3" y="3"/>
                  <a:pt x="4" y="3"/>
                </a:cubicBezTo>
                <a:cubicBezTo>
                  <a:pt x="5" y="4"/>
                  <a:pt x="6" y="4"/>
                  <a:pt x="6" y="5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7" y="6"/>
                </a:cubicBezTo>
                <a:cubicBezTo>
                  <a:pt x="8" y="4"/>
                  <a:pt x="10" y="4"/>
                  <a:pt x="13" y="3"/>
                </a:cubicBezTo>
                <a:cubicBezTo>
                  <a:pt x="17" y="3"/>
                  <a:pt x="20" y="2"/>
                  <a:pt x="24" y="2"/>
                </a:cubicBezTo>
                <a:cubicBezTo>
                  <a:pt x="37" y="0"/>
                  <a:pt x="50" y="1"/>
                  <a:pt x="62" y="1"/>
                </a:cubicBezTo>
                <a:cubicBezTo>
                  <a:pt x="75" y="1"/>
                  <a:pt x="87" y="1"/>
                  <a:pt x="99" y="1"/>
                </a:cubicBezTo>
                <a:cubicBezTo>
                  <a:pt x="106" y="1"/>
                  <a:pt x="114" y="1"/>
                  <a:pt x="122" y="1"/>
                </a:cubicBezTo>
                <a:cubicBezTo>
                  <a:pt x="137" y="0"/>
                  <a:pt x="152" y="0"/>
                  <a:pt x="168" y="0"/>
                </a:cubicBezTo>
                <a:cubicBezTo>
                  <a:pt x="173" y="1"/>
                  <a:pt x="179" y="1"/>
                  <a:pt x="184" y="1"/>
                </a:cubicBezTo>
                <a:cubicBezTo>
                  <a:pt x="186" y="1"/>
                  <a:pt x="188" y="1"/>
                  <a:pt x="190" y="1"/>
                </a:cubicBezTo>
                <a:cubicBezTo>
                  <a:pt x="192" y="1"/>
                  <a:pt x="194" y="1"/>
                  <a:pt x="195" y="3"/>
                </a:cubicBezTo>
                <a:cubicBezTo>
                  <a:pt x="195" y="3"/>
                  <a:pt x="196" y="3"/>
                  <a:pt x="196" y="3"/>
                </a:cubicBezTo>
                <a:cubicBezTo>
                  <a:pt x="196" y="3"/>
                  <a:pt x="197" y="3"/>
                  <a:pt x="197" y="3"/>
                </a:cubicBezTo>
                <a:cubicBezTo>
                  <a:pt x="198" y="2"/>
                  <a:pt x="199" y="2"/>
                  <a:pt x="200" y="3"/>
                </a:cubicBezTo>
                <a:cubicBezTo>
                  <a:pt x="201" y="3"/>
                  <a:pt x="201" y="4"/>
                  <a:pt x="201" y="5"/>
                </a:cubicBezTo>
                <a:cubicBezTo>
                  <a:pt x="200" y="6"/>
                  <a:pt x="201" y="8"/>
                  <a:pt x="202" y="9"/>
                </a:cubicBezTo>
                <a:cubicBezTo>
                  <a:pt x="207" y="15"/>
                  <a:pt x="213" y="20"/>
                  <a:pt x="219" y="24"/>
                </a:cubicBezTo>
                <a:cubicBezTo>
                  <a:pt x="221" y="26"/>
                  <a:pt x="224" y="27"/>
                  <a:pt x="226" y="29"/>
                </a:cubicBezTo>
                <a:cubicBezTo>
                  <a:pt x="228" y="30"/>
                  <a:pt x="229" y="31"/>
                  <a:pt x="231" y="33"/>
                </a:cubicBezTo>
                <a:cubicBezTo>
                  <a:pt x="232" y="33"/>
                  <a:pt x="232" y="33"/>
                  <a:pt x="233" y="33"/>
                </a:cubicBezTo>
                <a:cubicBezTo>
                  <a:pt x="234" y="34"/>
                  <a:pt x="234" y="34"/>
                  <a:pt x="234" y="35"/>
                </a:cubicBezTo>
                <a:cubicBezTo>
                  <a:pt x="235" y="37"/>
                  <a:pt x="236" y="39"/>
                  <a:pt x="236" y="41"/>
                </a:cubicBezTo>
                <a:cubicBezTo>
                  <a:pt x="236" y="42"/>
                  <a:pt x="237" y="43"/>
                  <a:pt x="237" y="44"/>
                </a:cubicBezTo>
                <a:cubicBezTo>
                  <a:pt x="238" y="44"/>
                  <a:pt x="239" y="45"/>
                  <a:pt x="239" y="46"/>
                </a:cubicBezTo>
                <a:cubicBezTo>
                  <a:pt x="239" y="49"/>
                  <a:pt x="240" y="53"/>
                  <a:pt x="240" y="56"/>
                </a:cubicBezTo>
                <a:cubicBezTo>
                  <a:pt x="240" y="68"/>
                  <a:pt x="239" y="79"/>
                  <a:pt x="239" y="90"/>
                </a:cubicBezTo>
                <a:cubicBezTo>
                  <a:pt x="238" y="98"/>
                  <a:pt x="238" y="106"/>
                  <a:pt x="238" y="114"/>
                </a:cubicBezTo>
                <a:cubicBezTo>
                  <a:pt x="238" y="120"/>
                  <a:pt x="239" y="126"/>
                  <a:pt x="239" y="132"/>
                </a:cubicBezTo>
                <a:cubicBezTo>
                  <a:pt x="239" y="140"/>
                  <a:pt x="240" y="148"/>
                  <a:pt x="241" y="156"/>
                </a:cubicBezTo>
                <a:cubicBezTo>
                  <a:pt x="241" y="168"/>
                  <a:pt x="242" y="179"/>
                  <a:pt x="243" y="191"/>
                </a:cubicBezTo>
                <a:cubicBezTo>
                  <a:pt x="243" y="194"/>
                  <a:pt x="243" y="198"/>
                  <a:pt x="243" y="201"/>
                </a:cubicBezTo>
                <a:cubicBezTo>
                  <a:pt x="245" y="203"/>
                  <a:pt x="245" y="204"/>
                  <a:pt x="243" y="205"/>
                </a:cubicBezTo>
                <a:cubicBezTo>
                  <a:pt x="243" y="208"/>
                  <a:pt x="243" y="210"/>
                  <a:pt x="245" y="213"/>
                </a:cubicBezTo>
                <a:cubicBezTo>
                  <a:pt x="245" y="213"/>
                  <a:pt x="245" y="213"/>
                  <a:pt x="245" y="213"/>
                </a:cubicBezTo>
                <a:cubicBezTo>
                  <a:pt x="246" y="214"/>
                  <a:pt x="246" y="215"/>
                  <a:pt x="245" y="215"/>
                </a:cubicBezTo>
                <a:cubicBezTo>
                  <a:pt x="245" y="215"/>
                  <a:pt x="244" y="215"/>
                  <a:pt x="243" y="215"/>
                </a:cubicBezTo>
                <a:cubicBezTo>
                  <a:pt x="243" y="215"/>
                  <a:pt x="242" y="214"/>
                  <a:pt x="242" y="214"/>
                </a:cubicBezTo>
                <a:cubicBezTo>
                  <a:pt x="241" y="213"/>
                  <a:pt x="241" y="213"/>
                  <a:pt x="240" y="213"/>
                </a:cubicBezTo>
                <a:cubicBezTo>
                  <a:pt x="240" y="213"/>
                  <a:pt x="240" y="213"/>
                  <a:pt x="240" y="213"/>
                </a:cubicBezTo>
                <a:cubicBezTo>
                  <a:pt x="239" y="216"/>
                  <a:pt x="237" y="219"/>
                  <a:pt x="234" y="220"/>
                </a:cubicBezTo>
                <a:cubicBezTo>
                  <a:pt x="232" y="221"/>
                  <a:pt x="229" y="221"/>
                  <a:pt x="227" y="221"/>
                </a:cubicBezTo>
                <a:cubicBezTo>
                  <a:pt x="213" y="222"/>
                  <a:pt x="199" y="222"/>
                  <a:pt x="186" y="223"/>
                </a:cubicBezTo>
                <a:cubicBezTo>
                  <a:pt x="183" y="223"/>
                  <a:pt x="181" y="223"/>
                  <a:pt x="178" y="223"/>
                </a:cubicBezTo>
                <a:cubicBezTo>
                  <a:pt x="178" y="223"/>
                  <a:pt x="177" y="223"/>
                  <a:pt x="177" y="223"/>
                </a:cubicBezTo>
                <a:cubicBezTo>
                  <a:pt x="176" y="224"/>
                  <a:pt x="175" y="224"/>
                  <a:pt x="174" y="223"/>
                </a:cubicBezTo>
                <a:cubicBezTo>
                  <a:pt x="174" y="223"/>
                  <a:pt x="173" y="223"/>
                  <a:pt x="173" y="223"/>
                </a:cubicBezTo>
                <a:cubicBezTo>
                  <a:pt x="168" y="223"/>
                  <a:pt x="163" y="223"/>
                  <a:pt x="158" y="224"/>
                </a:cubicBezTo>
                <a:cubicBezTo>
                  <a:pt x="157" y="224"/>
                  <a:pt x="156" y="224"/>
                  <a:pt x="156" y="225"/>
                </a:cubicBezTo>
                <a:cubicBezTo>
                  <a:pt x="155" y="226"/>
                  <a:pt x="153" y="226"/>
                  <a:pt x="153" y="225"/>
                </a:cubicBezTo>
                <a:cubicBezTo>
                  <a:pt x="152" y="224"/>
                  <a:pt x="151" y="224"/>
                  <a:pt x="151" y="224"/>
                </a:cubicBezTo>
                <a:cubicBezTo>
                  <a:pt x="147" y="225"/>
                  <a:pt x="142" y="225"/>
                  <a:pt x="138" y="225"/>
                </a:cubicBezTo>
                <a:cubicBezTo>
                  <a:pt x="132" y="226"/>
                  <a:pt x="125" y="227"/>
                  <a:pt x="118" y="228"/>
                </a:cubicBezTo>
                <a:cubicBezTo>
                  <a:pt x="100" y="229"/>
                  <a:pt x="81" y="230"/>
                  <a:pt x="62" y="229"/>
                </a:cubicBezTo>
                <a:cubicBezTo>
                  <a:pt x="60" y="229"/>
                  <a:pt x="57" y="229"/>
                  <a:pt x="54" y="229"/>
                </a:cubicBezTo>
                <a:cubicBezTo>
                  <a:pt x="53" y="230"/>
                  <a:pt x="52" y="230"/>
                  <a:pt x="51" y="230"/>
                </a:cubicBezTo>
                <a:cubicBezTo>
                  <a:pt x="50" y="230"/>
                  <a:pt x="50" y="230"/>
                  <a:pt x="49" y="230"/>
                </a:cubicBezTo>
                <a:cubicBezTo>
                  <a:pt x="47" y="230"/>
                  <a:pt x="47" y="229"/>
                  <a:pt x="48" y="227"/>
                </a:cubicBezTo>
                <a:cubicBezTo>
                  <a:pt x="47" y="226"/>
                  <a:pt x="45" y="226"/>
                  <a:pt x="44" y="225"/>
                </a:cubicBezTo>
                <a:cubicBezTo>
                  <a:pt x="38" y="221"/>
                  <a:pt x="32" y="217"/>
                  <a:pt x="26" y="212"/>
                </a:cubicBezTo>
                <a:cubicBezTo>
                  <a:pt x="22" y="210"/>
                  <a:pt x="19" y="208"/>
                  <a:pt x="16" y="205"/>
                </a:cubicBezTo>
                <a:cubicBezTo>
                  <a:pt x="15" y="204"/>
                  <a:pt x="14" y="203"/>
                  <a:pt x="13" y="202"/>
                </a:cubicBezTo>
                <a:cubicBezTo>
                  <a:pt x="12" y="202"/>
                  <a:pt x="12" y="201"/>
                  <a:pt x="12" y="201"/>
                </a:cubicBezTo>
                <a:cubicBezTo>
                  <a:pt x="12" y="201"/>
                  <a:pt x="12" y="200"/>
                  <a:pt x="12" y="200"/>
                </a:cubicBezTo>
                <a:cubicBezTo>
                  <a:pt x="13" y="199"/>
                  <a:pt x="13" y="199"/>
                  <a:pt x="14" y="199"/>
                </a:cubicBezTo>
                <a:cubicBezTo>
                  <a:pt x="14" y="199"/>
                  <a:pt x="14" y="199"/>
                  <a:pt x="15" y="200"/>
                </a:cubicBezTo>
                <a:cubicBezTo>
                  <a:pt x="15" y="199"/>
                  <a:pt x="15" y="198"/>
                  <a:pt x="15" y="197"/>
                </a:cubicBezTo>
                <a:cubicBezTo>
                  <a:pt x="16" y="193"/>
                  <a:pt x="16" y="189"/>
                  <a:pt x="17" y="184"/>
                </a:cubicBezTo>
                <a:cubicBezTo>
                  <a:pt x="17" y="183"/>
                  <a:pt x="17" y="181"/>
                  <a:pt x="17" y="180"/>
                </a:cubicBezTo>
                <a:cubicBezTo>
                  <a:pt x="17" y="164"/>
                  <a:pt x="17" y="148"/>
                  <a:pt x="16" y="132"/>
                </a:cubicBezTo>
                <a:cubicBezTo>
                  <a:pt x="16" y="131"/>
                  <a:pt x="16" y="130"/>
                  <a:pt x="16" y="130"/>
                </a:cubicBezTo>
                <a:cubicBezTo>
                  <a:pt x="15" y="129"/>
                  <a:pt x="15" y="128"/>
                  <a:pt x="15" y="128"/>
                </a:cubicBezTo>
                <a:cubicBezTo>
                  <a:pt x="16" y="127"/>
                  <a:pt x="16" y="126"/>
                  <a:pt x="16" y="125"/>
                </a:cubicBezTo>
                <a:cubicBezTo>
                  <a:pt x="15" y="120"/>
                  <a:pt x="15" y="116"/>
                  <a:pt x="15" y="112"/>
                </a:cubicBezTo>
                <a:cubicBezTo>
                  <a:pt x="15" y="109"/>
                  <a:pt x="14" y="105"/>
                  <a:pt x="13" y="102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4" y="123"/>
                  <a:pt x="14" y="142"/>
                  <a:pt x="14" y="162"/>
                </a:cubicBezTo>
                <a:cubicBezTo>
                  <a:pt x="14" y="171"/>
                  <a:pt x="15" y="179"/>
                  <a:pt x="15" y="188"/>
                </a:cubicBezTo>
                <a:cubicBezTo>
                  <a:pt x="15" y="190"/>
                  <a:pt x="15" y="193"/>
                  <a:pt x="15" y="195"/>
                </a:cubicBezTo>
                <a:cubicBezTo>
                  <a:pt x="15" y="195"/>
                  <a:pt x="15" y="196"/>
                  <a:pt x="15" y="196"/>
                </a:cubicBezTo>
                <a:cubicBezTo>
                  <a:pt x="15" y="196"/>
                  <a:pt x="14" y="197"/>
                  <a:pt x="14" y="197"/>
                </a:cubicBezTo>
                <a:cubicBezTo>
                  <a:pt x="13" y="197"/>
                  <a:pt x="12" y="197"/>
                  <a:pt x="12" y="196"/>
                </a:cubicBezTo>
                <a:cubicBezTo>
                  <a:pt x="12" y="195"/>
                  <a:pt x="12" y="194"/>
                  <a:pt x="11" y="193"/>
                </a:cubicBezTo>
                <a:cubicBezTo>
                  <a:pt x="11" y="183"/>
                  <a:pt x="10" y="173"/>
                  <a:pt x="10" y="163"/>
                </a:cubicBezTo>
                <a:cubicBezTo>
                  <a:pt x="9" y="158"/>
                  <a:pt x="9" y="153"/>
                  <a:pt x="9" y="149"/>
                </a:cubicBezTo>
                <a:cubicBezTo>
                  <a:pt x="8" y="140"/>
                  <a:pt x="8" y="132"/>
                  <a:pt x="7" y="124"/>
                </a:cubicBezTo>
                <a:cubicBezTo>
                  <a:pt x="6" y="115"/>
                  <a:pt x="5" y="107"/>
                  <a:pt x="4" y="98"/>
                </a:cubicBezTo>
                <a:cubicBezTo>
                  <a:pt x="3" y="89"/>
                  <a:pt x="3" y="80"/>
                  <a:pt x="3" y="71"/>
                </a:cubicBezTo>
                <a:cubicBezTo>
                  <a:pt x="3" y="58"/>
                  <a:pt x="3" y="45"/>
                  <a:pt x="3" y="32"/>
                </a:cubicBezTo>
                <a:cubicBezTo>
                  <a:pt x="3" y="32"/>
                  <a:pt x="3" y="31"/>
                  <a:pt x="3" y="30"/>
                </a:cubicBezTo>
                <a:close/>
                <a:moveTo>
                  <a:pt x="17" y="88"/>
                </a:moveTo>
                <a:cubicBezTo>
                  <a:pt x="17" y="88"/>
                  <a:pt x="17" y="88"/>
                  <a:pt x="17" y="89"/>
                </a:cubicBezTo>
                <a:cubicBezTo>
                  <a:pt x="17" y="93"/>
                  <a:pt x="17" y="97"/>
                  <a:pt x="17" y="101"/>
                </a:cubicBezTo>
                <a:cubicBezTo>
                  <a:pt x="17" y="101"/>
                  <a:pt x="18" y="102"/>
                  <a:pt x="18" y="103"/>
                </a:cubicBezTo>
                <a:cubicBezTo>
                  <a:pt x="18" y="103"/>
                  <a:pt x="18" y="103"/>
                  <a:pt x="18" y="103"/>
                </a:cubicBezTo>
                <a:cubicBezTo>
                  <a:pt x="18" y="98"/>
                  <a:pt x="17" y="93"/>
                  <a:pt x="17" y="88"/>
                </a:cubicBezTo>
                <a:cubicBezTo>
                  <a:pt x="17" y="86"/>
                  <a:pt x="17" y="83"/>
                  <a:pt x="17" y="81"/>
                </a:cubicBezTo>
                <a:cubicBezTo>
                  <a:pt x="17" y="77"/>
                  <a:pt x="16" y="73"/>
                  <a:pt x="16" y="68"/>
                </a:cubicBezTo>
                <a:cubicBezTo>
                  <a:pt x="16" y="63"/>
                  <a:pt x="16" y="57"/>
                  <a:pt x="16" y="52"/>
                </a:cubicBezTo>
                <a:cubicBezTo>
                  <a:pt x="16" y="52"/>
                  <a:pt x="16" y="51"/>
                  <a:pt x="16" y="51"/>
                </a:cubicBezTo>
                <a:cubicBezTo>
                  <a:pt x="15" y="51"/>
                  <a:pt x="15" y="52"/>
                  <a:pt x="15" y="52"/>
                </a:cubicBezTo>
                <a:cubicBezTo>
                  <a:pt x="15" y="53"/>
                  <a:pt x="15" y="54"/>
                  <a:pt x="16" y="55"/>
                </a:cubicBezTo>
                <a:cubicBezTo>
                  <a:pt x="16" y="66"/>
                  <a:pt x="16" y="76"/>
                  <a:pt x="17" y="86"/>
                </a:cubicBezTo>
                <a:cubicBezTo>
                  <a:pt x="17" y="87"/>
                  <a:pt x="17" y="87"/>
                  <a:pt x="17" y="88"/>
                </a:cubicBezTo>
                <a:close/>
                <a:moveTo>
                  <a:pt x="201" y="67"/>
                </a:moveTo>
                <a:cubicBezTo>
                  <a:pt x="202" y="67"/>
                  <a:pt x="202" y="67"/>
                  <a:pt x="203" y="67"/>
                </a:cubicBezTo>
                <a:cubicBezTo>
                  <a:pt x="208" y="65"/>
                  <a:pt x="212" y="63"/>
                  <a:pt x="217" y="61"/>
                </a:cubicBezTo>
                <a:cubicBezTo>
                  <a:pt x="218" y="60"/>
                  <a:pt x="219" y="60"/>
                  <a:pt x="221" y="59"/>
                </a:cubicBezTo>
                <a:cubicBezTo>
                  <a:pt x="222" y="58"/>
                  <a:pt x="224" y="57"/>
                  <a:pt x="226" y="56"/>
                </a:cubicBezTo>
                <a:cubicBezTo>
                  <a:pt x="227" y="56"/>
                  <a:pt x="228" y="56"/>
                  <a:pt x="229" y="56"/>
                </a:cubicBezTo>
                <a:cubicBezTo>
                  <a:pt x="229" y="57"/>
                  <a:pt x="229" y="58"/>
                  <a:pt x="229" y="59"/>
                </a:cubicBezTo>
                <a:cubicBezTo>
                  <a:pt x="229" y="60"/>
                  <a:pt x="228" y="60"/>
                  <a:pt x="227" y="60"/>
                </a:cubicBezTo>
                <a:cubicBezTo>
                  <a:pt x="226" y="60"/>
                  <a:pt x="226" y="60"/>
                  <a:pt x="225" y="60"/>
                </a:cubicBezTo>
                <a:cubicBezTo>
                  <a:pt x="223" y="61"/>
                  <a:pt x="220" y="62"/>
                  <a:pt x="217" y="63"/>
                </a:cubicBezTo>
                <a:cubicBezTo>
                  <a:pt x="212" y="65"/>
                  <a:pt x="208" y="67"/>
                  <a:pt x="203" y="69"/>
                </a:cubicBezTo>
                <a:cubicBezTo>
                  <a:pt x="203" y="69"/>
                  <a:pt x="202" y="69"/>
                  <a:pt x="202" y="69"/>
                </a:cubicBezTo>
                <a:cubicBezTo>
                  <a:pt x="203" y="71"/>
                  <a:pt x="203" y="71"/>
                  <a:pt x="202" y="72"/>
                </a:cubicBezTo>
                <a:cubicBezTo>
                  <a:pt x="202" y="72"/>
                  <a:pt x="201" y="72"/>
                  <a:pt x="201" y="73"/>
                </a:cubicBezTo>
                <a:cubicBezTo>
                  <a:pt x="201" y="74"/>
                  <a:pt x="201" y="76"/>
                  <a:pt x="201" y="78"/>
                </a:cubicBezTo>
                <a:cubicBezTo>
                  <a:pt x="203" y="77"/>
                  <a:pt x="204" y="77"/>
                  <a:pt x="205" y="76"/>
                </a:cubicBezTo>
                <a:cubicBezTo>
                  <a:pt x="213" y="73"/>
                  <a:pt x="220" y="70"/>
                  <a:pt x="227" y="65"/>
                </a:cubicBezTo>
                <a:cubicBezTo>
                  <a:pt x="227" y="65"/>
                  <a:pt x="228" y="65"/>
                  <a:pt x="229" y="66"/>
                </a:cubicBezTo>
                <a:cubicBezTo>
                  <a:pt x="230" y="66"/>
                  <a:pt x="230" y="67"/>
                  <a:pt x="230" y="68"/>
                </a:cubicBezTo>
                <a:cubicBezTo>
                  <a:pt x="230" y="69"/>
                  <a:pt x="229" y="69"/>
                  <a:pt x="228" y="69"/>
                </a:cubicBezTo>
                <a:cubicBezTo>
                  <a:pt x="225" y="70"/>
                  <a:pt x="221" y="71"/>
                  <a:pt x="218" y="73"/>
                </a:cubicBezTo>
                <a:cubicBezTo>
                  <a:pt x="213" y="75"/>
                  <a:pt x="208" y="77"/>
                  <a:pt x="203" y="80"/>
                </a:cubicBezTo>
                <a:cubicBezTo>
                  <a:pt x="202" y="80"/>
                  <a:pt x="202" y="80"/>
                  <a:pt x="201" y="80"/>
                </a:cubicBezTo>
                <a:cubicBezTo>
                  <a:pt x="201" y="82"/>
                  <a:pt x="201" y="83"/>
                  <a:pt x="201" y="84"/>
                </a:cubicBezTo>
                <a:cubicBezTo>
                  <a:pt x="201" y="85"/>
                  <a:pt x="201" y="86"/>
                  <a:pt x="201" y="87"/>
                </a:cubicBezTo>
                <a:cubicBezTo>
                  <a:pt x="202" y="87"/>
                  <a:pt x="202" y="87"/>
                  <a:pt x="203" y="87"/>
                </a:cubicBezTo>
                <a:cubicBezTo>
                  <a:pt x="205" y="86"/>
                  <a:pt x="207" y="85"/>
                  <a:pt x="209" y="83"/>
                </a:cubicBezTo>
                <a:cubicBezTo>
                  <a:pt x="216" y="80"/>
                  <a:pt x="222" y="77"/>
                  <a:pt x="228" y="73"/>
                </a:cubicBezTo>
                <a:cubicBezTo>
                  <a:pt x="229" y="73"/>
                  <a:pt x="230" y="73"/>
                  <a:pt x="231" y="73"/>
                </a:cubicBezTo>
                <a:cubicBezTo>
                  <a:pt x="231" y="73"/>
                  <a:pt x="231" y="73"/>
                  <a:pt x="232" y="73"/>
                </a:cubicBezTo>
                <a:cubicBezTo>
                  <a:pt x="231" y="72"/>
                  <a:pt x="231" y="72"/>
                  <a:pt x="231" y="71"/>
                </a:cubicBezTo>
                <a:cubicBezTo>
                  <a:pt x="231" y="69"/>
                  <a:pt x="231" y="68"/>
                  <a:pt x="231" y="66"/>
                </a:cubicBezTo>
                <a:cubicBezTo>
                  <a:pt x="230" y="62"/>
                  <a:pt x="230" y="57"/>
                  <a:pt x="230" y="53"/>
                </a:cubicBezTo>
                <a:cubicBezTo>
                  <a:pt x="230" y="51"/>
                  <a:pt x="229" y="50"/>
                  <a:pt x="228" y="49"/>
                </a:cubicBezTo>
                <a:cubicBezTo>
                  <a:pt x="228" y="49"/>
                  <a:pt x="228" y="49"/>
                  <a:pt x="227" y="49"/>
                </a:cubicBezTo>
                <a:cubicBezTo>
                  <a:pt x="225" y="49"/>
                  <a:pt x="224" y="50"/>
                  <a:pt x="222" y="50"/>
                </a:cubicBezTo>
                <a:cubicBezTo>
                  <a:pt x="216" y="53"/>
                  <a:pt x="209" y="56"/>
                  <a:pt x="202" y="58"/>
                </a:cubicBezTo>
                <a:cubicBezTo>
                  <a:pt x="202" y="58"/>
                  <a:pt x="202" y="59"/>
                  <a:pt x="201" y="59"/>
                </a:cubicBezTo>
                <a:cubicBezTo>
                  <a:pt x="201" y="62"/>
                  <a:pt x="201" y="64"/>
                  <a:pt x="201" y="67"/>
                </a:cubicBezTo>
                <a:close/>
                <a:moveTo>
                  <a:pt x="231" y="87"/>
                </a:moveTo>
                <a:cubicBezTo>
                  <a:pt x="231" y="83"/>
                  <a:pt x="231" y="80"/>
                  <a:pt x="231" y="77"/>
                </a:cubicBezTo>
                <a:cubicBezTo>
                  <a:pt x="230" y="77"/>
                  <a:pt x="229" y="77"/>
                  <a:pt x="228" y="77"/>
                </a:cubicBezTo>
                <a:cubicBezTo>
                  <a:pt x="225" y="78"/>
                  <a:pt x="223" y="79"/>
                  <a:pt x="220" y="81"/>
                </a:cubicBezTo>
                <a:cubicBezTo>
                  <a:pt x="215" y="83"/>
                  <a:pt x="211" y="85"/>
                  <a:pt x="206" y="87"/>
                </a:cubicBezTo>
                <a:cubicBezTo>
                  <a:pt x="205" y="88"/>
                  <a:pt x="203" y="89"/>
                  <a:pt x="201" y="90"/>
                </a:cubicBezTo>
                <a:cubicBezTo>
                  <a:pt x="201" y="93"/>
                  <a:pt x="201" y="96"/>
                  <a:pt x="202" y="100"/>
                </a:cubicBezTo>
                <a:cubicBezTo>
                  <a:pt x="202" y="100"/>
                  <a:pt x="202" y="99"/>
                  <a:pt x="203" y="99"/>
                </a:cubicBezTo>
                <a:cubicBezTo>
                  <a:pt x="211" y="95"/>
                  <a:pt x="219" y="92"/>
                  <a:pt x="227" y="87"/>
                </a:cubicBezTo>
                <a:cubicBezTo>
                  <a:pt x="228" y="86"/>
                  <a:pt x="230" y="86"/>
                  <a:pt x="231" y="87"/>
                </a:cubicBezTo>
                <a:close/>
                <a:moveTo>
                  <a:pt x="188" y="219"/>
                </a:moveTo>
                <a:cubicBezTo>
                  <a:pt x="192" y="219"/>
                  <a:pt x="195" y="219"/>
                  <a:pt x="198" y="219"/>
                </a:cubicBezTo>
                <a:cubicBezTo>
                  <a:pt x="196" y="218"/>
                  <a:pt x="196" y="217"/>
                  <a:pt x="197" y="216"/>
                </a:cubicBezTo>
                <a:cubicBezTo>
                  <a:pt x="198" y="214"/>
                  <a:pt x="198" y="213"/>
                  <a:pt x="199" y="212"/>
                </a:cubicBezTo>
                <a:cubicBezTo>
                  <a:pt x="199" y="210"/>
                  <a:pt x="200" y="207"/>
                  <a:pt x="200" y="205"/>
                </a:cubicBezTo>
                <a:cubicBezTo>
                  <a:pt x="201" y="202"/>
                  <a:pt x="201" y="199"/>
                  <a:pt x="202" y="196"/>
                </a:cubicBezTo>
                <a:cubicBezTo>
                  <a:pt x="202" y="194"/>
                  <a:pt x="202" y="194"/>
                  <a:pt x="201" y="193"/>
                </a:cubicBezTo>
                <a:cubicBezTo>
                  <a:pt x="200" y="192"/>
                  <a:pt x="199" y="192"/>
                  <a:pt x="198" y="191"/>
                </a:cubicBezTo>
                <a:cubicBezTo>
                  <a:pt x="197" y="190"/>
                  <a:pt x="196" y="189"/>
                  <a:pt x="195" y="189"/>
                </a:cubicBezTo>
                <a:cubicBezTo>
                  <a:pt x="194" y="189"/>
                  <a:pt x="193" y="190"/>
                  <a:pt x="192" y="190"/>
                </a:cubicBezTo>
                <a:cubicBezTo>
                  <a:pt x="191" y="190"/>
                  <a:pt x="191" y="191"/>
                  <a:pt x="191" y="192"/>
                </a:cubicBezTo>
                <a:cubicBezTo>
                  <a:pt x="190" y="196"/>
                  <a:pt x="190" y="200"/>
                  <a:pt x="189" y="204"/>
                </a:cubicBezTo>
                <a:cubicBezTo>
                  <a:pt x="189" y="208"/>
                  <a:pt x="189" y="212"/>
                  <a:pt x="189" y="216"/>
                </a:cubicBezTo>
                <a:cubicBezTo>
                  <a:pt x="189" y="217"/>
                  <a:pt x="189" y="218"/>
                  <a:pt x="188" y="219"/>
                </a:cubicBezTo>
                <a:close/>
                <a:moveTo>
                  <a:pt x="203" y="112"/>
                </a:moveTo>
                <a:cubicBezTo>
                  <a:pt x="203" y="112"/>
                  <a:pt x="203" y="112"/>
                  <a:pt x="204" y="112"/>
                </a:cubicBezTo>
                <a:cubicBezTo>
                  <a:pt x="212" y="108"/>
                  <a:pt x="220" y="104"/>
                  <a:pt x="227" y="99"/>
                </a:cubicBezTo>
                <a:cubicBezTo>
                  <a:pt x="228" y="99"/>
                  <a:pt x="229" y="98"/>
                  <a:pt x="231" y="99"/>
                </a:cubicBezTo>
                <a:cubicBezTo>
                  <a:pt x="231" y="97"/>
                  <a:pt x="231" y="91"/>
                  <a:pt x="231" y="91"/>
                </a:cubicBezTo>
                <a:cubicBezTo>
                  <a:pt x="230" y="91"/>
                  <a:pt x="229" y="91"/>
                  <a:pt x="229" y="91"/>
                </a:cubicBezTo>
                <a:cubicBezTo>
                  <a:pt x="228" y="91"/>
                  <a:pt x="228" y="91"/>
                  <a:pt x="228" y="91"/>
                </a:cubicBezTo>
                <a:cubicBezTo>
                  <a:pt x="225" y="92"/>
                  <a:pt x="222" y="92"/>
                  <a:pt x="220" y="94"/>
                </a:cubicBezTo>
                <a:cubicBezTo>
                  <a:pt x="214" y="96"/>
                  <a:pt x="209" y="99"/>
                  <a:pt x="203" y="102"/>
                </a:cubicBezTo>
                <a:cubicBezTo>
                  <a:pt x="203" y="102"/>
                  <a:pt x="202" y="102"/>
                  <a:pt x="202" y="102"/>
                </a:cubicBezTo>
                <a:cubicBezTo>
                  <a:pt x="202" y="106"/>
                  <a:pt x="202" y="109"/>
                  <a:pt x="203" y="112"/>
                </a:cubicBezTo>
                <a:close/>
                <a:moveTo>
                  <a:pt x="231" y="121"/>
                </a:moveTo>
                <a:cubicBezTo>
                  <a:pt x="222" y="125"/>
                  <a:pt x="213" y="129"/>
                  <a:pt x="205" y="133"/>
                </a:cubicBezTo>
                <a:cubicBezTo>
                  <a:pt x="205" y="137"/>
                  <a:pt x="205" y="141"/>
                  <a:pt x="205" y="144"/>
                </a:cubicBezTo>
                <a:cubicBezTo>
                  <a:pt x="209" y="144"/>
                  <a:pt x="227" y="133"/>
                  <a:pt x="231" y="129"/>
                </a:cubicBezTo>
                <a:cubicBezTo>
                  <a:pt x="231" y="127"/>
                  <a:pt x="231" y="124"/>
                  <a:pt x="231" y="121"/>
                </a:cubicBezTo>
                <a:close/>
                <a:moveTo>
                  <a:pt x="206" y="156"/>
                </a:moveTo>
                <a:cubicBezTo>
                  <a:pt x="206" y="159"/>
                  <a:pt x="206" y="162"/>
                  <a:pt x="207" y="165"/>
                </a:cubicBezTo>
                <a:cubicBezTo>
                  <a:pt x="208" y="164"/>
                  <a:pt x="210" y="163"/>
                  <a:pt x="212" y="162"/>
                </a:cubicBezTo>
                <a:cubicBezTo>
                  <a:pt x="218" y="159"/>
                  <a:pt x="224" y="157"/>
                  <a:pt x="229" y="153"/>
                </a:cubicBezTo>
                <a:cubicBezTo>
                  <a:pt x="230" y="152"/>
                  <a:pt x="231" y="152"/>
                  <a:pt x="232" y="153"/>
                </a:cubicBezTo>
                <a:cubicBezTo>
                  <a:pt x="232" y="150"/>
                  <a:pt x="232" y="147"/>
                  <a:pt x="232" y="145"/>
                </a:cubicBezTo>
                <a:cubicBezTo>
                  <a:pt x="223" y="147"/>
                  <a:pt x="214" y="152"/>
                  <a:pt x="206" y="156"/>
                </a:cubicBezTo>
                <a:close/>
                <a:moveTo>
                  <a:pt x="231" y="103"/>
                </a:moveTo>
                <a:cubicBezTo>
                  <a:pt x="227" y="103"/>
                  <a:pt x="223" y="104"/>
                  <a:pt x="220" y="106"/>
                </a:cubicBezTo>
                <a:cubicBezTo>
                  <a:pt x="214" y="109"/>
                  <a:pt x="209" y="111"/>
                  <a:pt x="203" y="114"/>
                </a:cubicBezTo>
                <a:cubicBezTo>
                  <a:pt x="203" y="114"/>
                  <a:pt x="203" y="114"/>
                  <a:pt x="203" y="115"/>
                </a:cubicBezTo>
                <a:cubicBezTo>
                  <a:pt x="203" y="116"/>
                  <a:pt x="203" y="117"/>
                  <a:pt x="203" y="119"/>
                </a:cubicBezTo>
                <a:cubicBezTo>
                  <a:pt x="203" y="120"/>
                  <a:pt x="204" y="121"/>
                  <a:pt x="204" y="122"/>
                </a:cubicBezTo>
                <a:cubicBezTo>
                  <a:pt x="206" y="122"/>
                  <a:pt x="207" y="121"/>
                  <a:pt x="209" y="120"/>
                </a:cubicBezTo>
                <a:cubicBezTo>
                  <a:pt x="216" y="116"/>
                  <a:pt x="224" y="113"/>
                  <a:pt x="231" y="108"/>
                </a:cubicBezTo>
                <a:cubicBezTo>
                  <a:pt x="231" y="107"/>
                  <a:pt x="231" y="105"/>
                  <a:pt x="231" y="103"/>
                </a:cubicBezTo>
                <a:close/>
                <a:moveTo>
                  <a:pt x="181" y="193"/>
                </a:moveTo>
                <a:cubicBezTo>
                  <a:pt x="181" y="194"/>
                  <a:pt x="181" y="194"/>
                  <a:pt x="181" y="194"/>
                </a:cubicBezTo>
                <a:cubicBezTo>
                  <a:pt x="180" y="199"/>
                  <a:pt x="179" y="205"/>
                  <a:pt x="178" y="210"/>
                </a:cubicBezTo>
                <a:cubicBezTo>
                  <a:pt x="178" y="213"/>
                  <a:pt x="178" y="215"/>
                  <a:pt x="178" y="218"/>
                </a:cubicBezTo>
                <a:cubicBezTo>
                  <a:pt x="177" y="218"/>
                  <a:pt x="178" y="219"/>
                  <a:pt x="178" y="219"/>
                </a:cubicBezTo>
                <a:cubicBezTo>
                  <a:pt x="181" y="219"/>
                  <a:pt x="183" y="219"/>
                  <a:pt x="187" y="219"/>
                </a:cubicBezTo>
                <a:cubicBezTo>
                  <a:pt x="185" y="218"/>
                  <a:pt x="185" y="217"/>
                  <a:pt x="186" y="216"/>
                </a:cubicBezTo>
                <a:cubicBezTo>
                  <a:pt x="186" y="216"/>
                  <a:pt x="186" y="215"/>
                  <a:pt x="186" y="215"/>
                </a:cubicBezTo>
                <a:cubicBezTo>
                  <a:pt x="186" y="212"/>
                  <a:pt x="187" y="209"/>
                  <a:pt x="187" y="205"/>
                </a:cubicBezTo>
                <a:cubicBezTo>
                  <a:pt x="188" y="201"/>
                  <a:pt x="188" y="197"/>
                  <a:pt x="189" y="193"/>
                </a:cubicBezTo>
                <a:cubicBezTo>
                  <a:pt x="189" y="192"/>
                  <a:pt x="189" y="192"/>
                  <a:pt x="189" y="191"/>
                </a:cubicBezTo>
                <a:cubicBezTo>
                  <a:pt x="186" y="192"/>
                  <a:pt x="184" y="193"/>
                  <a:pt x="181" y="193"/>
                </a:cubicBezTo>
                <a:close/>
                <a:moveTo>
                  <a:pt x="233" y="163"/>
                </a:moveTo>
                <a:cubicBezTo>
                  <a:pt x="231" y="164"/>
                  <a:pt x="230" y="165"/>
                  <a:pt x="228" y="165"/>
                </a:cubicBezTo>
                <a:cubicBezTo>
                  <a:pt x="222" y="168"/>
                  <a:pt x="216" y="172"/>
                  <a:pt x="209" y="175"/>
                </a:cubicBezTo>
                <a:cubicBezTo>
                  <a:pt x="207" y="176"/>
                  <a:pt x="207" y="176"/>
                  <a:pt x="207" y="179"/>
                </a:cubicBezTo>
                <a:cubicBezTo>
                  <a:pt x="207" y="179"/>
                  <a:pt x="207" y="179"/>
                  <a:pt x="207" y="179"/>
                </a:cubicBezTo>
                <a:cubicBezTo>
                  <a:pt x="208" y="181"/>
                  <a:pt x="209" y="182"/>
                  <a:pt x="211" y="183"/>
                </a:cubicBezTo>
                <a:cubicBezTo>
                  <a:pt x="211" y="183"/>
                  <a:pt x="212" y="183"/>
                  <a:pt x="212" y="182"/>
                </a:cubicBezTo>
                <a:cubicBezTo>
                  <a:pt x="218" y="179"/>
                  <a:pt x="223" y="177"/>
                  <a:pt x="228" y="174"/>
                </a:cubicBezTo>
                <a:cubicBezTo>
                  <a:pt x="230" y="173"/>
                  <a:pt x="232" y="171"/>
                  <a:pt x="233" y="170"/>
                </a:cubicBezTo>
                <a:cubicBezTo>
                  <a:pt x="234" y="170"/>
                  <a:pt x="234" y="170"/>
                  <a:pt x="234" y="169"/>
                </a:cubicBezTo>
                <a:cubicBezTo>
                  <a:pt x="233" y="167"/>
                  <a:pt x="233" y="165"/>
                  <a:pt x="233" y="163"/>
                </a:cubicBezTo>
                <a:close/>
                <a:moveTo>
                  <a:pt x="163" y="220"/>
                </a:moveTo>
                <a:cubicBezTo>
                  <a:pt x="167" y="212"/>
                  <a:pt x="166" y="204"/>
                  <a:pt x="167" y="196"/>
                </a:cubicBezTo>
                <a:cubicBezTo>
                  <a:pt x="164" y="197"/>
                  <a:pt x="160" y="197"/>
                  <a:pt x="157" y="198"/>
                </a:cubicBezTo>
                <a:cubicBezTo>
                  <a:pt x="156" y="205"/>
                  <a:pt x="156" y="212"/>
                  <a:pt x="156" y="220"/>
                </a:cubicBezTo>
                <a:cubicBezTo>
                  <a:pt x="159" y="220"/>
                  <a:pt x="161" y="220"/>
                  <a:pt x="163" y="220"/>
                </a:cubicBezTo>
                <a:close/>
                <a:moveTo>
                  <a:pt x="6" y="52"/>
                </a:moveTo>
                <a:cubicBezTo>
                  <a:pt x="6" y="52"/>
                  <a:pt x="6" y="52"/>
                  <a:pt x="6" y="52"/>
                </a:cubicBezTo>
                <a:cubicBezTo>
                  <a:pt x="6" y="53"/>
                  <a:pt x="6" y="54"/>
                  <a:pt x="6" y="54"/>
                </a:cubicBezTo>
                <a:cubicBezTo>
                  <a:pt x="6" y="65"/>
                  <a:pt x="6" y="76"/>
                  <a:pt x="6" y="87"/>
                </a:cubicBezTo>
                <a:cubicBezTo>
                  <a:pt x="7" y="95"/>
                  <a:pt x="7" y="102"/>
                  <a:pt x="8" y="110"/>
                </a:cubicBezTo>
                <a:cubicBezTo>
                  <a:pt x="9" y="116"/>
                  <a:pt x="9" y="122"/>
                  <a:pt x="10" y="128"/>
                </a:cubicBezTo>
                <a:cubicBezTo>
                  <a:pt x="10" y="131"/>
                  <a:pt x="10" y="134"/>
                  <a:pt x="11" y="137"/>
                </a:cubicBezTo>
                <a:cubicBezTo>
                  <a:pt x="11" y="136"/>
                  <a:pt x="11" y="134"/>
                  <a:pt x="11" y="133"/>
                </a:cubicBezTo>
                <a:cubicBezTo>
                  <a:pt x="11" y="117"/>
                  <a:pt x="11" y="100"/>
                  <a:pt x="11" y="84"/>
                </a:cubicBezTo>
                <a:cubicBezTo>
                  <a:pt x="11" y="83"/>
                  <a:pt x="10" y="81"/>
                  <a:pt x="10" y="80"/>
                </a:cubicBezTo>
                <a:cubicBezTo>
                  <a:pt x="9" y="74"/>
                  <a:pt x="8" y="67"/>
                  <a:pt x="7" y="61"/>
                </a:cubicBezTo>
                <a:cubicBezTo>
                  <a:pt x="7" y="58"/>
                  <a:pt x="6" y="55"/>
                  <a:pt x="6" y="52"/>
                </a:cubicBezTo>
                <a:close/>
                <a:moveTo>
                  <a:pt x="206" y="154"/>
                </a:moveTo>
                <a:cubicBezTo>
                  <a:pt x="206" y="153"/>
                  <a:pt x="207" y="153"/>
                  <a:pt x="207" y="153"/>
                </a:cubicBezTo>
                <a:cubicBezTo>
                  <a:pt x="210" y="152"/>
                  <a:pt x="213" y="150"/>
                  <a:pt x="216" y="149"/>
                </a:cubicBezTo>
                <a:cubicBezTo>
                  <a:pt x="221" y="147"/>
                  <a:pt x="226" y="145"/>
                  <a:pt x="230" y="142"/>
                </a:cubicBezTo>
                <a:cubicBezTo>
                  <a:pt x="231" y="142"/>
                  <a:pt x="231" y="142"/>
                  <a:pt x="232" y="141"/>
                </a:cubicBezTo>
                <a:cubicBezTo>
                  <a:pt x="231" y="140"/>
                  <a:pt x="231" y="139"/>
                  <a:pt x="231" y="137"/>
                </a:cubicBezTo>
                <a:cubicBezTo>
                  <a:pt x="231" y="136"/>
                  <a:pt x="231" y="135"/>
                  <a:pt x="231" y="133"/>
                </a:cubicBezTo>
                <a:cubicBezTo>
                  <a:pt x="231" y="133"/>
                  <a:pt x="230" y="134"/>
                  <a:pt x="230" y="134"/>
                </a:cubicBezTo>
                <a:cubicBezTo>
                  <a:pt x="227" y="135"/>
                  <a:pt x="224" y="136"/>
                  <a:pt x="221" y="138"/>
                </a:cubicBezTo>
                <a:cubicBezTo>
                  <a:pt x="216" y="141"/>
                  <a:pt x="211" y="144"/>
                  <a:pt x="206" y="146"/>
                </a:cubicBezTo>
                <a:cubicBezTo>
                  <a:pt x="206" y="147"/>
                  <a:pt x="206" y="147"/>
                  <a:pt x="205" y="147"/>
                </a:cubicBezTo>
                <a:cubicBezTo>
                  <a:pt x="205" y="149"/>
                  <a:pt x="206" y="151"/>
                  <a:pt x="206" y="154"/>
                </a:cubicBezTo>
                <a:close/>
                <a:moveTo>
                  <a:pt x="169" y="196"/>
                </a:moveTo>
                <a:cubicBezTo>
                  <a:pt x="169" y="196"/>
                  <a:pt x="169" y="197"/>
                  <a:pt x="169" y="197"/>
                </a:cubicBezTo>
                <a:cubicBezTo>
                  <a:pt x="169" y="202"/>
                  <a:pt x="168" y="207"/>
                  <a:pt x="168" y="212"/>
                </a:cubicBezTo>
                <a:cubicBezTo>
                  <a:pt x="168" y="214"/>
                  <a:pt x="168" y="217"/>
                  <a:pt x="168" y="219"/>
                </a:cubicBezTo>
                <a:cubicBezTo>
                  <a:pt x="170" y="219"/>
                  <a:pt x="172" y="219"/>
                  <a:pt x="174" y="219"/>
                </a:cubicBezTo>
                <a:cubicBezTo>
                  <a:pt x="175" y="217"/>
                  <a:pt x="179" y="196"/>
                  <a:pt x="179" y="194"/>
                </a:cubicBezTo>
                <a:cubicBezTo>
                  <a:pt x="175" y="195"/>
                  <a:pt x="172" y="195"/>
                  <a:pt x="169" y="196"/>
                </a:cubicBezTo>
                <a:close/>
                <a:moveTo>
                  <a:pt x="145" y="199"/>
                </a:moveTo>
                <a:cubicBezTo>
                  <a:pt x="145" y="206"/>
                  <a:pt x="144" y="213"/>
                  <a:pt x="145" y="220"/>
                </a:cubicBezTo>
                <a:cubicBezTo>
                  <a:pt x="148" y="220"/>
                  <a:pt x="150" y="220"/>
                  <a:pt x="153" y="220"/>
                </a:cubicBezTo>
                <a:cubicBezTo>
                  <a:pt x="153" y="220"/>
                  <a:pt x="153" y="219"/>
                  <a:pt x="153" y="219"/>
                </a:cubicBezTo>
                <a:cubicBezTo>
                  <a:pt x="153" y="217"/>
                  <a:pt x="154" y="214"/>
                  <a:pt x="154" y="212"/>
                </a:cubicBezTo>
                <a:cubicBezTo>
                  <a:pt x="154" y="208"/>
                  <a:pt x="155" y="204"/>
                  <a:pt x="155" y="200"/>
                </a:cubicBezTo>
                <a:cubicBezTo>
                  <a:pt x="155" y="199"/>
                  <a:pt x="155" y="199"/>
                  <a:pt x="155" y="198"/>
                </a:cubicBezTo>
                <a:cubicBezTo>
                  <a:pt x="152" y="198"/>
                  <a:pt x="148" y="199"/>
                  <a:pt x="145" y="199"/>
                </a:cubicBezTo>
                <a:close/>
                <a:moveTo>
                  <a:pt x="134" y="220"/>
                </a:moveTo>
                <a:cubicBezTo>
                  <a:pt x="136" y="220"/>
                  <a:pt x="139" y="220"/>
                  <a:pt x="141" y="220"/>
                </a:cubicBezTo>
                <a:cubicBezTo>
                  <a:pt x="143" y="213"/>
                  <a:pt x="143" y="206"/>
                  <a:pt x="143" y="199"/>
                </a:cubicBezTo>
                <a:cubicBezTo>
                  <a:pt x="140" y="199"/>
                  <a:pt x="137" y="199"/>
                  <a:pt x="134" y="200"/>
                </a:cubicBezTo>
                <a:cubicBezTo>
                  <a:pt x="133" y="206"/>
                  <a:pt x="133" y="213"/>
                  <a:pt x="134" y="220"/>
                </a:cubicBezTo>
                <a:close/>
                <a:moveTo>
                  <a:pt x="122" y="200"/>
                </a:moveTo>
                <a:cubicBezTo>
                  <a:pt x="122" y="202"/>
                  <a:pt x="122" y="204"/>
                  <a:pt x="122" y="206"/>
                </a:cubicBezTo>
                <a:cubicBezTo>
                  <a:pt x="122" y="210"/>
                  <a:pt x="121" y="214"/>
                  <a:pt x="122" y="218"/>
                </a:cubicBezTo>
                <a:cubicBezTo>
                  <a:pt x="122" y="219"/>
                  <a:pt x="122" y="220"/>
                  <a:pt x="123" y="220"/>
                </a:cubicBezTo>
                <a:cubicBezTo>
                  <a:pt x="125" y="220"/>
                  <a:pt x="127" y="220"/>
                  <a:pt x="129" y="220"/>
                </a:cubicBezTo>
                <a:cubicBezTo>
                  <a:pt x="131" y="216"/>
                  <a:pt x="132" y="204"/>
                  <a:pt x="131" y="200"/>
                </a:cubicBezTo>
                <a:cubicBezTo>
                  <a:pt x="128" y="200"/>
                  <a:pt x="125" y="200"/>
                  <a:pt x="122" y="200"/>
                </a:cubicBezTo>
                <a:close/>
                <a:moveTo>
                  <a:pt x="63" y="201"/>
                </a:moveTo>
                <a:cubicBezTo>
                  <a:pt x="63" y="209"/>
                  <a:pt x="62" y="217"/>
                  <a:pt x="64" y="224"/>
                </a:cubicBezTo>
                <a:cubicBezTo>
                  <a:pt x="66" y="224"/>
                  <a:pt x="68" y="224"/>
                  <a:pt x="71" y="224"/>
                </a:cubicBezTo>
                <a:cubicBezTo>
                  <a:pt x="70" y="223"/>
                  <a:pt x="70" y="221"/>
                  <a:pt x="70" y="220"/>
                </a:cubicBezTo>
                <a:cubicBezTo>
                  <a:pt x="70" y="218"/>
                  <a:pt x="71" y="217"/>
                  <a:pt x="71" y="215"/>
                </a:cubicBezTo>
                <a:cubicBezTo>
                  <a:pt x="71" y="211"/>
                  <a:pt x="71" y="207"/>
                  <a:pt x="71" y="203"/>
                </a:cubicBezTo>
                <a:cubicBezTo>
                  <a:pt x="71" y="202"/>
                  <a:pt x="71" y="202"/>
                  <a:pt x="71" y="201"/>
                </a:cubicBezTo>
                <a:cubicBezTo>
                  <a:pt x="68" y="201"/>
                  <a:pt x="66" y="201"/>
                  <a:pt x="63" y="201"/>
                </a:cubicBezTo>
                <a:close/>
                <a:moveTo>
                  <a:pt x="201" y="56"/>
                </a:moveTo>
                <a:cubicBezTo>
                  <a:pt x="202" y="56"/>
                  <a:pt x="202" y="56"/>
                  <a:pt x="203" y="56"/>
                </a:cubicBezTo>
                <a:cubicBezTo>
                  <a:pt x="209" y="53"/>
                  <a:pt x="216" y="51"/>
                  <a:pt x="222" y="48"/>
                </a:cubicBezTo>
                <a:cubicBezTo>
                  <a:pt x="223" y="48"/>
                  <a:pt x="224" y="47"/>
                  <a:pt x="226" y="46"/>
                </a:cubicBezTo>
                <a:cubicBezTo>
                  <a:pt x="224" y="44"/>
                  <a:pt x="222" y="42"/>
                  <a:pt x="221" y="40"/>
                </a:cubicBezTo>
                <a:cubicBezTo>
                  <a:pt x="214" y="43"/>
                  <a:pt x="208" y="46"/>
                  <a:pt x="201" y="48"/>
                </a:cubicBezTo>
                <a:cubicBezTo>
                  <a:pt x="201" y="51"/>
                  <a:pt x="201" y="54"/>
                  <a:pt x="201" y="56"/>
                </a:cubicBezTo>
                <a:close/>
                <a:moveTo>
                  <a:pt x="233" y="155"/>
                </a:moveTo>
                <a:cubicBezTo>
                  <a:pt x="232" y="156"/>
                  <a:pt x="232" y="156"/>
                  <a:pt x="231" y="156"/>
                </a:cubicBezTo>
                <a:cubicBezTo>
                  <a:pt x="227" y="157"/>
                  <a:pt x="223" y="158"/>
                  <a:pt x="220" y="160"/>
                </a:cubicBezTo>
                <a:cubicBezTo>
                  <a:pt x="217" y="162"/>
                  <a:pt x="214" y="163"/>
                  <a:pt x="211" y="165"/>
                </a:cubicBezTo>
                <a:cubicBezTo>
                  <a:pt x="209" y="165"/>
                  <a:pt x="208" y="166"/>
                  <a:pt x="207" y="167"/>
                </a:cubicBezTo>
                <a:cubicBezTo>
                  <a:pt x="207" y="169"/>
                  <a:pt x="207" y="171"/>
                  <a:pt x="207" y="174"/>
                </a:cubicBezTo>
                <a:cubicBezTo>
                  <a:pt x="208" y="173"/>
                  <a:pt x="208" y="173"/>
                  <a:pt x="209" y="173"/>
                </a:cubicBezTo>
                <a:cubicBezTo>
                  <a:pt x="215" y="170"/>
                  <a:pt x="222" y="166"/>
                  <a:pt x="228" y="163"/>
                </a:cubicBezTo>
                <a:cubicBezTo>
                  <a:pt x="229" y="162"/>
                  <a:pt x="231" y="161"/>
                  <a:pt x="232" y="160"/>
                </a:cubicBezTo>
                <a:cubicBezTo>
                  <a:pt x="233" y="160"/>
                  <a:pt x="233" y="160"/>
                  <a:pt x="233" y="159"/>
                </a:cubicBezTo>
                <a:cubicBezTo>
                  <a:pt x="233" y="158"/>
                  <a:pt x="233" y="157"/>
                  <a:pt x="233" y="155"/>
                </a:cubicBezTo>
                <a:close/>
                <a:moveTo>
                  <a:pt x="204" y="195"/>
                </a:moveTo>
                <a:cubicBezTo>
                  <a:pt x="204" y="196"/>
                  <a:pt x="204" y="196"/>
                  <a:pt x="204" y="196"/>
                </a:cubicBezTo>
                <a:cubicBezTo>
                  <a:pt x="203" y="203"/>
                  <a:pt x="201" y="209"/>
                  <a:pt x="201" y="217"/>
                </a:cubicBezTo>
                <a:cubicBezTo>
                  <a:pt x="201" y="217"/>
                  <a:pt x="201" y="218"/>
                  <a:pt x="201" y="218"/>
                </a:cubicBezTo>
                <a:cubicBezTo>
                  <a:pt x="200" y="219"/>
                  <a:pt x="200" y="219"/>
                  <a:pt x="200" y="219"/>
                </a:cubicBezTo>
                <a:cubicBezTo>
                  <a:pt x="202" y="219"/>
                  <a:pt x="205" y="219"/>
                  <a:pt x="207" y="219"/>
                </a:cubicBezTo>
                <a:cubicBezTo>
                  <a:pt x="207" y="218"/>
                  <a:pt x="207" y="218"/>
                  <a:pt x="208" y="217"/>
                </a:cubicBezTo>
                <a:cubicBezTo>
                  <a:pt x="208" y="215"/>
                  <a:pt x="209" y="213"/>
                  <a:pt x="209" y="211"/>
                </a:cubicBezTo>
                <a:cubicBezTo>
                  <a:pt x="210" y="208"/>
                  <a:pt x="210" y="205"/>
                  <a:pt x="211" y="202"/>
                </a:cubicBezTo>
                <a:cubicBezTo>
                  <a:pt x="211" y="201"/>
                  <a:pt x="211" y="201"/>
                  <a:pt x="212" y="200"/>
                </a:cubicBezTo>
                <a:cubicBezTo>
                  <a:pt x="209" y="198"/>
                  <a:pt x="207" y="197"/>
                  <a:pt x="204" y="195"/>
                </a:cubicBezTo>
                <a:close/>
                <a:moveTo>
                  <a:pt x="231" y="114"/>
                </a:moveTo>
                <a:cubicBezTo>
                  <a:pt x="229" y="113"/>
                  <a:pt x="228" y="113"/>
                  <a:pt x="227" y="114"/>
                </a:cubicBezTo>
                <a:cubicBezTo>
                  <a:pt x="226" y="114"/>
                  <a:pt x="224" y="115"/>
                  <a:pt x="223" y="115"/>
                </a:cubicBezTo>
                <a:cubicBezTo>
                  <a:pt x="217" y="118"/>
                  <a:pt x="211" y="121"/>
                  <a:pt x="206" y="124"/>
                </a:cubicBezTo>
                <a:cubicBezTo>
                  <a:pt x="205" y="124"/>
                  <a:pt x="205" y="125"/>
                  <a:pt x="204" y="125"/>
                </a:cubicBezTo>
                <a:cubicBezTo>
                  <a:pt x="204" y="127"/>
                  <a:pt x="204" y="129"/>
                  <a:pt x="205" y="131"/>
                </a:cubicBezTo>
                <a:cubicBezTo>
                  <a:pt x="205" y="131"/>
                  <a:pt x="206" y="130"/>
                  <a:pt x="206" y="130"/>
                </a:cubicBezTo>
                <a:cubicBezTo>
                  <a:pt x="213" y="127"/>
                  <a:pt x="219" y="124"/>
                  <a:pt x="226" y="121"/>
                </a:cubicBezTo>
                <a:cubicBezTo>
                  <a:pt x="227" y="120"/>
                  <a:pt x="229" y="119"/>
                  <a:pt x="230" y="118"/>
                </a:cubicBezTo>
                <a:cubicBezTo>
                  <a:pt x="230" y="118"/>
                  <a:pt x="231" y="118"/>
                  <a:pt x="231" y="117"/>
                </a:cubicBezTo>
                <a:cubicBezTo>
                  <a:pt x="231" y="116"/>
                  <a:pt x="231" y="115"/>
                  <a:pt x="231" y="114"/>
                </a:cubicBezTo>
                <a:close/>
                <a:moveTo>
                  <a:pt x="94" y="201"/>
                </a:moveTo>
                <a:cubicBezTo>
                  <a:pt x="93" y="208"/>
                  <a:pt x="92" y="215"/>
                  <a:pt x="94" y="222"/>
                </a:cubicBezTo>
                <a:cubicBezTo>
                  <a:pt x="96" y="222"/>
                  <a:pt x="98" y="222"/>
                  <a:pt x="100" y="222"/>
                </a:cubicBezTo>
                <a:cubicBezTo>
                  <a:pt x="99" y="220"/>
                  <a:pt x="99" y="220"/>
                  <a:pt x="100" y="218"/>
                </a:cubicBezTo>
                <a:cubicBezTo>
                  <a:pt x="100" y="216"/>
                  <a:pt x="101" y="214"/>
                  <a:pt x="101" y="212"/>
                </a:cubicBezTo>
                <a:cubicBezTo>
                  <a:pt x="101" y="209"/>
                  <a:pt x="101" y="206"/>
                  <a:pt x="101" y="203"/>
                </a:cubicBezTo>
                <a:cubicBezTo>
                  <a:pt x="101" y="202"/>
                  <a:pt x="101" y="202"/>
                  <a:pt x="101" y="201"/>
                </a:cubicBezTo>
                <a:cubicBezTo>
                  <a:pt x="99" y="201"/>
                  <a:pt x="96" y="201"/>
                  <a:pt x="94" y="201"/>
                </a:cubicBezTo>
                <a:close/>
                <a:moveTo>
                  <a:pt x="91" y="202"/>
                </a:moveTo>
                <a:cubicBezTo>
                  <a:pt x="88" y="202"/>
                  <a:pt x="86" y="202"/>
                  <a:pt x="83" y="202"/>
                </a:cubicBezTo>
                <a:cubicBezTo>
                  <a:pt x="83" y="202"/>
                  <a:pt x="83" y="203"/>
                  <a:pt x="83" y="203"/>
                </a:cubicBezTo>
                <a:cubicBezTo>
                  <a:pt x="83" y="205"/>
                  <a:pt x="83" y="208"/>
                  <a:pt x="83" y="210"/>
                </a:cubicBezTo>
                <a:cubicBezTo>
                  <a:pt x="83" y="213"/>
                  <a:pt x="83" y="217"/>
                  <a:pt x="83" y="220"/>
                </a:cubicBezTo>
                <a:cubicBezTo>
                  <a:pt x="83" y="221"/>
                  <a:pt x="83" y="222"/>
                  <a:pt x="83" y="223"/>
                </a:cubicBezTo>
                <a:cubicBezTo>
                  <a:pt x="85" y="223"/>
                  <a:pt x="87" y="222"/>
                  <a:pt x="89" y="222"/>
                </a:cubicBezTo>
                <a:cubicBezTo>
                  <a:pt x="89" y="221"/>
                  <a:pt x="89" y="220"/>
                  <a:pt x="89" y="220"/>
                </a:cubicBezTo>
                <a:cubicBezTo>
                  <a:pt x="90" y="216"/>
                  <a:pt x="91" y="212"/>
                  <a:pt x="91" y="208"/>
                </a:cubicBezTo>
                <a:cubicBezTo>
                  <a:pt x="91" y="206"/>
                  <a:pt x="91" y="204"/>
                  <a:pt x="91" y="202"/>
                </a:cubicBezTo>
                <a:close/>
                <a:moveTo>
                  <a:pt x="73" y="224"/>
                </a:moveTo>
                <a:cubicBezTo>
                  <a:pt x="76" y="223"/>
                  <a:pt x="78" y="223"/>
                  <a:pt x="80" y="223"/>
                </a:cubicBezTo>
                <a:cubicBezTo>
                  <a:pt x="79" y="221"/>
                  <a:pt x="79" y="221"/>
                  <a:pt x="79" y="220"/>
                </a:cubicBezTo>
                <a:cubicBezTo>
                  <a:pt x="81" y="214"/>
                  <a:pt x="81" y="209"/>
                  <a:pt x="81" y="203"/>
                </a:cubicBezTo>
                <a:cubicBezTo>
                  <a:pt x="81" y="202"/>
                  <a:pt x="81" y="202"/>
                  <a:pt x="81" y="202"/>
                </a:cubicBezTo>
                <a:cubicBezTo>
                  <a:pt x="80" y="202"/>
                  <a:pt x="78" y="201"/>
                  <a:pt x="77" y="202"/>
                </a:cubicBezTo>
                <a:cubicBezTo>
                  <a:pt x="76" y="202"/>
                  <a:pt x="75" y="201"/>
                  <a:pt x="73" y="202"/>
                </a:cubicBezTo>
                <a:cubicBezTo>
                  <a:pt x="73" y="206"/>
                  <a:pt x="73" y="211"/>
                  <a:pt x="73" y="216"/>
                </a:cubicBezTo>
                <a:cubicBezTo>
                  <a:pt x="73" y="217"/>
                  <a:pt x="73" y="219"/>
                  <a:pt x="73" y="220"/>
                </a:cubicBezTo>
                <a:cubicBezTo>
                  <a:pt x="74" y="221"/>
                  <a:pt x="74" y="222"/>
                  <a:pt x="73" y="224"/>
                </a:cubicBezTo>
                <a:close/>
                <a:moveTo>
                  <a:pt x="113" y="201"/>
                </a:moveTo>
                <a:cubicBezTo>
                  <a:pt x="113" y="201"/>
                  <a:pt x="113" y="202"/>
                  <a:pt x="113" y="202"/>
                </a:cubicBezTo>
                <a:cubicBezTo>
                  <a:pt x="113" y="205"/>
                  <a:pt x="113" y="208"/>
                  <a:pt x="113" y="210"/>
                </a:cubicBezTo>
                <a:cubicBezTo>
                  <a:pt x="112" y="214"/>
                  <a:pt x="112" y="217"/>
                  <a:pt x="112" y="220"/>
                </a:cubicBezTo>
                <a:cubicBezTo>
                  <a:pt x="113" y="220"/>
                  <a:pt x="113" y="221"/>
                  <a:pt x="113" y="221"/>
                </a:cubicBezTo>
                <a:cubicBezTo>
                  <a:pt x="114" y="221"/>
                  <a:pt x="116" y="221"/>
                  <a:pt x="118" y="221"/>
                </a:cubicBezTo>
                <a:cubicBezTo>
                  <a:pt x="118" y="219"/>
                  <a:pt x="119" y="216"/>
                  <a:pt x="119" y="214"/>
                </a:cubicBezTo>
                <a:cubicBezTo>
                  <a:pt x="119" y="212"/>
                  <a:pt x="119" y="209"/>
                  <a:pt x="119" y="207"/>
                </a:cubicBezTo>
                <a:cubicBezTo>
                  <a:pt x="120" y="205"/>
                  <a:pt x="120" y="203"/>
                  <a:pt x="120" y="200"/>
                </a:cubicBezTo>
                <a:cubicBezTo>
                  <a:pt x="118" y="200"/>
                  <a:pt x="116" y="200"/>
                  <a:pt x="114" y="201"/>
                </a:cubicBezTo>
                <a:cubicBezTo>
                  <a:pt x="114" y="201"/>
                  <a:pt x="113" y="201"/>
                  <a:pt x="113" y="201"/>
                </a:cubicBezTo>
                <a:close/>
                <a:moveTo>
                  <a:pt x="212" y="185"/>
                </a:moveTo>
                <a:cubicBezTo>
                  <a:pt x="212" y="185"/>
                  <a:pt x="212" y="185"/>
                  <a:pt x="213" y="186"/>
                </a:cubicBezTo>
                <a:cubicBezTo>
                  <a:pt x="215" y="188"/>
                  <a:pt x="215" y="188"/>
                  <a:pt x="219" y="187"/>
                </a:cubicBezTo>
                <a:cubicBezTo>
                  <a:pt x="223" y="185"/>
                  <a:pt x="228" y="183"/>
                  <a:pt x="232" y="181"/>
                </a:cubicBezTo>
                <a:cubicBezTo>
                  <a:pt x="233" y="180"/>
                  <a:pt x="233" y="180"/>
                  <a:pt x="234" y="180"/>
                </a:cubicBezTo>
                <a:cubicBezTo>
                  <a:pt x="234" y="180"/>
                  <a:pt x="234" y="179"/>
                  <a:pt x="234" y="179"/>
                </a:cubicBezTo>
                <a:cubicBezTo>
                  <a:pt x="234" y="177"/>
                  <a:pt x="234" y="175"/>
                  <a:pt x="234" y="173"/>
                </a:cubicBezTo>
                <a:cubicBezTo>
                  <a:pt x="226" y="177"/>
                  <a:pt x="219" y="181"/>
                  <a:pt x="212" y="185"/>
                </a:cubicBezTo>
                <a:close/>
                <a:moveTo>
                  <a:pt x="220" y="205"/>
                </a:moveTo>
                <a:cubicBezTo>
                  <a:pt x="218" y="204"/>
                  <a:pt x="215" y="202"/>
                  <a:pt x="213" y="201"/>
                </a:cubicBezTo>
                <a:cubicBezTo>
                  <a:pt x="212" y="207"/>
                  <a:pt x="210" y="213"/>
                  <a:pt x="211" y="219"/>
                </a:cubicBezTo>
                <a:cubicBezTo>
                  <a:pt x="213" y="219"/>
                  <a:pt x="215" y="219"/>
                  <a:pt x="218" y="219"/>
                </a:cubicBezTo>
                <a:cubicBezTo>
                  <a:pt x="219" y="214"/>
                  <a:pt x="219" y="210"/>
                  <a:pt x="220" y="205"/>
                </a:cubicBezTo>
                <a:close/>
                <a:moveTo>
                  <a:pt x="105" y="221"/>
                </a:moveTo>
                <a:cubicBezTo>
                  <a:pt x="105" y="221"/>
                  <a:pt x="105" y="221"/>
                  <a:pt x="106" y="221"/>
                </a:cubicBezTo>
                <a:cubicBezTo>
                  <a:pt x="108" y="221"/>
                  <a:pt x="108" y="221"/>
                  <a:pt x="109" y="219"/>
                </a:cubicBezTo>
                <a:cubicBezTo>
                  <a:pt x="109" y="219"/>
                  <a:pt x="109" y="219"/>
                  <a:pt x="109" y="219"/>
                </a:cubicBezTo>
                <a:cubicBezTo>
                  <a:pt x="110" y="213"/>
                  <a:pt x="111" y="207"/>
                  <a:pt x="111" y="202"/>
                </a:cubicBezTo>
                <a:cubicBezTo>
                  <a:pt x="111" y="201"/>
                  <a:pt x="111" y="201"/>
                  <a:pt x="111" y="201"/>
                </a:cubicBezTo>
                <a:cubicBezTo>
                  <a:pt x="108" y="201"/>
                  <a:pt x="106" y="201"/>
                  <a:pt x="104" y="201"/>
                </a:cubicBezTo>
                <a:cubicBezTo>
                  <a:pt x="104" y="202"/>
                  <a:pt x="104" y="202"/>
                  <a:pt x="104" y="203"/>
                </a:cubicBezTo>
                <a:cubicBezTo>
                  <a:pt x="104" y="205"/>
                  <a:pt x="104" y="207"/>
                  <a:pt x="104" y="209"/>
                </a:cubicBezTo>
                <a:cubicBezTo>
                  <a:pt x="104" y="212"/>
                  <a:pt x="104" y="215"/>
                  <a:pt x="104" y="218"/>
                </a:cubicBezTo>
                <a:cubicBezTo>
                  <a:pt x="104" y="219"/>
                  <a:pt x="104" y="220"/>
                  <a:pt x="105" y="221"/>
                </a:cubicBezTo>
                <a:close/>
                <a:moveTo>
                  <a:pt x="220" y="194"/>
                </a:moveTo>
                <a:cubicBezTo>
                  <a:pt x="221" y="192"/>
                  <a:pt x="221" y="191"/>
                  <a:pt x="222" y="191"/>
                </a:cubicBezTo>
                <a:cubicBezTo>
                  <a:pt x="223" y="191"/>
                  <a:pt x="224" y="192"/>
                  <a:pt x="224" y="193"/>
                </a:cubicBezTo>
                <a:cubicBezTo>
                  <a:pt x="224" y="193"/>
                  <a:pt x="224" y="194"/>
                  <a:pt x="223" y="195"/>
                </a:cubicBezTo>
                <a:cubicBezTo>
                  <a:pt x="224" y="195"/>
                  <a:pt x="224" y="195"/>
                  <a:pt x="225" y="195"/>
                </a:cubicBezTo>
                <a:cubicBezTo>
                  <a:pt x="227" y="194"/>
                  <a:pt x="229" y="193"/>
                  <a:pt x="232" y="193"/>
                </a:cubicBezTo>
                <a:cubicBezTo>
                  <a:pt x="233" y="192"/>
                  <a:pt x="233" y="192"/>
                  <a:pt x="234" y="191"/>
                </a:cubicBezTo>
                <a:cubicBezTo>
                  <a:pt x="235" y="191"/>
                  <a:pt x="235" y="191"/>
                  <a:pt x="235" y="190"/>
                </a:cubicBezTo>
                <a:cubicBezTo>
                  <a:pt x="235" y="189"/>
                  <a:pt x="235" y="187"/>
                  <a:pt x="235" y="186"/>
                </a:cubicBezTo>
                <a:cubicBezTo>
                  <a:pt x="235" y="185"/>
                  <a:pt x="235" y="183"/>
                  <a:pt x="235" y="182"/>
                </a:cubicBezTo>
                <a:cubicBezTo>
                  <a:pt x="229" y="185"/>
                  <a:pt x="223" y="188"/>
                  <a:pt x="217" y="190"/>
                </a:cubicBezTo>
                <a:cubicBezTo>
                  <a:pt x="218" y="191"/>
                  <a:pt x="219" y="192"/>
                  <a:pt x="220" y="194"/>
                </a:cubicBezTo>
                <a:close/>
                <a:moveTo>
                  <a:pt x="56" y="201"/>
                </a:moveTo>
                <a:cubicBezTo>
                  <a:pt x="56" y="201"/>
                  <a:pt x="56" y="202"/>
                  <a:pt x="56" y="202"/>
                </a:cubicBezTo>
                <a:cubicBezTo>
                  <a:pt x="55" y="207"/>
                  <a:pt x="55" y="212"/>
                  <a:pt x="55" y="218"/>
                </a:cubicBezTo>
                <a:cubicBezTo>
                  <a:pt x="55" y="218"/>
                  <a:pt x="55" y="219"/>
                  <a:pt x="55" y="219"/>
                </a:cubicBezTo>
                <a:cubicBezTo>
                  <a:pt x="56" y="220"/>
                  <a:pt x="57" y="220"/>
                  <a:pt x="57" y="221"/>
                </a:cubicBezTo>
                <a:cubicBezTo>
                  <a:pt x="58" y="222"/>
                  <a:pt x="58" y="223"/>
                  <a:pt x="57" y="224"/>
                </a:cubicBezTo>
                <a:cubicBezTo>
                  <a:pt x="56" y="224"/>
                  <a:pt x="56" y="224"/>
                  <a:pt x="55" y="224"/>
                </a:cubicBezTo>
                <a:cubicBezTo>
                  <a:pt x="55" y="224"/>
                  <a:pt x="55" y="225"/>
                  <a:pt x="55" y="225"/>
                </a:cubicBezTo>
                <a:cubicBezTo>
                  <a:pt x="56" y="225"/>
                  <a:pt x="56" y="225"/>
                  <a:pt x="57" y="225"/>
                </a:cubicBezTo>
                <a:cubicBezTo>
                  <a:pt x="58" y="225"/>
                  <a:pt x="58" y="225"/>
                  <a:pt x="59" y="225"/>
                </a:cubicBezTo>
                <a:cubicBezTo>
                  <a:pt x="60" y="221"/>
                  <a:pt x="61" y="203"/>
                  <a:pt x="60" y="201"/>
                </a:cubicBezTo>
                <a:cubicBezTo>
                  <a:pt x="59" y="201"/>
                  <a:pt x="57" y="201"/>
                  <a:pt x="56" y="201"/>
                </a:cubicBezTo>
                <a:close/>
                <a:moveTo>
                  <a:pt x="145" y="27"/>
                </a:moveTo>
                <a:cubicBezTo>
                  <a:pt x="144" y="27"/>
                  <a:pt x="143" y="28"/>
                  <a:pt x="142" y="28"/>
                </a:cubicBezTo>
                <a:cubicBezTo>
                  <a:pt x="138" y="29"/>
                  <a:pt x="135" y="31"/>
                  <a:pt x="133" y="34"/>
                </a:cubicBezTo>
                <a:cubicBezTo>
                  <a:pt x="132" y="35"/>
                  <a:pt x="131" y="36"/>
                  <a:pt x="132" y="38"/>
                </a:cubicBezTo>
                <a:cubicBezTo>
                  <a:pt x="132" y="39"/>
                  <a:pt x="132" y="40"/>
                  <a:pt x="133" y="41"/>
                </a:cubicBezTo>
                <a:cubicBezTo>
                  <a:pt x="136" y="40"/>
                  <a:pt x="139" y="38"/>
                  <a:pt x="142" y="37"/>
                </a:cubicBezTo>
                <a:cubicBezTo>
                  <a:pt x="144" y="36"/>
                  <a:pt x="144" y="35"/>
                  <a:pt x="145" y="34"/>
                </a:cubicBezTo>
                <a:cubicBezTo>
                  <a:pt x="145" y="32"/>
                  <a:pt x="145" y="30"/>
                  <a:pt x="146" y="29"/>
                </a:cubicBezTo>
                <a:cubicBezTo>
                  <a:pt x="146" y="28"/>
                  <a:pt x="145" y="28"/>
                  <a:pt x="145" y="27"/>
                </a:cubicBezTo>
                <a:close/>
                <a:moveTo>
                  <a:pt x="52" y="217"/>
                </a:moveTo>
                <a:cubicBezTo>
                  <a:pt x="53" y="212"/>
                  <a:pt x="53" y="207"/>
                  <a:pt x="53" y="201"/>
                </a:cubicBezTo>
                <a:cubicBezTo>
                  <a:pt x="50" y="202"/>
                  <a:pt x="48" y="202"/>
                  <a:pt x="45" y="203"/>
                </a:cubicBezTo>
                <a:cubicBezTo>
                  <a:pt x="45" y="206"/>
                  <a:pt x="45" y="208"/>
                  <a:pt x="45" y="211"/>
                </a:cubicBezTo>
                <a:cubicBezTo>
                  <a:pt x="45" y="211"/>
                  <a:pt x="45" y="212"/>
                  <a:pt x="45" y="212"/>
                </a:cubicBezTo>
                <a:cubicBezTo>
                  <a:pt x="48" y="214"/>
                  <a:pt x="50" y="215"/>
                  <a:pt x="52" y="217"/>
                </a:cubicBezTo>
                <a:close/>
                <a:moveTo>
                  <a:pt x="155" y="118"/>
                </a:moveTo>
                <a:cubicBezTo>
                  <a:pt x="155" y="118"/>
                  <a:pt x="156" y="118"/>
                  <a:pt x="156" y="118"/>
                </a:cubicBezTo>
                <a:cubicBezTo>
                  <a:pt x="159" y="115"/>
                  <a:pt x="162" y="113"/>
                  <a:pt x="165" y="111"/>
                </a:cubicBezTo>
                <a:cubicBezTo>
                  <a:pt x="165" y="110"/>
                  <a:pt x="165" y="110"/>
                  <a:pt x="166" y="109"/>
                </a:cubicBezTo>
                <a:cubicBezTo>
                  <a:pt x="166" y="108"/>
                  <a:pt x="166" y="106"/>
                  <a:pt x="166" y="104"/>
                </a:cubicBezTo>
                <a:cubicBezTo>
                  <a:pt x="166" y="103"/>
                  <a:pt x="166" y="101"/>
                  <a:pt x="167" y="99"/>
                </a:cubicBezTo>
                <a:cubicBezTo>
                  <a:pt x="165" y="100"/>
                  <a:pt x="164" y="100"/>
                  <a:pt x="163" y="101"/>
                </a:cubicBezTo>
                <a:cubicBezTo>
                  <a:pt x="163" y="102"/>
                  <a:pt x="163" y="102"/>
                  <a:pt x="163" y="103"/>
                </a:cubicBezTo>
                <a:cubicBezTo>
                  <a:pt x="163" y="104"/>
                  <a:pt x="162" y="106"/>
                  <a:pt x="162" y="108"/>
                </a:cubicBezTo>
                <a:cubicBezTo>
                  <a:pt x="162" y="108"/>
                  <a:pt x="162" y="109"/>
                  <a:pt x="162" y="109"/>
                </a:cubicBezTo>
                <a:cubicBezTo>
                  <a:pt x="162" y="110"/>
                  <a:pt x="161" y="110"/>
                  <a:pt x="161" y="110"/>
                </a:cubicBezTo>
                <a:cubicBezTo>
                  <a:pt x="160" y="110"/>
                  <a:pt x="160" y="110"/>
                  <a:pt x="159" y="109"/>
                </a:cubicBezTo>
                <a:cubicBezTo>
                  <a:pt x="159" y="108"/>
                  <a:pt x="159" y="108"/>
                  <a:pt x="159" y="107"/>
                </a:cubicBezTo>
                <a:cubicBezTo>
                  <a:pt x="159" y="106"/>
                  <a:pt x="158" y="105"/>
                  <a:pt x="158" y="103"/>
                </a:cubicBezTo>
                <a:cubicBezTo>
                  <a:pt x="156" y="105"/>
                  <a:pt x="155" y="107"/>
                  <a:pt x="153" y="109"/>
                </a:cubicBezTo>
                <a:cubicBezTo>
                  <a:pt x="155" y="109"/>
                  <a:pt x="156" y="109"/>
                  <a:pt x="156" y="111"/>
                </a:cubicBezTo>
                <a:cubicBezTo>
                  <a:pt x="156" y="112"/>
                  <a:pt x="156" y="113"/>
                  <a:pt x="155" y="114"/>
                </a:cubicBezTo>
                <a:cubicBezTo>
                  <a:pt x="155" y="116"/>
                  <a:pt x="155" y="117"/>
                  <a:pt x="155" y="118"/>
                </a:cubicBezTo>
                <a:close/>
                <a:moveTo>
                  <a:pt x="133" y="165"/>
                </a:moveTo>
                <a:cubicBezTo>
                  <a:pt x="134" y="165"/>
                  <a:pt x="135" y="165"/>
                  <a:pt x="136" y="165"/>
                </a:cubicBezTo>
                <a:cubicBezTo>
                  <a:pt x="137" y="165"/>
                  <a:pt x="138" y="164"/>
                  <a:pt x="139" y="164"/>
                </a:cubicBezTo>
                <a:cubicBezTo>
                  <a:pt x="141" y="161"/>
                  <a:pt x="144" y="158"/>
                  <a:pt x="146" y="156"/>
                </a:cubicBezTo>
                <a:cubicBezTo>
                  <a:pt x="148" y="154"/>
                  <a:pt x="148" y="154"/>
                  <a:pt x="149" y="151"/>
                </a:cubicBezTo>
                <a:cubicBezTo>
                  <a:pt x="149" y="150"/>
                  <a:pt x="148" y="150"/>
                  <a:pt x="148" y="149"/>
                </a:cubicBezTo>
                <a:cubicBezTo>
                  <a:pt x="148" y="150"/>
                  <a:pt x="147" y="150"/>
                  <a:pt x="147" y="150"/>
                </a:cubicBezTo>
                <a:cubicBezTo>
                  <a:pt x="144" y="152"/>
                  <a:pt x="141" y="155"/>
                  <a:pt x="138" y="157"/>
                </a:cubicBezTo>
                <a:cubicBezTo>
                  <a:pt x="137" y="157"/>
                  <a:pt x="136" y="158"/>
                  <a:pt x="136" y="159"/>
                </a:cubicBezTo>
                <a:cubicBezTo>
                  <a:pt x="135" y="160"/>
                  <a:pt x="135" y="161"/>
                  <a:pt x="133" y="161"/>
                </a:cubicBezTo>
                <a:cubicBezTo>
                  <a:pt x="133" y="162"/>
                  <a:pt x="133" y="163"/>
                  <a:pt x="133" y="164"/>
                </a:cubicBezTo>
                <a:cubicBezTo>
                  <a:pt x="133" y="164"/>
                  <a:pt x="133" y="164"/>
                  <a:pt x="133" y="165"/>
                </a:cubicBezTo>
                <a:close/>
                <a:moveTo>
                  <a:pt x="219" y="39"/>
                </a:moveTo>
                <a:cubicBezTo>
                  <a:pt x="219" y="38"/>
                  <a:pt x="218" y="37"/>
                  <a:pt x="218" y="37"/>
                </a:cubicBezTo>
                <a:cubicBezTo>
                  <a:pt x="216" y="35"/>
                  <a:pt x="216" y="35"/>
                  <a:pt x="213" y="36"/>
                </a:cubicBezTo>
                <a:cubicBezTo>
                  <a:pt x="213" y="36"/>
                  <a:pt x="212" y="36"/>
                  <a:pt x="212" y="36"/>
                </a:cubicBezTo>
                <a:cubicBezTo>
                  <a:pt x="210" y="37"/>
                  <a:pt x="207" y="38"/>
                  <a:pt x="205" y="39"/>
                </a:cubicBezTo>
                <a:cubicBezTo>
                  <a:pt x="204" y="39"/>
                  <a:pt x="203" y="40"/>
                  <a:pt x="201" y="40"/>
                </a:cubicBezTo>
                <a:cubicBezTo>
                  <a:pt x="201" y="42"/>
                  <a:pt x="201" y="45"/>
                  <a:pt x="201" y="46"/>
                </a:cubicBezTo>
                <a:cubicBezTo>
                  <a:pt x="207" y="43"/>
                  <a:pt x="213" y="41"/>
                  <a:pt x="219" y="39"/>
                </a:cubicBezTo>
                <a:close/>
                <a:moveTo>
                  <a:pt x="26" y="126"/>
                </a:moveTo>
                <a:cubicBezTo>
                  <a:pt x="26" y="126"/>
                  <a:pt x="26" y="126"/>
                  <a:pt x="26" y="126"/>
                </a:cubicBezTo>
                <a:cubicBezTo>
                  <a:pt x="26" y="128"/>
                  <a:pt x="26" y="130"/>
                  <a:pt x="26" y="132"/>
                </a:cubicBezTo>
                <a:cubicBezTo>
                  <a:pt x="26" y="140"/>
                  <a:pt x="27" y="148"/>
                  <a:pt x="27" y="155"/>
                </a:cubicBezTo>
                <a:cubicBezTo>
                  <a:pt x="27" y="159"/>
                  <a:pt x="28" y="162"/>
                  <a:pt x="28" y="165"/>
                </a:cubicBezTo>
                <a:cubicBezTo>
                  <a:pt x="28" y="166"/>
                  <a:pt x="28" y="166"/>
                  <a:pt x="29" y="166"/>
                </a:cubicBezTo>
                <a:cubicBezTo>
                  <a:pt x="29" y="165"/>
                  <a:pt x="30" y="163"/>
                  <a:pt x="29" y="162"/>
                </a:cubicBezTo>
                <a:cubicBezTo>
                  <a:pt x="29" y="161"/>
                  <a:pt x="29" y="160"/>
                  <a:pt x="29" y="160"/>
                </a:cubicBezTo>
                <a:cubicBezTo>
                  <a:pt x="30" y="159"/>
                  <a:pt x="30" y="159"/>
                  <a:pt x="30" y="159"/>
                </a:cubicBezTo>
                <a:cubicBezTo>
                  <a:pt x="30" y="157"/>
                  <a:pt x="30" y="155"/>
                  <a:pt x="31" y="153"/>
                </a:cubicBezTo>
                <a:cubicBezTo>
                  <a:pt x="31" y="152"/>
                  <a:pt x="31" y="150"/>
                  <a:pt x="31" y="149"/>
                </a:cubicBezTo>
                <a:cubicBezTo>
                  <a:pt x="29" y="149"/>
                  <a:pt x="29" y="148"/>
                  <a:pt x="29" y="146"/>
                </a:cubicBezTo>
                <a:cubicBezTo>
                  <a:pt x="28" y="143"/>
                  <a:pt x="28" y="140"/>
                  <a:pt x="28" y="137"/>
                </a:cubicBezTo>
                <a:cubicBezTo>
                  <a:pt x="27" y="133"/>
                  <a:pt x="27" y="130"/>
                  <a:pt x="26" y="126"/>
                </a:cubicBezTo>
                <a:close/>
                <a:moveTo>
                  <a:pt x="67" y="118"/>
                </a:moveTo>
                <a:cubicBezTo>
                  <a:pt x="70" y="118"/>
                  <a:pt x="72" y="118"/>
                  <a:pt x="74" y="118"/>
                </a:cubicBezTo>
                <a:cubicBezTo>
                  <a:pt x="74" y="118"/>
                  <a:pt x="75" y="118"/>
                  <a:pt x="75" y="118"/>
                </a:cubicBezTo>
                <a:cubicBezTo>
                  <a:pt x="77" y="116"/>
                  <a:pt x="80" y="113"/>
                  <a:pt x="80" y="110"/>
                </a:cubicBezTo>
                <a:cubicBezTo>
                  <a:pt x="80" y="109"/>
                  <a:pt x="81" y="108"/>
                  <a:pt x="81" y="107"/>
                </a:cubicBezTo>
                <a:cubicBezTo>
                  <a:pt x="81" y="106"/>
                  <a:pt x="81" y="106"/>
                  <a:pt x="82" y="105"/>
                </a:cubicBezTo>
                <a:cubicBezTo>
                  <a:pt x="80" y="106"/>
                  <a:pt x="79" y="107"/>
                  <a:pt x="78" y="107"/>
                </a:cubicBezTo>
                <a:cubicBezTo>
                  <a:pt x="77" y="108"/>
                  <a:pt x="76" y="108"/>
                  <a:pt x="76" y="108"/>
                </a:cubicBezTo>
                <a:cubicBezTo>
                  <a:pt x="73" y="111"/>
                  <a:pt x="70" y="114"/>
                  <a:pt x="68" y="117"/>
                </a:cubicBezTo>
                <a:cubicBezTo>
                  <a:pt x="68" y="117"/>
                  <a:pt x="67" y="117"/>
                  <a:pt x="67" y="118"/>
                </a:cubicBezTo>
                <a:close/>
                <a:moveTo>
                  <a:pt x="165" y="147"/>
                </a:moveTo>
                <a:cubicBezTo>
                  <a:pt x="163" y="147"/>
                  <a:pt x="162" y="148"/>
                  <a:pt x="160" y="148"/>
                </a:cubicBezTo>
                <a:cubicBezTo>
                  <a:pt x="160" y="149"/>
                  <a:pt x="159" y="149"/>
                  <a:pt x="159" y="150"/>
                </a:cubicBezTo>
                <a:cubicBezTo>
                  <a:pt x="157" y="153"/>
                  <a:pt x="156" y="156"/>
                  <a:pt x="155" y="158"/>
                </a:cubicBezTo>
                <a:cubicBezTo>
                  <a:pt x="154" y="160"/>
                  <a:pt x="154" y="160"/>
                  <a:pt x="155" y="161"/>
                </a:cubicBezTo>
                <a:cubicBezTo>
                  <a:pt x="158" y="159"/>
                  <a:pt x="160" y="158"/>
                  <a:pt x="163" y="157"/>
                </a:cubicBezTo>
                <a:cubicBezTo>
                  <a:pt x="163" y="156"/>
                  <a:pt x="163" y="156"/>
                  <a:pt x="164" y="156"/>
                </a:cubicBezTo>
                <a:cubicBezTo>
                  <a:pt x="164" y="155"/>
                  <a:pt x="164" y="155"/>
                  <a:pt x="165" y="154"/>
                </a:cubicBezTo>
                <a:cubicBezTo>
                  <a:pt x="165" y="153"/>
                  <a:pt x="165" y="152"/>
                  <a:pt x="165" y="150"/>
                </a:cubicBezTo>
                <a:cubicBezTo>
                  <a:pt x="165" y="149"/>
                  <a:pt x="165" y="148"/>
                  <a:pt x="165" y="147"/>
                </a:cubicBezTo>
                <a:close/>
                <a:moveTo>
                  <a:pt x="120" y="135"/>
                </a:moveTo>
                <a:cubicBezTo>
                  <a:pt x="120" y="135"/>
                  <a:pt x="120" y="134"/>
                  <a:pt x="121" y="134"/>
                </a:cubicBezTo>
                <a:cubicBezTo>
                  <a:pt x="123" y="133"/>
                  <a:pt x="124" y="132"/>
                  <a:pt x="126" y="132"/>
                </a:cubicBezTo>
                <a:cubicBezTo>
                  <a:pt x="127" y="131"/>
                  <a:pt x="127" y="131"/>
                  <a:pt x="128" y="130"/>
                </a:cubicBezTo>
                <a:cubicBezTo>
                  <a:pt x="129" y="127"/>
                  <a:pt x="130" y="123"/>
                  <a:pt x="131" y="120"/>
                </a:cubicBezTo>
                <a:cubicBezTo>
                  <a:pt x="131" y="120"/>
                  <a:pt x="131" y="119"/>
                  <a:pt x="131" y="119"/>
                </a:cubicBezTo>
                <a:cubicBezTo>
                  <a:pt x="127" y="122"/>
                  <a:pt x="124" y="125"/>
                  <a:pt x="121" y="127"/>
                </a:cubicBezTo>
                <a:cubicBezTo>
                  <a:pt x="120" y="128"/>
                  <a:pt x="120" y="128"/>
                  <a:pt x="120" y="128"/>
                </a:cubicBezTo>
                <a:cubicBezTo>
                  <a:pt x="120" y="130"/>
                  <a:pt x="120" y="132"/>
                  <a:pt x="120" y="135"/>
                </a:cubicBezTo>
                <a:close/>
                <a:moveTo>
                  <a:pt x="134" y="223"/>
                </a:moveTo>
                <a:cubicBezTo>
                  <a:pt x="133" y="223"/>
                  <a:pt x="132" y="223"/>
                  <a:pt x="131" y="223"/>
                </a:cubicBezTo>
                <a:cubicBezTo>
                  <a:pt x="125" y="223"/>
                  <a:pt x="119" y="224"/>
                  <a:pt x="114" y="224"/>
                </a:cubicBezTo>
                <a:cubicBezTo>
                  <a:pt x="113" y="224"/>
                  <a:pt x="112" y="224"/>
                  <a:pt x="111" y="224"/>
                </a:cubicBezTo>
                <a:cubicBezTo>
                  <a:pt x="110" y="224"/>
                  <a:pt x="110" y="224"/>
                  <a:pt x="109" y="224"/>
                </a:cubicBezTo>
                <a:cubicBezTo>
                  <a:pt x="109" y="224"/>
                  <a:pt x="108" y="224"/>
                  <a:pt x="108" y="224"/>
                </a:cubicBezTo>
                <a:cubicBezTo>
                  <a:pt x="106" y="224"/>
                  <a:pt x="105" y="224"/>
                  <a:pt x="104" y="224"/>
                </a:cubicBezTo>
                <a:cubicBezTo>
                  <a:pt x="95" y="225"/>
                  <a:pt x="86" y="225"/>
                  <a:pt x="78" y="226"/>
                </a:cubicBezTo>
                <a:cubicBezTo>
                  <a:pt x="76" y="226"/>
                  <a:pt x="74" y="226"/>
                  <a:pt x="72" y="227"/>
                </a:cubicBezTo>
                <a:cubicBezTo>
                  <a:pt x="92" y="227"/>
                  <a:pt x="113" y="226"/>
                  <a:pt x="134" y="223"/>
                </a:cubicBezTo>
                <a:close/>
                <a:moveTo>
                  <a:pt x="79" y="173"/>
                </a:moveTo>
                <a:cubicBezTo>
                  <a:pt x="83" y="173"/>
                  <a:pt x="86" y="173"/>
                  <a:pt x="90" y="173"/>
                </a:cubicBezTo>
                <a:cubicBezTo>
                  <a:pt x="90" y="169"/>
                  <a:pt x="90" y="166"/>
                  <a:pt x="90" y="162"/>
                </a:cubicBezTo>
                <a:cubicBezTo>
                  <a:pt x="88" y="163"/>
                  <a:pt x="85" y="164"/>
                  <a:pt x="83" y="165"/>
                </a:cubicBezTo>
                <a:cubicBezTo>
                  <a:pt x="83" y="165"/>
                  <a:pt x="83" y="165"/>
                  <a:pt x="84" y="165"/>
                </a:cubicBezTo>
                <a:cubicBezTo>
                  <a:pt x="84" y="165"/>
                  <a:pt x="85" y="165"/>
                  <a:pt x="85" y="165"/>
                </a:cubicBezTo>
                <a:cubicBezTo>
                  <a:pt x="86" y="165"/>
                  <a:pt x="86" y="166"/>
                  <a:pt x="86" y="167"/>
                </a:cubicBezTo>
                <a:cubicBezTo>
                  <a:pt x="86" y="167"/>
                  <a:pt x="86" y="168"/>
                  <a:pt x="85" y="168"/>
                </a:cubicBezTo>
                <a:cubicBezTo>
                  <a:pt x="85" y="168"/>
                  <a:pt x="85" y="168"/>
                  <a:pt x="84" y="168"/>
                </a:cubicBezTo>
                <a:cubicBezTo>
                  <a:pt x="83" y="169"/>
                  <a:pt x="82" y="169"/>
                  <a:pt x="81" y="169"/>
                </a:cubicBezTo>
                <a:cubicBezTo>
                  <a:pt x="81" y="169"/>
                  <a:pt x="80" y="169"/>
                  <a:pt x="80" y="170"/>
                </a:cubicBezTo>
                <a:cubicBezTo>
                  <a:pt x="80" y="171"/>
                  <a:pt x="79" y="172"/>
                  <a:pt x="79" y="173"/>
                </a:cubicBezTo>
                <a:close/>
                <a:moveTo>
                  <a:pt x="229" y="218"/>
                </a:moveTo>
                <a:cubicBezTo>
                  <a:pt x="229" y="216"/>
                  <a:pt x="229" y="214"/>
                  <a:pt x="228" y="212"/>
                </a:cubicBezTo>
                <a:cubicBezTo>
                  <a:pt x="228" y="211"/>
                  <a:pt x="228" y="211"/>
                  <a:pt x="227" y="211"/>
                </a:cubicBezTo>
                <a:cubicBezTo>
                  <a:pt x="227" y="210"/>
                  <a:pt x="227" y="209"/>
                  <a:pt x="226" y="209"/>
                </a:cubicBezTo>
                <a:cubicBezTo>
                  <a:pt x="227" y="209"/>
                  <a:pt x="227" y="209"/>
                  <a:pt x="227" y="209"/>
                </a:cubicBezTo>
                <a:cubicBezTo>
                  <a:pt x="225" y="208"/>
                  <a:pt x="223" y="207"/>
                  <a:pt x="222" y="206"/>
                </a:cubicBezTo>
                <a:cubicBezTo>
                  <a:pt x="221" y="211"/>
                  <a:pt x="220" y="216"/>
                  <a:pt x="221" y="219"/>
                </a:cubicBezTo>
                <a:cubicBezTo>
                  <a:pt x="224" y="218"/>
                  <a:pt x="226" y="218"/>
                  <a:pt x="229" y="218"/>
                </a:cubicBezTo>
                <a:close/>
                <a:moveTo>
                  <a:pt x="85" y="121"/>
                </a:moveTo>
                <a:cubicBezTo>
                  <a:pt x="88" y="121"/>
                  <a:pt x="90" y="121"/>
                  <a:pt x="92" y="120"/>
                </a:cubicBezTo>
                <a:cubicBezTo>
                  <a:pt x="92" y="120"/>
                  <a:pt x="92" y="120"/>
                  <a:pt x="93" y="120"/>
                </a:cubicBezTo>
                <a:cubicBezTo>
                  <a:pt x="94" y="118"/>
                  <a:pt x="95" y="117"/>
                  <a:pt x="96" y="116"/>
                </a:cubicBezTo>
                <a:cubicBezTo>
                  <a:pt x="96" y="116"/>
                  <a:pt x="97" y="115"/>
                  <a:pt x="97" y="115"/>
                </a:cubicBezTo>
                <a:cubicBezTo>
                  <a:pt x="97" y="114"/>
                  <a:pt x="97" y="112"/>
                  <a:pt x="98" y="111"/>
                </a:cubicBezTo>
                <a:cubicBezTo>
                  <a:pt x="98" y="111"/>
                  <a:pt x="97" y="110"/>
                  <a:pt x="97" y="111"/>
                </a:cubicBezTo>
                <a:cubicBezTo>
                  <a:pt x="95" y="111"/>
                  <a:pt x="94" y="112"/>
                  <a:pt x="92" y="112"/>
                </a:cubicBezTo>
                <a:cubicBezTo>
                  <a:pt x="91" y="112"/>
                  <a:pt x="91" y="112"/>
                  <a:pt x="91" y="112"/>
                </a:cubicBezTo>
                <a:cubicBezTo>
                  <a:pt x="89" y="114"/>
                  <a:pt x="88" y="115"/>
                  <a:pt x="86" y="117"/>
                </a:cubicBezTo>
                <a:cubicBezTo>
                  <a:pt x="86" y="117"/>
                  <a:pt x="86" y="117"/>
                  <a:pt x="86" y="118"/>
                </a:cubicBezTo>
                <a:cubicBezTo>
                  <a:pt x="86" y="119"/>
                  <a:pt x="85" y="120"/>
                  <a:pt x="85" y="121"/>
                </a:cubicBezTo>
                <a:close/>
                <a:moveTo>
                  <a:pt x="36" y="158"/>
                </a:moveTo>
                <a:cubicBezTo>
                  <a:pt x="36" y="158"/>
                  <a:pt x="36" y="158"/>
                  <a:pt x="36" y="158"/>
                </a:cubicBezTo>
                <a:cubicBezTo>
                  <a:pt x="39" y="158"/>
                  <a:pt x="41" y="158"/>
                  <a:pt x="43" y="157"/>
                </a:cubicBezTo>
                <a:cubicBezTo>
                  <a:pt x="44" y="157"/>
                  <a:pt x="44" y="157"/>
                  <a:pt x="44" y="157"/>
                </a:cubicBezTo>
                <a:cubicBezTo>
                  <a:pt x="46" y="155"/>
                  <a:pt x="47" y="154"/>
                  <a:pt x="48" y="152"/>
                </a:cubicBezTo>
                <a:cubicBezTo>
                  <a:pt x="48" y="152"/>
                  <a:pt x="48" y="151"/>
                  <a:pt x="49" y="151"/>
                </a:cubicBezTo>
                <a:cubicBezTo>
                  <a:pt x="48" y="151"/>
                  <a:pt x="48" y="151"/>
                  <a:pt x="48" y="151"/>
                </a:cubicBezTo>
                <a:cubicBezTo>
                  <a:pt x="46" y="150"/>
                  <a:pt x="44" y="150"/>
                  <a:pt x="42" y="150"/>
                </a:cubicBezTo>
                <a:cubicBezTo>
                  <a:pt x="39" y="150"/>
                  <a:pt x="38" y="150"/>
                  <a:pt x="37" y="152"/>
                </a:cubicBezTo>
                <a:cubicBezTo>
                  <a:pt x="36" y="152"/>
                  <a:pt x="36" y="153"/>
                  <a:pt x="36" y="153"/>
                </a:cubicBezTo>
                <a:cubicBezTo>
                  <a:pt x="36" y="155"/>
                  <a:pt x="36" y="156"/>
                  <a:pt x="36" y="158"/>
                </a:cubicBezTo>
                <a:close/>
                <a:moveTo>
                  <a:pt x="125" y="153"/>
                </a:moveTo>
                <a:cubicBezTo>
                  <a:pt x="125" y="153"/>
                  <a:pt x="125" y="153"/>
                  <a:pt x="125" y="153"/>
                </a:cubicBezTo>
                <a:cubicBezTo>
                  <a:pt x="121" y="156"/>
                  <a:pt x="116" y="158"/>
                  <a:pt x="112" y="160"/>
                </a:cubicBezTo>
                <a:cubicBezTo>
                  <a:pt x="112" y="161"/>
                  <a:pt x="112" y="161"/>
                  <a:pt x="112" y="161"/>
                </a:cubicBezTo>
                <a:cubicBezTo>
                  <a:pt x="111" y="163"/>
                  <a:pt x="111" y="165"/>
                  <a:pt x="111" y="167"/>
                </a:cubicBezTo>
                <a:cubicBezTo>
                  <a:pt x="111" y="168"/>
                  <a:pt x="111" y="168"/>
                  <a:pt x="111" y="168"/>
                </a:cubicBezTo>
                <a:cubicBezTo>
                  <a:pt x="113" y="168"/>
                  <a:pt x="114" y="167"/>
                  <a:pt x="115" y="167"/>
                </a:cubicBezTo>
                <a:cubicBezTo>
                  <a:pt x="116" y="167"/>
                  <a:pt x="117" y="166"/>
                  <a:pt x="116" y="166"/>
                </a:cubicBezTo>
                <a:cubicBezTo>
                  <a:pt x="116" y="164"/>
                  <a:pt x="116" y="163"/>
                  <a:pt x="117" y="163"/>
                </a:cubicBezTo>
                <a:cubicBezTo>
                  <a:pt x="117" y="162"/>
                  <a:pt x="118" y="161"/>
                  <a:pt x="118" y="161"/>
                </a:cubicBezTo>
                <a:cubicBezTo>
                  <a:pt x="120" y="160"/>
                  <a:pt x="121" y="159"/>
                  <a:pt x="122" y="157"/>
                </a:cubicBezTo>
                <a:cubicBezTo>
                  <a:pt x="124" y="156"/>
                  <a:pt x="124" y="155"/>
                  <a:pt x="125" y="153"/>
                </a:cubicBezTo>
                <a:close/>
                <a:moveTo>
                  <a:pt x="120" y="62"/>
                </a:moveTo>
                <a:cubicBezTo>
                  <a:pt x="122" y="60"/>
                  <a:pt x="124" y="59"/>
                  <a:pt x="126" y="57"/>
                </a:cubicBezTo>
                <a:cubicBezTo>
                  <a:pt x="127" y="57"/>
                  <a:pt x="127" y="56"/>
                  <a:pt x="127" y="56"/>
                </a:cubicBezTo>
                <a:cubicBezTo>
                  <a:pt x="127" y="54"/>
                  <a:pt x="127" y="52"/>
                  <a:pt x="127" y="50"/>
                </a:cubicBezTo>
                <a:cubicBezTo>
                  <a:pt x="127" y="49"/>
                  <a:pt x="127" y="49"/>
                  <a:pt x="126" y="48"/>
                </a:cubicBezTo>
                <a:cubicBezTo>
                  <a:pt x="124" y="50"/>
                  <a:pt x="121" y="52"/>
                  <a:pt x="118" y="54"/>
                </a:cubicBezTo>
                <a:cubicBezTo>
                  <a:pt x="119" y="56"/>
                  <a:pt x="120" y="59"/>
                  <a:pt x="120" y="62"/>
                </a:cubicBezTo>
                <a:close/>
                <a:moveTo>
                  <a:pt x="146" y="85"/>
                </a:moveTo>
                <a:cubicBezTo>
                  <a:pt x="150" y="84"/>
                  <a:pt x="152" y="82"/>
                  <a:pt x="155" y="81"/>
                </a:cubicBezTo>
                <a:cubicBezTo>
                  <a:pt x="154" y="78"/>
                  <a:pt x="154" y="76"/>
                  <a:pt x="154" y="74"/>
                </a:cubicBezTo>
                <a:cubicBezTo>
                  <a:pt x="152" y="74"/>
                  <a:pt x="151" y="75"/>
                  <a:pt x="150" y="75"/>
                </a:cubicBezTo>
                <a:cubicBezTo>
                  <a:pt x="149" y="75"/>
                  <a:pt x="148" y="76"/>
                  <a:pt x="146" y="75"/>
                </a:cubicBezTo>
                <a:cubicBezTo>
                  <a:pt x="146" y="79"/>
                  <a:pt x="146" y="82"/>
                  <a:pt x="146" y="85"/>
                </a:cubicBezTo>
                <a:close/>
                <a:moveTo>
                  <a:pt x="31" y="45"/>
                </a:moveTo>
                <a:cubicBezTo>
                  <a:pt x="34" y="40"/>
                  <a:pt x="38" y="36"/>
                  <a:pt x="41" y="32"/>
                </a:cubicBezTo>
                <a:cubicBezTo>
                  <a:pt x="39" y="32"/>
                  <a:pt x="37" y="32"/>
                  <a:pt x="35" y="32"/>
                </a:cubicBezTo>
                <a:cubicBezTo>
                  <a:pt x="34" y="32"/>
                  <a:pt x="34" y="32"/>
                  <a:pt x="34" y="33"/>
                </a:cubicBezTo>
                <a:cubicBezTo>
                  <a:pt x="33" y="34"/>
                  <a:pt x="32" y="35"/>
                  <a:pt x="30" y="36"/>
                </a:cubicBezTo>
                <a:cubicBezTo>
                  <a:pt x="30" y="36"/>
                  <a:pt x="30" y="37"/>
                  <a:pt x="30" y="38"/>
                </a:cubicBezTo>
                <a:cubicBezTo>
                  <a:pt x="30" y="39"/>
                  <a:pt x="30" y="41"/>
                  <a:pt x="31" y="42"/>
                </a:cubicBezTo>
                <a:cubicBezTo>
                  <a:pt x="31" y="43"/>
                  <a:pt x="31" y="44"/>
                  <a:pt x="31" y="45"/>
                </a:cubicBezTo>
                <a:close/>
                <a:moveTo>
                  <a:pt x="201" y="38"/>
                </a:moveTo>
                <a:cubicBezTo>
                  <a:pt x="206" y="36"/>
                  <a:pt x="210" y="35"/>
                  <a:pt x="214" y="33"/>
                </a:cubicBezTo>
                <a:cubicBezTo>
                  <a:pt x="213" y="32"/>
                  <a:pt x="212" y="31"/>
                  <a:pt x="211" y="30"/>
                </a:cubicBezTo>
                <a:cubicBezTo>
                  <a:pt x="210" y="29"/>
                  <a:pt x="210" y="29"/>
                  <a:pt x="209" y="29"/>
                </a:cubicBezTo>
                <a:cubicBezTo>
                  <a:pt x="207" y="30"/>
                  <a:pt x="204" y="31"/>
                  <a:pt x="202" y="32"/>
                </a:cubicBezTo>
                <a:cubicBezTo>
                  <a:pt x="202" y="32"/>
                  <a:pt x="201" y="32"/>
                  <a:pt x="201" y="32"/>
                </a:cubicBezTo>
                <a:cubicBezTo>
                  <a:pt x="201" y="34"/>
                  <a:pt x="201" y="36"/>
                  <a:pt x="201" y="38"/>
                </a:cubicBezTo>
                <a:close/>
                <a:moveTo>
                  <a:pt x="122" y="85"/>
                </a:moveTo>
                <a:cubicBezTo>
                  <a:pt x="121" y="86"/>
                  <a:pt x="121" y="86"/>
                  <a:pt x="120" y="86"/>
                </a:cubicBezTo>
                <a:cubicBezTo>
                  <a:pt x="118" y="89"/>
                  <a:pt x="115" y="91"/>
                  <a:pt x="112" y="93"/>
                </a:cubicBezTo>
                <a:cubicBezTo>
                  <a:pt x="111" y="94"/>
                  <a:pt x="110" y="95"/>
                  <a:pt x="110" y="96"/>
                </a:cubicBezTo>
                <a:cubicBezTo>
                  <a:pt x="110" y="98"/>
                  <a:pt x="110" y="99"/>
                  <a:pt x="110" y="100"/>
                </a:cubicBezTo>
                <a:cubicBezTo>
                  <a:pt x="110" y="100"/>
                  <a:pt x="110" y="101"/>
                  <a:pt x="110" y="101"/>
                </a:cubicBezTo>
                <a:cubicBezTo>
                  <a:pt x="112" y="99"/>
                  <a:pt x="114" y="97"/>
                  <a:pt x="115" y="96"/>
                </a:cubicBezTo>
                <a:cubicBezTo>
                  <a:pt x="118" y="93"/>
                  <a:pt x="120" y="91"/>
                  <a:pt x="122" y="89"/>
                </a:cubicBezTo>
                <a:cubicBezTo>
                  <a:pt x="122" y="89"/>
                  <a:pt x="122" y="88"/>
                  <a:pt x="122" y="88"/>
                </a:cubicBezTo>
                <a:cubicBezTo>
                  <a:pt x="122" y="87"/>
                  <a:pt x="122" y="86"/>
                  <a:pt x="122" y="85"/>
                </a:cubicBezTo>
                <a:close/>
                <a:moveTo>
                  <a:pt x="39" y="188"/>
                </a:moveTo>
                <a:cubicBezTo>
                  <a:pt x="50" y="187"/>
                  <a:pt x="61" y="187"/>
                  <a:pt x="71" y="185"/>
                </a:cubicBezTo>
                <a:cubicBezTo>
                  <a:pt x="71" y="184"/>
                  <a:pt x="71" y="184"/>
                  <a:pt x="71" y="183"/>
                </a:cubicBezTo>
                <a:cubicBezTo>
                  <a:pt x="70" y="183"/>
                  <a:pt x="70" y="183"/>
                  <a:pt x="69" y="183"/>
                </a:cubicBezTo>
                <a:cubicBezTo>
                  <a:pt x="65" y="184"/>
                  <a:pt x="62" y="184"/>
                  <a:pt x="58" y="184"/>
                </a:cubicBezTo>
                <a:cubicBezTo>
                  <a:pt x="57" y="185"/>
                  <a:pt x="56" y="185"/>
                  <a:pt x="56" y="185"/>
                </a:cubicBezTo>
                <a:cubicBezTo>
                  <a:pt x="55" y="186"/>
                  <a:pt x="54" y="186"/>
                  <a:pt x="53" y="185"/>
                </a:cubicBezTo>
                <a:cubicBezTo>
                  <a:pt x="53" y="185"/>
                  <a:pt x="52" y="185"/>
                  <a:pt x="52" y="185"/>
                </a:cubicBezTo>
                <a:cubicBezTo>
                  <a:pt x="48" y="185"/>
                  <a:pt x="45" y="185"/>
                  <a:pt x="41" y="186"/>
                </a:cubicBezTo>
                <a:cubicBezTo>
                  <a:pt x="40" y="186"/>
                  <a:pt x="40" y="186"/>
                  <a:pt x="40" y="187"/>
                </a:cubicBezTo>
                <a:cubicBezTo>
                  <a:pt x="40" y="187"/>
                  <a:pt x="40" y="188"/>
                  <a:pt x="39" y="188"/>
                </a:cubicBezTo>
                <a:close/>
                <a:moveTo>
                  <a:pt x="7" y="33"/>
                </a:moveTo>
                <a:cubicBezTo>
                  <a:pt x="8" y="44"/>
                  <a:pt x="8" y="54"/>
                  <a:pt x="11" y="65"/>
                </a:cubicBezTo>
                <a:cubicBezTo>
                  <a:pt x="11" y="58"/>
                  <a:pt x="11" y="51"/>
                  <a:pt x="11" y="43"/>
                </a:cubicBezTo>
                <a:cubicBezTo>
                  <a:pt x="10" y="43"/>
                  <a:pt x="10" y="43"/>
                  <a:pt x="10" y="43"/>
                </a:cubicBezTo>
                <a:cubicBezTo>
                  <a:pt x="8" y="43"/>
                  <a:pt x="8" y="43"/>
                  <a:pt x="9" y="41"/>
                </a:cubicBezTo>
                <a:cubicBezTo>
                  <a:pt x="9" y="40"/>
                  <a:pt x="9" y="40"/>
                  <a:pt x="10" y="39"/>
                </a:cubicBezTo>
                <a:cubicBezTo>
                  <a:pt x="10" y="38"/>
                  <a:pt x="10" y="38"/>
                  <a:pt x="11" y="37"/>
                </a:cubicBezTo>
                <a:cubicBezTo>
                  <a:pt x="11" y="36"/>
                  <a:pt x="11" y="34"/>
                  <a:pt x="11" y="33"/>
                </a:cubicBezTo>
                <a:cubicBezTo>
                  <a:pt x="9" y="33"/>
                  <a:pt x="8" y="34"/>
                  <a:pt x="7" y="33"/>
                </a:cubicBezTo>
                <a:close/>
                <a:moveTo>
                  <a:pt x="58" y="90"/>
                </a:moveTo>
                <a:cubicBezTo>
                  <a:pt x="58" y="91"/>
                  <a:pt x="58" y="91"/>
                  <a:pt x="58" y="91"/>
                </a:cubicBezTo>
                <a:cubicBezTo>
                  <a:pt x="59" y="90"/>
                  <a:pt x="59" y="90"/>
                  <a:pt x="60" y="90"/>
                </a:cubicBezTo>
                <a:cubicBezTo>
                  <a:pt x="62" y="90"/>
                  <a:pt x="64" y="89"/>
                  <a:pt x="65" y="87"/>
                </a:cubicBezTo>
                <a:cubicBezTo>
                  <a:pt x="65" y="87"/>
                  <a:pt x="65" y="87"/>
                  <a:pt x="65" y="86"/>
                </a:cubicBezTo>
                <a:cubicBezTo>
                  <a:pt x="66" y="86"/>
                  <a:pt x="66" y="85"/>
                  <a:pt x="66" y="84"/>
                </a:cubicBezTo>
                <a:cubicBezTo>
                  <a:pt x="66" y="83"/>
                  <a:pt x="66" y="81"/>
                  <a:pt x="65" y="79"/>
                </a:cubicBezTo>
                <a:cubicBezTo>
                  <a:pt x="65" y="79"/>
                  <a:pt x="65" y="79"/>
                  <a:pt x="65" y="78"/>
                </a:cubicBezTo>
                <a:cubicBezTo>
                  <a:pt x="63" y="81"/>
                  <a:pt x="60" y="83"/>
                  <a:pt x="58" y="86"/>
                </a:cubicBezTo>
                <a:cubicBezTo>
                  <a:pt x="58" y="86"/>
                  <a:pt x="58" y="86"/>
                  <a:pt x="58" y="87"/>
                </a:cubicBezTo>
                <a:cubicBezTo>
                  <a:pt x="58" y="88"/>
                  <a:pt x="58" y="89"/>
                  <a:pt x="58" y="90"/>
                </a:cubicBezTo>
                <a:close/>
                <a:moveTo>
                  <a:pt x="85" y="95"/>
                </a:moveTo>
                <a:cubicBezTo>
                  <a:pt x="83" y="94"/>
                  <a:pt x="83" y="93"/>
                  <a:pt x="84" y="91"/>
                </a:cubicBezTo>
                <a:cubicBezTo>
                  <a:pt x="85" y="90"/>
                  <a:pt x="85" y="90"/>
                  <a:pt x="86" y="89"/>
                </a:cubicBezTo>
                <a:cubicBezTo>
                  <a:pt x="87" y="88"/>
                  <a:pt x="87" y="88"/>
                  <a:pt x="88" y="87"/>
                </a:cubicBezTo>
                <a:cubicBezTo>
                  <a:pt x="89" y="87"/>
                  <a:pt x="89" y="86"/>
                  <a:pt x="88" y="86"/>
                </a:cubicBezTo>
                <a:cubicBezTo>
                  <a:pt x="87" y="86"/>
                  <a:pt x="86" y="87"/>
                  <a:pt x="85" y="87"/>
                </a:cubicBezTo>
                <a:cubicBezTo>
                  <a:pt x="84" y="87"/>
                  <a:pt x="84" y="87"/>
                  <a:pt x="83" y="88"/>
                </a:cubicBezTo>
                <a:cubicBezTo>
                  <a:pt x="81" y="91"/>
                  <a:pt x="78" y="94"/>
                  <a:pt x="76" y="97"/>
                </a:cubicBezTo>
                <a:cubicBezTo>
                  <a:pt x="76" y="97"/>
                  <a:pt x="76" y="97"/>
                  <a:pt x="75" y="97"/>
                </a:cubicBezTo>
                <a:cubicBezTo>
                  <a:pt x="77" y="98"/>
                  <a:pt x="79" y="98"/>
                  <a:pt x="81" y="99"/>
                </a:cubicBezTo>
                <a:cubicBezTo>
                  <a:pt x="81" y="99"/>
                  <a:pt x="82" y="99"/>
                  <a:pt x="82" y="98"/>
                </a:cubicBezTo>
                <a:cubicBezTo>
                  <a:pt x="83" y="97"/>
                  <a:pt x="84" y="96"/>
                  <a:pt x="85" y="95"/>
                </a:cubicBezTo>
                <a:close/>
                <a:moveTo>
                  <a:pt x="120" y="101"/>
                </a:moveTo>
                <a:cubicBezTo>
                  <a:pt x="119" y="101"/>
                  <a:pt x="119" y="101"/>
                  <a:pt x="118" y="101"/>
                </a:cubicBezTo>
                <a:cubicBezTo>
                  <a:pt x="116" y="102"/>
                  <a:pt x="114" y="104"/>
                  <a:pt x="111" y="105"/>
                </a:cubicBezTo>
                <a:cubicBezTo>
                  <a:pt x="110" y="105"/>
                  <a:pt x="109" y="106"/>
                  <a:pt x="109" y="107"/>
                </a:cubicBezTo>
                <a:cubicBezTo>
                  <a:pt x="109" y="108"/>
                  <a:pt x="108" y="108"/>
                  <a:pt x="107" y="109"/>
                </a:cubicBezTo>
                <a:cubicBezTo>
                  <a:pt x="107" y="109"/>
                  <a:pt x="106" y="109"/>
                  <a:pt x="106" y="109"/>
                </a:cubicBezTo>
                <a:cubicBezTo>
                  <a:pt x="105" y="110"/>
                  <a:pt x="104" y="112"/>
                  <a:pt x="103" y="113"/>
                </a:cubicBezTo>
                <a:cubicBezTo>
                  <a:pt x="102" y="114"/>
                  <a:pt x="102" y="115"/>
                  <a:pt x="102" y="116"/>
                </a:cubicBezTo>
                <a:cubicBezTo>
                  <a:pt x="103" y="116"/>
                  <a:pt x="103" y="115"/>
                  <a:pt x="103" y="115"/>
                </a:cubicBezTo>
                <a:cubicBezTo>
                  <a:pt x="108" y="112"/>
                  <a:pt x="113" y="108"/>
                  <a:pt x="117" y="105"/>
                </a:cubicBezTo>
                <a:cubicBezTo>
                  <a:pt x="119" y="104"/>
                  <a:pt x="120" y="103"/>
                  <a:pt x="120" y="101"/>
                </a:cubicBezTo>
                <a:close/>
                <a:moveTo>
                  <a:pt x="224" y="197"/>
                </a:moveTo>
                <a:cubicBezTo>
                  <a:pt x="224" y="197"/>
                  <a:pt x="224" y="197"/>
                  <a:pt x="224" y="197"/>
                </a:cubicBezTo>
                <a:cubicBezTo>
                  <a:pt x="227" y="199"/>
                  <a:pt x="230" y="201"/>
                  <a:pt x="233" y="203"/>
                </a:cubicBezTo>
                <a:cubicBezTo>
                  <a:pt x="233" y="203"/>
                  <a:pt x="233" y="203"/>
                  <a:pt x="234" y="203"/>
                </a:cubicBezTo>
                <a:cubicBezTo>
                  <a:pt x="235" y="203"/>
                  <a:pt x="237" y="203"/>
                  <a:pt x="238" y="203"/>
                </a:cubicBezTo>
                <a:cubicBezTo>
                  <a:pt x="239" y="203"/>
                  <a:pt x="239" y="202"/>
                  <a:pt x="238" y="202"/>
                </a:cubicBezTo>
                <a:cubicBezTo>
                  <a:pt x="238" y="202"/>
                  <a:pt x="237" y="202"/>
                  <a:pt x="237" y="202"/>
                </a:cubicBezTo>
                <a:cubicBezTo>
                  <a:pt x="235" y="202"/>
                  <a:pt x="234" y="201"/>
                  <a:pt x="234" y="199"/>
                </a:cubicBezTo>
                <a:cubicBezTo>
                  <a:pt x="234" y="199"/>
                  <a:pt x="234" y="198"/>
                  <a:pt x="234" y="198"/>
                </a:cubicBezTo>
                <a:cubicBezTo>
                  <a:pt x="234" y="197"/>
                  <a:pt x="235" y="195"/>
                  <a:pt x="235" y="194"/>
                </a:cubicBezTo>
                <a:cubicBezTo>
                  <a:pt x="231" y="195"/>
                  <a:pt x="228" y="196"/>
                  <a:pt x="224" y="197"/>
                </a:cubicBezTo>
                <a:close/>
                <a:moveTo>
                  <a:pt x="153" y="134"/>
                </a:moveTo>
                <a:cubicBezTo>
                  <a:pt x="153" y="134"/>
                  <a:pt x="153" y="134"/>
                  <a:pt x="153" y="134"/>
                </a:cubicBezTo>
                <a:cubicBezTo>
                  <a:pt x="154" y="134"/>
                  <a:pt x="155" y="134"/>
                  <a:pt x="155" y="133"/>
                </a:cubicBezTo>
                <a:cubicBezTo>
                  <a:pt x="156" y="133"/>
                  <a:pt x="156" y="133"/>
                  <a:pt x="157" y="134"/>
                </a:cubicBezTo>
                <a:cubicBezTo>
                  <a:pt x="157" y="134"/>
                  <a:pt x="157" y="135"/>
                  <a:pt x="157" y="135"/>
                </a:cubicBezTo>
                <a:cubicBezTo>
                  <a:pt x="156" y="136"/>
                  <a:pt x="156" y="136"/>
                  <a:pt x="156" y="136"/>
                </a:cubicBezTo>
                <a:cubicBezTo>
                  <a:pt x="155" y="137"/>
                  <a:pt x="154" y="138"/>
                  <a:pt x="153" y="138"/>
                </a:cubicBezTo>
                <a:cubicBezTo>
                  <a:pt x="153" y="138"/>
                  <a:pt x="152" y="139"/>
                  <a:pt x="152" y="139"/>
                </a:cubicBezTo>
                <a:cubicBezTo>
                  <a:pt x="152" y="140"/>
                  <a:pt x="152" y="142"/>
                  <a:pt x="152" y="144"/>
                </a:cubicBezTo>
                <a:cubicBezTo>
                  <a:pt x="154" y="142"/>
                  <a:pt x="156" y="141"/>
                  <a:pt x="158" y="139"/>
                </a:cubicBezTo>
                <a:cubicBezTo>
                  <a:pt x="158" y="139"/>
                  <a:pt x="158" y="139"/>
                  <a:pt x="158" y="138"/>
                </a:cubicBezTo>
                <a:cubicBezTo>
                  <a:pt x="159" y="135"/>
                  <a:pt x="160" y="132"/>
                  <a:pt x="161" y="129"/>
                </a:cubicBezTo>
                <a:cubicBezTo>
                  <a:pt x="161" y="128"/>
                  <a:pt x="161" y="128"/>
                  <a:pt x="162" y="127"/>
                </a:cubicBezTo>
                <a:cubicBezTo>
                  <a:pt x="160" y="128"/>
                  <a:pt x="159" y="128"/>
                  <a:pt x="159" y="128"/>
                </a:cubicBezTo>
                <a:cubicBezTo>
                  <a:pt x="157" y="130"/>
                  <a:pt x="155" y="132"/>
                  <a:pt x="153" y="134"/>
                </a:cubicBezTo>
                <a:close/>
                <a:moveTo>
                  <a:pt x="175" y="129"/>
                </a:moveTo>
                <a:cubicBezTo>
                  <a:pt x="174" y="130"/>
                  <a:pt x="173" y="131"/>
                  <a:pt x="172" y="131"/>
                </a:cubicBezTo>
                <a:cubicBezTo>
                  <a:pt x="171" y="132"/>
                  <a:pt x="171" y="132"/>
                  <a:pt x="171" y="133"/>
                </a:cubicBezTo>
                <a:cubicBezTo>
                  <a:pt x="170" y="136"/>
                  <a:pt x="170" y="138"/>
                  <a:pt x="169" y="141"/>
                </a:cubicBezTo>
                <a:cubicBezTo>
                  <a:pt x="169" y="141"/>
                  <a:pt x="169" y="141"/>
                  <a:pt x="169" y="142"/>
                </a:cubicBezTo>
                <a:cubicBezTo>
                  <a:pt x="172" y="141"/>
                  <a:pt x="174" y="140"/>
                  <a:pt x="176" y="139"/>
                </a:cubicBezTo>
                <a:cubicBezTo>
                  <a:pt x="176" y="136"/>
                  <a:pt x="176" y="132"/>
                  <a:pt x="175" y="129"/>
                </a:cubicBezTo>
                <a:close/>
                <a:moveTo>
                  <a:pt x="71" y="73"/>
                </a:moveTo>
                <a:cubicBezTo>
                  <a:pt x="73" y="73"/>
                  <a:pt x="74" y="73"/>
                  <a:pt x="75" y="73"/>
                </a:cubicBezTo>
                <a:cubicBezTo>
                  <a:pt x="76" y="73"/>
                  <a:pt x="76" y="73"/>
                  <a:pt x="76" y="73"/>
                </a:cubicBezTo>
                <a:cubicBezTo>
                  <a:pt x="79" y="70"/>
                  <a:pt x="81" y="67"/>
                  <a:pt x="83" y="64"/>
                </a:cubicBezTo>
                <a:cubicBezTo>
                  <a:pt x="84" y="64"/>
                  <a:pt x="84" y="63"/>
                  <a:pt x="84" y="63"/>
                </a:cubicBezTo>
                <a:cubicBezTo>
                  <a:pt x="84" y="62"/>
                  <a:pt x="83" y="61"/>
                  <a:pt x="83" y="60"/>
                </a:cubicBezTo>
                <a:cubicBezTo>
                  <a:pt x="83" y="60"/>
                  <a:pt x="82" y="61"/>
                  <a:pt x="82" y="61"/>
                </a:cubicBezTo>
                <a:cubicBezTo>
                  <a:pt x="78" y="64"/>
                  <a:pt x="75" y="68"/>
                  <a:pt x="72" y="71"/>
                </a:cubicBezTo>
                <a:cubicBezTo>
                  <a:pt x="72" y="72"/>
                  <a:pt x="71" y="72"/>
                  <a:pt x="71" y="73"/>
                </a:cubicBezTo>
                <a:close/>
                <a:moveTo>
                  <a:pt x="92" y="133"/>
                </a:moveTo>
                <a:cubicBezTo>
                  <a:pt x="92" y="133"/>
                  <a:pt x="92" y="133"/>
                  <a:pt x="92" y="133"/>
                </a:cubicBezTo>
                <a:cubicBezTo>
                  <a:pt x="89" y="136"/>
                  <a:pt x="87" y="138"/>
                  <a:pt x="85" y="140"/>
                </a:cubicBezTo>
                <a:cubicBezTo>
                  <a:pt x="84" y="140"/>
                  <a:pt x="84" y="141"/>
                  <a:pt x="84" y="141"/>
                </a:cubicBezTo>
                <a:cubicBezTo>
                  <a:pt x="84" y="144"/>
                  <a:pt x="84" y="146"/>
                  <a:pt x="84" y="148"/>
                </a:cubicBezTo>
                <a:cubicBezTo>
                  <a:pt x="84" y="149"/>
                  <a:pt x="84" y="150"/>
                  <a:pt x="84" y="151"/>
                </a:cubicBezTo>
                <a:cubicBezTo>
                  <a:pt x="84" y="151"/>
                  <a:pt x="84" y="151"/>
                  <a:pt x="84" y="151"/>
                </a:cubicBezTo>
                <a:cubicBezTo>
                  <a:pt x="84" y="150"/>
                  <a:pt x="85" y="150"/>
                  <a:pt x="85" y="150"/>
                </a:cubicBezTo>
                <a:cubicBezTo>
                  <a:pt x="85" y="148"/>
                  <a:pt x="86" y="147"/>
                  <a:pt x="87" y="145"/>
                </a:cubicBezTo>
                <a:cubicBezTo>
                  <a:pt x="87" y="144"/>
                  <a:pt x="88" y="144"/>
                  <a:pt x="89" y="143"/>
                </a:cubicBezTo>
                <a:cubicBezTo>
                  <a:pt x="89" y="143"/>
                  <a:pt x="89" y="143"/>
                  <a:pt x="90" y="142"/>
                </a:cubicBezTo>
                <a:cubicBezTo>
                  <a:pt x="90" y="139"/>
                  <a:pt x="91" y="136"/>
                  <a:pt x="92" y="133"/>
                </a:cubicBezTo>
                <a:close/>
                <a:moveTo>
                  <a:pt x="134" y="110"/>
                </a:moveTo>
                <a:cubicBezTo>
                  <a:pt x="134" y="110"/>
                  <a:pt x="133" y="111"/>
                  <a:pt x="133" y="111"/>
                </a:cubicBezTo>
                <a:cubicBezTo>
                  <a:pt x="130" y="112"/>
                  <a:pt x="127" y="114"/>
                  <a:pt x="123" y="115"/>
                </a:cubicBezTo>
                <a:cubicBezTo>
                  <a:pt x="122" y="116"/>
                  <a:pt x="121" y="117"/>
                  <a:pt x="121" y="118"/>
                </a:cubicBezTo>
                <a:cubicBezTo>
                  <a:pt x="121" y="119"/>
                  <a:pt x="121" y="120"/>
                  <a:pt x="121" y="121"/>
                </a:cubicBezTo>
                <a:cubicBezTo>
                  <a:pt x="121" y="122"/>
                  <a:pt x="121" y="122"/>
                  <a:pt x="121" y="123"/>
                </a:cubicBezTo>
                <a:cubicBezTo>
                  <a:pt x="121" y="122"/>
                  <a:pt x="122" y="122"/>
                  <a:pt x="122" y="122"/>
                </a:cubicBezTo>
                <a:cubicBezTo>
                  <a:pt x="125" y="119"/>
                  <a:pt x="129" y="117"/>
                  <a:pt x="132" y="115"/>
                </a:cubicBezTo>
                <a:cubicBezTo>
                  <a:pt x="133" y="113"/>
                  <a:pt x="134" y="112"/>
                  <a:pt x="134" y="110"/>
                </a:cubicBezTo>
                <a:close/>
                <a:moveTo>
                  <a:pt x="75" y="184"/>
                </a:moveTo>
                <a:cubicBezTo>
                  <a:pt x="76" y="184"/>
                  <a:pt x="76" y="184"/>
                  <a:pt x="77" y="184"/>
                </a:cubicBezTo>
                <a:cubicBezTo>
                  <a:pt x="85" y="183"/>
                  <a:pt x="92" y="183"/>
                  <a:pt x="100" y="182"/>
                </a:cubicBezTo>
                <a:cubicBezTo>
                  <a:pt x="102" y="181"/>
                  <a:pt x="104" y="181"/>
                  <a:pt x="107" y="181"/>
                </a:cubicBezTo>
                <a:cubicBezTo>
                  <a:pt x="107" y="181"/>
                  <a:pt x="108" y="181"/>
                  <a:pt x="108" y="180"/>
                </a:cubicBezTo>
                <a:cubicBezTo>
                  <a:pt x="107" y="180"/>
                  <a:pt x="107" y="180"/>
                  <a:pt x="106" y="180"/>
                </a:cubicBezTo>
                <a:cubicBezTo>
                  <a:pt x="102" y="180"/>
                  <a:pt x="99" y="180"/>
                  <a:pt x="95" y="180"/>
                </a:cubicBezTo>
                <a:cubicBezTo>
                  <a:pt x="94" y="180"/>
                  <a:pt x="93" y="181"/>
                  <a:pt x="93" y="181"/>
                </a:cubicBezTo>
                <a:cubicBezTo>
                  <a:pt x="92" y="182"/>
                  <a:pt x="91" y="182"/>
                  <a:pt x="91" y="181"/>
                </a:cubicBezTo>
                <a:cubicBezTo>
                  <a:pt x="90" y="181"/>
                  <a:pt x="90" y="180"/>
                  <a:pt x="89" y="180"/>
                </a:cubicBezTo>
                <a:cubicBezTo>
                  <a:pt x="88" y="181"/>
                  <a:pt x="87" y="181"/>
                  <a:pt x="86" y="181"/>
                </a:cubicBezTo>
                <a:cubicBezTo>
                  <a:pt x="84" y="181"/>
                  <a:pt x="82" y="181"/>
                  <a:pt x="81" y="182"/>
                </a:cubicBezTo>
                <a:cubicBezTo>
                  <a:pt x="81" y="182"/>
                  <a:pt x="80" y="182"/>
                  <a:pt x="80" y="182"/>
                </a:cubicBezTo>
                <a:cubicBezTo>
                  <a:pt x="78" y="182"/>
                  <a:pt x="77" y="183"/>
                  <a:pt x="76" y="183"/>
                </a:cubicBezTo>
                <a:cubicBezTo>
                  <a:pt x="76" y="183"/>
                  <a:pt x="76" y="184"/>
                  <a:pt x="75" y="184"/>
                </a:cubicBezTo>
                <a:close/>
                <a:moveTo>
                  <a:pt x="176" y="167"/>
                </a:moveTo>
                <a:cubicBezTo>
                  <a:pt x="179" y="167"/>
                  <a:pt x="182" y="167"/>
                  <a:pt x="184" y="167"/>
                </a:cubicBezTo>
                <a:cubicBezTo>
                  <a:pt x="184" y="166"/>
                  <a:pt x="184" y="165"/>
                  <a:pt x="184" y="164"/>
                </a:cubicBezTo>
                <a:cubicBezTo>
                  <a:pt x="184" y="163"/>
                  <a:pt x="184" y="162"/>
                  <a:pt x="184" y="162"/>
                </a:cubicBezTo>
                <a:cubicBezTo>
                  <a:pt x="183" y="161"/>
                  <a:pt x="183" y="159"/>
                  <a:pt x="183" y="158"/>
                </a:cubicBezTo>
                <a:cubicBezTo>
                  <a:pt x="184" y="158"/>
                  <a:pt x="184" y="158"/>
                  <a:pt x="184" y="157"/>
                </a:cubicBezTo>
                <a:cubicBezTo>
                  <a:pt x="184" y="157"/>
                  <a:pt x="184" y="157"/>
                  <a:pt x="184" y="157"/>
                </a:cubicBezTo>
                <a:cubicBezTo>
                  <a:pt x="182" y="158"/>
                  <a:pt x="181" y="158"/>
                  <a:pt x="180" y="159"/>
                </a:cubicBezTo>
                <a:cubicBezTo>
                  <a:pt x="179" y="159"/>
                  <a:pt x="178" y="159"/>
                  <a:pt x="178" y="160"/>
                </a:cubicBezTo>
                <a:cubicBezTo>
                  <a:pt x="178" y="162"/>
                  <a:pt x="177" y="163"/>
                  <a:pt x="177" y="165"/>
                </a:cubicBezTo>
                <a:cubicBezTo>
                  <a:pt x="177" y="165"/>
                  <a:pt x="176" y="166"/>
                  <a:pt x="176" y="167"/>
                </a:cubicBezTo>
                <a:close/>
                <a:moveTo>
                  <a:pt x="44" y="101"/>
                </a:moveTo>
                <a:cubicBezTo>
                  <a:pt x="44" y="101"/>
                  <a:pt x="44" y="101"/>
                  <a:pt x="44" y="101"/>
                </a:cubicBezTo>
                <a:cubicBezTo>
                  <a:pt x="42" y="104"/>
                  <a:pt x="40" y="106"/>
                  <a:pt x="38" y="108"/>
                </a:cubicBezTo>
                <a:cubicBezTo>
                  <a:pt x="37" y="108"/>
                  <a:pt x="37" y="109"/>
                  <a:pt x="37" y="109"/>
                </a:cubicBezTo>
                <a:cubicBezTo>
                  <a:pt x="37" y="111"/>
                  <a:pt x="38" y="113"/>
                  <a:pt x="38" y="115"/>
                </a:cubicBezTo>
                <a:cubicBezTo>
                  <a:pt x="39" y="115"/>
                  <a:pt x="41" y="114"/>
                  <a:pt x="42" y="114"/>
                </a:cubicBezTo>
                <a:cubicBezTo>
                  <a:pt x="43" y="110"/>
                  <a:pt x="44" y="105"/>
                  <a:pt x="44" y="101"/>
                </a:cubicBezTo>
                <a:close/>
                <a:moveTo>
                  <a:pt x="110" y="67"/>
                </a:moveTo>
                <a:cubicBezTo>
                  <a:pt x="113" y="66"/>
                  <a:pt x="115" y="65"/>
                  <a:pt x="118" y="64"/>
                </a:cubicBezTo>
                <a:cubicBezTo>
                  <a:pt x="117" y="61"/>
                  <a:pt x="117" y="58"/>
                  <a:pt x="116" y="55"/>
                </a:cubicBezTo>
                <a:cubicBezTo>
                  <a:pt x="114" y="57"/>
                  <a:pt x="112" y="58"/>
                  <a:pt x="111" y="59"/>
                </a:cubicBezTo>
                <a:cubicBezTo>
                  <a:pt x="111" y="59"/>
                  <a:pt x="110" y="59"/>
                  <a:pt x="110" y="60"/>
                </a:cubicBezTo>
                <a:cubicBezTo>
                  <a:pt x="110" y="62"/>
                  <a:pt x="110" y="64"/>
                  <a:pt x="110" y="67"/>
                </a:cubicBezTo>
                <a:close/>
                <a:moveTo>
                  <a:pt x="152" y="110"/>
                </a:moveTo>
                <a:cubicBezTo>
                  <a:pt x="147" y="115"/>
                  <a:pt x="141" y="121"/>
                  <a:pt x="136" y="126"/>
                </a:cubicBezTo>
                <a:cubicBezTo>
                  <a:pt x="137" y="126"/>
                  <a:pt x="137" y="126"/>
                  <a:pt x="137" y="126"/>
                </a:cubicBezTo>
                <a:cubicBezTo>
                  <a:pt x="140" y="125"/>
                  <a:pt x="143" y="123"/>
                  <a:pt x="146" y="122"/>
                </a:cubicBezTo>
                <a:cubicBezTo>
                  <a:pt x="147" y="121"/>
                  <a:pt x="148" y="121"/>
                  <a:pt x="148" y="120"/>
                </a:cubicBezTo>
                <a:cubicBezTo>
                  <a:pt x="149" y="117"/>
                  <a:pt x="150" y="113"/>
                  <a:pt x="152" y="110"/>
                </a:cubicBezTo>
                <a:close/>
                <a:moveTo>
                  <a:pt x="180" y="102"/>
                </a:moveTo>
                <a:cubicBezTo>
                  <a:pt x="180" y="103"/>
                  <a:pt x="179" y="103"/>
                  <a:pt x="179" y="104"/>
                </a:cubicBezTo>
                <a:cubicBezTo>
                  <a:pt x="178" y="104"/>
                  <a:pt x="177" y="105"/>
                  <a:pt x="178" y="106"/>
                </a:cubicBezTo>
                <a:cubicBezTo>
                  <a:pt x="178" y="108"/>
                  <a:pt x="178" y="110"/>
                  <a:pt x="178" y="113"/>
                </a:cubicBezTo>
                <a:cubicBezTo>
                  <a:pt x="178" y="114"/>
                  <a:pt x="178" y="115"/>
                  <a:pt x="176" y="115"/>
                </a:cubicBezTo>
                <a:cubicBezTo>
                  <a:pt x="176" y="116"/>
                  <a:pt x="176" y="118"/>
                  <a:pt x="176" y="119"/>
                </a:cubicBezTo>
                <a:cubicBezTo>
                  <a:pt x="179" y="118"/>
                  <a:pt x="181" y="117"/>
                  <a:pt x="184" y="116"/>
                </a:cubicBezTo>
                <a:cubicBezTo>
                  <a:pt x="183" y="116"/>
                  <a:pt x="183" y="116"/>
                  <a:pt x="183" y="116"/>
                </a:cubicBezTo>
                <a:cubicBezTo>
                  <a:pt x="181" y="115"/>
                  <a:pt x="181" y="114"/>
                  <a:pt x="181" y="113"/>
                </a:cubicBezTo>
                <a:cubicBezTo>
                  <a:pt x="181" y="112"/>
                  <a:pt x="181" y="111"/>
                  <a:pt x="181" y="110"/>
                </a:cubicBezTo>
                <a:cubicBezTo>
                  <a:pt x="181" y="108"/>
                  <a:pt x="181" y="105"/>
                  <a:pt x="180" y="102"/>
                </a:cubicBezTo>
                <a:close/>
                <a:moveTo>
                  <a:pt x="33" y="22"/>
                </a:moveTo>
                <a:cubicBezTo>
                  <a:pt x="35" y="22"/>
                  <a:pt x="37" y="22"/>
                  <a:pt x="39" y="22"/>
                </a:cubicBezTo>
                <a:cubicBezTo>
                  <a:pt x="40" y="23"/>
                  <a:pt x="41" y="22"/>
                  <a:pt x="41" y="20"/>
                </a:cubicBezTo>
                <a:cubicBezTo>
                  <a:pt x="41" y="20"/>
                  <a:pt x="41" y="19"/>
                  <a:pt x="41" y="18"/>
                </a:cubicBezTo>
                <a:cubicBezTo>
                  <a:pt x="41" y="17"/>
                  <a:pt x="41" y="16"/>
                  <a:pt x="42" y="16"/>
                </a:cubicBezTo>
                <a:cubicBezTo>
                  <a:pt x="43" y="16"/>
                  <a:pt x="43" y="16"/>
                  <a:pt x="43" y="17"/>
                </a:cubicBezTo>
                <a:cubicBezTo>
                  <a:pt x="44" y="18"/>
                  <a:pt x="44" y="18"/>
                  <a:pt x="44" y="19"/>
                </a:cubicBezTo>
                <a:cubicBezTo>
                  <a:pt x="46" y="17"/>
                  <a:pt x="47" y="16"/>
                  <a:pt x="47" y="15"/>
                </a:cubicBezTo>
                <a:cubicBezTo>
                  <a:pt x="44" y="15"/>
                  <a:pt x="42" y="15"/>
                  <a:pt x="39" y="14"/>
                </a:cubicBezTo>
                <a:cubicBezTo>
                  <a:pt x="37" y="17"/>
                  <a:pt x="35" y="19"/>
                  <a:pt x="33" y="22"/>
                </a:cubicBezTo>
                <a:close/>
                <a:moveTo>
                  <a:pt x="32" y="120"/>
                </a:moveTo>
                <a:cubicBezTo>
                  <a:pt x="32" y="120"/>
                  <a:pt x="32" y="121"/>
                  <a:pt x="32" y="122"/>
                </a:cubicBezTo>
                <a:cubicBezTo>
                  <a:pt x="32" y="125"/>
                  <a:pt x="32" y="127"/>
                  <a:pt x="32" y="130"/>
                </a:cubicBezTo>
                <a:cubicBezTo>
                  <a:pt x="32" y="133"/>
                  <a:pt x="33" y="135"/>
                  <a:pt x="33" y="138"/>
                </a:cubicBezTo>
                <a:cubicBezTo>
                  <a:pt x="33" y="137"/>
                  <a:pt x="34" y="136"/>
                  <a:pt x="34" y="135"/>
                </a:cubicBezTo>
                <a:cubicBezTo>
                  <a:pt x="34" y="135"/>
                  <a:pt x="34" y="134"/>
                  <a:pt x="34" y="133"/>
                </a:cubicBezTo>
                <a:cubicBezTo>
                  <a:pt x="34" y="133"/>
                  <a:pt x="34" y="132"/>
                  <a:pt x="34" y="132"/>
                </a:cubicBezTo>
                <a:cubicBezTo>
                  <a:pt x="34" y="131"/>
                  <a:pt x="34" y="131"/>
                  <a:pt x="35" y="130"/>
                </a:cubicBezTo>
                <a:cubicBezTo>
                  <a:pt x="36" y="130"/>
                  <a:pt x="36" y="129"/>
                  <a:pt x="36" y="129"/>
                </a:cubicBezTo>
                <a:cubicBezTo>
                  <a:pt x="36" y="126"/>
                  <a:pt x="35" y="123"/>
                  <a:pt x="35" y="121"/>
                </a:cubicBezTo>
                <a:cubicBezTo>
                  <a:pt x="35" y="120"/>
                  <a:pt x="35" y="120"/>
                  <a:pt x="35" y="120"/>
                </a:cubicBezTo>
                <a:cubicBezTo>
                  <a:pt x="34" y="120"/>
                  <a:pt x="33" y="120"/>
                  <a:pt x="32" y="120"/>
                </a:cubicBezTo>
                <a:close/>
                <a:moveTo>
                  <a:pt x="82" y="77"/>
                </a:moveTo>
                <a:cubicBezTo>
                  <a:pt x="80" y="76"/>
                  <a:pt x="79" y="76"/>
                  <a:pt x="78" y="76"/>
                </a:cubicBezTo>
                <a:cubicBezTo>
                  <a:pt x="77" y="76"/>
                  <a:pt x="77" y="76"/>
                  <a:pt x="76" y="77"/>
                </a:cubicBezTo>
                <a:cubicBezTo>
                  <a:pt x="75" y="79"/>
                  <a:pt x="73" y="81"/>
                  <a:pt x="72" y="83"/>
                </a:cubicBezTo>
                <a:cubicBezTo>
                  <a:pt x="72" y="83"/>
                  <a:pt x="71" y="83"/>
                  <a:pt x="71" y="84"/>
                </a:cubicBezTo>
                <a:cubicBezTo>
                  <a:pt x="71" y="85"/>
                  <a:pt x="71" y="86"/>
                  <a:pt x="71" y="87"/>
                </a:cubicBezTo>
                <a:cubicBezTo>
                  <a:pt x="72" y="88"/>
                  <a:pt x="73" y="87"/>
                  <a:pt x="73" y="87"/>
                </a:cubicBezTo>
                <a:cubicBezTo>
                  <a:pt x="76" y="84"/>
                  <a:pt x="78" y="81"/>
                  <a:pt x="81" y="78"/>
                </a:cubicBezTo>
                <a:cubicBezTo>
                  <a:pt x="81" y="77"/>
                  <a:pt x="82" y="77"/>
                  <a:pt x="82" y="77"/>
                </a:cubicBezTo>
                <a:close/>
                <a:moveTo>
                  <a:pt x="157" y="6"/>
                </a:moveTo>
                <a:cubicBezTo>
                  <a:pt x="142" y="6"/>
                  <a:pt x="126" y="6"/>
                  <a:pt x="111" y="6"/>
                </a:cubicBezTo>
                <a:cubicBezTo>
                  <a:pt x="111" y="7"/>
                  <a:pt x="110" y="7"/>
                  <a:pt x="110" y="8"/>
                </a:cubicBezTo>
                <a:cubicBezTo>
                  <a:pt x="112" y="8"/>
                  <a:pt x="113" y="8"/>
                  <a:pt x="114" y="7"/>
                </a:cubicBezTo>
                <a:cubicBezTo>
                  <a:pt x="123" y="7"/>
                  <a:pt x="131" y="6"/>
                  <a:pt x="139" y="7"/>
                </a:cubicBezTo>
                <a:cubicBezTo>
                  <a:pt x="145" y="7"/>
                  <a:pt x="151" y="8"/>
                  <a:pt x="157" y="6"/>
                </a:cubicBezTo>
                <a:close/>
                <a:moveTo>
                  <a:pt x="164" y="14"/>
                </a:moveTo>
                <a:cubicBezTo>
                  <a:pt x="163" y="14"/>
                  <a:pt x="163" y="14"/>
                  <a:pt x="162" y="14"/>
                </a:cubicBezTo>
                <a:cubicBezTo>
                  <a:pt x="158" y="15"/>
                  <a:pt x="154" y="16"/>
                  <a:pt x="151" y="17"/>
                </a:cubicBezTo>
                <a:cubicBezTo>
                  <a:pt x="150" y="17"/>
                  <a:pt x="150" y="18"/>
                  <a:pt x="150" y="18"/>
                </a:cubicBezTo>
                <a:cubicBezTo>
                  <a:pt x="148" y="19"/>
                  <a:pt x="147" y="20"/>
                  <a:pt x="146" y="21"/>
                </a:cubicBezTo>
                <a:cubicBezTo>
                  <a:pt x="147" y="21"/>
                  <a:pt x="147" y="21"/>
                  <a:pt x="147" y="21"/>
                </a:cubicBezTo>
                <a:cubicBezTo>
                  <a:pt x="152" y="20"/>
                  <a:pt x="156" y="19"/>
                  <a:pt x="161" y="18"/>
                </a:cubicBezTo>
                <a:cubicBezTo>
                  <a:pt x="161" y="18"/>
                  <a:pt x="162" y="18"/>
                  <a:pt x="162" y="17"/>
                </a:cubicBezTo>
                <a:cubicBezTo>
                  <a:pt x="162" y="16"/>
                  <a:pt x="163" y="15"/>
                  <a:pt x="164" y="14"/>
                </a:cubicBezTo>
                <a:close/>
                <a:moveTo>
                  <a:pt x="136" y="122"/>
                </a:moveTo>
                <a:cubicBezTo>
                  <a:pt x="139" y="119"/>
                  <a:pt x="152" y="106"/>
                  <a:pt x="153" y="105"/>
                </a:cubicBezTo>
                <a:cubicBezTo>
                  <a:pt x="152" y="105"/>
                  <a:pt x="151" y="105"/>
                  <a:pt x="150" y="106"/>
                </a:cubicBezTo>
                <a:cubicBezTo>
                  <a:pt x="149" y="106"/>
                  <a:pt x="148" y="107"/>
                  <a:pt x="147" y="108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6" y="109"/>
                  <a:pt x="146" y="109"/>
                  <a:pt x="146" y="110"/>
                </a:cubicBezTo>
                <a:cubicBezTo>
                  <a:pt x="145" y="110"/>
                  <a:pt x="144" y="110"/>
                  <a:pt x="144" y="110"/>
                </a:cubicBezTo>
                <a:cubicBezTo>
                  <a:pt x="141" y="114"/>
                  <a:pt x="139" y="118"/>
                  <a:pt x="136" y="122"/>
                </a:cubicBezTo>
                <a:close/>
                <a:moveTo>
                  <a:pt x="92" y="39"/>
                </a:moveTo>
                <a:cubicBezTo>
                  <a:pt x="92" y="39"/>
                  <a:pt x="92" y="38"/>
                  <a:pt x="92" y="38"/>
                </a:cubicBezTo>
                <a:cubicBezTo>
                  <a:pt x="89" y="41"/>
                  <a:pt x="87" y="44"/>
                  <a:pt x="84" y="47"/>
                </a:cubicBezTo>
                <a:cubicBezTo>
                  <a:pt x="84" y="47"/>
                  <a:pt x="84" y="48"/>
                  <a:pt x="83" y="48"/>
                </a:cubicBezTo>
                <a:cubicBezTo>
                  <a:pt x="85" y="48"/>
                  <a:pt x="87" y="48"/>
                  <a:pt x="89" y="48"/>
                </a:cubicBezTo>
                <a:cubicBezTo>
                  <a:pt x="90" y="48"/>
                  <a:pt x="91" y="48"/>
                  <a:pt x="91" y="47"/>
                </a:cubicBezTo>
                <a:cubicBezTo>
                  <a:pt x="92" y="47"/>
                  <a:pt x="92" y="46"/>
                  <a:pt x="92" y="46"/>
                </a:cubicBezTo>
                <a:cubicBezTo>
                  <a:pt x="92" y="43"/>
                  <a:pt x="92" y="41"/>
                  <a:pt x="92" y="39"/>
                </a:cubicBezTo>
                <a:close/>
                <a:moveTo>
                  <a:pt x="146" y="192"/>
                </a:moveTo>
                <a:cubicBezTo>
                  <a:pt x="146" y="193"/>
                  <a:pt x="146" y="195"/>
                  <a:pt x="145" y="196"/>
                </a:cubicBezTo>
                <a:cubicBezTo>
                  <a:pt x="149" y="196"/>
                  <a:pt x="152" y="196"/>
                  <a:pt x="155" y="195"/>
                </a:cubicBezTo>
                <a:cubicBezTo>
                  <a:pt x="155" y="194"/>
                  <a:pt x="155" y="192"/>
                  <a:pt x="155" y="190"/>
                </a:cubicBezTo>
                <a:cubicBezTo>
                  <a:pt x="152" y="191"/>
                  <a:pt x="149" y="191"/>
                  <a:pt x="146" y="192"/>
                </a:cubicBezTo>
                <a:close/>
                <a:moveTo>
                  <a:pt x="157" y="190"/>
                </a:moveTo>
                <a:cubicBezTo>
                  <a:pt x="157" y="192"/>
                  <a:pt x="157" y="193"/>
                  <a:pt x="157" y="195"/>
                </a:cubicBezTo>
                <a:cubicBezTo>
                  <a:pt x="161" y="194"/>
                  <a:pt x="164" y="194"/>
                  <a:pt x="167" y="194"/>
                </a:cubicBezTo>
                <a:cubicBezTo>
                  <a:pt x="167" y="191"/>
                  <a:pt x="167" y="190"/>
                  <a:pt x="166" y="189"/>
                </a:cubicBezTo>
                <a:cubicBezTo>
                  <a:pt x="163" y="189"/>
                  <a:pt x="161" y="190"/>
                  <a:pt x="157" y="190"/>
                </a:cubicBezTo>
                <a:close/>
                <a:moveTo>
                  <a:pt x="139" y="152"/>
                </a:moveTo>
                <a:cubicBezTo>
                  <a:pt x="139" y="152"/>
                  <a:pt x="139" y="152"/>
                  <a:pt x="139" y="153"/>
                </a:cubicBezTo>
                <a:cubicBezTo>
                  <a:pt x="142" y="150"/>
                  <a:pt x="145" y="148"/>
                  <a:pt x="148" y="146"/>
                </a:cubicBezTo>
                <a:cubicBezTo>
                  <a:pt x="149" y="146"/>
                  <a:pt x="149" y="145"/>
                  <a:pt x="149" y="145"/>
                </a:cubicBezTo>
                <a:cubicBezTo>
                  <a:pt x="149" y="144"/>
                  <a:pt x="149" y="142"/>
                  <a:pt x="149" y="141"/>
                </a:cubicBezTo>
                <a:cubicBezTo>
                  <a:pt x="149" y="141"/>
                  <a:pt x="149" y="141"/>
                  <a:pt x="149" y="141"/>
                </a:cubicBezTo>
                <a:cubicBezTo>
                  <a:pt x="146" y="143"/>
                  <a:pt x="144" y="144"/>
                  <a:pt x="141" y="146"/>
                </a:cubicBezTo>
                <a:cubicBezTo>
                  <a:pt x="141" y="146"/>
                  <a:pt x="141" y="147"/>
                  <a:pt x="141" y="147"/>
                </a:cubicBezTo>
                <a:cubicBezTo>
                  <a:pt x="140" y="149"/>
                  <a:pt x="139" y="151"/>
                  <a:pt x="139" y="152"/>
                </a:cubicBezTo>
                <a:close/>
                <a:moveTo>
                  <a:pt x="122" y="26"/>
                </a:moveTo>
                <a:cubicBezTo>
                  <a:pt x="123" y="26"/>
                  <a:pt x="123" y="26"/>
                  <a:pt x="123" y="26"/>
                </a:cubicBezTo>
                <a:cubicBezTo>
                  <a:pt x="128" y="25"/>
                  <a:pt x="132" y="24"/>
                  <a:pt x="137" y="23"/>
                </a:cubicBezTo>
                <a:cubicBezTo>
                  <a:pt x="137" y="23"/>
                  <a:pt x="137" y="23"/>
                  <a:pt x="137" y="23"/>
                </a:cubicBezTo>
                <a:cubicBezTo>
                  <a:pt x="139" y="22"/>
                  <a:pt x="140" y="21"/>
                  <a:pt x="141" y="20"/>
                </a:cubicBezTo>
                <a:cubicBezTo>
                  <a:pt x="141" y="20"/>
                  <a:pt x="141" y="20"/>
                  <a:pt x="140" y="20"/>
                </a:cubicBezTo>
                <a:cubicBezTo>
                  <a:pt x="136" y="21"/>
                  <a:pt x="131" y="21"/>
                  <a:pt x="126" y="22"/>
                </a:cubicBezTo>
                <a:cubicBezTo>
                  <a:pt x="126" y="22"/>
                  <a:pt x="126" y="22"/>
                  <a:pt x="125" y="22"/>
                </a:cubicBezTo>
                <a:cubicBezTo>
                  <a:pt x="124" y="23"/>
                  <a:pt x="123" y="24"/>
                  <a:pt x="122" y="26"/>
                </a:cubicBezTo>
                <a:close/>
                <a:moveTo>
                  <a:pt x="144" y="192"/>
                </a:moveTo>
                <a:cubicBezTo>
                  <a:pt x="140" y="192"/>
                  <a:pt x="137" y="192"/>
                  <a:pt x="134" y="193"/>
                </a:cubicBezTo>
                <a:cubicBezTo>
                  <a:pt x="134" y="194"/>
                  <a:pt x="134" y="195"/>
                  <a:pt x="134" y="197"/>
                </a:cubicBezTo>
                <a:cubicBezTo>
                  <a:pt x="137" y="197"/>
                  <a:pt x="140" y="197"/>
                  <a:pt x="143" y="196"/>
                </a:cubicBezTo>
                <a:cubicBezTo>
                  <a:pt x="143" y="195"/>
                  <a:pt x="143" y="193"/>
                  <a:pt x="144" y="192"/>
                </a:cubicBezTo>
                <a:close/>
                <a:moveTo>
                  <a:pt x="177" y="142"/>
                </a:moveTo>
                <a:cubicBezTo>
                  <a:pt x="175" y="143"/>
                  <a:pt x="173" y="143"/>
                  <a:pt x="172" y="144"/>
                </a:cubicBezTo>
                <a:cubicBezTo>
                  <a:pt x="169" y="145"/>
                  <a:pt x="169" y="145"/>
                  <a:pt x="168" y="149"/>
                </a:cubicBezTo>
                <a:cubicBezTo>
                  <a:pt x="168" y="150"/>
                  <a:pt x="168" y="151"/>
                  <a:pt x="169" y="152"/>
                </a:cubicBezTo>
                <a:cubicBezTo>
                  <a:pt x="171" y="149"/>
                  <a:pt x="174" y="147"/>
                  <a:pt x="177" y="145"/>
                </a:cubicBezTo>
                <a:cubicBezTo>
                  <a:pt x="177" y="145"/>
                  <a:pt x="177" y="145"/>
                  <a:pt x="177" y="144"/>
                </a:cubicBezTo>
                <a:cubicBezTo>
                  <a:pt x="177" y="144"/>
                  <a:pt x="177" y="143"/>
                  <a:pt x="177" y="142"/>
                </a:cubicBezTo>
                <a:close/>
                <a:moveTo>
                  <a:pt x="95" y="123"/>
                </a:moveTo>
                <a:cubicBezTo>
                  <a:pt x="94" y="123"/>
                  <a:pt x="93" y="123"/>
                  <a:pt x="93" y="124"/>
                </a:cubicBezTo>
                <a:cubicBezTo>
                  <a:pt x="90" y="126"/>
                  <a:pt x="88" y="129"/>
                  <a:pt x="86" y="131"/>
                </a:cubicBezTo>
                <a:cubicBezTo>
                  <a:pt x="86" y="132"/>
                  <a:pt x="85" y="132"/>
                  <a:pt x="85" y="132"/>
                </a:cubicBezTo>
                <a:cubicBezTo>
                  <a:pt x="85" y="133"/>
                  <a:pt x="84" y="134"/>
                  <a:pt x="84" y="134"/>
                </a:cubicBezTo>
                <a:cubicBezTo>
                  <a:pt x="84" y="135"/>
                  <a:pt x="85" y="135"/>
                  <a:pt x="85" y="135"/>
                </a:cubicBezTo>
                <a:cubicBezTo>
                  <a:pt x="86" y="135"/>
                  <a:pt x="86" y="135"/>
                  <a:pt x="86" y="134"/>
                </a:cubicBezTo>
                <a:cubicBezTo>
                  <a:pt x="88" y="133"/>
                  <a:pt x="90" y="131"/>
                  <a:pt x="92" y="129"/>
                </a:cubicBezTo>
                <a:cubicBezTo>
                  <a:pt x="94" y="128"/>
                  <a:pt x="94" y="127"/>
                  <a:pt x="94" y="126"/>
                </a:cubicBezTo>
                <a:cubicBezTo>
                  <a:pt x="94" y="125"/>
                  <a:pt x="94" y="124"/>
                  <a:pt x="94" y="124"/>
                </a:cubicBezTo>
                <a:cubicBezTo>
                  <a:pt x="94" y="124"/>
                  <a:pt x="95" y="123"/>
                  <a:pt x="95" y="123"/>
                </a:cubicBezTo>
                <a:close/>
                <a:moveTo>
                  <a:pt x="43" y="169"/>
                </a:moveTo>
                <a:cubicBezTo>
                  <a:pt x="40" y="169"/>
                  <a:pt x="38" y="169"/>
                  <a:pt x="36" y="169"/>
                </a:cubicBezTo>
                <a:cubicBezTo>
                  <a:pt x="36" y="169"/>
                  <a:pt x="35" y="170"/>
                  <a:pt x="35" y="170"/>
                </a:cubicBezTo>
                <a:cubicBezTo>
                  <a:pt x="35" y="172"/>
                  <a:pt x="35" y="174"/>
                  <a:pt x="35" y="175"/>
                </a:cubicBezTo>
                <a:cubicBezTo>
                  <a:pt x="35" y="176"/>
                  <a:pt x="35" y="176"/>
                  <a:pt x="35" y="177"/>
                </a:cubicBezTo>
                <a:cubicBezTo>
                  <a:pt x="37" y="176"/>
                  <a:pt x="39" y="176"/>
                  <a:pt x="40" y="175"/>
                </a:cubicBezTo>
                <a:cubicBezTo>
                  <a:pt x="41" y="175"/>
                  <a:pt x="41" y="175"/>
                  <a:pt x="41" y="174"/>
                </a:cubicBezTo>
                <a:cubicBezTo>
                  <a:pt x="42" y="173"/>
                  <a:pt x="42" y="171"/>
                  <a:pt x="43" y="169"/>
                </a:cubicBezTo>
                <a:close/>
                <a:moveTo>
                  <a:pt x="100" y="133"/>
                </a:moveTo>
                <a:cubicBezTo>
                  <a:pt x="100" y="133"/>
                  <a:pt x="100" y="134"/>
                  <a:pt x="101" y="134"/>
                </a:cubicBezTo>
                <a:cubicBezTo>
                  <a:pt x="104" y="130"/>
                  <a:pt x="107" y="127"/>
                  <a:pt x="110" y="124"/>
                </a:cubicBezTo>
                <a:cubicBezTo>
                  <a:pt x="109" y="124"/>
                  <a:pt x="108" y="123"/>
                  <a:pt x="107" y="123"/>
                </a:cubicBezTo>
                <a:cubicBezTo>
                  <a:pt x="105" y="124"/>
                  <a:pt x="103" y="125"/>
                  <a:pt x="101" y="126"/>
                </a:cubicBezTo>
                <a:cubicBezTo>
                  <a:pt x="101" y="129"/>
                  <a:pt x="100" y="131"/>
                  <a:pt x="100" y="133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ubicBezTo>
                  <a:pt x="51" y="105"/>
                  <a:pt x="54" y="102"/>
                  <a:pt x="56" y="99"/>
                </a:cubicBezTo>
                <a:cubicBezTo>
                  <a:pt x="54" y="99"/>
                  <a:pt x="50" y="99"/>
                  <a:pt x="48" y="99"/>
                </a:cubicBezTo>
                <a:cubicBezTo>
                  <a:pt x="49" y="102"/>
                  <a:pt x="49" y="105"/>
                  <a:pt x="49" y="109"/>
                </a:cubicBezTo>
                <a:close/>
                <a:moveTo>
                  <a:pt x="153" y="179"/>
                </a:moveTo>
                <a:cubicBezTo>
                  <a:pt x="153" y="179"/>
                  <a:pt x="153" y="178"/>
                  <a:pt x="152" y="178"/>
                </a:cubicBezTo>
                <a:cubicBezTo>
                  <a:pt x="152" y="178"/>
                  <a:pt x="151" y="178"/>
                  <a:pt x="150" y="178"/>
                </a:cubicBezTo>
                <a:cubicBezTo>
                  <a:pt x="148" y="178"/>
                  <a:pt x="146" y="178"/>
                  <a:pt x="145" y="178"/>
                </a:cubicBezTo>
                <a:cubicBezTo>
                  <a:pt x="143" y="177"/>
                  <a:pt x="141" y="177"/>
                  <a:pt x="140" y="178"/>
                </a:cubicBezTo>
                <a:cubicBezTo>
                  <a:pt x="139" y="178"/>
                  <a:pt x="138" y="178"/>
                  <a:pt x="138" y="179"/>
                </a:cubicBezTo>
                <a:cubicBezTo>
                  <a:pt x="138" y="179"/>
                  <a:pt x="137" y="179"/>
                  <a:pt x="137" y="180"/>
                </a:cubicBezTo>
                <a:cubicBezTo>
                  <a:pt x="136" y="180"/>
                  <a:pt x="136" y="180"/>
                  <a:pt x="135" y="180"/>
                </a:cubicBezTo>
                <a:cubicBezTo>
                  <a:pt x="135" y="180"/>
                  <a:pt x="135" y="180"/>
                  <a:pt x="134" y="180"/>
                </a:cubicBezTo>
                <a:cubicBezTo>
                  <a:pt x="135" y="180"/>
                  <a:pt x="135" y="180"/>
                  <a:pt x="135" y="180"/>
                </a:cubicBezTo>
                <a:cubicBezTo>
                  <a:pt x="140" y="182"/>
                  <a:pt x="146" y="181"/>
                  <a:pt x="152" y="179"/>
                </a:cubicBezTo>
                <a:cubicBezTo>
                  <a:pt x="152" y="179"/>
                  <a:pt x="152" y="179"/>
                  <a:pt x="153" y="179"/>
                </a:cubicBezTo>
                <a:close/>
                <a:moveTo>
                  <a:pt x="34" y="61"/>
                </a:moveTo>
                <a:cubicBezTo>
                  <a:pt x="34" y="61"/>
                  <a:pt x="35" y="60"/>
                  <a:pt x="35" y="60"/>
                </a:cubicBezTo>
                <a:cubicBezTo>
                  <a:pt x="37" y="58"/>
                  <a:pt x="39" y="55"/>
                  <a:pt x="40" y="53"/>
                </a:cubicBezTo>
                <a:cubicBezTo>
                  <a:pt x="41" y="52"/>
                  <a:pt x="41" y="51"/>
                  <a:pt x="41" y="50"/>
                </a:cubicBezTo>
                <a:cubicBezTo>
                  <a:pt x="40" y="50"/>
                  <a:pt x="39" y="49"/>
                  <a:pt x="38" y="50"/>
                </a:cubicBezTo>
                <a:cubicBezTo>
                  <a:pt x="37" y="52"/>
                  <a:pt x="35" y="54"/>
                  <a:pt x="34" y="55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8"/>
                  <a:pt x="34" y="59"/>
                  <a:pt x="34" y="61"/>
                </a:cubicBezTo>
                <a:close/>
                <a:moveTo>
                  <a:pt x="98" y="25"/>
                </a:moveTo>
                <a:cubicBezTo>
                  <a:pt x="99" y="24"/>
                  <a:pt x="100" y="23"/>
                  <a:pt x="101" y="22"/>
                </a:cubicBezTo>
                <a:cubicBezTo>
                  <a:pt x="103" y="21"/>
                  <a:pt x="103" y="19"/>
                  <a:pt x="103" y="18"/>
                </a:cubicBezTo>
                <a:cubicBezTo>
                  <a:pt x="103" y="18"/>
                  <a:pt x="103" y="18"/>
                  <a:pt x="103" y="18"/>
                </a:cubicBezTo>
                <a:cubicBezTo>
                  <a:pt x="101" y="17"/>
                  <a:pt x="99" y="17"/>
                  <a:pt x="97" y="17"/>
                </a:cubicBezTo>
                <a:cubicBezTo>
                  <a:pt x="97" y="17"/>
                  <a:pt x="96" y="17"/>
                  <a:pt x="96" y="17"/>
                </a:cubicBezTo>
                <a:cubicBezTo>
                  <a:pt x="96" y="18"/>
                  <a:pt x="95" y="18"/>
                  <a:pt x="95" y="18"/>
                </a:cubicBezTo>
                <a:cubicBezTo>
                  <a:pt x="95" y="19"/>
                  <a:pt x="96" y="20"/>
                  <a:pt x="96" y="20"/>
                </a:cubicBezTo>
                <a:cubicBezTo>
                  <a:pt x="96" y="22"/>
                  <a:pt x="97" y="23"/>
                  <a:pt x="98" y="24"/>
                </a:cubicBezTo>
                <a:cubicBezTo>
                  <a:pt x="98" y="24"/>
                  <a:pt x="98" y="24"/>
                  <a:pt x="98" y="25"/>
                </a:cubicBezTo>
                <a:close/>
                <a:moveTo>
                  <a:pt x="42" y="182"/>
                </a:moveTo>
                <a:cubicBezTo>
                  <a:pt x="45" y="181"/>
                  <a:pt x="49" y="181"/>
                  <a:pt x="53" y="181"/>
                </a:cubicBezTo>
                <a:cubicBezTo>
                  <a:pt x="53" y="180"/>
                  <a:pt x="53" y="178"/>
                  <a:pt x="53" y="177"/>
                </a:cubicBezTo>
                <a:cubicBezTo>
                  <a:pt x="51" y="177"/>
                  <a:pt x="50" y="177"/>
                  <a:pt x="49" y="177"/>
                </a:cubicBezTo>
                <a:cubicBezTo>
                  <a:pt x="47" y="177"/>
                  <a:pt x="45" y="178"/>
                  <a:pt x="43" y="178"/>
                </a:cubicBezTo>
                <a:cubicBezTo>
                  <a:pt x="43" y="178"/>
                  <a:pt x="43" y="179"/>
                  <a:pt x="42" y="179"/>
                </a:cubicBezTo>
                <a:cubicBezTo>
                  <a:pt x="42" y="180"/>
                  <a:pt x="42" y="181"/>
                  <a:pt x="42" y="182"/>
                </a:cubicBezTo>
                <a:close/>
                <a:moveTo>
                  <a:pt x="163" y="92"/>
                </a:moveTo>
                <a:cubicBezTo>
                  <a:pt x="166" y="90"/>
                  <a:pt x="168" y="89"/>
                  <a:pt x="171" y="87"/>
                </a:cubicBezTo>
                <a:cubicBezTo>
                  <a:pt x="171" y="86"/>
                  <a:pt x="171" y="85"/>
                  <a:pt x="171" y="83"/>
                </a:cubicBezTo>
                <a:cubicBezTo>
                  <a:pt x="168" y="84"/>
                  <a:pt x="165" y="86"/>
                  <a:pt x="163" y="87"/>
                </a:cubicBezTo>
                <a:cubicBezTo>
                  <a:pt x="163" y="88"/>
                  <a:pt x="163" y="90"/>
                  <a:pt x="163" y="92"/>
                </a:cubicBezTo>
                <a:close/>
                <a:moveTo>
                  <a:pt x="139" y="174"/>
                </a:moveTo>
                <a:cubicBezTo>
                  <a:pt x="139" y="174"/>
                  <a:pt x="139" y="174"/>
                  <a:pt x="139" y="174"/>
                </a:cubicBezTo>
                <a:cubicBezTo>
                  <a:pt x="141" y="174"/>
                  <a:pt x="142" y="175"/>
                  <a:pt x="143" y="174"/>
                </a:cubicBezTo>
                <a:cubicBezTo>
                  <a:pt x="146" y="174"/>
                  <a:pt x="150" y="173"/>
                  <a:pt x="153" y="172"/>
                </a:cubicBezTo>
                <a:cubicBezTo>
                  <a:pt x="154" y="172"/>
                  <a:pt x="154" y="172"/>
                  <a:pt x="154" y="172"/>
                </a:cubicBezTo>
                <a:cubicBezTo>
                  <a:pt x="154" y="171"/>
                  <a:pt x="154" y="171"/>
                  <a:pt x="154" y="170"/>
                </a:cubicBezTo>
                <a:cubicBezTo>
                  <a:pt x="152" y="170"/>
                  <a:pt x="149" y="170"/>
                  <a:pt x="147" y="170"/>
                </a:cubicBezTo>
                <a:cubicBezTo>
                  <a:pt x="146" y="170"/>
                  <a:pt x="146" y="170"/>
                  <a:pt x="145" y="171"/>
                </a:cubicBezTo>
                <a:cubicBezTo>
                  <a:pt x="143" y="172"/>
                  <a:pt x="141" y="173"/>
                  <a:pt x="139" y="174"/>
                </a:cubicBezTo>
                <a:close/>
                <a:moveTo>
                  <a:pt x="170" y="188"/>
                </a:moveTo>
                <a:cubicBezTo>
                  <a:pt x="169" y="190"/>
                  <a:pt x="169" y="191"/>
                  <a:pt x="169" y="193"/>
                </a:cubicBezTo>
                <a:cubicBezTo>
                  <a:pt x="170" y="193"/>
                  <a:pt x="170" y="193"/>
                  <a:pt x="170" y="193"/>
                </a:cubicBezTo>
                <a:cubicBezTo>
                  <a:pt x="173" y="192"/>
                  <a:pt x="175" y="192"/>
                  <a:pt x="178" y="191"/>
                </a:cubicBezTo>
                <a:cubicBezTo>
                  <a:pt x="179" y="191"/>
                  <a:pt x="179" y="191"/>
                  <a:pt x="179" y="189"/>
                </a:cubicBezTo>
                <a:cubicBezTo>
                  <a:pt x="179" y="189"/>
                  <a:pt x="179" y="189"/>
                  <a:pt x="179" y="188"/>
                </a:cubicBezTo>
                <a:cubicBezTo>
                  <a:pt x="176" y="188"/>
                  <a:pt x="173" y="188"/>
                  <a:pt x="170" y="188"/>
                </a:cubicBezTo>
                <a:close/>
                <a:moveTo>
                  <a:pt x="123" y="197"/>
                </a:moveTo>
                <a:cubicBezTo>
                  <a:pt x="126" y="197"/>
                  <a:pt x="128" y="197"/>
                  <a:pt x="131" y="197"/>
                </a:cubicBezTo>
                <a:cubicBezTo>
                  <a:pt x="131" y="195"/>
                  <a:pt x="131" y="194"/>
                  <a:pt x="131" y="193"/>
                </a:cubicBezTo>
                <a:cubicBezTo>
                  <a:pt x="129" y="193"/>
                  <a:pt x="126" y="193"/>
                  <a:pt x="123" y="193"/>
                </a:cubicBezTo>
                <a:cubicBezTo>
                  <a:pt x="123" y="194"/>
                  <a:pt x="123" y="196"/>
                  <a:pt x="123" y="197"/>
                </a:cubicBezTo>
                <a:close/>
                <a:moveTo>
                  <a:pt x="185" y="122"/>
                </a:moveTo>
                <a:cubicBezTo>
                  <a:pt x="184" y="122"/>
                  <a:pt x="184" y="122"/>
                  <a:pt x="184" y="123"/>
                </a:cubicBezTo>
                <a:cubicBezTo>
                  <a:pt x="182" y="124"/>
                  <a:pt x="180" y="125"/>
                  <a:pt x="178" y="127"/>
                </a:cubicBezTo>
                <a:cubicBezTo>
                  <a:pt x="178" y="127"/>
                  <a:pt x="178" y="127"/>
                  <a:pt x="178" y="128"/>
                </a:cubicBezTo>
                <a:cubicBezTo>
                  <a:pt x="178" y="131"/>
                  <a:pt x="178" y="134"/>
                  <a:pt x="179" y="137"/>
                </a:cubicBezTo>
                <a:cubicBezTo>
                  <a:pt x="179" y="137"/>
                  <a:pt x="179" y="137"/>
                  <a:pt x="179" y="138"/>
                </a:cubicBezTo>
                <a:cubicBezTo>
                  <a:pt x="180" y="138"/>
                  <a:pt x="180" y="137"/>
                  <a:pt x="180" y="136"/>
                </a:cubicBezTo>
                <a:cubicBezTo>
                  <a:pt x="181" y="133"/>
                  <a:pt x="181" y="130"/>
                  <a:pt x="182" y="127"/>
                </a:cubicBezTo>
                <a:cubicBezTo>
                  <a:pt x="182" y="126"/>
                  <a:pt x="182" y="125"/>
                  <a:pt x="183" y="125"/>
                </a:cubicBezTo>
                <a:cubicBezTo>
                  <a:pt x="183" y="124"/>
                  <a:pt x="184" y="124"/>
                  <a:pt x="185" y="124"/>
                </a:cubicBezTo>
                <a:cubicBezTo>
                  <a:pt x="185" y="124"/>
                  <a:pt x="185" y="123"/>
                  <a:pt x="185" y="122"/>
                </a:cubicBezTo>
                <a:close/>
                <a:moveTo>
                  <a:pt x="79" y="40"/>
                </a:moveTo>
                <a:cubicBezTo>
                  <a:pt x="77" y="41"/>
                  <a:pt x="75" y="41"/>
                  <a:pt x="73" y="41"/>
                </a:cubicBezTo>
                <a:cubicBezTo>
                  <a:pt x="72" y="42"/>
                  <a:pt x="72" y="42"/>
                  <a:pt x="72" y="43"/>
                </a:cubicBezTo>
                <a:cubicBezTo>
                  <a:pt x="72" y="44"/>
                  <a:pt x="72" y="46"/>
                  <a:pt x="72" y="48"/>
                </a:cubicBezTo>
                <a:cubicBezTo>
                  <a:pt x="73" y="48"/>
                  <a:pt x="74" y="48"/>
                  <a:pt x="75" y="47"/>
                </a:cubicBezTo>
                <a:cubicBezTo>
                  <a:pt x="76" y="45"/>
                  <a:pt x="78" y="44"/>
                  <a:pt x="79" y="43"/>
                </a:cubicBezTo>
                <a:cubicBezTo>
                  <a:pt x="80" y="42"/>
                  <a:pt x="80" y="41"/>
                  <a:pt x="79" y="40"/>
                </a:cubicBezTo>
                <a:close/>
                <a:moveTo>
                  <a:pt x="170" y="75"/>
                </a:moveTo>
                <a:cubicBezTo>
                  <a:pt x="167" y="77"/>
                  <a:pt x="165" y="78"/>
                  <a:pt x="163" y="79"/>
                </a:cubicBezTo>
                <a:cubicBezTo>
                  <a:pt x="163" y="79"/>
                  <a:pt x="163" y="80"/>
                  <a:pt x="163" y="80"/>
                </a:cubicBezTo>
                <a:cubicBezTo>
                  <a:pt x="163" y="81"/>
                  <a:pt x="163" y="82"/>
                  <a:pt x="163" y="84"/>
                </a:cubicBezTo>
                <a:cubicBezTo>
                  <a:pt x="165" y="83"/>
                  <a:pt x="168" y="82"/>
                  <a:pt x="170" y="81"/>
                </a:cubicBezTo>
                <a:cubicBezTo>
                  <a:pt x="170" y="79"/>
                  <a:pt x="170" y="77"/>
                  <a:pt x="170" y="75"/>
                </a:cubicBezTo>
                <a:close/>
                <a:moveTo>
                  <a:pt x="21" y="197"/>
                </a:moveTo>
                <a:cubicBezTo>
                  <a:pt x="21" y="198"/>
                  <a:pt x="21" y="199"/>
                  <a:pt x="21" y="199"/>
                </a:cubicBezTo>
                <a:cubicBezTo>
                  <a:pt x="21" y="200"/>
                  <a:pt x="20" y="201"/>
                  <a:pt x="19" y="201"/>
                </a:cubicBezTo>
                <a:cubicBezTo>
                  <a:pt x="19" y="201"/>
                  <a:pt x="18" y="200"/>
                  <a:pt x="18" y="200"/>
                </a:cubicBezTo>
                <a:cubicBezTo>
                  <a:pt x="18" y="199"/>
                  <a:pt x="18" y="199"/>
                  <a:pt x="18" y="198"/>
                </a:cubicBezTo>
                <a:cubicBezTo>
                  <a:pt x="18" y="199"/>
                  <a:pt x="18" y="200"/>
                  <a:pt x="18" y="201"/>
                </a:cubicBezTo>
                <a:cubicBezTo>
                  <a:pt x="18" y="201"/>
                  <a:pt x="18" y="201"/>
                  <a:pt x="18" y="202"/>
                </a:cubicBezTo>
                <a:cubicBezTo>
                  <a:pt x="19" y="202"/>
                  <a:pt x="20" y="203"/>
                  <a:pt x="21" y="203"/>
                </a:cubicBezTo>
                <a:cubicBezTo>
                  <a:pt x="24" y="204"/>
                  <a:pt x="26" y="204"/>
                  <a:pt x="28" y="203"/>
                </a:cubicBezTo>
                <a:cubicBezTo>
                  <a:pt x="28" y="203"/>
                  <a:pt x="28" y="203"/>
                  <a:pt x="28" y="203"/>
                </a:cubicBezTo>
                <a:cubicBezTo>
                  <a:pt x="27" y="201"/>
                  <a:pt x="25" y="200"/>
                  <a:pt x="24" y="199"/>
                </a:cubicBezTo>
                <a:cubicBezTo>
                  <a:pt x="24" y="198"/>
                  <a:pt x="23" y="198"/>
                  <a:pt x="23" y="198"/>
                </a:cubicBezTo>
                <a:cubicBezTo>
                  <a:pt x="22" y="198"/>
                  <a:pt x="22" y="197"/>
                  <a:pt x="21" y="197"/>
                </a:cubicBezTo>
                <a:close/>
                <a:moveTo>
                  <a:pt x="208" y="28"/>
                </a:moveTo>
                <a:cubicBezTo>
                  <a:pt x="206" y="25"/>
                  <a:pt x="201" y="21"/>
                  <a:pt x="200" y="21"/>
                </a:cubicBezTo>
                <a:cubicBezTo>
                  <a:pt x="201" y="24"/>
                  <a:pt x="201" y="27"/>
                  <a:pt x="201" y="30"/>
                </a:cubicBezTo>
                <a:cubicBezTo>
                  <a:pt x="204" y="29"/>
                  <a:pt x="206" y="28"/>
                  <a:pt x="208" y="28"/>
                </a:cubicBezTo>
                <a:close/>
                <a:moveTo>
                  <a:pt x="76" y="133"/>
                </a:moveTo>
                <a:cubicBezTo>
                  <a:pt x="77" y="133"/>
                  <a:pt x="78" y="133"/>
                  <a:pt x="79" y="133"/>
                </a:cubicBezTo>
                <a:cubicBezTo>
                  <a:pt x="80" y="133"/>
                  <a:pt x="82" y="133"/>
                  <a:pt x="82" y="131"/>
                </a:cubicBezTo>
                <a:cubicBezTo>
                  <a:pt x="82" y="129"/>
                  <a:pt x="82" y="127"/>
                  <a:pt x="82" y="125"/>
                </a:cubicBezTo>
                <a:cubicBezTo>
                  <a:pt x="81" y="125"/>
                  <a:pt x="80" y="125"/>
                  <a:pt x="78" y="126"/>
                </a:cubicBezTo>
                <a:cubicBezTo>
                  <a:pt x="78" y="126"/>
                  <a:pt x="78" y="126"/>
                  <a:pt x="78" y="127"/>
                </a:cubicBezTo>
                <a:cubicBezTo>
                  <a:pt x="77" y="128"/>
                  <a:pt x="77" y="130"/>
                  <a:pt x="76" y="133"/>
                </a:cubicBezTo>
                <a:close/>
                <a:moveTo>
                  <a:pt x="139" y="89"/>
                </a:moveTo>
                <a:cubicBezTo>
                  <a:pt x="139" y="86"/>
                  <a:pt x="138" y="84"/>
                  <a:pt x="138" y="82"/>
                </a:cubicBezTo>
                <a:cubicBezTo>
                  <a:pt x="136" y="84"/>
                  <a:pt x="131" y="92"/>
                  <a:pt x="130" y="93"/>
                </a:cubicBezTo>
                <a:cubicBezTo>
                  <a:pt x="133" y="92"/>
                  <a:pt x="136" y="90"/>
                  <a:pt x="139" y="89"/>
                </a:cubicBezTo>
                <a:close/>
                <a:moveTo>
                  <a:pt x="169" y="45"/>
                </a:moveTo>
                <a:cubicBezTo>
                  <a:pt x="169" y="46"/>
                  <a:pt x="169" y="47"/>
                  <a:pt x="169" y="48"/>
                </a:cubicBezTo>
                <a:cubicBezTo>
                  <a:pt x="169" y="49"/>
                  <a:pt x="170" y="50"/>
                  <a:pt x="170" y="51"/>
                </a:cubicBezTo>
                <a:cubicBezTo>
                  <a:pt x="171" y="50"/>
                  <a:pt x="172" y="50"/>
                  <a:pt x="173" y="50"/>
                </a:cubicBezTo>
                <a:cubicBezTo>
                  <a:pt x="173" y="49"/>
                  <a:pt x="173" y="48"/>
                  <a:pt x="173" y="47"/>
                </a:cubicBezTo>
                <a:cubicBezTo>
                  <a:pt x="173" y="46"/>
                  <a:pt x="173" y="46"/>
                  <a:pt x="173" y="45"/>
                </a:cubicBezTo>
                <a:cubicBezTo>
                  <a:pt x="173" y="44"/>
                  <a:pt x="174" y="44"/>
                  <a:pt x="175" y="44"/>
                </a:cubicBezTo>
                <a:cubicBezTo>
                  <a:pt x="175" y="44"/>
                  <a:pt x="176" y="44"/>
                  <a:pt x="176" y="45"/>
                </a:cubicBezTo>
                <a:cubicBezTo>
                  <a:pt x="176" y="46"/>
                  <a:pt x="177" y="46"/>
                  <a:pt x="177" y="47"/>
                </a:cubicBezTo>
                <a:cubicBezTo>
                  <a:pt x="177" y="47"/>
                  <a:pt x="177" y="47"/>
                  <a:pt x="177" y="48"/>
                </a:cubicBezTo>
                <a:cubicBezTo>
                  <a:pt x="177" y="48"/>
                  <a:pt x="177" y="48"/>
                  <a:pt x="177" y="48"/>
                </a:cubicBezTo>
                <a:cubicBezTo>
                  <a:pt x="177" y="45"/>
                  <a:pt x="177" y="43"/>
                  <a:pt x="176" y="41"/>
                </a:cubicBezTo>
                <a:cubicBezTo>
                  <a:pt x="174" y="42"/>
                  <a:pt x="171" y="43"/>
                  <a:pt x="169" y="45"/>
                </a:cubicBezTo>
                <a:close/>
                <a:moveTo>
                  <a:pt x="178" y="55"/>
                </a:moveTo>
                <a:cubicBezTo>
                  <a:pt x="179" y="57"/>
                  <a:pt x="179" y="59"/>
                  <a:pt x="179" y="61"/>
                </a:cubicBezTo>
                <a:cubicBezTo>
                  <a:pt x="181" y="60"/>
                  <a:pt x="182" y="60"/>
                  <a:pt x="183" y="60"/>
                </a:cubicBezTo>
                <a:cubicBezTo>
                  <a:pt x="183" y="58"/>
                  <a:pt x="183" y="57"/>
                  <a:pt x="183" y="56"/>
                </a:cubicBezTo>
                <a:cubicBezTo>
                  <a:pt x="183" y="54"/>
                  <a:pt x="184" y="53"/>
                  <a:pt x="183" y="51"/>
                </a:cubicBezTo>
                <a:cubicBezTo>
                  <a:pt x="182" y="53"/>
                  <a:pt x="180" y="54"/>
                  <a:pt x="178" y="55"/>
                </a:cubicBezTo>
                <a:close/>
                <a:moveTo>
                  <a:pt x="73" y="135"/>
                </a:moveTo>
                <a:cubicBezTo>
                  <a:pt x="70" y="134"/>
                  <a:pt x="68" y="134"/>
                  <a:pt x="67" y="136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8"/>
                  <a:pt x="65" y="140"/>
                  <a:pt x="65" y="141"/>
                </a:cubicBezTo>
                <a:cubicBezTo>
                  <a:pt x="67" y="141"/>
                  <a:pt x="69" y="141"/>
                  <a:pt x="70" y="140"/>
                </a:cubicBezTo>
                <a:cubicBezTo>
                  <a:pt x="71" y="140"/>
                  <a:pt x="71" y="140"/>
                  <a:pt x="71" y="140"/>
                </a:cubicBezTo>
                <a:cubicBezTo>
                  <a:pt x="72" y="138"/>
                  <a:pt x="72" y="137"/>
                  <a:pt x="73" y="135"/>
                </a:cubicBezTo>
                <a:close/>
                <a:moveTo>
                  <a:pt x="62" y="99"/>
                </a:moveTo>
                <a:cubicBezTo>
                  <a:pt x="62" y="99"/>
                  <a:pt x="61" y="99"/>
                  <a:pt x="61" y="99"/>
                </a:cubicBezTo>
                <a:cubicBezTo>
                  <a:pt x="60" y="99"/>
                  <a:pt x="59" y="99"/>
                  <a:pt x="58" y="100"/>
                </a:cubicBezTo>
                <a:cubicBezTo>
                  <a:pt x="56" y="104"/>
                  <a:pt x="53" y="108"/>
                  <a:pt x="51" y="111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12"/>
                  <a:pt x="52" y="112"/>
                  <a:pt x="53" y="111"/>
                </a:cubicBezTo>
                <a:cubicBezTo>
                  <a:pt x="55" y="108"/>
                  <a:pt x="58" y="104"/>
                  <a:pt x="61" y="100"/>
                </a:cubicBezTo>
                <a:cubicBezTo>
                  <a:pt x="62" y="100"/>
                  <a:pt x="62" y="100"/>
                  <a:pt x="62" y="99"/>
                </a:cubicBezTo>
                <a:close/>
                <a:moveTo>
                  <a:pt x="113" y="198"/>
                </a:moveTo>
                <a:cubicBezTo>
                  <a:pt x="115" y="198"/>
                  <a:pt x="118" y="198"/>
                  <a:pt x="120" y="198"/>
                </a:cubicBezTo>
                <a:cubicBezTo>
                  <a:pt x="120" y="196"/>
                  <a:pt x="121" y="195"/>
                  <a:pt x="121" y="193"/>
                </a:cubicBezTo>
                <a:cubicBezTo>
                  <a:pt x="118" y="193"/>
                  <a:pt x="116" y="194"/>
                  <a:pt x="113" y="194"/>
                </a:cubicBezTo>
                <a:cubicBezTo>
                  <a:pt x="113" y="195"/>
                  <a:pt x="113" y="197"/>
                  <a:pt x="113" y="198"/>
                </a:cubicBezTo>
                <a:close/>
                <a:moveTo>
                  <a:pt x="98" y="171"/>
                </a:moveTo>
                <a:cubicBezTo>
                  <a:pt x="98" y="171"/>
                  <a:pt x="98" y="171"/>
                  <a:pt x="98" y="171"/>
                </a:cubicBezTo>
                <a:cubicBezTo>
                  <a:pt x="101" y="170"/>
                  <a:pt x="105" y="169"/>
                  <a:pt x="108" y="168"/>
                </a:cubicBezTo>
                <a:cubicBezTo>
                  <a:pt x="109" y="166"/>
                  <a:pt x="109" y="165"/>
                  <a:pt x="109" y="162"/>
                </a:cubicBezTo>
                <a:cubicBezTo>
                  <a:pt x="105" y="165"/>
                  <a:pt x="101" y="168"/>
                  <a:pt x="98" y="171"/>
                </a:cubicBezTo>
                <a:close/>
                <a:moveTo>
                  <a:pt x="152" y="44"/>
                </a:moveTo>
                <a:cubicBezTo>
                  <a:pt x="153" y="44"/>
                  <a:pt x="160" y="42"/>
                  <a:pt x="161" y="41"/>
                </a:cubicBezTo>
                <a:cubicBezTo>
                  <a:pt x="162" y="39"/>
                  <a:pt x="162" y="38"/>
                  <a:pt x="162" y="36"/>
                </a:cubicBezTo>
                <a:cubicBezTo>
                  <a:pt x="158" y="38"/>
                  <a:pt x="155" y="40"/>
                  <a:pt x="152" y="42"/>
                </a:cubicBezTo>
                <a:cubicBezTo>
                  <a:pt x="152" y="43"/>
                  <a:pt x="152" y="43"/>
                  <a:pt x="152" y="44"/>
                </a:cubicBezTo>
                <a:close/>
                <a:moveTo>
                  <a:pt x="163" y="76"/>
                </a:moveTo>
                <a:cubicBezTo>
                  <a:pt x="165" y="75"/>
                  <a:pt x="167" y="74"/>
                  <a:pt x="169" y="72"/>
                </a:cubicBezTo>
                <a:cubicBezTo>
                  <a:pt x="169" y="72"/>
                  <a:pt x="169" y="72"/>
                  <a:pt x="169" y="72"/>
                </a:cubicBezTo>
                <a:cubicBezTo>
                  <a:pt x="169" y="70"/>
                  <a:pt x="169" y="69"/>
                  <a:pt x="169" y="68"/>
                </a:cubicBezTo>
                <a:cubicBezTo>
                  <a:pt x="167" y="69"/>
                  <a:pt x="165" y="70"/>
                  <a:pt x="163" y="70"/>
                </a:cubicBezTo>
                <a:cubicBezTo>
                  <a:pt x="163" y="72"/>
                  <a:pt x="163" y="74"/>
                  <a:pt x="163" y="76"/>
                </a:cubicBezTo>
                <a:close/>
                <a:moveTo>
                  <a:pt x="23" y="125"/>
                </a:moveTo>
                <a:cubicBezTo>
                  <a:pt x="22" y="126"/>
                  <a:pt x="22" y="126"/>
                  <a:pt x="22" y="126"/>
                </a:cubicBezTo>
                <a:cubicBezTo>
                  <a:pt x="21" y="127"/>
                  <a:pt x="21" y="128"/>
                  <a:pt x="21" y="129"/>
                </a:cubicBezTo>
                <a:cubicBezTo>
                  <a:pt x="22" y="137"/>
                  <a:pt x="23" y="145"/>
                  <a:pt x="24" y="153"/>
                </a:cubicBezTo>
                <a:cubicBezTo>
                  <a:pt x="24" y="154"/>
                  <a:pt x="24" y="155"/>
                  <a:pt x="24" y="156"/>
                </a:cubicBezTo>
                <a:cubicBezTo>
                  <a:pt x="24" y="156"/>
                  <a:pt x="24" y="156"/>
                  <a:pt x="24" y="156"/>
                </a:cubicBezTo>
                <a:cubicBezTo>
                  <a:pt x="24" y="146"/>
                  <a:pt x="23" y="136"/>
                  <a:pt x="23" y="125"/>
                </a:cubicBezTo>
                <a:close/>
                <a:moveTo>
                  <a:pt x="144" y="74"/>
                </a:moveTo>
                <a:cubicBezTo>
                  <a:pt x="144" y="74"/>
                  <a:pt x="143" y="74"/>
                  <a:pt x="143" y="74"/>
                </a:cubicBezTo>
                <a:cubicBezTo>
                  <a:pt x="142" y="76"/>
                  <a:pt x="141" y="77"/>
                  <a:pt x="140" y="78"/>
                </a:cubicBezTo>
                <a:cubicBezTo>
                  <a:pt x="140" y="79"/>
                  <a:pt x="140" y="79"/>
                  <a:pt x="140" y="80"/>
                </a:cubicBezTo>
                <a:cubicBezTo>
                  <a:pt x="141" y="82"/>
                  <a:pt x="141" y="84"/>
                  <a:pt x="142" y="86"/>
                </a:cubicBezTo>
                <a:cubicBezTo>
                  <a:pt x="142" y="87"/>
                  <a:pt x="142" y="87"/>
                  <a:pt x="142" y="88"/>
                </a:cubicBezTo>
                <a:cubicBezTo>
                  <a:pt x="144" y="87"/>
                  <a:pt x="144" y="87"/>
                  <a:pt x="144" y="85"/>
                </a:cubicBezTo>
                <a:cubicBezTo>
                  <a:pt x="144" y="82"/>
                  <a:pt x="144" y="79"/>
                  <a:pt x="144" y="76"/>
                </a:cubicBezTo>
                <a:cubicBezTo>
                  <a:pt x="144" y="76"/>
                  <a:pt x="144" y="75"/>
                  <a:pt x="144" y="74"/>
                </a:cubicBezTo>
                <a:close/>
                <a:moveTo>
                  <a:pt x="57" y="7"/>
                </a:moveTo>
                <a:cubicBezTo>
                  <a:pt x="56" y="7"/>
                  <a:pt x="56" y="7"/>
                  <a:pt x="56" y="7"/>
                </a:cubicBezTo>
                <a:cubicBezTo>
                  <a:pt x="52" y="7"/>
                  <a:pt x="48" y="7"/>
                  <a:pt x="45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3" y="9"/>
                  <a:pt x="43" y="9"/>
                  <a:pt x="42" y="10"/>
                </a:cubicBezTo>
                <a:cubicBezTo>
                  <a:pt x="45" y="10"/>
                  <a:pt x="47" y="11"/>
                  <a:pt x="49" y="10"/>
                </a:cubicBezTo>
                <a:cubicBezTo>
                  <a:pt x="49" y="10"/>
                  <a:pt x="50" y="10"/>
                  <a:pt x="50" y="10"/>
                </a:cubicBezTo>
                <a:cubicBezTo>
                  <a:pt x="51" y="10"/>
                  <a:pt x="52" y="9"/>
                  <a:pt x="53" y="9"/>
                </a:cubicBezTo>
                <a:cubicBezTo>
                  <a:pt x="54" y="9"/>
                  <a:pt x="54" y="9"/>
                  <a:pt x="55" y="9"/>
                </a:cubicBezTo>
                <a:cubicBezTo>
                  <a:pt x="55" y="8"/>
                  <a:pt x="56" y="8"/>
                  <a:pt x="57" y="7"/>
                </a:cubicBezTo>
                <a:close/>
                <a:moveTo>
                  <a:pt x="76" y="17"/>
                </a:moveTo>
                <a:cubicBezTo>
                  <a:pt x="76" y="17"/>
                  <a:pt x="76" y="17"/>
                  <a:pt x="76" y="17"/>
                </a:cubicBezTo>
                <a:cubicBezTo>
                  <a:pt x="79" y="18"/>
                  <a:pt x="82" y="19"/>
                  <a:pt x="86" y="19"/>
                </a:cubicBezTo>
                <a:cubicBezTo>
                  <a:pt x="86" y="19"/>
                  <a:pt x="87" y="19"/>
                  <a:pt x="87" y="19"/>
                </a:cubicBezTo>
                <a:cubicBezTo>
                  <a:pt x="88" y="18"/>
                  <a:pt x="89" y="18"/>
                  <a:pt x="90" y="17"/>
                </a:cubicBezTo>
                <a:cubicBezTo>
                  <a:pt x="89" y="16"/>
                  <a:pt x="89" y="16"/>
                  <a:pt x="89" y="16"/>
                </a:cubicBezTo>
                <a:cubicBezTo>
                  <a:pt x="85" y="16"/>
                  <a:pt x="81" y="16"/>
                  <a:pt x="78" y="16"/>
                </a:cubicBezTo>
                <a:cubicBezTo>
                  <a:pt x="77" y="15"/>
                  <a:pt x="76" y="16"/>
                  <a:pt x="76" y="17"/>
                </a:cubicBezTo>
                <a:close/>
                <a:moveTo>
                  <a:pt x="98" y="128"/>
                </a:moveTo>
                <a:cubicBezTo>
                  <a:pt x="97" y="129"/>
                  <a:pt x="96" y="130"/>
                  <a:pt x="95" y="131"/>
                </a:cubicBezTo>
                <a:cubicBezTo>
                  <a:pt x="95" y="134"/>
                  <a:pt x="94" y="138"/>
                  <a:pt x="93" y="141"/>
                </a:cubicBezTo>
                <a:cubicBezTo>
                  <a:pt x="93" y="141"/>
                  <a:pt x="93" y="141"/>
                  <a:pt x="93" y="142"/>
                </a:cubicBezTo>
                <a:cubicBezTo>
                  <a:pt x="94" y="140"/>
                  <a:pt x="96" y="139"/>
                  <a:pt x="97" y="137"/>
                </a:cubicBezTo>
                <a:cubicBezTo>
                  <a:pt x="97" y="137"/>
                  <a:pt x="97" y="137"/>
                  <a:pt x="97" y="136"/>
                </a:cubicBezTo>
                <a:cubicBezTo>
                  <a:pt x="98" y="134"/>
                  <a:pt x="98" y="131"/>
                  <a:pt x="98" y="128"/>
                </a:cubicBezTo>
                <a:close/>
                <a:moveTo>
                  <a:pt x="56" y="156"/>
                </a:moveTo>
                <a:cubicBezTo>
                  <a:pt x="58" y="155"/>
                  <a:pt x="59" y="155"/>
                  <a:pt x="61" y="155"/>
                </a:cubicBezTo>
                <a:cubicBezTo>
                  <a:pt x="63" y="154"/>
                  <a:pt x="64" y="153"/>
                  <a:pt x="63" y="151"/>
                </a:cubicBezTo>
                <a:cubicBezTo>
                  <a:pt x="61" y="151"/>
                  <a:pt x="58" y="151"/>
                  <a:pt x="56" y="151"/>
                </a:cubicBezTo>
                <a:cubicBezTo>
                  <a:pt x="56" y="152"/>
                  <a:pt x="56" y="154"/>
                  <a:pt x="56" y="156"/>
                </a:cubicBezTo>
                <a:close/>
                <a:moveTo>
                  <a:pt x="108" y="61"/>
                </a:moveTo>
                <a:cubicBezTo>
                  <a:pt x="107" y="61"/>
                  <a:pt x="107" y="61"/>
                  <a:pt x="107" y="61"/>
                </a:cubicBezTo>
                <a:cubicBezTo>
                  <a:pt x="105" y="63"/>
                  <a:pt x="104" y="65"/>
                  <a:pt x="102" y="67"/>
                </a:cubicBezTo>
                <a:cubicBezTo>
                  <a:pt x="102" y="67"/>
                  <a:pt x="102" y="67"/>
                  <a:pt x="102" y="67"/>
                </a:cubicBezTo>
                <a:cubicBezTo>
                  <a:pt x="102" y="68"/>
                  <a:pt x="102" y="69"/>
                  <a:pt x="102" y="70"/>
                </a:cubicBezTo>
                <a:cubicBezTo>
                  <a:pt x="104" y="69"/>
                  <a:pt x="106" y="68"/>
                  <a:pt x="108" y="68"/>
                </a:cubicBezTo>
                <a:cubicBezTo>
                  <a:pt x="108" y="66"/>
                  <a:pt x="108" y="63"/>
                  <a:pt x="108" y="61"/>
                </a:cubicBezTo>
                <a:close/>
                <a:moveTo>
                  <a:pt x="155" y="66"/>
                </a:moveTo>
                <a:cubicBezTo>
                  <a:pt x="157" y="65"/>
                  <a:pt x="158" y="64"/>
                  <a:pt x="160" y="63"/>
                </a:cubicBezTo>
                <a:cubicBezTo>
                  <a:pt x="160" y="63"/>
                  <a:pt x="160" y="62"/>
                  <a:pt x="160" y="62"/>
                </a:cubicBezTo>
                <a:cubicBezTo>
                  <a:pt x="160" y="61"/>
                  <a:pt x="160" y="59"/>
                  <a:pt x="160" y="58"/>
                </a:cubicBezTo>
                <a:cubicBezTo>
                  <a:pt x="158" y="58"/>
                  <a:pt x="156" y="59"/>
                  <a:pt x="154" y="60"/>
                </a:cubicBezTo>
                <a:cubicBezTo>
                  <a:pt x="155" y="61"/>
                  <a:pt x="155" y="62"/>
                  <a:pt x="155" y="63"/>
                </a:cubicBezTo>
                <a:cubicBezTo>
                  <a:pt x="156" y="64"/>
                  <a:pt x="156" y="64"/>
                  <a:pt x="155" y="66"/>
                </a:cubicBezTo>
                <a:close/>
                <a:moveTo>
                  <a:pt x="105" y="145"/>
                </a:moveTo>
                <a:cubicBezTo>
                  <a:pt x="104" y="146"/>
                  <a:pt x="102" y="146"/>
                  <a:pt x="101" y="147"/>
                </a:cubicBezTo>
                <a:cubicBezTo>
                  <a:pt x="100" y="147"/>
                  <a:pt x="99" y="148"/>
                  <a:pt x="100" y="149"/>
                </a:cubicBezTo>
                <a:cubicBezTo>
                  <a:pt x="100" y="151"/>
                  <a:pt x="100" y="152"/>
                  <a:pt x="100" y="154"/>
                </a:cubicBezTo>
                <a:cubicBezTo>
                  <a:pt x="100" y="155"/>
                  <a:pt x="100" y="155"/>
                  <a:pt x="100" y="156"/>
                </a:cubicBezTo>
                <a:cubicBezTo>
                  <a:pt x="100" y="156"/>
                  <a:pt x="101" y="156"/>
                  <a:pt x="101" y="156"/>
                </a:cubicBezTo>
                <a:cubicBezTo>
                  <a:pt x="103" y="152"/>
                  <a:pt x="104" y="149"/>
                  <a:pt x="105" y="145"/>
                </a:cubicBezTo>
                <a:close/>
                <a:moveTo>
                  <a:pt x="100" y="139"/>
                </a:moveTo>
                <a:cubicBezTo>
                  <a:pt x="100" y="139"/>
                  <a:pt x="100" y="139"/>
                  <a:pt x="101" y="139"/>
                </a:cubicBezTo>
                <a:cubicBezTo>
                  <a:pt x="104" y="136"/>
                  <a:pt x="107" y="134"/>
                  <a:pt x="110" y="131"/>
                </a:cubicBezTo>
                <a:cubicBezTo>
                  <a:pt x="110" y="131"/>
                  <a:pt x="110" y="131"/>
                  <a:pt x="111" y="130"/>
                </a:cubicBezTo>
                <a:cubicBezTo>
                  <a:pt x="111" y="129"/>
                  <a:pt x="111" y="127"/>
                  <a:pt x="112" y="126"/>
                </a:cubicBezTo>
                <a:cubicBezTo>
                  <a:pt x="112" y="126"/>
                  <a:pt x="111" y="126"/>
                  <a:pt x="111" y="126"/>
                </a:cubicBezTo>
                <a:cubicBezTo>
                  <a:pt x="108" y="130"/>
                  <a:pt x="104" y="134"/>
                  <a:pt x="100" y="138"/>
                </a:cubicBezTo>
                <a:cubicBezTo>
                  <a:pt x="100" y="138"/>
                  <a:pt x="100" y="139"/>
                  <a:pt x="100" y="139"/>
                </a:cubicBezTo>
                <a:close/>
                <a:moveTo>
                  <a:pt x="152" y="47"/>
                </a:moveTo>
                <a:cubicBezTo>
                  <a:pt x="153" y="48"/>
                  <a:pt x="153" y="50"/>
                  <a:pt x="153" y="51"/>
                </a:cubicBezTo>
                <a:cubicBezTo>
                  <a:pt x="156" y="50"/>
                  <a:pt x="158" y="48"/>
                  <a:pt x="160" y="47"/>
                </a:cubicBezTo>
                <a:cubicBezTo>
                  <a:pt x="161" y="46"/>
                  <a:pt x="161" y="46"/>
                  <a:pt x="161" y="44"/>
                </a:cubicBezTo>
                <a:cubicBezTo>
                  <a:pt x="158" y="45"/>
                  <a:pt x="155" y="46"/>
                  <a:pt x="152" y="47"/>
                </a:cubicBezTo>
                <a:close/>
                <a:moveTo>
                  <a:pt x="176" y="36"/>
                </a:moveTo>
                <a:cubicBezTo>
                  <a:pt x="176" y="34"/>
                  <a:pt x="176" y="31"/>
                  <a:pt x="175" y="29"/>
                </a:cubicBezTo>
                <a:cubicBezTo>
                  <a:pt x="174" y="29"/>
                  <a:pt x="174" y="30"/>
                  <a:pt x="173" y="30"/>
                </a:cubicBezTo>
                <a:cubicBezTo>
                  <a:pt x="172" y="31"/>
                  <a:pt x="172" y="31"/>
                  <a:pt x="172" y="32"/>
                </a:cubicBezTo>
                <a:cubicBezTo>
                  <a:pt x="171" y="33"/>
                  <a:pt x="171" y="35"/>
                  <a:pt x="171" y="37"/>
                </a:cubicBezTo>
                <a:cubicBezTo>
                  <a:pt x="171" y="37"/>
                  <a:pt x="171" y="37"/>
                  <a:pt x="171" y="38"/>
                </a:cubicBezTo>
                <a:cubicBezTo>
                  <a:pt x="172" y="37"/>
                  <a:pt x="174" y="37"/>
                  <a:pt x="176" y="36"/>
                </a:cubicBezTo>
                <a:close/>
                <a:moveTo>
                  <a:pt x="116" y="139"/>
                </a:moveTo>
                <a:cubicBezTo>
                  <a:pt x="114" y="141"/>
                  <a:pt x="112" y="142"/>
                  <a:pt x="109" y="143"/>
                </a:cubicBezTo>
                <a:cubicBezTo>
                  <a:pt x="109" y="143"/>
                  <a:pt x="109" y="144"/>
                  <a:pt x="108" y="144"/>
                </a:cubicBezTo>
                <a:cubicBezTo>
                  <a:pt x="110" y="145"/>
                  <a:pt x="111" y="146"/>
                  <a:pt x="111" y="148"/>
                </a:cubicBezTo>
                <a:cubicBezTo>
                  <a:pt x="113" y="146"/>
                  <a:pt x="114" y="145"/>
                  <a:pt x="115" y="144"/>
                </a:cubicBezTo>
                <a:cubicBezTo>
                  <a:pt x="116" y="143"/>
                  <a:pt x="117" y="141"/>
                  <a:pt x="116" y="139"/>
                </a:cubicBezTo>
                <a:close/>
                <a:moveTo>
                  <a:pt x="161" y="28"/>
                </a:moveTo>
                <a:cubicBezTo>
                  <a:pt x="161" y="28"/>
                  <a:pt x="161" y="27"/>
                  <a:pt x="161" y="27"/>
                </a:cubicBezTo>
                <a:cubicBezTo>
                  <a:pt x="160" y="28"/>
                  <a:pt x="159" y="28"/>
                  <a:pt x="158" y="28"/>
                </a:cubicBezTo>
                <a:cubicBezTo>
                  <a:pt x="157" y="29"/>
                  <a:pt x="157" y="29"/>
                  <a:pt x="156" y="29"/>
                </a:cubicBezTo>
                <a:cubicBezTo>
                  <a:pt x="155" y="29"/>
                  <a:pt x="155" y="29"/>
                  <a:pt x="155" y="29"/>
                </a:cubicBezTo>
                <a:cubicBezTo>
                  <a:pt x="153" y="29"/>
                  <a:pt x="151" y="29"/>
                  <a:pt x="148" y="30"/>
                </a:cubicBezTo>
                <a:cubicBezTo>
                  <a:pt x="149" y="31"/>
                  <a:pt x="149" y="32"/>
                  <a:pt x="150" y="33"/>
                </a:cubicBezTo>
                <a:cubicBezTo>
                  <a:pt x="150" y="33"/>
                  <a:pt x="151" y="33"/>
                  <a:pt x="151" y="33"/>
                </a:cubicBezTo>
                <a:cubicBezTo>
                  <a:pt x="153" y="32"/>
                  <a:pt x="155" y="31"/>
                  <a:pt x="157" y="31"/>
                </a:cubicBezTo>
                <a:cubicBezTo>
                  <a:pt x="159" y="30"/>
                  <a:pt x="160" y="29"/>
                  <a:pt x="161" y="28"/>
                </a:cubicBezTo>
                <a:close/>
                <a:moveTo>
                  <a:pt x="41" y="57"/>
                </a:moveTo>
                <a:cubicBezTo>
                  <a:pt x="41" y="57"/>
                  <a:pt x="41" y="57"/>
                  <a:pt x="41" y="57"/>
                </a:cubicBezTo>
                <a:cubicBezTo>
                  <a:pt x="39" y="59"/>
                  <a:pt x="37" y="62"/>
                  <a:pt x="35" y="64"/>
                </a:cubicBezTo>
                <a:cubicBezTo>
                  <a:pt x="35" y="65"/>
                  <a:pt x="35" y="65"/>
                  <a:pt x="35" y="66"/>
                </a:cubicBezTo>
                <a:cubicBezTo>
                  <a:pt x="36" y="65"/>
                  <a:pt x="37" y="65"/>
                  <a:pt x="38" y="65"/>
                </a:cubicBezTo>
                <a:cubicBezTo>
                  <a:pt x="39" y="65"/>
                  <a:pt x="40" y="64"/>
                  <a:pt x="41" y="63"/>
                </a:cubicBezTo>
                <a:cubicBezTo>
                  <a:pt x="41" y="63"/>
                  <a:pt x="41" y="62"/>
                  <a:pt x="41" y="62"/>
                </a:cubicBezTo>
                <a:cubicBezTo>
                  <a:pt x="41" y="60"/>
                  <a:pt x="41" y="58"/>
                  <a:pt x="41" y="57"/>
                </a:cubicBezTo>
                <a:close/>
                <a:moveTo>
                  <a:pt x="64" y="75"/>
                </a:moveTo>
                <a:cubicBezTo>
                  <a:pt x="64" y="75"/>
                  <a:pt x="64" y="75"/>
                  <a:pt x="64" y="75"/>
                </a:cubicBezTo>
                <a:cubicBezTo>
                  <a:pt x="63" y="75"/>
                  <a:pt x="62" y="74"/>
                  <a:pt x="60" y="74"/>
                </a:cubicBezTo>
                <a:cubicBezTo>
                  <a:pt x="60" y="74"/>
                  <a:pt x="59" y="74"/>
                  <a:pt x="59" y="75"/>
                </a:cubicBezTo>
                <a:cubicBezTo>
                  <a:pt x="58" y="75"/>
                  <a:pt x="57" y="76"/>
                  <a:pt x="57" y="77"/>
                </a:cubicBezTo>
                <a:cubicBezTo>
                  <a:pt x="57" y="79"/>
                  <a:pt x="57" y="80"/>
                  <a:pt x="57" y="82"/>
                </a:cubicBezTo>
                <a:cubicBezTo>
                  <a:pt x="59" y="81"/>
                  <a:pt x="64" y="76"/>
                  <a:pt x="64" y="75"/>
                </a:cubicBezTo>
                <a:close/>
                <a:moveTo>
                  <a:pt x="60" y="24"/>
                </a:moveTo>
                <a:cubicBezTo>
                  <a:pt x="61" y="24"/>
                  <a:pt x="61" y="24"/>
                  <a:pt x="62" y="23"/>
                </a:cubicBezTo>
                <a:cubicBezTo>
                  <a:pt x="63" y="22"/>
                  <a:pt x="65" y="20"/>
                  <a:pt x="67" y="18"/>
                </a:cubicBezTo>
                <a:cubicBezTo>
                  <a:pt x="64" y="18"/>
                  <a:pt x="62" y="17"/>
                  <a:pt x="59" y="17"/>
                </a:cubicBezTo>
                <a:cubicBezTo>
                  <a:pt x="60" y="19"/>
                  <a:pt x="60" y="21"/>
                  <a:pt x="60" y="24"/>
                </a:cubicBezTo>
                <a:close/>
                <a:moveTo>
                  <a:pt x="194" y="19"/>
                </a:moveTo>
                <a:cubicBezTo>
                  <a:pt x="194" y="19"/>
                  <a:pt x="194" y="19"/>
                  <a:pt x="194" y="19"/>
                </a:cubicBezTo>
                <a:cubicBezTo>
                  <a:pt x="194" y="20"/>
                  <a:pt x="193" y="20"/>
                  <a:pt x="193" y="21"/>
                </a:cubicBezTo>
                <a:cubicBezTo>
                  <a:pt x="193" y="24"/>
                  <a:pt x="193" y="27"/>
                  <a:pt x="193" y="30"/>
                </a:cubicBezTo>
                <a:cubicBezTo>
                  <a:pt x="194" y="31"/>
                  <a:pt x="194" y="31"/>
                  <a:pt x="193" y="32"/>
                </a:cubicBezTo>
                <a:cubicBezTo>
                  <a:pt x="193" y="33"/>
                  <a:pt x="193" y="33"/>
                  <a:pt x="193" y="33"/>
                </a:cubicBezTo>
                <a:cubicBezTo>
                  <a:pt x="193" y="35"/>
                  <a:pt x="193" y="37"/>
                  <a:pt x="193" y="40"/>
                </a:cubicBezTo>
                <a:cubicBezTo>
                  <a:pt x="193" y="40"/>
                  <a:pt x="194" y="40"/>
                  <a:pt x="194" y="40"/>
                </a:cubicBezTo>
                <a:cubicBezTo>
                  <a:pt x="194" y="38"/>
                  <a:pt x="195" y="21"/>
                  <a:pt x="194" y="19"/>
                </a:cubicBezTo>
                <a:close/>
                <a:moveTo>
                  <a:pt x="143" y="55"/>
                </a:moveTo>
                <a:cubicBezTo>
                  <a:pt x="141" y="57"/>
                  <a:pt x="139" y="58"/>
                  <a:pt x="136" y="59"/>
                </a:cubicBezTo>
                <a:cubicBezTo>
                  <a:pt x="137" y="60"/>
                  <a:pt x="137" y="62"/>
                  <a:pt x="137" y="63"/>
                </a:cubicBezTo>
                <a:cubicBezTo>
                  <a:pt x="139" y="62"/>
                  <a:pt x="140" y="61"/>
                  <a:pt x="141" y="61"/>
                </a:cubicBezTo>
                <a:cubicBezTo>
                  <a:pt x="143" y="60"/>
                  <a:pt x="144" y="58"/>
                  <a:pt x="143" y="55"/>
                </a:cubicBezTo>
                <a:close/>
                <a:moveTo>
                  <a:pt x="170" y="159"/>
                </a:moveTo>
                <a:cubicBezTo>
                  <a:pt x="171" y="159"/>
                  <a:pt x="172" y="159"/>
                  <a:pt x="172" y="158"/>
                </a:cubicBezTo>
                <a:cubicBezTo>
                  <a:pt x="174" y="155"/>
                  <a:pt x="175" y="152"/>
                  <a:pt x="176" y="150"/>
                </a:cubicBezTo>
                <a:cubicBezTo>
                  <a:pt x="176" y="150"/>
                  <a:pt x="177" y="149"/>
                  <a:pt x="177" y="149"/>
                </a:cubicBezTo>
                <a:cubicBezTo>
                  <a:pt x="177" y="149"/>
                  <a:pt x="176" y="149"/>
                  <a:pt x="176" y="149"/>
                </a:cubicBezTo>
                <a:cubicBezTo>
                  <a:pt x="174" y="151"/>
                  <a:pt x="172" y="152"/>
                  <a:pt x="170" y="154"/>
                </a:cubicBezTo>
                <a:cubicBezTo>
                  <a:pt x="170" y="155"/>
                  <a:pt x="170" y="156"/>
                  <a:pt x="170" y="157"/>
                </a:cubicBezTo>
                <a:cubicBezTo>
                  <a:pt x="169" y="158"/>
                  <a:pt x="170" y="158"/>
                  <a:pt x="170" y="159"/>
                </a:cubicBezTo>
                <a:close/>
                <a:moveTo>
                  <a:pt x="151" y="53"/>
                </a:moveTo>
                <a:cubicBezTo>
                  <a:pt x="150" y="51"/>
                  <a:pt x="150" y="49"/>
                  <a:pt x="150" y="47"/>
                </a:cubicBezTo>
                <a:cubicBezTo>
                  <a:pt x="149" y="47"/>
                  <a:pt x="147" y="48"/>
                  <a:pt x="146" y="48"/>
                </a:cubicBezTo>
                <a:cubicBezTo>
                  <a:pt x="146" y="49"/>
                  <a:pt x="146" y="55"/>
                  <a:pt x="146" y="56"/>
                </a:cubicBezTo>
                <a:cubicBezTo>
                  <a:pt x="148" y="55"/>
                  <a:pt x="149" y="54"/>
                  <a:pt x="151" y="53"/>
                </a:cubicBezTo>
                <a:close/>
                <a:moveTo>
                  <a:pt x="44" y="87"/>
                </a:moveTo>
                <a:cubicBezTo>
                  <a:pt x="45" y="87"/>
                  <a:pt x="45" y="87"/>
                  <a:pt x="45" y="87"/>
                </a:cubicBezTo>
                <a:cubicBezTo>
                  <a:pt x="47" y="85"/>
                  <a:pt x="48" y="83"/>
                  <a:pt x="50" y="81"/>
                </a:cubicBezTo>
                <a:cubicBezTo>
                  <a:pt x="50" y="81"/>
                  <a:pt x="50" y="81"/>
                  <a:pt x="50" y="80"/>
                </a:cubicBezTo>
                <a:cubicBezTo>
                  <a:pt x="50" y="79"/>
                  <a:pt x="50" y="78"/>
                  <a:pt x="50" y="77"/>
                </a:cubicBezTo>
                <a:cubicBezTo>
                  <a:pt x="48" y="79"/>
                  <a:pt x="46" y="80"/>
                  <a:pt x="45" y="82"/>
                </a:cubicBezTo>
                <a:cubicBezTo>
                  <a:pt x="44" y="82"/>
                  <a:pt x="44" y="83"/>
                  <a:pt x="44" y="83"/>
                </a:cubicBezTo>
                <a:cubicBezTo>
                  <a:pt x="44" y="84"/>
                  <a:pt x="44" y="86"/>
                  <a:pt x="44" y="87"/>
                </a:cubicBezTo>
                <a:close/>
                <a:moveTo>
                  <a:pt x="74" y="155"/>
                </a:moveTo>
                <a:cubicBezTo>
                  <a:pt x="75" y="156"/>
                  <a:pt x="74" y="158"/>
                  <a:pt x="75" y="159"/>
                </a:cubicBezTo>
                <a:cubicBezTo>
                  <a:pt x="75" y="159"/>
                  <a:pt x="76" y="159"/>
                  <a:pt x="77" y="159"/>
                </a:cubicBezTo>
                <a:cubicBezTo>
                  <a:pt x="78" y="159"/>
                  <a:pt x="79" y="158"/>
                  <a:pt x="80" y="157"/>
                </a:cubicBezTo>
                <a:cubicBezTo>
                  <a:pt x="80" y="157"/>
                  <a:pt x="80" y="156"/>
                  <a:pt x="81" y="156"/>
                </a:cubicBezTo>
                <a:cubicBezTo>
                  <a:pt x="82" y="155"/>
                  <a:pt x="82" y="154"/>
                  <a:pt x="81" y="153"/>
                </a:cubicBezTo>
                <a:cubicBezTo>
                  <a:pt x="79" y="154"/>
                  <a:pt x="77" y="154"/>
                  <a:pt x="74" y="155"/>
                </a:cubicBezTo>
                <a:close/>
                <a:moveTo>
                  <a:pt x="26" y="206"/>
                </a:moveTo>
                <a:cubicBezTo>
                  <a:pt x="30" y="209"/>
                  <a:pt x="34" y="211"/>
                  <a:pt x="38" y="213"/>
                </a:cubicBezTo>
                <a:cubicBezTo>
                  <a:pt x="36" y="211"/>
                  <a:pt x="34" y="208"/>
                  <a:pt x="31" y="206"/>
                </a:cubicBezTo>
                <a:cubicBezTo>
                  <a:pt x="31" y="206"/>
                  <a:pt x="31" y="205"/>
                  <a:pt x="31" y="205"/>
                </a:cubicBezTo>
                <a:cubicBezTo>
                  <a:pt x="29" y="206"/>
                  <a:pt x="28" y="206"/>
                  <a:pt x="26" y="206"/>
                </a:cubicBezTo>
                <a:close/>
                <a:moveTo>
                  <a:pt x="130" y="109"/>
                </a:moveTo>
                <a:cubicBezTo>
                  <a:pt x="130" y="109"/>
                  <a:pt x="130" y="109"/>
                  <a:pt x="130" y="109"/>
                </a:cubicBezTo>
                <a:cubicBezTo>
                  <a:pt x="134" y="107"/>
                  <a:pt x="138" y="105"/>
                  <a:pt x="142" y="104"/>
                </a:cubicBezTo>
                <a:cubicBezTo>
                  <a:pt x="142" y="102"/>
                  <a:pt x="142" y="101"/>
                  <a:pt x="141" y="99"/>
                </a:cubicBezTo>
                <a:cubicBezTo>
                  <a:pt x="137" y="103"/>
                  <a:pt x="134" y="106"/>
                  <a:pt x="130" y="109"/>
                </a:cubicBezTo>
                <a:close/>
                <a:moveTo>
                  <a:pt x="44" y="93"/>
                </a:moveTo>
                <a:cubicBezTo>
                  <a:pt x="47" y="93"/>
                  <a:pt x="49" y="92"/>
                  <a:pt x="50" y="90"/>
                </a:cubicBezTo>
                <a:cubicBezTo>
                  <a:pt x="50" y="90"/>
                  <a:pt x="51" y="90"/>
                  <a:pt x="51" y="89"/>
                </a:cubicBezTo>
                <a:cubicBezTo>
                  <a:pt x="52" y="89"/>
                  <a:pt x="52" y="88"/>
                  <a:pt x="52" y="88"/>
                </a:cubicBezTo>
                <a:cubicBezTo>
                  <a:pt x="51" y="87"/>
                  <a:pt x="51" y="86"/>
                  <a:pt x="51" y="84"/>
                </a:cubicBezTo>
                <a:cubicBezTo>
                  <a:pt x="49" y="87"/>
                  <a:pt x="47" y="89"/>
                  <a:pt x="45" y="92"/>
                </a:cubicBezTo>
                <a:cubicBezTo>
                  <a:pt x="45" y="92"/>
                  <a:pt x="44" y="92"/>
                  <a:pt x="44" y="93"/>
                </a:cubicBezTo>
                <a:close/>
                <a:moveTo>
                  <a:pt x="31" y="198"/>
                </a:moveTo>
                <a:cubicBezTo>
                  <a:pt x="31" y="198"/>
                  <a:pt x="31" y="199"/>
                  <a:pt x="31" y="199"/>
                </a:cubicBezTo>
                <a:cubicBezTo>
                  <a:pt x="32" y="199"/>
                  <a:pt x="33" y="200"/>
                  <a:pt x="33" y="201"/>
                </a:cubicBezTo>
                <a:cubicBezTo>
                  <a:pt x="34" y="202"/>
                  <a:pt x="34" y="202"/>
                  <a:pt x="35" y="202"/>
                </a:cubicBezTo>
                <a:cubicBezTo>
                  <a:pt x="37" y="201"/>
                  <a:pt x="38" y="201"/>
                  <a:pt x="40" y="201"/>
                </a:cubicBezTo>
                <a:cubicBezTo>
                  <a:pt x="41" y="201"/>
                  <a:pt x="42" y="201"/>
                  <a:pt x="43" y="200"/>
                </a:cubicBezTo>
                <a:cubicBezTo>
                  <a:pt x="43" y="200"/>
                  <a:pt x="43" y="199"/>
                  <a:pt x="43" y="199"/>
                </a:cubicBezTo>
                <a:cubicBezTo>
                  <a:pt x="39" y="199"/>
                  <a:pt x="35" y="199"/>
                  <a:pt x="31" y="198"/>
                </a:cubicBezTo>
                <a:close/>
                <a:moveTo>
                  <a:pt x="44" y="174"/>
                </a:moveTo>
                <a:cubicBezTo>
                  <a:pt x="47" y="174"/>
                  <a:pt x="50" y="173"/>
                  <a:pt x="53" y="172"/>
                </a:cubicBezTo>
                <a:cubicBezTo>
                  <a:pt x="53" y="171"/>
                  <a:pt x="53" y="170"/>
                  <a:pt x="53" y="170"/>
                </a:cubicBezTo>
                <a:cubicBezTo>
                  <a:pt x="50" y="170"/>
                  <a:pt x="48" y="170"/>
                  <a:pt x="45" y="170"/>
                </a:cubicBezTo>
                <a:cubicBezTo>
                  <a:pt x="45" y="171"/>
                  <a:pt x="45" y="172"/>
                  <a:pt x="44" y="174"/>
                </a:cubicBezTo>
                <a:close/>
                <a:moveTo>
                  <a:pt x="88" y="69"/>
                </a:moveTo>
                <a:cubicBezTo>
                  <a:pt x="88" y="68"/>
                  <a:pt x="89" y="67"/>
                  <a:pt x="89" y="66"/>
                </a:cubicBezTo>
                <a:cubicBezTo>
                  <a:pt x="90" y="65"/>
                  <a:pt x="91" y="64"/>
                  <a:pt x="91" y="63"/>
                </a:cubicBezTo>
                <a:cubicBezTo>
                  <a:pt x="93" y="62"/>
                  <a:pt x="92" y="60"/>
                  <a:pt x="93" y="58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60"/>
                  <a:pt x="89" y="62"/>
                  <a:pt x="87" y="64"/>
                </a:cubicBezTo>
                <a:cubicBezTo>
                  <a:pt x="87" y="64"/>
                  <a:pt x="87" y="65"/>
                  <a:pt x="87" y="65"/>
                </a:cubicBezTo>
                <a:cubicBezTo>
                  <a:pt x="87" y="66"/>
                  <a:pt x="87" y="68"/>
                  <a:pt x="88" y="69"/>
                </a:cubicBezTo>
                <a:close/>
                <a:moveTo>
                  <a:pt x="154" y="57"/>
                </a:moveTo>
                <a:cubicBezTo>
                  <a:pt x="155" y="56"/>
                  <a:pt x="157" y="56"/>
                  <a:pt x="158" y="55"/>
                </a:cubicBezTo>
                <a:cubicBezTo>
                  <a:pt x="161" y="54"/>
                  <a:pt x="160" y="55"/>
                  <a:pt x="161" y="52"/>
                </a:cubicBezTo>
                <a:cubicBezTo>
                  <a:pt x="161" y="51"/>
                  <a:pt x="161" y="51"/>
                  <a:pt x="161" y="50"/>
                </a:cubicBezTo>
                <a:cubicBezTo>
                  <a:pt x="158" y="51"/>
                  <a:pt x="156" y="53"/>
                  <a:pt x="154" y="54"/>
                </a:cubicBezTo>
                <a:cubicBezTo>
                  <a:pt x="154" y="55"/>
                  <a:pt x="154" y="56"/>
                  <a:pt x="154" y="57"/>
                </a:cubicBezTo>
                <a:close/>
                <a:moveTo>
                  <a:pt x="45" y="32"/>
                </a:moveTo>
                <a:cubicBezTo>
                  <a:pt x="45" y="34"/>
                  <a:pt x="45" y="36"/>
                  <a:pt x="46" y="39"/>
                </a:cubicBezTo>
                <a:cubicBezTo>
                  <a:pt x="48" y="37"/>
                  <a:pt x="52" y="33"/>
                  <a:pt x="52" y="32"/>
                </a:cubicBezTo>
                <a:cubicBezTo>
                  <a:pt x="50" y="32"/>
                  <a:pt x="48" y="32"/>
                  <a:pt x="46" y="32"/>
                </a:cubicBezTo>
                <a:cubicBezTo>
                  <a:pt x="46" y="32"/>
                  <a:pt x="45" y="32"/>
                  <a:pt x="45" y="32"/>
                </a:cubicBezTo>
                <a:close/>
                <a:moveTo>
                  <a:pt x="134" y="60"/>
                </a:moveTo>
                <a:cubicBezTo>
                  <a:pt x="133" y="60"/>
                  <a:pt x="132" y="61"/>
                  <a:pt x="132" y="61"/>
                </a:cubicBezTo>
                <a:cubicBezTo>
                  <a:pt x="131" y="61"/>
                  <a:pt x="131" y="62"/>
                  <a:pt x="131" y="62"/>
                </a:cubicBezTo>
                <a:cubicBezTo>
                  <a:pt x="130" y="62"/>
                  <a:pt x="130" y="63"/>
                  <a:pt x="130" y="63"/>
                </a:cubicBezTo>
                <a:cubicBezTo>
                  <a:pt x="129" y="63"/>
                  <a:pt x="130" y="67"/>
                  <a:pt x="130" y="68"/>
                </a:cubicBezTo>
                <a:cubicBezTo>
                  <a:pt x="131" y="67"/>
                  <a:pt x="133" y="66"/>
                  <a:pt x="135" y="65"/>
                </a:cubicBezTo>
                <a:cubicBezTo>
                  <a:pt x="134" y="63"/>
                  <a:pt x="134" y="62"/>
                  <a:pt x="134" y="60"/>
                </a:cubicBezTo>
                <a:close/>
                <a:moveTo>
                  <a:pt x="115" y="38"/>
                </a:moveTo>
                <a:cubicBezTo>
                  <a:pt x="117" y="37"/>
                  <a:pt x="121" y="32"/>
                  <a:pt x="122" y="30"/>
                </a:cubicBezTo>
                <a:cubicBezTo>
                  <a:pt x="122" y="30"/>
                  <a:pt x="121" y="31"/>
                  <a:pt x="121" y="31"/>
                </a:cubicBezTo>
                <a:cubicBezTo>
                  <a:pt x="119" y="31"/>
                  <a:pt x="118" y="32"/>
                  <a:pt x="116" y="32"/>
                </a:cubicBezTo>
                <a:cubicBezTo>
                  <a:pt x="115" y="33"/>
                  <a:pt x="114" y="33"/>
                  <a:pt x="114" y="34"/>
                </a:cubicBezTo>
                <a:cubicBezTo>
                  <a:pt x="114" y="35"/>
                  <a:pt x="115" y="37"/>
                  <a:pt x="115" y="38"/>
                </a:cubicBezTo>
                <a:close/>
                <a:moveTo>
                  <a:pt x="36" y="204"/>
                </a:moveTo>
                <a:cubicBezTo>
                  <a:pt x="38" y="206"/>
                  <a:pt x="41" y="208"/>
                  <a:pt x="43" y="210"/>
                </a:cubicBezTo>
                <a:cubicBezTo>
                  <a:pt x="43" y="208"/>
                  <a:pt x="43" y="205"/>
                  <a:pt x="43" y="203"/>
                </a:cubicBezTo>
                <a:cubicBezTo>
                  <a:pt x="41" y="203"/>
                  <a:pt x="39" y="204"/>
                  <a:pt x="36" y="204"/>
                </a:cubicBezTo>
                <a:close/>
                <a:moveTo>
                  <a:pt x="68" y="6"/>
                </a:moveTo>
                <a:cubicBezTo>
                  <a:pt x="68" y="7"/>
                  <a:pt x="68" y="7"/>
                  <a:pt x="68" y="7"/>
                </a:cubicBezTo>
                <a:cubicBezTo>
                  <a:pt x="69" y="7"/>
                  <a:pt x="70" y="8"/>
                  <a:pt x="71" y="8"/>
                </a:cubicBezTo>
                <a:cubicBezTo>
                  <a:pt x="72" y="9"/>
                  <a:pt x="73" y="9"/>
                  <a:pt x="74" y="9"/>
                </a:cubicBezTo>
                <a:cubicBezTo>
                  <a:pt x="77" y="9"/>
                  <a:pt x="80" y="8"/>
                  <a:pt x="83" y="8"/>
                </a:cubicBezTo>
                <a:cubicBezTo>
                  <a:pt x="83" y="8"/>
                  <a:pt x="84" y="8"/>
                  <a:pt x="84" y="8"/>
                </a:cubicBezTo>
                <a:cubicBezTo>
                  <a:pt x="79" y="7"/>
                  <a:pt x="73" y="6"/>
                  <a:pt x="68" y="6"/>
                </a:cubicBezTo>
                <a:close/>
                <a:moveTo>
                  <a:pt x="93" y="169"/>
                </a:moveTo>
                <a:cubicBezTo>
                  <a:pt x="93" y="169"/>
                  <a:pt x="93" y="169"/>
                  <a:pt x="93" y="169"/>
                </a:cubicBezTo>
                <a:cubicBezTo>
                  <a:pt x="95" y="166"/>
                  <a:pt x="98" y="164"/>
                  <a:pt x="99" y="160"/>
                </a:cubicBezTo>
                <a:cubicBezTo>
                  <a:pt x="97" y="161"/>
                  <a:pt x="95" y="161"/>
                  <a:pt x="93" y="162"/>
                </a:cubicBezTo>
                <a:cubicBezTo>
                  <a:pt x="93" y="164"/>
                  <a:pt x="93" y="166"/>
                  <a:pt x="93" y="169"/>
                </a:cubicBezTo>
                <a:close/>
                <a:moveTo>
                  <a:pt x="182" y="177"/>
                </a:moveTo>
                <a:cubicBezTo>
                  <a:pt x="183" y="178"/>
                  <a:pt x="184" y="178"/>
                  <a:pt x="185" y="177"/>
                </a:cubicBezTo>
                <a:cubicBezTo>
                  <a:pt x="187" y="176"/>
                  <a:pt x="189" y="175"/>
                  <a:pt x="191" y="174"/>
                </a:cubicBezTo>
                <a:cubicBezTo>
                  <a:pt x="192" y="173"/>
                  <a:pt x="192" y="173"/>
                  <a:pt x="193" y="172"/>
                </a:cubicBezTo>
                <a:cubicBezTo>
                  <a:pt x="193" y="171"/>
                  <a:pt x="193" y="171"/>
                  <a:pt x="193" y="170"/>
                </a:cubicBezTo>
                <a:cubicBezTo>
                  <a:pt x="189" y="173"/>
                  <a:pt x="185" y="175"/>
                  <a:pt x="182" y="177"/>
                </a:cubicBezTo>
                <a:close/>
                <a:moveTo>
                  <a:pt x="121" y="174"/>
                </a:moveTo>
                <a:cubicBezTo>
                  <a:pt x="121" y="172"/>
                  <a:pt x="121" y="172"/>
                  <a:pt x="123" y="171"/>
                </a:cubicBezTo>
                <a:cubicBezTo>
                  <a:pt x="124" y="171"/>
                  <a:pt x="125" y="170"/>
                  <a:pt x="126" y="170"/>
                </a:cubicBezTo>
                <a:cubicBezTo>
                  <a:pt x="127" y="170"/>
                  <a:pt x="128" y="170"/>
                  <a:pt x="129" y="170"/>
                </a:cubicBezTo>
                <a:cubicBezTo>
                  <a:pt x="127" y="169"/>
                  <a:pt x="124" y="169"/>
                  <a:pt x="122" y="169"/>
                </a:cubicBezTo>
                <a:cubicBezTo>
                  <a:pt x="121" y="169"/>
                  <a:pt x="121" y="169"/>
                  <a:pt x="120" y="169"/>
                </a:cubicBezTo>
                <a:cubicBezTo>
                  <a:pt x="118" y="170"/>
                  <a:pt x="118" y="172"/>
                  <a:pt x="117" y="174"/>
                </a:cubicBezTo>
                <a:cubicBezTo>
                  <a:pt x="119" y="174"/>
                  <a:pt x="120" y="174"/>
                  <a:pt x="121" y="174"/>
                </a:cubicBezTo>
                <a:close/>
                <a:moveTo>
                  <a:pt x="183" y="5"/>
                </a:moveTo>
                <a:cubicBezTo>
                  <a:pt x="183" y="5"/>
                  <a:pt x="183" y="5"/>
                  <a:pt x="183" y="5"/>
                </a:cubicBezTo>
                <a:cubicBezTo>
                  <a:pt x="184" y="6"/>
                  <a:pt x="184" y="6"/>
                  <a:pt x="184" y="6"/>
                </a:cubicBezTo>
                <a:cubicBezTo>
                  <a:pt x="187" y="7"/>
                  <a:pt x="189" y="8"/>
                  <a:pt x="191" y="9"/>
                </a:cubicBezTo>
                <a:cubicBezTo>
                  <a:pt x="191" y="9"/>
                  <a:pt x="191" y="9"/>
                  <a:pt x="191" y="9"/>
                </a:cubicBezTo>
                <a:cubicBezTo>
                  <a:pt x="192" y="8"/>
                  <a:pt x="193" y="7"/>
                  <a:pt x="194" y="6"/>
                </a:cubicBezTo>
                <a:cubicBezTo>
                  <a:pt x="193" y="6"/>
                  <a:pt x="192" y="5"/>
                  <a:pt x="191" y="5"/>
                </a:cubicBezTo>
                <a:cubicBezTo>
                  <a:pt x="188" y="5"/>
                  <a:pt x="186" y="5"/>
                  <a:pt x="183" y="5"/>
                </a:cubicBezTo>
                <a:close/>
                <a:moveTo>
                  <a:pt x="96" y="98"/>
                </a:moveTo>
                <a:cubicBezTo>
                  <a:pt x="99" y="99"/>
                  <a:pt x="101" y="98"/>
                  <a:pt x="102" y="96"/>
                </a:cubicBezTo>
                <a:cubicBezTo>
                  <a:pt x="103" y="96"/>
                  <a:pt x="103" y="96"/>
                  <a:pt x="103" y="96"/>
                </a:cubicBezTo>
                <a:cubicBezTo>
                  <a:pt x="103" y="95"/>
                  <a:pt x="103" y="95"/>
                  <a:pt x="103" y="95"/>
                </a:cubicBezTo>
                <a:cubicBezTo>
                  <a:pt x="103" y="93"/>
                  <a:pt x="103" y="92"/>
                  <a:pt x="103" y="91"/>
                </a:cubicBezTo>
                <a:cubicBezTo>
                  <a:pt x="100" y="93"/>
                  <a:pt x="98" y="95"/>
                  <a:pt x="96" y="98"/>
                </a:cubicBezTo>
                <a:close/>
                <a:moveTo>
                  <a:pt x="79" y="73"/>
                </a:moveTo>
                <a:cubicBezTo>
                  <a:pt x="81" y="74"/>
                  <a:pt x="82" y="74"/>
                  <a:pt x="83" y="74"/>
                </a:cubicBezTo>
                <a:cubicBezTo>
                  <a:pt x="85" y="74"/>
                  <a:pt x="86" y="73"/>
                  <a:pt x="85" y="72"/>
                </a:cubicBezTo>
                <a:cubicBezTo>
                  <a:pt x="85" y="70"/>
                  <a:pt x="85" y="69"/>
                  <a:pt x="85" y="68"/>
                </a:cubicBezTo>
                <a:cubicBezTo>
                  <a:pt x="85" y="68"/>
                  <a:pt x="85" y="68"/>
                  <a:pt x="84" y="67"/>
                </a:cubicBezTo>
                <a:cubicBezTo>
                  <a:pt x="83" y="69"/>
                  <a:pt x="81" y="71"/>
                  <a:pt x="79" y="73"/>
                </a:cubicBezTo>
                <a:close/>
                <a:moveTo>
                  <a:pt x="121" y="82"/>
                </a:moveTo>
                <a:cubicBezTo>
                  <a:pt x="121" y="82"/>
                  <a:pt x="121" y="82"/>
                  <a:pt x="121" y="82"/>
                </a:cubicBezTo>
                <a:cubicBezTo>
                  <a:pt x="117" y="83"/>
                  <a:pt x="114" y="85"/>
                  <a:pt x="111" y="86"/>
                </a:cubicBezTo>
                <a:cubicBezTo>
                  <a:pt x="111" y="86"/>
                  <a:pt x="110" y="86"/>
                  <a:pt x="110" y="87"/>
                </a:cubicBezTo>
                <a:cubicBezTo>
                  <a:pt x="110" y="88"/>
                  <a:pt x="110" y="89"/>
                  <a:pt x="110" y="90"/>
                </a:cubicBezTo>
                <a:cubicBezTo>
                  <a:pt x="114" y="87"/>
                  <a:pt x="118" y="85"/>
                  <a:pt x="121" y="82"/>
                </a:cubicBezTo>
                <a:close/>
                <a:moveTo>
                  <a:pt x="44" y="23"/>
                </a:moveTo>
                <a:cubicBezTo>
                  <a:pt x="45" y="23"/>
                  <a:pt x="46" y="23"/>
                  <a:pt x="47" y="23"/>
                </a:cubicBezTo>
                <a:cubicBezTo>
                  <a:pt x="47" y="23"/>
                  <a:pt x="48" y="23"/>
                  <a:pt x="48" y="22"/>
                </a:cubicBezTo>
                <a:cubicBezTo>
                  <a:pt x="49" y="21"/>
                  <a:pt x="50" y="20"/>
                  <a:pt x="51" y="19"/>
                </a:cubicBezTo>
                <a:cubicBezTo>
                  <a:pt x="52" y="18"/>
                  <a:pt x="52" y="17"/>
                  <a:pt x="53" y="16"/>
                </a:cubicBezTo>
                <a:cubicBezTo>
                  <a:pt x="52" y="16"/>
                  <a:pt x="51" y="16"/>
                  <a:pt x="50" y="16"/>
                </a:cubicBezTo>
                <a:cubicBezTo>
                  <a:pt x="48" y="18"/>
                  <a:pt x="46" y="20"/>
                  <a:pt x="45" y="22"/>
                </a:cubicBezTo>
                <a:cubicBezTo>
                  <a:pt x="44" y="22"/>
                  <a:pt x="44" y="22"/>
                  <a:pt x="44" y="23"/>
                </a:cubicBezTo>
                <a:close/>
                <a:moveTo>
                  <a:pt x="123" y="34"/>
                </a:moveTo>
                <a:cubicBezTo>
                  <a:pt x="127" y="32"/>
                  <a:pt x="131" y="30"/>
                  <a:pt x="133" y="27"/>
                </a:cubicBezTo>
                <a:cubicBezTo>
                  <a:pt x="130" y="27"/>
                  <a:pt x="128" y="28"/>
                  <a:pt x="125" y="28"/>
                </a:cubicBezTo>
                <a:cubicBezTo>
                  <a:pt x="126" y="31"/>
                  <a:pt x="124" y="32"/>
                  <a:pt x="123" y="34"/>
                </a:cubicBezTo>
                <a:close/>
                <a:moveTo>
                  <a:pt x="229" y="210"/>
                </a:moveTo>
                <a:cubicBezTo>
                  <a:pt x="230" y="213"/>
                  <a:pt x="230" y="215"/>
                  <a:pt x="230" y="218"/>
                </a:cubicBezTo>
                <a:cubicBezTo>
                  <a:pt x="231" y="217"/>
                  <a:pt x="232" y="217"/>
                  <a:pt x="233" y="216"/>
                </a:cubicBezTo>
                <a:cubicBezTo>
                  <a:pt x="235" y="216"/>
                  <a:pt x="235" y="215"/>
                  <a:pt x="234" y="213"/>
                </a:cubicBezTo>
                <a:cubicBezTo>
                  <a:pt x="233" y="212"/>
                  <a:pt x="231" y="211"/>
                  <a:pt x="229" y="210"/>
                </a:cubicBezTo>
                <a:close/>
                <a:moveTo>
                  <a:pt x="110" y="198"/>
                </a:moveTo>
                <a:cubicBezTo>
                  <a:pt x="110" y="197"/>
                  <a:pt x="110" y="196"/>
                  <a:pt x="110" y="194"/>
                </a:cubicBezTo>
                <a:cubicBezTo>
                  <a:pt x="108" y="195"/>
                  <a:pt x="106" y="195"/>
                  <a:pt x="104" y="195"/>
                </a:cubicBezTo>
                <a:cubicBezTo>
                  <a:pt x="104" y="196"/>
                  <a:pt x="104" y="197"/>
                  <a:pt x="104" y="198"/>
                </a:cubicBezTo>
                <a:cubicBezTo>
                  <a:pt x="106" y="198"/>
                  <a:pt x="108" y="198"/>
                  <a:pt x="110" y="198"/>
                </a:cubicBezTo>
                <a:close/>
                <a:moveTo>
                  <a:pt x="117" y="130"/>
                </a:moveTo>
                <a:cubicBezTo>
                  <a:pt x="116" y="131"/>
                  <a:pt x="116" y="131"/>
                  <a:pt x="115" y="132"/>
                </a:cubicBezTo>
                <a:cubicBezTo>
                  <a:pt x="114" y="134"/>
                  <a:pt x="113" y="135"/>
                  <a:pt x="111" y="137"/>
                </a:cubicBezTo>
                <a:cubicBezTo>
                  <a:pt x="111" y="138"/>
                  <a:pt x="111" y="138"/>
                  <a:pt x="110" y="139"/>
                </a:cubicBezTo>
                <a:cubicBezTo>
                  <a:pt x="112" y="138"/>
                  <a:pt x="114" y="138"/>
                  <a:pt x="116" y="137"/>
                </a:cubicBezTo>
                <a:cubicBezTo>
                  <a:pt x="116" y="136"/>
                  <a:pt x="117" y="136"/>
                  <a:pt x="117" y="136"/>
                </a:cubicBezTo>
                <a:cubicBezTo>
                  <a:pt x="117" y="134"/>
                  <a:pt x="117" y="132"/>
                  <a:pt x="117" y="130"/>
                </a:cubicBezTo>
                <a:close/>
                <a:moveTo>
                  <a:pt x="34" y="74"/>
                </a:moveTo>
                <a:cubicBezTo>
                  <a:pt x="33" y="75"/>
                  <a:pt x="32" y="76"/>
                  <a:pt x="31" y="77"/>
                </a:cubicBezTo>
                <a:cubicBezTo>
                  <a:pt x="31" y="77"/>
                  <a:pt x="31" y="78"/>
                  <a:pt x="31" y="78"/>
                </a:cubicBezTo>
                <a:cubicBezTo>
                  <a:pt x="31" y="80"/>
                  <a:pt x="32" y="81"/>
                  <a:pt x="32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3" y="83"/>
                  <a:pt x="34" y="81"/>
                  <a:pt x="35" y="80"/>
                </a:cubicBezTo>
                <a:cubicBezTo>
                  <a:pt x="35" y="80"/>
                  <a:pt x="35" y="80"/>
                  <a:pt x="35" y="79"/>
                </a:cubicBezTo>
                <a:cubicBezTo>
                  <a:pt x="35" y="78"/>
                  <a:pt x="34" y="76"/>
                  <a:pt x="34" y="74"/>
                </a:cubicBezTo>
                <a:close/>
                <a:moveTo>
                  <a:pt x="77" y="86"/>
                </a:moveTo>
                <a:cubicBezTo>
                  <a:pt x="80" y="86"/>
                  <a:pt x="80" y="86"/>
                  <a:pt x="81" y="85"/>
                </a:cubicBezTo>
                <a:cubicBezTo>
                  <a:pt x="83" y="83"/>
                  <a:pt x="85" y="81"/>
                  <a:pt x="86" y="79"/>
                </a:cubicBezTo>
                <a:cubicBezTo>
                  <a:pt x="87" y="78"/>
                  <a:pt x="87" y="78"/>
                  <a:pt x="87" y="77"/>
                </a:cubicBezTo>
                <a:cubicBezTo>
                  <a:pt x="86" y="77"/>
                  <a:pt x="85" y="77"/>
                  <a:pt x="85" y="78"/>
                </a:cubicBezTo>
                <a:cubicBezTo>
                  <a:pt x="82" y="80"/>
                  <a:pt x="80" y="83"/>
                  <a:pt x="78" y="85"/>
                </a:cubicBezTo>
                <a:cubicBezTo>
                  <a:pt x="78" y="85"/>
                  <a:pt x="78" y="86"/>
                  <a:pt x="77" y="86"/>
                </a:cubicBezTo>
                <a:close/>
                <a:moveTo>
                  <a:pt x="79" y="101"/>
                </a:moveTo>
                <a:cubicBezTo>
                  <a:pt x="79" y="101"/>
                  <a:pt x="79" y="101"/>
                  <a:pt x="78" y="101"/>
                </a:cubicBezTo>
                <a:cubicBezTo>
                  <a:pt x="78" y="101"/>
                  <a:pt x="77" y="101"/>
                  <a:pt x="76" y="100"/>
                </a:cubicBezTo>
                <a:cubicBezTo>
                  <a:pt x="74" y="100"/>
                  <a:pt x="72" y="100"/>
                  <a:pt x="71" y="102"/>
                </a:cubicBezTo>
                <a:cubicBezTo>
                  <a:pt x="71" y="103"/>
                  <a:pt x="70" y="104"/>
                  <a:pt x="69" y="105"/>
                </a:cubicBezTo>
                <a:cubicBezTo>
                  <a:pt x="70" y="105"/>
                  <a:pt x="70" y="105"/>
                  <a:pt x="70" y="105"/>
                </a:cubicBezTo>
                <a:cubicBezTo>
                  <a:pt x="72" y="104"/>
                  <a:pt x="75" y="104"/>
                  <a:pt x="77" y="103"/>
                </a:cubicBezTo>
                <a:cubicBezTo>
                  <a:pt x="78" y="103"/>
                  <a:pt x="78" y="102"/>
                  <a:pt x="79" y="101"/>
                </a:cubicBezTo>
                <a:close/>
                <a:moveTo>
                  <a:pt x="96" y="101"/>
                </a:moveTo>
                <a:cubicBezTo>
                  <a:pt x="94" y="101"/>
                  <a:pt x="93" y="101"/>
                  <a:pt x="92" y="103"/>
                </a:cubicBezTo>
                <a:cubicBezTo>
                  <a:pt x="90" y="104"/>
                  <a:pt x="89" y="106"/>
                  <a:pt x="87" y="108"/>
                </a:cubicBezTo>
                <a:cubicBezTo>
                  <a:pt x="86" y="109"/>
                  <a:pt x="86" y="110"/>
                  <a:pt x="86" y="111"/>
                </a:cubicBezTo>
                <a:cubicBezTo>
                  <a:pt x="88" y="110"/>
                  <a:pt x="89" y="109"/>
                  <a:pt x="90" y="108"/>
                </a:cubicBezTo>
                <a:cubicBezTo>
                  <a:pt x="90" y="107"/>
                  <a:pt x="91" y="106"/>
                  <a:pt x="91" y="106"/>
                </a:cubicBezTo>
                <a:cubicBezTo>
                  <a:pt x="93" y="104"/>
                  <a:pt x="94" y="103"/>
                  <a:pt x="95" y="102"/>
                </a:cubicBezTo>
                <a:cubicBezTo>
                  <a:pt x="95" y="102"/>
                  <a:pt x="96" y="101"/>
                  <a:pt x="96" y="101"/>
                </a:cubicBezTo>
                <a:close/>
                <a:moveTo>
                  <a:pt x="232" y="50"/>
                </a:moveTo>
                <a:cubicBezTo>
                  <a:pt x="232" y="50"/>
                  <a:pt x="233" y="50"/>
                  <a:pt x="233" y="50"/>
                </a:cubicBezTo>
                <a:cubicBezTo>
                  <a:pt x="233" y="50"/>
                  <a:pt x="233" y="50"/>
                  <a:pt x="233" y="50"/>
                </a:cubicBezTo>
                <a:cubicBezTo>
                  <a:pt x="233" y="47"/>
                  <a:pt x="233" y="44"/>
                  <a:pt x="233" y="41"/>
                </a:cubicBezTo>
                <a:cubicBezTo>
                  <a:pt x="233" y="40"/>
                  <a:pt x="233" y="39"/>
                  <a:pt x="232" y="39"/>
                </a:cubicBezTo>
                <a:cubicBezTo>
                  <a:pt x="232" y="38"/>
                  <a:pt x="232" y="38"/>
                  <a:pt x="231" y="37"/>
                </a:cubicBezTo>
                <a:cubicBezTo>
                  <a:pt x="231" y="37"/>
                  <a:pt x="230" y="37"/>
                  <a:pt x="229" y="36"/>
                </a:cubicBezTo>
                <a:cubicBezTo>
                  <a:pt x="229" y="37"/>
                  <a:pt x="229" y="37"/>
                  <a:pt x="229" y="38"/>
                </a:cubicBezTo>
                <a:cubicBezTo>
                  <a:pt x="231" y="41"/>
                  <a:pt x="231" y="45"/>
                  <a:pt x="232" y="49"/>
                </a:cubicBezTo>
                <a:cubicBezTo>
                  <a:pt x="232" y="49"/>
                  <a:pt x="232" y="50"/>
                  <a:pt x="232" y="50"/>
                </a:cubicBezTo>
                <a:close/>
                <a:moveTo>
                  <a:pt x="24" y="42"/>
                </a:moveTo>
                <a:cubicBezTo>
                  <a:pt x="24" y="42"/>
                  <a:pt x="24" y="42"/>
                  <a:pt x="24" y="42"/>
                </a:cubicBezTo>
                <a:cubicBezTo>
                  <a:pt x="23" y="44"/>
                  <a:pt x="24" y="45"/>
                  <a:pt x="24" y="47"/>
                </a:cubicBezTo>
                <a:cubicBezTo>
                  <a:pt x="23" y="48"/>
                  <a:pt x="23" y="50"/>
                  <a:pt x="23" y="51"/>
                </a:cubicBezTo>
                <a:cubicBezTo>
                  <a:pt x="23" y="53"/>
                  <a:pt x="23" y="54"/>
                  <a:pt x="23" y="56"/>
                </a:cubicBezTo>
                <a:cubicBezTo>
                  <a:pt x="24" y="55"/>
                  <a:pt x="25" y="54"/>
                  <a:pt x="25" y="53"/>
                </a:cubicBezTo>
                <a:cubicBezTo>
                  <a:pt x="26" y="53"/>
                  <a:pt x="26" y="52"/>
                  <a:pt x="26" y="51"/>
                </a:cubicBezTo>
                <a:cubicBezTo>
                  <a:pt x="26" y="49"/>
                  <a:pt x="25" y="47"/>
                  <a:pt x="25" y="46"/>
                </a:cubicBezTo>
                <a:cubicBezTo>
                  <a:pt x="25" y="45"/>
                  <a:pt x="25" y="44"/>
                  <a:pt x="24" y="42"/>
                </a:cubicBezTo>
                <a:close/>
                <a:moveTo>
                  <a:pt x="156" y="73"/>
                </a:moveTo>
                <a:cubicBezTo>
                  <a:pt x="157" y="75"/>
                  <a:pt x="157" y="77"/>
                  <a:pt x="157" y="80"/>
                </a:cubicBezTo>
                <a:cubicBezTo>
                  <a:pt x="158" y="79"/>
                  <a:pt x="159" y="79"/>
                  <a:pt x="160" y="78"/>
                </a:cubicBezTo>
                <a:cubicBezTo>
                  <a:pt x="160" y="76"/>
                  <a:pt x="160" y="74"/>
                  <a:pt x="160" y="71"/>
                </a:cubicBezTo>
                <a:cubicBezTo>
                  <a:pt x="159" y="72"/>
                  <a:pt x="158" y="72"/>
                  <a:pt x="156" y="73"/>
                </a:cubicBezTo>
                <a:close/>
                <a:moveTo>
                  <a:pt x="51" y="142"/>
                </a:moveTo>
                <a:cubicBezTo>
                  <a:pt x="54" y="140"/>
                  <a:pt x="54" y="137"/>
                  <a:pt x="55" y="134"/>
                </a:cubicBezTo>
                <a:cubicBezTo>
                  <a:pt x="55" y="134"/>
                  <a:pt x="54" y="134"/>
                  <a:pt x="53" y="134"/>
                </a:cubicBezTo>
                <a:cubicBezTo>
                  <a:pt x="53" y="134"/>
                  <a:pt x="50" y="136"/>
                  <a:pt x="51" y="137"/>
                </a:cubicBezTo>
                <a:cubicBezTo>
                  <a:pt x="51" y="139"/>
                  <a:pt x="51" y="140"/>
                  <a:pt x="51" y="142"/>
                </a:cubicBezTo>
                <a:close/>
                <a:moveTo>
                  <a:pt x="164" y="20"/>
                </a:moveTo>
                <a:cubicBezTo>
                  <a:pt x="164" y="19"/>
                  <a:pt x="163" y="20"/>
                  <a:pt x="163" y="20"/>
                </a:cubicBezTo>
                <a:cubicBezTo>
                  <a:pt x="159" y="22"/>
                  <a:pt x="155" y="24"/>
                  <a:pt x="150" y="26"/>
                </a:cubicBezTo>
                <a:cubicBezTo>
                  <a:pt x="150" y="26"/>
                  <a:pt x="150" y="26"/>
                  <a:pt x="150" y="27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3" y="26"/>
                  <a:pt x="156" y="26"/>
                  <a:pt x="158" y="24"/>
                </a:cubicBezTo>
                <a:cubicBezTo>
                  <a:pt x="158" y="23"/>
                  <a:pt x="160" y="23"/>
                  <a:pt x="161" y="22"/>
                </a:cubicBezTo>
                <a:cubicBezTo>
                  <a:pt x="162" y="22"/>
                  <a:pt x="163" y="21"/>
                  <a:pt x="164" y="20"/>
                </a:cubicBezTo>
                <a:close/>
                <a:moveTo>
                  <a:pt x="168" y="65"/>
                </a:moveTo>
                <a:cubicBezTo>
                  <a:pt x="168" y="64"/>
                  <a:pt x="168" y="62"/>
                  <a:pt x="168" y="61"/>
                </a:cubicBezTo>
                <a:cubicBezTo>
                  <a:pt x="167" y="62"/>
                  <a:pt x="166" y="62"/>
                  <a:pt x="165" y="63"/>
                </a:cubicBezTo>
                <a:cubicBezTo>
                  <a:pt x="163" y="64"/>
                  <a:pt x="163" y="64"/>
                  <a:pt x="163" y="67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5" y="67"/>
                  <a:pt x="167" y="66"/>
                  <a:pt x="168" y="65"/>
                </a:cubicBezTo>
                <a:close/>
                <a:moveTo>
                  <a:pt x="93" y="156"/>
                </a:moveTo>
                <a:cubicBezTo>
                  <a:pt x="95" y="156"/>
                  <a:pt x="96" y="156"/>
                  <a:pt x="97" y="156"/>
                </a:cubicBezTo>
                <a:cubicBezTo>
                  <a:pt x="97" y="154"/>
                  <a:pt x="97" y="152"/>
                  <a:pt x="97" y="150"/>
                </a:cubicBezTo>
                <a:cubicBezTo>
                  <a:pt x="96" y="150"/>
                  <a:pt x="95" y="151"/>
                  <a:pt x="95" y="151"/>
                </a:cubicBezTo>
                <a:cubicBezTo>
                  <a:pt x="92" y="153"/>
                  <a:pt x="92" y="153"/>
                  <a:pt x="93" y="156"/>
                </a:cubicBezTo>
                <a:close/>
                <a:moveTo>
                  <a:pt x="92" y="99"/>
                </a:moveTo>
                <a:cubicBezTo>
                  <a:pt x="91" y="97"/>
                  <a:pt x="91" y="96"/>
                  <a:pt x="91" y="95"/>
                </a:cubicBezTo>
                <a:cubicBezTo>
                  <a:pt x="90" y="95"/>
                  <a:pt x="89" y="95"/>
                  <a:pt x="88" y="96"/>
                </a:cubicBezTo>
                <a:cubicBezTo>
                  <a:pt x="87" y="97"/>
                  <a:pt x="86" y="98"/>
                  <a:pt x="85" y="99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85" y="100"/>
                  <a:pt x="86" y="100"/>
                  <a:pt x="87" y="100"/>
                </a:cubicBezTo>
                <a:cubicBezTo>
                  <a:pt x="88" y="100"/>
                  <a:pt x="90" y="99"/>
                  <a:pt x="92" y="99"/>
                </a:cubicBezTo>
                <a:close/>
                <a:moveTo>
                  <a:pt x="184" y="20"/>
                </a:moveTo>
                <a:cubicBezTo>
                  <a:pt x="183" y="17"/>
                  <a:pt x="183" y="15"/>
                  <a:pt x="183" y="13"/>
                </a:cubicBezTo>
                <a:cubicBezTo>
                  <a:pt x="180" y="13"/>
                  <a:pt x="180" y="13"/>
                  <a:pt x="178" y="15"/>
                </a:cubicBezTo>
                <a:cubicBezTo>
                  <a:pt x="180" y="16"/>
                  <a:pt x="181" y="18"/>
                  <a:pt x="182" y="20"/>
                </a:cubicBezTo>
                <a:cubicBezTo>
                  <a:pt x="183" y="20"/>
                  <a:pt x="183" y="20"/>
                  <a:pt x="184" y="20"/>
                </a:cubicBezTo>
                <a:close/>
                <a:moveTo>
                  <a:pt x="71" y="194"/>
                </a:moveTo>
                <a:cubicBezTo>
                  <a:pt x="68" y="194"/>
                  <a:pt x="66" y="194"/>
                  <a:pt x="63" y="195"/>
                </a:cubicBezTo>
                <a:cubicBezTo>
                  <a:pt x="63" y="195"/>
                  <a:pt x="63" y="195"/>
                  <a:pt x="63" y="195"/>
                </a:cubicBezTo>
                <a:cubicBezTo>
                  <a:pt x="64" y="196"/>
                  <a:pt x="64" y="197"/>
                  <a:pt x="64" y="198"/>
                </a:cubicBezTo>
                <a:cubicBezTo>
                  <a:pt x="66" y="197"/>
                  <a:pt x="69" y="197"/>
                  <a:pt x="71" y="197"/>
                </a:cubicBezTo>
                <a:cubicBezTo>
                  <a:pt x="71" y="196"/>
                  <a:pt x="71" y="195"/>
                  <a:pt x="71" y="194"/>
                </a:cubicBezTo>
                <a:close/>
                <a:moveTo>
                  <a:pt x="125" y="146"/>
                </a:moveTo>
                <a:cubicBezTo>
                  <a:pt x="125" y="146"/>
                  <a:pt x="125" y="146"/>
                  <a:pt x="125" y="146"/>
                </a:cubicBezTo>
                <a:cubicBezTo>
                  <a:pt x="127" y="145"/>
                  <a:pt x="129" y="144"/>
                  <a:pt x="131" y="142"/>
                </a:cubicBezTo>
                <a:cubicBezTo>
                  <a:pt x="131" y="142"/>
                  <a:pt x="131" y="142"/>
                  <a:pt x="131" y="142"/>
                </a:cubicBezTo>
                <a:cubicBezTo>
                  <a:pt x="131" y="141"/>
                  <a:pt x="131" y="139"/>
                  <a:pt x="131" y="138"/>
                </a:cubicBezTo>
                <a:cubicBezTo>
                  <a:pt x="131" y="138"/>
                  <a:pt x="131" y="138"/>
                  <a:pt x="130" y="138"/>
                </a:cubicBezTo>
                <a:cubicBezTo>
                  <a:pt x="129" y="139"/>
                  <a:pt x="128" y="140"/>
                  <a:pt x="127" y="141"/>
                </a:cubicBezTo>
                <a:cubicBezTo>
                  <a:pt x="127" y="141"/>
                  <a:pt x="127" y="142"/>
                  <a:pt x="126" y="142"/>
                </a:cubicBezTo>
                <a:cubicBezTo>
                  <a:pt x="126" y="143"/>
                  <a:pt x="125" y="145"/>
                  <a:pt x="125" y="146"/>
                </a:cubicBezTo>
                <a:close/>
                <a:moveTo>
                  <a:pt x="75" y="149"/>
                </a:moveTo>
                <a:cubicBezTo>
                  <a:pt x="77" y="149"/>
                  <a:pt x="79" y="150"/>
                  <a:pt x="81" y="150"/>
                </a:cubicBezTo>
                <a:cubicBezTo>
                  <a:pt x="81" y="148"/>
                  <a:pt x="81" y="146"/>
                  <a:pt x="81" y="143"/>
                </a:cubicBezTo>
                <a:cubicBezTo>
                  <a:pt x="79" y="145"/>
                  <a:pt x="77" y="147"/>
                  <a:pt x="75" y="149"/>
                </a:cubicBezTo>
                <a:close/>
                <a:moveTo>
                  <a:pt x="68" y="32"/>
                </a:moveTo>
                <a:cubicBezTo>
                  <a:pt x="66" y="32"/>
                  <a:pt x="64" y="32"/>
                  <a:pt x="62" y="32"/>
                </a:cubicBezTo>
                <a:cubicBezTo>
                  <a:pt x="62" y="35"/>
                  <a:pt x="62" y="37"/>
                  <a:pt x="63" y="39"/>
                </a:cubicBezTo>
                <a:cubicBezTo>
                  <a:pt x="65" y="37"/>
                  <a:pt x="66" y="35"/>
                  <a:pt x="68" y="32"/>
                </a:cubicBezTo>
                <a:close/>
                <a:moveTo>
                  <a:pt x="123" y="92"/>
                </a:moveTo>
                <a:cubicBezTo>
                  <a:pt x="120" y="94"/>
                  <a:pt x="118" y="97"/>
                  <a:pt x="115" y="99"/>
                </a:cubicBezTo>
                <a:cubicBezTo>
                  <a:pt x="116" y="99"/>
                  <a:pt x="116" y="100"/>
                  <a:pt x="116" y="100"/>
                </a:cubicBezTo>
                <a:cubicBezTo>
                  <a:pt x="118" y="98"/>
                  <a:pt x="121" y="97"/>
                  <a:pt x="124" y="96"/>
                </a:cubicBezTo>
                <a:cubicBezTo>
                  <a:pt x="124" y="94"/>
                  <a:pt x="123" y="93"/>
                  <a:pt x="123" y="92"/>
                </a:cubicBezTo>
                <a:close/>
                <a:moveTo>
                  <a:pt x="65" y="160"/>
                </a:moveTo>
                <a:cubicBezTo>
                  <a:pt x="65" y="160"/>
                  <a:pt x="65" y="160"/>
                  <a:pt x="65" y="160"/>
                </a:cubicBezTo>
                <a:cubicBezTo>
                  <a:pt x="67" y="160"/>
                  <a:pt x="69" y="160"/>
                  <a:pt x="72" y="159"/>
                </a:cubicBezTo>
                <a:cubicBezTo>
                  <a:pt x="72" y="158"/>
                  <a:pt x="72" y="158"/>
                  <a:pt x="72" y="157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68" y="156"/>
                  <a:pt x="66" y="157"/>
                  <a:pt x="65" y="160"/>
                </a:cubicBezTo>
                <a:close/>
                <a:moveTo>
                  <a:pt x="62" y="53"/>
                </a:moveTo>
                <a:cubicBezTo>
                  <a:pt x="62" y="53"/>
                  <a:pt x="62" y="53"/>
                  <a:pt x="62" y="53"/>
                </a:cubicBezTo>
                <a:cubicBezTo>
                  <a:pt x="60" y="55"/>
                  <a:pt x="59" y="56"/>
                  <a:pt x="57" y="58"/>
                </a:cubicBezTo>
                <a:cubicBezTo>
                  <a:pt x="57" y="59"/>
                  <a:pt x="57" y="59"/>
                  <a:pt x="57" y="60"/>
                </a:cubicBezTo>
                <a:cubicBezTo>
                  <a:pt x="59" y="59"/>
                  <a:pt x="61" y="59"/>
                  <a:pt x="63" y="58"/>
                </a:cubicBezTo>
                <a:cubicBezTo>
                  <a:pt x="62" y="57"/>
                  <a:pt x="62" y="55"/>
                  <a:pt x="62" y="53"/>
                </a:cubicBezTo>
                <a:close/>
                <a:moveTo>
                  <a:pt x="99" y="46"/>
                </a:moveTo>
                <a:cubicBezTo>
                  <a:pt x="99" y="46"/>
                  <a:pt x="99" y="46"/>
                  <a:pt x="100" y="46"/>
                </a:cubicBezTo>
                <a:cubicBezTo>
                  <a:pt x="102" y="43"/>
                  <a:pt x="105" y="40"/>
                  <a:pt x="108" y="37"/>
                </a:cubicBezTo>
                <a:cubicBezTo>
                  <a:pt x="108" y="36"/>
                  <a:pt x="108" y="36"/>
                  <a:pt x="108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8" y="35"/>
                  <a:pt x="107" y="36"/>
                  <a:pt x="107" y="36"/>
                </a:cubicBezTo>
                <a:cubicBezTo>
                  <a:pt x="104" y="38"/>
                  <a:pt x="102" y="40"/>
                  <a:pt x="100" y="42"/>
                </a:cubicBezTo>
                <a:cubicBezTo>
                  <a:pt x="99" y="43"/>
                  <a:pt x="99" y="44"/>
                  <a:pt x="99" y="46"/>
                </a:cubicBezTo>
                <a:cubicBezTo>
                  <a:pt x="99" y="46"/>
                  <a:pt x="99" y="46"/>
                  <a:pt x="99" y="46"/>
                </a:cubicBezTo>
                <a:close/>
                <a:moveTo>
                  <a:pt x="37" y="25"/>
                </a:moveTo>
                <a:cubicBezTo>
                  <a:pt x="35" y="25"/>
                  <a:pt x="33" y="25"/>
                  <a:pt x="32" y="25"/>
                </a:cubicBezTo>
                <a:cubicBezTo>
                  <a:pt x="32" y="25"/>
                  <a:pt x="31" y="25"/>
                  <a:pt x="31" y="25"/>
                </a:cubicBezTo>
                <a:cubicBezTo>
                  <a:pt x="31" y="26"/>
                  <a:pt x="30" y="27"/>
                  <a:pt x="29" y="28"/>
                </a:cubicBezTo>
                <a:cubicBezTo>
                  <a:pt x="30" y="29"/>
                  <a:pt x="32" y="29"/>
                  <a:pt x="33" y="29"/>
                </a:cubicBezTo>
                <a:cubicBezTo>
                  <a:pt x="33" y="29"/>
                  <a:pt x="34" y="29"/>
                  <a:pt x="34" y="28"/>
                </a:cubicBezTo>
                <a:cubicBezTo>
                  <a:pt x="35" y="27"/>
                  <a:pt x="36" y="26"/>
                  <a:pt x="37" y="25"/>
                </a:cubicBezTo>
                <a:close/>
                <a:moveTo>
                  <a:pt x="151" y="100"/>
                </a:moveTo>
                <a:cubicBezTo>
                  <a:pt x="153" y="99"/>
                  <a:pt x="155" y="97"/>
                  <a:pt x="157" y="96"/>
                </a:cubicBezTo>
                <a:cubicBezTo>
                  <a:pt x="157" y="94"/>
                  <a:pt x="157" y="92"/>
                  <a:pt x="156" y="91"/>
                </a:cubicBezTo>
                <a:cubicBezTo>
                  <a:pt x="154" y="94"/>
                  <a:pt x="152" y="96"/>
                  <a:pt x="151" y="100"/>
                </a:cubicBezTo>
                <a:close/>
                <a:moveTo>
                  <a:pt x="144" y="131"/>
                </a:moveTo>
                <a:cubicBezTo>
                  <a:pt x="143" y="131"/>
                  <a:pt x="143" y="131"/>
                  <a:pt x="143" y="131"/>
                </a:cubicBezTo>
                <a:cubicBezTo>
                  <a:pt x="140" y="133"/>
                  <a:pt x="138" y="135"/>
                  <a:pt x="135" y="137"/>
                </a:cubicBezTo>
                <a:cubicBezTo>
                  <a:pt x="134" y="137"/>
                  <a:pt x="134" y="137"/>
                  <a:pt x="134" y="137"/>
                </a:cubicBezTo>
                <a:cubicBezTo>
                  <a:pt x="134" y="138"/>
                  <a:pt x="134" y="139"/>
                  <a:pt x="134" y="140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7" y="137"/>
                  <a:pt x="139" y="136"/>
                  <a:pt x="141" y="135"/>
                </a:cubicBezTo>
                <a:cubicBezTo>
                  <a:pt x="142" y="134"/>
                  <a:pt x="143" y="133"/>
                  <a:pt x="144" y="131"/>
                </a:cubicBezTo>
                <a:close/>
                <a:moveTo>
                  <a:pt x="183" y="170"/>
                </a:moveTo>
                <a:cubicBezTo>
                  <a:pt x="182" y="170"/>
                  <a:pt x="182" y="169"/>
                  <a:pt x="182" y="169"/>
                </a:cubicBezTo>
                <a:cubicBezTo>
                  <a:pt x="181" y="169"/>
                  <a:pt x="181" y="169"/>
                  <a:pt x="180" y="170"/>
                </a:cubicBezTo>
                <a:cubicBezTo>
                  <a:pt x="178" y="170"/>
                  <a:pt x="177" y="171"/>
                  <a:pt x="176" y="172"/>
                </a:cubicBezTo>
                <a:cubicBezTo>
                  <a:pt x="175" y="173"/>
                  <a:pt x="175" y="173"/>
                  <a:pt x="175" y="173"/>
                </a:cubicBezTo>
                <a:cubicBezTo>
                  <a:pt x="175" y="174"/>
                  <a:pt x="174" y="175"/>
                  <a:pt x="174" y="176"/>
                </a:cubicBezTo>
                <a:cubicBezTo>
                  <a:pt x="175" y="176"/>
                  <a:pt x="176" y="175"/>
                  <a:pt x="177" y="175"/>
                </a:cubicBezTo>
                <a:cubicBezTo>
                  <a:pt x="179" y="173"/>
                  <a:pt x="181" y="171"/>
                  <a:pt x="183" y="170"/>
                </a:cubicBezTo>
                <a:close/>
                <a:moveTo>
                  <a:pt x="168" y="107"/>
                </a:moveTo>
                <a:cubicBezTo>
                  <a:pt x="169" y="107"/>
                  <a:pt x="169" y="108"/>
                  <a:pt x="169" y="108"/>
                </a:cubicBezTo>
                <a:cubicBezTo>
                  <a:pt x="170" y="107"/>
                  <a:pt x="171" y="106"/>
                  <a:pt x="171" y="106"/>
                </a:cubicBezTo>
                <a:cubicBezTo>
                  <a:pt x="172" y="105"/>
                  <a:pt x="172" y="105"/>
                  <a:pt x="172" y="105"/>
                </a:cubicBezTo>
                <a:cubicBezTo>
                  <a:pt x="171" y="102"/>
                  <a:pt x="171" y="100"/>
                  <a:pt x="171" y="98"/>
                </a:cubicBezTo>
                <a:cubicBezTo>
                  <a:pt x="170" y="98"/>
                  <a:pt x="169" y="98"/>
                  <a:pt x="169" y="99"/>
                </a:cubicBezTo>
                <a:cubicBezTo>
                  <a:pt x="169" y="102"/>
                  <a:pt x="169" y="105"/>
                  <a:pt x="168" y="107"/>
                </a:cubicBezTo>
                <a:close/>
                <a:moveTo>
                  <a:pt x="15" y="44"/>
                </a:moveTo>
                <a:cubicBezTo>
                  <a:pt x="15" y="44"/>
                  <a:pt x="15" y="44"/>
                  <a:pt x="16" y="44"/>
                </a:cubicBezTo>
                <a:cubicBezTo>
                  <a:pt x="17" y="42"/>
                  <a:pt x="18" y="40"/>
                  <a:pt x="19" y="39"/>
                </a:cubicBezTo>
                <a:cubicBezTo>
                  <a:pt x="20" y="37"/>
                  <a:pt x="19" y="36"/>
                  <a:pt x="19" y="34"/>
                </a:cubicBezTo>
                <a:cubicBezTo>
                  <a:pt x="18" y="36"/>
                  <a:pt x="16" y="37"/>
                  <a:pt x="15" y="39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41"/>
                  <a:pt x="15" y="42"/>
                  <a:pt x="15" y="44"/>
                </a:cubicBezTo>
                <a:close/>
                <a:moveTo>
                  <a:pt x="183" y="75"/>
                </a:moveTo>
                <a:cubicBezTo>
                  <a:pt x="183" y="73"/>
                  <a:pt x="183" y="70"/>
                  <a:pt x="183" y="67"/>
                </a:cubicBezTo>
                <a:cubicBezTo>
                  <a:pt x="182" y="67"/>
                  <a:pt x="181" y="68"/>
                  <a:pt x="181" y="68"/>
                </a:cubicBezTo>
                <a:cubicBezTo>
                  <a:pt x="181" y="71"/>
                  <a:pt x="181" y="73"/>
                  <a:pt x="182" y="76"/>
                </a:cubicBezTo>
                <a:cubicBezTo>
                  <a:pt x="182" y="76"/>
                  <a:pt x="183" y="76"/>
                  <a:pt x="183" y="75"/>
                </a:cubicBezTo>
                <a:close/>
                <a:moveTo>
                  <a:pt x="35" y="44"/>
                </a:moveTo>
                <a:cubicBezTo>
                  <a:pt x="35" y="44"/>
                  <a:pt x="35" y="44"/>
                  <a:pt x="36" y="44"/>
                </a:cubicBezTo>
                <a:cubicBezTo>
                  <a:pt x="37" y="43"/>
                  <a:pt x="39" y="43"/>
                  <a:pt x="41" y="43"/>
                </a:cubicBezTo>
                <a:cubicBezTo>
                  <a:pt x="41" y="41"/>
                  <a:pt x="41" y="38"/>
                  <a:pt x="41" y="37"/>
                </a:cubicBezTo>
                <a:cubicBezTo>
                  <a:pt x="39" y="39"/>
                  <a:pt x="37" y="41"/>
                  <a:pt x="35" y="44"/>
                </a:cubicBezTo>
                <a:close/>
                <a:moveTo>
                  <a:pt x="63" y="64"/>
                </a:moveTo>
                <a:cubicBezTo>
                  <a:pt x="62" y="63"/>
                  <a:pt x="62" y="64"/>
                  <a:pt x="61" y="64"/>
                </a:cubicBezTo>
                <a:cubicBezTo>
                  <a:pt x="60" y="65"/>
                  <a:pt x="59" y="67"/>
                  <a:pt x="58" y="68"/>
                </a:cubicBezTo>
                <a:cubicBezTo>
                  <a:pt x="57" y="69"/>
                  <a:pt x="57" y="70"/>
                  <a:pt x="57" y="71"/>
                </a:cubicBezTo>
                <a:cubicBezTo>
                  <a:pt x="58" y="72"/>
                  <a:pt x="58" y="71"/>
                  <a:pt x="59" y="71"/>
                </a:cubicBezTo>
                <a:cubicBezTo>
                  <a:pt x="60" y="69"/>
                  <a:pt x="61" y="68"/>
                  <a:pt x="63" y="66"/>
                </a:cubicBezTo>
                <a:cubicBezTo>
                  <a:pt x="63" y="65"/>
                  <a:pt x="64" y="65"/>
                  <a:pt x="63" y="64"/>
                </a:cubicBezTo>
                <a:close/>
                <a:moveTo>
                  <a:pt x="94" y="199"/>
                </a:moveTo>
                <a:cubicBezTo>
                  <a:pt x="96" y="199"/>
                  <a:pt x="99" y="199"/>
                  <a:pt x="101" y="198"/>
                </a:cubicBezTo>
                <a:cubicBezTo>
                  <a:pt x="101" y="197"/>
                  <a:pt x="101" y="196"/>
                  <a:pt x="101" y="196"/>
                </a:cubicBezTo>
                <a:cubicBezTo>
                  <a:pt x="99" y="196"/>
                  <a:pt x="96" y="196"/>
                  <a:pt x="94" y="196"/>
                </a:cubicBezTo>
                <a:cubicBezTo>
                  <a:pt x="94" y="197"/>
                  <a:pt x="94" y="198"/>
                  <a:pt x="94" y="199"/>
                </a:cubicBezTo>
                <a:close/>
                <a:moveTo>
                  <a:pt x="99" y="79"/>
                </a:moveTo>
                <a:cubicBezTo>
                  <a:pt x="99" y="79"/>
                  <a:pt x="100" y="79"/>
                  <a:pt x="100" y="78"/>
                </a:cubicBezTo>
                <a:cubicBezTo>
                  <a:pt x="100" y="78"/>
                  <a:pt x="100" y="78"/>
                  <a:pt x="100" y="77"/>
                </a:cubicBezTo>
                <a:cubicBezTo>
                  <a:pt x="100" y="76"/>
                  <a:pt x="100" y="75"/>
                  <a:pt x="100" y="73"/>
                </a:cubicBezTo>
                <a:cubicBezTo>
                  <a:pt x="98" y="74"/>
                  <a:pt x="97" y="74"/>
                  <a:pt x="96" y="75"/>
                </a:cubicBezTo>
                <a:cubicBezTo>
                  <a:pt x="95" y="76"/>
                  <a:pt x="95" y="77"/>
                  <a:pt x="97" y="77"/>
                </a:cubicBezTo>
                <a:cubicBezTo>
                  <a:pt x="97" y="78"/>
                  <a:pt x="98" y="79"/>
                  <a:pt x="99" y="79"/>
                </a:cubicBezTo>
                <a:close/>
                <a:moveTo>
                  <a:pt x="130" y="75"/>
                </a:moveTo>
                <a:cubicBezTo>
                  <a:pt x="130" y="74"/>
                  <a:pt x="131" y="74"/>
                  <a:pt x="131" y="74"/>
                </a:cubicBezTo>
                <a:cubicBezTo>
                  <a:pt x="132" y="73"/>
                  <a:pt x="133" y="72"/>
                  <a:pt x="134" y="71"/>
                </a:cubicBezTo>
                <a:cubicBezTo>
                  <a:pt x="136" y="70"/>
                  <a:pt x="136" y="70"/>
                  <a:pt x="135" y="68"/>
                </a:cubicBezTo>
                <a:cubicBezTo>
                  <a:pt x="135" y="68"/>
                  <a:pt x="135" y="68"/>
                  <a:pt x="135" y="68"/>
                </a:cubicBezTo>
                <a:cubicBezTo>
                  <a:pt x="135" y="68"/>
                  <a:pt x="135" y="68"/>
                  <a:pt x="135" y="68"/>
                </a:cubicBezTo>
                <a:cubicBezTo>
                  <a:pt x="134" y="68"/>
                  <a:pt x="133" y="69"/>
                  <a:pt x="132" y="70"/>
                </a:cubicBezTo>
                <a:cubicBezTo>
                  <a:pt x="129" y="71"/>
                  <a:pt x="129" y="71"/>
                  <a:pt x="130" y="75"/>
                </a:cubicBezTo>
                <a:close/>
                <a:moveTo>
                  <a:pt x="153" y="91"/>
                </a:moveTo>
                <a:cubicBezTo>
                  <a:pt x="153" y="91"/>
                  <a:pt x="153" y="91"/>
                  <a:pt x="153" y="90"/>
                </a:cubicBezTo>
                <a:cubicBezTo>
                  <a:pt x="152" y="91"/>
                  <a:pt x="152" y="91"/>
                  <a:pt x="152" y="91"/>
                </a:cubicBezTo>
                <a:cubicBezTo>
                  <a:pt x="150" y="92"/>
                  <a:pt x="149" y="93"/>
                  <a:pt x="147" y="95"/>
                </a:cubicBezTo>
                <a:cubicBezTo>
                  <a:pt x="147" y="95"/>
                  <a:pt x="147" y="95"/>
                  <a:pt x="147" y="95"/>
                </a:cubicBezTo>
                <a:cubicBezTo>
                  <a:pt x="147" y="97"/>
                  <a:pt x="147" y="98"/>
                  <a:pt x="147" y="100"/>
                </a:cubicBezTo>
                <a:cubicBezTo>
                  <a:pt x="149" y="97"/>
                  <a:pt x="151" y="94"/>
                  <a:pt x="153" y="91"/>
                </a:cubicBezTo>
                <a:close/>
                <a:moveTo>
                  <a:pt x="78" y="61"/>
                </a:moveTo>
                <a:cubicBezTo>
                  <a:pt x="77" y="61"/>
                  <a:pt x="77" y="61"/>
                  <a:pt x="77" y="61"/>
                </a:cubicBezTo>
                <a:cubicBezTo>
                  <a:pt x="75" y="61"/>
                  <a:pt x="73" y="62"/>
                  <a:pt x="71" y="62"/>
                </a:cubicBezTo>
                <a:cubicBezTo>
                  <a:pt x="71" y="64"/>
                  <a:pt x="71" y="66"/>
                  <a:pt x="71" y="68"/>
                </a:cubicBezTo>
                <a:cubicBezTo>
                  <a:pt x="74" y="66"/>
                  <a:pt x="76" y="63"/>
                  <a:pt x="78" y="61"/>
                </a:cubicBezTo>
                <a:close/>
                <a:moveTo>
                  <a:pt x="50" y="62"/>
                </a:moveTo>
                <a:cubicBezTo>
                  <a:pt x="50" y="62"/>
                  <a:pt x="51" y="61"/>
                  <a:pt x="51" y="61"/>
                </a:cubicBezTo>
                <a:cubicBezTo>
                  <a:pt x="52" y="60"/>
                  <a:pt x="52" y="59"/>
                  <a:pt x="53" y="59"/>
                </a:cubicBezTo>
                <a:cubicBezTo>
                  <a:pt x="54" y="57"/>
                  <a:pt x="54" y="56"/>
                  <a:pt x="54" y="54"/>
                </a:cubicBezTo>
                <a:cubicBezTo>
                  <a:pt x="53" y="55"/>
                  <a:pt x="52" y="56"/>
                  <a:pt x="51" y="57"/>
                </a:cubicBezTo>
                <a:cubicBezTo>
                  <a:pt x="49" y="59"/>
                  <a:pt x="49" y="59"/>
                  <a:pt x="50" y="62"/>
                </a:cubicBezTo>
                <a:close/>
                <a:moveTo>
                  <a:pt x="28" y="81"/>
                </a:moveTo>
                <a:cubicBezTo>
                  <a:pt x="26" y="82"/>
                  <a:pt x="25" y="82"/>
                  <a:pt x="26" y="84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87"/>
                  <a:pt x="26" y="89"/>
                  <a:pt x="26" y="91"/>
                </a:cubicBezTo>
                <a:cubicBezTo>
                  <a:pt x="27" y="90"/>
                  <a:pt x="28" y="90"/>
                  <a:pt x="28" y="88"/>
                </a:cubicBezTo>
                <a:cubicBezTo>
                  <a:pt x="28" y="86"/>
                  <a:pt x="28" y="83"/>
                  <a:pt x="28" y="81"/>
                </a:cubicBezTo>
                <a:close/>
                <a:moveTo>
                  <a:pt x="122" y="73"/>
                </a:moveTo>
                <a:cubicBezTo>
                  <a:pt x="124" y="72"/>
                  <a:pt x="125" y="71"/>
                  <a:pt x="127" y="70"/>
                </a:cubicBezTo>
                <a:cubicBezTo>
                  <a:pt x="127" y="70"/>
                  <a:pt x="127" y="70"/>
                  <a:pt x="127" y="69"/>
                </a:cubicBezTo>
                <a:cubicBezTo>
                  <a:pt x="127" y="68"/>
                  <a:pt x="127" y="67"/>
                  <a:pt x="127" y="66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7"/>
                  <a:pt x="124" y="69"/>
                  <a:pt x="123" y="69"/>
                </a:cubicBezTo>
                <a:cubicBezTo>
                  <a:pt x="122" y="70"/>
                  <a:pt x="122" y="71"/>
                  <a:pt x="122" y="72"/>
                </a:cubicBezTo>
                <a:cubicBezTo>
                  <a:pt x="122" y="72"/>
                  <a:pt x="122" y="73"/>
                  <a:pt x="122" y="73"/>
                </a:cubicBezTo>
                <a:close/>
                <a:moveTo>
                  <a:pt x="62" y="134"/>
                </a:moveTo>
                <a:cubicBezTo>
                  <a:pt x="61" y="134"/>
                  <a:pt x="59" y="134"/>
                  <a:pt x="58" y="134"/>
                </a:cubicBezTo>
                <a:cubicBezTo>
                  <a:pt x="57" y="137"/>
                  <a:pt x="56" y="139"/>
                  <a:pt x="56" y="142"/>
                </a:cubicBezTo>
                <a:cubicBezTo>
                  <a:pt x="56" y="142"/>
                  <a:pt x="56" y="142"/>
                  <a:pt x="56" y="142"/>
                </a:cubicBezTo>
                <a:cubicBezTo>
                  <a:pt x="58" y="139"/>
                  <a:pt x="60" y="137"/>
                  <a:pt x="62" y="134"/>
                </a:cubicBezTo>
                <a:close/>
                <a:moveTo>
                  <a:pt x="59" y="113"/>
                </a:moveTo>
                <a:cubicBezTo>
                  <a:pt x="59" y="113"/>
                  <a:pt x="59" y="113"/>
                  <a:pt x="59" y="113"/>
                </a:cubicBezTo>
                <a:cubicBezTo>
                  <a:pt x="58" y="113"/>
                  <a:pt x="57" y="114"/>
                  <a:pt x="55" y="114"/>
                </a:cubicBezTo>
                <a:cubicBezTo>
                  <a:pt x="53" y="114"/>
                  <a:pt x="52" y="116"/>
                  <a:pt x="51" y="117"/>
                </a:cubicBezTo>
                <a:cubicBezTo>
                  <a:pt x="53" y="117"/>
                  <a:pt x="54" y="117"/>
                  <a:pt x="56" y="117"/>
                </a:cubicBezTo>
                <a:cubicBezTo>
                  <a:pt x="56" y="117"/>
                  <a:pt x="57" y="117"/>
                  <a:pt x="57" y="117"/>
                </a:cubicBezTo>
                <a:cubicBezTo>
                  <a:pt x="58" y="116"/>
                  <a:pt x="59" y="115"/>
                  <a:pt x="59" y="113"/>
                </a:cubicBezTo>
                <a:close/>
                <a:moveTo>
                  <a:pt x="69" y="50"/>
                </a:moveTo>
                <a:cubicBezTo>
                  <a:pt x="67" y="50"/>
                  <a:pt x="66" y="50"/>
                  <a:pt x="64" y="50"/>
                </a:cubicBezTo>
                <a:cubicBezTo>
                  <a:pt x="65" y="52"/>
                  <a:pt x="65" y="54"/>
                  <a:pt x="65" y="57"/>
                </a:cubicBezTo>
                <a:cubicBezTo>
                  <a:pt x="66" y="55"/>
                  <a:pt x="67" y="54"/>
                  <a:pt x="68" y="53"/>
                </a:cubicBezTo>
                <a:cubicBezTo>
                  <a:pt x="69" y="53"/>
                  <a:pt x="69" y="53"/>
                  <a:pt x="69" y="52"/>
                </a:cubicBezTo>
                <a:cubicBezTo>
                  <a:pt x="69" y="52"/>
                  <a:pt x="69" y="51"/>
                  <a:pt x="69" y="50"/>
                </a:cubicBezTo>
                <a:close/>
                <a:moveTo>
                  <a:pt x="59" y="120"/>
                </a:moveTo>
                <a:cubicBezTo>
                  <a:pt x="58" y="120"/>
                  <a:pt x="57" y="120"/>
                  <a:pt x="57" y="121"/>
                </a:cubicBezTo>
                <a:cubicBezTo>
                  <a:pt x="56" y="123"/>
                  <a:pt x="54" y="125"/>
                  <a:pt x="53" y="127"/>
                </a:cubicBezTo>
                <a:cubicBezTo>
                  <a:pt x="53" y="127"/>
                  <a:pt x="52" y="127"/>
                  <a:pt x="52" y="128"/>
                </a:cubicBezTo>
                <a:cubicBezTo>
                  <a:pt x="54" y="128"/>
                  <a:pt x="55" y="128"/>
                  <a:pt x="55" y="127"/>
                </a:cubicBezTo>
                <a:cubicBezTo>
                  <a:pt x="57" y="125"/>
                  <a:pt x="59" y="123"/>
                  <a:pt x="59" y="120"/>
                </a:cubicBezTo>
                <a:close/>
                <a:moveTo>
                  <a:pt x="193" y="60"/>
                </a:moveTo>
                <a:cubicBezTo>
                  <a:pt x="192" y="61"/>
                  <a:pt x="192" y="61"/>
                  <a:pt x="192" y="62"/>
                </a:cubicBezTo>
                <a:cubicBezTo>
                  <a:pt x="192" y="64"/>
                  <a:pt x="192" y="66"/>
                  <a:pt x="192" y="68"/>
                </a:cubicBezTo>
                <a:cubicBezTo>
                  <a:pt x="192" y="69"/>
                  <a:pt x="192" y="69"/>
                  <a:pt x="192" y="70"/>
                </a:cubicBezTo>
                <a:cubicBezTo>
                  <a:pt x="192" y="70"/>
                  <a:pt x="193" y="70"/>
                  <a:pt x="193" y="70"/>
                </a:cubicBezTo>
                <a:cubicBezTo>
                  <a:pt x="194" y="70"/>
                  <a:pt x="194" y="70"/>
                  <a:pt x="194" y="70"/>
                </a:cubicBezTo>
                <a:cubicBezTo>
                  <a:pt x="194" y="67"/>
                  <a:pt x="194" y="64"/>
                  <a:pt x="194" y="62"/>
                </a:cubicBezTo>
                <a:cubicBezTo>
                  <a:pt x="194" y="61"/>
                  <a:pt x="193" y="61"/>
                  <a:pt x="193" y="60"/>
                </a:cubicBezTo>
                <a:close/>
                <a:moveTo>
                  <a:pt x="183" y="45"/>
                </a:moveTo>
                <a:cubicBezTo>
                  <a:pt x="183" y="43"/>
                  <a:pt x="183" y="40"/>
                  <a:pt x="183" y="37"/>
                </a:cubicBezTo>
                <a:cubicBezTo>
                  <a:pt x="182" y="38"/>
                  <a:pt x="182" y="38"/>
                  <a:pt x="182" y="39"/>
                </a:cubicBezTo>
                <a:cubicBezTo>
                  <a:pt x="181" y="41"/>
                  <a:pt x="181" y="43"/>
                  <a:pt x="181" y="45"/>
                </a:cubicBezTo>
                <a:cubicBezTo>
                  <a:pt x="181" y="46"/>
                  <a:pt x="181" y="46"/>
                  <a:pt x="181" y="46"/>
                </a:cubicBezTo>
                <a:cubicBezTo>
                  <a:pt x="182" y="46"/>
                  <a:pt x="183" y="46"/>
                  <a:pt x="183" y="45"/>
                </a:cubicBezTo>
                <a:close/>
                <a:moveTo>
                  <a:pt x="30" y="212"/>
                </a:moveTo>
                <a:cubicBezTo>
                  <a:pt x="35" y="216"/>
                  <a:pt x="40" y="219"/>
                  <a:pt x="45" y="222"/>
                </a:cubicBezTo>
                <a:cubicBezTo>
                  <a:pt x="45" y="222"/>
                  <a:pt x="45" y="221"/>
                  <a:pt x="44" y="221"/>
                </a:cubicBezTo>
                <a:cubicBezTo>
                  <a:pt x="43" y="221"/>
                  <a:pt x="43" y="220"/>
                  <a:pt x="43" y="220"/>
                </a:cubicBezTo>
                <a:cubicBezTo>
                  <a:pt x="42" y="219"/>
                  <a:pt x="42" y="218"/>
                  <a:pt x="41" y="218"/>
                </a:cubicBezTo>
                <a:cubicBezTo>
                  <a:pt x="40" y="217"/>
                  <a:pt x="39" y="217"/>
                  <a:pt x="38" y="216"/>
                </a:cubicBezTo>
                <a:cubicBezTo>
                  <a:pt x="35" y="215"/>
                  <a:pt x="33" y="213"/>
                  <a:pt x="30" y="212"/>
                </a:cubicBezTo>
                <a:close/>
                <a:moveTo>
                  <a:pt x="83" y="30"/>
                </a:moveTo>
                <a:cubicBezTo>
                  <a:pt x="83" y="31"/>
                  <a:pt x="83" y="31"/>
                  <a:pt x="83" y="31"/>
                </a:cubicBezTo>
                <a:cubicBezTo>
                  <a:pt x="85" y="31"/>
                  <a:pt x="87" y="31"/>
                  <a:pt x="88" y="32"/>
                </a:cubicBezTo>
                <a:cubicBezTo>
                  <a:pt x="90" y="32"/>
                  <a:pt x="91" y="32"/>
                  <a:pt x="92" y="30"/>
                </a:cubicBezTo>
                <a:cubicBezTo>
                  <a:pt x="92" y="30"/>
                  <a:pt x="92" y="30"/>
                  <a:pt x="92" y="30"/>
                </a:cubicBezTo>
                <a:cubicBezTo>
                  <a:pt x="92" y="30"/>
                  <a:pt x="92" y="29"/>
                  <a:pt x="92" y="29"/>
                </a:cubicBezTo>
                <a:cubicBezTo>
                  <a:pt x="90" y="29"/>
                  <a:pt x="87" y="29"/>
                  <a:pt x="84" y="30"/>
                </a:cubicBezTo>
                <a:cubicBezTo>
                  <a:pt x="84" y="30"/>
                  <a:pt x="83" y="30"/>
                  <a:pt x="83" y="30"/>
                </a:cubicBezTo>
                <a:close/>
                <a:moveTo>
                  <a:pt x="49" y="120"/>
                </a:moveTo>
                <a:cubicBezTo>
                  <a:pt x="49" y="122"/>
                  <a:pt x="49" y="124"/>
                  <a:pt x="50" y="126"/>
                </a:cubicBezTo>
                <a:cubicBezTo>
                  <a:pt x="51" y="125"/>
                  <a:pt x="54" y="121"/>
                  <a:pt x="54" y="120"/>
                </a:cubicBezTo>
                <a:cubicBezTo>
                  <a:pt x="53" y="120"/>
                  <a:pt x="51" y="120"/>
                  <a:pt x="49" y="120"/>
                </a:cubicBezTo>
                <a:close/>
                <a:moveTo>
                  <a:pt x="105" y="26"/>
                </a:moveTo>
                <a:cubicBezTo>
                  <a:pt x="105" y="26"/>
                  <a:pt x="104" y="26"/>
                  <a:pt x="104" y="26"/>
                </a:cubicBezTo>
                <a:cubicBezTo>
                  <a:pt x="102" y="28"/>
                  <a:pt x="100" y="30"/>
                  <a:pt x="98" y="32"/>
                </a:cubicBezTo>
                <a:cubicBezTo>
                  <a:pt x="98" y="33"/>
                  <a:pt x="97" y="33"/>
                  <a:pt x="98" y="33"/>
                </a:cubicBezTo>
                <a:cubicBezTo>
                  <a:pt x="100" y="32"/>
                  <a:pt x="103" y="30"/>
                  <a:pt x="106" y="28"/>
                </a:cubicBezTo>
                <a:cubicBezTo>
                  <a:pt x="106" y="27"/>
                  <a:pt x="105" y="27"/>
                  <a:pt x="105" y="26"/>
                </a:cubicBezTo>
                <a:close/>
                <a:moveTo>
                  <a:pt x="163" y="60"/>
                </a:moveTo>
                <a:cubicBezTo>
                  <a:pt x="163" y="60"/>
                  <a:pt x="163" y="61"/>
                  <a:pt x="163" y="60"/>
                </a:cubicBezTo>
                <a:cubicBezTo>
                  <a:pt x="165" y="60"/>
                  <a:pt x="166" y="59"/>
                  <a:pt x="168" y="58"/>
                </a:cubicBezTo>
                <a:cubicBezTo>
                  <a:pt x="168" y="57"/>
                  <a:pt x="167" y="56"/>
                  <a:pt x="167" y="55"/>
                </a:cubicBezTo>
                <a:cubicBezTo>
                  <a:pt x="166" y="55"/>
                  <a:pt x="165" y="56"/>
                  <a:pt x="164" y="56"/>
                </a:cubicBezTo>
                <a:cubicBezTo>
                  <a:pt x="163" y="56"/>
                  <a:pt x="163" y="57"/>
                  <a:pt x="163" y="57"/>
                </a:cubicBezTo>
                <a:cubicBezTo>
                  <a:pt x="163" y="58"/>
                  <a:pt x="163" y="59"/>
                  <a:pt x="163" y="60"/>
                </a:cubicBezTo>
                <a:close/>
                <a:moveTo>
                  <a:pt x="81" y="37"/>
                </a:moveTo>
                <a:cubicBezTo>
                  <a:pt x="84" y="37"/>
                  <a:pt x="86" y="37"/>
                  <a:pt x="87" y="34"/>
                </a:cubicBezTo>
                <a:cubicBezTo>
                  <a:pt x="85" y="34"/>
                  <a:pt x="83" y="34"/>
                  <a:pt x="81" y="33"/>
                </a:cubicBezTo>
                <a:cubicBezTo>
                  <a:pt x="81" y="35"/>
                  <a:pt x="81" y="36"/>
                  <a:pt x="81" y="37"/>
                </a:cubicBezTo>
                <a:close/>
                <a:moveTo>
                  <a:pt x="162" y="120"/>
                </a:moveTo>
                <a:cubicBezTo>
                  <a:pt x="161" y="120"/>
                  <a:pt x="161" y="120"/>
                  <a:pt x="160" y="121"/>
                </a:cubicBezTo>
                <a:cubicBezTo>
                  <a:pt x="158" y="121"/>
                  <a:pt x="157" y="122"/>
                  <a:pt x="156" y="123"/>
                </a:cubicBezTo>
                <a:cubicBezTo>
                  <a:pt x="154" y="124"/>
                  <a:pt x="154" y="124"/>
                  <a:pt x="154" y="126"/>
                </a:cubicBezTo>
                <a:cubicBezTo>
                  <a:pt x="155" y="126"/>
                  <a:pt x="155" y="125"/>
                  <a:pt x="155" y="125"/>
                </a:cubicBezTo>
                <a:cubicBezTo>
                  <a:pt x="157" y="124"/>
                  <a:pt x="158" y="124"/>
                  <a:pt x="159" y="123"/>
                </a:cubicBezTo>
                <a:cubicBezTo>
                  <a:pt x="160" y="123"/>
                  <a:pt x="160" y="122"/>
                  <a:pt x="161" y="123"/>
                </a:cubicBezTo>
                <a:cubicBezTo>
                  <a:pt x="161" y="123"/>
                  <a:pt x="162" y="123"/>
                  <a:pt x="162" y="123"/>
                </a:cubicBezTo>
                <a:cubicBezTo>
                  <a:pt x="162" y="123"/>
                  <a:pt x="162" y="122"/>
                  <a:pt x="162" y="120"/>
                </a:cubicBezTo>
                <a:close/>
                <a:moveTo>
                  <a:pt x="13" y="16"/>
                </a:moveTo>
                <a:cubicBezTo>
                  <a:pt x="16" y="14"/>
                  <a:pt x="18" y="11"/>
                  <a:pt x="20" y="8"/>
                </a:cubicBezTo>
                <a:cubicBezTo>
                  <a:pt x="19" y="8"/>
                  <a:pt x="18" y="8"/>
                  <a:pt x="17" y="8"/>
                </a:cubicBezTo>
                <a:cubicBezTo>
                  <a:pt x="17" y="10"/>
                  <a:pt x="17" y="11"/>
                  <a:pt x="15" y="11"/>
                </a:cubicBezTo>
                <a:cubicBezTo>
                  <a:pt x="14" y="12"/>
                  <a:pt x="14" y="13"/>
                  <a:pt x="13" y="13"/>
                </a:cubicBezTo>
                <a:cubicBezTo>
                  <a:pt x="13" y="14"/>
                  <a:pt x="13" y="15"/>
                  <a:pt x="13" y="16"/>
                </a:cubicBezTo>
                <a:close/>
                <a:moveTo>
                  <a:pt x="62" y="145"/>
                </a:moveTo>
                <a:cubicBezTo>
                  <a:pt x="59" y="144"/>
                  <a:pt x="58" y="146"/>
                  <a:pt x="56" y="148"/>
                </a:cubicBezTo>
                <a:cubicBezTo>
                  <a:pt x="58" y="148"/>
                  <a:pt x="60" y="148"/>
                  <a:pt x="63" y="148"/>
                </a:cubicBezTo>
                <a:cubicBezTo>
                  <a:pt x="62" y="147"/>
                  <a:pt x="62" y="146"/>
                  <a:pt x="62" y="145"/>
                </a:cubicBezTo>
                <a:close/>
                <a:moveTo>
                  <a:pt x="63" y="103"/>
                </a:moveTo>
                <a:cubicBezTo>
                  <a:pt x="61" y="104"/>
                  <a:pt x="57" y="110"/>
                  <a:pt x="56" y="111"/>
                </a:cubicBezTo>
                <a:cubicBezTo>
                  <a:pt x="58" y="111"/>
                  <a:pt x="59" y="110"/>
                  <a:pt x="60" y="110"/>
                </a:cubicBezTo>
                <a:cubicBezTo>
                  <a:pt x="61" y="110"/>
                  <a:pt x="62" y="109"/>
                  <a:pt x="61" y="109"/>
                </a:cubicBezTo>
                <a:cubicBezTo>
                  <a:pt x="61" y="108"/>
                  <a:pt x="62" y="107"/>
                  <a:pt x="62" y="106"/>
                </a:cubicBezTo>
                <a:cubicBezTo>
                  <a:pt x="62" y="105"/>
                  <a:pt x="63" y="104"/>
                  <a:pt x="63" y="103"/>
                </a:cubicBezTo>
                <a:close/>
                <a:moveTo>
                  <a:pt x="23" y="19"/>
                </a:moveTo>
                <a:cubicBezTo>
                  <a:pt x="23" y="19"/>
                  <a:pt x="23" y="18"/>
                  <a:pt x="23" y="18"/>
                </a:cubicBezTo>
                <a:cubicBezTo>
                  <a:pt x="22" y="19"/>
                  <a:pt x="22" y="19"/>
                  <a:pt x="22" y="20"/>
                </a:cubicBezTo>
                <a:cubicBezTo>
                  <a:pt x="19" y="22"/>
                  <a:pt x="17" y="25"/>
                  <a:pt x="15" y="27"/>
                </a:cubicBezTo>
                <a:cubicBezTo>
                  <a:pt x="14" y="28"/>
                  <a:pt x="14" y="30"/>
                  <a:pt x="14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6" y="29"/>
                  <a:pt x="18" y="26"/>
                  <a:pt x="19" y="23"/>
                </a:cubicBezTo>
                <a:cubicBezTo>
                  <a:pt x="20" y="23"/>
                  <a:pt x="20" y="23"/>
                  <a:pt x="20" y="22"/>
                </a:cubicBezTo>
                <a:cubicBezTo>
                  <a:pt x="21" y="21"/>
                  <a:pt x="22" y="20"/>
                  <a:pt x="23" y="19"/>
                </a:cubicBezTo>
                <a:close/>
                <a:moveTo>
                  <a:pt x="130" y="88"/>
                </a:moveTo>
                <a:cubicBezTo>
                  <a:pt x="130" y="88"/>
                  <a:pt x="130" y="88"/>
                  <a:pt x="130" y="88"/>
                </a:cubicBezTo>
                <a:cubicBezTo>
                  <a:pt x="133" y="85"/>
                  <a:pt x="135" y="82"/>
                  <a:pt x="137" y="78"/>
                </a:cubicBezTo>
                <a:cubicBezTo>
                  <a:pt x="137" y="78"/>
                  <a:pt x="137" y="78"/>
                  <a:pt x="137" y="78"/>
                </a:cubicBezTo>
                <a:cubicBezTo>
                  <a:pt x="137" y="78"/>
                  <a:pt x="137" y="78"/>
                  <a:pt x="137" y="78"/>
                </a:cubicBezTo>
                <a:cubicBezTo>
                  <a:pt x="135" y="80"/>
                  <a:pt x="133" y="82"/>
                  <a:pt x="130" y="84"/>
                </a:cubicBezTo>
                <a:cubicBezTo>
                  <a:pt x="130" y="84"/>
                  <a:pt x="130" y="85"/>
                  <a:pt x="130" y="85"/>
                </a:cubicBezTo>
                <a:cubicBezTo>
                  <a:pt x="130" y="86"/>
                  <a:pt x="130" y="87"/>
                  <a:pt x="130" y="88"/>
                </a:cubicBezTo>
                <a:close/>
                <a:moveTo>
                  <a:pt x="47" y="42"/>
                </a:moveTo>
                <a:cubicBezTo>
                  <a:pt x="47" y="42"/>
                  <a:pt x="48" y="42"/>
                  <a:pt x="49" y="42"/>
                </a:cubicBezTo>
                <a:cubicBezTo>
                  <a:pt x="49" y="42"/>
                  <a:pt x="50" y="41"/>
                  <a:pt x="50" y="41"/>
                </a:cubicBezTo>
                <a:cubicBezTo>
                  <a:pt x="51" y="40"/>
                  <a:pt x="52" y="39"/>
                  <a:pt x="53" y="37"/>
                </a:cubicBezTo>
                <a:cubicBezTo>
                  <a:pt x="54" y="37"/>
                  <a:pt x="54" y="36"/>
                  <a:pt x="54" y="35"/>
                </a:cubicBezTo>
                <a:cubicBezTo>
                  <a:pt x="51" y="37"/>
                  <a:pt x="49" y="40"/>
                  <a:pt x="47" y="42"/>
                </a:cubicBezTo>
                <a:close/>
                <a:moveTo>
                  <a:pt x="28" y="20"/>
                </a:moveTo>
                <a:cubicBezTo>
                  <a:pt x="29" y="19"/>
                  <a:pt x="30" y="18"/>
                  <a:pt x="31" y="17"/>
                </a:cubicBezTo>
                <a:cubicBezTo>
                  <a:pt x="32" y="16"/>
                  <a:pt x="33" y="15"/>
                  <a:pt x="34" y="14"/>
                </a:cubicBezTo>
                <a:cubicBezTo>
                  <a:pt x="32" y="14"/>
                  <a:pt x="31" y="13"/>
                  <a:pt x="30" y="13"/>
                </a:cubicBezTo>
                <a:cubicBezTo>
                  <a:pt x="28" y="15"/>
                  <a:pt x="28" y="17"/>
                  <a:pt x="28" y="20"/>
                </a:cubicBezTo>
                <a:close/>
                <a:moveTo>
                  <a:pt x="130" y="156"/>
                </a:moveTo>
                <a:cubicBezTo>
                  <a:pt x="129" y="157"/>
                  <a:pt x="128" y="158"/>
                  <a:pt x="127" y="159"/>
                </a:cubicBezTo>
                <a:cubicBezTo>
                  <a:pt x="126" y="160"/>
                  <a:pt x="125" y="161"/>
                  <a:pt x="124" y="162"/>
                </a:cubicBezTo>
                <a:cubicBezTo>
                  <a:pt x="124" y="163"/>
                  <a:pt x="122" y="163"/>
                  <a:pt x="122" y="165"/>
                </a:cubicBezTo>
                <a:cubicBezTo>
                  <a:pt x="125" y="163"/>
                  <a:pt x="128" y="161"/>
                  <a:pt x="130" y="159"/>
                </a:cubicBezTo>
                <a:cubicBezTo>
                  <a:pt x="131" y="159"/>
                  <a:pt x="131" y="158"/>
                  <a:pt x="131" y="158"/>
                </a:cubicBezTo>
                <a:cubicBezTo>
                  <a:pt x="131" y="157"/>
                  <a:pt x="131" y="157"/>
                  <a:pt x="130" y="156"/>
                </a:cubicBezTo>
                <a:close/>
                <a:moveTo>
                  <a:pt x="51" y="71"/>
                </a:moveTo>
                <a:cubicBezTo>
                  <a:pt x="52" y="70"/>
                  <a:pt x="53" y="69"/>
                  <a:pt x="54" y="68"/>
                </a:cubicBezTo>
                <a:cubicBezTo>
                  <a:pt x="54" y="68"/>
                  <a:pt x="54" y="68"/>
                  <a:pt x="54" y="68"/>
                </a:cubicBezTo>
                <a:cubicBezTo>
                  <a:pt x="54" y="67"/>
                  <a:pt x="54" y="66"/>
                  <a:pt x="54" y="65"/>
                </a:cubicBezTo>
                <a:cubicBezTo>
                  <a:pt x="53" y="65"/>
                  <a:pt x="52" y="65"/>
                  <a:pt x="51" y="66"/>
                </a:cubicBezTo>
                <a:cubicBezTo>
                  <a:pt x="50" y="66"/>
                  <a:pt x="50" y="66"/>
                  <a:pt x="50" y="67"/>
                </a:cubicBezTo>
                <a:cubicBezTo>
                  <a:pt x="51" y="68"/>
                  <a:pt x="51" y="69"/>
                  <a:pt x="51" y="71"/>
                </a:cubicBezTo>
                <a:close/>
                <a:moveTo>
                  <a:pt x="15" y="22"/>
                </a:moveTo>
                <a:cubicBezTo>
                  <a:pt x="18" y="19"/>
                  <a:pt x="21" y="16"/>
                  <a:pt x="24" y="13"/>
                </a:cubicBezTo>
                <a:cubicBezTo>
                  <a:pt x="23" y="13"/>
                  <a:pt x="22" y="13"/>
                  <a:pt x="22" y="12"/>
                </a:cubicBezTo>
                <a:cubicBezTo>
                  <a:pt x="19" y="16"/>
                  <a:pt x="17" y="19"/>
                  <a:pt x="15" y="22"/>
                </a:cubicBezTo>
                <a:close/>
                <a:moveTo>
                  <a:pt x="172" y="108"/>
                </a:moveTo>
                <a:cubicBezTo>
                  <a:pt x="171" y="109"/>
                  <a:pt x="170" y="110"/>
                  <a:pt x="169" y="111"/>
                </a:cubicBezTo>
                <a:cubicBezTo>
                  <a:pt x="168" y="111"/>
                  <a:pt x="168" y="112"/>
                  <a:pt x="168" y="112"/>
                </a:cubicBezTo>
                <a:cubicBezTo>
                  <a:pt x="168" y="114"/>
                  <a:pt x="167" y="116"/>
                  <a:pt x="167" y="118"/>
                </a:cubicBezTo>
                <a:cubicBezTo>
                  <a:pt x="167" y="118"/>
                  <a:pt x="167" y="118"/>
                  <a:pt x="167" y="119"/>
                </a:cubicBezTo>
                <a:cubicBezTo>
                  <a:pt x="168" y="118"/>
                  <a:pt x="168" y="118"/>
                  <a:pt x="168" y="117"/>
                </a:cubicBezTo>
                <a:cubicBezTo>
                  <a:pt x="169" y="116"/>
                  <a:pt x="170" y="114"/>
                  <a:pt x="170" y="112"/>
                </a:cubicBezTo>
                <a:cubicBezTo>
                  <a:pt x="171" y="111"/>
                  <a:pt x="171" y="110"/>
                  <a:pt x="173" y="110"/>
                </a:cubicBezTo>
                <a:cubicBezTo>
                  <a:pt x="172" y="109"/>
                  <a:pt x="172" y="109"/>
                  <a:pt x="172" y="108"/>
                </a:cubicBezTo>
                <a:close/>
                <a:moveTo>
                  <a:pt x="116" y="150"/>
                </a:moveTo>
                <a:cubicBezTo>
                  <a:pt x="115" y="151"/>
                  <a:pt x="113" y="152"/>
                  <a:pt x="112" y="153"/>
                </a:cubicBezTo>
                <a:cubicBezTo>
                  <a:pt x="112" y="153"/>
                  <a:pt x="112" y="154"/>
                  <a:pt x="112" y="154"/>
                </a:cubicBezTo>
                <a:cubicBezTo>
                  <a:pt x="112" y="155"/>
                  <a:pt x="112" y="155"/>
                  <a:pt x="112" y="156"/>
                </a:cubicBezTo>
                <a:cubicBezTo>
                  <a:pt x="112" y="156"/>
                  <a:pt x="112" y="156"/>
                  <a:pt x="112" y="156"/>
                </a:cubicBezTo>
                <a:cubicBezTo>
                  <a:pt x="113" y="156"/>
                  <a:pt x="114" y="155"/>
                  <a:pt x="115" y="154"/>
                </a:cubicBezTo>
                <a:cubicBezTo>
                  <a:pt x="117" y="153"/>
                  <a:pt x="117" y="153"/>
                  <a:pt x="116" y="150"/>
                </a:cubicBezTo>
                <a:cubicBezTo>
                  <a:pt x="116" y="150"/>
                  <a:pt x="116" y="150"/>
                  <a:pt x="116" y="150"/>
                </a:cubicBezTo>
                <a:close/>
                <a:moveTo>
                  <a:pt x="61" y="96"/>
                </a:moveTo>
                <a:cubicBezTo>
                  <a:pt x="63" y="97"/>
                  <a:pt x="65" y="97"/>
                  <a:pt x="66" y="95"/>
                </a:cubicBezTo>
                <a:cubicBezTo>
                  <a:pt x="66" y="95"/>
                  <a:pt x="66" y="94"/>
                  <a:pt x="66" y="94"/>
                </a:cubicBezTo>
                <a:cubicBezTo>
                  <a:pt x="67" y="94"/>
                  <a:pt x="67" y="93"/>
                  <a:pt x="67" y="91"/>
                </a:cubicBezTo>
                <a:cubicBezTo>
                  <a:pt x="66" y="92"/>
                  <a:pt x="65" y="92"/>
                  <a:pt x="64" y="92"/>
                </a:cubicBezTo>
                <a:cubicBezTo>
                  <a:pt x="63" y="93"/>
                  <a:pt x="62" y="95"/>
                  <a:pt x="61" y="96"/>
                </a:cubicBezTo>
                <a:close/>
                <a:moveTo>
                  <a:pt x="101" y="83"/>
                </a:moveTo>
                <a:cubicBezTo>
                  <a:pt x="99" y="85"/>
                  <a:pt x="98" y="87"/>
                  <a:pt x="96" y="88"/>
                </a:cubicBezTo>
                <a:cubicBezTo>
                  <a:pt x="96" y="89"/>
                  <a:pt x="95" y="89"/>
                  <a:pt x="96" y="90"/>
                </a:cubicBezTo>
                <a:cubicBezTo>
                  <a:pt x="97" y="89"/>
                  <a:pt x="99" y="88"/>
                  <a:pt x="100" y="88"/>
                </a:cubicBezTo>
                <a:cubicBezTo>
                  <a:pt x="101" y="87"/>
                  <a:pt x="102" y="87"/>
                  <a:pt x="102" y="86"/>
                </a:cubicBezTo>
                <a:cubicBezTo>
                  <a:pt x="102" y="85"/>
                  <a:pt x="101" y="84"/>
                  <a:pt x="101" y="83"/>
                </a:cubicBezTo>
                <a:close/>
                <a:moveTo>
                  <a:pt x="134" y="145"/>
                </a:moveTo>
                <a:cubicBezTo>
                  <a:pt x="134" y="145"/>
                  <a:pt x="134" y="145"/>
                  <a:pt x="134" y="145"/>
                </a:cubicBezTo>
                <a:cubicBezTo>
                  <a:pt x="136" y="144"/>
                  <a:pt x="137" y="143"/>
                  <a:pt x="139" y="142"/>
                </a:cubicBezTo>
                <a:cubicBezTo>
                  <a:pt x="139" y="142"/>
                  <a:pt x="140" y="142"/>
                  <a:pt x="140" y="141"/>
                </a:cubicBezTo>
                <a:cubicBezTo>
                  <a:pt x="140" y="140"/>
                  <a:pt x="141" y="139"/>
                  <a:pt x="141" y="138"/>
                </a:cubicBezTo>
                <a:cubicBezTo>
                  <a:pt x="139" y="140"/>
                  <a:pt x="137" y="141"/>
                  <a:pt x="134" y="143"/>
                </a:cubicBezTo>
                <a:cubicBezTo>
                  <a:pt x="134" y="143"/>
                  <a:pt x="133" y="144"/>
                  <a:pt x="134" y="145"/>
                </a:cubicBezTo>
                <a:close/>
                <a:moveTo>
                  <a:pt x="78" y="24"/>
                </a:moveTo>
                <a:cubicBezTo>
                  <a:pt x="80" y="24"/>
                  <a:pt x="82" y="25"/>
                  <a:pt x="83" y="22"/>
                </a:cubicBezTo>
                <a:cubicBezTo>
                  <a:pt x="81" y="22"/>
                  <a:pt x="78" y="21"/>
                  <a:pt x="76" y="20"/>
                </a:cubicBezTo>
                <a:cubicBezTo>
                  <a:pt x="77" y="22"/>
                  <a:pt x="77" y="23"/>
                  <a:pt x="78" y="24"/>
                </a:cubicBezTo>
                <a:close/>
                <a:moveTo>
                  <a:pt x="190" y="178"/>
                </a:moveTo>
                <a:cubicBezTo>
                  <a:pt x="191" y="178"/>
                  <a:pt x="193" y="178"/>
                  <a:pt x="194" y="179"/>
                </a:cubicBezTo>
                <a:cubicBezTo>
                  <a:pt x="196" y="178"/>
                  <a:pt x="196" y="175"/>
                  <a:pt x="196" y="173"/>
                </a:cubicBezTo>
                <a:cubicBezTo>
                  <a:pt x="194" y="175"/>
                  <a:pt x="192" y="176"/>
                  <a:pt x="190" y="178"/>
                </a:cubicBezTo>
                <a:close/>
                <a:moveTo>
                  <a:pt x="179" y="92"/>
                </a:moveTo>
                <a:cubicBezTo>
                  <a:pt x="179" y="89"/>
                  <a:pt x="179" y="86"/>
                  <a:pt x="179" y="86"/>
                </a:cubicBezTo>
                <a:cubicBezTo>
                  <a:pt x="178" y="86"/>
                  <a:pt x="178" y="86"/>
                  <a:pt x="178" y="86"/>
                </a:cubicBezTo>
                <a:cubicBezTo>
                  <a:pt x="177" y="86"/>
                  <a:pt x="176" y="87"/>
                  <a:pt x="177" y="88"/>
                </a:cubicBezTo>
                <a:cubicBezTo>
                  <a:pt x="177" y="89"/>
                  <a:pt x="177" y="90"/>
                  <a:pt x="177" y="91"/>
                </a:cubicBezTo>
                <a:cubicBezTo>
                  <a:pt x="177" y="92"/>
                  <a:pt x="177" y="92"/>
                  <a:pt x="177" y="93"/>
                </a:cubicBezTo>
                <a:cubicBezTo>
                  <a:pt x="178" y="92"/>
                  <a:pt x="179" y="92"/>
                  <a:pt x="179" y="92"/>
                </a:cubicBezTo>
                <a:close/>
                <a:moveTo>
                  <a:pt x="42" y="77"/>
                </a:moveTo>
                <a:cubicBezTo>
                  <a:pt x="42" y="77"/>
                  <a:pt x="41" y="77"/>
                  <a:pt x="41" y="77"/>
                </a:cubicBezTo>
                <a:cubicBezTo>
                  <a:pt x="40" y="78"/>
                  <a:pt x="39" y="79"/>
                  <a:pt x="38" y="80"/>
                </a:cubicBezTo>
                <a:cubicBezTo>
                  <a:pt x="38" y="80"/>
                  <a:pt x="38" y="81"/>
                  <a:pt x="38" y="81"/>
                </a:cubicBezTo>
                <a:cubicBezTo>
                  <a:pt x="38" y="82"/>
                  <a:pt x="39" y="83"/>
                  <a:pt x="39" y="84"/>
                </a:cubicBezTo>
                <a:cubicBezTo>
                  <a:pt x="40" y="83"/>
                  <a:pt x="41" y="82"/>
                  <a:pt x="41" y="82"/>
                </a:cubicBezTo>
                <a:cubicBezTo>
                  <a:pt x="42" y="81"/>
                  <a:pt x="42" y="81"/>
                  <a:pt x="42" y="81"/>
                </a:cubicBezTo>
                <a:cubicBezTo>
                  <a:pt x="42" y="80"/>
                  <a:pt x="42" y="78"/>
                  <a:pt x="42" y="77"/>
                </a:cubicBezTo>
                <a:close/>
                <a:moveTo>
                  <a:pt x="60" y="40"/>
                </a:moveTo>
                <a:cubicBezTo>
                  <a:pt x="60" y="38"/>
                  <a:pt x="60" y="37"/>
                  <a:pt x="59" y="35"/>
                </a:cubicBezTo>
                <a:cubicBezTo>
                  <a:pt x="57" y="37"/>
                  <a:pt x="56" y="38"/>
                  <a:pt x="57" y="41"/>
                </a:cubicBezTo>
                <a:cubicBezTo>
                  <a:pt x="58" y="41"/>
                  <a:pt x="59" y="41"/>
                  <a:pt x="60" y="40"/>
                </a:cubicBezTo>
                <a:close/>
                <a:moveTo>
                  <a:pt x="205" y="18"/>
                </a:moveTo>
                <a:cubicBezTo>
                  <a:pt x="205" y="18"/>
                  <a:pt x="205" y="18"/>
                  <a:pt x="205" y="18"/>
                </a:cubicBezTo>
                <a:cubicBezTo>
                  <a:pt x="203" y="16"/>
                  <a:pt x="201" y="13"/>
                  <a:pt x="199" y="11"/>
                </a:cubicBezTo>
                <a:cubicBezTo>
                  <a:pt x="199" y="12"/>
                  <a:pt x="199" y="14"/>
                  <a:pt x="200" y="16"/>
                </a:cubicBezTo>
                <a:cubicBezTo>
                  <a:pt x="200" y="16"/>
                  <a:pt x="200" y="16"/>
                  <a:pt x="200" y="16"/>
                </a:cubicBezTo>
                <a:cubicBezTo>
                  <a:pt x="202" y="17"/>
                  <a:pt x="203" y="18"/>
                  <a:pt x="205" y="18"/>
                </a:cubicBezTo>
                <a:close/>
                <a:moveTo>
                  <a:pt x="167" y="96"/>
                </a:moveTo>
                <a:cubicBezTo>
                  <a:pt x="167" y="95"/>
                  <a:pt x="167" y="94"/>
                  <a:pt x="168" y="92"/>
                </a:cubicBezTo>
                <a:cubicBezTo>
                  <a:pt x="166" y="93"/>
                  <a:pt x="165" y="94"/>
                  <a:pt x="163" y="95"/>
                </a:cubicBezTo>
                <a:cubicBezTo>
                  <a:pt x="163" y="95"/>
                  <a:pt x="163" y="96"/>
                  <a:pt x="163" y="96"/>
                </a:cubicBezTo>
                <a:cubicBezTo>
                  <a:pt x="163" y="97"/>
                  <a:pt x="163" y="97"/>
                  <a:pt x="163" y="98"/>
                </a:cubicBezTo>
                <a:cubicBezTo>
                  <a:pt x="164" y="97"/>
                  <a:pt x="166" y="97"/>
                  <a:pt x="167" y="96"/>
                </a:cubicBezTo>
                <a:close/>
                <a:moveTo>
                  <a:pt x="180" y="95"/>
                </a:moveTo>
                <a:cubicBezTo>
                  <a:pt x="179" y="95"/>
                  <a:pt x="178" y="95"/>
                  <a:pt x="177" y="96"/>
                </a:cubicBezTo>
                <a:cubicBezTo>
                  <a:pt x="177" y="97"/>
                  <a:pt x="177" y="99"/>
                  <a:pt x="177" y="101"/>
                </a:cubicBezTo>
                <a:cubicBezTo>
                  <a:pt x="178" y="101"/>
                  <a:pt x="179" y="100"/>
                  <a:pt x="180" y="100"/>
                </a:cubicBezTo>
                <a:cubicBezTo>
                  <a:pt x="180" y="99"/>
                  <a:pt x="180" y="99"/>
                  <a:pt x="180" y="99"/>
                </a:cubicBezTo>
                <a:cubicBezTo>
                  <a:pt x="180" y="97"/>
                  <a:pt x="180" y="96"/>
                  <a:pt x="180" y="95"/>
                </a:cubicBezTo>
                <a:close/>
                <a:moveTo>
                  <a:pt x="206" y="189"/>
                </a:moveTo>
                <a:cubicBezTo>
                  <a:pt x="205" y="190"/>
                  <a:pt x="205" y="190"/>
                  <a:pt x="206" y="191"/>
                </a:cubicBezTo>
                <a:cubicBezTo>
                  <a:pt x="208" y="192"/>
                  <a:pt x="209" y="194"/>
                  <a:pt x="211" y="195"/>
                </a:cubicBezTo>
                <a:cubicBezTo>
                  <a:pt x="211" y="195"/>
                  <a:pt x="211" y="195"/>
                  <a:pt x="212" y="196"/>
                </a:cubicBezTo>
                <a:cubicBezTo>
                  <a:pt x="212" y="194"/>
                  <a:pt x="212" y="192"/>
                  <a:pt x="210" y="192"/>
                </a:cubicBezTo>
                <a:cubicBezTo>
                  <a:pt x="209" y="191"/>
                  <a:pt x="207" y="190"/>
                  <a:pt x="206" y="189"/>
                </a:cubicBezTo>
                <a:close/>
                <a:moveTo>
                  <a:pt x="220" y="202"/>
                </a:moveTo>
                <a:cubicBezTo>
                  <a:pt x="221" y="201"/>
                  <a:pt x="221" y="200"/>
                  <a:pt x="220" y="200"/>
                </a:cubicBezTo>
                <a:cubicBezTo>
                  <a:pt x="219" y="199"/>
                  <a:pt x="218" y="198"/>
                  <a:pt x="216" y="197"/>
                </a:cubicBezTo>
                <a:cubicBezTo>
                  <a:pt x="216" y="196"/>
                  <a:pt x="215" y="196"/>
                  <a:pt x="215" y="195"/>
                </a:cubicBezTo>
                <a:cubicBezTo>
                  <a:pt x="214" y="196"/>
                  <a:pt x="214" y="197"/>
                  <a:pt x="214" y="197"/>
                </a:cubicBezTo>
                <a:cubicBezTo>
                  <a:pt x="216" y="199"/>
                  <a:pt x="218" y="201"/>
                  <a:pt x="220" y="202"/>
                </a:cubicBezTo>
                <a:close/>
                <a:moveTo>
                  <a:pt x="103" y="76"/>
                </a:moveTo>
                <a:cubicBezTo>
                  <a:pt x="104" y="75"/>
                  <a:pt x="105" y="74"/>
                  <a:pt x="106" y="74"/>
                </a:cubicBezTo>
                <a:cubicBezTo>
                  <a:pt x="108" y="73"/>
                  <a:pt x="108" y="73"/>
                  <a:pt x="107" y="71"/>
                </a:cubicBezTo>
                <a:cubicBezTo>
                  <a:pt x="106" y="71"/>
                  <a:pt x="104" y="72"/>
                  <a:pt x="103" y="73"/>
                </a:cubicBezTo>
                <a:cubicBezTo>
                  <a:pt x="103" y="74"/>
                  <a:pt x="103" y="75"/>
                  <a:pt x="103" y="76"/>
                </a:cubicBezTo>
                <a:close/>
                <a:moveTo>
                  <a:pt x="83" y="199"/>
                </a:moveTo>
                <a:cubicBezTo>
                  <a:pt x="86" y="199"/>
                  <a:pt x="89" y="199"/>
                  <a:pt x="91" y="199"/>
                </a:cubicBezTo>
                <a:cubicBezTo>
                  <a:pt x="91" y="198"/>
                  <a:pt x="91" y="197"/>
                  <a:pt x="91" y="197"/>
                </a:cubicBezTo>
                <a:cubicBezTo>
                  <a:pt x="89" y="197"/>
                  <a:pt x="86" y="197"/>
                  <a:pt x="84" y="198"/>
                </a:cubicBezTo>
                <a:cubicBezTo>
                  <a:pt x="83" y="198"/>
                  <a:pt x="83" y="198"/>
                  <a:pt x="83" y="199"/>
                </a:cubicBezTo>
                <a:close/>
                <a:moveTo>
                  <a:pt x="49" y="47"/>
                </a:moveTo>
                <a:cubicBezTo>
                  <a:pt x="50" y="47"/>
                  <a:pt x="52" y="47"/>
                  <a:pt x="54" y="47"/>
                </a:cubicBezTo>
                <a:cubicBezTo>
                  <a:pt x="54" y="46"/>
                  <a:pt x="54" y="45"/>
                  <a:pt x="54" y="44"/>
                </a:cubicBezTo>
                <a:cubicBezTo>
                  <a:pt x="51" y="44"/>
                  <a:pt x="51" y="44"/>
                  <a:pt x="49" y="47"/>
                </a:cubicBezTo>
                <a:close/>
                <a:moveTo>
                  <a:pt x="48" y="50"/>
                </a:moveTo>
                <a:cubicBezTo>
                  <a:pt x="48" y="51"/>
                  <a:pt x="48" y="53"/>
                  <a:pt x="48" y="54"/>
                </a:cubicBezTo>
                <a:cubicBezTo>
                  <a:pt x="48" y="54"/>
                  <a:pt x="48" y="55"/>
                  <a:pt x="48" y="55"/>
                </a:cubicBezTo>
                <a:cubicBezTo>
                  <a:pt x="50" y="54"/>
                  <a:pt x="52" y="51"/>
                  <a:pt x="53" y="50"/>
                </a:cubicBezTo>
                <a:cubicBezTo>
                  <a:pt x="51" y="50"/>
                  <a:pt x="49" y="50"/>
                  <a:pt x="48" y="50"/>
                </a:cubicBezTo>
                <a:close/>
                <a:moveTo>
                  <a:pt x="63" y="166"/>
                </a:moveTo>
                <a:cubicBezTo>
                  <a:pt x="66" y="166"/>
                  <a:pt x="68" y="166"/>
                  <a:pt x="71" y="166"/>
                </a:cubicBezTo>
                <a:cubicBezTo>
                  <a:pt x="72" y="166"/>
                  <a:pt x="72" y="166"/>
                  <a:pt x="72" y="165"/>
                </a:cubicBezTo>
                <a:cubicBezTo>
                  <a:pt x="69" y="165"/>
                  <a:pt x="66" y="165"/>
                  <a:pt x="63" y="164"/>
                </a:cubicBezTo>
                <a:cubicBezTo>
                  <a:pt x="63" y="165"/>
                  <a:pt x="63" y="166"/>
                  <a:pt x="63" y="166"/>
                </a:cubicBezTo>
                <a:close/>
                <a:moveTo>
                  <a:pt x="219" y="29"/>
                </a:moveTo>
                <a:cubicBezTo>
                  <a:pt x="218" y="29"/>
                  <a:pt x="218" y="29"/>
                  <a:pt x="218" y="29"/>
                </a:cubicBezTo>
                <a:cubicBezTo>
                  <a:pt x="219" y="30"/>
                  <a:pt x="219" y="30"/>
                  <a:pt x="220" y="31"/>
                </a:cubicBezTo>
                <a:cubicBezTo>
                  <a:pt x="220" y="31"/>
                  <a:pt x="221" y="32"/>
                  <a:pt x="221" y="32"/>
                </a:cubicBezTo>
                <a:cubicBezTo>
                  <a:pt x="221" y="34"/>
                  <a:pt x="222" y="35"/>
                  <a:pt x="223" y="36"/>
                </a:cubicBezTo>
                <a:cubicBezTo>
                  <a:pt x="224" y="36"/>
                  <a:pt x="224" y="35"/>
                  <a:pt x="225" y="35"/>
                </a:cubicBezTo>
                <a:cubicBezTo>
                  <a:pt x="223" y="32"/>
                  <a:pt x="221" y="30"/>
                  <a:pt x="219" y="29"/>
                </a:cubicBezTo>
                <a:close/>
                <a:moveTo>
                  <a:pt x="47" y="123"/>
                </a:moveTo>
                <a:cubicBezTo>
                  <a:pt x="47" y="123"/>
                  <a:pt x="47" y="123"/>
                  <a:pt x="46" y="123"/>
                </a:cubicBezTo>
                <a:cubicBezTo>
                  <a:pt x="45" y="125"/>
                  <a:pt x="43" y="126"/>
                  <a:pt x="43" y="129"/>
                </a:cubicBezTo>
                <a:cubicBezTo>
                  <a:pt x="44" y="129"/>
                  <a:pt x="46" y="129"/>
                  <a:pt x="47" y="128"/>
                </a:cubicBezTo>
                <a:cubicBezTo>
                  <a:pt x="47" y="127"/>
                  <a:pt x="47" y="125"/>
                  <a:pt x="47" y="123"/>
                </a:cubicBezTo>
                <a:close/>
                <a:moveTo>
                  <a:pt x="193" y="94"/>
                </a:moveTo>
                <a:cubicBezTo>
                  <a:pt x="192" y="95"/>
                  <a:pt x="192" y="95"/>
                  <a:pt x="192" y="95"/>
                </a:cubicBezTo>
                <a:cubicBezTo>
                  <a:pt x="191" y="96"/>
                  <a:pt x="191" y="96"/>
                  <a:pt x="191" y="97"/>
                </a:cubicBezTo>
                <a:cubicBezTo>
                  <a:pt x="191" y="99"/>
                  <a:pt x="192" y="100"/>
                  <a:pt x="192" y="102"/>
                </a:cubicBezTo>
                <a:cubicBezTo>
                  <a:pt x="192" y="103"/>
                  <a:pt x="192" y="103"/>
                  <a:pt x="192" y="104"/>
                </a:cubicBezTo>
                <a:cubicBezTo>
                  <a:pt x="193" y="103"/>
                  <a:pt x="193" y="97"/>
                  <a:pt x="193" y="94"/>
                </a:cubicBezTo>
                <a:close/>
                <a:moveTo>
                  <a:pt x="126" y="15"/>
                </a:moveTo>
                <a:cubicBezTo>
                  <a:pt x="126" y="15"/>
                  <a:pt x="126" y="15"/>
                  <a:pt x="125" y="15"/>
                </a:cubicBezTo>
                <a:cubicBezTo>
                  <a:pt x="123" y="15"/>
                  <a:pt x="121" y="16"/>
                  <a:pt x="118" y="16"/>
                </a:cubicBezTo>
                <a:cubicBezTo>
                  <a:pt x="118" y="17"/>
                  <a:pt x="118" y="18"/>
                  <a:pt x="118" y="18"/>
                </a:cubicBezTo>
                <a:cubicBezTo>
                  <a:pt x="120" y="18"/>
                  <a:pt x="122" y="17"/>
                  <a:pt x="124" y="17"/>
                </a:cubicBezTo>
                <a:cubicBezTo>
                  <a:pt x="124" y="16"/>
                  <a:pt x="125" y="16"/>
                  <a:pt x="126" y="15"/>
                </a:cubicBezTo>
                <a:close/>
                <a:moveTo>
                  <a:pt x="198" y="125"/>
                </a:moveTo>
                <a:cubicBezTo>
                  <a:pt x="198" y="123"/>
                  <a:pt x="198" y="120"/>
                  <a:pt x="198" y="117"/>
                </a:cubicBezTo>
                <a:cubicBezTo>
                  <a:pt x="197" y="117"/>
                  <a:pt x="197" y="117"/>
                  <a:pt x="196" y="118"/>
                </a:cubicBezTo>
                <a:cubicBezTo>
                  <a:pt x="196" y="119"/>
                  <a:pt x="196" y="120"/>
                  <a:pt x="196" y="122"/>
                </a:cubicBezTo>
                <a:cubicBezTo>
                  <a:pt x="196" y="123"/>
                  <a:pt x="196" y="124"/>
                  <a:pt x="196" y="126"/>
                </a:cubicBezTo>
                <a:cubicBezTo>
                  <a:pt x="197" y="126"/>
                  <a:pt x="197" y="126"/>
                  <a:pt x="198" y="125"/>
                </a:cubicBezTo>
                <a:close/>
                <a:moveTo>
                  <a:pt x="69" y="64"/>
                </a:moveTo>
                <a:cubicBezTo>
                  <a:pt x="69" y="64"/>
                  <a:pt x="68" y="64"/>
                  <a:pt x="68" y="64"/>
                </a:cubicBezTo>
                <a:cubicBezTo>
                  <a:pt x="68" y="65"/>
                  <a:pt x="67" y="65"/>
                  <a:pt x="67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7" y="68"/>
                  <a:pt x="67" y="70"/>
                  <a:pt x="67" y="72"/>
                </a:cubicBezTo>
                <a:cubicBezTo>
                  <a:pt x="68" y="71"/>
                  <a:pt x="69" y="71"/>
                  <a:pt x="69" y="70"/>
                </a:cubicBezTo>
                <a:cubicBezTo>
                  <a:pt x="69" y="68"/>
                  <a:pt x="69" y="66"/>
                  <a:pt x="69" y="64"/>
                </a:cubicBezTo>
                <a:close/>
                <a:moveTo>
                  <a:pt x="10" y="23"/>
                </a:moveTo>
                <a:cubicBezTo>
                  <a:pt x="9" y="24"/>
                  <a:pt x="8" y="25"/>
                  <a:pt x="8" y="26"/>
                </a:cubicBezTo>
                <a:cubicBezTo>
                  <a:pt x="7" y="26"/>
                  <a:pt x="7" y="26"/>
                  <a:pt x="7" y="27"/>
                </a:cubicBezTo>
                <a:cubicBezTo>
                  <a:pt x="7" y="28"/>
                  <a:pt x="7" y="29"/>
                  <a:pt x="7" y="31"/>
                </a:cubicBezTo>
                <a:cubicBezTo>
                  <a:pt x="8" y="29"/>
                  <a:pt x="9" y="27"/>
                  <a:pt x="10" y="26"/>
                </a:cubicBezTo>
                <a:cubicBezTo>
                  <a:pt x="11" y="25"/>
                  <a:pt x="11" y="24"/>
                  <a:pt x="10" y="23"/>
                </a:cubicBezTo>
                <a:close/>
                <a:moveTo>
                  <a:pt x="80" y="12"/>
                </a:moveTo>
                <a:cubicBezTo>
                  <a:pt x="80" y="12"/>
                  <a:pt x="80" y="12"/>
                  <a:pt x="80" y="12"/>
                </a:cubicBezTo>
                <a:cubicBezTo>
                  <a:pt x="85" y="12"/>
                  <a:pt x="89" y="12"/>
                  <a:pt x="94" y="12"/>
                </a:cubicBezTo>
                <a:cubicBezTo>
                  <a:pt x="95" y="12"/>
                  <a:pt x="95" y="12"/>
                  <a:pt x="96" y="11"/>
                </a:cubicBezTo>
                <a:cubicBezTo>
                  <a:pt x="90" y="11"/>
                  <a:pt x="85" y="11"/>
                  <a:pt x="80" y="12"/>
                </a:cubicBezTo>
                <a:close/>
                <a:moveTo>
                  <a:pt x="21" y="180"/>
                </a:moveTo>
                <a:cubicBezTo>
                  <a:pt x="21" y="182"/>
                  <a:pt x="20" y="185"/>
                  <a:pt x="23" y="187"/>
                </a:cubicBezTo>
                <a:cubicBezTo>
                  <a:pt x="23" y="185"/>
                  <a:pt x="23" y="182"/>
                  <a:pt x="22" y="179"/>
                </a:cubicBezTo>
                <a:cubicBezTo>
                  <a:pt x="22" y="179"/>
                  <a:pt x="21" y="179"/>
                  <a:pt x="21" y="180"/>
                </a:cubicBezTo>
                <a:close/>
                <a:moveTo>
                  <a:pt x="129" y="53"/>
                </a:moveTo>
                <a:cubicBezTo>
                  <a:pt x="129" y="53"/>
                  <a:pt x="130" y="53"/>
                  <a:pt x="130" y="53"/>
                </a:cubicBezTo>
                <a:cubicBezTo>
                  <a:pt x="130" y="52"/>
                  <a:pt x="131" y="51"/>
                  <a:pt x="132" y="51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132" y="49"/>
                  <a:pt x="131" y="47"/>
                  <a:pt x="131" y="46"/>
                </a:cubicBezTo>
                <a:cubicBezTo>
                  <a:pt x="129" y="47"/>
                  <a:pt x="129" y="47"/>
                  <a:pt x="129" y="48"/>
                </a:cubicBezTo>
                <a:cubicBezTo>
                  <a:pt x="129" y="49"/>
                  <a:pt x="129" y="50"/>
                  <a:pt x="129" y="51"/>
                </a:cubicBezTo>
                <a:cubicBezTo>
                  <a:pt x="129" y="51"/>
                  <a:pt x="129" y="52"/>
                  <a:pt x="129" y="53"/>
                </a:cubicBezTo>
                <a:close/>
                <a:moveTo>
                  <a:pt x="111" y="174"/>
                </a:moveTo>
                <a:cubicBezTo>
                  <a:pt x="112" y="174"/>
                  <a:pt x="113" y="174"/>
                  <a:pt x="114" y="174"/>
                </a:cubicBezTo>
                <a:cubicBezTo>
                  <a:pt x="115" y="173"/>
                  <a:pt x="115" y="172"/>
                  <a:pt x="115" y="172"/>
                </a:cubicBezTo>
                <a:cubicBezTo>
                  <a:pt x="115" y="171"/>
                  <a:pt x="114" y="171"/>
                  <a:pt x="114" y="170"/>
                </a:cubicBezTo>
                <a:cubicBezTo>
                  <a:pt x="110" y="171"/>
                  <a:pt x="111" y="170"/>
                  <a:pt x="111" y="173"/>
                </a:cubicBezTo>
                <a:cubicBezTo>
                  <a:pt x="111" y="173"/>
                  <a:pt x="111" y="173"/>
                  <a:pt x="111" y="174"/>
                </a:cubicBezTo>
                <a:close/>
                <a:moveTo>
                  <a:pt x="138" y="68"/>
                </a:moveTo>
                <a:cubicBezTo>
                  <a:pt x="139" y="68"/>
                  <a:pt x="139" y="68"/>
                  <a:pt x="139" y="68"/>
                </a:cubicBezTo>
                <a:cubicBezTo>
                  <a:pt x="140" y="67"/>
                  <a:pt x="141" y="66"/>
                  <a:pt x="143" y="65"/>
                </a:cubicBezTo>
                <a:cubicBezTo>
                  <a:pt x="144" y="64"/>
                  <a:pt x="144" y="64"/>
                  <a:pt x="143" y="62"/>
                </a:cubicBezTo>
                <a:cubicBezTo>
                  <a:pt x="141" y="64"/>
                  <a:pt x="140" y="65"/>
                  <a:pt x="138" y="66"/>
                </a:cubicBezTo>
                <a:cubicBezTo>
                  <a:pt x="138" y="67"/>
                  <a:pt x="138" y="67"/>
                  <a:pt x="138" y="68"/>
                </a:cubicBezTo>
                <a:close/>
                <a:moveTo>
                  <a:pt x="126" y="107"/>
                </a:moveTo>
                <a:cubicBezTo>
                  <a:pt x="126" y="107"/>
                  <a:pt x="126" y="106"/>
                  <a:pt x="126" y="106"/>
                </a:cubicBezTo>
                <a:cubicBezTo>
                  <a:pt x="126" y="106"/>
                  <a:pt x="126" y="105"/>
                  <a:pt x="126" y="105"/>
                </a:cubicBezTo>
                <a:cubicBezTo>
                  <a:pt x="122" y="107"/>
                  <a:pt x="122" y="108"/>
                  <a:pt x="122" y="111"/>
                </a:cubicBezTo>
                <a:cubicBezTo>
                  <a:pt x="124" y="110"/>
                  <a:pt x="125" y="109"/>
                  <a:pt x="126" y="107"/>
                </a:cubicBezTo>
                <a:close/>
                <a:moveTo>
                  <a:pt x="144" y="40"/>
                </a:moveTo>
                <a:cubicBezTo>
                  <a:pt x="142" y="40"/>
                  <a:pt x="141" y="40"/>
                  <a:pt x="141" y="42"/>
                </a:cubicBezTo>
                <a:cubicBezTo>
                  <a:pt x="141" y="43"/>
                  <a:pt x="140" y="44"/>
                  <a:pt x="140" y="44"/>
                </a:cubicBezTo>
                <a:cubicBezTo>
                  <a:pt x="139" y="45"/>
                  <a:pt x="139" y="45"/>
                  <a:pt x="139" y="46"/>
                </a:cubicBezTo>
                <a:cubicBezTo>
                  <a:pt x="140" y="45"/>
                  <a:pt x="141" y="44"/>
                  <a:pt x="142" y="43"/>
                </a:cubicBezTo>
                <a:cubicBezTo>
                  <a:pt x="144" y="42"/>
                  <a:pt x="144" y="41"/>
                  <a:pt x="144" y="40"/>
                </a:cubicBezTo>
                <a:close/>
                <a:moveTo>
                  <a:pt x="171" y="64"/>
                </a:moveTo>
                <a:cubicBezTo>
                  <a:pt x="172" y="64"/>
                  <a:pt x="173" y="63"/>
                  <a:pt x="173" y="63"/>
                </a:cubicBezTo>
                <a:cubicBezTo>
                  <a:pt x="173" y="61"/>
                  <a:pt x="173" y="60"/>
                  <a:pt x="173" y="58"/>
                </a:cubicBezTo>
                <a:cubicBezTo>
                  <a:pt x="172" y="58"/>
                  <a:pt x="171" y="59"/>
                  <a:pt x="171" y="59"/>
                </a:cubicBezTo>
                <a:cubicBezTo>
                  <a:pt x="171" y="61"/>
                  <a:pt x="171" y="62"/>
                  <a:pt x="171" y="64"/>
                </a:cubicBezTo>
                <a:close/>
                <a:moveTo>
                  <a:pt x="167" y="132"/>
                </a:moveTo>
                <a:cubicBezTo>
                  <a:pt x="168" y="131"/>
                  <a:pt x="169" y="130"/>
                  <a:pt x="169" y="129"/>
                </a:cubicBezTo>
                <a:cubicBezTo>
                  <a:pt x="169" y="128"/>
                  <a:pt x="169" y="127"/>
                  <a:pt x="169" y="126"/>
                </a:cubicBezTo>
                <a:cubicBezTo>
                  <a:pt x="169" y="125"/>
                  <a:pt x="169" y="125"/>
                  <a:pt x="169" y="124"/>
                </a:cubicBezTo>
                <a:cubicBezTo>
                  <a:pt x="169" y="124"/>
                  <a:pt x="168" y="125"/>
                  <a:pt x="168" y="125"/>
                </a:cubicBezTo>
                <a:cubicBezTo>
                  <a:pt x="168" y="126"/>
                  <a:pt x="167" y="127"/>
                  <a:pt x="167" y="128"/>
                </a:cubicBezTo>
                <a:cubicBezTo>
                  <a:pt x="166" y="130"/>
                  <a:pt x="167" y="131"/>
                  <a:pt x="167" y="132"/>
                </a:cubicBezTo>
                <a:close/>
                <a:moveTo>
                  <a:pt x="65" y="149"/>
                </a:moveTo>
                <a:cubicBezTo>
                  <a:pt x="66" y="148"/>
                  <a:pt x="66" y="148"/>
                  <a:pt x="66" y="148"/>
                </a:cubicBezTo>
                <a:cubicBezTo>
                  <a:pt x="67" y="147"/>
                  <a:pt x="68" y="145"/>
                  <a:pt x="69" y="143"/>
                </a:cubicBezTo>
                <a:cubicBezTo>
                  <a:pt x="68" y="143"/>
                  <a:pt x="66" y="144"/>
                  <a:pt x="65" y="144"/>
                </a:cubicBezTo>
                <a:cubicBezTo>
                  <a:pt x="65" y="145"/>
                  <a:pt x="65" y="147"/>
                  <a:pt x="65" y="149"/>
                </a:cubicBezTo>
                <a:close/>
                <a:moveTo>
                  <a:pt x="79" y="196"/>
                </a:moveTo>
                <a:cubicBezTo>
                  <a:pt x="79" y="195"/>
                  <a:pt x="79" y="194"/>
                  <a:pt x="78" y="194"/>
                </a:cubicBezTo>
                <a:cubicBezTo>
                  <a:pt x="77" y="194"/>
                  <a:pt x="75" y="194"/>
                  <a:pt x="73" y="194"/>
                </a:cubicBezTo>
                <a:cubicBezTo>
                  <a:pt x="73" y="195"/>
                  <a:pt x="73" y="195"/>
                  <a:pt x="73" y="196"/>
                </a:cubicBezTo>
                <a:cubicBezTo>
                  <a:pt x="75" y="196"/>
                  <a:pt x="77" y="196"/>
                  <a:pt x="79" y="196"/>
                </a:cubicBezTo>
                <a:close/>
                <a:moveTo>
                  <a:pt x="77" y="55"/>
                </a:moveTo>
                <a:cubicBezTo>
                  <a:pt x="77" y="55"/>
                  <a:pt x="77" y="55"/>
                  <a:pt x="77" y="55"/>
                </a:cubicBezTo>
                <a:cubicBezTo>
                  <a:pt x="78" y="55"/>
                  <a:pt x="80" y="54"/>
                  <a:pt x="82" y="54"/>
                </a:cubicBezTo>
                <a:cubicBezTo>
                  <a:pt x="82" y="53"/>
                  <a:pt x="82" y="52"/>
                  <a:pt x="81" y="51"/>
                </a:cubicBezTo>
                <a:cubicBezTo>
                  <a:pt x="81" y="51"/>
                  <a:pt x="80" y="51"/>
                  <a:pt x="80" y="51"/>
                </a:cubicBezTo>
                <a:cubicBezTo>
                  <a:pt x="79" y="52"/>
                  <a:pt x="78" y="53"/>
                  <a:pt x="77" y="55"/>
                </a:cubicBezTo>
                <a:close/>
                <a:moveTo>
                  <a:pt x="150" y="132"/>
                </a:moveTo>
                <a:cubicBezTo>
                  <a:pt x="150" y="132"/>
                  <a:pt x="150" y="132"/>
                  <a:pt x="150" y="132"/>
                </a:cubicBezTo>
                <a:cubicBezTo>
                  <a:pt x="149" y="133"/>
                  <a:pt x="147" y="134"/>
                  <a:pt x="145" y="135"/>
                </a:cubicBezTo>
                <a:cubicBezTo>
                  <a:pt x="145" y="135"/>
                  <a:pt x="145" y="135"/>
                  <a:pt x="145" y="136"/>
                </a:cubicBezTo>
                <a:cubicBezTo>
                  <a:pt x="144" y="137"/>
                  <a:pt x="144" y="138"/>
                  <a:pt x="144" y="139"/>
                </a:cubicBezTo>
                <a:cubicBezTo>
                  <a:pt x="146" y="137"/>
                  <a:pt x="148" y="135"/>
                  <a:pt x="150" y="133"/>
                </a:cubicBezTo>
                <a:cubicBezTo>
                  <a:pt x="150" y="133"/>
                  <a:pt x="150" y="132"/>
                  <a:pt x="150" y="132"/>
                </a:cubicBezTo>
                <a:close/>
                <a:moveTo>
                  <a:pt x="102" y="61"/>
                </a:moveTo>
                <a:cubicBezTo>
                  <a:pt x="103" y="61"/>
                  <a:pt x="103" y="61"/>
                  <a:pt x="103" y="61"/>
                </a:cubicBezTo>
                <a:cubicBezTo>
                  <a:pt x="104" y="60"/>
                  <a:pt x="106" y="58"/>
                  <a:pt x="107" y="57"/>
                </a:cubicBezTo>
                <a:cubicBezTo>
                  <a:pt x="108" y="56"/>
                  <a:pt x="108" y="55"/>
                  <a:pt x="108" y="54"/>
                </a:cubicBezTo>
                <a:cubicBezTo>
                  <a:pt x="106" y="56"/>
                  <a:pt x="105" y="57"/>
                  <a:pt x="103" y="59"/>
                </a:cubicBezTo>
                <a:cubicBezTo>
                  <a:pt x="102" y="59"/>
                  <a:pt x="102" y="60"/>
                  <a:pt x="102" y="61"/>
                </a:cubicBezTo>
                <a:close/>
                <a:moveTo>
                  <a:pt x="130" y="103"/>
                </a:moveTo>
                <a:cubicBezTo>
                  <a:pt x="131" y="103"/>
                  <a:pt x="139" y="96"/>
                  <a:pt x="139" y="95"/>
                </a:cubicBezTo>
                <a:cubicBezTo>
                  <a:pt x="136" y="97"/>
                  <a:pt x="134" y="99"/>
                  <a:pt x="131" y="101"/>
                </a:cubicBezTo>
                <a:cubicBezTo>
                  <a:pt x="130" y="101"/>
                  <a:pt x="130" y="102"/>
                  <a:pt x="130" y="103"/>
                </a:cubicBezTo>
                <a:close/>
                <a:moveTo>
                  <a:pt x="118" y="119"/>
                </a:moveTo>
                <a:cubicBezTo>
                  <a:pt x="117" y="120"/>
                  <a:pt x="116" y="122"/>
                  <a:pt x="116" y="123"/>
                </a:cubicBezTo>
                <a:cubicBezTo>
                  <a:pt x="115" y="124"/>
                  <a:pt x="115" y="125"/>
                  <a:pt x="116" y="126"/>
                </a:cubicBezTo>
                <a:cubicBezTo>
                  <a:pt x="118" y="125"/>
                  <a:pt x="118" y="125"/>
                  <a:pt x="118" y="124"/>
                </a:cubicBezTo>
                <a:cubicBezTo>
                  <a:pt x="118" y="123"/>
                  <a:pt x="118" y="121"/>
                  <a:pt x="118" y="119"/>
                </a:cubicBezTo>
                <a:close/>
                <a:moveTo>
                  <a:pt x="77" y="89"/>
                </a:moveTo>
                <a:cubicBezTo>
                  <a:pt x="77" y="89"/>
                  <a:pt x="77" y="89"/>
                  <a:pt x="77" y="89"/>
                </a:cubicBezTo>
                <a:cubicBezTo>
                  <a:pt x="75" y="89"/>
                  <a:pt x="74" y="90"/>
                  <a:pt x="73" y="91"/>
                </a:cubicBezTo>
                <a:cubicBezTo>
                  <a:pt x="72" y="92"/>
                  <a:pt x="72" y="92"/>
                  <a:pt x="72" y="92"/>
                </a:cubicBezTo>
                <a:cubicBezTo>
                  <a:pt x="71" y="93"/>
                  <a:pt x="71" y="94"/>
                  <a:pt x="71" y="95"/>
                </a:cubicBezTo>
                <a:cubicBezTo>
                  <a:pt x="73" y="93"/>
                  <a:pt x="75" y="91"/>
                  <a:pt x="77" y="89"/>
                </a:cubicBezTo>
                <a:close/>
                <a:moveTo>
                  <a:pt x="198" y="147"/>
                </a:moveTo>
                <a:cubicBezTo>
                  <a:pt x="199" y="147"/>
                  <a:pt x="199" y="146"/>
                  <a:pt x="199" y="146"/>
                </a:cubicBezTo>
                <a:cubicBezTo>
                  <a:pt x="199" y="143"/>
                  <a:pt x="198" y="140"/>
                  <a:pt x="198" y="138"/>
                </a:cubicBezTo>
                <a:cubicBezTo>
                  <a:pt x="198" y="137"/>
                  <a:pt x="198" y="137"/>
                  <a:pt x="198" y="136"/>
                </a:cubicBezTo>
                <a:cubicBezTo>
                  <a:pt x="197" y="137"/>
                  <a:pt x="197" y="137"/>
                  <a:pt x="197" y="138"/>
                </a:cubicBezTo>
                <a:cubicBezTo>
                  <a:pt x="197" y="140"/>
                  <a:pt x="197" y="142"/>
                  <a:pt x="198" y="145"/>
                </a:cubicBezTo>
                <a:cubicBezTo>
                  <a:pt x="198" y="145"/>
                  <a:pt x="198" y="146"/>
                  <a:pt x="198" y="147"/>
                </a:cubicBezTo>
                <a:close/>
                <a:moveTo>
                  <a:pt x="39" y="8"/>
                </a:moveTo>
                <a:cubicBezTo>
                  <a:pt x="39" y="8"/>
                  <a:pt x="39" y="8"/>
                  <a:pt x="39" y="8"/>
                </a:cubicBezTo>
                <a:cubicBezTo>
                  <a:pt x="37" y="8"/>
                  <a:pt x="36" y="8"/>
                  <a:pt x="34" y="8"/>
                </a:cubicBezTo>
                <a:cubicBezTo>
                  <a:pt x="33" y="8"/>
                  <a:pt x="33" y="8"/>
                  <a:pt x="32" y="10"/>
                </a:cubicBezTo>
                <a:cubicBezTo>
                  <a:pt x="33" y="10"/>
                  <a:pt x="34" y="10"/>
                  <a:pt x="35" y="10"/>
                </a:cubicBezTo>
                <a:cubicBezTo>
                  <a:pt x="37" y="10"/>
                  <a:pt x="38" y="10"/>
                  <a:pt x="39" y="8"/>
                </a:cubicBezTo>
                <a:cubicBezTo>
                  <a:pt x="39" y="8"/>
                  <a:pt x="39" y="8"/>
                  <a:pt x="39" y="8"/>
                </a:cubicBezTo>
                <a:close/>
                <a:moveTo>
                  <a:pt x="66" y="125"/>
                </a:moveTo>
                <a:cubicBezTo>
                  <a:pt x="67" y="124"/>
                  <a:pt x="68" y="123"/>
                  <a:pt x="68" y="123"/>
                </a:cubicBezTo>
                <a:cubicBezTo>
                  <a:pt x="69" y="122"/>
                  <a:pt x="70" y="122"/>
                  <a:pt x="71" y="121"/>
                </a:cubicBezTo>
                <a:cubicBezTo>
                  <a:pt x="69" y="121"/>
                  <a:pt x="68" y="121"/>
                  <a:pt x="66" y="121"/>
                </a:cubicBezTo>
                <a:cubicBezTo>
                  <a:pt x="66" y="122"/>
                  <a:pt x="66" y="123"/>
                  <a:pt x="66" y="125"/>
                </a:cubicBezTo>
                <a:close/>
                <a:moveTo>
                  <a:pt x="45" y="52"/>
                </a:moveTo>
                <a:cubicBezTo>
                  <a:pt x="44" y="53"/>
                  <a:pt x="44" y="53"/>
                  <a:pt x="44" y="54"/>
                </a:cubicBezTo>
                <a:cubicBezTo>
                  <a:pt x="44" y="55"/>
                  <a:pt x="44" y="57"/>
                  <a:pt x="44" y="59"/>
                </a:cubicBezTo>
                <a:cubicBezTo>
                  <a:pt x="44" y="59"/>
                  <a:pt x="44" y="59"/>
                  <a:pt x="44" y="60"/>
                </a:cubicBezTo>
                <a:cubicBezTo>
                  <a:pt x="45" y="59"/>
                  <a:pt x="45" y="59"/>
                  <a:pt x="46" y="58"/>
                </a:cubicBezTo>
                <a:cubicBezTo>
                  <a:pt x="46" y="58"/>
                  <a:pt x="46" y="58"/>
                  <a:pt x="46" y="57"/>
                </a:cubicBezTo>
                <a:cubicBezTo>
                  <a:pt x="46" y="55"/>
                  <a:pt x="45" y="54"/>
                  <a:pt x="45" y="52"/>
                </a:cubicBezTo>
                <a:close/>
                <a:moveTo>
                  <a:pt x="38" y="120"/>
                </a:moveTo>
                <a:cubicBezTo>
                  <a:pt x="38" y="121"/>
                  <a:pt x="38" y="123"/>
                  <a:pt x="38" y="125"/>
                </a:cubicBezTo>
                <a:cubicBezTo>
                  <a:pt x="38" y="125"/>
                  <a:pt x="38" y="125"/>
                  <a:pt x="39" y="125"/>
                </a:cubicBezTo>
                <a:cubicBezTo>
                  <a:pt x="39" y="123"/>
                  <a:pt x="41" y="122"/>
                  <a:pt x="41" y="120"/>
                </a:cubicBezTo>
                <a:cubicBezTo>
                  <a:pt x="40" y="120"/>
                  <a:pt x="39" y="120"/>
                  <a:pt x="38" y="120"/>
                </a:cubicBezTo>
                <a:close/>
                <a:moveTo>
                  <a:pt x="44" y="78"/>
                </a:moveTo>
                <a:cubicBezTo>
                  <a:pt x="46" y="77"/>
                  <a:pt x="47" y="75"/>
                  <a:pt x="49" y="74"/>
                </a:cubicBezTo>
                <a:cubicBezTo>
                  <a:pt x="47" y="73"/>
                  <a:pt x="46" y="73"/>
                  <a:pt x="44" y="73"/>
                </a:cubicBezTo>
                <a:cubicBezTo>
                  <a:pt x="44" y="75"/>
                  <a:pt x="44" y="77"/>
                  <a:pt x="44" y="78"/>
                </a:cubicBezTo>
                <a:close/>
                <a:moveTo>
                  <a:pt x="234" y="120"/>
                </a:moveTo>
                <a:cubicBezTo>
                  <a:pt x="233" y="120"/>
                  <a:pt x="233" y="120"/>
                  <a:pt x="233" y="121"/>
                </a:cubicBezTo>
                <a:cubicBezTo>
                  <a:pt x="233" y="123"/>
                  <a:pt x="233" y="125"/>
                  <a:pt x="234" y="128"/>
                </a:cubicBezTo>
                <a:cubicBezTo>
                  <a:pt x="234" y="128"/>
                  <a:pt x="234" y="129"/>
                  <a:pt x="235" y="129"/>
                </a:cubicBezTo>
                <a:cubicBezTo>
                  <a:pt x="235" y="126"/>
                  <a:pt x="235" y="123"/>
                  <a:pt x="234" y="120"/>
                </a:cubicBezTo>
                <a:close/>
                <a:moveTo>
                  <a:pt x="53" y="195"/>
                </a:moveTo>
                <a:cubicBezTo>
                  <a:pt x="51" y="195"/>
                  <a:pt x="50" y="195"/>
                  <a:pt x="49" y="195"/>
                </a:cubicBezTo>
                <a:cubicBezTo>
                  <a:pt x="48" y="195"/>
                  <a:pt x="47" y="195"/>
                  <a:pt x="46" y="196"/>
                </a:cubicBezTo>
                <a:cubicBezTo>
                  <a:pt x="46" y="196"/>
                  <a:pt x="46" y="196"/>
                  <a:pt x="47" y="196"/>
                </a:cubicBezTo>
                <a:cubicBezTo>
                  <a:pt x="48" y="197"/>
                  <a:pt x="50" y="197"/>
                  <a:pt x="52" y="197"/>
                </a:cubicBezTo>
                <a:cubicBezTo>
                  <a:pt x="52" y="196"/>
                  <a:pt x="52" y="196"/>
                  <a:pt x="53" y="195"/>
                </a:cubicBezTo>
                <a:close/>
                <a:moveTo>
                  <a:pt x="119" y="73"/>
                </a:moveTo>
                <a:cubicBezTo>
                  <a:pt x="117" y="75"/>
                  <a:pt x="115" y="78"/>
                  <a:pt x="112" y="80"/>
                </a:cubicBezTo>
                <a:cubicBezTo>
                  <a:pt x="112" y="80"/>
                  <a:pt x="112" y="80"/>
                  <a:pt x="113" y="80"/>
                </a:cubicBezTo>
                <a:cubicBezTo>
                  <a:pt x="115" y="79"/>
                  <a:pt x="117" y="77"/>
                  <a:pt x="120" y="75"/>
                </a:cubicBezTo>
                <a:cubicBezTo>
                  <a:pt x="120" y="74"/>
                  <a:pt x="120" y="74"/>
                  <a:pt x="119" y="73"/>
                </a:cubicBezTo>
                <a:close/>
                <a:moveTo>
                  <a:pt x="40" y="98"/>
                </a:moveTo>
                <a:cubicBezTo>
                  <a:pt x="39" y="99"/>
                  <a:pt x="38" y="100"/>
                  <a:pt x="37" y="101"/>
                </a:cubicBezTo>
                <a:cubicBezTo>
                  <a:pt x="37" y="102"/>
                  <a:pt x="37" y="103"/>
                  <a:pt x="37" y="104"/>
                </a:cubicBezTo>
                <a:cubicBezTo>
                  <a:pt x="38" y="103"/>
                  <a:pt x="40" y="102"/>
                  <a:pt x="41" y="101"/>
                </a:cubicBezTo>
                <a:cubicBezTo>
                  <a:pt x="40" y="100"/>
                  <a:pt x="40" y="99"/>
                  <a:pt x="40" y="98"/>
                </a:cubicBezTo>
                <a:close/>
                <a:moveTo>
                  <a:pt x="177" y="71"/>
                </a:moveTo>
                <a:cubicBezTo>
                  <a:pt x="176" y="71"/>
                  <a:pt x="176" y="71"/>
                  <a:pt x="176" y="72"/>
                </a:cubicBezTo>
                <a:cubicBezTo>
                  <a:pt x="176" y="73"/>
                  <a:pt x="176" y="75"/>
                  <a:pt x="176" y="76"/>
                </a:cubicBezTo>
                <a:cubicBezTo>
                  <a:pt x="176" y="77"/>
                  <a:pt x="176" y="77"/>
                  <a:pt x="176" y="78"/>
                </a:cubicBezTo>
                <a:cubicBezTo>
                  <a:pt x="177" y="78"/>
                  <a:pt x="177" y="78"/>
                  <a:pt x="178" y="78"/>
                </a:cubicBezTo>
                <a:cubicBezTo>
                  <a:pt x="178" y="75"/>
                  <a:pt x="178" y="73"/>
                  <a:pt x="177" y="71"/>
                </a:cubicBezTo>
                <a:close/>
                <a:moveTo>
                  <a:pt x="164" y="173"/>
                </a:moveTo>
                <a:cubicBezTo>
                  <a:pt x="162" y="173"/>
                  <a:pt x="160" y="173"/>
                  <a:pt x="159" y="174"/>
                </a:cubicBezTo>
                <a:cubicBezTo>
                  <a:pt x="158" y="174"/>
                  <a:pt x="157" y="175"/>
                  <a:pt x="157" y="176"/>
                </a:cubicBezTo>
                <a:cubicBezTo>
                  <a:pt x="158" y="176"/>
                  <a:pt x="159" y="176"/>
                  <a:pt x="160" y="176"/>
                </a:cubicBezTo>
                <a:cubicBezTo>
                  <a:pt x="161" y="175"/>
                  <a:pt x="162" y="174"/>
                  <a:pt x="164" y="173"/>
                </a:cubicBezTo>
                <a:close/>
                <a:moveTo>
                  <a:pt x="179" y="35"/>
                </a:moveTo>
                <a:cubicBezTo>
                  <a:pt x="179" y="35"/>
                  <a:pt x="179" y="35"/>
                  <a:pt x="179" y="35"/>
                </a:cubicBezTo>
                <a:cubicBezTo>
                  <a:pt x="179" y="32"/>
                  <a:pt x="180" y="30"/>
                  <a:pt x="180" y="27"/>
                </a:cubicBezTo>
                <a:cubicBezTo>
                  <a:pt x="179" y="27"/>
                  <a:pt x="179" y="27"/>
                  <a:pt x="178" y="28"/>
                </a:cubicBezTo>
                <a:cubicBezTo>
                  <a:pt x="178" y="30"/>
                  <a:pt x="178" y="32"/>
                  <a:pt x="179" y="35"/>
                </a:cubicBezTo>
                <a:close/>
                <a:moveTo>
                  <a:pt x="48" y="139"/>
                </a:moveTo>
                <a:cubicBezTo>
                  <a:pt x="46" y="141"/>
                  <a:pt x="45" y="143"/>
                  <a:pt x="44" y="144"/>
                </a:cubicBezTo>
                <a:cubicBezTo>
                  <a:pt x="46" y="144"/>
                  <a:pt x="47" y="144"/>
                  <a:pt x="49" y="143"/>
                </a:cubicBezTo>
                <a:cubicBezTo>
                  <a:pt x="49" y="142"/>
                  <a:pt x="48" y="141"/>
                  <a:pt x="48" y="139"/>
                </a:cubicBezTo>
                <a:close/>
                <a:moveTo>
                  <a:pt x="177" y="124"/>
                </a:moveTo>
                <a:cubicBezTo>
                  <a:pt x="179" y="122"/>
                  <a:pt x="182" y="121"/>
                  <a:pt x="184" y="119"/>
                </a:cubicBezTo>
                <a:cubicBezTo>
                  <a:pt x="184" y="119"/>
                  <a:pt x="184" y="119"/>
                  <a:pt x="183" y="119"/>
                </a:cubicBezTo>
                <a:cubicBezTo>
                  <a:pt x="181" y="120"/>
                  <a:pt x="179" y="121"/>
                  <a:pt x="177" y="122"/>
                </a:cubicBezTo>
                <a:cubicBezTo>
                  <a:pt x="177" y="122"/>
                  <a:pt x="177" y="123"/>
                  <a:pt x="177" y="124"/>
                </a:cubicBezTo>
                <a:close/>
                <a:moveTo>
                  <a:pt x="29" y="108"/>
                </a:moveTo>
                <a:cubicBezTo>
                  <a:pt x="29" y="107"/>
                  <a:pt x="29" y="107"/>
                  <a:pt x="29" y="106"/>
                </a:cubicBezTo>
                <a:cubicBezTo>
                  <a:pt x="29" y="106"/>
                  <a:pt x="29" y="105"/>
                  <a:pt x="29" y="104"/>
                </a:cubicBezTo>
                <a:cubicBezTo>
                  <a:pt x="29" y="103"/>
                  <a:pt x="29" y="102"/>
                  <a:pt x="29" y="100"/>
                </a:cubicBezTo>
                <a:cubicBezTo>
                  <a:pt x="28" y="101"/>
                  <a:pt x="27" y="101"/>
                  <a:pt x="27" y="102"/>
                </a:cubicBezTo>
                <a:cubicBezTo>
                  <a:pt x="27" y="104"/>
                  <a:pt x="27" y="106"/>
                  <a:pt x="29" y="108"/>
                </a:cubicBezTo>
                <a:close/>
                <a:moveTo>
                  <a:pt x="198" y="128"/>
                </a:moveTo>
                <a:cubicBezTo>
                  <a:pt x="196" y="129"/>
                  <a:pt x="196" y="129"/>
                  <a:pt x="196" y="131"/>
                </a:cubicBezTo>
                <a:cubicBezTo>
                  <a:pt x="196" y="131"/>
                  <a:pt x="196" y="132"/>
                  <a:pt x="197" y="132"/>
                </a:cubicBezTo>
                <a:cubicBezTo>
                  <a:pt x="197" y="133"/>
                  <a:pt x="197" y="133"/>
                  <a:pt x="197" y="133"/>
                </a:cubicBezTo>
                <a:cubicBezTo>
                  <a:pt x="197" y="134"/>
                  <a:pt x="197" y="134"/>
                  <a:pt x="197" y="135"/>
                </a:cubicBezTo>
                <a:cubicBezTo>
                  <a:pt x="197" y="134"/>
                  <a:pt x="198" y="134"/>
                  <a:pt x="198" y="134"/>
                </a:cubicBezTo>
                <a:cubicBezTo>
                  <a:pt x="198" y="132"/>
                  <a:pt x="198" y="130"/>
                  <a:pt x="198" y="128"/>
                </a:cubicBezTo>
                <a:close/>
                <a:moveTo>
                  <a:pt x="167" y="30"/>
                </a:moveTo>
                <a:cubicBezTo>
                  <a:pt x="168" y="30"/>
                  <a:pt x="169" y="30"/>
                  <a:pt x="169" y="29"/>
                </a:cubicBezTo>
                <a:cubicBezTo>
                  <a:pt x="169" y="29"/>
                  <a:pt x="170" y="29"/>
                  <a:pt x="170" y="29"/>
                </a:cubicBezTo>
                <a:cubicBezTo>
                  <a:pt x="170" y="28"/>
                  <a:pt x="170" y="27"/>
                  <a:pt x="170" y="25"/>
                </a:cubicBezTo>
                <a:cubicBezTo>
                  <a:pt x="168" y="26"/>
                  <a:pt x="168" y="27"/>
                  <a:pt x="166" y="28"/>
                </a:cubicBezTo>
                <a:cubicBezTo>
                  <a:pt x="167" y="29"/>
                  <a:pt x="167" y="29"/>
                  <a:pt x="167" y="30"/>
                </a:cubicBezTo>
                <a:close/>
                <a:moveTo>
                  <a:pt x="193" y="82"/>
                </a:moveTo>
                <a:cubicBezTo>
                  <a:pt x="193" y="80"/>
                  <a:pt x="193" y="79"/>
                  <a:pt x="193" y="77"/>
                </a:cubicBezTo>
                <a:cubicBezTo>
                  <a:pt x="193" y="77"/>
                  <a:pt x="192" y="77"/>
                  <a:pt x="192" y="78"/>
                </a:cubicBezTo>
                <a:cubicBezTo>
                  <a:pt x="192" y="78"/>
                  <a:pt x="191" y="78"/>
                  <a:pt x="191" y="78"/>
                </a:cubicBezTo>
                <a:cubicBezTo>
                  <a:pt x="191" y="80"/>
                  <a:pt x="191" y="81"/>
                  <a:pt x="191" y="82"/>
                </a:cubicBezTo>
                <a:cubicBezTo>
                  <a:pt x="192" y="82"/>
                  <a:pt x="193" y="82"/>
                  <a:pt x="193" y="82"/>
                </a:cubicBezTo>
                <a:close/>
                <a:moveTo>
                  <a:pt x="108" y="148"/>
                </a:moveTo>
                <a:cubicBezTo>
                  <a:pt x="108" y="148"/>
                  <a:pt x="108" y="148"/>
                  <a:pt x="108" y="148"/>
                </a:cubicBezTo>
                <a:cubicBezTo>
                  <a:pt x="107" y="150"/>
                  <a:pt x="105" y="152"/>
                  <a:pt x="104" y="155"/>
                </a:cubicBezTo>
                <a:cubicBezTo>
                  <a:pt x="106" y="154"/>
                  <a:pt x="107" y="152"/>
                  <a:pt x="108" y="151"/>
                </a:cubicBezTo>
                <a:cubicBezTo>
                  <a:pt x="109" y="151"/>
                  <a:pt x="109" y="150"/>
                  <a:pt x="109" y="150"/>
                </a:cubicBezTo>
                <a:cubicBezTo>
                  <a:pt x="109" y="149"/>
                  <a:pt x="109" y="149"/>
                  <a:pt x="108" y="148"/>
                </a:cubicBezTo>
                <a:close/>
                <a:moveTo>
                  <a:pt x="106" y="93"/>
                </a:moveTo>
                <a:cubicBezTo>
                  <a:pt x="107" y="93"/>
                  <a:pt x="107" y="92"/>
                  <a:pt x="108" y="92"/>
                </a:cubicBezTo>
                <a:cubicBezTo>
                  <a:pt x="108" y="90"/>
                  <a:pt x="108" y="89"/>
                  <a:pt x="108" y="88"/>
                </a:cubicBezTo>
                <a:cubicBezTo>
                  <a:pt x="107" y="88"/>
                  <a:pt x="106" y="89"/>
                  <a:pt x="105" y="89"/>
                </a:cubicBezTo>
                <a:cubicBezTo>
                  <a:pt x="105" y="91"/>
                  <a:pt x="105" y="92"/>
                  <a:pt x="106" y="93"/>
                </a:cubicBezTo>
                <a:close/>
                <a:moveTo>
                  <a:pt x="30" y="66"/>
                </a:moveTo>
                <a:cubicBezTo>
                  <a:pt x="31" y="65"/>
                  <a:pt x="32" y="65"/>
                  <a:pt x="32" y="64"/>
                </a:cubicBezTo>
                <a:cubicBezTo>
                  <a:pt x="31" y="62"/>
                  <a:pt x="31" y="60"/>
                  <a:pt x="31" y="59"/>
                </a:cubicBezTo>
                <a:cubicBezTo>
                  <a:pt x="30" y="59"/>
                  <a:pt x="30" y="59"/>
                  <a:pt x="30" y="60"/>
                </a:cubicBezTo>
                <a:cubicBezTo>
                  <a:pt x="30" y="62"/>
                  <a:pt x="30" y="64"/>
                  <a:pt x="30" y="66"/>
                </a:cubicBezTo>
                <a:close/>
                <a:moveTo>
                  <a:pt x="50" y="146"/>
                </a:moveTo>
                <a:cubicBezTo>
                  <a:pt x="47" y="146"/>
                  <a:pt x="42" y="147"/>
                  <a:pt x="41" y="148"/>
                </a:cubicBezTo>
                <a:cubicBezTo>
                  <a:pt x="43" y="148"/>
                  <a:pt x="46" y="148"/>
                  <a:pt x="48" y="148"/>
                </a:cubicBezTo>
                <a:cubicBezTo>
                  <a:pt x="48" y="148"/>
                  <a:pt x="49" y="148"/>
                  <a:pt x="50" y="148"/>
                </a:cubicBezTo>
                <a:cubicBezTo>
                  <a:pt x="50" y="147"/>
                  <a:pt x="50" y="147"/>
                  <a:pt x="50" y="146"/>
                </a:cubicBezTo>
                <a:close/>
                <a:moveTo>
                  <a:pt x="172" y="128"/>
                </a:moveTo>
                <a:cubicBezTo>
                  <a:pt x="172" y="128"/>
                  <a:pt x="172" y="128"/>
                  <a:pt x="172" y="128"/>
                </a:cubicBezTo>
                <a:cubicBezTo>
                  <a:pt x="173" y="127"/>
                  <a:pt x="173" y="127"/>
                  <a:pt x="174" y="126"/>
                </a:cubicBezTo>
                <a:cubicBezTo>
                  <a:pt x="174" y="126"/>
                  <a:pt x="175" y="126"/>
                  <a:pt x="175" y="126"/>
                </a:cubicBezTo>
                <a:cubicBezTo>
                  <a:pt x="175" y="125"/>
                  <a:pt x="174" y="124"/>
                  <a:pt x="174" y="123"/>
                </a:cubicBezTo>
                <a:cubicBezTo>
                  <a:pt x="173" y="123"/>
                  <a:pt x="173" y="123"/>
                  <a:pt x="172" y="124"/>
                </a:cubicBezTo>
                <a:cubicBezTo>
                  <a:pt x="172" y="125"/>
                  <a:pt x="172" y="126"/>
                  <a:pt x="172" y="128"/>
                </a:cubicBezTo>
                <a:close/>
                <a:moveTo>
                  <a:pt x="53" y="161"/>
                </a:moveTo>
                <a:cubicBezTo>
                  <a:pt x="53" y="161"/>
                  <a:pt x="53" y="160"/>
                  <a:pt x="53" y="159"/>
                </a:cubicBezTo>
                <a:cubicBezTo>
                  <a:pt x="53" y="159"/>
                  <a:pt x="52" y="159"/>
                  <a:pt x="52" y="159"/>
                </a:cubicBezTo>
                <a:cubicBezTo>
                  <a:pt x="52" y="159"/>
                  <a:pt x="51" y="159"/>
                  <a:pt x="50" y="159"/>
                </a:cubicBezTo>
                <a:cubicBezTo>
                  <a:pt x="48" y="160"/>
                  <a:pt x="48" y="160"/>
                  <a:pt x="48" y="161"/>
                </a:cubicBezTo>
                <a:cubicBezTo>
                  <a:pt x="50" y="161"/>
                  <a:pt x="51" y="161"/>
                  <a:pt x="53" y="161"/>
                </a:cubicBezTo>
                <a:close/>
                <a:moveTo>
                  <a:pt x="117" y="46"/>
                </a:moveTo>
                <a:cubicBezTo>
                  <a:pt x="120" y="43"/>
                  <a:pt x="124" y="40"/>
                  <a:pt x="127" y="36"/>
                </a:cubicBezTo>
                <a:cubicBezTo>
                  <a:pt x="127" y="36"/>
                  <a:pt x="127" y="36"/>
                  <a:pt x="127" y="36"/>
                </a:cubicBezTo>
                <a:cubicBezTo>
                  <a:pt x="126" y="37"/>
                  <a:pt x="125" y="38"/>
                  <a:pt x="124" y="39"/>
                </a:cubicBezTo>
                <a:cubicBezTo>
                  <a:pt x="121" y="41"/>
                  <a:pt x="119" y="43"/>
                  <a:pt x="117" y="45"/>
                </a:cubicBezTo>
                <a:cubicBezTo>
                  <a:pt x="117" y="45"/>
                  <a:pt x="117" y="46"/>
                  <a:pt x="117" y="46"/>
                </a:cubicBezTo>
                <a:close/>
                <a:moveTo>
                  <a:pt x="194" y="52"/>
                </a:moveTo>
                <a:cubicBezTo>
                  <a:pt x="193" y="52"/>
                  <a:pt x="192" y="52"/>
                  <a:pt x="192" y="53"/>
                </a:cubicBezTo>
                <a:cubicBezTo>
                  <a:pt x="192" y="54"/>
                  <a:pt x="192" y="56"/>
                  <a:pt x="192" y="57"/>
                </a:cubicBezTo>
                <a:cubicBezTo>
                  <a:pt x="193" y="57"/>
                  <a:pt x="193" y="57"/>
                  <a:pt x="194" y="57"/>
                </a:cubicBezTo>
                <a:cubicBezTo>
                  <a:pt x="194" y="55"/>
                  <a:pt x="194" y="54"/>
                  <a:pt x="194" y="52"/>
                </a:cubicBezTo>
                <a:close/>
                <a:moveTo>
                  <a:pt x="92" y="148"/>
                </a:moveTo>
                <a:cubicBezTo>
                  <a:pt x="96" y="146"/>
                  <a:pt x="97" y="143"/>
                  <a:pt x="97" y="141"/>
                </a:cubicBezTo>
                <a:cubicBezTo>
                  <a:pt x="95" y="143"/>
                  <a:pt x="94" y="145"/>
                  <a:pt x="92" y="147"/>
                </a:cubicBezTo>
                <a:cubicBezTo>
                  <a:pt x="92" y="147"/>
                  <a:pt x="92" y="147"/>
                  <a:pt x="92" y="148"/>
                </a:cubicBezTo>
                <a:close/>
                <a:moveTo>
                  <a:pt x="77" y="51"/>
                </a:moveTo>
                <a:cubicBezTo>
                  <a:pt x="75" y="50"/>
                  <a:pt x="75" y="51"/>
                  <a:pt x="74" y="51"/>
                </a:cubicBezTo>
                <a:cubicBezTo>
                  <a:pt x="73" y="52"/>
                  <a:pt x="73" y="53"/>
                  <a:pt x="72" y="53"/>
                </a:cubicBezTo>
                <a:cubicBezTo>
                  <a:pt x="71" y="54"/>
                  <a:pt x="71" y="55"/>
                  <a:pt x="72" y="56"/>
                </a:cubicBezTo>
                <a:cubicBezTo>
                  <a:pt x="73" y="54"/>
                  <a:pt x="75" y="53"/>
                  <a:pt x="77" y="51"/>
                </a:cubicBezTo>
                <a:close/>
                <a:moveTo>
                  <a:pt x="160" y="118"/>
                </a:moveTo>
                <a:cubicBezTo>
                  <a:pt x="161" y="118"/>
                  <a:pt x="162" y="118"/>
                  <a:pt x="163" y="118"/>
                </a:cubicBezTo>
                <a:cubicBezTo>
                  <a:pt x="163" y="118"/>
                  <a:pt x="164" y="118"/>
                  <a:pt x="165" y="119"/>
                </a:cubicBezTo>
                <a:cubicBezTo>
                  <a:pt x="165" y="117"/>
                  <a:pt x="165" y="116"/>
                  <a:pt x="165" y="114"/>
                </a:cubicBezTo>
                <a:cubicBezTo>
                  <a:pt x="163" y="115"/>
                  <a:pt x="162" y="116"/>
                  <a:pt x="160" y="118"/>
                </a:cubicBezTo>
                <a:close/>
                <a:moveTo>
                  <a:pt x="74" y="146"/>
                </a:moveTo>
                <a:cubicBezTo>
                  <a:pt x="76" y="145"/>
                  <a:pt x="77" y="143"/>
                  <a:pt x="79" y="141"/>
                </a:cubicBezTo>
                <a:cubicBezTo>
                  <a:pt x="78" y="141"/>
                  <a:pt x="77" y="141"/>
                  <a:pt x="76" y="142"/>
                </a:cubicBezTo>
                <a:cubicBezTo>
                  <a:pt x="76" y="143"/>
                  <a:pt x="75" y="144"/>
                  <a:pt x="74" y="145"/>
                </a:cubicBezTo>
                <a:cubicBezTo>
                  <a:pt x="74" y="145"/>
                  <a:pt x="73" y="146"/>
                  <a:pt x="74" y="146"/>
                </a:cubicBezTo>
                <a:close/>
                <a:moveTo>
                  <a:pt x="89" y="124"/>
                </a:moveTo>
                <a:cubicBezTo>
                  <a:pt x="89" y="124"/>
                  <a:pt x="89" y="123"/>
                  <a:pt x="89" y="123"/>
                </a:cubicBezTo>
                <a:cubicBezTo>
                  <a:pt x="88" y="124"/>
                  <a:pt x="86" y="124"/>
                  <a:pt x="85" y="124"/>
                </a:cubicBezTo>
                <a:cubicBezTo>
                  <a:pt x="85" y="125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6" y="127"/>
                  <a:pt x="88" y="125"/>
                  <a:pt x="89" y="124"/>
                </a:cubicBezTo>
                <a:close/>
                <a:moveTo>
                  <a:pt x="53" y="152"/>
                </a:moveTo>
                <a:cubicBezTo>
                  <a:pt x="51" y="154"/>
                  <a:pt x="50" y="155"/>
                  <a:pt x="50" y="157"/>
                </a:cubicBezTo>
                <a:cubicBezTo>
                  <a:pt x="51" y="156"/>
                  <a:pt x="52" y="156"/>
                  <a:pt x="53" y="156"/>
                </a:cubicBezTo>
                <a:cubicBezTo>
                  <a:pt x="53" y="155"/>
                  <a:pt x="53" y="153"/>
                  <a:pt x="53" y="152"/>
                </a:cubicBezTo>
                <a:close/>
                <a:moveTo>
                  <a:pt x="102" y="120"/>
                </a:moveTo>
                <a:cubicBezTo>
                  <a:pt x="103" y="120"/>
                  <a:pt x="103" y="119"/>
                  <a:pt x="104" y="119"/>
                </a:cubicBezTo>
                <a:cubicBezTo>
                  <a:pt x="107" y="116"/>
                  <a:pt x="110" y="114"/>
                  <a:pt x="113" y="111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10" y="113"/>
                  <a:pt x="106" y="116"/>
                  <a:pt x="102" y="120"/>
                </a:cubicBezTo>
                <a:close/>
                <a:moveTo>
                  <a:pt x="186" y="18"/>
                </a:moveTo>
                <a:cubicBezTo>
                  <a:pt x="186" y="18"/>
                  <a:pt x="186" y="18"/>
                  <a:pt x="186" y="18"/>
                </a:cubicBezTo>
                <a:cubicBezTo>
                  <a:pt x="187" y="17"/>
                  <a:pt x="188" y="15"/>
                  <a:pt x="188" y="13"/>
                </a:cubicBezTo>
                <a:cubicBezTo>
                  <a:pt x="187" y="13"/>
                  <a:pt x="186" y="12"/>
                  <a:pt x="185" y="12"/>
                </a:cubicBezTo>
                <a:cubicBezTo>
                  <a:pt x="186" y="14"/>
                  <a:pt x="186" y="16"/>
                  <a:pt x="186" y="18"/>
                </a:cubicBezTo>
                <a:close/>
                <a:moveTo>
                  <a:pt x="122" y="145"/>
                </a:moveTo>
                <a:cubicBezTo>
                  <a:pt x="122" y="145"/>
                  <a:pt x="122" y="145"/>
                  <a:pt x="122" y="145"/>
                </a:cubicBezTo>
                <a:cubicBezTo>
                  <a:pt x="121" y="146"/>
                  <a:pt x="120" y="146"/>
                  <a:pt x="119" y="147"/>
                </a:cubicBezTo>
                <a:cubicBezTo>
                  <a:pt x="119" y="147"/>
                  <a:pt x="119" y="147"/>
                  <a:pt x="119" y="148"/>
                </a:cubicBezTo>
                <a:cubicBezTo>
                  <a:pt x="119" y="149"/>
                  <a:pt x="119" y="150"/>
                  <a:pt x="119" y="151"/>
                </a:cubicBezTo>
                <a:cubicBezTo>
                  <a:pt x="121" y="149"/>
                  <a:pt x="121" y="147"/>
                  <a:pt x="122" y="145"/>
                </a:cubicBezTo>
                <a:close/>
                <a:moveTo>
                  <a:pt x="189" y="43"/>
                </a:moveTo>
                <a:cubicBezTo>
                  <a:pt x="189" y="43"/>
                  <a:pt x="190" y="43"/>
                  <a:pt x="190" y="42"/>
                </a:cubicBezTo>
                <a:cubicBezTo>
                  <a:pt x="190" y="40"/>
                  <a:pt x="190" y="37"/>
                  <a:pt x="190" y="35"/>
                </a:cubicBezTo>
                <a:cubicBezTo>
                  <a:pt x="190" y="34"/>
                  <a:pt x="190" y="34"/>
                  <a:pt x="190" y="34"/>
                </a:cubicBezTo>
                <a:cubicBezTo>
                  <a:pt x="189" y="35"/>
                  <a:pt x="188" y="41"/>
                  <a:pt x="189" y="43"/>
                </a:cubicBezTo>
                <a:close/>
                <a:moveTo>
                  <a:pt x="102" y="162"/>
                </a:moveTo>
                <a:cubicBezTo>
                  <a:pt x="102" y="162"/>
                  <a:pt x="102" y="162"/>
                  <a:pt x="102" y="163"/>
                </a:cubicBezTo>
                <a:cubicBezTo>
                  <a:pt x="104" y="162"/>
                  <a:pt x="106" y="161"/>
                  <a:pt x="108" y="159"/>
                </a:cubicBezTo>
                <a:cubicBezTo>
                  <a:pt x="108" y="159"/>
                  <a:pt x="109" y="159"/>
                  <a:pt x="109" y="158"/>
                </a:cubicBezTo>
                <a:cubicBezTo>
                  <a:pt x="108" y="158"/>
                  <a:pt x="106" y="158"/>
                  <a:pt x="105" y="159"/>
                </a:cubicBezTo>
                <a:cubicBezTo>
                  <a:pt x="104" y="160"/>
                  <a:pt x="103" y="161"/>
                  <a:pt x="102" y="162"/>
                </a:cubicBezTo>
                <a:close/>
                <a:moveTo>
                  <a:pt x="32" y="170"/>
                </a:moveTo>
                <a:cubicBezTo>
                  <a:pt x="32" y="170"/>
                  <a:pt x="31" y="171"/>
                  <a:pt x="31" y="171"/>
                </a:cubicBezTo>
                <a:cubicBezTo>
                  <a:pt x="31" y="173"/>
                  <a:pt x="31" y="176"/>
                  <a:pt x="31" y="178"/>
                </a:cubicBezTo>
                <a:cubicBezTo>
                  <a:pt x="32" y="178"/>
                  <a:pt x="32" y="178"/>
                  <a:pt x="32" y="177"/>
                </a:cubicBezTo>
                <a:cubicBezTo>
                  <a:pt x="32" y="175"/>
                  <a:pt x="32" y="173"/>
                  <a:pt x="32" y="170"/>
                </a:cubicBezTo>
                <a:close/>
                <a:moveTo>
                  <a:pt x="109" y="30"/>
                </a:moveTo>
                <a:cubicBezTo>
                  <a:pt x="106" y="31"/>
                  <a:pt x="104" y="33"/>
                  <a:pt x="101" y="34"/>
                </a:cubicBezTo>
                <a:cubicBezTo>
                  <a:pt x="105" y="34"/>
                  <a:pt x="107" y="33"/>
                  <a:pt x="109" y="30"/>
                </a:cubicBezTo>
                <a:close/>
                <a:moveTo>
                  <a:pt x="146" y="72"/>
                </a:moveTo>
                <a:cubicBezTo>
                  <a:pt x="149" y="71"/>
                  <a:pt x="151" y="69"/>
                  <a:pt x="153" y="67"/>
                </a:cubicBezTo>
                <a:cubicBezTo>
                  <a:pt x="153" y="67"/>
                  <a:pt x="153" y="67"/>
                  <a:pt x="153" y="67"/>
                </a:cubicBezTo>
                <a:cubicBezTo>
                  <a:pt x="151" y="67"/>
                  <a:pt x="148" y="69"/>
                  <a:pt x="146" y="70"/>
                </a:cubicBezTo>
                <a:cubicBezTo>
                  <a:pt x="146" y="71"/>
                  <a:pt x="146" y="71"/>
                  <a:pt x="146" y="72"/>
                </a:cubicBezTo>
                <a:close/>
                <a:moveTo>
                  <a:pt x="196" y="115"/>
                </a:moveTo>
                <a:cubicBezTo>
                  <a:pt x="197" y="115"/>
                  <a:pt x="198" y="114"/>
                  <a:pt x="198" y="114"/>
                </a:cubicBezTo>
                <a:cubicBezTo>
                  <a:pt x="197" y="111"/>
                  <a:pt x="197" y="108"/>
                  <a:pt x="197" y="105"/>
                </a:cubicBezTo>
                <a:cubicBezTo>
                  <a:pt x="197" y="105"/>
                  <a:pt x="197" y="105"/>
                  <a:pt x="197" y="105"/>
                </a:cubicBezTo>
                <a:cubicBezTo>
                  <a:pt x="197" y="105"/>
                  <a:pt x="197" y="105"/>
                  <a:pt x="197" y="105"/>
                </a:cubicBezTo>
                <a:cubicBezTo>
                  <a:pt x="197" y="108"/>
                  <a:pt x="196" y="112"/>
                  <a:pt x="196" y="115"/>
                </a:cubicBezTo>
                <a:close/>
                <a:moveTo>
                  <a:pt x="60" y="167"/>
                </a:moveTo>
                <a:cubicBezTo>
                  <a:pt x="60" y="166"/>
                  <a:pt x="60" y="165"/>
                  <a:pt x="60" y="164"/>
                </a:cubicBezTo>
                <a:cubicBezTo>
                  <a:pt x="59" y="165"/>
                  <a:pt x="57" y="165"/>
                  <a:pt x="56" y="165"/>
                </a:cubicBezTo>
                <a:cubicBezTo>
                  <a:pt x="56" y="166"/>
                  <a:pt x="56" y="166"/>
                  <a:pt x="56" y="167"/>
                </a:cubicBezTo>
                <a:cubicBezTo>
                  <a:pt x="57" y="167"/>
                  <a:pt x="58" y="167"/>
                  <a:pt x="60" y="167"/>
                </a:cubicBezTo>
                <a:close/>
                <a:moveTo>
                  <a:pt x="239" y="208"/>
                </a:moveTo>
                <a:cubicBezTo>
                  <a:pt x="240" y="208"/>
                  <a:pt x="240" y="208"/>
                  <a:pt x="240" y="208"/>
                </a:cubicBezTo>
                <a:cubicBezTo>
                  <a:pt x="240" y="207"/>
                  <a:pt x="239" y="206"/>
                  <a:pt x="239" y="204"/>
                </a:cubicBezTo>
                <a:cubicBezTo>
                  <a:pt x="238" y="205"/>
                  <a:pt x="237" y="205"/>
                  <a:pt x="236" y="205"/>
                </a:cubicBezTo>
                <a:cubicBezTo>
                  <a:pt x="236" y="205"/>
                  <a:pt x="235" y="205"/>
                  <a:pt x="235" y="205"/>
                </a:cubicBezTo>
                <a:cubicBezTo>
                  <a:pt x="237" y="206"/>
                  <a:pt x="238" y="207"/>
                  <a:pt x="239" y="208"/>
                </a:cubicBezTo>
                <a:close/>
                <a:moveTo>
                  <a:pt x="156" y="70"/>
                </a:moveTo>
                <a:cubicBezTo>
                  <a:pt x="157" y="69"/>
                  <a:pt x="159" y="69"/>
                  <a:pt x="160" y="69"/>
                </a:cubicBezTo>
                <a:cubicBezTo>
                  <a:pt x="160" y="68"/>
                  <a:pt x="160" y="67"/>
                  <a:pt x="160" y="66"/>
                </a:cubicBezTo>
                <a:cubicBezTo>
                  <a:pt x="159" y="67"/>
                  <a:pt x="158" y="68"/>
                  <a:pt x="156" y="68"/>
                </a:cubicBezTo>
                <a:cubicBezTo>
                  <a:pt x="156" y="69"/>
                  <a:pt x="156" y="69"/>
                  <a:pt x="156" y="70"/>
                </a:cubicBezTo>
                <a:close/>
                <a:moveTo>
                  <a:pt x="181" y="191"/>
                </a:moveTo>
                <a:cubicBezTo>
                  <a:pt x="184" y="190"/>
                  <a:pt x="186" y="189"/>
                  <a:pt x="188" y="188"/>
                </a:cubicBezTo>
                <a:cubicBezTo>
                  <a:pt x="186" y="188"/>
                  <a:pt x="184" y="188"/>
                  <a:pt x="182" y="188"/>
                </a:cubicBezTo>
                <a:cubicBezTo>
                  <a:pt x="182" y="189"/>
                  <a:pt x="181" y="190"/>
                  <a:pt x="181" y="191"/>
                </a:cubicBezTo>
                <a:close/>
                <a:moveTo>
                  <a:pt x="183" y="25"/>
                </a:moveTo>
                <a:cubicBezTo>
                  <a:pt x="183" y="25"/>
                  <a:pt x="183" y="25"/>
                  <a:pt x="183" y="25"/>
                </a:cubicBezTo>
                <a:cubicBezTo>
                  <a:pt x="183" y="28"/>
                  <a:pt x="182" y="31"/>
                  <a:pt x="182" y="34"/>
                </a:cubicBezTo>
                <a:cubicBezTo>
                  <a:pt x="183" y="33"/>
                  <a:pt x="183" y="33"/>
                  <a:pt x="183" y="33"/>
                </a:cubicBezTo>
                <a:cubicBezTo>
                  <a:pt x="183" y="30"/>
                  <a:pt x="183" y="28"/>
                  <a:pt x="183" y="25"/>
                </a:cubicBezTo>
                <a:close/>
                <a:moveTo>
                  <a:pt x="56" y="162"/>
                </a:moveTo>
                <a:cubicBezTo>
                  <a:pt x="56" y="161"/>
                  <a:pt x="57" y="161"/>
                  <a:pt x="57" y="161"/>
                </a:cubicBezTo>
                <a:cubicBezTo>
                  <a:pt x="58" y="160"/>
                  <a:pt x="59" y="159"/>
                  <a:pt x="60" y="158"/>
                </a:cubicBezTo>
                <a:cubicBezTo>
                  <a:pt x="58" y="158"/>
                  <a:pt x="57" y="158"/>
                  <a:pt x="56" y="158"/>
                </a:cubicBezTo>
                <a:cubicBezTo>
                  <a:pt x="56" y="159"/>
                  <a:pt x="56" y="160"/>
                  <a:pt x="56" y="162"/>
                </a:cubicBezTo>
                <a:close/>
                <a:moveTo>
                  <a:pt x="193" y="44"/>
                </a:moveTo>
                <a:cubicBezTo>
                  <a:pt x="192" y="46"/>
                  <a:pt x="192" y="48"/>
                  <a:pt x="192" y="50"/>
                </a:cubicBezTo>
                <a:cubicBezTo>
                  <a:pt x="193" y="50"/>
                  <a:pt x="193" y="49"/>
                  <a:pt x="194" y="49"/>
                </a:cubicBezTo>
                <a:cubicBezTo>
                  <a:pt x="194" y="47"/>
                  <a:pt x="194" y="46"/>
                  <a:pt x="194" y="44"/>
                </a:cubicBezTo>
                <a:cubicBezTo>
                  <a:pt x="194" y="44"/>
                  <a:pt x="194" y="44"/>
                  <a:pt x="193" y="44"/>
                </a:cubicBezTo>
                <a:close/>
                <a:moveTo>
                  <a:pt x="108" y="171"/>
                </a:moveTo>
                <a:cubicBezTo>
                  <a:pt x="106" y="172"/>
                  <a:pt x="104" y="172"/>
                  <a:pt x="102" y="173"/>
                </a:cubicBezTo>
                <a:cubicBezTo>
                  <a:pt x="104" y="173"/>
                  <a:pt x="107" y="173"/>
                  <a:pt x="108" y="173"/>
                </a:cubicBezTo>
                <a:cubicBezTo>
                  <a:pt x="108" y="173"/>
                  <a:pt x="108" y="172"/>
                  <a:pt x="108" y="171"/>
                </a:cubicBezTo>
                <a:close/>
                <a:moveTo>
                  <a:pt x="127" y="73"/>
                </a:moveTo>
                <a:cubicBezTo>
                  <a:pt x="126" y="74"/>
                  <a:pt x="125" y="75"/>
                  <a:pt x="124" y="76"/>
                </a:cubicBezTo>
                <a:cubicBezTo>
                  <a:pt x="123" y="76"/>
                  <a:pt x="123" y="76"/>
                  <a:pt x="123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5"/>
                  <a:pt x="127" y="74"/>
                  <a:pt x="127" y="73"/>
                </a:cubicBezTo>
                <a:close/>
                <a:moveTo>
                  <a:pt x="37" y="77"/>
                </a:moveTo>
                <a:cubicBezTo>
                  <a:pt x="39" y="76"/>
                  <a:pt x="39" y="75"/>
                  <a:pt x="41" y="73"/>
                </a:cubicBezTo>
                <a:cubicBezTo>
                  <a:pt x="39" y="73"/>
                  <a:pt x="38" y="73"/>
                  <a:pt x="36" y="73"/>
                </a:cubicBezTo>
                <a:cubicBezTo>
                  <a:pt x="37" y="74"/>
                  <a:pt x="37" y="76"/>
                  <a:pt x="37" y="77"/>
                </a:cubicBezTo>
                <a:close/>
                <a:moveTo>
                  <a:pt x="42" y="86"/>
                </a:moveTo>
                <a:cubicBezTo>
                  <a:pt x="42" y="86"/>
                  <a:pt x="42" y="86"/>
                  <a:pt x="41" y="86"/>
                </a:cubicBezTo>
                <a:cubicBezTo>
                  <a:pt x="41" y="86"/>
                  <a:pt x="41" y="86"/>
                  <a:pt x="40" y="87"/>
                </a:cubicBezTo>
                <a:cubicBezTo>
                  <a:pt x="40" y="87"/>
                  <a:pt x="40" y="88"/>
                  <a:pt x="40" y="88"/>
                </a:cubicBezTo>
                <a:cubicBezTo>
                  <a:pt x="40" y="89"/>
                  <a:pt x="40" y="91"/>
                  <a:pt x="41" y="92"/>
                </a:cubicBezTo>
                <a:cubicBezTo>
                  <a:pt x="41" y="92"/>
                  <a:pt x="42" y="91"/>
                  <a:pt x="42" y="91"/>
                </a:cubicBezTo>
                <a:cubicBezTo>
                  <a:pt x="42" y="89"/>
                  <a:pt x="42" y="87"/>
                  <a:pt x="42" y="86"/>
                </a:cubicBezTo>
                <a:close/>
                <a:moveTo>
                  <a:pt x="74" y="139"/>
                </a:moveTo>
                <a:cubicBezTo>
                  <a:pt x="75" y="139"/>
                  <a:pt x="76" y="138"/>
                  <a:pt x="76" y="138"/>
                </a:cubicBezTo>
                <a:cubicBezTo>
                  <a:pt x="77" y="137"/>
                  <a:pt x="78" y="137"/>
                  <a:pt x="78" y="136"/>
                </a:cubicBezTo>
                <a:cubicBezTo>
                  <a:pt x="77" y="135"/>
                  <a:pt x="76" y="135"/>
                  <a:pt x="75" y="135"/>
                </a:cubicBezTo>
                <a:cubicBezTo>
                  <a:pt x="75" y="137"/>
                  <a:pt x="74" y="138"/>
                  <a:pt x="74" y="139"/>
                </a:cubicBezTo>
                <a:close/>
                <a:moveTo>
                  <a:pt x="93" y="79"/>
                </a:moveTo>
                <a:cubicBezTo>
                  <a:pt x="91" y="78"/>
                  <a:pt x="91" y="78"/>
                  <a:pt x="91" y="79"/>
                </a:cubicBezTo>
                <a:cubicBezTo>
                  <a:pt x="90" y="80"/>
                  <a:pt x="90" y="81"/>
                  <a:pt x="91" y="82"/>
                </a:cubicBezTo>
                <a:cubicBezTo>
                  <a:pt x="91" y="82"/>
                  <a:pt x="92" y="82"/>
                  <a:pt x="93" y="81"/>
                </a:cubicBezTo>
                <a:cubicBezTo>
                  <a:pt x="93" y="80"/>
                  <a:pt x="93" y="80"/>
                  <a:pt x="93" y="79"/>
                </a:cubicBezTo>
                <a:close/>
                <a:moveTo>
                  <a:pt x="53" y="165"/>
                </a:moveTo>
                <a:cubicBezTo>
                  <a:pt x="52" y="165"/>
                  <a:pt x="50" y="165"/>
                  <a:pt x="49" y="166"/>
                </a:cubicBezTo>
                <a:cubicBezTo>
                  <a:pt x="47" y="166"/>
                  <a:pt x="47" y="166"/>
                  <a:pt x="46" y="167"/>
                </a:cubicBezTo>
                <a:cubicBezTo>
                  <a:pt x="49" y="167"/>
                  <a:pt x="51" y="167"/>
                  <a:pt x="53" y="167"/>
                </a:cubicBezTo>
                <a:cubicBezTo>
                  <a:pt x="53" y="166"/>
                  <a:pt x="53" y="166"/>
                  <a:pt x="53" y="165"/>
                </a:cubicBezTo>
                <a:close/>
                <a:moveTo>
                  <a:pt x="157" y="163"/>
                </a:moveTo>
                <a:cubicBezTo>
                  <a:pt x="156" y="163"/>
                  <a:pt x="156" y="164"/>
                  <a:pt x="156" y="164"/>
                </a:cubicBezTo>
                <a:cubicBezTo>
                  <a:pt x="156" y="165"/>
                  <a:pt x="156" y="166"/>
                  <a:pt x="157" y="167"/>
                </a:cubicBezTo>
                <a:cubicBezTo>
                  <a:pt x="157" y="167"/>
                  <a:pt x="158" y="167"/>
                  <a:pt x="159" y="167"/>
                </a:cubicBezTo>
                <a:cubicBezTo>
                  <a:pt x="160" y="167"/>
                  <a:pt x="160" y="166"/>
                  <a:pt x="160" y="166"/>
                </a:cubicBezTo>
                <a:cubicBezTo>
                  <a:pt x="159" y="166"/>
                  <a:pt x="157" y="165"/>
                  <a:pt x="157" y="163"/>
                </a:cubicBezTo>
                <a:close/>
                <a:moveTo>
                  <a:pt x="57" y="198"/>
                </a:moveTo>
                <a:cubicBezTo>
                  <a:pt x="57" y="198"/>
                  <a:pt x="58" y="198"/>
                  <a:pt x="59" y="198"/>
                </a:cubicBezTo>
                <a:cubicBezTo>
                  <a:pt x="59" y="198"/>
                  <a:pt x="59" y="198"/>
                  <a:pt x="60" y="198"/>
                </a:cubicBezTo>
                <a:cubicBezTo>
                  <a:pt x="58" y="197"/>
                  <a:pt x="59" y="196"/>
                  <a:pt x="60" y="195"/>
                </a:cubicBezTo>
                <a:cubicBezTo>
                  <a:pt x="58" y="195"/>
                  <a:pt x="57" y="195"/>
                  <a:pt x="57" y="195"/>
                </a:cubicBezTo>
                <a:cubicBezTo>
                  <a:pt x="57" y="196"/>
                  <a:pt x="57" y="197"/>
                  <a:pt x="57" y="198"/>
                </a:cubicBezTo>
                <a:close/>
                <a:moveTo>
                  <a:pt x="105" y="104"/>
                </a:moveTo>
                <a:cubicBezTo>
                  <a:pt x="105" y="103"/>
                  <a:pt x="105" y="102"/>
                  <a:pt x="104" y="100"/>
                </a:cubicBezTo>
                <a:cubicBezTo>
                  <a:pt x="104" y="100"/>
                  <a:pt x="103" y="101"/>
                  <a:pt x="103" y="101"/>
                </a:cubicBezTo>
                <a:cubicBezTo>
                  <a:pt x="103" y="102"/>
                  <a:pt x="103" y="104"/>
                  <a:pt x="103" y="105"/>
                </a:cubicBezTo>
                <a:cubicBezTo>
                  <a:pt x="104" y="105"/>
                  <a:pt x="104" y="105"/>
                  <a:pt x="105" y="104"/>
                </a:cubicBezTo>
                <a:close/>
                <a:moveTo>
                  <a:pt x="126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4" y="12"/>
                  <a:pt x="121" y="12"/>
                  <a:pt x="119" y="12"/>
                </a:cubicBezTo>
                <a:cubicBezTo>
                  <a:pt x="118" y="12"/>
                  <a:pt x="117" y="12"/>
                  <a:pt x="116" y="14"/>
                </a:cubicBezTo>
                <a:cubicBezTo>
                  <a:pt x="120" y="13"/>
                  <a:pt x="123" y="12"/>
                  <a:pt x="126" y="12"/>
                </a:cubicBezTo>
                <a:close/>
                <a:moveTo>
                  <a:pt x="184" y="149"/>
                </a:moveTo>
                <a:cubicBezTo>
                  <a:pt x="184" y="149"/>
                  <a:pt x="184" y="149"/>
                  <a:pt x="184" y="149"/>
                </a:cubicBezTo>
                <a:cubicBezTo>
                  <a:pt x="183" y="151"/>
                  <a:pt x="182" y="152"/>
                  <a:pt x="182" y="155"/>
                </a:cubicBezTo>
                <a:cubicBezTo>
                  <a:pt x="183" y="154"/>
                  <a:pt x="183" y="154"/>
                  <a:pt x="184" y="154"/>
                </a:cubicBezTo>
                <a:cubicBezTo>
                  <a:pt x="184" y="152"/>
                  <a:pt x="184" y="150"/>
                  <a:pt x="184" y="149"/>
                </a:cubicBezTo>
                <a:close/>
                <a:moveTo>
                  <a:pt x="130" y="165"/>
                </a:moveTo>
                <a:cubicBezTo>
                  <a:pt x="130" y="164"/>
                  <a:pt x="130" y="163"/>
                  <a:pt x="131" y="162"/>
                </a:cubicBezTo>
                <a:cubicBezTo>
                  <a:pt x="129" y="163"/>
                  <a:pt x="127" y="164"/>
                  <a:pt x="126" y="166"/>
                </a:cubicBezTo>
                <a:cubicBezTo>
                  <a:pt x="127" y="165"/>
                  <a:pt x="129" y="165"/>
                  <a:pt x="130" y="165"/>
                </a:cubicBezTo>
                <a:close/>
                <a:moveTo>
                  <a:pt x="166" y="175"/>
                </a:moveTo>
                <a:cubicBezTo>
                  <a:pt x="168" y="174"/>
                  <a:pt x="170" y="173"/>
                  <a:pt x="172" y="171"/>
                </a:cubicBezTo>
                <a:cubicBezTo>
                  <a:pt x="172" y="171"/>
                  <a:pt x="172" y="171"/>
                  <a:pt x="173" y="170"/>
                </a:cubicBezTo>
                <a:cubicBezTo>
                  <a:pt x="172" y="171"/>
                  <a:pt x="171" y="171"/>
                  <a:pt x="170" y="171"/>
                </a:cubicBezTo>
                <a:cubicBezTo>
                  <a:pt x="170" y="171"/>
                  <a:pt x="169" y="171"/>
                  <a:pt x="169" y="172"/>
                </a:cubicBezTo>
                <a:cubicBezTo>
                  <a:pt x="168" y="173"/>
                  <a:pt x="167" y="174"/>
                  <a:pt x="166" y="175"/>
                </a:cubicBezTo>
                <a:close/>
                <a:moveTo>
                  <a:pt x="127" y="87"/>
                </a:moveTo>
                <a:cubicBezTo>
                  <a:pt x="127" y="88"/>
                  <a:pt x="126" y="88"/>
                  <a:pt x="126" y="89"/>
                </a:cubicBezTo>
                <a:cubicBezTo>
                  <a:pt x="126" y="89"/>
                  <a:pt x="125" y="89"/>
                  <a:pt x="125" y="90"/>
                </a:cubicBezTo>
                <a:cubicBezTo>
                  <a:pt x="126" y="91"/>
                  <a:pt x="126" y="92"/>
                  <a:pt x="126" y="93"/>
                </a:cubicBezTo>
                <a:cubicBezTo>
                  <a:pt x="127" y="93"/>
                  <a:pt x="127" y="92"/>
                  <a:pt x="127" y="92"/>
                </a:cubicBezTo>
                <a:cubicBezTo>
                  <a:pt x="127" y="90"/>
                  <a:pt x="127" y="89"/>
                  <a:pt x="127" y="87"/>
                </a:cubicBezTo>
                <a:close/>
                <a:moveTo>
                  <a:pt x="7" y="16"/>
                </a:moveTo>
                <a:cubicBezTo>
                  <a:pt x="8" y="15"/>
                  <a:pt x="9" y="13"/>
                  <a:pt x="9" y="11"/>
                </a:cubicBezTo>
                <a:cubicBezTo>
                  <a:pt x="8" y="11"/>
                  <a:pt x="8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ubicBezTo>
                  <a:pt x="7" y="14"/>
                  <a:pt x="7" y="15"/>
                  <a:pt x="7" y="16"/>
                </a:cubicBezTo>
                <a:close/>
                <a:moveTo>
                  <a:pt x="26" y="56"/>
                </a:moveTo>
                <a:cubicBezTo>
                  <a:pt x="26" y="58"/>
                  <a:pt x="25" y="58"/>
                  <a:pt x="24" y="59"/>
                </a:cubicBezTo>
                <a:cubicBezTo>
                  <a:pt x="23" y="61"/>
                  <a:pt x="23" y="61"/>
                  <a:pt x="23" y="62"/>
                </a:cubicBezTo>
                <a:cubicBezTo>
                  <a:pt x="24" y="62"/>
                  <a:pt x="25" y="61"/>
                  <a:pt x="26" y="60"/>
                </a:cubicBezTo>
                <a:cubicBezTo>
                  <a:pt x="27" y="59"/>
                  <a:pt x="27" y="58"/>
                  <a:pt x="26" y="56"/>
                </a:cubicBezTo>
                <a:close/>
                <a:moveTo>
                  <a:pt x="65" y="176"/>
                </a:moveTo>
                <a:cubicBezTo>
                  <a:pt x="65" y="176"/>
                  <a:pt x="65" y="176"/>
                  <a:pt x="65" y="176"/>
                </a:cubicBezTo>
                <a:cubicBezTo>
                  <a:pt x="67" y="177"/>
                  <a:pt x="69" y="177"/>
                  <a:pt x="71" y="178"/>
                </a:cubicBezTo>
                <a:cubicBezTo>
                  <a:pt x="72" y="177"/>
                  <a:pt x="71" y="176"/>
                  <a:pt x="70" y="176"/>
                </a:cubicBezTo>
                <a:cubicBezTo>
                  <a:pt x="68" y="176"/>
                  <a:pt x="67" y="176"/>
                  <a:pt x="65" y="176"/>
                </a:cubicBezTo>
                <a:close/>
                <a:moveTo>
                  <a:pt x="198" y="80"/>
                </a:moveTo>
                <a:cubicBezTo>
                  <a:pt x="197" y="78"/>
                  <a:pt x="198" y="76"/>
                  <a:pt x="197" y="75"/>
                </a:cubicBezTo>
                <a:cubicBezTo>
                  <a:pt x="197" y="75"/>
                  <a:pt x="196" y="75"/>
                  <a:pt x="196" y="76"/>
                </a:cubicBezTo>
                <a:cubicBezTo>
                  <a:pt x="196" y="77"/>
                  <a:pt x="196" y="79"/>
                  <a:pt x="196" y="80"/>
                </a:cubicBezTo>
                <a:cubicBezTo>
                  <a:pt x="197" y="80"/>
                  <a:pt x="197" y="80"/>
                  <a:pt x="198" y="80"/>
                </a:cubicBezTo>
                <a:close/>
                <a:moveTo>
                  <a:pt x="41" y="67"/>
                </a:moveTo>
                <a:cubicBezTo>
                  <a:pt x="40" y="68"/>
                  <a:pt x="39" y="69"/>
                  <a:pt x="38" y="70"/>
                </a:cubicBezTo>
                <a:cubicBezTo>
                  <a:pt x="38" y="70"/>
                  <a:pt x="38" y="70"/>
                  <a:pt x="38" y="70"/>
                </a:cubicBezTo>
                <a:cubicBezTo>
                  <a:pt x="39" y="70"/>
                  <a:pt x="40" y="71"/>
                  <a:pt x="41" y="71"/>
                </a:cubicBezTo>
                <a:cubicBezTo>
                  <a:pt x="41" y="69"/>
                  <a:pt x="41" y="68"/>
                  <a:pt x="41" y="67"/>
                </a:cubicBezTo>
                <a:close/>
                <a:moveTo>
                  <a:pt x="104" y="83"/>
                </a:moveTo>
                <a:cubicBezTo>
                  <a:pt x="105" y="81"/>
                  <a:pt x="106" y="80"/>
                  <a:pt x="107" y="79"/>
                </a:cubicBezTo>
                <a:cubicBezTo>
                  <a:pt x="108" y="79"/>
                  <a:pt x="108" y="78"/>
                  <a:pt x="108" y="78"/>
                </a:cubicBezTo>
                <a:cubicBezTo>
                  <a:pt x="108" y="78"/>
                  <a:pt x="107" y="77"/>
                  <a:pt x="107" y="77"/>
                </a:cubicBezTo>
                <a:cubicBezTo>
                  <a:pt x="106" y="78"/>
                  <a:pt x="106" y="79"/>
                  <a:pt x="105" y="80"/>
                </a:cubicBezTo>
                <a:cubicBezTo>
                  <a:pt x="104" y="81"/>
                  <a:pt x="104" y="81"/>
                  <a:pt x="104" y="83"/>
                </a:cubicBezTo>
                <a:close/>
                <a:moveTo>
                  <a:pt x="233" y="104"/>
                </a:moveTo>
                <a:cubicBezTo>
                  <a:pt x="233" y="104"/>
                  <a:pt x="233" y="104"/>
                  <a:pt x="233" y="104"/>
                </a:cubicBezTo>
                <a:cubicBezTo>
                  <a:pt x="233" y="108"/>
                  <a:pt x="233" y="112"/>
                  <a:pt x="233" y="116"/>
                </a:cubicBezTo>
                <a:cubicBezTo>
                  <a:pt x="234" y="116"/>
                  <a:pt x="234" y="115"/>
                  <a:pt x="234" y="115"/>
                </a:cubicBezTo>
                <a:cubicBezTo>
                  <a:pt x="234" y="111"/>
                  <a:pt x="234" y="107"/>
                  <a:pt x="233" y="104"/>
                </a:cubicBezTo>
                <a:close/>
                <a:moveTo>
                  <a:pt x="137" y="43"/>
                </a:moveTo>
                <a:cubicBezTo>
                  <a:pt x="137" y="43"/>
                  <a:pt x="137" y="43"/>
                  <a:pt x="137" y="43"/>
                </a:cubicBezTo>
                <a:cubicBezTo>
                  <a:pt x="136" y="43"/>
                  <a:pt x="135" y="44"/>
                  <a:pt x="133" y="45"/>
                </a:cubicBezTo>
                <a:cubicBezTo>
                  <a:pt x="134" y="46"/>
                  <a:pt x="134" y="46"/>
                  <a:pt x="134" y="48"/>
                </a:cubicBezTo>
                <a:cubicBezTo>
                  <a:pt x="135" y="46"/>
                  <a:pt x="136" y="44"/>
                  <a:pt x="137" y="43"/>
                </a:cubicBezTo>
                <a:close/>
                <a:moveTo>
                  <a:pt x="54" y="74"/>
                </a:moveTo>
                <a:cubicBezTo>
                  <a:pt x="54" y="74"/>
                  <a:pt x="53" y="74"/>
                  <a:pt x="53" y="74"/>
                </a:cubicBezTo>
                <a:cubicBezTo>
                  <a:pt x="52" y="74"/>
                  <a:pt x="52" y="74"/>
                  <a:pt x="52" y="75"/>
                </a:cubicBezTo>
                <a:cubicBezTo>
                  <a:pt x="52" y="76"/>
                  <a:pt x="52" y="77"/>
                  <a:pt x="53" y="78"/>
                </a:cubicBezTo>
                <a:cubicBezTo>
                  <a:pt x="54" y="77"/>
                  <a:pt x="55" y="76"/>
                  <a:pt x="54" y="74"/>
                </a:cubicBezTo>
                <a:close/>
                <a:moveTo>
                  <a:pt x="139" y="54"/>
                </a:moveTo>
                <a:cubicBezTo>
                  <a:pt x="139" y="54"/>
                  <a:pt x="139" y="54"/>
                  <a:pt x="139" y="54"/>
                </a:cubicBezTo>
                <a:cubicBezTo>
                  <a:pt x="140" y="53"/>
                  <a:pt x="142" y="53"/>
                  <a:pt x="143" y="52"/>
                </a:cubicBezTo>
                <a:cubicBezTo>
                  <a:pt x="143" y="52"/>
                  <a:pt x="143" y="52"/>
                  <a:pt x="143" y="51"/>
                </a:cubicBezTo>
                <a:cubicBezTo>
                  <a:pt x="143" y="51"/>
                  <a:pt x="143" y="50"/>
                  <a:pt x="143" y="49"/>
                </a:cubicBezTo>
                <a:cubicBezTo>
                  <a:pt x="142" y="51"/>
                  <a:pt x="140" y="52"/>
                  <a:pt x="139" y="54"/>
                </a:cubicBezTo>
                <a:close/>
                <a:moveTo>
                  <a:pt x="63" y="123"/>
                </a:moveTo>
                <a:cubicBezTo>
                  <a:pt x="63" y="123"/>
                  <a:pt x="63" y="123"/>
                  <a:pt x="63" y="123"/>
                </a:cubicBezTo>
                <a:cubicBezTo>
                  <a:pt x="62" y="124"/>
                  <a:pt x="60" y="125"/>
                  <a:pt x="60" y="127"/>
                </a:cubicBezTo>
                <a:cubicBezTo>
                  <a:pt x="61" y="127"/>
                  <a:pt x="62" y="127"/>
                  <a:pt x="63" y="126"/>
                </a:cubicBezTo>
                <a:cubicBezTo>
                  <a:pt x="63" y="125"/>
                  <a:pt x="63" y="124"/>
                  <a:pt x="63" y="123"/>
                </a:cubicBezTo>
                <a:close/>
                <a:moveTo>
                  <a:pt x="28" y="39"/>
                </a:moveTo>
                <a:cubicBezTo>
                  <a:pt x="27" y="40"/>
                  <a:pt x="27" y="40"/>
                  <a:pt x="27" y="41"/>
                </a:cubicBezTo>
                <a:cubicBezTo>
                  <a:pt x="27" y="42"/>
                  <a:pt x="27" y="44"/>
                  <a:pt x="28" y="45"/>
                </a:cubicBezTo>
                <a:cubicBezTo>
                  <a:pt x="28" y="46"/>
                  <a:pt x="28" y="47"/>
                  <a:pt x="28" y="49"/>
                </a:cubicBezTo>
                <a:cubicBezTo>
                  <a:pt x="29" y="48"/>
                  <a:pt x="29" y="48"/>
                  <a:pt x="29" y="48"/>
                </a:cubicBezTo>
                <a:cubicBezTo>
                  <a:pt x="28" y="45"/>
                  <a:pt x="28" y="42"/>
                  <a:pt x="28" y="39"/>
                </a:cubicBezTo>
                <a:close/>
                <a:moveTo>
                  <a:pt x="60" y="50"/>
                </a:moveTo>
                <a:cubicBezTo>
                  <a:pt x="58" y="49"/>
                  <a:pt x="56" y="51"/>
                  <a:pt x="57" y="54"/>
                </a:cubicBezTo>
                <a:cubicBezTo>
                  <a:pt x="58" y="53"/>
                  <a:pt x="59" y="52"/>
                  <a:pt x="60" y="50"/>
                </a:cubicBezTo>
                <a:close/>
                <a:moveTo>
                  <a:pt x="192" y="162"/>
                </a:moveTo>
                <a:cubicBezTo>
                  <a:pt x="191" y="163"/>
                  <a:pt x="191" y="166"/>
                  <a:pt x="191" y="168"/>
                </a:cubicBezTo>
                <a:cubicBezTo>
                  <a:pt x="192" y="168"/>
                  <a:pt x="192" y="168"/>
                  <a:pt x="192" y="167"/>
                </a:cubicBezTo>
                <a:cubicBezTo>
                  <a:pt x="193" y="165"/>
                  <a:pt x="192" y="164"/>
                  <a:pt x="192" y="162"/>
                </a:cubicBezTo>
                <a:close/>
                <a:moveTo>
                  <a:pt x="64" y="47"/>
                </a:moveTo>
                <a:cubicBezTo>
                  <a:pt x="65" y="45"/>
                  <a:pt x="67" y="44"/>
                  <a:pt x="68" y="42"/>
                </a:cubicBezTo>
                <a:cubicBezTo>
                  <a:pt x="65" y="42"/>
                  <a:pt x="63" y="44"/>
                  <a:pt x="64" y="47"/>
                </a:cubicBezTo>
                <a:close/>
                <a:moveTo>
                  <a:pt x="125" y="182"/>
                </a:moveTo>
                <a:cubicBezTo>
                  <a:pt x="121" y="181"/>
                  <a:pt x="118" y="182"/>
                  <a:pt x="114" y="183"/>
                </a:cubicBezTo>
                <a:cubicBezTo>
                  <a:pt x="118" y="182"/>
                  <a:pt x="121" y="182"/>
                  <a:pt x="125" y="182"/>
                </a:cubicBezTo>
                <a:close/>
                <a:moveTo>
                  <a:pt x="64" y="179"/>
                </a:moveTo>
                <a:cubicBezTo>
                  <a:pt x="64" y="179"/>
                  <a:pt x="64" y="179"/>
                  <a:pt x="64" y="179"/>
                </a:cubicBezTo>
                <a:cubicBezTo>
                  <a:pt x="63" y="179"/>
                  <a:pt x="61" y="178"/>
                  <a:pt x="59" y="178"/>
                </a:cubicBezTo>
                <a:cubicBezTo>
                  <a:pt x="59" y="179"/>
                  <a:pt x="58" y="179"/>
                  <a:pt x="58" y="180"/>
                </a:cubicBezTo>
                <a:cubicBezTo>
                  <a:pt x="60" y="180"/>
                  <a:pt x="62" y="180"/>
                  <a:pt x="64" y="179"/>
                </a:cubicBezTo>
                <a:close/>
                <a:moveTo>
                  <a:pt x="23" y="106"/>
                </a:moveTo>
                <a:cubicBezTo>
                  <a:pt x="22" y="106"/>
                  <a:pt x="22" y="107"/>
                  <a:pt x="22" y="107"/>
                </a:cubicBezTo>
                <a:cubicBezTo>
                  <a:pt x="22" y="109"/>
                  <a:pt x="22" y="111"/>
                  <a:pt x="22" y="113"/>
                </a:cubicBezTo>
                <a:cubicBezTo>
                  <a:pt x="22" y="114"/>
                  <a:pt x="22" y="116"/>
                  <a:pt x="22" y="117"/>
                </a:cubicBezTo>
                <a:cubicBezTo>
                  <a:pt x="23" y="117"/>
                  <a:pt x="23" y="116"/>
                  <a:pt x="23" y="116"/>
                </a:cubicBezTo>
                <a:cubicBezTo>
                  <a:pt x="23" y="113"/>
                  <a:pt x="23" y="110"/>
                  <a:pt x="23" y="108"/>
                </a:cubicBezTo>
                <a:cubicBezTo>
                  <a:pt x="23" y="107"/>
                  <a:pt x="23" y="107"/>
                  <a:pt x="23" y="106"/>
                </a:cubicBezTo>
                <a:close/>
                <a:moveTo>
                  <a:pt x="83" y="195"/>
                </a:moveTo>
                <a:cubicBezTo>
                  <a:pt x="86" y="195"/>
                  <a:pt x="89" y="194"/>
                  <a:pt x="91" y="194"/>
                </a:cubicBezTo>
                <a:cubicBezTo>
                  <a:pt x="88" y="194"/>
                  <a:pt x="86" y="194"/>
                  <a:pt x="83" y="194"/>
                </a:cubicBezTo>
                <a:cubicBezTo>
                  <a:pt x="83" y="194"/>
                  <a:pt x="83" y="194"/>
                  <a:pt x="83" y="195"/>
                </a:cubicBezTo>
                <a:close/>
                <a:moveTo>
                  <a:pt x="55" y="80"/>
                </a:moveTo>
                <a:cubicBezTo>
                  <a:pt x="54" y="81"/>
                  <a:pt x="53" y="81"/>
                  <a:pt x="53" y="82"/>
                </a:cubicBezTo>
                <a:cubicBezTo>
                  <a:pt x="53" y="83"/>
                  <a:pt x="54" y="85"/>
                  <a:pt x="54" y="86"/>
                </a:cubicBezTo>
                <a:cubicBezTo>
                  <a:pt x="54" y="86"/>
                  <a:pt x="55" y="85"/>
                  <a:pt x="55" y="85"/>
                </a:cubicBezTo>
                <a:cubicBezTo>
                  <a:pt x="55" y="83"/>
                  <a:pt x="55" y="82"/>
                  <a:pt x="55" y="80"/>
                </a:cubicBezTo>
                <a:close/>
                <a:moveTo>
                  <a:pt x="173" y="55"/>
                </a:moveTo>
                <a:cubicBezTo>
                  <a:pt x="173" y="54"/>
                  <a:pt x="173" y="53"/>
                  <a:pt x="173" y="53"/>
                </a:cubicBezTo>
                <a:cubicBezTo>
                  <a:pt x="172" y="53"/>
                  <a:pt x="171" y="53"/>
                  <a:pt x="170" y="54"/>
                </a:cubicBezTo>
                <a:cubicBezTo>
                  <a:pt x="170" y="55"/>
                  <a:pt x="170" y="55"/>
                  <a:pt x="170" y="56"/>
                </a:cubicBezTo>
                <a:cubicBezTo>
                  <a:pt x="171" y="56"/>
                  <a:pt x="172" y="55"/>
                  <a:pt x="173" y="55"/>
                </a:cubicBezTo>
                <a:close/>
                <a:moveTo>
                  <a:pt x="167" y="181"/>
                </a:moveTo>
                <a:cubicBezTo>
                  <a:pt x="167" y="181"/>
                  <a:pt x="167" y="182"/>
                  <a:pt x="167" y="182"/>
                </a:cubicBezTo>
                <a:cubicBezTo>
                  <a:pt x="169" y="181"/>
                  <a:pt x="171" y="181"/>
                  <a:pt x="173" y="181"/>
                </a:cubicBezTo>
                <a:cubicBezTo>
                  <a:pt x="174" y="181"/>
                  <a:pt x="174" y="181"/>
                  <a:pt x="174" y="180"/>
                </a:cubicBezTo>
                <a:cubicBezTo>
                  <a:pt x="173" y="180"/>
                  <a:pt x="173" y="180"/>
                  <a:pt x="172" y="180"/>
                </a:cubicBezTo>
                <a:cubicBezTo>
                  <a:pt x="170" y="180"/>
                  <a:pt x="169" y="181"/>
                  <a:pt x="167" y="181"/>
                </a:cubicBezTo>
                <a:close/>
                <a:moveTo>
                  <a:pt x="152" y="64"/>
                </a:moveTo>
                <a:cubicBezTo>
                  <a:pt x="152" y="63"/>
                  <a:pt x="152" y="62"/>
                  <a:pt x="152" y="60"/>
                </a:cubicBezTo>
                <a:cubicBezTo>
                  <a:pt x="151" y="61"/>
                  <a:pt x="151" y="61"/>
                  <a:pt x="151" y="61"/>
                </a:cubicBezTo>
                <a:cubicBezTo>
                  <a:pt x="151" y="62"/>
                  <a:pt x="151" y="63"/>
                  <a:pt x="150" y="63"/>
                </a:cubicBezTo>
                <a:cubicBezTo>
                  <a:pt x="150" y="64"/>
                  <a:pt x="149" y="65"/>
                  <a:pt x="149" y="65"/>
                </a:cubicBezTo>
                <a:cubicBezTo>
                  <a:pt x="149" y="65"/>
                  <a:pt x="149" y="65"/>
                  <a:pt x="149" y="66"/>
                </a:cubicBezTo>
                <a:cubicBezTo>
                  <a:pt x="150" y="65"/>
                  <a:pt x="151" y="64"/>
                  <a:pt x="152" y="64"/>
                </a:cubicBezTo>
                <a:close/>
                <a:moveTo>
                  <a:pt x="165" y="144"/>
                </a:moveTo>
                <a:cubicBezTo>
                  <a:pt x="165" y="143"/>
                  <a:pt x="165" y="142"/>
                  <a:pt x="164" y="141"/>
                </a:cubicBezTo>
                <a:cubicBezTo>
                  <a:pt x="163" y="142"/>
                  <a:pt x="162" y="144"/>
                  <a:pt x="161" y="145"/>
                </a:cubicBezTo>
                <a:cubicBezTo>
                  <a:pt x="161" y="145"/>
                  <a:pt x="161" y="145"/>
                  <a:pt x="161" y="145"/>
                </a:cubicBezTo>
                <a:cubicBezTo>
                  <a:pt x="162" y="145"/>
                  <a:pt x="163" y="144"/>
                  <a:pt x="165" y="144"/>
                </a:cubicBezTo>
                <a:close/>
                <a:moveTo>
                  <a:pt x="73" y="59"/>
                </a:moveTo>
                <a:cubicBezTo>
                  <a:pt x="73" y="59"/>
                  <a:pt x="73" y="59"/>
                  <a:pt x="73" y="59"/>
                </a:cubicBezTo>
                <a:cubicBezTo>
                  <a:pt x="76" y="59"/>
                  <a:pt x="78" y="58"/>
                  <a:pt x="81" y="58"/>
                </a:cubicBezTo>
                <a:cubicBezTo>
                  <a:pt x="81" y="58"/>
                  <a:pt x="81" y="57"/>
                  <a:pt x="82" y="57"/>
                </a:cubicBezTo>
                <a:cubicBezTo>
                  <a:pt x="79" y="57"/>
                  <a:pt x="74" y="58"/>
                  <a:pt x="73" y="59"/>
                </a:cubicBezTo>
                <a:close/>
                <a:moveTo>
                  <a:pt x="36" y="83"/>
                </a:moveTo>
                <a:cubicBezTo>
                  <a:pt x="35" y="84"/>
                  <a:pt x="34" y="85"/>
                  <a:pt x="33" y="87"/>
                </a:cubicBezTo>
                <a:cubicBezTo>
                  <a:pt x="35" y="86"/>
                  <a:pt x="35" y="87"/>
                  <a:pt x="36" y="88"/>
                </a:cubicBezTo>
                <a:cubicBezTo>
                  <a:pt x="37" y="87"/>
                  <a:pt x="37" y="87"/>
                  <a:pt x="37" y="86"/>
                </a:cubicBezTo>
                <a:cubicBezTo>
                  <a:pt x="36" y="85"/>
                  <a:pt x="36" y="84"/>
                  <a:pt x="36" y="83"/>
                </a:cubicBezTo>
                <a:close/>
                <a:moveTo>
                  <a:pt x="77" y="170"/>
                </a:moveTo>
                <a:cubicBezTo>
                  <a:pt x="76" y="170"/>
                  <a:pt x="75" y="170"/>
                  <a:pt x="75" y="170"/>
                </a:cubicBezTo>
                <a:cubicBezTo>
                  <a:pt x="75" y="171"/>
                  <a:pt x="75" y="172"/>
                  <a:pt x="75" y="173"/>
                </a:cubicBezTo>
                <a:cubicBezTo>
                  <a:pt x="75" y="173"/>
                  <a:pt x="76" y="174"/>
                  <a:pt x="76" y="173"/>
                </a:cubicBezTo>
                <a:cubicBezTo>
                  <a:pt x="76" y="172"/>
                  <a:pt x="77" y="171"/>
                  <a:pt x="77" y="170"/>
                </a:cubicBezTo>
                <a:close/>
                <a:moveTo>
                  <a:pt x="213" y="26"/>
                </a:moveTo>
                <a:cubicBezTo>
                  <a:pt x="212" y="25"/>
                  <a:pt x="209" y="23"/>
                  <a:pt x="207" y="23"/>
                </a:cubicBezTo>
                <a:cubicBezTo>
                  <a:pt x="209" y="24"/>
                  <a:pt x="210" y="25"/>
                  <a:pt x="211" y="27"/>
                </a:cubicBezTo>
                <a:cubicBezTo>
                  <a:pt x="212" y="26"/>
                  <a:pt x="212" y="26"/>
                  <a:pt x="213" y="26"/>
                </a:cubicBezTo>
                <a:close/>
                <a:moveTo>
                  <a:pt x="228" y="44"/>
                </a:moveTo>
                <a:cubicBezTo>
                  <a:pt x="228" y="44"/>
                  <a:pt x="228" y="44"/>
                  <a:pt x="228" y="44"/>
                </a:cubicBezTo>
                <a:cubicBezTo>
                  <a:pt x="228" y="43"/>
                  <a:pt x="228" y="42"/>
                  <a:pt x="228" y="41"/>
                </a:cubicBezTo>
                <a:cubicBezTo>
                  <a:pt x="227" y="39"/>
                  <a:pt x="227" y="39"/>
                  <a:pt x="225" y="39"/>
                </a:cubicBezTo>
                <a:cubicBezTo>
                  <a:pt x="226" y="41"/>
                  <a:pt x="227" y="42"/>
                  <a:pt x="228" y="44"/>
                </a:cubicBezTo>
                <a:close/>
                <a:moveTo>
                  <a:pt x="67" y="114"/>
                </a:moveTo>
                <a:cubicBezTo>
                  <a:pt x="67" y="114"/>
                  <a:pt x="67" y="114"/>
                  <a:pt x="67" y="114"/>
                </a:cubicBezTo>
                <a:cubicBezTo>
                  <a:pt x="68" y="113"/>
                  <a:pt x="69" y="111"/>
                  <a:pt x="71" y="110"/>
                </a:cubicBezTo>
                <a:cubicBezTo>
                  <a:pt x="69" y="110"/>
                  <a:pt x="69" y="110"/>
                  <a:pt x="68" y="111"/>
                </a:cubicBezTo>
                <a:cubicBezTo>
                  <a:pt x="67" y="111"/>
                  <a:pt x="67" y="111"/>
                  <a:pt x="67" y="112"/>
                </a:cubicBezTo>
                <a:cubicBezTo>
                  <a:pt x="67" y="112"/>
                  <a:pt x="67" y="113"/>
                  <a:pt x="67" y="114"/>
                </a:cubicBezTo>
                <a:close/>
                <a:moveTo>
                  <a:pt x="54" y="20"/>
                </a:moveTo>
                <a:cubicBezTo>
                  <a:pt x="54" y="20"/>
                  <a:pt x="54" y="20"/>
                  <a:pt x="54" y="19"/>
                </a:cubicBezTo>
                <a:cubicBezTo>
                  <a:pt x="53" y="21"/>
                  <a:pt x="52" y="22"/>
                  <a:pt x="51" y="23"/>
                </a:cubicBezTo>
                <a:cubicBezTo>
                  <a:pt x="52" y="23"/>
                  <a:pt x="53" y="23"/>
                  <a:pt x="54" y="23"/>
                </a:cubicBezTo>
                <a:cubicBezTo>
                  <a:pt x="54" y="22"/>
                  <a:pt x="54" y="21"/>
                  <a:pt x="54" y="20"/>
                </a:cubicBezTo>
                <a:close/>
                <a:moveTo>
                  <a:pt x="35" y="50"/>
                </a:moveTo>
                <a:cubicBezTo>
                  <a:pt x="35" y="50"/>
                  <a:pt x="35" y="50"/>
                  <a:pt x="35" y="49"/>
                </a:cubicBezTo>
                <a:cubicBezTo>
                  <a:pt x="34" y="49"/>
                  <a:pt x="33" y="49"/>
                  <a:pt x="32" y="49"/>
                </a:cubicBezTo>
                <a:cubicBezTo>
                  <a:pt x="32" y="50"/>
                  <a:pt x="32" y="51"/>
                  <a:pt x="32" y="53"/>
                </a:cubicBezTo>
                <a:cubicBezTo>
                  <a:pt x="33" y="52"/>
                  <a:pt x="34" y="51"/>
                  <a:pt x="35" y="50"/>
                </a:cubicBezTo>
                <a:close/>
                <a:moveTo>
                  <a:pt x="160" y="85"/>
                </a:moveTo>
                <a:cubicBezTo>
                  <a:pt x="160" y="84"/>
                  <a:pt x="160" y="83"/>
                  <a:pt x="160" y="82"/>
                </a:cubicBezTo>
                <a:cubicBezTo>
                  <a:pt x="158" y="82"/>
                  <a:pt x="157" y="83"/>
                  <a:pt x="158" y="85"/>
                </a:cubicBezTo>
                <a:cubicBezTo>
                  <a:pt x="159" y="85"/>
                  <a:pt x="159" y="85"/>
                  <a:pt x="160" y="85"/>
                </a:cubicBezTo>
                <a:close/>
                <a:moveTo>
                  <a:pt x="41" y="138"/>
                </a:moveTo>
                <a:cubicBezTo>
                  <a:pt x="41" y="138"/>
                  <a:pt x="42" y="138"/>
                  <a:pt x="42" y="138"/>
                </a:cubicBezTo>
                <a:cubicBezTo>
                  <a:pt x="43" y="136"/>
                  <a:pt x="44" y="135"/>
                  <a:pt x="45" y="133"/>
                </a:cubicBezTo>
                <a:cubicBezTo>
                  <a:pt x="44" y="133"/>
                  <a:pt x="43" y="133"/>
                  <a:pt x="42" y="133"/>
                </a:cubicBezTo>
                <a:cubicBezTo>
                  <a:pt x="42" y="135"/>
                  <a:pt x="42" y="136"/>
                  <a:pt x="41" y="138"/>
                </a:cubicBezTo>
                <a:close/>
                <a:moveTo>
                  <a:pt x="62" y="131"/>
                </a:moveTo>
                <a:cubicBezTo>
                  <a:pt x="62" y="130"/>
                  <a:pt x="62" y="130"/>
                  <a:pt x="62" y="129"/>
                </a:cubicBezTo>
                <a:cubicBezTo>
                  <a:pt x="62" y="129"/>
                  <a:pt x="61" y="129"/>
                  <a:pt x="60" y="129"/>
                </a:cubicBezTo>
                <a:cubicBezTo>
                  <a:pt x="59" y="130"/>
                  <a:pt x="59" y="130"/>
                  <a:pt x="59" y="131"/>
                </a:cubicBezTo>
                <a:cubicBezTo>
                  <a:pt x="60" y="131"/>
                  <a:pt x="61" y="131"/>
                  <a:pt x="62" y="131"/>
                </a:cubicBezTo>
                <a:close/>
                <a:moveTo>
                  <a:pt x="33" y="116"/>
                </a:moveTo>
                <a:cubicBezTo>
                  <a:pt x="34" y="116"/>
                  <a:pt x="34" y="115"/>
                  <a:pt x="35" y="115"/>
                </a:cubicBezTo>
                <a:cubicBezTo>
                  <a:pt x="35" y="114"/>
                  <a:pt x="35" y="113"/>
                  <a:pt x="35" y="112"/>
                </a:cubicBezTo>
                <a:cubicBezTo>
                  <a:pt x="33" y="113"/>
                  <a:pt x="32" y="114"/>
                  <a:pt x="33" y="116"/>
                </a:cubicBezTo>
                <a:close/>
                <a:moveTo>
                  <a:pt x="198" y="86"/>
                </a:moveTo>
                <a:cubicBezTo>
                  <a:pt x="198" y="85"/>
                  <a:pt x="198" y="84"/>
                  <a:pt x="198" y="82"/>
                </a:cubicBezTo>
                <a:cubicBezTo>
                  <a:pt x="197" y="82"/>
                  <a:pt x="197" y="83"/>
                  <a:pt x="196" y="83"/>
                </a:cubicBezTo>
                <a:cubicBezTo>
                  <a:pt x="196" y="84"/>
                  <a:pt x="196" y="84"/>
                  <a:pt x="196" y="85"/>
                </a:cubicBezTo>
                <a:cubicBezTo>
                  <a:pt x="196" y="85"/>
                  <a:pt x="196" y="86"/>
                  <a:pt x="196" y="86"/>
                </a:cubicBezTo>
                <a:cubicBezTo>
                  <a:pt x="197" y="86"/>
                  <a:pt x="197" y="86"/>
                  <a:pt x="198" y="86"/>
                </a:cubicBezTo>
                <a:close/>
                <a:moveTo>
                  <a:pt x="235" y="132"/>
                </a:moveTo>
                <a:cubicBezTo>
                  <a:pt x="234" y="132"/>
                  <a:pt x="234" y="132"/>
                  <a:pt x="234" y="132"/>
                </a:cubicBezTo>
                <a:cubicBezTo>
                  <a:pt x="234" y="133"/>
                  <a:pt x="234" y="140"/>
                  <a:pt x="235" y="140"/>
                </a:cubicBezTo>
                <a:cubicBezTo>
                  <a:pt x="235" y="138"/>
                  <a:pt x="235" y="135"/>
                  <a:pt x="235" y="132"/>
                </a:cubicBezTo>
                <a:close/>
                <a:moveTo>
                  <a:pt x="125" y="86"/>
                </a:moveTo>
                <a:cubicBezTo>
                  <a:pt x="127" y="84"/>
                  <a:pt x="127" y="84"/>
                  <a:pt x="127" y="82"/>
                </a:cubicBezTo>
                <a:cubicBezTo>
                  <a:pt x="126" y="83"/>
                  <a:pt x="125" y="83"/>
                  <a:pt x="124" y="84"/>
                </a:cubicBezTo>
                <a:cubicBezTo>
                  <a:pt x="124" y="84"/>
                  <a:pt x="125" y="85"/>
                  <a:pt x="125" y="86"/>
                </a:cubicBezTo>
                <a:close/>
                <a:moveTo>
                  <a:pt x="38" y="94"/>
                </a:moveTo>
                <a:cubicBezTo>
                  <a:pt x="38" y="93"/>
                  <a:pt x="38" y="91"/>
                  <a:pt x="37" y="90"/>
                </a:cubicBezTo>
                <a:cubicBezTo>
                  <a:pt x="36" y="91"/>
                  <a:pt x="36" y="93"/>
                  <a:pt x="37" y="94"/>
                </a:cubicBezTo>
                <a:cubicBezTo>
                  <a:pt x="37" y="94"/>
                  <a:pt x="38" y="94"/>
                  <a:pt x="38" y="94"/>
                </a:cubicBezTo>
                <a:close/>
                <a:moveTo>
                  <a:pt x="88" y="39"/>
                </a:moveTo>
                <a:cubicBezTo>
                  <a:pt x="88" y="39"/>
                  <a:pt x="88" y="39"/>
                  <a:pt x="88" y="39"/>
                </a:cubicBezTo>
                <a:cubicBezTo>
                  <a:pt x="87" y="39"/>
                  <a:pt x="87" y="39"/>
                  <a:pt x="86" y="39"/>
                </a:cubicBezTo>
                <a:cubicBezTo>
                  <a:pt x="85" y="40"/>
                  <a:pt x="84" y="41"/>
                  <a:pt x="83" y="42"/>
                </a:cubicBezTo>
                <a:cubicBezTo>
                  <a:pt x="83" y="43"/>
                  <a:pt x="83" y="43"/>
                  <a:pt x="83" y="44"/>
                </a:cubicBezTo>
                <a:cubicBezTo>
                  <a:pt x="85" y="42"/>
                  <a:pt x="86" y="41"/>
                  <a:pt x="88" y="39"/>
                </a:cubicBezTo>
                <a:close/>
                <a:moveTo>
                  <a:pt x="64" y="118"/>
                </a:moveTo>
                <a:cubicBezTo>
                  <a:pt x="64" y="116"/>
                  <a:pt x="64" y="114"/>
                  <a:pt x="64" y="112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63" y="114"/>
                  <a:pt x="63" y="116"/>
                  <a:pt x="62" y="117"/>
                </a:cubicBezTo>
                <a:cubicBezTo>
                  <a:pt x="62" y="118"/>
                  <a:pt x="63" y="118"/>
                  <a:pt x="63" y="118"/>
                </a:cubicBezTo>
                <a:cubicBezTo>
                  <a:pt x="63" y="118"/>
                  <a:pt x="63" y="118"/>
                  <a:pt x="64" y="118"/>
                </a:cubicBezTo>
                <a:close/>
                <a:moveTo>
                  <a:pt x="173" y="80"/>
                </a:moveTo>
                <a:cubicBezTo>
                  <a:pt x="174" y="78"/>
                  <a:pt x="174" y="75"/>
                  <a:pt x="173" y="73"/>
                </a:cubicBezTo>
                <a:cubicBezTo>
                  <a:pt x="173" y="73"/>
                  <a:pt x="172" y="73"/>
                  <a:pt x="172" y="74"/>
                </a:cubicBezTo>
                <a:cubicBezTo>
                  <a:pt x="172" y="76"/>
                  <a:pt x="173" y="77"/>
                  <a:pt x="173" y="79"/>
                </a:cubicBezTo>
                <a:cubicBezTo>
                  <a:pt x="173" y="79"/>
                  <a:pt x="173" y="79"/>
                  <a:pt x="173" y="80"/>
                </a:cubicBezTo>
                <a:close/>
                <a:moveTo>
                  <a:pt x="171" y="67"/>
                </a:moveTo>
                <a:cubicBezTo>
                  <a:pt x="172" y="68"/>
                  <a:pt x="172" y="69"/>
                  <a:pt x="172" y="70"/>
                </a:cubicBezTo>
                <a:cubicBezTo>
                  <a:pt x="173" y="70"/>
                  <a:pt x="173" y="70"/>
                  <a:pt x="173" y="69"/>
                </a:cubicBezTo>
                <a:cubicBezTo>
                  <a:pt x="173" y="68"/>
                  <a:pt x="173" y="67"/>
                  <a:pt x="173" y="66"/>
                </a:cubicBezTo>
                <a:cubicBezTo>
                  <a:pt x="172" y="66"/>
                  <a:pt x="172" y="67"/>
                  <a:pt x="171" y="67"/>
                </a:cubicBezTo>
                <a:close/>
                <a:moveTo>
                  <a:pt x="54" y="96"/>
                </a:moveTo>
                <a:cubicBezTo>
                  <a:pt x="53" y="95"/>
                  <a:pt x="53" y="95"/>
                  <a:pt x="53" y="94"/>
                </a:cubicBezTo>
                <a:cubicBezTo>
                  <a:pt x="50" y="95"/>
                  <a:pt x="50" y="95"/>
                  <a:pt x="49" y="96"/>
                </a:cubicBezTo>
                <a:cubicBezTo>
                  <a:pt x="51" y="96"/>
                  <a:pt x="52" y="96"/>
                  <a:pt x="54" y="96"/>
                </a:cubicBezTo>
                <a:close/>
                <a:moveTo>
                  <a:pt x="77" y="33"/>
                </a:moveTo>
                <a:cubicBezTo>
                  <a:pt x="77" y="33"/>
                  <a:pt x="77" y="33"/>
                  <a:pt x="76" y="33"/>
                </a:cubicBezTo>
                <a:cubicBezTo>
                  <a:pt x="76" y="33"/>
                  <a:pt x="76" y="33"/>
                  <a:pt x="75" y="33"/>
                </a:cubicBezTo>
                <a:cubicBezTo>
                  <a:pt x="74" y="34"/>
                  <a:pt x="73" y="35"/>
                  <a:pt x="72" y="36"/>
                </a:cubicBezTo>
                <a:cubicBezTo>
                  <a:pt x="72" y="37"/>
                  <a:pt x="72" y="37"/>
                  <a:pt x="72" y="38"/>
                </a:cubicBezTo>
                <a:cubicBezTo>
                  <a:pt x="74" y="36"/>
                  <a:pt x="75" y="35"/>
                  <a:pt x="77" y="33"/>
                </a:cubicBezTo>
                <a:close/>
                <a:moveTo>
                  <a:pt x="107" y="9"/>
                </a:moveTo>
                <a:cubicBezTo>
                  <a:pt x="107" y="8"/>
                  <a:pt x="108" y="7"/>
                  <a:pt x="108" y="6"/>
                </a:cubicBezTo>
                <a:cubicBezTo>
                  <a:pt x="107" y="6"/>
                  <a:pt x="107" y="6"/>
                  <a:pt x="106" y="6"/>
                </a:cubicBezTo>
                <a:cubicBezTo>
                  <a:pt x="106" y="7"/>
                  <a:pt x="105" y="8"/>
                  <a:pt x="105" y="9"/>
                </a:cubicBezTo>
                <a:cubicBezTo>
                  <a:pt x="105" y="9"/>
                  <a:pt x="106" y="9"/>
                  <a:pt x="107" y="9"/>
                </a:cubicBezTo>
                <a:close/>
                <a:moveTo>
                  <a:pt x="134" y="156"/>
                </a:moveTo>
                <a:cubicBezTo>
                  <a:pt x="134" y="156"/>
                  <a:pt x="134" y="156"/>
                  <a:pt x="134" y="156"/>
                </a:cubicBezTo>
                <a:cubicBezTo>
                  <a:pt x="135" y="154"/>
                  <a:pt x="136" y="152"/>
                  <a:pt x="137" y="150"/>
                </a:cubicBezTo>
                <a:cubicBezTo>
                  <a:pt x="136" y="150"/>
                  <a:pt x="136" y="150"/>
                  <a:pt x="136" y="150"/>
                </a:cubicBezTo>
                <a:cubicBezTo>
                  <a:pt x="136" y="151"/>
                  <a:pt x="135" y="151"/>
                  <a:pt x="134" y="152"/>
                </a:cubicBezTo>
                <a:cubicBezTo>
                  <a:pt x="134" y="152"/>
                  <a:pt x="134" y="153"/>
                  <a:pt x="134" y="153"/>
                </a:cubicBezTo>
                <a:cubicBezTo>
                  <a:pt x="134" y="154"/>
                  <a:pt x="134" y="155"/>
                  <a:pt x="134" y="156"/>
                </a:cubicBezTo>
                <a:close/>
                <a:moveTo>
                  <a:pt x="28" y="183"/>
                </a:moveTo>
                <a:cubicBezTo>
                  <a:pt x="28" y="184"/>
                  <a:pt x="28" y="185"/>
                  <a:pt x="28" y="186"/>
                </a:cubicBezTo>
                <a:cubicBezTo>
                  <a:pt x="29" y="185"/>
                  <a:pt x="30" y="185"/>
                  <a:pt x="32" y="185"/>
                </a:cubicBezTo>
                <a:cubicBezTo>
                  <a:pt x="30" y="184"/>
                  <a:pt x="29" y="184"/>
                  <a:pt x="28" y="183"/>
                </a:cubicBezTo>
                <a:close/>
                <a:moveTo>
                  <a:pt x="35" y="182"/>
                </a:moveTo>
                <a:cubicBezTo>
                  <a:pt x="36" y="182"/>
                  <a:pt x="37" y="182"/>
                  <a:pt x="39" y="182"/>
                </a:cubicBezTo>
                <a:cubicBezTo>
                  <a:pt x="39" y="181"/>
                  <a:pt x="39" y="180"/>
                  <a:pt x="39" y="180"/>
                </a:cubicBezTo>
                <a:cubicBezTo>
                  <a:pt x="36" y="180"/>
                  <a:pt x="35" y="181"/>
                  <a:pt x="35" y="182"/>
                </a:cubicBezTo>
                <a:close/>
                <a:moveTo>
                  <a:pt x="143" y="106"/>
                </a:moveTo>
                <a:cubicBezTo>
                  <a:pt x="141" y="107"/>
                  <a:pt x="140" y="107"/>
                  <a:pt x="139" y="108"/>
                </a:cubicBezTo>
                <a:cubicBezTo>
                  <a:pt x="138" y="108"/>
                  <a:pt x="138" y="108"/>
                  <a:pt x="138" y="110"/>
                </a:cubicBezTo>
                <a:cubicBezTo>
                  <a:pt x="140" y="109"/>
                  <a:pt x="142" y="107"/>
                  <a:pt x="143" y="106"/>
                </a:cubicBezTo>
                <a:close/>
                <a:moveTo>
                  <a:pt x="159" y="94"/>
                </a:moveTo>
                <a:cubicBezTo>
                  <a:pt x="160" y="94"/>
                  <a:pt x="160" y="94"/>
                  <a:pt x="160" y="94"/>
                </a:cubicBezTo>
                <a:cubicBezTo>
                  <a:pt x="160" y="92"/>
                  <a:pt x="160" y="90"/>
                  <a:pt x="160" y="88"/>
                </a:cubicBezTo>
                <a:cubicBezTo>
                  <a:pt x="159" y="88"/>
                  <a:pt x="159" y="88"/>
                  <a:pt x="159" y="88"/>
                </a:cubicBezTo>
                <a:cubicBezTo>
                  <a:pt x="159" y="90"/>
                  <a:pt x="159" y="92"/>
                  <a:pt x="159" y="94"/>
                </a:cubicBezTo>
                <a:close/>
                <a:moveTo>
                  <a:pt x="127" y="43"/>
                </a:moveTo>
                <a:cubicBezTo>
                  <a:pt x="127" y="42"/>
                  <a:pt x="127" y="42"/>
                  <a:pt x="127" y="41"/>
                </a:cubicBezTo>
                <a:cubicBezTo>
                  <a:pt x="125" y="42"/>
                  <a:pt x="124" y="43"/>
                  <a:pt x="123" y="44"/>
                </a:cubicBezTo>
                <a:cubicBezTo>
                  <a:pt x="123" y="44"/>
                  <a:pt x="123" y="44"/>
                  <a:pt x="123" y="44"/>
                </a:cubicBezTo>
                <a:cubicBezTo>
                  <a:pt x="124" y="44"/>
                  <a:pt x="125" y="44"/>
                  <a:pt x="127" y="43"/>
                </a:cubicBezTo>
                <a:close/>
                <a:moveTo>
                  <a:pt x="101" y="13"/>
                </a:moveTo>
                <a:cubicBezTo>
                  <a:pt x="102" y="13"/>
                  <a:pt x="104" y="13"/>
                  <a:pt x="105" y="13"/>
                </a:cubicBezTo>
                <a:cubicBezTo>
                  <a:pt x="105" y="12"/>
                  <a:pt x="106" y="12"/>
                  <a:pt x="106" y="11"/>
                </a:cubicBezTo>
                <a:cubicBezTo>
                  <a:pt x="105" y="11"/>
                  <a:pt x="104" y="11"/>
                  <a:pt x="103" y="11"/>
                </a:cubicBezTo>
                <a:cubicBezTo>
                  <a:pt x="102" y="11"/>
                  <a:pt x="101" y="12"/>
                  <a:pt x="101" y="13"/>
                </a:cubicBezTo>
                <a:close/>
                <a:moveTo>
                  <a:pt x="69" y="173"/>
                </a:moveTo>
                <a:cubicBezTo>
                  <a:pt x="69" y="173"/>
                  <a:pt x="69" y="172"/>
                  <a:pt x="69" y="172"/>
                </a:cubicBezTo>
                <a:cubicBezTo>
                  <a:pt x="67" y="172"/>
                  <a:pt x="65" y="173"/>
                  <a:pt x="63" y="173"/>
                </a:cubicBezTo>
                <a:cubicBezTo>
                  <a:pt x="63" y="173"/>
                  <a:pt x="63" y="173"/>
                  <a:pt x="63" y="173"/>
                </a:cubicBezTo>
                <a:cubicBezTo>
                  <a:pt x="65" y="173"/>
                  <a:pt x="67" y="173"/>
                  <a:pt x="69" y="173"/>
                </a:cubicBezTo>
                <a:close/>
                <a:moveTo>
                  <a:pt x="112" y="36"/>
                </a:moveTo>
                <a:cubicBezTo>
                  <a:pt x="110" y="38"/>
                  <a:pt x="111" y="39"/>
                  <a:pt x="111" y="41"/>
                </a:cubicBezTo>
                <a:cubicBezTo>
                  <a:pt x="112" y="40"/>
                  <a:pt x="112" y="40"/>
                  <a:pt x="113" y="40"/>
                </a:cubicBezTo>
                <a:cubicBezTo>
                  <a:pt x="113" y="39"/>
                  <a:pt x="112" y="38"/>
                  <a:pt x="112" y="36"/>
                </a:cubicBezTo>
                <a:close/>
                <a:moveTo>
                  <a:pt x="152" y="148"/>
                </a:moveTo>
                <a:cubicBezTo>
                  <a:pt x="155" y="148"/>
                  <a:pt x="155" y="148"/>
                  <a:pt x="156" y="144"/>
                </a:cubicBezTo>
                <a:cubicBezTo>
                  <a:pt x="154" y="146"/>
                  <a:pt x="153" y="147"/>
                  <a:pt x="152" y="148"/>
                </a:cubicBezTo>
                <a:close/>
                <a:moveTo>
                  <a:pt x="116" y="23"/>
                </a:moveTo>
                <a:cubicBezTo>
                  <a:pt x="115" y="23"/>
                  <a:pt x="110" y="25"/>
                  <a:pt x="109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11" y="25"/>
                  <a:pt x="114" y="24"/>
                  <a:pt x="116" y="23"/>
                </a:cubicBezTo>
                <a:close/>
                <a:moveTo>
                  <a:pt x="133" y="174"/>
                </a:moveTo>
                <a:cubicBezTo>
                  <a:pt x="135" y="174"/>
                  <a:pt x="136" y="174"/>
                  <a:pt x="137" y="171"/>
                </a:cubicBezTo>
                <a:cubicBezTo>
                  <a:pt x="135" y="171"/>
                  <a:pt x="134" y="173"/>
                  <a:pt x="133" y="174"/>
                </a:cubicBezTo>
                <a:close/>
                <a:moveTo>
                  <a:pt x="56" y="169"/>
                </a:moveTo>
                <a:cubicBezTo>
                  <a:pt x="56" y="170"/>
                  <a:pt x="56" y="171"/>
                  <a:pt x="56" y="171"/>
                </a:cubicBezTo>
                <a:cubicBezTo>
                  <a:pt x="56" y="171"/>
                  <a:pt x="57" y="171"/>
                  <a:pt x="58" y="171"/>
                </a:cubicBezTo>
                <a:cubicBezTo>
                  <a:pt x="58" y="171"/>
                  <a:pt x="59" y="171"/>
                  <a:pt x="58" y="169"/>
                </a:cubicBezTo>
                <a:cubicBezTo>
                  <a:pt x="58" y="169"/>
                  <a:pt x="57" y="169"/>
                  <a:pt x="56" y="169"/>
                </a:cubicBezTo>
                <a:close/>
                <a:moveTo>
                  <a:pt x="84" y="51"/>
                </a:moveTo>
                <a:cubicBezTo>
                  <a:pt x="84" y="52"/>
                  <a:pt x="85" y="53"/>
                  <a:pt x="85" y="54"/>
                </a:cubicBezTo>
                <a:cubicBezTo>
                  <a:pt x="86" y="53"/>
                  <a:pt x="87" y="52"/>
                  <a:pt x="87" y="51"/>
                </a:cubicBezTo>
                <a:cubicBezTo>
                  <a:pt x="86" y="51"/>
                  <a:pt x="85" y="51"/>
                  <a:pt x="84" y="51"/>
                </a:cubicBezTo>
                <a:close/>
                <a:moveTo>
                  <a:pt x="95" y="8"/>
                </a:moveTo>
                <a:cubicBezTo>
                  <a:pt x="97" y="9"/>
                  <a:pt x="100" y="9"/>
                  <a:pt x="101" y="7"/>
                </a:cubicBezTo>
                <a:cubicBezTo>
                  <a:pt x="99" y="7"/>
                  <a:pt x="97" y="8"/>
                  <a:pt x="95" y="8"/>
                </a:cubicBezTo>
                <a:close/>
                <a:moveTo>
                  <a:pt x="188" y="54"/>
                </a:moveTo>
                <a:cubicBezTo>
                  <a:pt x="188" y="56"/>
                  <a:pt x="188" y="57"/>
                  <a:pt x="188" y="58"/>
                </a:cubicBezTo>
                <a:cubicBezTo>
                  <a:pt x="189" y="58"/>
                  <a:pt x="189" y="58"/>
                  <a:pt x="189" y="57"/>
                </a:cubicBezTo>
                <a:cubicBezTo>
                  <a:pt x="189" y="56"/>
                  <a:pt x="189" y="55"/>
                  <a:pt x="189" y="55"/>
                </a:cubicBezTo>
                <a:cubicBezTo>
                  <a:pt x="189" y="55"/>
                  <a:pt x="189" y="54"/>
                  <a:pt x="188" y="54"/>
                </a:cubicBezTo>
                <a:close/>
                <a:moveTo>
                  <a:pt x="108" y="46"/>
                </a:moveTo>
                <a:cubicBezTo>
                  <a:pt x="108" y="46"/>
                  <a:pt x="108" y="46"/>
                  <a:pt x="108" y="46"/>
                </a:cubicBezTo>
                <a:cubicBezTo>
                  <a:pt x="106" y="47"/>
                  <a:pt x="104" y="48"/>
                  <a:pt x="103" y="49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6" y="48"/>
                  <a:pt x="107" y="47"/>
                  <a:pt x="108" y="46"/>
                </a:cubicBezTo>
                <a:close/>
                <a:moveTo>
                  <a:pt x="108" y="13"/>
                </a:moveTo>
                <a:cubicBezTo>
                  <a:pt x="111" y="13"/>
                  <a:pt x="111" y="13"/>
                  <a:pt x="112" y="12"/>
                </a:cubicBezTo>
                <a:cubicBezTo>
                  <a:pt x="112" y="12"/>
                  <a:pt x="111" y="12"/>
                  <a:pt x="110" y="12"/>
                </a:cubicBezTo>
                <a:cubicBezTo>
                  <a:pt x="110" y="12"/>
                  <a:pt x="109" y="11"/>
                  <a:pt x="109" y="11"/>
                </a:cubicBezTo>
                <a:cubicBezTo>
                  <a:pt x="108" y="12"/>
                  <a:pt x="108" y="12"/>
                  <a:pt x="108" y="13"/>
                </a:cubicBezTo>
                <a:close/>
                <a:moveTo>
                  <a:pt x="197" y="61"/>
                </a:moveTo>
                <a:cubicBezTo>
                  <a:pt x="197" y="61"/>
                  <a:pt x="197" y="61"/>
                  <a:pt x="197" y="61"/>
                </a:cubicBezTo>
                <a:cubicBezTo>
                  <a:pt x="196" y="63"/>
                  <a:pt x="196" y="68"/>
                  <a:pt x="197" y="69"/>
                </a:cubicBezTo>
                <a:cubicBezTo>
                  <a:pt x="197" y="69"/>
                  <a:pt x="197" y="69"/>
                  <a:pt x="197" y="69"/>
                </a:cubicBezTo>
                <a:cubicBezTo>
                  <a:pt x="197" y="66"/>
                  <a:pt x="197" y="64"/>
                  <a:pt x="197" y="61"/>
                </a:cubicBezTo>
                <a:close/>
                <a:moveTo>
                  <a:pt x="85" y="177"/>
                </a:moveTo>
                <a:cubicBezTo>
                  <a:pt x="85" y="177"/>
                  <a:pt x="85" y="177"/>
                  <a:pt x="85" y="178"/>
                </a:cubicBezTo>
                <a:cubicBezTo>
                  <a:pt x="87" y="178"/>
                  <a:pt x="88" y="178"/>
                  <a:pt x="90" y="178"/>
                </a:cubicBezTo>
                <a:cubicBezTo>
                  <a:pt x="90" y="177"/>
                  <a:pt x="90" y="177"/>
                  <a:pt x="90" y="176"/>
                </a:cubicBezTo>
                <a:cubicBezTo>
                  <a:pt x="88" y="176"/>
                  <a:pt x="87" y="177"/>
                  <a:pt x="85" y="177"/>
                </a:cubicBezTo>
                <a:close/>
                <a:moveTo>
                  <a:pt x="57" y="96"/>
                </a:moveTo>
                <a:cubicBezTo>
                  <a:pt x="59" y="96"/>
                  <a:pt x="60" y="94"/>
                  <a:pt x="60" y="93"/>
                </a:cubicBezTo>
                <a:cubicBezTo>
                  <a:pt x="59" y="93"/>
                  <a:pt x="58" y="93"/>
                  <a:pt x="58" y="93"/>
                </a:cubicBezTo>
                <a:cubicBezTo>
                  <a:pt x="57" y="94"/>
                  <a:pt x="57" y="95"/>
                  <a:pt x="57" y="96"/>
                </a:cubicBezTo>
                <a:close/>
                <a:moveTo>
                  <a:pt x="43" y="140"/>
                </a:moveTo>
                <a:cubicBezTo>
                  <a:pt x="43" y="140"/>
                  <a:pt x="43" y="141"/>
                  <a:pt x="43" y="141"/>
                </a:cubicBezTo>
                <a:cubicBezTo>
                  <a:pt x="45" y="139"/>
                  <a:pt x="46" y="137"/>
                  <a:pt x="47" y="136"/>
                </a:cubicBezTo>
                <a:cubicBezTo>
                  <a:pt x="48" y="135"/>
                  <a:pt x="48" y="135"/>
                  <a:pt x="47" y="134"/>
                </a:cubicBezTo>
                <a:cubicBezTo>
                  <a:pt x="46" y="136"/>
                  <a:pt x="44" y="138"/>
                  <a:pt x="43" y="140"/>
                </a:cubicBezTo>
                <a:close/>
                <a:moveTo>
                  <a:pt x="73" y="132"/>
                </a:moveTo>
                <a:cubicBezTo>
                  <a:pt x="74" y="131"/>
                  <a:pt x="74" y="130"/>
                  <a:pt x="74" y="129"/>
                </a:cubicBezTo>
                <a:cubicBezTo>
                  <a:pt x="73" y="130"/>
                  <a:pt x="72" y="131"/>
                  <a:pt x="71" y="132"/>
                </a:cubicBezTo>
                <a:cubicBezTo>
                  <a:pt x="72" y="132"/>
                  <a:pt x="73" y="132"/>
                  <a:pt x="73" y="132"/>
                </a:cubicBezTo>
                <a:close/>
                <a:moveTo>
                  <a:pt x="180" y="65"/>
                </a:moveTo>
                <a:cubicBezTo>
                  <a:pt x="181" y="65"/>
                  <a:pt x="182" y="64"/>
                  <a:pt x="183" y="64"/>
                </a:cubicBezTo>
                <a:cubicBezTo>
                  <a:pt x="183" y="63"/>
                  <a:pt x="184" y="63"/>
                  <a:pt x="183" y="63"/>
                </a:cubicBezTo>
                <a:cubicBezTo>
                  <a:pt x="182" y="63"/>
                  <a:pt x="181" y="63"/>
                  <a:pt x="180" y="64"/>
                </a:cubicBezTo>
                <a:cubicBezTo>
                  <a:pt x="180" y="64"/>
                  <a:pt x="180" y="65"/>
                  <a:pt x="180" y="65"/>
                </a:cubicBezTo>
                <a:close/>
                <a:moveTo>
                  <a:pt x="89" y="75"/>
                </a:moveTo>
                <a:cubicBezTo>
                  <a:pt x="91" y="75"/>
                  <a:pt x="91" y="73"/>
                  <a:pt x="91" y="71"/>
                </a:cubicBezTo>
                <a:cubicBezTo>
                  <a:pt x="90" y="73"/>
                  <a:pt x="88" y="73"/>
                  <a:pt x="89" y="75"/>
                </a:cubicBezTo>
                <a:close/>
                <a:moveTo>
                  <a:pt x="95" y="43"/>
                </a:moveTo>
                <a:cubicBezTo>
                  <a:pt x="95" y="43"/>
                  <a:pt x="95" y="43"/>
                  <a:pt x="96" y="43"/>
                </a:cubicBezTo>
                <a:cubicBezTo>
                  <a:pt x="96" y="42"/>
                  <a:pt x="96" y="41"/>
                  <a:pt x="96" y="40"/>
                </a:cubicBezTo>
                <a:cubicBezTo>
                  <a:pt x="96" y="38"/>
                  <a:pt x="95" y="37"/>
                  <a:pt x="95" y="36"/>
                </a:cubicBezTo>
                <a:cubicBezTo>
                  <a:pt x="95" y="36"/>
                  <a:pt x="95" y="36"/>
                  <a:pt x="95" y="36"/>
                </a:cubicBezTo>
                <a:cubicBezTo>
                  <a:pt x="95" y="38"/>
                  <a:pt x="95" y="41"/>
                  <a:pt x="95" y="43"/>
                </a:cubicBezTo>
                <a:close/>
                <a:moveTo>
                  <a:pt x="187" y="29"/>
                </a:moveTo>
                <a:cubicBezTo>
                  <a:pt x="187" y="29"/>
                  <a:pt x="187" y="29"/>
                  <a:pt x="187" y="29"/>
                </a:cubicBezTo>
                <a:cubicBezTo>
                  <a:pt x="187" y="28"/>
                  <a:pt x="187" y="27"/>
                  <a:pt x="188" y="26"/>
                </a:cubicBezTo>
                <a:cubicBezTo>
                  <a:pt x="188" y="25"/>
                  <a:pt x="188" y="24"/>
                  <a:pt x="188" y="23"/>
                </a:cubicBezTo>
                <a:cubicBezTo>
                  <a:pt x="187" y="24"/>
                  <a:pt x="187" y="24"/>
                  <a:pt x="187" y="24"/>
                </a:cubicBezTo>
                <a:cubicBezTo>
                  <a:pt x="187" y="26"/>
                  <a:pt x="187" y="27"/>
                  <a:pt x="187" y="29"/>
                </a:cubicBezTo>
                <a:close/>
                <a:moveTo>
                  <a:pt x="125" y="150"/>
                </a:moveTo>
                <a:cubicBezTo>
                  <a:pt x="125" y="150"/>
                  <a:pt x="125" y="150"/>
                  <a:pt x="125" y="150"/>
                </a:cubicBezTo>
                <a:cubicBezTo>
                  <a:pt x="127" y="149"/>
                  <a:pt x="128" y="148"/>
                  <a:pt x="130" y="147"/>
                </a:cubicBezTo>
                <a:cubicBezTo>
                  <a:pt x="131" y="147"/>
                  <a:pt x="131" y="146"/>
                  <a:pt x="131" y="146"/>
                </a:cubicBezTo>
                <a:cubicBezTo>
                  <a:pt x="129" y="147"/>
                  <a:pt x="127" y="148"/>
                  <a:pt x="125" y="150"/>
                </a:cubicBezTo>
                <a:close/>
                <a:moveTo>
                  <a:pt x="191" y="88"/>
                </a:moveTo>
                <a:cubicBezTo>
                  <a:pt x="192" y="88"/>
                  <a:pt x="192" y="88"/>
                  <a:pt x="192" y="88"/>
                </a:cubicBezTo>
                <a:cubicBezTo>
                  <a:pt x="193" y="87"/>
                  <a:pt x="193" y="87"/>
                  <a:pt x="193" y="87"/>
                </a:cubicBezTo>
                <a:cubicBezTo>
                  <a:pt x="193" y="86"/>
                  <a:pt x="193" y="86"/>
                  <a:pt x="193" y="85"/>
                </a:cubicBezTo>
                <a:cubicBezTo>
                  <a:pt x="193" y="85"/>
                  <a:pt x="193" y="85"/>
                  <a:pt x="193" y="85"/>
                </a:cubicBezTo>
                <a:cubicBezTo>
                  <a:pt x="191" y="86"/>
                  <a:pt x="191" y="86"/>
                  <a:pt x="191" y="88"/>
                </a:cubicBezTo>
                <a:close/>
                <a:moveTo>
                  <a:pt x="64" y="72"/>
                </a:moveTo>
                <a:cubicBezTo>
                  <a:pt x="64" y="71"/>
                  <a:pt x="64" y="70"/>
                  <a:pt x="64" y="69"/>
                </a:cubicBezTo>
                <a:cubicBezTo>
                  <a:pt x="63" y="70"/>
                  <a:pt x="62" y="71"/>
                  <a:pt x="61" y="72"/>
                </a:cubicBezTo>
                <a:cubicBezTo>
                  <a:pt x="63" y="72"/>
                  <a:pt x="63" y="72"/>
                  <a:pt x="64" y="72"/>
                </a:cubicBezTo>
                <a:close/>
                <a:moveTo>
                  <a:pt x="176" y="81"/>
                </a:moveTo>
                <a:cubicBezTo>
                  <a:pt x="176" y="82"/>
                  <a:pt x="176" y="83"/>
                  <a:pt x="176" y="83"/>
                </a:cubicBezTo>
                <a:cubicBezTo>
                  <a:pt x="179" y="83"/>
                  <a:pt x="179" y="82"/>
                  <a:pt x="178" y="80"/>
                </a:cubicBezTo>
                <a:cubicBezTo>
                  <a:pt x="178" y="81"/>
                  <a:pt x="177" y="81"/>
                  <a:pt x="176" y="81"/>
                </a:cubicBezTo>
                <a:close/>
                <a:moveTo>
                  <a:pt x="95" y="108"/>
                </a:moveTo>
                <a:cubicBezTo>
                  <a:pt x="95" y="108"/>
                  <a:pt x="95" y="108"/>
                  <a:pt x="95" y="108"/>
                </a:cubicBezTo>
                <a:cubicBezTo>
                  <a:pt x="96" y="108"/>
                  <a:pt x="96" y="108"/>
                  <a:pt x="97" y="108"/>
                </a:cubicBezTo>
                <a:cubicBezTo>
                  <a:pt x="98" y="108"/>
                  <a:pt x="99" y="107"/>
                  <a:pt x="99" y="105"/>
                </a:cubicBezTo>
                <a:cubicBezTo>
                  <a:pt x="99" y="105"/>
                  <a:pt x="99" y="105"/>
                  <a:pt x="99" y="105"/>
                </a:cubicBezTo>
                <a:cubicBezTo>
                  <a:pt x="98" y="106"/>
                  <a:pt x="97" y="107"/>
                  <a:pt x="95" y="108"/>
                </a:cubicBezTo>
                <a:close/>
                <a:moveTo>
                  <a:pt x="144" y="167"/>
                </a:moveTo>
                <a:cubicBezTo>
                  <a:pt x="144" y="167"/>
                  <a:pt x="145" y="167"/>
                  <a:pt x="146" y="167"/>
                </a:cubicBezTo>
                <a:cubicBezTo>
                  <a:pt x="148" y="166"/>
                  <a:pt x="149" y="165"/>
                  <a:pt x="151" y="164"/>
                </a:cubicBezTo>
                <a:cubicBezTo>
                  <a:pt x="150" y="163"/>
                  <a:pt x="150" y="163"/>
                  <a:pt x="150" y="164"/>
                </a:cubicBezTo>
                <a:cubicBezTo>
                  <a:pt x="148" y="165"/>
                  <a:pt x="146" y="166"/>
                  <a:pt x="145" y="166"/>
                </a:cubicBezTo>
                <a:cubicBezTo>
                  <a:pt x="144" y="166"/>
                  <a:pt x="144" y="167"/>
                  <a:pt x="144" y="167"/>
                </a:cubicBezTo>
                <a:close/>
                <a:moveTo>
                  <a:pt x="164" y="40"/>
                </a:moveTo>
                <a:cubicBezTo>
                  <a:pt x="165" y="40"/>
                  <a:pt x="165" y="40"/>
                  <a:pt x="166" y="39"/>
                </a:cubicBezTo>
                <a:cubicBezTo>
                  <a:pt x="166" y="38"/>
                  <a:pt x="165" y="36"/>
                  <a:pt x="165" y="35"/>
                </a:cubicBezTo>
                <a:cubicBezTo>
                  <a:pt x="165" y="35"/>
                  <a:pt x="165" y="35"/>
                  <a:pt x="165" y="35"/>
                </a:cubicBezTo>
                <a:cubicBezTo>
                  <a:pt x="165" y="37"/>
                  <a:pt x="164" y="38"/>
                  <a:pt x="164" y="40"/>
                </a:cubicBezTo>
                <a:close/>
                <a:moveTo>
                  <a:pt x="188" y="168"/>
                </a:moveTo>
                <a:cubicBezTo>
                  <a:pt x="187" y="169"/>
                  <a:pt x="186" y="170"/>
                  <a:pt x="185" y="171"/>
                </a:cubicBezTo>
                <a:cubicBezTo>
                  <a:pt x="185" y="171"/>
                  <a:pt x="185" y="171"/>
                  <a:pt x="185" y="171"/>
                </a:cubicBezTo>
                <a:cubicBezTo>
                  <a:pt x="186" y="171"/>
                  <a:pt x="188" y="170"/>
                  <a:pt x="189" y="169"/>
                </a:cubicBezTo>
                <a:cubicBezTo>
                  <a:pt x="188" y="169"/>
                  <a:pt x="188" y="168"/>
                  <a:pt x="188" y="168"/>
                </a:cubicBezTo>
                <a:close/>
                <a:moveTo>
                  <a:pt x="28" y="189"/>
                </a:moveTo>
                <a:cubicBezTo>
                  <a:pt x="29" y="189"/>
                  <a:pt x="31" y="189"/>
                  <a:pt x="32" y="189"/>
                </a:cubicBezTo>
                <a:cubicBezTo>
                  <a:pt x="32" y="188"/>
                  <a:pt x="32" y="188"/>
                  <a:pt x="32" y="187"/>
                </a:cubicBezTo>
                <a:cubicBezTo>
                  <a:pt x="31" y="188"/>
                  <a:pt x="29" y="188"/>
                  <a:pt x="28" y="189"/>
                </a:cubicBezTo>
                <a:close/>
                <a:moveTo>
                  <a:pt x="164" y="159"/>
                </a:moveTo>
                <a:cubicBezTo>
                  <a:pt x="163" y="161"/>
                  <a:pt x="161" y="162"/>
                  <a:pt x="160" y="163"/>
                </a:cubicBezTo>
                <a:cubicBezTo>
                  <a:pt x="163" y="162"/>
                  <a:pt x="164" y="162"/>
                  <a:pt x="164" y="159"/>
                </a:cubicBezTo>
                <a:close/>
                <a:moveTo>
                  <a:pt x="125" y="138"/>
                </a:moveTo>
                <a:cubicBezTo>
                  <a:pt x="125" y="138"/>
                  <a:pt x="125" y="138"/>
                  <a:pt x="125" y="138"/>
                </a:cubicBezTo>
                <a:cubicBezTo>
                  <a:pt x="123" y="139"/>
                  <a:pt x="122" y="141"/>
                  <a:pt x="120" y="143"/>
                </a:cubicBezTo>
                <a:cubicBezTo>
                  <a:pt x="120" y="143"/>
                  <a:pt x="120" y="143"/>
                  <a:pt x="120" y="143"/>
                </a:cubicBezTo>
                <a:cubicBezTo>
                  <a:pt x="122" y="142"/>
                  <a:pt x="123" y="141"/>
                  <a:pt x="124" y="140"/>
                </a:cubicBezTo>
                <a:cubicBezTo>
                  <a:pt x="125" y="139"/>
                  <a:pt x="125" y="139"/>
                  <a:pt x="125" y="138"/>
                </a:cubicBezTo>
                <a:close/>
                <a:moveTo>
                  <a:pt x="70" y="15"/>
                </a:moveTo>
                <a:cubicBezTo>
                  <a:pt x="68" y="15"/>
                  <a:pt x="66" y="15"/>
                  <a:pt x="64" y="15"/>
                </a:cubicBezTo>
                <a:cubicBezTo>
                  <a:pt x="65" y="15"/>
                  <a:pt x="67" y="15"/>
                  <a:pt x="69" y="16"/>
                </a:cubicBezTo>
                <a:cubicBezTo>
                  <a:pt x="70" y="16"/>
                  <a:pt x="70" y="16"/>
                  <a:pt x="70" y="15"/>
                </a:cubicBezTo>
                <a:close/>
                <a:moveTo>
                  <a:pt x="172" y="175"/>
                </a:moveTo>
                <a:cubicBezTo>
                  <a:pt x="170" y="175"/>
                  <a:pt x="169" y="176"/>
                  <a:pt x="168" y="177"/>
                </a:cubicBezTo>
                <a:cubicBezTo>
                  <a:pt x="169" y="177"/>
                  <a:pt x="170" y="177"/>
                  <a:pt x="172" y="177"/>
                </a:cubicBezTo>
                <a:cubicBezTo>
                  <a:pt x="172" y="176"/>
                  <a:pt x="172" y="176"/>
                  <a:pt x="172" y="175"/>
                </a:cubicBezTo>
                <a:close/>
                <a:moveTo>
                  <a:pt x="71" y="75"/>
                </a:moveTo>
                <a:cubicBezTo>
                  <a:pt x="71" y="77"/>
                  <a:pt x="71" y="77"/>
                  <a:pt x="71" y="79"/>
                </a:cubicBezTo>
                <a:cubicBezTo>
                  <a:pt x="72" y="78"/>
                  <a:pt x="73" y="77"/>
                  <a:pt x="74" y="76"/>
                </a:cubicBezTo>
                <a:cubicBezTo>
                  <a:pt x="73" y="76"/>
                  <a:pt x="72" y="76"/>
                  <a:pt x="71" y="75"/>
                </a:cubicBezTo>
                <a:close/>
                <a:moveTo>
                  <a:pt x="38" y="143"/>
                </a:moveTo>
                <a:cubicBezTo>
                  <a:pt x="38" y="142"/>
                  <a:pt x="37" y="141"/>
                  <a:pt x="37" y="140"/>
                </a:cubicBezTo>
                <a:cubicBezTo>
                  <a:pt x="37" y="141"/>
                  <a:pt x="37" y="141"/>
                  <a:pt x="37" y="142"/>
                </a:cubicBezTo>
                <a:cubicBezTo>
                  <a:pt x="37" y="143"/>
                  <a:pt x="36" y="144"/>
                  <a:pt x="37" y="145"/>
                </a:cubicBezTo>
                <a:cubicBezTo>
                  <a:pt x="37" y="144"/>
                  <a:pt x="38" y="143"/>
                  <a:pt x="38" y="143"/>
                </a:cubicBezTo>
                <a:close/>
                <a:moveTo>
                  <a:pt x="68" y="82"/>
                </a:moveTo>
                <a:cubicBezTo>
                  <a:pt x="68" y="82"/>
                  <a:pt x="68" y="82"/>
                  <a:pt x="69" y="82"/>
                </a:cubicBezTo>
                <a:cubicBezTo>
                  <a:pt x="69" y="80"/>
                  <a:pt x="69" y="77"/>
                  <a:pt x="69" y="75"/>
                </a:cubicBezTo>
                <a:cubicBezTo>
                  <a:pt x="68" y="75"/>
                  <a:pt x="68" y="76"/>
                  <a:pt x="68" y="76"/>
                </a:cubicBezTo>
                <a:cubicBezTo>
                  <a:pt x="68" y="78"/>
                  <a:pt x="68" y="80"/>
                  <a:pt x="68" y="82"/>
                </a:cubicBezTo>
                <a:close/>
                <a:moveTo>
                  <a:pt x="73" y="28"/>
                </a:moveTo>
                <a:cubicBezTo>
                  <a:pt x="74" y="28"/>
                  <a:pt x="75" y="28"/>
                  <a:pt x="76" y="28"/>
                </a:cubicBezTo>
                <a:cubicBezTo>
                  <a:pt x="76" y="27"/>
                  <a:pt x="76" y="26"/>
                  <a:pt x="73" y="27"/>
                </a:cubicBezTo>
                <a:cubicBezTo>
                  <a:pt x="73" y="27"/>
                  <a:pt x="73" y="27"/>
                  <a:pt x="73" y="28"/>
                </a:cubicBezTo>
                <a:close/>
                <a:moveTo>
                  <a:pt x="202" y="155"/>
                </a:moveTo>
                <a:cubicBezTo>
                  <a:pt x="203" y="155"/>
                  <a:pt x="203" y="155"/>
                  <a:pt x="202" y="152"/>
                </a:cubicBezTo>
                <a:cubicBezTo>
                  <a:pt x="202" y="151"/>
                  <a:pt x="202" y="150"/>
                  <a:pt x="202" y="149"/>
                </a:cubicBezTo>
                <a:cubicBezTo>
                  <a:pt x="202" y="149"/>
                  <a:pt x="202" y="149"/>
                  <a:pt x="201" y="149"/>
                </a:cubicBezTo>
                <a:cubicBezTo>
                  <a:pt x="202" y="151"/>
                  <a:pt x="202" y="153"/>
                  <a:pt x="202" y="155"/>
                </a:cubicBezTo>
                <a:close/>
                <a:moveTo>
                  <a:pt x="107" y="120"/>
                </a:moveTo>
                <a:cubicBezTo>
                  <a:pt x="107" y="120"/>
                  <a:pt x="107" y="120"/>
                  <a:pt x="107" y="120"/>
                </a:cubicBezTo>
                <a:cubicBezTo>
                  <a:pt x="108" y="120"/>
                  <a:pt x="109" y="119"/>
                  <a:pt x="111" y="119"/>
                </a:cubicBezTo>
                <a:cubicBezTo>
                  <a:pt x="111" y="118"/>
                  <a:pt x="111" y="118"/>
                  <a:pt x="110" y="117"/>
                </a:cubicBezTo>
                <a:cubicBezTo>
                  <a:pt x="109" y="118"/>
                  <a:pt x="108" y="119"/>
                  <a:pt x="107" y="120"/>
                </a:cubicBezTo>
                <a:close/>
                <a:moveTo>
                  <a:pt x="132" y="132"/>
                </a:moveTo>
                <a:cubicBezTo>
                  <a:pt x="130" y="132"/>
                  <a:pt x="130" y="133"/>
                  <a:pt x="130" y="135"/>
                </a:cubicBezTo>
                <a:cubicBezTo>
                  <a:pt x="131" y="134"/>
                  <a:pt x="132" y="134"/>
                  <a:pt x="132" y="132"/>
                </a:cubicBezTo>
                <a:close/>
                <a:moveTo>
                  <a:pt x="26" y="32"/>
                </a:moveTo>
                <a:cubicBezTo>
                  <a:pt x="25" y="34"/>
                  <a:pt x="25" y="34"/>
                  <a:pt x="26" y="36"/>
                </a:cubicBezTo>
                <a:cubicBezTo>
                  <a:pt x="27" y="35"/>
                  <a:pt x="27" y="35"/>
                  <a:pt x="26" y="32"/>
                </a:cubicBezTo>
                <a:close/>
                <a:moveTo>
                  <a:pt x="90" y="53"/>
                </a:moveTo>
                <a:cubicBezTo>
                  <a:pt x="91" y="53"/>
                  <a:pt x="91" y="53"/>
                  <a:pt x="92" y="53"/>
                </a:cubicBezTo>
                <a:cubicBezTo>
                  <a:pt x="92" y="52"/>
                  <a:pt x="92" y="52"/>
                  <a:pt x="92" y="51"/>
                </a:cubicBezTo>
                <a:cubicBezTo>
                  <a:pt x="91" y="51"/>
                  <a:pt x="91" y="51"/>
                  <a:pt x="90" y="53"/>
                </a:cubicBezTo>
                <a:close/>
                <a:moveTo>
                  <a:pt x="152" y="121"/>
                </a:moveTo>
                <a:cubicBezTo>
                  <a:pt x="152" y="120"/>
                  <a:pt x="152" y="118"/>
                  <a:pt x="152" y="117"/>
                </a:cubicBezTo>
                <a:cubicBezTo>
                  <a:pt x="152" y="118"/>
                  <a:pt x="151" y="119"/>
                  <a:pt x="151" y="120"/>
                </a:cubicBezTo>
                <a:cubicBezTo>
                  <a:pt x="151" y="121"/>
                  <a:pt x="151" y="121"/>
                  <a:pt x="152" y="121"/>
                </a:cubicBezTo>
                <a:close/>
                <a:moveTo>
                  <a:pt x="101" y="38"/>
                </a:moveTo>
                <a:cubicBezTo>
                  <a:pt x="100" y="38"/>
                  <a:pt x="99" y="38"/>
                  <a:pt x="98" y="38"/>
                </a:cubicBezTo>
                <a:cubicBezTo>
                  <a:pt x="98" y="38"/>
                  <a:pt x="98" y="39"/>
                  <a:pt x="98" y="40"/>
                </a:cubicBezTo>
                <a:cubicBezTo>
                  <a:pt x="99" y="39"/>
                  <a:pt x="100" y="38"/>
                  <a:pt x="101" y="38"/>
                </a:cubicBezTo>
                <a:close/>
                <a:moveTo>
                  <a:pt x="105" y="44"/>
                </a:moveTo>
                <a:cubicBezTo>
                  <a:pt x="105" y="44"/>
                  <a:pt x="105" y="44"/>
                  <a:pt x="105" y="45"/>
                </a:cubicBezTo>
                <a:cubicBezTo>
                  <a:pt x="106" y="44"/>
                  <a:pt x="106" y="43"/>
                  <a:pt x="107" y="43"/>
                </a:cubicBezTo>
                <a:cubicBezTo>
                  <a:pt x="108" y="42"/>
                  <a:pt x="108" y="42"/>
                  <a:pt x="108" y="41"/>
                </a:cubicBezTo>
                <a:cubicBezTo>
                  <a:pt x="107" y="42"/>
                  <a:pt x="106" y="43"/>
                  <a:pt x="105" y="44"/>
                </a:cubicBezTo>
                <a:close/>
                <a:moveTo>
                  <a:pt x="130" y="58"/>
                </a:moveTo>
                <a:cubicBezTo>
                  <a:pt x="131" y="58"/>
                  <a:pt x="132" y="57"/>
                  <a:pt x="133" y="56"/>
                </a:cubicBezTo>
                <a:cubicBezTo>
                  <a:pt x="133" y="56"/>
                  <a:pt x="133" y="55"/>
                  <a:pt x="133" y="55"/>
                </a:cubicBezTo>
                <a:cubicBezTo>
                  <a:pt x="132" y="56"/>
                  <a:pt x="130" y="57"/>
                  <a:pt x="130" y="58"/>
                </a:cubicBezTo>
                <a:close/>
                <a:moveTo>
                  <a:pt x="37" y="186"/>
                </a:moveTo>
                <a:cubicBezTo>
                  <a:pt x="36" y="187"/>
                  <a:pt x="36" y="187"/>
                  <a:pt x="35" y="187"/>
                </a:cubicBezTo>
                <a:cubicBezTo>
                  <a:pt x="35" y="187"/>
                  <a:pt x="35" y="188"/>
                  <a:pt x="35" y="189"/>
                </a:cubicBezTo>
                <a:cubicBezTo>
                  <a:pt x="36" y="189"/>
                  <a:pt x="36" y="189"/>
                  <a:pt x="37" y="186"/>
                </a:cubicBezTo>
                <a:close/>
                <a:moveTo>
                  <a:pt x="76" y="38"/>
                </a:moveTo>
                <a:cubicBezTo>
                  <a:pt x="76" y="38"/>
                  <a:pt x="76" y="38"/>
                  <a:pt x="76" y="38"/>
                </a:cubicBezTo>
                <a:cubicBezTo>
                  <a:pt x="77" y="38"/>
                  <a:pt x="78" y="38"/>
                  <a:pt x="79" y="38"/>
                </a:cubicBezTo>
                <a:cubicBezTo>
                  <a:pt x="79" y="37"/>
                  <a:pt x="78" y="36"/>
                  <a:pt x="78" y="36"/>
                </a:cubicBezTo>
                <a:cubicBezTo>
                  <a:pt x="77" y="37"/>
                  <a:pt x="77" y="37"/>
                  <a:pt x="76" y="38"/>
                </a:cubicBezTo>
                <a:close/>
                <a:moveTo>
                  <a:pt x="88" y="157"/>
                </a:moveTo>
                <a:cubicBezTo>
                  <a:pt x="89" y="157"/>
                  <a:pt x="89" y="157"/>
                  <a:pt x="90" y="157"/>
                </a:cubicBezTo>
                <a:cubicBezTo>
                  <a:pt x="90" y="156"/>
                  <a:pt x="90" y="156"/>
                  <a:pt x="90" y="155"/>
                </a:cubicBezTo>
                <a:cubicBezTo>
                  <a:pt x="89" y="156"/>
                  <a:pt x="88" y="156"/>
                  <a:pt x="88" y="157"/>
                </a:cubicBezTo>
                <a:close/>
                <a:moveTo>
                  <a:pt x="178" y="18"/>
                </a:moveTo>
                <a:cubicBezTo>
                  <a:pt x="178" y="18"/>
                  <a:pt x="177" y="18"/>
                  <a:pt x="177" y="18"/>
                </a:cubicBezTo>
                <a:cubicBezTo>
                  <a:pt x="177" y="19"/>
                  <a:pt x="177" y="20"/>
                  <a:pt x="177" y="21"/>
                </a:cubicBezTo>
                <a:cubicBezTo>
                  <a:pt x="178" y="21"/>
                  <a:pt x="179" y="21"/>
                  <a:pt x="179" y="20"/>
                </a:cubicBezTo>
                <a:cubicBezTo>
                  <a:pt x="179" y="19"/>
                  <a:pt x="178" y="19"/>
                  <a:pt x="178" y="18"/>
                </a:cubicBezTo>
                <a:close/>
                <a:moveTo>
                  <a:pt x="40" y="164"/>
                </a:moveTo>
                <a:cubicBezTo>
                  <a:pt x="40" y="164"/>
                  <a:pt x="40" y="164"/>
                  <a:pt x="40" y="164"/>
                </a:cubicBezTo>
                <a:cubicBezTo>
                  <a:pt x="39" y="164"/>
                  <a:pt x="37" y="164"/>
                  <a:pt x="36" y="163"/>
                </a:cubicBezTo>
                <a:cubicBezTo>
                  <a:pt x="36" y="164"/>
                  <a:pt x="36" y="164"/>
                  <a:pt x="36" y="165"/>
                </a:cubicBezTo>
                <a:cubicBezTo>
                  <a:pt x="37" y="164"/>
                  <a:pt x="39" y="164"/>
                  <a:pt x="40" y="164"/>
                </a:cubicBezTo>
                <a:close/>
                <a:moveTo>
                  <a:pt x="78" y="48"/>
                </a:moveTo>
                <a:cubicBezTo>
                  <a:pt x="79" y="48"/>
                  <a:pt x="79" y="48"/>
                  <a:pt x="80" y="47"/>
                </a:cubicBezTo>
                <a:cubicBezTo>
                  <a:pt x="81" y="46"/>
                  <a:pt x="81" y="46"/>
                  <a:pt x="80" y="45"/>
                </a:cubicBezTo>
                <a:cubicBezTo>
                  <a:pt x="79" y="46"/>
                  <a:pt x="79" y="47"/>
                  <a:pt x="78" y="48"/>
                </a:cubicBezTo>
                <a:close/>
                <a:moveTo>
                  <a:pt x="33" y="109"/>
                </a:moveTo>
                <a:cubicBezTo>
                  <a:pt x="35" y="108"/>
                  <a:pt x="35" y="107"/>
                  <a:pt x="34" y="105"/>
                </a:cubicBezTo>
                <a:cubicBezTo>
                  <a:pt x="33" y="106"/>
                  <a:pt x="33" y="108"/>
                  <a:pt x="33" y="109"/>
                </a:cubicBezTo>
                <a:close/>
                <a:moveTo>
                  <a:pt x="41" y="28"/>
                </a:moveTo>
                <a:cubicBezTo>
                  <a:pt x="41" y="27"/>
                  <a:pt x="41" y="26"/>
                  <a:pt x="41" y="26"/>
                </a:cubicBezTo>
                <a:cubicBezTo>
                  <a:pt x="40" y="26"/>
                  <a:pt x="39" y="27"/>
                  <a:pt x="38" y="28"/>
                </a:cubicBezTo>
                <a:cubicBezTo>
                  <a:pt x="39" y="28"/>
                  <a:pt x="40" y="28"/>
                  <a:pt x="41" y="28"/>
                </a:cubicBezTo>
                <a:close/>
                <a:moveTo>
                  <a:pt x="65" y="28"/>
                </a:moveTo>
                <a:cubicBezTo>
                  <a:pt x="67" y="28"/>
                  <a:pt x="68" y="29"/>
                  <a:pt x="69" y="28"/>
                </a:cubicBezTo>
                <a:cubicBezTo>
                  <a:pt x="67" y="27"/>
                  <a:pt x="67" y="27"/>
                  <a:pt x="65" y="28"/>
                </a:cubicBezTo>
                <a:close/>
                <a:moveTo>
                  <a:pt x="118" y="50"/>
                </a:moveTo>
                <a:cubicBezTo>
                  <a:pt x="118" y="50"/>
                  <a:pt x="118" y="50"/>
                  <a:pt x="118" y="50"/>
                </a:cubicBezTo>
                <a:cubicBezTo>
                  <a:pt x="119" y="50"/>
                  <a:pt x="120" y="49"/>
                  <a:pt x="122" y="48"/>
                </a:cubicBezTo>
                <a:cubicBezTo>
                  <a:pt x="120" y="48"/>
                  <a:pt x="118" y="49"/>
                  <a:pt x="118" y="49"/>
                </a:cubicBezTo>
                <a:cubicBezTo>
                  <a:pt x="118" y="50"/>
                  <a:pt x="118" y="50"/>
                  <a:pt x="118" y="50"/>
                </a:cubicBezTo>
                <a:close/>
                <a:moveTo>
                  <a:pt x="57" y="46"/>
                </a:moveTo>
                <a:cubicBezTo>
                  <a:pt x="57" y="46"/>
                  <a:pt x="57" y="46"/>
                  <a:pt x="57" y="46"/>
                </a:cubicBezTo>
                <a:cubicBezTo>
                  <a:pt x="58" y="45"/>
                  <a:pt x="58" y="44"/>
                  <a:pt x="59" y="43"/>
                </a:cubicBezTo>
                <a:cubicBezTo>
                  <a:pt x="58" y="43"/>
                  <a:pt x="57" y="44"/>
                  <a:pt x="57" y="44"/>
                </a:cubicBezTo>
                <a:cubicBezTo>
                  <a:pt x="57" y="44"/>
                  <a:pt x="57" y="45"/>
                  <a:pt x="57" y="46"/>
                </a:cubicBezTo>
                <a:close/>
                <a:moveTo>
                  <a:pt x="89" y="6"/>
                </a:moveTo>
                <a:cubicBezTo>
                  <a:pt x="90" y="7"/>
                  <a:pt x="92" y="6"/>
                  <a:pt x="94" y="6"/>
                </a:cubicBezTo>
                <a:cubicBezTo>
                  <a:pt x="92" y="6"/>
                  <a:pt x="90" y="6"/>
                  <a:pt x="89" y="6"/>
                </a:cubicBezTo>
                <a:close/>
                <a:moveTo>
                  <a:pt x="29" y="56"/>
                </a:moveTo>
                <a:cubicBezTo>
                  <a:pt x="30" y="55"/>
                  <a:pt x="30" y="54"/>
                  <a:pt x="29" y="52"/>
                </a:cubicBezTo>
                <a:cubicBezTo>
                  <a:pt x="28" y="53"/>
                  <a:pt x="29" y="55"/>
                  <a:pt x="29" y="56"/>
                </a:cubicBezTo>
                <a:close/>
                <a:moveTo>
                  <a:pt x="151" y="56"/>
                </a:moveTo>
                <a:cubicBezTo>
                  <a:pt x="150" y="57"/>
                  <a:pt x="149" y="57"/>
                  <a:pt x="149" y="57"/>
                </a:cubicBezTo>
                <a:cubicBezTo>
                  <a:pt x="150" y="58"/>
                  <a:pt x="150" y="58"/>
                  <a:pt x="151" y="58"/>
                </a:cubicBezTo>
                <a:cubicBezTo>
                  <a:pt x="151" y="57"/>
                  <a:pt x="151" y="57"/>
                  <a:pt x="151" y="56"/>
                </a:cubicBezTo>
                <a:close/>
                <a:moveTo>
                  <a:pt x="29" y="114"/>
                </a:moveTo>
                <a:cubicBezTo>
                  <a:pt x="30" y="113"/>
                  <a:pt x="31" y="113"/>
                  <a:pt x="30" y="111"/>
                </a:cubicBezTo>
                <a:cubicBezTo>
                  <a:pt x="29" y="112"/>
                  <a:pt x="28" y="113"/>
                  <a:pt x="29" y="114"/>
                </a:cubicBezTo>
                <a:close/>
                <a:moveTo>
                  <a:pt x="111" y="19"/>
                </a:moveTo>
                <a:cubicBezTo>
                  <a:pt x="112" y="20"/>
                  <a:pt x="114" y="20"/>
                  <a:pt x="115" y="19"/>
                </a:cubicBezTo>
                <a:cubicBezTo>
                  <a:pt x="112" y="19"/>
                  <a:pt x="112" y="19"/>
                  <a:pt x="111" y="19"/>
                </a:cubicBezTo>
                <a:close/>
                <a:moveTo>
                  <a:pt x="97" y="49"/>
                </a:moveTo>
                <a:cubicBezTo>
                  <a:pt x="97" y="48"/>
                  <a:pt x="97" y="47"/>
                  <a:pt x="96" y="46"/>
                </a:cubicBezTo>
                <a:cubicBezTo>
                  <a:pt x="95" y="47"/>
                  <a:pt x="95" y="47"/>
                  <a:pt x="95" y="49"/>
                </a:cubicBezTo>
                <a:cubicBezTo>
                  <a:pt x="96" y="49"/>
                  <a:pt x="96" y="49"/>
                  <a:pt x="97" y="49"/>
                </a:cubicBezTo>
                <a:close/>
                <a:moveTo>
                  <a:pt x="46" y="109"/>
                </a:moveTo>
                <a:cubicBezTo>
                  <a:pt x="46" y="109"/>
                  <a:pt x="46" y="109"/>
                  <a:pt x="46" y="109"/>
                </a:cubicBezTo>
                <a:cubicBezTo>
                  <a:pt x="46" y="110"/>
                  <a:pt x="45" y="112"/>
                  <a:pt x="45" y="113"/>
                </a:cubicBezTo>
                <a:cubicBezTo>
                  <a:pt x="46" y="113"/>
                  <a:pt x="46" y="113"/>
                  <a:pt x="46" y="112"/>
                </a:cubicBezTo>
                <a:cubicBezTo>
                  <a:pt x="46" y="111"/>
                  <a:pt x="46" y="110"/>
                  <a:pt x="46" y="109"/>
                </a:cubicBezTo>
                <a:close/>
                <a:moveTo>
                  <a:pt x="189" y="63"/>
                </a:moveTo>
                <a:cubicBezTo>
                  <a:pt x="189" y="63"/>
                  <a:pt x="189" y="63"/>
                  <a:pt x="189" y="63"/>
                </a:cubicBezTo>
                <a:cubicBezTo>
                  <a:pt x="189" y="64"/>
                  <a:pt x="188" y="64"/>
                  <a:pt x="188" y="64"/>
                </a:cubicBezTo>
                <a:cubicBezTo>
                  <a:pt x="188" y="65"/>
                  <a:pt x="188" y="66"/>
                  <a:pt x="189" y="67"/>
                </a:cubicBezTo>
                <a:cubicBezTo>
                  <a:pt x="189" y="66"/>
                  <a:pt x="189" y="65"/>
                  <a:pt x="189" y="63"/>
                </a:cubicBezTo>
                <a:close/>
                <a:moveTo>
                  <a:pt x="8" y="21"/>
                </a:moveTo>
                <a:cubicBezTo>
                  <a:pt x="8" y="21"/>
                  <a:pt x="8" y="22"/>
                  <a:pt x="8" y="22"/>
                </a:cubicBezTo>
                <a:cubicBezTo>
                  <a:pt x="9" y="21"/>
                  <a:pt x="9" y="20"/>
                  <a:pt x="10" y="20"/>
                </a:cubicBezTo>
                <a:cubicBezTo>
                  <a:pt x="10" y="19"/>
                  <a:pt x="10" y="19"/>
                  <a:pt x="10" y="18"/>
                </a:cubicBezTo>
                <a:cubicBezTo>
                  <a:pt x="9" y="19"/>
                  <a:pt x="8" y="20"/>
                  <a:pt x="8" y="21"/>
                </a:cubicBezTo>
                <a:close/>
                <a:moveTo>
                  <a:pt x="188" y="134"/>
                </a:moveTo>
                <a:cubicBezTo>
                  <a:pt x="189" y="133"/>
                  <a:pt x="189" y="132"/>
                  <a:pt x="188" y="130"/>
                </a:cubicBezTo>
                <a:cubicBezTo>
                  <a:pt x="188" y="132"/>
                  <a:pt x="188" y="133"/>
                  <a:pt x="188" y="134"/>
                </a:cubicBezTo>
                <a:close/>
                <a:moveTo>
                  <a:pt x="51" y="223"/>
                </a:moveTo>
                <a:cubicBezTo>
                  <a:pt x="50" y="222"/>
                  <a:pt x="50" y="222"/>
                  <a:pt x="49" y="222"/>
                </a:cubicBezTo>
                <a:cubicBezTo>
                  <a:pt x="49" y="223"/>
                  <a:pt x="49" y="224"/>
                  <a:pt x="50" y="224"/>
                </a:cubicBezTo>
                <a:cubicBezTo>
                  <a:pt x="51" y="224"/>
                  <a:pt x="51" y="223"/>
                  <a:pt x="51" y="223"/>
                </a:cubicBezTo>
                <a:close/>
                <a:moveTo>
                  <a:pt x="89" y="90"/>
                </a:moveTo>
                <a:cubicBezTo>
                  <a:pt x="88" y="91"/>
                  <a:pt x="87" y="91"/>
                  <a:pt x="87" y="93"/>
                </a:cubicBezTo>
                <a:cubicBezTo>
                  <a:pt x="88" y="92"/>
                  <a:pt x="90" y="91"/>
                  <a:pt x="89" y="90"/>
                </a:cubicBezTo>
                <a:close/>
                <a:moveTo>
                  <a:pt x="69" y="45"/>
                </a:moveTo>
                <a:cubicBezTo>
                  <a:pt x="68" y="46"/>
                  <a:pt x="67" y="47"/>
                  <a:pt x="67" y="48"/>
                </a:cubicBezTo>
                <a:cubicBezTo>
                  <a:pt x="68" y="48"/>
                  <a:pt x="68" y="48"/>
                  <a:pt x="69" y="48"/>
                </a:cubicBezTo>
                <a:cubicBezTo>
                  <a:pt x="69" y="47"/>
                  <a:pt x="69" y="46"/>
                  <a:pt x="69" y="45"/>
                </a:cubicBezTo>
                <a:close/>
                <a:moveTo>
                  <a:pt x="151" y="167"/>
                </a:moveTo>
                <a:cubicBezTo>
                  <a:pt x="151" y="167"/>
                  <a:pt x="151" y="167"/>
                  <a:pt x="151" y="167"/>
                </a:cubicBezTo>
                <a:cubicBezTo>
                  <a:pt x="152" y="167"/>
                  <a:pt x="152" y="167"/>
                  <a:pt x="152" y="167"/>
                </a:cubicBezTo>
                <a:cubicBezTo>
                  <a:pt x="153" y="167"/>
                  <a:pt x="153" y="167"/>
                  <a:pt x="154" y="167"/>
                </a:cubicBezTo>
                <a:cubicBezTo>
                  <a:pt x="154" y="166"/>
                  <a:pt x="154" y="166"/>
                  <a:pt x="153" y="165"/>
                </a:cubicBezTo>
                <a:cubicBezTo>
                  <a:pt x="153" y="166"/>
                  <a:pt x="152" y="166"/>
                  <a:pt x="151" y="167"/>
                </a:cubicBezTo>
                <a:close/>
                <a:moveTo>
                  <a:pt x="188" y="50"/>
                </a:moveTo>
                <a:cubicBezTo>
                  <a:pt x="189" y="50"/>
                  <a:pt x="189" y="50"/>
                  <a:pt x="189" y="50"/>
                </a:cubicBezTo>
                <a:cubicBezTo>
                  <a:pt x="189" y="49"/>
                  <a:pt x="189" y="49"/>
                  <a:pt x="189" y="48"/>
                </a:cubicBezTo>
                <a:cubicBezTo>
                  <a:pt x="188" y="49"/>
                  <a:pt x="188" y="49"/>
                  <a:pt x="188" y="50"/>
                </a:cubicBezTo>
                <a:close/>
                <a:moveTo>
                  <a:pt x="166" y="166"/>
                </a:moveTo>
                <a:cubicBezTo>
                  <a:pt x="167" y="165"/>
                  <a:pt x="168" y="165"/>
                  <a:pt x="167" y="164"/>
                </a:cubicBezTo>
                <a:cubicBezTo>
                  <a:pt x="166" y="164"/>
                  <a:pt x="166" y="164"/>
                  <a:pt x="166" y="166"/>
                </a:cubicBezTo>
                <a:close/>
                <a:moveTo>
                  <a:pt x="76" y="199"/>
                </a:moveTo>
                <a:cubicBezTo>
                  <a:pt x="76" y="199"/>
                  <a:pt x="76" y="199"/>
                  <a:pt x="76" y="199"/>
                </a:cubicBezTo>
                <a:cubicBezTo>
                  <a:pt x="78" y="199"/>
                  <a:pt x="79" y="199"/>
                  <a:pt x="81" y="199"/>
                </a:cubicBezTo>
                <a:cubicBezTo>
                  <a:pt x="81" y="198"/>
                  <a:pt x="81" y="198"/>
                  <a:pt x="80" y="198"/>
                </a:cubicBezTo>
                <a:cubicBezTo>
                  <a:pt x="79" y="198"/>
                  <a:pt x="78" y="198"/>
                  <a:pt x="76" y="199"/>
                </a:cubicBezTo>
                <a:close/>
                <a:moveTo>
                  <a:pt x="111" y="53"/>
                </a:moveTo>
                <a:cubicBezTo>
                  <a:pt x="111" y="53"/>
                  <a:pt x="111" y="53"/>
                  <a:pt x="111" y="53"/>
                </a:cubicBezTo>
                <a:cubicBezTo>
                  <a:pt x="111" y="52"/>
                  <a:pt x="112" y="52"/>
                  <a:pt x="113" y="51"/>
                </a:cubicBezTo>
                <a:cubicBezTo>
                  <a:pt x="113" y="51"/>
                  <a:pt x="113" y="51"/>
                  <a:pt x="112" y="51"/>
                </a:cubicBezTo>
                <a:cubicBezTo>
                  <a:pt x="112" y="51"/>
                  <a:pt x="111" y="51"/>
                  <a:pt x="111" y="51"/>
                </a:cubicBezTo>
                <a:cubicBezTo>
                  <a:pt x="111" y="52"/>
                  <a:pt x="111" y="52"/>
                  <a:pt x="111" y="53"/>
                </a:cubicBezTo>
                <a:close/>
                <a:moveTo>
                  <a:pt x="139" y="129"/>
                </a:moveTo>
                <a:cubicBezTo>
                  <a:pt x="138" y="129"/>
                  <a:pt x="138" y="129"/>
                  <a:pt x="138" y="128"/>
                </a:cubicBezTo>
                <a:cubicBezTo>
                  <a:pt x="137" y="129"/>
                  <a:pt x="135" y="129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0"/>
                  <a:pt x="137" y="130"/>
                  <a:pt x="139" y="129"/>
                </a:cubicBezTo>
                <a:close/>
                <a:moveTo>
                  <a:pt x="27" y="75"/>
                </a:moveTo>
                <a:cubicBezTo>
                  <a:pt x="27" y="77"/>
                  <a:pt x="26" y="78"/>
                  <a:pt x="25" y="79"/>
                </a:cubicBezTo>
                <a:cubicBezTo>
                  <a:pt x="25" y="79"/>
                  <a:pt x="26" y="79"/>
                  <a:pt x="26" y="79"/>
                </a:cubicBezTo>
                <a:cubicBezTo>
                  <a:pt x="26" y="78"/>
                  <a:pt x="28" y="77"/>
                  <a:pt x="27" y="75"/>
                </a:cubicBezTo>
                <a:close/>
                <a:moveTo>
                  <a:pt x="193" y="113"/>
                </a:moveTo>
                <a:cubicBezTo>
                  <a:pt x="194" y="113"/>
                  <a:pt x="194" y="113"/>
                  <a:pt x="194" y="113"/>
                </a:cubicBezTo>
                <a:cubicBezTo>
                  <a:pt x="194" y="112"/>
                  <a:pt x="194" y="111"/>
                  <a:pt x="194" y="110"/>
                </a:cubicBezTo>
                <a:cubicBezTo>
                  <a:pt x="193" y="110"/>
                  <a:pt x="193" y="110"/>
                  <a:pt x="193" y="110"/>
                </a:cubicBezTo>
                <a:cubicBezTo>
                  <a:pt x="193" y="111"/>
                  <a:pt x="193" y="112"/>
                  <a:pt x="193" y="113"/>
                </a:cubicBezTo>
                <a:close/>
                <a:moveTo>
                  <a:pt x="61" y="170"/>
                </a:moveTo>
                <a:cubicBezTo>
                  <a:pt x="63" y="170"/>
                  <a:pt x="64" y="169"/>
                  <a:pt x="66" y="169"/>
                </a:cubicBezTo>
                <a:cubicBezTo>
                  <a:pt x="63" y="169"/>
                  <a:pt x="62" y="169"/>
                  <a:pt x="61" y="170"/>
                </a:cubicBezTo>
                <a:close/>
                <a:moveTo>
                  <a:pt x="216" y="32"/>
                </a:moveTo>
                <a:cubicBezTo>
                  <a:pt x="216" y="31"/>
                  <a:pt x="217" y="31"/>
                  <a:pt x="217" y="31"/>
                </a:cubicBezTo>
                <a:cubicBezTo>
                  <a:pt x="216" y="30"/>
                  <a:pt x="216" y="30"/>
                  <a:pt x="215" y="29"/>
                </a:cubicBezTo>
                <a:cubicBezTo>
                  <a:pt x="215" y="29"/>
                  <a:pt x="214" y="29"/>
                  <a:pt x="214" y="29"/>
                </a:cubicBezTo>
                <a:cubicBezTo>
                  <a:pt x="215" y="30"/>
                  <a:pt x="216" y="31"/>
                  <a:pt x="216" y="32"/>
                </a:cubicBezTo>
                <a:close/>
                <a:moveTo>
                  <a:pt x="116" y="114"/>
                </a:moveTo>
                <a:cubicBezTo>
                  <a:pt x="116" y="114"/>
                  <a:pt x="116" y="113"/>
                  <a:pt x="115" y="113"/>
                </a:cubicBezTo>
                <a:cubicBezTo>
                  <a:pt x="115" y="114"/>
                  <a:pt x="114" y="115"/>
                  <a:pt x="114" y="116"/>
                </a:cubicBezTo>
                <a:cubicBezTo>
                  <a:pt x="116" y="116"/>
                  <a:pt x="115" y="115"/>
                  <a:pt x="116" y="114"/>
                </a:cubicBezTo>
                <a:close/>
                <a:moveTo>
                  <a:pt x="177" y="65"/>
                </a:moveTo>
                <a:cubicBezTo>
                  <a:pt x="176" y="65"/>
                  <a:pt x="176" y="66"/>
                  <a:pt x="176" y="68"/>
                </a:cubicBezTo>
                <a:cubicBezTo>
                  <a:pt x="177" y="67"/>
                  <a:pt x="177" y="67"/>
                  <a:pt x="177" y="65"/>
                </a:cubicBezTo>
                <a:close/>
                <a:moveTo>
                  <a:pt x="139" y="50"/>
                </a:moveTo>
                <a:cubicBezTo>
                  <a:pt x="136" y="52"/>
                  <a:pt x="136" y="52"/>
                  <a:pt x="135" y="53"/>
                </a:cubicBezTo>
                <a:cubicBezTo>
                  <a:pt x="137" y="52"/>
                  <a:pt x="138" y="51"/>
                  <a:pt x="139" y="50"/>
                </a:cubicBezTo>
                <a:close/>
                <a:moveTo>
                  <a:pt x="153" y="154"/>
                </a:moveTo>
                <a:cubicBezTo>
                  <a:pt x="151" y="155"/>
                  <a:pt x="151" y="155"/>
                  <a:pt x="151" y="157"/>
                </a:cubicBezTo>
                <a:cubicBezTo>
                  <a:pt x="152" y="156"/>
                  <a:pt x="152" y="155"/>
                  <a:pt x="153" y="154"/>
                </a:cubicBezTo>
                <a:close/>
                <a:moveTo>
                  <a:pt x="46" y="71"/>
                </a:moveTo>
                <a:cubicBezTo>
                  <a:pt x="47" y="71"/>
                  <a:pt x="48" y="71"/>
                  <a:pt x="48" y="71"/>
                </a:cubicBezTo>
                <a:cubicBezTo>
                  <a:pt x="48" y="70"/>
                  <a:pt x="48" y="70"/>
                  <a:pt x="48" y="69"/>
                </a:cubicBezTo>
                <a:cubicBezTo>
                  <a:pt x="47" y="69"/>
                  <a:pt x="47" y="70"/>
                  <a:pt x="46" y="71"/>
                </a:cubicBezTo>
                <a:close/>
                <a:moveTo>
                  <a:pt x="121" y="137"/>
                </a:moveTo>
                <a:cubicBezTo>
                  <a:pt x="119" y="138"/>
                  <a:pt x="119" y="138"/>
                  <a:pt x="119" y="139"/>
                </a:cubicBezTo>
                <a:cubicBezTo>
                  <a:pt x="120" y="138"/>
                  <a:pt x="121" y="138"/>
                  <a:pt x="121" y="137"/>
                </a:cubicBezTo>
                <a:close/>
                <a:moveTo>
                  <a:pt x="129" y="172"/>
                </a:moveTo>
                <a:cubicBezTo>
                  <a:pt x="128" y="173"/>
                  <a:pt x="127" y="173"/>
                  <a:pt x="126" y="173"/>
                </a:cubicBezTo>
                <a:cubicBezTo>
                  <a:pt x="126" y="173"/>
                  <a:pt x="126" y="173"/>
                  <a:pt x="126" y="173"/>
                </a:cubicBezTo>
                <a:cubicBezTo>
                  <a:pt x="127" y="173"/>
                  <a:pt x="128" y="173"/>
                  <a:pt x="129" y="174"/>
                </a:cubicBezTo>
                <a:cubicBezTo>
                  <a:pt x="129" y="173"/>
                  <a:pt x="129" y="173"/>
                  <a:pt x="129" y="172"/>
                </a:cubicBezTo>
                <a:close/>
                <a:moveTo>
                  <a:pt x="98" y="92"/>
                </a:moveTo>
                <a:cubicBezTo>
                  <a:pt x="98" y="92"/>
                  <a:pt x="98" y="92"/>
                  <a:pt x="97" y="92"/>
                </a:cubicBezTo>
                <a:cubicBezTo>
                  <a:pt x="97" y="92"/>
                  <a:pt x="96" y="92"/>
                  <a:pt x="96" y="93"/>
                </a:cubicBezTo>
                <a:cubicBezTo>
                  <a:pt x="95" y="93"/>
                  <a:pt x="95" y="94"/>
                  <a:pt x="96" y="94"/>
                </a:cubicBezTo>
                <a:cubicBezTo>
                  <a:pt x="96" y="93"/>
                  <a:pt x="97" y="93"/>
                  <a:pt x="98" y="92"/>
                </a:cubicBezTo>
                <a:close/>
                <a:moveTo>
                  <a:pt x="57" y="23"/>
                </a:moveTo>
                <a:cubicBezTo>
                  <a:pt x="57" y="22"/>
                  <a:pt x="57" y="21"/>
                  <a:pt x="57" y="20"/>
                </a:cubicBezTo>
                <a:cubicBezTo>
                  <a:pt x="57" y="21"/>
                  <a:pt x="57" y="22"/>
                  <a:pt x="57" y="22"/>
                </a:cubicBezTo>
                <a:cubicBezTo>
                  <a:pt x="57" y="22"/>
                  <a:pt x="57" y="23"/>
                  <a:pt x="56" y="23"/>
                </a:cubicBezTo>
                <a:cubicBezTo>
                  <a:pt x="56" y="23"/>
                  <a:pt x="57" y="24"/>
                  <a:pt x="57" y="23"/>
                </a:cubicBezTo>
                <a:close/>
                <a:moveTo>
                  <a:pt x="20" y="28"/>
                </a:moveTo>
                <a:cubicBezTo>
                  <a:pt x="19" y="29"/>
                  <a:pt x="19" y="30"/>
                  <a:pt x="18" y="31"/>
                </a:cubicBezTo>
                <a:cubicBezTo>
                  <a:pt x="19" y="30"/>
                  <a:pt x="20" y="29"/>
                  <a:pt x="20" y="28"/>
                </a:cubicBezTo>
                <a:close/>
                <a:moveTo>
                  <a:pt x="119" y="40"/>
                </a:moveTo>
                <a:cubicBezTo>
                  <a:pt x="118" y="40"/>
                  <a:pt x="117" y="41"/>
                  <a:pt x="116" y="42"/>
                </a:cubicBezTo>
                <a:cubicBezTo>
                  <a:pt x="116" y="42"/>
                  <a:pt x="116" y="42"/>
                  <a:pt x="116" y="42"/>
                </a:cubicBezTo>
                <a:cubicBezTo>
                  <a:pt x="117" y="41"/>
                  <a:pt x="118" y="40"/>
                  <a:pt x="119" y="40"/>
                </a:cubicBezTo>
                <a:close/>
                <a:moveTo>
                  <a:pt x="187" y="108"/>
                </a:moveTo>
                <a:cubicBezTo>
                  <a:pt x="187" y="108"/>
                  <a:pt x="187" y="108"/>
                  <a:pt x="187" y="108"/>
                </a:cubicBezTo>
                <a:cubicBezTo>
                  <a:pt x="187" y="110"/>
                  <a:pt x="187" y="112"/>
                  <a:pt x="187" y="114"/>
                </a:cubicBezTo>
                <a:cubicBezTo>
                  <a:pt x="187" y="114"/>
                  <a:pt x="187" y="114"/>
                  <a:pt x="187" y="114"/>
                </a:cubicBezTo>
                <a:cubicBezTo>
                  <a:pt x="187" y="112"/>
                  <a:pt x="187" y="110"/>
                  <a:pt x="187" y="108"/>
                </a:cubicBezTo>
                <a:close/>
                <a:moveTo>
                  <a:pt x="24" y="68"/>
                </a:moveTo>
                <a:cubicBezTo>
                  <a:pt x="24" y="67"/>
                  <a:pt x="24" y="66"/>
                  <a:pt x="24" y="65"/>
                </a:cubicBezTo>
                <a:cubicBezTo>
                  <a:pt x="23" y="66"/>
                  <a:pt x="23" y="66"/>
                  <a:pt x="24" y="68"/>
                </a:cubicBezTo>
                <a:close/>
                <a:moveTo>
                  <a:pt x="44" y="67"/>
                </a:moveTo>
                <a:cubicBezTo>
                  <a:pt x="44" y="67"/>
                  <a:pt x="44" y="68"/>
                  <a:pt x="44" y="69"/>
                </a:cubicBezTo>
                <a:cubicBezTo>
                  <a:pt x="45" y="68"/>
                  <a:pt x="46" y="67"/>
                  <a:pt x="46" y="67"/>
                </a:cubicBezTo>
                <a:cubicBezTo>
                  <a:pt x="46" y="67"/>
                  <a:pt x="46" y="66"/>
                  <a:pt x="46" y="66"/>
                </a:cubicBezTo>
                <a:cubicBezTo>
                  <a:pt x="45" y="67"/>
                  <a:pt x="45" y="67"/>
                  <a:pt x="44" y="67"/>
                </a:cubicBezTo>
                <a:close/>
                <a:moveTo>
                  <a:pt x="235" y="69"/>
                </a:moveTo>
                <a:cubicBezTo>
                  <a:pt x="235" y="69"/>
                  <a:pt x="235" y="69"/>
                  <a:pt x="235" y="69"/>
                </a:cubicBezTo>
                <a:cubicBezTo>
                  <a:pt x="235" y="71"/>
                  <a:pt x="235" y="73"/>
                  <a:pt x="235" y="75"/>
                </a:cubicBezTo>
                <a:cubicBezTo>
                  <a:pt x="235" y="75"/>
                  <a:pt x="235" y="75"/>
                  <a:pt x="235" y="75"/>
                </a:cubicBezTo>
                <a:cubicBezTo>
                  <a:pt x="235" y="73"/>
                  <a:pt x="235" y="71"/>
                  <a:pt x="235" y="69"/>
                </a:cubicBezTo>
                <a:close/>
                <a:moveTo>
                  <a:pt x="38" y="161"/>
                </a:moveTo>
                <a:cubicBezTo>
                  <a:pt x="41" y="161"/>
                  <a:pt x="41" y="161"/>
                  <a:pt x="42" y="160"/>
                </a:cubicBezTo>
                <a:cubicBezTo>
                  <a:pt x="41" y="160"/>
                  <a:pt x="39" y="161"/>
                  <a:pt x="38" y="161"/>
                </a:cubicBezTo>
                <a:close/>
                <a:moveTo>
                  <a:pt x="131" y="189"/>
                </a:moveTo>
                <a:cubicBezTo>
                  <a:pt x="129" y="189"/>
                  <a:pt x="128" y="189"/>
                  <a:pt x="126" y="189"/>
                </a:cubicBezTo>
                <a:cubicBezTo>
                  <a:pt x="126" y="189"/>
                  <a:pt x="126" y="189"/>
                  <a:pt x="126" y="190"/>
                </a:cubicBezTo>
                <a:cubicBezTo>
                  <a:pt x="128" y="189"/>
                  <a:pt x="129" y="189"/>
                  <a:pt x="131" y="189"/>
                </a:cubicBezTo>
                <a:close/>
                <a:moveTo>
                  <a:pt x="180" y="24"/>
                </a:moveTo>
                <a:cubicBezTo>
                  <a:pt x="180" y="23"/>
                  <a:pt x="180" y="23"/>
                  <a:pt x="180" y="23"/>
                </a:cubicBezTo>
                <a:cubicBezTo>
                  <a:pt x="178" y="23"/>
                  <a:pt x="178" y="23"/>
                  <a:pt x="178" y="25"/>
                </a:cubicBezTo>
                <a:cubicBezTo>
                  <a:pt x="179" y="24"/>
                  <a:pt x="179" y="24"/>
                  <a:pt x="180" y="24"/>
                </a:cubicBezTo>
                <a:close/>
                <a:moveTo>
                  <a:pt x="77" y="122"/>
                </a:moveTo>
                <a:cubicBezTo>
                  <a:pt x="75" y="122"/>
                  <a:pt x="75" y="122"/>
                  <a:pt x="75" y="123"/>
                </a:cubicBezTo>
                <a:cubicBezTo>
                  <a:pt x="76" y="123"/>
                  <a:pt x="76" y="123"/>
                  <a:pt x="77" y="122"/>
                </a:cubicBezTo>
                <a:close/>
                <a:moveTo>
                  <a:pt x="187" y="101"/>
                </a:moveTo>
                <a:cubicBezTo>
                  <a:pt x="187" y="101"/>
                  <a:pt x="186" y="101"/>
                  <a:pt x="186" y="101"/>
                </a:cubicBezTo>
                <a:cubicBezTo>
                  <a:pt x="186" y="102"/>
                  <a:pt x="186" y="104"/>
                  <a:pt x="186" y="106"/>
                </a:cubicBezTo>
                <a:cubicBezTo>
                  <a:pt x="187" y="105"/>
                  <a:pt x="187" y="105"/>
                  <a:pt x="187" y="105"/>
                </a:cubicBezTo>
                <a:cubicBezTo>
                  <a:pt x="187" y="104"/>
                  <a:pt x="187" y="102"/>
                  <a:pt x="187" y="101"/>
                </a:cubicBezTo>
                <a:close/>
                <a:moveTo>
                  <a:pt x="168" y="135"/>
                </a:moveTo>
                <a:cubicBezTo>
                  <a:pt x="167" y="136"/>
                  <a:pt x="167" y="136"/>
                  <a:pt x="167" y="138"/>
                </a:cubicBezTo>
                <a:cubicBezTo>
                  <a:pt x="167" y="137"/>
                  <a:pt x="168" y="136"/>
                  <a:pt x="168" y="135"/>
                </a:cubicBezTo>
                <a:close/>
                <a:moveTo>
                  <a:pt x="32" y="165"/>
                </a:moveTo>
                <a:cubicBezTo>
                  <a:pt x="33" y="165"/>
                  <a:pt x="33" y="164"/>
                  <a:pt x="33" y="163"/>
                </a:cubicBezTo>
                <a:cubicBezTo>
                  <a:pt x="32" y="164"/>
                  <a:pt x="32" y="165"/>
                  <a:pt x="32" y="165"/>
                </a:cubicBezTo>
                <a:close/>
                <a:moveTo>
                  <a:pt x="151" y="126"/>
                </a:moveTo>
                <a:cubicBezTo>
                  <a:pt x="150" y="126"/>
                  <a:pt x="150" y="127"/>
                  <a:pt x="149" y="128"/>
                </a:cubicBezTo>
                <a:cubicBezTo>
                  <a:pt x="151" y="128"/>
                  <a:pt x="151" y="128"/>
                  <a:pt x="151" y="126"/>
                </a:cubicBezTo>
                <a:close/>
                <a:moveTo>
                  <a:pt x="45" y="199"/>
                </a:moveTo>
                <a:cubicBezTo>
                  <a:pt x="45" y="200"/>
                  <a:pt x="46" y="200"/>
                  <a:pt x="48" y="199"/>
                </a:cubicBezTo>
                <a:cubicBezTo>
                  <a:pt x="47" y="199"/>
                  <a:pt x="46" y="199"/>
                  <a:pt x="45" y="199"/>
                </a:cubicBezTo>
                <a:close/>
                <a:moveTo>
                  <a:pt x="203" y="161"/>
                </a:moveTo>
                <a:cubicBezTo>
                  <a:pt x="203" y="159"/>
                  <a:pt x="203" y="158"/>
                  <a:pt x="203" y="157"/>
                </a:cubicBezTo>
                <a:cubicBezTo>
                  <a:pt x="202" y="159"/>
                  <a:pt x="203" y="160"/>
                  <a:pt x="203" y="161"/>
                </a:cubicBezTo>
                <a:close/>
                <a:moveTo>
                  <a:pt x="117" y="190"/>
                </a:moveTo>
                <a:cubicBezTo>
                  <a:pt x="118" y="190"/>
                  <a:pt x="120" y="191"/>
                  <a:pt x="121" y="190"/>
                </a:cubicBezTo>
                <a:cubicBezTo>
                  <a:pt x="120" y="190"/>
                  <a:pt x="118" y="190"/>
                  <a:pt x="117" y="190"/>
                </a:cubicBezTo>
                <a:close/>
                <a:moveTo>
                  <a:pt x="39" y="46"/>
                </a:moveTo>
                <a:cubicBezTo>
                  <a:pt x="38" y="46"/>
                  <a:pt x="37" y="46"/>
                  <a:pt x="37" y="46"/>
                </a:cubicBezTo>
                <a:cubicBezTo>
                  <a:pt x="37" y="46"/>
                  <a:pt x="36" y="46"/>
                  <a:pt x="36" y="47"/>
                </a:cubicBezTo>
                <a:cubicBezTo>
                  <a:pt x="37" y="47"/>
                  <a:pt x="38" y="47"/>
                  <a:pt x="39" y="46"/>
                </a:cubicBezTo>
                <a:close/>
                <a:moveTo>
                  <a:pt x="183" y="83"/>
                </a:moveTo>
                <a:cubicBezTo>
                  <a:pt x="183" y="83"/>
                  <a:pt x="183" y="83"/>
                  <a:pt x="183" y="83"/>
                </a:cubicBezTo>
                <a:cubicBezTo>
                  <a:pt x="183" y="84"/>
                  <a:pt x="183" y="85"/>
                  <a:pt x="183" y="86"/>
                </a:cubicBezTo>
                <a:cubicBezTo>
                  <a:pt x="183" y="85"/>
                  <a:pt x="183" y="84"/>
                  <a:pt x="183" y="83"/>
                </a:cubicBezTo>
                <a:close/>
                <a:moveTo>
                  <a:pt x="33" y="70"/>
                </a:moveTo>
                <a:cubicBezTo>
                  <a:pt x="33" y="70"/>
                  <a:pt x="33" y="69"/>
                  <a:pt x="33" y="69"/>
                </a:cubicBezTo>
                <a:cubicBezTo>
                  <a:pt x="32" y="69"/>
                  <a:pt x="31" y="69"/>
                  <a:pt x="31" y="70"/>
                </a:cubicBezTo>
                <a:cubicBezTo>
                  <a:pt x="32" y="70"/>
                  <a:pt x="32" y="70"/>
                  <a:pt x="33" y="70"/>
                </a:cubicBezTo>
                <a:close/>
                <a:moveTo>
                  <a:pt x="97" y="57"/>
                </a:moveTo>
                <a:cubicBezTo>
                  <a:pt x="96" y="57"/>
                  <a:pt x="96" y="57"/>
                  <a:pt x="95" y="57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8"/>
                  <a:pt x="96" y="58"/>
                  <a:pt x="97" y="57"/>
                </a:cubicBezTo>
                <a:close/>
                <a:moveTo>
                  <a:pt x="28" y="95"/>
                </a:moveTo>
                <a:cubicBezTo>
                  <a:pt x="28" y="95"/>
                  <a:pt x="28" y="94"/>
                  <a:pt x="28" y="94"/>
                </a:cubicBezTo>
                <a:cubicBezTo>
                  <a:pt x="28" y="94"/>
                  <a:pt x="28" y="94"/>
                  <a:pt x="28" y="94"/>
                </a:cubicBezTo>
                <a:cubicBezTo>
                  <a:pt x="28" y="94"/>
                  <a:pt x="27" y="95"/>
                  <a:pt x="27" y="95"/>
                </a:cubicBezTo>
                <a:cubicBezTo>
                  <a:pt x="28" y="95"/>
                  <a:pt x="28" y="95"/>
                  <a:pt x="28" y="95"/>
                </a:cubicBezTo>
                <a:close/>
                <a:moveTo>
                  <a:pt x="195" y="10"/>
                </a:moveTo>
                <a:cubicBezTo>
                  <a:pt x="194" y="10"/>
                  <a:pt x="194" y="10"/>
                  <a:pt x="193" y="11"/>
                </a:cubicBezTo>
                <a:cubicBezTo>
                  <a:pt x="194" y="11"/>
                  <a:pt x="194" y="11"/>
                  <a:pt x="195" y="12"/>
                </a:cubicBezTo>
                <a:cubicBezTo>
                  <a:pt x="195" y="11"/>
                  <a:pt x="195" y="10"/>
                  <a:pt x="195" y="10"/>
                </a:cubicBezTo>
                <a:close/>
                <a:moveTo>
                  <a:pt x="175" y="25"/>
                </a:moveTo>
                <a:cubicBezTo>
                  <a:pt x="174" y="25"/>
                  <a:pt x="174" y="26"/>
                  <a:pt x="174" y="27"/>
                </a:cubicBezTo>
                <a:cubicBezTo>
                  <a:pt x="175" y="26"/>
                  <a:pt x="175" y="26"/>
                  <a:pt x="175" y="25"/>
                </a:cubicBezTo>
                <a:close/>
                <a:moveTo>
                  <a:pt x="152" y="175"/>
                </a:moveTo>
                <a:cubicBezTo>
                  <a:pt x="154" y="176"/>
                  <a:pt x="154" y="176"/>
                  <a:pt x="154" y="175"/>
                </a:cubicBezTo>
                <a:cubicBezTo>
                  <a:pt x="153" y="175"/>
                  <a:pt x="153" y="175"/>
                  <a:pt x="152" y="175"/>
                </a:cubicBezTo>
                <a:close/>
                <a:moveTo>
                  <a:pt x="173" y="118"/>
                </a:moveTo>
                <a:cubicBezTo>
                  <a:pt x="173" y="118"/>
                  <a:pt x="173" y="119"/>
                  <a:pt x="173" y="120"/>
                </a:cubicBezTo>
                <a:cubicBezTo>
                  <a:pt x="173" y="120"/>
                  <a:pt x="173" y="120"/>
                  <a:pt x="173" y="120"/>
                </a:cubicBezTo>
                <a:cubicBezTo>
                  <a:pt x="174" y="119"/>
                  <a:pt x="174" y="119"/>
                  <a:pt x="173" y="118"/>
                </a:cubicBezTo>
                <a:close/>
                <a:moveTo>
                  <a:pt x="182" y="80"/>
                </a:moveTo>
                <a:cubicBezTo>
                  <a:pt x="183" y="80"/>
                  <a:pt x="184" y="79"/>
                  <a:pt x="183" y="79"/>
                </a:cubicBezTo>
                <a:cubicBezTo>
                  <a:pt x="182" y="79"/>
                  <a:pt x="182" y="79"/>
                  <a:pt x="182" y="80"/>
                </a:cubicBezTo>
                <a:close/>
                <a:moveTo>
                  <a:pt x="69" y="24"/>
                </a:moveTo>
                <a:cubicBezTo>
                  <a:pt x="70" y="24"/>
                  <a:pt x="70" y="24"/>
                  <a:pt x="71" y="24"/>
                </a:cubicBezTo>
                <a:cubicBezTo>
                  <a:pt x="71" y="23"/>
                  <a:pt x="71" y="23"/>
                  <a:pt x="71" y="22"/>
                </a:cubicBezTo>
                <a:cubicBezTo>
                  <a:pt x="71" y="22"/>
                  <a:pt x="71" y="22"/>
                  <a:pt x="71" y="22"/>
                </a:cubicBezTo>
                <a:cubicBezTo>
                  <a:pt x="70" y="23"/>
                  <a:pt x="70" y="23"/>
                  <a:pt x="69" y="24"/>
                </a:cubicBezTo>
                <a:close/>
                <a:moveTo>
                  <a:pt x="111" y="71"/>
                </a:moveTo>
                <a:cubicBezTo>
                  <a:pt x="111" y="70"/>
                  <a:pt x="112" y="70"/>
                  <a:pt x="112" y="69"/>
                </a:cubicBezTo>
                <a:cubicBezTo>
                  <a:pt x="111" y="69"/>
                  <a:pt x="110" y="69"/>
                  <a:pt x="111" y="71"/>
                </a:cubicBezTo>
                <a:close/>
                <a:moveTo>
                  <a:pt x="161" y="170"/>
                </a:moveTo>
                <a:cubicBezTo>
                  <a:pt x="162" y="170"/>
                  <a:pt x="162" y="170"/>
                  <a:pt x="163" y="170"/>
                </a:cubicBezTo>
                <a:cubicBezTo>
                  <a:pt x="162" y="170"/>
                  <a:pt x="161" y="169"/>
                  <a:pt x="161" y="170"/>
                </a:cubicBezTo>
                <a:close/>
                <a:moveTo>
                  <a:pt x="89" y="56"/>
                </a:moveTo>
                <a:cubicBezTo>
                  <a:pt x="87" y="56"/>
                  <a:pt x="87" y="56"/>
                  <a:pt x="86" y="57"/>
                </a:cubicBezTo>
                <a:cubicBezTo>
                  <a:pt x="87" y="56"/>
                  <a:pt x="88" y="56"/>
                  <a:pt x="89" y="56"/>
                </a:cubicBezTo>
                <a:close/>
                <a:moveTo>
                  <a:pt x="183" y="141"/>
                </a:moveTo>
                <a:cubicBezTo>
                  <a:pt x="183" y="140"/>
                  <a:pt x="184" y="140"/>
                  <a:pt x="184" y="139"/>
                </a:cubicBezTo>
                <a:cubicBezTo>
                  <a:pt x="183" y="139"/>
                  <a:pt x="183" y="139"/>
                  <a:pt x="183" y="141"/>
                </a:cubicBezTo>
                <a:close/>
                <a:moveTo>
                  <a:pt x="107" y="100"/>
                </a:moveTo>
                <a:cubicBezTo>
                  <a:pt x="107" y="99"/>
                  <a:pt x="107" y="98"/>
                  <a:pt x="107" y="97"/>
                </a:cubicBezTo>
                <a:cubicBezTo>
                  <a:pt x="106" y="98"/>
                  <a:pt x="107" y="99"/>
                  <a:pt x="107" y="100"/>
                </a:cubicBezTo>
                <a:close/>
                <a:moveTo>
                  <a:pt x="73" y="24"/>
                </a:moveTo>
                <a:cubicBezTo>
                  <a:pt x="74" y="24"/>
                  <a:pt x="74" y="24"/>
                  <a:pt x="75" y="24"/>
                </a:cubicBezTo>
                <a:cubicBezTo>
                  <a:pt x="74" y="23"/>
                  <a:pt x="74" y="23"/>
                  <a:pt x="74" y="22"/>
                </a:cubicBezTo>
                <a:cubicBezTo>
                  <a:pt x="74" y="23"/>
                  <a:pt x="74" y="23"/>
                  <a:pt x="73" y="24"/>
                </a:cubicBezTo>
                <a:close/>
                <a:moveTo>
                  <a:pt x="147" y="39"/>
                </a:moveTo>
                <a:cubicBezTo>
                  <a:pt x="147" y="39"/>
                  <a:pt x="148" y="39"/>
                  <a:pt x="148" y="38"/>
                </a:cubicBezTo>
                <a:cubicBezTo>
                  <a:pt x="147" y="38"/>
                  <a:pt x="147" y="38"/>
                  <a:pt x="147" y="39"/>
                </a:cubicBezTo>
                <a:close/>
                <a:moveTo>
                  <a:pt x="63" y="27"/>
                </a:moveTo>
                <a:cubicBezTo>
                  <a:pt x="62" y="27"/>
                  <a:pt x="62" y="27"/>
                  <a:pt x="62" y="27"/>
                </a:cubicBezTo>
                <a:cubicBezTo>
                  <a:pt x="62" y="27"/>
                  <a:pt x="61" y="27"/>
                  <a:pt x="61" y="28"/>
                </a:cubicBezTo>
                <a:cubicBezTo>
                  <a:pt x="61" y="28"/>
                  <a:pt x="61" y="28"/>
                  <a:pt x="61" y="29"/>
                </a:cubicBezTo>
                <a:cubicBezTo>
                  <a:pt x="62" y="28"/>
                  <a:pt x="62" y="28"/>
                  <a:pt x="63" y="27"/>
                </a:cubicBezTo>
                <a:close/>
                <a:moveTo>
                  <a:pt x="112" y="46"/>
                </a:moveTo>
                <a:cubicBezTo>
                  <a:pt x="113" y="45"/>
                  <a:pt x="113" y="45"/>
                  <a:pt x="114" y="44"/>
                </a:cubicBezTo>
                <a:cubicBezTo>
                  <a:pt x="113" y="45"/>
                  <a:pt x="112" y="45"/>
                  <a:pt x="112" y="46"/>
                </a:cubicBezTo>
                <a:close/>
                <a:moveTo>
                  <a:pt x="25" y="27"/>
                </a:moveTo>
                <a:cubicBezTo>
                  <a:pt x="25" y="28"/>
                  <a:pt x="25" y="28"/>
                  <a:pt x="25" y="29"/>
                </a:cubicBezTo>
                <a:cubicBezTo>
                  <a:pt x="25" y="29"/>
                  <a:pt x="26" y="28"/>
                  <a:pt x="25" y="27"/>
                </a:cubicBezTo>
                <a:close/>
                <a:moveTo>
                  <a:pt x="171" y="21"/>
                </a:moveTo>
                <a:cubicBezTo>
                  <a:pt x="170" y="22"/>
                  <a:pt x="170" y="22"/>
                  <a:pt x="169" y="23"/>
                </a:cubicBezTo>
                <a:cubicBezTo>
                  <a:pt x="170" y="22"/>
                  <a:pt x="171" y="23"/>
                  <a:pt x="171" y="21"/>
                </a:cubicBezTo>
                <a:close/>
                <a:moveTo>
                  <a:pt x="161" y="33"/>
                </a:moveTo>
                <a:cubicBezTo>
                  <a:pt x="161" y="33"/>
                  <a:pt x="161" y="34"/>
                  <a:pt x="161" y="34"/>
                </a:cubicBezTo>
                <a:cubicBezTo>
                  <a:pt x="162" y="33"/>
                  <a:pt x="163" y="33"/>
                  <a:pt x="163" y="32"/>
                </a:cubicBezTo>
                <a:cubicBezTo>
                  <a:pt x="162" y="32"/>
                  <a:pt x="161" y="33"/>
                  <a:pt x="161" y="33"/>
                </a:cubicBezTo>
                <a:close/>
                <a:moveTo>
                  <a:pt x="58" y="32"/>
                </a:moveTo>
                <a:cubicBezTo>
                  <a:pt x="57" y="32"/>
                  <a:pt x="57" y="32"/>
                  <a:pt x="56" y="32"/>
                </a:cubicBezTo>
                <a:cubicBezTo>
                  <a:pt x="57" y="33"/>
                  <a:pt x="57" y="33"/>
                  <a:pt x="57" y="34"/>
                </a:cubicBezTo>
                <a:cubicBezTo>
                  <a:pt x="57" y="33"/>
                  <a:pt x="57" y="33"/>
                  <a:pt x="58" y="32"/>
                </a:cubicBezTo>
                <a:close/>
                <a:moveTo>
                  <a:pt x="86" y="60"/>
                </a:moveTo>
                <a:cubicBezTo>
                  <a:pt x="86" y="60"/>
                  <a:pt x="86" y="60"/>
                  <a:pt x="86" y="61"/>
                </a:cubicBezTo>
                <a:cubicBezTo>
                  <a:pt x="87" y="60"/>
                  <a:pt x="87" y="60"/>
                  <a:pt x="87" y="59"/>
                </a:cubicBezTo>
                <a:cubicBezTo>
                  <a:pt x="87" y="59"/>
                  <a:pt x="86" y="59"/>
                  <a:pt x="86" y="60"/>
                </a:cubicBezTo>
                <a:close/>
                <a:moveTo>
                  <a:pt x="46" y="26"/>
                </a:moveTo>
                <a:cubicBezTo>
                  <a:pt x="45" y="26"/>
                  <a:pt x="45" y="26"/>
                  <a:pt x="44" y="26"/>
                </a:cubicBezTo>
                <a:cubicBezTo>
                  <a:pt x="44" y="26"/>
                  <a:pt x="44" y="26"/>
                  <a:pt x="45" y="27"/>
                </a:cubicBezTo>
                <a:cubicBezTo>
                  <a:pt x="45" y="26"/>
                  <a:pt x="45" y="26"/>
                  <a:pt x="46" y="26"/>
                </a:cubicBezTo>
                <a:close/>
                <a:moveTo>
                  <a:pt x="33" y="156"/>
                </a:moveTo>
                <a:cubicBezTo>
                  <a:pt x="33" y="158"/>
                  <a:pt x="33" y="158"/>
                  <a:pt x="33" y="159"/>
                </a:cubicBezTo>
                <a:cubicBezTo>
                  <a:pt x="33" y="158"/>
                  <a:pt x="33" y="157"/>
                  <a:pt x="33" y="156"/>
                </a:cubicBezTo>
                <a:close/>
                <a:moveTo>
                  <a:pt x="46" y="120"/>
                </a:moveTo>
                <a:cubicBezTo>
                  <a:pt x="45" y="120"/>
                  <a:pt x="45" y="120"/>
                  <a:pt x="45" y="120"/>
                </a:cubicBezTo>
                <a:cubicBezTo>
                  <a:pt x="44" y="121"/>
                  <a:pt x="44" y="121"/>
                  <a:pt x="44" y="122"/>
                </a:cubicBezTo>
                <a:cubicBezTo>
                  <a:pt x="44" y="122"/>
                  <a:pt x="44" y="122"/>
                  <a:pt x="44" y="122"/>
                </a:cubicBezTo>
                <a:cubicBezTo>
                  <a:pt x="45" y="121"/>
                  <a:pt x="45" y="121"/>
                  <a:pt x="46" y="120"/>
                </a:cubicBezTo>
                <a:close/>
                <a:moveTo>
                  <a:pt x="192" y="146"/>
                </a:moveTo>
                <a:cubicBezTo>
                  <a:pt x="192" y="146"/>
                  <a:pt x="191" y="146"/>
                  <a:pt x="191" y="146"/>
                </a:cubicBezTo>
                <a:cubicBezTo>
                  <a:pt x="191" y="147"/>
                  <a:pt x="191" y="148"/>
                  <a:pt x="191" y="149"/>
                </a:cubicBezTo>
                <a:cubicBezTo>
                  <a:pt x="191" y="149"/>
                  <a:pt x="192" y="149"/>
                  <a:pt x="192" y="149"/>
                </a:cubicBezTo>
                <a:cubicBezTo>
                  <a:pt x="192" y="148"/>
                  <a:pt x="192" y="147"/>
                  <a:pt x="192" y="146"/>
                </a:cubicBezTo>
                <a:close/>
                <a:moveTo>
                  <a:pt x="118" y="79"/>
                </a:moveTo>
                <a:cubicBezTo>
                  <a:pt x="120" y="79"/>
                  <a:pt x="120" y="79"/>
                  <a:pt x="120" y="78"/>
                </a:cubicBezTo>
                <a:cubicBezTo>
                  <a:pt x="120" y="79"/>
                  <a:pt x="119" y="79"/>
                  <a:pt x="118" y="79"/>
                </a:cubicBezTo>
                <a:close/>
                <a:moveTo>
                  <a:pt x="187" y="162"/>
                </a:moveTo>
                <a:cubicBezTo>
                  <a:pt x="187" y="163"/>
                  <a:pt x="187" y="163"/>
                  <a:pt x="187" y="164"/>
                </a:cubicBezTo>
                <a:cubicBezTo>
                  <a:pt x="188" y="164"/>
                  <a:pt x="188" y="163"/>
                  <a:pt x="187" y="162"/>
                </a:cubicBezTo>
                <a:close/>
                <a:moveTo>
                  <a:pt x="174" y="82"/>
                </a:moveTo>
                <a:cubicBezTo>
                  <a:pt x="174" y="82"/>
                  <a:pt x="173" y="82"/>
                  <a:pt x="173" y="82"/>
                </a:cubicBezTo>
                <a:cubicBezTo>
                  <a:pt x="173" y="83"/>
                  <a:pt x="173" y="83"/>
                  <a:pt x="173" y="83"/>
                </a:cubicBezTo>
                <a:cubicBezTo>
                  <a:pt x="173" y="84"/>
                  <a:pt x="174" y="84"/>
                  <a:pt x="174" y="85"/>
                </a:cubicBezTo>
                <a:cubicBezTo>
                  <a:pt x="174" y="84"/>
                  <a:pt x="174" y="83"/>
                  <a:pt x="174" y="82"/>
                </a:cubicBezTo>
                <a:close/>
                <a:moveTo>
                  <a:pt x="98" y="71"/>
                </a:moveTo>
                <a:cubicBezTo>
                  <a:pt x="100" y="71"/>
                  <a:pt x="100" y="71"/>
                  <a:pt x="99" y="70"/>
                </a:cubicBezTo>
                <a:cubicBezTo>
                  <a:pt x="99" y="70"/>
                  <a:pt x="98" y="71"/>
                  <a:pt x="98" y="71"/>
                </a:cubicBezTo>
                <a:close/>
                <a:moveTo>
                  <a:pt x="66" y="129"/>
                </a:moveTo>
                <a:cubicBezTo>
                  <a:pt x="65" y="129"/>
                  <a:pt x="65" y="129"/>
                  <a:pt x="65" y="130"/>
                </a:cubicBezTo>
                <a:cubicBezTo>
                  <a:pt x="66" y="130"/>
                  <a:pt x="66" y="129"/>
                  <a:pt x="66" y="129"/>
                </a:cubicBezTo>
                <a:close/>
                <a:moveTo>
                  <a:pt x="88" y="103"/>
                </a:moveTo>
                <a:cubicBezTo>
                  <a:pt x="87" y="103"/>
                  <a:pt x="87" y="103"/>
                  <a:pt x="87" y="104"/>
                </a:cubicBezTo>
                <a:cubicBezTo>
                  <a:pt x="87" y="103"/>
                  <a:pt x="88" y="103"/>
                  <a:pt x="88" y="103"/>
                </a:cubicBezTo>
                <a:close/>
                <a:moveTo>
                  <a:pt x="112" y="74"/>
                </a:moveTo>
                <a:cubicBezTo>
                  <a:pt x="112" y="74"/>
                  <a:pt x="112" y="74"/>
                  <a:pt x="112" y="73"/>
                </a:cubicBezTo>
                <a:cubicBezTo>
                  <a:pt x="111" y="74"/>
                  <a:pt x="110" y="74"/>
                  <a:pt x="111" y="75"/>
                </a:cubicBezTo>
                <a:cubicBezTo>
                  <a:pt x="111" y="75"/>
                  <a:pt x="112" y="74"/>
                  <a:pt x="112" y="74"/>
                </a:cubicBezTo>
                <a:close/>
                <a:moveTo>
                  <a:pt x="224" y="203"/>
                </a:moveTo>
                <a:cubicBezTo>
                  <a:pt x="224" y="203"/>
                  <a:pt x="223" y="203"/>
                  <a:pt x="223" y="202"/>
                </a:cubicBezTo>
                <a:cubicBezTo>
                  <a:pt x="223" y="202"/>
                  <a:pt x="222" y="202"/>
                  <a:pt x="222" y="202"/>
                </a:cubicBezTo>
                <a:cubicBezTo>
                  <a:pt x="223" y="203"/>
                  <a:pt x="223" y="203"/>
                  <a:pt x="224" y="203"/>
                </a:cubicBezTo>
                <a:close/>
                <a:moveTo>
                  <a:pt x="115" y="30"/>
                </a:moveTo>
                <a:cubicBezTo>
                  <a:pt x="114" y="29"/>
                  <a:pt x="114" y="29"/>
                  <a:pt x="114" y="29"/>
                </a:cubicBezTo>
                <a:cubicBezTo>
                  <a:pt x="114" y="29"/>
                  <a:pt x="114" y="30"/>
                  <a:pt x="113" y="30"/>
                </a:cubicBezTo>
                <a:cubicBezTo>
                  <a:pt x="114" y="30"/>
                  <a:pt x="114" y="30"/>
                  <a:pt x="115" y="30"/>
                </a:cubicBezTo>
                <a:close/>
                <a:moveTo>
                  <a:pt x="34" y="99"/>
                </a:moveTo>
                <a:cubicBezTo>
                  <a:pt x="34" y="100"/>
                  <a:pt x="34" y="100"/>
                  <a:pt x="34" y="101"/>
                </a:cubicBezTo>
                <a:cubicBezTo>
                  <a:pt x="34" y="100"/>
                  <a:pt x="34" y="100"/>
                  <a:pt x="34" y="99"/>
                </a:cubicBezTo>
                <a:close/>
                <a:moveTo>
                  <a:pt x="100" y="54"/>
                </a:moveTo>
                <a:cubicBezTo>
                  <a:pt x="101" y="53"/>
                  <a:pt x="101" y="53"/>
                  <a:pt x="101" y="53"/>
                </a:cubicBezTo>
                <a:cubicBezTo>
                  <a:pt x="101" y="53"/>
                  <a:pt x="100" y="52"/>
                  <a:pt x="100" y="52"/>
                </a:cubicBezTo>
                <a:cubicBezTo>
                  <a:pt x="100" y="53"/>
                  <a:pt x="100" y="53"/>
                  <a:pt x="100" y="54"/>
                </a:cubicBezTo>
                <a:close/>
                <a:moveTo>
                  <a:pt x="71" y="128"/>
                </a:moveTo>
                <a:cubicBezTo>
                  <a:pt x="71" y="128"/>
                  <a:pt x="71" y="128"/>
                  <a:pt x="71" y="128"/>
                </a:cubicBezTo>
                <a:cubicBezTo>
                  <a:pt x="70" y="128"/>
                  <a:pt x="70" y="129"/>
                  <a:pt x="70" y="129"/>
                </a:cubicBezTo>
                <a:cubicBezTo>
                  <a:pt x="70" y="129"/>
                  <a:pt x="70" y="129"/>
                  <a:pt x="70" y="129"/>
                </a:cubicBezTo>
                <a:cubicBezTo>
                  <a:pt x="70" y="129"/>
                  <a:pt x="71" y="128"/>
                  <a:pt x="71" y="128"/>
                </a:cubicBezTo>
                <a:close/>
                <a:moveTo>
                  <a:pt x="111" y="121"/>
                </a:moveTo>
                <a:cubicBezTo>
                  <a:pt x="112" y="122"/>
                  <a:pt x="112" y="122"/>
                  <a:pt x="113" y="121"/>
                </a:cubicBezTo>
                <a:cubicBezTo>
                  <a:pt x="112" y="121"/>
                  <a:pt x="112" y="121"/>
                  <a:pt x="111" y="121"/>
                </a:cubicBezTo>
                <a:close/>
                <a:moveTo>
                  <a:pt x="55" y="177"/>
                </a:moveTo>
                <a:cubicBezTo>
                  <a:pt x="55" y="178"/>
                  <a:pt x="55" y="179"/>
                  <a:pt x="55" y="179"/>
                </a:cubicBezTo>
                <a:cubicBezTo>
                  <a:pt x="56" y="178"/>
                  <a:pt x="56" y="178"/>
                  <a:pt x="55" y="177"/>
                </a:cubicBezTo>
                <a:close/>
                <a:moveTo>
                  <a:pt x="119" y="112"/>
                </a:moveTo>
                <a:cubicBezTo>
                  <a:pt x="119" y="112"/>
                  <a:pt x="119" y="112"/>
                  <a:pt x="119" y="112"/>
                </a:cubicBezTo>
                <a:cubicBezTo>
                  <a:pt x="119" y="113"/>
                  <a:pt x="119" y="113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3"/>
                  <a:pt x="119" y="113"/>
                  <a:pt x="119" y="112"/>
                </a:cubicBezTo>
                <a:close/>
                <a:moveTo>
                  <a:pt x="164" y="44"/>
                </a:moveTo>
                <a:cubicBezTo>
                  <a:pt x="164" y="44"/>
                  <a:pt x="165" y="44"/>
                  <a:pt x="165" y="43"/>
                </a:cubicBezTo>
                <a:cubicBezTo>
                  <a:pt x="164" y="43"/>
                  <a:pt x="164" y="44"/>
                  <a:pt x="164" y="44"/>
                </a:cubicBezTo>
                <a:close/>
                <a:moveTo>
                  <a:pt x="44" y="47"/>
                </a:moveTo>
                <a:cubicBezTo>
                  <a:pt x="44" y="47"/>
                  <a:pt x="44" y="47"/>
                  <a:pt x="44" y="47"/>
                </a:cubicBezTo>
                <a:cubicBezTo>
                  <a:pt x="44" y="46"/>
                  <a:pt x="44" y="46"/>
                  <a:pt x="44" y="45"/>
                </a:cubicBezTo>
                <a:cubicBezTo>
                  <a:pt x="44" y="46"/>
                  <a:pt x="44" y="47"/>
                  <a:pt x="44" y="47"/>
                </a:cubicBezTo>
                <a:close/>
                <a:moveTo>
                  <a:pt x="197" y="55"/>
                </a:moveTo>
                <a:cubicBezTo>
                  <a:pt x="197" y="55"/>
                  <a:pt x="197" y="55"/>
                  <a:pt x="197" y="55"/>
                </a:cubicBezTo>
                <a:cubicBezTo>
                  <a:pt x="197" y="56"/>
                  <a:pt x="197" y="56"/>
                  <a:pt x="197" y="57"/>
                </a:cubicBezTo>
                <a:cubicBezTo>
                  <a:pt x="197" y="57"/>
                  <a:pt x="197" y="57"/>
                  <a:pt x="197" y="57"/>
                </a:cubicBezTo>
                <a:cubicBezTo>
                  <a:pt x="197" y="56"/>
                  <a:pt x="197" y="56"/>
                  <a:pt x="197" y="55"/>
                </a:cubicBezTo>
                <a:close/>
                <a:moveTo>
                  <a:pt x="131" y="79"/>
                </a:moveTo>
                <a:cubicBezTo>
                  <a:pt x="131" y="80"/>
                  <a:pt x="130" y="80"/>
                  <a:pt x="130" y="81"/>
                </a:cubicBezTo>
                <a:cubicBezTo>
                  <a:pt x="130" y="80"/>
                  <a:pt x="131" y="80"/>
                  <a:pt x="131" y="79"/>
                </a:cubicBezTo>
                <a:close/>
                <a:moveTo>
                  <a:pt x="24" y="8"/>
                </a:moveTo>
                <a:cubicBezTo>
                  <a:pt x="23" y="8"/>
                  <a:pt x="23" y="9"/>
                  <a:pt x="23" y="9"/>
                </a:cubicBezTo>
                <a:cubicBezTo>
                  <a:pt x="23" y="10"/>
                  <a:pt x="24" y="10"/>
                  <a:pt x="24" y="10"/>
                </a:cubicBezTo>
                <a:cubicBezTo>
                  <a:pt x="24" y="9"/>
                  <a:pt x="24" y="9"/>
                  <a:pt x="24" y="8"/>
                </a:cubicBezTo>
                <a:close/>
                <a:moveTo>
                  <a:pt x="21" y="193"/>
                </a:moveTo>
                <a:cubicBezTo>
                  <a:pt x="22" y="192"/>
                  <a:pt x="22" y="192"/>
                  <a:pt x="21" y="192"/>
                </a:cubicBezTo>
                <a:cubicBezTo>
                  <a:pt x="21" y="192"/>
                  <a:pt x="21" y="192"/>
                  <a:pt x="21" y="193"/>
                </a:cubicBezTo>
                <a:close/>
                <a:moveTo>
                  <a:pt x="202" y="144"/>
                </a:moveTo>
                <a:cubicBezTo>
                  <a:pt x="202" y="144"/>
                  <a:pt x="201" y="144"/>
                  <a:pt x="201" y="144"/>
                </a:cubicBezTo>
                <a:cubicBezTo>
                  <a:pt x="201" y="145"/>
                  <a:pt x="201" y="145"/>
                  <a:pt x="201" y="146"/>
                </a:cubicBezTo>
                <a:cubicBezTo>
                  <a:pt x="201" y="146"/>
                  <a:pt x="202" y="146"/>
                  <a:pt x="202" y="146"/>
                </a:cubicBezTo>
                <a:cubicBezTo>
                  <a:pt x="202" y="145"/>
                  <a:pt x="202" y="145"/>
                  <a:pt x="202" y="144"/>
                </a:cubicBezTo>
                <a:close/>
                <a:moveTo>
                  <a:pt x="170" y="120"/>
                </a:moveTo>
                <a:cubicBezTo>
                  <a:pt x="170" y="120"/>
                  <a:pt x="170" y="120"/>
                  <a:pt x="170" y="120"/>
                </a:cubicBezTo>
                <a:cubicBezTo>
                  <a:pt x="170" y="120"/>
                  <a:pt x="170" y="121"/>
                  <a:pt x="170" y="121"/>
                </a:cubicBezTo>
                <a:cubicBezTo>
                  <a:pt x="170" y="121"/>
                  <a:pt x="170" y="121"/>
                  <a:pt x="170" y="121"/>
                </a:cubicBezTo>
                <a:cubicBezTo>
                  <a:pt x="170" y="121"/>
                  <a:pt x="170" y="120"/>
                  <a:pt x="170" y="120"/>
                </a:cubicBezTo>
                <a:close/>
                <a:moveTo>
                  <a:pt x="176" y="60"/>
                </a:moveTo>
                <a:cubicBezTo>
                  <a:pt x="176" y="60"/>
                  <a:pt x="176" y="60"/>
                  <a:pt x="176" y="60"/>
                </a:cubicBezTo>
                <a:cubicBezTo>
                  <a:pt x="176" y="61"/>
                  <a:pt x="176" y="61"/>
                  <a:pt x="176" y="62"/>
                </a:cubicBezTo>
                <a:cubicBezTo>
                  <a:pt x="176" y="61"/>
                  <a:pt x="176" y="61"/>
                  <a:pt x="176" y="60"/>
                </a:cubicBezTo>
                <a:close/>
                <a:moveTo>
                  <a:pt x="130" y="40"/>
                </a:moveTo>
                <a:cubicBezTo>
                  <a:pt x="130" y="41"/>
                  <a:pt x="130" y="41"/>
                  <a:pt x="129" y="41"/>
                </a:cubicBezTo>
                <a:cubicBezTo>
                  <a:pt x="130" y="41"/>
                  <a:pt x="129" y="42"/>
                  <a:pt x="130" y="42"/>
                </a:cubicBezTo>
                <a:cubicBezTo>
                  <a:pt x="130" y="41"/>
                  <a:pt x="130" y="41"/>
                  <a:pt x="130" y="40"/>
                </a:cubicBezTo>
                <a:close/>
                <a:moveTo>
                  <a:pt x="96" y="53"/>
                </a:moveTo>
                <a:cubicBezTo>
                  <a:pt x="97" y="54"/>
                  <a:pt x="97" y="54"/>
                  <a:pt x="97" y="54"/>
                </a:cubicBezTo>
                <a:cubicBezTo>
                  <a:pt x="97" y="53"/>
                  <a:pt x="97" y="53"/>
                  <a:pt x="97" y="53"/>
                </a:cubicBezTo>
                <a:cubicBezTo>
                  <a:pt x="97" y="53"/>
                  <a:pt x="97" y="53"/>
                  <a:pt x="96" y="53"/>
                </a:cubicBezTo>
                <a:close/>
                <a:moveTo>
                  <a:pt x="30" y="32"/>
                </a:moveTo>
                <a:cubicBezTo>
                  <a:pt x="29" y="32"/>
                  <a:pt x="29" y="32"/>
                  <a:pt x="29" y="33"/>
                </a:cubicBezTo>
                <a:cubicBezTo>
                  <a:pt x="30" y="33"/>
                  <a:pt x="30" y="32"/>
                  <a:pt x="30" y="32"/>
                </a:cubicBezTo>
                <a:close/>
                <a:moveTo>
                  <a:pt x="190" y="30"/>
                </a:moveTo>
                <a:cubicBezTo>
                  <a:pt x="190" y="30"/>
                  <a:pt x="190" y="31"/>
                  <a:pt x="190" y="31"/>
                </a:cubicBezTo>
                <a:cubicBezTo>
                  <a:pt x="190" y="30"/>
                  <a:pt x="190" y="30"/>
                  <a:pt x="190" y="29"/>
                </a:cubicBezTo>
                <a:cubicBezTo>
                  <a:pt x="190" y="29"/>
                  <a:pt x="190" y="29"/>
                  <a:pt x="190" y="29"/>
                </a:cubicBezTo>
                <a:cubicBezTo>
                  <a:pt x="190" y="30"/>
                  <a:pt x="190" y="30"/>
                  <a:pt x="190" y="30"/>
                </a:cubicBezTo>
                <a:close/>
                <a:moveTo>
                  <a:pt x="50" y="26"/>
                </a:move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9" y="26"/>
                  <a:pt x="50" y="26"/>
                </a:cubicBezTo>
                <a:close/>
                <a:moveTo>
                  <a:pt x="189" y="142"/>
                </a:moveTo>
                <a:cubicBezTo>
                  <a:pt x="189" y="142"/>
                  <a:pt x="189" y="142"/>
                  <a:pt x="189" y="142"/>
                </a:cubicBezTo>
                <a:cubicBezTo>
                  <a:pt x="189" y="141"/>
                  <a:pt x="189" y="141"/>
                  <a:pt x="189" y="140"/>
                </a:cubicBezTo>
                <a:cubicBezTo>
                  <a:pt x="189" y="140"/>
                  <a:pt x="188" y="140"/>
                  <a:pt x="188" y="140"/>
                </a:cubicBezTo>
                <a:cubicBezTo>
                  <a:pt x="188" y="141"/>
                  <a:pt x="188" y="141"/>
                  <a:pt x="189" y="142"/>
                </a:cubicBezTo>
                <a:close/>
                <a:moveTo>
                  <a:pt x="81" y="137"/>
                </a:moveTo>
                <a:cubicBezTo>
                  <a:pt x="81" y="137"/>
                  <a:pt x="81" y="137"/>
                  <a:pt x="81" y="136"/>
                </a:cubicBezTo>
                <a:cubicBezTo>
                  <a:pt x="81" y="137"/>
                  <a:pt x="81" y="137"/>
                  <a:pt x="81" y="137"/>
                </a:cubicBezTo>
                <a:close/>
                <a:moveTo>
                  <a:pt x="176" y="157"/>
                </a:moveTo>
                <a:cubicBezTo>
                  <a:pt x="176" y="157"/>
                  <a:pt x="176" y="157"/>
                  <a:pt x="176" y="157"/>
                </a:cubicBezTo>
                <a:cubicBezTo>
                  <a:pt x="176" y="156"/>
                  <a:pt x="176" y="156"/>
                  <a:pt x="177" y="156"/>
                </a:cubicBezTo>
                <a:cubicBezTo>
                  <a:pt x="176" y="156"/>
                  <a:pt x="176" y="156"/>
                  <a:pt x="176" y="156"/>
                </a:cubicBezTo>
                <a:cubicBezTo>
                  <a:pt x="176" y="156"/>
                  <a:pt x="176" y="157"/>
                  <a:pt x="176" y="157"/>
                </a:cubicBezTo>
                <a:close/>
                <a:moveTo>
                  <a:pt x="33" y="88"/>
                </a:moveTo>
                <a:cubicBezTo>
                  <a:pt x="32" y="88"/>
                  <a:pt x="32" y="88"/>
                  <a:pt x="32" y="88"/>
                </a:cubicBezTo>
                <a:cubicBezTo>
                  <a:pt x="32" y="88"/>
                  <a:pt x="32" y="89"/>
                  <a:pt x="32" y="89"/>
                </a:cubicBezTo>
                <a:cubicBezTo>
                  <a:pt x="32" y="89"/>
                  <a:pt x="32" y="89"/>
                  <a:pt x="32" y="89"/>
                </a:cubicBezTo>
                <a:cubicBezTo>
                  <a:pt x="32" y="89"/>
                  <a:pt x="32" y="88"/>
                  <a:pt x="33" y="88"/>
                </a:cubicBezTo>
                <a:close/>
                <a:moveTo>
                  <a:pt x="92" y="88"/>
                </a:moveTo>
                <a:cubicBezTo>
                  <a:pt x="92" y="88"/>
                  <a:pt x="92" y="88"/>
                  <a:pt x="92" y="88"/>
                </a:cubicBezTo>
                <a:cubicBezTo>
                  <a:pt x="92" y="88"/>
                  <a:pt x="93" y="88"/>
                  <a:pt x="93" y="87"/>
                </a:cubicBezTo>
                <a:cubicBezTo>
                  <a:pt x="93" y="87"/>
                  <a:pt x="93" y="87"/>
                  <a:pt x="93" y="87"/>
                </a:cubicBezTo>
                <a:cubicBezTo>
                  <a:pt x="92" y="87"/>
                  <a:pt x="92" y="88"/>
                  <a:pt x="92" y="88"/>
                </a:cubicBezTo>
                <a:close/>
                <a:moveTo>
                  <a:pt x="183" y="136"/>
                </a:moveTo>
                <a:cubicBezTo>
                  <a:pt x="183" y="136"/>
                  <a:pt x="183" y="136"/>
                  <a:pt x="184" y="136"/>
                </a:cubicBezTo>
                <a:cubicBezTo>
                  <a:pt x="184" y="136"/>
                  <a:pt x="183" y="135"/>
                  <a:pt x="183" y="135"/>
                </a:cubicBezTo>
                <a:cubicBezTo>
                  <a:pt x="183" y="135"/>
                  <a:pt x="183" y="135"/>
                  <a:pt x="183" y="135"/>
                </a:cubicBezTo>
                <a:cubicBezTo>
                  <a:pt x="183" y="135"/>
                  <a:pt x="183" y="136"/>
                  <a:pt x="183" y="136"/>
                </a:cubicBezTo>
                <a:close/>
                <a:moveTo>
                  <a:pt x="191" y="91"/>
                </a:moveTo>
                <a:cubicBezTo>
                  <a:pt x="191" y="91"/>
                  <a:pt x="191" y="91"/>
                  <a:pt x="191" y="91"/>
                </a:cubicBezTo>
                <a:cubicBezTo>
                  <a:pt x="191" y="91"/>
                  <a:pt x="192" y="91"/>
                  <a:pt x="192" y="91"/>
                </a:cubicBezTo>
                <a:cubicBezTo>
                  <a:pt x="192" y="91"/>
                  <a:pt x="192" y="90"/>
                  <a:pt x="192" y="90"/>
                </a:cubicBezTo>
                <a:cubicBezTo>
                  <a:pt x="192" y="91"/>
                  <a:pt x="191" y="91"/>
                  <a:pt x="191" y="91"/>
                </a:cubicBezTo>
                <a:close/>
                <a:moveTo>
                  <a:pt x="152" y="71"/>
                </a:moveTo>
                <a:cubicBezTo>
                  <a:pt x="153" y="71"/>
                  <a:pt x="153" y="71"/>
                  <a:pt x="153" y="70"/>
                </a:cubicBezTo>
                <a:cubicBezTo>
                  <a:pt x="153" y="71"/>
                  <a:pt x="153" y="71"/>
                  <a:pt x="152" y="71"/>
                </a:cubicBezTo>
                <a:close/>
                <a:moveTo>
                  <a:pt x="65" y="23"/>
                </a:moveTo>
                <a:cubicBezTo>
                  <a:pt x="66" y="24"/>
                  <a:pt x="66" y="24"/>
                  <a:pt x="66" y="24"/>
                </a:cubicBezTo>
                <a:cubicBezTo>
                  <a:pt x="66" y="23"/>
                  <a:pt x="66" y="23"/>
                  <a:pt x="66" y="23"/>
                </a:cubicBezTo>
                <a:cubicBezTo>
                  <a:pt x="66" y="23"/>
                  <a:pt x="66" y="23"/>
                  <a:pt x="66" y="23"/>
                </a:cubicBezTo>
                <a:cubicBezTo>
                  <a:pt x="66" y="23"/>
                  <a:pt x="66" y="23"/>
                  <a:pt x="65" y="23"/>
                </a:cubicBezTo>
                <a:close/>
                <a:moveTo>
                  <a:pt x="39" y="134"/>
                </a:moveTo>
                <a:cubicBezTo>
                  <a:pt x="39" y="134"/>
                  <a:pt x="40" y="134"/>
                  <a:pt x="39" y="133"/>
                </a:cubicBezTo>
                <a:cubicBezTo>
                  <a:pt x="39" y="134"/>
                  <a:pt x="39" y="134"/>
                  <a:pt x="39" y="134"/>
                </a:cubicBezTo>
                <a:close/>
                <a:moveTo>
                  <a:pt x="198" y="177"/>
                </a:moveTo>
                <a:cubicBezTo>
                  <a:pt x="199" y="177"/>
                  <a:pt x="199" y="177"/>
                  <a:pt x="199" y="177"/>
                </a:cubicBezTo>
                <a:cubicBezTo>
                  <a:pt x="199" y="177"/>
                  <a:pt x="198" y="177"/>
                  <a:pt x="198" y="177"/>
                </a:cubicBezTo>
                <a:cubicBezTo>
                  <a:pt x="198" y="177"/>
                  <a:pt x="198" y="177"/>
                  <a:pt x="198" y="177"/>
                </a:cubicBezTo>
                <a:cubicBezTo>
                  <a:pt x="198" y="177"/>
                  <a:pt x="198" y="177"/>
                  <a:pt x="198" y="177"/>
                </a:cubicBezTo>
                <a:close/>
                <a:moveTo>
                  <a:pt x="147" y="131"/>
                </a:moveTo>
                <a:cubicBezTo>
                  <a:pt x="147" y="131"/>
                  <a:pt x="147" y="131"/>
                  <a:pt x="147" y="131"/>
                </a:cubicBezTo>
                <a:cubicBezTo>
                  <a:pt x="147" y="131"/>
                  <a:pt x="147" y="130"/>
                  <a:pt x="148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30"/>
                  <a:pt x="147" y="130"/>
                  <a:pt x="147" y="131"/>
                </a:cubicBezTo>
                <a:close/>
                <a:moveTo>
                  <a:pt x="174" y="7"/>
                </a:moveTo>
                <a:cubicBezTo>
                  <a:pt x="174" y="7"/>
                  <a:pt x="174" y="7"/>
                  <a:pt x="174" y="7"/>
                </a:cubicBezTo>
                <a:cubicBezTo>
                  <a:pt x="174" y="7"/>
                  <a:pt x="174" y="7"/>
                  <a:pt x="173" y="7"/>
                </a:cubicBezTo>
                <a:cubicBezTo>
                  <a:pt x="173" y="7"/>
                  <a:pt x="173" y="7"/>
                  <a:pt x="173" y="7"/>
                </a:cubicBezTo>
                <a:cubicBezTo>
                  <a:pt x="174" y="7"/>
                  <a:pt x="174" y="7"/>
                  <a:pt x="174" y="7"/>
                </a:cubicBezTo>
                <a:close/>
                <a:moveTo>
                  <a:pt x="32" y="73"/>
                </a:moveTo>
                <a:cubicBezTo>
                  <a:pt x="31" y="73"/>
                  <a:pt x="31" y="73"/>
                  <a:pt x="31" y="73"/>
                </a:cubicBezTo>
                <a:cubicBezTo>
                  <a:pt x="31" y="73"/>
                  <a:pt x="31" y="73"/>
                  <a:pt x="31" y="73"/>
                </a:cubicBezTo>
                <a:cubicBezTo>
                  <a:pt x="31" y="73"/>
                  <a:pt x="31" y="73"/>
                  <a:pt x="31" y="73"/>
                </a:cubicBezTo>
                <a:cubicBezTo>
                  <a:pt x="31" y="73"/>
                  <a:pt x="31" y="73"/>
                  <a:pt x="32" y="73"/>
                </a:cubicBezTo>
                <a:close/>
                <a:moveTo>
                  <a:pt x="117" y="26"/>
                </a:move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8" y="25"/>
                </a:cubicBezTo>
                <a:cubicBezTo>
                  <a:pt x="118" y="26"/>
                  <a:pt x="118" y="26"/>
                  <a:pt x="117" y="26"/>
                </a:cubicBezTo>
                <a:close/>
                <a:moveTo>
                  <a:pt x="232" y="53"/>
                </a:moveTo>
                <a:cubicBezTo>
                  <a:pt x="232" y="53"/>
                  <a:pt x="233" y="53"/>
                  <a:pt x="233" y="53"/>
                </a:cubicBezTo>
                <a:cubicBezTo>
                  <a:pt x="233" y="53"/>
                  <a:pt x="233" y="52"/>
                  <a:pt x="233" y="52"/>
                </a:cubicBezTo>
                <a:cubicBezTo>
                  <a:pt x="232" y="52"/>
                  <a:pt x="232" y="52"/>
                  <a:pt x="232" y="52"/>
                </a:cubicBezTo>
                <a:cubicBezTo>
                  <a:pt x="232" y="52"/>
                  <a:pt x="232" y="53"/>
                  <a:pt x="232" y="53"/>
                </a:cubicBezTo>
                <a:close/>
                <a:moveTo>
                  <a:pt x="98" y="124"/>
                </a:moveTo>
                <a:cubicBezTo>
                  <a:pt x="98" y="124"/>
                  <a:pt x="98" y="124"/>
                  <a:pt x="98" y="123"/>
                </a:cubicBezTo>
                <a:cubicBezTo>
                  <a:pt x="98" y="124"/>
                  <a:pt x="98" y="124"/>
                  <a:pt x="97" y="124"/>
                </a:cubicBezTo>
                <a:cubicBezTo>
                  <a:pt x="98" y="124"/>
                  <a:pt x="98" y="124"/>
                  <a:pt x="98" y="124"/>
                </a:cubicBezTo>
                <a:cubicBezTo>
                  <a:pt x="98" y="124"/>
                  <a:pt x="98" y="124"/>
                  <a:pt x="98" y="124"/>
                </a:cubicBezTo>
                <a:close/>
                <a:moveTo>
                  <a:pt x="54" y="29"/>
                </a:moveTo>
                <a:cubicBezTo>
                  <a:pt x="54" y="29"/>
                  <a:pt x="54" y="28"/>
                  <a:pt x="54" y="28"/>
                </a:cubicBezTo>
                <a:cubicBezTo>
                  <a:pt x="53" y="28"/>
                  <a:pt x="53" y="28"/>
                  <a:pt x="52" y="28"/>
                </a:cubicBezTo>
                <a:cubicBezTo>
                  <a:pt x="52" y="28"/>
                  <a:pt x="52" y="29"/>
                  <a:pt x="52" y="29"/>
                </a:cubicBezTo>
                <a:cubicBezTo>
                  <a:pt x="53" y="29"/>
                  <a:pt x="53" y="29"/>
                  <a:pt x="54" y="29"/>
                </a:cubicBezTo>
                <a:close/>
              </a:path>
            </a:pathLst>
          </a:custGeom>
          <a:solidFill>
            <a:srgbClr val="D55A4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3" name="组 42"/>
          <p:cNvGrpSpPr/>
          <p:nvPr/>
        </p:nvGrpSpPr>
        <p:grpSpPr>
          <a:xfrm>
            <a:off x="6830891" y="4614588"/>
            <a:ext cx="657225" cy="619125"/>
            <a:chOff x="4510087" y="3152776"/>
            <a:chExt cx="657225" cy="619125"/>
          </a:xfrm>
          <a:solidFill>
            <a:srgbClr val="D55A43"/>
          </a:solidFill>
        </p:grpSpPr>
        <p:sp>
          <p:nvSpPr>
            <p:cNvPr id="40" name="Freeform 138"/>
            <p:cNvSpPr>
              <a:spLocks noEditPoints="1"/>
            </p:cNvSpPr>
            <p:nvPr/>
          </p:nvSpPr>
          <p:spPr bwMode="auto">
            <a:xfrm>
              <a:off x="4876800" y="3175001"/>
              <a:ext cx="290512" cy="596900"/>
            </a:xfrm>
            <a:custGeom>
              <a:avLst/>
              <a:gdLst>
                <a:gd name="T0" fmla="*/ 102 w 111"/>
                <a:gd name="T1" fmla="*/ 113 h 227"/>
                <a:gd name="T2" fmla="*/ 13 w 111"/>
                <a:gd name="T3" fmla="*/ 215 h 227"/>
                <a:gd name="T4" fmla="*/ 2 w 111"/>
                <a:gd name="T5" fmla="*/ 53 h 227"/>
                <a:gd name="T6" fmla="*/ 33 w 111"/>
                <a:gd name="T7" fmla="*/ 38 h 227"/>
                <a:gd name="T8" fmla="*/ 81 w 111"/>
                <a:gd name="T9" fmla="*/ 160 h 227"/>
                <a:gd name="T10" fmla="*/ 18 w 111"/>
                <a:gd name="T11" fmla="*/ 221 h 227"/>
                <a:gd name="T12" fmla="*/ 43 w 111"/>
                <a:gd name="T13" fmla="*/ 182 h 227"/>
                <a:gd name="T14" fmla="*/ 96 w 111"/>
                <a:gd name="T15" fmla="*/ 133 h 227"/>
                <a:gd name="T16" fmla="*/ 93 w 111"/>
                <a:gd name="T17" fmla="*/ 145 h 227"/>
                <a:gd name="T18" fmla="*/ 71 w 111"/>
                <a:gd name="T19" fmla="*/ 128 h 227"/>
                <a:gd name="T20" fmla="*/ 53 w 111"/>
                <a:gd name="T21" fmla="*/ 142 h 227"/>
                <a:gd name="T22" fmla="*/ 14 w 111"/>
                <a:gd name="T23" fmla="*/ 182 h 227"/>
                <a:gd name="T24" fmla="*/ 64 w 111"/>
                <a:gd name="T25" fmla="*/ 138 h 227"/>
                <a:gd name="T26" fmla="*/ 33 w 111"/>
                <a:gd name="T27" fmla="*/ 185 h 227"/>
                <a:gd name="T28" fmla="*/ 61 w 111"/>
                <a:gd name="T29" fmla="*/ 70 h 227"/>
                <a:gd name="T30" fmla="*/ 40 w 111"/>
                <a:gd name="T31" fmla="*/ 52 h 227"/>
                <a:gd name="T32" fmla="*/ 63 w 111"/>
                <a:gd name="T33" fmla="*/ 56 h 227"/>
                <a:gd name="T34" fmla="*/ 48 w 111"/>
                <a:gd name="T35" fmla="*/ 43 h 227"/>
                <a:gd name="T36" fmla="*/ 22 w 111"/>
                <a:gd name="T37" fmla="*/ 57 h 227"/>
                <a:gd name="T38" fmla="*/ 43 w 111"/>
                <a:gd name="T39" fmla="*/ 88 h 227"/>
                <a:gd name="T40" fmla="*/ 41 w 111"/>
                <a:gd name="T41" fmla="*/ 121 h 227"/>
                <a:gd name="T42" fmla="*/ 16 w 111"/>
                <a:gd name="T43" fmla="*/ 45 h 227"/>
                <a:gd name="T44" fmla="*/ 54 w 111"/>
                <a:gd name="T45" fmla="*/ 72 h 227"/>
                <a:gd name="T46" fmla="*/ 69 w 111"/>
                <a:gd name="T47" fmla="*/ 95 h 227"/>
                <a:gd name="T48" fmla="*/ 32 w 111"/>
                <a:gd name="T49" fmla="*/ 52 h 227"/>
                <a:gd name="T50" fmla="*/ 5 w 111"/>
                <a:gd name="T51" fmla="*/ 111 h 227"/>
                <a:gd name="T52" fmla="*/ 55 w 111"/>
                <a:gd name="T53" fmla="*/ 114 h 227"/>
                <a:gd name="T54" fmla="*/ 22 w 111"/>
                <a:gd name="T55" fmla="*/ 21 h 227"/>
                <a:gd name="T56" fmla="*/ 5 w 111"/>
                <a:gd name="T57" fmla="*/ 71 h 227"/>
                <a:gd name="T58" fmla="*/ 7 w 111"/>
                <a:gd name="T59" fmla="*/ 133 h 227"/>
                <a:gd name="T60" fmla="*/ 24 w 111"/>
                <a:gd name="T61" fmla="*/ 33 h 227"/>
                <a:gd name="T62" fmla="*/ 57 w 111"/>
                <a:gd name="T63" fmla="*/ 89 h 227"/>
                <a:gd name="T64" fmla="*/ 78 w 111"/>
                <a:gd name="T65" fmla="*/ 83 h 227"/>
                <a:gd name="T66" fmla="*/ 6 w 111"/>
                <a:gd name="T67" fmla="*/ 145 h 227"/>
                <a:gd name="T68" fmla="*/ 42 w 111"/>
                <a:gd name="T69" fmla="*/ 101 h 227"/>
                <a:gd name="T70" fmla="*/ 28 w 111"/>
                <a:gd name="T71" fmla="*/ 58 h 227"/>
                <a:gd name="T72" fmla="*/ 36 w 111"/>
                <a:gd name="T73" fmla="*/ 138 h 227"/>
                <a:gd name="T74" fmla="*/ 62 w 111"/>
                <a:gd name="T75" fmla="*/ 114 h 227"/>
                <a:gd name="T76" fmla="*/ 57 w 111"/>
                <a:gd name="T77" fmla="*/ 128 h 227"/>
                <a:gd name="T78" fmla="*/ 50 w 111"/>
                <a:gd name="T79" fmla="*/ 135 h 227"/>
                <a:gd name="T80" fmla="*/ 29 w 111"/>
                <a:gd name="T81" fmla="*/ 150 h 227"/>
                <a:gd name="T82" fmla="*/ 26 w 111"/>
                <a:gd name="T83" fmla="*/ 161 h 227"/>
                <a:gd name="T84" fmla="*/ 77 w 111"/>
                <a:gd name="T85" fmla="*/ 109 h 227"/>
                <a:gd name="T86" fmla="*/ 10 w 111"/>
                <a:gd name="T87" fmla="*/ 122 h 227"/>
                <a:gd name="T88" fmla="*/ 5 w 111"/>
                <a:gd name="T89" fmla="*/ 107 h 227"/>
                <a:gd name="T90" fmla="*/ 26 w 111"/>
                <a:gd name="T91" fmla="*/ 150 h 227"/>
                <a:gd name="T92" fmla="*/ 76 w 111"/>
                <a:gd name="T93" fmla="*/ 91 h 227"/>
                <a:gd name="T94" fmla="*/ 83 w 111"/>
                <a:gd name="T95" fmla="*/ 158 h 227"/>
                <a:gd name="T96" fmla="*/ 22 w 111"/>
                <a:gd name="T97" fmla="*/ 31 h 227"/>
                <a:gd name="T98" fmla="*/ 72 w 111"/>
                <a:gd name="T99" fmla="*/ 79 h 227"/>
                <a:gd name="T100" fmla="*/ 90 w 111"/>
                <a:gd name="T101" fmla="*/ 104 h 227"/>
                <a:gd name="T102" fmla="*/ 80 w 111"/>
                <a:gd name="T103" fmla="*/ 93 h 227"/>
                <a:gd name="T104" fmla="*/ 29 w 111"/>
                <a:gd name="T105" fmla="*/ 34 h 227"/>
                <a:gd name="T106" fmla="*/ 5 w 111"/>
                <a:gd name="T107" fmla="*/ 131 h 227"/>
                <a:gd name="T108" fmla="*/ 24 w 111"/>
                <a:gd name="T109" fmla="*/ 28 h 227"/>
                <a:gd name="T110" fmla="*/ 4 w 111"/>
                <a:gd name="T111" fmla="*/ 52 h 227"/>
                <a:gd name="T112" fmla="*/ 48 w 111"/>
                <a:gd name="T113" fmla="*/ 98 h 227"/>
                <a:gd name="T114" fmla="*/ 17 w 111"/>
                <a:gd name="T115" fmla="*/ 84 h 227"/>
                <a:gd name="T116" fmla="*/ 30 w 111"/>
                <a:gd name="T117" fmla="*/ 103 h 227"/>
                <a:gd name="T118" fmla="*/ 79 w 111"/>
                <a:gd name="T119" fmla="*/ 9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" h="227">
                  <a:moveTo>
                    <a:pt x="31" y="21"/>
                  </a:moveTo>
                  <a:cubicBezTo>
                    <a:pt x="31" y="21"/>
                    <a:pt x="32" y="20"/>
                    <a:pt x="32" y="20"/>
                  </a:cubicBezTo>
                  <a:cubicBezTo>
                    <a:pt x="33" y="19"/>
                    <a:pt x="34" y="19"/>
                    <a:pt x="34" y="20"/>
                  </a:cubicBezTo>
                  <a:cubicBezTo>
                    <a:pt x="35" y="20"/>
                    <a:pt x="35" y="20"/>
                    <a:pt x="34" y="21"/>
                  </a:cubicBezTo>
                  <a:cubicBezTo>
                    <a:pt x="34" y="22"/>
                    <a:pt x="34" y="22"/>
                    <a:pt x="33" y="23"/>
                  </a:cubicBezTo>
                  <a:cubicBezTo>
                    <a:pt x="34" y="23"/>
                    <a:pt x="34" y="24"/>
                    <a:pt x="34" y="24"/>
                  </a:cubicBezTo>
                  <a:cubicBezTo>
                    <a:pt x="39" y="28"/>
                    <a:pt x="43" y="31"/>
                    <a:pt x="47" y="35"/>
                  </a:cubicBezTo>
                  <a:cubicBezTo>
                    <a:pt x="53" y="39"/>
                    <a:pt x="57" y="44"/>
                    <a:pt x="61" y="49"/>
                  </a:cubicBezTo>
                  <a:cubicBezTo>
                    <a:pt x="64" y="53"/>
                    <a:pt x="68" y="56"/>
                    <a:pt x="72" y="59"/>
                  </a:cubicBezTo>
                  <a:cubicBezTo>
                    <a:pt x="76" y="63"/>
                    <a:pt x="81" y="67"/>
                    <a:pt x="85" y="71"/>
                  </a:cubicBezTo>
                  <a:cubicBezTo>
                    <a:pt x="88" y="74"/>
                    <a:pt x="90" y="76"/>
                    <a:pt x="93" y="79"/>
                  </a:cubicBezTo>
                  <a:cubicBezTo>
                    <a:pt x="95" y="81"/>
                    <a:pt x="97" y="84"/>
                    <a:pt x="99" y="86"/>
                  </a:cubicBezTo>
                  <a:cubicBezTo>
                    <a:pt x="99" y="87"/>
                    <a:pt x="99" y="87"/>
                    <a:pt x="99" y="87"/>
                  </a:cubicBezTo>
                  <a:cubicBezTo>
                    <a:pt x="100" y="88"/>
                    <a:pt x="100" y="90"/>
                    <a:pt x="99" y="91"/>
                  </a:cubicBezTo>
                  <a:cubicBezTo>
                    <a:pt x="98" y="92"/>
                    <a:pt x="98" y="92"/>
                    <a:pt x="99" y="94"/>
                  </a:cubicBezTo>
                  <a:cubicBezTo>
                    <a:pt x="100" y="97"/>
                    <a:pt x="101" y="101"/>
                    <a:pt x="101" y="105"/>
                  </a:cubicBezTo>
                  <a:cubicBezTo>
                    <a:pt x="102" y="107"/>
                    <a:pt x="102" y="109"/>
                    <a:pt x="103" y="111"/>
                  </a:cubicBezTo>
                  <a:cubicBezTo>
                    <a:pt x="103" y="111"/>
                    <a:pt x="103" y="112"/>
                    <a:pt x="102" y="113"/>
                  </a:cubicBezTo>
                  <a:cubicBezTo>
                    <a:pt x="102" y="113"/>
                    <a:pt x="102" y="114"/>
                    <a:pt x="103" y="114"/>
                  </a:cubicBezTo>
                  <a:cubicBezTo>
                    <a:pt x="104" y="118"/>
                    <a:pt x="105" y="121"/>
                    <a:pt x="106" y="125"/>
                  </a:cubicBezTo>
                  <a:cubicBezTo>
                    <a:pt x="107" y="128"/>
                    <a:pt x="108" y="131"/>
                    <a:pt x="109" y="134"/>
                  </a:cubicBezTo>
                  <a:cubicBezTo>
                    <a:pt x="110" y="134"/>
                    <a:pt x="110" y="134"/>
                    <a:pt x="110" y="135"/>
                  </a:cubicBezTo>
                  <a:cubicBezTo>
                    <a:pt x="111" y="136"/>
                    <a:pt x="111" y="137"/>
                    <a:pt x="110" y="139"/>
                  </a:cubicBezTo>
                  <a:cubicBezTo>
                    <a:pt x="108" y="140"/>
                    <a:pt x="106" y="141"/>
                    <a:pt x="105" y="143"/>
                  </a:cubicBezTo>
                  <a:cubicBezTo>
                    <a:pt x="102" y="145"/>
                    <a:pt x="99" y="147"/>
                    <a:pt x="97" y="149"/>
                  </a:cubicBezTo>
                  <a:cubicBezTo>
                    <a:pt x="92" y="154"/>
                    <a:pt x="86" y="158"/>
                    <a:pt x="81" y="163"/>
                  </a:cubicBezTo>
                  <a:cubicBezTo>
                    <a:pt x="79" y="165"/>
                    <a:pt x="77" y="167"/>
                    <a:pt x="75" y="169"/>
                  </a:cubicBezTo>
                  <a:cubicBezTo>
                    <a:pt x="71" y="173"/>
                    <a:pt x="67" y="178"/>
                    <a:pt x="62" y="182"/>
                  </a:cubicBezTo>
                  <a:cubicBezTo>
                    <a:pt x="57" y="188"/>
                    <a:pt x="52" y="193"/>
                    <a:pt x="46" y="198"/>
                  </a:cubicBezTo>
                  <a:cubicBezTo>
                    <a:pt x="44" y="201"/>
                    <a:pt x="41" y="204"/>
                    <a:pt x="38" y="207"/>
                  </a:cubicBezTo>
                  <a:cubicBezTo>
                    <a:pt x="34" y="211"/>
                    <a:pt x="30" y="216"/>
                    <a:pt x="26" y="220"/>
                  </a:cubicBezTo>
                  <a:cubicBezTo>
                    <a:pt x="24" y="222"/>
                    <a:pt x="23" y="223"/>
                    <a:pt x="21" y="225"/>
                  </a:cubicBezTo>
                  <a:cubicBezTo>
                    <a:pt x="20" y="225"/>
                    <a:pt x="19" y="226"/>
                    <a:pt x="18" y="226"/>
                  </a:cubicBezTo>
                  <a:cubicBezTo>
                    <a:pt x="17" y="227"/>
                    <a:pt x="16" y="226"/>
                    <a:pt x="15" y="225"/>
                  </a:cubicBezTo>
                  <a:cubicBezTo>
                    <a:pt x="15" y="224"/>
                    <a:pt x="14" y="223"/>
                    <a:pt x="14" y="223"/>
                  </a:cubicBezTo>
                  <a:cubicBezTo>
                    <a:pt x="14" y="220"/>
                    <a:pt x="13" y="217"/>
                    <a:pt x="13" y="215"/>
                  </a:cubicBezTo>
                  <a:cubicBezTo>
                    <a:pt x="13" y="212"/>
                    <a:pt x="12" y="209"/>
                    <a:pt x="11" y="207"/>
                  </a:cubicBezTo>
                  <a:cubicBezTo>
                    <a:pt x="10" y="205"/>
                    <a:pt x="9" y="204"/>
                    <a:pt x="9" y="202"/>
                  </a:cubicBezTo>
                  <a:cubicBezTo>
                    <a:pt x="8" y="199"/>
                    <a:pt x="6" y="197"/>
                    <a:pt x="5" y="194"/>
                  </a:cubicBezTo>
                  <a:cubicBezTo>
                    <a:pt x="5" y="192"/>
                    <a:pt x="4" y="191"/>
                    <a:pt x="3" y="190"/>
                  </a:cubicBezTo>
                  <a:cubicBezTo>
                    <a:pt x="3" y="190"/>
                    <a:pt x="2" y="189"/>
                    <a:pt x="3" y="188"/>
                  </a:cubicBezTo>
                  <a:cubicBezTo>
                    <a:pt x="4" y="187"/>
                    <a:pt x="4" y="186"/>
                    <a:pt x="4" y="184"/>
                  </a:cubicBezTo>
                  <a:cubicBezTo>
                    <a:pt x="4" y="184"/>
                    <a:pt x="3" y="183"/>
                    <a:pt x="3" y="182"/>
                  </a:cubicBezTo>
                  <a:cubicBezTo>
                    <a:pt x="3" y="177"/>
                    <a:pt x="2" y="172"/>
                    <a:pt x="2" y="166"/>
                  </a:cubicBezTo>
                  <a:cubicBezTo>
                    <a:pt x="3" y="161"/>
                    <a:pt x="3" y="156"/>
                    <a:pt x="3" y="151"/>
                  </a:cubicBezTo>
                  <a:cubicBezTo>
                    <a:pt x="3" y="147"/>
                    <a:pt x="2" y="143"/>
                    <a:pt x="2" y="138"/>
                  </a:cubicBezTo>
                  <a:cubicBezTo>
                    <a:pt x="2" y="131"/>
                    <a:pt x="2" y="124"/>
                    <a:pt x="1" y="117"/>
                  </a:cubicBezTo>
                  <a:cubicBezTo>
                    <a:pt x="1" y="114"/>
                    <a:pt x="1" y="111"/>
                    <a:pt x="1" y="108"/>
                  </a:cubicBezTo>
                  <a:cubicBezTo>
                    <a:pt x="1" y="108"/>
                    <a:pt x="1" y="107"/>
                    <a:pt x="1" y="106"/>
                  </a:cubicBezTo>
                  <a:cubicBezTo>
                    <a:pt x="1" y="106"/>
                    <a:pt x="1" y="106"/>
                    <a:pt x="1" y="105"/>
                  </a:cubicBezTo>
                  <a:cubicBezTo>
                    <a:pt x="1" y="104"/>
                    <a:pt x="1" y="103"/>
                    <a:pt x="1" y="102"/>
                  </a:cubicBezTo>
                  <a:cubicBezTo>
                    <a:pt x="1" y="94"/>
                    <a:pt x="1" y="85"/>
                    <a:pt x="1" y="76"/>
                  </a:cubicBezTo>
                  <a:cubicBezTo>
                    <a:pt x="1" y="72"/>
                    <a:pt x="2" y="68"/>
                    <a:pt x="2" y="64"/>
                  </a:cubicBezTo>
                  <a:cubicBezTo>
                    <a:pt x="2" y="60"/>
                    <a:pt x="2" y="57"/>
                    <a:pt x="2" y="53"/>
                  </a:cubicBezTo>
                  <a:cubicBezTo>
                    <a:pt x="2" y="53"/>
                    <a:pt x="2" y="53"/>
                    <a:pt x="2" y="52"/>
                  </a:cubicBezTo>
                  <a:cubicBezTo>
                    <a:pt x="2" y="52"/>
                    <a:pt x="2" y="52"/>
                    <a:pt x="2" y="51"/>
                  </a:cubicBezTo>
                  <a:cubicBezTo>
                    <a:pt x="2" y="51"/>
                    <a:pt x="2" y="50"/>
                    <a:pt x="2" y="49"/>
                  </a:cubicBezTo>
                  <a:cubicBezTo>
                    <a:pt x="2" y="42"/>
                    <a:pt x="2" y="34"/>
                    <a:pt x="2" y="27"/>
                  </a:cubicBezTo>
                  <a:cubicBezTo>
                    <a:pt x="2" y="21"/>
                    <a:pt x="1" y="15"/>
                    <a:pt x="1" y="9"/>
                  </a:cubicBezTo>
                  <a:cubicBezTo>
                    <a:pt x="1" y="7"/>
                    <a:pt x="1" y="5"/>
                    <a:pt x="1" y="3"/>
                  </a:cubicBezTo>
                  <a:cubicBezTo>
                    <a:pt x="0" y="1"/>
                    <a:pt x="2" y="0"/>
                    <a:pt x="3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14" y="8"/>
                    <a:pt x="21" y="14"/>
                    <a:pt x="28" y="19"/>
                  </a:cubicBezTo>
                  <a:cubicBezTo>
                    <a:pt x="29" y="20"/>
                    <a:pt x="30" y="21"/>
                    <a:pt x="31" y="21"/>
                  </a:cubicBezTo>
                  <a:close/>
                  <a:moveTo>
                    <a:pt x="42" y="116"/>
                  </a:moveTo>
                  <a:cubicBezTo>
                    <a:pt x="42" y="116"/>
                    <a:pt x="41" y="116"/>
                    <a:pt x="41" y="117"/>
                  </a:cubicBezTo>
                  <a:cubicBezTo>
                    <a:pt x="41" y="117"/>
                    <a:pt x="41" y="117"/>
                    <a:pt x="41" y="117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42" y="116"/>
                    <a:pt x="43" y="115"/>
                    <a:pt x="43" y="115"/>
                  </a:cubicBezTo>
                  <a:cubicBezTo>
                    <a:pt x="42" y="115"/>
                    <a:pt x="42" y="115"/>
                    <a:pt x="42" y="116"/>
                  </a:cubicBezTo>
                  <a:close/>
                  <a:moveTo>
                    <a:pt x="34" y="39"/>
                  </a:moveTo>
                  <a:cubicBezTo>
                    <a:pt x="33" y="39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9"/>
                    <a:pt x="33" y="39"/>
                    <a:pt x="34" y="40"/>
                  </a:cubicBezTo>
                  <a:cubicBezTo>
                    <a:pt x="34" y="40"/>
                    <a:pt x="34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4" y="40"/>
                    <a:pt x="34" y="39"/>
                  </a:cubicBezTo>
                  <a:close/>
                  <a:moveTo>
                    <a:pt x="39" y="139"/>
                  </a:moveTo>
                  <a:cubicBezTo>
                    <a:pt x="39" y="139"/>
                    <a:pt x="40" y="139"/>
                    <a:pt x="41" y="138"/>
                  </a:cubicBezTo>
                  <a:cubicBezTo>
                    <a:pt x="43" y="136"/>
                    <a:pt x="44" y="134"/>
                    <a:pt x="46" y="132"/>
                  </a:cubicBezTo>
                  <a:cubicBezTo>
                    <a:pt x="46" y="132"/>
                    <a:pt x="46" y="132"/>
                    <a:pt x="46" y="132"/>
                  </a:cubicBezTo>
                  <a:cubicBezTo>
                    <a:pt x="44" y="134"/>
                    <a:pt x="42" y="136"/>
                    <a:pt x="39" y="139"/>
                  </a:cubicBezTo>
                  <a:cubicBezTo>
                    <a:pt x="39" y="139"/>
                    <a:pt x="39" y="139"/>
                    <a:pt x="39" y="139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7" y="141"/>
                    <a:pt x="37" y="142"/>
                    <a:pt x="37" y="143"/>
                  </a:cubicBezTo>
                  <a:cubicBezTo>
                    <a:pt x="38" y="142"/>
                    <a:pt x="38" y="141"/>
                    <a:pt x="39" y="139"/>
                  </a:cubicBezTo>
                  <a:close/>
                  <a:moveTo>
                    <a:pt x="65" y="174"/>
                  </a:moveTo>
                  <a:cubicBezTo>
                    <a:pt x="65" y="174"/>
                    <a:pt x="66" y="174"/>
                    <a:pt x="66" y="174"/>
                  </a:cubicBezTo>
                  <a:cubicBezTo>
                    <a:pt x="71" y="169"/>
                    <a:pt x="75" y="165"/>
                    <a:pt x="80" y="161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0" y="160"/>
                    <a:pt x="80" y="160"/>
                    <a:pt x="79" y="161"/>
                  </a:cubicBezTo>
                  <a:cubicBezTo>
                    <a:pt x="75" y="165"/>
                    <a:pt x="70" y="169"/>
                    <a:pt x="66" y="173"/>
                  </a:cubicBezTo>
                  <a:cubicBezTo>
                    <a:pt x="66" y="174"/>
                    <a:pt x="65" y="174"/>
                    <a:pt x="65" y="174"/>
                  </a:cubicBezTo>
                  <a:cubicBezTo>
                    <a:pt x="65" y="174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5"/>
                    <a:pt x="65" y="175"/>
                    <a:pt x="65" y="174"/>
                  </a:cubicBezTo>
                  <a:close/>
                  <a:moveTo>
                    <a:pt x="26" y="214"/>
                  </a:moveTo>
                  <a:cubicBezTo>
                    <a:pt x="25" y="214"/>
                    <a:pt x="25" y="214"/>
                    <a:pt x="25" y="215"/>
                  </a:cubicBezTo>
                  <a:cubicBezTo>
                    <a:pt x="24" y="215"/>
                    <a:pt x="24" y="216"/>
                    <a:pt x="23" y="215"/>
                  </a:cubicBezTo>
                  <a:cubicBezTo>
                    <a:pt x="22" y="215"/>
                    <a:pt x="22" y="215"/>
                    <a:pt x="22" y="214"/>
                  </a:cubicBezTo>
                  <a:cubicBezTo>
                    <a:pt x="22" y="214"/>
                    <a:pt x="22" y="214"/>
                    <a:pt x="22" y="214"/>
                  </a:cubicBezTo>
                  <a:cubicBezTo>
                    <a:pt x="21" y="215"/>
                    <a:pt x="21" y="216"/>
                    <a:pt x="20" y="215"/>
                  </a:cubicBezTo>
                  <a:cubicBezTo>
                    <a:pt x="19" y="215"/>
                    <a:pt x="18" y="214"/>
                    <a:pt x="18" y="214"/>
                  </a:cubicBezTo>
                  <a:cubicBezTo>
                    <a:pt x="18" y="213"/>
                    <a:pt x="18" y="212"/>
                    <a:pt x="18" y="212"/>
                  </a:cubicBezTo>
                  <a:cubicBezTo>
                    <a:pt x="17" y="212"/>
                    <a:pt x="16" y="212"/>
                    <a:pt x="16" y="212"/>
                  </a:cubicBezTo>
                  <a:cubicBezTo>
                    <a:pt x="16" y="212"/>
                    <a:pt x="16" y="212"/>
                    <a:pt x="16" y="213"/>
                  </a:cubicBezTo>
                  <a:cubicBezTo>
                    <a:pt x="17" y="214"/>
                    <a:pt x="17" y="216"/>
                    <a:pt x="18" y="218"/>
                  </a:cubicBezTo>
                  <a:cubicBezTo>
                    <a:pt x="18" y="219"/>
                    <a:pt x="18" y="220"/>
                    <a:pt x="18" y="221"/>
                  </a:cubicBezTo>
                  <a:cubicBezTo>
                    <a:pt x="18" y="221"/>
                    <a:pt x="18" y="221"/>
                    <a:pt x="18" y="222"/>
                  </a:cubicBezTo>
                  <a:cubicBezTo>
                    <a:pt x="18" y="222"/>
                    <a:pt x="19" y="222"/>
                    <a:pt x="19" y="223"/>
                  </a:cubicBezTo>
                  <a:cubicBezTo>
                    <a:pt x="19" y="222"/>
                    <a:pt x="20" y="222"/>
                    <a:pt x="20" y="222"/>
                  </a:cubicBezTo>
                  <a:cubicBezTo>
                    <a:pt x="22" y="219"/>
                    <a:pt x="23" y="217"/>
                    <a:pt x="25" y="215"/>
                  </a:cubicBezTo>
                  <a:cubicBezTo>
                    <a:pt x="25" y="214"/>
                    <a:pt x="25" y="214"/>
                    <a:pt x="26" y="214"/>
                  </a:cubicBezTo>
                  <a:cubicBezTo>
                    <a:pt x="26" y="213"/>
                    <a:pt x="27" y="213"/>
                    <a:pt x="27" y="212"/>
                  </a:cubicBezTo>
                  <a:cubicBezTo>
                    <a:pt x="26" y="213"/>
                    <a:pt x="26" y="213"/>
                    <a:pt x="26" y="214"/>
                  </a:cubicBezTo>
                  <a:close/>
                  <a:moveTo>
                    <a:pt x="39" y="194"/>
                  </a:moveTo>
                  <a:cubicBezTo>
                    <a:pt x="39" y="194"/>
                    <a:pt x="40" y="194"/>
                    <a:pt x="40" y="194"/>
                  </a:cubicBezTo>
                  <a:cubicBezTo>
                    <a:pt x="42" y="191"/>
                    <a:pt x="44" y="189"/>
                    <a:pt x="47" y="187"/>
                  </a:cubicBezTo>
                  <a:cubicBezTo>
                    <a:pt x="48" y="185"/>
                    <a:pt x="49" y="184"/>
                    <a:pt x="50" y="183"/>
                  </a:cubicBezTo>
                  <a:cubicBezTo>
                    <a:pt x="51" y="183"/>
                    <a:pt x="51" y="182"/>
                    <a:pt x="51" y="182"/>
                  </a:cubicBezTo>
                  <a:cubicBezTo>
                    <a:pt x="50" y="178"/>
                    <a:pt x="49" y="175"/>
                    <a:pt x="48" y="171"/>
                  </a:cubicBezTo>
                  <a:cubicBezTo>
                    <a:pt x="47" y="165"/>
                    <a:pt x="45" y="159"/>
                    <a:pt x="43" y="153"/>
                  </a:cubicBezTo>
                  <a:cubicBezTo>
                    <a:pt x="43" y="152"/>
                    <a:pt x="43" y="152"/>
                    <a:pt x="42" y="151"/>
                  </a:cubicBezTo>
                  <a:cubicBezTo>
                    <a:pt x="40" y="153"/>
                    <a:pt x="38" y="155"/>
                    <a:pt x="36" y="157"/>
                  </a:cubicBezTo>
                  <a:cubicBezTo>
                    <a:pt x="37" y="159"/>
                    <a:pt x="37" y="161"/>
                    <a:pt x="38" y="164"/>
                  </a:cubicBezTo>
                  <a:cubicBezTo>
                    <a:pt x="40" y="170"/>
                    <a:pt x="41" y="176"/>
                    <a:pt x="43" y="182"/>
                  </a:cubicBezTo>
                  <a:cubicBezTo>
                    <a:pt x="44" y="183"/>
                    <a:pt x="44" y="185"/>
                    <a:pt x="45" y="186"/>
                  </a:cubicBezTo>
                  <a:cubicBezTo>
                    <a:pt x="45" y="187"/>
                    <a:pt x="45" y="188"/>
                    <a:pt x="44" y="189"/>
                  </a:cubicBezTo>
                  <a:cubicBezTo>
                    <a:pt x="43" y="189"/>
                    <a:pt x="42" y="188"/>
                    <a:pt x="42" y="187"/>
                  </a:cubicBezTo>
                  <a:cubicBezTo>
                    <a:pt x="42" y="187"/>
                    <a:pt x="42" y="186"/>
                    <a:pt x="42" y="186"/>
                  </a:cubicBezTo>
                  <a:cubicBezTo>
                    <a:pt x="41" y="183"/>
                    <a:pt x="40" y="179"/>
                    <a:pt x="39" y="176"/>
                  </a:cubicBezTo>
                  <a:cubicBezTo>
                    <a:pt x="38" y="170"/>
                    <a:pt x="37" y="165"/>
                    <a:pt x="35" y="159"/>
                  </a:cubicBezTo>
                  <a:cubicBezTo>
                    <a:pt x="35" y="159"/>
                    <a:pt x="35" y="159"/>
                    <a:pt x="35" y="159"/>
                  </a:cubicBezTo>
                  <a:cubicBezTo>
                    <a:pt x="33" y="161"/>
                    <a:pt x="31" y="163"/>
                    <a:pt x="29" y="165"/>
                  </a:cubicBezTo>
                  <a:cubicBezTo>
                    <a:pt x="32" y="175"/>
                    <a:pt x="34" y="185"/>
                    <a:pt x="39" y="194"/>
                  </a:cubicBezTo>
                  <a:close/>
                  <a:moveTo>
                    <a:pt x="94" y="103"/>
                  </a:moveTo>
                  <a:cubicBezTo>
                    <a:pt x="94" y="104"/>
                    <a:pt x="93" y="104"/>
                    <a:pt x="93" y="105"/>
                  </a:cubicBezTo>
                  <a:cubicBezTo>
                    <a:pt x="92" y="105"/>
                    <a:pt x="92" y="105"/>
                    <a:pt x="92" y="106"/>
                  </a:cubicBezTo>
                  <a:cubicBezTo>
                    <a:pt x="93" y="108"/>
                    <a:pt x="93" y="110"/>
                    <a:pt x="94" y="113"/>
                  </a:cubicBezTo>
                  <a:cubicBezTo>
                    <a:pt x="95" y="117"/>
                    <a:pt x="97" y="122"/>
                    <a:pt x="98" y="126"/>
                  </a:cubicBezTo>
                  <a:cubicBezTo>
                    <a:pt x="99" y="128"/>
                    <a:pt x="99" y="131"/>
                    <a:pt x="100" y="133"/>
                  </a:cubicBezTo>
                  <a:cubicBezTo>
                    <a:pt x="100" y="134"/>
                    <a:pt x="99" y="135"/>
                    <a:pt x="98" y="135"/>
                  </a:cubicBezTo>
                  <a:cubicBezTo>
                    <a:pt x="97" y="135"/>
                    <a:pt x="97" y="135"/>
                    <a:pt x="96" y="134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0"/>
                    <a:pt x="95" y="128"/>
                    <a:pt x="95" y="125"/>
                  </a:cubicBezTo>
                  <a:cubicBezTo>
                    <a:pt x="94" y="119"/>
                    <a:pt x="92" y="113"/>
                    <a:pt x="91" y="107"/>
                  </a:cubicBezTo>
                  <a:cubicBezTo>
                    <a:pt x="91" y="107"/>
                    <a:pt x="91" y="107"/>
                    <a:pt x="91" y="106"/>
                  </a:cubicBezTo>
                  <a:cubicBezTo>
                    <a:pt x="90" y="107"/>
                    <a:pt x="90" y="107"/>
                    <a:pt x="90" y="107"/>
                  </a:cubicBezTo>
                  <a:cubicBezTo>
                    <a:pt x="89" y="108"/>
                    <a:pt x="88" y="109"/>
                    <a:pt x="87" y="109"/>
                  </a:cubicBezTo>
                  <a:cubicBezTo>
                    <a:pt x="87" y="110"/>
                    <a:pt x="87" y="110"/>
                    <a:pt x="87" y="111"/>
                  </a:cubicBezTo>
                  <a:cubicBezTo>
                    <a:pt x="87" y="114"/>
                    <a:pt x="88" y="116"/>
                    <a:pt x="89" y="119"/>
                  </a:cubicBezTo>
                  <a:cubicBezTo>
                    <a:pt x="90" y="126"/>
                    <a:pt x="92" y="133"/>
                    <a:pt x="95" y="140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6" y="141"/>
                    <a:pt x="96" y="141"/>
                    <a:pt x="97" y="141"/>
                  </a:cubicBezTo>
                  <a:cubicBezTo>
                    <a:pt x="98" y="140"/>
                    <a:pt x="99" y="138"/>
                    <a:pt x="101" y="137"/>
                  </a:cubicBezTo>
                  <a:cubicBezTo>
                    <a:pt x="101" y="136"/>
                    <a:pt x="101" y="136"/>
                    <a:pt x="101" y="135"/>
                  </a:cubicBezTo>
                  <a:cubicBezTo>
                    <a:pt x="101" y="132"/>
                    <a:pt x="101" y="128"/>
                    <a:pt x="101" y="125"/>
                  </a:cubicBezTo>
                  <a:cubicBezTo>
                    <a:pt x="101" y="124"/>
                    <a:pt x="101" y="124"/>
                    <a:pt x="101" y="123"/>
                  </a:cubicBezTo>
                  <a:cubicBezTo>
                    <a:pt x="100" y="119"/>
                    <a:pt x="98" y="115"/>
                    <a:pt x="97" y="111"/>
                  </a:cubicBezTo>
                  <a:cubicBezTo>
                    <a:pt x="97" y="109"/>
                    <a:pt x="96" y="107"/>
                    <a:pt x="95" y="105"/>
                  </a:cubicBezTo>
                  <a:cubicBezTo>
                    <a:pt x="95" y="104"/>
                    <a:pt x="95" y="104"/>
                    <a:pt x="94" y="103"/>
                  </a:cubicBezTo>
                  <a:close/>
                  <a:moveTo>
                    <a:pt x="93" y="145"/>
                  </a:moveTo>
                  <a:cubicBezTo>
                    <a:pt x="93" y="144"/>
                    <a:pt x="93" y="143"/>
                    <a:pt x="92" y="143"/>
                  </a:cubicBezTo>
                  <a:cubicBezTo>
                    <a:pt x="92" y="140"/>
                    <a:pt x="91" y="137"/>
                    <a:pt x="91" y="134"/>
                  </a:cubicBezTo>
                  <a:cubicBezTo>
                    <a:pt x="89" y="127"/>
                    <a:pt x="87" y="121"/>
                    <a:pt x="86" y="114"/>
                  </a:cubicBezTo>
                  <a:cubicBezTo>
                    <a:pt x="85" y="113"/>
                    <a:pt x="85" y="113"/>
                    <a:pt x="85" y="112"/>
                  </a:cubicBezTo>
                  <a:cubicBezTo>
                    <a:pt x="85" y="112"/>
                    <a:pt x="85" y="112"/>
                    <a:pt x="84" y="112"/>
                  </a:cubicBezTo>
                  <a:cubicBezTo>
                    <a:pt x="83" y="114"/>
                    <a:pt x="81" y="116"/>
                    <a:pt x="80" y="117"/>
                  </a:cubicBezTo>
                  <a:cubicBezTo>
                    <a:pt x="79" y="118"/>
                    <a:pt x="79" y="118"/>
                    <a:pt x="79" y="119"/>
                  </a:cubicBezTo>
                  <a:cubicBezTo>
                    <a:pt x="80" y="122"/>
                    <a:pt x="81" y="124"/>
                    <a:pt x="81" y="127"/>
                  </a:cubicBezTo>
                  <a:cubicBezTo>
                    <a:pt x="83" y="134"/>
                    <a:pt x="85" y="141"/>
                    <a:pt x="88" y="147"/>
                  </a:cubicBezTo>
                  <a:cubicBezTo>
                    <a:pt x="88" y="148"/>
                    <a:pt x="88" y="149"/>
                    <a:pt x="88" y="149"/>
                  </a:cubicBezTo>
                  <a:cubicBezTo>
                    <a:pt x="90" y="148"/>
                    <a:pt x="91" y="146"/>
                    <a:pt x="93" y="145"/>
                  </a:cubicBezTo>
                  <a:close/>
                  <a:moveTo>
                    <a:pt x="70" y="127"/>
                  </a:moveTo>
                  <a:cubicBezTo>
                    <a:pt x="68" y="128"/>
                    <a:pt x="66" y="130"/>
                    <a:pt x="64" y="132"/>
                  </a:cubicBezTo>
                  <a:cubicBezTo>
                    <a:pt x="67" y="142"/>
                    <a:pt x="69" y="152"/>
                    <a:pt x="74" y="161"/>
                  </a:cubicBezTo>
                  <a:cubicBezTo>
                    <a:pt x="75" y="160"/>
                    <a:pt x="77" y="158"/>
                    <a:pt x="78" y="157"/>
                  </a:cubicBezTo>
                  <a:cubicBezTo>
                    <a:pt x="79" y="157"/>
                    <a:pt x="79" y="157"/>
                    <a:pt x="79" y="156"/>
                  </a:cubicBezTo>
                  <a:cubicBezTo>
                    <a:pt x="78" y="153"/>
                    <a:pt x="77" y="149"/>
                    <a:pt x="76" y="146"/>
                  </a:cubicBezTo>
                  <a:cubicBezTo>
                    <a:pt x="74" y="140"/>
                    <a:pt x="72" y="134"/>
                    <a:pt x="71" y="128"/>
                  </a:cubicBezTo>
                  <a:cubicBezTo>
                    <a:pt x="70" y="127"/>
                    <a:pt x="70" y="127"/>
                    <a:pt x="70" y="127"/>
                  </a:cubicBezTo>
                  <a:close/>
                  <a:moveTo>
                    <a:pt x="59" y="175"/>
                  </a:moveTo>
                  <a:cubicBezTo>
                    <a:pt x="57" y="174"/>
                    <a:pt x="57" y="173"/>
                    <a:pt x="57" y="172"/>
                  </a:cubicBezTo>
                  <a:cubicBezTo>
                    <a:pt x="56" y="169"/>
                    <a:pt x="56" y="166"/>
                    <a:pt x="55" y="163"/>
                  </a:cubicBezTo>
                  <a:cubicBezTo>
                    <a:pt x="54" y="157"/>
                    <a:pt x="52" y="151"/>
                    <a:pt x="51" y="145"/>
                  </a:cubicBezTo>
                  <a:cubicBezTo>
                    <a:pt x="51" y="145"/>
                    <a:pt x="51" y="145"/>
                    <a:pt x="50" y="144"/>
                  </a:cubicBezTo>
                  <a:cubicBezTo>
                    <a:pt x="48" y="146"/>
                    <a:pt x="46" y="148"/>
                    <a:pt x="44" y="150"/>
                  </a:cubicBezTo>
                  <a:cubicBezTo>
                    <a:pt x="45" y="153"/>
                    <a:pt x="45" y="156"/>
                    <a:pt x="46" y="159"/>
                  </a:cubicBezTo>
                  <a:cubicBezTo>
                    <a:pt x="48" y="165"/>
                    <a:pt x="50" y="172"/>
                    <a:pt x="53" y="178"/>
                  </a:cubicBezTo>
                  <a:cubicBezTo>
                    <a:pt x="53" y="179"/>
                    <a:pt x="53" y="179"/>
                    <a:pt x="54" y="180"/>
                  </a:cubicBezTo>
                  <a:cubicBezTo>
                    <a:pt x="55" y="178"/>
                    <a:pt x="57" y="176"/>
                    <a:pt x="59" y="175"/>
                  </a:cubicBezTo>
                  <a:close/>
                  <a:moveTo>
                    <a:pt x="61" y="173"/>
                  </a:moveTo>
                  <a:cubicBezTo>
                    <a:pt x="61" y="172"/>
                    <a:pt x="62" y="171"/>
                    <a:pt x="63" y="170"/>
                  </a:cubicBezTo>
                  <a:cubicBezTo>
                    <a:pt x="64" y="170"/>
                    <a:pt x="64" y="169"/>
                    <a:pt x="64" y="169"/>
                  </a:cubicBezTo>
                  <a:cubicBezTo>
                    <a:pt x="63" y="165"/>
                    <a:pt x="63" y="161"/>
                    <a:pt x="62" y="158"/>
                  </a:cubicBezTo>
                  <a:cubicBezTo>
                    <a:pt x="61" y="152"/>
                    <a:pt x="59" y="146"/>
                    <a:pt x="58" y="140"/>
                  </a:cubicBezTo>
                  <a:cubicBezTo>
                    <a:pt x="57" y="140"/>
                    <a:pt x="57" y="139"/>
                    <a:pt x="57" y="139"/>
                  </a:cubicBezTo>
                  <a:cubicBezTo>
                    <a:pt x="56" y="140"/>
                    <a:pt x="54" y="141"/>
                    <a:pt x="53" y="142"/>
                  </a:cubicBezTo>
                  <a:cubicBezTo>
                    <a:pt x="52" y="143"/>
                    <a:pt x="52" y="143"/>
                    <a:pt x="52" y="144"/>
                  </a:cubicBezTo>
                  <a:cubicBezTo>
                    <a:pt x="54" y="150"/>
                    <a:pt x="55" y="156"/>
                    <a:pt x="56" y="162"/>
                  </a:cubicBezTo>
                  <a:cubicBezTo>
                    <a:pt x="57" y="165"/>
                    <a:pt x="58" y="168"/>
                    <a:pt x="60" y="171"/>
                  </a:cubicBezTo>
                  <a:cubicBezTo>
                    <a:pt x="60" y="172"/>
                    <a:pt x="60" y="172"/>
                    <a:pt x="61" y="173"/>
                  </a:cubicBezTo>
                  <a:close/>
                  <a:moveTo>
                    <a:pt x="87" y="151"/>
                  </a:moveTo>
                  <a:cubicBezTo>
                    <a:pt x="87" y="150"/>
                    <a:pt x="87" y="150"/>
                    <a:pt x="87" y="150"/>
                  </a:cubicBezTo>
                  <a:cubicBezTo>
                    <a:pt x="85" y="150"/>
                    <a:pt x="84" y="150"/>
                    <a:pt x="84" y="148"/>
                  </a:cubicBezTo>
                  <a:cubicBezTo>
                    <a:pt x="84" y="145"/>
                    <a:pt x="83" y="143"/>
                    <a:pt x="83" y="140"/>
                  </a:cubicBezTo>
                  <a:cubicBezTo>
                    <a:pt x="81" y="133"/>
                    <a:pt x="79" y="127"/>
                    <a:pt x="77" y="120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5" y="121"/>
                    <a:pt x="74" y="123"/>
                    <a:pt x="72" y="125"/>
                  </a:cubicBezTo>
                  <a:cubicBezTo>
                    <a:pt x="72" y="125"/>
                    <a:pt x="72" y="126"/>
                    <a:pt x="72" y="126"/>
                  </a:cubicBezTo>
                  <a:cubicBezTo>
                    <a:pt x="73" y="130"/>
                    <a:pt x="74" y="133"/>
                    <a:pt x="75" y="137"/>
                  </a:cubicBezTo>
                  <a:cubicBezTo>
                    <a:pt x="77" y="142"/>
                    <a:pt x="79" y="148"/>
                    <a:pt x="81" y="153"/>
                  </a:cubicBezTo>
                  <a:cubicBezTo>
                    <a:pt x="81" y="154"/>
                    <a:pt x="81" y="154"/>
                    <a:pt x="82" y="155"/>
                  </a:cubicBezTo>
                  <a:cubicBezTo>
                    <a:pt x="84" y="153"/>
                    <a:pt x="85" y="152"/>
                    <a:pt x="87" y="151"/>
                  </a:cubicBezTo>
                  <a:close/>
                  <a:moveTo>
                    <a:pt x="18" y="178"/>
                  </a:moveTo>
                  <a:cubicBezTo>
                    <a:pt x="16" y="179"/>
                    <a:pt x="15" y="180"/>
                    <a:pt x="14" y="182"/>
                  </a:cubicBezTo>
                  <a:cubicBezTo>
                    <a:pt x="14" y="182"/>
                    <a:pt x="14" y="183"/>
                    <a:pt x="14" y="183"/>
                  </a:cubicBezTo>
                  <a:cubicBezTo>
                    <a:pt x="15" y="188"/>
                    <a:pt x="16" y="192"/>
                    <a:pt x="17" y="196"/>
                  </a:cubicBezTo>
                  <a:cubicBezTo>
                    <a:pt x="17" y="199"/>
                    <a:pt x="18" y="202"/>
                    <a:pt x="19" y="206"/>
                  </a:cubicBezTo>
                  <a:cubicBezTo>
                    <a:pt x="20" y="208"/>
                    <a:pt x="21" y="211"/>
                    <a:pt x="22" y="214"/>
                  </a:cubicBezTo>
                  <a:cubicBezTo>
                    <a:pt x="23" y="212"/>
                    <a:pt x="24" y="211"/>
                    <a:pt x="25" y="211"/>
                  </a:cubicBezTo>
                  <a:cubicBezTo>
                    <a:pt x="26" y="210"/>
                    <a:pt x="26" y="209"/>
                    <a:pt x="26" y="208"/>
                  </a:cubicBezTo>
                  <a:cubicBezTo>
                    <a:pt x="24" y="202"/>
                    <a:pt x="23" y="197"/>
                    <a:pt x="21" y="191"/>
                  </a:cubicBezTo>
                  <a:cubicBezTo>
                    <a:pt x="20" y="187"/>
                    <a:pt x="19" y="182"/>
                    <a:pt x="18" y="178"/>
                  </a:cubicBezTo>
                  <a:close/>
                  <a:moveTo>
                    <a:pt x="63" y="133"/>
                  </a:moveTo>
                  <a:cubicBezTo>
                    <a:pt x="62" y="135"/>
                    <a:pt x="61" y="135"/>
                    <a:pt x="60" y="136"/>
                  </a:cubicBezTo>
                  <a:cubicBezTo>
                    <a:pt x="59" y="137"/>
                    <a:pt x="59" y="137"/>
                    <a:pt x="59" y="138"/>
                  </a:cubicBezTo>
                  <a:cubicBezTo>
                    <a:pt x="60" y="143"/>
                    <a:pt x="61" y="147"/>
                    <a:pt x="63" y="152"/>
                  </a:cubicBezTo>
                  <a:cubicBezTo>
                    <a:pt x="64" y="157"/>
                    <a:pt x="65" y="161"/>
                    <a:pt x="66" y="166"/>
                  </a:cubicBezTo>
                  <a:cubicBezTo>
                    <a:pt x="67" y="166"/>
                    <a:pt x="67" y="167"/>
                    <a:pt x="67" y="167"/>
                  </a:cubicBezTo>
                  <a:cubicBezTo>
                    <a:pt x="68" y="166"/>
                    <a:pt x="70" y="164"/>
                    <a:pt x="72" y="163"/>
                  </a:cubicBezTo>
                  <a:cubicBezTo>
                    <a:pt x="70" y="162"/>
                    <a:pt x="70" y="161"/>
                    <a:pt x="70" y="160"/>
                  </a:cubicBezTo>
                  <a:cubicBezTo>
                    <a:pt x="69" y="157"/>
                    <a:pt x="68" y="153"/>
                    <a:pt x="68" y="149"/>
                  </a:cubicBezTo>
                  <a:cubicBezTo>
                    <a:pt x="67" y="146"/>
                    <a:pt x="65" y="142"/>
                    <a:pt x="64" y="138"/>
                  </a:cubicBezTo>
                  <a:cubicBezTo>
                    <a:pt x="64" y="137"/>
                    <a:pt x="63" y="135"/>
                    <a:pt x="63" y="133"/>
                  </a:cubicBezTo>
                  <a:close/>
                  <a:moveTo>
                    <a:pt x="28" y="206"/>
                  </a:moveTo>
                  <a:cubicBezTo>
                    <a:pt x="30" y="205"/>
                    <a:pt x="31" y="203"/>
                    <a:pt x="32" y="202"/>
                  </a:cubicBezTo>
                  <a:cubicBezTo>
                    <a:pt x="30" y="202"/>
                    <a:pt x="30" y="202"/>
                    <a:pt x="30" y="200"/>
                  </a:cubicBezTo>
                  <a:cubicBezTo>
                    <a:pt x="30" y="199"/>
                    <a:pt x="29" y="199"/>
                    <a:pt x="29" y="199"/>
                  </a:cubicBezTo>
                  <a:cubicBezTo>
                    <a:pt x="28" y="190"/>
                    <a:pt x="26" y="182"/>
                    <a:pt x="23" y="173"/>
                  </a:cubicBezTo>
                  <a:cubicBezTo>
                    <a:pt x="23" y="173"/>
                    <a:pt x="23" y="173"/>
                    <a:pt x="23" y="172"/>
                  </a:cubicBezTo>
                  <a:cubicBezTo>
                    <a:pt x="22" y="173"/>
                    <a:pt x="21" y="174"/>
                    <a:pt x="20" y="175"/>
                  </a:cubicBezTo>
                  <a:cubicBezTo>
                    <a:pt x="20" y="176"/>
                    <a:pt x="19" y="176"/>
                    <a:pt x="20" y="177"/>
                  </a:cubicBezTo>
                  <a:cubicBezTo>
                    <a:pt x="21" y="181"/>
                    <a:pt x="21" y="184"/>
                    <a:pt x="22" y="187"/>
                  </a:cubicBezTo>
                  <a:cubicBezTo>
                    <a:pt x="24" y="193"/>
                    <a:pt x="25" y="199"/>
                    <a:pt x="28" y="205"/>
                  </a:cubicBezTo>
                  <a:cubicBezTo>
                    <a:pt x="28" y="205"/>
                    <a:pt x="28" y="206"/>
                    <a:pt x="28" y="206"/>
                  </a:cubicBezTo>
                  <a:close/>
                  <a:moveTo>
                    <a:pt x="24" y="171"/>
                  </a:moveTo>
                  <a:cubicBezTo>
                    <a:pt x="26" y="176"/>
                    <a:pt x="27" y="181"/>
                    <a:pt x="29" y="186"/>
                  </a:cubicBezTo>
                  <a:cubicBezTo>
                    <a:pt x="30" y="191"/>
                    <a:pt x="32" y="196"/>
                    <a:pt x="33" y="201"/>
                  </a:cubicBezTo>
                  <a:cubicBezTo>
                    <a:pt x="34" y="200"/>
                    <a:pt x="35" y="199"/>
                    <a:pt x="36" y="198"/>
                  </a:cubicBezTo>
                  <a:cubicBezTo>
                    <a:pt x="36" y="198"/>
                    <a:pt x="36" y="197"/>
                    <a:pt x="36" y="197"/>
                  </a:cubicBezTo>
                  <a:cubicBezTo>
                    <a:pt x="35" y="193"/>
                    <a:pt x="34" y="189"/>
                    <a:pt x="33" y="185"/>
                  </a:cubicBezTo>
                  <a:cubicBezTo>
                    <a:pt x="31" y="180"/>
                    <a:pt x="30" y="174"/>
                    <a:pt x="28" y="168"/>
                  </a:cubicBezTo>
                  <a:cubicBezTo>
                    <a:pt x="28" y="168"/>
                    <a:pt x="28" y="167"/>
                    <a:pt x="27" y="167"/>
                  </a:cubicBezTo>
                  <a:cubicBezTo>
                    <a:pt x="26" y="168"/>
                    <a:pt x="25" y="169"/>
                    <a:pt x="24" y="171"/>
                  </a:cubicBezTo>
                  <a:close/>
                  <a:moveTo>
                    <a:pt x="45" y="91"/>
                  </a:moveTo>
                  <a:cubicBezTo>
                    <a:pt x="47" y="91"/>
                    <a:pt x="47" y="90"/>
                    <a:pt x="49" y="89"/>
                  </a:cubicBezTo>
                  <a:cubicBezTo>
                    <a:pt x="50" y="88"/>
                    <a:pt x="51" y="87"/>
                    <a:pt x="52" y="86"/>
                  </a:cubicBezTo>
                  <a:cubicBezTo>
                    <a:pt x="52" y="85"/>
                    <a:pt x="53" y="84"/>
                    <a:pt x="53" y="84"/>
                  </a:cubicBezTo>
                  <a:cubicBezTo>
                    <a:pt x="54" y="83"/>
                    <a:pt x="54" y="83"/>
                    <a:pt x="54" y="82"/>
                  </a:cubicBezTo>
                  <a:cubicBezTo>
                    <a:pt x="55" y="82"/>
                    <a:pt x="56" y="82"/>
                    <a:pt x="56" y="81"/>
                  </a:cubicBezTo>
                  <a:cubicBezTo>
                    <a:pt x="58" y="80"/>
                    <a:pt x="60" y="78"/>
                    <a:pt x="62" y="76"/>
                  </a:cubicBezTo>
                  <a:cubicBezTo>
                    <a:pt x="62" y="76"/>
                    <a:pt x="63" y="76"/>
                    <a:pt x="64" y="75"/>
                  </a:cubicBezTo>
                  <a:cubicBezTo>
                    <a:pt x="64" y="75"/>
                    <a:pt x="64" y="75"/>
                    <a:pt x="65" y="76"/>
                  </a:cubicBezTo>
                  <a:cubicBezTo>
                    <a:pt x="65" y="76"/>
                    <a:pt x="65" y="77"/>
                    <a:pt x="65" y="77"/>
                  </a:cubicBezTo>
                  <a:cubicBezTo>
                    <a:pt x="65" y="77"/>
                    <a:pt x="64" y="78"/>
                    <a:pt x="64" y="78"/>
                  </a:cubicBezTo>
                  <a:cubicBezTo>
                    <a:pt x="64" y="79"/>
                    <a:pt x="64" y="79"/>
                    <a:pt x="63" y="79"/>
                  </a:cubicBezTo>
                  <a:cubicBezTo>
                    <a:pt x="64" y="80"/>
                    <a:pt x="65" y="80"/>
                    <a:pt x="66" y="81"/>
                  </a:cubicBezTo>
                  <a:cubicBezTo>
                    <a:pt x="66" y="80"/>
                    <a:pt x="67" y="80"/>
                    <a:pt x="68" y="79"/>
                  </a:cubicBezTo>
                  <a:cubicBezTo>
                    <a:pt x="65" y="76"/>
                    <a:pt x="63" y="73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0" y="71"/>
                    <a:pt x="59" y="72"/>
                    <a:pt x="59" y="74"/>
                  </a:cubicBezTo>
                  <a:cubicBezTo>
                    <a:pt x="59" y="74"/>
                    <a:pt x="59" y="75"/>
                    <a:pt x="58" y="75"/>
                  </a:cubicBezTo>
                  <a:cubicBezTo>
                    <a:pt x="58" y="75"/>
                    <a:pt x="57" y="75"/>
                    <a:pt x="57" y="75"/>
                  </a:cubicBezTo>
                  <a:cubicBezTo>
                    <a:pt x="53" y="80"/>
                    <a:pt x="49" y="84"/>
                    <a:pt x="45" y="89"/>
                  </a:cubicBezTo>
                  <a:cubicBezTo>
                    <a:pt x="45" y="90"/>
                    <a:pt x="45" y="90"/>
                    <a:pt x="45" y="91"/>
                  </a:cubicBezTo>
                  <a:close/>
                  <a:moveTo>
                    <a:pt x="44" y="57"/>
                  </a:moveTo>
                  <a:cubicBezTo>
                    <a:pt x="44" y="58"/>
                    <a:pt x="44" y="58"/>
                    <a:pt x="44" y="58"/>
                  </a:cubicBezTo>
                  <a:cubicBezTo>
                    <a:pt x="40" y="63"/>
                    <a:pt x="36" y="68"/>
                    <a:pt x="32" y="73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4"/>
                    <a:pt x="31" y="75"/>
                    <a:pt x="31" y="76"/>
                  </a:cubicBezTo>
                  <a:cubicBezTo>
                    <a:pt x="36" y="71"/>
                    <a:pt x="41" y="66"/>
                    <a:pt x="46" y="61"/>
                  </a:cubicBezTo>
                  <a:cubicBezTo>
                    <a:pt x="46" y="60"/>
                    <a:pt x="45" y="58"/>
                    <a:pt x="44" y="57"/>
                  </a:cubicBezTo>
                  <a:close/>
                  <a:moveTo>
                    <a:pt x="31" y="67"/>
                  </a:moveTo>
                  <a:cubicBezTo>
                    <a:pt x="31" y="67"/>
                    <a:pt x="31" y="67"/>
                    <a:pt x="31" y="67"/>
                  </a:cubicBezTo>
                  <a:cubicBezTo>
                    <a:pt x="35" y="63"/>
                    <a:pt x="38" y="59"/>
                    <a:pt x="42" y="55"/>
                  </a:cubicBezTo>
                  <a:cubicBezTo>
                    <a:pt x="41" y="54"/>
                    <a:pt x="41" y="53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6"/>
                    <a:pt x="34" y="59"/>
                    <a:pt x="31" y="63"/>
                  </a:cubicBezTo>
                  <a:cubicBezTo>
                    <a:pt x="31" y="63"/>
                    <a:pt x="31" y="64"/>
                    <a:pt x="31" y="64"/>
                  </a:cubicBezTo>
                  <a:cubicBezTo>
                    <a:pt x="31" y="65"/>
                    <a:pt x="31" y="66"/>
                    <a:pt x="31" y="67"/>
                  </a:cubicBezTo>
                  <a:close/>
                  <a:moveTo>
                    <a:pt x="95" y="91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8" y="89"/>
                    <a:pt x="98" y="89"/>
                    <a:pt x="97" y="87"/>
                  </a:cubicBezTo>
                  <a:cubicBezTo>
                    <a:pt x="95" y="84"/>
                    <a:pt x="92" y="81"/>
                    <a:pt x="90" y="79"/>
                  </a:cubicBezTo>
                  <a:cubicBezTo>
                    <a:pt x="88" y="77"/>
                    <a:pt x="85" y="75"/>
                    <a:pt x="83" y="73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2" y="72"/>
                    <a:pt x="83" y="72"/>
                    <a:pt x="83" y="72"/>
                  </a:cubicBezTo>
                  <a:cubicBezTo>
                    <a:pt x="86" y="76"/>
                    <a:pt x="89" y="81"/>
                    <a:pt x="92" y="85"/>
                  </a:cubicBezTo>
                  <a:cubicBezTo>
                    <a:pt x="94" y="87"/>
                    <a:pt x="95" y="88"/>
                    <a:pt x="95" y="91"/>
                  </a:cubicBezTo>
                  <a:close/>
                  <a:moveTo>
                    <a:pt x="62" y="59"/>
                  </a:moveTo>
                  <a:cubicBezTo>
                    <a:pt x="63" y="61"/>
                    <a:pt x="78" y="75"/>
                    <a:pt x="79" y="76"/>
                  </a:cubicBezTo>
                  <a:cubicBezTo>
                    <a:pt x="79" y="75"/>
                    <a:pt x="79" y="75"/>
                    <a:pt x="78" y="75"/>
                  </a:cubicBezTo>
                  <a:cubicBezTo>
                    <a:pt x="77" y="73"/>
                    <a:pt x="75" y="71"/>
                    <a:pt x="73" y="69"/>
                  </a:cubicBezTo>
                  <a:cubicBezTo>
                    <a:pt x="71" y="65"/>
                    <a:pt x="68" y="62"/>
                    <a:pt x="65" y="59"/>
                  </a:cubicBezTo>
                  <a:cubicBezTo>
                    <a:pt x="64" y="58"/>
                    <a:pt x="64" y="57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3" y="58"/>
                    <a:pt x="62" y="58"/>
                    <a:pt x="62" y="59"/>
                  </a:cubicBezTo>
                  <a:close/>
                  <a:moveTo>
                    <a:pt x="16" y="56"/>
                  </a:moveTo>
                  <a:cubicBezTo>
                    <a:pt x="15" y="56"/>
                    <a:pt x="15" y="56"/>
                    <a:pt x="15" y="56"/>
                  </a:cubicBezTo>
                  <a:cubicBezTo>
                    <a:pt x="13" y="59"/>
                    <a:pt x="11" y="62"/>
                    <a:pt x="9" y="65"/>
                  </a:cubicBezTo>
                  <a:cubicBezTo>
                    <a:pt x="9" y="65"/>
                    <a:pt x="9" y="66"/>
                    <a:pt x="9" y="66"/>
                  </a:cubicBezTo>
                  <a:cubicBezTo>
                    <a:pt x="9" y="68"/>
                    <a:pt x="9" y="69"/>
                    <a:pt x="9" y="71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10" y="70"/>
                    <a:pt x="10" y="69"/>
                    <a:pt x="11" y="68"/>
                  </a:cubicBezTo>
                  <a:cubicBezTo>
                    <a:pt x="12" y="66"/>
                    <a:pt x="14" y="64"/>
                    <a:pt x="15" y="61"/>
                  </a:cubicBezTo>
                  <a:cubicBezTo>
                    <a:pt x="15" y="61"/>
                    <a:pt x="15" y="61"/>
                    <a:pt x="16" y="60"/>
                  </a:cubicBezTo>
                  <a:cubicBezTo>
                    <a:pt x="16" y="59"/>
                    <a:pt x="16" y="57"/>
                    <a:pt x="16" y="56"/>
                  </a:cubicBezTo>
                  <a:close/>
                  <a:moveTo>
                    <a:pt x="52" y="48"/>
                  </a:moveTo>
                  <a:cubicBezTo>
                    <a:pt x="54" y="51"/>
                    <a:pt x="57" y="54"/>
                    <a:pt x="60" y="57"/>
                  </a:cubicBezTo>
                  <a:cubicBezTo>
                    <a:pt x="61" y="56"/>
                    <a:pt x="61" y="56"/>
                    <a:pt x="63" y="56"/>
                  </a:cubicBezTo>
                  <a:cubicBezTo>
                    <a:pt x="62" y="55"/>
                    <a:pt x="61" y="55"/>
                    <a:pt x="61" y="54"/>
                  </a:cubicBezTo>
                  <a:cubicBezTo>
                    <a:pt x="59" y="52"/>
                    <a:pt x="57" y="50"/>
                    <a:pt x="54" y="48"/>
                  </a:cubicBezTo>
                  <a:cubicBezTo>
                    <a:pt x="52" y="46"/>
                    <a:pt x="50" y="44"/>
                    <a:pt x="48" y="43"/>
                  </a:cubicBezTo>
                  <a:cubicBezTo>
                    <a:pt x="48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3"/>
                  </a:cubicBezTo>
                  <a:cubicBezTo>
                    <a:pt x="48" y="44"/>
                    <a:pt x="49" y="45"/>
                    <a:pt x="49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2" y="46"/>
                    <a:pt x="52" y="47"/>
                    <a:pt x="52" y="48"/>
                  </a:cubicBezTo>
                  <a:cubicBezTo>
                    <a:pt x="52" y="48"/>
                    <a:pt x="52" y="48"/>
                    <a:pt x="52" y="48"/>
                  </a:cubicBezTo>
                  <a:close/>
                  <a:moveTo>
                    <a:pt x="60" y="97"/>
                  </a:moveTo>
                  <a:cubicBezTo>
                    <a:pt x="60" y="98"/>
                    <a:pt x="60" y="98"/>
                    <a:pt x="60" y="98"/>
                  </a:cubicBezTo>
                  <a:cubicBezTo>
                    <a:pt x="62" y="95"/>
                    <a:pt x="65" y="93"/>
                    <a:pt x="68" y="90"/>
                  </a:cubicBezTo>
                  <a:cubicBezTo>
                    <a:pt x="67" y="89"/>
                    <a:pt x="67" y="87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4" y="88"/>
                    <a:pt x="62" y="90"/>
                    <a:pt x="61" y="92"/>
                  </a:cubicBezTo>
                  <a:cubicBezTo>
                    <a:pt x="61" y="92"/>
                    <a:pt x="61" y="92"/>
                    <a:pt x="61" y="93"/>
                  </a:cubicBezTo>
                  <a:cubicBezTo>
                    <a:pt x="60" y="94"/>
                    <a:pt x="60" y="96"/>
                    <a:pt x="60" y="97"/>
                  </a:cubicBezTo>
                  <a:close/>
                  <a:moveTo>
                    <a:pt x="31" y="40"/>
                  </a:moveTo>
                  <a:cubicBezTo>
                    <a:pt x="31" y="40"/>
                    <a:pt x="31" y="40"/>
                    <a:pt x="31" y="41"/>
                  </a:cubicBezTo>
                  <a:cubicBezTo>
                    <a:pt x="28" y="45"/>
                    <a:pt x="25" y="49"/>
                    <a:pt x="22" y="54"/>
                  </a:cubicBezTo>
                  <a:cubicBezTo>
                    <a:pt x="22" y="55"/>
                    <a:pt x="22" y="56"/>
                    <a:pt x="22" y="57"/>
                  </a:cubicBezTo>
                  <a:cubicBezTo>
                    <a:pt x="24" y="55"/>
                    <a:pt x="25" y="53"/>
                    <a:pt x="26" y="51"/>
                  </a:cubicBezTo>
                  <a:cubicBezTo>
                    <a:pt x="27" y="50"/>
                    <a:pt x="28" y="49"/>
                    <a:pt x="28" y="47"/>
                  </a:cubicBezTo>
                  <a:cubicBezTo>
                    <a:pt x="28" y="46"/>
                    <a:pt x="29" y="46"/>
                    <a:pt x="29" y="45"/>
                  </a:cubicBezTo>
                  <a:cubicBezTo>
                    <a:pt x="30" y="45"/>
                    <a:pt x="30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2" y="44"/>
                    <a:pt x="33" y="43"/>
                    <a:pt x="33" y="43"/>
                  </a:cubicBezTo>
                  <a:cubicBezTo>
                    <a:pt x="33" y="42"/>
                    <a:pt x="32" y="41"/>
                    <a:pt x="31" y="40"/>
                  </a:cubicBezTo>
                  <a:close/>
                  <a:moveTo>
                    <a:pt x="49" y="80"/>
                  </a:move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9" y="81"/>
                    <a:pt x="49" y="81"/>
                  </a:cubicBezTo>
                  <a:cubicBezTo>
                    <a:pt x="43" y="86"/>
                    <a:pt x="38" y="92"/>
                    <a:pt x="33" y="98"/>
                  </a:cubicBezTo>
                  <a:cubicBezTo>
                    <a:pt x="32" y="99"/>
                    <a:pt x="32" y="100"/>
                    <a:pt x="32" y="101"/>
                  </a:cubicBezTo>
                  <a:cubicBezTo>
                    <a:pt x="33" y="101"/>
                    <a:pt x="34" y="100"/>
                    <a:pt x="34" y="100"/>
                  </a:cubicBezTo>
                  <a:cubicBezTo>
                    <a:pt x="35" y="98"/>
                    <a:pt x="36" y="97"/>
                    <a:pt x="37" y="96"/>
                  </a:cubicBezTo>
                  <a:cubicBezTo>
                    <a:pt x="39" y="94"/>
                    <a:pt x="40" y="92"/>
                    <a:pt x="41" y="90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1" y="89"/>
                    <a:pt x="42" y="88"/>
                    <a:pt x="43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5" y="85"/>
                    <a:pt x="47" y="83"/>
                    <a:pt x="49" y="80"/>
                  </a:cubicBezTo>
                  <a:close/>
                  <a:moveTo>
                    <a:pt x="46" y="65"/>
                  </a:moveTo>
                  <a:cubicBezTo>
                    <a:pt x="46" y="65"/>
                    <a:pt x="46" y="65"/>
                    <a:pt x="46" y="65"/>
                  </a:cubicBezTo>
                  <a:cubicBezTo>
                    <a:pt x="41" y="69"/>
                    <a:pt x="36" y="74"/>
                    <a:pt x="32" y="79"/>
                  </a:cubicBezTo>
                  <a:cubicBezTo>
                    <a:pt x="32" y="79"/>
                    <a:pt x="32" y="80"/>
                    <a:pt x="32" y="80"/>
                  </a:cubicBezTo>
                  <a:cubicBezTo>
                    <a:pt x="32" y="81"/>
                    <a:pt x="32" y="82"/>
                    <a:pt x="32" y="83"/>
                  </a:cubicBezTo>
                  <a:cubicBezTo>
                    <a:pt x="37" y="77"/>
                    <a:pt x="41" y="71"/>
                    <a:pt x="46" y="65"/>
                  </a:cubicBezTo>
                  <a:close/>
                  <a:moveTo>
                    <a:pt x="49" y="71"/>
                  </a:moveTo>
                  <a:cubicBezTo>
                    <a:pt x="49" y="71"/>
                    <a:pt x="49" y="71"/>
                    <a:pt x="49" y="71"/>
                  </a:cubicBezTo>
                  <a:cubicBezTo>
                    <a:pt x="48" y="71"/>
                    <a:pt x="48" y="72"/>
                    <a:pt x="48" y="72"/>
                  </a:cubicBezTo>
                  <a:cubicBezTo>
                    <a:pt x="43" y="77"/>
                    <a:pt x="38" y="83"/>
                    <a:pt x="33" y="88"/>
                  </a:cubicBezTo>
                  <a:cubicBezTo>
                    <a:pt x="32" y="89"/>
                    <a:pt x="32" y="91"/>
                    <a:pt x="32" y="92"/>
                  </a:cubicBezTo>
                  <a:cubicBezTo>
                    <a:pt x="38" y="85"/>
                    <a:pt x="43" y="78"/>
                    <a:pt x="49" y="71"/>
                  </a:cubicBezTo>
                  <a:close/>
                  <a:moveTo>
                    <a:pt x="33" y="135"/>
                  </a:moveTo>
                  <a:cubicBezTo>
                    <a:pt x="34" y="133"/>
                    <a:pt x="35" y="132"/>
                    <a:pt x="36" y="131"/>
                  </a:cubicBezTo>
                  <a:cubicBezTo>
                    <a:pt x="39" y="128"/>
                    <a:pt x="40" y="125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38" y="123"/>
                    <a:pt x="36" y="126"/>
                    <a:pt x="34" y="128"/>
                  </a:cubicBezTo>
                  <a:cubicBezTo>
                    <a:pt x="34" y="129"/>
                    <a:pt x="34" y="129"/>
                    <a:pt x="34" y="130"/>
                  </a:cubicBezTo>
                  <a:cubicBezTo>
                    <a:pt x="33" y="131"/>
                    <a:pt x="33" y="133"/>
                    <a:pt x="33" y="135"/>
                  </a:cubicBezTo>
                  <a:close/>
                  <a:moveTo>
                    <a:pt x="24" y="141"/>
                  </a:moveTo>
                  <a:cubicBezTo>
                    <a:pt x="24" y="141"/>
                    <a:pt x="24" y="141"/>
                    <a:pt x="24" y="141"/>
                  </a:cubicBezTo>
                  <a:cubicBezTo>
                    <a:pt x="23" y="142"/>
                    <a:pt x="22" y="143"/>
                    <a:pt x="21" y="144"/>
                  </a:cubicBezTo>
                  <a:cubicBezTo>
                    <a:pt x="19" y="146"/>
                    <a:pt x="19" y="149"/>
                    <a:pt x="18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21" y="150"/>
                    <a:pt x="23" y="147"/>
                    <a:pt x="25" y="145"/>
                  </a:cubicBezTo>
                  <a:cubicBezTo>
                    <a:pt x="25" y="145"/>
                    <a:pt x="25" y="145"/>
                    <a:pt x="25" y="144"/>
                  </a:cubicBezTo>
                  <a:cubicBezTo>
                    <a:pt x="25" y="143"/>
                    <a:pt x="25" y="142"/>
                    <a:pt x="24" y="141"/>
                  </a:cubicBezTo>
                  <a:close/>
                  <a:moveTo>
                    <a:pt x="16" y="43"/>
                  </a:moveTo>
                  <a:cubicBezTo>
                    <a:pt x="16" y="43"/>
                    <a:pt x="16" y="43"/>
                    <a:pt x="16" y="43"/>
                  </a:cubicBezTo>
                  <a:cubicBezTo>
                    <a:pt x="13" y="46"/>
                    <a:pt x="11" y="50"/>
                    <a:pt x="9" y="53"/>
                  </a:cubicBezTo>
                  <a:cubicBezTo>
                    <a:pt x="9" y="53"/>
                    <a:pt x="8" y="54"/>
                    <a:pt x="8" y="54"/>
                  </a:cubicBezTo>
                  <a:cubicBezTo>
                    <a:pt x="8" y="55"/>
                    <a:pt x="8" y="56"/>
                    <a:pt x="8" y="58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1" y="53"/>
                    <a:pt x="14" y="49"/>
                    <a:pt x="16" y="45"/>
                  </a:cubicBezTo>
                  <a:cubicBezTo>
                    <a:pt x="17" y="44"/>
                    <a:pt x="17" y="44"/>
                    <a:pt x="16" y="43"/>
                  </a:cubicBezTo>
                  <a:close/>
                  <a:moveTo>
                    <a:pt x="20" y="46"/>
                  </a:moveTo>
                  <a:cubicBezTo>
                    <a:pt x="22" y="43"/>
                    <a:pt x="25" y="40"/>
                    <a:pt x="28" y="36"/>
                  </a:cubicBezTo>
                  <a:cubicBezTo>
                    <a:pt x="27" y="36"/>
                    <a:pt x="27" y="35"/>
                    <a:pt x="26" y="34"/>
                  </a:cubicBezTo>
                  <a:cubicBezTo>
                    <a:pt x="24" y="38"/>
                    <a:pt x="22" y="41"/>
                    <a:pt x="20" y="44"/>
                  </a:cubicBezTo>
                  <a:cubicBezTo>
                    <a:pt x="19" y="45"/>
                    <a:pt x="19" y="45"/>
                    <a:pt x="20" y="46"/>
                  </a:cubicBezTo>
                  <a:close/>
                  <a:moveTo>
                    <a:pt x="35" y="120"/>
                  </a:moveTo>
                  <a:cubicBezTo>
                    <a:pt x="36" y="120"/>
                    <a:pt x="36" y="120"/>
                    <a:pt x="36" y="120"/>
                  </a:cubicBezTo>
                  <a:cubicBezTo>
                    <a:pt x="36" y="120"/>
                    <a:pt x="36" y="119"/>
                    <a:pt x="37" y="119"/>
                  </a:cubicBezTo>
                  <a:cubicBezTo>
                    <a:pt x="39" y="116"/>
                    <a:pt x="41" y="113"/>
                    <a:pt x="43" y="111"/>
                  </a:cubicBezTo>
                  <a:cubicBezTo>
                    <a:pt x="44" y="110"/>
                    <a:pt x="44" y="109"/>
                    <a:pt x="44" y="107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1" y="110"/>
                    <a:pt x="39" y="112"/>
                    <a:pt x="37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6" y="117"/>
                    <a:pt x="36" y="118"/>
                    <a:pt x="35" y="120"/>
                  </a:cubicBezTo>
                  <a:close/>
                  <a:moveTo>
                    <a:pt x="39" y="87"/>
                  </a:moveTo>
                  <a:cubicBezTo>
                    <a:pt x="39" y="87"/>
                    <a:pt x="39" y="87"/>
                    <a:pt x="39" y="87"/>
                  </a:cubicBezTo>
                  <a:cubicBezTo>
                    <a:pt x="44" y="82"/>
                    <a:pt x="49" y="77"/>
                    <a:pt x="54" y="72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4" y="70"/>
                    <a:pt x="53" y="70"/>
                    <a:pt x="53" y="70"/>
                  </a:cubicBezTo>
                  <a:cubicBezTo>
                    <a:pt x="48" y="76"/>
                    <a:pt x="44" y="81"/>
                    <a:pt x="39" y="87"/>
                  </a:cubicBezTo>
                  <a:close/>
                  <a:moveTo>
                    <a:pt x="56" y="105"/>
                  </a:moveTo>
                  <a:cubicBezTo>
                    <a:pt x="56" y="105"/>
                    <a:pt x="56" y="105"/>
                    <a:pt x="56" y="105"/>
                  </a:cubicBezTo>
                  <a:cubicBezTo>
                    <a:pt x="53" y="107"/>
                    <a:pt x="51" y="110"/>
                    <a:pt x="49" y="112"/>
                  </a:cubicBezTo>
                  <a:cubicBezTo>
                    <a:pt x="48" y="112"/>
                    <a:pt x="48" y="113"/>
                    <a:pt x="48" y="113"/>
                  </a:cubicBezTo>
                  <a:cubicBezTo>
                    <a:pt x="48" y="114"/>
                    <a:pt x="48" y="115"/>
                    <a:pt x="47" y="116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51" y="113"/>
                    <a:pt x="53" y="110"/>
                    <a:pt x="55" y="108"/>
                  </a:cubicBezTo>
                  <a:cubicBezTo>
                    <a:pt x="56" y="107"/>
                    <a:pt x="56" y="106"/>
                    <a:pt x="56" y="105"/>
                  </a:cubicBezTo>
                  <a:close/>
                  <a:moveTo>
                    <a:pt x="38" y="79"/>
                  </a:moveTo>
                  <a:cubicBezTo>
                    <a:pt x="38" y="79"/>
                    <a:pt x="38" y="79"/>
                    <a:pt x="38" y="79"/>
                  </a:cubicBezTo>
                  <a:cubicBezTo>
                    <a:pt x="42" y="75"/>
                    <a:pt x="46" y="71"/>
                    <a:pt x="50" y="66"/>
                  </a:cubicBezTo>
                  <a:cubicBezTo>
                    <a:pt x="50" y="66"/>
                    <a:pt x="49" y="65"/>
                    <a:pt x="49" y="64"/>
                  </a:cubicBezTo>
                  <a:cubicBezTo>
                    <a:pt x="45" y="69"/>
                    <a:pt x="41" y="74"/>
                    <a:pt x="38" y="79"/>
                  </a:cubicBezTo>
                  <a:close/>
                  <a:moveTo>
                    <a:pt x="71" y="99"/>
                  </a:moveTo>
                  <a:cubicBezTo>
                    <a:pt x="70" y="97"/>
                    <a:pt x="70" y="96"/>
                    <a:pt x="69" y="95"/>
                  </a:cubicBezTo>
                  <a:cubicBezTo>
                    <a:pt x="67" y="98"/>
                    <a:pt x="65" y="100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5" y="102"/>
                    <a:pt x="68" y="101"/>
                    <a:pt x="71" y="99"/>
                  </a:cubicBezTo>
                  <a:close/>
                  <a:moveTo>
                    <a:pt x="29" y="38"/>
                  </a:moveTo>
                  <a:cubicBezTo>
                    <a:pt x="29" y="38"/>
                    <a:pt x="29" y="39"/>
                    <a:pt x="29" y="39"/>
                  </a:cubicBezTo>
                  <a:cubicBezTo>
                    <a:pt x="26" y="42"/>
                    <a:pt x="24" y="45"/>
                    <a:pt x="21" y="48"/>
                  </a:cubicBezTo>
                  <a:cubicBezTo>
                    <a:pt x="20" y="50"/>
                    <a:pt x="20" y="50"/>
                    <a:pt x="21" y="52"/>
                  </a:cubicBezTo>
                  <a:cubicBezTo>
                    <a:pt x="24" y="47"/>
                    <a:pt x="27" y="43"/>
                    <a:pt x="29" y="38"/>
                  </a:cubicBezTo>
                  <a:close/>
                  <a:moveTo>
                    <a:pt x="23" y="114"/>
                  </a:moveTo>
                  <a:cubicBezTo>
                    <a:pt x="23" y="114"/>
                    <a:pt x="23" y="114"/>
                    <a:pt x="23" y="114"/>
                  </a:cubicBezTo>
                  <a:cubicBezTo>
                    <a:pt x="25" y="113"/>
                    <a:pt x="26" y="111"/>
                    <a:pt x="27" y="10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27" y="108"/>
                    <a:pt x="28" y="106"/>
                    <a:pt x="28" y="104"/>
                  </a:cubicBezTo>
                  <a:cubicBezTo>
                    <a:pt x="26" y="106"/>
                    <a:pt x="25" y="108"/>
                    <a:pt x="24" y="109"/>
                  </a:cubicBezTo>
                  <a:cubicBezTo>
                    <a:pt x="24" y="109"/>
                    <a:pt x="23" y="110"/>
                    <a:pt x="23" y="110"/>
                  </a:cubicBezTo>
                  <a:cubicBezTo>
                    <a:pt x="23" y="111"/>
                    <a:pt x="23" y="113"/>
                    <a:pt x="23" y="114"/>
                  </a:cubicBezTo>
                  <a:close/>
                  <a:moveTo>
                    <a:pt x="36" y="46"/>
                  </a:moveTo>
                  <a:cubicBezTo>
                    <a:pt x="35" y="48"/>
                    <a:pt x="33" y="50"/>
                    <a:pt x="32" y="52"/>
                  </a:cubicBezTo>
                  <a:cubicBezTo>
                    <a:pt x="31" y="53"/>
                    <a:pt x="31" y="54"/>
                    <a:pt x="31" y="55"/>
                  </a:cubicBezTo>
                  <a:cubicBezTo>
                    <a:pt x="34" y="53"/>
                    <a:pt x="36" y="51"/>
                    <a:pt x="38" y="49"/>
                  </a:cubicBezTo>
                  <a:cubicBezTo>
                    <a:pt x="37" y="48"/>
                    <a:pt x="37" y="47"/>
                    <a:pt x="36" y="46"/>
                  </a:cubicBezTo>
                  <a:close/>
                  <a:moveTo>
                    <a:pt x="26" y="133"/>
                  </a:moveTo>
                  <a:cubicBezTo>
                    <a:pt x="26" y="133"/>
                    <a:pt x="26" y="133"/>
                    <a:pt x="26" y="133"/>
                  </a:cubicBezTo>
                  <a:cubicBezTo>
                    <a:pt x="27" y="132"/>
                    <a:pt x="28" y="130"/>
                    <a:pt x="29" y="129"/>
                  </a:cubicBezTo>
                  <a:cubicBezTo>
                    <a:pt x="29" y="129"/>
                    <a:pt x="29" y="128"/>
                    <a:pt x="29" y="128"/>
                  </a:cubicBezTo>
                  <a:cubicBezTo>
                    <a:pt x="30" y="127"/>
                    <a:pt x="30" y="125"/>
                    <a:pt x="30" y="124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9" y="124"/>
                    <a:pt x="28" y="125"/>
                    <a:pt x="27" y="126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26" y="129"/>
                    <a:pt x="26" y="131"/>
                    <a:pt x="26" y="133"/>
                  </a:cubicBezTo>
                  <a:close/>
                  <a:moveTo>
                    <a:pt x="5" y="111"/>
                  </a:moveTo>
                  <a:cubicBezTo>
                    <a:pt x="5" y="118"/>
                    <a:pt x="5" y="124"/>
                    <a:pt x="5" y="130"/>
                  </a:cubicBezTo>
                  <a:cubicBezTo>
                    <a:pt x="6" y="129"/>
                    <a:pt x="6" y="128"/>
                    <a:pt x="6" y="127"/>
                  </a:cubicBezTo>
                  <a:cubicBezTo>
                    <a:pt x="6" y="122"/>
                    <a:pt x="6" y="117"/>
                    <a:pt x="6" y="112"/>
                  </a:cubicBezTo>
                  <a:cubicBezTo>
                    <a:pt x="6" y="112"/>
                    <a:pt x="6" y="112"/>
                    <a:pt x="6" y="111"/>
                  </a:cubicBezTo>
                  <a:cubicBezTo>
                    <a:pt x="5" y="111"/>
                    <a:pt x="5" y="111"/>
                    <a:pt x="5" y="111"/>
                  </a:cubicBezTo>
                  <a:close/>
                  <a:moveTo>
                    <a:pt x="49" y="108"/>
                  </a:moveTo>
                  <a:cubicBezTo>
                    <a:pt x="50" y="108"/>
                    <a:pt x="50" y="108"/>
                    <a:pt x="50" y="107"/>
                  </a:cubicBezTo>
                  <a:cubicBezTo>
                    <a:pt x="52" y="106"/>
                    <a:pt x="53" y="104"/>
                    <a:pt x="55" y="102"/>
                  </a:cubicBezTo>
                  <a:cubicBezTo>
                    <a:pt x="56" y="101"/>
                    <a:pt x="56" y="100"/>
                    <a:pt x="56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53" y="101"/>
                    <a:pt x="52" y="103"/>
                    <a:pt x="50" y="105"/>
                  </a:cubicBezTo>
                  <a:cubicBezTo>
                    <a:pt x="50" y="106"/>
                    <a:pt x="49" y="107"/>
                    <a:pt x="49" y="108"/>
                  </a:cubicBezTo>
                  <a:close/>
                  <a:moveTo>
                    <a:pt x="72" y="87"/>
                  </a:moveTo>
                  <a:cubicBezTo>
                    <a:pt x="71" y="85"/>
                    <a:pt x="70" y="83"/>
                    <a:pt x="69" y="82"/>
                  </a:cubicBezTo>
                  <a:cubicBezTo>
                    <a:pt x="69" y="82"/>
                    <a:pt x="68" y="83"/>
                    <a:pt x="68" y="84"/>
                  </a:cubicBezTo>
                  <a:cubicBezTo>
                    <a:pt x="68" y="85"/>
                    <a:pt x="69" y="87"/>
                    <a:pt x="70" y="89"/>
                  </a:cubicBezTo>
                  <a:cubicBezTo>
                    <a:pt x="70" y="88"/>
                    <a:pt x="71" y="87"/>
                    <a:pt x="72" y="87"/>
                  </a:cubicBezTo>
                  <a:close/>
                  <a:moveTo>
                    <a:pt x="56" y="110"/>
                  </a:moveTo>
                  <a:cubicBezTo>
                    <a:pt x="55" y="112"/>
                    <a:pt x="53" y="113"/>
                    <a:pt x="52" y="115"/>
                  </a:cubicBezTo>
                  <a:cubicBezTo>
                    <a:pt x="51" y="117"/>
                    <a:pt x="49" y="119"/>
                    <a:pt x="47" y="121"/>
                  </a:cubicBezTo>
                  <a:cubicBezTo>
                    <a:pt x="47" y="121"/>
                    <a:pt x="47" y="121"/>
                    <a:pt x="47" y="122"/>
                  </a:cubicBezTo>
                  <a:cubicBezTo>
                    <a:pt x="47" y="121"/>
                    <a:pt x="48" y="121"/>
                    <a:pt x="48" y="121"/>
                  </a:cubicBezTo>
                  <a:cubicBezTo>
                    <a:pt x="50" y="118"/>
                    <a:pt x="53" y="116"/>
                    <a:pt x="55" y="114"/>
                  </a:cubicBezTo>
                  <a:cubicBezTo>
                    <a:pt x="56" y="113"/>
                    <a:pt x="56" y="112"/>
                    <a:pt x="56" y="110"/>
                  </a:cubicBezTo>
                  <a:close/>
                  <a:moveTo>
                    <a:pt x="25" y="92"/>
                  </a:moveTo>
                  <a:cubicBezTo>
                    <a:pt x="25" y="92"/>
                    <a:pt x="25" y="92"/>
                    <a:pt x="25" y="92"/>
                  </a:cubicBezTo>
                  <a:cubicBezTo>
                    <a:pt x="26" y="91"/>
                    <a:pt x="27" y="90"/>
                    <a:pt x="27" y="89"/>
                  </a:cubicBezTo>
                  <a:cubicBezTo>
                    <a:pt x="28" y="88"/>
                    <a:pt x="29" y="87"/>
                    <a:pt x="29" y="86"/>
                  </a:cubicBezTo>
                  <a:cubicBezTo>
                    <a:pt x="28" y="85"/>
                    <a:pt x="29" y="84"/>
                    <a:pt x="28" y="84"/>
                  </a:cubicBezTo>
                  <a:cubicBezTo>
                    <a:pt x="28" y="84"/>
                    <a:pt x="28" y="85"/>
                    <a:pt x="27" y="85"/>
                  </a:cubicBezTo>
                  <a:cubicBezTo>
                    <a:pt x="26" y="86"/>
                    <a:pt x="25" y="88"/>
                    <a:pt x="25" y="89"/>
                  </a:cubicBezTo>
                  <a:cubicBezTo>
                    <a:pt x="25" y="90"/>
                    <a:pt x="25" y="91"/>
                    <a:pt x="25" y="92"/>
                  </a:cubicBezTo>
                  <a:close/>
                  <a:moveTo>
                    <a:pt x="24" y="102"/>
                  </a:moveTo>
                  <a:cubicBezTo>
                    <a:pt x="24" y="102"/>
                    <a:pt x="24" y="102"/>
                    <a:pt x="24" y="102"/>
                  </a:cubicBezTo>
                  <a:cubicBezTo>
                    <a:pt x="25" y="101"/>
                    <a:pt x="26" y="100"/>
                    <a:pt x="27" y="99"/>
                  </a:cubicBezTo>
                  <a:cubicBezTo>
                    <a:pt x="28" y="97"/>
                    <a:pt x="28" y="96"/>
                    <a:pt x="28" y="94"/>
                  </a:cubicBezTo>
                  <a:cubicBezTo>
                    <a:pt x="27" y="96"/>
                    <a:pt x="26" y="97"/>
                    <a:pt x="25" y="99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0"/>
                    <a:pt x="24" y="101"/>
                    <a:pt x="24" y="102"/>
                  </a:cubicBezTo>
                  <a:close/>
                  <a:moveTo>
                    <a:pt x="23" y="19"/>
                  </a:moveTo>
                  <a:cubicBezTo>
                    <a:pt x="23" y="19"/>
                    <a:pt x="22" y="20"/>
                    <a:pt x="22" y="21"/>
                  </a:cubicBezTo>
                  <a:cubicBezTo>
                    <a:pt x="24" y="22"/>
                    <a:pt x="26" y="24"/>
                    <a:pt x="27" y="25"/>
                  </a:cubicBezTo>
                  <a:cubicBezTo>
                    <a:pt x="28" y="25"/>
                    <a:pt x="28" y="24"/>
                    <a:pt x="29" y="24"/>
                  </a:cubicBezTo>
                  <a:cubicBezTo>
                    <a:pt x="27" y="22"/>
                    <a:pt x="25" y="20"/>
                    <a:pt x="23" y="19"/>
                  </a:cubicBezTo>
                  <a:close/>
                  <a:moveTo>
                    <a:pt x="12" y="193"/>
                  </a:moveTo>
                  <a:cubicBezTo>
                    <a:pt x="13" y="196"/>
                    <a:pt x="15" y="199"/>
                    <a:pt x="16" y="202"/>
                  </a:cubicBezTo>
                  <a:cubicBezTo>
                    <a:pt x="15" y="199"/>
                    <a:pt x="15" y="196"/>
                    <a:pt x="14" y="192"/>
                  </a:cubicBezTo>
                  <a:cubicBezTo>
                    <a:pt x="13" y="193"/>
                    <a:pt x="13" y="193"/>
                    <a:pt x="12" y="193"/>
                  </a:cubicBezTo>
                  <a:close/>
                  <a:moveTo>
                    <a:pt x="69" y="117"/>
                  </a:moveTo>
                  <a:cubicBezTo>
                    <a:pt x="71" y="115"/>
                    <a:pt x="73" y="113"/>
                    <a:pt x="75" y="111"/>
                  </a:cubicBezTo>
                  <a:cubicBezTo>
                    <a:pt x="75" y="110"/>
                    <a:pt x="75" y="110"/>
                    <a:pt x="75" y="109"/>
                  </a:cubicBezTo>
                  <a:cubicBezTo>
                    <a:pt x="73" y="111"/>
                    <a:pt x="71" y="113"/>
                    <a:pt x="70" y="114"/>
                  </a:cubicBezTo>
                  <a:cubicBezTo>
                    <a:pt x="69" y="115"/>
                    <a:pt x="69" y="115"/>
                    <a:pt x="69" y="117"/>
                  </a:cubicBezTo>
                  <a:close/>
                  <a:moveTo>
                    <a:pt x="67" y="117"/>
                  </a:moveTo>
                  <a:cubicBezTo>
                    <a:pt x="65" y="119"/>
                    <a:pt x="63" y="120"/>
                    <a:pt x="62" y="122"/>
                  </a:cubicBezTo>
                  <a:cubicBezTo>
                    <a:pt x="61" y="123"/>
                    <a:pt x="62" y="123"/>
                    <a:pt x="62" y="124"/>
                  </a:cubicBezTo>
                  <a:cubicBezTo>
                    <a:pt x="64" y="122"/>
                    <a:pt x="66" y="120"/>
                    <a:pt x="68" y="118"/>
                  </a:cubicBezTo>
                  <a:cubicBezTo>
                    <a:pt x="67" y="118"/>
                    <a:pt x="67" y="117"/>
                    <a:pt x="67" y="117"/>
                  </a:cubicBezTo>
                  <a:close/>
                  <a:moveTo>
                    <a:pt x="5" y="71"/>
                  </a:moveTo>
                  <a:cubicBezTo>
                    <a:pt x="4" y="71"/>
                    <a:pt x="4" y="72"/>
                    <a:pt x="4" y="72"/>
                  </a:cubicBezTo>
                  <a:cubicBezTo>
                    <a:pt x="4" y="77"/>
                    <a:pt x="4" y="82"/>
                    <a:pt x="5" y="86"/>
                  </a:cubicBezTo>
                  <a:cubicBezTo>
                    <a:pt x="5" y="86"/>
                    <a:pt x="5" y="87"/>
                    <a:pt x="5" y="87"/>
                  </a:cubicBezTo>
                  <a:cubicBezTo>
                    <a:pt x="5" y="87"/>
                    <a:pt x="5" y="86"/>
                    <a:pt x="5" y="85"/>
                  </a:cubicBezTo>
                  <a:cubicBezTo>
                    <a:pt x="5" y="81"/>
                    <a:pt x="5" y="76"/>
                    <a:pt x="5" y="71"/>
                  </a:cubicBezTo>
                  <a:cubicBezTo>
                    <a:pt x="5" y="71"/>
                    <a:pt x="5" y="71"/>
                    <a:pt x="5" y="71"/>
                  </a:cubicBezTo>
                  <a:close/>
                  <a:moveTo>
                    <a:pt x="26" y="70"/>
                  </a:moveTo>
                  <a:cubicBezTo>
                    <a:pt x="25" y="72"/>
                    <a:pt x="23" y="74"/>
                    <a:pt x="22" y="76"/>
                  </a:cubicBezTo>
                  <a:cubicBezTo>
                    <a:pt x="21" y="76"/>
                    <a:pt x="22" y="77"/>
                    <a:pt x="22" y="78"/>
                  </a:cubicBezTo>
                  <a:cubicBezTo>
                    <a:pt x="23" y="76"/>
                    <a:pt x="24" y="75"/>
                    <a:pt x="25" y="74"/>
                  </a:cubicBezTo>
                  <a:cubicBezTo>
                    <a:pt x="26" y="73"/>
                    <a:pt x="26" y="71"/>
                    <a:pt x="26" y="70"/>
                  </a:cubicBezTo>
                  <a:close/>
                  <a:moveTo>
                    <a:pt x="7" y="138"/>
                  </a:moveTo>
                  <a:cubicBezTo>
                    <a:pt x="8" y="137"/>
                    <a:pt x="8" y="136"/>
                    <a:pt x="8" y="135"/>
                  </a:cubicBezTo>
                  <a:cubicBezTo>
                    <a:pt x="8" y="134"/>
                    <a:pt x="9" y="133"/>
                    <a:pt x="9" y="132"/>
                  </a:cubicBezTo>
                  <a:cubicBezTo>
                    <a:pt x="9" y="131"/>
                    <a:pt x="9" y="130"/>
                    <a:pt x="9" y="129"/>
                  </a:cubicBezTo>
                  <a:cubicBezTo>
                    <a:pt x="8" y="129"/>
                    <a:pt x="8" y="129"/>
                    <a:pt x="8" y="130"/>
                  </a:cubicBezTo>
                  <a:cubicBezTo>
                    <a:pt x="8" y="131"/>
                    <a:pt x="8" y="132"/>
                    <a:pt x="8" y="132"/>
                  </a:cubicBezTo>
                  <a:cubicBezTo>
                    <a:pt x="8" y="132"/>
                    <a:pt x="7" y="133"/>
                    <a:pt x="7" y="133"/>
                  </a:cubicBezTo>
                  <a:cubicBezTo>
                    <a:pt x="7" y="135"/>
                    <a:pt x="7" y="136"/>
                    <a:pt x="7" y="138"/>
                  </a:cubicBezTo>
                  <a:close/>
                  <a:moveTo>
                    <a:pt x="18" y="27"/>
                  </a:moveTo>
                  <a:cubicBezTo>
                    <a:pt x="17" y="29"/>
                    <a:pt x="16" y="30"/>
                    <a:pt x="15" y="31"/>
                  </a:cubicBezTo>
                  <a:cubicBezTo>
                    <a:pt x="15" y="32"/>
                    <a:pt x="15" y="33"/>
                    <a:pt x="15" y="33"/>
                  </a:cubicBezTo>
                  <a:cubicBezTo>
                    <a:pt x="17" y="32"/>
                    <a:pt x="18" y="30"/>
                    <a:pt x="19" y="28"/>
                  </a:cubicBezTo>
                  <a:cubicBezTo>
                    <a:pt x="19" y="28"/>
                    <a:pt x="19" y="28"/>
                    <a:pt x="18" y="27"/>
                  </a:cubicBezTo>
                  <a:close/>
                  <a:moveTo>
                    <a:pt x="28" y="53"/>
                  </a:moveTo>
                  <a:cubicBezTo>
                    <a:pt x="28" y="53"/>
                    <a:pt x="28" y="53"/>
                    <a:pt x="28" y="53"/>
                  </a:cubicBezTo>
                  <a:cubicBezTo>
                    <a:pt x="26" y="55"/>
                    <a:pt x="24" y="58"/>
                    <a:pt x="22" y="60"/>
                  </a:cubicBezTo>
                  <a:cubicBezTo>
                    <a:pt x="22" y="61"/>
                    <a:pt x="22" y="61"/>
                    <a:pt x="22" y="62"/>
                  </a:cubicBezTo>
                  <a:cubicBezTo>
                    <a:pt x="24" y="59"/>
                    <a:pt x="26" y="57"/>
                    <a:pt x="28" y="54"/>
                  </a:cubicBezTo>
                  <a:cubicBezTo>
                    <a:pt x="28" y="54"/>
                    <a:pt x="28" y="53"/>
                    <a:pt x="28" y="53"/>
                  </a:cubicBezTo>
                  <a:close/>
                  <a:moveTo>
                    <a:pt x="18" y="42"/>
                  </a:moveTo>
                  <a:cubicBezTo>
                    <a:pt x="19" y="41"/>
                    <a:pt x="19" y="40"/>
                    <a:pt x="20" y="40"/>
                  </a:cubicBezTo>
                  <a:cubicBezTo>
                    <a:pt x="20" y="39"/>
                    <a:pt x="20" y="39"/>
                    <a:pt x="21" y="38"/>
                  </a:cubicBezTo>
                  <a:cubicBezTo>
                    <a:pt x="21" y="37"/>
                    <a:pt x="22" y="37"/>
                    <a:pt x="22" y="36"/>
                  </a:cubicBezTo>
                  <a:cubicBezTo>
                    <a:pt x="22" y="36"/>
                    <a:pt x="23" y="35"/>
                    <a:pt x="23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4" y="33"/>
                    <a:pt x="24" y="33"/>
                    <a:pt x="23" y="33"/>
                  </a:cubicBezTo>
                  <a:cubicBezTo>
                    <a:pt x="22" y="35"/>
                    <a:pt x="20" y="37"/>
                    <a:pt x="19" y="39"/>
                  </a:cubicBezTo>
                  <a:cubicBezTo>
                    <a:pt x="18" y="40"/>
                    <a:pt x="18" y="41"/>
                    <a:pt x="18" y="42"/>
                  </a:cubicBezTo>
                  <a:close/>
                  <a:moveTo>
                    <a:pt x="91" y="91"/>
                  </a:moveTo>
                  <a:cubicBezTo>
                    <a:pt x="91" y="90"/>
                    <a:pt x="88" y="87"/>
                    <a:pt x="87" y="87"/>
                  </a:cubicBezTo>
                  <a:cubicBezTo>
                    <a:pt x="87" y="88"/>
                    <a:pt x="88" y="90"/>
                    <a:pt x="89" y="91"/>
                  </a:cubicBezTo>
                  <a:cubicBezTo>
                    <a:pt x="90" y="91"/>
                    <a:pt x="90" y="91"/>
                    <a:pt x="91" y="91"/>
                  </a:cubicBezTo>
                  <a:close/>
                  <a:moveTo>
                    <a:pt x="28" y="63"/>
                  </a:moveTo>
                  <a:cubicBezTo>
                    <a:pt x="28" y="63"/>
                    <a:pt x="28" y="63"/>
                    <a:pt x="28" y="63"/>
                  </a:cubicBezTo>
                  <a:cubicBezTo>
                    <a:pt x="26" y="65"/>
                    <a:pt x="24" y="67"/>
                    <a:pt x="22" y="70"/>
                  </a:cubicBezTo>
                  <a:cubicBezTo>
                    <a:pt x="22" y="70"/>
                    <a:pt x="22" y="71"/>
                    <a:pt x="22" y="72"/>
                  </a:cubicBezTo>
                  <a:cubicBezTo>
                    <a:pt x="24" y="69"/>
                    <a:pt x="26" y="66"/>
                    <a:pt x="28" y="63"/>
                  </a:cubicBezTo>
                  <a:cubicBezTo>
                    <a:pt x="28" y="63"/>
                    <a:pt x="28" y="63"/>
                    <a:pt x="28" y="63"/>
                  </a:cubicBezTo>
                  <a:close/>
                  <a:moveTo>
                    <a:pt x="24" y="82"/>
                  </a:moveTo>
                  <a:cubicBezTo>
                    <a:pt x="23" y="83"/>
                    <a:pt x="23" y="84"/>
                    <a:pt x="22" y="85"/>
                  </a:cubicBezTo>
                  <a:cubicBezTo>
                    <a:pt x="21" y="86"/>
                    <a:pt x="21" y="87"/>
                    <a:pt x="22" y="88"/>
                  </a:cubicBezTo>
                  <a:cubicBezTo>
                    <a:pt x="23" y="87"/>
                    <a:pt x="24" y="85"/>
                    <a:pt x="24" y="82"/>
                  </a:cubicBezTo>
                  <a:close/>
                  <a:moveTo>
                    <a:pt x="57" y="89"/>
                  </a:moveTo>
                  <a:cubicBezTo>
                    <a:pt x="60" y="87"/>
                    <a:pt x="61" y="85"/>
                    <a:pt x="61" y="83"/>
                  </a:cubicBezTo>
                  <a:cubicBezTo>
                    <a:pt x="60" y="84"/>
                    <a:pt x="59" y="85"/>
                    <a:pt x="58" y="86"/>
                  </a:cubicBezTo>
                  <a:cubicBezTo>
                    <a:pt x="57" y="87"/>
                    <a:pt x="57" y="88"/>
                    <a:pt x="57" y="89"/>
                  </a:cubicBezTo>
                  <a:close/>
                  <a:moveTo>
                    <a:pt x="6" y="7"/>
                  </a:moveTo>
                  <a:cubicBezTo>
                    <a:pt x="5" y="8"/>
                    <a:pt x="5" y="17"/>
                    <a:pt x="5" y="19"/>
                  </a:cubicBezTo>
                  <a:cubicBezTo>
                    <a:pt x="6" y="17"/>
                    <a:pt x="6" y="14"/>
                    <a:pt x="6" y="12"/>
                  </a:cubicBezTo>
                  <a:cubicBezTo>
                    <a:pt x="6" y="11"/>
                    <a:pt x="6" y="10"/>
                    <a:pt x="7" y="10"/>
                  </a:cubicBezTo>
                  <a:cubicBezTo>
                    <a:pt x="7" y="9"/>
                    <a:pt x="7" y="9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lose/>
                  <a:moveTo>
                    <a:pt x="30" y="113"/>
                  </a:moveTo>
                  <a:cubicBezTo>
                    <a:pt x="30" y="113"/>
                    <a:pt x="30" y="113"/>
                    <a:pt x="30" y="113"/>
                  </a:cubicBezTo>
                  <a:cubicBezTo>
                    <a:pt x="29" y="114"/>
                    <a:pt x="29" y="114"/>
                    <a:pt x="29" y="115"/>
                  </a:cubicBezTo>
                  <a:cubicBezTo>
                    <a:pt x="29" y="116"/>
                    <a:pt x="28" y="117"/>
                    <a:pt x="28" y="118"/>
                  </a:cubicBezTo>
                  <a:cubicBezTo>
                    <a:pt x="28" y="118"/>
                    <a:pt x="28" y="119"/>
                    <a:pt x="28" y="119"/>
                  </a:cubicBezTo>
                  <a:cubicBezTo>
                    <a:pt x="29" y="118"/>
                    <a:pt x="30" y="118"/>
                    <a:pt x="30" y="117"/>
                  </a:cubicBezTo>
                  <a:cubicBezTo>
                    <a:pt x="30" y="117"/>
                    <a:pt x="30" y="117"/>
                    <a:pt x="30" y="116"/>
                  </a:cubicBezTo>
                  <a:cubicBezTo>
                    <a:pt x="30" y="115"/>
                    <a:pt x="30" y="114"/>
                    <a:pt x="30" y="113"/>
                  </a:cubicBezTo>
                  <a:close/>
                  <a:moveTo>
                    <a:pt x="78" y="83"/>
                  </a:moveTo>
                  <a:cubicBezTo>
                    <a:pt x="77" y="83"/>
                    <a:pt x="77" y="83"/>
                    <a:pt x="77" y="83"/>
                  </a:cubicBezTo>
                  <a:cubicBezTo>
                    <a:pt x="78" y="84"/>
                    <a:pt x="78" y="85"/>
                    <a:pt x="80" y="86"/>
                  </a:cubicBezTo>
                  <a:cubicBezTo>
                    <a:pt x="80" y="86"/>
                    <a:pt x="80" y="86"/>
                    <a:pt x="80" y="87"/>
                  </a:cubicBezTo>
                  <a:cubicBezTo>
                    <a:pt x="80" y="88"/>
                    <a:pt x="81" y="88"/>
                    <a:pt x="82" y="89"/>
                  </a:cubicBezTo>
                  <a:cubicBezTo>
                    <a:pt x="82" y="89"/>
                    <a:pt x="82" y="89"/>
                    <a:pt x="83" y="89"/>
                  </a:cubicBezTo>
                  <a:cubicBezTo>
                    <a:pt x="81" y="87"/>
                    <a:pt x="79" y="85"/>
                    <a:pt x="78" y="83"/>
                  </a:cubicBezTo>
                  <a:close/>
                  <a:moveTo>
                    <a:pt x="14" y="79"/>
                  </a:moveTo>
                  <a:cubicBezTo>
                    <a:pt x="14" y="80"/>
                    <a:pt x="13" y="80"/>
                    <a:pt x="13" y="81"/>
                  </a:cubicBezTo>
                  <a:cubicBezTo>
                    <a:pt x="13" y="81"/>
                    <a:pt x="12" y="82"/>
                    <a:pt x="12" y="82"/>
                  </a:cubicBezTo>
                  <a:cubicBezTo>
                    <a:pt x="12" y="83"/>
                    <a:pt x="12" y="84"/>
                    <a:pt x="12" y="85"/>
                  </a:cubicBezTo>
                  <a:cubicBezTo>
                    <a:pt x="14" y="84"/>
                    <a:pt x="15" y="82"/>
                    <a:pt x="14" y="79"/>
                  </a:cubicBezTo>
                  <a:close/>
                  <a:moveTo>
                    <a:pt x="6" y="151"/>
                  </a:moveTo>
                  <a:cubicBezTo>
                    <a:pt x="6" y="151"/>
                    <a:pt x="6" y="151"/>
                    <a:pt x="6" y="151"/>
                  </a:cubicBezTo>
                  <a:cubicBezTo>
                    <a:pt x="6" y="150"/>
                    <a:pt x="7" y="150"/>
                    <a:pt x="7" y="149"/>
                  </a:cubicBezTo>
                  <a:cubicBezTo>
                    <a:pt x="7" y="147"/>
                    <a:pt x="7" y="146"/>
                    <a:pt x="7" y="144"/>
                  </a:cubicBezTo>
                  <a:cubicBezTo>
                    <a:pt x="7" y="144"/>
                    <a:pt x="7" y="144"/>
                    <a:pt x="7" y="143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4"/>
                    <a:pt x="6" y="145"/>
                    <a:pt x="6" y="145"/>
                  </a:cubicBezTo>
                  <a:cubicBezTo>
                    <a:pt x="6" y="147"/>
                    <a:pt x="6" y="149"/>
                    <a:pt x="6" y="151"/>
                  </a:cubicBezTo>
                  <a:close/>
                  <a:moveTo>
                    <a:pt x="17" y="14"/>
                  </a:moveTo>
                  <a:cubicBezTo>
                    <a:pt x="15" y="13"/>
                    <a:pt x="13" y="11"/>
                    <a:pt x="11" y="10"/>
                  </a:cubicBezTo>
                  <a:cubicBezTo>
                    <a:pt x="11" y="11"/>
                    <a:pt x="12" y="12"/>
                    <a:pt x="13" y="12"/>
                  </a:cubicBezTo>
                  <a:cubicBezTo>
                    <a:pt x="13" y="12"/>
                    <a:pt x="14" y="12"/>
                    <a:pt x="14" y="13"/>
                  </a:cubicBezTo>
                  <a:cubicBezTo>
                    <a:pt x="14" y="14"/>
                    <a:pt x="16" y="14"/>
                    <a:pt x="17" y="15"/>
                  </a:cubicBezTo>
                  <a:cubicBezTo>
                    <a:pt x="17" y="15"/>
                    <a:pt x="17" y="15"/>
                    <a:pt x="17" y="14"/>
                  </a:cubicBezTo>
                  <a:close/>
                  <a:moveTo>
                    <a:pt x="13" y="75"/>
                  </a:moveTo>
                  <a:cubicBezTo>
                    <a:pt x="15" y="72"/>
                    <a:pt x="15" y="71"/>
                    <a:pt x="15" y="70"/>
                  </a:cubicBezTo>
                  <a:cubicBezTo>
                    <a:pt x="13" y="72"/>
                    <a:pt x="12" y="73"/>
                    <a:pt x="13" y="75"/>
                  </a:cubicBezTo>
                  <a:close/>
                  <a:moveTo>
                    <a:pt x="59" y="110"/>
                  </a:moveTo>
                  <a:cubicBezTo>
                    <a:pt x="60" y="109"/>
                    <a:pt x="62" y="107"/>
                    <a:pt x="63" y="106"/>
                  </a:cubicBezTo>
                  <a:cubicBezTo>
                    <a:pt x="63" y="106"/>
                    <a:pt x="63" y="106"/>
                    <a:pt x="63" y="105"/>
                  </a:cubicBezTo>
                  <a:cubicBezTo>
                    <a:pt x="62" y="106"/>
                    <a:pt x="60" y="107"/>
                    <a:pt x="59" y="107"/>
                  </a:cubicBezTo>
                  <a:cubicBezTo>
                    <a:pt x="59" y="108"/>
                    <a:pt x="59" y="109"/>
                    <a:pt x="59" y="110"/>
                  </a:cubicBezTo>
                  <a:close/>
                  <a:moveTo>
                    <a:pt x="43" y="98"/>
                  </a:moveTo>
                  <a:cubicBezTo>
                    <a:pt x="42" y="99"/>
                    <a:pt x="40" y="103"/>
                    <a:pt x="40" y="104"/>
                  </a:cubicBezTo>
                  <a:cubicBezTo>
                    <a:pt x="41" y="103"/>
                    <a:pt x="42" y="102"/>
                    <a:pt x="42" y="101"/>
                  </a:cubicBezTo>
                  <a:cubicBezTo>
                    <a:pt x="44" y="100"/>
                    <a:pt x="44" y="99"/>
                    <a:pt x="43" y="98"/>
                  </a:cubicBezTo>
                  <a:close/>
                  <a:moveTo>
                    <a:pt x="27" y="82"/>
                  </a:moveTo>
                  <a:cubicBezTo>
                    <a:pt x="29" y="80"/>
                    <a:pt x="29" y="79"/>
                    <a:pt x="28" y="77"/>
                  </a:cubicBezTo>
                  <a:cubicBezTo>
                    <a:pt x="27" y="78"/>
                    <a:pt x="27" y="80"/>
                    <a:pt x="27" y="82"/>
                  </a:cubicBezTo>
                  <a:close/>
                  <a:moveTo>
                    <a:pt x="48" y="59"/>
                  </a:moveTo>
                  <a:cubicBezTo>
                    <a:pt x="48" y="59"/>
                    <a:pt x="49" y="58"/>
                    <a:pt x="49" y="58"/>
                  </a:cubicBezTo>
                  <a:cubicBezTo>
                    <a:pt x="48" y="57"/>
                    <a:pt x="47" y="56"/>
                    <a:pt x="46" y="54"/>
                  </a:cubicBezTo>
                  <a:cubicBezTo>
                    <a:pt x="46" y="55"/>
                    <a:pt x="46" y="55"/>
                    <a:pt x="45" y="56"/>
                  </a:cubicBezTo>
                  <a:cubicBezTo>
                    <a:pt x="46" y="57"/>
                    <a:pt x="47" y="58"/>
                    <a:pt x="48" y="59"/>
                  </a:cubicBezTo>
                  <a:close/>
                  <a:moveTo>
                    <a:pt x="51" y="101"/>
                  </a:moveTo>
                  <a:cubicBezTo>
                    <a:pt x="52" y="99"/>
                    <a:pt x="54" y="97"/>
                    <a:pt x="55" y="95"/>
                  </a:cubicBezTo>
                  <a:cubicBezTo>
                    <a:pt x="56" y="95"/>
                    <a:pt x="56" y="95"/>
                    <a:pt x="56" y="94"/>
                  </a:cubicBezTo>
                  <a:cubicBezTo>
                    <a:pt x="54" y="95"/>
                    <a:pt x="53" y="97"/>
                    <a:pt x="52" y="98"/>
                  </a:cubicBezTo>
                  <a:cubicBezTo>
                    <a:pt x="51" y="99"/>
                    <a:pt x="51" y="99"/>
                    <a:pt x="51" y="101"/>
                  </a:cubicBezTo>
                  <a:close/>
                  <a:moveTo>
                    <a:pt x="23" y="65"/>
                  </a:moveTo>
                  <a:cubicBezTo>
                    <a:pt x="23" y="65"/>
                    <a:pt x="23" y="65"/>
                    <a:pt x="23" y="65"/>
                  </a:cubicBezTo>
                  <a:cubicBezTo>
                    <a:pt x="25" y="63"/>
                    <a:pt x="26" y="61"/>
                    <a:pt x="28" y="59"/>
                  </a:cubicBezTo>
                  <a:cubicBezTo>
                    <a:pt x="28" y="59"/>
                    <a:pt x="28" y="58"/>
                    <a:pt x="28" y="58"/>
                  </a:cubicBezTo>
                  <a:cubicBezTo>
                    <a:pt x="26" y="60"/>
                    <a:pt x="24" y="63"/>
                    <a:pt x="23" y="65"/>
                  </a:cubicBezTo>
                  <a:close/>
                  <a:moveTo>
                    <a:pt x="70" y="76"/>
                  </a:moveTo>
                  <a:cubicBezTo>
                    <a:pt x="69" y="75"/>
                    <a:pt x="67" y="74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7" y="74"/>
                    <a:pt x="68" y="76"/>
                    <a:pt x="69" y="77"/>
                  </a:cubicBezTo>
                  <a:cubicBezTo>
                    <a:pt x="70" y="77"/>
                    <a:pt x="70" y="77"/>
                    <a:pt x="70" y="76"/>
                  </a:cubicBezTo>
                  <a:close/>
                  <a:moveTo>
                    <a:pt x="41" y="50"/>
                  </a:moveTo>
                  <a:cubicBezTo>
                    <a:pt x="42" y="51"/>
                    <a:pt x="43" y="52"/>
                    <a:pt x="44" y="53"/>
                  </a:cubicBezTo>
                  <a:cubicBezTo>
                    <a:pt x="44" y="53"/>
                    <a:pt x="44" y="52"/>
                    <a:pt x="45" y="52"/>
                  </a:cubicBezTo>
                  <a:cubicBezTo>
                    <a:pt x="44" y="51"/>
                    <a:pt x="43" y="50"/>
                    <a:pt x="42" y="49"/>
                  </a:cubicBezTo>
                  <a:cubicBezTo>
                    <a:pt x="42" y="49"/>
                    <a:pt x="41" y="49"/>
                    <a:pt x="41" y="50"/>
                  </a:cubicBezTo>
                  <a:close/>
                  <a:moveTo>
                    <a:pt x="36" y="138"/>
                  </a:moveTo>
                  <a:cubicBezTo>
                    <a:pt x="36" y="138"/>
                    <a:pt x="36" y="138"/>
                    <a:pt x="36" y="138"/>
                  </a:cubicBezTo>
                  <a:cubicBezTo>
                    <a:pt x="34" y="140"/>
                    <a:pt x="32" y="142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2" y="143"/>
                    <a:pt x="34" y="141"/>
                    <a:pt x="35" y="139"/>
                  </a:cubicBezTo>
                  <a:cubicBezTo>
                    <a:pt x="36" y="139"/>
                    <a:pt x="36" y="138"/>
                    <a:pt x="36" y="138"/>
                  </a:cubicBezTo>
                  <a:close/>
                  <a:moveTo>
                    <a:pt x="76" y="86"/>
                  </a:moveTo>
                  <a:cubicBezTo>
                    <a:pt x="76" y="85"/>
                    <a:pt x="75" y="84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4"/>
                    <a:pt x="74" y="86"/>
                    <a:pt x="75" y="87"/>
                  </a:cubicBezTo>
                  <a:cubicBezTo>
                    <a:pt x="75" y="87"/>
                    <a:pt x="76" y="86"/>
                    <a:pt x="76" y="86"/>
                  </a:cubicBezTo>
                  <a:close/>
                  <a:moveTo>
                    <a:pt x="14" y="18"/>
                  </a:moveTo>
                  <a:cubicBezTo>
                    <a:pt x="14" y="18"/>
                    <a:pt x="13" y="17"/>
                    <a:pt x="13" y="17"/>
                  </a:cubicBezTo>
                  <a:cubicBezTo>
                    <a:pt x="12" y="18"/>
                    <a:pt x="12" y="19"/>
                    <a:pt x="11" y="21"/>
                  </a:cubicBezTo>
                  <a:cubicBezTo>
                    <a:pt x="12" y="21"/>
                    <a:pt x="12" y="21"/>
                    <a:pt x="13" y="20"/>
                  </a:cubicBezTo>
                  <a:cubicBezTo>
                    <a:pt x="13" y="20"/>
                    <a:pt x="14" y="19"/>
                    <a:pt x="14" y="18"/>
                  </a:cubicBezTo>
                  <a:close/>
                  <a:moveTo>
                    <a:pt x="20" y="127"/>
                  </a:moveTo>
                  <a:cubicBezTo>
                    <a:pt x="19" y="127"/>
                    <a:pt x="18" y="128"/>
                    <a:pt x="18" y="129"/>
                  </a:cubicBezTo>
                  <a:cubicBezTo>
                    <a:pt x="18" y="130"/>
                    <a:pt x="18" y="131"/>
                    <a:pt x="19" y="132"/>
                  </a:cubicBezTo>
                  <a:cubicBezTo>
                    <a:pt x="19" y="131"/>
                    <a:pt x="20" y="131"/>
                    <a:pt x="20" y="130"/>
                  </a:cubicBezTo>
                  <a:cubicBezTo>
                    <a:pt x="20" y="129"/>
                    <a:pt x="20" y="128"/>
                    <a:pt x="20" y="127"/>
                  </a:cubicBezTo>
                  <a:close/>
                  <a:moveTo>
                    <a:pt x="61" y="113"/>
                  </a:moveTo>
                  <a:cubicBezTo>
                    <a:pt x="60" y="114"/>
                    <a:pt x="59" y="115"/>
                    <a:pt x="58" y="117"/>
                  </a:cubicBezTo>
                  <a:cubicBezTo>
                    <a:pt x="60" y="116"/>
                    <a:pt x="61" y="115"/>
                    <a:pt x="62" y="114"/>
                  </a:cubicBezTo>
                  <a:cubicBezTo>
                    <a:pt x="62" y="113"/>
                    <a:pt x="62" y="113"/>
                    <a:pt x="61" y="113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0" y="16"/>
                    <a:pt x="11" y="15"/>
                  </a:cubicBezTo>
                  <a:cubicBezTo>
                    <a:pt x="10" y="14"/>
                    <a:pt x="10" y="14"/>
                    <a:pt x="9" y="13"/>
                  </a:cubicBezTo>
                  <a:cubicBezTo>
                    <a:pt x="9" y="15"/>
                    <a:pt x="9" y="17"/>
                    <a:pt x="9" y="18"/>
                  </a:cubicBezTo>
                  <a:close/>
                  <a:moveTo>
                    <a:pt x="6" y="91"/>
                  </a:moveTo>
                  <a:cubicBezTo>
                    <a:pt x="5" y="91"/>
                    <a:pt x="5" y="91"/>
                    <a:pt x="5" y="91"/>
                  </a:cubicBezTo>
                  <a:cubicBezTo>
                    <a:pt x="5" y="91"/>
                    <a:pt x="5" y="91"/>
                    <a:pt x="5" y="92"/>
                  </a:cubicBezTo>
                  <a:cubicBezTo>
                    <a:pt x="5" y="94"/>
                    <a:pt x="5" y="95"/>
                    <a:pt x="5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5" y="97"/>
                    <a:pt x="6" y="97"/>
                    <a:pt x="6" y="96"/>
                  </a:cubicBezTo>
                  <a:cubicBezTo>
                    <a:pt x="6" y="94"/>
                    <a:pt x="6" y="93"/>
                    <a:pt x="6" y="91"/>
                  </a:cubicBezTo>
                  <a:close/>
                  <a:moveTo>
                    <a:pt x="13" y="188"/>
                  </a:moveTo>
                  <a:cubicBezTo>
                    <a:pt x="13" y="187"/>
                    <a:pt x="12" y="186"/>
                    <a:pt x="12" y="185"/>
                  </a:cubicBezTo>
                  <a:cubicBezTo>
                    <a:pt x="11" y="186"/>
                    <a:pt x="11" y="187"/>
                    <a:pt x="10" y="187"/>
                  </a:cubicBezTo>
                  <a:cubicBezTo>
                    <a:pt x="11" y="188"/>
                    <a:pt x="12" y="188"/>
                    <a:pt x="13" y="188"/>
                  </a:cubicBezTo>
                  <a:close/>
                  <a:moveTo>
                    <a:pt x="57" y="128"/>
                  </a:moveTo>
                  <a:cubicBezTo>
                    <a:pt x="58" y="127"/>
                    <a:pt x="59" y="127"/>
                    <a:pt x="60" y="126"/>
                  </a:cubicBezTo>
                  <a:cubicBezTo>
                    <a:pt x="60" y="125"/>
                    <a:pt x="60" y="125"/>
                    <a:pt x="60" y="124"/>
                  </a:cubicBezTo>
                  <a:cubicBezTo>
                    <a:pt x="58" y="126"/>
                    <a:pt x="57" y="127"/>
                    <a:pt x="57" y="128"/>
                  </a:cubicBezTo>
                  <a:cubicBezTo>
                    <a:pt x="57" y="128"/>
                    <a:pt x="57" y="128"/>
                    <a:pt x="57" y="128"/>
                  </a:cubicBezTo>
                  <a:close/>
                  <a:moveTo>
                    <a:pt x="11" y="111"/>
                  </a:moveTo>
                  <a:cubicBezTo>
                    <a:pt x="11" y="111"/>
                    <a:pt x="11" y="111"/>
                    <a:pt x="11" y="111"/>
                  </a:cubicBezTo>
                  <a:cubicBezTo>
                    <a:pt x="11" y="109"/>
                    <a:pt x="12" y="107"/>
                    <a:pt x="12" y="104"/>
                  </a:cubicBezTo>
                  <a:cubicBezTo>
                    <a:pt x="11" y="105"/>
                    <a:pt x="11" y="106"/>
                    <a:pt x="11" y="107"/>
                  </a:cubicBezTo>
                  <a:cubicBezTo>
                    <a:pt x="11" y="108"/>
                    <a:pt x="11" y="110"/>
                    <a:pt x="11" y="111"/>
                  </a:cubicBezTo>
                  <a:close/>
                  <a:moveTo>
                    <a:pt x="65" y="96"/>
                  </a:moveTo>
                  <a:cubicBezTo>
                    <a:pt x="65" y="96"/>
                    <a:pt x="65" y="96"/>
                    <a:pt x="65" y="96"/>
                  </a:cubicBezTo>
                  <a:cubicBezTo>
                    <a:pt x="63" y="98"/>
                    <a:pt x="61" y="100"/>
                    <a:pt x="59" y="101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61" y="100"/>
                    <a:pt x="63" y="98"/>
                    <a:pt x="65" y="96"/>
                  </a:cubicBezTo>
                  <a:close/>
                  <a:moveTo>
                    <a:pt x="54" y="130"/>
                  </a:moveTo>
                  <a:cubicBezTo>
                    <a:pt x="54" y="131"/>
                    <a:pt x="53" y="131"/>
                    <a:pt x="53" y="132"/>
                  </a:cubicBezTo>
                  <a:cubicBezTo>
                    <a:pt x="52" y="132"/>
                    <a:pt x="52" y="133"/>
                    <a:pt x="51" y="133"/>
                  </a:cubicBezTo>
                  <a:cubicBezTo>
                    <a:pt x="50" y="134"/>
                    <a:pt x="50" y="134"/>
                    <a:pt x="50" y="135"/>
                  </a:cubicBezTo>
                  <a:cubicBezTo>
                    <a:pt x="52" y="134"/>
                    <a:pt x="53" y="132"/>
                    <a:pt x="54" y="131"/>
                  </a:cubicBezTo>
                  <a:cubicBezTo>
                    <a:pt x="55" y="131"/>
                    <a:pt x="55" y="130"/>
                    <a:pt x="54" y="130"/>
                  </a:cubicBezTo>
                  <a:close/>
                  <a:moveTo>
                    <a:pt x="23" y="91"/>
                  </a:moveTo>
                  <a:cubicBezTo>
                    <a:pt x="23" y="90"/>
                    <a:pt x="23" y="90"/>
                    <a:pt x="23" y="90"/>
                  </a:cubicBezTo>
                  <a:cubicBezTo>
                    <a:pt x="22" y="91"/>
                    <a:pt x="22" y="92"/>
                    <a:pt x="21" y="92"/>
                  </a:cubicBezTo>
                  <a:cubicBezTo>
                    <a:pt x="22" y="93"/>
                    <a:pt x="22" y="95"/>
                    <a:pt x="22" y="96"/>
                  </a:cubicBezTo>
                  <a:cubicBezTo>
                    <a:pt x="23" y="94"/>
                    <a:pt x="23" y="92"/>
                    <a:pt x="23" y="91"/>
                  </a:cubicBezTo>
                  <a:close/>
                  <a:moveTo>
                    <a:pt x="51" y="89"/>
                  </a:moveTo>
                  <a:cubicBezTo>
                    <a:pt x="50" y="90"/>
                    <a:pt x="49" y="91"/>
                    <a:pt x="48" y="92"/>
                  </a:cubicBezTo>
                  <a:cubicBezTo>
                    <a:pt x="48" y="93"/>
                    <a:pt x="49" y="93"/>
                    <a:pt x="49" y="94"/>
                  </a:cubicBezTo>
                  <a:cubicBezTo>
                    <a:pt x="50" y="92"/>
                    <a:pt x="51" y="91"/>
                    <a:pt x="51" y="89"/>
                  </a:cubicBezTo>
                  <a:close/>
                  <a:moveTo>
                    <a:pt x="27" y="142"/>
                  </a:moveTo>
                  <a:cubicBezTo>
                    <a:pt x="27" y="142"/>
                    <a:pt x="27" y="142"/>
                    <a:pt x="27" y="142"/>
                  </a:cubicBezTo>
                  <a:cubicBezTo>
                    <a:pt x="27" y="140"/>
                    <a:pt x="28" y="138"/>
                    <a:pt x="28" y="136"/>
                  </a:cubicBezTo>
                  <a:cubicBezTo>
                    <a:pt x="27" y="137"/>
                    <a:pt x="26" y="138"/>
                    <a:pt x="26" y="139"/>
                  </a:cubicBezTo>
                  <a:cubicBezTo>
                    <a:pt x="27" y="140"/>
                    <a:pt x="27" y="141"/>
                    <a:pt x="27" y="142"/>
                  </a:cubicBezTo>
                  <a:close/>
                  <a:moveTo>
                    <a:pt x="31" y="148"/>
                  </a:moveTo>
                  <a:cubicBezTo>
                    <a:pt x="30" y="149"/>
                    <a:pt x="30" y="150"/>
                    <a:pt x="29" y="150"/>
                  </a:cubicBezTo>
                  <a:cubicBezTo>
                    <a:pt x="28" y="151"/>
                    <a:pt x="28" y="151"/>
                    <a:pt x="29" y="152"/>
                  </a:cubicBezTo>
                  <a:cubicBezTo>
                    <a:pt x="30" y="151"/>
                    <a:pt x="31" y="150"/>
                    <a:pt x="31" y="149"/>
                  </a:cubicBezTo>
                  <a:cubicBezTo>
                    <a:pt x="32" y="149"/>
                    <a:pt x="32" y="148"/>
                    <a:pt x="31" y="148"/>
                  </a:cubicBezTo>
                  <a:close/>
                  <a:moveTo>
                    <a:pt x="77" y="116"/>
                  </a:moveTo>
                  <a:cubicBezTo>
                    <a:pt x="76" y="117"/>
                    <a:pt x="76" y="117"/>
                    <a:pt x="76" y="117"/>
                  </a:cubicBezTo>
                  <a:cubicBezTo>
                    <a:pt x="75" y="118"/>
                    <a:pt x="73" y="120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3" y="121"/>
                    <a:pt x="75" y="119"/>
                    <a:pt x="76" y="117"/>
                  </a:cubicBezTo>
                  <a:cubicBezTo>
                    <a:pt x="77" y="117"/>
                    <a:pt x="77" y="117"/>
                    <a:pt x="77" y="116"/>
                  </a:cubicBezTo>
                  <a:close/>
                  <a:moveTo>
                    <a:pt x="16" y="50"/>
                  </a:moveTo>
                  <a:cubicBezTo>
                    <a:pt x="15" y="51"/>
                    <a:pt x="12" y="56"/>
                    <a:pt x="12" y="57"/>
                  </a:cubicBezTo>
                  <a:cubicBezTo>
                    <a:pt x="13" y="55"/>
                    <a:pt x="15" y="53"/>
                    <a:pt x="16" y="52"/>
                  </a:cubicBezTo>
                  <a:cubicBezTo>
                    <a:pt x="16" y="51"/>
                    <a:pt x="16" y="51"/>
                    <a:pt x="16" y="50"/>
                  </a:cubicBezTo>
                  <a:close/>
                  <a:moveTo>
                    <a:pt x="25" y="160"/>
                  </a:moveTo>
                  <a:cubicBezTo>
                    <a:pt x="25" y="160"/>
                    <a:pt x="22" y="163"/>
                    <a:pt x="22" y="164"/>
                  </a:cubicBezTo>
                  <a:cubicBezTo>
                    <a:pt x="22" y="164"/>
                    <a:pt x="22" y="164"/>
                    <a:pt x="22" y="165"/>
                  </a:cubicBezTo>
                  <a:cubicBezTo>
                    <a:pt x="23" y="163"/>
                    <a:pt x="25" y="162"/>
                    <a:pt x="26" y="161"/>
                  </a:cubicBezTo>
                  <a:cubicBezTo>
                    <a:pt x="26" y="161"/>
                    <a:pt x="26" y="160"/>
                    <a:pt x="25" y="160"/>
                  </a:cubicBezTo>
                  <a:close/>
                  <a:moveTo>
                    <a:pt x="22" y="18"/>
                  </a:moveTo>
                  <a:cubicBezTo>
                    <a:pt x="21" y="17"/>
                    <a:pt x="20" y="17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20" y="18"/>
                    <a:pt x="20" y="19"/>
                  </a:cubicBezTo>
                  <a:cubicBezTo>
                    <a:pt x="21" y="19"/>
                    <a:pt x="21" y="18"/>
                    <a:pt x="22" y="18"/>
                  </a:cubicBezTo>
                  <a:close/>
                  <a:moveTo>
                    <a:pt x="52" y="94"/>
                  </a:moveTo>
                  <a:cubicBezTo>
                    <a:pt x="53" y="94"/>
                    <a:pt x="53" y="94"/>
                    <a:pt x="53" y="94"/>
                  </a:cubicBezTo>
                  <a:cubicBezTo>
                    <a:pt x="53" y="93"/>
                    <a:pt x="54" y="92"/>
                    <a:pt x="55" y="92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3" y="91"/>
                    <a:pt x="53" y="92"/>
                    <a:pt x="52" y="94"/>
                  </a:cubicBezTo>
                  <a:close/>
                  <a:moveTo>
                    <a:pt x="9" y="80"/>
                  </a:moveTo>
                  <a:cubicBezTo>
                    <a:pt x="10" y="79"/>
                    <a:pt x="10" y="78"/>
                    <a:pt x="10" y="76"/>
                  </a:cubicBezTo>
                  <a:cubicBezTo>
                    <a:pt x="9" y="76"/>
                    <a:pt x="9" y="77"/>
                    <a:pt x="9" y="77"/>
                  </a:cubicBezTo>
                  <a:cubicBezTo>
                    <a:pt x="9" y="78"/>
                    <a:pt x="9" y="79"/>
                    <a:pt x="9" y="80"/>
                  </a:cubicBezTo>
                  <a:close/>
                  <a:moveTo>
                    <a:pt x="80" y="104"/>
                  </a:moveTo>
                  <a:cubicBezTo>
                    <a:pt x="80" y="104"/>
                    <a:pt x="77" y="107"/>
                    <a:pt x="76" y="107"/>
                  </a:cubicBezTo>
                  <a:cubicBezTo>
                    <a:pt x="76" y="108"/>
                    <a:pt x="76" y="108"/>
                    <a:pt x="77" y="109"/>
                  </a:cubicBezTo>
                  <a:cubicBezTo>
                    <a:pt x="78" y="107"/>
                    <a:pt x="79" y="105"/>
                    <a:pt x="80" y="104"/>
                  </a:cubicBezTo>
                  <a:close/>
                  <a:moveTo>
                    <a:pt x="83" y="110"/>
                  </a:moveTo>
                  <a:cubicBezTo>
                    <a:pt x="83" y="110"/>
                    <a:pt x="83" y="110"/>
                    <a:pt x="83" y="110"/>
                  </a:cubicBezTo>
                  <a:cubicBezTo>
                    <a:pt x="83" y="110"/>
                    <a:pt x="83" y="110"/>
                    <a:pt x="82" y="110"/>
                  </a:cubicBezTo>
                  <a:cubicBezTo>
                    <a:pt x="81" y="112"/>
                    <a:pt x="80" y="113"/>
                    <a:pt x="78" y="115"/>
                  </a:cubicBezTo>
                  <a:cubicBezTo>
                    <a:pt x="78" y="115"/>
                    <a:pt x="78" y="115"/>
                    <a:pt x="78" y="115"/>
                  </a:cubicBezTo>
                  <a:cubicBezTo>
                    <a:pt x="80" y="113"/>
                    <a:pt x="82" y="112"/>
                    <a:pt x="83" y="110"/>
                  </a:cubicBezTo>
                  <a:close/>
                  <a:moveTo>
                    <a:pt x="23" y="157"/>
                  </a:moveTo>
                  <a:cubicBezTo>
                    <a:pt x="22" y="158"/>
                    <a:pt x="22" y="159"/>
                    <a:pt x="21" y="160"/>
                  </a:cubicBezTo>
                  <a:cubicBezTo>
                    <a:pt x="21" y="160"/>
                    <a:pt x="21" y="161"/>
                    <a:pt x="21" y="161"/>
                  </a:cubicBezTo>
                  <a:cubicBezTo>
                    <a:pt x="22" y="160"/>
                    <a:pt x="24" y="159"/>
                    <a:pt x="23" y="157"/>
                  </a:cubicBezTo>
                  <a:close/>
                  <a:moveTo>
                    <a:pt x="43" y="92"/>
                  </a:moveTo>
                  <a:cubicBezTo>
                    <a:pt x="41" y="94"/>
                    <a:pt x="41" y="95"/>
                    <a:pt x="40" y="97"/>
                  </a:cubicBezTo>
                  <a:cubicBezTo>
                    <a:pt x="42" y="96"/>
                    <a:pt x="42" y="95"/>
                    <a:pt x="43" y="94"/>
                  </a:cubicBezTo>
                  <a:cubicBezTo>
                    <a:pt x="43" y="93"/>
                    <a:pt x="43" y="93"/>
                    <a:pt x="43" y="92"/>
                  </a:cubicBezTo>
                  <a:close/>
                  <a:moveTo>
                    <a:pt x="9" y="123"/>
                  </a:moveTo>
                  <a:cubicBezTo>
                    <a:pt x="9" y="123"/>
                    <a:pt x="9" y="123"/>
                    <a:pt x="9" y="123"/>
                  </a:cubicBezTo>
                  <a:cubicBezTo>
                    <a:pt x="9" y="123"/>
                    <a:pt x="10" y="123"/>
                    <a:pt x="10" y="122"/>
                  </a:cubicBezTo>
                  <a:cubicBezTo>
                    <a:pt x="10" y="121"/>
                    <a:pt x="10" y="119"/>
                    <a:pt x="9" y="118"/>
                  </a:cubicBezTo>
                  <a:cubicBezTo>
                    <a:pt x="9" y="120"/>
                    <a:pt x="9" y="122"/>
                    <a:pt x="9" y="123"/>
                  </a:cubicBezTo>
                  <a:close/>
                  <a:moveTo>
                    <a:pt x="12" y="152"/>
                  </a:moveTo>
                  <a:cubicBezTo>
                    <a:pt x="13" y="151"/>
                    <a:pt x="13" y="151"/>
                    <a:pt x="13" y="149"/>
                  </a:cubicBezTo>
                  <a:cubicBezTo>
                    <a:pt x="13" y="149"/>
                    <a:pt x="13" y="148"/>
                    <a:pt x="13" y="147"/>
                  </a:cubicBezTo>
                  <a:cubicBezTo>
                    <a:pt x="13" y="147"/>
                    <a:pt x="13" y="146"/>
                    <a:pt x="13" y="146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48"/>
                    <a:pt x="12" y="150"/>
                    <a:pt x="12" y="152"/>
                  </a:cubicBezTo>
                  <a:close/>
                  <a:moveTo>
                    <a:pt x="63" y="129"/>
                  </a:moveTo>
                  <a:cubicBezTo>
                    <a:pt x="64" y="129"/>
                    <a:pt x="64" y="129"/>
                    <a:pt x="64" y="129"/>
                  </a:cubicBezTo>
                  <a:cubicBezTo>
                    <a:pt x="65" y="128"/>
                    <a:pt x="69" y="125"/>
                    <a:pt x="69" y="124"/>
                  </a:cubicBezTo>
                  <a:cubicBezTo>
                    <a:pt x="67" y="126"/>
                    <a:pt x="65" y="127"/>
                    <a:pt x="63" y="129"/>
                  </a:cubicBezTo>
                  <a:close/>
                  <a:moveTo>
                    <a:pt x="44" y="129"/>
                  </a:moveTo>
                  <a:cubicBezTo>
                    <a:pt x="41" y="131"/>
                    <a:pt x="40" y="133"/>
                    <a:pt x="40" y="134"/>
                  </a:cubicBezTo>
                  <a:cubicBezTo>
                    <a:pt x="41" y="132"/>
                    <a:pt x="43" y="130"/>
                    <a:pt x="44" y="129"/>
                  </a:cubicBezTo>
                  <a:close/>
                  <a:moveTo>
                    <a:pt x="5" y="103"/>
                  </a:moveTo>
                  <a:cubicBezTo>
                    <a:pt x="5" y="103"/>
                    <a:pt x="5" y="104"/>
                    <a:pt x="5" y="104"/>
                  </a:cubicBezTo>
                  <a:cubicBezTo>
                    <a:pt x="5" y="105"/>
                    <a:pt x="5" y="106"/>
                    <a:pt x="5" y="107"/>
                  </a:cubicBezTo>
                  <a:cubicBezTo>
                    <a:pt x="6" y="106"/>
                    <a:pt x="6" y="106"/>
                    <a:pt x="5" y="103"/>
                  </a:cubicBezTo>
                  <a:close/>
                  <a:moveTo>
                    <a:pt x="31" y="27"/>
                  </a:moveTo>
                  <a:cubicBezTo>
                    <a:pt x="33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8"/>
                    <a:pt x="32" y="27"/>
                    <a:pt x="31" y="26"/>
                  </a:cubicBezTo>
                  <a:cubicBezTo>
                    <a:pt x="31" y="27"/>
                    <a:pt x="31" y="27"/>
                    <a:pt x="31" y="27"/>
                  </a:cubicBezTo>
                  <a:close/>
                  <a:moveTo>
                    <a:pt x="59" y="67"/>
                  </a:moveTo>
                  <a:cubicBezTo>
                    <a:pt x="58" y="67"/>
                    <a:pt x="58" y="66"/>
                    <a:pt x="57" y="65"/>
                  </a:cubicBezTo>
                  <a:cubicBezTo>
                    <a:pt x="57" y="66"/>
                    <a:pt x="56" y="66"/>
                    <a:pt x="57" y="66"/>
                  </a:cubicBezTo>
                  <a:cubicBezTo>
                    <a:pt x="57" y="67"/>
                    <a:pt x="57" y="68"/>
                    <a:pt x="58" y="68"/>
                  </a:cubicBezTo>
                  <a:cubicBezTo>
                    <a:pt x="58" y="68"/>
                    <a:pt x="58" y="68"/>
                    <a:pt x="59" y="67"/>
                  </a:cubicBezTo>
                  <a:close/>
                  <a:moveTo>
                    <a:pt x="9" y="157"/>
                  </a:moveTo>
                  <a:cubicBezTo>
                    <a:pt x="9" y="156"/>
                    <a:pt x="10" y="152"/>
                    <a:pt x="10" y="150"/>
                  </a:cubicBezTo>
                  <a:cubicBezTo>
                    <a:pt x="9" y="152"/>
                    <a:pt x="9" y="155"/>
                    <a:pt x="9" y="157"/>
                  </a:cubicBezTo>
                  <a:close/>
                  <a:moveTo>
                    <a:pt x="26" y="150"/>
                  </a:moveTo>
                  <a:cubicBezTo>
                    <a:pt x="25" y="150"/>
                    <a:pt x="21" y="155"/>
                    <a:pt x="21" y="156"/>
                  </a:cubicBezTo>
                  <a:cubicBezTo>
                    <a:pt x="23" y="154"/>
                    <a:pt x="24" y="152"/>
                    <a:pt x="26" y="150"/>
                  </a:cubicBezTo>
                  <a:cubicBezTo>
                    <a:pt x="26" y="150"/>
                    <a:pt x="26" y="150"/>
                    <a:pt x="26" y="150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5"/>
                    <a:pt x="19" y="25"/>
                  </a:cubicBezTo>
                  <a:cubicBezTo>
                    <a:pt x="20" y="26"/>
                    <a:pt x="20" y="26"/>
                    <a:pt x="21" y="26"/>
                  </a:cubicBezTo>
                  <a:cubicBezTo>
                    <a:pt x="21" y="26"/>
                    <a:pt x="21" y="26"/>
                    <a:pt x="22" y="25"/>
                  </a:cubicBezTo>
                  <a:cubicBezTo>
                    <a:pt x="21" y="25"/>
                    <a:pt x="21" y="24"/>
                    <a:pt x="20" y="24"/>
                  </a:cubicBezTo>
                  <a:close/>
                  <a:moveTo>
                    <a:pt x="9" y="158"/>
                  </a:moveTo>
                  <a:cubicBezTo>
                    <a:pt x="8" y="159"/>
                    <a:pt x="8" y="163"/>
                    <a:pt x="9" y="166"/>
                  </a:cubicBezTo>
                  <a:cubicBezTo>
                    <a:pt x="9" y="161"/>
                    <a:pt x="9" y="159"/>
                    <a:pt x="9" y="158"/>
                  </a:cubicBezTo>
                  <a:close/>
                  <a:moveTo>
                    <a:pt x="4" y="59"/>
                  </a:moveTo>
                  <a:cubicBezTo>
                    <a:pt x="4" y="60"/>
                    <a:pt x="4" y="65"/>
                    <a:pt x="4" y="66"/>
                  </a:cubicBezTo>
                  <a:cubicBezTo>
                    <a:pt x="5" y="65"/>
                    <a:pt x="5" y="61"/>
                    <a:pt x="4" y="59"/>
                  </a:cubicBezTo>
                  <a:close/>
                  <a:moveTo>
                    <a:pt x="27" y="153"/>
                  </a:moveTo>
                  <a:cubicBezTo>
                    <a:pt x="26" y="154"/>
                    <a:pt x="25" y="155"/>
                    <a:pt x="24" y="156"/>
                  </a:cubicBezTo>
                  <a:cubicBezTo>
                    <a:pt x="25" y="156"/>
                    <a:pt x="25" y="156"/>
                    <a:pt x="26" y="156"/>
                  </a:cubicBezTo>
                  <a:cubicBezTo>
                    <a:pt x="26" y="155"/>
                    <a:pt x="27" y="155"/>
                    <a:pt x="27" y="153"/>
                  </a:cubicBezTo>
                  <a:close/>
                  <a:moveTo>
                    <a:pt x="76" y="89"/>
                  </a:moveTo>
                  <a:cubicBezTo>
                    <a:pt x="76" y="90"/>
                    <a:pt x="76" y="90"/>
                    <a:pt x="76" y="91"/>
                  </a:cubicBezTo>
                  <a:cubicBezTo>
                    <a:pt x="76" y="91"/>
                    <a:pt x="76" y="91"/>
                    <a:pt x="76" y="91"/>
                  </a:cubicBezTo>
                  <a:cubicBezTo>
                    <a:pt x="77" y="90"/>
                    <a:pt x="77" y="89"/>
                    <a:pt x="77" y="88"/>
                  </a:cubicBezTo>
                  <a:cubicBezTo>
                    <a:pt x="77" y="89"/>
                    <a:pt x="76" y="89"/>
                    <a:pt x="76" y="89"/>
                  </a:cubicBezTo>
                  <a:close/>
                  <a:moveTo>
                    <a:pt x="18" y="22"/>
                  </a:moveTo>
                  <a:cubicBezTo>
                    <a:pt x="18" y="21"/>
                    <a:pt x="17" y="21"/>
                    <a:pt x="17" y="21"/>
                  </a:cubicBezTo>
                  <a:cubicBezTo>
                    <a:pt x="16" y="21"/>
                    <a:pt x="16" y="22"/>
                    <a:pt x="16" y="23"/>
                  </a:cubicBezTo>
                  <a:cubicBezTo>
                    <a:pt x="16" y="23"/>
                    <a:pt x="16" y="23"/>
                    <a:pt x="17" y="23"/>
                  </a:cubicBezTo>
                  <a:cubicBezTo>
                    <a:pt x="17" y="23"/>
                    <a:pt x="18" y="22"/>
                    <a:pt x="18" y="22"/>
                  </a:cubicBezTo>
                  <a:close/>
                  <a:moveTo>
                    <a:pt x="52" y="65"/>
                  </a:moveTo>
                  <a:cubicBezTo>
                    <a:pt x="52" y="64"/>
                    <a:pt x="53" y="64"/>
                    <a:pt x="52" y="64"/>
                  </a:cubicBezTo>
                  <a:cubicBezTo>
                    <a:pt x="52" y="63"/>
                    <a:pt x="52" y="62"/>
                    <a:pt x="51" y="62"/>
                  </a:cubicBezTo>
                  <a:cubicBezTo>
                    <a:pt x="51" y="62"/>
                    <a:pt x="51" y="62"/>
                    <a:pt x="50" y="63"/>
                  </a:cubicBezTo>
                  <a:cubicBezTo>
                    <a:pt x="51" y="63"/>
                    <a:pt x="51" y="64"/>
                    <a:pt x="52" y="65"/>
                  </a:cubicBezTo>
                  <a:close/>
                  <a:moveTo>
                    <a:pt x="83" y="158"/>
                  </a:moveTo>
                  <a:cubicBezTo>
                    <a:pt x="83" y="158"/>
                    <a:pt x="83" y="158"/>
                    <a:pt x="83" y="158"/>
                  </a:cubicBezTo>
                  <a:cubicBezTo>
                    <a:pt x="84" y="157"/>
                    <a:pt x="85" y="155"/>
                    <a:pt x="87" y="154"/>
                  </a:cubicBezTo>
                  <a:cubicBezTo>
                    <a:pt x="87" y="154"/>
                    <a:pt x="86" y="154"/>
                    <a:pt x="86" y="154"/>
                  </a:cubicBezTo>
                  <a:cubicBezTo>
                    <a:pt x="85" y="155"/>
                    <a:pt x="84" y="156"/>
                    <a:pt x="83" y="157"/>
                  </a:cubicBezTo>
                  <a:cubicBezTo>
                    <a:pt x="83" y="157"/>
                    <a:pt x="83" y="158"/>
                    <a:pt x="83" y="158"/>
                  </a:cubicBezTo>
                  <a:close/>
                  <a:moveTo>
                    <a:pt x="91" y="96"/>
                  </a:moveTo>
                  <a:cubicBezTo>
                    <a:pt x="89" y="95"/>
                    <a:pt x="89" y="96"/>
                    <a:pt x="89" y="98"/>
                  </a:cubicBezTo>
                  <a:cubicBezTo>
                    <a:pt x="89" y="97"/>
                    <a:pt x="90" y="97"/>
                    <a:pt x="91" y="96"/>
                  </a:cubicBezTo>
                  <a:close/>
                  <a:moveTo>
                    <a:pt x="46" y="97"/>
                  </a:moveTo>
                  <a:cubicBezTo>
                    <a:pt x="47" y="96"/>
                    <a:pt x="47" y="96"/>
                    <a:pt x="46" y="94"/>
                  </a:cubicBezTo>
                  <a:cubicBezTo>
                    <a:pt x="45" y="95"/>
                    <a:pt x="45" y="96"/>
                    <a:pt x="46" y="97"/>
                  </a:cubicBezTo>
                  <a:close/>
                  <a:moveTo>
                    <a:pt x="18" y="75"/>
                  </a:moveTo>
                  <a:cubicBezTo>
                    <a:pt x="17" y="76"/>
                    <a:pt x="17" y="77"/>
                    <a:pt x="17" y="79"/>
                  </a:cubicBezTo>
                  <a:cubicBezTo>
                    <a:pt x="18" y="78"/>
                    <a:pt x="18" y="77"/>
                    <a:pt x="18" y="75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2" y="38"/>
                    <a:pt x="13" y="37"/>
                    <a:pt x="14" y="36"/>
                  </a:cubicBezTo>
                  <a:cubicBezTo>
                    <a:pt x="14" y="35"/>
                    <a:pt x="14" y="35"/>
                    <a:pt x="13" y="35"/>
                  </a:cubicBezTo>
                  <a:cubicBezTo>
                    <a:pt x="13" y="36"/>
                    <a:pt x="12" y="37"/>
                    <a:pt x="11" y="39"/>
                  </a:cubicBezTo>
                  <a:close/>
                  <a:moveTo>
                    <a:pt x="19" y="35"/>
                  </a:moveTo>
                  <a:cubicBezTo>
                    <a:pt x="19" y="35"/>
                    <a:pt x="19" y="35"/>
                    <a:pt x="19" y="35"/>
                  </a:cubicBezTo>
                  <a:cubicBezTo>
                    <a:pt x="20" y="34"/>
                    <a:pt x="21" y="32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2"/>
                    <a:pt x="20" y="33"/>
                    <a:pt x="19" y="35"/>
                  </a:cubicBezTo>
                  <a:close/>
                  <a:moveTo>
                    <a:pt x="39" y="47"/>
                  </a:moveTo>
                  <a:cubicBezTo>
                    <a:pt x="39" y="47"/>
                    <a:pt x="40" y="46"/>
                    <a:pt x="40" y="46"/>
                  </a:cubicBezTo>
                  <a:cubicBezTo>
                    <a:pt x="39" y="45"/>
                    <a:pt x="38" y="45"/>
                    <a:pt x="38" y="44"/>
                  </a:cubicBezTo>
                  <a:cubicBezTo>
                    <a:pt x="37" y="45"/>
                    <a:pt x="38" y="45"/>
                    <a:pt x="39" y="47"/>
                  </a:cubicBezTo>
                  <a:close/>
                  <a:moveTo>
                    <a:pt x="8" y="47"/>
                  </a:moveTo>
                  <a:cubicBezTo>
                    <a:pt x="8" y="47"/>
                    <a:pt x="9" y="47"/>
                    <a:pt x="9" y="47"/>
                  </a:cubicBezTo>
                  <a:cubicBezTo>
                    <a:pt x="9" y="47"/>
                    <a:pt x="9" y="46"/>
                    <a:pt x="10" y="45"/>
                  </a:cubicBezTo>
                  <a:cubicBezTo>
                    <a:pt x="10" y="45"/>
                    <a:pt x="11" y="44"/>
                    <a:pt x="11" y="43"/>
                  </a:cubicBezTo>
                  <a:cubicBezTo>
                    <a:pt x="10" y="44"/>
                    <a:pt x="8" y="45"/>
                    <a:pt x="8" y="47"/>
                  </a:cubicBezTo>
                  <a:close/>
                  <a:moveTo>
                    <a:pt x="9" y="31"/>
                  </a:moveTo>
                  <a:cubicBezTo>
                    <a:pt x="9" y="30"/>
                    <a:pt x="10" y="29"/>
                    <a:pt x="11" y="27"/>
                  </a:cubicBezTo>
                  <a:cubicBezTo>
                    <a:pt x="9" y="29"/>
                    <a:pt x="8" y="30"/>
                    <a:pt x="9" y="31"/>
                  </a:cubicBezTo>
                  <a:close/>
                  <a:moveTo>
                    <a:pt x="15" y="155"/>
                  </a:moveTo>
                  <a:cubicBezTo>
                    <a:pt x="15" y="154"/>
                    <a:pt x="16" y="153"/>
                    <a:pt x="16" y="151"/>
                  </a:cubicBezTo>
                  <a:cubicBezTo>
                    <a:pt x="15" y="153"/>
                    <a:pt x="15" y="153"/>
                    <a:pt x="15" y="155"/>
                  </a:cubicBezTo>
                  <a:close/>
                  <a:moveTo>
                    <a:pt x="72" y="81"/>
                  </a:moveTo>
                  <a:cubicBezTo>
                    <a:pt x="72" y="80"/>
                    <a:pt x="72" y="79"/>
                    <a:pt x="72" y="79"/>
                  </a:cubicBezTo>
                  <a:cubicBezTo>
                    <a:pt x="72" y="79"/>
                    <a:pt x="72" y="78"/>
                    <a:pt x="72" y="78"/>
                  </a:cubicBezTo>
                  <a:cubicBezTo>
                    <a:pt x="72" y="79"/>
                    <a:pt x="71" y="79"/>
                    <a:pt x="71" y="80"/>
                  </a:cubicBezTo>
                  <a:cubicBezTo>
                    <a:pt x="71" y="80"/>
                    <a:pt x="71" y="80"/>
                    <a:pt x="71" y="81"/>
                  </a:cubicBezTo>
                  <a:cubicBezTo>
                    <a:pt x="71" y="81"/>
                    <a:pt x="72" y="81"/>
                    <a:pt x="72" y="81"/>
                  </a:cubicBezTo>
                  <a:close/>
                  <a:moveTo>
                    <a:pt x="18" y="165"/>
                  </a:moveTo>
                  <a:cubicBezTo>
                    <a:pt x="20" y="163"/>
                    <a:pt x="20" y="163"/>
                    <a:pt x="19" y="162"/>
                  </a:cubicBezTo>
                  <a:cubicBezTo>
                    <a:pt x="19" y="163"/>
                    <a:pt x="19" y="164"/>
                    <a:pt x="18" y="165"/>
                  </a:cubicBezTo>
                  <a:close/>
                  <a:moveTo>
                    <a:pt x="13" y="93"/>
                  </a:moveTo>
                  <a:cubicBezTo>
                    <a:pt x="12" y="94"/>
                    <a:pt x="11" y="94"/>
                    <a:pt x="12" y="96"/>
                  </a:cubicBezTo>
                  <a:cubicBezTo>
                    <a:pt x="12" y="95"/>
                    <a:pt x="13" y="94"/>
                    <a:pt x="13" y="93"/>
                  </a:cubicBezTo>
                  <a:close/>
                  <a:moveTo>
                    <a:pt x="10" y="144"/>
                  </a:moveTo>
                  <a:cubicBezTo>
                    <a:pt x="10" y="144"/>
                    <a:pt x="10" y="144"/>
                    <a:pt x="10" y="145"/>
                  </a:cubicBezTo>
                  <a:cubicBezTo>
                    <a:pt x="11" y="143"/>
                    <a:pt x="11" y="141"/>
                    <a:pt x="11" y="139"/>
                  </a:cubicBezTo>
                  <a:cubicBezTo>
                    <a:pt x="11" y="139"/>
                    <a:pt x="11" y="139"/>
                    <a:pt x="10" y="139"/>
                  </a:cubicBezTo>
                  <a:cubicBezTo>
                    <a:pt x="10" y="141"/>
                    <a:pt x="10" y="143"/>
                    <a:pt x="10" y="144"/>
                  </a:cubicBezTo>
                  <a:close/>
                  <a:moveTo>
                    <a:pt x="87" y="106"/>
                  </a:moveTo>
                  <a:cubicBezTo>
                    <a:pt x="87" y="106"/>
                    <a:pt x="87" y="106"/>
                    <a:pt x="87" y="106"/>
                  </a:cubicBezTo>
                  <a:cubicBezTo>
                    <a:pt x="88" y="106"/>
                    <a:pt x="89" y="105"/>
                    <a:pt x="90" y="104"/>
                  </a:cubicBezTo>
                  <a:cubicBezTo>
                    <a:pt x="90" y="104"/>
                    <a:pt x="90" y="104"/>
                    <a:pt x="90" y="103"/>
                  </a:cubicBezTo>
                  <a:cubicBezTo>
                    <a:pt x="89" y="104"/>
                    <a:pt x="88" y="105"/>
                    <a:pt x="87" y="106"/>
                  </a:cubicBezTo>
                  <a:close/>
                  <a:moveTo>
                    <a:pt x="13" y="27"/>
                  </a:moveTo>
                  <a:cubicBezTo>
                    <a:pt x="13" y="27"/>
                    <a:pt x="13" y="27"/>
                    <a:pt x="14" y="27"/>
                  </a:cubicBezTo>
                  <a:cubicBezTo>
                    <a:pt x="14" y="27"/>
                    <a:pt x="15" y="26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4" y="25"/>
                  </a:cubicBezTo>
                  <a:cubicBezTo>
                    <a:pt x="14" y="26"/>
                    <a:pt x="14" y="26"/>
                    <a:pt x="13" y="27"/>
                  </a:cubicBezTo>
                  <a:close/>
                  <a:moveTo>
                    <a:pt x="103" y="134"/>
                  </a:moveTo>
                  <a:cubicBezTo>
                    <a:pt x="104" y="133"/>
                    <a:pt x="104" y="132"/>
                    <a:pt x="103" y="131"/>
                  </a:cubicBezTo>
                  <a:cubicBezTo>
                    <a:pt x="103" y="132"/>
                    <a:pt x="103" y="133"/>
                    <a:pt x="103" y="134"/>
                  </a:cubicBezTo>
                  <a:close/>
                  <a:moveTo>
                    <a:pt x="37" y="100"/>
                  </a:moveTo>
                  <a:cubicBezTo>
                    <a:pt x="36" y="101"/>
                    <a:pt x="35" y="102"/>
                    <a:pt x="35" y="103"/>
                  </a:cubicBezTo>
                  <a:cubicBezTo>
                    <a:pt x="36" y="102"/>
                    <a:pt x="36" y="102"/>
                    <a:pt x="37" y="100"/>
                  </a:cubicBezTo>
                  <a:close/>
                  <a:moveTo>
                    <a:pt x="79" y="94"/>
                  </a:moveTo>
                  <a:cubicBezTo>
                    <a:pt x="79" y="94"/>
                    <a:pt x="79" y="94"/>
                    <a:pt x="79" y="94"/>
                  </a:cubicBezTo>
                  <a:cubicBezTo>
                    <a:pt x="79" y="94"/>
                    <a:pt x="80" y="94"/>
                    <a:pt x="81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4"/>
                    <a:pt x="79" y="94"/>
                    <a:pt x="79" y="94"/>
                  </a:cubicBezTo>
                  <a:close/>
                  <a:moveTo>
                    <a:pt x="34" y="36"/>
                  </a:moveTo>
                  <a:cubicBezTo>
                    <a:pt x="35" y="37"/>
                    <a:pt x="36" y="37"/>
                    <a:pt x="37" y="38"/>
                  </a:cubicBezTo>
                  <a:cubicBezTo>
                    <a:pt x="36" y="37"/>
                    <a:pt x="35" y="36"/>
                    <a:pt x="34" y="36"/>
                  </a:cubicBezTo>
                  <a:close/>
                  <a:moveTo>
                    <a:pt x="27" y="159"/>
                  </a:moveTo>
                  <a:cubicBezTo>
                    <a:pt x="28" y="158"/>
                    <a:pt x="28" y="157"/>
                    <a:pt x="29" y="156"/>
                  </a:cubicBezTo>
                  <a:cubicBezTo>
                    <a:pt x="28" y="156"/>
                    <a:pt x="28" y="157"/>
                    <a:pt x="28" y="157"/>
                  </a:cubicBezTo>
                  <a:cubicBezTo>
                    <a:pt x="27" y="157"/>
                    <a:pt x="27" y="158"/>
                    <a:pt x="27" y="159"/>
                  </a:cubicBezTo>
                  <a:close/>
                  <a:moveTo>
                    <a:pt x="55" y="120"/>
                  </a:moveTo>
                  <a:cubicBezTo>
                    <a:pt x="56" y="119"/>
                    <a:pt x="57" y="118"/>
                    <a:pt x="58" y="117"/>
                  </a:cubicBezTo>
                  <a:cubicBezTo>
                    <a:pt x="56" y="118"/>
                    <a:pt x="56" y="119"/>
                    <a:pt x="55" y="120"/>
                  </a:cubicBezTo>
                  <a:close/>
                  <a:moveTo>
                    <a:pt x="13" y="170"/>
                  </a:moveTo>
                  <a:cubicBezTo>
                    <a:pt x="14" y="169"/>
                    <a:pt x="14" y="169"/>
                    <a:pt x="14" y="168"/>
                  </a:cubicBezTo>
                  <a:cubicBezTo>
                    <a:pt x="14" y="168"/>
                    <a:pt x="13" y="169"/>
                    <a:pt x="13" y="170"/>
                  </a:cubicBezTo>
                  <a:close/>
                  <a:moveTo>
                    <a:pt x="28" y="32"/>
                  </a:moveTo>
                  <a:cubicBezTo>
                    <a:pt x="28" y="32"/>
                    <a:pt x="27" y="32"/>
                    <a:pt x="27" y="32"/>
                  </a:cubicBezTo>
                  <a:cubicBezTo>
                    <a:pt x="28" y="33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8" y="33"/>
                    <a:pt x="28" y="32"/>
                  </a:cubicBezTo>
                  <a:close/>
                  <a:moveTo>
                    <a:pt x="72" y="94"/>
                  </a:moveTo>
                  <a:cubicBezTo>
                    <a:pt x="72" y="94"/>
                    <a:pt x="72" y="94"/>
                    <a:pt x="72" y="92"/>
                  </a:cubicBezTo>
                  <a:cubicBezTo>
                    <a:pt x="71" y="93"/>
                    <a:pt x="71" y="93"/>
                    <a:pt x="72" y="94"/>
                  </a:cubicBezTo>
                  <a:close/>
                  <a:moveTo>
                    <a:pt x="90" y="87"/>
                  </a:moveTo>
                  <a:cubicBezTo>
                    <a:pt x="90" y="86"/>
                    <a:pt x="90" y="86"/>
                    <a:pt x="90" y="86"/>
                  </a:cubicBezTo>
                  <a:cubicBezTo>
                    <a:pt x="90" y="86"/>
                    <a:pt x="89" y="85"/>
                    <a:pt x="89" y="84"/>
                  </a:cubicBezTo>
                  <a:cubicBezTo>
                    <a:pt x="88" y="86"/>
                    <a:pt x="90" y="86"/>
                    <a:pt x="90" y="87"/>
                  </a:cubicBezTo>
                  <a:close/>
                  <a:moveTo>
                    <a:pt x="104" y="136"/>
                  </a:moveTo>
                  <a:cubicBezTo>
                    <a:pt x="105" y="137"/>
                    <a:pt x="105" y="137"/>
                    <a:pt x="105" y="137"/>
                  </a:cubicBezTo>
                  <a:cubicBezTo>
                    <a:pt x="105" y="137"/>
                    <a:pt x="105" y="137"/>
                    <a:pt x="105" y="136"/>
                  </a:cubicBezTo>
                  <a:cubicBezTo>
                    <a:pt x="105" y="136"/>
                    <a:pt x="105" y="136"/>
                    <a:pt x="104" y="136"/>
                  </a:cubicBezTo>
                  <a:close/>
                  <a:moveTo>
                    <a:pt x="33" y="113"/>
                  </a:moveTo>
                  <a:cubicBezTo>
                    <a:pt x="33" y="112"/>
                    <a:pt x="33" y="111"/>
                    <a:pt x="33" y="110"/>
                  </a:cubicBezTo>
                  <a:cubicBezTo>
                    <a:pt x="32" y="111"/>
                    <a:pt x="32" y="111"/>
                    <a:pt x="33" y="113"/>
                  </a:cubicBezTo>
                  <a:close/>
                  <a:moveTo>
                    <a:pt x="5" y="134"/>
                  </a:moveTo>
                  <a:cubicBezTo>
                    <a:pt x="5" y="132"/>
                    <a:pt x="5" y="132"/>
                    <a:pt x="5" y="131"/>
                  </a:cubicBezTo>
                  <a:cubicBezTo>
                    <a:pt x="5" y="132"/>
                    <a:pt x="5" y="133"/>
                    <a:pt x="5" y="134"/>
                  </a:cubicBezTo>
                  <a:close/>
                  <a:moveTo>
                    <a:pt x="23" y="132"/>
                  </a:moveTo>
                  <a:cubicBezTo>
                    <a:pt x="23" y="133"/>
                    <a:pt x="22" y="134"/>
                    <a:pt x="23" y="135"/>
                  </a:cubicBezTo>
                  <a:cubicBezTo>
                    <a:pt x="23" y="134"/>
                    <a:pt x="24" y="133"/>
                    <a:pt x="23" y="132"/>
                  </a:cubicBezTo>
                  <a:close/>
                  <a:moveTo>
                    <a:pt x="46" y="193"/>
                  </a:moveTo>
                  <a:cubicBezTo>
                    <a:pt x="46" y="192"/>
                    <a:pt x="47" y="192"/>
                    <a:pt x="47" y="191"/>
                  </a:cubicBezTo>
                  <a:cubicBezTo>
                    <a:pt x="47" y="191"/>
                    <a:pt x="47" y="191"/>
                    <a:pt x="47" y="191"/>
                  </a:cubicBezTo>
                  <a:cubicBezTo>
                    <a:pt x="47" y="192"/>
                    <a:pt x="46" y="192"/>
                    <a:pt x="46" y="193"/>
                  </a:cubicBezTo>
                  <a:close/>
                  <a:moveTo>
                    <a:pt x="25" y="122"/>
                  </a:moveTo>
                  <a:cubicBezTo>
                    <a:pt x="25" y="122"/>
                    <a:pt x="25" y="123"/>
                    <a:pt x="25" y="124"/>
                  </a:cubicBezTo>
                  <a:cubicBezTo>
                    <a:pt x="25" y="123"/>
                    <a:pt x="26" y="122"/>
                    <a:pt x="25" y="122"/>
                  </a:cubicBezTo>
                  <a:close/>
                  <a:moveTo>
                    <a:pt x="37" y="31"/>
                  </a:moveTo>
                  <a:cubicBezTo>
                    <a:pt x="37" y="32"/>
                    <a:pt x="38" y="32"/>
                    <a:pt x="39" y="33"/>
                  </a:cubicBezTo>
                  <a:cubicBezTo>
                    <a:pt x="38" y="32"/>
                    <a:pt x="38" y="32"/>
                    <a:pt x="37" y="31"/>
                  </a:cubicBezTo>
                  <a:close/>
                  <a:moveTo>
                    <a:pt x="24" y="28"/>
                  </a:moveTo>
                  <a:cubicBezTo>
                    <a:pt x="23" y="28"/>
                    <a:pt x="23" y="28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8"/>
                    <a:pt x="24" y="28"/>
                    <a:pt x="24" y="28"/>
                  </a:cubicBezTo>
                  <a:close/>
                  <a:moveTo>
                    <a:pt x="18" y="66"/>
                  </a:moveTo>
                  <a:cubicBezTo>
                    <a:pt x="18" y="67"/>
                    <a:pt x="18" y="68"/>
                    <a:pt x="18" y="68"/>
                  </a:cubicBezTo>
                  <a:cubicBezTo>
                    <a:pt x="18" y="67"/>
                    <a:pt x="18" y="67"/>
                    <a:pt x="18" y="66"/>
                  </a:cubicBezTo>
                  <a:close/>
                  <a:moveTo>
                    <a:pt x="34" y="149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5" y="149"/>
                    <a:pt x="35" y="149"/>
                    <a:pt x="36" y="148"/>
                  </a:cubicBezTo>
                  <a:cubicBezTo>
                    <a:pt x="36" y="148"/>
                    <a:pt x="35" y="148"/>
                    <a:pt x="35" y="148"/>
                  </a:cubicBezTo>
                  <a:cubicBezTo>
                    <a:pt x="35" y="148"/>
                    <a:pt x="35" y="149"/>
                    <a:pt x="34" y="149"/>
                  </a:cubicBezTo>
                  <a:close/>
                  <a:moveTo>
                    <a:pt x="96" y="97"/>
                  </a:moveTo>
                  <a:cubicBezTo>
                    <a:pt x="95" y="97"/>
                    <a:pt x="95" y="97"/>
                    <a:pt x="95" y="97"/>
                  </a:cubicBezTo>
                  <a:cubicBezTo>
                    <a:pt x="95" y="97"/>
                    <a:pt x="95" y="98"/>
                    <a:pt x="96" y="98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7"/>
                    <a:pt x="96" y="97"/>
                    <a:pt x="96" y="97"/>
                  </a:cubicBezTo>
                  <a:close/>
                  <a:moveTo>
                    <a:pt x="4" y="52"/>
                  </a:moveTo>
                  <a:cubicBezTo>
                    <a:pt x="4" y="52"/>
                    <a:pt x="4" y="52"/>
                    <a:pt x="4" y="52"/>
                  </a:cubicBezTo>
                  <a:cubicBezTo>
                    <a:pt x="4" y="53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3"/>
                    <a:pt x="4" y="52"/>
                  </a:cubicBezTo>
                  <a:close/>
                  <a:moveTo>
                    <a:pt x="31" y="208"/>
                  </a:moveTo>
                  <a:cubicBezTo>
                    <a:pt x="30" y="208"/>
                    <a:pt x="30" y="208"/>
                    <a:pt x="30" y="209"/>
                  </a:cubicBezTo>
                  <a:cubicBezTo>
                    <a:pt x="30" y="209"/>
                    <a:pt x="31" y="208"/>
                    <a:pt x="31" y="208"/>
                  </a:cubicBezTo>
                  <a:close/>
                  <a:moveTo>
                    <a:pt x="46" y="126"/>
                  </a:moveTo>
                  <a:cubicBezTo>
                    <a:pt x="46" y="126"/>
                    <a:pt x="46" y="126"/>
                    <a:pt x="47" y="126"/>
                  </a:cubicBezTo>
                  <a:cubicBezTo>
                    <a:pt x="47" y="126"/>
                    <a:pt x="47" y="125"/>
                    <a:pt x="47" y="125"/>
                  </a:cubicBezTo>
                  <a:cubicBezTo>
                    <a:pt x="47" y="125"/>
                    <a:pt x="47" y="125"/>
                    <a:pt x="47" y="125"/>
                  </a:cubicBezTo>
                  <a:cubicBezTo>
                    <a:pt x="47" y="125"/>
                    <a:pt x="47" y="125"/>
                    <a:pt x="46" y="126"/>
                  </a:cubicBezTo>
                  <a:close/>
                  <a:moveTo>
                    <a:pt x="6" y="154"/>
                  </a:moveTo>
                  <a:cubicBezTo>
                    <a:pt x="6" y="155"/>
                    <a:pt x="5" y="155"/>
                    <a:pt x="5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cubicBezTo>
                    <a:pt x="6" y="155"/>
                    <a:pt x="6" y="155"/>
                    <a:pt x="6" y="154"/>
                  </a:cubicBezTo>
                  <a:close/>
                  <a:moveTo>
                    <a:pt x="48" y="98"/>
                  </a:moveTo>
                  <a:cubicBezTo>
                    <a:pt x="49" y="98"/>
                    <a:pt x="49" y="98"/>
                    <a:pt x="49" y="98"/>
                  </a:cubicBezTo>
                  <a:cubicBezTo>
                    <a:pt x="49" y="98"/>
                    <a:pt x="49" y="97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97"/>
                    <a:pt x="49" y="98"/>
                    <a:pt x="48" y="98"/>
                  </a:cubicBezTo>
                  <a:close/>
                  <a:moveTo>
                    <a:pt x="44" y="120"/>
                  </a:moveTo>
                  <a:cubicBezTo>
                    <a:pt x="43" y="121"/>
                    <a:pt x="43" y="121"/>
                    <a:pt x="43" y="122"/>
                  </a:cubicBezTo>
                  <a:cubicBezTo>
                    <a:pt x="44" y="121"/>
                    <a:pt x="44" y="121"/>
                    <a:pt x="44" y="120"/>
                  </a:cubicBezTo>
                  <a:close/>
                  <a:moveTo>
                    <a:pt x="84" y="95"/>
                  </a:moveTo>
                  <a:cubicBezTo>
                    <a:pt x="84" y="95"/>
                    <a:pt x="84" y="95"/>
                    <a:pt x="84" y="95"/>
                  </a:cubicBezTo>
                  <a:cubicBezTo>
                    <a:pt x="84" y="95"/>
                    <a:pt x="84" y="95"/>
                    <a:pt x="85" y="95"/>
                  </a:cubicBezTo>
                  <a:cubicBezTo>
                    <a:pt x="85" y="95"/>
                    <a:pt x="84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lose/>
                  <a:moveTo>
                    <a:pt x="37" y="146"/>
                  </a:moveTo>
                  <a:cubicBezTo>
                    <a:pt x="37" y="146"/>
                    <a:pt x="37" y="146"/>
                    <a:pt x="37" y="146"/>
                  </a:cubicBezTo>
                  <a:cubicBezTo>
                    <a:pt x="37" y="146"/>
                    <a:pt x="37" y="147"/>
                    <a:pt x="36" y="147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7"/>
                    <a:pt x="37" y="147"/>
                    <a:pt x="37" y="146"/>
                  </a:cubicBezTo>
                  <a:close/>
                  <a:moveTo>
                    <a:pt x="32" y="136"/>
                  </a:moveTo>
                  <a:cubicBezTo>
                    <a:pt x="32" y="135"/>
                    <a:pt x="32" y="135"/>
                    <a:pt x="32" y="135"/>
                  </a:cubicBezTo>
                  <a:cubicBezTo>
                    <a:pt x="32" y="135"/>
                    <a:pt x="32" y="135"/>
                    <a:pt x="32" y="136"/>
                  </a:cubicBezTo>
                  <a:close/>
                  <a:moveTo>
                    <a:pt x="18" y="82"/>
                  </a:moveTo>
                  <a:cubicBezTo>
                    <a:pt x="17" y="83"/>
                    <a:pt x="17" y="83"/>
                    <a:pt x="17" y="84"/>
                  </a:cubicBezTo>
                  <a:cubicBezTo>
                    <a:pt x="17" y="83"/>
                    <a:pt x="17" y="83"/>
                    <a:pt x="18" y="82"/>
                  </a:cubicBezTo>
                  <a:close/>
                  <a:moveTo>
                    <a:pt x="37" y="80"/>
                  </a:moveTo>
                  <a:cubicBezTo>
                    <a:pt x="37" y="80"/>
                    <a:pt x="37" y="81"/>
                    <a:pt x="37" y="81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lose/>
                  <a:moveTo>
                    <a:pt x="17" y="160"/>
                  </a:move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1"/>
                    <a:pt x="16" y="161"/>
                  </a:cubicBezTo>
                  <a:cubicBezTo>
                    <a:pt x="16" y="161"/>
                    <a:pt x="16" y="161"/>
                    <a:pt x="16" y="161"/>
                  </a:cubicBezTo>
                  <a:cubicBezTo>
                    <a:pt x="17" y="161"/>
                    <a:pt x="17" y="160"/>
                    <a:pt x="17" y="160"/>
                  </a:cubicBezTo>
                  <a:close/>
                  <a:moveTo>
                    <a:pt x="61" y="132"/>
                  </a:moveTo>
                  <a:cubicBezTo>
                    <a:pt x="61" y="132"/>
                    <a:pt x="61" y="132"/>
                    <a:pt x="61" y="132"/>
                  </a:cubicBezTo>
                  <a:cubicBezTo>
                    <a:pt x="61" y="132"/>
                    <a:pt x="61" y="132"/>
                    <a:pt x="62" y="131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1" y="132"/>
                    <a:pt x="61" y="132"/>
                    <a:pt x="61" y="132"/>
                  </a:cubicBezTo>
                  <a:close/>
                  <a:moveTo>
                    <a:pt x="30" y="103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4"/>
                    <a:pt x="30" y="104"/>
                    <a:pt x="30" y="103"/>
                  </a:cubicBezTo>
                  <a:close/>
                  <a:moveTo>
                    <a:pt x="55" y="68"/>
                  </a:move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9"/>
                    <a:pt x="55" y="69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5" y="68"/>
                    <a:pt x="55" y="68"/>
                    <a:pt x="55" y="68"/>
                  </a:cubicBezTo>
                  <a:close/>
                  <a:moveTo>
                    <a:pt x="58" y="92"/>
                  </a:moveTo>
                  <a:cubicBezTo>
                    <a:pt x="58" y="92"/>
                    <a:pt x="58" y="91"/>
                    <a:pt x="58" y="91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58" y="92"/>
                    <a:pt x="58" y="92"/>
                    <a:pt x="58" y="92"/>
                  </a:cubicBezTo>
                  <a:close/>
                  <a:moveTo>
                    <a:pt x="79" y="99"/>
                  </a:move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8"/>
                  </a:cubicBezTo>
                  <a:cubicBezTo>
                    <a:pt x="80" y="98"/>
                    <a:pt x="80" y="98"/>
                    <a:pt x="80" y="98"/>
                  </a:cubicBezTo>
                  <a:cubicBezTo>
                    <a:pt x="80" y="98"/>
                    <a:pt x="80" y="99"/>
                    <a:pt x="79" y="99"/>
                  </a:cubicBezTo>
                  <a:close/>
                  <a:moveTo>
                    <a:pt x="31" y="59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32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lose/>
                  <a:moveTo>
                    <a:pt x="20" y="166"/>
                  </a:moveTo>
                  <a:cubicBezTo>
                    <a:pt x="20" y="166"/>
                    <a:pt x="20" y="166"/>
                    <a:pt x="21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39"/>
            <p:cNvSpPr>
              <a:spLocks noEditPoints="1"/>
            </p:cNvSpPr>
            <p:nvPr/>
          </p:nvSpPr>
          <p:spPr bwMode="auto">
            <a:xfrm>
              <a:off x="4510087" y="3152776"/>
              <a:ext cx="266700" cy="612775"/>
            </a:xfrm>
            <a:custGeom>
              <a:avLst/>
              <a:gdLst>
                <a:gd name="T0" fmla="*/ 33 w 101"/>
                <a:gd name="T1" fmla="*/ 19 h 233"/>
                <a:gd name="T2" fmla="*/ 93 w 101"/>
                <a:gd name="T3" fmla="*/ 158 h 233"/>
                <a:gd name="T4" fmla="*/ 5 w 101"/>
                <a:gd name="T5" fmla="*/ 206 h 233"/>
                <a:gd name="T6" fmla="*/ 27 w 101"/>
                <a:gd name="T7" fmla="*/ 211 h 233"/>
                <a:gd name="T8" fmla="*/ 40 w 101"/>
                <a:gd name="T9" fmla="*/ 176 h 233"/>
                <a:gd name="T10" fmla="*/ 91 w 101"/>
                <a:gd name="T11" fmla="*/ 137 h 233"/>
                <a:gd name="T12" fmla="*/ 80 w 101"/>
                <a:gd name="T13" fmla="*/ 156 h 233"/>
                <a:gd name="T14" fmla="*/ 68 w 101"/>
                <a:gd name="T15" fmla="*/ 145 h 233"/>
                <a:gd name="T16" fmla="*/ 42 w 101"/>
                <a:gd name="T17" fmla="*/ 175 h 233"/>
                <a:gd name="T18" fmla="*/ 53 w 101"/>
                <a:gd name="T19" fmla="*/ 163 h 233"/>
                <a:gd name="T20" fmla="*/ 27 w 101"/>
                <a:gd name="T21" fmla="*/ 130 h 233"/>
                <a:gd name="T22" fmla="*/ 50 w 101"/>
                <a:gd name="T23" fmla="*/ 67 h 233"/>
                <a:gd name="T24" fmla="*/ 84 w 101"/>
                <a:gd name="T25" fmla="*/ 162 h 233"/>
                <a:gd name="T26" fmla="*/ 10 w 101"/>
                <a:gd name="T27" fmla="*/ 178 h 233"/>
                <a:gd name="T28" fmla="*/ 34 w 101"/>
                <a:gd name="T29" fmla="*/ 39 h 233"/>
                <a:gd name="T30" fmla="*/ 41 w 101"/>
                <a:gd name="T31" fmla="*/ 77 h 233"/>
                <a:gd name="T32" fmla="*/ 80 w 101"/>
                <a:gd name="T33" fmla="*/ 102 h 233"/>
                <a:gd name="T34" fmla="*/ 58 w 101"/>
                <a:gd name="T35" fmla="*/ 92 h 233"/>
                <a:gd name="T36" fmla="*/ 11 w 101"/>
                <a:gd name="T37" fmla="*/ 84 h 233"/>
                <a:gd name="T38" fmla="*/ 26 w 101"/>
                <a:gd name="T39" fmla="*/ 68 h 233"/>
                <a:gd name="T40" fmla="*/ 12 w 101"/>
                <a:gd name="T41" fmla="*/ 53 h 233"/>
                <a:gd name="T42" fmla="*/ 13 w 101"/>
                <a:gd name="T43" fmla="*/ 138 h 233"/>
                <a:gd name="T44" fmla="*/ 41 w 101"/>
                <a:gd name="T45" fmla="*/ 68 h 233"/>
                <a:gd name="T46" fmla="*/ 89 w 101"/>
                <a:gd name="T47" fmla="*/ 111 h 233"/>
                <a:gd name="T48" fmla="*/ 16 w 101"/>
                <a:gd name="T49" fmla="*/ 123 h 233"/>
                <a:gd name="T50" fmla="*/ 84 w 101"/>
                <a:gd name="T51" fmla="*/ 99 h 233"/>
                <a:gd name="T52" fmla="*/ 66 w 101"/>
                <a:gd name="T53" fmla="*/ 132 h 233"/>
                <a:gd name="T54" fmla="*/ 20 w 101"/>
                <a:gd name="T55" fmla="*/ 63 h 233"/>
                <a:gd name="T56" fmla="*/ 18 w 101"/>
                <a:gd name="T57" fmla="*/ 88 h 233"/>
                <a:gd name="T58" fmla="*/ 68 w 101"/>
                <a:gd name="T59" fmla="*/ 113 h 233"/>
                <a:gd name="T60" fmla="*/ 16 w 101"/>
                <a:gd name="T61" fmla="*/ 81 h 233"/>
                <a:gd name="T62" fmla="*/ 24 w 101"/>
                <a:gd name="T63" fmla="*/ 147 h 233"/>
                <a:gd name="T64" fmla="*/ 24 w 101"/>
                <a:gd name="T65" fmla="*/ 161 h 233"/>
                <a:gd name="T66" fmla="*/ 19 w 101"/>
                <a:gd name="T67" fmla="*/ 34 h 233"/>
                <a:gd name="T68" fmla="*/ 64 w 101"/>
                <a:gd name="T69" fmla="*/ 135 h 233"/>
                <a:gd name="T70" fmla="*/ 23 w 101"/>
                <a:gd name="T71" fmla="*/ 93 h 233"/>
                <a:gd name="T72" fmla="*/ 47 w 101"/>
                <a:gd name="T73" fmla="*/ 98 h 233"/>
                <a:gd name="T74" fmla="*/ 67 w 101"/>
                <a:gd name="T75" fmla="*/ 107 h 233"/>
                <a:gd name="T76" fmla="*/ 49 w 101"/>
                <a:gd name="T77" fmla="*/ 112 h 233"/>
                <a:gd name="T78" fmla="*/ 12 w 101"/>
                <a:gd name="T79" fmla="*/ 186 h 233"/>
                <a:gd name="T80" fmla="*/ 24 w 101"/>
                <a:gd name="T81" fmla="*/ 74 h 233"/>
                <a:gd name="T82" fmla="*/ 33 w 101"/>
                <a:gd name="T83" fmla="*/ 58 h 233"/>
                <a:gd name="T84" fmla="*/ 59 w 101"/>
                <a:gd name="T85" fmla="*/ 149 h 233"/>
                <a:gd name="T86" fmla="*/ 53 w 101"/>
                <a:gd name="T87" fmla="*/ 136 h 233"/>
                <a:gd name="T88" fmla="*/ 42 w 101"/>
                <a:gd name="T89" fmla="*/ 128 h 233"/>
                <a:gd name="T90" fmla="*/ 39 w 101"/>
                <a:gd name="T91" fmla="*/ 145 h 233"/>
                <a:gd name="T92" fmla="*/ 61 w 101"/>
                <a:gd name="T93" fmla="*/ 82 h 233"/>
                <a:gd name="T94" fmla="*/ 58 w 101"/>
                <a:gd name="T95" fmla="*/ 134 h 233"/>
                <a:gd name="T96" fmla="*/ 62 w 101"/>
                <a:gd name="T97" fmla="*/ 123 h 233"/>
                <a:gd name="T98" fmla="*/ 68 w 101"/>
                <a:gd name="T99" fmla="*/ 91 h 233"/>
                <a:gd name="T100" fmla="*/ 33 w 101"/>
                <a:gd name="T101" fmla="*/ 31 h 233"/>
                <a:gd name="T102" fmla="*/ 25 w 101"/>
                <a:gd name="T103" fmla="*/ 18 h 233"/>
                <a:gd name="T104" fmla="*/ 65 w 101"/>
                <a:gd name="T105" fmla="*/ 100 h 233"/>
                <a:gd name="T106" fmla="*/ 58 w 101"/>
                <a:gd name="T107" fmla="*/ 107 h 233"/>
                <a:gd name="T108" fmla="*/ 56 w 101"/>
                <a:gd name="T109" fmla="*/ 88 h 233"/>
                <a:gd name="T110" fmla="*/ 41 w 101"/>
                <a:gd name="T111" fmla="*/ 120 h 233"/>
                <a:gd name="T112" fmla="*/ 19 w 101"/>
                <a:gd name="T113" fmla="*/ 11 h 233"/>
                <a:gd name="T114" fmla="*/ 40 w 101"/>
                <a:gd name="T115" fmla="*/ 127 h 233"/>
                <a:gd name="T116" fmla="*/ 32 w 101"/>
                <a:gd name="T117" fmla="*/ 102 h 233"/>
                <a:gd name="T118" fmla="*/ 27 w 101"/>
                <a:gd name="T119" fmla="*/ 34 h 233"/>
                <a:gd name="T120" fmla="*/ 62 w 101"/>
                <a:gd name="T121" fmla="*/ 88 h 233"/>
                <a:gd name="T122" fmla="*/ 6 w 101"/>
                <a:gd name="T123" fmla="*/ 19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1" h="233">
                  <a:moveTo>
                    <a:pt x="2" y="201"/>
                  </a:moveTo>
                  <a:cubicBezTo>
                    <a:pt x="0" y="201"/>
                    <a:pt x="0" y="201"/>
                    <a:pt x="0" y="199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0" y="139"/>
                    <a:pt x="1" y="129"/>
                    <a:pt x="2" y="120"/>
                  </a:cubicBezTo>
                  <a:cubicBezTo>
                    <a:pt x="3" y="113"/>
                    <a:pt x="3" y="106"/>
                    <a:pt x="4" y="100"/>
                  </a:cubicBezTo>
                  <a:cubicBezTo>
                    <a:pt x="5" y="91"/>
                    <a:pt x="6" y="83"/>
                    <a:pt x="7" y="75"/>
                  </a:cubicBezTo>
                  <a:cubicBezTo>
                    <a:pt x="7" y="70"/>
                    <a:pt x="8" y="65"/>
                    <a:pt x="8" y="60"/>
                  </a:cubicBezTo>
                  <a:cubicBezTo>
                    <a:pt x="8" y="58"/>
                    <a:pt x="9" y="56"/>
                    <a:pt x="9" y="53"/>
                  </a:cubicBezTo>
                  <a:cubicBezTo>
                    <a:pt x="9" y="49"/>
                    <a:pt x="10" y="44"/>
                    <a:pt x="10" y="39"/>
                  </a:cubicBezTo>
                  <a:cubicBezTo>
                    <a:pt x="10" y="35"/>
                    <a:pt x="11" y="31"/>
                    <a:pt x="12" y="27"/>
                  </a:cubicBezTo>
                  <a:cubicBezTo>
                    <a:pt x="13" y="22"/>
                    <a:pt x="14" y="16"/>
                    <a:pt x="14" y="10"/>
                  </a:cubicBezTo>
                  <a:cubicBezTo>
                    <a:pt x="15" y="8"/>
                    <a:pt x="15" y="6"/>
                    <a:pt x="15" y="3"/>
                  </a:cubicBezTo>
                  <a:cubicBezTo>
                    <a:pt x="14" y="1"/>
                    <a:pt x="16" y="0"/>
                    <a:pt x="18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3"/>
                    <a:pt x="21" y="5"/>
                    <a:pt x="22" y="6"/>
                  </a:cubicBezTo>
                  <a:cubicBezTo>
                    <a:pt x="25" y="9"/>
                    <a:pt x="28" y="13"/>
                    <a:pt x="30" y="17"/>
                  </a:cubicBezTo>
                  <a:cubicBezTo>
                    <a:pt x="31" y="17"/>
                    <a:pt x="31" y="18"/>
                    <a:pt x="32" y="18"/>
                  </a:cubicBezTo>
                  <a:cubicBezTo>
                    <a:pt x="33" y="18"/>
                    <a:pt x="33" y="19"/>
                    <a:pt x="33" y="19"/>
                  </a:cubicBezTo>
                  <a:cubicBezTo>
                    <a:pt x="33" y="20"/>
                    <a:pt x="33" y="21"/>
                    <a:pt x="33" y="21"/>
                  </a:cubicBezTo>
                  <a:cubicBezTo>
                    <a:pt x="36" y="26"/>
                    <a:pt x="40" y="30"/>
                    <a:pt x="43" y="34"/>
                  </a:cubicBezTo>
                  <a:cubicBezTo>
                    <a:pt x="49" y="40"/>
                    <a:pt x="55" y="46"/>
                    <a:pt x="59" y="53"/>
                  </a:cubicBezTo>
                  <a:cubicBezTo>
                    <a:pt x="60" y="54"/>
                    <a:pt x="60" y="55"/>
                    <a:pt x="61" y="55"/>
                  </a:cubicBezTo>
                  <a:cubicBezTo>
                    <a:pt x="61" y="56"/>
                    <a:pt x="61" y="56"/>
                    <a:pt x="62" y="56"/>
                  </a:cubicBezTo>
                  <a:cubicBezTo>
                    <a:pt x="62" y="57"/>
                    <a:pt x="62" y="58"/>
                    <a:pt x="63" y="58"/>
                  </a:cubicBezTo>
                  <a:cubicBezTo>
                    <a:pt x="69" y="66"/>
                    <a:pt x="76" y="74"/>
                    <a:pt x="82" y="82"/>
                  </a:cubicBezTo>
                  <a:cubicBezTo>
                    <a:pt x="86" y="87"/>
                    <a:pt x="90" y="91"/>
                    <a:pt x="93" y="96"/>
                  </a:cubicBezTo>
                  <a:cubicBezTo>
                    <a:pt x="95" y="100"/>
                    <a:pt x="97" y="103"/>
                    <a:pt x="99" y="106"/>
                  </a:cubicBezTo>
                  <a:cubicBezTo>
                    <a:pt x="100" y="107"/>
                    <a:pt x="100" y="109"/>
                    <a:pt x="100" y="110"/>
                  </a:cubicBezTo>
                  <a:cubicBezTo>
                    <a:pt x="100" y="112"/>
                    <a:pt x="100" y="113"/>
                    <a:pt x="100" y="115"/>
                  </a:cubicBezTo>
                  <a:cubicBezTo>
                    <a:pt x="100" y="116"/>
                    <a:pt x="100" y="118"/>
                    <a:pt x="100" y="119"/>
                  </a:cubicBezTo>
                  <a:cubicBezTo>
                    <a:pt x="100" y="125"/>
                    <a:pt x="101" y="130"/>
                    <a:pt x="101" y="135"/>
                  </a:cubicBezTo>
                  <a:cubicBezTo>
                    <a:pt x="101" y="138"/>
                    <a:pt x="101" y="140"/>
                    <a:pt x="101" y="143"/>
                  </a:cubicBezTo>
                  <a:cubicBezTo>
                    <a:pt x="101" y="144"/>
                    <a:pt x="101" y="146"/>
                    <a:pt x="101" y="147"/>
                  </a:cubicBezTo>
                  <a:cubicBezTo>
                    <a:pt x="101" y="148"/>
                    <a:pt x="100" y="150"/>
                    <a:pt x="99" y="151"/>
                  </a:cubicBezTo>
                  <a:cubicBezTo>
                    <a:pt x="98" y="152"/>
                    <a:pt x="97" y="154"/>
                    <a:pt x="95" y="155"/>
                  </a:cubicBezTo>
                  <a:cubicBezTo>
                    <a:pt x="95" y="156"/>
                    <a:pt x="94" y="157"/>
                    <a:pt x="93" y="158"/>
                  </a:cubicBezTo>
                  <a:cubicBezTo>
                    <a:pt x="93" y="159"/>
                    <a:pt x="93" y="159"/>
                    <a:pt x="92" y="159"/>
                  </a:cubicBezTo>
                  <a:cubicBezTo>
                    <a:pt x="88" y="164"/>
                    <a:pt x="83" y="168"/>
                    <a:pt x="79" y="172"/>
                  </a:cubicBezTo>
                  <a:cubicBezTo>
                    <a:pt x="76" y="176"/>
                    <a:pt x="72" y="179"/>
                    <a:pt x="69" y="183"/>
                  </a:cubicBezTo>
                  <a:cubicBezTo>
                    <a:pt x="63" y="189"/>
                    <a:pt x="57" y="194"/>
                    <a:pt x="51" y="200"/>
                  </a:cubicBezTo>
                  <a:cubicBezTo>
                    <a:pt x="49" y="203"/>
                    <a:pt x="46" y="205"/>
                    <a:pt x="43" y="208"/>
                  </a:cubicBezTo>
                  <a:cubicBezTo>
                    <a:pt x="40" y="211"/>
                    <a:pt x="36" y="214"/>
                    <a:pt x="32" y="217"/>
                  </a:cubicBezTo>
                  <a:cubicBezTo>
                    <a:pt x="29" y="220"/>
                    <a:pt x="25" y="223"/>
                    <a:pt x="22" y="227"/>
                  </a:cubicBezTo>
                  <a:cubicBezTo>
                    <a:pt x="20" y="229"/>
                    <a:pt x="18" y="230"/>
                    <a:pt x="17" y="232"/>
                  </a:cubicBezTo>
                  <a:cubicBezTo>
                    <a:pt x="16" y="232"/>
                    <a:pt x="16" y="232"/>
                    <a:pt x="16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4" y="232"/>
                    <a:pt x="13" y="232"/>
                    <a:pt x="12" y="231"/>
                  </a:cubicBezTo>
                  <a:cubicBezTo>
                    <a:pt x="12" y="231"/>
                    <a:pt x="11" y="230"/>
                    <a:pt x="11" y="230"/>
                  </a:cubicBezTo>
                  <a:cubicBezTo>
                    <a:pt x="10" y="230"/>
                    <a:pt x="9" y="229"/>
                    <a:pt x="9" y="228"/>
                  </a:cubicBezTo>
                  <a:cubicBezTo>
                    <a:pt x="9" y="228"/>
                    <a:pt x="9" y="227"/>
                    <a:pt x="9" y="227"/>
                  </a:cubicBezTo>
                  <a:cubicBezTo>
                    <a:pt x="8" y="223"/>
                    <a:pt x="7" y="219"/>
                    <a:pt x="5" y="215"/>
                  </a:cubicBezTo>
                  <a:cubicBezTo>
                    <a:pt x="4" y="212"/>
                    <a:pt x="3" y="209"/>
                    <a:pt x="2" y="205"/>
                  </a:cubicBezTo>
                  <a:cubicBezTo>
                    <a:pt x="2" y="204"/>
                    <a:pt x="2" y="203"/>
                    <a:pt x="2" y="201"/>
                  </a:cubicBezTo>
                  <a:close/>
                  <a:moveTo>
                    <a:pt x="5" y="206"/>
                  </a:moveTo>
                  <a:cubicBezTo>
                    <a:pt x="5" y="206"/>
                    <a:pt x="5" y="207"/>
                    <a:pt x="5" y="207"/>
                  </a:cubicBezTo>
                  <a:cubicBezTo>
                    <a:pt x="5" y="207"/>
                    <a:pt x="5" y="207"/>
                    <a:pt x="5" y="207"/>
                  </a:cubicBezTo>
                  <a:cubicBezTo>
                    <a:pt x="5" y="207"/>
                    <a:pt x="5" y="206"/>
                    <a:pt x="5" y="206"/>
                  </a:cubicBezTo>
                  <a:cubicBezTo>
                    <a:pt x="5" y="205"/>
                    <a:pt x="4" y="204"/>
                    <a:pt x="4" y="203"/>
                  </a:cubicBezTo>
                  <a:cubicBezTo>
                    <a:pt x="4" y="203"/>
                    <a:pt x="4" y="203"/>
                    <a:pt x="4" y="203"/>
                  </a:cubicBezTo>
                  <a:cubicBezTo>
                    <a:pt x="4" y="204"/>
                    <a:pt x="4" y="205"/>
                    <a:pt x="5" y="206"/>
                  </a:cubicBezTo>
                  <a:close/>
                  <a:moveTo>
                    <a:pt x="29" y="187"/>
                  </a:moveTo>
                  <a:cubicBezTo>
                    <a:pt x="29" y="187"/>
                    <a:pt x="29" y="187"/>
                    <a:pt x="29" y="187"/>
                  </a:cubicBezTo>
                  <a:cubicBezTo>
                    <a:pt x="30" y="192"/>
                    <a:pt x="31" y="197"/>
                    <a:pt x="33" y="202"/>
                  </a:cubicBezTo>
                  <a:cubicBezTo>
                    <a:pt x="34" y="204"/>
                    <a:pt x="33" y="205"/>
                    <a:pt x="32" y="205"/>
                  </a:cubicBezTo>
                  <a:cubicBezTo>
                    <a:pt x="31" y="205"/>
                    <a:pt x="30" y="204"/>
                    <a:pt x="30" y="203"/>
                  </a:cubicBezTo>
                  <a:cubicBezTo>
                    <a:pt x="30" y="202"/>
                    <a:pt x="30" y="201"/>
                    <a:pt x="30" y="200"/>
                  </a:cubicBezTo>
                  <a:cubicBezTo>
                    <a:pt x="29" y="196"/>
                    <a:pt x="28" y="193"/>
                    <a:pt x="27" y="189"/>
                  </a:cubicBezTo>
                  <a:cubicBezTo>
                    <a:pt x="27" y="189"/>
                    <a:pt x="27" y="188"/>
                    <a:pt x="27" y="188"/>
                  </a:cubicBezTo>
                  <a:cubicBezTo>
                    <a:pt x="25" y="190"/>
                    <a:pt x="24" y="191"/>
                    <a:pt x="22" y="192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3" y="197"/>
                    <a:pt x="24" y="200"/>
                    <a:pt x="24" y="204"/>
                  </a:cubicBezTo>
                  <a:cubicBezTo>
                    <a:pt x="25" y="206"/>
                    <a:pt x="26" y="209"/>
                    <a:pt x="27" y="211"/>
                  </a:cubicBezTo>
                  <a:cubicBezTo>
                    <a:pt x="27" y="212"/>
                    <a:pt x="27" y="212"/>
                    <a:pt x="26" y="213"/>
                  </a:cubicBezTo>
                  <a:cubicBezTo>
                    <a:pt x="26" y="214"/>
                    <a:pt x="25" y="214"/>
                    <a:pt x="24" y="213"/>
                  </a:cubicBezTo>
                  <a:cubicBezTo>
                    <a:pt x="24" y="213"/>
                    <a:pt x="23" y="212"/>
                    <a:pt x="23" y="211"/>
                  </a:cubicBezTo>
                  <a:cubicBezTo>
                    <a:pt x="23" y="208"/>
                    <a:pt x="23" y="205"/>
                    <a:pt x="22" y="202"/>
                  </a:cubicBezTo>
                  <a:cubicBezTo>
                    <a:pt x="22" y="199"/>
                    <a:pt x="21" y="197"/>
                    <a:pt x="20" y="194"/>
                  </a:cubicBezTo>
                  <a:cubicBezTo>
                    <a:pt x="19" y="195"/>
                    <a:pt x="17" y="197"/>
                    <a:pt x="16" y="198"/>
                  </a:cubicBezTo>
                  <a:cubicBezTo>
                    <a:pt x="16" y="198"/>
                    <a:pt x="16" y="198"/>
                    <a:pt x="16" y="199"/>
                  </a:cubicBezTo>
                  <a:cubicBezTo>
                    <a:pt x="17" y="204"/>
                    <a:pt x="19" y="209"/>
                    <a:pt x="20" y="214"/>
                  </a:cubicBezTo>
                  <a:cubicBezTo>
                    <a:pt x="20" y="215"/>
                    <a:pt x="20" y="215"/>
                    <a:pt x="21" y="215"/>
                  </a:cubicBezTo>
                  <a:cubicBezTo>
                    <a:pt x="21" y="216"/>
                    <a:pt x="22" y="216"/>
                    <a:pt x="22" y="217"/>
                  </a:cubicBezTo>
                  <a:cubicBezTo>
                    <a:pt x="22" y="218"/>
                    <a:pt x="22" y="219"/>
                    <a:pt x="22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5" y="216"/>
                    <a:pt x="28" y="213"/>
                    <a:pt x="31" y="210"/>
                  </a:cubicBezTo>
                  <a:cubicBezTo>
                    <a:pt x="35" y="206"/>
                    <a:pt x="38" y="201"/>
                    <a:pt x="42" y="197"/>
                  </a:cubicBezTo>
                  <a:cubicBezTo>
                    <a:pt x="43" y="196"/>
                    <a:pt x="44" y="195"/>
                    <a:pt x="44" y="194"/>
                  </a:cubicBezTo>
                  <a:cubicBezTo>
                    <a:pt x="44" y="193"/>
                    <a:pt x="44" y="192"/>
                    <a:pt x="44" y="191"/>
                  </a:cubicBezTo>
                  <a:cubicBezTo>
                    <a:pt x="43" y="187"/>
                    <a:pt x="42" y="182"/>
                    <a:pt x="41" y="178"/>
                  </a:cubicBezTo>
                  <a:cubicBezTo>
                    <a:pt x="40" y="177"/>
                    <a:pt x="40" y="176"/>
                    <a:pt x="40" y="176"/>
                  </a:cubicBezTo>
                  <a:cubicBezTo>
                    <a:pt x="38" y="177"/>
                    <a:pt x="36" y="179"/>
                    <a:pt x="34" y="181"/>
                  </a:cubicBezTo>
                  <a:cubicBezTo>
                    <a:pt x="35" y="184"/>
                    <a:pt x="36" y="187"/>
                    <a:pt x="37" y="190"/>
                  </a:cubicBezTo>
                  <a:cubicBezTo>
                    <a:pt x="38" y="192"/>
                    <a:pt x="39" y="195"/>
                    <a:pt x="40" y="197"/>
                  </a:cubicBezTo>
                  <a:cubicBezTo>
                    <a:pt x="40" y="198"/>
                    <a:pt x="40" y="199"/>
                    <a:pt x="39" y="199"/>
                  </a:cubicBezTo>
                  <a:cubicBezTo>
                    <a:pt x="39" y="200"/>
                    <a:pt x="38" y="200"/>
                    <a:pt x="38" y="200"/>
                  </a:cubicBezTo>
                  <a:cubicBezTo>
                    <a:pt x="37" y="199"/>
                    <a:pt x="37" y="199"/>
                    <a:pt x="36" y="198"/>
                  </a:cubicBezTo>
                  <a:cubicBezTo>
                    <a:pt x="36" y="193"/>
                    <a:pt x="35" y="188"/>
                    <a:pt x="33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2" y="184"/>
                    <a:pt x="30" y="185"/>
                    <a:pt x="29" y="187"/>
                  </a:cubicBezTo>
                  <a:close/>
                  <a:moveTo>
                    <a:pt x="95" y="118"/>
                  </a:moveTo>
                  <a:cubicBezTo>
                    <a:pt x="94" y="119"/>
                    <a:pt x="92" y="121"/>
                    <a:pt x="91" y="122"/>
                  </a:cubicBezTo>
                  <a:cubicBezTo>
                    <a:pt x="90" y="122"/>
                    <a:pt x="90" y="123"/>
                    <a:pt x="91" y="123"/>
                  </a:cubicBezTo>
                  <a:cubicBezTo>
                    <a:pt x="91" y="126"/>
                    <a:pt x="92" y="129"/>
                    <a:pt x="92" y="133"/>
                  </a:cubicBezTo>
                  <a:cubicBezTo>
                    <a:pt x="93" y="135"/>
                    <a:pt x="94" y="137"/>
                    <a:pt x="94" y="140"/>
                  </a:cubicBezTo>
                  <a:cubicBezTo>
                    <a:pt x="94" y="140"/>
                    <a:pt x="94" y="141"/>
                    <a:pt x="94" y="141"/>
                  </a:cubicBezTo>
                  <a:cubicBezTo>
                    <a:pt x="94" y="142"/>
                    <a:pt x="93" y="142"/>
                    <a:pt x="93" y="142"/>
                  </a:cubicBezTo>
                  <a:cubicBezTo>
                    <a:pt x="92" y="142"/>
                    <a:pt x="92" y="142"/>
                    <a:pt x="92" y="141"/>
                  </a:cubicBezTo>
                  <a:cubicBezTo>
                    <a:pt x="91" y="139"/>
                    <a:pt x="91" y="138"/>
                    <a:pt x="91" y="137"/>
                  </a:cubicBezTo>
                  <a:cubicBezTo>
                    <a:pt x="91" y="133"/>
                    <a:pt x="90" y="130"/>
                    <a:pt x="90" y="127"/>
                  </a:cubicBezTo>
                  <a:cubicBezTo>
                    <a:pt x="90" y="126"/>
                    <a:pt x="90" y="125"/>
                    <a:pt x="89" y="124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87" y="126"/>
                    <a:pt x="85" y="128"/>
                    <a:pt x="84" y="130"/>
                  </a:cubicBezTo>
                  <a:cubicBezTo>
                    <a:pt x="83" y="130"/>
                    <a:pt x="83" y="130"/>
                    <a:pt x="84" y="131"/>
                  </a:cubicBezTo>
                  <a:cubicBezTo>
                    <a:pt x="85" y="137"/>
                    <a:pt x="86" y="143"/>
                    <a:pt x="88" y="149"/>
                  </a:cubicBezTo>
                  <a:cubicBezTo>
                    <a:pt x="88" y="149"/>
                    <a:pt x="88" y="150"/>
                    <a:pt x="89" y="150"/>
                  </a:cubicBezTo>
                  <a:cubicBezTo>
                    <a:pt x="91" y="148"/>
                    <a:pt x="93" y="146"/>
                    <a:pt x="95" y="144"/>
                  </a:cubicBezTo>
                  <a:cubicBezTo>
                    <a:pt x="96" y="144"/>
                    <a:pt x="96" y="143"/>
                    <a:pt x="96" y="143"/>
                  </a:cubicBezTo>
                  <a:cubicBezTo>
                    <a:pt x="96" y="142"/>
                    <a:pt x="96" y="141"/>
                    <a:pt x="97" y="140"/>
                  </a:cubicBezTo>
                  <a:cubicBezTo>
                    <a:pt x="97" y="140"/>
                    <a:pt x="97" y="140"/>
                    <a:pt x="97" y="140"/>
                  </a:cubicBezTo>
                  <a:cubicBezTo>
                    <a:pt x="97" y="138"/>
                    <a:pt x="97" y="137"/>
                    <a:pt x="97" y="135"/>
                  </a:cubicBezTo>
                  <a:cubicBezTo>
                    <a:pt x="97" y="131"/>
                    <a:pt x="96" y="128"/>
                    <a:pt x="96" y="124"/>
                  </a:cubicBezTo>
                  <a:cubicBezTo>
                    <a:pt x="95" y="122"/>
                    <a:pt x="95" y="120"/>
                    <a:pt x="95" y="118"/>
                  </a:cubicBezTo>
                  <a:close/>
                  <a:moveTo>
                    <a:pt x="82" y="132"/>
                  </a:moveTo>
                  <a:cubicBezTo>
                    <a:pt x="80" y="133"/>
                    <a:pt x="79" y="135"/>
                    <a:pt x="77" y="136"/>
                  </a:cubicBezTo>
                  <a:cubicBezTo>
                    <a:pt x="76" y="137"/>
                    <a:pt x="76" y="138"/>
                    <a:pt x="76" y="138"/>
                  </a:cubicBezTo>
                  <a:cubicBezTo>
                    <a:pt x="77" y="144"/>
                    <a:pt x="78" y="150"/>
                    <a:pt x="80" y="156"/>
                  </a:cubicBezTo>
                  <a:cubicBezTo>
                    <a:pt x="81" y="157"/>
                    <a:pt x="81" y="157"/>
                    <a:pt x="81" y="158"/>
                  </a:cubicBezTo>
                  <a:cubicBezTo>
                    <a:pt x="81" y="158"/>
                    <a:pt x="82" y="157"/>
                    <a:pt x="82" y="157"/>
                  </a:cubicBezTo>
                  <a:cubicBezTo>
                    <a:pt x="83" y="156"/>
                    <a:pt x="84" y="154"/>
                    <a:pt x="85" y="153"/>
                  </a:cubicBezTo>
                  <a:cubicBezTo>
                    <a:pt x="86" y="153"/>
                    <a:pt x="86" y="152"/>
                    <a:pt x="86" y="151"/>
                  </a:cubicBezTo>
                  <a:cubicBezTo>
                    <a:pt x="85" y="145"/>
                    <a:pt x="84" y="138"/>
                    <a:pt x="82" y="132"/>
                  </a:cubicBezTo>
                  <a:close/>
                  <a:moveTo>
                    <a:pt x="71" y="168"/>
                  </a:moveTo>
                  <a:cubicBezTo>
                    <a:pt x="70" y="167"/>
                    <a:pt x="70" y="166"/>
                    <a:pt x="70" y="166"/>
                  </a:cubicBezTo>
                  <a:cubicBezTo>
                    <a:pt x="70" y="163"/>
                    <a:pt x="70" y="160"/>
                    <a:pt x="69" y="158"/>
                  </a:cubicBezTo>
                  <a:cubicBezTo>
                    <a:pt x="69" y="154"/>
                    <a:pt x="68" y="151"/>
                    <a:pt x="67" y="147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4" y="149"/>
                    <a:pt x="62" y="151"/>
                    <a:pt x="60" y="153"/>
                  </a:cubicBezTo>
                  <a:cubicBezTo>
                    <a:pt x="62" y="160"/>
                    <a:pt x="64" y="166"/>
                    <a:pt x="66" y="172"/>
                  </a:cubicBezTo>
                  <a:cubicBezTo>
                    <a:pt x="68" y="171"/>
                    <a:pt x="70" y="169"/>
                    <a:pt x="71" y="168"/>
                  </a:cubicBezTo>
                  <a:close/>
                  <a:moveTo>
                    <a:pt x="68" y="145"/>
                  </a:moveTo>
                  <a:cubicBezTo>
                    <a:pt x="70" y="152"/>
                    <a:pt x="72" y="159"/>
                    <a:pt x="74" y="165"/>
                  </a:cubicBezTo>
                  <a:cubicBezTo>
                    <a:pt x="75" y="164"/>
                    <a:pt x="77" y="162"/>
                    <a:pt x="78" y="161"/>
                  </a:cubicBezTo>
                  <a:cubicBezTo>
                    <a:pt x="77" y="153"/>
                    <a:pt x="76" y="146"/>
                    <a:pt x="75" y="139"/>
                  </a:cubicBezTo>
                  <a:cubicBezTo>
                    <a:pt x="72" y="141"/>
                    <a:pt x="70" y="143"/>
                    <a:pt x="68" y="145"/>
                  </a:cubicBezTo>
                  <a:close/>
                  <a:moveTo>
                    <a:pt x="59" y="155"/>
                  </a:moveTo>
                  <a:cubicBezTo>
                    <a:pt x="57" y="156"/>
                    <a:pt x="56" y="158"/>
                    <a:pt x="54" y="160"/>
                  </a:cubicBezTo>
                  <a:cubicBezTo>
                    <a:pt x="54" y="160"/>
                    <a:pt x="54" y="160"/>
                    <a:pt x="54" y="161"/>
                  </a:cubicBezTo>
                  <a:cubicBezTo>
                    <a:pt x="55" y="163"/>
                    <a:pt x="55" y="165"/>
                    <a:pt x="55" y="167"/>
                  </a:cubicBezTo>
                  <a:cubicBezTo>
                    <a:pt x="56" y="170"/>
                    <a:pt x="57" y="173"/>
                    <a:pt x="58" y="175"/>
                  </a:cubicBezTo>
                  <a:cubicBezTo>
                    <a:pt x="59" y="176"/>
                    <a:pt x="59" y="177"/>
                    <a:pt x="59" y="178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61" y="178"/>
                    <a:pt x="61" y="177"/>
                    <a:pt x="62" y="176"/>
                  </a:cubicBezTo>
                  <a:cubicBezTo>
                    <a:pt x="64" y="174"/>
                    <a:pt x="64" y="175"/>
                    <a:pt x="63" y="173"/>
                  </a:cubicBezTo>
                  <a:cubicBezTo>
                    <a:pt x="63" y="167"/>
                    <a:pt x="61" y="161"/>
                    <a:pt x="59" y="155"/>
                  </a:cubicBezTo>
                  <a:cubicBezTo>
                    <a:pt x="59" y="155"/>
                    <a:pt x="59" y="155"/>
                    <a:pt x="59" y="155"/>
                  </a:cubicBezTo>
                  <a:close/>
                  <a:moveTo>
                    <a:pt x="51" y="187"/>
                  </a:moveTo>
                  <a:cubicBezTo>
                    <a:pt x="50" y="187"/>
                    <a:pt x="50" y="186"/>
                    <a:pt x="50" y="185"/>
                  </a:cubicBezTo>
                  <a:cubicBezTo>
                    <a:pt x="50" y="181"/>
                    <a:pt x="49" y="178"/>
                    <a:pt x="48" y="176"/>
                  </a:cubicBezTo>
                  <a:cubicBezTo>
                    <a:pt x="48" y="174"/>
                    <a:pt x="47" y="172"/>
                    <a:pt x="47" y="170"/>
                  </a:cubicBezTo>
                  <a:cubicBezTo>
                    <a:pt x="47" y="169"/>
                    <a:pt x="47" y="169"/>
                    <a:pt x="46" y="169"/>
                  </a:cubicBezTo>
                  <a:cubicBezTo>
                    <a:pt x="45" y="170"/>
                    <a:pt x="44" y="172"/>
                    <a:pt x="42" y="173"/>
                  </a:cubicBezTo>
                  <a:cubicBezTo>
                    <a:pt x="42" y="174"/>
                    <a:pt x="41" y="174"/>
                    <a:pt x="42" y="175"/>
                  </a:cubicBezTo>
                  <a:cubicBezTo>
                    <a:pt x="42" y="178"/>
                    <a:pt x="43" y="180"/>
                    <a:pt x="44" y="183"/>
                  </a:cubicBezTo>
                  <a:cubicBezTo>
                    <a:pt x="44" y="186"/>
                    <a:pt x="45" y="189"/>
                    <a:pt x="47" y="192"/>
                  </a:cubicBezTo>
                  <a:cubicBezTo>
                    <a:pt x="48" y="190"/>
                    <a:pt x="49" y="189"/>
                    <a:pt x="51" y="187"/>
                  </a:cubicBezTo>
                  <a:close/>
                  <a:moveTo>
                    <a:pt x="19" y="222"/>
                  </a:moveTo>
                  <a:cubicBezTo>
                    <a:pt x="19" y="221"/>
                    <a:pt x="18" y="220"/>
                    <a:pt x="17" y="218"/>
                  </a:cubicBezTo>
                  <a:cubicBezTo>
                    <a:pt x="17" y="217"/>
                    <a:pt x="17" y="217"/>
                    <a:pt x="18" y="216"/>
                  </a:cubicBezTo>
                  <a:cubicBezTo>
                    <a:pt x="18" y="215"/>
                    <a:pt x="18" y="215"/>
                    <a:pt x="18" y="214"/>
                  </a:cubicBezTo>
                  <a:cubicBezTo>
                    <a:pt x="17" y="210"/>
                    <a:pt x="16" y="205"/>
                    <a:pt x="14" y="201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13" y="201"/>
                    <a:pt x="11" y="202"/>
                    <a:pt x="10" y="203"/>
                  </a:cubicBezTo>
                  <a:cubicBezTo>
                    <a:pt x="10" y="203"/>
                    <a:pt x="10" y="203"/>
                    <a:pt x="10" y="203"/>
                  </a:cubicBezTo>
                  <a:cubicBezTo>
                    <a:pt x="12" y="207"/>
                    <a:pt x="13" y="211"/>
                    <a:pt x="13" y="215"/>
                  </a:cubicBezTo>
                  <a:cubicBezTo>
                    <a:pt x="14" y="218"/>
                    <a:pt x="14" y="221"/>
                    <a:pt x="14" y="224"/>
                  </a:cubicBezTo>
                  <a:cubicBezTo>
                    <a:pt x="14" y="225"/>
                    <a:pt x="14" y="226"/>
                    <a:pt x="15" y="227"/>
                  </a:cubicBezTo>
                  <a:cubicBezTo>
                    <a:pt x="16" y="225"/>
                    <a:pt x="18" y="224"/>
                    <a:pt x="19" y="222"/>
                  </a:cubicBezTo>
                  <a:close/>
                  <a:moveTo>
                    <a:pt x="57" y="181"/>
                  </a:moveTo>
                  <a:cubicBezTo>
                    <a:pt x="56" y="180"/>
                    <a:pt x="56" y="179"/>
                    <a:pt x="56" y="178"/>
                  </a:cubicBezTo>
                  <a:cubicBezTo>
                    <a:pt x="55" y="173"/>
                    <a:pt x="54" y="168"/>
                    <a:pt x="53" y="163"/>
                  </a:cubicBezTo>
                  <a:cubicBezTo>
                    <a:pt x="53" y="162"/>
                    <a:pt x="53" y="162"/>
                    <a:pt x="52" y="162"/>
                  </a:cubicBezTo>
                  <a:cubicBezTo>
                    <a:pt x="51" y="163"/>
                    <a:pt x="50" y="165"/>
                    <a:pt x="49" y="166"/>
                  </a:cubicBezTo>
                  <a:cubicBezTo>
                    <a:pt x="48" y="166"/>
                    <a:pt x="48" y="167"/>
                    <a:pt x="48" y="168"/>
                  </a:cubicBezTo>
                  <a:cubicBezTo>
                    <a:pt x="50" y="173"/>
                    <a:pt x="51" y="178"/>
                    <a:pt x="53" y="183"/>
                  </a:cubicBezTo>
                  <a:cubicBezTo>
                    <a:pt x="53" y="184"/>
                    <a:pt x="54" y="184"/>
                    <a:pt x="54" y="184"/>
                  </a:cubicBezTo>
                  <a:cubicBezTo>
                    <a:pt x="55" y="183"/>
                    <a:pt x="56" y="182"/>
                    <a:pt x="57" y="181"/>
                  </a:cubicBezTo>
                  <a:close/>
                  <a:moveTo>
                    <a:pt x="27" y="130"/>
                  </a:moveTo>
                  <a:cubicBezTo>
                    <a:pt x="28" y="130"/>
                    <a:pt x="28" y="130"/>
                    <a:pt x="28" y="130"/>
                  </a:cubicBezTo>
                  <a:cubicBezTo>
                    <a:pt x="34" y="124"/>
                    <a:pt x="40" y="117"/>
                    <a:pt x="46" y="111"/>
                  </a:cubicBezTo>
                  <a:cubicBezTo>
                    <a:pt x="46" y="110"/>
                    <a:pt x="46" y="110"/>
                    <a:pt x="46" y="109"/>
                  </a:cubicBezTo>
                  <a:cubicBezTo>
                    <a:pt x="47" y="108"/>
                    <a:pt x="47" y="109"/>
                    <a:pt x="48" y="109"/>
                  </a:cubicBezTo>
                  <a:cubicBezTo>
                    <a:pt x="50" y="108"/>
                    <a:pt x="51" y="106"/>
                    <a:pt x="53" y="105"/>
                  </a:cubicBezTo>
                  <a:cubicBezTo>
                    <a:pt x="53" y="104"/>
                    <a:pt x="54" y="104"/>
                    <a:pt x="53" y="104"/>
                  </a:cubicBezTo>
                  <a:cubicBezTo>
                    <a:pt x="53" y="103"/>
                    <a:pt x="53" y="102"/>
                    <a:pt x="53" y="101"/>
                  </a:cubicBezTo>
                  <a:cubicBezTo>
                    <a:pt x="53" y="101"/>
                    <a:pt x="52" y="102"/>
                    <a:pt x="52" y="102"/>
                  </a:cubicBezTo>
                  <a:cubicBezTo>
                    <a:pt x="45" y="110"/>
                    <a:pt x="37" y="118"/>
                    <a:pt x="30" y="126"/>
                  </a:cubicBezTo>
                  <a:cubicBezTo>
                    <a:pt x="29" y="127"/>
                    <a:pt x="29" y="128"/>
                    <a:pt x="28" y="129"/>
                  </a:cubicBezTo>
                  <a:cubicBezTo>
                    <a:pt x="28" y="130"/>
                    <a:pt x="28" y="130"/>
                    <a:pt x="27" y="130"/>
                  </a:cubicBezTo>
                  <a:close/>
                  <a:moveTo>
                    <a:pt x="28" y="148"/>
                  </a:moveTo>
                  <a:cubicBezTo>
                    <a:pt x="28" y="148"/>
                    <a:pt x="28" y="148"/>
                    <a:pt x="28" y="148"/>
                  </a:cubicBezTo>
                  <a:cubicBezTo>
                    <a:pt x="31" y="144"/>
                    <a:pt x="34" y="141"/>
                    <a:pt x="37" y="137"/>
                  </a:cubicBezTo>
                  <a:cubicBezTo>
                    <a:pt x="38" y="137"/>
                    <a:pt x="38" y="136"/>
                    <a:pt x="38" y="136"/>
                  </a:cubicBezTo>
                  <a:cubicBezTo>
                    <a:pt x="38" y="135"/>
                    <a:pt x="38" y="134"/>
                    <a:pt x="38" y="133"/>
                  </a:cubicBezTo>
                  <a:cubicBezTo>
                    <a:pt x="37" y="133"/>
                    <a:pt x="37" y="133"/>
                    <a:pt x="37" y="133"/>
                  </a:cubicBezTo>
                  <a:cubicBezTo>
                    <a:pt x="34" y="136"/>
                    <a:pt x="31" y="139"/>
                    <a:pt x="28" y="142"/>
                  </a:cubicBezTo>
                  <a:cubicBezTo>
                    <a:pt x="28" y="143"/>
                    <a:pt x="28" y="143"/>
                    <a:pt x="28" y="143"/>
                  </a:cubicBezTo>
                  <a:cubicBezTo>
                    <a:pt x="28" y="145"/>
                    <a:pt x="28" y="147"/>
                    <a:pt x="28" y="148"/>
                  </a:cubicBezTo>
                  <a:close/>
                  <a:moveTo>
                    <a:pt x="30" y="84"/>
                  </a:moveTo>
                  <a:cubicBezTo>
                    <a:pt x="30" y="83"/>
                    <a:pt x="31" y="83"/>
                    <a:pt x="31" y="82"/>
                  </a:cubicBezTo>
                  <a:cubicBezTo>
                    <a:pt x="34" y="80"/>
                    <a:pt x="38" y="77"/>
                    <a:pt x="41" y="74"/>
                  </a:cubicBezTo>
                  <a:cubicBezTo>
                    <a:pt x="42" y="73"/>
                    <a:pt x="43" y="72"/>
                    <a:pt x="43" y="71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4" y="69"/>
                    <a:pt x="44" y="69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7" y="69"/>
                    <a:pt x="48" y="68"/>
                    <a:pt x="49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0" y="64"/>
                    <a:pt x="51" y="63"/>
                    <a:pt x="54" y="63"/>
                  </a:cubicBezTo>
                  <a:cubicBezTo>
                    <a:pt x="53" y="62"/>
                    <a:pt x="52" y="62"/>
                    <a:pt x="52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45" y="68"/>
                    <a:pt x="39" y="74"/>
                    <a:pt x="32" y="80"/>
                  </a:cubicBezTo>
                  <a:cubicBezTo>
                    <a:pt x="32" y="81"/>
                    <a:pt x="31" y="82"/>
                    <a:pt x="30" y="83"/>
                  </a:cubicBezTo>
                  <a:cubicBezTo>
                    <a:pt x="30" y="83"/>
                    <a:pt x="29" y="83"/>
                    <a:pt x="30" y="84"/>
                  </a:cubicBezTo>
                  <a:close/>
                  <a:moveTo>
                    <a:pt x="84" y="162"/>
                  </a:moveTo>
                  <a:cubicBezTo>
                    <a:pt x="84" y="162"/>
                    <a:pt x="84" y="161"/>
                    <a:pt x="83" y="161"/>
                  </a:cubicBezTo>
                  <a:cubicBezTo>
                    <a:pt x="81" y="164"/>
                    <a:pt x="78" y="167"/>
                    <a:pt x="76" y="170"/>
                  </a:cubicBezTo>
                  <a:cubicBezTo>
                    <a:pt x="67" y="178"/>
                    <a:pt x="59" y="187"/>
                    <a:pt x="50" y="195"/>
                  </a:cubicBezTo>
                  <a:cubicBezTo>
                    <a:pt x="49" y="196"/>
                    <a:pt x="48" y="197"/>
                    <a:pt x="47" y="197"/>
                  </a:cubicBezTo>
                  <a:cubicBezTo>
                    <a:pt x="44" y="200"/>
                    <a:pt x="41" y="203"/>
                    <a:pt x="38" y="206"/>
                  </a:cubicBezTo>
                  <a:cubicBezTo>
                    <a:pt x="38" y="206"/>
                    <a:pt x="38" y="206"/>
                    <a:pt x="38" y="206"/>
                  </a:cubicBezTo>
                  <a:cubicBezTo>
                    <a:pt x="38" y="206"/>
                    <a:pt x="39" y="206"/>
                    <a:pt x="39" y="206"/>
                  </a:cubicBezTo>
                  <a:cubicBezTo>
                    <a:pt x="41" y="204"/>
                    <a:pt x="43" y="202"/>
                    <a:pt x="45" y="201"/>
                  </a:cubicBezTo>
                  <a:cubicBezTo>
                    <a:pt x="51" y="195"/>
                    <a:pt x="58" y="189"/>
                    <a:pt x="64" y="183"/>
                  </a:cubicBezTo>
                  <a:cubicBezTo>
                    <a:pt x="70" y="177"/>
                    <a:pt x="75" y="170"/>
                    <a:pt x="81" y="164"/>
                  </a:cubicBezTo>
                  <a:cubicBezTo>
                    <a:pt x="82" y="163"/>
                    <a:pt x="83" y="162"/>
                    <a:pt x="84" y="162"/>
                  </a:cubicBezTo>
                  <a:close/>
                  <a:moveTo>
                    <a:pt x="29" y="75"/>
                  </a:moveTo>
                  <a:cubicBezTo>
                    <a:pt x="35" y="69"/>
                    <a:pt x="42" y="64"/>
                    <a:pt x="49" y="58"/>
                  </a:cubicBezTo>
                  <a:cubicBezTo>
                    <a:pt x="49" y="57"/>
                    <a:pt x="48" y="56"/>
                    <a:pt x="47" y="56"/>
                  </a:cubicBezTo>
                  <a:cubicBezTo>
                    <a:pt x="41" y="62"/>
                    <a:pt x="35" y="68"/>
                    <a:pt x="29" y="75"/>
                  </a:cubicBezTo>
                  <a:close/>
                  <a:moveTo>
                    <a:pt x="36" y="105"/>
                  </a:moveTo>
                  <a:cubicBezTo>
                    <a:pt x="36" y="105"/>
                    <a:pt x="36" y="105"/>
                    <a:pt x="36" y="105"/>
                  </a:cubicBezTo>
                  <a:cubicBezTo>
                    <a:pt x="42" y="99"/>
                    <a:pt x="48" y="92"/>
                    <a:pt x="54" y="86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48" y="90"/>
                    <a:pt x="43" y="95"/>
                    <a:pt x="37" y="100"/>
                  </a:cubicBezTo>
                  <a:cubicBezTo>
                    <a:pt x="37" y="100"/>
                    <a:pt x="37" y="101"/>
                    <a:pt x="37" y="101"/>
                  </a:cubicBezTo>
                  <a:cubicBezTo>
                    <a:pt x="36" y="102"/>
                    <a:pt x="36" y="104"/>
                    <a:pt x="36" y="105"/>
                  </a:cubicBezTo>
                  <a:close/>
                  <a:moveTo>
                    <a:pt x="19" y="168"/>
                  </a:moveTo>
                  <a:cubicBezTo>
                    <a:pt x="18" y="169"/>
                    <a:pt x="17" y="170"/>
                    <a:pt x="17" y="171"/>
                  </a:cubicBezTo>
                  <a:cubicBezTo>
                    <a:pt x="16" y="172"/>
                    <a:pt x="16" y="173"/>
                    <a:pt x="15" y="173"/>
                  </a:cubicBezTo>
                  <a:cubicBezTo>
                    <a:pt x="15" y="173"/>
                    <a:pt x="14" y="173"/>
                    <a:pt x="14" y="174"/>
                  </a:cubicBezTo>
                  <a:cubicBezTo>
                    <a:pt x="13" y="175"/>
                    <a:pt x="12" y="177"/>
                    <a:pt x="10" y="178"/>
                  </a:cubicBezTo>
                  <a:cubicBezTo>
                    <a:pt x="10" y="178"/>
                    <a:pt x="10" y="178"/>
                    <a:pt x="10" y="179"/>
                  </a:cubicBezTo>
                  <a:cubicBezTo>
                    <a:pt x="10" y="180"/>
                    <a:pt x="10" y="182"/>
                    <a:pt x="10" y="183"/>
                  </a:cubicBezTo>
                  <a:cubicBezTo>
                    <a:pt x="10" y="183"/>
                    <a:pt x="10" y="183"/>
                    <a:pt x="10" y="184"/>
                  </a:cubicBezTo>
                  <a:cubicBezTo>
                    <a:pt x="10" y="184"/>
                    <a:pt x="10" y="184"/>
                    <a:pt x="10" y="184"/>
                  </a:cubicBezTo>
                  <a:cubicBezTo>
                    <a:pt x="13" y="180"/>
                    <a:pt x="16" y="176"/>
                    <a:pt x="19" y="172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0"/>
                    <a:pt x="19" y="169"/>
                    <a:pt x="19" y="168"/>
                  </a:cubicBezTo>
                  <a:close/>
                  <a:moveTo>
                    <a:pt x="79" y="115"/>
                  </a:moveTo>
                  <a:cubicBezTo>
                    <a:pt x="81" y="113"/>
                    <a:pt x="83" y="111"/>
                    <a:pt x="85" y="109"/>
                  </a:cubicBezTo>
                  <a:cubicBezTo>
                    <a:pt x="84" y="107"/>
                    <a:pt x="83" y="106"/>
                    <a:pt x="82" y="105"/>
                  </a:cubicBezTo>
                  <a:cubicBezTo>
                    <a:pt x="80" y="107"/>
                    <a:pt x="79" y="108"/>
                    <a:pt x="77" y="110"/>
                  </a:cubicBezTo>
                  <a:cubicBezTo>
                    <a:pt x="78" y="112"/>
                    <a:pt x="78" y="113"/>
                    <a:pt x="79" y="115"/>
                  </a:cubicBezTo>
                  <a:close/>
                  <a:moveTo>
                    <a:pt x="34" y="39"/>
                  </a:moveTo>
                  <a:cubicBezTo>
                    <a:pt x="34" y="39"/>
                    <a:pt x="34" y="39"/>
                    <a:pt x="34" y="40"/>
                  </a:cubicBezTo>
                  <a:cubicBezTo>
                    <a:pt x="32" y="42"/>
                    <a:pt x="29" y="45"/>
                    <a:pt x="27" y="48"/>
                  </a:cubicBezTo>
                  <a:cubicBezTo>
                    <a:pt x="26" y="49"/>
                    <a:pt x="26" y="50"/>
                    <a:pt x="26" y="51"/>
                  </a:cubicBezTo>
                  <a:cubicBezTo>
                    <a:pt x="30" y="48"/>
                    <a:pt x="33" y="45"/>
                    <a:pt x="37" y="43"/>
                  </a:cubicBezTo>
                  <a:cubicBezTo>
                    <a:pt x="36" y="41"/>
                    <a:pt x="35" y="40"/>
                    <a:pt x="34" y="39"/>
                  </a:cubicBezTo>
                  <a:close/>
                  <a:moveTo>
                    <a:pt x="51" y="48"/>
                  </a:moveTo>
                  <a:cubicBezTo>
                    <a:pt x="50" y="46"/>
                    <a:pt x="48" y="44"/>
                    <a:pt x="47" y="42"/>
                  </a:cubicBezTo>
                  <a:cubicBezTo>
                    <a:pt x="42" y="37"/>
                    <a:pt x="38" y="32"/>
                    <a:pt x="34" y="26"/>
                  </a:cubicBezTo>
                  <a:cubicBezTo>
                    <a:pt x="34" y="26"/>
                    <a:pt x="33" y="25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3" y="26"/>
                    <a:pt x="34" y="27"/>
                    <a:pt x="35" y="29"/>
                  </a:cubicBezTo>
                  <a:cubicBezTo>
                    <a:pt x="36" y="31"/>
                    <a:pt x="37" y="33"/>
                    <a:pt x="39" y="34"/>
                  </a:cubicBezTo>
                  <a:cubicBezTo>
                    <a:pt x="40" y="35"/>
                    <a:pt x="41" y="37"/>
                    <a:pt x="41" y="38"/>
                  </a:cubicBezTo>
                  <a:cubicBezTo>
                    <a:pt x="42" y="39"/>
                    <a:pt x="44" y="40"/>
                    <a:pt x="44" y="41"/>
                  </a:cubicBezTo>
                  <a:cubicBezTo>
                    <a:pt x="44" y="41"/>
                    <a:pt x="45" y="42"/>
                    <a:pt x="45" y="42"/>
                  </a:cubicBezTo>
                  <a:cubicBezTo>
                    <a:pt x="45" y="42"/>
                    <a:pt x="46" y="43"/>
                    <a:pt x="46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8" y="44"/>
                    <a:pt x="49" y="45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7"/>
                    <a:pt x="50" y="47"/>
                    <a:pt x="50" y="48"/>
                  </a:cubicBezTo>
                  <a:cubicBezTo>
                    <a:pt x="51" y="48"/>
                    <a:pt x="51" y="48"/>
                    <a:pt x="51" y="48"/>
                  </a:cubicBezTo>
                  <a:close/>
                  <a:moveTo>
                    <a:pt x="41" y="77"/>
                  </a:moveTo>
                  <a:cubicBezTo>
                    <a:pt x="41" y="77"/>
                    <a:pt x="41" y="77"/>
                    <a:pt x="41" y="77"/>
                  </a:cubicBezTo>
                  <a:cubicBezTo>
                    <a:pt x="37" y="80"/>
                    <a:pt x="34" y="83"/>
                    <a:pt x="30" y="86"/>
                  </a:cubicBezTo>
                  <a:cubicBezTo>
                    <a:pt x="30" y="87"/>
                    <a:pt x="30" y="87"/>
                    <a:pt x="30" y="87"/>
                  </a:cubicBezTo>
                  <a:cubicBezTo>
                    <a:pt x="30" y="88"/>
                    <a:pt x="30" y="89"/>
                    <a:pt x="30" y="90"/>
                  </a:cubicBezTo>
                  <a:cubicBezTo>
                    <a:pt x="31" y="90"/>
                    <a:pt x="31" y="90"/>
                    <a:pt x="31" y="89"/>
                  </a:cubicBezTo>
                  <a:cubicBezTo>
                    <a:pt x="34" y="86"/>
                    <a:pt x="37" y="83"/>
                    <a:pt x="39" y="81"/>
                  </a:cubicBezTo>
                  <a:cubicBezTo>
                    <a:pt x="40" y="80"/>
                    <a:pt x="41" y="78"/>
                    <a:pt x="41" y="77"/>
                  </a:cubicBezTo>
                  <a:close/>
                  <a:moveTo>
                    <a:pt x="42" y="83"/>
                  </a:moveTo>
                  <a:cubicBezTo>
                    <a:pt x="47" y="79"/>
                    <a:pt x="51" y="76"/>
                    <a:pt x="55" y="72"/>
                  </a:cubicBezTo>
                  <a:cubicBezTo>
                    <a:pt x="54" y="72"/>
                    <a:pt x="53" y="71"/>
                    <a:pt x="53" y="70"/>
                  </a:cubicBezTo>
                  <a:cubicBezTo>
                    <a:pt x="52" y="70"/>
                    <a:pt x="52" y="71"/>
                    <a:pt x="52" y="71"/>
                  </a:cubicBezTo>
                  <a:cubicBezTo>
                    <a:pt x="49" y="74"/>
                    <a:pt x="47" y="76"/>
                    <a:pt x="44" y="79"/>
                  </a:cubicBezTo>
                  <a:cubicBezTo>
                    <a:pt x="43" y="80"/>
                    <a:pt x="43" y="81"/>
                    <a:pt x="42" y="83"/>
                  </a:cubicBezTo>
                  <a:close/>
                  <a:moveTo>
                    <a:pt x="76" y="97"/>
                  </a:moveTo>
                  <a:cubicBezTo>
                    <a:pt x="76" y="98"/>
                    <a:pt x="75" y="98"/>
                    <a:pt x="75" y="99"/>
                  </a:cubicBezTo>
                  <a:cubicBezTo>
                    <a:pt x="74" y="99"/>
                    <a:pt x="74" y="99"/>
                    <a:pt x="74" y="100"/>
                  </a:cubicBezTo>
                  <a:cubicBezTo>
                    <a:pt x="75" y="102"/>
                    <a:pt x="75" y="104"/>
                    <a:pt x="75" y="106"/>
                  </a:cubicBezTo>
                  <a:cubicBezTo>
                    <a:pt x="75" y="106"/>
                    <a:pt x="76" y="106"/>
                    <a:pt x="76" y="106"/>
                  </a:cubicBezTo>
                  <a:cubicBezTo>
                    <a:pt x="77" y="105"/>
                    <a:pt x="79" y="104"/>
                    <a:pt x="80" y="102"/>
                  </a:cubicBezTo>
                  <a:cubicBezTo>
                    <a:pt x="79" y="101"/>
                    <a:pt x="78" y="99"/>
                    <a:pt x="76" y="97"/>
                  </a:cubicBezTo>
                  <a:close/>
                  <a:moveTo>
                    <a:pt x="37" y="91"/>
                  </a:moveTo>
                  <a:cubicBezTo>
                    <a:pt x="37" y="91"/>
                    <a:pt x="37" y="91"/>
                    <a:pt x="37" y="91"/>
                  </a:cubicBezTo>
                  <a:cubicBezTo>
                    <a:pt x="34" y="94"/>
                    <a:pt x="31" y="96"/>
                    <a:pt x="28" y="99"/>
                  </a:cubicBezTo>
                  <a:cubicBezTo>
                    <a:pt x="28" y="99"/>
                    <a:pt x="27" y="100"/>
                    <a:pt x="27" y="100"/>
                  </a:cubicBezTo>
                  <a:cubicBezTo>
                    <a:pt x="27" y="101"/>
                    <a:pt x="27" y="102"/>
                    <a:pt x="27" y="103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30" y="100"/>
                    <a:pt x="33" y="98"/>
                    <a:pt x="35" y="95"/>
                  </a:cubicBezTo>
                  <a:cubicBezTo>
                    <a:pt x="36" y="94"/>
                    <a:pt x="37" y="92"/>
                    <a:pt x="37" y="91"/>
                  </a:cubicBezTo>
                  <a:close/>
                  <a:moveTo>
                    <a:pt x="73" y="79"/>
                  </a:moveTo>
                  <a:cubicBezTo>
                    <a:pt x="74" y="79"/>
                    <a:pt x="74" y="80"/>
                    <a:pt x="74" y="80"/>
                  </a:cubicBezTo>
                  <a:cubicBezTo>
                    <a:pt x="77" y="84"/>
                    <a:pt x="80" y="88"/>
                    <a:pt x="84" y="92"/>
                  </a:cubicBezTo>
                  <a:cubicBezTo>
                    <a:pt x="84" y="92"/>
                    <a:pt x="84" y="93"/>
                    <a:pt x="84" y="93"/>
                  </a:cubicBezTo>
                  <a:cubicBezTo>
                    <a:pt x="85" y="93"/>
                    <a:pt x="86" y="93"/>
                    <a:pt x="86" y="94"/>
                  </a:cubicBezTo>
                  <a:cubicBezTo>
                    <a:pt x="86" y="93"/>
                    <a:pt x="86" y="93"/>
                    <a:pt x="87" y="93"/>
                  </a:cubicBezTo>
                  <a:cubicBezTo>
                    <a:pt x="82" y="88"/>
                    <a:pt x="78" y="83"/>
                    <a:pt x="74" y="78"/>
                  </a:cubicBezTo>
                  <a:cubicBezTo>
                    <a:pt x="74" y="79"/>
                    <a:pt x="74" y="79"/>
                    <a:pt x="73" y="79"/>
                  </a:cubicBezTo>
                  <a:close/>
                  <a:moveTo>
                    <a:pt x="58" y="92"/>
                  </a:moveTo>
                  <a:cubicBezTo>
                    <a:pt x="57" y="92"/>
                    <a:pt x="57" y="92"/>
                    <a:pt x="57" y="92"/>
                  </a:cubicBezTo>
                  <a:cubicBezTo>
                    <a:pt x="55" y="94"/>
                    <a:pt x="52" y="96"/>
                    <a:pt x="50" y="99"/>
                  </a:cubicBezTo>
                  <a:cubicBezTo>
                    <a:pt x="49" y="99"/>
                    <a:pt x="49" y="99"/>
                    <a:pt x="49" y="100"/>
                  </a:cubicBezTo>
                  <a:cubicBezTo>
                    <a:pt x="47" y="103"/>
                    <a:pt x="45" y="105"/>
                    <a:pt x="43" y="108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2" y="109"/>
                    <a:pt x="42" y="109"/>
                    <a:pt x="43" y="109"/>
                  </a:cubicBezTo>
                  <a:cubicBezTo>
                    <a:pt x="43" y="109"/>
                    <a:pt x="43" y="108"/>
                    <a:pt x="43" y="108"/>
                  </a:cubicBezTo>
                  <a:cubicBezTo>
                    <a:pt x="46" y="105"/>
                    <a:pt x="50" y="101"/>
                    <a:pt x="53" y="98"/>
                  </a:cubicBezTo>
                  <a:cubicBezTo>
                    <a:pt x="54" y="96"/>
                    <a:pt x="56" y="95"/>
                    <a:pt x="57" y="93"/>
                  </a:cubicBezTo>
                  <a:cubicBezTo>
                    <a:pt x="58" y="93"/>
                    <a:pt x="58" y="92"/>
                    <a:pt x="58" y="92"/>
                  </a:cubicBezTo>
                  <a:close/>
                  <a:moveTo>
                    <a:pt x="11" y="84"/>
                  </a:moveTo>
                  <a:cubicBezTo>
                    <a:pt x="11" y="84"/>
                    <a:pt x="11" y="84"/>
                    <a:pt x="11" y="84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91"/>
                    <a:pt x="10" y="96"/>
                    <a:pt x="10" y="100"/>
                  </a:cubicBezTo>
                  <a:cubicBezTo>
                    <a:pt x="9" y="106"/>
                    <a:pt x="9" y="112"/>
                    <a:pt x="9" y="118"/>
                  </a:cubicBezTo>
                  <a:cubicBezTo>
                    <a:pt x="9" y="118"/>
                    <a:pt x="9" y="119"/>
                    <a:pt x="9" y="119"/>
                  </a:cubicBezTo>
                  <a:cubicBezTo>
                    <a:pt x="9" y="119"/>
                    <a:pt x="9" y="119"/>
                    <a:pt x="9" y="119"/>
                  </a:cubicBezTo>
                  <a:cubicBezTo>
                    <a:pt x="10" y="108"/>
                    <a:pt x="11" y="96"/>
                    <a:pt x="11" y="84"/>
                  </a:cubicBezTo>
                  <a:close/>
                  <a:moveTo>
                    <a:pt x="38" y="96"/>
                  </a:moveTo>
                  <a:cubicBezTo>
                    <a:pt x="43" y="91"/>
                    <a:pt x="48" y="87"/>
                    <a:pt x="53" y="82"/>
                  </a:cubicBezTo>
                  <a:cubicBezTo>
                    <a:pt x="53" y="82"/>
                    <a:pt x="53" y="81"/>
                    <a:pt x="53" y="80"/>
                  </a:cubicBezTo>
                  <a:cubicBezTo>
                    <a:pt x="52" y="81"/>
                    <a:pt x="51" y="82"/>
                    <a:pt x="50" y="83"/>
                  </a:cubicBezTo>
                  <a:cubicBezTo>
                    <a:pt x="47" y="87"/>
                    <a:pt x="43" y="90"/>
                    <a:pt x="39" y="94"/>
                  </a:cubicBezTo>
                  <a:cubicBezTo>
                    <a:pt x="39" y="95"/>
                    <a:pt x="38" y="95"/>
                    <a:pt x="38" y="96"/>
                  </a:cubicBezTo>
                  <a:close/>
                  <a:moveTo>
                    <a:pt x="10" y="173"/>
                  </a:moveTo>
                  <a:cubicBezTo>
                    <a:pt x="10" y="173"/>
                    <a:pt x="10" y="173"/>
                    <a:pt x="10" y="173"/>
                  </a:cubicBezTo>
                  <a:cubicBezTo>
                    <a:pt x="11" y="172"/>
                    <a:pt x="12" y="170"/>
                    <a:pt x="12" y="169"/>
                  </a:cubicBezTo>
                  <a:cubicBezTo>
                    <a:pt x="13" y="169"/>
                    <a:pt x="13" y="169"/>
                    <a:pt x="13" y="168"/>
                  </a:cubicBezTo>
                  <a:cubicBezTo>
                    <a:pt x="12" y="166"/>
                    <a:pt x="12" y="163"/>
                    <a:pt x="12" y="160"/>
                  </a:cubicBezTo>
                  <a:cubicBezTo>
                    <a:pt x="11" y="160"/>
                    <a:pt x="11" y="160"/>
                    <a:pt x="11" y="159"/>
                  </a:cubicBezTo>
                  <a:cubicBezTo>
                    <a:pt x="10" y="159"/>
                    <a:pt x="10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5"/>
                    <a:pt x="11" y="154"/>
                    <a:pt x="11" y="152"/>
                  </a:cubicBezTo>
                  <a:cubicBezTo>
                    <a:pt x="11" y="152"/>
                    <a:pt x="11" y="152"/>
                    <a:pt x="11" y="152"/>
                  </a:cubicBezTo>
                  <a:cubicBezTo>
                    <a:pt x="10" y="159"/>
                    <a:pt x="10" y="166"/>
                    <a:pt x="10" y="173"/>
                  </a:cubicBezTo>
                  <a:close/>
                  <a:moveTo>
                    <a:pt x="26" y="68"/>
                  </a:moveTo>
                  <a:cubicBezTo>
                    <a:pt x="32" y="63"/>
                    <a:pt x="38" y="58"/>
                    <a:pt x="45" y="53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1"/>
                    <a:pt x="44" y="51"/>
                    <a:pt x="43" y="51"/>
                  </a:cubicBezTo>
                  <a:cubicBezTo>
                    <a:pt x="37" y="57"/>
                    <a:pt x="32" y="62"/>
                    <a:pt x="26" y="68"/>
                  </a:cubicBezTo>
                  <a:close/>
                  <a:moveTo>
                    <a:pt x="70" y="123"/>
                  </a:moveTo>
                  <a:cubicBezTo>
                    <a:pt x="69" y="122"/>
                    <a:pt x="68" y="121"/>
                    <a:pt x="67" y="120"/>
                  </a:cubicBezTo>
                  <a:cubicBezTo>
                    <a:pt x="66" y="122"/>
                    <a:pt x="65" y="123"/>
                    <a:pt x="63" y="125"/>
                  </a:cubicBezTo>
                  <a:cubicBezTo>
                    <a:pt x="62" y="126"/>
                    <a:pt x="62" y="126"/>
                    <a:pt x="63" y="127"/>
                  </a:cubicBezTo>
                  <a:cubicBezTo>
                    <a:pt x="64" y="127"/>
                    <a:pt x="64" y="127"/>
                    <a:pt x="65" y="127"/>
                  </a:cubicBezTo>
                  <a:cubicBezTo>
                    <a:pt x="67" y="126"/>
                    <a:pt x="68" y="125"/>
                    <a:pt x="70" y="123"/>
                  </a:cubicBezTo>
                  <a:close/>
                  <a:moveTo>
                    <a:pt x="40" y="46"/>
                  </a:moveTo>
                  <a:cubicBezTo>
                    <a:pt x="35" y="51"/>
                    <a:pt x="31" y="55"/>
                    <a:pt x="27" y="59"/>
                  </a:cubicBezTo>
                  <a:cubicBezTo>
                    <a:pt x="27" y="59"/>
                    <a:pt x="27" y="59"/>
                    <a:pt x="27" y="60"/>
                  </a:cubicBezTo>
                  <a:cubicBezTo>
                    <a:pt x="32" y="56"/>
                    <a:pt x="36" y="52"/>
                    <a:pt x="41" y="48"/>
                  </a:cubicBezTo>
                  <a:cubicBezTo>
                    <a:pt x="41" y="48"/>
                    <a:pt x="40" y="47"/>
                    <a:pt x="40" y="46"/>
                  </a:cubicBezTo>
                  <a:close/>
                  <a:moveTo>
                    <a:pt x="13" y="51"/>
                  </a:moveTo>
                  <a:cubicBezTo>
                    <a:pt x="13" y="51"/>
                    <a:pt x="13" y="51"/>
                    <a:pt x="13" y="51"/>
                  </a:cubicBezTo>
                  <a:cubicBezTo>
                    <a:pt x="13" y="52"/>
                    <a:pt x="12" y="52"/>
                    <a:pt x="12" y="53"/>
                  </a:cubicBezTo>
                  <a:cubicBezTo>
                    <a:pt x="12" y="58"/>
                    <a:pt x="11" y="64"/>
                    <a:pt x="11" y="69"/>
                  </a:cubicBezTo>
                  <a:cubicBezTo>
                    <a:pt x="11" y="73"/>
                    <a:pt x="11" y="77"/>
                    <a:pt x="10" y="81"/>
                  </a:cubicBezTo>
                  <a:cubicBezTo>
                    <a:pt x="10" y="81"/>
                    <a:pt x="10" y="82"/>
                    <a:pt x="10" y="82"/>
                  </a:cubicBezTo>
                  <a:cubicBezTo>
                    <a:pt x="11" y="81"/>
                    <a:pt x="11" y="81"/>
                    <a:pt x="11" y="80"/>
                  </a:cubicBezTo>
                  <a:cubicBezTo>
                    <a:pt x="12" y="75"/>
                    <a:pt x="12" y="70"/>
                    <a:pt x="12" y="65"/>
                  </a:cubicBezTo>
                  <a:cubicBezTo>
                    <a:pt x="12" y="60"/>
                    <a:pt x="13" y="55"/>
                    <a:pt x="13" y="51"/>
                  </a:cubicBezTo>
                  <a:close/>
                  <a:moveTo>
                    <a:pt x="40" y="60"/>
                  </a:moveTo>
                  <a:cubicBezTo>
                    <a:pt x="40" y="60"/>
                    <a:pt x="40" y="60"/>
                    <a:pt x="40" y="60"/>
                  </a:cubicBezTo>
                  <a:cubicBezTo>
                    <a:pt x="39" y="60"/>
                    <a:pt x="39" y="60"/>
                    <a:pt x="39" y="61"/>
                  </a:cubicBezTo>
                  <a:cubicBezTo>
                    <a:pt x="35" y="63"/>
                    <a:pt x="32" y="66"/>
                    <a:pt x="29" y="69"/>
                  </a:cubicBezTo>
                  <a:cubicBezTo>
                    <a:pt x="28" y="70"/>
                    <a:pt x="27" y="70"/>
                    <a:pt x="27" y="71"/>
                  </a:cubicBezTo>
                  <a:cubicBezTo>
                    <a:pt x="26" y="71"/>
                    <a:pt x="26" y="71"/>
                    <a:pt x="26" y="72"/>
                  </a:cubicBezTo>
                  <a:cubicBezTo>
                    <a:pt x="26" y="72"/>
                    <a:pt x="26" y="73"/>
                    <a:pt x="26" y="74"/>
                  </a:cubicBezTo>
                  <a:cubicBezTo>
                    <a:pt x="31" y="69"/>
                    <a:pt x="35" y="64"/>
                    <a:pt x="40" y="60"/>
                  </a:cubicBezTo>
                  <a:close/>
                  <a:moveTo>
                    <a:pt x="16" y="134"/>
                  </a:moveTo>
                  <a:cubicBezTo>
                    <a:pt x="16" y="134"/>
                    <a:pt x="16" y="134"/>
                    <a:pt x="15" y="134"/>
                  </a:cubicBezTo>
                  <a:cubicBezTo>
                    <a:pt x="15" y="135"/>
                    <a:pt x="14" y="136"/>
                    <a:pt x="13" y="137"/>
                  </a:cubicBezTo>
                  <a:cubicBezTo>
                    <a:pt x="13" y="137"/>
                    <a:pt x="13" y="137"/>
                    <a:pt x="13" y="138"/>
                  </a:cubicBezTo>
                  <a:cubicBezTo>
                    <a:pt x="13" y="140"/>
                    <a:pt x="13" y="141"/>
                    <a:pt x="13" y="143"/>
                  </a:cubicBezTo>
                  <a:cubicBezTo>
                    <a:pt x="13" y="143"/>
                    <a:pt x="13" y="144"/>
                    <a:pt x="13" y="144"/>
                  </a:cubicBezTo>
                  <a:cubicBezTo>
                    <a:pt x="13" y="143"/>
                    <a:pt x="14" y="143"/>
                    <a:pt x="14" y="142"/>
                  </a:cubicBezTo>
                  <a:cubicBezTo>
                    <a:pt x="16" y="141"/>
                    <a:pt x="16" y="140"/>
                    <a:pt x="16" y="138"/>
                  </a:cubicBezTo>
                  <a:cubicBezTo>
                    <a:pt x="16" y="137"/>
                    <a:pt x="16" y="137"/>
                    <a:pt x="16" y="136"/>
                  </a:cubicBezTo>
                  <a:cubicBezTo>
                    <a:pt x="16" y="135"/>
                    <a:pt x="16" y="135"/>
                    <a:pt x="16" y="134"/>
                  </a:cubicBezTo>
                  <a:close/>
                  <a:moveTo>
                    <a:pt x="73" y="77"/>
                  </a:moveTo>
                  <a:cubicBezTo>
                    <a:pt x="69" y="71"/>
                    <a:pt x="65" y="66"/>
                    <a:pt x="60" y="62"/>
                  </a:cubicBezTo>
                  <a:cubicBezTo>
                    <a:pt x="61" y="63"/>
                    <a:pt x="62" y="65"/>
                    <a:pt x="62" y="66"/>
                  </a:cubicBezTo>
                  <a:cubicBezTo>
                    <a:pt x="63" y="66"/>
                    <a:pt x="63" y="67"/>
                    <a:pt x="63" y="67"/>
                  </a:cubicBezTo>
                  <a:cubicBezTo>
                    <a:pt x="64" y="67"/>
                    <a:pt x="64" y="67"/>
                    <a:pt x="64" y="68"/>
                  </a:cubicBezTo>
                  <a:cubicBezTo>
                    <a:pt x="64" y="68"/>
                    <a:pt x="64" y="69"/>
                    <a:pt x="64" y="69"/>
                  </a:cubicBezTo>
                  <a:cubicBezTo>
                    <a:pt x="66" y="70"/>
                    <a:pt x="67" y="72"/>
                    <a:pt x="68" y="73"/>
                  </a:cubicBezTo>
                  <a:cubicBezTo>
                    <a:pt x="68" y="73"/>
                    <a:pt x="68" y="73"/>
                    <a:pt x="69" y="73"/>
                  </a:cubicBezTo>
                  <a:cubicBezTo>
                    <a:pt x="70" y="74"/>
                    <a:pt x="71" y="76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3" y="77"/>
                  </a:cubicBezTo>
                  <a:close/>
                  <a:moveTo>
                    <a:pt x="41" y="68"/>
                  </a:moveTo>
                  <a:cubicBezTo>
                    <a:pt x="41" y="68"/>
                    <a:pt x="41" y="68"/>
                    <a:pt x="41" y="67"/>
                  </a:cubicBezTo>
                  <a:cubicBezTo>
                    <a:pt x="36" y="71"/>
                    <a:pt x="32" y="75"/>
                    <a:pt x="27" y="80"/>
                  </a:cubicBezTo>
                  <a:cubicBezTo>
                    <a:pt x="28" y="80"/>
                    <a:pt x="28" y="80"/>
                    <a:pt x="29" y="81"/>
                  </a:cubicBezTo>
                  <a:cubicBezTo>
                    <a:pt x="33" y="76"/>
                    <a:pt x="37" y="72"/>
                    <a:pt x="41" y="68"/>
                  </a:cubicBezTo>
                  <a:close/>
                  <a:moveTo>
                    <a:pt x="26" y="56"/>
                  </a:moveTo>
                  <a:cubicBezTo>
                    <a:pt x="26" y="56"/>
                    <a:pt x="26" y="56"/>
                    <a:pt x="26" y="57"/>
                  </a:cubicBezTo>
                  <a:cubicBezTo>
                    <a:pt x="30" y="53"/>
                    <a:pt x="34" y="49"/>
                    <a:pt x="38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4" y="48"/>
                    <a:pt x="30" y="51"/>
                    <a:pt x="27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5"/>
                    <a:pt x="26" y="56"/>
                    <a:pt x="26" y="56"/>
                  </a:cubicBezTo>
                  <a:close/>
                  <a:moveTo>
                    <a:pt x="89" y="111"/>
                  </a:moveTo>
                  <a:cubicBezTo>
                    <a:pt x="89" y="111"/>
                    <a:pt x="89" y="111"/>
                    <a:pt x="89" y="111"/>
                  </a:cubicBezTo>
                  <a:cubicBezTo>
                    <a:pt x="90" y="110"/>
                    <a:pt x="92" y="110"/>
                    <a:pt x="93" y="109"/>
                  </a:cubicBezTo>
                  <a:cubicBezTo>
                    <a:pt x="94" y="109"/>
                    <a:pt x="94" y="108"/>
                    <a:pt x="94" y="108"/>
                  </a:cubicBezTo>
                  <a:cubicBezTo>
                    <a:pt x="94" y="106"/>
                    <a:pt x="93" y="105"/>
                    <a:pt x="92" y="103"/>
                  </a:cubicBezTo>
                  <a:cubicBezTo>
                    <a:pt x="91" y="106"/>
                    <a:pt x="90" y="108"/>
                    <a:pt x="89" y="110"/>
                  </a:cubicBezTo>
                  <a:cubicBezTo>
                    <a:pt x="89" y="110"/>
                    <a:pt x="89" y="111"/>
                    <a:pt x="89" y="111"/>
                  </a:cubicBezTo>
                  <a:close/>
                  <a:moveTo>
                    <a:pt x="62" y="113"/>
                  </a:moveTo>
                  <a:cubicBezTo>
                    <a:pt x="61" y="114"/>
                    <a:pt x="60" y="114"/>
                    <a:pt x="59" y="115"/>
                  </a:cubicBezTo>
                  <a:cubicBezTo>
                    <a:pt x="59" y="115"/>
                    <a:pt x="59" y="116"/>
                    <a:pt x="59" y="116"/>
                  </a:cubicBezTo>
                  <a:cubicBezTo>
                    <a:pt x="60" y="117"/>
                    <a:pt x="60" y="118"/>
                    <a:pt x="60" y="120"/>
                  </a:cubicBezTo>
                  <a:cubicBezTo>
                    <a:pt x="62" y="118"/>
                    <a:pt x="63" y="117"/>
                    <a:pt x="64" y="116"/>
                  </a:cubicBezTo>
                  <a:cubicBezTo>
                    <a:pt x="63" y="115"/>
                    <a:pt x="63" y="114"/>
                    <a:pt x="62" y="113"/>
                  </a:cubicBezTo>
                  <a:close/>
                  <a:moveTo>
                    <a:pt x="16" y="155"/>
                  </a:moveTo>
                  <a:cubicBezTo>
                    <a:pt x="16" y="156"/>
                    <a:pt x="16" y="156"/>
                    <a:pt x="16" y="156"/>
                  </a:cubicBezTo>
                  <a:cubicBezTo>
                    <a:pt x="15" y="157"/>
                    <a:pt x="14" y="158"/>
                    <a:pt x="14" y="158"/>
                  </a:cubicBezTo>
                  <a:cubicBezTo>
                    <a:pt x="13" y="159"/>
                    <a:pt x="14" y="160"/>
                    <a:pt x="14" y="162"/>
                  </a:cubicBezTo>
                  <a:cubicBezTo>
                    <a:pt x="14" y="163"/>
                    <a:pt x="14" y="165"/>
                    <a:pt x="14" y="166"/>
                  </a:cubicBezTo>
                  <a:cubicBezTo>
                    <a:pt x="16" y="165"/>
                    <a:pt x="16" y="165"/>
                    <a:pt x="16" y="164"/>
                  </a:cubicBezTo>
                  <a:cubicBezTo>
                    <a:pt x="16" y="162"/>
                    <a:pt x="16" y="161"/>
                    <a:pt x="16" y="159"/>
                  </a:cubicBezTo>
                  <a:cubicBezTo>
                    <a:pt x="16" y="158"/>
                    <a:pt x="16" y="157"/>
                    <a:pt x="16" y="155"/>
                  </a:cubicBezTo>
                  <a:close/>
                  <a:moveTo>
                    <a:pt x="13" y="132"/>
                  </a:moveTo>
                  <a:cubicBezTo>
                    <a:pt x="14" y="131"/>
                    <a:pt x="14" y="130"/>
                    <a:pt x="15" y="129"/>
                  </a:cubicBezTo>
                  <a:cubicBezTo>
                    <a:pt x="15" y="128"/>
                    <a:pt x="16" y="128"/>
                    <a:pt x="16" y="127"/>
                  </a:cubicBezTo>
                  <a:cubicBezTo>
                    <a:pt x="16" y="126"/>
                    <a:pt x="16" y="125"/>
                    <a:pt x="16" y="123"/>
                  </a:cubicBezTo>
                  <a:cubicBezTo>
                    <a:pt x="16" y="123"/>
                    <a:pt x="16" y="123"/>
                    <a:pt x="15" y="122"/>
                  </a:cubicBezTo>
                  <a:cubicBezTo>
                    <a:pt x="15" y="123"/>
                    <a:pt x="14" y="124"/>
                    <a:pt x="13" y="125"/>
                  </a:cubicBezTo>
                  <a:cubicBezTo>
                    <a:pt x="13" y="125"/>
                    <a:pt x="13" y="125"/>
                    <a:pt x="13" y="125"/>
                  </a:cubicBezTo>
                  <a:cubicBezTo>
                    <a:pt x="13" y="127"/>
                    <a:pt x="13" y="129"/>
                    <a:pt x="13" y="132"/>
                  </a:cubicBezTo>
                  <a:close/>
                  <a:moveTo>
                    <a:pt x="57" y="101"/>
                  </a:moveTo>
                  <a:cubicBezTo>
                    <a:pt x="58" y="100"/>
                    <a:pt x="59" y="99"/>
                    <a:pt x="61" y="98"/>
                  </a:cubicBezTo>
                  <a:cubicBezTo>
                    <a:pt x="60" y="97"/>
                    <a:pt x="60" y="96"/>
                    <a:pt x="59" y="95"/>
                  </a:cubicBezTo>
                  <a:cubicBezTo>
                    <a:pt x="58" y="96"/>
                    <a:pt x="56" y="98"/>
                    <a:pt x="55" y="99"/>
                  </a:cubicBezTo>
                  <a:cubicBezTo>
                    <a:pt x="56" y="100"/>
                    <a:pt x="56" y="100"/>
                    <a:pt x="57" y="101"/>
                  </a:cubicBezTo>
                  <a:close/>
                  <a:moveTo>
                    <a:pt x="84" y="99"/>
                  </a:moveTo>
                  <a:cubicBezTo>
                    <a:pt x="84" y="99"/>
                    <a:pt x="84" y="99"/>
                    <a:pt x="84" y="99"/>
                  </a:cubicBezTo>
                  <a:cubicBezTo>
                    <a:pt x="84" y="98"/>
                    <a:pt x="84" y="97"/>
                    <a:pt x="84" y="96"/>
                  </a:cubicBezTo>
                  <a:cubicBezTo>
                    <a:pt x="84" y="96"/>
                    <a:pt x="83" y="95"/>
                    <a:pt x="83" y="94"/>
                  </a:cubicBezTo>
                  <a:cubicBezTo>
                    <a:pt x="80" y="91"/>
                    <a:pt x="78" y="89"/>
                    <a:pt x="76" y="86"/>
                  </a:cubicBezTo>
                  <a:cubicBezTo>
                    <a:pt x="75" y="85"/>
                    <a:pt x="74" y="83"/>
                    <a:pt x="72" y="82"/>
                  </a:cubicBezTo>
                  <a:cubicBezTo>
                    <a:pt x="72" y="82"/>
                    <a:pt x="73" y="82"/>
                    <a:pt x="73" y="83"/>
                  </a:cubicBezTo>
                  <a:cubicBezTo>
                    <a:pt x="74" y="85"/>
                    <a:pt x="76" y="87"/>
                    <a:pt x="77" y="89"/>
                  </a:cubicBezTo>
                  <a:cubicBezTo>
                    <a:pt x="80" y="92"/>
                    <a:pt x="82" y="95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93" y="155"/>
                  </a:moveTo>
                  <a:cubicBezTo>
                    <a:pt x="95" y="153"/>
                    <a:pt x="96" y="151"/>
                    <a:pt x="98" y="149"/>
                  </a:cubicBezTo>
                  <a:cubicBezTo>
                    <a:pt x="98" y="149"/>
                    <a:pt x="98" y="148"/>
                    <a:pt x="98" y="148"/>
                  </a:cubicBezTo>
                  <a:cubicBezTo>
                    <a:pt x="99" y="147"/>
                    <a:pt x="99" y="147"/>
                    <a:pt x="98" y="146"/>
                  </a:cubicBezTo>
                  <a:cubicBezTo>
                    <a:pt x="96" y="149"/>
                    <a:pt x="93" y="151"/>
                    <a:pt x="91" y="154"/>
                  </a:cubicBezTo>
                  <a:cubicBezTo>
                    <a:pt x="92" y="154"/>
                    <a:pt x="92" y="154"/>
                    <a:pt x="93" y="155"/>
                  </a:cubicBezTo>
                  <a:close/>
                  <a:moveTo>
                    <a:pt x="14" y="108"/>
                  </a:moveTo>
                  <a:cubicBezTo>
                    <a:pt x="14" y="107"/>
                    <a:pt x="15" y="106"/>
                    <a:pt x="16" y="106"/>
                  </a:cubicBezTo>
                  <a:cubicBezTo>
                    <a:pt x="16" y="105"/>
                    <a:pt x="16" y="105"/>
                    <a:pt x="16" y="104"/>
                  </a:cubicBezTo>
                  <a:cubicBezTo>
                    <a:pt x="17" y="103"/>
                    <a:pt x="17" y="102"/>
                    <a:pt x="17" y="101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16" y="101"/>
                    <a:pt x="15" y="101"/>
                    <a:pt x="14" y="102"/>
                  </a:cubicBezTo>
                  <a:cubicBezTo>
                    <a:pt x="14" y="102"/>
                    <a:pt x="14" y="103"/>
                    <a:pt x="14" y="103"/>
                  </a:cubicBezTo>
                  <a:cubicBezTo>
                    <a:pt x="14" y="105"/>
                    <a:pt x="14" y="106"/>
                    <a:pt x="14" y="108"/>
                  </a:cubicBezTo>
                  <a:close/>
                  <a:moveTo>
                    <a:pt x="73" y="126"/>
                  </a:moveTo>
                  <a:cubicBezTo>
                    <a:pt x="72" y="125"/>
                    <a:pt x="72" y="125"/>
                    <a:pt x="72" y="126"/>
                  </a:cubicBezTo>
                  <a:cubicBezTo>
                    <a:pt x="70" y="128"/>
                    <a:pt x="68" y="130"/>
                    <a:pt x="66" y="132"/>
                  </a:cubicBezTo>
                  <a:cubicBezTo>
                    <a:pt x="65" y="133"/>
                    <a:pt x="65" y="133"/>
                    <a:pt x="66" y="135"/>
                  </a:cubicBezTo>
                  <a:cubicBezTo>
                    <a:pt x="69" y="132"/>
                    <a:pt x="70" y="129"/>
                    <a:pt x="73" y="126"/>
                  </a:cubicBezTo>
                  <a:close/>
                  <a:moveTo>
                    <a:pt x="13" y="154"/>
                  </a:moveTo>
                  <a:cubicBezTo>
                    <a:pt x="14" y="154"/>
                    <a:pt x="14" y="154"/>
                    <a:pt x="14" y="154"/>
                  </a:cubicBezTo>
                  <a:cubicBezTo>
                    <a:pt x="14" y="153"/>
                    <a:pt x="15" y="152"/>
                    <a:pt x="16" y="151"/>
                  </a:cubicBezTo>
                  <a:cubicBezTo>
                    <a:pt x="16" y="150"/>
                    <a:pt x="17" y="149"/>
                    <a:pt x="17" y="148"/>
                  </a:cubicBezTo>
                  <a:cubicBezTo>
                    <a:pt x="17" y="148"/>
                    <a:pt x="17" y="147"/>
                    <a:pt x="17" y="146"/>
                  </a:cubicBezTo>
                  <a:cubicBezTo>
                    <a:pt x="16" y="147"/>
                    <a:pt x="15" y="148"/>
                    <a:pt x="13" y="149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13" y="151"/>
                    <a:pt x="13" y="153"/>
                    <a:pt x="13" y="154"/>
                  </a:cubicBezTo>
                  <a:close/>
                  <a:moveTo>
                    <a:pt x="59" y="121"/>
                  </a:moveTo>
                  <a:cubicBezTo>
                    <a:pt x="58" y="120"/>
                    <a:pt x="58" y="119"/>
                    <a:pt x="57" y="117"/>
                  </a:cubicBezTo>
                  <a:cubicBezTo>
                    <a:pt x="56" y="119"/>
                    <a:pt x="55" y="120"/>
                    <a:pt x="54" y="121"/>
                  </a:cubicBezTo>
                  <a:cubicBezTo>
                    <a:pt x="54" y="122"/>
                    <a:pt x="55" y="123"/>
                    <a:pt x="56" y="124"/>
                  </a:cubicBezTo>
                  <a:cubicBezTo>
                    <a:pt x="57" y="123"/>
                    <a:pt x="58" y="122"/>
                    <a:pt x="59" y="121"/>
                  </a:cubicBezTo>
                  <a:close/>
                  <a:moveTo>
                    <a:pt x="17" y="66"/>
                  </a:moveTo>
                  <a:cubicBezTo>
                    <a:pt x="17" y="66"/>
                    <a:pt x="17" y="66"/>
                    <a:pt x="17" y="66"/>
                  </a:cubicBezTo>
                  <a:cubicBezTo>
                    <a:pt x="18" y="65"/>
                    <a:pt x="19" y="64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1"/>
                    <a:pt x="20" y="60"/>
                    <a:pt x="20" y="58"/>
                  </a:cubicBezTo>
                  <a:cubicBezTo>
                    <a:pt x="19" y="59"/>
                    <a:pt x="19" y="60"/>
                    <a:pt x="18" y="60"/>
                  </a:cubicBezTo>
                  <a:cubicBezTo>
                    <a:pt x="18" y="60"/>
                    <a:pt x="17" y="61"/>
                    <a:pt x="17" y="61"/>
                  </a:cubicBezTo>
                  <a:cubicBezTo>
                    <a:pt x="17" y="63"/>
                    <a:pt x="17" y="64"/>
                    <a:pt x="17" y="66"/>
                  </a:cubicBezTo>
                  <a:close/>
                  <a:moveTo>
                    <a:pt x="40" y="90"/>
                  </a:moveTo>
                  <a:cubicBezTo>
                    <a:pt x="44" y="86"/>
                    <a:pt x="48" y="82"/>
                    <a:pt x="52" y="78"/>
                  </a:cubicBezTo>
                  <a:cubicBezTo>
                    <a:pt x="52" y="78"/>
                    <a:pt x="51" y="78"/>
                    <a:pt x="51" y="78"/>
                  </a:cubicBezTo>
                  <a:cubicBezTo>
                    <a:pt x="48" y="81"/>
                    <a:pt x="45" y="84"/>
                    <a:pt x="42" y="86"/>
                  </a:cubicBezTo>
                  <a:cubicBezTo>
                    <a:pt x="41" y="87"/>
                    <a:pt x="40" y="89"/>
                    <a:pt x="40" y="90"/>
                  </a:cubicBezTo>
                  <a:close/>
                  <a:moveTo>
                    <a:pt x="18" y="88"/>
                  </a:moveTo>
                  <a:cubicBezTo>
                    <a:pt x="17" y="89"/>
                    <a:pt x="16" y="90"/>
                    <a:pt x="15" y="90"/>
                  </a:cubicBezTo>
                  <a:cubicBezTo>
                    <a:pt x="15" y="91"/>
                    <a:pt x="15" y="91"/>
                    <a:pt x="15" y="92"/>
                  </a:cubicBezTo>
                  <a:cubicBezTo>
                    <a:pt x="14" y="93"/>
                    <a:pt x="14" y="95"/>
                    <a:pt x="14" y="96"/>
                  </a:cubicBezTo>
                  <a:cubicBezTo>
                    <a:pt x="14" y="96"/>
                    <a:pt x="14" y="97"/>
                    <a:pt x="14" y="97"/>
                  </a:cubicBezTo>
                  <a:cubicBezTo>
                    <a:pt x="15" y="96"/>
                    <a:pt x="16" y="95"/>
                    <a:pt x="17" y="94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2"/>
                    <a:pt x="18" y="90"/>
                    <a:pt x="18" y="88"/>
                  </a:cubicBezTo>
                  <a:close/>
                  <a:moveTo>
                    <a:pt x="16" y="111"/>
                  </a:moveTo>
                  <a:cubicBezTo>
                    <a:pt x="16" y="111"/>
                    <a:pt x="16" y="111"/>
                    <a:pt x="16" y="111"/>
                  </a:cubicBezTo>
                  <a:cubicBezTo>
                    <a:pt x="15" y="112"/>
                    <a:pt x="14" y="112"/>
                    <a:pt x="13" y="113"/>
                  </a:cubicBezTo>
                  <a:cubicBezTo>
                    <a:pt x="13" y="113"/>
                    <a:pt x="13" y="114"/>
                    <a:pt x="13" y="114"/>
                  </a:cubicBezTo>
                  <a:cubicBezTo>
                    <a:pt x="13" y="115"/>
                    <a:pt x="13" y="117"/>
                    <a:pt x="13" y="119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4" y="118"/>
                    <a:pt x="14" y="118"/>
                    <a:pt x="14" y="118"/>
                  </a:cubicBezTo>
                  <a:cubicBezTo>
                    <a:pt x="15" y="117"/>
                    <a:pt x="16" y="116"/>
                    <a:pt x="16" y="114"/>
                  </a:cubicBezTo>
                  <a:cubicBezTo>
                    <a:pt x="16" y="113"/>
                    <a:pt x="16" y="112"/>
                    <a:pt x="16" y="111"/>
                  </a:cubicBezTo>
                  <a:close/>
                  <a:moveTo>
                    <a:pt x="18" y="54"/>
                  </a:moveTo>
                  <a:cubicBezTo>
                    <a:pt x="18" y="54"/>
                    <a:pt x="18" y="54"/>
                    <a:pt x="18" y="54"/>
                  </a:cubicBezTo>
                  <a:cubicBezTo>
                    <a:pt x="19" y="53"/>
                    <a:pt x="20" y="52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0"/>
                    <a:pt x="21" y="48"/>
                    <a:pt x="21" y="47"/>
                  </a:cubicBezTo>
                  <a:cubicBezTo>
                    <a:pt x="20" y="48"/>
                    <a:pt x="19" y="48"/>
                    <a:pt x="18" y="48"/>
                  </a:cubicBezTo>
                  <a:cubicBezTo>
                    <a:pt x="18" y="50"/>
                    <a:pt x="18" y="52"/>
                    <a:pt x="18" y="54"/>
                  </a:cubicBezTo>
                  <a:close/>
                  <a:moveTo>
                    <a:pt x="66" y="115"/>
                  </a:moveTo>
                  <a:cubicBezTo>
                    <a:pt x="67" y="114"/>
                    <a:pt x="67" y="113"/>
                    <a:pt x="68" y="113"/>
                  </a:cubicBezTo>
                  <a:cubicBezTo>
                    <a:pt x="67" y="111"/>
                    <a:pt x="67" y="110"/>
                    <a:pt x="66" y="109"/>
                  </a:cubicBezTo>
                  <a:cubicBezTo>
                    <a:pt x="65" y="109"/>
                    <a:pt x="64" y="110"/>
                    <a:pt x="63" y="111"/>
                  </a:cubicBezTo>
                  <a:cubicBezTo>
                    <a:pt x="64" y="112"/>
                    <a:pt x="65" y="113"/>
                    <a:pt x="66" y="115"/>
                  </a:cubicBezTo>
                  <a:close/>
                  <a:moveTo>
                    <a:pt x="26" y="183"/>
                  </a:moveTo>
                  <a:cubicBezTo>
                    <a:pt x="24" y="185"/>
                    <a:pt x="23" y="186"/>
                    <a:pt x="21" y="187"/>
                  </a:cubicBezTo>
                  <a:cubicBezTo>
                    <a:pt x="21" y="188"/>
                    <a:pt x="21" y="188"/>
                    <a:pt x="21" y="188"/>
                  </a:cubicBezTo>
                  <a:cubicBezTo>
                    <a:pt x="21" y="189"/>
                    <a:pt x="21" y="189"/>
                    <a:pt x="21" y="190"/>
                  </a:cubicBezTo>
                  <a:cubicBezTo>
                    <a:pt x="23" y="189"/>
                    <a:pt x="24" y="188"/>
                    <a:pt x="25" y="187"/>
                  </a:cubicBezTo>
                  <a:cubicBezTo>
                    <a:pt x="27" y="185"/>
                    <a:pt x="27" y="185"/>
                    <a:pt x="26" y="183"/>
                  </a:cubicBezTo>
                  <a:cubicBezTo>
                    <a:pt x="26" y="183"/>
                    <a:pt x="26" y="183"/>
                    <a:pt x="26" y="183"/>
                  </a:cubicBezTo>
                  <a:close/>
                  <a:moveTo>
                    <a:pt x="53" y="127"/>
                  </a:moveTo>
                  <a:cubicBezTo>
                    <a:pt x="52" y="126"/>
                    <a:pt x="52" y="125"/>
                    <a:pt x="52" y="124"/>
                  </a:cubicBezTo>
                  <a:cubicBezTo>
                    <a:pt x="50" y="125"/>
                    <a:pt x="49" y="127"/>
                    <a:pt x="48" y="128"/>
                  </a:cubicBezTo>
                  <a:cubicBezTo>
                    <a:pt x="49" y="129"/>
                    <a:pt x="49" y="129"/>
                    <a:pt x="50" y="130"/>
                  </a:cubicBezTo>
                  <a:cubicBezTo>
                    <a:pt x="51" y="129"/>
                    <a:pt x="52" y="128"/>
                    <a:pt x="53" y="127"/>
                  </a:cubicBezTo>
                  <a:close/>
                  <a:moveTo>
                    <a:pt x="19" y="79"/>
                  </a:moveTo>
                  <a:cubicBezTo>
                    <a:pt x="19" y="79"/>
                    <a:pt x="18" y="79"/>
                    <a:pt x="18" y="79"/>
                  </a:cubicBezTo>
                  <a:cubicBezTo>
                    <a:pt x="18" y="80"/>
                    <a:pt x="17" y="80"/>
                    <a:pt x="16" y="81"/>
                  </a:cubicBezTo>
                  <a:cubicBezTo>
                    <a:pt x="16" y="81"/>
                    <a:pt x="16" y="81"/>
                    <a:pt x="16" y="82"/>
                  </a:cubicBezTo>
                  <a:cubicBezTo>
                    <a:pt x="15" y="83"/>
                    <a:pt x="15" y="85"/>
                    <a:pt x="15" y="86"/>
                  </a:cubicBezTo>
                  <a:cubicBezTo>
                    <a:pt x="16" y="85"/>
                    <a:pt x="17" y="84"/>
                    <a:pt x="18" y="84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2"/>
                    <a:pt x="18" y="80"/>
                    <a:pt x="19" y="79"/>
                  </a:cubicBezTo>
                  <a:close/>
                  <a:moveTo>
                    <a:pt x="52" y="138"/>
                  </a:moveTo>
                  <a:cubicBezTo>
                    <a:pt x="50" y="139"/>
                    <a:pt x="49" y="140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3"/>
                    <a:pt x="48" y="143"/>
                    <a:pt x="48" y="144"/>
                  </a:cubicBezTo>
                  <a:cubicBezTo>
                    <a:pt x="50" y="143"/>
                    <a:pt x="51" y="141"/>
                    <a:pt x="53" y="140"/>
                  </a:cubicBezTo>
                  <a:cubicBezTo>
                    <a:pt x="52" y="139"/>
                    <a:pt x="52" y="138"/>
                    <a:pt x="52" y="138"/>
                  </a:cubicBezTo>
                  <a:close/>
                  <a:moveTo>
                    <a:pt x="24" y="147"/>
                  </a:moveTo>
                  <a:cubicBezTo>
                    <a:pt x="23" y="148"/>
                    <a:pt x="22" y="148"/>
                    <a:pt x="22" y="149"/>
                  </a:cubicBezTo>
                  <a:cubicBezTo>
                    <a:pt x="22" y="151"/>
                    <a:pt x="22" y="153"/>
                    <a:pt x="22" y="155"/>
                  </a:cubicBezTo>
                  <a:cubicBezTo>
                    <a:pt x="22" y="155"/>
                    <a:pt x="22" y="155"/>
                    <a:pt x="22" y="156"/>
                  </a:cubicBezTo>
                  <a:cubicBezTo>
                    <a:pt x="23" y="155"/>
                    <a:pt x="23" y="154"/>
                    <a:pt x="24" y="154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1"/>
                    <a:pt x="24" y="149"/>
                    <a:pt x="24" y="147"/>
                  </a:cubicBezTo>
                  <a:close/>
                  <a:moveTo>
                    <a:pt x="31" y="107"/>
                  </a:moveTo>
                  <a:cubicBezTo>
                    <a:pt x="31" y="107"/>
                    <a:pt x="31" y="107"/>
                    <a:pt x="31" y="107"/>
                  </a:cubicBezTo>
                  <a:cubicBezTo>
                    <a:pt x="30" y="108"/>
                    <a:pt x="29" y="109"/>
                    <a:pt x="28" y="110"/>
                  </a:cubicBezTo>
                  <a:cubicBezTo>
                    <a:pt x="28" y="110"/>
                    <a:pt x="27" y="110"/>
                    <a:pt x="27" y="110"/>
                  </a:cubicBezTo>
                  <a:cubicBezTo>
                    <a:pt x="27" y="112"/>
                    <a:pt x="27" y="113"/>
                    <a:pt x="27" y="11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9" y="113"/>
                    <a:pt x="30" y="112"/>
                    <a:pt x="30" y="110"/>
                  </a:cubicBezTo>
                  <a:cubicBezTo>
                    <a:pt x="30" y="110"/>
                    <a:pt x="30" y="109"/>
                    <a:pt x="30" y="108"/>
                  </a:cubicBezTo>
                  <a:cubicBezTo>
                    <a:pt x="31" y="108"/>
                    <a:pt x="31" y="107"/>
                    <a:pt x="31" y="107"/>
                  </a:cubicBezTo>
                  <a:close/>
                  <a:moveTo>
                    <a:pt x="26" y="40"/>
                  </a:moveTo>
                  <a:cubicBezTo>
                    <a:pt x="26" y="40"/>
                    <a:pt x="26" y="40"/>
                    <a:pt x="26" y="40"/>
                  </a:cubicBezTo>
                  <a:cubicBezTo>
                    <a:pt x="28" y="39"/>
                    <a:pt x="30" y="37"/>
                    <a:pt x="32" y="35"/>
                  </a:cubicBezTo>
                  <a:cubicBezTo>
                    <a:pt x="32" y="35"/>
                    <a:pt x="31" y="34"/>
                    <a:pt x="31" y="33"/>
                  </a:cubicBezTo>
                  <a:cubicBezTo>
                    <a:pt x="29" y="35"/>
                    <a:pt x="28" y="37"/>
                    <a:pt x="26" y="39"/>
                  </a:cubicBezTo>
                  <a:cubicBezTo>
                    <a:pt x="26" y="39"/>
                    <a:pt x="26" y="40"/>
                    <a:pt x="26" y="40"/>
                  </a:cubicBezTo>
                  <a:close/>
                  <a:moveTo>
                    <a:pt x="22" y="169"/>
                  </a:moveTo>
                  <a:cubicBezTo>
                    <a:pt x="23" y="168"/>
                    <a:pt x="23" y="167"/>
                    <a:pt x="24" y="165"/>
                  </a:cubicBezTo>
                  <a:cubicBezTo>
                    <a:pt x="25" y="164"/>
                    <a:pt x="24" y="163"/>
                    <a:pt x="24" y="161"/>
                  </a:cubicBezTo>
                  <a:cubicBezTo>
                    <a:pt x="23" y="162"/>
                    <a:pt x="23" y="163"/>
                    <a:pt x="22" y="164"/>
                  </a:cubicBezTo>
                  <a:cubicBezTo>
                    <a:pt x="22" y="164"/>
                    <a:pt x="22" y="165"/>
                    <a:pt x="22" y="165"/>
                  </a:cubicBezTo>
                  <a:cubicBezTo>
                    <a:pt x="22" y="166"/>
                    <a:pt x="22" y="167"/>
                    <a:pt x="22" y="169"/>
                  </a:cubicBezTo>
                  <a:close/>
                  <a:moveTo>
                    <a:pt x="76" y="117"/>
                  </a:moveTo>
                  <a:cubicBezTo>
                    <a:pt x="75" y="116"/>
                    <a:pt x="74" y="115"/>
                    <a:pt x="73" y="114"/>
                  </a:cubicBezTo>
                  <a:cubicBezTo>
                    <a:pt x="73" y="115"/>
                    <a:pt x="72" y="115"/>
                    <a:pt x="72" y="116"/>
                  </a:cubicBezTo>
                  <a:cubicBezTo>
                    <a:pt x="72" y="117"/>
                    <a:pt x="72" y="118"/>
                    <a:pt x="73" y="118"/>
                  </a:cubicBezTo>
                  <a:cubicBezTo>
                    <a:pt x="73" y="119"/>
                    <a:pt x="74" y="119"/>
                    <a:pt x="74" y="119"/>
                  </a:cubicBezTo>
                  <a:cubicBezTo>
                    <a:pt x="75" y="118"/>
                    <a:pt x="75" y="118"/>
                    <a:pt x="76" y="117"/>
                  </a:cubicBezTo>
                  <a:close/>
                  <a:moveTo>
                    <a:pt x="32" y="119"/>
                  </a:moveTo>
                  <a:cubicBezTo>
                    <a:pt x="33" y="118"/>
                    <a:pt x="39" y="110"/>
                    <a:pt x="39" y="109"/>
                  </a:cubicBezTo>
                  <a:cubicBezTo>
                    <a:pt x="37" y="111"/>
                    <a:pt x="35" y="113"/>
                    <a:pt x="33" y="115"/>
                  </a:cubicBezTo>
                  <a:cubicBezTo>
                    <a:pt x="33" y="115"/>
                    <a:pt x="33" y="115"/>
                    <a:pt x="33" y="116"/>
                  </a:cubicBezTo>
                  <a:cubicBezTo>
                    <a:pt x="32" y="117"/>
                    <a:pt x="32" y="118"/>
                    <a:pt x="32" y="119"/>
                  </a:cubicBezTo>
                  <a:close/>
                  <a:moveTo>
                    <a:pt x="23" y="27"/>
                  </a:moveTo>
                  <a:cubicBezTo>
                    <a:pt x="22" y="28"/>
                    <a:pt x="21" y="29"/>
                    <a:pt x="20" y="29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9" y="31"/>
                    <a:pt x="19" y="32"/>
                    <a:pt x="19" y="34"/>
                  </a:cubicBezTo>
                  <a:cubicBezTo>
                    <a:pt x="20" y="33"/>
                    <a:pt x="21" y="32"/>
                    <a:pt x="22" y="31"/>
                  </a:cubicBezTo>
                  <a:cubicBezTo>
                    <a:pt x="23" y="30"/>
                    <a:pt x="23" y="29"/>
                    <a:pt x="23" y="27"/>
                  </a:cubicBezTo>
                  <a:close/>
                  <a:moveTo>
                    <a:pt x="18" y="161"/>
                  </a:moveTo>
                  <a:cubicBezTo>
                    <a:pt x="19" y="160"/>
                    <a:pt x="20" y="159"/>
                    <a:pt x="20" y="157"/>
                  </a:cubicBezTo>
                  <a:cubicBezTo>
                    <a:pt x="20" y="156"/>
                    <a:pt x="20" y="154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19" y="152"/>
                    <a:pt x="19" y="153"/>
                    <a:pt x="19" y="154"/>
                  </a:cubicBezTo>
                  <a:cubicBezTo>
                    <a:pt x="19" y="156"/>
                    <a:pt x="18" y="158"/>
                    <a:pt x="18" y="161"/>
                  </a:cubicBezTo>
                  <a:close/>
                  <a:moveTo>
                    <a:pt x="20" y="123"/>
                  </a:moveTo>
                  <a:cubicBezTo>
                    <a:pt x="21" y="122"/>
                    <a:pt x="21" y="122"/>
                    <a:pt x="22" y="121"/>
                  </a:cubicBezTo>
                  <a:cubicBezTo>
                    <a:pt x="22" y="121"/>
                    <a:pt x="22" y="120"/>
                    <a:pt x="22" y="120"/>
                  </a:cubicBezTo>
                  <a:cubicBezTo>
                    <a:pt x="22" y="119"/>
                    <a:pt x="22" y="117"/>
                    <a:pt x="22" y="116"/>
                  </a:cubicBezTo>
                  <a:cubicBezTo>
                    <a:pt x="22" y="116"/>
                    <a:pt x="22" y="116"/>
                    <a:pt x="22" y="115"/>
                  </a:cubicBezTo>
                  <a:cubicBezTo>
                    <a:pt x="22" y="116"/>
                    <a:pt x="21" y="116"/>
                    <a:pt x="21" y="117"/>
                  </a:cubicBezTo>
                  <a:cubicBezTo>
                    <a:pt x="20" y="117"/>
                    <a:pt x="20" y="117"/>
                    <a:pt x="20" y="118"/>
                  </a:cubicBezTo>
                  <a:cubicBezTo>
                    <a:pt x="20" y="119"/>
                    <a:pt x="20" y="121"/>
                    <a:pt x="20" y="123"/>
                  </a:cubicBezTo>
                  <a:close/>
                  <a:moveTo>
                    <a:pt x="64" y="136"/>
                  </a:moveTo>
                  <a:cubicBezTo>
                    <a:pt x="64" y="136"/>
                    <a:pt x="64" y="135"/>
                    <a:pt x="64" y="135"/>
                  </a:cubicBezTo>
                  <a:cubicBezTo>
                    <a:pt x="63" y="136"/>
                    <a:pt x="61" y="137"/>
                    <a:pt x="60" y="138"/>
                  </a:cubicBezTo>
                  <a:cubicBezTo>
                    <a:pt x="59" y="139"/>
                    <a:pt x="59" y="139"/>
                    <a:pt x="60" y="141"/>
                  </a:cubicBezTo>
                  <a:cubicBezTo>
                    <a:pt x="62" y="139"/>
                    <a:pt x="63" y="138"/>
                    <a:pt x="64" y="136"/>
                  </a:cubicBezTo>
                  <a:close/>
                  <a:moveTo>
                    <a:pt x="13" y="196"/>
                  </a:moveTo>
                  <a:cubicBezTo>
                    <a:pt x="13" y="196"/>
                    <a:pt x="12" y="196"/>
                    <a:pt x="12" y="196"/>
                  </a:cubicBezTo>
                  <a:cubicBezTo>
                    <a:pt x="11" y="196"/>
                    <a:pt x="11" y="197"/>
                    <a:pt x="10" y="197"/>
                  </a:cubicBezTo>
                  <a:cubicBezTo>
                    <a:pt x="10" y="197"/>
                    <a:pt x="10" y="198"/>
                    <a:pt x="9" y="198"/>
                  </a:cubicBezTo>
                  <a:cubicBezTo>
                    <a:pt x="9" y="198"/>
                    <a:pt x="9" y="199"/>
                    <a:pt x="9" y="199"/>
                  </a:cubicBezTo>
                  <a:cubicBezTo>
                    <a:pt x="9" y="200"/>
                    <a:pt x="9" y="200"/>
                    <a:pt x="10" y="200"/>
                  </a:cubicBezTo>
                  <a:cubicBezTo>
                    <a:pt x="11" y="199"/>
                    <a:pt x="12" y="198"/>
                    <a:pt x="13" y="198"/>
                  </a:cubicBezTo>
                  <a:cubicBezTo>
                    <a:pt x="13" y="197"/>
                    <a:pt x="13" y="197"/>
                    <a:pt x="13" y="196"/>
                  </a:cubicBezTo>
                  <a:close/>
                  <a:moveTo>
                    <a:pt x="23" y="93"/>
                  </a:moveTo>
                  <a:cubicBezTo>
                    <a:pt x="23" y="94"/>
                    <a:pt x="22" y="94"/>
                    <a:pt x="22" y="95"/>
                  </a:cubicBezTo>
                  <a:cubicBezTo>
                    <a:pt x="21" y="95"/>
                    <a:pt x="21" y="95"/>
                    <a:pt x="21" y="95"/>
                  </a:cubicBezTo>
                  <a:cubicBezTo>
                    <a:pt x="21" y="97"/>
                    <a:pt x="21" y="98"/>
                    <a:pt x="21" y="100"/>
                  </a:cubicBezTo>
                  <a:cubicBezTo>
                    <a:pt x="22" y="99"/>
                    <a:pt x="23" y="98"/>
                    <a:pt x="23" y="98"/>
                  </a:cubicBezTo>
                  <a:cubicBezTo>
                    <a:pt x="23" y="98"/>
                    <a:pt x="23" y="97"/>
                    <a:pt x="23" y="97"/>
                  </a:cubicBezTo>
                  <a:cubicBezTo>
                    <a:pt x="23" y="96"/>
                    <a:pt x="23" y="95"/>
                    <a:pt x="23" y="93"/>
                  </a:cubicBezTo>
                  <a:close/>
                  <a:moveTo>
                    <a:pt x="19" y="189"/>
                  </a:moveTo>
                  <a:cubicBezTo>
                    <a:pt x="19" y="189"/>
                    <a:pt x="19" y="189"/>
                    <a:pt x="19" y="190"/>
                  </a:cubicBezTo>
                  <a:cubicBezTo>
                    <a:pt x="18" y="191"/>
                    <a:pt x="16" y="192"/>
                    <a:pt x="15" y="194"/>
                  </a:cubicBezTo>
                  <a:cubicBezTo>
                    <a:pt x="15" y="195"/>
                    <a:pt x="15" y="195"/>
                    <a:pt x="15" y="195"/>
                  </a:cubicBezTo>
                  <a:cubicBezTo>
                    <a:pt x="17" y="194"/>
                    <a:pt x="18" y="193"/>
                    <a:pt x="19" y="192"/>
                  </a:cubicBezTo>
                  <a:cubicBezTo>
                    <a:pt x="20" y="192"/>
                    <a:pt x="20" y="191"/>
                    <a:pt x="20" y="190"/>
                  </a:cubicBezTo>
                  <a:cubicBezTo>
                    <a:pt x="20" y="190"/>
                    <a:pt x="20" y="190"/>
                    <a:pt x="19" y="189"/>
                  </a:cubicBezTo>
                  <a:close/>
                  <a:moveTo>
                    <a:pt x="20" y="69"/>
                  </a:moveTo>
                  <a:cubicBezTo>
                    <a:pt x="19" y="69"/>
                    <a:pt x="19" y="70"/>
                    <a:pt x="18" y="70"/>
                  </a:cubicBezTo>
                  <a:cubicBezTo>
                    <a:pt x="17" y="70"/>
                    <a:pt x="16" y="72"/>
                    <a:pt x="16" y="73"/>
                  </a:cubicBezTo>
                  <a:cubicBezTo>
                    <a:pt x="16" y="74"/>
                    <a:pt x="16" y="74"/>
                    <a:pt x="16" y="75"/>
                  </a:cubicBezTo>
                  <a:cubicBezTo>
                    <a:pt x="17" y="74"/>
                    <a:pt x="18" y="73"/>
                    <a:pt x="18" y="73"/>
                  </a:cubicBezTo>
                  <a:cubicBezTo>
                    <a:pt x="19" y="72"/>
                    <a:pt x="20" y="70"/>
                    <a:pt x="20" y="69"/>
                  </a:cubicBezTo>
                  <a:close/>
                  <a:moveTo>
                    <a:pt x="50" y="94"/>
                  </a:moveTo>
                  <a:cubicBezTo>
                    <a:pt x="50" y="94"/>
                    <a:pt x="50" y="94"/>
                    <a:pt x="50" y="94"/>
                  </a:cubicBezTo>
                  <a:cubicBezTo>
                    <a:pt x="49" y="95"/>
                    <a:pt x="41" y="103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2" y="102"/>
                    <a:pt x="45" y="100"/>
                    <a:pt x="47" y="98"/>
                  </a:cubicBezTo>
                  <a:cubicBezTo>
                    <a:pt x="48" y="97"/>
                    <a:pt x="49" y="95"/>
                    <a:pt x="50" y="94"/>
                  </a:cubicBezTo>
                  <a:close/>
                  <a:moveTo>
                    <a:pt x="21" y="111"/>
                  </a:moveTo>
                  <a:cubicBezTo>
                    <a:pt x="21" y="110"/>
                    <a:pt x="22" y="110"/>
                    <a:pt x="22" y="109"/>
                  </a:cubicBezTo>
                  <a:cubicBezTo>
                    <a:pt x="22" y="109"/>
                    <a:pt x="23" y="108"/>
                    <a:pt x="23" y="108"/>
                  </a:cubicBezTo>
                  <a:cubicBezTo>
                    <a:pt x="23" y="107"/>
                    <a:pt x="23" y="105"/>
                    <a:pt x="23" y="104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22" y="104"/>
                    <a:pt x="22" y="105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1" y="108"/>
                    <a:pt x="21" y="109"/>
                    <a:pt x="21" y="111"/>
                  </a:cubicBezTo>
                  <a:close/>
                  <a:moveTo>
                    <a:pt x="35" y="149"/>
                  </a:moveTo>
                  <a:cubicBezTo>
                    <a:pt x="34" y="151"/>
                    <a:pt x="33" y="154"/>
                    <a:pt x="32" y="156"/>
                  </a:cubicBezTo>
                  <a:cubicBezTo>
                    <a:pt x="33" y="155"/>
                    <a:pt x="34" y="155"/>
                    <a:pt x="34" y="154"/>
                  </a:cubicBezTo>
                  <a:cubicBezTo>
                    <a:pt x="36" y="153"/>
                    <a:pt x="36" y="151"/>
                    <a:pt x="35" y="150"/>
                  </a:cubicBezTo>
                  <a:cubicBezTo>
                    <a:pt x="35" y="149"/>
                    <a:pt x="35" y="149"/>
                    <a:pt x="35" y="149"/>
                  </a:cubicBezTo>
                  <a:close/>
                  <a:moveTo>
                    <a:pt x="70" y="111"/>
                  </a:moveTo>
                  <a:cubicBezTo>
                    <a:pt x="70" y="111"/>
                    <a:pt x="71" y="111"/>
                    <a:pt x="71" y="110"/>
                  </a:cubicBezTo>
                  <a:cubicBezTo>
                    <a:pt x="70" y="109"/>
                    <a:pt x="69" y="107"/>
                    <a:pt x="68" y="105"/>
                  </a:cubicBezTo>
                  <a:cubicBezTo>
                    <a:pt x="68" y="106"/>
                    <a:pt x="68" y="106"/>
                    <a:pt x="67" y="107"/>
                  </a:cubicBezTo>
                  <a:cubicBezTo>
                    <a:pt x="68" y="108"/>
                    <a:pt x="69" y="110"/>
                    <a:pt x="70" y="111"/>
                  </a:cubicBezTo>
                  <a:close/>
                  <a:moveTo>
                    <a:pt x="20" y="135"/>
                  </a:moveTo>
                  <a:cubicBezTo>
                    <a:pt x="21" y="134"/>
                    <a:pt x="21" y="133"/>
                    <a:pt x="21" y="132"/>
                  </a:cubicBezTo>
                  <a:cubicBezTo>
                    <a:pt x="21" y="131"/>
                    <a:pt x="21" y="130"/>
                    <a:pt x="21" y="129"/>
                  </a:cubicBezTo>
                  <a:cubicBezTo>
                    <a:pt x="21" y="129"/>
                    <a:pt x="21" y="128"/>
                    <a:pt x="21" y="128"/>
                  </a:cubicBezTo>
                  <a:cubicBezTo>
                    <a:pt x="21" y="128"/>
                    <a:pt x="21" y="128"/>
                    <a:pt x="21" y="128"/>
                  </a:cubicBezTo>
                  <a:cubicBezTo>
                    <a:pt x="21" y="128"/>
                    <a:pt x="20" y="129"/>
                    <a:pt x="20" y="130"/>
                  </a:cubicBezTo>
                  <a:cubicBezTo>
                    <a:pt x="20" y="131"/>
                    <a:pt x="20" y="133"/>
                    <a:pt x="20" y="135"/>
                  </a:cubicBezTo>
                  <a:close/>
                  <a:moveTo>
                    <a:pt x="47" y="139"/>
                  </a:moveTo>
                  <a:cubicBezTo>
                    <a:pt x="48" y="138"/>
                    <a:pt x="49" y="137"/>
                    <a:pt x="50" y="136"/>
                  </a:cubicBezTo>
                  <a:cubicBezTo>
                    <a:pt x="50" y="135"/>
                    <a:pt x="50" y="135"/>
                    <a:pt x="49" y="134"/>
                  </a:cubicBezTo>
                  <a:cubicBezTo>
                    <a:pt x="49" y="134"/>
                    <a:pt x="48" y="135"/>
                    <a:pt x="48" y="135"/>
                  </a:cubicBezTo>
                  <a:cubicBezTo>
                    <a:pt x="46" y="137"/>
                    <a:pt x="46" y="137"/>
                    <a:pt x="47" y="139"/>
                  </a:cubicBezTo>
                  <a:cubicBezTo>
                    <a:pt x="47" y="139"/>
                    <a:pt x="47" y="139"/>
                    <a:pt x="47" y="139"/>
                  </a:cubicBezTo>
                  <a:close/>
                  <a:moveTo>
                    <a:pt x="49" y="113"/>
                  </a:moveTo>
                  <a:cubicBezTo>
                    <a:pt x="51" y="111"/>
                    <a:pt x="53" y="110"/>
                    <a:pt x="54" y="108"/>
                  </a:cubicBezTo>
                  <a:cubicBezTo>
                    <a:pt x="54" y="108"/>
                    <a:pt x="54" y="107"/>
                    <a:pt x="54" y="107"/>
                  </a:cubicBezTo>
                  <a:cubicBezTo>
                    <a:pt x="52" y="108"/>
                    <a:pt x="51" y="110"/>
                    <a:pt x="49" y="112"/>
                  </a:cubicBezTo>
                  <a:cubicBezTo>
                    <a:pt x="49" y="112"/>
                    <a:pt x="49" y="112"/>
                    <a:pt x="49" y="113"/>
                  </a:cubicBezTo>
                  <a:close/>
                  <a:moveTo>
                    <a:pt x="42" y="119"/>
                  </a:moveTo>
                  <a:cubicBezTo>
                    <a:pt x="42" y="119"/>
                    <a:pt x="42" y="119"/>
                    <a:pt x="42" y="119"/>
                  </a:cubicBezTo>
                  <a:cubicBezTo>
                    <a:pt x="42" y="119"/>
                    <a:pt x="42" y="119"/>
                    <a:pt x="43" y="119"/>
                  </a:cubicBezTo>
                  <a:cubicBezTo>
                    <a:pt x="44" y="117"/>
                    <a:pt x="46" y="117"/>
                    <a:pt x="48" y="115"/>
                  </a:cubicBezTo>
                  <a:cubicBezTo>
                    <a:pt x="47" y="114"/>
                    <a:pt x="47" y="114"/>
                    <a:pt x="47" y="113"/>
                  </a:cubicBezTo>
                  <a:cubicBezTo>
                    <a:pt x="45" y="115"/>
                    <a:pt x="43" y="117"/>
                    <a:pt x="42" y="119"/>
                  </a:cubicBezTo>
                  <a:close/>
                  <a:moveTo>
                    <a:pt x="64" y="89"/>
                  </a:moveTo>
                  <a:cubicBezTo>
                    <a:pt x="64" y="90"/>
                    <a:pt x="64" y="90"/>
                    <a:pt x="63" y="90"/>
                  </a:cubicBezTo>
                  <a:cubicBezTo>
                    <a:pt x="64" y="92"/>
                    <a:pt x="64" y="93"/>
                    <a:pt x="65" y="94"/>
                  </a:cubicBezTo>
                  <a:cubicBezTo>
                    <a:pt x="66" y="94"/>
                    <a:pt x="66" y="93"/>
                    <a:pt x="67" y="93"/>
                  </a:cubicBezTo>
                  <a:cubicBezTo>
                    <a:pt x="66" y="92"/>
                    <a:pt x="65" y="90"/>
                    <a:pt x="64" y="89"/>
                  </a:cubicBezTo>
                  <a:close/>
                  <a:moveTo>
                    <a:pt x="9" y="192"/>
                  </a:moveTo>
                  <a:cubicBezTo>
                    <a:pt x="10" y="192"/>
                    <a:pt x="10" y="191"/>
                    <a:pt x="10" y="191"/>
                  </a:cubicBezTo>
                  <a:cubicBezTo>
                    <a:pt x="11" y="190"/>
                    <a:pt x="11" y="190"/>
                    <a:pt x="11" y="189"/>
                  </a:cubicBezTo>
                  <a:cubicBezTo>
                    <a:pt x="11" y="189"/>
                    <a:pt x="12" y="188"/>
                    <a:pt x="12" y="188"/>
                  </a:cubicBezTo>
                  <a:cubicBezTo>
                    <a:pt x="12" y="188"/>
                    <a:pt x="12" y="188"/>
                    <a:pt x="13" y="188"/>
                  </a:cubicBezTo>
                  <a:cubicBezTo>
                    <a:pt x="12" y="187"/>
                    <a:pt x="12" y="187"/>
                    <a:pt x="12" y="186"/>
                  </a:cubicBezTo>
                  <a:cubicBezTo>
                    <a:pt x="10" y="188"/>
                    <a:pt x="9" y="189"/>
                    <a:pt x="9" y="192"/>
                  </a:cubicBezTo>
                  <a:close/>
                  <a:moveTo>
                    <a:pt x="32" y="147"/>
                  </a:moveTo>
                  <a:cubicBezTo>
                    <a:pt x="31" y="148"/>
                    <a:pt x="30" y="150"/>
                    <a:pt x="28" y="152"/>
                  </a:cubicBezTo>
                  <a:cubicBezTo>
                    <a:pt x="28" y="152"/>
                    <a:pt x="28" y="153"/>
                    <a:pt x="28" y="153"/>
                  </a:cubicBezTo>
                  <a:cubicBezTo>
                    <a:pt x="28" y="153"/>
                    <a:pt x="28" y="153"/>
                    <a:pt x="29" y="153"/>
                  </a:cubicBezTo>
                  <a:cubicBezTo>
                    <a:pt x="29" y="152"/>
                    <a:pt x="30" y="151"/>
                    <a:pt x="31" y="150"/>
                  </a:cubicBezTo>
                  <a:cubicBezTo>
                    <a:pt x="32" y="149"/>
                    <a:pt x="32" y="148"/>
                    <a:pt x="32" y="147"/>
                  </a:cubicBezTo>
                  <a:close/>
                  <a:moveTo>
                    <a:pt x="59" y="74"/>
                  </a:moveTo>
                  <a:cubicBezTo>
                    <a:pt x="59" y="75"/>
                    <a:pt x="60" y="76"/>
                    <a:pt x="60" y="77"/>
                  </a:cubicBezTo>
                  <a:cubicBezTo>
                    <a:pt x="61" y="77"/>
                    <a:pt x="61" y="76"/>
                    <a:pt x="62" y="76"/>
                  </a:cubicBezTo>
                  <a:cubicBezTo>
                    <a:pt x="61" y="75"/>
                    <a:pt x="61" y="74"/>
                    <a:pt x="60" y="73"/>
                  </a:cubicBezTo>
                  <a:cubicBezTo>
                    <a:pt x="60" y="73"/>
                    <a:pt x="59" y="74"/>
                    <a:pt x="59" y="74"/>
                  </a:cubicBezTo>
                  <a:close/>
                  <a:moveTo>
                    <a:pt x="26" y="32"/>
                  </a:moveTo>
                  <a:cubicBezTo>
                    <a:pt x="27" y="31"/>
                    <a:pt x="28" y="31"/>
                    <a:pt x="29" y="30"/>
                  </a:cubicBezTo>
                  <a:cubicBezTo>
                    <a:pt x="28" y="29"/>
                    <a:pt x="28" y="28"/>
                    <a:pt x="28" y="27"/>
                  </a:cubicBezTo>
                  <a:cubicBezTo>
                    <a:pt x="26" y="28"/>
                    <a:pt x="26" y="30"/>
                    <a:pt x="26" y="32"/>
                  </a:cubicBezTo>
                  <a:close/>
                  <a:moveTo>
                    <a:pt x="22" y="79"/>
                  </a:moveTo>
                  <a:cubicBezTo>
                    <a:pt x="24" y="78"/>
                    <a:pt x="24" y="76"/>
                    <a:pt x="24" y="74"/>
                  </a:cubicBezTo>
                  <a:cubicBezTo>
                    <a:pt x="23" y="74"/>
                    <a:pt x="22" y="75"/>
                    <a:pt x="22" y="76"/>
                  </a:cubicBezTo>
                  <a:cubicBezTo>
                    <a:pt x="22" y="77"/>
                    <a:pt x="22" y="78"/>
                    <a:pt x="22" y="79"/>
                  </a:cubicBezTo>
                  <a:close/>
                  <a:moveTo>
                    <a:pt x="55" y="68"/>
                  </a:moveTo>
                  <a:cubicBezTo>
                    <a:pt x="56" y="69"/>
                    <a:pt x="56" y="70"/>
                    <a:pt x="57" y="71"/>
                  </a:cubicBezTo>
                  <a:cubicBezTo>
                    <a:pt x="57" y="70"/>
                    <a:pt x="58" y="70"/>
                    <a:pt x="59" y="69"/>
                  </a:cubicBezTo>
                  <a:cubicBezTo>
                    <a:pt x="58" y="68"/>
                    <a:pt x="57" y="67"/>
                    <a:pt x="56" y="66"/>
                  </a:cubicBezTo>
                  <a:cubicBezTo>
                    <a:pt x="56" y="67"/>
                    <a:pt x="55" y="67"/>
                    <a:pt x="55" y="68"/>
                  </a:cubicBezTo>
                  <a:close/>
                  <a:moveTo>
                    <a:pt x="53" y="119"/>
                  </a:moveTo>
                  <a:cubicBezTo>
                    <a:pt x="54" y="118"/>
                    <a:pt x="55" y="116"/>
                    <a:pt x="56" y="115"/>
                  </a:cubicBezTo>
                  <a:cubicBezTo>
                    <a:pt x="57" y="115"/>
                    <a:pt x="56" y="114"/>
                    <a:pt x="56" y="114"/>
                  </a:cubicBezTo>
                  <a:cubicBezTo>
                    <a:pt x="55" y="115"/>
                    <a:pt x="53" y="117"/>
                    <a:pt x="52" y="118"/>
                  </a:cubicBezTo>
                  <a:cubicBezTo>
                    <a:pt x="52" y="118"/>
                    <a:pt x="52" y="119"/>
                    <a:pt x="53" y="119"/>
                  </a:cubicBezTo>
                  <a:close/>
                  <a:moveTo>
                    <a:pt x="22" y="88"/>
                  </a:moveTo>
                  <a:cubicBezTo>
                    <a:pt x="24" y="86"/>
                    <a:pt x="24" y="85"/>
                    <a:pt x="23" y="83"/>
                  </a:cubicBezTo>
                  <a:cubicBezTo>
                    <a:pt x="23" y="84"/>
                    <a:pt x="22" y="84"/>
                    <a:pt x="22" y="85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2" y="86"/>
                    <a:pt x="22" y="87"/>
                    <a:pt x="22" y="88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7"/>
                  </a:cubicBezTo>
                  <a:cubicBezTo>
                    <a:pt x="31" y="59"/>
                    <a:pt x="29" y="61"/>
                    <a:pt x="27" y="63"/>
                  </a:cubicBezTo>
                  <a:cubicBezTo>
                    <a:pt x="26" y="63"/>
                    <a:pt x="26" y="64"/>
                    <a:pt x="26" y="65"/>
                  </a:cubicBezTo>
                  <a:cubicBezTo>
                    <a:pt x="29" y="62"/>
                    <a:pt x="31" y="60"/>
                    <a:pt x="33" y="58"/>
                  </a:cubicBezTo>
                  <a:close/>
                  <a:moveTo>
                    <a:pt x="52" y="134"/>
                  </a:moveTo>
                  <a:cubicBezTo>
                    <a:pt x="53" y="133"/>
                    <a:pt x="54" y="132"/>
                    <a:pt x="54" y="131"/>
                  </a:cubicBezTo>
                  <a:cubicBezTo>
                    <a:pt x="54" y="130"/>
                    <a:pt x="54" y="130"/>
                    <a:pt x="54" y="129"/>
                  </a:cubicBezTo>
                  <a:cubicBezTo>
                    <a:pt x="53" y="130"/>
                    <a:pt x="52" y="131"/>
                    <a:pt x="51" y="132"/>
                  </a:cubicBezTo>
                  <a:cubicBezTo>
                    <a:pt x="51" y="133"/>
                    <a:pt x="51" y="133"/>
                    <a:pt x="52" y="134"/>
                  </a:cubicBezTo>
                  <a:close/>
                  <a:moveTo>
                    <a:pt x="59" y="149"/>
                  </a:moveTo>
                  <a:cubicBezTo>
                    <a:pt x="59" y="149"/>
                    <a:pt x="59" y="149"/>
                    <a:pt x="59" y="149"/>
                  </a:cubicBezTo>
                  <a:cubicBezTo>
                    <a:pt x="59" y="149"/>
                    <a:pt x="60" y="148"/>
                    <a:pt x="60" y="148"/>
                  </a:cubicBezTo>
                  <a:cubicBezTo>
                    <a:pt x="61" y="147"/>
                    <a:pt x="62" y="146"/>
                    <a:pt x="64" y="144"/>
                  </a:cubicBezTo>
                  <a:cubicBezTo>
                    <a:pt x="64" y="144"/>
                    <a:pt x="65" y="143"/>
                    <a:pt x="65" y="143"/>
                  </a:cubicBezTo>
                  <a:cubicBezTo>
                    <a:pt x="66" y="142"/>
                    <a:pt x="66" y="142"/>
                    <a:pt x="65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3" y="144"/>
                    <a:pt x="61" y="146"/>
                    <a:pt x="59" y="148"/>
                  </a:cubicBezTo>
                  <a:cubicBezTo>
                    <a:pt x="59" y="148"/>
                    <a:pt x="59" y="149"/>
                    <a:pt x="59" y="149"/>
                  </a:cubicBezTo>
                  <a:close/>
                  <a:moveTo>
                    <a:pt x="63" y="102"/>
                  </a:moveTo>
                  <a:cubicBezTo>
                    <a:pt x="62" y="103"/>
                    <a:pt x="61" y="105"/>
                    <a:pt x="60" y="106"/>
                  </a:cubicBezTo>
                  <a:cubicBezTo>
                    <a:pt x="60" y="106"/>
                    <a:pt x="60" y="106"/>
                    <a:pt x="60" y="107"/>
                  </a:cubicBezTo>
                  <a:cubicBezTo>
                    <a:pt x="62" y="106"/>
                    <a:pt x="63" y="105"/>
                    <a:pt x="64" y="104"/>
                  </a:cubicBezTo>
                  <a:cubicBezTo>
                    <a:pt x="63" y="103"/>
                    <a:pt x="63" y="103"/>
                    <a:pt x="63" y="102"/>
                  </a:cubicBezTo>
                  <a:close/>
                  <a:moveTo>
                    <a:pt x="46" y="134"/>
                  </a:moveTo>
                  <a:cubicBezTo>
                    <a:pt x="47" y="133"/>
                    <a:pt x="47" y="133"/>
                    <a:pt x="48" y="132"/>
                  </a:cubicBezTo>
                  <a:cubicBezTo>
                    <a:pt x="47" y="131"/>
                    <a:pt x="47" y="130"/>
                    <a:pt x="47" y="130"/>
                  </a:cubicBezTo>
                  <a:cubicBezTo>
                    <a:pt x="45" y="131"/>
                    <a:pt x="45" y="131"/>
                    <a:pt x="46" y="134"/>
                  </a:cubicBezTo>
                  <a:close/>
                  <a:moveTo>
                    <a:pt x="51" y="116"/>
                  </a:moveTo>
                  <a:cubicBezTo>
                    <a:pt x="52" y="114"/>
                    <a:pt x="54" y="113"/>
                    <a:pt x="55" y="112"/>
                  </a:cubicBezTo>
                  <a:cubicBezTo>
                    <a:pt x="56" y="111"/>
                    <a:pt x="55" y="111"/>
                    <a:pt x="55" y="110"/>
                  </a:cubicBezTo>
                  <a:cubicBezTo>
                    <a:pt x="54" y="112"/>
                    <a:pt x="52" y="113"/>
                    <a:pt x="51" y="115"/>
                  </a:cubicBezTo>
                  <a:cubicBezTo>
                    <a:pt x="51" y="115"/>
                    <a:pt x="51" y="115"/>
                    <a:pt x="51" y="116"/>
                  </a:cubicBezTo>
                  <a:close/>
                  <a:moveTo>
                    <a:pt x="54" y="137"/>
                  </a:moveTo>
                  <a:cubicBezTo>
                    <a:pt x="55" y="137"/>
                    <a:pt x="55" y="136"/>
                    <a:pt x="56" y="136"/>
                  </a:cubicBezTo>
                  <a:cubicBezTo>
                    <a:pt x="56" y="135"/>
                    <a:pt x="56" y="134"/>
                    <a:pt x="55" y="133"/>
                  </a:cubicBezTo>
                  <a:cubicBezTo>
                    <a:pt x="54" y="134"/>
                    <a:pt x="54" y="135"/>
                    <a:pt x="53" y="136"/>
                  </a:cubicBezTo>
                  <a:cubicBezTo>
                    <a:pt x="53" y="136"/>
                    <a:pt x="53" y="136"/>
                    <a:pt x="54" y="137"/>
                  </a:cubicBezTo>
                  <a:close/>
                  <a:moveTo>
                    <a:pt x="43" y="147"/>
                  </a:moveTo>
                  <a:cubicBezTo>
                    <a:pt x="43" y="148"/>
                    <a:pt x="42" y="148"/>
                    <a:pt x="42" y="149"/>
                  </a:cubicBezTo>
                  <a:cubicBezTo>
                    <a:pt x="41" y="150"/>
                    <a:pt x="41" y="150"/>
                    <a:pt x="41" y="152"/>
                  </a:cubicBezTo>
                  <a:cubicBezTo>
                    <a:pt x="42" y="150"/>
                    <a:pt x="43" y="150"/>
                    <a:pt x="44" y="149"/>
                  </a:cubicBezTo>
                  <a:cubicBezTo>
                    <a:pt x="44" y="148"/>
                    <a:pt x="44" y="148"/>
                    <a:pt x="43" y="147"/>
                  </a:cubicBezTo>
                  <a:close/>
                  <a:moveTo>
                    <a:pt x="45" y="75"/>
                  </a:moveTo>
                  <a:cubicBezTo>
                    <a:pt x="47" y="73"/>
                    <a:pt x="49" y="71"/>
                    <a:pt x="50" y="69"/>
                  </a:cubicBezTo>
                  <a:cubicBezTo>
                    <a:pt x="50" y="69"/>
                    <a:pt x="50" y="69"/>
                    <a:pt x="50" y="70"/>
                  </a:cubicBezTo>
                  <a:cubicBezTo>
                    <a:pt x="48" y="71"/>
                    <a:pt x="47" y="72"/>
                    <a:pt x="46" y="73"/>
                  </a:cubicBezTo>
                  <a:cubicBezTo>
                    <a:pt x="45" y="73"/>
                    <a:pt x="45" y="74"/>
                    <a:pt x="45" y="75"/>
                  </a:cubicBezTo>
                  <a:close/>
                  <a:moveTo>
                    <a:pt x="59" y="78"/>
                  </a:moveTo>
                  <a:cubicBezTo>
                    <a:pt x="58" y="78"/>
                    <a:pt x="58" y="77"/>
                    <a:pt x="57" y="76"/>
                  </a:cubicBezTo>
                  <a:cubicBezTo>
                    <a:pt x="56" y="77"/>
                    <a:pt x="56" y="77"/>
                    <a:pt x="56" y="78"/>
                  </a:cubicBezTo>
                  <a:cubicBezTo>
                    <a:pt x="56" y="78"/>
                    <a:pt x="57" y="79"/>
                    <a:pt x="57" y="80"/>
                  </a:cubicBezTo>
                  <a:cubicBezTo>
                    <a:pt x="58" y="79"/>
                    <a:pt x="58" y="79"/>
                    <a:pt x="59" y="78"/>
                  </a:cubicBezTo>
                  <a:close/>
                  <a:moveTo>
                    <a:pt x="41" y="132"/>
                  </a:moveTo>
                  <a:cubicBezTo>
                    <a:pt x="43" y="130"/>
                    <a:pt x="43" y="130"/>
                    <a:pt x="42" y="128"/>
                  </a:cubicBezTo>
                  <a:cubicBezTo>
                    <a:pt x="42" y="128"/>
                    <a:pt x="41" y="129"/>
                    <a:pt x="41" y="129"/>
                  </a:cubicBezTo>
                  <a:cubicBezTo>
                    <a:pt x="41" y="130"/>
                    <a:pt x="41" y="131"/>
                    <a:pt x="41" y="132"/>
                  </a:cubicBezTo>
                  <a:close/>
                  <a:moveTo>
                    <a:pt x="64" y="79"/>
                  </a:moveTo>
                  <a:cubicBezTo>
                    <a:pt x="63" y="80"/>
                    <a:pt x="63" y="80"/>
                    <a:pt x="62" y="81"/>
                  </a:cubicBezTo>
                  <a:cubicBezTo>
                    <a:pt x="63" y="82"/>
                    <a:pt x="63" y="82"/>
                    <a:pt x="64" y="83"/>
                  </a:cubicBezTo>
                  <a:cubicBezTo>
                    <a:pt x="64" y="83"/>
                    <a:pt x="65" y="82"/>
                    <a:pt x="65" y="82"/>
                  </a:cubicBezTo>
                  <a:cubicBezTo>
                    <a:pt x="65" y="81"/>
                    <a:pt x="64" y="80"/>
                    <a:pt x="64" y="79"/>
                  </a:cubicBezTo>
                  <a:close/>
                  <a:moveTo>
                    <a:pt x="36" y="37"/>
                  </a:moveTo>
                  <a:cubicBezTo>
                    <a:pt x="37" y="39"/>
                    <a:pt x="37" y="40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39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42" y="142"/>
                  </a:moveTo>
                  <a:cubicBezTo>
                    <a:pt x="41" y="142"/>
                    <a:pt x="41" y="143"/>
                    <a:pt x="41" y="143"/>
                  </a:cubicBezTo>
                  <a:cubicBezTo>
                    <a:pt x="41" y="144"/>
                    <a:pt x="41" y="145"/>
                    <a:pt x="41" y="146"/>
                  </a:cubicBezTo>
                  <a:cubicBezTo>
                    <a:pt x="42" y="145"/>
                    <a:pt x="42" y="145"/>
                    <a:pt x="42" y="143"/>
                  </a:cubicBezTo>
                  <a:cubicBezTo>
                    <a:pt x="42" y="143"/>
                    <a:pt x="42" y="142"/>
                    <a:pt x="42" y="142"/>
                  </a:cubicBezTo>
                  <a:close/>
                  <a:moveTo>
                    <a:pt x="39" y="145"/>
                  </a:moveTo>
                  <a:cubicBezTo>
                    <a:pt x="38" y="146"/>
                    <a:pt x="37" y="146"/>
                    <a:pt x="37" y="147"/>
                  </a:cubicBezTo>
                  <a:cubicBezTo>
                    <a:pt x="37" y="148"/>
                    <a:pt x="38" y="149"/>
                    <a:pt x="38" y="150"/>
                  </a:cubicBezTo>
                  <a:cubicBezTo>
                    <a:pt x="38" y="149"/>
                    <a:pt x="39" y="149"/>
                    <a:pt x="39" y="148"/>
                  </a:cubicBezTo>
                  <a:cubicBezTo>
                    <a:pt x="39" y="147"/>
                    <a:pt x="39" y="146"/>
                    <a:pt x="39" y="145"/>
                  </a:cubicBezTo>
                  <a:close/>
                  <a:moveTo>
                    <a:pt x="61" y="93"/>
                  </a:moveTo>
                  <a:cubicBezTo>
                    <a:pt x="61" y="94"/>
                    <a:pt x="62" y="95"/>
                    <a:pt x="62" y="96"/>
                  </a:cubicBezTo>
                  <a:cubicBezTo>
                    <a:pt x="63" y="96"/>
                    <a:pt x="63" y="96"/>
                    <a:pt x="63" y="96"/>
                  </a:cubicBezTo>
                  <a:cubicBezTo>
                    <a:pt x="63" y="95"/>
                    <a:pt x="62" y="94"/>
                    <a:pt x="62" y="93"/>
                  </a:cubicBezTo>
                  <a:cubicBezTo>
                    <a:pt x="62" y="93"/>
                    <a:pt x="62" y="92"/>
                    <a:pt x="62" y="92"/>
                  </a:cubicBezTo>
                  <a:cubicBezTo>
                    <a:pt x="61" y="92"/>
                    <a:pt x="61" y="93"/>
                    <a:pt x="61" y="93"/>
                  </a:cubicBezTo>
                  <a:close/>
                  <a:moveTo>
                    <a:pt x="39" y="85"/>
                  </a:moveTo>
                  <a:cubicBezTo>
                    <a:pt x="37" y="86"/>
                    <a:pt x="33" y="90"/>
                    <a:pt x="33" y="91"/>
                  </a:cubicBezTo>
                  <a:cubicBezTo>
                    <a:pt x="35" y="89"/>
                    <a:pt x="36" y="88"/>
                    <a:pt x="38" y="86"/>
                  </a:cubicBezTo>
                  <a:cubicBezTo>
                    <a:pt x="38" y="86"/>
                    <a:pt x="39" y="85"/>
                    <a:pt x="39" y="85"/>
                  </a:cubicBezTo>
                  <a:close/>
                  <a:moveTo>
                    <a:pt x="60" y="84"/>
                  </a:moveTo>
                  <a:cubicBezTo>
                    <a:pt x="60" y="84"/>
                    <a:pt x="60" y="85"/>
                    <a:pt x="61" y="86"/>
                  </a:cubicBezTo>
                  <a:cubicBezTo>
                    <a:pt x="61" y="85"/>
                    <a:pt x="62" y="85"/>
                    <a:pt x="62" y="85"/>
                  </a:cubicBezTo>
                  <a:cubicBezTo>
                    <a:pt x="62" y="84"/>
                    <a:pt x="61" y="83"/>
                    <a:pt x="61" y="82"/>
                  </a:cubicBezTo>
                  <a:cubicBezTo>
                    <a:pt x="60" y="83"/>
                    <a:pt x="60" y="83"/>
                    <a:pt x="60" y="84"/>
                  </a:cubicBezTo>
                  <a:close/>
                  <a:moveTo>
                    <a:pt x="59" y="129"/>
                  </a:moveTo>
                  <a:cubicBezTo>
                    <a:pt x="60" y="130"/>
                    <a:pt x="60" y="131"/>
                    <a:pt x="61" y="131"/>
                  </a:cubicBezTo>
                  <a:cubicBezTo>
                    <a:pt x="62" y="130"/>
                    <a:pt x="61" y="129"/>
                    <a:pt x="61" y="127"/>
                  </a:cubicBezTo>
                  <a:cubicBezTo>
                    <a:pt x="60" y="128"/>
                    <a:pt x="60" y="129"/>
                    <a:pt x="59" y="129"/>
                  </a:cubicBezTo>
                  <a:close/>
                  <a:moveTo>
                    <a:pt x="43" y="140"/>
                  </a:moveTo>
                  <a:cubicBezTo>
                    <a:pt x="44" y="141"/>
                    <a:pt x="44" y="142"/>
                    <a:pt x="44" y="142"/>
                  </a:cubicBezTo>
                  <a:cubicBezTo>
                    <a:pt x="46" y="141"/>
                    <a:pt x="46" y="141"/>
                    <a:pt x="45" y="139"/>
                  </a:cubicBezTo>
                  <a:cubicBezTo>
                    <a:pt x="44" y="139"/>
                    <a:pt x="44" y="139"/>
                    <a:pt x="43" y="140"/>
                  </a:cubicBezTo>
                  <a:close/>
                  <a:moveTo>
                    <a:pt x="58" y="127"/>
                  </a:moveTo>
                  <a:cubicBezTo>
                    <a:pt x="58" y="126"/>
                    <a:pt x="59" y="126"/>
                    <a:pt x="60" y="125"/>
                  </a:cubicBezTo>
                  <a:cubicBezTo>
                    <a:pt x="60" y="125"/>
                    <a:pt x="60" y="124"/>
                    <a:pt x="59" y="124"/>
                  </a:cubicBezTo>
                  <a:cubicBezTo>
                    <a:pt x="59" y="125"/>
                    <a:pt x="58" y="125"/>
                    <a:pt x="57" y="126"/>
                  </a:cubicBezTo>
                  <a:cubicBezTo>
                    <a:pt x="57" y="127"/>
                    <a:pt x="57" y="127"/>
                    <a:pt x="58" y="127"/>
                  </a:cubicBezTo>
                  <a:close/>
                  <a:moveTo>
                    <a:pt x="6" y="112"/>
                  </a:moveTo>
                  <a:cubicBezTo>
                    <a:pt x="7" y="109"/>
                    <a:pt x="7" y="102"/>
                    <a:pt x="7" y="101"/>
                  </a:cubicBezTo>
                  <a:cubicBezTo>
                    <a:pt x="6" y="105"/>
                    <a:pt x="6" y="108"/>
                    <a:pt x="6" y="112"/>
                  </a:cubicBezTo>
                  <a:close/>
                  <a:moveTo>
                    <a:pt x="58" y="134"/>
                  </a:moveTo>
                  <a:cubicBezTo>
                    <a:pt x="59" y="134"/>
                    <a:pt x="59" y="133"/>
                    <a:pt x="59" y="133"/>
                  </a:cubicBezTo>
                  <a:cubicBezTo>
                    <a:pt x="59" y="132"/>
                    <a:pt x="58" y="132"/>
                    <a:pt x="58" y="131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7" y="133"/>
                    <a:pt x="58" y="133"/>
                    <a:pt x="58" y="134"/>
                  </a:cubicBezTo>
                  <a:close/>
                  <a:moveTo>
                    <a:pt x="2" y="190"/>
                  </a:moveTo>
                  <a:cubicBezTo>
                    <a:pt x="2" y="192"/>
                    <a:pt x="2" y="197"/>
                    <a:pt x="2" y="198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3" y="195"/>
                    <a:pt x="2" y="193"/>
                    <a:pt x="2" y="190"/>
                  </a:cubicBezTo>
                  <a:close/>
                  <a:moveTo>
                    <a:pt x="50" y="53"/>
                  </a:moveTo>
                  <a:cubicBezTo>
                    <a:pt x="51" y="53"/>
                    <a:pt x="52" y="54"/>
                    <a:pt x="53" y="55"/>
                  </a:cubicBezTo>
                  <a:cubicBezTo>
                    <a:pt x="53" y="56"/>
                    <a:pt x="53" y="55"/>
                    <a:pt x="54" y="55"/>
                  </a:cubicBezTo>
                  <a:cubicBezTo>
                    <a:pt x="53" y="54"/>
                    <a:pt x="52" y="53"/>
                    <a:pt x="51" y="52"/>
                  </a:cubicBezTo>
                  <a:cubicBezTo>
                    <a:pt x="51" y="52"/>
                    <a:pt x="51" y="52"/>
                    <a:pt x="50" y="53"/>
                  </a:cubicBezTo>
                  <a:close/>
                  <a:moveTo>
                    <a:pt x="62" y="123"/>
                  </a:moveTo>
                  <a:cubicBezTo>
                    <a:pt x="63" y="122"/>
                    <a:pt x="65" y="119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4" y="119"/>
                    <a:pt x="63" y="121"/>
                    <a:pt x="61" y="122"/>
                  </a:cubicBezTo>
                  <a:cubicBezTo>
                    <a:pt x="61" y="122"/>
                    <a:pt x="61" y="123"/>
                    <a:pt x="62" y="123"/>
                  </a:cubicBezTo>
                  <a:close/>
                  <a:moveTo>
                    <a:pt x="53" y="155"/>
                  </a:moveTo>
                  <a:cubicBezTo>
                    <a:pt x="53" y="155"/>
                    <a:pt x="53" y="155"/>
                    <a:pt x="53" y="155"/>
                  </a:cubicBezTo>
                  <a:cubicBezTo>
                    <a:pt x="54" y="154"/>
                    <a:pt x="56" y="152"/>
                    <a:pt x="57" y="151"/>
                  </a:cubicBezTo>
                  <a:cubicBezTo>
                    <a:pt x="58" y="151"/>
                    <a:pt x="58" y="150"/>
                    <a:pt x="58" y="150"/>
                  </a:cubicBezTo>
                  <a:cubicBezTo>
                    <a:pt x="57" y="150"/>
                    <a:pt x="57" y="150"/>
                    <a:pt x="57" y="150"/>
                  </a:cubicBezTo>
                  <a:cubicBezTo>
                    <a:pt x="56" y="152"/>
                    <a:pt x="54" y="153"/>
                    <a:pt x="53" y="155"/>
                  </a:cubicBezTo>
                  <a:close/>
                  <a:moveTo>
                    <a:pt x="27" y="44"/>
                  </a:moveTo>
                  <a:cubicBezTo>
                    <a:pt x="28" y="43"/>
                    <a:pt x="30" y="41"/>
                    <a:pt x="30" y="40"/>
                  </a:cubicBezTo>
                  <a:cubicBezTo>
                    <a:pt x="30" y="40"/>
                    <a:pt x="29" y="41"/>
                    <a:pt x="28" y="41"/>
                  </a:cubicBezTo>
                  <a:cubicBezTo>
                    <a:pt x="27" y="42"/>
                    <a:pt x="27" y="43"/>
                    <a:pt x="27" y="44"/>
                  </a:cubicBezTo>
                  <a:close/>
                  <a:moveTo>
                    <a:pt x="30" y="163"/>
                  </a:moveTo>
                  <a:cubicBezTo>
                    <a:pt x="30" y="163"/>
                    <a:pt x="30" y="163"/>
                    <a:pt x="30" y="163"/>
                  </a:cubicBezTo>
                  <a:cubicBezTo>
                    <a:pt x="30" y="163"/>
                    <a:pt x="31" y="163"/>
                    <a:pt x="31" y="162"/>
                  </a:cubicBezTo>
                  <a:cubicBezTo>
                    <a:pt x="32" y="161"/>
                    <a:pt x="33" y="160"/>
                    <a:pt x="34" y="159"/>
                  </a:cubicBezTo>
                  <a:cubicBezTo>
                    <a:pt x="34" y="159"/>
                    <a:pt x="34" y="158"/>
                    <a:pt x="34" y="158"/>
                  </a:cubicBezTo>
                  <a:cubicBezTo>
                    <a:pt x="32" y="160"/>
                    <a:pt x="31" y="162"/>
                    <a:pt x="30" y="163"/>
                  </a:cubicBezTo>
                  <a:close/>
                  <a:moveTo>
                    <a:pt x="66" y="87"/>
                  </a:moveTo>
                  <a:cubicBezTo>
                    <a:pt x="67" y="89"/>
                    <a:pt x="68" y="90"/>
                    <a:pt x="68" y="91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68" y="90"/>
                    <a:pt x="68" y="88"/>
                    <a:pt x="67" y="86"/>
                  </a:cubicBezTo>
                  <a:cubicBezTo>
                    <a:pt x="67" y="87"/>
                    <a:pt x="66" y="87"/>
                    <a:pt x="66" y="87"/>
                  </a:cubicBezTo>
                  <a:close/>
                  <a:moveTo>
                    <a:pt x="49" y="118"/>
                  </a:moveTo>
                  <a:cubicBezTo>
                    <a:pt x="48" y="118"/>
                    <a:pt x="47" y="118"/>
                    <a:pt x="47" y="119"/>
                  </a:cubicBezTo>
                  <a:cubicBezTo>
                    <a:pt x="46" y="119"/>
                    <a:pt x="46" y="120"/>
                    <a:pt x="46" y="120"/>
                  </a:cubicBezTo>
                  <a:cubicBezTo>
                    <a:pt x="45" y="121"/>
                    <a:pt x="45" y="121"/>
                    <a:pt x="45" y="122"/>
                  </a:cubicBezTo>
                  <a:cubicBezTo>
                    <a:pt x="46" y="121"/>
                    <a:pt x="47" y="119"/>
                    <a:pt x="49" y="118"/>
                  </a:cubicBezTo>
                  <a:close/>
                  <a:moveTo>
                    <a:pt x="69" y="99"/>
                  </a:moveTo>
                  <a:cubicBezTo>
                    <a:pt x="69" y="98"/>
                    <a:pt x="69" y="97"/>
                    <a:pt x="68" y="97"/>
                  </a:cubicBezTo>
                  <a:cubicBezTo>
                    <a:pt x="68" y="97"/>
                    <a:pt x="68" y="98"/>
                    <a:pt x="67" y="98"/>
                  </a:cubicBezTo>
                  <a:cubicBezTo>
                    <a:pt x="68" y="99"/>
                    <a:pt x="68" y="99"/>
                    <a:pt x="68" y="100"/>
                  </a:cubicBezTo>
                  <a:cubicBezTo>
                    <a:pt x="69" y="99"/>
                    <a:pt x="69" y="99"/>
                    <a:pt x="69" y="99"/>
                  </a:cubicBezTo>
                  <a:close/>
                  <a:moveTo>
                    <a:pt x="19" y="146"/>
                  </a:moveTo>
                  <a:cubicBezTo>
                    <a:pt x="20" y="145"/>
                    <a:pt x="21" y="144"/>
                    <a:pt x="20" y="143"/>
                  </a:cubicBezTo>
                  <a:cubicBezTo>
                    <a:pt x="20" y="143"/>
                    <a:pt x="20" y="143"/>
                    <a:pt x="19" y="143"/>
                  </a:cubicBezTo>
                  <a:cubicBezTo>
                    <a:pt x="19" y="144"/>
                    <a:pt x="19" y="145"/>
                    <a:pt x="19" y="146"/>
                  </a:cubicBezTo>
                  <a:close/>
                  <a:moveTo>
                    <a:pt x="33" y="31"/>
                  </a:moveTo>
                  <a:cubicBezTo>
                    <a:pt x="32" y="31"/>
                    <a:pt x="32" y="31"/>
                    <a:pt x="32" y="31"/>
                  </a:cubicBezTo>
                  <a:cubicBezTo>
                    <a:pt x="33" y="32"/>
                    <a:pt x="33" y="33"/>
                    <a:pt x="34" y="34"/>
                  </a:cubicBezTo>
                  <a:cubicBezTo>
                    <a:pt x="34" y="34"/>
                    <a:pt x="34" y="34"/>
                    <a:pt x="35" y="33"/>
                  </a:cubicBezTo>
                  <a:cubicBezTo>
                    <a:pt x="34" y="33"/>
                    <a:pt x="33" y="32"/>
                    <a:pt x="33" y="31"/>
                  </a:cubicBezTo>
                  <a:close/>
                  <a:moveTo>
                    <a:pt x="57" y="55"/>
                  </a:moveTo>
                  <a:cubicBezTo>
                    <a:pt x="57" y="55"/>
                    <a:pt x="57" y="55"/>
                    <a:pt x="57" y="55"/>
                  </a:cubicBezTo>
                  <a:cubicBezTo>
                    <a:pt x="56" y="53"/>
                    <a:pt x="54" y="51"/>
                    <a:pt x="53" y="50"/>
                  </a:cubicBezTo>
                  <a:cubicBezTo>
                    <a:pt x="53" y="50"/>
                    <a:pt x="52" y="50"/>
                    <a:pt x="53" y="50"/>
                  </a:cubicBezTo>
                  <a:cubicBezTo>
                    <a:pt x="54" y="52"/>
                    <a:pt x="56" y="53"/>
                    <a:pt x="57" y="55"/>
                  </a:cubicBezTo>
                  <a:close/>
                  <a:moveTo>
                    <a:pt x="69" y="118"/>
                  </a:moveTo>
                  <a:cubicBezTo>
                    <a:pt x="70" y="119"/>
                    <a:pt x="70" y="120"/>
                    <a:pt x="71" y="121"/>
                  </a:cubicBezTo>
                  <a:cubicBezTo>
                    <a:pt x="71" y="120"/>
                    <a:pt x="70" y="119"/>
                    <a:pt x="70" y="118"/>
                  </a:cubicBezTo>
                  <a:cubicBezTo>
                    <a:pt x="69" y="118"/>
                    <a:pt x="69" y="118"/>
                    <a:pt x="69" y="118"/>
                  </a:cubicBezTo>
                  <a:close/>
                  <a:moveTo>
                    <a:pt x="67" y="140"/>
                  </a:moveTo>
                  <a:cubicBezTo>
                    <a:pt x="68" y="140"/>
                    <a:pt x="71" y="137"/>
                    <a:pt x="71" y="136"/>
                  </a:cubicBezTo>
                  <a:cubicBezTo>
                    <a:pt x="69" y="137"/>
                    <a:pt x="67" y="139"/>
                    <a:pt x="67" y="140"/>
                  </a:cubicBezTo>
                  <a:close/>
                  <a:moveTo>
                    <a:pt x="24" y="15"/>
                  </a:moveTo>
                  <a:cubicBezTo>
                    <a:pt x="24" y="16"/>
                    <a:pt x="24" y="16"/>
                    <a:pt x="25" y="18"/>
                  </a:cubicBezTo>
                  <a:cubicBezTo>
                    <a:pt x="25" y="18"/>
                    <a:pt x="26" y="18"/>
                    <a:pt x="27" y="19"/>
                  </a:cubicBezTo>
                  <a:cubicBezTo>
                    <a:pt x="26" y="17"/>
                    <a:pt x="25" y="16"/>
                    <a:pt x="24" y="15"/>
                  </a:cubicBezTo>
                  <a:close/>
                  <a:moveTo>
                    <a:pt x="44" y="134"/>
                  </a:moveTo>
                  <a:cubicBezTo>
                    <a:pt x="44" y="134"/>
                    <a:pt x="44" y="134"/>
                    <a:pt x="43" y="134"/>
                  </a:cubicBezTo>
                  <a:cubicBezTo>
                    <a:pt x="43" y="135"/>
                    <a:pt x="42" y="136"/>
                    <a:pt x="43" y="137"/>
                  </a:cubicBezTo>
                  <a:cubicBezTo>
                    <a:pt x="43" y="137"/>
                    <a:pt x="44" y="136"/>
                    <a:pt x="44" y="136"/>
                  </a:cubicBezTo>
                  <a:cubicBezTo>
                    <a:pt x="44" y="135"/>
                    <a:pt x="44" y="135"/>
                    <a:pt x="44" y="134"/>
                  </a:cubicBezTo>
                  <a:close/>
                  <a:moveTo>
                    <a:pt x="28" y="123"/>
                  </a:moveTo>
                  <a:cubicBezTo>
                    <a:pt x="29" y="122"/>
                    <a:pt x="29" y="121"/>
                    <a:pt x="29" y="119"/>
                  </a:cubicBezTo>
                  <a:cubicBezTo>
                    <a:pt x="28" y="121"/>
                    <a:pt x="28" y="121"/>
                    <a:pt x="28" y="123"/>
                  </a:cubicBezTo>
                  <a:close/>
                  <a:moveTo>
                    <a:pt x="73" y="93"/>
                  </a:moveTo>
                  <a:cubicBezTo>
                    <a:pt x="73" y="93"/>
                    <a:pt x="72" y="93"/>
                    <a:pt x="72" y="93"/>
                  </a:cubicBezTo>
                  <a:cubicBezTo>
                    <a:pt x="73" y="94"/>
                    <a:pt x="73" y="95"/>
                    <a:pt x="73" y="95"/>
                  </a:cubicBezTo>
                  <a:cubicBezTo>
                    <a:pt x="73" y="95"/>
                    <a:pt x="74" y="95"/>
                    <a:pt x="74" y="94"/>
                  </a:cubicBezTo>
                  <a:cubicBezTo>
                    <a:pt x="74" y="94"/>
                    <a:pt x="73" y="93"/>
                    <a:pt x="73" y="93"/>
                  </a:cubicBezTo>
                  <a:close/>
                  <a:moveTo>
                    <a:pt x="65" y="102"/>
                  </a:moveTo>
                  <a:cubicBezTo>
                    <a:pt x="66" y="102"/>
                    <a:pt x="66" y="101"/>
                    <a:pt x="66" y="101"/>
                  </a:cubicBezTo>
                  <a:cubicBezTo>
                    <a:pt x="66" y="101"/>
                    <a:pt x="66" y="100"/>
                    <a:pt x="65" y="100"/>
                  </a:cubicBezTo>
                  <a:cubicBezTo>
                    <a:pt x="65" y="100"/>
                    <a:pt x="65" y="100"/>
                    <a:pt x="65" y="101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65" y="102"/>
                    <a:pt x="65" y="102"/>
                    <a:pt x="65" y="102"/>
                  </a:cubicBezTo>
                  <a:close/>
                  <a:moveTo>
                    <a:pt x="22" y="68"/>
                  </a:moveTo>
                  <a:cubicBezTo>
                    <a:pt x="24" y="67"/>
                    <a:pt x="24" y="67"/>
                    <a:pt x="23" y="66"/>
                  </a:cubicBezTo>
                  <a:cubicBezTo>
                    <a:pt x="22" y="66"/>
                    <a:pt x="22" y="67"/>
                    <a:pt x="22" y="68"/>
                  </a:cubicBezTo>
                  <a:close/>
                  <a:moveTo>
                    <a:pt x="21" y="39"/>
                  </a:moveTo>
                  <a:cubicBezTo>
                    <a:pt x="19" y="40"/>
                    <a:pt x="19" y="40"/>
                    <a:pt x="19" y="42"/>
                  </a:cubicBezTo>
                  <a:cubicBezTo>
                    <a:pt x="20" y="41"/>
                    <a:pt x="20" y="40"/>
                    <a:pt x="21" y="39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21" y="20"/>
                    <a:pt x="22" y="19"/>
                    <a:pt x="23" y="18"/>
                  </a:cubicBezTo>
                  <a:cubicBezTo>
                    <a:pt x="23" y="18"/>
                    <a:pt x="23" y="18"/>
                    <a:pt x="23" y="17"/>
                  </a:cubicBezTo>
                  <a:cubicBezTo>
                    <a:pt x="22" y="18"/>
                    <a:pt x="21" y="19"/>
                    <a:pt x="20" y="20"/>
                  </a:cubicBezTo>
                  <a:close/>
                  <a:moveTo>
                    <a:pt x="58" y="107"/>
                  </a:moveTo>
                  <a:cubicBezTo>
                    <a:pt x="57" y="108"/>
                    <a:pt x="57" y="108"/>
                    <a:pt x="57" y="110"/>
                  </a:cubicBezTo>
                  <a:cubicBezTo>
                    <a:pt x="58" y="109"/>
                    <a:pt x="58" y="109"/>
                    <a:pt x="59" y="108"/>
                  </a:cubicBezTo>
                  <a:cubicBezTo>
                    <a:pt x="58" y="108"/>
                    <a:pt x="58" y="108"/>
                    <a:pt x="58" y="107"/>
                  </a:cubicBezTo>
                  <a:close/>
                  <a:moveTo>
                    <a:pt x="21" y="13"/>
                  </a:moveTo>
                  <a:cubicBezTo>
                    <a:pt x="20" y="14"/>
                    <a:pt x="20" y="15"/>
                    <a:pt x="20" y="16"/>
                  </a:cubicBezTo>
                  <a:cubicBezTo>
                    <a:pt x="20" y="15"/>
                    <a:pt x="21" y="15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lose/>
                  <a:moveTo>
                    <a:pt x="22" y="160"/>
                  </a:moveTo>
                  <a:cubicBezTo>
                    <a:pt x="23" y="159"/>
                    <a:pt x="24" y="159"/>
                    <a:pt x="24" y="157"/>
                  </a:cubicBezTo>
                  <a:cubicBezTo>
                    <a:pt x="23" y="158"/>
                    <a:pt x="22" y="160"/>
                    <a:pt x="22" y="160"/>
                  </a:cubicBezTo>
                  <a:close/>
                  <a:moveTo>
                    <a:pt x="46" y="147"/>
                  </a:moveTo>
                  <a:cubicBezTo>
                    <a:pt x="47" y="146"/>
                    <a:pt x="46" y="145"/>
                    <a:pt x="46" y="144"/>
                  </a:cubicBezTo>
                  <a:cubicBezTo>
                    <a:pt x="45" y="145"/>
                    <a:pt x="45" y="145"/>
                    <a:pt x="46" y="147"/>
                  </a:cubicBezTo>
                  <a:close/>
                  <a:moveTo>
                    <a:pt x="60" y="110"/>
                  </a:moveTo>
                  <a:cubicBezTo>
                    <a:pt x="59" y="111"/>
                    <a:pt x="59" y="111"/>
                    <a:pt x="58" y="112"/>
                  </a:cubicBezTo>
                  <a:cubicBezTo>
                    <a:pt x="58" y="112"/>
                    <a:pt x="58" y="113"/>
                    <a:pt x="58" y="113"/>
                  </a:cubicBezTo>
                  <a:cubicBezTo>
                    <a:pt x="60" y="112"/>
                    <a:pt x="60" y="111"/>
                    <a:pt x="60" y="110"/>
                  </a:cubicBezTo>
                  <a:close/>
                  <a:moveTo>
                    <a:pt x="61" y="100"/>
                  </a:moveTo>
                  <a:cubicBezTo>
                    <a:pt x="60" y="102"/>
                    <a:pt x="58" y="103"/>
                    <a:pt x="58" y="103"/>
                  </a:cubicBezTo>
                  <a:cubicBezTo>
                    <a:pt x="59" y="103"/>
                    <a:pt x="61" y="101"/>
                    <a:pt x="61" y="100"/>
                  </a:cubicBezTo>
                  <a:close/>
                  <a:moveTo>
                    <a:pt x="56" y="88"/>
                  </a:moveTo>
                  <a:cubicBezTo>
                    <a:pt x="56" y="88"/>
                    <a:pt x="56" y="88"/>
                    <a:pt x="55" y="88"/>
                  </a:cubicBezTo>
                  <a:cubicBezTo>
                    <a:pt x="55" y="89"/>
                    <a:pt x="56" y="89"/>
                    <a:pt x="56" y="90"/>
                  </a:cubicBezTo>
                  <a:cubicBezTo>
                    <a:pt x="56" y="90"/>
                    <a:pt x="56" y="90"/>
                    <a:pt x="57" y="89"/>
                  </a:cubicBezTo>
                  <a:cubicBezTo>
                    <a:pt x="56" y="89"/>
                    <a:pt x="56" y="88"/>
                    <a:pt x="56" y="88"/>
                  </a:cubicBezTo>
                  <a:close/>
                  <a:moveTo>
                    <a:pt x="44" y="152"/>
                  </a:moveTo>
                  <a:cubicBezTo>
                    <a:pt x="45" y="152"/>
                    <a:pt x="45" y="152"/>
                    <a:pt x="46" y="151"/>
                  </a:cubicBezTo>
                  <a:cubicBezTo>
                    <a:pt x="45" y="150"/>
                    <a:pt x="45" y="151"/>
                    <a:pt x="44" y="152"/>
                  </a:cubicBezTo>
                  <a:close/>
                  <a:moveTo>
                    <a:pt x="58" y="85"/>
                  </a:moveTo>
                  <a:cubicBezTo>
                    <a:pt x="57" y="86"/>
                    <a:pt x="58" y="87"/>
                    <a:pt x="59" y="88"/>
                  </a:cubicBezTo>
                  <a:cubicBezTo>
                    <a:pt x="59" y="88"/>
                    <a:pt x="59" y="87"/>
                    <a:pt x="59" y="87"/>
                  </a:cubicBezTo>
                  <a:cubicBezTo>
                    <a:pt x="59" y="87"/>
                    <a:pt x="58" y="86"/>
                    <a:pt x="58" y="85"/>
                  </a:cubicBezTo>
                  <a:close/>
                  <a:moveTo>
                    <a:pt x="24" y="126"/>
                  </a:moveTo>
                  <a:cubicBezTo>
                    <a:pt x="24" y="128"/>
                    <a:pt x="24" y="129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8"/>
                    <a:pt x="24" y="126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1"/>
                    <a:pt x="39" y="122"/>
                  </a:cubicBezTo>
                  <a:cubicBezTo>
                    <a:pt x="39" y="121"/>
                    <a:pt x="40" y="121"/>
                    <a:pt x="41" y="120"/>
                  </a:cubicBezTo>
                  <a:cubicBezTo>
                    <a:pt x="41" y="120"/>
                    <a:pt x="41" y="120"/>
                    <a:pt x="41" y="120"/>
                  </a:cubicBezTo>
                  <a:close/>
                  <a:moveTo>
                    <a:pt x="60" y="68"/>
                  </a:moveTo>
                  <a:cubicBezTo>
                    <a:pt x="60" y="67"/>
                    <a:pt x="59" y="66"/>
                    <a:pt x="58" y="66"/>
                  </a:cubicBezTo>
                  <a:cubicBezTo>
                    <a:pt x="60" y="67"/>
                    <a:pt x="60" y="68"/>
                    <a:pt x="60" y="68"/>
                  </a:cubicBezTo>
                  <a:close/>
                  <a:moveTo>
                    <a:pt x="43" y="47"/>
                  </a:moveTo>
                  <a:cubicBezTo>
                    <a:pt x="42" y="45"/>
                    <a:pt x="42" y="45"/>
                    <a:pt x="41" y="44"/>
                  </a:cubicBezTo>
                  <a:cubicBezTo>
                    <a:pt x="42" y="45"/>
                    <a:pt x="42" y="46"/>
                    <a:pt x="43" y="47"/>
                  </a:cubicBezTo>
                  <a:close/>
                  <a:moveTo>
                    <a:pt x="75" y="112"/>
                  </a:moveTo>
                  <a:cubicBezTo>
                    <a:pt x="75" y="112"/>
                    <a:pt x="75" y="113"/>
                    <a:pt x="76" y="113"/>
                  </a:cubicBezTo>
                  <a:cubicBezTo>
                    <a:pt x="76" y="113"/>
                    <a:pt x="76" y="114"/>
                    <a:pt x="76" y="114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6" y="113"/>
                    <a:pt x="76" y="113"/>
                    <a:pt x="75" y="112"/>
                  </a:cubicBezTo>
                  <a:close/>
                  <a:moveTo>
                    <a:pt x="50" y="146"/>
                  </a:moveTo>
                  <a:cubicBezTo>
                    <a:pt x="50" y="146"/>
                    <a:pt x="50" y="146"/>
                    <a:pt x="50" y="146"/>
                  </a:cubicBezTo>
                  <a:cubicBezTo>
                    <a:pt x="51" y="146"/>
                    <a:pt x="51" y="145"/>
                    <a:pt x="52" y="145"/>
                  </a:cubicBezTo>
                  <a:cubicBezTo>
                    <a:pt x="51" y="144"/>
                    <a:pt x="51" y="144"/>
                    <a:pt x="51" y="144"/>
                  </a:cubicBezTo>
                  <a:cubicBezTo>
                    <a:pt x="51" y="145"/>
                    <a:pt x="50" y="145"/>
                    <a:pt x="50" y="146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8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lose/>
                  <a:moveTo>
                    <a:pt x="47" y="123"/>
                  </a:moveTo>
                  <a:cubicBezTo>
                    <a:pt x="46" y="123"/>
                    <a:pt x="46" y="124"/>
                    <a:pt x="46" y="124"/>
                  </a:cubicBezTo>
                  <a:cubicBezTo>
                    <a:pt x="46" y="124"/>
                    <a:pt x="46" y="124"/>
                    <a:pt x="47" y="124"/>
                  </a:cubicBezTo>
                  <a:cubicBezTo>
                    <a:pt x="47" y="124"/>
                    <a:pt x="47" y="123"/>
                    <a:pt x="47" y="123"/>
                  </a:cubicBezTo>
                  <a:close/>
                  <a:moveTo>
                    <a:pt x="62" y="109"/>
                  </a:moveTo>
                  <a:cubicBezTo>
                    <a:pt x="62" y="109"/>
                    <a:pt x="62" y="109"/>
                    <a:pt x="62" y="109"/>
                  </a:cubicBezTo>
                  <a:cubicBezTo>
                    <a:pt x="63" y="108"/>
                    <a:pt x="63" y="108"/>
                    <a:pt x="64" y="107"/>
                  </a:cubicBezTo>
                  <a:cubicBezTo>
                    <a:pt x="63" y="107"/>
                    <a:pt x="62" y="108"/>
                    <a:pt x="62" y="109"/>
                  </a:cubicBezTo>
                  <a:close/>
                  <a:moveTo>
                    <a:pt x="24" y="140"/>
                  </a:moveTo>
                  <a:cubicBezTo>
                    <a:pt x="24" y="141"/>
                    <a:pt x="23" y="141"/>
                    <a:pt x="23" y="142"/>
                  </a:cubicBezTo>
                  <a:cubicBezTo>
                    <a:pt x="23" y="142"/>
                    <a:pt x="24" y="141"/>
                    <a:pt x="24" y="140"/>
                  </a:cubicBezTo>
                  <a:close/>
                  <a:moveTo>
                    <a:pt x="40" y="127"/>
                  </a:moveTo>
                  <a:cubicBezTo>
                    <a:pt x="41" y="126"/>
                    <a:pt x="41" y="125"/>
                    <a:pt x="41" y="125"/>
                  </a:cubicBezTo>
                  <a:cubicBezTo>
                    <a:pt x="41" y="125"/>
                    <a:pt x="40" y="126"/>
                    <a:pt x="40" y="127"/>
                  </a:cubicBezTo>
                  <a:close/>
                  <a:moveTo>
                    <a:pt x="22" y="34"/>
                  </a:moveTo>
                  <a:cubicBezTo>
                    <a:pt x="22" y="34"/>
                    <a:pt x="22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2" y="35"/>
                    <a:pt x="23" y="35"/>
                    <a:pt x="22" y="34"/>
                  </a:cubicBezTo>
                  <a:close/>
                  <a:moveTo>
                    <a:pt x="39" y="153"/>
                  </a:moveTo>
                  <a:cubicBezTo>
                    <a:pt x="38" y="153"/>
                    <a:pt x="38" y="154"/>
                    <a:pt x="39" y="154"/>
                  </a:cubicBezTo>
                  <a:cubicBezTo>
                    <a:pt x="39" y="154"/>
                    <a:pt x="39" y="153"/>
                    <a:pt x="39" y="153"/>
                  </a:cubicBezTo>
                  <a:close/>
                  <a:moveTo>
                    <a:pt x="44" y="126"/>
                  </a:moveTo>
                  <a:cubicBezTo>
                    <a:pt x="44" y="126"/>
                    <a:pt x="44" y="126"/>
                    <a:pt x="44" y="126"/>
                  </a:cubicBezTo>
                  <a:cubicBezTo>
                    <a:pt x="44" y="127"/>
                    <a:pt x="44" y="127"/>
                    <a:pt x="44" y="128"/>
                  </a:cubicBezTo>
                  <a:cubicBezTo>
                    <a:pt x="45" y="127"/>
                    <a:pt x="45" y="126"/>
                    <a:pt x="44" y="126"/>
                  </a:cubicBezTo>
                  <a:close/>
                  <a:moveTo>
                    <a:pt x="42" y="154"/>
                  </a:moveTo>
                  <a:cubicBezTo>
                    <a:pt x="41" y="155"/>
                    <a:pt x="41" y="155"/>
                    <a:pt x="41" y="156"/>
                  </a:cubicBezTo>
                  <a:cubicBezTo>
                    <a:pt x="42" y="155"/>
                    <a:pt x="42" y="155"/>
                    <a:pt x="42" y="154"/>
                  </a:cubicBezTo>
                  <a:close/>
                  <a:moveTo>
                    <a:pt x="33" y="101"/>
                  </a:moveTo>
                  <a:cubicBezTo>
                    <a:pt x="33" y="101"/>
                    <a:pt x="33" y="101"/>
                    <a:pt x="33" y="101"/>
                  </a:cubicBezTo>
                  <a:cubicBezTo>
                    <a:pt x="32" y="101"/>
                    <a:pt x="32" y="102"/>
                    <a:pt x="32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3" y="101"/>
                    <a:pt x="33" y="101"/>
                  </a:cubicBezTo>
                  <a:close/>
                  <a:moveTo>
                    <a:pt x="47" y="48"/>
                  </a:moveTo>
                  <a:cubicBezTo>
                    <a:pt x="48" y="49"/>
                    <a:pt x="48" y="50"/>
                    <a:pt x="49" y="50"/>
                  </a:cubicBezTo>
                  <a:cubicBezTo>
                    <a:pt x="48" y="49"/>
                    <a:pt x="48" y="49"/>
                    <a:pt x="47" y="48"/>
                  </a:cubicBezTo>
                  <a:close/>
                  <a:moveTo>
                    <a:pt x="60" y="89"/>
                  </a:moveTo>
                  <a:cubicBezTo>
                    <a:pt x="60" y="90"/>
                    <a:pt x="59" y="90"/>
                    <a:pt x="60" y="91"/>
                  </a:cubicBezTo>
                  <a:cubicBezTo>
                    <a:pt x="60" y="90"/>
                    <a:pt x="60" y="90"/>
                    <a:pt x="60" y="89"/>
                  </a:cubicBezTo>
                  <a:close/>
                  <a:moveTo>
                    <a:pt x="71" y="103"/>
                  </a:moveTo>
                  <a:cubicBezTo>
                    <a:pt x="70" y="104"/>
                    <a:pt x="70" y="104"/>
                    <a:pt x="71" y="105"/>
                  </a:cubicBezTo>
                  <a:cubicBezTo>
                    <a:pt x="71" y="104"/>
                    <a:pt x="71" y="104"/>
                    <a:pt x="71" y="103"/>
                  </a:cubicBezTo>
                  <a:close/>
                  <a:moveTo>
                    <a:pt x="55" y="57"/>
                  </a:moveTo>
                  <a:cubicBezTo>
                    <a:pt x="55" y="58"/>
                    <a:pt x="55" y="58"/>
                    <a:pt x="56" y="58"/>
                  </a:cubicBezTo>
                  <a:cubicBezTo>
                    <a:pt x="56" y="58"/>
                    <a:pt x="56" y="57"/>
                    <a:pt x="56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lose/>
                  <a:moveTo>
                    <a:pt x="26" y="36"/>
                  </a:moveTo>
                  <a:cubicBezTo>
                    <a:pt x="26" y="35"/>
                    <a:pt x="27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4"/>
                    <a:pt x="26" y="35"/>
                    <a:pt x="26" y="36"/>
                  </a:cubicBezTo>
                  <a:close/>
                  <a:moveTo>
                    <a:pt x="56" y="106"/>
                  </a:moveTo>
                  <a:cubicBezTo>
                    <a:pt x="57" y="106"/>
                    <a:pt x="57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05"/>
                    <a:pt x="56" y="105"/>
                    <a:pt x="56" y="106"/>
                  </a:cubicBezTo>
                  <a:close/>
                  <a:moveTo>
                    <a:pt x="7" y="99"/>
                  </a:moveTo>
                  <a:cubicBezTo>
                    <a:pt x="7" y="99"/>
                    <a:pt x="7" y="99"/>
                    <a:pt x="7" y="99"/>
                  </a:cubicBezTo>
                  <a:cubicBezTo>
                    <a:pt x="7" y="99"/>
                    <a:pt x="7" y="99"/>
                    <a:pt x="7" y="98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lose/>
                  <a:moveTo>
                    <a:pt x="4" y="173"/>
                  </a:move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4"/>
                    <a:pt x="4" y="174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4" y="174"/>
                    <a:pt x="4" y="173"/>
                    <a:pt x="4" y="173"/>
                  </a:cubicBezTo>
                  <a:close/>
                  <a:moveTo>
                    <a:pt x="63" y="87"/>
                  </a:moveTo>
                  <a:cubicBezTo>
                    <a:pt x="63" y="87"/>
                    <a:pt x="63" y="87"/>
                    <a:pt x="63" y="87"/>
                  </a:cubicBezTo>
                  <a:cubicBezTo>
                    <a:pt x="62" y="87"/>
                    <a:pt x="62" y="87"/>
                    <a:pt x="62" y="88"/>
                  </a:cubicBezTo>
                  <a:cubicBezTo>
                    <a:pt x="62" y="88"/>
                    <a:pt x="63" y="88"/>
                    <a:pt x="63" y="87"/>
                  </a:cubicBezTo>
                  <a:close/>
                  <a:moveTo>
                    <a:pt x="36" y="142"/>
                  </a:moveTo>
                  <a:cubicBezTo>
                    <a:pt x="36" y="142"/>
                    <a:pt x="36" y="142"/>
                    <a:pt x="37" y="142"/>
                  </a:cubicBezTo>
                  <a:cubicBezTo>
                    <a:pt x="37" y="142"/>
                    <a:pt x="37" y="142"/>
                    <a:pt x="37" y="141"/>
                  </a:cubicBezTo>
                  <a:cubicBezTo>
                    <a:pt x="37" y="141"/>
                    <a:pt x="37" y="141"/>
                    <a:pt x="37" y="141"/>
                  </a:cubicBezTo>
                  <a:cubicBezTo>
                    <a:pt x="37" y="141"/>
                    <a:pt x="36" y="142"/>
                    <a:pt x="36" y="142"/>
                  </a:cubicBezTo>
                  <a:close/>
                  <a:moveTo>
                    <a:pt x="58" y="142"/>
                  </a:moveTo>
                  <a:cubicBezTo>
                    <a:pt x="58" y="142"/>
                    <a:pt x="58" y="142"/>
                    <a:pt x="58" y="142"/>
                  </a:cubicBezTo>
                  <a:cubicBezTo>
                    <a:pt x="58" y="142"/>
                    <a:pt x="58" y="142"/>
                    <a:pt x="58" y="141"/>
                  </a:cubicBezTo>
                  <a:cubicBezTo>
                    <a:pt x="58" y="141"/>
                    <a:pt x="58" y="141"/>
                    <a:pt x="57" y="142"/>
                  </a:cubicBezTo>
                  <a:cubicBezTo>
                    <a:pt x="58" y="142"/>
                    <a:pt x="58" y="142"/>
                    <a:pt x="58" y="142"/>
                  </a:cubicBezTo>
                  <a:close/>
                  <a:moveTo>
                    <a:pt x="28" y="181"/>
                  </a:moveTo>
                  <a:cubicBezTo>
                    <a:pt x="28" y="181"/>
                    <a:pt x="28" y="181"/>
                    <a:pt x="28" y="181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7" y="182"/>
                    <a:pt x="28" y="182"/>
                    <a:pt x="28" y="182"/>
                  </a:cubicBezTo>
                  <a:cubicBezTo>
                    <a:pt x="28" y="182"/>
                    <a:pt x="28" y="182"/>
                    <a:pt x="28" y="181"/>
                  </a:cubicBezTo>
                  <a:close/>
                  <a:moveTo>
                    <a:pt x="6" y="190"/>
                  </a:moveTo>
                  <a:cubicBezTo>
                    <a:pt x="6" y="190"/>
                    <a:pt x="6" y="190"/>
                    <a:pt x="6" y="190"/>
                  </a:cubicBezTo>
                  <a:cubicBezTo>
                    <a:pt x="6" y="191"/>
                    <a:pt x="7" y="191"/>
                    <a:pt x="7" y="191"/>
                  </a:cubicBezTo>
                  <a:cubicBezTo>
                    <a:pt x="7" y="191"/>
                    <a:pt x="7" y="191"/>
                    <a:pt x="7" y="191"/>
                  </a:cubicBezTo>
                  <a:cubicBezTo>
                    <a:pt x="7" y="190"/>
                    <a:pt x="7" y="190"/>
                    <a:pt x="6" y="190"/>
                  </a:cubicBezTo>
                  <a:close/>
                  <a:moveTo>
                    <a:pt x="27" y="21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1"/>
                  </a:cubicBezTo>
                  <a:close/>
                  <a:moveTo>
                    <a:pt x="68" y="116"/>
                  </a:move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4" name="文本框 43"/>
          <p:cNvSpPr txBox="1"/>
          <p:nvPr/>
        </p:nvSpPr>
        <p:spPr>
          <a:xfrm>
            <a:off x="2438039" y="2819413"/>
            <a:ext cx="2316480" cy="4603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kumimoji="1" lang="zh-CN" altLang="en-US" sz="2400" dirty="0" smtClean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一、理财的意义</a:t>
            </a:r>
            <a:endParaRPr kumimoji="1" lang="zh-CN" altLang="en-US" sz="2400" dirty="0" smtClean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2322468" y="4694958"/>
            <a:ext cx="2316480" cy="4603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kumimoji="1" lang="zh-CN" sz="2400" dirty="0" smtClean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三、理财与投资</a:t>
            </a:r>
            <a:endParaRPr kumimoji="1" lang="zh-CN" sz="2400" dirty="0" smtClean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7725688" y="2829573"/>
            <a:ext cx="2316480" cy="4603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kumimoji="1" lang="zh-CN" sz="2400" dirty="0" smtClean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二、</a:t>
            </a:r>
            <a:r>
              <a:rPr kumimoji="1" sz="2400" dirty="0" smtClean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理财的方法</a:t>
            </a:r>
            <a:endParaRPr kumimoji="1" sz="2400" dirty="0" smtClean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47" name="文本框 46"/>
          <p:cNvSpPr txBox="1"/>
          <p:nvPr/>
        </p:nvSpPr>
        <p:spPr>
          <a:xfrm>
            <a:off x="7659647" y="4694958"/>
            <a:ext cx="2621280" cy="4603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kumimoji="1" lang="zh-CN" sz="2400" dirty="0" smtClean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四、</a:t>
            </a:r>
            <a:r>
              <a:rPr kumimoji="1" sz="2400" dirty="0" smtClean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名人理财案例</a:t>
            </a:r>
            <a:endParaRPr kumimoji="1" sz="2400" dirty="0" smtClean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grpSp>
        <p:nvGrpSpPr>
          <p:cNvPr id="2" name="组 1"/>
          <p:cNvGrpSpPr/>
          <p:nvPr/>
        </p:nvGrpSpPr>
        <p:grpSpPr>
          <a:xfrm>
            <a:off x="2880863" y="1213935"/>
            <a:ext cx="6367212" cy="783461"/>
            <a:chOff x="1592201" y="481872"/>
            <a:chExt cx="8620447" cy="1060713"/>
          </a:xfrm>
          <a:solidFill>
            <a:srgbClr val="B35A4C"/>
          </a:solidFill>
        </p:grpSpPr>
        <p:sp>
          <p:nvSpPr>
            <p:cNvPr id="21" name="Freeform 35"/>
            <p:cNvSpPr>
              <a:spLocks noEditPoints="1"/>
            </p:cNvSpPr>
            <p:nvPr/>
          </p:nvSpPr>
          <p:spPr bwMode="auto">
            <a:xfrm>
              <a:off x="2831010" y="537025"/>
              <a:ext cx="786758" cy="904147"/>
            </a:xfrm>
            <a:custGeom>
              <a:avLst/>
              <a:gdLst/>
              <a:ahLst/>
              <a:cxnLst>
                <a:cxn ang="0">
                  <a:pos x="246" y="13"/>
                </a:cxn>
                <a:cxn ang="0">
                  <a:pos x="96" y="19"/>
                </a:cxn>
                <a:cxn ang="0">
                  <a:pos x="31" y="63"/>
                </a:cxn>
                <a:cxn ang="0">
                  <a:pos x="4" y="227"/>
                </a:cxn>
                <a:cxn ang="0">
                  <a:pos x="46" y="332"/>
                </a:cxn>
                <a:cxn ang="0">
                  <a:pos x="218" y="349"/>
                </a:cxn>
                <a:cxn ang="0">
                  <a:pos x="307" y="225"/>
                </a:cxn>
                <a:cxn ang="0">
                  <a:pos x="79" y="42"/>
                </a:cxn>
                <a:cxn ang="0">
                  <a:pos x="52" y="63"/>
                </a:cxn>
                <a:cxn ang="0">
                  <a:pos x="61" y="93"/>
                </a:cxn>
                <a:cxn ang="0">
                  <a:pos x="31" y="110"/>
                </a:cxn>
                <a:cxn ang="0">
                  <a:pos x="60" y="114"/>
                </a:cxn>
                <a:cxn ang="0">
                  <a:pos x="21" y="187"/>
                </a:cxn>
                <a:cxn ang="0">
                  <a:pos x="48" y="141"/>
                </a:cxn>
                <a:cxn ang="0">
                  <a:pos x="23" y="149"/>
                </a:cxn>
                <a:cxn ang="0">
                  <a:pos x="46" y="290"/>
                </a:cxn>
                <a:cxn ang="0">
                  <a:pos x="50" y="198"/>
                </a:cxn>
                <a:cxn ang="0">
                  <a:pos x="33" y="192"/>
                </a:cxn>
                <a:cxn ang="0">
                  <a:pos x="50" y="227"/>
                </a:cxn>
                <a:cxn ang="0">
                  <a:pos x="46" y="211"/>
                </a:cxn>
                <a:cxn ang="0">
                  <a:pos x="14" y="221"/>
                </a:cxn>
                <a:cxn ang="0">
                  <a:pos x="21" y="234"/>
                </a:cxn>
                <a:cxn ang="0">
                  <a:pos x="21" y="255"/>
                </a:cxn>
                <a:cxn ang="0">
                  <a:pos x="40" y="263"/>
                </a:cxn>
                <a:cxn ang="0">
                  <a:pos x="31" y="288"/>
                </a:cxn>
                <a:cxn ang="0">
                  <a:pos x="31" y="288"/>
                </a:cxn>
                <a:cxn ang="0">
                  <a:pos x="54" y="295"/>
                </a:cxn>
                <a:cxn ang="0">
                  <a:pos x="63" y="330"/>
                </a:cxn>
                <a:cxn ang="0">
                  <a:pos x="71" y="333"/>
                </a:cxn>
                <a:cxn ang="0">
                  <a:pos x="73" y="299"/>
                </a:cxn>
                <a:cxn ang="0">
                  <a:pos x="81" y="339"/>
                </a:cxn>
                <a:cxn ang="0">
                  <a:pos x="96" y="343"/>
                </a:cxn>
                <a:cxn ang="0">
                  <a:pos x="82" y="324"/>
                </a:cxn>
                <a:cxn ang="0">
                  <a:pos x="210" y="335"/>
                </a:cxn>
                <a:cxn ang="0">
                  <a:pos x="82" y="299"/>
                </a:cxn>
                <a:cxn ang="0">
                  <a:pos x="67" y="112"/>
                </a:cxn>
                <a:cxn ang="0">
                  <a:pos x="111" y="17"/>
                </a:cxn>
                <a:cxn ang="0">
                  <a:pos x="248" y="27"/>
                </a:cxn>
                <a:cxn ang="0">
                  <a:pos x="302" y="124"/>
                </a:cxn>
                <a:cxn ang="0">
                  <a:pos x="180" y="72"/>
                </a:cxn>
                <a:cxn ang="0">
                  <a:pos x="107" y="162"/>
                </a:cxn>
                <a:cxn ang="0">
                  <a:pos x="138" y="265"/>
                </a:cxn>
                <a:cxn ang="0">
                  <a:pos x="235" y="242"/>
                </a:cxn>
                <a:cxn ang="0">
                  <a:pos x="252" y="141"/>
                </a:cxn>
                <a:cxn ang="0">
                  <a:pos x="244" y="170"/>
                </a:cxn>
                <a:cxn ang="0">
                  <a:pos x="244" y="162"/>
                </a:cxn>
                <a:cxn ang="0">
                  <a:pos x="227" y="139"/>
                </a:cxn>
                <a:cxn ang="0">
                  <a:pos x="229" y="122"/>
                </a:cxn>
                <a:cxn ang="0">
                  <a:pos x="229" y="116"/>
                </a:cxn>
                <a:cxn ang="0">
                  <a:pos x="214" y="164"/>
                </a:cxn>
                <a:cxn ang="0">
                  <a:pos x="185" y="91"/>
                </a:cxn>
                <a:cxn ang="0">
                  <a:pos x="195" y="267"/>
                </a:cxn>
                <a:cxn ang="0">
                  <a:pos x="197" y="265"/>
                </a:cxn>
                <a:cxn ang="0">
                  <a:pos x="170" y="269"/>
                </a:cxn>
                <a:cxn ang="0">
                  <a:pos x="119" y="221"/>
                </a:cxn>
                <a:cxn ang="0">
                  <a:pos x="147" y="88"/>
                </a:cxn>
                <a:cxn ang="0">
                  <a:pos x="195" y="122"/>
                </a:cxn>
                <a:cxn ang="0">
                  <a:pos x="214" y="204"/>
                </a:cxn>
                <a:cxn ang="0">
                  <a:pos x="210" y="221"/>
                </a:cxn>
                <a:cxn ang="0">
                  <a:pos x="223" y="189"/>
                </a:cxn>
                <a:cxn ang="0">
                  <a:pos x="231" y="215"/>
                </a:cxn>
                <a:cxn ang="0">
                  <a:pos x="244" y="192"/>
                </a:cxn>
              </a:cxnLst>
              <a:rect l="0" t="0" r="r" b="b"/>
              <a:pathLst>
                <a:path w="315" h="362">
                  <a:moveTo>
                    <a:pt x="307" y="95"/>
                  </a:moveTo>
                  <a:lnTo>
                    <a:pt x="307" y="95"/>
                  </a:lnTo>
                  <a:lnTo>
                    <a:pt x="298" y="70"/>
                  </a:lnTo>
                  <a:lnTo>
                    <a:pt x="283" y="48"/>
                  </a:lnTo>
                  <a:lnTo>
                    <a:pt x="275" y="38"/>
                  </a:lnTo>
                  <a:lnTo>
                    <a:pt x="265" y="29"/>
                  </a:lnTo>
                  <a:lnTo>
                    <a:pt x="256" y="21"/>
                  </a:lnTo>
                  <a:lnTo>
                    <a:pt x="246" y="13"/>
                  </a:lnTo>
                  <a:lnTo>
                    <a:pt x="246" y="13"/>
                  </a:lnTo>
                  <a:lnTo>
                    <a:pt x="229" y="8"/>
                  </a:lnTo>
                  <a:lnTo>
                    <a:pt x="206" y="4"/>
                  </a:lnTo>
                  <a:lnTo>
                    <a:pt x="182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42" y="2"/>
                  </a:lnTo>
                  <a:lnTo>
                    <a:pt x="124" y="6"/>
                  </a:lnTo>
                  <a:lnTo>
                    <a:pt x="111" y="11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82" y="25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60" y="36"/>
                  </a:lnTo>
                  <a:lnTo>
                    <a:pt x="48" y="46"/>
                  </a:lnTo>
                  <a:lnTo>
                    <a:pt x="37" y="55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27" y="72"/>
                  </a:lnTo>
                  <a:lnTo>
                    <a:pt x="21" y="86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8" y="141"/>
                  </a:lnTo>
                  <a:lnTo>
                    <a:pt x="2" y="168"/>
                  </a:lnTo>
                  <a:lnTo>
                    <a:pt x="0" y="196"/>
                  </a:lnTo>
                  <a:lnTo>
                    <a:pt x="2" y="211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8" y="253"/>
                  </a:lnTo>
                  <a:lnTo>
                    <a:pt x="14" y="276"/>
                  </a:lnTo>
                  <a:lnTo>
                    <a:pt x="14" y="276"/>
                  </a:lnTo>
                  <a:lnTo>
                    <a:pt x="20" y="290"/>
                  </a:lnTo>
                  <a:lnTo>
                    <a:pt x="29" y="305"/>
                  </a:lnTo>
                  <a:lnTo>
                    <a:pt x="39" y="320"/>
                  </a:lnTo>
                  <a:lnTo>
                    <a:pt x="46" y="332"/>
                  </a:lnTo>
                  <a:lnTo>
                    <a:pt x="46" y="332"/>
                  </a:lnTo>
                  <a:lnTo>
                    <a:pt x="61" y="341"/>
                  </a:lnTo>
                  <a:lnTo>
                    <a:pt x="81" y="349"/>
                  </a:lnTo>
                  <a:lnTo>
                    <a:pt x="103" y="356"/>
                  </a:lnTo>
                  <a:lnTo>
                    <a:pt x="126" y="360"/>
                  </a:lnTo>
                  <a:lnTo>
                    <a:pt x="151" y="362"/>
                  </a:lnTo>
                  <a:lnTo>
                    <a:pt x="174" y="360"/>
                  </a:lnTo>
                  <a:lnTo>
                    <a:pt x="197" y="356"/>
                  </a:lnTo>
                  <a:lnTo>
                    <a:pt x="218" y="349"/>
                  </a:lnTo>
                  <a:lnTo>
                    <a:pt x="218" y="349"/>
                  </a:lnTo>
                  <a:lnTo>
                    <a:pt x="227" y="345"/>
                  </a:lnTo>
                  <a:lnTo>
                    <a:pt x="235" y="339"/>
                  </a:lnTo>
                  <a:lnTo>
                    <a:pt x="254" y="324"/>
                  </a:lnTo>
                  <a:lnTo>
                    <a:pt x="269" y="307"/>
                  </a:lnTo>
                  <a:lnTo>
                    <a:pt x="281" y="292"/>
                  </a:lnTo>
                  <a:lnTo>
                    <a:pt x="281" y="292"/>
                  </a:lnTo>
                  <a:lnTo>
                    <a:pt x="292" y="272"/>
                  </a:lnTo>
                  <a:lnTo>
                    <a:pt x="300" y="250"/>
                  </a:lnTo>
                  <a:lnTo>
                    <a:pt x="307" y="225"/>
                  </a:lnTo>
                  <a:lnTo>
                    <a:pt x="313" y="198"/>
                  </a:lnTo>
                  <a:lnTo>
                    <a:pt x="315" y="170"/>
                  </a:lnTo>
                  <a:lnTo>
                    <a:pt x="315" y="143"/>
                  </a:lnTo>
                  <a:lnTo>
                    <a:pt x="313" y="118"/>
                  </a:lnTo>
                  <a:lnTo>
                    <a:pt x="307" y="95"/>
                  </a:lnTo>
                  <a:lnTo>
                    <a:pt x="307" y="95"/>
                  </a:lnTo>
                  <a:close/>
                  <a:moveTo>
                    <a:pt x="79" y="38"/>
                  </a:moveTo>
                  <a:lnTo>
                    <a:pt x="79" y="38"/>
                  </a:lnTo>
                  <a:lnTo>
                    <a:pt x="79" y="42"/>
                  </a:lnTo>
                  <a:lnTo>
                    <a:pt x="77" y="46"/>
                  </a:lnTo>
                  <a:lnTo>
                    <a:pt x="75" y="49"/>
                  </a:lnTo>
                  <a:lnTo>
                    <a:pt x="75" y="55"/>
                  </a:lnTo>
                  <a:lnTo>
                    <a:pt x="75" y="55"/>
                  </a:lnTo>
                  <a:lnTo>
                    <a:pt x="67" y="57"/>
                  </a:lnTo>
                  <a:lnTo>
                    <a:pt x="61" y="61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3"/>
                  </a:lnTo>
                  <a:lnTo>
                    <a:pt x="54" y="57"/>
                  </a:lnTo>
                  <a:lnTo>
                    <a:pt x="60" y="49"/>
                  </a:lnTo>
                  <a:lnTo>
                    <a:pt x="69" y="44"/>
                  </a:lnTo>
                  <a:lnTo>
                    <a:pt x="79" y="38"/>
                  </a:lnTo>
                  <a:lnTo>
                    <a:pt x="79" y="38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3" y="84"/>
                  </a:lnTo>
                  <a:lnTo>
                    <a:pt x="61" y="93"/>
                  </a:lnTo>
                  <a:lnTo>
                    <a:pt x="58" y="101"/>
                  </a:lnTo>
                  <a:lnTo>
                    <a:pt x="52" y="107"/>
                  </a:lnTo>
                  <a:lnTo>
                    <a:pt x="44" y="112"/>
                  </a:lnTo>
                  <a:lnTo>
                    <a:pt x="37" y="118"/>
                  </a:lnTo>
                  <a:lnTo>
                    <a:pt x="29" y="122"/>
                  </a:lnTo>
                  <a:lnTo>
                    <a:pt x="21" y="124"/>
                  </a:lnTo>
                  <a:lnTo>
                    <a:pt x="21" y="124"/>
                  </a:lnTo>
                  <a:lnTo>
                    <a:pt x="25" y="116"/>
                  </a:lnTo>
                  <a:lnTo>
                    <a:pt x="31" y="110"/>
                  </a:lnTo>
                  <a:lnTo>
                    <a:pt x="42" y="99"/>
                  </a:lnTo>
                  <a:lnTo>
                    <a:pt x="54" y="90"/>
                  </a:lnTo>
                  <a:lnTo>
                    <a:pt x="60" y="84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54" y="112"/>
                  </a:moveTo>
                  <a:lnTo>
                    <a:pt x="54" y="112"/>
                  </a:lnTo>
                  <a:lnTo>
                    <a:pt x="58" y="112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8" y="128"/>
                  </a:lnTo>
                  <a:lnTo>
                    <a:pt x="58" y="141"/>
                  </a:lnTo>
                  <a:lnTo>
                    <a:pt x="54" y="150"/>
                  </a:lnTo>
                  <a:lnTo>
                    <a:pt x="50" y="162"/>
                  </a:lnTo>
                  <a:lnTo>
                    <a:pt x="46" y="170"/>
                  </a:lnTo>
                  <a:lnTo>
                    <a:pt x="39" y="175"/>
                  </a:lnTo>
                  <a:lnTo>
                    <a:pt x="31" y="181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79"/>
                  </a:lnTo>
                  <a:lnTo>
                    <a:pt x="25" y="173"/>
                  </a:lnTo>
                  <a:lnTo>
                    <a:pt x="35" y="164"/>
                  </a:lnTo>
                  <a:lnTo>
                    <a:pt x="44" y="154"/>
                  </a:lnTo>
                  <a:lnTo>
                    <a:pt x="50" y="149"/>
                  </a:lnTo>
                  <a:lnTo>
                    <a:pt x="54" y="143"/>
                  </a:lnTo>
                  <a:lnTo>
                    <a:pt x="54" y="143"/>
                  </a:lnTo>
                  <a:lnTo>
                    <a:pt x="48" y="141"/>
                  </a:lnTo>
                  <a:lnTo>
                    <a:pt x="42" y="143"/>
                  </a:lnTo>
                  <a:lnTo>
                    <a:pt x="39" y="145"/>
                  </a:lnTo>
                  <a:lnTo>
                    <a:pt x="35" y="149"/>
                  </a:lnTo>
                  <a:lnTo>
                    <a:pt x="27" y="158"/>
                  </a:lnTo>
                  <a:lnTo>
                    <a:pt x="21" y="162"/>
                  </a:lnTo>
                  <a:lnTo>
                    <a:pt x="18" y="164"/>
                  </a:lnTo>
                  <a:lnTo>
                    <a:pt x="18" y="164"/>
                  </a:lnTo>
                  <a:lnTo>
                    <a:pt x="20" y="154"/>
                  </a:lnTo>
                  <a:lnTo>
                    <a:pt x="23" y="149"/>
                  </a:lnTo>
                  <a:lnTo>
                    <a:pt x="33" y="135"/>
                  </a:lnTo>
                  <a:lnTo>
                    <a:pt x="44" y="126"/>
                  </a:lnTo>
                  <a:lnTo>
                    <a:pt x="54" y="112"/>
                  </a:lnTo>
                  <a:lnTo>
                    <a:pt x="54" y="112"/>
                  </a:lnTo>
                  <a:close/>
                  <a:moveTo>
                    <a:pt x="61" y="284"/>
                  </a:moveTo>
                  <a:lnTo>
                    <a:pt x="61" y="284"/>
                  </a:lnTo>
                  <a:lnTo>
                    <a:pt x="54" y="286"/>
                  </a:lnTo>
                  <a:lnTo>
                    <a:pt x="46" y="290"/>
                  </a:lnTo>
                  <a:lnTo>
                    <a:pt x="46" y="290"/>
                  </a:lnTo>
                  <a:lnTo>
                    <a:pt x="46" y="284"/>
                  </a:lnTo>
                  <a:lnTo>
                    <a:pt x="48" y="278"/>
                  </a:lnTo>
                  <a:lnTo>
                    <a:pt x="56" y="271"/>
                  </a:lnTo>
                  <a:lnTo>
                    <a:pt x="56" y="271"/>
                  </a:lnTo>
                  <a:lnTo>
                    <a:pt x="60" y="272"/>
                  </a:lnTo>
                  <a:lnTo>
                    <a:pt x="60" y="274"/>
                  </a:lnTo>
                  <a:lnTo>
                    <a:pt x="61" y="284"/>
                  </a:lnTo>
                  <a:lnTo>
                    <a:pt x="61" y="284"/>
                  </a:lnTo>
                  <a:close/>
                  <a:moveTo>
                    <a:pt x="50" y="198"/>
                  </a:moveTo>
                  <a:lnTo>
                    <a:pt x="50" y="198"/>
                  </a:lnTo>
                  <a:lnTo>
                    <a:pt x="46" y="198"/>
                  </a:lnTo>
                  <a:lnTo>
                    <a:pt x="42" y="200"/>
                  </a:lnTo>
                  <a:lnTo>
                    <a:pt x="37" y="204"/>
                  </a:lnTo>
                  <a:lnTo>
                    <a:pt x="31" y="208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7" y="200"/>
                  </a:lnTo>
                  <a:lnTo>
                    <a:pt x="33" y="192"/>
                  </a:lnTo>
                  <a:lnTo>
                    <a:pt x="48" y="179"/>
                  </a:lnTo>
                  <a:lnTo>
                    <a:pt x="48" y="179"/>
                  </a:lnTo>
                  <a:lnTo>
                    <a:pt x="52" y="183"/>
                  </a:lnTo>
                  <a:lnTo>
                    <a:pt x="52" y="187"/>
                  </a:lnTo>
                  <a:lnTo>
                    <a:pt x="50" y="198"/>
                  </a:lnTo>
                  <a:lnTo>
                    <a:pt x="50" y="198"/>
                  </a:lnTo>
                  <a:close/>
                  <a:moveTo>
                    <a:pt x="50" y="213"/>
                  </a:moveTo>
                  <a:lnTo>
                    <a:pt x="50" y="227"/>
                  </a:lnTo>
                  <a:lnTo>
                    <a:pt x="50" y="227"/>
                  </a:lnTo>
                  <a:lnTo>
                    <a:pt x="44" y="229"/>
                  </a:lnTo>
                  <a:lnTo>
                    <a:pt x="40" y="232"/>
                  </a:lnTo>
                  <a:lnTo>
                    <a:pt x="37" y="236"/>
                  </a:lnTo>
                  <a:lnTo>
                    <a:pt x="29" y="236"/>
                  </a:lnTo>
                  <a:lnTo>
                    <a:pt x="29" y="236"/>
                  </a:lnTo>
                  <a:lnTo>
                    <a:pt x="31" y="229"/>
                  </a:lnTo>
                  <a:lnTo>
                    <a:pt x="37" y="223"/>
                  </a:lnTo>
                  <a:lnTo>
                    <a:pt x="40" y="217"/>
                  </a:lnTo>
                  <a:lnTo>
                    <a:pt x="46" y="211"/>
                  </a:lnTo>
                  <a:lnTo>
                    <a:pt x="46" y="211"/>
                  </a:lnTo>
                  <a:lnTo>
                    <a:pt x="50" y="213"/>
                  </a:lnTo>
                  <a:lnTo>
                    <a:pt x="50" y="213"/>
                  </a:lnTo>
                  <a:close/>
                  <a:moveTo>
                    <a:pt x="21" y="255"/>
                  </a:moveTo>
                  <a:lnTo>
                    <a:pt x="21" y="255"/>
                  </a:lnTo>
                  <a:lnTo>
                    <a:pt x="18" y="250"/>
                  </a:lnTo>
                  <a:lnTo>
                    <a:pt x="16" y="240"/>
                  </a:lnTo>
                  <a:lnTo>
                    <a:pt x="14" y="221"/>
                  </a:lnTo>
                  <a:lnTo>
                    <a:pt x="14" y="221"/>
                  </a:lnTo>
                  <a:lnTo>
                    <a:pt x="20" y="219"/>
                  </a:lnTo>
                  <a:lnTo>
                    <a:pt x="23" y="217"/>
                  </a:lnTo>
                  <a:lnTo>
                    <a:pt x="29" y="215"/>
                  </a:lnTo>
                  <a:lnTo>
                    <a:pt x="33" y="215"/>
                  </a:lnTo>
                  <a:lnTo>
                    <a:pt x="33" y="215"/>
                  </a:lnTo>
                  <a:lnTo>
                    <a:pt x="31" y="221"/>
                  </a:lnTo>
                  <a:lnTo>
                    <a:pt x="27" y="225"/>
                  </a:lnTo>
                  <a:lnTo>
                    <a:pt x="23" y="229"/>
                  </a:lnTo>
                  <a:lnTo>
                    <a:pt x="21" y="234"/>
                  </a:lnTo>
                  <a:lnTo>
                    <a:pt x="21" y="234"/>
                  </a:lnTo>
                  <a:lnTo>
                    <a:pt x="21" y="238"/>
                  </a:lnTo>
                  <a:lnTo>
                    <a:pt x="23" y="240"/>
                  </a:lnTo>
                  <a:lnTo>
                    <a:pt x="29" y="244"/>
                  </a:lnTo>
                  <a:lnTo>
                    <a:pt x="29" y="244"/>
                  </a:lnTo>
                  <a:lnTo>
                    <a:pt x="27" y="248"/>
                  </a:lnTo>
                  <a:lnTo>
                    <a:pt x="25" y="250"/>
                  </a:lnTo>
                  <a:lnTo>
                    <a:pt x="23" y="252"/>
                  </a:lnTo>
                  <a:lnTo>
                    <a:pt x="21" y="255"/>
                  </a:lnTo>
                  <a:lnTo>
                    <a:pt x="21" y="255"/>
                  </a:lnTo>
                  <a:close/>
                  <a:moveTo>
                    <a:pt x="48" y="236"/>
                  </a:moveTo>
                  <a:lnTo>
                    <a:pt x="48" y="236"/>
                  </a:lnTo>
                  <a:lnTo>
                    <a:pt x="52" y="240"/>
                  </a:lnTo>
                  <a:lnTo>
                    <a:pt x="52" y="246"/>
                  </a:lnTo>
                  <a:lnTo>
                    <a:pt x="54" y="259"/>
                  </a:lnTo>
                  <a:lnTo>
                    <a:pt x="54" y="259"/>
                  </a:lnTo>
                  <a:lnTo>
                    <a:pt x="46" y="261"/>
                  </a:lnTo>
                  <a:lnTo>
                    <a:pt x="40" y="263"/>
                  </a:lnTo>
                  <a:lnTo>
                    <a:pt x="35" y="265"/>
                  </a:lnTo>
                  <a:lnTo>
                    <a:pt x="27" y="267"/>
                  </a:lnTo>
                  <a:lnTo>
                    <a:pt x="27" y="267"/>
                  </a:lnTo>
                  <a:lnTo>
                    <a:pt x="29" y="257"/>
                  </a:lnTo>
                  <a:lnTo>
                    <a:pt x="35" y="250"/>
                  </a:lnTo>
                  <a:lnTo>
                    <a:pt x="48" y="236"/>
                  </a:lnTo>
                  <a:lnTo>
                    <a:pt x="48" y="236"/>
                  </a:lnTo>
                  <a:close/>
                  <a:moveTo>
                    <a:pt x="31" y="288"/>
                  </a:moveTo>
                  <a:lnTo>
                    <a:pt x="31" y="288"/>
                  </a:lnTo>
                  <a:lnTo>
                    <a:pt x="29" y="282"/>
                  </a:lnTo>
                  <a:lnTo>
                    <a:pt x="31" y="278"/>
                  </a:lnTo>
                  <a:lnTo>
                    <a:pt x="33" y="274"/>
                  </a:lnTo>
                  <a:lnTo>
                    <a:pt x="39" y="274"/>
                  </a:lnTo>
                  <a:lnTo>
                    <a:pt x="39" y="274"/>
                  </a:lnTo>
                  <a:lnTo>
                    <a:pt x="37" y="282"/>
                  </a:lnTo>
                  <a:lnTo>
                    <a:pt x="35" y="286"/>
                  </a:lnTo>
                  <a:lnTo>
                    <a:pt x="31" y="288"/>
                  </a:lnTo>
                  <a:lnTo>
                    <a:pt x="31" y="288"/>
                  </a:lnTo>
                  <a:close/>
                  <a:moveTo>
                    <a:pt x="46" y="312"/>
                  </a:moveTo>
                  <a:lnTo>
                    <a:pt x="46" y="312"/>
                  </a:lnTo>
                  <a:lnTo>
                    <a:pt x="44" y="311"/>
                  </a:lnTo>
                  <a:lnTo>
                    <a:pt x="40" y="307"/>
                  </a:lnTo>
                  <a:lnTo>
                    <a:pt x="39" y="299"/>
                  </a:lnTo>
                  <a:lnTo>
                    <a:pt x="39" y="299"/>
                  </a:lnTo>
                  <a:lnTo>
                    <a:pt x="44" y="297"/>
                  </a:lnTo>
                  <a:lnTo>
                    <a:pt x="54" y="295"/>
                  </a:lnTo>
                  <a:lnTo>
                    <a:pt x="54" y="295"/>
                  </a:lnTo>
                  <a:lnTo>
                    <a:pt x="52" y="301"/>
                  </a:lnTo>
                  <a:lnTo>
                    <a:pt x="50" y="305"/>
                  </a:lnTo>
                  <a:lnTo>
                    <a:pt x="48" y="309"/>
                  </a:lnTo>
                  <a:lnTo>
                    <a:pt x="46" y="312"/>
                  </a:lnTo>
                  <a:lnTo>
                    <a:pt x="46" y="312"/>
                  </a:lnTo>
                  <a:close/>
                  <a:moveTo>
                    <a:pt x="71" y="333"/>
                  </a:moveTo>
                  <a:lnTo>
                    <a:pt x="71" y="333"/>
                  </a:lnTo>
                  <a:lnTo>
                    <a:pt x="67" y="332"/>
                  </a:lnTo>
                  <a:lnTo>
                    <a:pt x="63" y="330"/>
                  </a:lnTo>
                  <a:lnTo>
                    <a:pt x="61" y="326"/>
                  </a:lnTo>
                  <a:lnTo>
                    <a:pt x="60" y="320"/>
                  </a:lnTo>
                  <a:lnTo>
                    <a:pt x="60" y="320"/>
                  </a:lnTo>
                  <a:lnTo>
                    <a:pt x="65" y="320"/>
                  </a:lnTo>
                  <a:lnTo>
                    <a:pt x="71" y="318"/>
                  </a:lnTo>
                  <a:lnTo>
                    <a:pt x="71" y="318"/>
                  </a:lnTo>
                  <a:lnTo>
                    <a:pt x="71" y="326"/>
                  </a:lnTo>
                  <a:lnTo>
                    <a:pt x="71" y="333"/>
                  </a:lnTo>
                  <a:lnTo>
                    <a:pt x="71" y="333"/>
                  </a:lnTo>
                  <a:close/>
                  <a:moveTo>
                    <a:pt x="58" y="311"/>
                  </a:moveTo>
                  <a:lnTo>
                    <a:pt x="58" y="311"/>
                  </a:lnTo>
                  <a:lnTo>
                    <a:pt x="58" y="305"/>
                  </a:lnTo>
                  <a:lnTo>
                    <a:pt x="61" y="303"/>
                  </a:lnTo>
                  <a:lnTo>
                    <a:pt x="65" y="301"/>
                  </a:lnTo>
                  <a:lnTo>
                    <a:pt x="67" y="295"/>
                  </a:lnTo>
                  <a:lnTo>
                    <a:pt x="67" y="295"/>
                  </a:lnTo>
                  <a:lnTo>
                    <a:pt x="71" y="297"/>
                  </a:lnTo>
                  <a:lnTo>
                    <a:pt x="73" y="299"/>
                  </a:lnTo>
                  <a:lnTo>
                    <a:pt x="75" y="307"/>
                  </a:lnTo>
                  <a:lnTo>
                    <a:pt x="75" y="307"/>
                  </a:lnTo>
                  <a:lnTo>
                    <a:pt x="67" y="311"/>
                  </a:lnTo>
                  <a:lnTo>
                    <a:pt x="58" y="311"/>
                  </a:lnTo>
                  <a:lnTo>
                    <a:pt x="58" y="311"/>
                  </a:lnTo>
                  <a:close/>
                  <a:moveTo>
                    <a:pt x="96" y="343"/>
                  </a:moveTo>
                  <a:lnTo>
                    <a:pt x="96" y="343"/>
                  </a:lnTo>
                  <a:lnTo>
                    <a:pt x="84" y="341"/>
                  </a:lnTo>
                  <a:lnTo>
                    <a:pt x="81" y="339"/>
                  </a:lnTo>
                  <a:lnTo>
                    <a:pt x="77" y="335"/>
                  </a:lnTo>
                  <a:lnTo>
                    <a:pt x="77" y="335"/>
                  </a:lnTo>
                  <a:lnTo>
                    <a:pt x="86" y="332"/>
                  </a:lnTo>
                  <a:lnTo>
                    <a:pt x="92" y="332"/>
                  </a:lnTo>
                  <a:lnTo>
                    <a:pt x="98" y="332"/>
                  </a:lnTo>
                  <a:lnTo>
                    <a:pt x="98" y="332"/>
                  </a:lnTo>
                  <a:lnTo>
                    <a:pt x="96" y="337"/>
                  </a:lnTo>
                  <a:lnTo>
                    <a:pt x="96" y="343"/>
                  </a:lnTo>
                  <a:lnTo>
                    <a:pt x="96" y="343"/>
                  </a:lnTo>
                  <a:close/>
                  <a:moveTo>
                    <a:pt x="82" y="324"/>
                  </a:moveTo>
                  <a:lnTo>
                    <a:pt x="82" y="324"/>
                  </a:lnTo>
                  <a:lnTo>
                    <a:pt x="86" y="318"/>
                  </a:lnTo>
                  <a:lnTo>
                    <a:pt x="86" y="318"/>
                  </a:lnTo>
                  <a:lnTo>
                    <a:pt x="90" y="318"/>
                  </a:lnTo>
                  <a:lnTo>
                    <a:pt x="92" y="320"/>
                  </a:lnTo>
                  <a:lnTo>
                    <a:pt x="92" y="320"/>
                  </a:lnTo>
                  <a:lnTo>
                    <a:pt x="90" y="324"/>
                  </a:lnTo>
                  <a:lnTo>
                    <a:pt x="82" y="324"/>
                  </a:lnTo>
                  <a:close/>
                  <a:moveTo>
                    <a:pt x="277" y="280"/>
                  </a:moveTo>
                  <a:lnTo>
                    <a:pt x="277" y="280"/>
                  </a:lnTo>
                  <a:lnTo>
                    <a:pt x="269" y="293"/>
                  </a:lnTo>
                  <a:lnTo>
                    <a:pt x="256" y="309"/>
                  </a:lnTo>
                  <a:lnTo>
                    <a:pt x="241" y="322"/>
                  </a:lnTo>
                  <a:lnTo>
                    <a:pt x="233" y="328"/>
                  </a:lnTo>
                  <a:lnTo>
                    <a:pt x="227" y="332"/>
                  </a:lnTo>
                  <a:lnTo>
                    <a:pt x="227" y="332"/>
                  </a:lnTo>
                  <a:lnTo>
                    <a:pt x="210" y="335"/>
                  </a:lnTo>
                  <a:lnTo>
                    <a:pt x="191" y="335"/>
                  </a:lnTo>
                  <a:lnTo>
                    <a:pt x="174" y="335"/>
                  </a:lnTo>
                  <a:lnTo>
                    <a:pt x="155" y="333"/>
                  </a:lnTo>
                  <a:lnTo>
                    <a:pt x="138" y="330"/>
                  </a:lnTo>
                  <a:lnTo>
                    <a:pt x="121" y="324"/>
                  </a:lnTo>
                  <a:lnTo>
                    <a:pt x="107" y="318"/>
                  </a:lnTo>
                  <a:lnTo>
                    <a:pt x="96" y="311"/>
                  </a:lnTo>
                  <a:lnTo>
                    <a:pt x="96" y="311"/>
                  </a:lnTo>
                  <a:lnTo>
                    <a:pt x="82" y="299"/>
                  </a:lnTo>
                  <a:lnTo>
                    <a:pt x="73" y="286"/>
                  </a:lnTo>
                  <a:lnTo>
                    <a:pt x="73" y="286"/>
                  </a:lnTo>
                  <a:lnTo>
                    <a:pt x="67" y="269"/>
                  </a:lnTo>
                  <a:lnTo>
                    <a:pt x="63" y="248"/>
                  </a:lnTo>
                  <a:lnTo>
                    <a:pt x="60" y="221"/>
                  </a:lnTo>
                  <a:lnTo>
                    <a:pt x="60" y="194"/>
                  </a:lnTo>
                  <a:lnTo>
                    <a:pt x="61" y="166"/>
                  </a:lnTo>
                  <a:lnTo>
                    <a:pt x="63" y="137"/>
                  </a:lnTo>
                  <a:lnTo>
                    <a:pt x="67" y="112"/>
                  </a:lnTo>
                  <a:lnTo>
                    <a:pt x="71" y="91"/>
                  </a:lnTo>
                  <a:lnTo>
                    <a:pt x="71" y="91"/>
                  </a:lnTo>
                  <a:lnTo>
                    <a:pt x="75" y="72"/>
                  </a:lnTo>
                  <a:lnTo>
                    <a:pt x="82" y="53"/>
                  </a:lnTo>
                  <a:lnTo>
                    <a:pt x="92" y="34"/>
                  </a:lnTo>
                  <a:lnTo>
                    <a:pt x="98" y="29"/>
                  </a:lnTo>
                  <a:lnTo>
                    <a:pt x="101" y="23"/>
                  </a:lnTo>
                  <a:lnTo>
                    <a:pt x="101" y="23"/>
                  </a:lnTo>
                  <a:lnTo>
                    <a:pt x="111" y="17"/>
                  </a:lnTo>
                  <a:lnTo>
                    <a:pt x="121" y="13"/>
                  </a:lnTo>
                  <a:lnTo>
                    <a:pt x="143" y="9"/>
                  </a:lnTo>
                  <a:lnTo>
                    <a:pt x="143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99" y="11"/>
                  </a:lnTo>
                  <a:lnTo>
                    <a:pt x="216" y="15"/>
                  </a:lnTo>
                  <a:lnTo>
                    <a:pt x="233" y="21"/>
                  </a:lnTo>
                  <a:lnTo>
                    <a:pt x="248" y="27"/>
                  </a:lnTo>
                  <a:lnTo>
                    <a:pt x="260" y="36"/>
                  </a:lnTo>
                  <a:lnTo>
                    <a:pt x="269" y="44"/>
                  </a:lnTo>
                  <a:lnTo>
                    <a:pt x="269" y="44"/>
                  </a:lnTo>
                  <a:lnTo>
                    <a:pt x="279" y="55"/>
                  </a:lnTo>
                  <a:lnTo>
                    <a:pt x="284" y="67"/>
                  </a:lnTo>
                  <a:lnTo>
                    <a:pt x="290" y="80"/>
                  </a:lnTo>
                  <a:lnTo>
                    <a:pt x="296" y="93"/>
                  </a:lnTo>
                  <a:lnTo>
                    <a:pt x="300" y="109"/>
                  </a:lnTo>
                  <a:lnTo>
                    <a:pt x="302" y="124"/>
                  </a:lnTo>
                  <a:lnTo>
                    <a:pt x="305" y="156"/>
                  </a:lnTo>
                  <a:lnTo>
                    <a:pt x="304" y="189"/>
                  </a:lnTo>
                  <a:lnTo>
                    <a:pt x="298" y="223"/>
                  </a:lnTo>
                  <a:lnTo>
                    <a:pt x="290" y="253"/>
                  </a:lnTo>
                  <a:lnTo>
                    <a:pt x="284" y="267"/>
                  </a:lnTo>
                  <a:lnTo>
                    <a:pt x="277" y="280"/>
                  </a:lnTo>
                  <a:lnTo>
                    <a:pt x="277" y="280"/>
                  </a:lnTo>
                  <a:close/>
                  <a:moveTo>
                    <a:pt x="180" y="72"/>
                  </a:moveTo>
                  <a:lnTo>
                    <a:pt x="180" y="72"/>
                  </a:lnTo>
                  <a:lnTo>
                    <a:pt x="164" y="72"/>
                  </a:lnTo>
                  <a:lnTo>
                    <a:pt x="153" y="76"/>
                  </a:lnTo>
                  <a:lnTo>
                    <a:pt x="142" y="84"/>
                  </a:lnTo>
                  <a:lnTo>
                    <a:pt x="132" y="91"/>
                  </a:lnTo>
                  <a:lnTo>
                    <a:pt x="124" y="103"/>
                  </a:lnTo>
                  <a:lnTo>
                    <a:pt x="119" y="116"/>
                  </a:lnTo>
                  <a:lnTo>
                    <a:pt x="113" y="130"/>
                  </a:lnTo>
                  <a:lnTo>
                    <a:pt x="109" y="145"/>
                  </a:lnTo>
                  <a:lnTo>
                    <a:pt x="107" y="162"/>
                  </a:lnTo>
                  <a:lnTo>
                    <a:pt x="105" y="177"/>
                  </a:lnTo>
                  <a:lnTo>
                    <a:pt x="107" y="192"/>
                  </a:lnTo>
                  <a:lnTo>
                    <a:pt x="107" y="208"/>
                  </a:lnTo>
                  <a:lnTo>
                    <a:pt x="111" y="223"/>
                  </a:lnTo>
                  <a:lnTo>
                    <a:pt x="115" y="236"/>
                  </a:lnTo>
                  <a:lnTo>
                    <a:pt x="121" y="246"/>
                  </a:lnTo>
                  <a:lnTo>
                    <a:pt x="126" y="255"/>
                  </a:lnTo>
                  <a:lnTo>
                    <a:pt x="126" y="255"/>
                  </a:lnTo>
                  <a:lnTo>
                    <a:pt x="138" y="265"/>
                  </a:lnTo>
                  <a:lnTo>
                    <a:pt x="149" y="274"/>
                  </a:lnTo>
                  <a:lnTo>
                    <a:pt x="162" y="280"/>
                  </a:lnTo>
                  <a:lnTo>
                    <a:pt x="180" y="282"/>
                  </a:lnTo>
                  <a:lnTo>
                    <a:pt x="180" y="282"/>
                  </a:lnTo>
                  <a:lnTo>
                    <a:pt x="193" y="280"/>
                  </a:lnTo>
                  <a:lnTo>
                    <a:pt x="204" y="274"/>
                  </a:lnTo>
                  <a:lnTo>
                    <a:pt x="216" y="267"/>
                  </a:lnTo>
                  <a:lnTo>
                    <a:pt x="225" y="255"/>
                  </a:lnTo>
                  <a:lnTo>
                    <a:pt x="235" y="242"/>
                  </a:lnTo>
                  <a:lnTo>
                    <a:pt x="243" y="229"/>
                  </a:lnTo>
                  <a:lnTo>
                    <a:pt x="248" y="213"/>
                  </a:lnTo>
                  <a:lnTo>
                    <a:pt x="252" y="200"/>
                  </a:lnTo>
                  <a:lnTo>
                    <a:pt x="252" y="200"/>
                  </a:lnTo>
                  <a:lnTo>
                    <a:pt x="256" y="183"/>
                  </a:lnTo>
                  <a:lnTo>
                    <a:pt x="258" y="168"/>
                  </a:lnTo>
                  <a:lnTo>
                    <a:pt x="256" y="154"/>
                  </a:lnTo>
                  <a:lnTo>
                    <a:pt x="252" y="141"/>
                  </a:lnTo>
                  <a:lnTo>
                    <a:pt x="252" y="141"/>
                  </a:lnTo>
                  <a:lnTo>
                    <a:pt x="243" y="116"/>
                  </a:lnTo>
                  <a:lnTo>
                    <a:pt x="233" y="99"/>
                  </a:lnTo>
                  <a:lnTo>
                    <a:pt x="223" y="88"/>
                  </a:lnTo>
                  <a:lnTo>
                    <a:pt x="214" y="80"/>
                  </a:lnTo>
                  <a:lnTo>
                    <a:pt x="204" y="76"/>
                  </a:lnTo>
                  <a:lnTo>
                    <a:pt x="195" y="74"/>
                  </a:lnTo>
                  <a:lnTo>
                    <a:pt x="180" y="72"/>
                  </a:lnTo>
                  <a:lnTo>
                    <a:pt x="180" y="72"/>
                  </a:lnTo>
                  <a:close/>
                  <a:moveTo>
                    <a:pt x="244" y="170"/>
                  </a:moveTo>
                  <a:lnTo>
                    <a:pt x="244" y="170"/>
                  </a:lnTo>
                  <a:lnTo>
                    <a:pt x="237" y="170"/>
                  </a:lnTo>
                  <a:lnTo>
                    <a:pt x="227" y="170"/>
                  </a:lnTo>
                  <a:lnTo>
                    <a:pt x="227" y="170"/>
                  </a:lnTo>
                  <a:lnTo>
                    <a:pt x="233" y="164"/>
                  </a:lnTo>
                  <a:lnTo>
                    <a:pt x="239" y="160"/>
                  </a:lnTo>
                  <a:lnTo>
                    <a:pt x="241" y="158"/>
                  </a:lnTo>
                  <a:lnTo>
                    <a:pt x="243" y="160"/>
                  </a:lnTo>
                  <a:lnTo>
                    <a:pt x="244" y="162"/>
                  </a:lnTo>
                  <a:lnTo>
                    <a:pt x="244" y="170"/>
                  </a:lnTo>
                  <a:lnTo>
                    <a:pt x="244" y="170"/>
                  </a:lnTo>
                  <a:close/>
                  <a:moveTo>
                    <a:pt x="237" y="143"/>
                  </a:moveTo>
                  <a:lnTo>
                    <a:pt x="237" y="143"/>
                  </a:lnTo>
                  <a:lnTo>
                    <a:pt x="231" y="145"/>
                  </a:lnTo>
                  <a:lnTo>
                    <a:pt x="225" y="145"/>
                  </a:lnTo>
                  <a:lnTo>
                    <a:pt x="225" y="145"/>
                  </a:lnTo>
                  <a:lnTo>
                    <a:pt x="225" y="141"/>
                  </a:lnTo>
                  <a:lnTo>
                    <a:pt x="227" y="139"/>
                  </a:lnTo>
                  <a:lnTo>
                    <a:pt x="231" y="135"/>
                  </a:lnTo>
                  <a:lnTo>
                    <a:pt x="231" y="133"/>
                  </a:lnTo>
                  <a:lnTo>
                    <a:pt x="231" y="133"/>
                  </a:lnTo>
                  <a:lnTo>
                    <a:pt x="235" y="133"/>
                  </a:lnTo>
                  <a:lnTo>
                    <a:pt x="237" y="135"/>
                  </a:lnTo>
                  <a:lnTo>
                    <a:pt x="237" y="143"/>
                  </a:lnTo>
                  <a:lnTo>
                    <a:pt x="237" y="143"/>
                  </a:lnTo>
                  <a:close/>
                  <a:moveTo>
                    <a:pt x="229" y="122"/>
                  </a:moveTo>
                  <a:lnTo>
                    <a:pt x="229" y="122"/>
                  </a:lnTo>
                  <a:lnTo>
                    <a:pt x="225" y="122"/>
                  </a:lnTo>
                  <a:lnTo>
                    <a:pt x="220" y="122"/>
                  </a:lnTo>
                  <a:lnTo>
                    <a:pt x="220" y="122"/>
                  </a:lnTo>
                  <a:lnTo>
                    <a:pt x="220" y="118"/>
                  </a:lnTo>
                  <a:lnTo>
                    <a:pt x="220" y="116"/>
                  </a:lnTo>
                  <a:lnTo>
                    <a:pt x="223" y="112"/>
                  </a:lnTo>
                  <a:lnTo>
                    <a:pt x="227" y="112"/>
                  </a:lnTo>
                  <a:lnTo>
                    <a:pt x="229" y="114"/>
                  </a:lnTo>
                  <a:lnTo>
                    <a:pt x="229" y="116"/>
                  </a:lnTo>
                  <a:lnTo>
                    <a:pt x="229" y="122"/>
                  </a:lnTo>
                  <a:lnTo>
                    <a:pt x="229" y="122"/>
                  </a:lnTo>
                  <a:close/>
                  <a:moveTo>
                    <a:pt x="216" y="160"/>
                  </a:moveTo>
                  <a:lnTo>
                    <a:pt x="220" y="160"/>
                  </a:lnTo>
                  <a:lnTo>
                    <a:pt x="220" y="160"/>
                  </a:lnTo>
                  <a:lnTo>
                    <a:pt x="218" y="166"/>
                  </a:lnTo>
                  <a:lnTo>
                    <a:pt x="214" y="168"/>
                  </a:lnTo>
                  <a:lnTo>
                    <a:pt x="214" y="168"/>
                  </a:lnTo>
                  <a:lnTo>
                    <a:pt x="214" y="164"/>
                  </a:lnTo>
                  <a:lnTo>
                    <a:pt x="216" y="160"/>
                  </a:lnTo>
                  <a:lnTo>
                    <a:pt x="216" y="160"/>
                  </a:lnTo>
                  <a:close/>
                  <a:moveTo>
                    <a:pt x="187" y="86"/>
                  </a:moveTo>
                  <a:lnTo>
                    <a:pt x="187" y="86"/>
                  </a:lnTo>
                  <a:lnTo>
                    <a:pt x="187" y="88"/>
                  </a:lnTo>
                  <a:lnTo>
                    <a:pt x="187" y="88"/>
                  </a:lnTo>
                  <a:lnTo>
                    <a:pt x="185" y="90"/>
                  </a:lnTo>
                  <a:lnTo>
                    <a:pt x="185" y="91"/>
                  </a:lnTo>
                  <a:lnTo>
                    <a:pt x="185" y="91"/>
                  </a:lnTo>
                  <a:lnTo>
                    <a:pt x="178" y="88"/>
                  </a:lnTo>
                  <a:lnTo>
                    <a:pt x="176" y="86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83" y="82"/>
                  </a:lnTo>
                  <a:lnTo>
                    <a:pt x="185" y="82"/>
                  </a:lnTo>
                  <a:lnTo>
                    <a:pt x="187" y="86"/>
                  </a:lnTo>
                  <a:lnTo>
                    <a:pt x="187" y="86"/>
                  </a:lnTo>
                  <a:close/>
                  <a:moveTo>
                    <a:pt x="195" y="267"/>
                  </a:moveTo>
                  <a:lnTo>
                    <a:pt x="195" y="267"/>
                  </a:lnTo>
                  <a:lnTo>
                    <a:pt x="193" y="265"/>
                  </a:lnTo>
                  <a:lnTo>
                    <a:pt x="193" y="263"/>
                  </a:lnTo>
                  <a:lnTo>
                    <a:pt x="197" y="257"/>
                  </a:lnTo>
                  <a:lnTo>
                    <a:pt x="197" y="257"/>
                  </a:lnTo>
                  <a:lnTo>
                    <a:pt x="199" y="259"/>
                  </a:lnTo>
                  <a:lnTo>
                    <a:pt x="199" y="265"/>
                  </a:lnTo>
                  <a:lnTo>
                    <a:pt x="199" y="265"/>
                  </a:lnTo>
                  <a:lnTo>
                    <a:pt x="197" y="265"/>
                  </a:lnTo>
                  <a:lnTo>
                    <a:pt x="195" y="267"/>
                  </a:lnTo>
                  <a:lnTo>
                    <a:pt x="195" y="267"/>
                  </a:lnTo>
                  <a:close/>
                  <a:moveTo>
                    <a:pt x="199" y="223"/>
                  </a:moveTo>
                  <a:lnTo>
                    <a:pt x="199" y="223"/>
                  </a:lnTo>
                  <a:lnTo>
                    <a:pt x="195" y="238"/>
                  </a:lnTo>
                  <a:lnTo>
                    <a:pt x="187" y="252"/>
                  </a:lnTo>
                  <a:lnTo>
                    <a:pt x="180" y="263"/>
                  </a:lnTo>
                  <a:lnTo>
                    <a:pt x="174" y="267"/>
                  </a:lnTo>
                  <a:lnTo>
                    <a:pt x="170" y="269"/>
                  </a:lnTo>
                  <a:lnTo>
                    <a:pt x="170" y="269"/>
                  </a:lnTo>
                  <a:lnTo>
                    <a:pt x="161" y="269"/>
                  </a:lnTo>
                  <a:lnTo>
                    <a:pt x="153" y="265"/>
                  </a:lnTo>
                  <a:lnTo>
                    <a:pt x="145" y="259"/>
                  </a:lnTo>
                  <a:lnTo>
                    <a:pt x="138" y="252"/>
                  </a:lnTo>
                  <a:lnTo>
                    <a:pt x="130" y="244"/>
                  </a:lnTo>
                  <a:lnTo>
                    <a:pt x="124" y="236"/>
                  </a:lnTo>
                  <a:lnTo>
                    <a:pt x="121" y="229"/>
                  </a:lnTo>
                  <a:lnTo>
                    <a:pt x="119" y="221"/>
                  </a:lnTo>
                  <a:lnTo>
                    <a:pt x="119" y="221"/>
                  </a:lnTo>
                  <a:lnTo>
                    <a:pt x="117" y="202"/>
                  </a:lnTo>
                  <a:lnTo>
                    <a:pt x="117" y="181"/>
                  </a:lnTo>
                  <a:lnTo>
                    <a:pt x="119" y="158"/>
                  </a:lnTo>
                  <a:lnTo>
                    <a:pt x="122" y="137"/>
                  </a:lnTo>
                  <a:lnTo>
                    <a:pt x="128" y="118"/>
                  </a:lnTo>
                  <a:lnTo>
                    <a:pt x="136" y="103"/>
                  </a:lnTo>
                  <a:lnTo>
                    <a:pt x="143" y="91"/>
                  </a:lnTo>
                  <a:lnTo>
                    <a:pt x="147" y="88"/>
                  </a:lnTo>
                  <a:lnTo>
                    <a:pt x="153" y="86"/>
                  </a:lnTo>
                  <a:lnTo>
                    <a:pt x="153" y="86"/>
                  </a:lnTo>
                  <a:lnTo>
                    <a:pt x="161" y="86"/>
                  </a:lnTo>
                  <a:lnTo>
                    <a:pt x="168" y="88"/>
                  </a:lnTo>
                  <a:lnTo>
                    <a:pt x="176" y="93"/>
                  </a:lnTo>
                  <a:lnTo>
                    <a:pt x="182" y="99"/>
                  </a:lnTo>
                  <a:lnTo>
                    <a:pt x="182" y="99"/>
                  </a:lnTo>
                  <a:lnTo>
                    <a:pt x="189" y="110"/>
                  </a:lnTo>
                  <a:lnTo>
                    <a:pt x="195" y="122"/>
                  </a:lnTo>
                  <a:lnTo>
                    <a:pt x="201" y="137"/>
                  </a:lnTo>
                  <a:lnTo>
                    <a:pt x="203" y="152"/>
                  </a:lnTo>
                  <a:lnTo>
                    <a:pt x="204" y="168"/>
                  </a:lnTo>
                  <a:lnTo>
                    <a:pt x="204" y="187"/>
                  </a:lnTo>
                  <a:lnTo>
                    <a:pt x="203" y="204"/>
                  </a:lnTo>
                  <a:lnTo>
                    <a:pt x="199" y="223"/>
                  </a:lnTo>
                  <a:lnTo>
                    <a:pt x="199" y="223"/>
                  </a:lnTo>
                  <a:close/>
                  <a:moveTo>
                    <a:pt x="214" y="204"/>
                  </a:moveTo>
                  <a:lnTo>
                    <a:pt x="214" y="204"/>
                  </a:lnTo>
                  <a:lnTo>
                    <a:pt x="214" y="206"/>
                  </a:lnTo>
                  <a:lnTo>
                    <a:pt x="216" y="208"/>
                  </a:lnTo>
                  <a:lnTo>
                    <a:pt x="218" y="211"/>
                  </a:lnTo>
                  <a:lnTo>
                    <a:pt x="218" y="211"/>
                  </a:lnTo>
                  <a:lnTo>
                    <a:pt x="218" y="215"/>
                  </a:lnTo>
                  <a:lnTo>
                    <a:pt x="216" y="219"/>
                  </a:lnTo>
                  <a:lnTo>
                    <a:pt x="212" y="221"/>
                  </a:lnTo>
                  <a:lnTo>
                    <a:pt x="210" y="221"/>
                  </a:lnTo>
                  <a:lnTo>
                    <a:pt x="210" y="221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85"/>
                  </a:lnTo>
                  <a:lnTo>
                    <a:pt x="218" y="185"/>
                  </a:lnTo>
                  <a:lnTo>
                    <a:pt x="222" y="185"/>
                  </a:lnTo>
                  <a:lnTo>
                    <a:pt x="223" y="183"/>
                  </a:lnTo>
                  <a:lnTo>
                    <a:pt x="223" y="183"/>
                  </a:lnTo>
                  <a:lnTo>
                    <a:pt x="223" y="187"/>
                  </a:lnTo>
                  <a:lnTo>
                    <a:pt x="223" y="189"/>
                  </a:lnTo>
                  <a:lnTo>
                    <a:pt x="220" y="192"/>
                  </a:lnTo>
                  <a:lnTo>
                    <a:pt x="216" y="198"/>
                  </a:lnTo>
                  <a:lnTo>
                    <a:pt x="214" y="200"/>
                  </a:lnTo>
                  <a:lnTo>
                    <a:pt x="214" y="204"/>
                  </a:lnTo>
                  <a:lnTo>
                    <a:pt x="214" y="204"/>
                  </a:lnTo>
                  <a:close/>
                  <a:moveTo>
                    <a:pt x="223" y="225"/>
                  </a:moveTo>
                  <a:lnTo>
                    <a:pt x="223" y="225"/>
                  </a:lnTo>
                  <a:lnTo>
                    <a:pt x="227" y="219"/>
                  </a:lnTo>
                  <a:lnTo>
                    <a:pt x="231" y="215"/>
                  </a:lnTo>
                  <a:lnTo>
                    <a:pt x="235" y="215"/>
                  </a:lnTo>
                  <a:lnTo>
                    <a:pt x="235" y="215"/>
                  </a:lnTo>
                  <a:lnTo>
                    <a:pt x="235" y="219"/>
                  </a:lnTo>
                  <a:lnTo>
                    <a:pt x="231" y="223"/>
                  </a:lnTo>
                  <a:lnTo>
                    <a:pt x="229" y="225"/>
                  </a:lnTo>
                  <a:lnTo>
                    <a:pt x="223" y="225"/>
                  </a:lnTo>
                  <a:lnTo>
                    <a:pt x="223" y="225"/>
                  </a:lnTo>
                  <a:close/>
                  <a:moveTo>
                    <a:pt x="244" y="192"/>
                  </a:moveTo>
                  <a:lnTo>
                    <a:pt x="244" y="192"/>
                  </a:lnTo>
                  <a:lnTo>
                    <a:pt x="239" y="196"/>
                  </a:lnTo>
                  <a:lnTo>
                    <a:pt x="231" y="198"/>
                  </a:lnTo>
                  <a:lnTo>
                    <a:pt x="231" y="198"/>
                  </a:lnTo>
                  <a:lnTo>
                    <a:pt x="233" y="192"/>
                  </a:lnTo>
                  <a:lnTo>
                    <a:pt x="237" y="191"/>
                  </a:lnTo>
                  <a:lnTo>
                    <a:pt x="244" y="187"/>
                  </a:lnTo>
                  <a:lnTo>
                    <a:pt x="244" y="1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80"/>
            <p:cNvSpPr>
              <a:spLocks noEditPoints="1"/>
            </p:cNvSpPr>
            <p:nvPr/>
          </p:nvSpPr>
          <p:spPr bwMode="auto">
            <a:xfrm>
              <a:off x="1592201" y="567283"/>
              <a:ext cx="898050" cy="975302"/>
            </a:xfrm>
            <a:custGeom>
              <a:avLst/>
              <a:gdLst/>
              <a:ahLst/>
              <a:cxnLst>
                <a:cxn ang="0">
                  <a:pos x="324" y="381"/>
                </a:cxn>
                <a:cxn ang="0">
                  <a:pos x="189" y="317"/>
                </a:cxn>
                <a:cxn ang="0">
                  <a:pos x="225" y="164"/>
                </a:cxn>
                <a:cxn ang="0">
                  <a:pos x="330" y="204"/>
                </a:cxn>
                <a:cxn ang="0">
                  <a:pos x="423" y="67"/>
                </a:cxn>
                <a:cxn ang="0">
                  <a:pos x="275" y="0"/>
                </a:cxn>
                <a:cxn ang="0">
                  <a:pos x="111" y="65"/>
                </a:cxn>
                <a:cxn ang="0">
                  <a:pos x="0" y="275"/>
                </a:cxn>
                <a:cxn ang="0">
                  <a:pos x="69" y="444"/>
                </a:cxn>
                <a:cxn ang="0">
                  <a:pos x="220" y="503"/>
                </a:cxn>
                <a:cxn ang="0">
                  <a:pos x="452" y="444"/>
                </a:cxn>
                <a:cxn ang="0">
                  <a:pos x="223" y="151"/>
                </a:cxn>
                <a:cxn ang="0">
                  <a:pos x="269" y="145"/>
                </a:cxn>
                <a:cxn ang="0">
                  <a:pos x="269" y="145"/>
                </a:cxn>
                <a:cxn ang="0">
                  <a:pos x="321" y="132"/>
                </a:cxn>
                <a:cxn ang="0">
                  <a:pos x="342" y="143"/>
                </a:cxn>
                <a:cxn ang="0">
                  <a:pos x="141" y="65"/>
                </a:cxn>
                <a:cxn ang="0">
                  <a:pos x="103" y="99"/>
                </a:cxn>
                <a:cxn ang="0">
                  <a:pos x="98" y="130"/>
                </a:cxn>
                <a:cxn ang="0">
                  <a:pos x="69" y="389"/>
                </a:cxn>
                <a:cxn ang="0">
                  <a:pos x="82" y="379"/>
                </a:cxn>
                <a:cxn ang="0">
                  <a:pos x="90" y="402"/>
                </a:cxn>
                <a:cxn ang="0">
                  <a:pos x="61" y="351"/>
                </a:cxn>
                <a:cxn ang="0">
                  <a:pos x="69" y="355"/>
                </a:cxn>
                <a:cxn ang="0">
                  <a:pos x="25" y="259"/>
                </a:cxn>
                <a:cxn ang="0">
                  <a:pos x="75" y="193"/>
                </a:cxn>
                <a:cxn ang="0">
                  <a:pos x="65" y="259"/>
                </a:cxn>
                <a:cxn ang="0">
                  <a:pos x="67" y="254"/>
                </a:cxn>
                <a:cxn ang="0">
                  <a:pos x="48" y="298"/>
                </a:cxn>
                <a:cxn ang="0">
                  <a:pos x="52" y="326"/>
                </a:cxn>
                <a:cxn ang="0">
                  <a:pos x="88" y="155"/>
                </a:cxn>
                <a:cxn ang="0">
                  <a:pos x="58" y="156"/>
                </a:cxn>
                <a:cxn ang="0">
                  <a:pos x="48" y="193"/>
                </a:cxn>
                <a:cxn ang="0">
                  <a:pos x="48" y="193"/>
                </a:cxn>
                <a:cxn ang="0">
                  <a:pos x="18" y="240"/>
                </a:cxn>
                <a:cxn ang="0">
                  <a:pos x="18" y="307"/>
                </a:cxn>
                <a:cxn ang="0">
                  <a:pos x="21" y="341"/>
                </a:cxn>
                <a:cxn ang="0">
                  <a:pos x="38" y="378"/>
                </a:cxn>
                <a:cxn ang="0">
                  <a:pos x="48" y="385"/>
                </a:cxn>
                <a:cxn ang="0">
                  <a:pos x="48" y="399"/>
                </a:cxn>
                <a:cxn ang="0">
                  <a:pos x="75" y="397"/>
                </a:cxn>
                <a:cxn ang="0">
                  <a:pos x="78" y="421"/>
                </a:cxn>
                <a:cxn ang="0">
                  <a:pos x="101" y="444"/>
                </a:cxn>
                <a:cxn ang="0">
                  <a:pos x="98" y="431"/>
                </a:cxn>
                <a:cxn ang="0">
                  <a:pos x="119" y="414"/>
                </a:cxn>
                <a:cxn ang="0">
                  <a:pos x="134" y="450"/>
                </a:cxn>
                <a:cxn ang="0">
                  <a:pos x="128" y="423"/>
                </a:cxn>
                <a:cxn ang="0">
                  <a:pos x="149" y="467"/>
                </a:cxn>
                <a:cxn ang="0">
                  <a:pos x="143" y="454"/>
                </a:cxn>
                <a:cxn ang="0">
                  <a:pos x="143" y="454"/>
                </a:cxn>
                <a:cxn ang="0">
                  <a:pos x="180" y="475"/>
                </a:cxn>
                <a:cxn ang="0">
                  <a:pos x="168" y="463"/>
                </a:cxn>
                <a:cxn ang="0">
                  <a:pos x="151" y="423"/>
                </a:cxn>
                <a:cxn ang="0">
                  <a:pos x="80" y="227"/>
                </a:cxn>
                <a:cxn ang="0">
                  <a:pos x="197" y="33"/>
                </a:cxn>
                <a:cxn ang="0">
                  <a:pos x="372" y="42"/>
                </a:cxn>
                <a:cxn ang="0">
                  <a:pos x="389" y="162"/>
                </a:cxn>
                <a:cxn ang="0">
                  <a:pos x="275" y="113"/>
                </a:cxn>
                <a:cxn ang="0">
                  <a:pos x="162" y="214"/>
                </a:cxn>
                <a:cxn ang="0">
                  <a:pos x="208" y="362"/>
                </a:cxn>
                <a:cxn ang="0">
                  <a:pos x="359" y="387"/>
                </a:cxn>
                <a:cxn ang="0">
                  <a:pos x="380" y="458"/>
                </a:cxn>
              </a:cxnLst>
              <a:rect l="0" t="0" r="r" b="b"/>
              <a:pathLst>
                <a:path w="465" h="505">
                  <a:moveTo>
                    <a:pt x="444" y="383"/>
                  </a:moveTo>
                  <a:lnTo>
                    <a:pt x="444" y="383"/>
                  </a:lnTo>
                  <a:lnTo>
                    <a:pt x="433" y="360"/>
                  </a:lnTo>
                  <a:lnTo>
                    <a:pt x="427" y="351"/>
                  </a:lnTo>
                  <a:lnTo>
                    <a:pt x="422" y="343"/>
                  </a:lnTo>
                  <a:lnTo>
                    <a:pt x="422" y="343"/>
                  </a:lnTo>
                  <a:lnTo>
                    <a:pt x="393" y="360"/>
                  </a:lnTo>
                  <a:lnTo>
                    <a:pt x="376" y="366"/>
                  </a:lnTo>
                  <a:lnTo>
                    <a:pt x="361" y="374"/>
                  </a:lnTo>
                  <a:lnTo>
                    <a:pt x="342" y="378"/>
                  </a:lnTo>
                  <a:lnTo>
                    <a:pt x="324" y="381"/>
                  </a:lnTo>
                  <a:lnTo>
                    <a:pt x="305" y="383"/>
                  </a:lnTo>
                  <a:lnTo>
                    <a:pt x="286" y="381"/>
                  </a:lnTo>
                  <a:lnTo>
                    <a:pt x="286" y="381"/>
                  </a:lnTo>
                  <a:lnTo>
                    <a:pt x="265" y="378"/>
                  </a:lnTo>
                  <a:lnTo>
                    <a:pt x="244" y="372"/>
                  </a:lnTo>
                  <a:lnTo>
                    <a:pt x="227" y="362"/>
                  </a:lnTo>
                  <a:lnTo>
                    <a:pt x="212" y="351"/>
                  </a:lnTo>
                  <a:lnTo>
                    <a:pt x="212" y="351"/>
                  </a:lnTo>
                  <a:lnTo>
                    <a:pt x="204" y="341"/>
                  </a:lnTo>
                  <a:lnTo>
                    <a:pt x="195" y="330"/>
                  </a:lnTo>
                  <a:lnTo>
                    <a:pt x="189" y="317"/>
                  </a:lnTo>
                  <a:lnTo>
                    <a:pt x="183" y="299"/>
                  </a:lnTo>
                  <a:lnTo>
                    <a:pt x="178" y="284"/>
                  </a:lnTo>
                  <a:lnTo>
                    <a:pt x="176" y="267"/>
                  </a:lnTo>
                  <a:lnTo>
                    <a:pt x="174" y="250"/>
                  </a:lnTo>
                  <a:lnTo>
                    <a:pt x="174" y="233"/>
                  </a:lnTo>
                  <a:lnTo>
                    <a:pt x="176" y="216"/>
                  </a:lnTo>
                  <a:lnTo>
                    <a:pt x="181" y="202"/>
                  </a:lnTo>
                  <a:lnTo>
                    <a:pt x="187" y="189"/>
                  </a:lnTo>
                  <a:lnTo>
                    <a:pt x="197" y="177"/>
                  </a:lnTo>
                  <a:lnTo>
                    <a:pt x="210" y="170"/>
                  </a:lnTo>
                  <a:lnTo>
                    <a:pt x="225" y="164"/>
                  </a:lnTo>
                  <a:lnTo>
                    <a:pt x="242" y="164"/>
                  </a:lnTo>
                  <a:lnTo>
                    <a:pt x="263" y="166"/>
                  </a:lnTo>
                  <a:lnTo>
                    <a:pt x="263" y="166"/>
                  </a:lnTo>
                  <a:lnTo>
                    <a:pt x="271" y="170"/>
                  </a:lnTo>
                  <a:lnTo>
                    <a:pt x="281" y="176"/>
                  </a:lnTo>
                  <a:lnTo>
                    <a:pt x="296" y="189"/>
                  </a:lnTo>
                  <a:lnTo>
                    <a:pt x="311" y="200"/>
                  </a:lnTo>
                  <a:lnTo>
                    <a:pt x="317" y="204"/>
                  </a:lnTo>
                  <a:lnTo>
                    <a:pt x="322" y="206"/>
                  </a:lnTo>
                  <a:lnTo>
                    <a:pt x="322" y="206"/>
                  </a:lnTo>
                  <a:lnTo>
                    <a:pt x="330" y="204"/>
                  </a:lnTo>
                  <a:lnTo>
                    <a:pt x="340" y="198"/>
                  </a:lnTo>
                  <a:lnTo>
                    <a:pt x="361" y="187"/>
                  </a:lnTo>
                  <a:lnTo>
                    <a:pt x="361" y="187"/>
                  </a:lnTo>
                  <a:lnTo>
                    <a:pt x="414" y="160"/>
                  </a:lnTo>
                  <a:lnTo>
                    <a:pt x="437" y="147"/>
                  </a:lnTo>
                  <a:lnTo>
                    <a:pt x="448" y="139"/>
                  </a:lnTo>
                  <a:lnTo>
                    <a:pt x="458" y="130"/>
                  </a:lnTo>
                  <a:lnTo>
                    <a:pt x="458" y="130"/>
                  </a:lnTo>
                  <a:lnTo>
                    <a:pt x="446" y="103"/>
                  </a:lnTo>
                  <a:lnTo>
                    <a:pt x="433" y="78"/>
                  </a:lnTo>
                  <a:lnTo>
                    <a:pt x="423" y="67"/>
                  </a:lnTo>
                  <a:lnTo>
                    <a:pt x="416" y="55"/>
                  </a:lnTo>
                  <a:lnTo>
                    <a:pt x="404" y="46"/>
                  </a:lnTo>
                  <a:lnTo>
                    <a:pt x="395" y="38"/>
                  </a:lnTo>
                  <a:lnTo>
                    <a:pt x="395" y="38"/>
                  </a:lnTo>
                  <a:lnTo>
                    <a:pt x="368" y="21"/>
                  </a:lnTo>
                  <a:lnTo>
                    <a:pt x="355" y="15"/>
                  </a:lnTo>
                  <a:lnTo>
                    <a:pt x="342" y="10"/>
                  </a:lnTo>
                  <a:lnTo>
                    <a:pt x="326" y="6"/>
                  </a:lnTo>
                  <a:lnTo>
                    <a:pt x="311" y="2"/>
                  </a:lnTo>
                  <a:lnTo>
                    <a:pt x="294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1" y="0"/>
                  </a:lnTo>
                  <a:lnTo>
                    <a:pt x="248" y="2"/>
                  </a:lnTo>
                  <a:lnTo>
                    <a:pt x="223" y="8"/>
                  </a:lnTo>
                  <a:lnTo>
                    <a:pt x="202" y="17"/>
                  </a:lnTo>
                  <a:lnTo>
                    <a:pt x="183" y="25"/>
                  </a:lnTo>
                  <a:lnTo>
                    <a:pt x="183" y="25"/>
                  </a:lnTo>
                  <a:lnTo>
                    <a:pt x="160" y="35"/>
                  </a:lnTo>
                  <a:lnTo>
                    <a:pt x="160" y="35"/>
                  </a:lnTo>
                  <a:lnTo>
                    <a:pt x="136" y="48"/>
                  </a:lnTo>
                  <a:lnTo>
                    <a:pt x="111" y="65"/>
                  </a:lnTo>
                  <a:lnTo>
                    <a:pt x="90" y="84"/>
                  </a:lnTo>
                  <a:lnTo>
                    <a:pt x="69" y="103"/>
                  </a:lnTo>
                  <a:lnTo>
                    <a:pt x="52" y="124"/>
                  </a:lnTo>
                  <a:lnTo>
                    <a:pt x="37" y="147"/>
                  </a:lnTo>
                  <a:lnTo>
                    <a:pt x="21" y="172"/>
                  </a:lnTo>
                  <a:lnTo>
                    <a:pt x="10" y="198"/>
                  </a:lnTo>
                  <a:lnTo>
                    <a:pt x="10" y="198"/>
                  </a:lnTo>
                  <a:lnTo>
                    <a:pt x="6" y="217"/>
                  </a:lnTo>
                  <a:lnTo>
                    <a:pt x="2" y="237"/>
                  </a:lnTo>
                  <a:lnTo>
                    <a:pt x="0" y="256"/>
                  </a:lnTo>
                  <a:lnTo>
                    <a:pt x="0" y="275"/>
                  </a:lnTo>
                  <a:lnTo>
                    <a:pt x="2" y="294"/>
                  </a:lnTo>
                  <a:lnTo>
                    <a:pt x="4" y="311"/>
                  </a:lnTo>
                  <a:lnTo>
                    <a:pt x="8" y="328"/>
                  </a:lnTo>
                  <a:lnTo>
                    <a:pt x="12" y="347"/>
                  </a:lnTo>
                  <a:lnTo>
                    <a:pt x="18" y="362"/>
                  </a:lnTo>
                  <a:lnTo>
                    <a:pt x="23" y="379"/>
                  </a:lnTo>
                  <a:lnTo>
                    <a:pt x="31" y="393"/>
                  </a:lnTo>
                  <a:lnTo>
                    <a:pt x="38" y="408"/>
                  </a:lnTo>
                  <a:lnTo>
                    <a:pt x="48" y="421"/>
                  </a:lnTo>
                  <a:lnTo>
                    <a:pt x="58" y="433"/>
                  </a:lnTo>
                  <a:lnTo>
                    <a:pt x="69" y="444"/>
                  </a:lnTo>
                  <a:lnTo>
                    <a:pt x="80" y="454"/>
                  </a:lnTo>
                  <a:lnTo>
                    <a:pt x="80" y="454"/>
                  </a:lnTo>
                  <a:lnTo>
                    <a:pt x="94" y="463"/>
                  </a:lnTo>
                  <a:lnTo>
                    <a:pt x="111" y="471"/>
                  </a:lnTo>
                  <a:lnTo>
                    <a:pt x="126" y="479"/>
                  </a:lnTo>
                  <a:lnTo>
                    <a:pt x="145" y="486"/>
                  </a:lnTo>
                  <a:lnTo>
                    <a:pt x="162" y="492"/>
                  </a:lnTo>
                  <a:lnTo>
                    <a:pt x="181" y="498"/>
                  </a:lnTo>
                  <a:lnTo>
                    <a:pt x="200" y="501"/>
                  </a:lnTo>
                  <a:lnTo>
                    <a:pt x="220" y="503"/>
                  </a:lnTo>
                  <a:lnTo>
                    <a:pt x="220" y="503"/>
                  </a:lnTo>
                  <a:lnTo>
                    <a:pt x="246" y="505"/>
                  </a:lnTo>
                  <a:lnTo>
                    <a:pt x="277" y="503"/>
                  </a:lnTo>
                  <a:lnTo>
                    <a:pt x="307" y="500"/>
                  </a:lnTo>
                  <a:lnTo>
                    <a:pt x="330" y="496"/>
                  </a:lnTo>
                  <a:lnTo>
                    <a:pt x="330" y="496"/>
                  </a:lnTo>
                  <a:lnTo>
                    <a:pt x="357" y="486"/>
                  </a:lnTo>
                  <a:lnTo>
                    <a:pt x="382" y="477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43" y="450"/>
                  </a:lnTo>
                  <a:lnTo>
                    <a:pt x="452" y="444"/>
                  </a:lnTo>
                  <a:lnTo>
                    <a:pt x="458" y="440"/>
                  </a:lnTo>
                  <a:lnTo>
                    <a:pt x="462" y="435"/>
                  </a:lnTo>
                  <a:lnTo>
                    <a:pt x="463" y="429"/>
                  </a:lnTo>
                  <a:lnTo>
                    <a:pt x="465" y="423"/>
                  </a:lnTo>
                  <a:lnTo>
                    <a:pt x="465" y="423"/>
                  </a:lnTo>
                  <a:lnTo>
                    <a:pt x="463" y="414"/>
                  </a:lnTo>
                  <a:lnTo>
                    <a:pt x="458" y="404"/>
                  </a:lnTo>
                  <a:lnTo>
                    <a:pt x="444" y="383"/>
                  </a:lnTo>
                  <a:lnTo>
                    <a:pt x="444" y="383"/>
                  </a:lnTo>
                  <a:close/>
                  <a:moveTo>
                    <a:pt x="223" y="151"/>
                  </a:moveTo>
                  <a:lnTo>
                    <a:pt x="223" y="151"/>
                  </a:lnTo>
                  <a:lnTo>
                    <a:pt x="231" y="141"/>
                  </a:lnTo>
                  <a:lnTo>
                    <a:pt x="242" y="134"/>
                  </a:lnTo>
                  <a:lnTo>
                    <a:pt x="256" y="128"/>
                  </a:lnTo>
                  <a:lnTo>
                    <a:pt x="271" y="122"/>
                  </a:lnTo>
                  <a:lnTo>
                    <a:pt x="271" y="122"/>
                  </a:lnTo>
                  <a:lnTo>
                    <a:pt x="261" y="130"/>
                  </a:lnTo>
                  <a:lnTo>
                    <a:pt x="250" y="139"/>
                  </a:lnTo>
                  <a:lnTo>
                    <a:pt x="237" y="145"/>
                  </a:lnTo>
                  <a:lnTo>
                    <a:pt x="223" y="151"/>
                  </a:lnTo>
                  <a:lnTo>
                    <a:pt x="223" y="151"/>
                  </a:lnTo>
                  <a:close/>
                  <a:moveTo>
                    <a:pt x="269" y="145"/>
                  </a:moveTo>
                  <a:lnTo>
                    <a:pt x="269" y="145"/>
                  </a:lnTo>
                  <a:lnTo>
                    <a:pt x="265" y="143"/>
                  </a:lnTo>
                  <a:lnTo>
                    <a:pt x="265" y="139"/>
                  </a:lnTo>
                  <a:lnTo>
                    <a:pt x="265" y="139"/>
                  </a:lnTo>
                  <a:lnTo>
                    <a:pt x="273" y="136"/>
                  </a:lnTo>
                  <a:lnTo>
                    <a:pt x="281" y="132"/>
                  </a:lnTo>
                  <a:lnTo>
                    <a:pt x="281" y="132"/>
                  </a:lnTo>
                  <a:lnTo>
                    <a:pt x="279" y="136"/>
                  </a:lnTo>
                  <a:lnTo>
                    <a:pt x="275" y="139"/>
                  </a:lnTo>
                  <a:lnTo>
                    <a:pt x="271" y="141"/>
                  </a:lnTo>
                  <a:lnTo>
                    <a:pt x="269" y="145"/>
                  </a:lnTo>
                  <a:lnTo>
                    <a:pt x="269" y="145"/>
                  </a:lnTo>
                  <a:close/>
                  <a:moveTo>
                    <a:pt x="309" y="137"/>
                  </a:moveTo>
                  <a:lnTo>
                    <a:pt x="309" y="137"/>
                  </a:lnTo>
                  <a:lnTo>
                    <a:pt x="309" y="136"/>
                  </a:lnTo>
                  <a:lnTo>
                    <a:pt x="311" y="134"/>
                  </a:lnTo>
                  <a:lnTo>
                    <a:pt x="313" y="132"/>
                  </a:lnTo>
                  <a:lnTo>
                    <a:pt x="313" y="128"/>
                  </a:lnTo>
                  <a:lnTo>
                    <a:pt x="313" y="128"/>
                  </a:lnTo>
                  <a:lnTo>
                    <a:pt x="317" y="128"/>
                  </a:lnTo>
                  <a:lnTo>
                    <a:pt x="319" y="128"/>
                  </a:lnTo>
                  <a:lnTo>
                    <a:pt x="321" y="132"/>
                  </a:lnTo>
                  <a:lnTo>
                    <a:pt x="321" y="132"/>
                  </a:lnTo>
                  <a:lnTo>
                    <a:pt x="317" y="136"/>
                  </a:lnTo>
                  <a:lnTo>
                    <a:pt x="313" y="137"/>
                  </a:lnTo>
                  <a:lnTo>
                    <a:pt x="309" y="137"/>
                  </a:lnTo>
                  <a:lnTo>
                    <a:pt x="309" y="137"/>
                  </a:lnTo>
                  <a:close/>
                  <a:moveTo>
                    <a:pt x="321" y="156"/>
                  </a:moveTo>
                  <a:lnTo>
                    <a:pt x="321" y="156"/>
                  </a:lnTo>
                  <a:lnTo>
                    <a:pt x="330" y="145"/>
                  </a:lnTo>
                  <a:lnTo>
                    <a:pt x="336" y="143"/>
                  </a:lnTo>
                  <a:lnTo>
                    <a:pt x="340" y="141"/>
                  </a:lnTo>
                  <a:lnTo>
                    <a:pt x="342" y="143"/>
                  </a:lnTo>
                  <a:lnTo>
                    <a:pt x="342" y="143"/>
                  </a:lnTo>
                  <a:lnTo>
                    <a:pt x="340" y="149"/>
                  </a:lnTo>
                  <a:lnTo>
                    <a:pt x="334" y="153"/>
                  </a:lnTo>
                  <a:lnTo>
                    <a:pt x="321" y="156"/>
                  </a:lnTo>
                  <a:lnTo>
                    <a:pt x="321" y="156"/>
                  </a:lnTo>
                  <a:close/>
                  <a:moveTo>
                    <a:pt x="157" y="52"/>
                  </a:moveTo>
                  <a:lnTo>
                    <a:pt x="157" y="52"/>
                  </a:lnTo>
                  <a:lnTo>
                    <a:pt x="153" y="55"/>
                  </a:lnTo>
                  <a:lnTo>
                    <a:pt x="151" y="59"/>
                  </a:lnTo>
                  <a:lnTo>
                    <a:pt x="141" y="65"/>
                  </a:lnTo>
                  <a:lnTo>
                    <a:pt x="141" y="65"/>
                  </a:lnTo>
                  <a:lnTo>
                    <a:pt x="143" y="59"/>
                  </a:lnTo>
                  <a:lnTo>
                    <a:pt x="147" y="55"/>
                  </a:lnTo>
                  <a:lnTo>
                    <a:pt x="157" y="52"/>
                  </a:lnTo>
                  <a:lnTo>
                    <a:pt x="157" y="52"/>
                  </a:lnTo>
                  <a:close/>
                  <a:moveTo>
                    <a:pt x="124" y="82"/>
                  </a:moveTo>
                  <a:lnTo>
                    <a:pt x="124" y="82"/>
                  </a:lnTo>
                  <a:lnTo>
                    <a:pt x="124" y="86"/>
                  </a:lnTo>
                  <a:lnTo>
                    <a:pt x="124" y="90"/>
                  </a:lnTo>
                  <a:lnTo>
                    <a:pt x="117" y="95"/>
                  </a:lnTo>
                  <a:lnTo>
                    <a:pt x="109" y="99"/>
                  </a:lnTo>
                  <a:lnTo>
                    <a:pt x="103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105" y="94"/>
                  </a:lnTo>
                  <a:lnTo>
                    <a:pt x="111" y="90"/>
                  </a:lnTo>
                  <a:lnTo>
                    <a:pt x="119" y="86"/>
                  </a:lnTo>
                  <a:lnTo>
                    <a:pt x="124" y="82"/>
                  </a:lnTo>
                  <a:lnTo>
                    <a:pt x="124" y="82"/>
                  </a:lnTo>
                  <a:close/>
                  <a:moveTo>
                    <a:pt x="103" y="116"/>
                  </a:moveTo>
                  <a:lnTo>
                    <a:pt x="103" y="116"/>
                  </a:lnTo>
                  <a:lnTo>
                    <a:pt x="101" y="124"/>
                  </a:lnTo>
                  <a:lnTo>
                    <a:pt x="98" y="130"/>
                  </a:lnTo>
                  <a:lnTo>
                    <a:pt x="94" y="136"/>
                  </a:lnTo>
                  <a:lnTo>
                    <a:pt x="88" y="139"/>
                  </a:lnTo>
                  <a:lnTo>
                    <a:pt x="75" y="143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7" y="137"/>
                  </a:lnTo>
                  <a:lnTo>
                    <a:pt x="77" y="128"/>
                  </a:lnTo>
                  <a:lnTo>
                    <a:pt x="90" y="122"/>
                  </a:lnTo>
                  <a:lnTo>
                    <a:pt x="103" y="116"/>
                  </a:lnTo>
                  <a:lnTo>
                    <a:pt x="103" y="116"/>
                  </a:lnTo>
                  <a:close/>
                  <a:moveTo>
                    <a:pt x="69" y="389"/>
                  </a:moveTo>
                  <a:lnTo>
                    <a:pt x="69" y="389"/>
                  </a:lnTo>
                  <a:lnTo>
                    <a:pt x="71" y="381"/>
                  </a:lnTo>
                  <a:lnTo>
                    <a:pt x="75" y="374"/>
                  </a:lnTo>
                  <a:lnTo>
                    <a:pt x="82" y="366"/>
                  </a:lnTo>
                  <a:lnTo>
                    <a:pt x="88" y="360"/>
                  </a:lnTo>
                  <a:lnTo>
                    <a:pt x="88" y="360"/>
                  </a:lnTo>
                  <a:lnTo>
                    <a:pt x="88" y="364"/>
                  </a:lnTo>
                  <a:lnTo>
                    <a:pt x="92" y="366"/>
                  </a:lnTo>
                  <a:lnTo>
                    <a:pt x="92" y="366"/>
                  </a:lnTo>
                  <a:lnTo>
                    <a:pt x="88" y="374"/>
                  </a:lnTo>
                  <a:lnTo>
                    <a:pt x="82" y="379"/>
                  </a:lnTo>
                  <a:lnTo>
                    <a:pt x="75" y="385"/>
                  </a:lnTo>
                  <a:lnTo>
                    <a:pt x="69" y="389"/>
                  </a:lnTo>
                  <a:lnTo>
                    <a:pt x="69" y="389"/>
                  </a:lnTo>
                  <a:close/>
                  <a:moveTo>
                    <a:pt x="98" y="381"/>
                  </a:moveTo>
                  <a:lnTo>
                    <a:pt x="98" y="381"/>
                  </a:lnTo>
                  <a:lnTo>
                    <a:pt x="101" y="385"/>
                  </a:lnTo>
                  <a:lnTo>
                    <a:pt x="103" y="393"/>
                  </a:lnTo>
                  <a:lnTo>
                    <a:pt x="103" y="393"/>
                  </a:lnTo>
                  <a:lnTo>
                    <a:pt x="96" y="397"/>
                  </a:lnTo>
                  <a:lnTo>
                    <a:pt x="90" y="402"/>
                  </a:lnTo>
                  <a:lnTo>
                    <a:pt x="90" y="402"/>
                  </a:lnTo>
                  <a:lnTo>
                    <a:pt x="88" y="400"/>
                  </a:lnTo>
                  <a:lnTo>
                    <a:pt x="88" y="399"/>
                  </a:lnTo>
                  <a:lnTo>
                    <a:pt x="92" y="393"/>
                  </a:lnTo>
                  <a:lnTo>
                    <a:pt x="96" y="387"/>
                  </a:lnTo>
                  <a:lnTo>
                    <a:pt x="98" y="381"/>
                  </a:lnTo>
                  <a:lnTo>
                    <a:pt x="98" y="381"/>
                  </a:lnTo>
                  <a:close/>
                  <a:moveTo>
                    <a:pt x="56" y="368"/>
                  </a:moveTo>
                  <a:lnTo>
                    <a:pt x="56" y="368"/>
                  </a:lnTo>
                  <a:lnTo>
                    <a:pt x="54" y="364"/>
                  </a:lnTo>
                  <a:lnTo>
                    <a:pt x="56" y="360"/>
                  </a:lnTo>
                  <a:lnTo>
                    <a:pt x="61" y="351"/>
                  </a:lnTo>
                  <a:lnTo>
                    <a:pt x="69" y="343"/>
                  </a:lnTo>
                  <a:lnTo>
                    <a:pt x="75" y="336"/>
                  </a:lnTo>
                  <a:lnTo>
                    <a:pt x="75" y="336"/>
                  </a:lnTo>
                  <a:lnTo>
                    <a:pt x="78" y="334"/>
                  </a:lnTo>
                  <a:lnTo>
                    <a:pt x="78" y="336"/>
                  </a:lnTo>
                  <a:lnTo>
                    <a:pt x="78" y="339"/>
                  </a:lnTo>
                  <a:lnTo>
                    <a:pt x="80" y="339"/>
                  </a:lnTo>
                  <a:lnTo>
                    <a:pt x="80" y="339"/>
                  </a:lnTo>
                  <a:lnTo>
                    <a:pt x="78" y="345"/>
                  </a:lnTo>
                  <a:lnTo>
                    <a:pt x="77" y="349"/>
                  </a:lnTo>
                  <a:lnTo>
                    <a:pt x="69" y="355"/>
                  </a:lnTo>
                  <a:lnTo>
                    <a:pt x="61" y="360"/>
                  </a:lnTo>
                  <a:lnTo>
                    <a:pt x="56" y="368"/>
                  </a:lnTo>
                  <a:lnTo>
                    <a:pt x="56" y="368"/>
                  </a:lnTo>
                  <a:close/>
                  <a:moveTo>
                    <a:pt x="69" y="225"/>
                  </a:moveTo>
                  <a:lnTo>
                    <a:pt x="69" y="225"/>
                  </a:lnTo>
                  <a:lnTo>
                    <a:pt x="67" y="233"/>
                  </a:lnTo>
                  <a:lnTo>
                    <a:pt x="63" y="238"/>
                  </a:lnTo>
                  <a:lnTo>
                    <a:pt x="58" y="244"/>
                  </a:lnTo>
                  <a:lnTo>
                    <a:pt x="50" y="248"/>
                  </a:lnTo>
                  <a:lnTo>
                    <a:pt x="37" y="254"/>
                  </a:lnTo>
                  <a:lnTo>
                    <a:pt x="25" y="259"/>
                  </a:lnTo>
                  <a:lnTo>
                    <a:pt x="25" y="259"/>
                  </a:lnTo>
                  <a:lnTo>
                    <a:pt x="35" y="248"/>
                  </a:lnTo>
                  <a:lnTo>
                    <a:pt x="44" y="238"/>
                  </a:lnTo>
                  <a:lnTo>
                    <a:pt x="56" y="231"/>
                  </a:lnTo>
                  <a:lnTo>
                    <a:pt x="69" y="225"/>
                  </a:lnTo>
                  <a:lnTo>
                    <a:pt x="69" y="225"/>
                  </a:lnTo>
                  <a:close/>
                  <a:moveTo>
                    <a:pt x="31" y="223"/>
                  </a:moveTo>
                  <a:lnTo>
                    <a:pt x="31" y="223"/>
                  </a:lnTo>
                  <a:lnTo>
                    <a:pt x="50" y="206"/>
                  </a:lnTo>
                  <a:lnTo>
                    <a:pt x="61" y="198"/>
                  </a:lnTo>
                  <a:lnTo>
                    <a:pt x="75" y="193"/>
                  </a:lnTo>
                  <a:lnTo>
                    <a:pt x="75" y="193"/>
                  </a:lnTo>
                  <a:lnTo>
                    <a:pt x="75" y="200"/>
                  </a:lnTo>
                  <a:lnTo>
                    <a:pt x="71" y="208"/>
                  </a:lnTo>
                  <a:lnTo>
                    <a:pt x="67" y="212"/>
                  </a:lnTo>
                  <a:lnTo>
                    <a:pt x="59" y="216"/>
                  </a:lnTo>
                  <a:lnTo>
                    <a:pt x="46" y="219"/>
                  </a:lnTo>
                  <a:lnTo>
                    <a:pt x="31" y="223"/>
                  </a:lnTo>
                  <a:lnTo>
                    <a:pt x="31" y="223"/>
                  </a:lnTo>
                  <a:close/>
                  <a:moveTo>
                    <a:pt x="67" y="254"/>
                  </a:moveTo>
                  <a:lnTo>
                    <a:pt x="67" y="254"/>
                  </a:lnTo>
                  <a:lnTo>
                    <a:pt x="65" y="259"/>
                  </a:lnTo>
                  <a:lnTo>
                    <a:pt x="59" y="265"/>
                  </a:lnTo>
                  <a:lnTo>
                    <a:pt x="54" y="271"/>
                  </a:lnTo>
                  <a:lnTo>
                    <a:pt x="46" y="275"/>
                  </a:lnTo>
                  <a:lnTo>
                    <a:pt x="31" y="280"/>
                  </a:lnTo>
                  <a:lnTo>
                    <a:pt x="25" y="284"/>
                  </a:lnTo>
                  <a:lnTo>
                    <a:pt x="19" y="290"/>
                  </a:lnTo>
                  <a:lnTo>
                    <a:pt x="19" y="290"/>
                  </a:lnTo>
                  <a:lnTo>
                    <a:pt x="27" y="278"/>
                  </a:lnTo>
                  <a:lnTo>
                    <a:pt x="38" y="269"/>
                  </a:lnTo>
                  <a:lnTo>
                    <a:pt x="52" y="259"/>
                  </a:lnTo>
                  <a:lnTo>
                    <a:pt x="67" y="254"/>
                  </a:lnTo>
                  <a:lnTo>
                    <a:pt x="67" y="254"/>
                  </a:lnTo>
                  <a:close/>
                  <a:moveTo>
                    <a:pt x="67" y="282"/>
                  </a:moveTo>
                  <a:lnTo>
                    <a:pt x="67" y="282"/>
                  </a:lnTo>
                  <a:lnTo>
                    <a:pt x="67" y="286"/>
                  </a:lnTo>
                  <a:lnTo>
                    <a:pt x="65" y="290"/>
                  </a:lnTo>
                  <a:lnTo>
                    <a:pt x="59" y="294"/>
                  </a:lnTo>
                  <a:lnTo>
                    <a:pt x="54" y="298"/>
                  </a:lnTo>
                  <a:lnTo>
                    <a:pt x="48" y="301"/>
                  </a:lnTo>
                  <a:lnTo>
                    <a:pt x="48" y="301"/>
                  </a:lnTo>
                  <a:lnTo>
                    <a:pt x="48" y="299"/>
                  </a:lnTo>
                  <a:lnTo>
                    <a:pt x="48" y="298"/>
                  </a:lnTo>
                  <a:lnTo>
                    <a:pt x="54" y="292"/>
                  </a:lnTo>
                  <a:lnTo>
                    <a:pt x="67" y="282"/>
                  </a:lnTo>
                  <a:lnTo>
                    <a:pt x="67" y="282"/>
                  </a:lnTo>
                  <a:close/>
                  <a:moveTo>
                    <a:pt x="71" y="309"/>
                  </a:moveTo>
                  <a:lnTo>
                    <a:pt x="71" y="309"/>
                  </a:lnTo>
                  <a:lnTo>
                    <a:pt x="71" y="313"/>
                  </a:lnTo>
                  <a:lnTo>
                    <a:pt x="69" y="315"/>
                  </a:lnTo>
                  <a:lnTo>
                    <a:pt x="63" y="318"/>
                  </a:lnTo>
                  <a:lnTo>
                    <a:pt x="58" y="322"/>
                  </a:lnTo>
                  <a:lnTo>
                    <a:pt x="52" y="326"/>
                  </a:lnTo>
                  <a:lnTo>
                    <a:pt x="52" y="326"/>
                  </a:lnTo>
                  <a:lnTo>
                    <a:pt x="54" y="322"/>
                  </a:lnTo>
                  <a:lnTo>
                    <a:pt x="59" y="317"/>
                  </a:lnTo>
                  <a:lnTo>
                    <a:pt x="65" y="313"/>
                  </a:lnTo>
                  <a:lnTo>
                    <a:pt x="71" y="309"/>
                  </a:lnTo>
                  <a:lnTo>
                    <a:pt x="71" y="309"/>
                  </a:lnTo>
                  <a:close/>
                  <a:moveTo>
                    <a:pt x="46" y="185"/>
                  </a:moveTo>
                  <a:lnTo>
                    <a:pt x="46" y="185"/>
                  </a:lnTo>
                  <a:lnTo>
                    <a:pt x="52" y="176"/>
                  </a:lnTo>
                  <a:lnTo>
                    <a:pt x="61" y="166"/>
                  </a:lnTo>
                  <a:lnTo>
                    <a:pt x="75" y="160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6" y="162"/>
                  </a:lnTo>
                  <a:lnTo>
                    <a:pt x="82" y="170"/>
                  </a:lnTo>
                  <a:lnTo>
                    <a:pt x="78" y="174"/>
                  </a:lnTo>
                  <a:lnTo>
                    <a:pt x="75" y="179"/>
                  </a:lnTo>
                  <a:lnTo>
                    <a:pt x="67" y="181"/>
                  </a:lnTo>
                  <a:lnTo>
                    <a:pt x="61" y="183"/>
                  </a:lnTo>
                  <a:lnTo>
                    <a:pt x="46" y="185"/>
                  </a:lnTo>
                  <a:lnTo>
                    <a:pt x="46" y="185"/>
                  </a:lnTo>
                  <a:close/>
                  <a:moveTo>
                    <a:pt x="58" y="156"/>
                  </a:moveTo>
                  <a:lnTo>
                    <a:pt x="58" y="156"/>
                  </a:lnTo>
                  <a:lnTo>
                    <a:pt x="56" y="162"/>
                  </a:lnTo>
                  <a:lnTo>
                    <a:pt x="52" y="166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42" y="164"/>
                  </a:lnTo>
                  <a:lnTo>
                    <a:pt x="46" y="160"/>
                  </a:lnTo>
                  <a:lnTo>
                    <a:pt x="52" y="156"/>
                  </a:lnTo>
                  <a:lnTo>
                    <a:pt x="58" y="156"/>
                  </a:lnTo>
                  <a:lnTo>
                    <a:pt x="58" y="156"/>
                  </a:lnTo>
                  <a:close/>
                  <a:moveTo>
                    <a:pt x="48" y="193"/>
                  </a:moveTo>
                  <a:lnTo>
                    <a:pt x="48" y="193"/>
                  </a:lnTo>
                  <a:lnTo>
                    <a:pt x="42" y="200"/>
                  </a:lnTo>
                  <a:lnTo>
                    <a:pt x="37" y="206"/>
                  </a:lnTo>
                  <a:lnTo>
                    <a:pt x="29" y="210"/>
                  </a:lnTo>
                  <a:lnTo>
                    <a:pt x="23" y="216"/>
                  </a:lnTo>
                  <a:lnTo>
                    <a:pt x="23" y="216"/>
                  </a:lnTo>
                  <a:lnTo>
                    <a:pt x="21" y="212"/>
                  </a:lnTo>
                  <a:lnTo>
                    <a:pt x="23" y="208"/>
                  </a:lnTo>
                  <a:lnTo>
                    <a:pt x="25" y="204"/>
                  </a:lnTo>
                  <a:lnTo>
                    <a:pt x="27" y="202"/>
                  </a:lnTo>
                  <a:lnTo>
                    <a:pt x="37" y="197"/>
                  </a:lnTo>
                  <a:lnTo>
                    <a:pt x="48" y="193"/>
                  </a:lnTo>
                  <a:lnTo>
                    <a:pt x="48" y="193"/>
                  </a:lnTo>
                  <a:close/>
                  <a:moveTo>
                    <a:pt x="29" y="235"/>
                  </a:moveTo>
                  <a:lnTo>
                    <a:pt x="29" y="235"/>
                  </a:lnTo>
                  <a:lnTo>
                    <a:pt x="29" y="240"/>
                  </a:lnTo>
                  <a:lnTo>
                    <a:pt x="23" y="246"/>
                  </a:lnTo>
                  <a:lnTo>
                    <a:pt x="18" y="252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2" y="250"/>
                  </a:lnTo>
                  <a:lnTo>
                    <a:pt x="12" y="246"/>
                  </a:lnTo>
                  <a:lnTo>
                    <a:pt x="18" y="240"/>
                  </a:lnTo>
                  <a:lnTo>
                    <a:pt x="29" y="235"/>
                  </a:lnTo>
                  <a:lnTo>
                    <a:pt x="29" y="235"/>
                  </a:lnTo>
                  <a:close/>
                  <a:moveTo>
                    <a:pt x="48" y="282"/>
                  </a:moveTo>
                  <a:lnTo>
                    <a:pt x="48" y="282"/>
                  </a:lnTo>
                  <a:lnTo>
                    <a:pt x="42" y="292"/>
                  </a:lnTo>
                  <a:lnTo>
                    <a:pt x="35" y="301"/>
                  </a:lnTo>
                  <a:lnTo>
                    <a:pt x="27" y="309"/>
                  </a:lnTo>
                  <a:lnTo>
                    <a:pt x="21" y="318"/>
                  </a:lnTo>
                  <a:lnTo>
                    <a:pt x="21" y="318"/>
                  </a:lnTo>
                  <a:lnTo>
                    <a:pt x="18" y="313"/>
                  </a:lnTo>
                  <a:lnTo>
                    <a:pt x="18" y="307"/>
                  </a:lnTo>
                  <a:lnTo>
                    <a:pt x="19" y="301"/>
                  </a:lnTo>
                  <a:lnTo>
                    <a:pt x="23" y="298"/>
                  </a:lnTo>
                  <a:lnTo>
                    <a:pt x="37" y="288"/>
                  </a:lnTo>
                  <a:lnTo>
                    <a:pt x="48" y="282"/>
                  </a:lnTo>
                  <a:lnTo>
                    <a:pt x="48" y="282"/>
                  </a:lnTo>
                  <a:close/>
                  <a:moveTo>
                    <a:pt x="52" y="309"/>
                  </a:moveTo>
                  <a:lnTo>
                    <a:pt x="52" y="309"/>
                  </a:lnTo>
                  <a:lnTo>
                    <a:pt x="38" y="328"/>
                  </a:lnTo>
                  <a:lnTo>
                    <a:pt x="31" y="338"/>
                  </a:lnTo>
                  <a:lnTo>
                    <a:pt x="27" y="339"/>
                  </a:lnTo>
                  <a:lnTo>
                    <a:pt x="21" y="341"/>
                  </a:lnTo>
                  <a:lnTo>
                    <a:pt x="21" y="341"/>
                  </a:lnTo>
                  <a:lnTo>
                    <a:pt x="35" y="324"/>
                  </a:lnTo>
                  <a:lnTo>
                    <a:pt x="52" y="309"/>
                  </a:lnTo>
                  <a:lnTo>
                    <a:pt x="52" y="309"/>
                  </a:lnTo>
                  <a:close/>
                  <a:moveTo>
                    <a:pt x="67" y="328"/>
                  </a:moveTo>
                  <a:lnTo>
                    <a:pt x="67" y="328"/>
                  </a:lnTo>
                  <a:lnTo>
                    <a:pt x="59" y="339"/>
                  </a:lnTo>
                  <a:lnTo>
                    <a:pt x="52" y="351"/>
                  </a:lnTo>
                  <a:lnTo>
                    <a:pt x="44" y="362"/>
                  </a:lnTo>
                  <a:lnTo>
                    <a:pt x="40" y="370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5" y="370"/>
                  </a:lnTo>
                  <a:lnTo>
                    <a:pt x="35" y="362"/>
                  </a:lnTo>
                  <a:lnTo>
                    <a:pt x="37" y="357"/>
                  </a:lnTo>
                  <a:lnTo>
                    <a:pt x="40" y="349"/>
                  </a:lnTo>
                  <a:lnTo>
                    <a:pt x="54" y="338"/>
                  </a:lnTo>
                  <a:lnTo>
                    <a:pt x="67" y="328"/>
                  </a:lnTo>
                  <a:lnTo>
                    <a:pt x="67" y="328"/>
                  </a:lnTo>
                  <a:close/>
                  <a:moveTo>
                    <a:pt x="44" y="393"/>
                  </a:moveTo>
                  <a:lnTo>
                    <a:pt x="44" y="393"/>
                  </a:lnTo>
                  <a:lnTo>
                    <a:pt x="48" y="385"/>
                  </a:lnTo>
                  <a:lnTo>
                    <a:pt x="54" y="381"/>
                  </a:lnTo>
                  <a:lnTo>
                    <a:pt x="59" y="376"/>
                  </a:lnTo>
                  <a:lnTo>
                    <a:pt x="63" y="370"/>
                  </a:lnTo>
                  <a:lnTo>
                    <a:pt x="63" y="370"/>
                  </a:lnTo>
                  <a:lnTo>
                    <a:pt x="65" y="374"/>
                  </a:lnTo>
                  <a:lnTo>
                    <a:pt x="63" y="378"/>
                  </a:lnTo>
                  <a:lnTo>
                    <a:pt x="59" y="383"/>
                  </a:lnTo>
                  <a:lnTo>
                    <a:pt x="54" y="391"/>
                  </a:lnTo>
                  <a:lnTo>
                    <a:pt x="52" y="399"/>
                  </a:lnTo>
                  <a:lnTo>
                    <a:pt x="52" y="399"/>
                  </a:lnTo>
                  <a:lnTo>
                    <a:pt x="48" y="399"/>
                  </a:lnTo>
                  <a:lnTo>
                    <a:pt x="48" y="397"/>
                  </a:lnTo>
                  <a:lnTo>
                    <a:pt x="44" y="393"/>
                  </a:lnTo>
                  <a:lnTo>
                    <a:pt x="44" y="393"/>
                  </a:lnTo>
                  <a:close/>
                  <a:moveTo>
                    <a:pt x="67" y="416"/>
                  </a:moveTo>
                  <a:lnTo>
                    <a:pt x="67" y="416"/>
                  </a:lnTo>
                  <a:lnTo>
                    <a:pt x="65" y="414"/>
                  </a:lnTo>
                  <a:lnTo>
                    <a:pt x="63" y="410"/>
                  </a:lnTo>
                  <a:lnTo>
                    <a:pt x="67" y="406"/>
                  </a:lnTo>
                  <a:lnTo>
                    <a:pt x="71" y="400"/>
                  </a:lnTo>
                  <a:lnTo>
                    <a:pt x="75" y="397"/>
                  </a:lnTo>
                  <a:lnTo>
                    <a:pt x="75" y="397"/>
                  </a:lnTo>
                  <a:lnTo>
                    <a:pt x="75" y="400"/>
                  </a:lnTo>
                  <a:lnTo>
                    <a:pt x="73" y="406"/>
                  </a:lnTo>
                  <a:lnTo>
                    <a:pt x="69" y="410"/>
                  </a:lnTo>
                  <a:lnTo>
                    <a:pt x="67" y="416"/>
                  </a:lnTo>
                  <a:lnTo>
                    <a:pt x="67" y="416"/>
                  </a:lnTo>
                  <a:close/>
                  <a:moveTo>
                    <a:pt x="84" y="431"/>
                  </a:moveTo>
                  <a:lnTo>
                    <a:pt x="84" y="431"/>
                  </a:lnTo>
                  <a:lnTo>
                    <a:pt x="82" y="431"/>
                  </a:lnTo>
                  <a:lnTo>
                    <a:pt x="80" y="429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84" y="421"/>
                  </a:lnTo>
                  <a:lnTo>
                    <a:pt x="86" y="419"/>
                  </a:lnTo>
                  <a:lnTo>
                    <a:pt x="88" y="416"/>
                  </a:lnTo>
                  <a:lnTo>
                    <a:pt x="92" y="416"/>
                  </a:lnTo>
                  <a:lnTo>
                    <a:pt x="92" y="416"/>
                  </a:lnTo>
                  <a:lnTo>
                    <a:pt x="88" y="423"/>
                  </a:lnTo>
                  <a:lnTo>
                    <a:pt x="84" y="431"/>
                  </a:lnTo>
                  <a:lnTo>
                    <a:pt x="84" y="431"/>
                  </a:lnTo>
                  <a:close/>
                  <a:moveTo>
                    <a:pt x="103" y="446"/>
                  </a:moveTo>
                  <a:lnTo>
                    <a:pt x="103" y="446"/>
                  </a:lnTo>
                  <a:lnTo>
                    <a:pt x="101" y="444"/>
                  </a:lnTo>
                  <a:lnTo>
                    <a:pt x="101" y="442"/>
                  </a:lnTo>
                  <a:lnTo>
                    <a:pt x="103" y="439"/>
                  </a:lnTo>
                  <a:lnTo>
                    <a:pt x="107" y="435"/>
                  </a:lnTo>
                  <a:lnTo>
                    <a:pt x="111" y="431"/>
                  </a:lnTo>
                  <a:lnTo>
                    <a:pt x="111" y="431"/>
                  </a:lnTo>
                  <a:lnTo>
                    <a:pt x="111" y="435"/>
                  </a:lnTo>
                  <a:lnTo>
                    <a:pt x="109" y="440"/>
                  </a:lnTo>
                  <a:lnTo>
                    <a:pt x="103" y="446"/>
                  </a:lnTo>
                  <a:lnTo>
                    <a:pt x="103" y="446"/>
                  </a:lnTo>
                  <a:close/>
                  <a:moveTo>
                    <a:pt x="98" y="431"/>
                  </a:moveTo>
                  <a:lnTo>
                    <a:pt x="98" y="431"/>
                  </a:lnTo>
                  <a:lnTo>
                    <a:pt x="96" y="429"/>
                  </a:lnTo>
                  <a:lnTo>
                    <a:pt x="98" y="425"/>
                  </a:lnTo>
                  <a:lnTo>
                    <a:pt x="101" y="418"/>
                  </a:lnTo>
                  <a:lnTo>
                    <a:pt x="105" y="410"/>
                  </a:lnTo>
                  <a:lnTo>
                    <a:pt x="107" y="406"/>
                  </a:lnTo>
                  <a:lnTo>
                    <a:pt x="107" y="400"/>
                  </a:lnTo>
                  <a:lnTo>
                    <a:pt x="107" y="400"/>
                  </a:lnTo>
                  <a:lnTo>
                    <a:pt x="111" y="402"/>
                  </a:lnTo>
                  <a:lnTo>
                    <a:pt x="115" y="406"/>
                  </a:lnTo>
                  <a:lnTo>
                    <a:pt x="119" y="414"/>
                  </a:lnTo>
                  <a:lnTo>
                    <a:pt x="119" y="414"/>
                  </a:lnTo>
                  <a:lnTo>
                    <a:pt x="107" y="423"/>
                  </a:lnTo>
                  <a:lnTo>
                    <a:pt x="98" y="431"/>
                  </a:lnTo>
                  <a:lnTo>
                    <a:pt x="98" y="431"/>
                  </a:lnTo>
                  <a:close/>
                  <a:moveTo>
                    <a:pt x="128" y="461"/>
                  </a:moveTo>
                  <a:lnTo>
                    <a:pt x="128" y="461"/>
                  </a:lnTo>
                  <a:lnTo>
                    <a:pt x="126" y="461"/>
                  </a:lnTo>
                  <a:lnTo>
                    <a:pt x="124" y="460"/>
                  </a:lnTo>
                  <a:lnTo>
                    <a:pt x="126" y="456"/>
                  </a:lnTo>
                  <a:lnTo>
                    <a:pt x="128" y="452"/>
                  </a:lnTo>
                  <a:lnTo>
                    <a:pt x="134" y="450"/>
                  </a:lnTo>
                  <a:lnTo>
                    <a:pt x="134" y="450"/>
                  </a:lnTo>
                  <a:lnTo>
                    <a:pt x="132" y="456"/>
                  </a:lnTo>
                  <a:lnTo>
                    <a:pt x="130" y="460"/>
                  </a:lnTo>
                  <a:lnTo>
                    <a:pt x="128" y="461"/>
                  </a:lnTo>
                  <a:lnTo>
                    <a:pt x="128" y="461"/>
                  </a:lnTo>
                  <a:close/>
                  <a:moveTo>
                    <a:pt x="119" y="446"/>
                  </a:moveTo>
                  <a:lnTo>
                    <a:pt x="119" y="446"/>
                  </a:lnTo>
                  <a:lnTo>
                    <a:pt x="120" y="440"/>
                  </a:lnTo>
                  <a:lnTo>
                    <a:pt x="122" y="435"/>
                  </a:lnTo>
                  <a:lnTo>
                    <a:pt x="126" y="429"/>
                  </a:lnTo>
                  <a:lnTo>
                    <a:pt x="128" y="423"/>
                  </a:lnTo>
                  <a:lnTo>
                    <a:pt x="128" y="423"/>
                  </a:lnTo>
                  <a:lnTo>
                    <a:pt x="134" y="425"/>
                  </a:lnTo>
                  <a:lnTo>
                    <a:pt x="138" y="429"/>
                  </a:lnTo>
                  <a:lnTo>
                    <a:pt x="138" y="429"/>
                  </a:lnTo>
                  <a:lnTo>
                    <a:pt x="136" y="437"/>
                  </a:lnTo>
                  <a:lnTo>
                    <a:pt x="132" y="440"/>
                  </a:lnTo>
                  <a:lnTo>
                    <a:pt x="119" y="446"/>
                  </a:lnTo>
                  <a:lnTo>
                    <a:pt x="119" y="446"/>
                  </a:lnTo>
                  <a:close/>
                  <a:moveTo>
                    <a:pt x="145" y="471"/>
                  </a:moveTo>
                  <a:lnTo>
                    <a:pt x="145" y="471"/>
                  </a:lnTo>
                  <a:lnTo>
                    <a:pt x="147" y="469"/>
                  </a:lnTo>
                  <a:lnTo>
                    <a:pt x="149" y="467"/>
                  </a:lnTo>
                  <a:lnTo>
                    <a:pt x="153" y="463"/>
                  </a:lnTo>
                  <a:lnTo>
                    <a:pt x="155" y="461"/>
                  </a:lnTo>
                  <a:lnTo>
                    <a:pt x="155" y="461"/>
                  </a:lnTo>
                  <a:lnTo>
                    <a:pt x="155" y="465"/>
                  </a:lnTo>
                  <a:lnTo>
                    <a:pt x="153" y="469"/>
                  </a:lnTo>
                  <a:lnTo>
                    <a:pt x="149" y="473"/>
                  </a:lnTo>
                  <a:lnTo>
                    <a:pt x="147" y="473"/>
                  </a:lnTo>
                  <a:lnTo>
                    <a:pt x="145" y="471"/>
                  </a:lnTo>
                  <a:lnTo>
                    <a:pt x="145" y="471"/>
                  </a:lnTo>
                  <a:close/>
                  <a:moveTo>
                    <a:pt x="143" y="454"/>
                  </a:moveTo>
                  <a:lnTo>
                    <a:pt x="143" y="454"/>
                  </a:lnTo>
                  <a:lnTo>
                    <a:pt x="147" y="446"/>
                  </a:lnTo>
                  <a:lnTo>
                    <a:pt x="151" y="439"/>
                  </a:lnTo>
                  <a:lnTo>
                    <a:pt x="151" y="439"/>
                  </a:lnTo>
                  <a:lnTo>
                    <a:pt x="155" y="440"/>
                  </a:lnTo>
                  <a:lnTo>
                    <a:pt x="159" y="442"/>
                  </a:lnTo>
                  <a:lnTo>
                    <a:pt x="159" y="442"/>
                  </a:lnTo>
                  <a:lnTo>
                    <a:pt x="157" y="446"/>
                  </a:lnTo>
                  <a:lnTo>
                    <a:pt x="153" y="450"/>
                  </a:lnTo>
                  <a:lnTo>
                    <a:pt x="149" y="452"/>
                  </a:lnTo>
                  <a:lnTo>
                    <a:pt x="143" y="454"/>
                  </a:lnTo>
                  <a:lnTo>
                    <a:pt x="143" y="454"/>
                  </a:lnTo>
                  <a:close/>
                  <a:moveTo>
                    <a:pt x="176" y="482"/>
                  </a:moveTo>
                  <a:lnTo>
                    <a:pt x="176" y="482"/>
                  </a:lnTo>
                  <a:lnTo>
                    <a:pt x="168" y="480"/>
                  </a:lnTo>
                  <a:lnTo>
                    <a:pt x="168" y="480"/>
                  </a:lnTo>
                  <a:lnTo>
                    <a:pt x="170" y="475"/>
                  </a:lnTo>
                  <a:lnTo>
                    <a:pt x="172" y="473"/>
                  </a:lnTo>
                  <a:lnTo>
                    <a:pt x="176" y="471"/>
                  </a:lnTo>
                  <a:lnTo>
                    <a:pt x="178" y="467"/>
                  </a:lnTo>
                  <a:lnTo>
                    <a:pt x="178" y="467"/>
                  </a:lnTo>
                  <a:lnTo>
                    <a:pt x="180" y="471"/>
                  </a:lnTo>
                  <a:lnTo>
                    <a:pt x="180" y="475"/>
                  </a:lnTo>
                  <a:lnTo>
                    <a:pt x="176" y="482"/>
                  </a:lnTo>
                  <a:lnTo>
                    <a:pt x="176" y="482"/>
                  </a:lnTo>
                  <a:close/>
                  <a:moveTo>
                    <a:pt x="168" y="463"/>
                  </a:moveTo>
                  <a:lnTo>
                    <a:pt x="168" y="463"/>
                  </a:lnTo>
                  <a:lnTo>
                    <a:pt x="170" y="458"/>
                  </a:lnTo>
                  <a:lnTo>
                    <a:pt x="172" y="454"/>
                  </a:lnTo>
                  <a:lnTo>
                    <a:pt x="176" y="454"/>
                  </a:lnTo>
                  <a:lnTo>
                    <a:pt x="176" y="454"/>
                  </a:lnTo>
                  <a:lnTo>
                    <a:pt x="178" y="458"/>
                  </a:lnTo>
                  <a:lnTo>
                    <a:pt x="176" y="460"/>
                  </a:lnTo>
                  <a:lnTo>
                    <a:pt x="168" y="463"/>
                  </a:lnTo>
                  <a:lnTo>
                    <a:pt x="168" y="463"/>
                  </a:lnTo>
                  <a:close/>
                  <a:moveTo>
                    <a:pt x="301" y="477"/>
                  </a:moveTo>
                  <a:lnTo>
                    <a:pt x="301" y="477"/>
                  </a:lnTo>
                  <a:lnTo>
                    <a:pt x="284" y="475"/>
                  </a:lnTo>
                  <a:lnTo>
                    <a:pt x="269" y="473"/>
                  </a:lnTo>
                  <a:lnTo>
                    <a:pt x="239" y="467"/>
                  </a:lnTo>
                  <a:lnTo>
                    <a:pt x="210" y="456"/>
                  </a:lnTo>
                  <a:lnTo>
                    <a:pt x="183" y="442"/>
                  </a:lnTo>
                  <a:lnTo>
                    <a:pt x="183" y="442"/>
                  </a:lnTo>
                  <a:lnTo>
                    <a:pt x="166" y="435"/>
                  </a:lnTo>
                  <a:lnTo>
                    <a:pt x="151" y="423"/>
                  </a:lnTo>
                  <a:lnTo>
                    <a:pt x="138" y="412"/>
                  </a:lnTo>
                  <a:lnTo>
                    <a:pt x="126" y="400"/>
                  </a:lnTo>
                  <a:lnTo>
                    <a:pt x="115" y="387"/>
                  </a:lnTo>
                  <a:lnTo>
                    <a:pt x="107" y="372"/>
                  </a:lnTo>
                  <a:lnTo>
                    <a:pt x="98" y="357"/>
                  </a:lnTo>
                  <a:lnTo>
                    <a:pt x="90" y="338"/>
                  </a:lnTo>
                  <a:lnTo>
                    <a:pt x="90" y="338"/>
                  </a:lnTo>
                  <a:lnTo>
                    <a:pt x="82" y="311"/>
                  </a:lnTo>
                  <a:lnTo>
                    <a:pt x="78" y="282"/>
                  </a:lnTo>
                  <a:lnTo>
                    <a:pt x="78" y="256"/>
                  </a:lnTo>
                  <a:lnTo>
                    <a:pt x="80" y="227"/>
                  </a:lnTo>
                  <a:lnTo>
                    <a:pt x="86" y="200"/>
                  </a:lnTo>
                  <a:lnTo>
                    <a:pt x="94" y="174"/>
                  </a:lnTo>
                  <a:lnTo>
                    <a:pt x="103" y="147"/>
                  </a:lnTo>
                  <a:lnTo>
                    <a:pt x="115" y="124"/>
                  </a:lnTo>
                  <a:lnTo>
                    <a:pt x="115" y="124"/>
                  </a:lnTo>
                  <a:lnTo>
                    <a:pt x="130" y="99"/>
                  </a:lnTo>
                  <a:lnTo>
                    <a:pt x="151" y="75"/>
                  </a:lnTo>
                  <a:lnTo>
                    <a:pt x="176" y="50"/>
                  </a:lnTo>
                  <a:lnTo>
                    <a:pt x="187" y="40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212" y="25"/>
                  </a:lnTo>
                  <a:lnTo>
                    <a:pt x="227" y="19"/>
                  </a:lnTo>
                  <a:lnTo>
                    <a:pt x="244" y="15"/>
                  </a:lnTo>
                  <a:lnTo>
                    <a:pt x="261" y="14"/>
                  </a:lnTo>
                  <a:lnTo>
                    <a:pt x="281" y="14"/>
                  </a:lnTo>
                  <a:lnTo>
                    <a:pt x="300" y="15"/>
                  </a:lnTo>
                  <a:lnTo>
                    <a:pt x="317" y="19"/>
                  </a:lnTo>
                  <a:lnTo>
                    <a:pt x="336" y="25"/>
                  </a:lnTo>
                  <a:lnTo>
                    <a:pt x="336" y="25"/>
                  </a:lnTo>
                  <a:lnTo>
                    <a:pt x="355" y="33"/>
                  </a:lnTo>
                  <a:lnTo>
                    <a:pt x="372" y="42"/>
                  </a:lnTo>
                  <a:lnTo>
                    <a:pt x="385" y="52"/>
                  </a:lnTo>
                  <a:lnTo>
                    <a:pt x="399" y="63"/>
                  </a:lnTo>
                  <a:lnTo>
                    <a:pt x="410" y="75"/>
                  </a:lnTo>
                  <a:lnTo>
                    <a:pt x="422" y="88"/>
                  </a:lnTo>
                  <a:lnTo>
                    <a:pt x="433" y="105"/>
                  </a:lnTo>
                  <a:lnTo>
                    <a:pt x="443" y="122"/>
                  </a:lnTo>
                  <a:lnTo>
                    <a:pt x="443" y="122"/>
                  </a:lnTo>
                  <a:lnTo>
                    <a:pt x="420" y="145"/>
                  </a:lnTo>
                  <a:lnTo>
                    <a:pt x="403" y="156"/>
                  </a:lnTo>
                  <a:lnTo>
                    <a:pt x="397" y="160"/>
                  </a:lnTo>
                  <a:lnTo>
                    <a:pt x="389" y="162"/>
                  </a:lnTo>
                  <a:lnTo>
                    <a:pt x="389" y="162"/>
                  </a:lnTo>
                  <a:lnTo>
                    <a:pt x="383" y="160"/>
                  </a:lnTo>
                  <a:lnTo>
                    <a:pt x="378" y="158"/>
                  </a:lnTo>
                  <a:lnTo>
                    <a:pt x="366" y="147"/>
                  </a:lnTo>
                  <a:lnTo>
                    <a:pt x="353" y="136"/>
                  </a:lnTo>
                  <a:lnTo>
                    <a:pt x="340" y="126"/>
                  </a:lnTo>
                  <a:lnTo>
                    <a:pt x="340" y="126"/>
                  </a:lnTo>
                  <a:lnTo>
                    <a:pt x="324" y="118"/>
                  </a:lnTo>
                  <a:lnTo>
                    <a:pt x="309" y="113"/>
                  </a:lnTo>
                  <a:lnTo>
                    <a:pt x="292" y="111"/>
                  </a:lnTo>
                  <a:lnTo>
                    <a:pt x="275" y="113"/>
                  </a:lnTo>
                  <a:lnTo>
                    <a:pt x="260" y="115"/>
                  </a:lnTo>
                  <a:lnTo>
                    <a:pt x="242" y="120"/>
                  </a:lnTo>
                  <a:lnTo>
                    <a:pt x="229" y="13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00" y="153"/>
                  </a:lnTo>
                  <a:lnTo>
                    <a:pt x="187" y="168"/>
                  </a:lnTo>
                  <a:lnTo>
                    <a:pt x="174" y="185"/>
                  </a:lnTo>
                  <a:lnTo>
                    <a:pt x="166" y="202"/>
                  </a:lnTo>
                  <a:lnTo>
                    <a:pt x="166" y="202"/>
                  </a:lnTo>
                  <a:lnTo>
                    <a:pt x="162" y="214"/>
                  </a:lnTo>
                  <a:lnTo>
                    <a:pt x="160" y="227"/>
                  </a:lnTo>
                  <a:lnTo>
                    <a:pt x="160" y="256"/>
                  </a:lnTo>
                  <a:lnTo>
                    <a:pt x="162" y="284"/>
                  </a:lnTo>
                  <a:lnTo>
                    <a:pt x="166" y="307"/>
                  </a:lnTo>
                  <a:lnTo>
                    <a:pt x="166" y="307"/>
                  </a:lnTo>
                  <a:lnTo>
                    <a:pt x="172" y="317"/>
                  </a:lnTo>
                  <a:lnTo>
                    <a:pt x="178" y="326"/>
                  </a:lnTo>
                  <a:lnTo>
                    <a:pt x="191" y="345"/>
                  </a:lnTo>
                  <a:lnTo>
                    <a:pt x="191" y="345"/>
                  </a:lnTo>
                  <a:lnTo>
                    <a:pt x="199" y="355"/>
                  </a:lnTo>
                  <a:lnTo>
                    <a:pt x="208" y="362"/>
                  </a:lnTo>
                  <a:lnTo>
                    <a:pt x="220" y="372"/>
                  </a:lnTo>
                  <a:lnTo>
                    <a:pt x="231" y="378"/>
                  </a:lnTo>
                  <a:lnTo>
                    <a:pt x="244" y="385"/>
                  </a:lnTo>
                  <a:lnTo>
                    <a:pt x="258" y="389"/>
                  </a:lnTo>
                  <a:lnTo>
                    <a:pt x="269" y="393"/>
                  </a:lnTo>
                  <a:lnTo>
                    <a:pt x="282" y="397"/>
                  </a:lnTo>
                  <a:lnTo>
                    <a:pt x="282" y="397"/>
                  </a:lnTo>
                  <a:lnTo>
                    <a:pt x="303" y="397"/>
                  </a:lnTo>
                  <a:lnTo>
                    <a:pt x="322" y="395"/>
                  </a:lnTo>
                  <a:lnTo>
                    <a:pt x="342" y="393"/>
                  </a:lnTo>
                  <a:lnTo>
                    <a:pt x="359" y="387"/>
                  </a:lnTo>
                  <a:lnTo>
                    <a:pt x="391" y="374"/>
                  </a:lnTo>
                  <a:lnTo>
                    <a:pt x="418" y="360"/>
                  </a:lnTo>
                  <a:lnTo>
                    <a:pt x="418" y="360"/>
                  </a:lnTo>
                  <a:lnTo>
                    <a:pt x="437" y="391"/>
                  </a:lnTo>
                  <a:lnTo>
                    <a:pt x="444" y="408"/>
                  </a:lnTo>
                  <a:lnTo>
                    <a:pt x="448" y="418"/>
                  </a:lnTo>
                  <a:lnTo>
                    <a:pt x="450" y="427"/>
                  </a:lnTo>
                  <a:lnTo>
                    <a:pt x="450" y="427"/>
                  </a:lnTo>
                  <a:lnTo>
                    <a:pt x="431" y="435"/>
                  </a:lnTo>
                  <a:lnTo>
                    <a:pt x="414" y="442"/>
                  </a:lnTo>
                  <a:lnTo>
                    <a:pt x="380" y="458"/>
                  </a:lnTo>
                  <a:lnTo>
                    <a:pt x="362" y="465"/>
                  </a:lnTo>
                  <a:lnTo>
                    <a:pt x="343" y="471"/>
                  </a:lnTo>
                  <a:lnTo>
                    <a:pt x="324" y="475"/>
                  </a:lnTo>
                  <a:lnTo>
                    <a:pt x="301" y="477"/>
                  </a:lnTo>
                  <a:lnTo>
                    <a:pt x="301" y="4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/>
            </a:p>
          </p:txBody>
        </p:sp>
        <p:sp>
          <p:nvSpPr>
            <p:cNvPr id="23" name="Freeform 84"/>
            <p:cNvSpPr>
              <a:spLocks noEditPoints="1"/>
            </p:cNvSpPr>
            <p:nvPr/>
          </p:nvSpPr>
          <p:spPr bwMode="auto">
            <a:xfrm>
              <a:off x="6227374" y="525405"/>
              <a:ext cx="622601" cy="915767"/>
            </a:xfrm>
            <a:custGeom>
              <a:avLst/>
              <a:gdLst/>
              <a:ahLst/>
              <a:cxnLst>
                <a:cxn ang="0">
                  <a:pos x="99" y="182"/>
                </a:cxn>
                <a:cxn ang="0">
                  <a:pos x="158" y="120"/>
                </a:cxn>
                <a:cxn ang="0">
                  <a:pos x="93" y="80"/>
                </a:cxn>
                <a:cxn ang="0">
                  <a:pos x="191" y="53"/>
                </a:cxn>
                <a:cxn ang="0">
                  <a:pos x="69" y="0"/>
                </a:cxn>
                <a:cxn ang="0">
                  <a:pos x="2" y="32"/>
                </a:cxn>
                <a:cxn ang="0">
                  <a:pos x="10" y="274"/>
                </a:cxn>
                <a:cxn ang="0">
                  <a:pos x="160" y="299"/>
                </a:cxn>
                <a:cxn ang="0">
                  <a:pos x="206" y="247"/>
                </a:cxn>
                <a:cxn ang="0">
                  <a:pos x="99" y="160"/>
                </a:cxn>
                <a:cxn ang="0">
                  <a:pos x="120" y="165"/>
                </a:cxn>
                <a:cxn ang="0">
                  <a:pos x="92" y="59"/>
                </a:cxn>
                <a:cxn ang="0">
                  <a:pos x="118" y="74"/>
                </a:cxn>
                <a:cxn ang="0">
                  <a:pos x="124" y="62"/>
                </a:cxn>
                <a:cxn ang="0">
                  <a:pos x="141" y="59"/>
                </a:cxn>
                <a:cxn ang="0">
                  <a:pos x="149" y="66"/>
                </a:cxn>
                <a:cxn ang="0">
                  <a:pos x="23" y="34"/>
                </a:cxn>
                <a:cxn ang="0">
                  <a:pos x="36" y="223"/>
                </a:cxn>
                <a:cxn ang="0">
                  <a:pos x="36" y="242"/>
                </a:cxn>
                <a:cxn ang="0">
                  <a:pos x="21" y="101"/>
                </a:cxn>
                <a:cxn ang="0">
                  <a:pos x="33" y="125"/>
                </a:cxn>
                <a:cxn ang="0">
                  <a:pos x="33" y="125"/>
                </a:cxn>
                <a:cxn ang="0">
                  <a:pos x="34" y="152"/>
                </a:cxn>
                <a:cxn ang="0">
                  <a:pos x="21" y="192"/>
                </a:cxn>
                <a:cxn ang="0">
                  <a:pos x="36" y="194"/>
                </a:cxn>
                <a:cxn ang="0">
                  <a:pos x="29" y="57"/>
                </a:cxn>
                <a:cxn ang="0">
                  <a:pos x="23" y="78"/>
                </a:cxn>
                <a:cxn ang="0">
                  <a:pos x="23" y="53"/>
                </a:cxn>
                <a:cxn ang="0">
                  <a:pos x="25" y="104"/>
                </a:cxn>
                <a:cxn ang="0">
                  <a:pos x="19" y="131"/>
                </a:cxn>
                <a:cxn ang="0">
                  <a:pos x="12" y="167"/>
                </a:cxn>
                <a:cxn ang="0">
                  <a:pos x="13" y="190"/>
                </a:cxn>
                <a:cxn ang="0">
                  <a:pos x="15" y="207"/>
                </a:cxn>
                <a:cxn ang="0">
                  <a:pos x="19" y="226"/>
                </a:cxn>
                <a:cxn ang="0">
                  <a:pos x="17" y="257"/>
                </a:cxn>
                <a:cxn ang="0">
                  <a:pos x="29" y="41"/>
                </a:cxn>
                <a:cxn ang="0">
                  <a:pos x="23" y="28"/>
                </a:cxn>
                <a:cxn ang="0">
                  <a:pos x="46" y="276"/>
                </a:cxn>
                <a:cxn ang="0">
                  <a:pos x="53" y="291"/>
                </a:cxn>
                <a:cxn ang="0">
                  <a:pos x="67" y="272"/>
                </a:cxn>
                <a:cxn ang="0">
                  <a:pos x="73" y="289"/>
                </a:cxn>
                <a:cxn ang="0">
                  <a:pos x="76" y="274"/>
                </a:cxn>
                <a:cxn ang="0">
                  <a:pos x="92" y="289"/>
                </a:cxn>
                <a:cxn ang="0">
                  <a:pos x="97" y="276"/>
                </a:cxn>
                <a:cxn ang="0">
                  <a:pos x="122" y="285"/>
                </a:cxn>
                <a:cxn ang="0">
                  <a:pos x="124" y="274"/>
                </a:cxn>
                <a:cxn ang="0">
                  <a:pos x="132" y="291"/>
                </a:cxn>
                <a:cxn ang="0">
                  <a:pos x="143" y="270"/>
                </a:cxn>
                <a:cxn ang="0">
                  <a:pos x="154" y="284"/>
                </a:cxn>
                <a:cxn ang="0">
                  <a:pos x="160" y="270"/>
                </a:cxn>
                <a:cxn ang="0">
                  <a:pos x="174" y="282"/>
                </a:cxn>
                <a:cxn ang="0">
                  <a:pos x="172" y="274"/>
                </a:cxn>
                <a:cxn ang="0">
                  <a:pos x="42" y="228"/>
                </a:cxn>
                <a:cxn ang="0">
                  <a:pos x="187" y="26"/>
                </a:cxn>
                <a:cxn ang="0">
                  <a:pos x="86" y="114"/>
                </a:cxn>
                <a:cxn ang="0">
                  <a:pos x="147" y="152"/>
                </a:cxn>
                <a:cxn ang="0">
                  <a:pos x="116" y="221"/>
                </a:cxn>
                <a:cxn ang="0">
                  <a:pos x="198" y="259"/>
                </a:cxn>
              </a:cxnLst>
              <a:rect l="0" t="0" r="r" b="b"/>
              <a:pathLst>
                <a:path w="206" h="303">
                  <a:moveTo>
                    <a:pt x="200" y="211"/>
                  </a:moveTo>
                  <a:lnTo>
                    <a:pt x="200" y="211"/>
                  </a:lnTo>
                  <a:lnTo>
                    <a:pt x="175" y="211"/>
                  </a:lnTo>
                  <a:lnTo>
                    <a:pt x="149" y="213"/>
                  </a:lnTo>
                  <a:lnTo>
                    <a:pt x="122" y="213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97" y="196"/>
                  </a:lnTo>
                  <a:lnTo>
                    <a:pt x="97" y="188"/>
                  </a:lnTo>
                  <a:lnTo>
                    <a:pt x="99" y="182"/>
                  </a:lnTo>
                  <a:lnTo>
                    <a:pt x="99" y="182"/>
                  </a:lnTo>
                  <a:lnTo>
                    <a:pt x="114" y="181"/>
                  </a:lnTo>
                  <a:lnTo>
                    <a:pt x="128" y="181"/>
                  </a:lnTo>
                  <a:lnTo>
                    <a:pt x="128" y="181"/>
                  </a:lnTo>
                  <a:lnTo>
                    <a:pt x="135" y="175"/>
                  </a:lnTo>
                  <a:lnTo>
                    <a:pt x="145" y="167"/>
                  </a:lnTo>
                  <a:lnTo>
                    <a:pt x="153" y="162"/>
                  </a:lnTo>
                  <a:lnTo>
                    <a:pt x="160" y="154"/>
                  </a:lnTo>
                  <a:lnTo>
                    <a:pt x="160" y="154"/>
                  </a:lnTo>
                  <a:lnTo>
                    <a:pt x="158" y="142"/>
                  </a:lnTo>
                  <a:lnTo>
                    <a:pt x="158" y="131"/>
                  </a:lnTo>
                  <a:lnTo>
                    <a:pt x="158" y="120"/>
                  </a:lnTo>
                  <a:lnTo>
                    <a:pt x="156" y="110"/>
                  </a:lnTo>
                  <a:lnTo>
                    <a:pt x="156" y="110"/>
                  </a:lnTo>
                  <a:lnTo>
                    <a:pt x="141" y="110"/>
                  </a:lnTo>
                  <a:lnTo>
                    <a:pt x="124" y="110"/>
                  </a:lnTo>
                  <a:lnTo>
                    <a:pt x="107" y="110"/>
                  </a:lnTo>
                  <a:lnTo>
                    <a:pt x="93" y="108"/>
                  </a:lnTo>
                  <a:lnTo>
                    <a:pt x="93" y="108"/>
                  </a:lnTo>
                  <a:lnTo>
                    <a:pt x="92" y="93"/>
                  </a:lnTo>
                  <a:lnTo>
                    <a:pt x="93" y="87"/>
                  </a:lnTo>
                  <a:lnTo>
                    <a:pt x="93" y="80"/>
                  </a:lnTo>
                  <a:lnTo>
                    <a:pt x="93" y="80"/>
                  </a:lnTo>
                  <a:lnTo>
                    <a:pt x="114" y="80"/>
                  </a:lnTo>
                  <a:lnTo>
                    <a:pt x="137" y="80"/>
                  </a:lnTo>
                  <a:lnTo>
                    <a:pt x="137" y="80"/>
                  </a:lnTo>
                  <a:lnTo>
                    <a:pt x="151" y="80"/>
                  </a:lnTo>
                  <a:lnTo>
                    <a:pt x="160" y="78"/>
                  </a:lnTo>
                  <a:lnTo>
                    <a:pt x="168" y="72"/>
                  </a:lnTo>
                  <a:lnTo>
                    <a:pt x="177" y="66"/>
                  </a:lnTo>
                  <a:lnTo>
                    <a:pt x="177" y="66"/>
                  </a:lnTo>
                  <a:lnTo>
                    <a:pt x="187" y="59"/>
                  </a:lnTo>
                  <a:lnTo>
                    <a:pt x="189" y="55"/>
                  </a:lnTo>
                  <a:lnTo>
                    <a:pt x="191" y="53"/>
                  </a:lnTo>
                  <a:lnTo>
                    <a:pt x="191" y="53"/>
                  </a:lnTo>
                  <a:lnTo>
                    <a:pt x="193" y="41"/>
                  </a:lnTo>
                  <a:lnTo>
                    <a:pt x="193" y="28"/>
                  </a:lnTo>
                  <a:lnTo>
                    <a:pt x="191" y="15"/>
                  </a:lnTo>
                  <a:lnTo>
                    <a:pt x="191" y="1"/>
                  </a:lnTo>
                  <a:lnTo>
                    <a:pt x="191" y="1"/>
                  </a:lnTo>
                  <a:lnTo>
                    <a:pt x="170" y="0"/>
                  </a:lnTo>
                  <a:lnTo>
                    <a:pt x="147" y="0"/>
                  </a:lnTo>
                  <a:lnTo>
                    <a:pt x="99" y="1"/>
                  </a:lnTo>
                  <a:lnTo>
                    <a:pt x="99" y="1"/>
                  </a:lnTo>
                  <a:lnTo>
                    <a:pt x="69" y="0"/>
                  </a:lnTo>
                  <a:lnTo>
                    <a:pt x="55" y="1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38" y="3"/>
                  </a:lnTo>
                  <a:lnTo>
                    <a:pt x="33" y="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10" y="24"/>
                  </a:lnTo>
                  <a:lnTo>
                    <a:pt x="4" y="2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0" y="41"/>
                  </a:lnTo>
                  <a:lnTo>
                    <a:pt x="0" y="53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127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8" y="219"/>
                  </a:lnTo>
                  <a:lnTo>
                    <a:pt x="10" y="261"/>
                  </a:lnTo>
                  <a:lnTo>
                    <a:pt x="10" y="261"/>
                  </a:lnTo>
                  <a:lnTo>
                    <a:pt x="10" y="274"/>
                  </a:lnTo>
                  <a:lnTo>
                    <a:pt x="10" y="285"/>
                  </a:lnTo>
                  <a:lnTo>
                    <a:pt x="13" y="295"/>
                  </a:lnTo>
                  <a:lnTo>
                    <a:pt x="15" y="297"/>
                  </a:lnTo>
                  <a:lnTo>
                    <a:pt x="19" y="301"/>
                  </a:lnTo>
                  <a:lnTo>
                    <a:pt x="19" y="301"/>
                  </a:lnTo>
                  <a:lnTo>
                    <a:pt x="50" y="301"/>
                  </a:lnTo>
                  <a:lnTo>
                    <a:pt x="84" y="303"/>
                  </a:lnTo>
                  <a:lnTo>
                    <a:pt x="116" y="303"/>
                  </a:lnTo>
                  <a:lnTo>
                    <a:pt x="149" y="301"/>
                  </a:lnTo>
                  <a:lnTo>
                    <a:pt x="149" y="301"/>
                  </a:lnTo>
                  <a:lnTo>
                    <a:pt x="160" y="299"/>
                  </a:lnTo>
                  <a:lnTo>
                    <a:pt x="170" y="297"/>
                  </a:lnTo>
                  <a:lnTo>
                    <a:pt x="170" y="297"/>
                  </a:lnTo>
                  <a:lnTo>
                    <a:pt x="174" y="293"/>
                  </a:lnTo>
                  <a:lnTo>
                    <a:pt x="179" y="289"/>
                  </a:lnTo>
                  <a:lnTo>
                    <a:pt x="187" y="280"/>
                  </a:lnTo>
                  <a:lnTo>
                    <a:pt x="187" y="280"/>
                  </a:lnTo>
                  <a:lnTo>
                    <a:pt x="198" y="270"/>
                  </a:lnTo>
                  <a:lnTo>
                    <a:pt x="202" y="266"/>
                  </a:lnTo>
                  <a:lnTo>
                    <a:pt x="206" y="261"/>
                  </a:lnTo>
                  <a:lnTo>
                    <a:pt x="206" y="261"/>
                  </a:lnTo>
                  <a:lnTo>
                    <a:pt x="206" y="247"/>
                  </a:lnTo>
                  <a:lnTo>
                    <a:pt x="206" y="234"/>
                  </a:lnTo>
                  <a:lnTo>
                    <a:pt x="202" y="221"/>
                  </a:lnTo>
                  <a:lnTo>
                    <a:pt x="200" y="211"/>
                  </a:lnTo>
                  <a:lnTo>
                    <a:pt x="200" y="211"/>
                  </a:lnTo>
                  <a:close/>
                  <a:moveTo>
                    <a:pt x="97" y="165"/>
                  </a:moveTo>
                  <a:lnTo>
                    <a:pt x="97" y="165"/>
                  </a:lnTo>
                  <a:lnTo>
                    <a:pt x="95" y="163"/>
                  </a:lnTo>
                  <a:lnTo>
                    <a:pt x="95" y="162"/>
                  </a:lnTo>
                  <a:lnTo>
                    <a:pt x="97" y="160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97" y="163"/>
                  </a:lnTo>
                  <a:lnTo>
                    <a:pt x="97" y="165"/>
                  </a:lnTo>
                  <a:lnTo>
                    <a:pt x="97" y="165"/>
                  </a:lnTo>
                  <a:close/>
                  <a:moveTo>
                    <a:pt x="116" y="169"/>
                  </a:moveTo>
                  <a:lnTo>
                    <a:pt x="116" y="169"/>
                  </a:lnTo>
                  <a:lnTo>
                    <a:pt x="118" y="163"/>
                  </a:lnTo>
                  <a:lnTo>
                    <a:pt x="120" y="160"/>
                  </a:lnTo>
                  <a:lnTo>
                    <a:pt x="124" y="160"/>
                  </a:lnTo>
                  <a:lnTo>
                    <a:pt x="124" y="160"/>
                  </a:lnTo>
                  <a:lnTo>
                    <a:pt x="124" y="162"/>
                  </a:lnTo>
                  <a:lnTo>
                    <a:pt x="120" y="165"/>
                  </a:lnTo>
                  <a:lnTo>
                    <a:pt x="116" y="169"/>
                  </a:lnTo>
                  <a:lnTo>
                    <a:pt x="116" y="169"/>
                  </a:lnTo>
                  <a:close/>
                  <a:moveTo>
                    <a:pt x="92" y="59"/>
                  </a:moveTo>
                  <a:lnTo>
                    <a:pt x="92" y="59"/>
                  </a:lnTo>
                  <a:lnTo>
                    <a:pt x="92" y="53"/>
                  </a:lnTo>
                  <a:lnTo>
                    <a:pt x="92" y="53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5" y="57"/>
                  </a:lnTo>
                  <a:lnTo>
                    <a:pt x="93" y="57"/>
                  </a:lnTo>
                  <a:lnTo>
                    <a:pt x="92" y="59"/>
                  </a:lnTo>
                  <a:lnTo>
                    <a:pt x="92" y="59"/>
                  </a:lnTo>
                  <a:close/>
                  <a:moveTo>
                    <a:pt x="118" y="74"/>
                  </a:moveTo>
                  <a:lnTo>
                    <a:pt x="118" y="74"/>
                  </a:lnTo>
                  <a:lnTo>
                    <a:pt x="118" y="72"/>
                  </a:lnTo>
                  <a:lnTo>
                    <a:pt x="120" y="70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22" y="72"/>
                  </a:lnTo>
                  <a:lnTo>
                    <a:pt x="120" y="74"/>
                  </a:lnTo>
                  <a:lnTo>
                    <a:pt x="118" y="74"/>
                  </a:lnTo>
                  <a:lnTo>
                    <a:pt x="118" y="74"/>
                  </a:lnTo>
                  <a:close/>
                  <a:moveTo>
                    <a:pt x="113" y="68"/>
                  </a:moveTo>
                  <a:lnTo>
                    <a:pt x="113" y="68"/>
                  </a:lnTo>
                  <a:lnTo>
                    <a:pt x="116" y="62"/>
                  </a:lnTo>
                  <a:lnTo>
                    <a:pt x="120" y="57"/>
                  </a:lnTo>
                  <a:lnTo>
                    <a:pt x="124" y="53"/>
                  </a:lnTo>
                  <a:lnTo>
                    <a:pt x="128" y="51"/>
                  </a:lnTo>
                  <a:lnTo>
                    <a:pt x="132" y="53"/>
                  </a:lnTo>
                  <a:lnTo>
                    <a:pt x="132" y="53"/>
                  </a:lnTo>
                  <a:lnTo>
                    <a:pt x="128" y="57"/>
                  </a:lnTo>
                  <a:lnTo>
                    <a:pt x="124" y="62"/>
                  </a:lnTo>
                  <a:lnTo>
                    <a:pt x="113" y="68"/>
                  </a:lnTo>
                  <a:lnTo>
                    <a:pt x="113" y="68"/>
                  </a:lnTo>
                  <a:close/>
                  <a:moveTo>
                    <a:pt x="135" y="64"/>
                  </a:moveTo>
                  <a:lnTo>
                    <a:pt x="135" y="64"/>
                  </a:lnTo>
                  <a:lnTo>
                    <a:pt x="135" y="62"/>
                  </a:lnTo>
                  <a:lnTo>
                    <a:pt x="137" y="59"/>
                  </a:lnTo>
                  <a:lnTo>
                    <a:pt x="145" y="53"/>
                  </a:lnTo>
                  <a:lnTo>
                    <a:pt x="145" y="53"/>
                  </a:lnTo>
                  <a:lnTo>
                    <a:pt x="145" y="55"/>
                  </a:lnTo>
                  <a:lnTo>
                    <a:pt x="145" y="57"/>
                  </a:lnTo>
                  <a:lnTo>
                    <a:pt x="141" y="59"/>
                  </a:lnTo>
                  <a:lnTo>
                    <a:pt x="135" y="64"/>
                  </a:lnTo>
                  <a:lnTo>
                    <a:pt x="135" y="64"/>
                  </a:lnTo>
                  <a:close/>
                  <a:moveTo>
                    <a:pt x="149" y="66"/>
                  </a:moveTo>
                  <a:lnTo>
                    <a:pt x="149" y="66"/>
                  </a:lnTo>
                  <a:lnTo>
                    <a:pt x="153" y="59"/>
                  </a:lnTo>
                  <a:lnTo>
                    <a:pt x="156" y="55"/>
                  </a:lnTo>
                  <a:lnTo>
                    <a:pt x="162" y="55"/>
                  </a:lnTo>
                  <a:lnTo>
                    <a:pt x="162" y="55"/>
                  </a:lnTo>
                  <a:lnTo>
                    <a:pt x="160" y="59"/>
                  </a:lnTo>
                  <a:lnTo>
                    <a:pt x="156" y="61"/>
                  </a:lnTo>
                  <a:lnTo>
                    <a:pt x="149" y="66"/>
                  </a:lnTo>
                  <a:lnTo>
                    <a:pt x="149" y="66"/>
                  </a:lnTo>
                  <a:close/>
                  <a:moveTo>
                    <a:pt x="23" y="34"/>
                  </a:moveTo>
                  <a:lnTo>
                    <a:pt x="23" y="34"/>
                  </a:lnTo>
                  <a:lnTo>
                    <a:pt x="19" y="40"/>
                  </a:lnTo>
                  <a:lnTo>
                    <a:pt x="15" y="43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10" y="47"/>
                  </a:lnTo>
                  <a:lnTo>
                    <a:pt x="13" y="41"/>
                  </a:lnTo>
                  <a:lnTo>
                    <a:pt x="23" y="34"/>
                  </a:lnTo>
                  <a:lnTo>
                    <a:pt x="23" y="34"/>
                  </a:lnTo>
                  <a:close/>
                  <a:moveTo>
                    <a:pt x="36" y="223"/>
                  </a:moveTo>
                  <a:lnTo>
                    <a:pt x="36" y="223"/>
                  </a:lnTo>
                  <a:lnTo>
                    <a:pt x="29" y="230"/>
                  </a:lnTo>
                  <a:lnTo>
                    <a:pt x="21" y="236"/>
                  </a:lnTo>
                  <a:lnTo>
                    <a:pt x="21" y="236"/>
                  </a:lnTo>
                  <a:lnTo>
                    <a:pt x="34" y="215"/>
                  </a:lnTo>
                  <a:lnTo>
                    <a:pt x="34" y="215"/>
                  </a:lnTo>
                  <a:lnTo>
                    <a:pt x="36" y="217"/>
                  </a:lnTo>
                  <a:lnTo>
                    <a:pt x="36" y="219"/>
                  </a:lnTo>
                  <a:lnTo>
                    <a:pt x="36" y="223"/>
                  </a:lnTo>
                  <a:lnTo>
                    <a:pt x="36" y="223"/>
                  </a:lnTo>
                  <a:close/>
                  <a:moveTo>
                    <a:pt x="36" y="242"/>
                  </a:moveTo>
                  <a:lnTo>
                    <a:pt x="36" y="242"/>
                  </a:lnTo>
                  <a:lnTo>
                    <a:pt x="34" y="247"/>
                  </a:lnTo>
                  <a:lnTo>
                    <a:pt x="31" y="251"/>
                  </a:lnTo>
                  <a:lnTo>
                    <a:pt x="27" y="253"/>
                  </a:lnTo>
                  <a:lnTo>
                    <a:pt x="23" y="259"/>
                  </a:lnTo>
                  <a:lnTo>
                    <a:pt x="23" y="259"/>
                  </a:lnTo>
                  <a:lnTo>
                    <a:pt x="27" y="249"/>
                  </a:lnTo>
                  <a:lnTo>
                    <a:pt x="31" y="243"/>
                  </a:lnTo>
                  <a:lnTo>
                    <a:pt x="36" y="242"/>
                  </a:lnTo>
                  <a:lnTo>
                    <a:pt x="36" y="242"/>
                  </a:lnTo>
                  <a:close/>
                  <a:moveTo>
                    <a:pt x="34" y="108"/>
                  </a:moveTo>
                  <a:lnTo>
                    <a:pt x="34" y="108"/>
                  </a:lnTo>
                  <a:lnTo>
                    <a:pt x="33" y="112"/>
                  </a:lnTo>
                  <a:lnTo>
                    <a:pt x="29" y="116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27" y="112"/>
                  </a:lnTo>
                  <a:lnTo>
                    <a:pt x="31" y="110"/>
                  </a:lnTo>
                  <a:lnTo>
                    <a:pt x="34" y="108"/>
                  </a:lnTo>
                  <a:lnTo>
                    <a:pt x="34" y="108"/>
                  </a:lnTo>
                  <a:close/>
                  <a:moveTo>
                    <a:pt x="21" y="101"/>
                  </a:moveTo>
                  <a:lnTo>
                    <a:pt x="21" y="101"/>
                  </a:lnTo>
                  <a:lnTo>
                    <a:pt x="23" y="97"/>
                  </a:lnTo>
                  <a:lnTo>
                    <a:pt x="25" y="93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33" y="93"/>
                  </a:lnTo>
                  <a:lnTo>
                    <a:pt x="29" y="97"/>
                  </a:lnTo>
                  <a:lnTo>
                    <a:pt x="25" y="97"/>
                  </a:lnTo>
                  <a:lnTo>
                    <a:pt x="21" y="101"/>
                  </a:lnTo>
                  <a:lnTo>
                    <a:pt x="21" y="101"/>
                  </a:lnTo>
                  <a:close/>
                  <a:moveTo>
                    <a:pt x="33" y="125"/>
                  </a:moveTo>
                  <a:lnTo>
                    <a:pt x="33" y="125"/>
                  </a:lnTo>
                  <a:lnTo>
                    <a:pt x="34" y="131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27" y="139"/>
                  </a:lnTo>
                  <a:lnTo>
                    <a:pt x="21" y="142"/>
                  </a:lnTo>
                  <a:lnTo>
                    <a:pt x="21" y="142"/>
                  </a:lnTo>
                  <a:lnTo>
                    <a:pt x="23" y="139"/>
                  </a:lnTo>
                  <a:lnTo>
                    <a:pt x="25" y="133"/>
                  </a:lnTo>
                  <a:lnTo>
                    <a:pt x="33" y="125"/>
                  </a:lnTo>
                  <a:lnTo>
                    <a:pt x="33" y="125"/>
                  </a:lnTo>
                  <a:close/>
                  <a:moveTo>
                    <a:pt x="34" y="152"/>
                  </a:moveTo>
                  <a:lnTo>
                    <a:pt x="34" y="152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27" y="163"/>
                  </a:lnTo>
                  <a:lnTo>
                    <a:pt x="19" y="169"/>
                  </a:lnTo>
                  <a:lnTo>
                    <a:pt x="19" y="169"/>
                  </a:lnTo>
                  <a:lnTo>
                    <a:pt x="21" y="163"/>
                  </a:lnTo>
                  <a:lnTo>
                    <a:pt x="25" y="160"/>
                  </a:lnTo>
                  <a:lnTo>
                    <a:pt x="29" y="154"/>
                  </a:lnTo>
                  <a:lnTo>
                    <a:pt x="34" y="152"/>
                  </a:lnTo>
                  <a:lnTo>
                    <a:pt x="34" y="152"/>
                  </a:lnTo>
                  <a:close/>
                  <a:moveTo>
                    <a:pt x="21" y="192"/>
                  </a:moveTo>
                  <a:lnTo>
                    <a:pt x="21" y="192"/>
                  </a:lnTo>
                  <a:lnTo>
                    <a:pt x="21" y="186"/>
                  </a:lnTo>
                  <a:lnTo>
                    <a:pt x="25" y="181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4" y="175"/>
                  </a:lnTo>
                  <a:lnTo>
                    <a:pt x="34" y="179"/>
                  </a:lnTo>
                  <a:lnTo>
                    <a:pt x="31" y="184"/>
                  </a:lnTo>
                  <a:lnTo>
                    <a:pt x="21" y="192"/>
                  </a:lnTo>
                  <a:lnTo>
                    <a:pt x="21" y="192"/>
                  </a:lnTo>
                  <a:close/>
                  <a:moveTo>
                    <a:pt x="36" y="200"/>
                  </a:moveTo>
                  <a:lnTo>
                    <a:pt x="36" y="200"/>
                  </a:lnTo>
                  <a:lnTo>
                    <a:pt x="29" y="205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3" y="207"/>
                  </a:lnTo>
                  <a:lnTo>
                    <a:pt x="27" y="203"/>
                  </a:lnTo>
                  <a:lnTo>
                    <a:pt x="34" y="194"/>
                  </a:lnTo>
                  <a:lnTo>
                    <a:pt x="34" y="194"/>
                  </a:lnTo>
                  <a:lnTo>
                    <a:pt x="36" y="194"/>
                  </a:lnTo>
                  <a:lnTo>
                    <a:pt x="36" y="196"/>
                  </a:lnTo>
                  <a:lnTo>
                    <a:pt x="36" y="200"/>
                  </a:lnTo>
                  <a:lnTo>
                    <a:pt x="36" y="200"/>
                  </a:lnTo>
                  <a:close/>
                  <a:moveTo>
                    <a:pt x="29" y="57"/>
                  </a:moveTo>
                  <a:lnTo>
                    <a:pt x="29" y="57"/>
                  </a:lnTo>
                  <a:lnTo>
                    <a:pt x="33" y="53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36" y="53"/>
                  </a:lnTo>
                  <a:lnTo>
                    <a:pt x="34" y="55"/>
                  </a:lnTo>
                  <a:lnTo>
                    <a:pt x="29" y="57"/>
                  </a:lnTo>
                  <a:lnTo>
                    <a:pt x="29" y="57"/>
                  </a:lnTo>
                  <a:close/>
                  <a:moveTo>
                    <a:pt x="34" y="68"/>
                  </a:moveTo>
                  <a:lnTo>
                    <a:pt x="34" y="68"/>
                  </a:lnTo>
                  <a:lnTo>
                    <a:pt x="34" y="72"/>
                  </a:lnTo>
                  <a:lnTo>
                    <a:pt x="33" y="76"/>
                  </a:lnTo>
                  <a:lnTo>
                    <a:pt x="27" y="80"/>
                  </a:lnTo>
                  <a:lnTo>
                    <a:pt x="21" y="83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19" y="81"/>
                  </a:lnTo>
                  <a:lnTo>
                    <a:pt x="23" y="78"/>
                  </a:lnTo>
                  <a:lnTo>
                    <a:pt x="34" y="68"/>
                  </a:lnTo>
                  <a:lnTo>
                    <a:pt x="34" y="68"/>
                  </a:lnTo>
                  <a:close/>
                  <a:moveTo>
                    <a:pt x="23" y="53"/>
                  </a:moveTo>
                  <a:lnTo>
                    <a:pt x="23" y="53"/>
                  </a:lnTo>
                  <a:lnTo>
                    <a:pt x="21" y="55"/>
                  </a:lnTo>
                  <a:lnTo>
                    <a:pt x="17" y="6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64"/>
                  </a:lnTo>
                  <a:lnTo>
                    <a:pt x="13" y="61"/>
                  </a:lnTo>
                  <a:lnTo>
                    <a:pt x="23" y="53"/>
                  </a:lnTo>
                  <a:lnTo>
                    <a:pt x="23" y="53"/>
                  </a:lnTo>
                  <a:close/>
                  <a:moveTo>
                    <a:pt x="25" y="104"/>
                  </a:moveTo>
                  <a:lnTo>
                    <a:pt x="25" y="104"/>
                  </a:lnTo>
                  <a:lnTo>
                    <a:pt x="17" y="11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8" y="120"/>
                  </a:lnTo>
                  <a:lnTo>
                    <a:pt x="10" y="116"/>
                  </a:lnTo>
                  <a:lnTo>
                    <a:pt x="13" y="112"/>
                  </a:lnTo>
                  <a:lnTo>
                    <a:pt x="19" y="108"/>
                  </a:lnTo>
                  <a:lnTo>
                    <a:pt x="25" y="104"/>
                  </a:lnTo>
                  <a:lnTo>
                    <a:pt x="25" y="104"/>
                  </a:lnTo>
                  <a:close/>
                  <a:moveTo>
                    <a:pt x="19" y="131"/>
                  </a:moveTo>
                  <a:lnTo>
                    <a:pt x="19" y="131"/>
                  </a:lnTo>
                  <a:lnTo>
                    <a:pt x="17" y="135"/>
                  </a:lnTo>
                  <a:lnTo>
                    <a:pt x="15" y="137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2" y="139"/>
                  </a:lnTo>
                  <a:lnTo>
                    <a:pt x="13" y="137"/>
                  </a:lnTo>
                  <a:lnTo>
                    <a:pt x="15" y="133"/>
                  </a:lnTo>
                  <a:lnTo>
                    <a:pt x="19" y="131"/>
                  </a:lnTo>
                  <a:lnTo>
                    <a:pt x="19" y="131"/>
                  </a:lnTo>
                  <a:close/>
                  <a:moveTo>
                    <a:pt x="10" y="160"/>
                  </a:moveTo>
                  <a:lnTo>
                    <a:pt x="10" y="160"/>
                  </a:lnTo>
                  <a:lnTo>
                    <a:pt x="15" y="158"/>
                  </a:lnTo>
                  <a:lnTo>
                    <a:pt x="19" y="15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5" y="150"/>
                  </a:lnTo>
                  <a:lnTo>
                    <a:pt x="21" y="156"/>
                  </a:lnTo>
                  <a:lnTo>
                    <a:pt x="15" y="162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0" y="165"/>
                  </a:lnTo>
                  <a:lnTo>
                    <a:pt x="10" y="163"/>
                  </a:lnTo>
                  <a:lnTo>
                    <a:pt x="10" y="160"/>
                  </a:lnTo>
                  <a:lnTo>
                    <a:pt x="10" y="160"/>
                  </a:lnTo>
                  <a:close/>
                  <a:moveTo>
                    <a:pt x="19" y="177"/>
                  </a:moveTo>
                  <a:lnTo>
                    <a:pt x="19" y="177"/>
                  </a:lnTo>
                  <a:lnTo>
                    <a:pt x="19" y="181"/>
                  </a:lnTo>
                  <a:lnTo>
                    <a:pt x="17" y="182"/>
                  </a:lnTo>
                  <a:lnTo>
                    <a:pt x="13" y="190"/>
                  </a:lnTo>
                  <a:lnTo>
                    <a:pt x="13" y="190"/>
                  </a:lnTo>
                  <a:lnTo>
                    <a:pt x="12" y="188"/>
                  </a:lnTo>
                  <a:lnTo>
                    <a:pt x="12" y="186"/>
                  </a:lnTo>
                  <a:lnTo>
                    <a:pt x="13" y="182"/>
                  </a:lnTo>
                  <a:lnTo>
                    <a:pt x="17" y="181"/>
                  </a:lnTo>
                  <a:lnTo>
                    <a:pt x="19" y="177"/>
                  </a:lnTo>
                  <a:lnTo>
                    <a:pt x="19" y="177"/>
                  </a:lnTo>
                  <a:close/>
                  <a:moveTo>
                    <a:pt x="12" y="211"/>
                  </a:moveTo>
                  <a:lnTo>
                    <a:pt x="12" y="211"/>
                  </a:lnTo>
                  <a:lnTo>
                    <a:pt x="13" y="207"/>
                  </a:lnTo>
                  <a:lnTo>
                    <a:pt x="15" y="207"/>
                  </a:lnTo>
                  <a:lnTo>
                    <a:pt x="15" y="207"/>
                  </a:lnTo>
                  <a:lnTo>
                    <a:pt x="15" y="211"/>
                  </a:lnTo>
                  <a:lnTo>
                    <a:pt x="12" y="211"/>
                  </a:lnTo>
                  <a:lnTo>
                    <a:pt x="12" y="211"/>
                  </a:lnTo>
                  <a:close/>
                  <a:moveTo>
                    <a:pt x="19" y="226"/>
                  </a:moveTo>
                  <a:lnTo>
                    <a:pt x="19" y="226"/>
                  </a:lnTo>
                  <a:lnTo>
                    <a:pt x="17" y="230"/>
                  </a:lnTo>
                  <a:lnTo>
                    <a:pt x="15" y="232"/>
                  </a:lnTo>
                  <a:lnTo>
                    <a:pt x="15" y="232"/>
                  </a:lnTo>
                  <a:lnTo>
                    <a:pt x="15" y="228"/>
                  </a:lnTo>
                  <a:lnTo>
                    <a:pt x="19" y="226"/>
                  </a:lnTo>
                  <a:lnTo>
                    <a:pt x="19" y="226"/>
                  </a:lnTo>
                  <a:close/>
                  <a:moveTo>
                    <a:pt x="17" y="257"/>
                  </a:moveTo>
                  <a:lnTo>
                    <a:pt x="17" y="257"/>
                  </a:lnTo>
                  <a:lnTo>
                    <a:pt x="15" y="253"/>
                  </a:lnTo>
                  <a:lnTo>
                    <a:pt x="17" y="249"/>
                  </a:lnTo>
                  <a:lnTo>
                    <a:pt x="19" y="247"/>
                  </a:lnTo>
                  <a:lnTo>
                    <a:pt x="23" y="243"/>
                  </a:lnTo>
                  <a:lnTo>
                    <a:pt x="23" y="243"/>
                  </a:lnTo>
                  <a:lnTo>
                    <a:pt x="23" y="247"/>
                  </a:lnTo>
                  <a:lnTo>
                    <a:pt x="21" y="249"/>
                  </a:lnTo>
                  <a:lnTo>
                    <a:pt x="17" y="257"/>
                  </a:lnTo>
                  <a:lnTo>
                    <a:pt x="17" y="257"/>
                  </a:lnTo>
                  <a:close/>
                  <a:moveTo>
                    <a:pt x="21" y="293"/>
                  </a:moveTo>
                  <a:lnTo>
                    <a:pt x="21" y="293"/>
                  </a:lnTo>
                  <a:lnTo>
                    <a:pt x="25" y="287"/>
                  </a:lnTo>
                  <a:lnTo>
                    <a:pt x="29" y="282"/>
                  </a:lnTo>
                  <a:lnTo>
                    <a:pt x="38" y="272"/>
                  </a:lnTo>
                  <a:lnTo>
                    <a:pt x="38" y="272"/>
                  </a:lnTo>
                  <a:lnTo>
                    <a:pt x="31" y="284"/>
                  </a:lnTo>
                  <a:lnTo>
                    <a:pt x="27" y="289"/>
                  </a:lnTo>
                  <a:lnTo>
                    <a:pt x="21" y="293"/>
                  </a:lnTo>
                  <a:lnTo>
                    <a:pt x="21" y="293"/>
                  </a:lnTo>
                  <a:close/>
                  <a:moveTo>
                    <a:pt x="29" y="41"/>
                  </a:moveTo>
                  <a:lnTo>
                    <a:pt x="29" y="41"/>
                  </a:lnTo>
                  <a:lnTo>
                    <a:pt x="33" y="36"/>
                  </a:lnTo>
                  <a:lnTo>
                    <a:pt x="34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6" y="38"/>
                  </a:lnTo>
                  <a:lnTo>
                    <a:pt x="34" y="38"/>
                  </a:lnTo>
                  <a:lnTo>
                    <a:pt x="31" y="40"/>
                  </a:lnTo>
                  <a:lnTo>
                    <a:pt x="29" y="41"/>
                  </a:lnTo>
                  <a:lnTo>
                    <a:pt x="29" y="41"/>
                  </a:lnTo>
                  <a:close/>
                  <a:moveTo>
                    <a:pt x="23" y="28"/>
                  </a:moveTo>
                  <a:lnTo>
                    <a:pt x="23" y="28"/>
                  </a:lnTo>
                  <a:lnTo>
                    <a:pt x="29" y="20"/>
                  </a:lnTo>
                  <a:lnTo>
                    <a:pt x="34" y="19"/>
                  </a:lnTo>
                  <a:lnTo>
                    <a:pt x="36" y="17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6" y="22"/>
                  </a:lnTo>
                  <a:lnTo>
                    <a:pt x="33" y="24"/>
                  </a:lnTo>
                  <a:lnTo>
                    <a:pt x="23" y="28"/>
                  </a:lnTo>
                  <a:lnTo>
                    <a:pt x="23" y="28"/>
                  </a:lnTo>
                  <a:close/>
                  <a:moveTo>
                    <a:pt x="46" y="276"/>
                  </a:moveTo>
                  <a:lnTo>
                    <a:pt x="46" y="276"/>
                  </a:lnTo>
                  <a:lnTo>
                    <a:pt x="46" y="274"/>
                  </a:lnTo>
                  <a:lnTo>
                    <a:pt x="48" y="272"/>
                  </a:lnTo>
                  <a:lnTo>
                    <a:pt x="50" y="272"/>
                  </a:lnTo>
                  <a:lnTo>
                    <a:pt x="50" y="272"/>
                  </a:lnTo>
                  <a:lnTo>
                    <a:pt x="48" y="274"/>
                  </a:lnTo>
                  <a:lnTo>
                    <a:pt x="46" y="276"/>
                  </a:lnTo>
                  <a:lnTo>
                    <a:pt x="46" y="276"/>
                  </a:lnTo>
                  <a:close/>
                  <a:moveTo>
                    <a:pt x="53" y="295"/>
                  </a:moveTo>
                  <a:lnTo>
                    <a:pt x="53" y="295"/>
                  </a:lnTo>
                  <a:lnTo>
                    <a:pt x="53" y="291"/>
                  </a:lnTo>
                  <a:lnTo>
                    <a:pt x="57" y="291"/>
                  </a:lnTo>
                  <a:lnTo>
                    <a:pt x="57" y="291"/>
                  </a:lnTo>
                  <a:lnTo>
                    <a:pt x="57" y="293"/>
                  </a:lnTo>
                  <a:lnTo>
                    <a:pt x="53" y="295"/>
                  </a:lnTo>
                  <a:lnTo>
                    <a:pt x="53" y="295"/>
                  </a:lnTo>
                  <a:close/>
                  <a:moveTo>
                    <a:pt x="50" y="287"/>
                  </a:moveTo>
                  <a:lnTo>
                    <a:pt x="50" y="287"/>
                  </a:lnTo>
                  <a:lnTo>
                    <a:pt x="55" y="278"/>
                  </a:lnTo>
                  <a:lnTo>
                    <a:pt x="59" y="274"/>
                  </a:lnTo>
                  <a:lnTo>
                    <a:pt x="67" y="272"/>
                  </a:lnTo>
                  <a:lnTo>
                    <a:pt x="67" y="272"/>
                  </a:lnTo>
                  <a:lnTo>
                    <a:pt x="63" y="278"/>
                  </a:lnTo>
                  <a:lnTo>
                    <a:pt x="59" y="282"/>
                  </a:lnTo>
                  <a:lnTo>
                    <a:pt x="50" y="287"/>
                  </a:lnTo>
                  <a:lnTo>
                    <a:pt x="50" y="287"/>
                  </a:lnTo>
                  <a:close/>
                  <a:moveTo>
                    <a:pt x="67" y="295"/>
                  </a:moveTo>
                  <a:lnTo>
                    <a:pt x="67" y="295"/>
                  </a:lnTo>
                  <a:lnTo>
                    <a:pt x="69" y="293"/>
                  </a:lnTo>
                  <a:lnTo>
                    <a:pt x="71" y="291"/>
                  </a:lnTo>
                  <a:lnTo>
                    <a:pt x="73" y="291"/>
                  </a:lnTo>
                  <a:lnTo>
                    <a:pt x="73" y="289"/>
                  </a:lnTo>
                  <a:lnTo>
                    <a:pt x="73" y="289"/>
                  </a:lnTo>
                  <a:lnTo>
                    <a:pt x="74" y="291"/>
                  </a:lnTo>
                  <a:lnTo>
                    <a:pt x="73" y="295"/>
                  </a:lnTo>
                  <a:lnTo>
                    <a:pt x="71" y="297"/>
                  </a:lnTo>
                  <a:lnTo>
                    <a:pt x="67" y="295"/>
                  </a:lnTo>
                  <a:lnTo>
                    <a:pt x="67" y="295"/>
                  </a:lnTo>
                  <a:close/>
                  <a:moveTo>
                    <a:pt x="69" y="285"/>
                  </a:moveTo>
                  <a:lnTo>
                    <a:pt x="69" y="285"/>
                  </a:lnTo>
                  <a:lnTo>
                    <a:pt x="71" y="282"/>
                  </a:lnTo>
                  <a:lnTo>
                    <a:pt x="73" y="280"/>
                  </a:lnTo>
                  <a:lnTo>
                    <a:pt x="76" y="274"/>
                  </a:lnTo>
                  <a:lnTo>
                    <a:pt x="76" y="274"/>
                  </a:lnTo>
                  <a:lnTo>
                    <a:pt x="82" y="274"/>
                  </a:lnTo>
                  <a:lnTo>
                    <a:pt x="82" y="274"/>
                  </a:lnTo>
                  <a:lnTo>
                    <a:pt x="80" y="278"/>
                  </a:lnTo>
                  <a:lnTo>
                    <a:pt x="76" y="280"/>
                  </a:lnTo>
                  <a:lnTo>
                    <a:pt x="69" y="285"/>
                  </a:lnTo>
                  <a:lnTo>
                    <a:pt x="69" y="285"/>
                  </a:lnTo>
                  <a:close/>
                  <a:moveTo>
                    <a:pt x="86" y="295"/>
                  </a:moveTo>
                  <a:lnTo>
                    <a:pt x="86" y="295"/>
                  </a:lnTo>
                  <a:lnTo>
                    <a:pt x="88" y="291"/>
                  </a:lnTo>
                  <a:lnTo>
                    <a:pt x="92" y="289"/>
                  </a:lnTo>
                  <a:lnTo>
                    <a:pt x="92" y="289"/>
                  </a:lnTo>
                  <a:lnTo>
                    <a:pt x="90" y="293"/>
                  </a:lnTo>
                  <a:lnTo>
                    <a:pt x="88" y="293"/>
                  </a:lnTo>
                  <a:lnTo>
                    <a:pt x="86" y="295"/>
                  </a:lnTo>
                  <a:lnTo>
                    <a:pt x="86" y="295"/>
                  </a:lnTo>
                  <a:close/>
                  <a:moveTo>
                    <a:pt x="86" y="284"/>
                  </a:moveTo>
                  <a:lnTo>
                    <a:pt x="86" y="284"/>
                  </a:lnTo>
                  <a:lnTo>
                    <a:pt x="90" y="282"/>
                  </a:lnTo>
                  <a:lnTo>
                    <a:pt x="92" y="278"/>
                  </a:lnTo>
                  <a:lnTo>
                    <a:pt x="93" y="276"/>
                  </a:lnTo>
                  <a:lnTo>
                    <a:pt x="97" y="276"/>
                  </a:lnTo>
                  <a:lnTo>
                    <a:pt x="97" y="276"/>
                  </a:lnTo>
                  <a:lnTo>
                    <a:pt x="92" y="282"/>
                  </a:lnTo>
                  <a:lnTo>
                    <a:pt x="88" y="284"/>
                  </a:lnTo>
                  <a:lnTo>
                    <a:pt x="86" y="284"/>
                  </a:lnTo>
                  <a:lnTo>
                    <a:pt x="86" y="284"/>
                  </a:lnTo>
                  <a:close/>
                  <a:moveTo>
                    <a:pt x="120" y="295"/>
                  </a:moveTo>
                  <a:lnTo>
                    <a:pt x="120" y="295"/>
                  </a:lnTo>
                  <a:lnTo>
                    <a:pt x="114" y="295"/>
                  </a:lnTo>
                  <a:lnTo>
                    <a:pt x="111" y="295"/>
                  </a:lnTo>
                  <a:lnTo>
                    <a:pt x="111" y="295"/>
                  </a:lnTo>
                  <a:lnTo>
                    <a:pt x="116" y="289"/>
                  </a:lnTo>
                  <a:lnTo>
                    <a:pt x="122" y="285"/>
                  </a:lnTo>
                  <a:lnTo>
                    <a:pt x="122" y="285"/>
                  </a:lnTo>
                  <a:lnTo>
                    <a:pt x="122" y="287"/>
                  </a:lnTo>
                  <a:lnTo>
                    <a:pt x="122" y="289"/>
                  </a:lnTo>
                  <a:lnTo>
                    <a:pt x="120" y="293"/>
                  </a:lnTo>
                  <a:lnTo>
                    <a:pt x="120" y="295"/>
                  </a:lnTo>
                  <a:lnTo>
                    <a:pt x="120" y="295"/>
                  </a:lnTo>
                  <a:close/>
                  <a:moveTo>
                    <a:pt x="114" y="284"/>
                  </a:moveTo>
                  <a:lnTo>
                    <a:pt x="114" y="284"/>
                  </a:lnTo>
                  <a:lnTo>
                    <a:pt x="116" y="280"/>
                  </a:lnTo>
                  <a:lnTo>
                    <a:pt x="118" y="276"/>
                  </a:lnTo>
                  <a:lnTo>
                    <a:pt x="124" y="274"/>
                  </a:lnTo>
                  <a:lnTo>
                    <a:pt x="128" y="274"/>
                  </a:lnTo>
                  <a:lnTo>
                    <a:pt x="128" y="274"/>
                  </a:lnTo>
                  <a:lnTo>
                    <a:pt x="126" y="276"/>
                  </a:lnTo>
                  <a:lnTo>
                    <a:pt x="122" y="280"/>
                  </a:lnTo>
                  <a:lnTo>
                    <a:pt x="114" y="284"/>
                  </a:lnTo>
                  <a:lnTo>
                    <a:pt x="114" y="284"/>
                  </a:lnTo>
                  <a:close/>
                  <a:moveTo>
                    <a:pt x="132" y="295"/>
                  </a:moveTo>
                  <a:lnTo>
                    <a:pt x="132" y="295"/>
                  </a:lnTo>
                  <a:lnTo>
                    <a:pt x="128" y="295"/>
                  </a:lnTo>
                  <a:lnTo>
                    <a:pt x="128" y="295"/>
                  </a:lnTo>
                  <a:lnTo>
                    <a:pt x="132" y="291"/>
                  </a:lnTo>
                  <a:lnTo>
                    <a:pt x="135" y="287"/>
                  </a:lnTo>
                  <a:lnTo>
                    <a:pt x="135" y="287"/>
                  </a:lnTo>
                  <a:lnTo>
                    <a:pt x="134" y="291"/>
                  </a:lnTo>
                  <a:lnTo>
                    <a:pt x="132" y="295"/>
                  </a:lnTo>
                  <a:lnTo>
                    <a:pt x="132" y="295"/>
                  </a:lnTo>
                  <a:close/>
                  <a:moveTo>
                    <a:pt x="135" y="280"/>
                  </a:moveTo>
                  <a:lnTo>
                    <a:pt x="135" y="280"/>
                  </a:lnTo>
                  <a:lnTo>
                    <a:pt x="137" y="274"/>
                  </a:lnTo>
                  <a:lnTo>
                    <a:pt x="141" y="272"/>
                  </a:lnTo>
                  <a:lnTo>
                    <a:pt x="143" y="270"/>
                  </a:lnTo>
                  <a:lnTo>
                    <a:pt x="143" y="270"/>
                  </a:lnTo>
                  <a:lnTo>
                    <a:pt x="143" y="274"/>
                  </a:lnTo>
                  <a:lnTo>
                    <a:pt x="141" y="276"/>
                  </a:lnTo>
                  <a:lnTo>
                    <a:pt x="137" y="276"/>
                  </a:lnTo>
                  <a:lnTo>
                    <a:pt x="135" y="280"/>
                  </a:lnTo>
                  <a:lnTo>
                    <a:pt x="135" y="280"/>
                  </a:lnTo>
                  <a:close/>
                  <a:moveTo>
                    <a:pt x="145" y="295"/>
                  </a:moveTo>
                  <a:lnTo>
                    <a:pt x="145" y="295"/>
                  </a:lnTo>
                  <a:lnTo>
                    <a:pt x="147" y="291"/>
                  </a:lnTo>
                  <a:lnTo>
                    <a:pt x="149" y="289"/>
                  </a:lnTo>
                  <a:lnTo>
                    <a:pt x="153" y="287"/>
                  </a:lnTo>
                  <a:lnTo>
                    <a:pt x="154" y="284"/>
                  </a:lnTo>
                  <a:lnTo>
                    <a:pt x="154" y="284"/>
                  </a:lnTo>
                  <a:lnTo>
                    <a:pt x="153" y="291"/>
                  </a:lnTo>
                  <a:lnTo>
                    <a:pt x="149" y="293"/>
                  </a:lnTo>
                  <a:lnTo>
                    <a:pt x="145" y="295"/>
                  </a:lnTo>
                  <a:lnTo>
                    <a:pt x="145" y="295"/>
                  </a:lnTo>
                  <a:close/>
                  <a:moveTo>
                    <a:pt x="147" y="284"/>
                  </a:moveTo>
                  <a:lnTo>
                    <a:pt x="147" y="284"/>
                  </a:lnTo>
                  <a:lnTo>
                    <a:pt x="153" y="276"/>
                  </a:lnTo>
                  <a:lnTo>
                    <a:pt x="156" y="272"/>
                  </a:lnTo>
                  <a:lnTo>
                    <a:pt x="160" y="270"/>
                  </a:lnTo>
                  <a:lnTo>
                    <a:pt x="160" y="270"/>
                  </a:lnTo>
                  <a:lnTo>
                    <a:pt x="154" y="278"/>
                  </a:lnTo>
                  <a:lnTo>
                    <a:pt x="151" y="280"/>
                  </a:lnTo>
                  <a:lnTo>
                    <a:pt x="147" y="284"/>
                  </a:lnTo>
                  <a:lnTo>
                    <a:pt x="147" y="284"/>
                  </a:lnTo>
                  <a:close/>
                  <a:moveTo>
                    <a:pt x="164" y="291"/>
                  </a:moveTo>
                  <a:lnTo>
                    <a:pt x="164" y="291"/>
                  </a:lnTo>
                  <a:lnTo>
                    <a:pt x="164" y="289"/>
                  </a:lnTo>
                  <a:lnTo>
                    <a:pt x="168" y="285"/>
                  </a:lnTo>
                  <a:lnTo>
                    <a:pt x="170" y="282"/>
                  </a:lnTo>
                  <a:lnTo>
                    <a:pt x="174" y="282"/>
                  </a:lnTo>
                  <a:lnTo>
                    <a:pt x="174" y="282"/>
                  </a:lnTo>
                  <a:lnTo>
                    <a:pt x="174" y="285"/>
                  </a:lnTo>
                  <a:lnTo>
                    <a:pt x="170" y="287"/>
                  </a:lnTo>
                  <a:lnTo>
                    <a:pt x="164" y="291"/>
                  </a:lnTo>
                  <a:lnTo>
                    <a:pt x="164" y="291"/>
                  </a:lnTo>
                  <a:close/>
                  <a:moveTo>
                    <a:pt x="166" y="280"/>
                  </a:moveTo>
                  <a:lnTo>
                    <a:pt x="166" y="280"/>
                  </a:lnTo>
                  <a:lnTo>
                    <a:pt x="170" y="272"/>
                  </a:lnTo>
                  <a:lnTo>
                    <a:pt x="174" y="270"/>
                  </a:lnTo>
                  <a:lnTo>
                    <a:pt x="177" y="270"/>
                  </a:lnTo>
                  <a:lnTo>
                    <a:pt x="177" y="270"/>
                  </a:lnTo>
                  <a:lnTo>
                    <a:pt x="172" y="274"/>
                  </a:lnTo>
                  <a:lnTo>
                    <a:pt x="166" y="280"/>
                  </a:lnTo>
                  <a:lnTo>
                    <a:pt x="166" y="280"/>
                  </a:lnTo>
                  <a:close/>
                  <a:moveTo>
                    <a:pt x="134" y="264"/>
                  </a:moveTo>
                  <a:lnTo>
                    <a:pt x="134" y="264"/>
                  </a:lnTo>
                  <a:lnTo>
                    <a:pt x="111" y="266"/>
                  </a:lnTo>
                  <a:lnTo>
                    <a:pt x="88" y="266"/>
                  </a:lnTo>
                  <a:lnTo>
                    <a:pt x="67" y="266"/>
                  </a:lnTo>
                  <a:lnTo>
                    <a:pt x="46" y="263"/>
                  </a:lnTo>
                  <a:lnTo>
                    <a:pt x="46" y="263"/>
                  </a:lnTo>
                  <a:lnTo>
                    <a:pt x="42" y="245"/>
                  </a:lnTo>
                  <a:lnTo>
                    <a:pt x="42" y="228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99"/>
                  </a:lnTo>
                  <a:lnTo>
                    <a:pt x="42" y="51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114" y="7"/>
                  </a:lnTo>
                  <a:lnTo>
                    <a:pt x="151" y="7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7" y="26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60" y="47"/>
                  </a:lnTo>
                  <a:lnTo>
                    <a:pt x="134" y="47"/>
                  </a:lnTo>
                  <a:lnTo>
                    <a:pt x="109" y="45"/>
                  </a:lnTo>
                  <a:lnTo>
                    <a:pt x="95" y="47"/>
                  </a:lnTo>
                  <a:lnTo>
                    <a:pt x="84" y="49"/>
                  </a:lnTo>
                  <a:lnTo>
                    <a:pt x="84" y="49"/>
                  </a:lnTo>
                  <a:lnTo>
                    <a:pt x="86" y="81"/>
                  </a:lnTo>
                  <a:lnTo>
                    <a:pt x="86" y="114"/>
                  </a:lnTo>
                  <a:lnTo>
                    <a:pt x="86" y="114"/>
                  </a:lnTo>
                  <a:lnTo>
                    <a:pt x="103" y="116"/>
                  </a:lnTo>
                  <a:lnTo>
                    <a:pt x="118" y="116"/>
                  </a:lnTo>
                  <a:lnTo>
                    <a:pt x="135" y="116"/>
                  </a:lnTo>
                  <a:lnTo>
                    <a:pt x="151" y="116"/>
                  </a:lnTo>
                  <a:lnTo>
                    <a:pt x="151" y="116"/>
                  </a:lnTo>
                  <a:lnTo>
                    <a:pt x="151" y="125"/>
                  </a:lnTo>
                  <a:lnTo>
                    <a:pt x="153" y="135"/>
                  </a:lnTo>
                  <a:lnTo>
                    <a:pt x="153" y="142"/>
                  </a:lnTo>
                  <a:lnTo>
                    <a:pt x="153" y="150"/>
                  </a:lnTo>
                  <a:lnTo>
                    <a:pt x="153" y="150"/>
                  </a:lnTo>
                  <a:lnTo>
                    <a:pt x="147" y="152"/>
                  </a:lnTo>
                  <a:lnTo>
                    <a:pt x="137" y="152"/>
                  </a:lnTo>
                  <a:lnTo>
                    <a:pt x="120" y="152"/>
                  </a:lnTo>
                  <a:lnTo>
                    <a:pt x="103" y="152"/>
                  </a:lnTo>
                  <a:lnTo>
                    <a:pt x="95" y="154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0" y="186"/>
                  </a:lnTo>
                  <a:lnTo>
                    <a:pt x="93" y="217"/>
                  </a:lnTo>
                  <a:lnTo>
                    <a:pt x="93" y="217"/>
                  </a:lnTo>
                  <a:lnTo>
                    <a:pt x="105" y="221"/>
                  </a:lnTo>
                  <a:lnTo>
                    <a:pt x="116" y="221"/>
                  </a:lnTo>
                  <a:lnTo>
                    <a:pt x="147" y="221"/>
                  </a:lnTo>
                  <a:lnTo>
                    <a:pt x="147" y="221"/>
                  </a:lnTo>
                  <a:lnTo>
                    <a:pt x="174" y="217"/>
                  </a:lnTo>
                  <a:lnTo>
                    <a:pt x="185" y="217"/>
                  </a:lnTo>
                  <a:lnTo>
                    <a:pt x="191" y="217"/>
                  </a:lnTo>
                  <a:lnTo>
                    <a:pt x="193" y="219"/>
                  </a:lnTo>
                  <a:lnTo>
                    <a:pt x="193" y="219"/>
                  </a:lnTo>
                  <a:lnTo>
                    <a:pt x="196" y="223"/>
                  </a:lnTo>
                  <a:lnTo>
                    <a:pt x="196" y="226"/>
                  </a:lnTo>
                  <a:lnTo>
                    <a:pt x="198" y="236"/>
                  </a:lnTo>
                  <a:lnTo>
                    <a:pt x="198" y="259"/>
                  </a:lnTo>
                  <a:lnTo>
                    <a:pt x="198" y="259"/>
                  </a:lnTo>
                  <a:lnTo>
                    <a:pt x="183" y="263"/>
                  </a:lnTo>
                  <a:lnTo>
                    <a:pt x="168" y="263"/>
                  </a:lnTo>
                  <a:lnTo>
                    <a:pt x="134" y="264"/>
                  </a:lnTo>
                  <a:lnTo>
                    <a:pt x="134" y="2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92"/>
            <p:cNvSpPr>
              <a:spLocks noEditPoints="1"/>
            </p:cNvSpPr>
            <p:nvPr/>
          </p:nvSpPr>
          <p:spPr bwMode="auto">
            <a:xfrm>
              <a:off x="5059946" y="481872"/>
              <a:ext cx="846201" cy="924680"/>
            </a:xfrm>
            <a:custGeom>
              <a:avLst/>
              <a:gdLst/>
              <a:ahLst/>
              <a:cxnLst>
                <a:cxn ang="0">
                  <a:pos x="143" y="0"/>
                </a:cxn>
                <a:cxn ang="0">
                  <a:pos x="2" y="31"/>
                </a:cxn>
                <a:cxn ang="0">
                  <a:pos x="0" y="71"/>
                </a:cxn>
                <a:cxn ang="0">
                  <a:pos x="54" y="96"/>
                </a:cxn>
                <a:cxn ang="0">
                  <a:pos x="73" y="227"/>
                </a:cxn>
                <a:cxn ang="0">
                  <a:pos x="132" y="269"/>
                </a:cxn>
                <a:cxn ang="0">
                  <a:pos x="168" y="242"/>
                </a:cxn>
                <a:cxn ang="0">
                  <a:pos x="176" y="101"/>
                </a:cxn>
                <a:cxn ang="0">
                  <a:pos x="248" y="36"/>
                </a:cxn>
                <a:cxn ang="0">
                  <a:pos x="8" y="44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35" y="46"/>
                </a:cxn>
                <a:cxn ang="0">
                  <a:pos x="21" y="42"/>
                </a:cxn>
                <a:cxn ang="0">
                  <a:pos x="25" y="38"/>
                </a:cxn>
                <a:cxn ang="0">
                  <a:pos x="31" y="16"/>
                </a:cxn>
                <a:cxn ang="0">
                  <a:pos x="16" y="29"/>
                </a:cxn>
                <a:cxn ang="0">
                  <a:pos x="61" y="84"/>
                </a:cxn>
                <a:cxn ang="0">
                  <a:pos x="71" y="88"/>
                </a:cxn>
                <a:cxn ang="0">
                  <a:pos x="71" y="90"/>
                </a:cxn>
                <a:cxn ang="0">
                  <a:pos x="77" y="67"/>
                </a:cxn>
                <a:cxn ang="0">
                  <a:pos x="81" y="202"/>
                </a:cxn>
                <a:cxn ang="0">
                  <a:pos x="105" y="103"/>
                </a:cxn>
                <a:cxn ang="0">
                  <a:pos x="88" y="118"/>
                </a:cxn>
                <a:cxn ang="0">
                  <a:pos x="98" y="80"/>
                </a:cxn>
                <a:cxn ang="0">
                  <a:pos x="103" y="195"/>
                </a:cxn>
                <a:cxn ang="0">
                  <a:pos x="81" y="210"/>
                </a:cxn>
                <a:cxn ang="0">
                  <a:pos x="103" y="195"/>
                </a:cxn>
                <a:cxn ang="0">
                  <a:pos x="105" y="168"/>
                </a:cxn>
                <a:cxn ang="0">
                  <a:pos x="103" y="147"/>
                </a:cxn>
                <a:cxn ang="0">
                  <a:pos x="92" y="157"/>
                </a:cxn>
                <a:cxn ang="0">
                  <a:pos x="94" y="141"/>
                </a:cxn>
                <a:cxn ang="0">
                  <a:pos x="92" y="92"/>
                </a:cxn>
                <a:cxn ang="0">
                  <a:pos x="86" y="155"/>
                </a:cxn>
                <a:cxn ang="0">
                  <a:pos x="86" y="155"/>
                </a:cxn>
                <a:cxn ang="0">
                  <a:pos x="79" y="181"/>
                </a:cxn>
                <a:cxn ang="0">
                  <a:pos x="86" y="214"/>
                </a:cxn>
                <a:cxn ang="0">
                  <a:pos x="103" y="206"/>
                </a:cxn>
                <a:cxn ang="0">
                  <a:pos x="103" y="206"/>
                </a:cxn>
                <a:cxn ang="0">
                  <a:pos x="94" y="239"/>
                </a:cxn>
                <a:cxn ang="0">
                  <a:pos x="96" y="263"/>
                </a:cxn>
                <a:cxn ang="0">
                  <a:pos x="101" y="263"/>
                </a:cxn>
                <a:cxn ang="0">
                  <a:pos x="92" y="258"/>
                </a:cxn>
                <a:cxn ang="0">
                  <a:pos x="111" y="244"/>
                </a:cxn>
                <a:cxn ang="0">
                  <a:pos x="126" y="256"/>
                </a:cxn>
                <a:cxn ang="0">
                  <a:pos x="119" y="254"/>
                </a:cxn>
                <a:cxn ang="0">
                  <a:pos x="132" y="244"/>
                </a:cxn>
                <a:cxn ang="0">
                  <a:pos x="134" y="265"/>
                </a:cxn>
                <a:cxn ang="0">
                  <a:pos x="134" y="265"/>
                </a:cxn>
                <a:cxn ang="0">
                  <a:pos x="142" y="252"/>
                </a:cxn>
                <a:cxn ang="0">
                  <a:pos x="241" y="57"/>
                </a:cxn>
                <a:cxn ang="0">
                  <a:pos x="168" y="94"/>
                </a:cxn>
                <a:cxn ang="0">
                  <a:pos x="162" y="225"/>
                </a:cxn>
                <a:cxn ang="0">
                  <a:pos x="111" y="235"/>
                </a:cxn>
                <a:cxn ang="0">
                  <a:pos x="81" y="57"/>
                </a:cxn>
                <a:cxn ang="0">
                  <a:pos x="46" y="10"/>
                </a:cxn>
                <a:cxn ang="0">
                  <a:pos x="191" y="8"/>
                </a:cxn>
                <a:cxn ang="0">
                  <a:pos x="241" y="57"/>
                </a:cxn>
              </a:cxnLst>
              <a:rect l="0" t="0" r="r" b="b"/>
              <a:pathLst>
                <a:path w="248" h="271">
                  <a:moveTo>
                    <a:pt x="248" y="4"/>
                  </a:moveTo>
                  <a:lnTo>
                    <a:pt x="248" y="4"/>
                  </a:lnTo>
                  <a:lnTo>
                    <a:pt x="231" y="2"/>
                  </a:lnTo>
                  <a:lnTo>
                    <a:pt x="214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43" y="0"/>
                  </a:lnTo>
                  <a:lnTo>
                    <a:pt x="10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8" y="27"/>
                  </a:lnTo>
                  <a:lnTo>
                    <a:pt x="2" y="31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71"/>
                  </a:lnTo>
                  <a:lnTo>
                    <a:pt x="0" y="8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8" y="92"/>
                  </a:lnTo>
                  <a:lnTo>
                    <a:pt x="16" y="94"/>
                  </a:lnTo>
                  <a:lnTo>
                    <a:pt x="35" y="96"/>
                  </a:lnTo>
                  <a:lnTo>
                    <a:pt x="54" y="96"/>
                  </a:lnTo>
                  <a:lnTo>
                    <a:pt x="61" y="96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73" y="117"/>
                  </a:lnTo>
                  <a:lnTo>
                    <a:pt x="75" y="138"/>
                  </a:lnTo>
                  <a:lnTo>
                    <a:pt x="75" y="183"/>
                  </a:lnTo>
                  <a:lnTo>
                    <a:pt x="73" y="227"/>
                  </a:lnTo>
                  <a:lnTo>
                    <a:pt x="73" y="248"/>
                  </a:lnTo>
                  <a:lnTo>
                    <a:pt x="73" y="267"/>
                  </a:lnTo>
                  <a:lnTo>
                    <a:pt x="73" y="267"/>
                  </a:lnTo>
                  <a:lnTo>
                    <a:pt x="90" y="267"/>
                  </a:lnTo>
                  <a:lnTo>
                    <a:pt x="107" y="269"/>
                  </a:lnTo>
                  <a:lnTo>
                    <a:pt x="124" y="271"/>
                  </a:lnTo>
                  <a:lnTo>
                    <a:pt x="132" y="269"/>
                  </a:lnTo>
                  <a:lnTo>
                    <a:pt x="138" y="269"/>
                  </a:lnTo>
                  <a:lnTo>
                    <a:pt x="138" y="269"/>
                  </a:lnTo>
                  <a:lnTo>
                    <a:pt x="145" y="265"/>
                  </a:lnTo>
                  <a:lnTo>
                    <a:pt x="155" y="258"/>
                  </a:lnTo>
                  <a:lnTo>
                    <a:pt x="164" y="248"/>
                  </a:lnTo>
                  <a:lnTo>
                    <a:pt x="168" y="242"/>
                  </a:lnTo>
                  <a:lnTo>
                    <a:pt x="168" y="242"/>
                  </a:lnTo>
                  <a:lnTo>
                    <a:pt x="170" y="235"/>
                  </a:lnTo>
                  <a:lnTo>
                    <a:pt x="170" y="225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2" y="170"/>
                  </a:lnTo>
                  <a:lnTo>
                    <a:pt x="174" y="136"/>
                  </a:lnTo>
                  <a:lnTo>
                    <a:pt x="176" y="101"/>
                  </a:lnTo>
                  <a:lnTo>
                    <a:pt x="178" y="69"/>
                  </a:lnTo>
                  <a:lnTo>
                    <a:pt x="178" y="69"/>
                  </a:lnTo>
                  <a:lnTo>
                    <a:pt x="210" y="69"/>
                  </a:lnTo>
                  <a:lnTo>
                    <a:pt x="229" y="69"/>
                  </a:lnTo>
                  <a:lnTo>
                    <a:pt x="244" y="67"/>
                  </a:lnTo>
                  <a:lnTo>
                    <a:pt x="244" y="67"/>
                  </a:lnTo>
                  <a:lnTo>
                    <a:pt x="248" y="36"/>
                  </a:lnTo>
                  <a:lnTo>
                    <a:pt x="248" y="4"/>
                  </a:lnTo>
                  <a:lnTo>
                    <a:pt x="248" y="4"/>
                  </a:lnTo>
                  <a:close/>
                  <a:moveTo>
                    <a:pt x="21" y="31"/>
                  </a:moveTo>
                  <a:lnTo>
                    <a:pt x="21" y="31"/>
                  </a:lnTo>
                  <a:lnTo>
                    <a:pt x="20" y="35"/>
                  </a:lnTo>
                  <a:lnTo>
                    <a:pt x="16" y="3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0" y="40"/>
                  </a:lnTo>
                  <a:lnTo>
                    <a:pt x="14" y="36"/>
                  </a:lnTo>
                  <a:lnTo>
                    <a:pt x="18" y="35"/>
                  </a:lnTo>
                  <a:lnTo>
                    <a:pt x="21" y="31"/>
                  </a:lnTo>
                  <a:lnTo>
                    <a:pt x="21" y="31"/>
                  </a:lnTo>
                  <a:close/>
                  <a:moveTo>
                    <a:pt x="12" y="80"/>
                  </a:moveTo>
                  <a:lnTo>
                    <a:pt x="12" y="80"/>
                  </a:lnTo>
                  <a:lnTo>
                    <a:pt x="14" y="75"/>
                  </a:lnTo>
                  <a:lnTo>
                    <a:pt x="20" y="69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25" y="71"/>
                  </a:lnTo>
                  <a:lnTo>
                    <a:pt x="12" y="80"/>
                  </a:lnTo>
                  <a:lnTo>
                    <a:pt x="12" y="80"/>
                  </a:lnTo>
                  <a:close/>
                  <a:moveTo>
                    <a:pt x="23" y="56"/>
                  </a:moveTo>
                  <a:lnTo>
                    <a:pt x="23" y="56"/>
                  </a:lnTo>
                  <a:lnTo>
                    <a:pt x="23" y="52"/>
                  </a:lnTo>
                  <a:lnTo>
                    <a:pt x="27" y="50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50"/>
                  </a:lnTo>
                  <a:lnTo>
                    <a:pt x="31" y="52"/>
                  </a:lnTo>
                  <a:lnTo>
                    <a:pt x="27" y="54"/>
                  </a:lnTo>
                  <a:lnTo>
                    <a:pt x="23" y="56"/>
                  </a:lnTo>
                  <a:lnTo>
                    <a:pt x="23" y="56"/>
                  </a:lnTo>
                  <a:close/>
                  <a:moveTo>
                    <a:pt x="21" y="42"/>
                  </a:moveTo>
                  <a:lnTo>
                    <a:pt x="21" y="42"/>
                  </a:lnTo>
                  <a:lnTo>
                    <a:pt x="23" y="38"/>
                  </a:lnTo>
                  <a:lnTo>
                    <a:pt x="27" y="35"/>
                  </a:lnTo>
                  <a:lnTo>
                    <a:pt x="37" y="31"/>
                  </a:lnTo>
                  <a:lnTo>
                    <a:pt x="37" y="31"/>
                  </a:lnTo>
                  <a:lnTo>
                    <a:pt x="33" y="35"/>
                  </a:lnTo>
                  <a:lnTo>
                    <a:pt x="29" y="36"/>
                  </a:lnTo>
                  <a:lnTo>
                    <a:pt x="25" y="38"/>
                  </a:lnTo>
                  <a:lnTo>
                    <a:pt x="21" y="42"/>
                  </a:lnTo>
                  <a:lnTo>
                    <a:pt x="21" y="42"/>
                  </a:lnTo>
                  <a:close/>
                  <a:moveTo>
                    <a:pt x="16" y="29"/>
                  </a:moveTo>
                  <a:lnTo>
                    <a:pt x="16" y="29"/>
                  </a:lnTo>
                  <a:lnTo>
                    <a:pt x="20" y="25"/>
                  </a:lnTo>
                  <a:lnTo>
                    <a:pt x="25" y="19"/>
                  </a:lnTo>
                  <a:lnTo>
                    <a:pt x="31" y="16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5" y="19"/>
                  </a:lnTo>
                  <a:lnTo>
                    <a:pt x="29" y="21"/>
                  </a:lnTo>
                  <a:lnTo>
                    <a:pt x="21" y="25"/>
                  </a:lnTo>
                  <a:lnTo>
                    <a:pt x="16" y="29"/>
                  </a:lnTo>
                  <a:lnTo>
                    <a:pt x="16" y="29"/>
                  </a:lnTo>
                  <a:close/>
                  <a:moveTo>
                    <a:pt x="58" y="88"/>
                  </a:moveTo>
                  <a:lnTo>
                    <a:pt x="58" y="88"/>
                  </a:lnTo>
                  <a:lnTo>
                    <a:pt x="58" y="86"/>
                  </a:lnTo>
                  <a:lnTo>
                    <a:pt x="60" y="84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4"/>
                  </a:lnTo>
                  <a:lnTo>
                    <a:pt x="61" y="86"/>
                  </a:lnTo>
                  <a:lnTo>
                    <a:pt x="60" y="88"/>
                  </a:lnTo>
                  <a:lnTo>
                    <a:pt x="58" y="88"/>
                  </a:lnTo>
                  <a:lnTo>
                    <a:pt x="58" y="88"/>
                  </a:lnTo>
                  <a:close/>
                  <a:moveTo>
                    <a:pt x="71" y="90"/>
                  </a:moveTo>
                  <a:lnTo>
                    <a:pt x="71" y="90"/>
                  </a:lnTo>
                  <a:lnTo>
                    <a:pt x="71" y="88"/>
                  </a:lnTo>
                  <a:lnTo>
                    <a:pt x="73" y="86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7" y="86"/>
                  </a:lnTo>
                  <a:lnTo>
                    <a:pt x="75" y="88"/>
                  </a:lnTo>
                  <a:lnTo>
                    <a:pt x="71" y="90"/>
                  </a:lnTo>
                  <a:lnTo>
                    <a:pt x="71" y="90"/>
                  </a:lnTo>
                  <a:close/>
                  <a:moveTo>
                    <a:pt x="65" y="75"/>
                  </a:moveTo>
                  <a:lnTo>
                    <a:pt x="65" y="75"/>
                  </a:lnTo>
                  <a:lnTo>
                    <a:pt x="67" y="71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7" y="67"/>
                  </a:lnTo>
                  <a:lnTo>
                    <a:pt x="77" y="67"/>
                  </a:lnTo>
                  <a:lnTo>
                    <a:pt x="75" y="69"/>
                  </a:lnTo>
                  <a:lnTo>
                    <a:pt x="71" y="71"/>
                  </a:lnTo>
                  <a:lnTo>
                    <a:pt x="65" y="75"/>
                  </a:lnTo>
                  <a:lnTo>
                    <a:pt x="65" y="75"/>
                  </a:lnTo>
                  <a:close/>
                  <a:moveTo>
                    <a:pt x="81" y="198"/>
                  </a:moveTo>
                  <a:lnTo>
                    <a:pt x="81" y="198"/>
                  </a:lnTo>
                  <a:lnTo>
                    <a:pt x="81" y="202"/>
                  </a:lnTo>
                  <a:lnTo>
                    <a:pt x="77" y="204"/>
                  </a:lnTo>
                  <a:lnTo>
                    <a:pt x="77" y="204"/>
                  </a:lnTo>
                  <a:lnTo>
                    <a:pt x="77" y="202"/>
                  </a:lnTo>
                  <a:lnTo>
                    <a:pt x="77" y="200"/>
                  </a:lnTo>
                  <a:lnTo>
                    <a:pt x="81" y="198"/>
                  </a:lnTo>
                  <a:lnTo>
                    <a:pt x="81" y="198"/>
                  </a:lnTo>
                  <a:close/>
                  <a:moveTo>
                    <a:pt x="105" y="103"/>
                  </a:moveTo>
                  <a:lnTo>
                    <a:pt x="105" y="103"/>
                  </a:lnTo>
                  <a:lnTo>
                    <a:pt x="105" y="107"/>
                  </a:lnTo>
                  <a:lnTo>
                    <a:pt x="103" y="109"/>
                  </a:lnTo>
                  <a:lnTo>
                    <a:pt x="96" y="113"/>
                  </a:lnTo>
                  <a:lnTo>
                    <a:pt x="96" y="113"/>
                  </a:lnTo>
                  <a:lnTo>
                    <a:pt x="92" y="117"/>
                  </a:lnTo>
                  <a:lnTo>
                    <a:pt x="88" y="118"/>
                  </a:lnTo>
                  <a:lnTo>
                    <a:pt x="84" y="120"/>
                  </a:lnTo>
                  <a:lnTo>
                    <a:pt x="84" y="120"/>
                  </a:lnTo>
                  <a:lnTo>
                    <a:pt x="94" y="111"/>
                  </a:lnTo>
                  <a:lnTo>
                    <a:pt x="105" y="103"/>
                  </a:lnTo>
                  <a:lnTo>
                    <a:pt x="105" y="103"/>
                  </a:lnTo>
                  <a:close/>
                  <a:moveTo>
                    <a:pt x="98" y="80"/>
                  </a:moveTo>
                  <a:lnTo>
                    <a:pt x="98" y="80"/>
                  </a:lnTo>
                  <a:lnTo>
                    <a:pt x="101" y="78"/>
                  </a:lnTo>
                  <a:lnTo>
                    <a:pt x="105" y="77"/>
                  </a:lnTo>
                  <a:lnTo>
                    <a:pt x="105" y="77"/>
                  </a:lnTo>
                  <a:lnTo>
                    <a:pt x="103" y="80"/>
                  </a:lnTo>
                  <a:lnTo>
                    <a:pt x="98" y="80"/>
                  </a:lnTo>
                  <a:lnTo>
                    <a:pt x="98" y="80"/>
                  </a:lnTo>
                  <a:close/>
                  <a:moveTo>
                    <a:pt x="103" y="195"/>
                  </a:moveTo>
                  <a:lnTo>
                    <a:pt x="103" y="195"/>
                  </a:lnTo>
                  <a:lnTo>
                    <a:pt x="96" y="198"/>
                  </a:lnTo>
                  <a:lnTo>
                    <a:pt x="92" y="202"/>
                  </a:lnTo>
                  <a:lnTo>
                    <a:pt x="86" y="208"/>
                  </a:lnTo>
                  <a:lnTo>
                    <a:pt x="82" y="210"/>
                  </a:lnTo>
                  <a:lnTo>
                    <a:pt x="81" y="210"/>
                  </a:lnTo>
                  <a:lnTo>
                    <a:pt x="81" y="210"/>
                  </a:lnTo>
                  <a:lnTo>
                    <a:pt x="90" y="197"/>
                  </a:lnTo>
                  <a:lnTo>
                    <a:pt x="101" y="185"/>
                  </a:lnTo>
                  <a:lnTo>
                    <a:pt x="101" y="185"/>
                  </a:lnTo>
                  <a:lnTo>
                    <a:pt x="103" y="187"/>
                  </a:lnTo>
                  <a:lnTo>
                    <a:pt x="103" y="189"/>
                  </a:lnTo>
                  <a:lnTo>
                    <a:pt x="103" y="195"/>
                  </a:lnTo>
                  <a:lnTo>
                    <a:pt x="103" y="195"/>
                  </a:lnTo>
                  <a:close/>
                  <a:moveTo>
                    <a:pt x="84" y="189"/>
                  </a:moveTo>
                  <a:lnTo>
                    <a:pt x="84" y="189"/>
                  </a:lnTo>
                  <a:lnTo>
                    <a:pt x="88" y="181"/>
                  </a:lnTo>
                  <a:lnTo>
                    <a:pt x="92" y="178"/>
                  </a:lnTo>
                  <a:lnTo>
                    <a:pt x="101" y="168"/>
                  </a:lnTo>
                  <a:lnTo>
                    <a:pt x="101" y="168"/>
                  </a:lnTo>
                  <a:lnTo>
                    <a:pt x="105" y="168"/>
                  </a:lnTo>
                  <a:lnTo>
                    <a:pt x="105" y="172"/>
                  </a:lnTo>
                  <a:lnTo>
                    <a:pt x="105" y="172"/>
                  </a:lnTo>
                  <a:lnTo>
                    <a:pt x="96" y="181"/>
                  </a:lnTo>
                  <a:lnTo>
                    <a:pt x="84" y="189"/>
                  </a:lnTo>
                  <a:lnTo>
                    <a:pt x="84" y="189"/>
                  </a:lnTo>
                  <a:close/>
                  <a:moveTo>
                    <a:pt x="103" y="147"/>
                  </a:moveTo>
                  <a:lnTo>
                    <a:pt x="103" y="147"/>
                  </a:lnTo>
                  <a:lnTo>
                    <a:pt x="103" y="151"/>
                  </a:lnTo>
                  <a:lnTo>
                    <a:pt x="103" y="155"/>
                  </a:lnTo>
                  <a:lnTo>
                    <a:pt x="98" y="160"/>
                  </a:lnTo>
                  <a:lnTo>
                    <a:pt x="82" y="170"/>
                  </a:lnTo>
                  <a:lnTo>
                    <a:pt x="82" y="170"/>
                  </a:lnTo>
                  <a:lnTo>
                    <a:pt x="86" y="164"/>
                  </a:lnTo>
                  <a:lnTo>
                    <a:pt x="92" y="157"/>
                  </a:lnTo>
                  <a:lnTo>
                    <a:pt x="103" y="147"/>
                  </a:lnTo>
                  <a:lnTo>
                    <a:pt x="103" y="147"/>
                  </a:lnTo>
                  <a:close/>
                  <a:moveTo>
                    <a:pt x="100" y="138"/>
                  </a:moveTo>
                  <a:lnTo>
                    <a:pt x="100" y="138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4" y="141"/>
                  </a:lnTo>
                  <a:lnTo>
                    <a:pt x="94" y="139"/>
                  </a:lnTo>
                  <a:lnTo>
                    <a:pt x="100" y="138"/>
                  </a:lnTo>
                  <a:lnTo>
                    <a:pt x="100" y="138"/>
                  </a:lnTo>
                  <a:close/>
                  <a:moveTo>
                    <a:pt x="79" y="105"/>
                  </a:moveTo>
                  <a:lnTo>
                    <a:pt x="79" y="105"/>
                  </a:lnTo>
                  <a:lnTo>
                    <a:pt x="84" y="97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0" y="96"/>
                  </a:lnTo>
                  <a:lnTo>
                    <a:pt x="88" y="99"/>
                  </a:lnTo>
                  <a:lnTo>
                    <a:pt x="79" y="105"/>
                  </a:lnTo>
                  <a:lnTo>
                    <a:pt x="79" y="105"/>
                  </a:lnTo>
                  <a:close/>
                  <a:moveTo>
                    <a:pt x="86" y="155"/>
                  </a:moveTo>
                  <a:lnTo>
                    <a:pt x="86" y="155"/>
                  </a:lnTo>
                  <a:lnTo>
                    <a:pt x="86" y="157"/>
                  </a:lnTo>
                  <a:lnTo>
                    <a:pt x="84" y="160"/>
                  </a:lnTo>
                  <a:lnTo>
                    <a:pt x="79" y="166"/>
                  </a:lnTo>
                  <a:lnTo>
                    <a:pt x="79" y="166"/>
                  </a:lnTo>
                  <a:lnTo>
                    <a:pt x="79" y="162"/>
                  </a:lnTo>
                  <a:lnTo>
                    <a:pt x="81" y="158"/>
                  </a:lnTo>
                  <a:lnTo>
                    <a:pt x="86" y="155"/>
                  </a:lnTo>
                  <a:lnTo>
                    <a:pt x="86" y="155"/>
                  </a:lnTo>
                  <a:close/>
                  <a:moveTo>
                    <a:pt x="84" y="179"/>
                  </a:moveTo>
                  <a:lnTo>
                    <a:pt x="84" y="179"/>
                  </a:lnTo>
                  <a:lnTo>
                    <a:pt x="79" y="187"/>
                  </a:lnTo>
                  <a:lnTo>
                    <a:pt x="79" y="187"/>
                  </a:lnTo>
                  <a:lnTo>
                    <a:pt x="77" y="183"/>
                  </a:lnTo>
                  <a:lnTo>
                    <a:pt x="79" y="181"/>
                  </a:lnTo>
                  <a:lnTo>
                    <a:pt x="84" y="179"/>
                  </a:lnTo>
                  <a:lnTo>
                    <a:pt x="84" y="179"/>
                  </a:lnTo>
                  <a:close/>
                  <a:moveTo>
                    <a:pt x="81" y="225"/>
                  </a:moveTo>
                  <a:lnTo>
                    <a:pt x="81" y="225"/>
                  </a:lnTo>
                  <a:lnTo>
                    <a:pt x="79" y="221"/>
                  </a:lnTo>
                  <a:lnTo>
                    <a:pt x="81" y="219"/>
                  </a:lnTo>
                  <a:lnTo>
                    <a:pt x="86" y="214"/>
                  </a:lnTo>
                  <a:lnTo>
                    <a:pt x="86" y="214"/>
                  </a:lnTo>
                  <a:lnTo>
                    <a:pt x="86" y="218"/>
                  </a:lnTo>
                  <a:lnTo>
                    <a:pt x="84" y="219"/>
                  </a:lnTo>
                  <a:lnTo>
                    <a:pt x="81" y="225"/>
                  </a:lnTo>
                  <a:lnTo>
                    <a:pt x="81" y="225"/>
                  </a:lnTo>
                  <a:close/>
                  <a:moveTo>
                    <a:pt x="103" y="206"/>
                  </a:moveTo>
                  <a:lnTo>
                    <a:pt x="103" y="206"/>
                  </a:lnTo>
                  <a:lnTo>
                    <a:pt x="101" y="216"/>
                  </a:lnTo>
                  <a:lnTo>
                    <a:pt x="96" y="219"/>
                  </a:lnTo>
                  <a:lnTo>
                    <a:pt x="84" y="227"/>
                  </a:lnTo>
                  <a:lnTo>
                    <a:pt x="84" y="227"/>
                  </a:lnTo>
                  <a:lnTo>
                    <a:pt x="92" y="216"/>
                  </a:lnTo>
                  <a:lnTo>
                    <a:pt x="98" y="210"/>
                  </a:lnTo>
                  <a:lnTo>
                    <a:pt x="103" y="206"/>
                  </a:lnTo>
                  <a:lnTo>
                    <a:pt x="103" y="206"/>
                  </a:lnTo>
                  <a:close/>
                  <a:moveTo>
                    <a:pt x="100" y="229"/>
                  </a:moveTo>
                  <a:lnTo>
                    <a:pt x="100" y="229"/>
                  </a:lnTo>
                  <a:lnTo>
                    <a:pt x="100" y="233"/>
                  </a:lnTo>
                  <a:lnTo>
                    <a:pt x="98" y="235"/>
                  </a:lnTo>
                  <a:lnTo>
                    <a:pt x="94" y="239"/>
                  </a:lnTo>
                  <a:lnTo>
                    <a:pt x="94" y="239"/>
                  </a:lnTo>
                  <a:lnTo>
                    <a:pt x="94" y="235"/>
                  </a:lnTo>
                  <a:lnTo>
                    <a:pt x="96" y="233"/>
                  </a:lnTo>
                  <a:lnTo>
                    <a:pt x="98" y="231"/>
                  </a:lnTo>
                  <a:lnTo>
                    <a:pt x="100" y="229"/>
                  </a:lnTo>
                  <a:lnTo>
                    <a:pt x="100" y="229"/>
                  </a:lnTo>
                  <a:close/>
                  <a:moveTo>
                    <a:pt x="96" y="263"/>
                  </a:moveTo>
                  <a:lnTo>
                    <a:pt x="96" y="263"/>
                  </a:lnTo>
                  <a:lnTo>
                    <a:pt x="98" y="259"/>
                  </a:lnTo>
                  <a:lnTo>
                    <a:pt x="101" y="256"/>
                  </a:lnTo>
                  <a:lnTo>
                    <a:pt x="109" y="250"/>
                  </a:lnTo>
                  <a:lnTo>
                    <a:pt x="109" y="250"/>
                  </a:lnTo>
                  <a:lnTo>
                    <a:pt x="109" y="254"/>
                  </a:lnTo>
                  <a:lnTo>
                    <a:pt x="105" y="259"/>
                  </a:lnTo>
                  <a:lnTo>
                    <a:pt x="101" y="263"/>
                  </a:lnTo>
                  <a:lnTo>
                    <a:pt x="96" y="263"/>
                  </a:lnTo>
                  <a:lnTo>
                    <a:pt x="96" y="263"/>
                  </a:lnTo>
                  <a:close/>
                  <a:moveTo>
                    <a:pt x="111" y="244"/>
                  </a:moveTo>
                  <a:lnTo>
                    <a:pt x="111" y="244"/>
                  </a:lnTo>
                  <a:lnTo>
                    <a:pt x="103" y="248"/>
                  </a:lnTo>
                  <a:lnTo>
                    <a:pt x="98" y="252"/>
                  </a:lnTo>
                  <a:lnTo>
                    <a:pt x="92" y="258"/>
                  </a:lnTo>
                  <a:lnTo>
                    <a:pt x="86" y="259"/>
                  </a:lnTo>
                  <a:lnTo>
                    <a:pt x="86" y="259"/>
                  </a:lnTo>
                  <a:lnTo>
                    <a:pt x="92" y="254"/>
                  </a:lnTo>
                  <a:lnTo>
                    <a:pt x="98" y="250"/>
                  </a:lnTo>
                  <a:lnTo>
                    <a:pt x="111" y="242"/>
                  </a:lnTo>
                  <a:lnTo>
                    <a:pt x="111" y="242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11" y="244"/>
                  </a:lnTo>
                  <a:close/>
                  <a:moveTo>
                    <a:pt x="119" y="263"/>
                  </a:moveTo>
                  <a:lnTo>
                    <a:pt x="119" y="263"/>
                  </a:lnTo>
                  <a:lnTo>
                    <a:pt x="119" y="261"/>
                  </a:lnTo>
                  <a:lnTo>
                    <a:pt x="121" y="259"/>
                  </a:lnTo>
                  <a:lnTo>
                    <a:pt x="126" y="256"/>
                  </a:lnTo>
                  <a:lnTo>
                    <a:pt x="126" y="256"/>
                  </a:lnTo>
                  <a:lnTo>
                    <a:pt x="126" y="258"/>
                  </a:lnTo>
                  <a:lnTo>
                    <a:pt x="124" y="261"/>
                  </a:lnTo>
                  <a:lnTo>
                    <a:pt x="121" y="263"/>
                  </a:lnTo>
                  <a:lnTo>
                    <a:pt x="119" y="263"/>
                  </a:lnTo>
                  <a:lnTo>
                    <a:pt x="119" y="263"/>
                  </a:lnTo>
                  <a:close/>
                  <a:moveTo>
                    <a:pt x="119" y="254"/>
                  </a:moveTo>
                  <a:lnTo>
                    <a:pt x="119" y="254"/>
                  </a:lnTo>
                  <a:lnTo>
                    <a:pt x="119" y="252"/>
                  </a:lnTo>
                  <a:lnTo>
                    <a:pt x="121" y="250"/>
                  </a:lnTo>
                  <a:lnTo>
                    <a:pt x="122" y="248"/>
                  </a:lnTo>
                  <a:lnTo>
                    <a:pt x="122" y="244"/>
                  </a:lnTo>
                  <a:lnTo>
                    <a:pt x="122" y="244"/>
                  </a:lnTo>
                  <a:lnTo>
                    <a:pt x="132" y="244"/>
                  </a:lnTo>
                  <a:lnTo>
                    <a:pt x="132" y="244"/>
                  </a:lnTo>
                  <a:lnTo>
                    <a:pt x="130" y="248"/>
                  </a:lnTo>
                  <a:lnTo>
                    <a:pt x="126" y="250"/>
                  </a:lnTo>
                  <a:lnTo>
                    <a:pt x="119" y="254"/>
                  </a:lnTo>
                  <a:lnTo>
                    <a:pt x="119" y="254"/>
                  </a:lnTo>
                  <a:close/>
                  <a:moveTo>
                    <a:pt x="134" y="265"/>
                  </a:moveTo>
                  <a:lnTo>
                    <a:pt x="134" y="265"/>
                  </a:lnTo>
                  <a:lnTo>
                    <a:pt x="140" y="258"/>
                  </a:lnTo>
                  <a:lnTo>
                    <a:pt x="147" y="254"/>
                  </a:lnTo>
                  <a:lnTo>
                    <a:pt x="147" y="254"/>
                  </a:lnTo>
                  <a:lnTo>
                    <a:pt x="147" y="256"/>
                  </a:lnTo>
                  <a:lnTo>
                    <a:pt x="147" y="258"/>
                  </a:lnTo>
                  <a:lnTo>
                    <a:pt x="143" y="259"/>
                  </a:lnTo>
                  <a:lnTo>
                    <a:pt x="134" y="265"/>
                  </a:lnTo>
                  <a:lnTo>
                    <a:pt x="134" y="265"/>
                  </a:lnTo>
                  <a:close/>
                  <a:moveTo>
                    <a:pt x="145" y="246"/>
                  </a:moveTo>
                  <a:lnTo>
                    <a:pt x="145" y="246"/>
                  </a:lnTo>
                  <a:lnTo>
                    <a:pt x="145" y="248"/>
                  </a:lnTo>
                  <a:lnTo>
                    <a:pt x="145" y="250"/>
                  </a:lnTo>
                  <a:lnTo>
                    <a:pt x="142" y="252"/>
                  </a:lnTo>
                  <a:lnTo>
                    <a:pt x="142" y="252"/>
                  </a:lnTo>
                  <a:lnTo>
                    <a:pt x="142" y="250"/>
                  </a:lnTo>
                  <a:lnTo>
                    <a:pt x="142" y="248"/>
                  </a:lnTo>
                  <a:lnTo>
                    <a:pt x="143" y="246"/>
                  </a:lnTo>
                  <a:lnTo>
                    <a:pt x="145" y="246"/>
                  </a:lnTo>
                  <a:lnTo>
                    <a:pt x="145" y="246"/>
                  </a:lnTo>
                  <a:close/>
                  <a:moveTo>
                    <a:pt x="241" y="57"/>
                  </a:moveTo>
                  <a:lnTo>
                    <a:pt x="241" y="57"/>
                  </a:lnTo>
                  <a:lnTo>
                    <a:pt x="223" y="61"/>
                  </a:lnTo>
                  <a:lnTo>
                    <a:pt x="206" y="61"/>
                  </a:lnTo>
                  <a:lnTo>
                    <a:pt x="172" y="61"/>
                  </a:lnTo>
                  <a:lnTo>
                    <a:pt x="172" y="61"/>
                  </a:lnTo>
                  <a:lnTo>
                    <a:pt x="170" y="69"/>
                  </a:lnTo>
                  <a:lnTo>
                    <a:pt x="168" y="77"/>
                  </a:lnTo>
                  <a:lnTo>
                    <a:pt x="168" y="94"/>
                  </a:lnTo>
                  <a:lnTo>
                    <a:pt x="166" y="113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4" y="174"/>
                  </a:lnTo>
                  <a:lnTo>
                    <a:pt x="162" y="214"/>
                  </a:lnTo>
                  <a:lnTo>
                    <a:pt x="162" y="214"/>
                  </a:lnTo>
                  <a:lnTo>
                    <a:pt x="162" y="225"/>
                  </a:lnTo>
                  <a:lnTo>
                    <a:pt x="161" y="233"/>
                  </a:lnTo>
                  <a:lnTo>
                    <a:pt x="161" y="233"/>
                  </a:lnTo>
                  <a:lnTo>
                    <a:pt x="157" y="237"/>
                  </a:lnTo>
                  <a:lnTo>
                    <a:pt x="151" y="239"/>
                  </a:lnTo>
                  <a:lnTo>
                    <a:pt x="138" y="239"/>
                  </a:lnTo>
                  <a:lnTo>
                    <a:pt x="122" y="237"/>
                  </a:lnTo>
                  <a:lnTo>
                    <a:pt x="111" y="235"/>
                  </a:lnTo>
                  <a:lnTo>
                    <a:pt x="111" y="235"/>
                  </a:lnTo>
                  <a:lnTo>
                    <a:pt x="113" y="149"/>
                  </a:lnTo>
                  <a:lnTo>
                    <a:pt x="117" y="63"/>
                  </a:lnTo>
                  <a:lnTo>
                    <a:pt x="117" y="63"/>
                  </a:lnTo>
                  <a:lnTo>
                    <a:pt x="109" y="59"/>
                  </a:lnTo>
                  <a:lnTo>
                    <a:pt x="100" y="57"/>
                  </a:lnTo>
                  <a:lnTo>
                    <a:pt x="81" y="57"/>
                  </a:lnTo>
                  <a:lnTo>
                    <a:pt x="81" y="57"/>
                  </a:lnTo>
                  <a:lnTo>
                    <a:pt x="61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2" y="46"/>
                  </a:lnTo>
                  <a:lnTo>
                    <a:pt x="42" y="33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77" y="10"/>
                  </a:lnTo>
                  <a:lnTo>
                    <a:pt x="105" y="10"/>
                  </a:lnTo>
                  <a:lnTo>
                    <a:pt x="161" y="8"/>
                  </a:lnTo>
                  <a:lnTo>
                    <a:pt x="161" y="8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218" y="8"/>
                  </a:lnTo>
                  <a:lnTo>
                    <a:pt x="229" y="8"/>
                  </a:lnTo>
                  <a:lnTo>
                    <a:pt x="241" y="12"/>
                  </a:lnTo>
                  <a:lnTo>
                    <a:pt x="241" y="12"/>
                  </a:lnTo>
                  <a:lnTo>
                    <a:pt x="241" y="35"/>
                  </a:lnTo>
                  <a:lnTo>
                    <a:pt x="241" y="57"/>
                  </a:lnTo>
                  <a:lnTo>
                    <a:pt x="241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96"/>
            <p:cNvSpPr>
              <a:spLocks noEditPoints="1"/>
            </p:cNvSpPr>
            <p:nvPr/>
          </p:nvSpPr>
          <p:spPr bwMode="auto">
            <a:xfrm>
              <a:off x="3972340" y="481872"/>
              <a:ext cx="766379" cy="866653"/>
            </a:xfrm>
            <a:custGeom>
              <a:avLst/>
              <a:gdLst/>
              <a:ahLst/>
              <a:cxnLst>
                <a:cxn ang="0">
                  <a:pos x="128" y="29"/>
                </a:cxn>
                <a:cxn ang="0">
                  <a:pos x="71" y="0"/>
                </a:cxn>
                <a:cxn ang="0">
                  <a:pos x="2" y="54"/>
                </a:cxn>
                <a:cxn ang="0">
                  <a:pos x="31" y="242"/>
                </a:cxn>
                <a:cxn ang="0">
                  <a:pos x="101" y="237"/>
                </a:cxn>
                <a:cxn ang="0">
                  <a:pos x="204" y="210"/>
                </a:cxn>
                <a:cxn ang="0">
                  <a:pos x="210" y="4"/>
                </a:cxn>
                <a:cxn ang="0">
                  <a:pos x="145" y="117"/>
                </a:cxn>
                <a:cxn ang="0">
                  <a:pos x="149" y="155"/>
                </a:cxn>
                <a:cxn ang="0">
                  <a:pos x="141" y="128"/>
                </a:cxn>
                <a:cxn ang="0">
                  <a:pos x="139" y="111"/>
                </a:cxn>
                <a:cxn ang="0">
                  <a:pos x="141" y="103"/>
                </a:cxn>
                <a:cxn ang="0">
                  <a:pos x="141" y="59"/>
                </a:cxn>
                <a:cxn ang="0">
                  <a:pos x="136" y="44"/>
                </a:cxn>
                <a:cxn ang="0">
                  <a:pos x="137" y="56"/>
                </a:cxn>
                <a:cxn ang="0">
                  <a:pos x="23" y="151"/>
                </a:cxn>
                <a:cxn ang="0">
                  <a:pos x="6" y="181"/>
                </a:cxn>
                <a:cxn ang="0">
                  <a:pos x="15" y="143"/>
                </a:cxn>
                <a:cxn ang="0">
                  <a:pos x="15" y="143"/>
                </a:cxn>
                <a:cxn ang="0">
                  <a:pos x="25" y="115"/>
                </a:cxn>
                <a:cxn ang="0">
                  <a:pos x="36" y="88"/>
                </a:cxn>
                <a:cxn ang="0">
                  <a:pos x="35" y="58"/>
                </a:cxn>
                <a:cxn ang="0">
                  <a:pos x="38" y="48"/>
                </a:cxn>
                <a:cxn ang="0">
                  <a:pos x="27" y="33"/>
                </a:cxn>
                <a:cxn ang="0">
                  <a:pos x="8" y="82"/>
                </a:cxn>
                <a:cxn ang="0">
                  <a:pos x="33" y="14"/>
                </a:cxn>
                <a:cxn ang="0">
                  <a:pos x="33" y="19"/>
                </a:cxn>
                <a:cxn ang="0">
                  <a:pos x="17" y="31"/>
                </a:cxn>
                <a:cxn ang="0">
                  <a:pos x="10" y="56"/>
                </a:cxn>
                <a:cxn ang="0">
                  <a:pos x="6" y="101"/>
                </a:cxn>
                <a:cxn ang="0">
                  <a:pos x="4" y="122"/>
                </a:cxn>
                <a:cxn ang="0">
                  <a:pos x="6" y="149"/>
                </a:cxn>
                <a:cxn ang="0">
                  <a:pos x="10" y="160"/>
                </a:cxn>
                <a:cxn ang="0">
                  <a:pos x="8" y="197"/>
                </a:cxn>
                <a:cxn ang="0">
                  <a:pos x="29" y="227"/>
                </a:cxn>
                <a:cxn ang="0">
                  <a:pos x="31" y="237"/>
                </a:cxn>
                <a:cxn ang="0">
                  <a:pos x="29" y="220"/>
                </a:cxn>
                <a:cxn ang="0">
                  <a:pos x="27" y="187"/>
                </a:cxn>
                <a:cxn ang="0">
                  <a:pos x="19" y="181"/>
                </a:cxn>
                <a:cxn ang="0">
                  <a:pos x="27" y="176"/>
                </a:cxn>
                <a:cxn ang="0">
                  <a:pos x="40" y="237"/>
                </a:cxn>
                <a:cxn ang="0">
                  <a:pos x="46" y="221"/>
                </a:cxn>
                <a:cxn ang="0">
                  <a:pos x="67" y="220"/>
                </a:cxn>
                <a:cxn ang="0">
                  <a:pos x="88" y="138"/>
                </a:cxn>
                <a:cxn ang="0">
                  <a:pos x="94" y="145"/>
                </a:cxn>
                <a:cxn ang="0">
                  <a:pos x="90" y="160"/>
                </a:cxn>
                <a:cxn ang="0">
                  <a:pos x="94" y="166"/>
                </a:cxn>
                <a:cxn ang="0">
                  <a:pos x="92" y="185"/>
                </a:cxn>
                <a:cxn ang="0">
                  <a:pos x="105" y="183"/>
                </a:cxn>
                <a:cxn ang="0">
                  <a:pos x="97" y="210"/>
                </a:cxn>
                <a:cxn ang="0">
                  <a:pos x="136" y="235"/>
                </a:cxn>
                <a:cxn ang="0">
                  <a:pos x="139" y="220"/>
                </a:cxn>
                <a:cxn ang="0">
                  <a:pos x="162" y="218"/>
                </a:cxn>
                <a:cxn ang="0">
                  <a:pos x="168" y="227"/>
                </a:cxn>
                <a:cxn ang="0">
                  <a:pos x="183" y="225"/>
                </a:cxn>
                <a:cxn ang="0">
                  <a:pos x="198" y="126"/>
                </a:cxn>
                <a:cxn ang="0">
                  <a:pos x="132" y="204"/>
                </a:cxn>
                <a:cxn ang="0">
                  <a:pos x="75" y="82"/>
                </a:cxn>
                <a:cxn ang="0">
                  <a:pos x="67" y="212"/>
                </a:cxn>
                <a:cxn ang="0">
                  <a:pos x="48" y="8"/>
                </a:cxn>
                <a:cxn ang="0">
                  <a:pos x="141" y="155"/>
                </a:cxn>
                <a:cxn ang="0">
                  <a:pos x="176" y="6"/>
                </a:cxn>
              </a:cxnLst>
              <a:rect l="0" t="0" r="r" b="b"/>
              <a:pathLst>
                <a:path w="214" h="242">
                  <a:moveTo>
                    <a:pt x="210" y="4"/>
                  </a:moveTo>
                  <a:lnTo>
                    <a:pt x="210" y="4"/>
                  </a:lnTo>
                  <a:lnTo>
                    <a:pt x="204" y="2"/>
                  </a:lnTo>
                  <a:lnTo>
                    <a:pt x="195" y="2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66" y="2"/>
                  </a:lnTo>
                  <a:lnTo>
                    <a:pt x="160" y="4"/>
                  </a:lnTo>
                  <a:lnTo>
                    <a:pt x="151" y="14"/>
                  </a:lnTo>
                  <a:lnTo>
                    <a:pt x="151" y="14"/>
                  </a:lnTo>
                  <a:lnTo>
                    <a:pt x="139" y="21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28" y="61"/>
                  </a:lnTo>
                  <a:lnTo>
                    <a:pt x="128" y="80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18" y="75"/>
                  </a:lnTo>
                  <a:lnTo>
                    <a:pt x="113" y="50"/>
                  </a:lnTo>
                  <a:lnTo>
                    <a:pt x="107" y="25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86" y="2"/>
                  </a:lnTo>
                  <a:lnTo>
                    <a:pt x="71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1" y="1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2" y="23"/>
                  </a:lnTo>
                  <a:lnTo>
                    <a:pt x="6" y="27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2" y="40"/>
                  </a:lnTo>
                  <a:lnTo>
                    <a:pt x="2" y="54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55"/>
                  </a:lnTo>
                  <a:lnTo>
                    <a:pt x="0" y="183"/>
                  </a:lnTo>
                  <a:lnTo>
                    <a:pt x="2" y="210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8" y="240"/>
                  </a:lnTo>
                  <a:lnTo>
                    <a:pt x="15" y="240"/>
                  </a:lnTo>
                  <a:lnTo>
                    <a:pt x="31" y="242"/>
                  </a:lnTo>
                  <a:lnTo>
                    <a:pt x="63" y="242"/>
                  </a:lnTo>
                  <a:lnTo>
                    <a:pt x="63" y="242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84" y="221"/>
                  </a:lnTo>
                  <a:lnTo>
                    <a:pt x="86" y="218"/>
                  </a:lnTo>
                  <a:lnTo>
                    <a:pt x="90" y="216"/>
                  </a:lnTo>
                  <a:lnTo>
                    <a:pt x="90" y="216"/>
                  </a:lnTo>
                  <a:lnTo>
                    <a:pt x="94" y="220"/>
                  </a:lnTo>
                  <a:lnTo>
                    <a:pt x="97" y="225"/>
                  </a:lnTo>
                  <a:lnTo>
                    <a:pt x="101" y="237"/>
                  </a:lnTo>
                  <a:lnTo>
                    <a:pt x="101" y="237"/>
                  </a:lnTo>
                  <a:lnTo>
                    <a:pt x="120" y="239"/>
                  </a:lnTo>
                  <a:lnTo>
                    <a:pt x="141" y="240"/>
                  </a:lnTo>
                  <a:lnTo>
                    <a:pt x="141" y="240"/>
                  </a:lnTo>
                  <a:lnTo>
                    <a:pt x="158" y="242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81" y="237"/>
                  </a:lnTo>
                  <a:lnTo>
                    <a:pt x="189" y="231"/>
                  </a:lnTo>
                  <a:lnTo>
                    <a:pt x="197" y="223"/>
                  </a:lnTo>
                  <a:lnTo>
                    <a:pt x="202" y="218"/>
                  </a:lnTo>
                  <a:lnTo>
                    <a:pt x="202" y="218"/>
                  </a:lnTo>
                  <a:lnTo>
                    <a:pt x="204" y="210"/>
                  </a:lnTo>
                  <a:lnTo>
                    <a:pt x="204" y="200"/>
                  </a:lnTo>
                  <a:lnTo>
                    <a:pt x="204" y="180"/>
                  </a:lnTo>
                  <a:lnTo>
                    <a:pt x="204" y="180"/>
                  </a:lnTo>
                  <a:lnTo>
                    <a:pt x="204" y="119"/>
                  </a:lnTo>
                  <a:lnTo>
                    <a:pt x="206" y="90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2" y="31"/>
                  </a:lnTo>
                  <a:lnTo>
                    <a:pt x="214" y="14"/>
                  </a:lnTo>
                  <a:lnTo>
                    <a:pt x="212" y="8"/>
                  </a:lnTo>
                  <a:lnTo>
                    <a:pt x="210" y="4"/>
                  </a:lnTo>
                  <a:lnTo>
                    <a:pt x="210" y="4"/>
                  </a:lnTo>
                  <a:close/>
                  <a:moveTo>
                    <a:pt x="158" y="18"/>
                  </a:moveTo>
                  <a:lnTo>
                    <a:pt x="158" y="18"/>
                  </a:lnTo>
                  <a:lnTo>
                    <a:pt x="155" y="23"/>
                  </a:lnTo>
                  <a:lnTo>
                    <a:pt x="149" y="29"/>
                  </a:lnTo>
                  <a:lnTo>
                    <a:pt x="136" y="37"/>
                  </a:lnTo>
                  <a:lnTo>
                    <a:pt x="136" y="37"/>
                  </a:lnTo>
                  <a:lnTo>
                    <a:pt x="145" y="25"/>
                  </a:lnTo>
                  <a:lnTo>
                    <a:pt x="151" y="21"/>
                  </a:lnTo>
                  <a:lnTo>
                    <a:pt x="158" y="18"/>
                  </a:lnTo>
                  <a:lnTo>
                    <a:pt x="158" y="18"/>
                  </a:lnTo>
                  <a:close/>
                  <a:moveTo>
                    <a:pt x="145" y="117"/>
                  </a:moveTo>
                  <a:lnTo>
                    <a:pt x="145" y="117"/>
                  </a:lnTo>
                  <a:lnTo>
                    <a:pt x="145" y="113"/>
                  </a:lnTo>
                  <a:lnTo>
                    <a:pt x="147" y="111"/>
                  </a:lnTo>
                  <a:lnTo>
                    <a:pt x="153" y="109"/>
                  </a:lnTo>
                  <a:lnTo>
                    <a:pt x="153" y="109"/>
                  </a:lnTo>
                  <a:lnTo>
                    <a:pt x="153" y="113"/>
                  </a:lnTo>
                  <a:lnTo>
                    <a:pt x="153" y="113"/>
                  </a:lnTo>
                  <a:lnTo>
                    <a:pt x="149" y="115"/>
                  </a:lnTo>
                  <a:lnTo>
                    <a:pt x="145" y="117"/>
                  </a:lnTo>
                  <a:lnTo>
                    <a:pt x="145" y="117"/>
                  </a:lnTo>
                  <a:close/>
                  <a:moveTo>
                    <a:pt x="151" y="155"/>
                  </a:moveTo>
                  <a:lnTo>
                    <a:pt x="151" y="155"/>
                  </a:lnTo>
                  <a:lnTo>
                    <a:pt x="149" y="155"/>
                  </a:lnTo>
                  <a:lnTo>
                    <a:pt x="149" y="151"/>
                  </a:lnTo>
                  <a:lnTo>
                    <a:pt x="149" y="149"/>
                  </a:lnTo>
                  <a:lnTo>
                    <a:pt x="151" y="147"/>
                  </a:lnTo>
                  <a:lnTo>
                    <a:pt x="151" y="147"/>
                  </a:lnTo>
                  <a:lnTo>
                    <a:pt x="153" y="149"/>
                  </a:lnTo>
                  <a:lnTo>
                    <a:pt x="153" y="151"/>
                  </a:lnTo>
                  <a:lnTo>
                    <a:pt x="151" y="155"/>
                  </a:lnTo>
                  <a:lnTo>
                    <a:pt x="151" y="155"/>
                  </a:lnTo>
                  <a:close/>
                  <a:moveTo>
                    <a:pt x="147" y="122"/>
                  </a:moveTo>
                  <a:lnTo>
                    <a:pt x="147" y="122"/>
                  </a:lnTo>
                  <a:lnTo>
                    <a:pt x="143" y="126"/>
                  </a:lnTo>
                  <a:lnTo>
                    <a:pt x="141" y="128"/>
                  </a:lnTo>
                  <a:lnTo>
                    <a:pt x="139" y="130"/>
                  </a:lnTo>
                  <a:lnTo>
                    <a:pt x="139" y="130"/>
                  </a:lnTo>
                  <a:lnTo>
                    <a:pt x="139" y="126"/>
                  </a:lnTo>
                  <a:lnTo>
                    <a:pt x="139" y="124"/>
                  </a:lnTo>
                  <a:lnTo>
                    <a:pt x="147" y="122"/>
                  </a:lnTo>
                  <a:lnTo>
                    <a:pt x="147" y="122"/>
                  </a:lnTo>
                  <a:close/>
                  <a:moveTo>
                    <a:pt x="134" y="119"/>
                  </a:moveTo>
                  <a:lnTo>
                    <a:pt x="134" y="119"/>
                  </a:lnTo>
                  <a:lnTo>
                    <a:pt x="134" y="115"/>
                  </a:lnTo>
                  <a:lnTo>
                    <a:pt x="136" y="113"/>
                  </a:lnTo>
                  <a:lnTo>
                    <a:pt x="139" y="111"/>
                  </a:lnTo>
                  <a:lnTo>
                    <a:pt x="139" y="111"/>
                  </a:lnTo>
                  <a:lnTo>
                    <a:pt x="137" y="117"/>
                  </a:lnTo>
                  <a:lnTo>
                    <a:pt x="134" y="119"/>
                  </a:lnTo>
                  <a:lnTo>
                    <a:pt x="134" y="119"/>
                  </a:lnTo>
                  <a:close/>
                  <a:moveTo>
                    <a:pt x="141" y="103"/>
                  </a:moveTo>
                  <a:lnTo>
                    <a:pt x="141" y="103"/>
                  </a:lnTo>
                  <a:lnTo>
                    <a:pt x="145" y="96"/>
                  </a:lnTo>
                  <a:lnTo>
                    <a:pt x="149" y="94"/>
                  </a:lnTo>
                  <a:lnTo>
                    <a:pt x="153" y="92"/>
                  </a:lnTo>
                  <a:lnTo>
                    <a:pt x="153" y="92"/>
                  </a:lnTo>
                  <a:lnTo>
                    <a:pt x="153" y="98"/>
                  </a:lnTo>
                  <a:lnTo>
                    <a:pt x="149" y="99"/>
                  </a:lnTo>
                  <a:lnTo>
                    <a:pt x="141" y="103"/>
                  </a:lnTo>
                  <a:lnTo>
                    <a:pt x="141" y="103"/>
                  </a:lnTo>
                  <a:close/>
                  <a:moveTo>
                    <a:pt x="145" y="84"/>
                  </a:moveTo>
                  <a:lnTo>
                    <a:pt x="145" y="84"/>
                  </a:lnTo>
                  <a:lnTo>
                    <a:pt x="147" y="80"/>
                  </a:lnTo>
                  <a:lnTo>
                    <a:pt x="149" y="78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3" y="80"/>
                  </a:lnTo>
                  <a:lnTo>
                    <a:pt x="151" y="82"/>
                  </a:lnTo>
                  <a:lnTo>
                    <a:pt x="145" y="84"/>
                  </a:lnTo>
                  <a:lnTo>
                    <a:pt x="145" y="84"/>
                  </a:lnTo>
                  <a:close/>
                  <a:moveTo>
                    <a:pt x="141" y="59"/>
                  </a:moveTo>
                  <a:lnTo>
                    <a:pt x="141" y="59"/>
                  </a:lnTo>
                  <a:lnTo>
                    <a:pt x="147" y="52"/>
                  </a:lnTo>
                  <a:lnTo>
                    <a:pt x="151" y="50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3" y="54"/>
                  </a:lnTo>
                  <a:lnTo>
                    <a:pt x="151" y="56"/>
                  </a:lnTo>
                  <a:lnTo>
                    <a:pt x="141" y="59"/>
                  </a:lnTo>
                  <a:lnTo>
                    <a:pt x="141" y="59"/>
                  </a:lnTo>
                  <a:close/>
                  <a:moveTo>
                    <a:pt x="137" y="42"/>
                  </a:moveTo>
                  <a:lnTo>
                    <a:pt x="137" y="42"/>
                  </a:lnTo>
                  <a:lnTo>
                    <a:pt x="136" y="44"/>
                  </a:lnTo>
                  <a:lnTo>
                    <a:pt x="134" y="46"/>
                  </a:lnTo>
                  <a:lnTo>
                    <a:pt x="134" y="46"/>
                  </a:lnTo>
                  <a:lnTo>
                    <a:pt x="136" y="42"/>
                  </a:lnTo>
                  <a:lnTo>
                    <a:pt x="137" y="42"/>
                  </a:lnTo>
                  <a:lnTo>
                    <a:pt x="137" y="42"/>
                  </a:lnTo>
                  <a:close/>
                  <a:moveTo>
                    <a:pt x="137" y="56"/>
                  </a:moveTo>
                  <a:lnTo>
                    <a:pt x="137" y="56"/>
                  </a:lnTo>
                  <a:lnTo>
                    <a:pt x="136" y="58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4" y="56"/>
                  </a:lnTo>
                  <a:lnTo>
                    <a:pt x="137" y="56"/>
                  </a:lnTo>
                  <a:lnTo>
                    <a:pt x="137" y="56"/>
                  </a:lnTo>
                  <a:close/>
                  <a:moveTo>
                    <a:pt x="137" y="84"/>
                  </a:moveTo>
                  <a:lnTo>
                    <a:pt x="137" y="84"/>
                  </a:lnTo>
                  <a:lnTo>
                    <a:pt x="136" y="88"/>
                  </a:lnTo>
                  <a:lnTo>
                    <a:pt x="132" y="90"/>
                  </a:lnTo>
                  <a:lnTo>
                    <a:pt x="132" y="90"/>
                  </a:lnTo>
                  <a:lnTo>
                    <a:pt x="134" y="86"/>
                  </a:lnTo>
                  <a:lnTo>
                    <a:pt x="137" y="84"/>
                  </a:lnTo>
                  <a:lnTo>
                    <a:pt x="137" y="84"/>
                  </a:lnTo>
                  <a:close/>
                  <a:moveTo>
                    <a:pt x="14" y="164"/>
                  </a:moveTo>
                  <a:lnTo>
                    <a:pt x="14" y="164"/>
                  </a:lnTo>
                  <a:lnTo>
                    <a:pt x="23" y="151"/>
                  </a:lnTo>
                  <a:lnTo>
                    <a:pt x="29" y="145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36" y="143"/>
                  </a:lnTo>
                  <a:lnTo>
                    <a:pt x="35" y="145"/>
                  </a:lnTo>
                  <a:lnTo>
                    <a:pt x="29" y="149"/>
                  </a:lnTo>
                  <a:lnTo>
                    <a:pt x="29" y="149"/>
                  </a:lnTo>
                  <a:lnTo>
                    <a:pt x="21" y="159"/>
                  </a:lnTo>
                  <a:lnTo>
                    <a:pt x="17" y="162"/>
                  </a:lnTo>
                  <a:lnTo>
                    <a:pt x="14" y="164"/>
                  </a:lnTo>
                  <a:lnTo>
                    <a:pt x="14" y="164"/>
                  </a:lnTo>
                  <a:close/>
                  <a:moveTo>
                    <a:pt x="6" y="181"/>
                  </a:moveTo>
                  <a:lnTo>
                    <a:pt x="6" y="181"/>
                  </a:lnTo>
                  <a:lnTo>
                    <a:pt x="8" y="176"/>
                  </a:lnTo>
                  <a:lnTo>
                    <a:pt x="12" y="174"/>
                  </a:lnTo>
                  <a:lnTo>
                    <a:pt x="15" y="170"/>
                  </a:lnTo>
                  <a:lnTo>
                    <a:pt x="19" y="166"/>
                  </a:lnTo>
                  <a:lnTo>
                    <a:pt x="19" y="166"/>
                  </a:lnTo>
                  <a:lnTo>
                    <a:pt x="17" y="170"/>
                  </a:lnTo>
                  <a:lnTo>
                    <a:pt x="15" y="176"/>
                  </a:lnTo>
                  <a:lnTo>
                    <a:pt x="10" y="180"/>
                  </a:lnTo>
                  <a:lnTo>
                    <a:pt x="6" y="181"/>
                  </a:lnTo>
                  <a:lnTo>
                    <a:pt x="6" y="181"/>
                  </a:lnTo>
                  <a:close/>
                  <a:moveTo>
                    <a:pt x="15" y="143"/>
                  </a:moveTo>
                  <a:lnTo>
                    <a:pt x="15" y="143"/>
                  </a:lnTo>
                  <a:lnTo>
                    <a:pt x="17" y="138"/>
                  </a:lnTo>
                  <a:lnTo>
                    <a:pt x="23" y="132"/>
                  </a:lnTo>
                  <a:lnTo>
                    <a:pt x="29" y="126"/>
                  </a:lnTo>
                  <a:lnTo>
                    <a:pt x="35" y="120"/>
                  </a:lnTo>
                  <a:lnTo>
                    <a:pt x="35" y="120"/>
                  </a:lnTo>
                  <a:lnTo>
                    <a:pt x="35" y="124"/>
                  </a:lnTo>
                  <a:lnTo>
                    <a:pt x="35" y="128"/>
                  </a:lnTo>
                  <a:lnTo>
                    <a:pt x="29" y="134"/>
                  </a:lnTo>
                  <a:lnTo>
                    <a:pt x="21" y="138"/>
                  </a:lnTo>
                  <a:lnTo>
                    <a:pt x="15" y="143"/>
                  </a:lnTo>
                  <a:lnTo>
                    <a:pt x="15" y="143"/>
                  </a:lnTo>
                  <a:close/>
                  <a:moveTo>
                    <a:pt x="14" y="124"/>
                  </a:moveTo>
                  <a:lnTo>
                    <a:pt x="14" y="124"/>
                  </a:lnTo>
                  <a:lnTo>
                    <a:pt x="17" y="117"/>
                  </a:lnTo>
                  <a:lnTo>
                    <a:pt x="23" y="111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101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1" y="111"/>
                  </a:lnTo>
                  <a:lnTo>
                    <a:pt x="25" y="115"/>
                  </a:lnTo>
                  <a:lnTo>
                    <a:pt x="19" y="120"/>
                  </a:lnTo>
                  <a:lnTo>
                    <a:pt x="14" y="124"/>
                  </a:lnTo>
                  <a:lnTo>
                    <a:pt x="14" y="124"/>
                  </a:lnTo>
                  <a:close/>
                  <a:moveTo>
                    <a:pt x="14" y="105"/>
                  </a:moveTo>
                  <a:lnTo>
                    <a:pt x="14" y="105"/>
                  </a:lnTo>
                  <a:lnTo>
                    <a:pt x="23" y="90"/>
                  </a:lnTo>
                  <a:lnTo>
                    <a:pt x="35" y="77"/>
                  </a:lnTo>
                  <a:lnTo>
                    <a:pt x="35" y="77"/>
                  </a:lnTo>
                  <a:lnTo>
                    <a:pt x="36" y="78"/>
                  </a:lnTo>
                  <a:lnTo>
                    <a:pt x="36" y="80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1" y="92"/>
                  </a:lnTo>
                  <a:lnTo>
                    <a:pt x="25" y="98"/>
                  </a:lnTo>
                  <a:lnTo>
                    <a:pt x="19" y="101"/>
                  </a:lnTo>
                  <a:lnTo>
                    <a:pt x="14" y="105"/>
                  </a:lnTo>
                  <a:lnTo>
                    <a:pt x="14" y="105"/>
                  </a:lnTo>
                  <a:close/>
                  <a:moveTo>
                    <a:pt x="17" y="80"/>
                  </a:moveTo>
                  <a:lnTo>
                    <a:pt x="17" y="80"/>
                  </a:lnTo>
                  <a:lnTo>
                    <a:pt x="19" y="75"/>
                  </a:lnTo>
                  <a:lnTo>
                    <a:pt x="25" y="69"/>
                  </a:lnTo>
                  <a:lnTo>
                    <a:pt x="31" y="63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63"/>
                  </a:lnTo>
                  <a:lnTo>
                    <a:pt x="35" y="65"/>
                  </a:lnTo>
                  <a:lnTo>
                    <a:pt x="29" y="71"/>
                  </a:lnTo>
                  <a:lnTo>
                    <a:pt x="23" y="75"/>
                  </a:lnTo>
                  <a:lnTo>
                    <a:pt x="17" y="80"/>
                  </a:lnTo>
                  <a:lnTo>
                    <a:pt x="17" y="80"/>
                  </a:lnTo>
                  <a:close/>
                  <a:moveTo>
                    <a:pt x="38" y="40"/>
                  </a:moveTo>
                  <a:lnTo>
                    <a:pt x="38" y="40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3" y="50"/>
                  </a:lnTo>
                  <a:lnTo>
                    <a:pt x="27" y="54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9" y="56"/>
                  </a:lnTo>
                  <a:lnTo>
                    <a:pt x="25" y="50"/>
                  </a:lnTo>
                  <a:lnTo>
                    <a:pt x="31" y="44"/>
                  </a:lnTo>
                  <a:lnTo>
                    <a:pt x="38" y="40"/>
                  </a:lnTo>
                  <a:lnTo>
                    <a:pt x="38" y="40"/>
                  </a:lnTo>
                  <a:close/>
                  <a:moveTo>
                    <a:pt x="19" y="42"/>
                  </a:moveTo>
                  <a:lnTo>
                    <a:pt x="19" y="42"/>
                  </a:lnTo>
                  <a:lnTo>
                    <a:pt x="27" y="33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5" y="31"/>
                  </a:lnTo>
                  <a:lnTo>
                    <a:pt x="31" y="35"/>
                  </a:lnTo>
                  <a:lnTo>
                    <a:pt x="19" y="42"/>
                  </a:lnTo>
                  <a:lnTo>
                    <a:pt x="19" y="42"/>
                  </a:lnTo>
                  <a:close/>
                  <a:moveTo>
                    <a:pt x="23" y="61"/>
                  </a:moveTo>
                  <a:lnTo>
                    <a:pt x="23" y="61"/>
                  </a:lnTo>
                  <a:lnTo>
                    <a:pt x="23" y="67"/>
                  </a:lnTo>
                  <a:lnTo>
                    <a:pt x="17" y="73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8" y="78"/>
                  </a:lnTo>
                  <a:lnTo>
                    <a:pt x="8" y="75"/>
                  </a:lnTo>
                  <a:lnTo>
                    <a:pt x="12" y="71"/>
                  </a:lnTo>
                  <a:lnTo>
                    <a:pt x="19" y="67"/>
                  </a:lnTo>
                  <a:lnTo>
                    <a:pt x="23" y="61"/>
                  </a:lnTo>
                  <a:lnTo>
                    <a:pt x="23" y="61"/>
                  </a:lnTo>
                  <a:close/>
                  <a:moveTo>
                    <a:pt x="38" y="10"/>
                  </a:moveTo>
                  <a:lnTo>
                    <a:pt x="38" y="10"/>
                  </a:lnTo>
                  <a:lnTo>
                    <a:pt x="38" y="12"/>
                  </a:lnTo>
                  <a:lnTo>
                    <a:pt x="36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5" y="12"/>
                  </a:lnTo>
                  <a:lnTo>
                    <a:pt x="38" y="10"/>
                  </a:lnTo>
                  <a:lnTo>
                    <a:pt x="38" y="10"/>
                  </a:lnTo>
                  <a:close/>
                  <a:moveTo>
                    <a:pt x="21" y="23"/>
                  </a:moveTo>
                  <a:lnTo>
                    <a:pt x="21" y="23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7" y="25"/>
                  </a:lnTo>
                  <a:lnTo>
                    <a:pt x="21" y="23"/>
                  </a:lnTo>
                  <a:lnTo>
                    <a:pt x="21" y="23"/>
                  </a:lnTo>
                  <a:close/>
                  <a:moveTo>
                    <a:pt x="33" y="19"/>
                  </a:moveTo>
                  <a:lnTo>
                    <a:pt x="33" y="19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27" y="27"/>
                  </a:lnTo>
                  <a:lnTo>
                    <a:pt x="21" y="35"/>
                  </a:lnTo>
                  <a:lnTo>
                    <a:pt x="15" y="40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0"/>
                  </a:lnTo>
                  <a:lnTo>
                    <a:pt x="12" y="37"/>
                  </a:lnTo>
                  <a:lnTo>
                    <a:pt x="17" y="31"/>
                  </a:lnTo>
                  <a:lnTo>
                    <a:pt x="25" y="25"/>
                  </a:lnTo>
                  <a:lnTo>
                    <a:pt x="33" y="19"/>
                  </a:lnTo>
                  <a:lnTo>
                    <a:pt x="33" y="19"/>
                  </a:lnTo>
                  <a:close/>
                  <a:moveTo>
                    <a:pt x="15" y="52"/>
                  </a:moveTo>
                  <a:lnTo>
                    <a:pt x="15" y="52"/>
                  </a:lnTo>
                  <a:lnTo>
                    <a:pt x="15" y="54"/>
                  </a:lnTo>
                  <a:lnTo>
                    <a:pt x="14" y="58"/>
                  </a:lnTo>
                  <a:lnTo>
                    <a:pt x="10" y="59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58"/>
                  </a:lnTo>
                  <a:lnTo>
                    <a:pt x="10" y="56"/>
                  </a:lnTo>
                  <a:lnTo>
                    <a:pt x="15" y="52"/>
                  </a:lnTo>
                  <a:lnTo>
                    <a:pt x="15" y="52"/>
                  </a:lnTo>
                  <a:close/>
                  <a:moveTo>
                    <a:pt x="27" y="77"/>
                  </a:moveTo>
                  <a:lnTo>
                    <a:pt x="27" y="77"/>
                  </a:lnTo>
                  <a:lnTo>
                    <a:pt x="29" y="77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17" y="94"/>
                  </a:lnTo>
                  <a:lnTo>
                    <a:pt x="12" y="101"/>
                  </a:lnTo>
                  <a:lnTo>
                    <a:pt x="6" y="107"/>
                  </a:lnTo>
                  <a:lnTo>
                    <a:pt x="6" y="107"/>
                  </a:lnTo>
                  <a:lnTo>
                    <a:pt x="6" y="101"/>
                  </a:lnTo>
                  <a:lnTo>
                    <a:pt x="8" y="98"/>
                  </a:lnTo>
                  <a:lnTo>
                    <a:pt x="14" y="90"/>
                  </a:lnTo>
                  <a:lnTo>
                    <a:pt x="21" y="82"/>
                  </a:lnTo>
                  <a:lnTo>
                    <a:pt x="27" y="77"/>
                  </a:lnTo>
                  <a:lnTo>
                    <a:pt x="27" y="77"/>
                  </a:lnTo>
                  <a:close/>
                  <a:moveTo>
                    <a:pt x="15" y="111"/>
                  </a:moveTo>
                  <a:lnTo>
                    <a:pt x="15" y="111"/>
                  </a:lnTo>
                  <a:lnTo>
                    <a:pt x="12" y="120"/>
                  </a:lnTo>
                  <a:lnTo>
                    <a:pt x="8" y="124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2"/>
                  </a:lnTo>
                  <a:lnTo>
                    <a:pt x="8" y="119"/>
                  </a:lnTo>
                  <a:lnTo>
                    <a:pt x="15" y="111"/>
                  </a:lnTo>
                  <a:lnTo>
                    <a:pt x="15" y="111"/>
                  </a:lnTo>
                  <a:close/>
                  <a:moveTo>
                    <a:pt x="27" y="119"/>
                  </a:moveTo>
                  <a:lnTo>
                    <a:pt x="27" y="119"/>
                  </a:lnTo>
                  <a:lnTo>
                    <a:pt x="27" y="120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21" y="128"/>
                  </a:lnTo>
                  <a:lnTo>
                    <a:pt x="15" y="134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4" y="143"/>
                  </a:lnTo>
                  <a:lnTo>
                    <a:pt x="6" y="139"/>
                  </a:lnTo>
                  <a:lnTo>
                    <a:pt x="8" y="136"/>
                  </a:lnTo>
                  <a:lnTo>
                    <a:pt x="12" y="132"/>
                  </a:lnTo>
                  <a:lnTo>
                    <a:pt x="21" y="126"/>
                  </a:lnTo>
                  <a:lnTo>
                    <a:pt x="25" y="122"/>
                  </a:lnTo>
                  <a:lnTo>
                    <a:pt x="27" y="119"/>
                  </a:lnTo>
                  <a:lnTo>
                    <a:pt x="27" y="119"/>
                  </a:lnTo>
                  <a:close/>
                  <a:moveTo>
                    <a:pt x="21" y="145"/>
                  </a:moveTo>
                  <a:lnTo>
                    <a:pt x="21" y="145"/>
                  </a:lnTo>
                  <a:lnTo>
                    <a:pt x="15" y="155"/>
                  </a:lnTo>
                  <a:lnTo>
                    <a:pt x="10" y="160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0"/>
                  </a:lnTo>
                  <a:lnTo>
                    <a:pt x="6" y="159"/>
                  </a:lnTo>
                  <a:lnTo>
                    <a:pt x="12" y="153"/>
                  </a:lnTo>
                  <a:lnTo>
                    <a:pt x="15" y="149"/>
                  </a:lnTo>
                  <a:lnTo>
                    <a:pt x="21" y="145"/>
                  </a:lnTo>
                  <a:lnTo>
                    <a:pt x="21" y="145"/>
                  </a:lnTo>
                  <a:close/>
                  <a:moveTo>
                    <a:pt x="6" y="204"/>
                  </a:moveTo>
                  <a:lnTo>
                    <a:pt x="6" y="204"/>
                  </a:lnTo>
                  <a:lnTo>
                    <a:pt x="6" y="200"/>
                  </a:lnTo>
                  <a:lnTo>
                    <a:pt x="8" y="197"/>
                  </a:lnTo>
                  <a:lnTo>
                    <a:pt x="12" y="193"/>
                  </a:lnTo>
                  <a:lnTo>
                    <a:pt x="17" y="189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19" y="189"/>
                  </a:lnTo>
                  <a:lnTo>
                    <a:pt x="15" y="195"/>
                  </a:lnTo>
                  <a:lnTo>
                    <a:pt x="6" y="204"/>
                  </a:lnTo>
                  <a:lnTo>
                    <a:pt x="6" y="204"/>
                  </a:lnTo>
                  <a:close/>
                  <a:moveTo>
                    <a:pt x="19" y="237"/>
                  </a:moveTo>
                  <a:lnTo>
                    <a:pt x="19" y="237"/>
                  </a:lnTo>
                  <a:lnTo>
                    <a:pt x="23" y="231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3" y="233"/>
                  </a:lnTo>
                  <a:lnTo>
                    <a:pt x="19" y="237"/>
                  </a:lnTo>
                  <a:lnTo>
                    <a:pt x="19" y="237"/>
                  </a:lnTo>
                  <a:close/>
                  <a:moveTo>
                    <a:pt x="25" y="239"/>
                  </a:moveTo>
                  <a:lnTo>
                    <a:pt x="25" y="239"/>
                  </a:lnTo>
                  <a:lnTo>
                    <a:pt x="25" y="237"/>
                  </a:lnTo>
                  <a:lnTo>
                    <a:pt x="27" y="235"/>
                  </a:lnTo>
                  <a:lnTo>
                    <a:pt x="29" y="233"/>
                  </a:lnTo>
                  <a:lnTo>
                    <a:pt x="29" y="233"/>
                  </a:lnTo>
                  <a:lnTo>
                    <a:pt x="31" y="235"/>
                  </a:lnTo>
                  <a:lnTo>
                    <a:pt x="31" y="237"/>
                  </a:lnTo>
                  <a:lnTo>
                    <a:pt x="27" y="239"/>
                  </a:lnTo>
                  <a:lnTo>
                    <a:pt x="25" y="239"/>
                  </a:lnTo>
                  <a:lnTo>
                    <a:pt x="25" y="239"/>
                  </a:lnTo>
                  <a:close/>
                  <a:moveTo>
                    <a:pt x="29" y="220"/>
                  </a:moveTo>
                  <a:lnTo>
                    <a:pt x="29" y="220"/>
                  </a:lnTo>
                  <a:lnTo>
                    <a:pt x="31" y="216"/>
                  </a:lnTo>
                  <a:lnTo>
                    <a:pt x="35" y="214"/>
                  </a:lnTo>
                  <a:lnTo>
                    <a:pt x="35" y="214"/>
                  </a:lnTo>
                  <a:lnTo>
                    <a:pt x="33" y="218"/>
                  </a:lnTo>
                  <a:lnTo>
                    <a:pt x="31" y="218"/>
                  </a:lnTo>
                  <a:lnTo>
                    <a:pt x="29" y="220"/>
                  </a:lnTo>
                  <a:lnTo>
                    <a:pt x="29" y="220"/>
                  </a:lnTo>
                  <a:close/>
                  <a:moveTo>
                    <a:pt x="25" y="208"/>
                  </a:moveTo>
                  <a:lnTo>
                    <a:pt x="25" y="208"/>
                  </a:lnTo>
                  <a:lnTo>
                    <a:pt x="29" y="200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1" y="202"/>
                  </a:lnTo>
                  <a:lnTo>
                    <a:pt x="25" y="208"/>
                  </a:lnTo>
                  <a:lnTo>
                    <a:pt x="25" y="208"/>
                  </a:lnTo>
                  <a:close/>
                  <a:moveTo>
                    <a:pt x="23" y="195"/>
                  </a:moveTo>
                  <a:lnTo>
                    <a:pt x="23" y="195"/>
                  </a:lnTo>
                  <a:lnTo>
                    <a:pt x="23" y="191"/>
                  </a:lnTo>
                  <a:lnTo>
                    <a:pt x="27" y="187"/>
                  </a:lnTo>
                  <a:lnTo>
                    <a:pt x="35" y="178"/>
                  </a:lnTo>
                  <a:lnTo>
                    <a:pt x="35" y="178"/>
                  </a:lnTo>
                  <a:lnTo>
                    <a:pt x="36" y="181"/>
                  </a:lnTo>
                  <a:lnTo>
                    <a:pt x="36" y="183"/>
                  </a:lnTo>
                  <a:lnTo>
                    <a:pt x="31" y="187"/>
                  </a:lnTo>
                  <a:lnTo>
                    <a:pt x="25" y="191"/>
                  </a:lnTo>
                  <a:lnTo>
                    <a:pt x="23" y="193"/>
                  </a:lnTo>
                  <a:lnTo>
                    <a:pt x="23" y="195"/>
                  </a:lnTo>
                  <a:lnTo>
                    <a:pt x="23" y="195"/>
                  </a:lnTo>
                  <a:close/>
                  <a:moveTo>
                    <a:pt x="27" y="176"/>
                  </a:moveTo>
                  <a:lnTo>
                    <a:pt x="27" y="176"/>
                  </a:lnTo>
                  <a:lnTo>
                    <a:pt x="19" y="181"/>
                  </a:lnTo>
                  <a:lnTo>
                    <a:pt x="14" y="183"/>
                  </a:lnTo>
                  <a:lnTo>
                    <a:pt x="14" y="183"/>
                  </a:lnTo>
                  <a:lnTo>
                    <a:pt x="17" y="178"/>
                  </a:lnTo>
                  <a:lnTo>
                    <a:pt x="23" y="170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6" y="164"/>
                  </a:lnTo>
                  <a:lnTo>
                    <a:pt x="35" y="168"/>
                  </a:lnTo>
                  <a:lnTo>
                    <a:pt x="27" y="176"/>
                  </a:lnTo>
                  <a:lnTo>
                    <a:pt x="27" y="176"/>
                  </a:lnTo>
                  <a:close/>
                  <a:moveTo>
                    <a:pt x="42" y="227"/>
                  </a:moveTo>
                  <a:lnTo>
                    <a:pt x="42" y="227"/>
                  </a:lnTo>
                  <a:lnTo>
                    <a:pt x="42" y="227"/>
                  </a:lnTo>
                  <a:lnTo>
                    <a:pt x="42" y="229"/>
                  </a:lnTo>
                  <a:lnTo>
                    <a:pt x="40" y="231"/>
                  </a:lnTo>
                  <a:lnTo>
                    <a:pt x="38" y="231"/>
                  </a:lnTo>
                  <a:lnTo>
                    <a:pt x="38" y="231"/>
                  </a:lnTo>
                  <a:lnTo>
                    <a:pt x="40" y="229"/>
                  </a:lnTo>
                  <a:lnTo>
                    <a:pt x="42" y="227"/>
                  </a:lnTo>
                  <a:lnTo>
                    <a:pt x="42" y="227"/>
                  </a:lnTo>
                  <a:close/>
                  <a:moveTo>
                    <a:pt x="40" y="237"/>
                  </a:moveTo>
                  <a:lnTo>
                    <a:pt x="40" y="237"/>
                  </a:lnTo>
                  <a:lnTo>
                    <a:pt x="42" y="235"/>
                  </a:lnTo>
                  <a:lnTo>
                    <a:pt x="42" y="235"/>
                  </a:lnTo>
                  <a:lnTo>
                    <a:pt x="44" y="233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35"/>
                  </a:lnTo>
                  <a:lnTo>
                    <a:pt x="46" y="237"/>
                  </a:lnTo>
                  <a:lnTo>
                    <a:pt x="44" y="239"/>
                  </a:lnTo>
                  <a:lnTo>
                    <a:pt x="40" y="237"/>
                  </a:lnTo>
                  <a:lnTo>
                    <a:pt x="40" y="237"/>
                  </a:lnTo>
                  <a:close/>
                  <a:moveTo>
                    <a:pt x="46" y="221"/>
                  </a:moveTo>
                  <a:lnTo>
                    <a:pt x="46" y="221"/>
                  </a:lnTo>
                  <a:lnTo>
                    <a:pt x="48" y="22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0" y="221"/>
                  </a:lnTo>
                  <a:lnTo>
                    <a:pt x="46" y="221"/>
                  </a:lnTo>
                  <a:lnTo>
                    <a:pt x="46" y="221"/>
                  </a:lnTo>
                  <a:close/>
                  <a:moveTo>
                    <a:pt x="54" y="231"/>
                  </a:moveTo>
                  <a:lnTo>
                    <a:pt x="54" y="231"/>
                  </a:lnTo>
                  <a:lnTo>
                    <a:pt x="57" y="223"/>
                  </a:lnTo>
                  <a:lnTo>
                    <a:pt x="61" y="221"/>
                  </a:lnTo>
                  <a:lnTo>
                    <a:pt x="67" y="220"/>
                  </a:lnTo>
                  <a:lnTo>
                    <a:pt x="67" y="220"/>
                  </a:lnTo>
                  <a:lnTo>
                    <a:pt x="61" y="227"/>
                  </a:lnTo>
                  <a:lnTo>
                    <a:pt x="54" y="231"/>
                  </a:lnTo>
                  <a:lnTo>
                    <a:pt x="54" y="231"/>
                  </a:lnTo>
                  <a:close/>
                  <a:moveTo>
                    <a:pt x="84" y="143"/>
                  </a:moveTo>
                  <a:lnTo>
                    <a:pt x="84" y="143"/>
                  </a:lnTo>
                  <a:lnTo>
                    <a:pt x="82" y="138"/>
                  </a:lnTo>
                  <a:lnTo>
                    <a:pt x="82" y="132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6" y="126"/>
                  </a:lnTo>
                  <a:lnTo>
                    <a:pt x="88" y="132"/>
                  </a:lnTo>
                  <a:lnTo>
                    <a:pt x="88" y="138"/>
                  </a:lnTo>
                  <a:lnTo>
                    <a:pt x="84" y="143"/>
                  </a:lnTo>
                  <a:lnTo>
                    <a:pt x="84" y="143"/>
                  </a:lnTo>
                  <a:close/>
                  <a:moveTo>
                    <a:pt x="86" y="149"/>
                  </a:moveTo>
                  <a:lnTo>
                    <a:pt x="86" y="149"/>
                  </a:lnTo>
                  <a:lnTo>
                    <a:pt x="86" y="147"/>
                  </a:lnTo>
                  <a:lnTo>
                    <a:pt x="88" y="145"/>
                  </a:lnTo>
                  <a:lnTo>
                    <a:pt x="90" y="141"/>
                  </a:lnTo>
                  <a:lnTo>
                    <a:pt x="90" y="141"/>
                  </a:lnTo>
                  <a:lnTo>
                    <a:pt x="92" y="141"/>
                  </a:lnTo>
                  <a:lnTo>
                    <a:pt x="92" y="143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90" y="147"/>
                  </a:lnTo>
                  <a:lnTo>
                    <a:pt x="86" y="149"/>
                  </a:lnTo>
                  <a:lnTo>
                    <a:pt x="86" y="149"/>
                  </a:lnTo>
                  <a:close/>
                  <a:moveTo>
                    <a:pt x="90" y="160"/>
                  </a:moveTo>
                  <a:lnTo>
                    <a:pt x="90" y="160"/>
                  </a:lnTo>
                  <a:lnTo>
                    <a:pt x="92" y="157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6" y="155"/>
                  </a:lnTo>
                  <a:lnTo>
                    <a:pt x="96" y="157"/>
                  </a:lnTo>
                  <a:lnTo>
                    <a:pt x="92" y="160"/>
                  </a:lnTo>
                  <a:lnTo>
                    <a:pt x="90" y="160"/>
                  </a:lnTo>
                  <a:lnTo>
                    <a:pt x="90" y="160"/>
                  </a:lnTo>
                  <a:close/>
                  <a:moveTo>
                    <a:pt x="97" y="162"/>
                  </a:moveTo>
                  <a:lnTo>
                    <a:pt x="97" y="162"/>
                  </a:lnTo>
                  <a:lnTo>
                    <a:pt x="99" y="164"/>
                  </a:lnTo>
                  <a:lnTo>
                    <a:pt x="101" y="168"/>
                  </a:lnTo>
                  <a:lnTo>
                    <a:pt x="101" y="168"/>
                  </a:lnTo>
                  <a:lnTo>
                    <a:pt x="97" y="168"/>
                  </a:lnTo>
                  <a:lnTo>
                    <a:pt x="96" y="170"/>
                  </a:lnTo>
                  <a:lnTo>
                    <a:pt x="94" y="172"/>
                  </a:lnTo>
                  <a:lnTo>
                    <a:pt x="92" y="172"/>
                  </a:lnTo>
                  <a:lnTo>
                    <a:pt x="92" y="172"/>
                  </a:lnTo>
                  <a:lnTo>
                    <a:pt x="94" y="166"/>
                  </a:lnTo>
                  <a:lnTo>
                    <a:pt x="97" y="162"/>
                  </a:lnTo>
                  <a:lnTo>
                    <a:pt x="97" y="162"/>
                  </a:lnTo>
                  <a:close/>
                  <a:moveTo>
                    <a:pt x="101" y="172"/>
                  </a:moveTo>
                  <a:lnTo>
                    <a:pt x="101" y="172"/>
                  </a:lnTo>
                  <a:lnTo>
                    <a:pt x="103" y="174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1" y="178"/>
                  </a:lnTo>
                  <a:lnTo>
                    <a:pt x="97" y="181"/>
                  </a:lnTo>
                  <a:lnTo>
                    <a:pt x="96" y="183"/>
                  </a:lnTo>
                  <a:lnTo>
                    <a:pt x="92" y="185"/>
                  </a:lnTo>
                  <a:lnTo>
                    <a:pt x="92" y="185"/>
                  </a:lnTo>
                  <a:lnTo>
                    <a:pt x="94" y="181"/>
                  </a:lnTo>
                  <a:lnTo>
                    <a:pt x="96" y="178"/>
                  </a:lnTo>
                  <a:lnTo>
                    <a:pt x="101" y="172"/>
                  </a:lnTo>
                  <a:lnTo>
                    <a:pt x="101" y="172"/>
                  </a:lnTo>
                  <a:close/>
                  <a:moveTo>
                    <a:pt x="109" y="185"/>
                  </a:moveTo>
                  <a:lnTo>
                    <a:pt x="109" y="185"/>
                  </a:lnTo>
                  <a:lnTo>
                    <a:pt x="103" y="193"/>
                  </a:lnTo>
                  <a:lnTo>
                    <a:pt x="96" y="199"/>
                  </a:lnTo>
                  <a:lnTo>
                    <a:pt x="96" y="199"/>
                  </a:lnTo>
                  <a:lnTo>
                    <a:pt x="97" y="193"/>
                  </a:lnTo>
                  <a:lnTo>
                    <a:pt x="101" y="187"/>
                  </a:lnTo>
                  <a:lnTo>
                    <a:pt x="105" y="183"/>
                  </a:lnTo>
                  <a:lnTo>
                    <a:pt x="107" y="183"/>
                  </a:lnTo>
                  <a:lnTo>
                    <a:pt x="109" y="185"/>
                  </a:lnTo>
                  <a:lnTo>
                    <a:pt x="109" y="185"/>
                  </a:lnTo>
                  <a:close/>
                  <a:moveTo>
                    <a:pt x="97" y="210"/>
                  </a:moveTo>
                  <a:lnTo>
                    <a:pt x="97" y="210"/>
                  </a:lnTo>
                  <a:lnTo>
                    <a:pt x="105" y="200"/>
                  </a:lnTo>
                  <a:lnTo>
                    <a:pt x="109" y="197"/>
                  </a:lnTo>
                  <a:lnTo>
                    <a:pt x="113" y="195"/>
                  </a:lnTo>
                  <a:lnTo>
                    <a:pt x="113" y="195"/>
                  </a:lnTo>
                  <a:lnTo>
                    <a:pt x="111" y="199"/>
                  </a:lnTo>
                  <a:lnTo>
                    <a:pt x="107" y="204"/>
                  </a:lnTo>
                  <a:lnTo>
                    <a:pt x="97" y="210"/>
                  </a:lnTo>
                  <a:lnTo>
                    <a:pt x="97" y="210"/>
                  </a:lnTo>
                  <a:close/>
                  <a:moveTo>
                    <a:pt x="103" y="223"/>
                  </a:moveTo>
                  <a:lnTo>
                    <a:pt x="103" y="223"/>
                  </a:lnTo>
                  <a:lnTo>
                    <a:pt x="105" y="218"/>
                  </a:lnTo>
                  <a:lnTo>
                    <a:pt x="109" y="212"/>
                  </a:lnTo>
                  <a:lnTo>
                    <a:pt x="118" y="204"/>
                  </a:lnTo>
                  <a:lnTo>
                    <a:pt x="118" y="204"/>
                  </a:lnTo>
                  <a:lnTo>
                    <a:pt x="117" y="210"/>
                  </a:lnTo>
                  <a:lnTo>
                    <a:pt x="113" y="214"/>
                  </a:lnTo>
                  <a:lnTo>
                    <a:pt x="103" y="223"/>
                  </a:lnTo>
                  <a:lnTo>
                    <a:pt x="103" y="223"/>
                  </a:lnTo>
                  <a:close/>
                  <a:moveTo>
                    <a:pt x="136" y="235"/>
                  </a:moveTo>
                  <a:lnTo>
                    <a:pt x="136" y="235"/>
                  </a:lnTo>
                  <a:lnTo>
                    <a:pt x="137" y="231"/>
                  </a:lnTo>
                  <a:lnTo>
                    <a:pt x="141" y="227"/>
                  </a:lnTo>
                  <a:lnTo>
                    <a:pt x="141" y="227"/>
                  </a:lnTo>
                  <a:lnTo>
                    <a:pt x="139" y="231"/>
                  </a:lnTo>
                  <a:lnTo>
                    <a:pt x="137" y="235"/>
                  </a:lnTo>
                  <a:lnTo>
                    <a:pt x="136" y="235"/>
                  </a:lnTo>
                  <a:lnTo>
                    <a:pt x="136" y="235"/>
                  </a:lnTo>
                  <a:close/>
                  <a:moveTo>
                    <a:pt x="134" y="227"/>
                  </a:moveTo>
                  <a:lnTo>
                    <a:pt x="134" y="227"/>
                  </a:lnTo>
                  <a:lnTo>
                    <a:pt x="137" y="221"/>
                  </a:lnTo>
                  <a:lnTo>
                    <a:pt x="139" y="220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39" y="221"/>
                  </a:lnTo>
                  <a:lnTo>
                    <a:pt x="134" y="227"/>
                  </a:lnTo>
                  <a:lnTo>
                    <a:pt x="134" y="227"/>
                  </a:lnTo>
                  <a:close/>
                  <a:moveTo>
                    <a:pt x="147" y="231"/>
                  </a:moveTo>
                  <a:lnTo>
                    <a:pt x="147" y="231"/>
                  </a:lnTo>
                  <a:lnTo>
                    <a:pt x="149" y="227"/>
                  </a:lnTo>
                  <a:lnTo>
                    <a:pt x="153" y="223"/>
                  </a:lnTo>
                  <a:lnTo>
                    <a:pt x="158" y="216"/>
                  </a:lnTo>
                  <a:lnTo>
                    <a:pt x="158" y="216"/>
                  </a:lnTo>
                  <a:lnTo>
                    <a:pt x="162" y="218"/>
                  </a:lnTo>
                  <a:lnTo>
                    <a:pt x="162" y="218"/>
                  </a:lnTo>
                  <a:lnTo>
                    <a:pt x="157" y="225"/>
                  </a:lnTo>
                  <a:lnTo>
                    <a:pt x="147" y="231"/>
                  </a:lnTo>
                  <a:lnTo>
                    <a:pt x="147" y="231"/>
                  </a:lnTo>
                  <a:close/>
                  <a:moveTo>
                    <a:pt x="168" y="227"/>
                  </a:moveTo>
                  <a:lnTo>
                    <a:pt x="168" y="227"/>
                  </a:lnTo>
                  <a:lnTo>
                    <a:pt x="168" y="225"/>
                  </a:lnTo>
                  <a:lnTo>
                    <a:pt x="170" y="221"/>
                  </a:lnTo>
                  <a:lnTo>
                    <a:pt x="174" y="220"/>
                  </a:lnTo>
                  <a:lnTo>
                    <a:pt x="174" y="220"/>
                  </a:lnTo>
                  <a:lnTo>
                    <a:pt x="172" y="223"/>
                  </a:lnTo>
                  <a:lnTo>
                    <a:pt x="168" y="227"/>
                  </a:lnTo>
                  <a:lnTo>
                    <a:pt x="168" y="227"/>
                  </a:lnTo>
                  <a:close/>
                  <a:moveTo>
                    <a:pt x="176" y="233"/>
                  </a:moveTo>
                  <a:lnTo>
                    <a:pt x="176" y="233"/>
                  </a:lnTo>
                  <a:lnTo>
                    <a:pt x="178" y="231"/>
                  </a:lnTo>
                  <a:lnTo>
                    <a:pt x="181" y="229"/>
                  </a:lnTo>
                  <a:lnTo>
                    <a:pt x="181" y="229"/>
                  </a:lnTo>
                  <a:lnTo>
                    <a:pt x="179" y="233"/>
                  </a:lnTo>
                  <a:lnTo>
                    <a:pt x="176" y="233"/>
                  </a:lnTo>
                  <a:lnTo>
                    <a:pt x="176" y="233"/>
                  </a:lnTo>
                  <a:close/>
                  <a:moveTo>
                    <a:pt x="181" y="229"/>
                  </a:moveTo>
                  <a:lnTo>
                    <a:pt x="181" y="229"/>
                  </a:lnTo>
                  <a:lnTo>
                    <a:pt x="183" y="225"/>
                  </a:lnTo>
                  <a:lnTo>
                    <a:pt x="185" y="223"/>
                  </a:lnTo>
                  <a:lnTo>
                    <a:pt x="187" y="221"/>
                  </a:lnTo>
                  <a:lnTo>
                    <a:pt x="187" y="220"/>
                  </a:lnTo>
                  <a:lnTo>
                    <a:pt x="187" y="220"/>
                  </a:lnTo>
                  <a:lnTo>
                    <a:pt x="189" y="220"/>
                  </a:lnTo>
                  <a:lnTo>
                    <a:pt x="191" y="221"/>
                  </a:lnTo>
                  <a:lnTo>
                    <a:pt x="191" y="221"/>
                  </a:lnTo>
                  <a:lnTo>
                    <a:pt x="187" y="225"/>
                  </a:lnTo>
                  <a:lnTo>
                    <a:pt x="181" y="229"/>
                  </a:lnTo>
                  <a:lnTo>
                    <a:pt x="181" y="229"/>
                  </a:lnTo>
                  <a:close/>
                  <a:moveTo>
                    <a:pt x="198" y="126"/>
                  </a:moveTo>
                  <a:lnTo>
                    <a:pt x="198" y="126"/>
                  </a:lnTo>
                  <a:lnTo>
                    <a:pt x="198" y="170"/>
                  </a:lnTo>
                  <a:lnTo>
                    <a:pt x="198" y="191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85" y="210"/>
                  </a:lnTo>
                  <a:lnTo>
                    <a:pt x="176" y="210"/>
                  </a:lnTo>
                  <a:lnTo>
                    <a:pt x="155" y="208"/>
                  </a:lnTo>
                  <a:lnTo>
                    <a:pt x="155" y="208"/>
                  </a:lnTo>
                  <a:lnTo>
                    <a:pt x="145" y="208"/>
                  </a:lnTo>
                  <a:lnTo>
                    <a:pt x="136" y="206"/>
                  </a:lnTo>
                  <a:lnTo>
                    <a:pt x="136" y="206"/>
                  </a:lnTo>
                  <a:lnTo>
                    <a:pt x="132" y="204"/>
                  </a:lnTo>
                  <a:lnTo>
                    <a:pt x="128" y="202"/>
                  </a:lnTo>
                  <a:lnTo>
                    <a:pt x="122" y="195"/>
                  </a:lnTo>
                  <a:lnTo>
                    <a:pt x="115" y="176"/>
                  </a:lnTo>
                  <a:lnTo>
                    <a:pt x="115" y="176"/>
                  </a:lnTo>
                  <a:lnTo>
                    <a:pt x="105" y="151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86" y="99"/>
                  </a:lnTo>
                  <a:lnTo>
                    <a:pt x="80" y="88"/>
                  </a:lnTo>
                  <a:lnTo>
                    <a:pt x="76" y="84"/>
                  </a:lnTo>
                  <a:lnTo>
                    <a:pt x="75" y="82"/>
                  </a:lnTo>
                  <a:lnTo>
                    <a:pt x="75" y="82"/>
                  </a:lnTo>
                  <a:lnTo>
                    <a:pt x="73" y="90"/>
                  </a:lnTo>
                  <a:lnTo>
                    <a:pt x="73" y="98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76" y="126"/>
                  </a:lnTo>
                  <a:lnTo>
                    <a:pt x="76" y="138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8" y="189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67" y="212"/>
                  </a:lnTo>
                  <a:lnTo>
                    <a:pt x="59" y="212"/>
                  </a:lnTo>
                  <a:lnTo>
                    <a:pt x="52" y="212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44" y="143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42" y="4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6" y="12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9" y="6"/>
                  </a:lnTo>
                  <a:lnTo>
                    <a:pt x="69" y="6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9" y="27"/>
                  </a:lnTo>
                  <a:lnTo>
                    <a:pt x="105" y="50"/>
                  </a:lnTo>
                  <a:lnTo>
                    <a:pt x="111" y="73"/>
                  </a:lnTo>
                  <a:lnTo>
                    <a:pt x="118" y="96"/>
                  </a:lnTo>
                  <a:lnTo>
                    <a:pt x="118" y="96"/>
                  </a:lnTo>
                  <a:lnTo>
                    <a:pt x="130" y="124"/>
                  </a:lnTo>
                  <a:lnTo>
                    <a:pt x="141" y="155"/>
                  </a:lnTo>
                  <a:lnTo>
                    <a:pt x="141" y="155"/>
                  </a:lnTo>
                  <a:lnTo>
                    <a:pt x="145" y="164"/>
                  </a:lnTo>
                  <a:lnTo>
                    <a:pt x="153" y="174"/>
                  </a:lnTo>
                  <a:lnTo>
                    <a:pt x="153" y="174"/>
                  </a:lnTo>
                  <a:lnTo>
                    <a:pt x="157" y="170"/>
                  </a:lnTo>
                  <a:lnTo>
                    <a:pt x="158" y="164"/>
                  </a:lnTo>
                  <a:lnTo>
                    <a:pt x="158" y="155"/>
                  </a:lnTo>
                  <a:lnTo>
                    <a:pt x="158" y="155"/>
                  </a:lnTo>
                  <a:lnTo>
                    <a:pt x="160" y="80"/>
                  </a:lnTo>
                  <a:lnTo>
                    <a:pt x="164" y="10"/>
                  </a:lnTo>
                  <a:lnTo>
                    <a:pt x="164" y="10"/>
                  </a:lnTo>
                  <a:lnTo>
                    <a:pt x="176" y="6"/>
                  </a:lnTo>
                  <a:lnTo>
                    <a:pt x="183" y="6"/>
                  </a:lnTo>
                  <a:lnTo>
                    <a:pt x="204" y="10"/>
                  </a:lnTo>
                  <a:lnTo>
                    <a:pt x="204" y="10"/>
                  </a:lnTo>
                  <a:lnTo>
                    <a:pt x="202" y="67"/>
                  </a:lnTo>
                  <a:lnTo>
                    <a:pt x="198" y="126"/>
                  </a:lnTo>
                  <a:lnTo>
                    <a:pt x="198" y="1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98"/>
            <p:cNvSpPr>
              <a:spLocks noEditPoints="1"/>
            </p:cNvSpPr>
            <p:nvPr/>
          </p:nvSpPr>
          <p:spPr bwMode="auto">
            <a:xfrm>
              <a:off x="9459581" y="508042"/>
              <a:ext cx="753067" cy="995856"/>
            </a:xfrm>
            <a:custGeom>
              <a:avLst/>
              <a:gdLst/>
              <a:ahLst/>
              <a:cxnLst>
                <a:cxn ang="0">
                  <a:pos x="118" y="65"/>
                </a:cxn>
                <a:cxn ang="0">
                  <a:pos x="145" y="88"/>
                </a:cxn>
                <a:cxn ang="0">
                  <a:pos x="168" y="202"/>
                </a:cxn>
                <a:cxn ang="0">
                  <a:pos x="42" y="237"/>
                </a:cxn>
                <a:cxn ang="0">
                  <a:pos x="10" y="178"/>
                </a:cxn>
                <a:cxn ang="0">
                  <a:pos x="53" y="159"/>
                </a:cxn>
                <a:cxn ang="0">
                  <a:pos x="107" y="178"/>
                </a:cxn>
                <a:cxn ang="0">
                  <a:pos x="67" y="117"/>
                </a:cxn>
                <a:cxn ang="0">
                  <a:pos x="25" y="54"/>
                </a:cxn>
                <a:cxn ang="0">
                  <a:pos x="107" y="0"/>
                </a:cxn>
                <a:cxn ang="0">
                  <a:pos x="153" y="25"/>
                </a:cxn>
                <a:cxn ang="0">
                  <a:pos x="57" y="33"/>
                </a:cxn>
                <a:cxn ang="0">
                  <a:pos x="82" y="100"/>
                </a:cxn>
                <a:cxn ang="0">
                  <a:pos x="130" y="189"/>
                </a:cxn>
                <a:cxn ang="0">
                  <a:pos x="57" y="174"/>
                </a:cxn>
                <a:cxn ang="0">
                  <a:pos x="52" y="218"/>
                </a:cxn>
                <a:cxn ang="0">
                  <a:pos x="160" y="197"/>
                </a:cxn>
                <a:cxn ang="0">
                  <a:pos x="149" y="101"/>
                </a:cxn>
                <a:cxn ang="0">
                  <a:pos x="99" y="40"/>
                </a:cxn>
                <a:cxn ang="0">
                  <a:pos x="154" y="29"/>
                </a:cxn>
                <a:cxn ang="0">
                  <a:pos x="52" y="21"/>
                </a:cxn>
                <a:cxn ang="0">
                  <a:pos x="46" y="29"/>
                </a:cxn>
                <a:cxn ang="0">
                  <a:pos x="38" y="37"/>
                </a:cxn>
                <a:cxn ang="0">
                  <a:pos x="32" y="46"/>
                </a:cxn>
                <a:cxn ang="0">
                  <a:pos x="109" y="50"/>
                </a:cxn>
                <a:cxn ang="0">
                  <a:pos x="118" y="50"/>
                </a:cxn>
                <a:cxn ang="0">
                  <a:pos x="99" y="54"/>
                </a:cxn>
                <a:cxn ang="0">
                  <a:pos x="132" y="50"/>
                </a:cxn>
                <a:cxn ang="0">
                  <a:pos x="44" y="48"/>
                </a:cxn>
                <a:cxn ang="0">
                  <a:pos x="48" y="54"/>
                </a:cxn>
                <a:cxn ang="0">
                  <a:pos x="50" y="67"/>
                </a:cxn>
                <a:cxn ang="0">
                  <a:pos x="53" y="82"/>
                </a:cxn>
                <a:cxn ang="0">
                  <a:pos x="36" y="86"/>
                </a:cxn>
                <a:cxn ang="0">
                  <a:pos x="46" y="98"/>
                </a:cxn>
                <a:cxn ang="0">
                  <a:pos x="53" y="105"/>
                </a:cxn>
                <a:cxn ang="0">
                  <a:pos x="67" y="107"/>
                </a:cxn>
                <a:cxn ang="0">
                  <a:pos x="71" y="113"/>
                </a:cxn>
                <a:cxn ang="0">
                  <a:pos x="71" y="113"/>
                </a:cxn>
                <a:cxn ang="0">
                  <a:pos x="101" y="117"/>
                </a:cxn>
                <a:cxn ang="0">
                  <a:pos x="116" y="121"/>
                </a:cxn>
                <a:cxn ang="0">
                  <a:pos x="118" y="132"/>
                </a:cxn>
                <a:cxn ang="0">
                  <a:pos x="128" y="141"/>
                </a:cxn>
                <a:cxn ang="0">
                  <a:pos x="124" y="151"/>
                </a:cxn>
                <a:cxn ang="0">
                  <a:pos x="133" y="153"/>
                </a:cxn>
                <a:cxn ang="0">
                  <a:pos x="133" y="162"/>
                </a:cxn>
                <a:cxn ang="0">
                  <a:pos x="15" y="178"/>
                </a:cxn>
                <a:cxn ang="0">
                  <a:pos x="15" y="178"/>
                </a:cxn>
                <a:cxn ang="0">
                  <a:pos x="113" y="182"/>
                </a:cxn>
                <a:cxn ang="0">
                  <a:pos x="11" y="185"/>
                </a:cxn>
                <a:cxn ang="0">
                  <a:pos x="105" y="187"/>
                </a:cxn>
                <a:cxn ang="0">
                  <a:pos x="8" y="197"/>
                </a:cxn>
                <a:cxn ang="0">
                  <a:pos x="15" y="199"/>
                </a:cxn>
                <a:cxn ang="0">
                  <a:pos x="25" y="204"/>
                </a:cxn>
                <a:cxn ang="0">
                  <a:pos x="32" y="212"/>
                </a:cxn>
                <a:cxn ang="0">
                  <a:pos x="31" y="223"/>
                </a:cxn>
                <a:cxn ang="0">
                  <a:pos x="29" y="223"/>
                </a:cxn>
                <a:cxn ang="0">
                  <a:pos x="34" y="229"/>
                </a:cxn>
                <a:cxn ang="0">
                  <a:pos x="44" y="227"/>
                </a:cxn>
                <a:cxn ang="0">
                  <a:pos x="53" y="229"/>
                </a:cxn>
              </a:cxnLst>
              <a:rect l="0" t="0" r="r" b="b"/>
              <a:pathLst>
                <a:path w="183" h="242">
                  <a:moveTo>
                    <a:pt x="162" y="27"/>
                  </a:moveTo>
                  <a:lnTo>
                    <a:pt x="162" y="27"/>
                  </a:lnTo>
                  <a:lnTo>
                    <a:pt x="156" y="39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39" y="60"/>
                  </a:lnTo>
                  <a:lnTo>
                    <a:pt x="132" y="63"/>
                  </a:lnTo>
                  <a:lnTo>
                    <a:pt x="126" y="65"/>
                  </a:lnTo>
                  <a:lnTo>
                    <a:pt x="126" y="65"/>
                  </a:lnTo>
                  <a:lnTo>
                    <a:pt x="118" y="65"/>
                  </a:lnTo>
                  <a:lnTo>
                    <a:pt x="114" y="61"/>
                  </a:lnTo>
                  <a:lnTo>
                    <a:pt x="109" y="58"/>
                  </a:lnTo>
                  <a:lnTo>
                    <a:pt x="105" y="58"/>
                  </a:lnTo>
                  <a:lnTo>
                    <a:pt x="101" y="60"/>
                  </a:lnTo>
                  <a:lnTo>
                    <a:pt x="101" y="60"/>
                  </a:lnTo>
                  <a:lnTo>
                    <a:pt x="103" y="65"/>
                  </a:lnTo>
                  <a:lnTo>
                    <a:pt x="109" y="69"/>
                  </a:lnTo>
                  <a:lnTo>
                    <a:pt x="122" y="75"/>
                  </a:lnTo>
                  <a:lnTo>
                    <a:pt x="122" y="75"/>
                  </a:lnTo>
                  <a:lnTo>
                    <a:pt x="145" y="88"/>
                  </a:lnTo>
                  <a:lnTo>
                    <a:pt x="156" y="96"/>
                  </a:lnTo>
                  <a:lnTo>
                    <a:pt x="166" y="105"/>
                  </a:lnTo>
                  <a:lnTo>
                    <a:pt x="174" y="117"/>
                  </a:lnTo>
                  <a:lnTo>
                    <a:pt x="179" y="130"/>
                  </a:lnTo>
                  <a:lnTo>
                    <a:pt x="183" y="143"/>
                  </a:lnTo>
                  <a:lnTo>
                    <a:pt x="183" y="162"/>
                  </a:lnTo>
                  <a:lnTo>
                    <a:pt x="183" y="162"/>
                  </a:lnTo>
                  <a:lnTo>
                    <a:pt x="179" y="180"/>
                  </a:lnTo>
                  <a:lnTo>
                    <a:pt x="174" y="191"/>
                  </a:lnTo>
                  <a:lnTo>
                    <a:pt x="168" y="202"/>
                  </a:lnTo>
                  <a:lnTo>
                    <a:pt x="160" y="214"/>
                  </a:lnTo>
                  <a:lnTo>
                    <a:pt x="149" y="225"/>
                  </a:lnTo>
                  <a:lnTo>
                    <a:pt x="135" y="233"/>
                  </a:lnTo>
                  <a:lnTo>
                    <a:pt x="118" y="237"/>
                  </a:lnTo>
                  <a:lnTo>
                    <a:pt x="118" y="237"/>
                  </a:lnTo>
                  <a:lnTo>
                    <a:pt x="101" y="241"/>
                  </a:lnTo>
                  <a:lnTo>
                    <a:pt x="80" y="242"/>
                  </a:lnTo>
                  <a:lnTo>
                    <a:pt x="59" y="241"/>
                  </a:lnTo>
                  <a:lnTo>
                    <a:pt x="50" y="241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19" y="225"/>
                  </a:lnTo>
                  <a:lnTo>
                    <a:pt x="19" y="225"/>
                  </a:lnTo>
                  <a:lnTo>
                    <a:pt x="8" y="216"/>
                  </a:lnTo>
                  <a:lnTo>
                    <a:pt x="2" y="208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2" y="193"/>
                  </a:lnTo>
                  <a:lnTo>
                    <a:pt x="4" y="185"/>
                  </a:lnTo>
                  <a:lnTo>
                    <a:pt x="10" y="178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66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42" y="159"/>
                  </a:lnTo>
                  <a:lnTo>
                    <a:pt x="46" y="157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3" y="159"/>
                  </a:lnTo>
                  <a:lnTo>
                    <a:pt x="59" y="162"/>
                  </a:lnTo>
                  <a:lnTo>
                    <a:pt x="67" y="172"/>
                  </a:lnTo>
                  <a:lnTo>
                    <a:pt x="67" y="172"/>
                  </a:lnTo>
                  <a:lnTo>
                    <a:pt x="78" y="182"/>
                  </a:lnTo>
                  <a:lnTo>
                    <a:pt x="84" y="185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97" y="185"/>
                  </a:lnTo>
                  <a:lnTo>
                    <a:pt x="103" y="182"/>
                  </a:lnTo>
                  <a:lnTo>
                    <a:pt x="107" y="178"/>
                  </a:lnTo>
                  <a:lnTo>
                    <a:pt x="111" y="172"/>
                  </a:lnTo>
                  <a:lnTo>
                    <a:pt x="113" y="164"/>
                  </a:lnTo>
                  <a:lnTo>
                    <a:pt x="113" y="159"/>
                  </a:lnTo>
                  <a:lnTo>
                    <a:pt x="113" y="151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103" y="134"/>
                  </a:lnTo>
                  <a:lnTo>
                    <a:pt x="93" y="126"/>
                  </a:lnTo>
                  <a:lnTo>
                    <a:pt x="82" y="121"/>
                  </a:lnTo>
                  <a:lnTo>
                    <a:pt x="67" y="117"/>
                  </a:lnTo>
                  <a:lnTo>
                    <a:pt x="67" y="117"/>
                  </a:lnTo>
                  <a:lnTo>
                    <a:pt x="57" y="113"/>
                  </a:lnTo>
                  <a:lnTo>
                    <a:pt x="50" y="109"/>
                  </a:lnTo>
                  <a:lnTo>
                    <a:pt x="42" y="103"/>
                  </a:lnTo>
                  <a:lnTo>
                    <a:pt x="34" y="96"/>
                  </a:lnTo>
                  <a:lnTo>
                    <a:pt x="29" y="86"/>
                  </a:lnTo>
                  <a:lnTo>
                    <a:pt x="25" y="77"/>
                  </a:lnTo>
                  <a:lnTo>
                    <a:pt x="25" y="65"/>
                  </a:lnTo>
                  <a:lnTo>
                    <a:pt x="25" y="54"/>
                  </a:lnTo>
                  <a:lnTo>
                    <a:pt x="25" y="54"/>
                  </a:lnTo>
                  <a:lnTo>
                    <a:pt x="27" y="42"/>
                  </a:lnTo>
                  <a:lnTo>
                    <a:pt x="31" y="35"/>
                  </a:lnTo>
                  <a:lnTo>
                    <a:pt x="38" y="27"/>
                  </a:lnTo>
                  <a:lnTo>
                    <a:pt x="44" y="20"/>
                  </a:lnTo>
                  <a:lnTo>
                    <a:pt x="53" y="14"/>
                  </a:lnTo>
                  <a:lnTo>
                    <a:pt x="63" y="8"/>
                  </a:lnTo>
                  <a:lnTo>
                    <a:pt x="72" y="4"/>
                  </a:lnTo>
                  <a:lnTo>
                    <a:pt x="84" y="2"/>
                  </a:lnTo>
                  <a:lnTo>
                    <a:pt x="95" y="0"/>
                  </a:lnTo>
                  <a:lnTo>
                    <a:pt x="107" y="0"/>
                  </a:lnTo>
                  <a:lnTo>
                    <a:pt x="116" y="2"/>
                  </a:lnTo>
                  <a:lnTo>
                    <a:pt x="128" y="4"/>
                  </a:lnTo>
                  <a:lnTo>
                    <a:pt x="137" y="8"/>
                  </a:lnTo>
                  <a:lnTo>
                    <a:pt x="147" y="12"/>
                  </a:lnTo>
                  <a:lnTo>
                    <a:pt x="154" y="20"/>
                  </a:lnTo>
                  <a:lnTo>
                    <a:pt x="162" y="27"/>
                  </a:lnTo>
                  <a:lnTo>
                    <a:pt x="162" y="27"/>
                  </a:lnTo>
                  <a:close/>
                  <a:moveTo>
                    <a:pt x="154" y="29"/>
                  </a:moveTo>
                  <a:lnTo>
                    <a:pt x="154" y="29"/>
                  </a:lnTo>
                  <a:lnTo>
                    <a:pt x="153" y="25"/>
                  </a:lnTo>
                  <a:lnTo>
                    <a:pt x="151" y="23"/>
                  </a:lnTo>
                  <a:lnTo>
                    <a:pt x="141" y="16"/>
                  </a:lnTo>
                  <a:lnTo>
                    <a:pt x="130" y="12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03" y="8"/>
                  </a:lnTo>
                  <a:lnTo>
                    <a:pt x="90" y="10"/>
                  </a:lnTo>
                  <a:lnTo>
                    <a:pt x="76" y="16"/>
                  </a:lnTo>
                  <a:lnTo>
                    <a:pt x="65" y="23"/>
                  </a:lnTo>
                  <a:lnTo>
                    <a:pt x="57" y="33"/>
                  </a:lnTo>
                  <a:lnTo>
                    <a:pt x="53" y="46"/>
                  </a:lnTo>
                  <a:lnTo>
                    <a:pt x="53" y="60"/>
                  </a:lnTo>
                  <a:lnTo>
                    <a:pt x="55" y="67"/>
                  </a:lnTo>
                  <a:lnTo>
                    <a:pt x="57" y="75"/>
                  </a:lnTo>
                  <a:lnTo>
                    <a:pt x="57" y="75"/>
                  </a:lnTo>
                  <a:lnTo>
                    <a:pt x="63" y="80"/>
                  </a:lnTo>
                  <a:lnTo>
                    <a:pt x="69" y="88"/>
                  </a:lnTo>
                  <a:lnTo>
                    <a:pt x="76" y="96"/>
                  </a:lnTo>
                  <a:lnTo>
                    <a:pt x="82" y="100"/>
                  </a:lnTo>
                  <a:lnTo>
                    <a:pt x="82" y="100"/>
                  </a:lnTo>
                  <a:lnTo>
                    <a:pt x="111" y="111"/>
                  </a:lnTo>
                  <a:lnTo>
                    <a:pt x="111" y="111"/>
                  </a:lnTo>
                  <a:lnTo>
                    <a:pt x="120" y="117"/>
                  </a:lnTo>
                  <a:lnTo>
                    <a:pt x="128" y="124"/>
                  </a:lnTo>
                  <a:lnTo>
                    <a:pt x="135" y="134"/>
                  </a:lnTo>
                  <a:lnTo>
                    <a:pt x="139" y="145"/>
                  </a:lnTo>
                  <a:lnTo>
                    <a:pt x="143" y="157"/>
                  </a:lnTo>
                  <a:lnTo>
                    <a:pt x="141" y="168"/>
                  </a:lnTo>
                  <a:lnTo>
                    <a:pt x="137" y="180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20" y="193"/>
                  </a:lnTo>
                  <a:lnTo>
                    <a:pt x="109" y="197"/>
                  </a:lnTo>
                  <a:lnTo>
                    <a:pt x="97" y="197"/>
                  </a:lnTo>
                  <a:lnTo>
                    <a:pt x="86" y="195"/>
                  </a:lnTo>
                  <a:lnTo>
                    <a:pt x="86" y="195"/>
                  </a:lnTo>
                  <a:lnTo>
                    <a:pt x="80" y="193"/>
                  </a:lnTo>
                  <a:lnTo>
                    <a:pt x="74" y="189"/>
                  </a:lnTo>
                  <a:lnTo>
                    <a:pt x="65" y="182"/>
                  </a:lnTo>
                  <a:lnTo>
                    <a:pt x="57" y="174"/>
                  </a:lnTo>
                  <a:lnTo>
                    <a:pt x="48" y="168"/>
                  </a:lnTo>
                  <a:lnTo>
                    <a:pt x="48" y="168"/>
                  </a:lnTo>
                  <a:lnTo>
                    <a:pt x="36" y="178"/>
                  </a:lnTo>
                  <a:lnTo>
                    <a:pt x="31" y="185"/>
                  </a:lnTo>
                  <a:lnTo>
                    <a:pt x="29" y="193"/>
                  </a:lnTo>
                  <a:lnTo>
                    <a:pt x="29" y="193"/>
                  </a:lnTo>
                  <a:lnTo>
                    <a:pt x="29" y="199"/>
                  </a:lnTo>
                  <a:lnTo>
                    <a:pt x="32" y="202"/>
                  </a:lnTo>
                  <a:lnTo>
                    <a:pt x="40" y="210"/>
                  </a:lnTo>
                  <a:lnTo>
                    <a:pt x="52" y="218"/>
                  </a:lnTo>
                  <a:lnTo>
                    <a:pt x="61" y="222"/>
                  </a:lnTo>
                  <a:lnTo>
                    <a:pt x="61" y="222"/>
                  </a:lnTo>
                  <a:lnTo>
                    <a:pt x="78" y="227"/>
                  </a:lnTo>
                  <a:lnTo>
                    <a:pt x="97" y="229"/>
                  </a:lnTo>
                  <a:lnTo>
                    <a:pt x="116" y="227"/>
                  </a:lnTo>
                  <a:lnTo>
                    <a:pt x="124" y="225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45" y="212"/>
                  </a:lnTo>
                  <a:lnTo>
                    <a:pt x="160" y="197"/>
                  </a:lnTo>
                  <a:lnTo>
                    <a:pt x="166" y="187"/>
                  </a:lnTo>
                  <a:lnTo>
                    <a:pt x="170" y="178"/>
                  </a:lnTo>
                  <a:lnTo>
                    <a:pt x="174" y="168"/>
                  </a:lnTo>
                  <a:lnTo>
                    <a:pt x="175" y="159"/>
                  </a:lnTo>
                  <a:lnTo>
                    <a:pt x="175" y="159"/>
                  </a:lnTo>
                  <a:lnTo>
                    <a:pt x="174" y="143"/>
                  </a:lnTo>
                  <a:lnTo>
                    <a:pt x="170" y="130"/>
                  </a:lnTo>
                  <a:lnTo>
                    <a:pt x="166" y="119"/>
                  </a:lnTo>
                  <a:lnTo>
                    <a:pt x="158" y="109"/>
                  </a:lnTo>
                  <a:lnTo>
                    <a:pt x="149" y="101"/>
                  </a:lnTo>
                  <a:lnTo>
                    <a:pt x="139" y="94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101" y="73"/>
                  </a:lnTo>
                  <a:lnTo>
                    <a:pt x="93" y="65"/>
                  </a:lnTo>
                  <a:lnTo>
                    <a:pt x="90" y="60"/>
                  </a:lnTo>
                  <a:lnTo>
                    <a:pt x="90" y="60"/>
                  </a:lnTo>
                  <a:lnTo>
                    <a:pt x="92" y="54"/>
                  </a:lnTo>
                  <a:lnTo>
                    <a:pt x="93" y="46"/>
                  </a:lnTo>
                  <a:lnTo>
                    <a:pt x="99" y="40"/>
                  </a:lnTo>
                  <a:lnTo>
                    <a:pt x="103" y="37"/>
                  </a:lnTo>
                  <a:lnTo>
                    <a:pt x="103" y="37"/>
                  </a:lnTo>
                  <a:lnTo>
                    <a:pt x="114" y="35"/>
                  </a:lnTo>
                  <a:lnTo>
                    <a:pt x="126" y="37"/>
                  </a:lnTo>
                  <a:lnTo>
                    <a:pt x="147" y="42"/>
                  </a:lnTo>
                  <a:lnTo>
                    <a:pt x="147" y="42"/>
                  </a:lnTo>
                  <a:lnTo>
                    <a:pt x="153" y="37"/>
                  </a:lnTo>
                  <a:lnTo>
                    <a:pt x="154" y="33"/>
                  </a:lnTo>
                  <a:lnTo>
                    <a:pt x="154" y="29"/>
                  </a:lnTo>
                  <a:lnTo>
                    <a:pt x="154" y="29"/>
                  </a:lnTo>
                  <a:close/>
                  <a:moveTo>
                    <a:pt x="52" y="21"/>
                  </a:moveTo>
                  <a:lnTo>
                    <a:pt x="52" y="21"/>
                  </a:lnTo>
                  <a:lnTo>
                    <a:pt x="59" y="18"/>
                  </a:lnTo>
                  <a:lnTo>
                    <a:pt x="63" y="16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55" y="16"/>
                  </a:lnTo>
                  <a:lnTo>
                    <a:pt x="52" y="18"/>
                  </a:lnTo>
                  <a:lnTo>
                    <a:pt x="52" y="21"/>
                  </a:lnTo>
                  <a:lnTo>
                    <a:pt x="52" y="21"/>
                  </a:lnTo>
                  <a:close/>
                  <a:moveTo>
                    <a:pt x="46" y="29"/>
                  </a:moveTo>
                  <a:lnTo>
                    <a:pt x="46" y="29"/>
                  </a:lnTo>
                  <a:lnTo>
                    <a:pt x="52" y="29"/>
                  </a:lnTo>
                  <a:lnTo>
                    <a:pt x="55" y="27"/>
                  </a:lnTo>
                  <a:lnTo>
                    <a:pt x="59" y="25"/>
                  </a:lnTo>
                  <a:lnTo>
                    <a:pt x="61" y="21"/>
                  </a:lnTo>
                  <a:lnTo>
                    <a:pt x="61" y="21"/>
                  </a:lnTo>
                  <a:lnTo>
                    <a:pt x="52" y="23"/>
                  </a:lnTo>
                  <a:lnTo>
                    <a:pt x="48" y="25"/>
                  </a:lnTo>
                  <a:lnTo>
                    <a:pt x="46" y="29"/>
                  </a:lnTo>
                  <a:lnTo>
                    <a:pt x="46" y="29"/>
                  </a:lnTo>
                  <a:close/>
                  <a:moveTo>
                    <a:pt x="38" y="37"/>
                  </a:moveTo>
                  <a:lnTo>
                    <a:pt x="38" y="37"/>
                  </a:lnTo>
                  <a:lnTo>
                    <a:pt x="44" y="35"/>
                  </a:lnTo>
                  <a:lnTo>
                    <a:pt x="48" y="33"/>
                  </a:lnTo>
                  <a:lnTo>
                    <a:pt x="48" y="33"/>
                  </a:lnTo>
                  <a:lnTo>
                    <a:pt x="44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8" y="37"/>
                  </a:lnTo>
                  <a:lnTo>
                    <a:pt x="38" y="37"/>
                  </a:lnTo>
                  <a:close/>
                  <a:moveTo>
                    <a:pt x="32" y="46"/>
                  </a:moveTo>
                  <a:lnTo>
                    <a:pt x="32" y="46"/>
                  </a:lnTo>
                  <a:lnTo>
                    <a:pt x="44" y="44"/>
                  </a:lnTo>
                  <a:lnTo>
                    <a:pt x="48" y="42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40" y="40"/>
                  </a:lnTo>
                  <a:lnTo>
                    <a:pt x="34" y="42"/>
                  </a:lnTo>
                  <a:lnTo>
                    <a:pt x="32" y="46"/>
                  </a:lnTo>
                  <a:lnTo>
                    <a:pt x="32" y="46"/>
                  </a:lnTo>
                  <a:close/>
                  <a:moveTo>
                    <a:pt x="109" y="54"/>
                  </a:moveTo>
                  <a:lnTo>
                    <a:pt x="109" y="54"/>
                  </a:lnTo>
                  <a:lnTo>
                    <a:pt x="113" y="52"/>
                  </a:lnTo>
                  <a:lnTo>
                    <a:pt x="116" y="50"/>
                  </a:lnTo>
                  <a:lnTo>
                    <a:pt x="118" y="46"/>
                  </a:lnTo>
                  <a:lnTo>
                    <a:pt x="118" y="44"/>
                  </a:lnTo>
                  <a:lnTo>
                    <a:pt x="118" y="44"/>
                  </a:lnTo>
                  <a:lnTo>
                    <a:pt x="113" y="46"/>
                  </a:lnTo>
                  <a:lnTo>
                    <a:pt x="109" y="50"/>
                  </a:lnTo>
                  <a:lnTo>
                    <a:pt x="109" y="54"/>
                  </a:lnTo>
                  <a:lnTo>
                    <a:pt x="109" y="54"/>
                  </a:lnTo>
                  <a:close/>
                  <a:moveTo>
                    <a:pt x="118" y="56"/>
                  </a:moveTo>
                  <a:lnTo>
                    <a:pt x="118" y="56"/>
                  </a:lnTo>
                  <a:lnTo>
                    <a:pt x="126" y="52"/>
                  </a:lnTo>
                  <a:lnTo>
                    <a:pt x="130" y="46"/>
                  </a:lnTo>
                  <a:lnTo>
                    <a:pt x="130" y="46"/>
                  </a:lnTo>
                  <a:lnTo>
                    <a:pt x="126" y="44"/>
                  </a:lnTo>
                  <a:lnTo>
                    <a:pt x="122" y="46"/>
                  </a:lnTo>
                  <a:lnTo>
                    <a:pt x="118" y="50"/>
                  </a:lnTo>
                  <a:lnTo>
                    <a:pt x="118" y="56"/>
                  </a:lnTo>
                  <a:lnTo>
                    <a:pt x="118" y="56"/>
                  </a:lnTo>
                  <a:close/>
                  <a:moveTo>
                    <a:pt x="99" y="54"/>
                  </a:moveTo>
                  <a:lnTo>
                    <a:pt x="99" y="54"/>
                  </a:lnTo>
                  <a:lnTo>
                    <a:pt x="105" y="50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3" y="48"/>
                  </a:lnTo>
                  <a:lnTo>
                    <a:pt x="99" y="54"/>
                  </a:lnTo>
                  <a:lnTo>
                    <a:pt x="99" y="54"/>
                  </a:lnTo>
                  <a:close/>
                  <a:moveTo>
                    <a:pt x="126" y="58"/>
                  </a:moveTo>
                  <a:lnTo>
                    <a:pt x="126" y="58"/>
                  </a:lnTo>
                  <a:lnTo>
                    <a:pt x="130" y="58"/>
                  </a:lnTo>
                  <a:lnTo>
                    <a:pt x="132" y="56"/>
                  </a:lnTo>
                  <a:lnTo>
                    <a:pt x="135" y="54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0"/>
                  </a:lnTo>
                  <a:lnTo>
                    <a:pt x="135" y="48"/>
                  </a:lnTo>
                  <a:lnTo>
                    <a:pt x="132" y="50"/>
                  </a:lnTo>
                  <a:lnTo>
                    <a:pt x="128" y="54"/>
                  </a:lnTo>
                  <a:lnTo>
                    <a:pt x="126" y="58"/>
                  </a:lnTo>
                  <a:lnTo>
                    <a:pt x="126" y="58"/>
                  </a:lnTo>
                  <a:close/>
                  <a:moveTo>
                    <a:pt x="29" y="54"/>
                  </a:moveTo>
                  <a:lnTo>
                    <a:pt x="29" y="54"/>
                  </a:lnTo>
                  <a:lnTo>
                    <a:pt x="29" y="58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6" y="5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36" y="50"/>
                  </a:lnTo>
                  <a:lnTo>
                    <a:pt x="29" y="54"/>
                  </a:lnTo>
                  <a:lnTo>
                    <a:pt x="29" y="54"/>
                  </a:lnTo>
                  <a:close/>
                  <a:moveTo>
                    <a:pt x="31" y="67"/>
                  </a:moveTo>
                  <a:lnTo>
                    <a:pt x="31" y="67"/>
                  </a:lnTo>
                  <a:lnTo>
                    <a:pt x="42" y="63"/>
                  </a:lnTo>
                  <a:lnTo>
                    <a:pt x="48" y="60"/>
                  </a:lnTo>
                  <a:lnTo>
                    <a:pt x="48" y="58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36" y="60"/>
                  </a:lnTo>
                  <a:lnTo>
                    <a:pt x="32" y="63"/>
                  </a:lnTo>
                  <a:lnTo>
                    <a:pt x="31" y="67"/>
                  </a:lnTo>
                  <a:lnTo>
                    <a:pt x="31" y="67"/>
                  </a:lnTo>
                  <a:close/>
                  <a:moveTo>
                    <a:pt x="38" y="77"/>
                  </a:moveTo>
                  <a:lnTo>
                    <a:pt x="38" y="77"/>
                  </a:lnTo>
                  <a:lnTo>
                    <a:pt x="46" y="75"/>
                  </a:lnTo>
                  <a:lnTo>
                    <a:pt x="48" y="71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46" y="67"/>
                  </a:lnTo>
                  <a:lnTo>
                    <a:pt x="42" y="69"/>
                  </a:lnTo>
                  <a:lnTo>
                    <a:pt x="38" y="77"/>
                  </a:lnTo>
                  <a:lnTo>
                    <a:pt x="38" y="77"/>
                  </a:lnTo>
                  <a:close/>
                  <a:moveTo>
                    <a:pt x="40" y="92"/>
                  </a:moveTo>
                  <a:lnTo>
                    <a:pt x="40" y="92"/>
                  </a:lnTo>
                  <a:lnTo>
                    <a:pt x="48" y="86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3" y="80"/>
                  </a:lnTo>
                  <a:lnTo>
                    <a:pt x="52" y="79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40" y="92"/>
                  </a:lnTo>
                  <a:lnTo>
                    <a:pt x="40" y="92"/>
                  </a:lnTo>
                  <a:close/>
                  <a:moveTo>
                    <a:pt x="34" y="86"/>
                  </a:moveTo>
                  <a:lnTo>
                    <a:pt x="34" y="86"/>
                  </a:lnTo>
                  <a:lnTo>
                    <a:pt x="36" y="86"/>
                  </a:lnTo>
                  <a:lnTo>
                    <a:pt x="36" y="86"/>
                  </a:lnTo>
                  <a:lnTo>
                    <a:pt x="38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6"/>
                  </a:lnTo>
                  <a:close/>
                  <a:moveTo>
                    <a:pt x="46" y="98"/>
                  </a:moveTo>
                  <a:lnTo>
                    <a:pt x="46" y="98"/>
                  </a:lnTo>
                  <a:lnTo>
                    <a:pt x="53" y="94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7" y="88"/>
                  </a:lnTo>
                  <a:lnTo>
                    <a:pt x="55" y="88"/>
                  </a:lnTo>
                  <a:lnTo>
                    <a:pt x="52" y="90"/>
                  </a:lnTo>
                  <a:lnTo>
                    <a:pt x="46" y="98"/>
                  </a:lnTo>
                  <a:lnTo>
                    <a:pt x="46" y="98"/>
                  </a:lnTo>
                  <a:close/>
                  <a:moveTo>
                    <a:pt x="53" y="105"/>
                  </a:moveTo>
                  <a:lnTo>
                    <a:pt x="53" y="105"/>
                  </a:lnTo>
                  <a:lnTo>
                    <a:pt x="61" y="101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3" y="94"/>
                  </a:lnTo>
                  <a:lnTo>
                    <a:pt x="59" y="96"/>
                  </a:lnTo>
                  <a:lnTo>
                    <a:pt x="55" y="100"/>
                  </a:lnTo>
                  <a:lnTo>
                    <a:pt x="53" y="105"/>
                  </a:lnTo>
                  <a:lnTo>
                    <a:pt x="53" y="105"/>
                  </a:lnTo>
                  <a:close/>
                  <a:moveTo>
                    <a:pt x="67" y="107"/>
                  </a:moveTo>
                  <a:lnTo>
                    <a:pt x="67" y="107"/>
                  </a:lnTo>
                  <a:lnTo>
                    <a:pt x="71" y="105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72" y="101"/>
                  </a:lnTo>
                  <a:lnTo>
                    <a:pt x="71" y="101"/>
                  </a:lnTo>
                  <a:lnTo>
                    <a:pt x="67" y="103"/>
                  </a:lnTo>
                  <a:lnTo>
                    <a:pt x="67" y="107"/>
                  </a:lnTo>
                  <a:lnTo>
                    <a:pt x="67" y="107"/>
                  </a:lnTo>
                  <a:close/>
                  <a:moveTo>
                    <a:pt x="71" y="113"/>
                  </a:moveTo>
                  <a:lnTo>
                    <a:pt x="71" y="113"/>
                  </a:lnTo>
                  <a:lnTo>
                    <a:pt x="74" y="113"/>
                  </a:lnTo>
                  <a:lnTo>
                    <a:pt x="78" y="113"/>
                  </a:lnTo>
                  <a:lnTo>
                    <a:pt x="78" y="113"/>
                  </a:lnTo>
                  <a:lnTo>
                    <a:pt x="78" y="109"/>
                  </a:lnTo>
                  <a:lnTo>
                    <a:pt x="76" y="107"/>
                  </a:lnTo>
                  <a:lnTo>
                    <a:pt x="74" y="107"/>
                  </a:lnTo>
                  <a:lnTo>
                    <a:pt x="74" y="107"/>
                  </a:lnTo>
                  <a:lnTo>
                    <a:pt x="72" y="109"/>
                  </a:lnTo>
                  <a:lnTo>
                    <a:pt x="71" y="111"/>
                  </a:lnTo>
                  <a:lnTo>
                    <a:pt x="71" y="113"/>
                  </a:lnTo>
                  <a:lnTo>
                    <a:pt x="71" y="113"/>
                  </a:lnTo>
                  <a:close/>
                  <a:moveTo>
                    <a:pt x="95" y="121"/>
                  </a:moveTo>
                  <a:lnTo>
                    <a:pt x="95" y="121"/>
                  </a:lnTo>
                  <a:lnTo>
                    <a:pt x="99" y="122"/>
                  </a:lnTo>
                  <a:lnTo>
                    <a:pt x="103" y="122"/>
                  </a:lnTo>
                  <a:lnTo>
                    <a:pt x="107" y="121"/>
                  </a:lnTo>
                  <a:lnTo>
                    <a:pt x="109" y="115"/>
                  </a:lnTo>
                  <a:lnTo>
                    <a:pt x="109" y="115"/>
                  </a:lnTo>
                  <a:lnTo>
                    <a:pt x="105" y="117"/>
                  </a:lnTo>
                  <a:lnTo>
                    <a:pt x="101" y="117"/>
                  </a:lnTo>
                  <a:lnTo>
                    <a:pt x="97" y="119"/>
                  </a:lnTo>
                  <a:lnTo>
                    <a:pt x="95" y="121"/>
                  </a:lnTo>
                  <a:lnTo>
                    <a:pt x="95" y="121"/>
                  </a:lnTo>
                  <a:close/>
                  <a:moveTo>
                    <a:pt x="105" y="128"/>
                  </a:moveTo>
                  <a:lnTo>
                    <a:pt x="105" y="128"/>
                  </a:lnTo>
                  <a:lnTo>
                    <a:pt x="109" y="128"/>
                  </a:lnTo>
                  <a:lnTo>
                    <a:pt x="111" y="128"/>
                  </a:lnTo>
                  <a:lnTo>
                    <a:pt x="118" y="124"/>
                  </a:lnTo>
                  <a:lnTo>
                    <a:pt x="118" y="124"/>
                  </a:lnTo>
                  <a:lnTo>
                    <a:pt x="116" y="121"/>
                  </a:lnTo>
                  <a:lnTo>
                    <a:pt x="116" y="121"/>
                  </a:lnTo>
                  <a:lnTo>
                    <a:pt x="113" y="121"/>
                  </a:lnTo>
                  <a:lnTo>
                    <a:pt x="105" y="128"/>
                  </a:lnTo>
                  <a:lnTo>
                    <a:pt x="105" y="128"/>
                  </a:lnTo>
                  <a:close/>
                  <a:moveTo>
                    <a:pt x="111" y="132"/>
                  </a:moveTo>
                  <a:lnTo>
                    <a:pt x="111" y="132"/>
                  </a:lnTo>
                  <a:lnTo>
                    <a:pt x="113" y="136"/>
                  </a:lnTo>
                  <a:lnTo>
                    <a:pt x="114" y="136"/>
                  </a:lnTo>
                  <a:lnTo>
                    <a:pt x="116" y="134"/>
                  </a:lnTo>
                  <a:lnTo>
                    <a:pt x="118" y="132"/>
                  </a:lnTo>
                  <a:lnTo>
                    <a:pt x="118" y="132"/>
                  </a:lnTo>
                  <a:lnTo>
                    <a:pt x="114" y="130"/>
                  </a:lnTo>
                  <a:lnTo>
                    <a:pt x="111" y="132"/>
                  </a:lnTo>
                  <a:lnTo>
                    <a:pt x="111" y="132"/>
                  </a:lnTo>
                  <a:close/>
                  <a:moveTo>
                    <a:pt x="116" y="143"/>
                  </a:moveTo>
                  <a:lnTo>
                    <a:pt x="116" y="143"/>
                  </a:lnTo>
                  <a:lnTo>
                    <a:pt x="120" y="143"/>
                  </a:lnTo>
                  <a:lnTo>
                    <a:pt x="122" y="143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8" y="138"/>
                  </a:lnTo>
                  <a:lnTo>
                    <a:pt x="126" y="136"/>
                  </a:lnTo>
                  <a:lnTo>
                    <a:pt x="124" y="136"/>
                  </a:lnTo>
                  <a:lnTo>
                    <a:pt x="122" y="136"/>
                  </a:lnTo>
                  <a:lnTo>
                    <a:pt x="118" y="140"/>
                  </a:lnTo>
                  <a:lnTo>
                    <a:pt x="116" y="143"/>
                  </a:lnTo>
                  <a:lnTo>
                    <a:pt x="116" y="143"/>
                  </a:lnTo>
                  <a:close/>
                  <a:moveTo>
                    <a:pt x="118" y="151"/>
                  </a:moveTo>
                  <a:lnTo>
                    <a:pt x="118" y="151"/>
                  </a:lnTo>
                  <a:lnTo>
                    <a:pt x="124" y="151"/>
                  </a:lnTo>
                  <a:lnTo>
                    <a:pt x="126" y="149"/>
                  </a:lnTo>
                  <a:lnTo>
                    <a:pt x="126" y="145"/>
                  </a:lnTo>
                  <a:lnTo>
                    <a:pt x="126" y="145"/>
                  </a:lnTo>
                  <a:lnTo>
                    <a:pt x="122" y="147"/>
                  </a:lnTo>
                  <a:lnTo>
                    <a:pt x="118" y="151"/>
                  </a:lnTo>
                  <a:lnTo>
                    <a:pt x="118" y="151"/>
                  </a:lnTo>
                  <a:close/>
                  <a:moveTo>
                    <a:pt x="118" y="159"/>
                  </a:moveTo>
                  <a:lnTo>
                    <a:pt x="118" y="159"/>
                  </a:lnTo>
                  <a:lnTo>
                    <a:pt x="126" y="157"/>
                  </a:lnTo>
                  <a:lnTo>
                    <a:pt x="133" y="153"/>
                  </a:lnTo>
                  <a:lnTo>
                    <a:pt x="133" y="153"/>
                  </a:lnTo>
                  <a:lnTo>
                    <a:pt x="128" y="153"/>
                  </a:lnTo>
                  <a:lnTo>
                    <a:pt x="126" y="155"/>
                  </a:lnTo>
                  <a:lnTo>
                    <a:pt x="118" y="159"/>
                  </a:lnTo>
                  <a:lnTo>
                    <a:pt x="118" y="159"/>
                  </a:lnTo>
                  <a:close/>
                  <a:moveTo>
                    <a:pt x="118" y="170"/>
                  </a:moveTo>
                  <a:lnTo>
                    <a:pt x="118" y="170"/>
                  </a:lnTo>
                  <a:lnTo>
                    <a:pt x="128" y="168"/>
                  </a:lnTo>
                  <a:lnTo>
                    <a:pt x="132" y="166"/>
                  </a:lnTo>
                  <a:lnTo>
                    <a:pt x="133" y="162"/>
                  </a:lnTo>
                  <a:lnTo>
                    <a:pt x="133" y="162"/>
                  </a:lnTo>
                  <a:lnTo>
                    <a:pt x="132" y="161"/>
                  </a:lnTo>
                  <a:lnTo>
                    <a:pt x="132" y="161"/>
                  </a:lnTo>
                  <a:lnTo>
                    <a:pt x="128" y="164"/>
                  </a:lnTo>
                  <a:lnTo>
                    <a:pt x="122" y="164"/>
                  </a:lnTo>
                  <a:lnTo>
                    <a:pt x="120" y="166"/>
                  </a:lnTo>
                  <a:lnTo>
                    <a:pt x="118" y="170"/>
                  </a:lnTo>
                  <a:lnTo>
                    <a:pt x="118" y="170"/>
                  </a:lnTo>
                  <a:close/>
                  <a:moveTo>
                    <a:pt x="15" y="178"/>
                  </a:moveTo>
                  <a:lnTo>
                    <a:pt x="15" y="178"/>
                  </a:lnTo>
                  <a:lnTo>
                    <a:pt x="23" y="178"/>
                  </a:lnTo>
                  <a:lnTo>
                    <a:pt x="32" y="176"/>
                  </a:lnTo>
                  <a:lnTo>
                    <a:pt x="38" y="170"/>
                  </a:lnTo>
                  <a:lnTo>
                    <a:pt x="38" y="168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25" y="170"/>
                  </a:lnTo>
                  <a:lnTo>
                    <a:pt x="19" y="172"/>
                  </a:lnTo>
                  <a:lnTo>
                    <a:pt x="15" y="178"/>
                  </a:lnTo>
                  <a:lnTo>
                    <a:pt x="15" y="178"/>
                  </a:lnTo>
                  <a:close/>
                  <a:moveTo>
                    <a:pt x="113" y="182"/>
                  </a:moveTo>
                  <a:lnTo>
                    <a:pt x="113" y="182"/>
                  </a:lnTo>
                  <a:lnTo>
                    <a:pt x="122" y="182"/>
                  </a:lnTo>
                  <a:lnTo>
                    <a:pt x="122" y="182"/>
                  </a:lnTo>
                  <a:lnTo>
                    <a:pt x="124" y="178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20" y="176"/>
                  </a:lnTo>
                  <a:lnTo>
                    <a:pt x="116" y="178"/>
                  </a:lnTo>
                  <a:lnTo>
                    <a:pt x="113" y="182"/>
                  </a:lnTo>
                  <a:lnTo>
                    <a:pt x="113" y="182"/>
                  </a:lnTo>
                  <a:close/>
                  <a:moveTo>
                    <a:pt x="11" y="187"/>
                  </a:moveTo>
                  <a:lnTo>
                    <a:pt x="11" y="187"/>
                  </a:lnTo>
                  <a:lnTo>
                    <a:pt x="19" y="185"/>
                  </a:lnTo>
                  <a:lnTo>
                    <a:pt x="25" y="183"/>
                  </a:lnTo>
                  <a:lnTo>
                    <a:pt x="25" y="183"/>
                  </a:lnTo>
                  <a:lnTo>
                    <a:pt x="23" y="182"/>
                  </a:lnTo>
                  <a:lnTo>
                    <a:pt x="17" y="182"/>
                  </a:lnTo>
                  <a:lnTo>
                    <a:pt x="13" y="183"/>
                  </a:lnTo>
                  <a:lnTo>
                    <a:pt x="11" y="185"/>
                  </a:lnTo>
                  <a:lnTo>
                    <a:pt x="11" y="187"/>
                  </a:lnTo>
                  <a:lnTo>
                    <a:pt x="11" y="187"/>
                  </a:lnTo>
                  <a:close/>
                  <a:moveTo>
                    <a:pt x="105" y="187"/>
                  </a:moveTo>
                  <a:lnTo>
                    <a:pt x="105" y="187"/>
                  </a:lnTo>
                  <a:lnTo>
                    <a:pt x="111" y="185"/>
                  </a:lnTo>
                  <a:lnTo>
                    <a:pt x="111" y="185"/>
                  </a:lnTo>
                  <a:lnTo>
                    <a:pt x="111" y="183"/>
                  </a:lnTo>
                  <a:lnTo>
                    <a:pt x="107" y="182"/>
                  </a:lnTo>
                  <a:lnTo>
                    <a:pt x="105" y="183"/>
                  </a:lnTo>
                  <a:lnTo>
                    <a:pt x="105" y="187"/>
                  </a:lnTo>
                  <a:lnTo>
                    <a:pt x="105" y="187"/>
                  </a:lnTo>
                  <a:close/>
                  <a:moveTo>
                    <a:pt x="8" y="197"/>
                  </a:moveTo>
                  <a:lnTo>
                    <a:pt x="8" y="197"/>
                  </a:lnTo>
                  <a:lnTo>
                    <a:pt x="15" y="195"/>
                  </a:lnTo>
                  <a:lnTo>
                    <a:pt x="19" y="191"/>
                  </a:lnTo>
                  <a:lnTo>
                    <a:pt x="21" y="189"/>
                  </a:lnTo>
                  <a:lnTo>
                    <a:pt x="21" y="189"/>
                  </a:lnTo>
                  <a:lnTo>
                    <a:pt x="11" y="191"/>
                  </a:lnTo>
                  <a:lnTo>
                    <a:pt x="8" y="193"/>
                  </a:lnTo>
                  <a:lnTo>
                    <a:pt x="8" y="197"/>
                  </a:lnTo>
                  <a:lnTo>
                    <a:pt x="8" y="197"/>
                  </a:lnTo>
                  <a:close/>
                  <a:moveTo>
                    <a:pt x="10" y="204"/>
                  </a:moveTo>
                  <a:lnTo>
                    <a:pt x="10" y="204"/>
                  </a:lnTo>
                  <a:lnTo>
                    <a:pt x="13" y="202"/>
                  </a:lnTo>
                  <a:lnTo>
                    <a:pt x="17" y="201"/>
                  </a:lnTo>
                  <a:lnTo>
                    <a:pt x="21" y="201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19" y="197"/>
                  </a:lnTo>
                  <a:lnTo>
                    <a:pt x="15" y="199"/>
                  </a:lnTo>
                  <a:lnTo>
                    <a:pt x="11" y="202"/>
                  </a:lnTo>
                  <a:lnTo>
                    <a:pt x="10" y="204"/>
                  </a:lnTo>
                  <a:lnTo>
                    <a:pt x="10" y="204"/>
                  </a:lnTo>
                  <a:close/>
                  <a:moveTo>
                    <a:pt x="11" y="208"/>
                  </a:moveTo>
                  <a:lnTo>
                    <a:pt x="11" y="208"/>
                  </a:lnTo>
                  <a:lnTo>
                    <a:pt x="11" y="210"/>
                  </a:lnTo>
                  <a:lnTo>
                    <a:pt x="13" y="212"/>
                  </a:lnTo>
                  <a:lnTo>
                    <a:pt x="13" y="212"/>
                  </a:lnTo>
                  <a:lnTo>
                    <a:pt x="19" y="208"/>
                  </a:lnTo>
                  <a:lnTo>
                    <a:pt x="25" y="204"/>
                  </a:lnTo>
                  <a:lnTo>
                    <a:pt x="25" y="204"/>
                  </a:lnTo>
                  <a:lnTo>
                    <a:pt x="23" y="204"/>
                  </a:lnTo>
                  <a:lnTo>
                    <a:pt x="19" y="204"/>
                  </a:lnTo>
                  <a:lnTo>
                    <a:pt x="11" y="208"/>
                  </a:lnTo>
                  <a:lnTo>
                    <a:pt x="11" y="208"/>
                  </a:lnTo>
                  <a:close/>
                  <a:moveTo>
                    <a:pt x="19" y="216"/>
                  </a:moveTo>
                  <a:lnTo>
                    <a:pt x="19" y="216"/>
                  </a:lnTo>
                  <a:lnTo>
                    <a:pt x="23" y="218"/>
                  </a:lnTo>
                  <a:lnTo>
                    <a:pt x="27" y="218"/>
                  </a:lnTo>
                  <a:lnTo>
                    <a:pt x="32" y="212"/>
                  </a:lnTo>
                  <a:lnTo>
                    <a:pt x="32" y="212"/>
                  </a:lnTo>
                  <a:lnTo>
                    <a:pt x="31" y="210"/>
                  </a:lnTo>
                  <a:lnTo>
                    <a:pt x="29" y="210"/>
                  </a:lnTo>
                  <a:lnTo>
                    <a:pt x="25" y="210"/>
                  </a:lnTo>
                  <a:lnTo>
                    <a:pt x="21" y="212"/>
                  </a:lnTo>
                  <a:lnTo>
                    <a:pt x="19" y="216"/>
                  </a:lnTo>
                  <a:lnTo>
                    <a:pt x="19" y="216"/>
                  </a:lnTo>
                  <a:close/>
                  <a:moveTo>
                    <a:pt x="29" y="223"/>
                  </a:moveTo>
                  <a:lnTo>
                    <a:pt x="29" y="223"/>
                  </a:lnTo>
                  <a:lnTo>
                    <a:pt x="31" y="223"/>
                  </a:lnTo>
                  <a:lnTo>
                    <a:pt x="32" y="223"/>
                  </a:lnTo>
                  <a:lnTo>
                    <a:pt x="32" y="223"/>
                  </a:lnTo>
                  <a:lnTo>
                    <a:pt x="36" y="220"/>
                  </a:lnTo>
                  <a:lnTo>
                    <a:pt x="36" y="218"/>
                  </a:lnTo>
                  <a:lnTo>
                    <a:pt x="34" y="216"/>
                  </a:lnTo>
                  <a:lnTo>
                    <a:pt x="34" y="216"/>
                  </a:lnTo>
                  <a:lnTo>
                    <a:pt x="31" y="220"/>
                  </a:lnTo>
                  <a:lnTo>
                    <a:pt x="29" y="222"/>
                  </a:lnTo>
                  <a:lnTo>
                    <a:pt x="29" y="223"/>
                  </a:lnTo>
                  <a:lnTo>
                    <a:pt x="29" y="223"/>
                  </a:lnTo>
                  <a:close/>
                  <a:moveTo>
                    <a:pt x="34" y="229"/>
                  </a:moveTo>
                  <a:lnTo>
                    <a:pt x="34" y="229"/>
                  </a:lnTo>
                  <a:lnTo>
                    <a:pt x="44" y="223"/>
                  </a:lnTo>
                  <a:lnTo>
                    <a:pt x="44" y="223"/>
                  </a:lnTo>
                  <a:lnTo>
                    <a:pt x="42" y="222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36" y="223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4" y="229"/>
                  </a:lnTo>
                  <a:close/>
                  <a:moveTo>
                    <a:pt x="42" y="231"/>
                  </a:moveTo>
                  <a:lnTo>
                    <a:pt x="42" y="231"/>
                  </a:lnTo>
                  <a:lnTo>
                    <a:pt x="44" y="231"/>
                  </a:lnTo>
                  <a:lnTo>
                    <a:pt x="46" y="231"/>
                  </a:lnTo>
                  <a:lnTo>
                    <a:pt x="46" y="231"/>
                  </a:lnTo>
                  <a:lnTo>
                    <a:pt x="48" y="229"/>
                  </a:lnTo>
                  <a:lnTo>
                    <a:pt x="48" y="225"/>
                  </a:lnTo>
                  <a:lnTo>
                    <a:pt x="48" y="225"/>
                  </a:lnTo>
                  <a:lnTo>
                    <a:pt x="44" y="227"/>
                  </a:lnTo>
                  <a:lnTo>
                    <a:pt x="42" y="229"/>
                  </a:lnTo>
                  <a:lnTo>
                    <a:pt x="42" y="231"/>
                  </a:lnTo>
                  <a:lnTo>
                    <a:pt x="42" y="231"/>
                  </a:lnTo>
                  <a:close/>
                  <a:moveTo>
                    <a:pt x="50" y="235"/>
                  </a:moveTo>
                  <a:lnTo>
                    <a:pt x="50" y="235"/>
                  </a:lnTo>
                  <a:lnTo>
                    <a:pt x="52" y="235"/>
                  </a:lnTo>
                  <a:lnTo>
                    <a:pt x="53" y="233"/>
                  </a:lnTo>
                  <a:lnTo>
                    <a:pt x="55" y="229"/>
                  </a:lnTo>
                  <a:lnTo>
                    <a:pt x="55" y="229"/>
                  </a:lnTo>
                  <a:lnTo>
                    <a:pt x="53" y="229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0" y="231"/>
                  </a:lnTo>
                  <a:lnTo>
                    <a:pt x="50" y="235"/>
                  </a:lnTo>
                  <a:lnTo>
                    <a:pt x="50" y="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96"/>
            <p:cNvSpPr>
              <a:spLocks noEditPoints="1"/>
            </p:cNvSpPr>
            <p:nvPr/>
          </p:nvSpPr>
          <p:spPr bwMode="auto">
            <a:xfrm>
              <a:off x="7171202" y="566069"/>
              <a:ext cx="766379" cy="866653"/>
            </a:xfrm>
            <a:custGeom>
              <a:avLst/>
              <a:gdLst/>
              <a:ahLst/>
              <a:cxnLst>
                <a:cxn ang="0">
                  <a:pos x="128" y="29"/>
                </a:cxn>
                <a:cxn ang="0">
                  <a:pos x="71" y="0"/>
                </a:cxn>
                <a:cxn ang="0">
                  <a:pos x="2" y="54"/>
                </a:cxn>
                <a:cxn ang="0">
                  <a:pos x="31" y="242"/>
                </a:cxn>
                <a:cxn ang="0">
                  <a:pos x="101" y="237"/>
                </a:cxn>
                <a:cxn ang="0">
                  <a:pos x="204" y="210"/>
                </a:cxn>
                <a:cxn ang="0">
                  <a:pos x="210" y="4"/>
                </a:cxn>
                <a:cxn ang="0">
                  <a:pos x="145" y="117"/>
                </a:cxn>
                <a:cxn ang="0">
                  <a:pos x="149" y="155"/>
                </a:cxn>
                <a:cxn ang="0">
                  <a:pos x="141" y="128"/>
                </a:cxn>
                <a:cxn ang="0">
                  <a:pos x="139" y="111"/>
                </a:cxn>
                <a:cxn ang="0">
                  <a:pos x="141" y="103"/>
                </a:cxn>
                <a:cxn ang="0">
                  <a:pos x="141" y="59"/>
                </a:cxn>
                <a:cxn ang="0">
                  <a:pos x="136" y="44"/>
                </a:cxn>
                <a:cxn ang="0">
                  <a:pos x="137" y="56"/>
                </a:cxn>
                <a:cxn ang="0">
                  <a:pos x="23" y="151"/>
                </a:cxn>
                <a:cxn ang="0">
                  <a:pos x="6" y="181"/>
                </a:cxn>
                <a:cxn ang="0">
                  <a:pos x="15" y="143"/>
                </a:cxn>
                <a:cxn ang="0">
                  <a:pos x="15" y="143"/>
                </a:cxn>
                <a:cxn ang="0">
                  <a:pos x="25" y="115"/>
                </a:cxn>
                <a:cxn ang="0">
                  <a:pos x="36" y="88"/>
                </a:cxn>
                <a:cxn ang="0">
                  <a:pos x="35" y="58"/>
                </a:cxn>
                <a:cxn ang="0">
                  <a:pos x="38" y="48"/>
                </a:cxn>
                <a:cxn ang="0">
                  <a:pos x="27" y="33"/>
                </a:cxn>
                <a:cxn ang="0">
                  <a:pos x="8" y="82"/>
                </a:cxn>
                <a:cxn ang="0">
                  <a:pos x="33" y="14"/>
                </a:cxn>
                <a:cxn ang="0">
                  <a:pos x="33" y="19"/>
                </a:cxn>
                <a:cxn ang="0">
                  <a:pos x="17" y="31"/>
                </a:cxn>
                <a:cxn ang="0">
                  <a:pos x="10" y="56"/>
                </a:cxn>
                <a:cxn ang="0">
                  <a:pos x="6" y="101"/>
                </a:cxn>
                <a:cxn ang="0">
                  <a:pos x="4" y="122"/>
                </a:cxn>
                <a:cxn ang="0">
                  <a:pos x="6" y="149"/>
                </a:cxn>
                <a:cxn ang="0">
                  <a:pos x="10" y="160"/>
                </a:cxn>
                <a:cxn ang="0">
                  <a:pos x="8" y="197"/>
                </a:cxn>
                <a:cxn ang="0">
                  <a:pos x="29" y="227"/>
                </a:cxn>
                <a:cxn ang="0">
                  <a:pos x="31" y="237"/>
                </a:cxn>
                <a:cxn ang="0">
                  <a:pos x="29" y="220"/>
                </a:cxn>
                <a:cxn ang="0">
                  <a:pos x="27" y="187"/>
                </a:cxn>
                <a:cxn ang="0">
                  <a:pos x="19" y="181"/>
                </a:cxn>
                <a:cxn ang="0">
                  <a:pos x="27" y="176"/>
                </a:cxn>
                <a:cxn ang="0">
                  <a:pos x="40" y="237"/>
                </a:cxn>
                <a:cxn ang="0">
                  <a:pos x="46" y="221"/>
                </a:cxn>
                <a:cxn ang="0">
                  <a:pos x="67" y="220"/>
                </a:cxn>
                <a:cxn ang="0">
                  <a:pos x="88" y="138"/>
                </a:cxn>
                <a:cxn ang="0">
                  <a:pos x="94" y="145"/>
                </a:cxn>
                <a:cxn ang="0">
                  <a:pos x="90" y="160"/>
                </a:cxn>
                <a:cxn ang="0">
                  <a:pos x="94" y="166"/>
                </a:cxn>
                <a:cxn ang="0">
                  <a:pos x="92" y="185"/>
                </a:cxn>
                <a:cxn ang="0">
                  <a:pos x="105" y="183"/>
                </a:cxn>
                <a:cxn ang="0">
                  <a:pos x="97" y="210"/>
                </a:cxn>
                <a:cxn ang="0">
                  <a:pos x="136" y="235"/>
                </a:cxn>
                <a:cxn ang="0">
                  <a:pos x="139" y="220"/>
                </a:cxn>
                <a:cxn ang="0">
                  <a:pos x="162" y="218"/>
                </a:cxn>
                <a:cxn ang="0">
                  <a:pos x="168" y="227"/>
                </a:cxn>
                <a:cxn ang="0">
                  <a:pos x="183" y="225"/>
                </a:cxn>
                <a:cxn ang="0">
                  <a:pos x="198" y="126"/>
                </a:cxn>
                <a:cxn ang="0">
                  <a:pos x="132" y="204"/>
                </a:cxn>
                <a:cxn ang="0">
                  <a:pos x="75" y="82"/>
                </a:cxn>
                <a:cxn ang="0">
                  <a:pos x="67" y="212"/>
                </a:cxn>
                <a:cxn ang="0">
                  <a:pos x="48" y="8"/>
                </a:cxn>
                <a:cxn ang="0">
                  <a:pos x="141" y="155"/>
                </a:cxn>
                <a:cxn ang="0">
                  <a:pos x="176" y="6"/>
                </a:cxn>
              </a:cxnLst>
              <a:rect l="0" t="0" r="r" b="b"/>
              <a:pathLst>
                <a:path w="214" h="242">
                  <a:moveTo>
                    <a:pt x="210" y="4"/>
                  </a:moveTo>
                  <a:lnTo>
                    <a:pt x="210" y="4"/>
                  </a:lnTo>
                  <a:lnTo>
                    <a:pt x="204" y="2"/>
                  </a:lnTo>
                  <a:lnTo>
                    <a:pt x="195" y="2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66" y="2"/>
                  </a:lnTo>
                  <a:lnTo>
                    <a:pt x="160" y="4"/>
                  </a:lnTo>
                  <a:lnTo>
                    <a:pt x="151" y="14"/>
                  </a:lnTo>
                  <a:lnTo>
                    <a:pt x="151" y="14"/>
                  </a:lnTo>
                  <a:lnTo>
                    <a:pt x="139" y="21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28" y="61"/>
                  </a:lnTo>
                  <a:lnTo>
                    <a:pt x="128" y="80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18" y="75"/>
                  </a:lnTo>
                  <a:lnTo>
                    <a:pt x="113" y="50"/>
                  </a:lnTo>
                  <a:lnTo>
                    <a:pt x="107" y="25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86" y="2"/>
                  </a:lnTo>
                  <a:lnTo>
                    <a:pt x="71" y="0"/>
                  </a:lnTo>
                  <a:lnTo>
                    <a:pt x="54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1" y="10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12" y="23"/>
                  </a:lnTo>
                  <a:lnTo>
                    <a:pt x="6" y="27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2" y="40"/>
                  </a:lnTo>
                  <a:lnTo>
                    <a:pt x="2" y="54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55"/>
                  </a:lnTo>
                  <a:lnTo>
                    <a:pt x="0" y="183"/>
                  </a:lnTo>
                  <a:lnTo>
                    <a:pt x="2" y="210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8" y="240"/>
                  </a:lnTo>
                  <a:lnTo>
                    <a:pt x="15" y="240"/>
                  </a:lnTo>
                  <a:lnTo>
                    <a:pt x="31" y="242"/>
                  </a:lnTo>
                  <a:lnTo>
                    <a:pt x="63" y="242"/>
                  </a:lnTo>
                  <a:lnTo>
                    <a:pt x="63" y="242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84" y="221"/>
                  </a:lnTo>
                  <a:lnTo>
                    <a:pt x="86" y="218"/>
                  </a:lnTo>
                  <a:lnTo>
                    <a:pt x="90" y="216"/>
                  </a:lnTo>
                  <a:lnTo>
                    <a:pt x="90" y="216"/>
                  </a:lnTo>
                  <a:lnTo>
                    <a:pt x="94" y="220"/>
                  </a:lnTo>
                  <a:lnTo>
                    <a:pt x="97" y="225"/>
                  </a:lnTo>
                  <a:lnTo>
                    <a:pt x="101" y="237"/>
                  </a:lnTo>
                  <a:lnTo>
                    <a:pt x="101" y="237"/>
                  </a:lnTo>
                  <a:lnTo>
                    <a:pt x="120" y="239"/>
                  </a:lnTo>
                  <a:lnTo>
                    <a:pt x="141" y="240"/>
                  </a:lnTo>
                  <a:lnTo>
                    <a:pt x="141" y="240"/>
                  </a:lnTo>
                  <a:lnTo>
                    <a:pt x="158" y="242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81" y="237"/>
                  </a:lnTo>
                  <a:lnTo>
                    <a:pt x="189" y="231"/>
                  </a:lnTo>
                  <a:lnTo>
                    <a:pt x="197" y="223"/>
                  </a:lnTo>
                  <a:lnTo>
                    <a:pt x="202" y="218"/>
                  </a:lnTo>
                  <a:lnTo>
                    <a:pt x="202" y="218"/>
                  </a:lnTo>
                  <a:lnTo>
                    <a:pt x="204" y="210"/>
                  </a:lnTo>
                  <a:lnTo>
                    <a:pt x="204" y="200"/>
                  </a:lnTo>
                  <a:lnTo>
                    <a:pt x="204" y="180"/>
                  </a:lnTo>
                  <a:lnTo>
                    <a:pt x="204" y="180"/>
                  </a:lnTo>
                  <a:lnTo>
                    <a:pt x="204" y="119"/>
                  </a:lnTo>
                  <a:lnTo>
                    <a:pt x="206" y="90"/>
                  </a:lnTo>
                  <a:lnTo>
                    <a:pt x="210" y="63"/>
                  </a:lnTo>
                  <a:lnTo>
                    <a:pt x="210" y="63"/>
                  </a:lnTo>
                  <a:lnTo>
                    <a:pt x="212" y="31"/>
                  </a:lnTo>
                  <a:lnTo>
                    <a:pt x="214" y="14"/>
                  </a:lnTo>
                  <a:lnTo>
                    <a:pt x="212" y="8"/>
                  </a:lnTo>
                  <a:lnTo>
                    <a:pt x="210" y="4"/>
                  </a:lnTo>
                  <a:lnTo>
                    <a:pt x="210" y="4"/>
                  </a:lnTo>
                  <a:close/>
                  <a:moveTo>
                    <a:pt x="158" y="18"/>
                  </a:moveTo>
                  <a:lnTo>
                    <a:pt x="158" y="18"/>
                  </a:lnTo>
                  <a:lnTo>
                    <a:pt x="155" y="23"/>
                  </a:lnTo>
                  <a:lnTo>
                    <a:pt x="149" y="29"/>
                  </a:lnTo>
                  <a:lnTo>
                    <a:pt x="136" y="37"/>
                  </a:lnTo>
                  <a:lnTo>
                    <a:pt x="136" y="37"/>
                  </a:lnTo>
                  <a:lnTo>
                    <a:pt x="145" y="25"/>
                  </a:lnTo>
                  <a:lnTo>
                    <a:pt x="151" y="21"/>
                  </a:lnTo>
                  <a:lnTo>
                    <a:pt x="158" y="18"/>
                  </a:lnTo>
                  <a:lnTo>
                    <a:pt x="158" y="18"/>
                  </a:lnTo>
                  <a:close/>
                  <a:moveTo>
                    <a:pt x="145" y="117"/>
                  </a:moveTo>
                  <a:lnTo>
                    <a:pt x="145" y="117"/>
                  </a:lnTo>
                  <a:lnTo>
                    <a:pt x="145" y="113"/>
                  </a:lnTo>
                  <a:lnTo>
                    <a:pt x="147" y="111"/>
                  </a:lnTo>
                  <a:lnTo>
                    <a:pt x="153" y="109"/>
                  </a:lnTo>
                  <a:lnTo>
                    <a:pt x="153" y="109"/>
                  </a:lnTo>
                  <a:lnTo>
                    <a:pt x="153" y="113"/>
                  </a:lnTo>
                  <a:lnTo>
                    <a:pt x="153" y="113"/>
                  </a:lnTo>
                  <a:lnTo>
                    <a:pt x="149" y="115"/>
                  </a:lnTo>
                  <a:lnTo>
                    <a:pt x="145" y="117"/>
                  </a:lnTo>
                  <a:lnTo>
                    <a:pt x="145" y="117"/>
                  </a:lnTo>
                  <a:close/>
                  <a:moveTo>
                    <a:pt x="151" y="155"/>
                  </a:moveTo>
                  <a:lnTo>
                    <a:pt x="151" y="155"/>
                  </a:lnTo>
                  <a:lnTo>
                    <a:pt x="149" y="155"/>
                  </a:lnTo>
                  <a:lnTo>
                    <a:pt x="149" y="151"/>
                  </a:lnTo>
                  <a:lnTo>
                    <a:pt x="149" y="149"/>
                  </a:lnTo>
                  <a:lnTo>
                    <a:pt x="151" y="147"/>
                  </a:lnTo>
                  <a:lnTo>
                    <a:pt x="151" y="147"/>
                  </a:lnTo>
                  <a:lnTo>
                    <a:pt x="153" y="149"/>
                  </a:lnTo>
                  <a:lnTo>
                    <a:pt x="153" y="151"/>
                  </a:lnTo>
                  <a:lnTo>
                    <a:pt x="151" y="155"/>
                  </a:lnTo>
                  <a:lnTo>
                    <a:pt x="151" y="155"/>
                  </a:lnTo>
                  <a:close/>
                  <a:moveTo>
                    <a:pt x="147" y="122"/>
                  </a:moveTo>
                  <a:lnTo>
                    <a:pt x="147" y="122"/>
                  </a:lnTo>
                  <a:lnTo>
                    <a:pt x="143" y="126"/>
                  </a:lnTo>
                  <a:lnTo>
                    <a:pt x="141" y="128"/>
                  </a:lnTo>
                  <a:lnTo>
                    <a:pt x="139" y="130"/>
                  </a:lnTo>
                  <a:lnTo>
                    <a:pt x="139" y="130"/>
                  </a:lnTo>
                  <a:lnTo>
                    <a:pt x="139" y="126"/>
                  </a:lnTo>
                  <a:lnTo>
                    <a:pt x="139" y="124"/>
                  </a:lnTo>
                  <a:lnTo>
                    <a:pt x="147" y="122"/>
                  </a:lnTo>
                  <a:lnTo>
                    <a:pt x="147" y="122"/>
                  </a:lnTo>
                  <a:close/>
                  <a:moveTo>
                    <a:pt x="134" y="119"/>
                  </a:moveTo>
                  <a:lnTo>
                    <a:pt x="134" y="119"/>
                  </a:lnTo>
                  <a:lnTo>
                    <a:pt x="134" y="115"/>
                  </a:lnTo>
                  <a:lnTo>
                    <a:pt x="136" y="113"/>
                  </a:lnTo>
                  <a:lnTo>
                    <a:pt x="139" y="111"/>
                  </a:lnTo>
                  <a:lnTo>
                    <a:pt x="139" y="111"/>
                  </a:lnTo>
                  <a:lnTo>
                    <a:pt x="137" y="117"/>
                  </a:lnTo>
                  <a:lnTo>
                    <a:pt x="134" y="119"/>
                  </a:lnTo>
                  <a:lnTo>
                    <a:pt x="134" y="119"/>
                  </a:lnTo>
                  <a:close/>
                  <a:moveTo>
                    <a:pt x="141" y="103"/>
                  </a:moveTo>
                  <a:lnTo>
                    <a:pt x="141" y="103"/>
                  </a:lnTo>
                  <a:lnTo>
                    <a:pt x="145" y="96"/>
                  </a:lnTo>
                  <a:lnTo>
                    <a:pt x="149" y="94"/>
                  </a:lnTo>
                  <a:lnTo>
                    <a:pt x="153" y="92"/>
                  </a:lnTo>
                  <a:lnTo>
                    <a:pt x="153" y="92"/>
                  </a:lnTo>
                  <a:lnTo>
                    <a:pt x="153" y="98"/>
                  </a:lnTo>
                  <a:lnTo>
                    <a:pt x="149" y="99"/>
                  </a:lnTo>
                  <a:lnTo>
                    <a:pt x="141" y="103"/>
                  </a:lnTo>
                  <a:lnTo>
                    <a:pt x="141" y="103"/>
                  </a:lnTo>
                  <a:close/>
                  <a:moveTo>
                    <a:pt x="145" y="84"/>
                  </a:moveTo>
                  <a:lnTo>
                    <a:pt x="145" y="84"/>
                  </a:lnTo>
                  <a:lnTo>
                    <a:pt x="147" y="80"/>
                  </a:lnTo>
                  <a:lnTo>
                    <a:pt x="149" y="78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3" y="80"/>
                  </a:lnTo>
                  <a:lnTo>
                    <a:pt x="151" y="82"/>
                  </a:lnTo>
                  <a:lnTo>
                    <a:pt x="145" y="84"/>
                  </a:lnTo>
                  <a:lnTo>
                    <a:pt x="145" y="84"/>
                  </a:lnTo>
                  <a:close/>
                  <a:moveTo>
                    <a:pt x="141" y="59"/>
                  </a:moveTo>
                  <a:lnTo>
                    <a:pt x="141" y="59"/>
                  </a:lnTo>
                  <a:lnTo>
                    <a:pt x="147" y="52"/>
                  </a:lnTo>
                  <a:lnTo>
                    <a:pt x="151" y="50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3" y="54"/>
                  </a:lnTo>
                  <a:lnTo>
                    <a:pt x="151" y="56"/>
                  </a:lnTo>
                  <a:lnTo>
                    <a:pt x="141" y="59"/>
                  </a:lnTo>
                  <a:lnTo>
                    <a:pt x="141" y="59"/>
                  </a:lnTo>
                  <a:close/>
                  <a:moveTo>
                    <a:pt x="137" y="42"/>
                  </a:moveTo>
                  <a:lnTo>
                    <a:pt x="137" y="42"/>
                  </a:lnTo>
                  <a:lnTo>
                    <a:pt x="136" y="44"/>
                  </a:lnTo>
                  <a:lnTo>
                    <a:pt x="134" y="46"/>
                  </a:lnTo>
                  <a:lnTo>
                    <a:pt x="134" y="46"/>
                  </a:lnTo>
                  <a:lnTo>
                    <a:pt x="136" y="42"/>
                  </a:lnTo>
                  <a:lnTo>
                    <a:pt x="137" y="42"/>
                  </a:lnTo>
                  <a:lnTo>
                    <a:pt x="137" y="42"/>
                  </a:lnTo>
                  <a:close/>
                  <a:moveTo>
                    <a:pt x="137" y="56"/>
                  </a:moveTo>
                  <a:lnTo>
                    <a:pt x="137" y="56"/>
                  </a:lnTo>
                  <a:lnTo>
                    <a:pt x="136" y="58"/>
                  </a:lnTo>
                  <a:lnTo>
                    <a:pt x="134" y="59"/>
                  </a:lnTo>
                  <a:lnTo>
                    <a:pt x="134" y="59"/>
                  </a:lnTo>
                  <a:lnTo>
                    <a:pt x="134" y="56"/>
                  </a:lnTo>
                  <a:lnTo>
                    <a:pt x="137" y="56"/>
                  </a:lnTo>
                  <a:lnTo>
                    <a:pt x="137" y="56"/>
                  </a:lnTo>
                  <a:close/>
                  <a:moveTo>
                    <a:pt x="137" y="84"/>
                  </a:moveTo>
                  <a:lnTo>
                    <a:pt x="137" y="84"/>
                  </a:lnTo>
                  <a:lnTo>
                    <a:pt x="136" y="88"/>
                  </a:lnTo>
                  <a:lnTo>
                    <a:pt x="132" y="90"/>
                  </a:lnTo>
                  <a:lnTo>
                    <a:pt x="132" y="90"/>
                  </a:lnTo>
                  <a:lnTo>
                    <a:pt x="134" y="86"/>
                  </a:lnTo>
                  <a:lnTo>
                    <a:pt x="137" y="84"/>
                  </a:lnTo>
                  <a:lnTo>
                    <a:pt x="137" y="84"/>
                  </a:lnTo>
                  <a:close/>
                  <a:moveTo>
                    <a:pt x="14" y="164"/>
                  </a:moveTo>
                  <a:lnTo>
                    <a:pt x="14" y="164"/>
                  </a:lnTo>
                  <a:lnTo>
                    <a:pt x="23" y="151"/>
                  </a:lnTo>
                  <a:lnTo>
                    <a:pt x="29" y="145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36" y="143"/>
                  </a:lnTo>
                  <a:lnTo>
                    <a:pt x="35" y="145"/>
                  </a:lnTo>
                  <a:lnTo>
                    <a:pt x="29" y="149"/>
                  </a:lnTo>
                  <a:lnTo>
                    <a:pt x="29" y="149"/>
                  </a:lnTo>
                  <a:lnTo>
                    <a:pt x="21" y="159"/>
                  </a:lnTo>
                  <a:lnTo>
                    <a:pt x="17" y="162"/>
                  </a:lnTo>
                  <a:lnTo>
                    <a:pt x="14" y="164"/>
                  </a:lnTo>
                  <a:lnTo>
                    <a:pt x="14" y="164"/>
                  </a:lnTo>
                  <a:close/>
                  <a:moveTo>
                    <a:pt x="6" y="181"/>
                  </a:moveTo>
                  <a:lnTo>
                    <a:pt x="6" y="181"/>
                  </a:lnTo>
                  <a:lnTo>
                    <a:pt x="8" y="176"/>
                  </a:lnTo>
                  <a:lnTo>
                    <a:pt x="12" y="174"/>
                  </a:lnTo>
                  <a:lnTo>
                    <a:pt x="15" y="170"/>
                  </a:lnTo>
                  <a:lnTo>
                    <a:pt x="19" y="166"/>
                  </a:lnTo>
                  <a:lnTo>
                    <a:pt x="19" y="166"/>
                  </a:lnTo>
                  <a:lnTo>
                    <a:pt x="17" y="170"/>
                  </a:lnTo>
                  <a:lnTo>
                    <a:pt x="15" y="176"/>
                  </a:lnTo>
                  <a:lnTo>
                    <a:pt x="10" y="180"/>
                  </a:lnTo>
                  <a:lnTo>
                    <a:pt x="6" y="181"/>
                  </a:lnTo>
                  <a:lnTo>
                    <a:pt x="6" y="181"/>
                  </a:lnTo>
                  <a:close/>
                  <a:moveTo>
                    <a:pt x="15" y="143"/>
                  </a:moveTo>
                  <a:lnTo>
                    <a:pt x="15" y="143"/>
                  </a:lnTo>
                  <a:lnTo>
                    <a:pt x="17" y="138"/>
                  </a:lnTo>
                  <a:lnTo>
                    <a:pt x="23" y="132"/>
                  </a:lnTo>
                  <a:lnTo>
                    <a:pt x="29" y="126"/>
                  </a:lnTo>
                  <a:lnTo>
                    <a:pt x="35" y="120"/>
                  </a:lnTo>
                  <a:lnTo>
                    <a:pt x="35" y="120"/>
                  </a:lnTo>
                  <a:lnTo>
                    <a:pt x="35" y="124"/>
                  </a:lnTo>
                  <a:lnTo>
                    <a:pt x="35" y="128"/>
                  </a:lnTo>
                  <a:lnTo>
                    <a:pt x="29" y="134"/>
                  </a:lnTo>
                  <a:lnTo>
                    <a:pt x="21" y="138"/>
                  </a:lnTo>
                  <a:lnTo>
                    <a:pt x="15" y="143"/>
                  </a:lnTo>
                  <a:lnTo>
                    <a:pt x="15" y="143"/>
                  </a:lnTo>
                  <a:close/>
                  <a:moveTo>
                    <a:pt x="14" y="124"/>
                  </a:moveTo>
                  <a:lnTo>
                    <a:pt x="14" y="124"/>
                  </a:lnTo>
                  <a:lnTo>
                    <a:pt x="17" y="117"/>
                  </a:lnTo>
                  <a:lnTo>
                    <a:pt x="23" y="111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99"/>
                  </a:lnTo>
                  <a:lnTo>
                    <a:pt x="36" y="101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1" y="111"/>
                  </a:lnTo>
                  <a:lnTo>
                    <a:pt x="25" y="115"/>
                  </a:lnTo>
                  <a:lnTo>
                    <a:pt x="19" y="120"/>
                  </a:lnTo>
                  <a:lnTo>
                    <a:pt x="14" y="124"/>
                  </a:lnTo>
                  <a:lnTo>
                    <a:pt x="14" y="124"/>
                  </a:lnTo>
                  <a:close/>
                  <a:moveTo>
                    <a:pt x="14" y="105"/>
                  </a:moveTo>
                  <a:lnTo>
                    <a:pt x="14" y="105"/>
                  </a:lnTo>
                  <a:lnTo>
                    <a:pt x="23" y="90"/>
                  </a:lnTo>
                  <a:lnTo>
                    <a:pt x="35" y="77"/>
                  </a:lnTo>
                  <a:lnTo>
                    <a:pt x="35" y="77"/>
                  </a:lnTo>
                  <a:lnTo>
                    <a:pt x="36" y="78"/>
                  </a:lnTo>
                  <a:lnTo>
                    <a:pt x="36" y="80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1" y="92"/>
                  </a:lnTo>
                  <a:lnTo>
                    <a:pt x="25" y="98"/>
                  </a:lnTo>
                  <a:lnTo>
                    <a:pt x="19" y="101"/>
                  </a:lnTo>
                  <a:lnTo>
                    <a:pt x="14" y="105"/>
                  </a:lnTo>
                  <a:lnTo>
                    <a:pt x="14" y="105"/>
                  </a:lnTo>
                  <a:close/>
                  <a:moveTo>
                    <a:pt x="17" y="80"/>
                  </a:moveTo>
                  <a:lnTo>
                    <a:pt x="17" y="80"/>
                  </a:lnTo>
                  <a:lnTo>
                    <a:pt x="19" y="75"/>
                  </a:lnTo>
                  <a:lnTo>
                    <a:pt x="25" y="69"/>
                  </a:lnTo>
                  <a:lnTo>
                    <a:pt x="31" y="63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63"/>
                  </a:lnTo>
                  <a:lnTo>
                    <a:pt x="35" y="65"/>
                  </a:lnTo>
                  <a:lnTo>
                    <a:pt x="29" y="71"/>
                  </a:lnTo>
                  <a:lnTo>
                    <a:pt x="23" y="75"/>
                  </a:lnTo>
                  <a:lnTo>
                    <a:pt x="17" y="80"/>
                  </a:lnTo>
                  <a:lnTo>
                    <a:pt x="17" y="80"/>
                  </a:lnTo>
                  <a:close/>
                  <a:moveTo>
                    <a:pt x="38" y="40"/>
                  </a:moveTo>
                  <a:lnTo>
                    <a:pt x="38" y="40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3" y="50"/>
                  </a:lnTo>
                  <a:lnTo>
                    <a:pt x="27" y="54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9" y="56"/>
                  </a:lnTo>
                  <a:lnTo>
                    <a:pt x="25" y="50"/>
                  </a:lnTo>
                  <a:lnTo>
                    <a:pt x="31" y="44"/>
                  </a:lnTo>
                  <a:lnTo>
                    <a:pt x="38" y="40"/>
                  </a:lnTo>
                  <a:lnTo>
                    <a:pt x="38" y="40"/>
                  </a:lnTo>
                  <a:close/>
                  <a:moveTo>
                    <a:pt x="19" y="42"/>
                  </a:moveTo>
                  <a:lnTo>
                    <a:pt x="19" y="42"/>
                  </a:lnTo>
                  <a:lnTo>
                    <a:pt x="27" y="33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35" y="31"/>
                  </a:lnTo>
                  <a:lnTo>
                    <a:pt x="31" y="35"/>
                  </a:lnTo>
                  <a:lnTo>
                    <a:pt x="19" y="42"/>
                  </a:lnTo>
                  <a:lnTo>
                    <a:pt x="19" y="42"/>
                  </a:lnTo>
                  <a:close/>
                  <a:moveTo>
                    <a:pt x="23" y="61"/>
                  </a:moveTo>
                  <a:lnTo>
                    <a:pt x="23" y="61"/>
                  </a:lnTo>
                  <a:lnTo>
                    <a:pt x="23" y="67"/>
                  </a:lnTo>
                  <a:lnTo>
                    <a:pt x="17" y="73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8" y="78"/>
                  </a:lnTo>
                  <a:lnTo>
                    <a:pt x="8" y="75"/>
                  </a:lnTo>
                  <a:lnTo>
                    <a:pt x="12" y="71"/>
                  </a:lnTo>
                  <a:lnTo>
                    <a:pt x="19" y="67"/>
                  </a:lnTo>
                  <a:lnTo>
                    <a:pt x="23" y="61"/>
                  </a:lnTo>
                  <a:lnTo>
                    <a:pt x="23" y="61"/>
                  </a:lnTo>
                  <a:close/>
                  <a:moveTo>
                    <a:pt x="38" y="10"/>
                  </a:moveTo>
                  <a:lnTo>
                    <a:pt x="38" y="10"/>
                  </a:lnTo>
                  <a:lnTo>
                    <a:pt x="38" y="12"/>
                  </a:lnTo>
                  <a:lnTo>
                    <a:pt x="36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5" y="12"/>
                  </a:lnTo>
                  <a:lnTo>
                    <a:pt x="38" y="10"/>
                  </a:lnTo>
                  <a:lnTo>
                    <a:pt x="38" y="10"/>
                  </a:lnTo>
                  <a:close/>
                  <a:moveTo>
                    <a:pt x="21" y="23"/>
                  </a:moveTo>
                  <a:lnTo>
                    <a:pt x="21" y="23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7" y="25"/>
                  </a:lnTo>
                  <a:lnTo>
                    <a:pt x="21" y="23"/>
                  </a:lnTo>
                  <a:lnTo>
                    <a:pt x="21" y="23"/>
                  </a:lnTo>
                  <a:close/>
                  <a:moveTo>
                    <a:pt x="33" y="19"/>
                  </a:moveTo>
                  <a:lnTo>
                    <a:pt x="33" y="19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27" y="27"/>
                  </a:lnTo>
                  <a:lnTo>
                    <a:pt x="21" y="35"/>
                  </a:lnTo>
                  <a:lnTo>
                    <a:pt x="15" y="40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10" y="40"/>
                  </a:lnTo>
                  <a:lnTo>
                    <a:pt x="12" y="37"/>
                  </a:lnTo>
                  <a:lnTo>
                    <a:pt x="17" y="31"/>
                  </a:lnTo>
                  <a:lnTo>
                    <a:pt x="25" y="25"/>
                  </a:lnTo>
                  <a:lnTo>
                    <a:pt x="33" y="19"/>
                  </a:lnTo>
                  <a:lnTo>
                    <a:pt x="33" y="19"/>
                  </a:lnTo>
                  <a:close/>
                  <a:moveTo>
                    <a:pt x="15" y="52"/>
                  </a:moveTo>
                  <a:lnTo>
                    <a:pt x="15" y="52"/>
                  </a:lnTo>
                  <a:lnTo>
                    <a:pt x="15" y="54"/>
                  </a:lnTo>
                  <a:lnTo>
                    <a:pt x="14" y="58"/>
                  </a:lnTo>
                  <a:lnTo>
                    <a:pt x="10" y="59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58"/>
                  </a:lnTo>
                  <a:lnTo>
                    <a:pt x="10" y="56"/>
                  </a:lnTo>
                  <a:lnTo>
                    <a:pt x="15" y="52"/>
                  </a:lnTo>
                  <a:lnTo>
                    <a:pt x="15" y="52"/>
                  </a:lnTo>
                  <a:close/>
                  <a:moveTo>
                    <a:pt x="27" y="77"/>
                  </a:moveTo>
                  <a:lnTo>
                    <a:pt x="27" y="77"/>
                  </a:lnTo>
                  <a:lnTo>
                    <a:pt x="29" y="77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17" y="94"/>
                  </a:lnTo>
                  <a:lnTo>
                    <a:pt x="12" y="101"/>
                  </a:lnTo>
                  <a:lnTo>
                    <a:pt x="6" y="107"/>
                  </a:lnTo>
                  <a:lnTo>
                    <a:pt x="6" y="107"/>
                  </a:lnTo>
                  <a:lnTo>
                    <a:pt x="6" y="101"/>
                  </a:lnTo>
                  <a:lnTo>
                    <a:pt x="8" y="98"/>
                  </a:lnTo>
                  <a:lnTo>
                    <a:pt x="14" y="90"/>
                  </a:lnTo>
                  <a:lnTo>
                    <a:pt x="21" y="82"/>
                  </a:lnTo>
                  <a:lnTo>
                    <a:pt x="27" y="77"/>
                  </a:lnTo>
                  <a:lnTo>
                    <a:pt x="27" y="77"/>
                  </a:lnTo>
                  <a:close/>
                  <a:moveTo>
                    <a:pt x="15" y="111"/>
                  </a:moveTo>
                  <a:lnTo>
                    <a:pt x="15" y="111"/>
                  </a:lnTo>
                  <a:lnTo>
                    <a:pt x="12" y="120"/>
                  </a:lnTo>
                  <a:lnTo>
                    <a:pt x="8" y="124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4" y="122"/>
                  </a:lnTo>
                  <a:lnTo>
                    <a:pt x="8" y="119"/>
                  </a:lnTo>
                  <a:lnTo>
                    <a:pt x="15" y="111"/>
                  </a:lnTo>
                  <a:lnTo>
                    <a:pt x="15" y="111"/>
                  </a:lnTo>
                  <a:close/>
                  <a:moveTo>
                    <a:pt x="27" y="119"/>
                  </a:moveTo>
                  <a:lnTo>
                    <a:pt x="27" y="119"/>
                  </a:lnTo>
                  <a:lnTo>
                    <a:pt x="27" y="120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21" y="128"/>
                  </a:lnTo>
                  <a:lnTo>
                    <a:pt x="15" y="134"/>
                  </a:lnTo>
                  <a:lnTo>
                    <a:pt x="6" y="149"/>
                  </a:lnTo>
                  <a:lnTo>
                    <a:pt x="6" y="149"/>
                  </a:lnTo>
                  <a:lnTo>
                    <a:pt x="4" y="143"/>
                  </a:lnTo>
                  <a:lnTo>
                    <a:pt x="6" y="139"/>
                  </a:lnTo>
                  <a:lnTo>
                    <a:pt x="8" y="136"/>
                  </a:lnTo>
                  <a:lnTo>
                    <a:pt x="12" y="132"/>
                  </a:lnTo>
                  <a:lnTo>
                    <a:pt x="21" y="126"/>
                  </a:lnTo>
                  <a:lnTo>
                    <a:pt x="25" y="122"/>
                  </a:lnTo>
                  <a:lnTo>
                    <a:pt x="27" y="119"/>
                  </a:lnTo>
                  <a:lnTo>
                    <a:pt x="27" y="119"/>
                  </a:lnTo>
                  <a:close/>
                  <a:moveTo>
                    <a:pt x="21" y="145"/>
                  </a:moveTo>
                  <a:lnTo>
                    <a:pt x="21" y="145"/>
                  </a:lnTo>
                  <a:lnTo>
                    <a:pt x="15" y="155"/>
                  </a:lnTo>
                  <a:lnTo>
                    <a:pt x="10" y="160"/>
                  </a:lnTo>
                  <a:lnTo>
                    <a:pt x="6" y="164"/>
                  </a:lnTo>
                  <a:lnTo>
                    <a:pt x="6" y="164"/>
                  </a:lnTo>
                  <a:lnTo>
                    <a:pt x="6" y="160"/>
                  </a:lnTo>
                  <a:lnTo>
                    <a:pt x="6" y="159"/>
                  </a:lnTo>
                  <a:lnTo>
                    <a:pt x="12" y="153"/>
                  </a:lnTo>
                  <a:lnTo>
                    <a:pt x="15" y="149"/>
                  </a:lnTo>
                  <a:lnTo>
                    <a:pt x="21" y="145"/>
                  </a:lnTo>
                  <a:lnTo>
                    <a:pt x="21" y="145"/>
                  </a:lnTo>
                  <a:close/>
                  <a:moveTo>
                    <a:pt x="6" y="204"/>
                  </a:moveTo>
                  <a:lnTo>
                    <a:pt x="6" y="204"/>
                  </a:lnTo>
                  <a:lnTo>
                    <a:pt x="6" y="200"/>
                  </a:lnTo>
                  <a:lnTo>
                    <a:pt x="8" y="197"/>
                  </a:lnTo>
                  <a:lnTo>
                    <a:pt x="12" y="193"/>
                  </a:lnTo>
                  <a:lnTo>
                    <a:pt x="17" y="189"/>
                  </a:lnTo>
                  <a:lnTo>
                    <a:pt x="21" y="183"/>
                  </a:lnTo>
                  <a:lnTo>
                    <a:pt x="21" y="183"/>
                  </a:lnTo>
                  <a:lnTo>
                    <a:pt x="19" y="189"/>
                  </a:lnTo>
                  <a:lnTo>
                    <a:pt x="15" y="195"/>
                  </a:lnTo>
                  <a:lnTo>
                    <a:pt x="6" y="204"/>
                  </a:lnTo>
                  <a:lnTo>
                    <a:pt x="6" y="204"/>
                  </a:lnTo>
                  <a:close/>
                  <a:moveTo>
                    <a:pt x="19" y="237"/>
                  </a:moveTo>
                  <a:lnTo>
                    <a:pt x="19" y="237"/>
                  </a:lnTo>
                  <a:lnTo>
                    <a:pt x="23" y="231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3" y="233"/>
                  </a:lnTo>
                  <a:lnTo>
                    <a:pt x="19" y="237"/>
                  </a:lnTo>
                  <a:lnTo>
                    <a:pt x="19" y="237"/>
                  </a:lnTo>
                  <a:close/>
                  <a:moveTo>
                    <a:pt x="25" y="239"/>
                  </a:moveTo>
                  <a:lnTo>
                    <a:pt x="25" y="239"/>
                  </a:lnTo>
                  <a:lnTo>
                    <a:pt x="25" y="237"/>
                  </a:lnTo>
                  <a:lnTo>
                    <a:pt x="27" y="235"/>
                  </a:lnTo>
                  <a:lnTo>
                    <a:pt x="29" y="233"/>
                  </a:lnTo>
                  <a:lnTo>
                    <a:pt x="29" y="233"/>
                  </a:lnTo>
                  <a:lnTo>
                    <a:pt x="31" y="235"/>
                  </a:lnTo>
                  <a:lnTo>
                    <a:pt x="31" y="237"/>
                  </a:lnTo>
                  <a:lnTo>
                    <a:pt x="27" y="239"/>
                  </a:lnTo>
                  <a:lnTo>
                    <a:pt x="25" y="239"/>
                  </a:lnTo>
                  <a:lnTo>
                    <a:pt x="25" y="239"/>
                  </a:lnTo>
                  <a:close/>
                  <a:moveTo>
                    <a:pt x="29" y="220"/>
                  </a:moveTo>
                  <a:lnTo>
                    <a:pt x="29" y="220"/>
                  </a:lnTo>
                  <a:lnTo>
                    <a:pt x="31" y="216"/>
                  </a:lnTo>
                  <a:lnTo>
                    <a:pt x="35" y="214"/>
                  </a:lnTo>
                  <a:lnTo>
                    <a:pt x="35" y="214"/>
                  </a:lnTo>
                  <a:lnTo>
                    <a:pt x="33" y="218"/>
                  </a:lnTo>
                  <a:lnTo>
                    <a:pt x="31" y="218"/>
                  </a:lnTo>
                  <a:lnTo>
                    <a:pt x="29" y="220"/>
                  </a:lnTo>
                  <a:lnTo>
                    <a:pt x="29" y="220"/>
                  </a:lnTo>
                  <a:close/>
                  <a:moveTo>
                    <a:pt x="25" y="208"/>
                  </a:moveTo>
                  <a:lnTo>
                    <a:pt x="25" y="208"/>
                  </a:lnTo>
                  <a:lnTo>
                    <a:pt x="29" y="200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31" y="202"/>
                  </a:lnTo>
                  <a:lnTo>
                    <a:pt x="25" y="208"/>
                  </a:lnTo>
                  <a:lnTo>
                    <a:pt x="25" y="208"/>
                  </a:lnTo>
                  <a:close/>
                  <a:moveTo>
                    <a:pt x="23" y="195"/>
                  </a:moveTo>
                  <a:lnTo>
                    <a:pt x="23" y="195"/>
                  </a:lnTo>
                  <a:lnTo>
                    <a:pt x="23" y="191"/>
                  </a:lnTo>
                  <a:lnTo>
                    <a:pt x="27" y="187"/>
                  </a:lnTo>
                  <a:lnTo>
                    <a:pt x="35" y="178"/>
                  </a:lnTo>
                  <a:lnTo>
                    <a:pt x="35" y="178"/>
                  </a:lnTo>
                  <a:lnTo>
                    <a:pt x="36" y="181"/>
                  </a:lnTo>
                  <a:lnTo>
                    <a:pt x="36" y="183"/>
                  </a:lnTo>
                  <a:lnTo>
                    <a:pt x="31" y="187"/>
                  </a:lnTo>
                  <a:lnTo>
                    <a:pt x="25" y="191"/>
                  </a:lnTo>
                  <a:lnTo>
                    <a:pt x="23" y="193"/>
                  </a:lnTo>
                  <a:lnTo>
                    <a:pt x="23" y="195"/>
                  </a:lnTo>
                  <a:lnTo>
                    <a:pt x="23" y="195"/>
                  </a:lnTo>
                  <a:close/>
                  <a:moveTo>
                    <a:pt x="27" y="176"/>
                  </a:moveTo>
                  <a:lnTo>
                    <a:pt x="27" y="176"/>
                  </a:lnTo>
                  <a:lnTo>
                    <a:pt x="19" y="181"/>
                  </a:lnTo>
                  <a:lnTo>
                    <a:pt x="14" y="183"/>
                  </a:lnTo>
                  <a:lnTo>
                    <a:pt x="14" y="183"/>
                  </a:lnTo>
                  <a:lnTo>
                    <a:pt x="17" y="178"/>
                  </a:lnTo>
                  <a:lnTo>
                    <a:pt x="23" y="170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6" y="164"/>
                  </a:lnTo>
                  <a:lnTo>
                    <a:pt x="35" y="168"/>
                  </a:lnTo>
                  <a:lnTo>
                    <a:pt x="27" y="176"/>
                  </a:lnTo>
                  <a:lnTo>
                    <a:pt x="27" y="176"/>
                  </a:lnTo>
                  <a:close/>
                  <a:moveTo>
                    <a:pt x="42" y="227"/>
                  </a:moveTo>
                  <a:lnTo>
                    <a:pt x="42" y="227"/>
                  </a:lnTo>
                  <a:lnTo>
                    <a:pt x="42" y="227"/>
                  </a:lnTo>
                  <a:lnTo>
                    <a:pt x="42" y="229"/>
                  </a:lnTo>
                  <a:lnTo>
                    <a:pt x="40" y="231"/>
                  </a:lnTo>
                  <a:lnTo>
                    <a:pt x="38" y="231"/>
                  </a:lnTo>
                  <a:lnTo>
                    <a:pt x="38" y="231"/>
                  </a:lnTo>
                  <a:lnTo>
                    <a:pt x="40" y="229"/>
                  </a:lnTo>
                  <a:lnTo>
                    <a:pt x="42" y="227"/>
                  </a:lnTo>
                  <a:lnTo>
                    <a:pt x="42" y="227"/>
                  </a:lnTo>
                  <a:close/>
                  <a:moveTo>
                    <a:pt x="40" y="237"/>
                  </a:moveTo>
                  <a:lnTo>
                    <a:pt x="40" y="237"/>
                  </a:lnTo>
                  <a:lnTo>
                    <a:pt x="42" y="235"/>
                  </a:lnTo>
                  <a:lnTo>
                    <a:pt x="42" y="235"/>
                  </a:lnTo>
                  <a:lnTo>
                    <a:pt x="44" y="233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35"/>
                  </a:lnTo>
                  <a:lnTo>
                    <a:pt x="46" y="237"/>
                  </a:lnTo>
                  <a:lnTo>
                    <a:pt x="44" y="239"/>
                  </a:lnTo>
                  <a:lnTo>
                    <a:pt x="40" y="237"/>
                  </a:lnTo>
                  <a:lnTo>
                    <a:pt x="40" y="237"/>
                  </a:lnTo>
                  <a:close/>
                  <a:moveTo>
                    <a:pt x="46" y="221"/>
                  </a:moveTo>
                  <a:lnTo>
                    <a:pt x="46" y="221"/>
                  </a:lnTo>
                  <a:lnTo>
                    <a:pt x="48" y="22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0" y="221"/>
                  </a:lnTo>
                  <a:lnTo>
                    <a:pt x="46" y="221"/>
                  </a:lnTo>
                  <a:lnTo>
                    <a:pt x="46" y="221"/>
                  </a:lnTo>
                  <a:close/>
                  <a:moveTo>
                    <a:pt x="54" y="231"/>
                  </a:moveTo>
                  <a:lnTo>
                    <a:pt x="54" y="231"/>
                  </a:lnTo>
                  <a:lnTo>
                    <a:pt x="57" y="223"/>
                  </a:lnTo>
                  <a:lnTo>
                    <a:pt x="61" y="221"/>
                  </a:lnTo>
                  <a:lnTo>
                    <a:pt x="67" y="220"/>
                  </a:lnTo>
                  <a:lnTo>
                    <a:pt x="67" y="220"/>
                  </a:lnTo>
                  <a:lnTo>
                    <a:pt x="61" y="227"/>
                  </a:lnTo>
                  <a:lnTo>
                    <a:pt x="54" y="231"/>
                  </a:lnTo>
                  <a:lnTo>
                    <a:pt x="54" y="231"/>
                  </a:lnTo>
                  <a:close/>
                  <a:moveTo>
                    <a:pt x="84" y="143"/>
                  </a:moveTo>
                  <a:lnTo>
                    <a:pt x="84" y="143"/>
                  </a:lnTo>
                  <a:lnTo>
                    <a:pt x="82" y="138"/>
                  </a:lnTo>
                  <a:lnTo>
                    <a:pt x="82" y="132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6" y="126"/>
                  </a:lnTo>
                  <a:lnTo>
                    <a:pt x="88" y="132"/>
                  </a:lnTo>
                  <a:lnTo>
                    <a:pt x="88" y="138"/>
                  </a:lnTo>
                  <a:lnTo>
                    <a:pt x="84" y="143"/>
                  </a:lnTo>
                  <a:lnTo>
                    <a:pt x="84" y="143"/>
                  </a:lnTo>
                  <a:close/>
                  <a:moveTo>
                    <a:pt x="86" y="149"/>
                  </a:moveTo>
                  <a:lnTo>
                    <a:pt x="86" y="149"/>
                  </a:lnTo>
                  <a:lnTo>
                    <a:pt x="86" y="147"/>
                  </a:lnTo>
                  <a:lnTo>
                    <a:pt x="88" y="145"/>
                  </a:lnTo>
                  <a:lnTo>
                    <a:pt x="90" y="141"/>
                  </a:lnTo>
                  <a:lnTo>
                    <a:pt x="90" y="141"/>
                  </a:lnTo>
                  <a:lnTo>
                    <a:pt x="92" y="141"/>
                  </a:lnTo>
                  <a:lnTo>
                    <a:pt x="92" y="143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90" y="147"/>
                  </a:lnTo>
                  <a:lnTo>
                    <a:pt x="86" y="149"/>
                  </a:lnTo>
                  <a:lnTo>
                    <a:pt x="86" y="149"/>
                  </a:lnTo>
                  <a:close/>
                  <a:moveTo>
                    <a:pt x="90" y="160"/>
                  </a:moveTo>
                  <a:lnTo>
                    <a:pt x="90" y="160"/>
                  </a:lnTo>
                  <a:lnTo>
                    <a:pt x="92" y="157"/>
                  </a:lnTo>
                  <a:lnTo>
                    <a:pt x="94" y="153"/>
                  </a:lnTo>
                  <a:lnTo>
                    <a:pt x="94" y="153"/>
                  </a:lnTo>
                  <a:lnTo>
                    <a:pt x="96" y="155"/>
                  </a:lnTo>
                  <a:lnTo>
                    <a:pt x="96" y="157"/>
                  </a:lnTo>
                  <a:lnTo>
                    <a:pt x="92" y="160"/>
                  </a:lnTo>
                  <a:lnTo>
                    <a:pt x="90" y="160"/>
                  </a:lnTo>
                  <a:lnTo>
                    <a:pt x="90" y="160"/>
                  </a:lnTo>
                  <a:close/>
                  <a:moveTo>
                    <a:pt x="97" y="162"/>
                  </a:moveTo>
                  <a:lnTo>
                    <a:pt x="97" y="162"/>
                  </a:lnTo>
                  <a:lnTo>
                    <a:pt x="99" y="164"/>
                  </a:lnTo>
                  <a:lnTo>
                    <a:pt x="101" y="168"/>
                  </a:lnTo>
                  <a:lnTo>
                    <a:pt x="101" y="168"/>
                  </a:lnTo>
                  <a:lnTo>
                    <a:pt x="97" y="168"/>
                  </a:lnTo>
                  <a:lnTo>
                    <a:pt x="96" y="170"/>
                  </a:lnTo>
                  <a:lnTo>
                    <a:pt x="94" y="172"/>
                  </a:lnTo>
                  <a:lnTo>
                    <a:pt x="92" y="172"/>
                  </a:lnTo>
                  <a:lnTo>
                    <a:pt x="92" y="172"/>
                  </a:lnTo>
                  <a:lnTo>
                    <a:pt x="94" y="166"/>
                  </a:lnTo>
                  <a:lnTo>
                    <a:pt x="97" y="162"/>
                  </a:lnTo>
                  <a:lnTo>
                    <a:pt x="97" y="162"/>
                  </a:lnTo>
                  <a:close/>
                  <a:moveTo>
                    <a:pt x="101" y="172"/>
                  </a:moveTo>
                  <a:lnTo>
                    <a:pt x="101" y="172"/>
                  </a:lnTo>
                  <a:lnTo>
                    <a:pt x="103" y="174"/>
                  </a:lnTo>
                  <a:lnTo>
                    <a:pt x="103" y="178"/>
                  </a:lnTo>
                  <a:lnTo>
                    <a:pt x="103" y="178"/>
                  </a:lnTo>
                  <a:lnTo>
                    <a:pt x="101" y="178"/>
                  </a:lnTo>
                  <a:lnTo>
                    <a:pt x="97" y="181"/>
                  </a:lnTo>
                  <a:lnTo>
                    <a:pt x="96" y="183"/>
                  </a:lnTo>
                  <a:lnTo>
                    <a:pt x="92" y="185"/>
                  </a:lnTo>
                  <a:lnTo>
                    <a:pt x="92" y="185"/>
                  </a:lnTo>
                  <a:lnTo>
                    <a:pt x="94" y="181"/>
                  </a:lnTo>
                  <a:lnTo>
                    <a:pt x="96" y="178"/>
                  </a:lnTo>
                  <a:lnTo>
                    <a:pt x="101" y="172"/>
                  </a:lnTo>
                  <a:lnTo>
                    <a:pt x="101" y="172"/>
                  </a:lnTo>
                  <a:close/>
                  <a:moveTo>
                    <a:pt x="109" y="185"/>
                  </a:moveTo>
                  <a:lnTo>
                    <a:pt x="109" y="185"/>
                  </a:lnTo>
                  <a:lnTo>
                    <a:pt x="103" y="193"/>
                  </a:lnTo>
                  <a:lnTo>
                    <a:pt x="96" y="199"/>
                  </a:lnTo>
                  <a:lnTo>
                    <a:pt x="96" y="199"/>
                  </a:lnTo>
                  <a:lnTo>
                    <a:pt x="97" y="193"/>
                  </a:lnTo>
                  <a:lnTo>
                    <a:pt x="101" y="187"/>
                  </a:lnTo>
                  <a:lnTo>
                    <a:pt x="105" y="183"/>
                  </a:lnTo>
                  <a:lnTo>
                    <a:pt x="107" y="183"/>
                  </a:lnTo>
                  <a:lnTo>
                    <a:pt x="109" y="185"/>
                  </a:lnTo>
                  <a:lnTo>
                    <a:pt x="109" y="185"/>
                  </a:lnTo>
                  <a:close/>
                  <a:moveTo>
                    <a:pt x="97" y="210"/>
                  </a:moveTo>
                  <a:lnTo>
                    <a:pt x="97" y="210"/>
                  </a:lnTo>
                  <a:lnTo>
                    <a:pt x="105" y="200"/>
                  </a:lnTo>
                  <a:lnTo>
                    <a:pt x="109" y="197"/>
                  </a:lnTo>
                  <a:lnTo>
                    <a:pt x="113" y="195"/>
                  </a:lnTo>
                  <a:lnTo>
                    <a:pt x="113" y="195"/>
                  </a:lnTo>
                  <a:lnTo>
                    <a:pt x="111" y="199"/>
                  </a:lnTo>
                  <a:lnTo>
                    <a:pt x="107" y="204"/>
                  </a:lnTo>
                  <a:lnTo>
                    <a:pt x="97" y="210"/>
                  </a:lnTo>
                  <a:lnTo>
                    <a:pt x="97" y="210"/>
                  </a:lnTo>
                  <a:close/>
                  <a:moveTo>
                    <a:pt x="103" y="223"/>
                  </a:moveTo>
                  <a:lnTo>
                    <a:pt x="103" y="223"/>
                  </a:lnTo>
                  <a:lnTo>
                    <a:pt x="105" y="218"/>
                  </a:lnTo>
                  <a:lnTo>
                    <a:pt x="109" y="212"/>
                  </a:lnTo>
                  <a:lnTo>
                    <a:pt x="118" y="204"/>
                  </a:lnTo>
                  <a:lnTo>
                    <a:pt x="118" y="204"/>
                  </a:lnTo>
                  <a:lnTo>
                    <a:pt x="117" y="210"/>
                  </a:lnTo>
                  <a:lnTo>
                    <a:pt x="113" y="214"/>
                  </a:lnTo>
                  <a:lnTo>
                    <a:pt x="103" y="223"/>
                  </a:lnTo>
                  <a:lnTo>
                    <a:pt x="103" y="223"/>
                  </a:lnTo>
                  <a:close/>
                  <a:moveTo>
                    <a:pt x="136" y="235"/>
                  </a:moveTo>
                  <a:lnTo>
                    <a:pt x="136" y="235"/>
                  </a:lnTo>
                  <a:lnTo>
                    <a:pt x="137" y="231"/>
                  </a:lnTo>
                  <a:lnTo>
                    <a:pt x="141" y="227"/>
                  </a:lnTo>
                  <a:lnTo>
                    <a:pt x="141" y="227"/>
                  </a:lnTo>
                  <a:lnTo>
                    <a:pt x="139" y="231"/>
                  </a:lnTo>
                  <a:lnTo>
                    <a:pt x="137" y="235"/>
                  </a:lnTo>
                  <a:lnTo>
                    <a:pt x="136" y="235"/>
                  </a:lnTo>
                  <a:lnTo>
                    <a:pt x="136" y="235"/>
                  </a:lnTo>
                  <a:close/>
                  <a:moveTo>
                    <a:pt x="134" y="227"/>
                  </a:moveTo>
                  <a:lnTo>
                    <a:pt x="134" y="227"/>
                  </a:lnTo>
                  <a:lnTo>
                    <a:pt x="137" y="221"/>
                  </a:lnTo>
                  <a:lnTo>
                    <a:pt x="139" y="220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39" y="221"/>
                  </a:lnTo>
                  <a:lnTo>
                    <a:pt x="134" y="227"/>
                  </a:lnTo>
                  <a:lnTo>
                    <a:pt x="134" y="227"/>
                  </a:lnTo>
                  <a:close/>
                  <a:moveTo>
                    <a:pt x="147" y="231"/>
                  </a:moveTo>
                  <a:lnTo>
                    <a:pt x="147" y="231"/>
                  </a:lnTo>
                  <a:lnTo>
                    <a:pt x="149" y="227"/>
                  </a:lnTo>
                  <a:lnTo>
                    <a:pt x="153" y="223"/>
                  </a:lnTo>
                  <a:lnTo>
                    <a:pt x="158" y="216"/>
                  </a:lnTo>
                  <a:lnTo>
                    <a:pt x="158" y="216"/>
                  </a:lnTo>
                  <a:lnTo>
                    <a:pt x="162" y="218"/>
                  </a:lnTo>
                  <a:lnTo>
                    <a:pt x="162" y="218"/>
                  </a:lnTo>
                  <a:lnTo>
                    <a:pt x="157" y="225"/>
                  </a:lnTo>
                  <a:lnTo>
                    <a:pt x="147" y="231"/>
                  </a:lnTo>
                  <a:lnTo>
                    <a:pt x="147" y="231"/>
                  </a:lnTo>
                  <a:close/>
                  <a:moveTo>
                    <a:pt x="168" y="227"/>
                  </a:moveTo>
                  <a:lnTo>
                    <a:pt x="168" y="227"/>
                  </a:lnTo>
                  <a:lnTo>
                    <a:pt x="168" y="225"/>
                  </a:lnTo>
                  <a:lnTo>
                    <a:pt x="170" y="221"/>
                  </a:lnTo>
                  <a:lnTo>
                    <a:pt x="174" y="220"/>
                  </a:lnTo>
                  <a:lnTo>
                    <a:pt x="174" y="220"/>
                  </a:lnTo>
                  <a:lnTo>
                    <a:pt x="172" y="223"/>
                  </a:lnTo>
                  <a:lnTo>
                    <a:pt x="168" y="227"/>
                  </a:lnTo>
                  <a:lnTo>
                    <a:pt x="168" y="227"/>
                  </a:lnTo>
                  <a:close/>
                  <a:moveTo>
                    <a:pt x="176" y="233"/>
                  </a:moveTo>
                  <a:lnTo>
                    <a:pt x="176" y="233"/>
                  </a:lnTo>
                  <a:lnTo>
                    <a:pt x="178" y="231"/>
                  </a:lnTo>
                  <a:lnTo>
                    <a:pt x="181" y="229"/>
                  </a:lnTo>
                  <a:lnTo>
                    <a:pt x="181" y="229"/>
                  </a:lnTo>
                  <a:lnTo>
                    <a:pt x="179" y="233"/>
                  </a:lnTo>
                  <a:lnTo>
                    <a:pt x="176" y="233"/>
                  </a:lnTo>
                  <a:lnTo>
                    <a:pt x="176" y="233"/>
                  </a:lnTo>
                  <a:close/>
                  <a:moveTo>
                    <a:pt x="181" y="229"/>
                  </a:moveTo>
                  <a:lnTo>
                    <a:pt x="181" y="229"/>
                  </a:lnTo>
                  <a:lnTo>
                    <a:pt x="183" y="225"/>
                  </a:lnTo>
                  <a:lnTo>
                    <a:pt x="185" y="223"/>
                  </a:lnTo>
                  <a:lnTo>
                    <a:pt x="187" y="221"/>
                  </a:lnTo>
                  <a:lnTo>
                    <a:pt x="187" y="220"/>
                  </a:lnTo>
                  <a:lnTo>
                    <a:pt x="187" y="220"/>
                  </a:lnTo>
                  <a:lnTo>
                    <a:pt x="189" y="220"/>
                  </a:lnTo>
                  <a:lnTo>
                    <a:pt x="191" y="221"/>
                  </a:lnTo>
                  <a:lnTo>
                    <a:pt x="191" y="221"/>
                  </a:lnTo>
                  <a:lnTo>
                    <a:pt x="187" y="225"/>
                  </a:lnTo>
                  <a:lnTo>
                    <a:pt x="181" y="229"/>
                  </a:lnTo>
                  <a:lnTo>
                    <a:pt x="181" y="229"/>
                  </a:lnTo>
                  <a:close/>
                  <a:moveTo>
                    <a:pt x="198" y="126"/>
                  </a:moveTo>
                  <a:lnTo>
                    <a:pt x="198" y="126"/>
                  </a:lnTo>
                  <a:lnTo>
                    <a:pt x="198" y="170"/>
                  </a:lnTo>
                  <a:lnTo>
                    <a:pt x="198" y="191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85" y="210"/>
                  </a:lnTo>
                  <a:lnTo>
                    <a:pt x="176" y="210"/>
                  </a:lnTo>
                  <a:lnTo>
                    <a:pt x="155" y="208"/>
                  </a:lnTo>
                  <a:lnTo>
                    <a:pt x="155" y="208"/>
                  </a:lnTo>
                  <a:lnTo>
                    <a:pt x="145" y="208"/>
                  </a:lnTo>
                  <a:lnTo>
                    <a:pt x="136" y="206"/>
                  </a:lnTo>
                  <a:lnTo>
                    <a:pt x="136" y="206"/>
                  </a:lnTo>
                  <a:lnTo>
                    <a:pt x="132" y="204"/>
                  </a:lnTo>
                  <a:lnTo>
                    <a:pt x="128" y="202"/>
                  </a:lnTo>
                  <a:lnTo>
                    <a:pt x="122" y="195"/>
                  </a:lnTo>
                  <a:lnTo>
                    <a:pt x="115" y="176"/>
                  </a:lnTo>
                  <a:lnTo>
                    <a:pt x="115" y="176"/>
                  </a:lnTo>
                  <a:lnTo>
                    <a:pt x="105" y="151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86" y="99"/>
                  </a:lnTo>
                  <a:lnTo>
                    <a:pt x="80" y="88"/>
                  </a:lnTo>
                  <a:lnTo>
                    <a:pt x="76" y="84"/>
                  </a:lnTo>
                  <a:lnTo>
                    <a:pt x="75" y="82"/>
                  </a:lnTo>
                  <a:lnTo>
                    <a:pt x="75" y="82"/>
                  </a:lnTo>
                  <a:lnTo>
                    <a:pt x="73" y="90"/>
                  </a:lnTo>
                  <a:lnTo>
                    <a:pt x="73" y="98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76" y="126"/>
                  </a:lnTo>
                  <a:lnTo>
                    <a:pt x="76" y="138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8" y="189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67" y="212"/>
                  </a:lnTo>
                  <a:lnTo>
                    <a:pt x="59" y="212"/>
                  </a:lnTo>
                  <a:lnTo>
                    <a:pt x="52" y="212"/>
                  </a:lnTo>
                  <a:lnTo>
                    <a:pt x="44" y="208"/>
                  </a:lnTo>
                  <a:lnTo>
                    <a:pt x="44" y="208"/>
                  </a:lnTo>
                  <a:lnTo>
                    <a:pt x="44" y="143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42" y="4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6" y="12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9" y="6"/>
                  </a:lnTo>
                  <a:lnTo>
                    <a:pt x="69" y="6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9" y="27"/>
                  </a:lnTo>
                  <a:lnTo>
                    <a:pt x="105" y="50"/>
                  </a:lnTo>
                  <a:lnTo>
                    <a:pt x="111" y="73"/>
                  </a:lnTo>
                  <a:lnTo>
                    <a:pt x="118" y="96"/>
                  </a:lnTo>
                  <a:lnTo>
                    <a:pt x="118" y="96"/>
                  </a:lnTo>
                  <a:lnTo>
                    <a:pt x="130" y="124"/>
                  </a:lnTo>
                  <a:lnTo>
                    <a:pt x="141" y="155"/>
                  </a:lnTo>
                  <a:lnTo>
                    <a:pt x="141" y="155"/>
                  </a:lnTo>
                  <a:lnTo>
                    <a:pt x="145" y="164"/>
                  </a:lnTo>
                  <a:lnTo>
                    <a:pt x="153" y="174"/>
                  </a:lnTo>
                  <a:lnTo>
                    <a:pt x="153" y="174"/>
                  </a:lnTo>
                  <a:lnTo>
                    <a:pt x="157" y="170"/>
                  </a:lnTo>
                  <a:lnTo>
                    <a:pt x="158" y="164"/>
                  </a:lnTo>
                  <a:lnTo>
                    <a:pt x="158" y="155"/>
                  </a:lnTo>
                  <a:lnTo>
                    <a:pt x="158" y="155"/>
                  </a:lnTo>
                  <a:lnTo>
                    <a:pt x="160" y="80"/>
                  </a:lnTo>
                  <a:lnTo>
                    <a:pt x="164" y="10"/>
                  </a:lnTo>
                  <a:lnTo>
                    <a:pt x="164" y="10"/>
                  </a:lnTo>
                  <a:lnTo>
                    <a:pt x="176" y="6"/>
                  </a:lnTo>
                  <a:lnTo>
                    <a:pt x="183" y="6"/>
                  </a:lnTo>
                  <a:lnTo>
                    <a:pt x="204" y="10"/>
                  </a:lnTo>
                  <a:lnTo>
                    <a:pt x="204" y="10"/>
                  </a:lnTo>
                  <a:lnTo>
                    <a:pt x="202" y="67"/>
                  </a:lnTo>
                  <a:lnTo>
                    <a:pt x="198" y="126"/>
                  </a:lnTo>
                  <a:lnTo>
                    <a:pt x="198" y="1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92"/>
            <p:cNvSpPr>
              <a:spLocks noEditPoints="1"/>
            </p:cNvSpPr>
            <p:nvPr/>
          </p:nvSpPr>
          <p:spPr bwMode="auto">
            <a:xfrm>
              <a:off x="8243796" y="508042"/>
              <a:ext cx="846201" cy="924680"/>
            </a:xfrm>
            <a:custGeom>
              <a:avLst/>
              <a:gdLst/>
              <a:ahLst/>
              <a:cxnLst>
                <a:cxn ang="0">
                  <a:pos x="143" y="0"/>
                </a:cxn>
                <a:cxn ang="0">
                  <a:pos x="2" y="31"/>
                </a:cxn>
                <a:cxn ang="0">
                  <a:pos x="0" y="71"/>
                </a:cxn>
                <a:cxn ang="0">
                  <a:pos x="54" y="96"/>
                </a:cxn>
                <a:cxn ang="0">
                  <a:pos x="73" y="227"/>
                </a:cxn>
                <a:cxn ang="0">
                  <a:pos x="132" y="269"/>
                </a:cxn>
                <a:cxn ang="0">
                  <a:pos x="168" y="242"/>
                </a:cxn>
                <a:cxn ang="0">
                  <a:pos x="176" y="101"/>
                </a:cxn>
                <a:cxn ang="0">
                  <a:pos x="248" y="36"/>
                </a:cxn>
                <a:cxn ang="0">
                  <a:pos x="8" y="44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35" y="46"/>
                </a:cxn>
                <a:cxn ang="0">
                  <a:pos x="21" y="42"/>
                </a:cxn>
                <a:cxn ang="0">
                  <a:pos x="25" y="38"/>
                </a:cxn>
                <a:cxn ang="0">
                  <a:pos x="31" y="16"/>
                </a:cxn>
                <a:cxn ang="0">
                  <a:pos x="16" y="29"/>
                </a:cxn>
                <a:cxn ang="0">
                  <a:pos x="61" y="84"/>
                </a:cxn>
                <a:cxn ang="0">
                  <a:pos x="71" y="88"/>
                </a:cxn>
                <a:cxn ang="0">
                  <a:pos x="71" y="90"/>
                </a:cxn>
                <a:cxn ang="0">
                  <a:pos x="77" y="67"/>
                </a:cxn>
                <a:cxn ang="0">
                  <a:pos x="81" y="202"/>
                </a:cxn>
                <a:cxn ang="0">
                  <a:pos x="105" y="103"/>
                </a:cxn>
                <a:cxn ang="0">
                  <a:pos x="88" y="118"/>
                </a:cxn>
                <a:cxn ang="0">
                  <a:pos x="98" y="80"/>
                </a:cxn>
                <a:cxn ang="0">
                  <a:pos x="103" y="195"/>
                </a:cxn>
                <a:cxn ang="0">
                  <a:pos x="81" y="210"/>
                </a:cxn>
                <a:cxn ang="0">
                  <a:pos x="103" y="195"/>
                </a:cxn>
                <a:cxn ang="0">
                  <a:pos x="105" y="168"/>
                </a:cxn>
                <a:cxn ang="0">
                  <a:pos x="103" y="147"/>
                </a:cxn>
                <a:cxn ang="0">
                  <a:pos x="92" y="157"/>
                </a:cxn>
                <a:cxn ang="0">
                  <a:pos x="94" y="141"/>
                </a:cxn>
                <a:cxn ang="0">
                  <a:pos x="92" y="92"/>
                </a:cxn>
                <a:cxn ang="0">
                  <a:pos x="86" y="155"/>
                </a:cxn>
                <a:cxn ang="0">
                  <a:pos x="86" y="155"/>
                </a:cxn>
                <a:cxn ang="0">
                  <a:pos x="79" y="181"/>
                </a:cxn>
                <a:cxn ang="0">
                  <a:pos x="86" y="214"/>
                </a:cxn>
                <a:cxn ang="0">
                  <a:pos x="103" y="206"/>
                </a:cxn>
                <a:cxn ang="0">
                  <a:pos x="103" y="206"/>
                </a:cxn>
                <a:cxn ang="0">
                  <a:pos x="94" y="239"/>
                </a:cxn>
                <a:cxn ang="0">
                  <a:pos x="96" y="263"/>
                </a:cxn>
                <a:cxn ang="0">
                  <a:pos x="101" y="263"/>
                </a:cxn>
                <a:cxn ang="0">
                  <a:pos x="92" y="258"/>
                </a:cxn>
                <a:cxn ang="0">
                  <a:pos x="111" y="244"/>
                </a:cxn>
                <a:cxn ang="0">
                  <a:pos x="126" y="256"/>
                </a:cxn>
                <a:cxn ang="0">
                  <a:pos x="119" y="254"/>
                </a:cxn>
                <a:cxn ang="0">
                  <a:pos x="132" y="244"/>
                </a:cxn>
                <a:cxn ang="0">
                  <a:pos x="134" y="265"/>
                </a:cxn>
                <a:cxn ang="0">
                  <a:pos x="134" y="265"/>
                </a:cxn>
                <a:cxn ang="0">
                  <a:pos x="142" y="252"/>
                </a:cxn>
                <a:cxn ang="0">
                  <a:pos x="241" y="57"/>
                </a:cxn>
                <a:cxn ang="0">
                  <a:pos x="168" y="94"/>
                </a:cxn>
                <a:cxn ang="0">
                  <a:pos x="162" y="225"/>
                </a:cxn>
                <a:cxn ang="0">
                  <a:pos x="111" y="235"/>
                </a:cxn>
                <a:cxn ang="0">
                  <a:pos x="81" y="57"/>
                </a:cxn>
                <a:cxn ang="0">
                  <a:pos x="46" y="10"/>
                </a:cxn>
                <a:cxn ang="0">
                  <a:pos x="191" y="8"/>
                </a:cxn>
                <a:cxn ang="0">
                  <a:pos x="241" y="57"/>
                </a:cxn>
              </a:cxnLst>
              <a:rect l="0" t="0" r="r" b="b"/>
              <a:pathLst>
                <a:path w="248" h="271">
                  <a:moveTo>
                    <a:pt x="248" y="4"/>
                  </a:moveTo>
                  <a:lnTo>
                    <a:pt x="248" y="4"/>
                  </a:lnTo>
                  <a:lnTo>
                    <a:pt x="231" y="2"/>
                  </a:lnTo>
                  <a:lnTo>
                    <a:pt x="214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43" y="0"/>
                  </a:lnTo>
                  <a:lnTo>
                    <a:pt x="10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8" y="27"/>
                  </a:lnTo>
                  <a:lnTo>
                    <a:pt x="2" y="31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71"/>
                  </a:lnTo>
                  <a:lnTo>
                    <a:pt x="0" y="8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8" y="92"/>
                  </a:lnTo>
                  <a:lnTo>
                    <a:pt x="16" y="94"/>
                  </a:lnTo>
                  <a:lnTo>
                    <a:pt x="35" y="96"/>
                  </a:lnTo>
                  <a:lnTo>
                    <a:pt x="54" y="96"/>
                  </a:lnTo>
                  <a:lnTo>
                    <a:pt x="61" y="96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73" y="117"/>
                  </a:lnTo>
                  <a:lnTo>
                    <a:pt x="75" y="138"/>
                  </a:lnTo>
                  <a:lnTo>
                    <a:pt x="75" y="183"/>
                  </a:lnTo>
                  <a:lnTo>
                    <a:pt x="73" y="227"/>
                  </a:lnTo>
                  <a:lnTo>
                    <a:pt x="73" y="248"/>
                  </a:lnTo>
                  <a:lnTo>
                    <a:pt x="73" y="267"/>
                  </a:lnTo>
                  <a:lnTo>
                    <a:pt x="73" y="267"/>
                  </a:lnTo>
                  <a:lnTo>
                    <a:pt x="90" y="267"/>
                  </a:lnTo>
                  <a:lnTo>
                    <a:pt x="107" y="269"/>
                  </a:lnTo>
                  <a:lnTo>
                    <a:pt x="124" y="271"/>
                  </a:lnTo>
                  <a:lnTo>
                    <a:pt x="132" y="269"/>
                  </a:lnTo>
                  <a:lnTo>
                    <a:pt x="138" y="269"/>
                  </a:lnTo>
                  <a:lnTo>
                    <a:pt x="138" y="269"/>
                  </a:lnTo>
                  <a:lnTo>
                    <a:pt x="145" y="265"/>
                  </a:lnTo>
                  <a:lnTo>
                    <a:pt x="155" y="258"/>
                  </a:lnTo>
                  <a:lnTo>
                    <a:pt x="164" y="248"/>
                  </a:lnTo>
                  <a:lnTo>
                    <a:pt x="168" y="242"/>
                  </a:lnTo>
                  <a:lnTo>
                    <a:pt x="168" y="242"/>
                  </a:lnTo>
                  <a:lnTo>
                    <a:pt x="170" y="235"/>
                  </a:lnTo>
                  <a:lnTo>
                    <a:pt x="170" y="225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2" y="170"/>
                  </a:lnTo>
                  <a:lnTo>
                    <a:pt x="174" y="136"/>
                  </a:lnTo>
                  <a:lnTo>
                    <a:pt x="176" y="101"/>
                  </a:lnTo>
                  <a:lnTo>
                    <a:pt x="178" y="69"/>
                  </a:lnTo>
                  <a:lnTo>
                    <a:pt x="178" y="69"/>
                  </a:lnTo>
                  <a:lnTo>
                    <a:pt x="210" y="69"/>
                  </a:lnTo>
                  <a:lnTo>
                    <a:pt x="229" y="69"/>
                  </a:lnTo>
                  <a:lnTo>
                    <a:pt x="244" y="67"/>
                  </a:lnTo>
                  <a:lnTo>
                    <a:pt x="244" y="67"/>
                  </a:lnTo>
                  <a:lnTo>
                    <a:pt x="248" y="36"/>
                  </a:lnTo>
                  <a:lnTo>
                    <a:pt x="248" y="4"/>
                  </a:lnTo>
                  <a:lnTo>
                    <a:pt x="248" y="4"/>
                  </a:lnTo>
                  <a:close/>
                  <a:moveTo>
                    <a:pt x="21" y="31"/>
                  </a:moveTo>
                  <a:lnTo>
                    <a:pt x="21" y="31"/>
                  </a:lnTo>
                  <a:lnTo>
                    <a:pt x="20" y="35"/>
                  </a:lnTo>
                  <a:lnTo>
                    <a:pt x="16" y="3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0" y="40"/>
                  </a:lnTo>
                  <a:lnTo>
                    <a:pt x="14" y="36"/>
                  </a:lnTo>
                  <a:lnTo>
                    <a:pt x="18" y="35"/>
                  </a:lnTo>
                  <a:lnTo>
                    <a:pt x="21" y="31"/>
                  </a:lnTo>
                  <a:lnTo>
                    <a:pt x="21" y="31"/>
                  </a:lnTo>
                  <a:close/>
                  <a:moveTo>
                    <a:pt x="12" y="80"/>
                  </a:moveTo>
                  <a:lnTo>
                    <a:pt x="12" y="80"/>
                  </a:lnTo>
                  <a:lnTo>
                    <a:pt x="14" y="75"/>
                  </a:lnTo>
                  <a:lnTo>
                    <a:pt x="20" y="69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25" y="71"/>
                  </a:lnTo>
                  <a:lnTo>
                    <a:pt x="12" y="80"/>
                  </a:lnTo>
                  <a:lnTo>
                    <a:pt x="12" y="80"/>
                  </a:lnTo>
                  <a:close/>
                  <a:moveTo>
                    <a:pt x="23" y="56"/>
                  </a:moveTo>
                  <a:lnTo>
                    <a:pt x="23" y="56"/>
                  </a:lnTo>
                  <a:lnTo>
                    <a:pt x="23" y="52"/>
                  </a:lnTo>
                  <a:lnTo>
                    <a:pt x="27" y="50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35" y="50"/>
                  </a:lnTo>
                  <a:lnTo>
                    <a:pt x="31" y="52"/>
                  </a:lnTo>
                  <a:lnTo>
                    <a:pt x="27" y="54"/>
                  </a:lnTo>
                  <a:lnTo>
                    <a:pt x="23" y="56"/>
                  </a:lnTo>
                  <a:lnTo>
                    <a:pt x="23" y="56"/>
                  </a:lnTo>
                  <a:close/>
                  <a:moveTo>
                    <a:pt x="21" y="42"/>
                  </a:moveTo>
                  <a:lnTo>
                    <a:pt x="21" y="42"/>
                  </a:lnTo>
                  <a:lnTo>
                    <a:pt x="23" y="38"/>
                  </a:lnTo>
                  <a:lnTo>
                    <a:pt x="27" y="35"/>
                  </a:lnTo>
                  <a:lnTo>
                    <a:pt x="37" y="31"/>
                  </a:lnTo>
                  <a:lnTo>
                    <a:pt x="37" y="31"/>
                  </a:lnTo>
                  <a:lnTo>
                    <a:pt x="33" y="35"/>
                  </a:lnTo>
                  <a:lnTo>
                    <a:pt x="29" y="36"/>
                  </a:lnTo>
                  <a:lnTo>
                    <a:pt x="25" y="38"/>
                  </a:lnTo>
                  <a:lnTo>
                    <a:pt x="21" y="42"/>
                  </a:lnTo>
                  <a:lnTo>
                    <a:pt x="21" y="42"/>
                  </a:lnTo>
                  <a:close/>
                  <a:moveTo>
                    <a:pt x="16" y="29"/>
                  </a:moveTo>
                  <a:lnTo>
                    <a:pt x="16" y="29"/>
                  </a:lnTo>
                  <a:lnTo>
                    <a:pt x="20" y="25"/>
                  </a:lnTo>
                  <a:lnTo>
                    <a:pt x="25" y="19"/>
                  </a:lnTo>
                  <a:lnTo>
                    <a:pt x="31" y="16"/>
                  </a:lnTo>
                  <a:lnTo>
                    <a:pt x="39" y="14"/>
                  </a:lnTo>
                  <a:lnTo>
                    <a:pt x="39" y="14"/>
                  </a:lnTo>
                  <a:lnTo>
                    <a:pt x="35" y="19"/>
                  </a:lnTo>
                  <a:lnTo>
                    <a:pt x="29" y="21"/>
                  </a:lnTo>
                  <a:lnTo>
                    <a:pt x="21" y="25"/>
                  </a:lnTo>
                  <a:lnTo>
                    <a:pt x="16" y="29"/>
                  </a:lnTo>
                  <a:lnTo>
                    <a:pt x="16" y="29"/>
                  </a:lnTo>
                  <a:close/>
                  <a:moveTo>
                    <a:pt x="58" y="88"/>
                  </a:moveTo>
                  <a:lnTo>
                    <a:pt x="58" y="88"/>
                  </a:lnTo>
                  <a:lnTo>
                    <a:pt x="58" y="86"/>
                  </a:lnTo>
                  <a:lnTo>
                    <a:pt x="60" y="84"/>
                  </a:lnTo>
                  <a:lnTo>
                    <a:pt x="61" y="82"/>
                  </a:lnTo>
                  <a:lnTo>
                    <a:pt x="61" y="82"/>
                  </a:lnTo>
                  <a:lnTo>
                    <a:pt x="61" y="84"/>
                  </a:lnTo>
                  <a:lnTo>
                    <a:pt x="61" y="86"/>
                  </a:lnTo>
                  <a:lnTo>
                    <a:pt x="60" y="88"/>
                  </a:lnTo>
                  <a:lnTo>
                    <a:pt x="58" y="88"/>
                  </a:lnTo>
                  <a:lnTo>
                    <a:pt x="58" y="88"/>
                  </a:lnTo>
                  <a:close/>
                  <a:moveTo>
                    <a:pt x="71" y="90"/>
                  </a:moveTo>
                  <a:lnTo>
                    <a:pt x="71" y="90"/>
                  </a:lnTo>
                  <a:lnTo>
                    <a:pt x="71" y="88"/>
                  </a:lnTo>
                  <a:lnTo>
                    <a:pt x="73" y="86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7" y="86"/>
                  </a:lnTo>
                  <a:lnTo>
                    <a:pt x="75" y="88"/>
                  </a:lnTo>
                  <a:lnTo>
                    <a:pt x="71" y="90"/>
                  </a:lnTo>
                  <a:lnTo>
                    <a:pt x="71" y="90"/>
                  </a:lnTo>
                  <a:close/>
                  <a:moveTo>
                    <a:pt x="65" y="75"/>
                  </a:moveTo>
                  <a:lnTo>
                    <a:pt x="65" y="75"/>
                  </a:lnTo>
                  <a:lnTo>
                    <a:pt x="67" y="71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7" y="67"/>
                  </a:lnTo>
                  <a:lnTo>
                    <a:pt x="77" y="67"/>
                  </a:lnTo>
                  <a:lnTo>
                    <a:pt x="75" y="69"/>
                  </a:lnTo>
                  <a:lnTo>
                    <a:pt x="71" y="71"/>
                  </a:lnTo>
                  <a:lnTo>
                    <a:pt x="65" y="75"/>
                  </a:lnTo>
                  <a:lnTo>
                    <a:pt x="65" y="75"/>
                  </a:lnTo>
                  <a:close/>
                  <a:moveTo>
                    <a:pt x="81" y="198"/>
                  </a:moveTo>
                  <a:lnTo>
                    <a:pt x="81" y="198"/>
                  </a:lnTo>
                  <a:lnTo>
                    <a:pt x="81" y="202"/>
                  </a:lnTo>
                  <a:lnTo>
                    <a:pt x="77" y="204"/>
                  </a:lnTo>
                  <a:lnTo>
                    <a:pt x="77" y="204"/>
                  </a:lnTo>
                  <a:lnTo>
                    <a:pt x="77" y="202"/>
                  </a:lnTo>
                  <a:lnTo>
                    <a:pt x="77" y="200"/>
                  </a:lnTo>
                  <a:lnTo>
                    <a:pt x="81" y="198"/>
                  </a:lnTo>
                  <a:lnTo>
                    <a:pt x="81" y="198"/>
                  </a:lnTo>
                  <a:close/>
                  <a:moveTo>
                    <a:pt x="105" y="103"/>
                  </a:moveTo>
                  <a:lnTo>
                    <a:pt x="105" y="103"/>
                  </a:lnTo>
                  <a:lnTo>
                    <a:pt x="105" y="107"/>
                  </a:lnTo>
                  <a:lnTo>
                    <a:pt x="103" y="109"/>
                  </a:lnTo>
                  <a:lnTo>
                    <a:pt x="96" y="113"/>
                  </a:lnTo>
                  <a:lnTo>
                    <a:pt x="96" y="113"/>
                  </a:lnTo>
                  <a:lnTo>
                    <a:pt x="92" y="117"/>
                  </a:lnTo>
                  <a:lnTo>
                    <a:pt x="88" y="118"/>
                  </a:lnTo>
                  <a:lnTo>
                    <a:pt x="84" y="120"/>
                  </a:lnTo>
                  <a:lnTo>
                    <a:pt x="84" y="120"/>
                  </a:lnTo>
                  <a:lnTo>
                    <a:pt x="94" y="111"/>
                  </a:lnTo>
                  <a:lnTo>
                    <a:pt x="105" y="103"/>
                  </a:lnTo>
                  <a:lnTo>
                    <a:pt x="105" y="103"/>
                  </a:lnTo>
                  <a:close/>
                  <a:moveTo>
                    <a:pt x="98" y="80"/>
                  </a:moveTo>
                  <a:lnTo>
                    <a:pt x="98" y="80"/>
                  </a:lnTo>
                  <a:lnTo>
                    <a:pt x="101" y="78"/>
                  </a:lnTo>
                  <a:lnTo>
                    <a:pt x="105" y="77"/>
                  </a:lnTo>
                  <a:lnTo>
                    <a:pt x="105" y="77"/>
                  </a:lnTo>
                  <a:lnTo>
                    <a:pt x="103" y="80"/>
                  </a:lnTo>
                  <a:lnTo>
                    <a:pt x="98" y="80"/>
                  </a:lnTo>
                  <a:lnTo>
                    <a:pt x="98" y="80"/>
                  </a:lnTo>
                  <a:close/>
                  <a:moveTo>
                    <a:pt x="103" y="195"/>
                  </a:moveTo>
                  <a:lnTo>
                    <a:pt x="103" y="195"/>
                  </a:lnTo>
                  <a:lnTo>
                    <a:pt x="96" y="198"/>
                  </a:lnTo>
                  <a:lnTo>
                    <a:pt x="92" y="202"/>
                  </a:lnTo>
                  <a:lnTo>
                    <a:pt x="86" y="208"/>
                  </a:lnTo>
                  <a:lnTo>
                    <a:pt x="82" y="210"/>
                  </a:lnTo>
                  <a:lnTo>
                    <a:pt x="81" y="210"/>
                  </a:lnTo>
                  <a:lnTo>
                    <a:pt x="81" y="210"/>
                  </a:lnTo>
                  <a:lnTo>
                    <a:pt x="90" y="197"/>
                  </a:lnTo>
                  <a:lnTo>
                    <a:pt x="101" y="185"/>
                  </a:lnTo>
                  <a:lnTo>
                    <a:pt x="101" y="185"/>
                  </a:lnTo>
                  <a:lnTo>
                    <a:pt x="103" y="187"/>
                  </a:lnTo>
                  <a:lnTo>
                    <a:pt x="103" y="189"/>
                  </a:lnTo>
                  <a:lnTo>
                    <a:pt x="103" y="195"/>
                  </a:lnTo>
                  <a:lnTo>
                    <a:pt x="103" y="195"/>
                  </a:lnTo>
                  <a:close/>
                  <a:moveTo>
                    <a:pt x="84" y="189"/>
                  </a:moveTo>
                  <a:lnTo>
                    <a:pt x="84" y="189"/>
                  </a:lnTo>
                  <a:lnTo>
                    <a:pt x="88" y="181"/>
                  </a:lnTo>
                  <a:lnTo>
                    <a:pt x="92" y="178"/>
                  </a:lnTo>
                  <a:lnTo>
                    <a:pt x="101" y="168"/>
                  </a:lnTo>
                  <a:lnTo>
                    <a:pt x="101" y="168"/>
                  </a:lnTo>
                  <a:lnTo>
                    <a:pt x="105" y="168"/>
                  </a:lnTo>
                  <a:lnTo>
                    <a:pt x="105" y="172"/>
                  </a:lnTo>
                  <a:lnTo>
                    <a:pt x="105" y="172"/>
                  </a:lnTo>
                  <a:lnTo>
                    <a:pt x="96" y="181"/>
                  </a:lnTo>
                  <a:lnTo>
                    <a:pt x="84" y="189"/>
                  </a:lnTo>
                  <a:lnTo>
                    <a:pt x="84" y="189"/>
                  </a:lnTo>
                  <a:close/>
                  <a:moveTo>
                    <a:pt x="103" y="147"/>
                  </a:moveTo>
                  <a:lnTo>
                    <a:pt x="103" y="147"/>
                  </a:lnTo>
                  <a:lnTo>
                    <a:pt x="103" y="151"/>
                  </a:lnTo>
                  <a:lnTo>
                    <a:pt x="103" y="155"/>
                  </a:lnTo>
                  <a:lnTo>
                    <a:pt x="98" y="160"/>
                  </a:lnTo>
                  <a:lnTo>
                    <a:pt x="82" y="170"/>
                  </a:lnTo>
                  <a:lnTo>
                    <a:pt x="82" y="170"/>
                  </a:lnTo>
                  <a:lnTo>
                    <a:pt x="86" y="164"/>
                  </a:lnTo>
                  <a:lnTo>
                    <a:pt x="92" y="157"/>
                  </a:lnTo>
                  <a:lnTo>
                    <a:pt x="103" y="147"/>
                  </a:lnTo>
                  <a:lnTo>
                    <a:pt x="103" y="147"/>
                  </a:lnTo>
                  <a:close/>
                  <a:moveTo>
                    <a:pt x="100" y="138"/>
                  </a:moveTo>
                  <a:lnTo>
                    <a:pt x="100" y="138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4" y="141"/>
                  </a:lnTo>
                  <a:lnTo>
                    <a:pt x="94" y="139"/>
                  </a:lnTo>
                  <a:lnTo>
                    <a:pt x="100" y="138"/>
                  </a:lnTo>
                  <a:lnTo>
                    <a:pt x="100" y="138"/>
                  </a:lnTo>
                  <a:close/>
                  <a:moveTo>
                    <a:pt x="79" y="105"/>
                  </a:moveTo>
                  <a:lnTo>
                    <a:pt x="79" y="105"/>
                  </a:lnTo>
                  <a:lnTo>
                    <a:pt x="84" y="97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0" y="96"/>
                  </a:lnTo>
                  <a:lnTo>
                    <a:pt x="88" y="99"/>
                  </a:lnTo>
                  <a:lnTo>
                    <a:pt x="79" y="105"/>
                  </a:lnTo>
                  <a:lnTo>
                    <a:pt x="79" y="105"/>
                  </a:lnTo>
                  <a:close/>
                  <a:moveTo>
                    <a:pt x="86" y="155"/>
                  </a:moveTo>
                  <a:lnTo>
                    <a:pt x="86" y="155"/>
                  </a:lnTo>
                  <a:lnTo>
                    <a:pt x="86" y="157"/>
                  </a:lnTo>
                  <a:lnTo>
                    <a:pt x="84" y="160"/>
                  </a:lnTo>
                  <a:lnTo>
                    <a:pt x="79" y="166"/>
                  </a:lnTo>
                  <a:lnTo>
                    <a:pt x="79" y="166"/>
                  </a:lnTo>
                  <a:lnTo>
                    <a:pt x="79" y="162"/>
                  </a:lnTo>
                  <a:lnTo>
                    <a:pt x="81" y="158"/>
                  </a:lnTo>
                  <a:lnTo>
                    <a:pt x="86" y="155"/>
                  </a:lnTo>
                  <a:lnTo>
                    <a:pt x="86" y="155"/>
                  </a:lnTo>
                  <a:close/>
                  <a:moveTo>
                    <a:pt x="84" y="179"/>
                  </a:moveTo>
                  <a:lnTo>
                    <a:pt x="84" y="179"/>
                  </a:lnTo>
                  <a:lnTo>
                    <a:pt x="79" y="187"/>
                  </a:lnTo>
                  <a:lnTo>
                    <a:pt x="79" y="187"/>
                  </a:lnTo>
                  <a:lnTo>
                    <a:pt x="77" y="183"/>
                  </a:lnTo>
                  <a:lnTo>
                    <a:pt x="79" y="181"/>
                  </a:lnTo>
                  <a:lnTo>
                    <a:pt x="84" y="179"/>
                  </a:lnTo>
                  <a:lnTo>
                    <a:pt x="84" y="179"/>
                  </a:lnTo>
                  <a:close/>
                  <a:moveTo>
                    <a:pt x="81" y="225"/>
                  </a:moveTo>
                  <a:lnTo>
                    <a:pt x="81" y="225"/>
                  </a:lnTo>
                  <a:lnTo>
                    <a:pt x="79" y="221"/>
                  </a:lnTo>
                  <a:lnTo>
                    <a:pt x="81" y="219"/>
                  </a:lnTo>
                  <a:lnTo>
                    <a:pt x="86" y="214"/>
                  </a:lnTo>
                  <a:lnTo>
                    <a:pt x="86" y="214"/>
                  </a:lnTo>
                  <a:lnTo>
                    <a:pt x="86" y="218"/>
                  </a:lnTo>
                  <a:lnTo>
                    <a:pt x="84" y="219"/>
                  </a:lnTo>
                  <a:lnTo>
                    <a:pt x="81" y="225"/>
                  </a:lnTo>
                  <a:lnTo>
                    <a:pt x="81" y="225"/>
                  </a:lnTo>
                  <a:close/>
                  <a:moveTo>
                    <a:pt x="103" y="206"/>
                  </a:moveTo>
                  <a:lnTo>
                    <a:pt x="103" y="206"/>
                  </a:lnTo>
                  <a:lnTo>
                    <a:pt x="101" y="216"/>
                  </a:lnTo>
                  <a:lnTo>
                    <a:pt x="96" y="219"/>
                  </a:lnTo>
                  <a:lnTo>
                    <a:pt x="84" y="227"/>
                  </a:lnTo>
                  <a:lnTo>
                    <a:pt x="84" y="227"/>
                  </a:lnTo>
                  <a:lnTo>
                    <a:pt x="92" y="216"/>
                  </a:lnTo>
                  <a:lnTo>
                    <a:pt x="98" y="210"/>
                  </a:lnTo>
                  <a:lnTo>
                    <a:pt x="103" y="206"/>
                  </a:lnTo>
                  <a:lnTo>
                    <a:pt x="103" y="206"/>
                  </a:lnTo>
                  <a:close/>
                  <a:moveTo>
                    <a:pt x="100" y="229"/>
                  </a:moveTo>
                  <a:lnTo>
                    <a:pt x="100" y="229"/>
                  </a:lnTo>
                  <a:lnTo>
                    <a:pt x="100" y="233"/>
                  </a:lnTo>
                  <a:lnTo>
                    <a:pt x="98" y="235"/>
                  </a:lnTo>
                  <a:lnTo>
                    <a:pt x="94" y="239"/>
                  </a:lnTo>
                  <a:lnTo>
                    <a:pt x="94" y="239"/>
                  </a:lnTo>
                  <a:lnTo>
                    <a:pt x="94" y="235"/>
                  </a:lnTo>
                  <a:lnTo>
                    <a:pt x="96" y="233"/>
                  </a:lnTo>
                  <a:lnTo>
                    <a:pt x="98" y="231"/>
                  </a:lnTo>
                  <a:lnTo>
                    <a:pt x="100" y="229"/>
                  </a:lnTo>
                  <a:lnTo>
                    <a:pt x="100" y="229"/>
                  </a:lnTo>
                  <a:close/>
                  <a:moveTo>
                    <a:pt x="96" y="263"/>
                  </a:moveTo>
                  <a:lnTo>
                    <a:pt x="96" y="263"/>
                  </a:lnTo>
                  <a:lnTo>
                    <a:pt x="98" y="259"/>
                  </a:lnTo>
                  <a:lnTo>
                    <a:pt x="101" y="256"/>
                  </a:lnTo>
                  <a:lnTo>
                    <a:pt x="109" y="250"/>
                  </a:lnTo>
                  <a:lnTo>
                    <a:pt x="109" y="250"/>
                  </a:lnTo>
                  <a:lnTo>
                    <a:pt x="109" y="254"/>
                  </a:lnTo>
                  <a:lnTo>
                    <a:pt x="105" y="259"/>
                  </a:lnTo>
                  <a:lnTo>
                    <a:pt x="101" y="263"/>
                  </a:lnTo>
                  <a:lnTo>
                    <a:pt x="96" y="263"/>
                  </a:lnTo>
                  <a:lnTo>
                    <a:pt x="96" y="263"/>
                  </a:lnTo>
                  <a:close/>
                  <a:moveTo>
                    <a:pt x="111" y="244"/>
                  </a:moveTo>
                  <a:lnTo>
                    <a:pt x="111" y="244"/>
                  </a:lnTo>
                  <a:lnTo>
                    <a:pt x="103" y="248"/>
                  </a:lnTo>
                  <a:lnTo>
                    <a:pt x="98" y="252"/>
                  </a:lnTo>
                  <a:lnTo>
                    <a:pt x="92" y="258"/>
                  </a:lnTo>
                  <a:lnTo>
                    <a:pt x="86" y="259"/>
                  </a:lnTo>
                  <a:lnTo>
                    <a:pt x="86" y="259"/>
                  </a:lnTo>
                  <a:lnTo>
                    <a:pt x="92" y="254"/>
                  </a:lnTo>
                  <a:lnTo>
                    <a:pt x="98" y="250"/>
                  </a:lnTo>
                  <a:lnTo>
                    <a:pt x="111" y="242"/>
                  </a:lnTo>
                  <a:lnTo>
                    <a:pt x="111" y="242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11" y="244"/>
                  </a:lnTo>
                  <a:close/>
                  <a:moveTo>
                    <a:pt x="119" y="263"/>
                  </a:moveTo>
                  <a:lnTo>
                    <a:pt x="119" y="263"/>
                  </a:lnTo>
                  <a:lnTo>
                    <a:pt x="119" y="261"/>
                  </a:lnTo>
                  <a:lnTo>
                    <a:pt x="121" y="259"/>
                  </a:lnTo>
                  <a:lnTo>
                    <a:pt x="126" y="256"/>
                  </a:lnTo>
                  <a:lnTo>
                    <a:pt x="126" y="256"/>
                  </a:lnTo>
                  <a:lnTo>
                    <a:pt x="126" y="258"/>
                  </a:lnTo>
                  <a:lnTo>
                    <a:pt x="124" y="261"/>
                  </a:lnTo>
                  <a:lnTo>
                    <a:pt x="121" y="263"/>
                  </a:lnTo>
                  <a:lnTo>
                    <a:pt x="119" y="263"/>
                  </a:lnTo>
                  <a:lnTo>
                    <a:pt x="119" y="263"/>
                  </a:lnTo>
                  <a:close/>
                  <a:moveTo>
                    <a:pt x="119" y="254"/>
                  </a:moveTo>
                  <a:lnTo>
                    <a:pt x="119" y="254"/>
                  </a:lnTo>
                  <a:lnTo>
                    <a:pt x="119" y="252"/>
                  </a:lnTo>
                  <a:lnTo>
                    <a:pt x="121" y="250"/>
                  </a:lnTo>
                  <a:lnTo>
                    <a:pt x="122" y="248"/>
                  </a:lnTo>
                  <a:lnTo>
                    <a:pt x="122" y="244"/>
                  </a:lnTo>
                  <a:lnTo>
                    <a:pt x="122" y="244"/>
                  </a:lnTo>
                  <a:lnTo>
                    <a:pt x="132" y="244"/>
                  </a:lnTo>
                  <a:lnTo>
                    <a:pt x="132" y="244"/>
                  </a:lnTo>
                  <a:lnTo>
                    <a:pt x="130" y="248"/>
                  </a:lnTo>
                  <a:lnTo>
                    <a:pt x="126" y="250"/>
                  </a:lnTo>
                  <a:lnTo>
                    <a:pt x="119" y="254"/>
                  </a:lnTo>
                  <a:lnTo>
                    <a:pt x="119" y="254"/>
                  </a:lnTo>
                  <a:close/>
                  <a:moveTo>
                    <a:pt x="134" y="265"/>
                  </a:moveTo>
                  <a:lnTo>
                    <a:pt x="134" y="265"/>
                  </a:lnTo>
                  <a:lnTo>
                    <a:pt x="140" y="258"/>
                  </a:lnTo>
                  <a:lnTo>
                    <a:pt x="147" y="254"/>
                  </a:lnTo>
                  <a:lnTo>
                    <a:pt x="147" y="254"/>
                  </a:lnTo>
                  <a:lnTo>
                    <a:pt x="147" y="256"/>
                  </a:lnTo>
                  <a:lnTo>
                    <a:pt x="147" y="258"/>
                  </a:lnTo>
                  <a:lnTo>
                    <a:pt x="143" y="259"/>
                  </a:lnTo>
                  <a:lnTo>
                    <a:pt x="134" y="265"/>
                  </a:lnTo>
                  <a:lnTo>
                    <a:pt x="134" y="265"/>
                  </a:lnTo>
                  <a:close/>
                  <a:moveTo>
                    <a:pt x="145" y="246"/>
                  </a:moveTo>
                  <a:lnTo>
                    <a:pt x="145" y="246"/>
                  </a:lnTo>
                  <a:lnTo>
                    <a:pt x="145" y="248"/>
                  </a:lnTo>
                  <a:lnTo>
                    <a:pt x="145" y="250"/>
                  </a:lnTo>
                  <a:lnTo>
                    <a:pt x="142" y="252"/>
                  </a:lnTo>
                  <a:lnTo>
                    <a:pt x="142" y="252"/>
                  </a:lnTo>
                  <a:lnTo>
                    <a:pt x="142" y="250"/>
                  </a:lnTo>
                  <a:lnTo>
                    <a:pt x="142" y="248"/>
                  </a:lnTo>
                  <a:lnTo>
                    <a:pt x="143" y="246"/>
                  </a:lnTo>
                  <a:lnTo>
                    <a:pt x="145" y="246"/>
                  </a:lnTo>
                  <a:lnTo>
                    <a:pt x="145" y="246"/>
                  </a:lnTo>
                  <a:close/>
                  <a:moveTo>
                    <a:pt x="241" y="57"/>
                  </a:moveTo>
                  <a:lnTo>
                    <a:pt x="241" y="57"/>
                  </a:lnTo>
                  <a:lnTo>
                    <a:pt x="223" y="61"/>
                  </a:lnTo>
                  <a:lnTo>
                    <a:pt x="206" y="61"/>
                  </a:lnTo>
                  <a:lnTo>
                    <a:pt x="172" y="61"/>
                  </a:lnTo>
                  <a:lnTo>
                    <a:pt x="172" y="61"/>
                  </a:lnTo>
                  <a:lnTo>
                    <a:pt x="170" y="69"/>
                  </a:lnTo>
                  <a:lnTo>
                    <a:pt x="168" y="77"/>
                  </a:lnTo>
                  <a:lnTo>
                    <a:pt x="168" y="94"/>
                  </a:lnTo>
                  <a:lnTo>
                    <a:pt x="166" y="113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4" y="174"/>
                  </a:lnTo>
                  <a:lnTo>
                    <a:pt x="162" y="214"/>
                  </a:lnTo>
                  <a:lnTo>
                    <a:pt x="162" y="214"/>
                  </a:lnTo>
                  <a:lnTo>
                    <a:pt x="162" y="225"/>
                  </a:lnTo>
                  <a:lnTo>
                    <a:pt x="161" y="233"/>
                  </a:lnTo>
                  <a:lnTo>
                    <a:pt x="161" y="233"/>
                  </a:lnTo>
                  <a:lnTo>
                    <a:pt x="157" y="237"/>
                  </a:lnTo>
                  <a:lnTo>
                    <a:pt x="151" y="239"/>
                  </a:lnTo>
                  <a:lnTo>
                    <a:pt x="138" y="239"/>
                  </a:lnTo>
                  <a:lnTo>
                    <a:pt x="122" y="237"/>
                  </a:lnTo>
                  <a:lnTo>
                    <a:pt x="111" y="235"/>
                  </a:lnTo>
                  <a:lnTo>
                    <a:pt x="111" y="235"/>
                  </a:lnTo>
                  <a:lnTo>
                    <a:pt x="113" y="149"/>
                  </a:lnTo>
                  <a:lnTo>
                    <a:pt x="117" y="63"/>
                  </a:lnTo>
                  <a:lnTo>
                    <a:pt x="117" y="63"/>
                  </a:lnTo>
                  <a:lnTo>
                    <a:pt x="109" y="59"/>
                  </a:lnTo>
                  <a:lnTo>
                    <a:pt x="100" y="57"/>
                  </a:lnTo>
                  <a:lnTo>
                    <a:pt x="81" y="57"/>
                  </a:lnTo>
                  <a:lnTo>
                    <a:pt x="81" y="57"/>
                  </a:lnTo>
                  <a:lnTo>
                    <a:pt x="61" y="57"/>
                  </a:lnTo>
                  <a:lnTo>
                    <a:pt x="44" y="57"/>
                  </a:lnTo>
                  <a:lnTo>
                    <a:pt x="44" y="57"/>
                  </a:lnTo>
                  <a:lnTo>
                    <a:pt x="42" y="46"/>
                  </a:lnTo>
                  <a:lnTo>
                    <a:pt x="42" y="33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77" y="10"/>
                  </a:lnTo>
                  <a:lnTo>
                    <a:pt x="105" y="10"/>
                  </a:lnTo>
                  <a:lnTo>
                    <a:pt x="161" y="8"/>
                  </a:lnTo>
                  <a:lnTo>
                    <a:pt x="161" y="8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218" y="8"/>
                  </a:lnTo>
                  <a:lnTo>
                    <a:pt x="229" y="8"/>
                  </a:lnTo>
                  <a:lnTo>
                    <a:pt x="241" y="12"/>
                  </a:lnTo>
                  <a:lnTo>
                    <a:pt x="241" y="12"/>
                  </a:lnTo>
                  <a:lnTo>
                    <a:pt x="241" y="35"/>
                  </a:lnTo>
                  <a:lnTo>
                    <a:pt x="241" y="57"/>
                  </a:lnTo>
                  <a:lnTo>
                    <a:pt x="241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152400" y="-580390"/>
            <a:ext cx="4124960" cy="275018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000">
        <p:wedge/>
      </p:transition>
    </mc:Choice>
    <mc:Fallback>
      <p:transition spd="slow">
        <p:wedge/>
      </p:transition>
    </mc:Fallback>
  </mc:AlternateContent>
  <p:timing>
    <p:tnLst>
      <p:par>
        <p:cTn id="1" dur="indefinite" restart="never" nodeType="tmRoot"/>
      </p:par>
    </p:tnLst>
    <p:bldLst>
      <p:bldP spid="36" grpId="0" animBg="1"/>
      <p:bldP spid="39" grpId="0" animBg="1"/>
      <p:bldP spid="36" grpId="1" animBg="1"/>
      <p:bldP spid="39" grpId="1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 7"/>
          <p:cNvGrpSpPr/>
          <p:nvPr/>
        </p:nvGrpSpPr>
        <p:grpSpPr>
          <a:xfrm>
            <a:off x="402097" y="2032488"/>
            <a:ext cx="4446806" cy="3005624"/>
            <a:chOff x="2379663" y="2697163"/>
            <a:chExt cx="1489075" cy="1006475"/>
          </a:xfrm>
          <a:solidFill>
            <a:srgbClr val="B35A4C"/>
          </a:solidFill>
        </p:grpSpPr>
        <p:sp>
          <p:nvSpPr>
            <p:cNvPr id="9" name="Freeform 184"/>
            <p:cNvSpPr>
              <a:spLocks noEditPoints="1"/>
            </p:cNvSpPr>
            <p:nvPr/>
          </p:nvSpPr>
          <p:spPr bwMode="auto">
            <a:xfrm>
              <a:off x="2379663" y="2697163"/>
              <a:ext cx="1489075" cy="1006475"/>
            </a:xfrm>
            <a:custGeom>
              <a:avLst/>
              <a:gdLst>
                <a:gd name="T0" fmla="*/ 98 w 185"/>
                <a:gd name="T1" fmla="*/ 2 h 125"/>
                <a:gd name="T2" fmla="*/ 184 w 185"/>
                <a:gd name="T3" fmla="*/ 82 h 125"/>
                <a:gd name="T4" fmla="*/ 118 w 185"/>
                <a:gd name="T5" fmla="*/ 119 h 125"/>
                <a:gd name="T6" fmla="*/ 92 w 185"/>
                <a:gd name="T7" fmla="*/ 109 h 125"/>
                <a:gd name="T8" fmla="*/ 4 w 185"/>
                <a:gd name="T9" fmla="*/ 120 h 125"/>
                <a:gd name="T10" fmla="*/ 5 w 185"/>
                <a:gd name="T11" fmla="*/ 4 h 125"/>
                <a:gd name="T12" fmla="*/ 91 w 185"/>
                <a:gd name="T13" fmla="*/ 8 h 125"/>
                <a:gd name="T14" fmla="*/ 106 w 185"/>
                <a:gd name="T15" fmla="*/ 10 h 125"/>
                <a:gd name="T16" fmla="*/ 98 w 185"/>
                <a:gd name="T17" fmla="*/ 19 h 125"/>
                <a:gd name="T18" fmla="*/ 98 w 185"/>
                <a:gd name="T19" fmla="*/ 22 h 125"/>
                <a:gd name="T20" fmla="*/ 99 w 185"/>
                <a:gd name="T21" fmla="*/ 32 h 125"/>
                <a:gd name="T22" fmla="*/ 99 w 185"/>
                <a:gd name="T23" fmla="*/ 46 h 125"/>
                <a:gd name="T24" fmla="*/ 104 w 185"/>
                <a:gd name="T25" fmla="*/ 59 h 125"/>
                <a:gd name="T26" fmla="*/ 105 w 185"/>
                <a:gd name="T27" fmla="*/ 66 h 125"/>
                <a:gd name="T28" fmla="*/ 99 w 185"/>
                <a:gd name="T29" fmla="*/ 79 h 125"/>
                <a:gd name="T30" fmla="*/ 99 w 185"/>
                <a:gd name="T31" fmla="*/ 92 h 125"/>
                <a:gd name="T32" fmla="*/ 99 w 185"/>
                <a:gd name="T33" fmla="*/ 94 h 125"/>
                <a:gd name="T34" fmla="*/ 104 w 185"/>
                <a:gd name="T35" fmla="*/ 111 h 125"/>
                <a:gd name="T36" fmla="*/ 173 w 185"/>
                <a:gd name="T37" fmla="*/ 116 h 125"/>
                <a:gd name="T38" fmla="*/ 11 w 185"/>
                <a:gd name="T39" fmla="*/ 5 h 125"/>
                <a:gd name="T40" fmla="*/ 89 w 185"/>
                <a:gd name="T41" fmla="*/ 115 h 125"/>
                <a:gd name="T42" fmla="*/ 82 w 185"/>
                <a:gd name="T43" fmla="*/ 104 h 125"/>
                <a:gd name="T44" fmla="*/ 80 w 185"/>
                <a:gd name="T45" fmla="*/ 90 h 125"/>
                <a:gd name="T46" fmla="*/ 80 w 185"/>
                <a:gd name="T47" fmla="*/ 78 h 125"/>
                <a:gd name="T48" fmla="*/ 89 w 185"/>
                <a:gd name="T49" fmla="*/ 69 h 125"/>
                <a:gd name="T50" fmla="*/ 88 w 185"/>
                <a:gd name="T51" fmla="*/ 67 h 125"/>
                <a:gd name="T52" fmla="*/ 81 w 185"/>
                <a:gd name="T53" fmla="*/ 52 h 125"/>
                <a:gd name="T54" fmla="*/ 82 w 185"/>
                <a:gd name="T55" fmla="*/ 45 h 125"/>
                <a:gd name="T56" fmla="*/ 88 w 185"/>
                <a:gd name="T57" fmla="*/ 33 h 125"/>
                <a:gd name="T58" fmla="*/ 88 w 185"/>
                <a:gd name="T59" fmla="*/ 21 h 125"/>
                <a:gd name="T60" fmla="*/ 88 w 185"/>
                <a:gd name="T61" fmla="*/ 18 h 125"/>
                <a:gd name="T62" fmla="*/ 79 w 185"/>
                <a:gd name="T63" fmla="*/ 8 h 125"/>
                <a:gd name="T64" fmla="*/ 11 w 185"/>
                <a:gd name="T65" fmla="*/ 5 h 125"/>
                <a:gd name="T66" fmla="*/ 7 w 185"/>
                <a:gd name="T67" fmla="*/ 6 h 125"/>
                <a:gd name="T68" fmla="*/ 7 w 185"/>
                <a:gd name="T69" fmla="*/ 119 h 125"/>
                <a:gd name="T70" fmla="*/ 179 w 185"/>
                <a:gd name="T71" fmla="*/ 11 h 125"/>
                <a:gd name="T72" fmla="*/ 180 w 185"/>
                <a:gd name="T73" fmla="*/ 10 h 125"/>
                <a:gd name="T74" fmla="*/ 90 w 185"/>
                <a:gd name="T75" fmla="*/ 11 h 125"/>
                <a:gd name="T76" fmla="*/ 96 w 185"/>
                <a:gd name="T77" fmla="*/ 11 h 125"/>
                <a:gd name="T78" fmla="*/ 182 w 185"/>
                <a:gd name="T79" fmla="*/ 109 h 125"/>
                <a:gd name="T80" fmla="*/ 181 w 185"/>
                <a:gd name="T81" fmla="*/ 116 h 125"/>
                <a:gd name="T82" fmla="*/ 96 w 185"/>
                <a:gd name="T83" fmla="*/ 22 h 125"/>
                <a:gd name="T84" fmla="*/ 91 w 185"/>
                <a:gd name="T85" fmla="*/ 43 h 125"/>
                <a:gd name="T86" fmla="*/ 91 w 185"/>
                <a:gd name="T87" fmla="*/ 43 h 125"/>
                <a:gd name="T88" fmla="*/ 97 w 185"/>
                <a:gd name="T89" fmla="*/ 45 h 125"/>
                <a:gd name="T90" fmla="*/ 91 w 185"/>
                <a:gd name="T91" fmla="*/ 66 h 125"/>
                <a:gd name="T92" fmla="*/ 91 w 185"/>
                <a:gd name="T93" fmla="*/ 56 h 125"/>
                <a:gd name="T94" fmla="*/ 178 w 185"/>
                <a:gd name="T95" fmla="*/ 63 h 125"/>
                <a:gd name="T96" fmla="*/ 178 w 185"/>
                <a:gd name="T97" fmla="*/ 120 h 125"/>
                <a:gd name="T98" fmla="*/ 97 w 185"/>
                <a:gd name="T99" fmla="*/ 79 h 125"/>
                <a:gd name="T100" fmla="*/ 91 w 185"/>
                <a:gd name="T101" fmla="*/ 79 h 125"/>
                <a:gd name="T102" fmla="*/ 97 w 185"/>
                <a:gd name="T103" fmla="*/ 92 h 125"/>
                <a:gd name="T104" fmla="*/ 91 w 185"/>
                <a:gd name="T105" fmla="*/ 107 h 125"/>
                <a:gd name="T106" fmla="*/ 91 w 185"/>
                <a:gd name="T107" fmla="*/ 94 h 125"/>
                <a:gd name="T108" fmla="*/ 40 w 185"/>
                <a:gd name="T109" fmla="*/ 12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5" h="125">
                  <a:moveTo>
                    <a:pt x="91" y="8"/>
                  </a:moveTo>
                  <a:cubicBezTo>
                    <a:pt x="92" y="9"/>
                    <a:pt x="94" y="9"/>
                    <a:pt x="96" y="9"/>
                  </a:cubicBezTo>
                  <a:cubicBezTo>
                    <a:pt x="97" y="6"/>
                    <a:pt x="96" y="4"/>
                    <a:pt x="98" y="2"/>
                  </a:cubicBezTo>
                  <a:cubicBezTo>
                    <a:pt x="123" y="1"/>
                    <a:pt x="151" y="0"/>
                    <a:pt x="177" y="3"/>
                  </a:cubicBezTo>
                  <a:cubicBezTo>
                    <a:pt x="179" y="6"/>
                    <a:pt x="181" y="8"/>
                    <a:pt x="185" y="8"/>
                  </a:cubicBezTo>
                  <a:cubicBezTo>
                    <a:pt x="182" y="32"/>
                    <a:pt x="185" y="56"/>
                    <a:pt x="184" y="82"/>
                  </a:cubicBezTo>
                  <a:cubicBezTo>
                    <a:pt x="184" y="92"/>
                    <a:pt x="185" y="105"/>
                    <a:pt x="185" y="116"/>
                  </a:cubicBezTo>
                  <a:cubicBezTo>
                    <a:pt x="183" y="118"/>
                    <a:pt x="179" y="119"/>
                    <a:pt x="180" y="123"/>
                  </a:cubicBezTo>
                  <a:cubicBezTo>
                    <a:pt x="160" y="124"/>
                    <a:pt x="138" y="120"/>
                    <a:pt x="118" y="119"/>
                  </a:cubicBezTo>
                  <a:cubicBezTo>
                    <a:pt x="111" y="119"/>
                    <a:pt x="104" y="119"/>
                    <a:pt x="98" y="118"/>
                  </a:cubicBezTo>
                  <a:cubicBezTo>
                    <a:pt x="97" y="116"/>
                    <a:pt x="98" y="113"/>
                    <a:pt x="98" y="110"/>
                  </a:cubicBezTo>
                  <a:cubicBezTo>
                    <a:pt x="96" y="109"/>
                    <a:pt x="94" y="110"/>
                    <a:pt x="92" y="109"/>
                  </a:cubicBezTo>
                  <a:cubicBezTo>
                    <a:pt x="92" y="111"/>
                    <a:pt x="92" y="115"/>
                    <a:pt x="92" y="118"/>
                  </a:cubicBezTo>
                  <a:cubicBezTo>
                    <a:pt x="64" y="120"/>
                    <a:pt x="37" y="124"/>
                    <a:pt x="9" y="125"/>
                  </a:cubicBezTo>
                  <a:cubicBezTo>
                    <a:pt x="8" y="123"/>
                    <a:pt x="5" y="122"/>
                    <a:pt x="4" y="120"/>
                  </a:cubicBezTo>
                  <a:cubicBezTo>
                    <a:pt x="2" y="116"/>
                    <a:pt x="3" y="107"/>
                    <a:pt x="3" y="102"/>
                  </a:cubicBezTo>
                  <a:cubicBezTo>
                    <a:pt x="3" y="71"/>
                    <a:pt x="0" y="35"/>
                    <a:pt x="2" y="2"/>
                  </a:cubicBezTo>
                  <a:cubicBezTo>
                    <a:pt x="4" y="1"/>
                    <a:pt x="4" y="4"/>
                    <a:pt x="5" y="4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35" y="2"/>
                    <a:pt x="62" y="3"/>
                    <a:pt x="89" y="1"/>
                  </a:cubicBezTo>
                  <a:cubicBezTo>
                    <a:pt x="92" y="2"/>
                    <a:pt x="90" y="5"/>
                    <a:pt x="91" y="8"/>
                  </a:cubicBezTo>
                  <a:close/>
                  <a:moveTo>
                    <a:pt x="98" y="5"/>
                  </a:moveTo>
                  <a:cubicBezTo>
                    <a:pt x="98" y="6"/>
                    <a:pt x="99" y="7"/>
                    <a:pt x="99" y="8"/>
                  </a:cubicBezTo>
                  <a:cubicBezTo>
                    <a:pt x="101" y="7"/>
                    <a:pt x="105" y="6"/>
                    <a:pt x="106" y="10"/>
                  </a:cubicBezTo>
                  <a:cubicBezTo>
                    <a:pt x="105" y="11"/>
                    <a:pt x="105" y="13"/>
                    <a:pt x="102" y="13"/>
                  </a:cubicBezTo>
                  <a:cubicBezTo>
                    <a:pt x="101" y="13"/>
                    <a:pt x="100" y="10"/>
                    <a:pt x="99" y="11"/>
                  </a:cubicBezTo>
                  <a:cubicBezTo>
                    <a:pt x="98" y="14"/>
                    <a:pt x="99" y="17"/>
                    <a:pt x="98" y="19"/>
                  </a:cubicBezTo>
                  <a:cubicBezTo>
                    <a:pt x="101" y="20"/>
                    <a:pt x="104" y="17"/>
                    <a:pt x="106" y="20"/>
                  </a:cubicBezTo>
                  <a:cubicBezTo>
                    <a:pt x="106" y="22"/>
                    <a:pt x="105" y="23"/>
                    <a:pt x="103" y="23"/>
                  </a:cubicBezTo>
                  <a:cubicBezTo>
                    <a:pt x="102" y="23"/>
                    <a:pt x="101" y="21"/>
                    <a:pt x="98" y="22"/>
                  </a:cubicBezTo>
                  <a:cubicBezTo>
                    <a:pt x="98" y="25"/>
                    <a:pt x="98" y="28"/>
                    <a:pt x="99" y="30"/>
                  </a:cubicBezTo>
                  <a:cubicBezTo>
                    <a:pt x="101" y="29"/>
                    <a:pt x="107" y="27"/>
                    <a:pt x="107" y="31"/>
                  </a:cubicBezTo>
                  <a:cubicBezTo>
                    <a:pt x="106" y="34"/>
                    <a:pt x="101" y="32"/>
                    <a:pt x="99" y="32"/>
                  </a:cubicBezTo>
                  <a:cubicBezTo>
                    <a:pt x="99" y="37"/>
                    <a:pt x="98" y="41"/>
                    <a:pt x="100" y="43"/>
                  </a:cubicBezTo>
                  <a:cubicBezTo>
                    <a:pt x="101" y="42"/>
                    <a:pt x="107" y="40"/>
                    <a:pt x="107" y="45"/>
                  </a:cubicBezTo>
                  <a:cubicBezTo>
                    <a:pt x="105" y="47"/>
                    <a:pt x="102" y="46"/>
                    <a:pt x="99" y="46"/>
                  </a:cubicBezTo>
                  <a:cubicBezTo>
                    <a:pt x="99" y="49"/>
                    <a:pt x="99" y="51"/>
                    <a:pt x="99" y="54"/>
                  </a:cubicBezTo>
                  <a:cubicBezTo>
                    <a:pt x="101" y="54"/>
                    <a:pt x="102" y="54"/>
                    <a:pt x="104" y="53"/>
                  </a:cubicBezTo>
                  <a:cubicBezTo>
                    <a:pt x="106" y="54"/>
                    <a:pt x="108" y="58"/>
                    <a:pt x="104" y="59"/>
                  </a:cubicBezTo>
                  <a:cubicBezTo>
                    <a:pt x="102" y="58"/>
                    <a:pt x="102" y="56"/>
                    <a:pt x="99" y="56"/>
                  </a:cubicBezTo>
                  <a:cubicBezTo>
                    <a:pt x="99" y="60"/>
                    <a:pt x="99" y="62"/>
                    <a:pt x="99" y="66"/>
                  </a:cubicBezTo>
                  <a:cubicBezTo>
                    <a:pt x="101" y="67"/>
                    <a:pt x="102" y="66"/>
                    <a:pt x="105" y="66"/>
                  </a:cubicBezTo>
                  <a:cubicBezTo>
                    <a:pt x="106" y="67"/>
                    <a:pt x="106" y="70"/>
                    <a:pt x="104" y="71"/>
                  </a:cubicBezTo>
                  <a:cubicBezTo>
                    <a:pt x="101" y="71"/>
                    <a:pt x="102" y="69"/>
                    <a:pt x="99" y="69"/>
                  </a:cubicBezTo>
                  <a:cubicBezTo>
                    <a:pt x="99" y="72"/>
                    <a:pt x="99" y="75"/>
                    <a:pt x="99" y="79"/>
                  </a:cubicBezTo>
                  <a:cubicBezTo>
                    <a:pt x="104" y="75"/>
                    <a:pt x="109" y="82"/>
                    <a:pt x="104" y="83"/>
                  </a:cubicBezTo>
                  <a:cubicBezTo>
                    <a:pt x="102" y="83"/>
                    <a:pt x="102" y="81"/>
                    <a:pt x="99" y="81"/>
                  </a:cubicBezTo>
                  <a:cubicBezTo>
                    <a:pt x="98" y="84"/>
                    <a:pt x="99" y="89"/>
                    <a:pt x="99" y="92"/>
                  </a:cubicBezTo>
                  <a:cubicBezTo>
                    <a:pt x="102" y="90"/>
                    <a:pt x="107" y="90"/>
                    <a:pt x="107" y="94"/>
                  </a:cubicBezTo>
                  <a:cubicBezTo>
                    <a:pt x="106" y="95"/>
                    <a:pt x="106" y="96"/>
                    <a:pt x="104" y="96"/>
                  </a:cubicBezTo>
                  <a:cubicBezTo>
                    <a:pt x="101" y="97"/>
                    <a:pt x="102" y="93"/>
                    <a:pt x="99" y="94"/>
                  </a:cubicBezTo>
                  <a:cubicBezTo>
                    <a:pt x="99" y="100"/>
                    <a:pt x="99" y="103"/>
                    <a:pt x="100" y="108"/>
                  </a:cubicBezTo>
                  <a:cubicBezTo>
                    <a:pt x="102" y="107"/>
                    <a:pt x="102" y="105"/>
                    <a:pt x="104" y="105"/>
                  </a:cubicBezTo>
                  <a:cubicBezTo>
                    <a:pt x="107" y="106"/>
                    <a:pt x="108" y="110"/>
                    <a:pt x="104" y="111"/>
                  </a:cubicBezTo>
                  <a:cubicBezTo>
                    <a:pt x="103" y="111"/>
                    <a:pt x="102" y="109"/>
                    <a:pt x="100" y="109"/>
                  </a:cubicBezTo>
                  <a:cubicBezTo>
                    <a:pt x="99" y="111"/>
                    <a:pt x="100" y="114"/>
                    <a:pt x="100" y="115"/>
                  </a:cubicBezTo>
                  <a:cubicBezTo>
                    <a:pt x="124" y="116"/>
                    <a:pt x="152" y="116"/>
                    <a:pt x="173" y="116"/>
                  </a:cubicBezTo>
                  <a:cubicBezTo>
                    <a:pt x="176" y="77"/>
                    <a:pt x="175" y="38"/>
                    <a:pt x="176" y="6"/>
                  </a:cubicBezTo>
                  <a:cubicBezTo>
                    <a:pt x="150" y="2"/>
                    <a:pt x="124" y="3"/>
                    <a:pt x="98" y="5"/>
                  </a:cubicBezTo>
                  <a:close/>
                  <a:moveTo>
                    <a:pt x="11" y="5"/>
                  </a:moveTo>
                  <a:cubicBezTo>
                    <a:pt x="11" y="43"/>
                    <a:pt x="14" y="80"/>
                    <a:pt x="12" y="117"/>
                  </a:cubicBezTo>
                  <a:cubicBezTo>
                    <a:pt x="24" y="118"/>
                    <a:pt x="31" y="118"/>
                    <a:pt x="46" y="118"/>
                  </a:cubicBezTo>
                  <a:cubicBezTo>
                    <a:pt x="60" y="118"/>
                    <a:pt x="75" y="117"/>
                    <a:pt x="89" y="115"/>
                  </a:cubicBezTo>
                  <a:cubicBezTo>
                    <a:pt x="90" y="112"/>
                    <a:pt x="90" y="112"/>
                    <a:pt x="89" y="109"/>
                  </a:cubicBezTo>
                  <a:cubicBezTo>
                    <a:pt x="85" y="109"/>
                    <a:pt x="80" y="110"/>
                    <a:pt x="80" y="106"/>
                  </a:cubicBezTo>
                  <a:cubicBezTo>
                    <a:pt x="80" y="105"/>
                    <a:pt x="81" y="104"/>
                    <a:pt x="82" y="104"/>
                  </a:cubicBezTo>
                  <a:cubicBezTo>
                    <a:pt x="85" y="103"/>
                    <a:pt x="85" y="107"/>
                    <a:pt x="88" y="107"/>
                  </a:cubicBezTo>
                  <a:cubicBezTo>
                    <a:pt x="89" y="103"/>
                    <a:pt x="89" y="97"/>
                    <a:pt x="89" y="94"/>
                  </a:cubicBezTo>
                  <a:cubicBezTo>
                    <a:pt x="85" y="94"/>
                    <a:pt x="80" y="95"/>
                    <a:pt x="80" y="90"/>
                  </a:cubicBezTo>
                  <a:cubicBezTo>
                    <a:pt x="84" y="86"/>
                    <a:pt x="85" y="93"/>
                    <a:pt x="89" y="92"/>
                  </a:cubicBezTo>
                  <a:cubicBezTo>
                    <a:pt x="90" y="89"/>
                    <a:pt x="89" y="83"/>
                    <a:pt x="89" y="81"/>
                  </a:cubicBezTo>
                  <a:cubicBezTo>
                    <a:pt x="85" y="81"/>
                    <a:pt x="80" y="83"/>
                    <a:pt x="80" y="78"/>
                  </a:cubicBezTo>
                  <a:cubicBezTo>
                    <a:pt x="81" y="77"/>
                    <a:pt x="82" y="77"/>
                    <a:pt x="83" y="77"/>
                  </a:cubicBezTo>
                  <a:cubicBezTo>
                    <a:pt x="86" y="77"/>
                    <a:pt x="85" y="80"/>
                    <a:pt x="89" y="79"/>
                  </a:cubicBezTo>
                  <a:cubicBezTo>
                    <a:pt x="89" y="76"/>
                    <a:pt x="89" y="73"/>
                    <a:pt x="89" y="69"/>
                  </a:cubicBezTo>
                  <a:cubicBezTo>
                    <a:pt x="86" y="69"/>
                    <a:pt x="82" y="70"/>
                    <a:pt x="81" y="68"/>
                  </a:cubicBezTo>
                  <a:cubicBezTo>
                    <a:pt x="81" y="67"/>
                    <a:pt x="80" y="67"/>
                    <a:pt x="80" y="65"/>
                  </a:cubicBezTo>
                  <a:cubicBezTo>
                    <a:pt x="84" y="62"/>
                    <a:pt x="86" y="67"/>
                    <a:pt x="88" y="67"/>
                  </a:cubicBezTo>
                  <a:cubicBezTo>
                    <a:pt x="89" y="65"/>
                    <a:pt x="89" y="58"/>
                    <a:pt x="88" y="56"/>
                  </a:cubicBezTo>
                  <a:cubicBezTo>
                    <a:pt x="85" y="55"/>
                    <a:pt x="84" y="57"/>
                    <a:pt x="82" y="56"/>
                  </a:cubicBezTo>
                  <a:cubicBezTo>
                    <a:pt x="81" y="55"/>
                    <a:pt x="80" y="53"/>
                    <a:pt x="81" y="52"/>
                  </a:cubicBezTo>
                  <a:cubicBezTo>
                    <a:pt x="85" y="50"/>
                    <a:pt x="85" y="55"/>
                    <a:pt x="88" y="53"/>
                  </a:cubicBezTo>
                  <a:cubicBezTo>
                    <a:pt x="88" y="51"/>
                    <a:pt x="89" y="47"/>
                    <a:pt x="88" y="45"/>
                  </a:cubicBezTo>
                  <a:cubicBezTo>
                    <a:pt x="86" y="45"/>
                    <a:pt x="84" y="46"/>
                    <a:pt x="82" y="45"/>
                  </a:cubicBezTo>
                  <a:cubicBezTo>
                    <a:pt x="82" y="44"/>
                    <a:pt x="80" y="43"/>
                    <a:pt x="80" y="41"/>
                  </a:cubicBezTo>
                  <a:cubicBezTo>
                    <a:pt x="83" y="38"/>
                    <a:pt x="85" y="42"/>
                    <a:pt x="88" y="42"/>
                  </a:cubicBezTo>
                  <a:cubicBezTo>
                    <a:pt x="89" y="40"/>
                    <a:pt x="89" y="35"/>
                    <a:pt x="88" y="33"/>
                  </a:cubicBezTo>
                  <a:cubicBezTo>
                    <a:pt x="85" y="34"/>
                    <a:pt x="80" y="34"/>
                    <a:pt x="80" y="30"/>
                  </a:cubicBezTo>
                  <a:cubicBezTo>
                    <a:pt x="83" y="26"/>
                    <a:pt x="85" y="30"/>
                    <a:pt x="88" y="31"/>
                  </a:cubicBezTo>
                  <a:cubicBezTo>
                    <a:pt x="89" y="27"/>
                    <a:pt x="88" y="25"/>
                    <a:pt x="88" y="21"/>
                  </a:cubicBezTo>
                  <a:cubicBezTo>
                    <a:pt x="85" y="20"/>
                    <a:pt x="84" y="23"/>
                    <a:pt x="83" y="22"/>
                  </a:cubicBezTo>
                  <a:cubicBezTo>
                    <a:pt x="81" y="21"/>
                    <a:pt x="81" y="20"/>
                    <a:pt x="80" y="19"/>
                  </a:cubicBezTo>
                  <a:cubicBezTo>
                    <a:pt x="81" y="16"/>
                    <a:pt x="85" y="19"/>
                    <a:pt x="88" y="18"/>
                  </a:cubicBezTo>
                  <a:cubicBezTo>
                    <a:pt x="88" y="16"/>
                    <a:pt x="88" y="12"/>
                    <a:pt x="88" y="11"/>
                  </a:cubicBezTo>
                  <a:cubicBezTo>
                    <a:pt x="85" y="11"/>
                    <a:pt x="85" y="11"/>
                    <a:pt x="82" y="12"/>
                  </a:cubicBezTo>
                  <a:cubicBezTo>
                    <a:pt x="81" y="11"/>
                    <a:pt x="79" y="10"/>
                    <a:pt x="79" y="8"/>
                  </a:cubicBezTo>
                  <a:cubicBezTo>
                    <a:pt x="82" y="5"/>
                    <a:pt x="85" y="9"/>
                    <a:pt x="88" y="9"/>
                  </a:cubicBezTo>
                  <a:cubicBezTo>
                    <a:pt x="88" y="7"/>
                    <a:pt x="88" y="5"/>
                    <a:pt x="88" y="4"/>
                  </a:cubicBezTo>
                  <a:cubicBezTo>
                    <a:pt x="64" y="5"/>
                    <a:pt x="35" y="4"/>
                    <a:pt x="11" y="5"/>
                  </a:cubicBezTo>
                  <a:close/>
                  <a:moveTo>
                    <a:pt x="9" y="118"/>
                  </a:moveTo>
                  <a:cubicBezTo>
                    <a:pt x="12" y="81"/>
                    <a:pt x="9" y="43"/>
                    <a:pt x="8" y="7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47"/>
                    <a:pt x="9" y="81"/>
                    <a:pt x="9" y="118"/>
                  </a:cubicBezTo>
                  <a:close/>
                  <a:moveTo>
                    <a:pt x="4" y="58"/>
                  </a:moveTo>
                  <a:cubicBezTo>
                    <a:pt x="5" y="80"/>
                    <a:pt x="4" y="102"/>
                    <a:pt x="7" y="119"/>
                  </a:cubicBezTo>
                  <a:cubicBezTo>
                    <a:pt x="7" y="82"/>
                    <a:pt x="6" y="47"/>
                    <a:pt x="4" y="8"/>
                  </a:cubicBezTo>
                  <a:cubicBezTo>
                    <a:pt x="3" y="24"/>
                    <a:pt x="4" y="41"/>
                    <a:pt x="4" y="58"/>
                  </a:cubicBezTo>
                  <a:close/>
                  <a:moveTo>
                    <a:pt x="179" y="11"/>
                  </a:moveTo>
                  <a:cubicBezTo>
                    <a:pt x="178" y="25"/>
                    <a:pt x="177" y="44"/>
                    <a:pt x="178" y="60"/>
                  </a:cubicBezTo>
                  <a:cubicBezTo>
                    <a:pt x="178" y="61"/>
                    <a:pt x="178" y="60"/>
                    <a:pt x="178" y="60"/>
                  </a:cubicBezTo>
                  <a:cubicBezTo>
                    <a:pt x="180" y="43"/>
                    <a:pt x="177" y="24"/>
                    <a:pt x="180" y="10"/>
                  </a:cubicBezTo>
                  <a:cubicBezTo>
                    <a:pt x="179" y="10"/>
                    <a:pt x="179" y="10"/>
                    <a:pt x="179" y="10"/>
                  </a:cubicBezTo>
                  <a:cubicBezTo>
                    <a:pt x="179" y="10"/>
                    <a:pt x="179" y="11"/>
                    <a:pt x="179" y="11"/>
                  </a:cubicBezTo>
                  <a:close/>
                  <a:moveTo>
                    <a:pt x="90" y="11"/>
                  </a:moveTo>
                  <a:cubicBezTo>
                    <a:pt x="90" y="15"/>
                    <a:pt x="90" y="16"/>
                    <a:pt x="90" y="18"/>
                  </a:cubicBezTo>
                  <a:cubicBezTo>
                    <a:pt x="92" y="19"/>
                    <a:pt x="94" y="19"/>
                    <a:pt x="96" y="19"/>
                  </a:cubicBezTo>
                  <a:cubicBezTo>
                    <a:pt x="96" y="17"/>
                    <a:pt x="96" y="14"/>
                    <a:pt x="96" y="11"/>
                  </a:cubicBezTo>
                  <a:cubicBezTo>
                    <a:pt x="95" y="12"/>
                    <a:pt x="92" y="10"/>
                    <a:pt x="90" y="11"/>
                  </a:cubicBezTo>
                  <a:close/>
                  <a:moveTo>
                    <a:pt x="181" y="116"/>
                  </a:moveTo>
                  <a:cubicBezTo>
                    <a:pt x="183" y="115"/>
                    <a:pt x="182" y="111"/>
                    <a:pt x="182" y="109"/>
                  </a:cubicBezTo>
                  <a:cubicBezTo>
                    <a:pt x="183" y="78"/>
                    <a:pt x="181" y="41"/>
                    <a:pt x="183" y="12"/>
                  </a:cubicBezTo>
                  <a:cubicBezTo>
                    <a:pt x="183" y="11"/>
                    <a:pt x="182" y="11"/>
                    <a:pt x="182" y="11"/>
                  </a:cubicBezTo>
                  <a:cubicBezTo>
                    <a:pt x="179" y="44"/>
                    <a:pt x="181" y="81"/>
                    <a:pt x="181" y="116"/>
                  </a:cubicBezTo>
                  <a:close/>
                  <a:moveTo>
                    <a:pt x="91" y="31"/>
                  </a:moveTo>
                  <a:cubicBezTo>
                    <a:pt x="93" y="31"/>
                    <a:pt x="94" y="30"/>
                    <a:pt x="96" y="30"/>
                  </a:cubicBezTo>
                  <a:cubicBezTo>
                    <a:pt x="96" y="26"/>
                    <a:pt x="96" y="25"/>
                    <a:pt x="96" y="22"/>
                  </a:cubicBezTo>
                  <a:cubicBezTo>
                    <a:pt x="94" y="21"/>
                    <a:pt x="93" y="21"/>
                    <a:pt x="91" y="21"/>
                  </a:cubicBezTo>
                  <a:cubicBezTo>
                    <a:pt x="90" y="23"/>
                    <a:pt x="91" y="27"/>
                    <a:pt x="91" y="31"/>
                  </a:cubicBezTo>
                  <a:close/>
                  <a:moveTo>
                    <a:pt x="91" y="43"/>
                  </a:moveTo>
                  <a:cubicBezTo>
                    <a:pt x="93" y="43"/>
                    <a:pt x="95" y="43"/>
                    <a:pt x="97" y="43"/>
                  </a:cubicBezTo>
                  <a:cubicBezTo>
                    <a:pt x="97" y="38"/>
                    <a:pt x="97" y="37"/>
                    <a:pt x="96" y="33"/>
                  </a:cubicBezTo>
                  <a:cubicBezTo>
                    <a:pt x="88" y="32"/>
                    <a:pt x="91" y="37"/>
                    <a:pt x="91" y="43"/>
                  </a:cubicBezTo>
                  <a:close/>
                  <a:moveTo>
                    <a:pt x="91" y="53"/>
                  </a:moveTo>
                  <a:cubicBezTo>
                    <a:pt x="94" y="53"/>
                    <a:pt x="94" y="54"/>
                    <a:pt x="96" y="54"/>
                  </a:cubicBezTo>
                  <a:cubicBezTo>
                    <a:pt x="98" y="52"/>
                    <a:pt x="96" y="47"/>
                    <a:pt x="97" y="45"/>
                  </a:cubicBezTo>
                  <a:cubicBezTo>
                    <a:pt x="95" y="45"/>
                    <a:pt x="92" y="45"/>
                    <a:pt x="91" y="45"/>
                  </a:cubicBezTo>
                  <a:cubicBezTo>
                    <a:pt x="91" y="48"/>
                    <a:pt x="91" y="51"/>
                    <a:pt x="91" y="53"/>
                  </a:cubicBezTo>
                  <a:close/>
                  <a:moveTo>
                    <a:pt x="91" y="66"/>
                  </a:moveTo>
                  <a:cubicBezTo>
                    <a:pt x="94" y="67"/>
                    <a:pt x="95" y="67"/>
                    <a:pt x="97" y="66"/>
                  </a:cubicBezTo>
                  <a:cubicBezTo>
                    <a:pt x="97" y="63"/>
                    <a:pt x="97" y="60"/>
                    <a:pt x="97" y="56"/>
                  </a:cubicBezTo>
                  <a:cubicBezTo>
                    <a:pt x="95" y="56"/>
                    <a:pt x="93" y="56"/>
                    <a:pt x="91" y="56"/>
                  </a:cubicBezTo>
                  <a:cubicBezTo>
                    <a:pt x="90" y="60"/>
                    <a:pt x="91" y="63"/>
                    <a:pt x="91" y="66"/>
                  </a:cubicBezTo>
                  <a:close/>
                  <a:moveTo>
                    <a:pt x="178" y="62"/>
                  </a:moveTo>
                  <a:cubicBezTo>
                    <a:pt x="178" y="63"/>
                    <a:pt x="178" y="63"/>
                    <a:pt x="178" y="63"/>
                  </a:cubicBezTo>
                  <a:cubicBezTo>
                    <a:pt x="176" y="81"/>
                    <a:pt x="178" y="102"/>
                    <a:pt x="176" y="118"/>
                  </a:cubicBezTo>
                  <a:cubicBezTo>
                    <a:pt x="159" y="119"/>
                    <a:pt x="152" y="117"/>
                    <a:pt x="139" y="119"/>
                  </a:cubicBezTo>
                  <a:cubicBezTo>
                    <a:pt x="154" y="120"/>
                    <a:pt x="164" y="122"/>
                    <a:pt x="178" y="120"/>
                  </a:cubicBezTo>
                  <a:cubicBezTo>
                    <a:pt x="179" y="103"/>
                    <a:pt x="179" y="78"/>
                    <a:pt x="178" y="62"/>
                  </a:cubicBezTo>
                  <a:close/>
                  <a:moveTo>
                    <a:pt x="91" y="79"/>
                  </a:moveTo>
                  <a:cubicBezTo>
                    <a:pt x="94" y="79"/>
                    <a:pt x="96" y="79"/>
                    <a:pt x="97" y="79"/>
                  </a:cubicBezTo>
                  <a:cubicBezTo>
                    <a:pt x="96" y="75"/>
                    <a:pt x="98" y="71"/>
                    <a:pt x="97" y="69"/>
                  </a:cubicBezTo>
                  <a:cubicBezTo>
                    <a:pt x="95" y="69"/>
                    <a:pt x="92" y="69"/>
                    <a:pt x="91" y="69"/>
                  </a:cubicBezTo>
                  <a:cubicBezTo>
                    <a:pt x="91" y="73"/>
                    <a:pt x="91" y="75"/>
                    <a:pt x="91" y="79"/>
                  </a:cubicBezTo>
                  <a:close/>
                  <a:moveTo>
                    <a:pt x="91" y="81"/>
                  </a:moveTo>
                  <a:cubicBezTo>
                    <a:pt x="91" y="85"/>
                    <a:pt x="91" y="88"/>
                    <a:pt x="91" y="92"/>
                  </a:cubicBezTo>
                  <a:cubicBezTo>
                    <a:pt x="93" y="92"/>
                    <a:pt x="95" y="92"/>
                    <a:pt x="97" y="92"/>
                  </a:cubicBezTo>
                  <a:cubicBezTo>
                    <a:pt x="97" y="88"/>
                    <a:pt x="97" y="85"/>
                    <a:pt x="97" y="81"/>
                  </a:cubicBezTo>
                  <a:cubicBezTo>
                    <a:pt x="95" y="82"/>
                    <a:pt x="92" y="81"/>
                    <a:pt x="91" y="81"/>
                  </a:cubicBezTo>
                  <a:close/>
                  <a:moveTo>
                    <a:pt x="91" y="107"/>
                  </a:moveTo>
                  <a:cubicBezTo>
                    <a:pt x="93" y="108"/>
                    <a:pt x="96" y="107"/>
                    <a:pt x="98" y="108"/>
                  </a:cubicBezTo>
                  <a:cubicBezTo>
                    <a:pt x="97" y="104"/>
                    <a:pt x="97" y="99"/>
                    <a:pt x="97" y="94"/>
                  </a:cubicBezTo>
                  <a:cubicBezTo>
                    <a:pt x="96" y="94"/>
                    <a:pt x="93" y="94"/>
                    <a:pt x="91" y="94"/>
                  </a:cubicBezTo>
                  <a:cubicBezTo>
                    <a:pt x="91" y="98"/>
                    <a:pt x="91" y="103"/>
                    <a:pt x="91" y="107"/>
                  </a:cubicBezTo>
                  <a:close/>
                  <a:moveTo>
                    <a:pt x="10" y="122"/>
                  </a:moveTo>
                  <a:cubicBezTo>
                    <a:pt x="21" y="124"/>
                    <a:pt x="31" y="122"/>
                    <a:pt x="40" y="120"/>
                  </a:cubicBezTo>
                  <a:cubicBezTo>
                    <a:pt x="32" y="119"/>
                    <a:pt x="16" y="121"/>
                    <a:pt x="9" y="119"/>
                  </a:cubicBezTo>
                  <a:cubicBezTo>
                    <a:pt x="9" y="121"/>
                    <a:pt x="10" y="121"/>
                    <a:pt x="10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85"/>
            <p:cNvSpPr/>
            <p:nvPr/>
          </p:nvSpPr>
          <p:spPr bwMode="auto">
            <a:xfrm>
              <a:off x="3289301" y="2736850"/>
              <a:ext cx="403225" cy="80963"/>
            </a:xfrm>
            <a:custGeom>
              <a:avLst/>
              <a:gdLst>
                <a:gd name="T0" fmla="*/ 37 w 50"/>
                <a:gd name="T1" fmla="*/ 0 h 10"/>
                <a:gd name="T2" fmla="*/ 35 w 50"/>
                <a:gd name="T3" fmla="*/ 6 h 10"/>
                <a:gd name="T4" fmla="*/ 50 w 50"/>
                <a:gd name="T5" fmla="*/ 8 h 10"/>
                <a:gd name="T6" fmla="*/ 49 w 50"/>
                <a:gd name="T7" fmla="*/ 10 h 10"/>
                <a:gd name="T8" fmla="*/ 35 w 50"/>
                <a:gd name="T9" fmla="*/ 9 h 10"/>
                <a:gd name="T10" fmla="*/ 32 w 50"/>
                <a:gd name="T11" fmla="*/ 7 h 10"/>
                <a:gd name="T12" fmla="*/ 31 w 50"/>
                <a:gd name="T13" fmla="*/ 8 h 10"/>
                <a:gd name="T14" fmla="*/ 9 w 50"/>
                <a:gd name="T15" fmla="*/ 10 h 10"/>
                <a:gd name="T16" fmla="*/ 7 w 50"/>
                <a:gd name="T17" fmla="*/ 8 h 10"/>
                <a:gd name="T18" fmla="*/ 4 w 50"/>
                <a:gd name="T19" fmla="*/ 10 h 10"/>
                <a:gd name="T20" fmla="*/ 4 w 50"/>
                <a:gd name="T21" fmla="*/ 4 h 10"/>
                <a:gd name="T22" fmla="*/ 4 w 50"/>
                <a:gd name="T23" fmla="*/ 7 h 10"/>
                <a:gd name="T24" fmla="*/ 9 w 50"/>
                <a:gd name="T25" fmla="*/ 4 h 10"/>
                <a:gd name="T26" fmla="*/ 9 w 50"/>
                <a:gd name="T27" fmla="*/ 7 h 10"/>
                <a:gd name="T28" fmla="*/ 14 w 50"/>
                <a:gd name="T29" fmla="*/ 5 h 10"/>
                <a:gd name="T30" fmla="*/ 15 w 50"/>
                <a:gd name="T31" fmla="*/ 7 h 10"/>
                <a:gd name="T32" fmla="*/ 19 w 50"/>
                <a:gd name="T33" fmla="*/ 4 h 10"/>
                <a:gd name="T34" fmla="*/ 21 w 50"/>
                <a:gd name="T35" fmla="*/ 5 h 10"/>
                <a:gd name="T36" fmla="*/ 28 w 50"/>
                <a:gd name="T37" fmla="*/ 5 h 10"/>
                <a:gd name="T38" fmla="*/ 29 w 50"/>
                <a:gd name="T39" fmla="*/ 3 h 10"/>
                <a:gd name="T40" fmla="*/ 31 w 50"/>
                <a:gd name="T41" fmla="*/ 3 h 10"/>
                <a:gd name="T42" fmla="*/ 37 w 50"/>
                <a:gd name="T4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" h="10">
                  <a:moveTo>
                    <a:pt x="37" y="0"/>
                  </a:moveTo>
                  <a:cubicBezTo>
                    <a:pt x="39" y="3"/>
                    <a:pt x="35" y="4"/>
                    <a:pt x="35" y="6"/>
                  </a:cubicBezTo>
                  <a:cubicBezTo>
                    <a:pt x="39" y="5"/>
                    <a:pt x="44" y="6"/>
                    <a:pt x="50" y="8"/>
                  </a:cubicBezTo>
                  <a:cubicBezTo>
                    <a:pt x="50" y="9"/>
                    <a:pt x="49" y="9"/>
                    <a:pt x="49" y="10"/>
                  </a:cubicBezTo>
                  <a:cubicBezTo>
                    <a:pt x="44" y="9"/>
                    <a:pt x="39" y="7"/>
                    <a:pt x="35" y="9"/>
                  </a:cubicBezTo>
                  <a:cubicBezTo>
                    <a:pt x="33" y="9"/>
                    <a:pt x="34" y="7"/>
                    <a:pt x="32" y="7"/>
                  </a:cubicBezTo>
                  <a:cubicBezTo>
                    <a:pt x="32" y="7"/>
                    <a:pt x="31" y="8"/>
                    <a:pt x="31" y="8"/>
                  </a:cubicBezTo>
                  <a:cubicBezTo>
                    <a:pt x="23" y="7"/>
                    <a:pt x="16" y="9"/>
                    <a:pt x="9" y="10"/>
                  </a:cubicBezTo>
                  <a:cubicBezTo>
                    <a:pt x="8" y="10"/>
                    <a:pt x="7" y="9"/>
                    <a:pt x="7" y="8"/>
                  </a:cubicBezTo>
                  <a:cubicBezTo>
                    <a:pt x="6" y="9"/>
                    <a:pt x="5" y="9"/>
                    <a:pt x="4" y="10"/>
                  </a:cubicBezTo>
                  <a:cubicBezTo>
                    <a:pt x="0" y="10"/>
                    <a:pt x="0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7" y="7"/>
                    <a:pt x="6" y="3"/>
                    <a:pt x="9" y="4"/>
                  </a:cubicBezTo>
                  <a:cubicBezTo>
                    <a:pt x="10" y="5"/>
                    <a:pt x="9" y="6"/>
                    <a:pt x="9" y="7"/>
                  </a:cubicBezTo>
                  <a:cubicBezTo>
                    <a:pt x="11" y="8"/>
                    <a:pt x="13" y="6"/>
                    <a:pt x="14" y="5"/>
                  </a:cubicBezTo>
                  <a:cubicBezTo>
                    <a:pt x="14" y="5"/>
                    <a:pt x="15" y="5"/>
                    <a:pt x="15" y="7"/>
                  </a:cubicBezTo>
                  <a:cubicBezTo>
                    <a:pt x="17" y="7"/>
                    <a:pt x="18" y="5"/>
                    <a:pt x="19" y="4"/>
                  </a:cubicBezTo>
                  <a:cubicBezTo>
                    <a:pt x="20" y="4"/>
                    <a:pt x="20" y="5"/>
                    <a:pt x="21" y="5"/>
                  </a:cubicBezTo>
                  <a:cubicBezTo>
                    <a:pt x="23" y="4"/>
                    <a:pt x="26" y="5"/>
                    <a:pt x="28" y="5"/>
                  </a:cubicBezTo>
                  <a:cubicBezTo>
                    <a:pt x="28" y="4"/>
                    <a:pt x="28" y="3"/>
                    <a:pt x="29" y="3"/>
                  </a:cubicBezTo>
                  <a:cubicBezTo>
                    <a:pt x="30" y="2"/>
                    <a:pt x="31" y="3"/>
                    <a:pt x="31" y="3"/>
                  </a:cubicBezTo>
                  <a:cubicBezTo>
                    <a:pt x="33" y="1"/>
                    <a:pt x="34" y="0"/>
                    <a:pt x="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86"/>
            <p:cNvSpPr/>
            <p:nvPr/>
          </p:nvSpPr>
          <p:spPr bwMode="auto">
            <a:xfrm>
              <a:off x="2508251" y="2778125"/>
              <a:ext cx="193675" cy="55563"/>
            </a:xfrm>
            <a:custGeom>
              <a:avLst/>
              <a:gdLst>
                <a:gd name="T0" fmla="*/ 18 w 24"/>
                <a:gd name="T1" fmla="*/ 1 h 7"/>
                <a:gd name="T2" fmla="*/ 19 w 24"/>
                <a:gd name="T3" fmla="*/ 3 h 7"/>
                <a:gd name="T4" fmla="*/ 23 w 24"/>
                <a:gd name="T5" fmla="*/ 1 h 7"/>
                <a:gd name="T6" fmla="*/ 24 w 24"/>
                <a:gd name="T7" fmla="*/ 5 h 7"/>
                <a:gd name="T8" fmla="*/ 0 w 24"/>
                <a:gd name="T9" fmla="*/ 7 h 7"/>
                <a:gd name="T10" fmla="*/ 5 w 24"/>
                <a:gd name="T11" fmla="*/ 2 h 7"/>
                <a:gd name="T12" fmla="*/ 6 w 24"/>
                <a:gd name="T13" fmla="*/ 4 h 7"/>
                <a:gd name="T14" fmla="*/ 8 w 24"/>
                <a:gd name="T15" fmla="*/ 2 h 7"/>
                <a:gd name="T16" fmla="*/ 9 w 24"/>
                <a:gd name="T17" fmla="*/ 2 h 7"/>
                <a:gd name="T18" fmla="*/ 10 w 24"/>
                <a:gd name="T19" fmla="*/ 4 h 7"/>
                <a:gd name="T20" fmla="*/ 13 w 24"/>
                <a:gd name="T21" fmla="*/ 1 h 7"/>
                <a:gd name="T22" fmla="*/ 15 w 24"/>
                <a:gd name="T23" fmla="*/ 3 h 7"/>
                <a:gd name="T24" fmla="*/ 18 w 24"/>
                <a:gd name="T2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7">
                  <a:moveTo>
                    <a:pt x="18" y="1"/>
                  </a:moveTo>
                  <a:cubicBezTo>
                    <a:pt x="19" y="2"/>
                    <a:pt x="20" y="3"/>
                    <a:pt x="19" y="3"/>
                  </a:cubicBezTo>
                  <a:cubicBezTo>
                    <a:pt x="21" y="4"/>
                    <a:pt x="21" y="2"/>
                    <a:pt x="23" y="1"/>
                  </a:cubicBezTo>
                  <a:cubicBezTo>
                    <a:pt x="24" y="2"/>
                    <a:pt x="24" y="3"/>
                    <a:pt x="24" y="5"/>
                  </a:cubicBezTo>
                  <a:cubicBezTo>
                    <a:pt x="14" y="5"/>
                    <a:pt x="8" y="7"/>
                    <a:pt x="0" y="7"/>
                  </a:cubicBezTo>
                  <a:cubicBezTo>
                    <a:pt x="1" y="3"/>
                    <a:pt x="2" y="3"/>
                    <a:pt x="5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8" y="5"/>
                    <a:pt x="7" y="3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2" y="4"/>
                    <a:pt x="12" y="2"/>
                    <a:pt x="13" y="1"/>
                  </a:cubicBezTo>
                  <a:cubicBezTo>
                    <a:pt x="15" y="1"/>
                    <a:pt x="14" y="3"/>
                    <a:pt x="15" y="3"/>
                  </a:cubicBezTo>
                  <a:cubicBezTo>
                    <a:pt x="17" y="3"/>
                    <a:pt x="16" y="0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87"/>
            <p:cNvSpPr/>
            <p:nvPr/>
          </p:nvSpPr>
          <p:spPr bwMode="auto">
            <a:xfrm>
              <a:off x="2749551" y="2770188"/>
              <a:ext cx="217488" cy="55563"/>
            </a:xfrm>
            <a:custGeom>
              <a:avLst/>
              <a:gdLst>
                <a:gd name="T0" fmla="*/ 11 w 27"/>
                <a:gd name="T1" fmla="*/ 4 h 7"/>
                <a:gd name="T2" fmla="*/ 26 w 27"/>
                <a:gd name="T3" fmla="*/ 3 h 7"/>
                <a:gd name="T4" fmla="*/ 27 w 27"/>
                <a:gd name="T5" fmla="*/ 5 h 7"/>
                <a:gd name="T6" fmla="*/ 9 w 27"/>
                <a:gd name="T7" fmla="*/ 5 h 7"/>
                <a:gd name="T8" fmla="*/ 2 w 27"/>
                <a:gd name="T9" fmla="*/ 7 h 7"/>
                <a:gd name="T10" fmla="*/ 1 w 27"/>
                <a:gd name="T11" fmla="*/ 2 h 7"/>
                <a:gd name="T12" fmla="*/ 5 w 27"/>
                <a:gd name="T13" fmla="*/ 2 h 7"/>
                <a:gd name="T14" fmla="*/ 6 w 27"/>
                <a:gd name="T15" fmla="*/ 4 h 7"/>
                <a:gd name="T16" fmla="*/ 11 w 27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7">
                  <a:moveTo>
                    <a:pt x="11" y="4"/>
                  </a:moveTo>
                  <a:cubicBezTo>
                    <a:pt x="16" y="2"/>
                    <a:pt x="20" y="6"/>
                    <a:pt x="26" y="3"/>
                  </a:cubicBezTo>
                  <a:cubicBezTo>
                    <a:pt x="26" y="4"/>
                    <a:pt x="27" y="4"/>
                    <a:pt x="27" y="5"/>
                  </a:cubicBezTo>
                  <a:cubicBezTo>
                    <a:pt x="20" y="7"/>
                    <a:pt x="15" y="6"/>
                    <a:pt x="9" y="5"/>
                  </a:cubicBezTo>
                  <a:cubicBezTo>
                    <a:pt x="7" y="7"/>
                    <a:pt x="6" y="7"/>
                    <a:pt x="2" y="7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3" y="2"/>
                    <a:pt x="4" y="5"/>
                    <a:pt x="5" y="2"/>
                  </a:cubicBezTo>
                  <a:cubicBezTo>
                    <a:pt x="5" y="3"/>
                    <a:pt x="6" y="3"/>
                    <a:pt x="6" y="4"/>
                  </a:cubicBezTo>
                  <a:cubicBezTo>
                    <a:pt x="8" y="3"/>
                    <a:pt x="11" y="0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88"/>
            <p:cNvSpPr>
              <a:spLocks noEditPoints="1"/>
            </p:cNvSpPr>
            <p:nvPr/>
          </p:nvSpPr>
          <p:spPr bwMode="auto">
            <a:xfrm>
              <a:off x="2500313" y="2801938"/>
              <a:ext cx="419100" cy="144463"/>
            </a:xfrm>
            <a:custGeom>
              <a:avLst/>
              <a:gdLst>
                <a:gd name="T0" fmla="*/ 25 w 52"/>
                <a:gd name="T1" fmla="*/ 12 h 18"/>
                <a:gd name="T2" fmla="*/ 27 w 52"/>
                <a:gd name="T3" fmla="*/ 11 h 18"/>
                <a:gd name="T4" fmla="*/ 28 w 52"/>
                <a:gd name="T5" fmla="*/ 11 h 18"/>
                <a:gd name="T6" fmla="*/ 28 w 52"/>
                <a:gd name="T7" fmla="*/ 14 h 18"/>
                <a:gd name="T8" fmla="*/ 32 w 52"/>
                <a:gd name="T9" fmla="*/ 12 h 18"/>
                <a:gd name="T10" fmla="*/ 33 w 52"/>
                <a:gd name="T11" fmla="*/ 14 h 18"/>
                <a:gd name="T12" fmla="*/ 36 w 52"/>
                <a:gd name="T13" fmla="*/ 11 h 18"/>
                <a:gd name="T14" fmla="*/ 38 w 52"/>
                <a:gd name="T15" fmla="*/ 13 h 18"/>
                <a:gd name="T16" fmla="*/ 41 w 52"/>
                <a:gd name="T17" fmla="*/ 11 h 18"/>
                <a:gd name="T18" fmla="*/ 41 w 52"/>
                <a:gd name="T19" fmla="*/ 14 h 18"/>
                <a:gd name="T20" fmla="*/ 45 w 52"/>
                <a:gd name="T21" fmla="*/ 12 h 18"/>
                <a:gd name="T22" fmla="*/ 46 w 52"/>
                <a:gd name="T23" fmla="*/ 14 h 18"/>
                <a:gd name="T24" fmla="*/ 52 w 52"/>
                <a:gd name="T25" fmla="*/ 16 h 18"/>
                <a:gd name="T26" fmla="*/ 41 w 52"/>
                <a:gd name="T27" fmla="*/ 17 h 18"/>
                <a:gd name="T28" fmla="*/ 40 w 52"/>
                <a:gd name="T29" fmla="*/ 15 h 18"/>
                <a:gd name="T30" fmla="*/ 25 w 52"/>
                <a:gd name="T31" fmla="*/ 15 h 18"/>
                <a:gd name="T32" fmla="*/ 1 w 52"/>
                <a:gd name="T33" fmla="*/ 16 h 18"/>
                <a:gd name="T34" fmla="*/ 1 w 52"/>
                <a:gd name="T35" fmla="*/ 11 h 18"/>
                <a:gd name="T36" fmla="*/ 5 w 52"/>
                <a:gd name="T37" fmla="*/ 10 h 18"/>
                <a:gd name="T38" fmla="*/ 6 w 52"/>
                <a:gd name="T39" fmla="*/ 11 h 18"/>
                <a:gd name="T40" fmla="*/ 6 w 52"/>
                <a:gd name="T41" fmla="*/ 13 h 18"/>
                <a:gd name="T42" fmla="*/ 11 w 52"/>
                <a:gd name="T43" fmla="*/ 11 h 18"/>
                <a:gd name="T44" fmla="*/ 11 w 52"/>
                <a:gd name="T45" fmla="*/ 13 h 18"/>
                <a:gd name="T46" fmla="*/ 15 w 52"/>
                <a:gd name="T47" fmla="*/ 10 h 18"/>
                <a:gd name="T48" fmla="*/ 16 w 52"/>
                <a:gd name="T49" fmla="*/ 11 h 18"/>
                <a:gd name="T50" fmla="*/ 16 w 52"/>
                <a:gd name="T51" fmla="*/ 13 h 18"/>
                <a:gd name="T52" fmla="*/ 21 w 52"/>
                <a:gd name="T53" fmla="*/ 10 h 18"/>
                <a:gd name="T54" fmla="*/ 25 w 52"/>
                <a:gd name="T55" fmla="*/ 12 h 18"/>
                <a:gd name="T56" fmla="*/ 23 w 52"/>
                <a:gd name="T57" fmla="*/ 10 h 18"/>
                <a:gd name="T58" fmla="*/ 24 w 52"/>
                <a:gd name="T59" fmla="*/ 7 h 18"/>
                <a:gd name="T60" fmla="*/ 23 w 52"/>
                <a:gd name="T6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2" h="18">
                  <a:moveTo>
                    <a:pt x="25" y="12"/>
                  </a:moveTo>
                  <a:cubicBezTo>
                    <a:pt x="26" y="12"/>
                    <a:pt x="26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9" y="12"/>
                    <a:pt x="28" y="12"/>
                    <a:pt x="28" y="14"/>
                  </a:cubicBezTo>
                  <a:cubicBezTo>
                    <a:pt x="30" y="14"/>
                    <a:pt x="30" y="12"/>
                    <a:pt x="32" y="12"/>
                  </a:cubicBezTo>
                  <a:cubicBezTo>
                    <a:pt x="33" y="12"/>
                    <a:pt x="34" y="13"/>
                    <a:pt x="33" y="14"/>
                  </a:cubicBezTo>
                  <a:cubicBezTo>
                    <a:pt x="34" y="13"/>
                    <a:pt x="35" y="12"/>
                    <a:pt x="36" y="11"/>
                  </a:cubicBezTo>
                  <a:cubicBezTo>
                    <a:pt x="37" y="12"/>
                    <a:pt x="37" y="13"/>
                    <a:pt x="38" y="13"/>
                  </a:cubicBezTo>
                  <a:cubicBezTo>
                    <a:pt x="39" y="13"/>
                    <a:pt x="39" y="11"/>
                    <a:pt x="41" y="11"/>
                  </a:cubicBezTo>
                  <a:cubicBezTo>
                    <a:pt x="43" y="12"/>
                    <a:pt x="42" y="13"/>
                    <a:pt x="41" y="14"/>
                  </a:cubicBezTo>
                  <a:cubicBezTo>
                    <a:pt x="43" y="14"/>
                    <a:pt x="43" y="12"/>
                    <a:pt x="45" y="12"/>
                  </a:cubicBezTo>
                  <a:cubicBezTo>
                    <a:pt x="45" y="13"/>
                    <a:pt x="46" y="13"/>
                    <a:pt x="46" y="14"/>
                  </a:cubicBezTo>
                  <a:cubicBezTo>
                    <a:pt x="48" y="15"/>
                    <a:pt x="52" y="12"/>
                    <a:pt x="52" y="16"/>
                  </a:cubicBezTo>
                  <a:cubicBezTo>
                    <a:pt x="47" y="17"/>
                    <a:pt x="45" y="16"/>
                    <a:pt x="41" y="17"/>
                  </a:cubicBezTo>
                  <a:cubicBezTo>
                    <a:pt x="41" y="16"/>
                    <a:pt x="39" y="17"/>
                    <a:pt x="40" y="15"/>
                  </a:cubicBezTo>
                  <a:cubicBezTo>
                    <a:pt x="35" y="15"/>
                    <a:pt x="29" y="18"/>
                    <a:pt x="25" y="15"/>
                  </a:cubicBezTo>
                  <a:cubicBezTo>
                    <a:pt x="16" y="17"/>
                    <a:pt x="9" y="14"/>
                    <a:pt x="1" y="16"/>
                  </a:cubicBezTo>
                  <a:cubicBezTo>
                    <a:pt x="0" y="14"/>
                    <a:pt x="0" y="11"/>
                    <a:pt x="1" y="11"/>
                  </a:cubicBezTo>
                  <a:cubicBezTo>
                    <a:pt x="4" y="11"/>
                    <a:pt x="3" y="11"/>
                    <a:pt x="5" y="10"/>
                  </a:cubicBezTo>
                  <a:cubicBezTo>
                    <a:pt x="5" y="11"/>
                    <a:pt x="6" y="10"/>
                    <a:pt x="6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9" y="13"/>
                    <a:pt x="9" y="9"/>
                    <a:pt x="11" y="11"/>
                  </a:cubicBezTo>
                  <a:cubicBezTo>
                    <a:pt x="11" y="12"/>
                    <a:pt x="11" y="12"/>
                    <a:pt x="11" y="13"/>
                  </a:cubicBezTo>
                  <a:cubicBezTo>
                    <a:pt x="13" y="13"/>
                    <a:pt x="14" y="12"/>
                    <a:pt x="15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7" y="12"/>
                    <a:pt x="16" y="12"/>
                    <a:pt x="16" y="13"/>
                  </a:cubicBezTo>
                  <a:cubicBezTo>
                    <a:pt x="18" y="14"/>
                    <a:pt x="18" y="9"/>
                    <a:pt x="21" y="10"/>
                  </a:cubicBezTo>
                  <a:cubicBezTo>
                    <a:pt x="20" y="0"/>
                    <a:pt x="31" y="6"/>
                    <a:pt x="25" y="12"/>
                  </a:cubicBezTo>
                  <a:close/>
                  <a:moveTo>
                    <a:pt x="23" y="10"/>
                  </a:moveTo>
                  <a:cubicBezTo>
                    <a:pt x="24" y="9"/>
                    <a:pt x="25" y="7"/>
                    <a:pt x="24" y="7"/>
                  </a:cubicBezTo>
                  <a:cubicBezTo>
                    <a:pt x="23" y="7"/>
                    <a:pt x="22" y="9"/>
                    <a:pt x="2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89"/>
            <p:cNvSpPr/>
            <p:nvPr/>
          </p:nvSpPr>
          <p:spPr bwMode="auto">
            <a:xfrm>
              <a:off x="3281363" y="2857500"/>
              <a:ext cx="257175" cy="57150"/>
            </a:xfrm>
            <a:custGeom>
              <a:avLst/>
              <a:gdLst>
                <a:gd name="T0" fmla="*/ 8 w 32"/>
                <a:gd name="T1" fmla="*/ 0 h 7"/>
                <a:gd name="T2" fmla="*/ 8 w 32"/>
                <a:gd name="T3" fmla="*/ 3 h 7"/>
                <a:gd name="T4" fmla="*/ 12 w 32"/>
                <a:gd name="T5" fmla="*/ 1 h 7"/>
                <a:gd name="T6" fmla="*/ 12 w 32"/>
                <a:gd name="T7" fmla="*/ 3 h 7"/>
                <a:gd name="T8" fmla="*/ 15 w 32"/>
                <a:gd name="T9" fmla="*/ 1 h 7"/>
                <a:gd name="T10" fmla="*/ 18 w 32"/>
                <a:gd name="T11" fmla="*/ 4 h 7"/>
                <a:gd name="T12" fmla="*/ 23 w 32"/>
                <a:gd name="T13" fmla="*/ 1 h 7"/>
                <a:gd name="T14" fmla="*/ 24 w 32"/>
                <a:gd name="T15" fmla="*/ 3 h 7"/>
                <a:gd name="T16" fmla="*/ 27 w 32"/>
                <a:gd name="T17" fmla="*/ 1 h 7"/>
                <a:gd name="T18" fmla="*/ 32 w 32"/>
                <a:gd name="T19" fmla="*/ 3 h 7"/>
                <a:gd name="T20" fmla="*/ 21 w 32"/>
                <a:gd name="T21" fmla="*/ 5 h 7"/>
                <a:gd name="T22" fmla="*/ 5 w 32"/>
                <a:gd name="T23" fmla="*/ 4 h 7"/>
                <a:gd name="T24" fmla="*/ 1 w 32"/>
                <a:gd name="T25" fmla="*/ 5 h 7"/>
                <a:gd name="T26" fmla="*/ 3 w 32"/>
                <a:gd name="T27" fmla="*/ 1 h 7"/>
                <a:gd name="T28" fmla="*/ 8 w 32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7">
                  <a:moveTo>
                    <a:pt x="8" y="0"/>
                  </a:moveTo>
                  <a:cubicBezTo>
                    <a:pt x="8" y="1"/>
                    <a:pt x="8" y="2"/>
                    <a:pt x="8" y="3"/>
                  </a:cubicBezTo>
                  <a:cubicBezTo>
                    <a:pt x="10" y="3"/>
                    <a:pt x="10" y="0"/>
                    <a:pt x="12" y="1"/>
                  </a:cubicBezTo>
                  <a:cubicBezTo>
                    <a:pt x="13" y="2"/>
                    <a:pt x="13" y="2"/>
                    <a:pt x="12" y="3"/>
                  </a:cubicBezTo>
                  <a:cubicBezTo>
                    <a:pt x="14" y="3"/>
                    <a:pt x="14" y="2"/>
                    <a:pt x="15" y="1"/>
                  </a:cubicBezTo>
                  <a:cubicBezTo>
                    <a:pt x="16" y="2"/>
                    <a:pt x="17" y="3"/>
                    <a:pt x="18" y="4"/>
                  </a:cubicBezTo>
                  <a:cubicBezTo>
                    <a:pt x="20" y="3"/>
                    <a:pt x="21" y="1"/>
                    <a:pt x="23" y="1"/>
                  </a:cubicBezTo>
                  <a:cubicBezTo>
                    <a:pt x="24" y="1"/>
                    <a:pt x="24" y="2"/>
                    <a:pt x="24" y="3"/>
                  </a:cubicBezTo>
                  <a:cubicBezTo>
                    <a:pt x="25" y="3"/>
                    <a:pt x="25" y="1"/>
                    <a:pt x="27" y="1"/>
                  </a:cubicBezTo>
                  <a:cubicBezTo>
                    <a:pt x="28" y="1"/>
                    <a:pt x="30" y="2"/>
                    <a:pt x="32" y="3"/>
                  </a:cubicBezTo>
                  <a:cubicBezTo>
                    <a:pt x="31" y="7"/>
                    <a:pt x="24" y="5"/>
                    <a:pt x="21" y="5"/>
                  </a:cubicBezTo>
                  <a:cubicBezTo>
                    <a:pt x="16" y="7"/>
                    <a:pt x="11" y="5"/>
                    <a:pt x="5" y="4"/>
                  </a:cubicBezTo>
                  <a:cubicBezTo>
                    <a:pt x="4" y="4"/>
                    <a:pt x="3" y="6"/>
                    <a:pt x="1" y="5"/>
                  </a:cubicBezTo>
                  <a:cubicBezTo>
                    <a:pt x="0" y="2"/>
                    <a:pt x="2" y="2"/>
                    <a:pt x="3" y="1"/>
                  </a:cubicBezTo>
                  <a:cubicBezTo>
                    <a:pt x="5" y="3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90"/>
            <p:cNvSpPr/>
            <p:nvPr/>
          </p:nvSpPr>
          <p:spPr bwMode="auto">
            <a:xfrm>
              <a:off x="3579813" y="2865438"/>
              <a:ext cx="152400" cy="49213"/>
            </a:xfrm>
            <a:custGeom>
              <a:avLst/>
              <a:gdLst>
                <a:gd name="T0" fmla="*/ 7 w 19"/>
                <a:gd name="T1" fmla="*/ 0 h 6"/>
                <a:gd name="T2" fmla="*/ 8 w 19"/>
                <a:gd name="T3" fmla="*/ 2 h 6"/>
                <a:gd name="T4" fmla="*/ 19 w 19"/>
                <a:gd name="T5" fmla="*/ 3 h 6"/>
                <a:gd name="T6" fmla="*/ 11 w 19"/>
                <a:gd name="T7" fmla="*/ 3 h 6"/>
                <a:gd name="T8" fmla="*/ 1 w 19"/>
                <a:gd name="T9" fmla="*/ 4 h 6"/>
                <a:gd name="T10" fmla="*/ 0 w 19"/>
                <a:gd name="T11" fmla="*/ 1 h 6"/>
                <a:gd name="T12" fmla="*/ 2 w 19"/>
                <a:gd name="T13" fmla="*/ 1 h 6"/>
                <a:gd name="T14" fmla="*/ 3 w 19"/>
                <a:gd name="T15" fmla="*/ 2 h 6"/>
                <a:gd name="T16" fmla="*/ 7 w 19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">
                  <a:moveTo>
                    <a:pt x="7" y="0"/>
                  </a:moveTo>
                  <a:cubicBezTo>
                    <a:pt x="8" y="1"/>
                    <a:pt x="8" y="1"/>
                    <a:pt x="8" y="2"/>
                  </a:cubicBezTo>
                  <a:cubicBezTo>
                    <a:pt x="12" y="1"/>
                    <a:pt x="15" y="3"/>
                    <a:pt x="19" y="3"/>
                  </a:cubicBezTo>
                  <a:cubicBezTo>
                    <a:pt x="18" y="6"/>
                    <a:pt x="13" y="5"/>
                    <a:pt x="11" y="3"/>
                  </a:cubicBezTo>
                  <a:cubicBezTo>
                    <a:pt x="7" y="5"/>
                    <a:pt x="5" y="4"/>
                    <a:pt x="1" y="4"/>
                  </a:cubicBezTo>
                  <a:cubicBezTo>
                    <a:pt x="1" y="3"/>
                    <a:pt x="0" y="3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5" y="2"/>
                    <a:pt x="5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91"/>
            <p:cNvSpPr/>
            <p:nvPr/>
          </p:nvSpPr>
          <p:spPr bwMode="auto">
            <a:xfrm>
              <a:off x="3289301" y="2946400"/>
              <a:ext cx="144463" cy="57150"/>
            </a:xfrm>
            <a:custGeom>
              <a:avLst/>
              <a:gdLst>
                <a:gd name="T0" fmla="*/ 4 w 18"/>
                <a:gd name="T1" fmla="*/ 1 h 7"/>
                <a:gd name="T2" fmla="*/ 4 w 18"/>
                <a:gd name="T3" fmla="*/ 3 h 7"/>
                <a:gd name="T4" fmla="*/ 7 w 18"/>
                <a:gd name="T5" fmla="*/ 1 h 7"/>
                <a:gd name="T6" fmla="*/ 8 w 18"/>
                <a:gd name="T7" fmla="*/ 3 h 7"/>
                <a:gd name="T8" fmla="*/ 11 w 18"/>
                <a:gd name="T9" fmla="*/ 1 h 7"/>
                <a:gd name="T10" fmla="*/ 18 w 18"/>
                <a:gd name="T11" fmla="*/ 3 h 7"/>
                <a:gd name="T12" fmla="*/ 11 w 18"/>
                <a:gd name="T13" fmla="*/ 5 h 7"/>
                <a:gd name="T14" fmla="*/ 0 w 18"/>
                <a:gd name="T15" fmla="*/ 3 h 7"/>
                <a:gd name="T16" fmla="*/ 4 w 18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">
                  <a:moveTo>
                    <a:pt x="4" y="1"/>
                  </a:moveTo>
                  <a:cubicBezTo>
                    <a:pt x="3" y="2"/>
                    <a:pt x="4" y="1"/>
                    <a:pt x="4" y="3"/>
                  </a:cubicBezTo>
                  <a:cubicBezTo>
                    <a:pt x="5" y="2"/>
                    <a:pt x="5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ubicBezTo>
                    <a:pt x="9" y="3"/>
                    <a:pt x="10" y="2"/>
                    <a:pt x="11" y="1"/>
                  </a:cubicBezTo>
                  <a:cubicBezTo>
                    <a:pt x="13" y="3"/>
                    <a:pt x="16" y="2"/>
                    <a:pt x="18" y="3"/>
                  </a:cubicBezTo>
                  <a:cubicBezTo>
                    <a:pt x="18" y="6"/>
                    <a:pt x="13" y="6"/>
                    <a:pt x="11" y="5"/>
                  </a:cubicBezTo>
                  <a:cubicBezTo>
                    <a:pt x="8" y="7"/>
                    <a:pt x="3" y="6"/>
                    <a:pt x="0" y="3"/>
                  </a:cubicBezTo>
                  <a:cubicBezTo>
                    <a:pt x="0" y="2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92"/>
            <p:cNvSpPr/>
            <p:nvPr/>
          </p:nvSpPr>
          <p:spPr bwMode="auto">
            <a:xfrm>
              <a:off x="3482976" y="2954338"/>
              <a:ext cx="120650" cy="49213"/>
            </a:xfrm>
            <a:custGeom>
              <a:avLst/>
              <a:gdLst>
                <a:gd name="T0" fmla="*/ 6 w 15"/>
                <a:gd name="T1" fmla="*/ 1 h 6"/>
                <a:gd name="T2" fmla="*/ 6 w 15"/>
                <a:gd name="T3" fmla="*/ 2 h 6"/>
                <a:gd name="T4" fmla="*/ 15 w 15"/>
                <a:gd name="T5" fmla="*/ 2 h 6"/>
                <a:gd name="T6" fmla="*/ 4 w 15"/>
                <a:gd name="T7" fmla="*/ 5 h 6"/>
                <a:gd name="T8" fmla="*/ 0 w 15"/>
                <a:gd name="T9" fmla="*/ 2 h 6"/>
                <a:gd name="T10" fmla="*/ 6 w 15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">
                  <a:moveTo>
                    <a:pt x="6" y="1"/>
                  </a:moveTo>
                  <a:cubicBezTo>
                    <a:pt x="7" y="2"/>
                    <a:pt x="6" y="1"/>
                    <a:pt x="6" y="2"/>
                  </a:cubicBezTo>
                  <a:cubicBezTo>
                    <a:pt x="9" y="2"/>
                    <a:pt x="12" y="2"/>
                    <a:pt x="15" y="2"/>
                  </a:cubicBezTo>
                  <a:cubicBezTo>
                    <a:pt x="12" y="6"/>
                    <a:pt x="9" y="3"/>
                    <a:pt x="4" y="5"/>
                  </a:cubicBezTo>
                  <a:cubicBezTo>
                    <a:pt x="4" y="2"/>
                    <a:pt x="0" y="5"/>
                    <a:pt x="0" y="2"/>
                  </a:cubicBezTo>
                  <a:cubicBezTo>
                    <a:pt x="2" y="2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93"/>
            <p:cNvSpPr/>
            <p:nvPr/>
          </p:nvSpPr>
          <p:spPr bwMode="auto">
            <a:xfrm>
              <a:off x="2508251" y="2978150"/>
              <a:ext cx="411163" cy="57150"/>
            </a:xfrm>
            <a:custGeom>
              <a:avLst/>
              <a:gdLst>
                <a:gd name="T0" fmla="*/ 12 w 51"/>
                <a:gd name="T1" fmla="*/ 0 h 7"/>
                <a:gd name="T2" fmla="*/ 13 w 51"/>
                <a:gd name="T3" fmla="*/ 3 h 7"/>
                <a:gd name="T4" fmla="*/ 16 w 51"/>
                <a:gd name="T5" fmla="*/ 0 h 7"/>
                <a:gd name="T6" fmla="*/ 19 w 51"/>
                <a:gd name="T7" fmla="*/ 3 h 7"/>
                <a:gd name="T8" fmla="*/ 23 w 51"/>
                <a:gd name="T9" fmla="*/ 0 h 7"/>
                <a:gd name="T10" fmla="*/ 23 w 51"/>
                <a:gd name="T11" fmla="*/ 3 h 7"/>
                <a:gd name="T12" fmla="*/ 29 w 51"/>
                <a:gd name="T13" fmla="*/ 1 h 7"/>
                <a:gd name="T14" fmla="*/ 29 w 51"/>
                <a:gd name="T15" fmla="*/ 4 h 7"/>
                <a:gd name="T16" fmla="*/ 32 w 51"/>
                <a:gd name="T17" fmla="*/ 1 h 7"/>
                <a:gd name="T18" fmla="*/ 33 w 51"/>
                <a:gd name="T19" fmla="*/ 3 h 7"/>
                <a:gd name="T20" fmla="*/ 38 w 51"/>
                <a:gd name="T21" fmla="*/ 1 h 7"/>
                <a:gd name="T22" fmla="*/ 39 w 51"/>
                <a:gd name="T23" fmla="*/ 3 h 7"/>
                <a:gd name="T24" fmla="*/ 42 w 51"/>
                <a:gd name="T25" fmla="*/ 2 h 7"/>
                <a:gd name="T26" fmla="*/ 51 w 51"/>
                <a:gd name="T27" fmla="*/ 3 h 7"/>
                <a:gd name="T28" fmla="*/ 44 w 51"/>
                <a:gd name="T29" fmla="*/ 6 h 7"/>
                <a:gd name="T30" fmla="*/ 37 w 51"/>
                <a:gd name="T31" fmla="*/ 4 h 7"/>
                <a:gd name="T32" fmla="*/ 29 w 51"/>
                <a:gd name="T33" fmla="*/ 6 h 7"/>
                <a:gd name="T34" fmla="*/ 24 w 51"/>
                <a:gd name="T35" fmla="*/ 6 h 7"/>
                <a:gd name="T36" fmla="*/ 22 w 51"/>
                <a:gd name="T37" fmla="*/ 4 h 7"/>
                <a:gd name="T38" fmla="*/ 16 w 51"/>
                <a:gd name="T39" fmla="*/ 4 h 7"/>
                <a:gd name="T40" fmla="*/ 11 w 51"/>
                <a:gd name="T41" fmla="*/ 5 h 7"/>
                <a:gd name="T42" fmla="*/ 1 w 51"/>
                <a:gd name="T43" fmla="*/ 6 h 7"/>
                <a:gd name="T44" fmla="*/ 1 w 51"/>
                <a:gd name="T45" fmla="*/ 2 h 7"/>
                <a:gd name="T46" fmla="*/ 4 w 51"/>
                <a:gd name="T47" fmla="*/ 2 h 7"/>
                <a:gd name="T48" fmla="*/ 6 w 51"/>
                <a:gd name="T49" fmla="*/ 1 h 7"/>
                <a:gd name="T50" fmla="*/ 7 w 51"/>
                <a:gd name="T51" fmla="*/ 3 h 7"/>
                <a:gd name="T52" fmla="*/ 12 w 51"/>
                <a:gd name="T5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" h="7">
                  <a:moveTo>
                    <a:pt x="12" y="0"/>
                  </a:moveTo>
                  <a:cubicBezTo>
                    <a:pt x="13" y="1"/>
                    <a:pt x="13" y="2"/>
                    <a:pt x="13" y="3"/>
                  </a:cubicBezTo>
                  <a:cubicBezTo>
                    <a:pt x="14" y="3"/>
                    <a:pt x="16" y="2"/>
                    <a:pt x="16" y="0"/>
                  </a:cubicBezTo>
                  <a:cubicBezTo>
                    <a:pt x="18" y="1"/>
                    <a:pt x="18" y="2"/>
                    <a:pt x="19" y="3"/>
                  </a:cubicBezTo>
                  <a:cubicBezTo>
                    <a:pt x="20" y="2"/>
                    <a:pt x="21" y="0"/>
                    <a:pt x="23" y="0"/>
                  </a:cubicBezTo>
                  <a:cubicBezTo>
                    <a:pt x="23" y="1"/>
                    <a:pt x="23" y="2"/>
                    <a:pt x="23" y="3"/>
                  </a:cubicBezTo>
                  <a:cubicBezTo>
                    <a:pt x="26" y="4"/>
                    <a:pt x="25" y="0"/>
                    <a:pt x="29" y="1"/>
                  </a:cubicBezTo>
                  <a:cubicBezTo>
                    <a:pt x="29" y="2"/>
                    <a:pt x="29" y="3"/>
                    <a:pt x="29" y="4"/>
                  </a:cubicBezTo>
                  <a:cubicBezTo>
                    <a:pt x="30" y="3"/>
                    <a:pt x="31" y="1"/>
                    <a:pt x="32" y="1"/>
                  </a:cubicBezTo>
                  <a:cubicBezTo>
                    <a:pt x="33" y="2"/>
                    <a:pt x="34" y="2"/>
                    <a:pt x="33" y="3"/>
                  </a:cubicBezTo>
                  <a:cubicBezTo>
                    <a:pt x="35" y="3"/>
                    <a:pt x="36" y="1"/>
                    <a:pt x="38" y="1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40" y="3"/>
                    <a:pt x="42" y="3"/>
                    <a:pt x="42" y="2"/>
                  </a:cubicBezTo>
                  <a:cubicBezTo>
                    <a:pt x="45" y="4"/>
                    <a:pt x="48" y="1"/>
                    <a:pt x="51" y="3"/>
                  </a:cubicBezTo>
                  <a:cubicBezTo>
                    <a:pt x="51" y="7"/>
                    <a:pt x="46" y="3"/>
                    <a:pt x="44" y="6"/>
                  </a:cubicBezTo>
                  <a:cubicBezTo>
                    <a:pt x="42" y="4"/>
                    <a:pt x="38" y="7"/>
                    <a:pt x="37" y="4"/>
                  </a:cubicBezTo>
                  <a:cubicBezTo>
                    <a:pt x="35" y="6"/>
                    <a:pt x="31" y="4"/>
                    <a:pt x="29" y="6"/>
                  </a:cubicBezTo>
                  <a:cubicBezTo>
                    <a:pt x="27" y="5"/>
                    <a:pt x="26" y="5"/>
                    <a:pt x="24" y="6"/>
                  </a:cubicBezTo>
                  <a:cubicBezTo>
                    <a:pt x="23" y="5"/>
                    <a:pt x="22" y="5"/>
                    <a:pt x="22" y="4"/>
                  </a:cubicBezTo>
                  <a:cubicBezTo>
                    <a:pt x="20" y="5"/>
                    <a:pt x="17" y="6"/>
                    <a:pt x="16" y="4"/>
                  </a:cubicBezTo>
                  <a:cubicBezTo>
                    <a:pt x="15" y="5"/>
                    <a:pt x="12" y="6"/>
                    <a:pt x="11" y="5"/>
                  </a:cubicBezTo>
                  <a:cubicBezTo>
                    <a:pt x="8" y="7"/>
                    <a:pt x="5" y="5"/>
                    <a:pt x="1" y="6"/>
                  </a:cubicBezTo>
                  <a:cubicBezTo>
                    <a:pt x="0" y="5"/>
                    <a:pt x="0" y="2"/>
                    <a:pt x="1" y="2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5" y="2"/>
                    <a:pt x="4" y="0"/>
                    <a:pt x="6" y="1"/>
                  </a:cubicBezTo>
                  <a:cubicBezTo>
                    <a:pt x="7" y="0"/>
                    <a:pt x="7" y="2"/>
                    <a:pt x="7" y="3"/>
                  </a:cubicBezTo>
                  <a:cubicBezTo>
                    <a:pt x="10" y="4"/>
                    <a:pt x="10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4"/>
            <p:cNvSpPr/>
            <p:nvPr/>
          </p:nvSpPr>
          <p:spPr bwMode="auto">
            <a:xfrm>
              <a:off x="2500313" y="3051175"/>
              <a:ext cx="298450" cy="265113"/>
            </a:xfrm>
            <a:custGeom>
              <a:avLst/>
              <a:gdLst>
                <a:gd name="T0" fmla="*/ 8 w 37"/>
                <a:gd name="T1" fmla="*/ 1 h 33"/>
                <a:gd name="T2" fmla="*/ 10 w 37"/>
                <a:gd name="T3" fmla="*/ 9 h 33"/>
                <a:gd name="T4" fmla="*/ 7 w 37"/>
                <a:gd name="T5" fmla="*/ 7 h 33"/>
                <a:gd name="T6" fmla="*/ 7 w 37"/>
                <a:gd name="T7" fmla="*/ 25 h 33"/>
                <a:gd name="T8" fmla="*/ 21 w 37"/>
                <a:gd name="T9" fmla="*/ 15 h 33"/>
                <a:gd name="T10" fmla="*/ 25 w 37"/>
                <a:gd name="T11" fmla="*/ 9 h 33"/>
                <a:gd name="T12" fmla="*/ 25 w 37"/>
                <a:gd name="T13" fmla="*/ 1 h 33"/>
                <a:gd name="T14" fmla="*/ 28 w 37"/>
                <a:gd name="T15" fmla="*/ 1 h 33"/>
                <a:gd name="T16" fmla="*/ 28 w 37"/>
                <a:gd name="T17" fmla="*/ 14 h 33"/>
                <a:gd name="T18" fmla="*/ 15 w 37"/>
                <a:gd name="T19" fmla="*/ 24 h 33"/>
                <a:gd name="T20" fmla="*/ 29 w 37"/>
                <a:gd name="T21" fmla="*/ 25 h 33"/>
                <a:gd name="T22" fmla="*/ 29 w 37"/>
                <a:gd name="T23" fmla="*/ 22 h 33"/>
                <a:gd name="T24" fmla="*/ 37 w 37"/>
                <a:gd name="T25" fmla="*/ 27 h 33"/>
                <a:gd name="T26" fmla="*/ 28 w 37"/>
                <a:gd name="T27" fmla="*/ 33 h 33"/>
                <a:gd name="T28" fmla="*/ 28 w 37"/>
                <a:gd name="T29" fmla="*/ 30 h 33"/>
                <a:gd name="T30" fmla="*/ 32 w 37"/>
                <a:gd name="T31" fmla="*/ 28 h 33"/>
                <a:gd name="T32" fmla="*/ 6 w 37"/>
                <a:gd name="T33" fmla="*/ 28 h 33"/>
                <a:gd name="T34" fmla="*/ 4 w 37"/>
                <a:gd name="T35" fmla="*/ 9 h 33"/>
                <a:gd name="T36" fmla="*/ 0 w 37"/>
                <a:gd name="T37" fmla="*/ 9 h 33"/>
                <a:gd name="T38" fmla="*/ 8 w 37"/>
                <a:gd name="T3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33">
                  <a:moveTo>
                    <a:pt x="8" y="1"/>
                  </a:moveTo>
                  <a:cubicBezTo>
                    <a:pt x="8" y="4"/>
                    <a:pt x="11" y="7"/>
                    <a:pt x="10" y="9"/>
                  </a:cubicBezTo>
                  <a:cubicBezTo>
                    <a:pt x="8" y="10"/>
                    <a:pt x="8" y="8"/>
                    <a:pt x="7" y="7"/>
                  </a:cubicBezTo>
                  <a:cubicBezTo>
                    <a:pt x="7" y="13"/>
                    <a:pt x="6" y="19"/>
                    <a:pt x="7" y="25"/>
                  </a:cubicBezTo>
                  <a:cubicBezTo>
                    <a:pt x="13" y="23"/>
                    <a:pt x="18" y="19"/>
                    <a:pt x="21" y="15"/>
                  </a:cubicBezTo>
                  <a:cubicBezTo>
                    <a:pt x="19" y="13"/>
                    <a:pt x="21" y="9"/>
                    <a:pt x="25" y="9"/>
                  </a:cubicBezTo>
                  <a:cubicBezTo>
                    <a:pt x="26" y="7"/>
                    <a:pt x="27" y="4"/>
                    <a:pt x="25" y="1"/>
                  </a:cubicBezTo>
                  <a:cubicBezTo>
                    <a:pt x="26" y="1"/>
                    <a:pt x="27" y="0"/>
                    <a:pt x="28" y="1"/>
                  </a:cubicBezTo>
                  <a:cubicBezTo>
                    <a:pt x="30" y="6"/>
                    <a:pt x="26" y="9"/>
                    <a:pt x="28" y="14"/>
                  </a:cubicBezTo>
                  <a:cubicBezTo>
                    <a:pt x="22" y="16"/>
                    <a:pt x="20" y="21"/>
                    <a:pt x="15" y="24"/>
                  </a:cubicBezTo>
                  <a:cubicBezTo>
                    <a:pt x="20" y="25"/>
                    <a:pt x="24" y="24"/>
                    <a:pt x="29" y="25"/>
                  </a:cubicBezTo>
                  <a:cubicBezTo>
                    <a:pt x="30" y="25"/>
                    <a:pt x="28" y="22"/>
                    <a:pt x="29" y="22"/>
                  </a:cubicBezTo>
                  <a:cubicBezTo>
                    <a:pt x="33" y="23"/>
                    <a:pt x="35" y="25"/>
                    <a:pt x="37" y="27"/>
                  </a:cubicBezTo>
                  <a:cubicBezTo>
                    <a:pt x="35" y="29"/>
                    <a:pt x="31" y="32"/>
                    <a:pt x="28" y="33"/>
                  </a:cubicBezTo>
                  <a:cubicBezTo>
                    <a:pt x="28" y="32"/>
                    <a:pt x="28" y="31"/>
                    <a:pt x="28" y="30"/>
                  </a:cubicBezTo>
                  <a:cubicBezTo>
                    <a:pt x="29" y="29"/>
                    <a:pt x="30" y="29"/>
                    <a:pt x="32" y="28"/>
                  </a:cubicBezTo>
                  <a:cubicBezTo>
                    <a:pt x="25" y="26"/>
                    <a:pt x="16" y="26"/>
                    <a:pt x="6" y="28"/>
                  </a:cubicBezTo>
                  <a:cubicBezTo>
                    <a:pt x="3" y="22"/>
                    <a:pt x="5" y="16"/>
                    <a:pt x="4" y="9"/>
                  </a:cubicBezTo>
                  <a:cubicBezTo>
                    <a:pt x="4" y="8"/>
                    <a:pt x="1" y="10"/>
                    <a:pt x="0" y="9"/>
                  </a:cubicBezTo>
                  <a:cubicBezTo>
                    <a:pt x="2" y="5"/>
                    <a:pt x="4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95"/>
            <p:cNvSpPr/>
            <p:nvPr/>
          </p:nvSpPr>
          <p:spPr bwMode="auto">
            <a:xfrm>
              <a:off x="2524126" y="3333751"/>
              <a:ext cx="387350" cy="71438"/>
            </a:xfrm>
            <a:custGeom>
              <a:avLst/>
              <a:gdLst>
                <a:gd name="T0" fmla="*/ 7 w 48"/>
                <a:gd name="T1" fmla="*/ 3 h 9"/>
                <a:gd name="T2" fmla="*/ 10 w 48"/>
                <a:gd name="T3" fmla="*/ 2 h 9"/>
                <a:gd name="T4" fmla="*/ 11 w 48"/>
                <a:gd name="T5" fmla="*/ 5 h 9"/>
                <a:gd name="T6" fmla="*/ 18 w 48"/>
                <a:gd name="T7" fmla="*/ 3 h 9"/>
                <a:gd name="T8" fmla="*/ 20 w 48"/>
                <a:gd name="T9" fmla="*/ 5 h 9"/>
                <a:gd name="T10" fmla="*/ 23 w 48"/>
                <a:gd name="T11" fmla="*/ 3 h 9"/>
                <a:gd name="T12" fmla="*/ 25 w 48"/>
                <a:gd name="T13" fmla="*/ 5 h 9"/>
                <a:gd name="T14" fmla="*/ 27 w 48"/>
                <a:gd name="T15" fmla="*/ 3 h 9"/>
                <a:gd name="T16" fmla="*/ 28 w 48"/>
                <a:gd name="T17" fmla="*/ 6 h 9"/>
                <a:gd name="T18" fmla="*/ 34 w 48"/>
                <a:gd name="T19" fmla="*/ 4 h 9"/>
                <a:gd name="T20" fmla="*/ 36 w 48"/>
                <a:gd name="T21" fmla="*/ 6 h 9"/>
                <a:gd name="T22" fmla="*/ 38 w 48"/>
                <a:gd name="T23" fmla="*/ 4 h 9"/>
                <a:gd name="T24" fmla="*/ 40 w 48"/>
                <a:gd name="T25" fmla="*/ 6 h 9"/>
                <a:gd name="T26" fmla="*/ 47 w 48"/>
                <a:gd name="T27" fmla="*/ 8 h 9"/>
                <a:gd name="T28" fmla="*/ 40 w 48"/>
                <a:gd name="T29" fmla="*/ 8 h 9"/>
                <a:gd name="T30" fmla="*/ 38 w 48"/>
                <a:gd name="T31" fmla="*/ 7 h 9"/>
                <a:gd name="T32" fmla="*/ 36 w 48"/>
                <a:gd name="T33" fmla="*/ 8 h 9"/>
                <a:gd name="T34" fmla="*/ 26 w 48"/>
                <a:gd name="T35" fmla="*/ 7 h 9"/>
                <a:gd name="T36" fmla="*/ 18 w 48"/>
                <a:gd name="T37" fmla="*/ 6 h 9"/>
                <a:gd name="T38" fmla="*/ 9 w 48"/>
                <a:gd name="T39" fmla="*/ 5 h 9"/>
                <a:gd name="T40" fmla="*/ 5 w 48"/>
                <a:gd name="T41" fmla="*/ 5 h 9"/>
                <a:gd name="T42" fmla="*/ 4 w 48"/>
                <a:gd name="T43" fmla="*/ 7 h 9"/>
                <a:gd name="T44" fmla="*/ 1 w 48"/>
                <a:gd name="T45" fmla="*/ 7 h 9"/>
                <a:gd name="T46" fmla="*/ 1 w 48"/>
                <a:gd name="T47" fmla="*/ 3 h 9"/>
                <a:gd name="T48" fmla="*/ 3 w 48"/>
                <a:gd name="T49" fmla="*/ 4 h 9"/>
                <a:gd name="T50" fmla="*/ 7 w 48"/>
                <a:gd name="T5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8" h="9">
                  <a:moveTo>
                    <a:pt x="7" y="3"/>
                  </a:moveTo>
                  <a:cubicBezTo>
                    <a:pt x="8" y="3"/>
                    <a:pt x="8" y="2"/>
                    <a:pt x="10" y="2"/>
                  </a:cubicBezTo>
                  <a:cubicBezTo>
                    <a:pt x="10" y="3"/>
                    <a:pt x="12" y="3"/>
                    <a:pt x="11" y="5"/>
                  </a:cubicBezTo>
                  <a:cubicBezTo>
                    <a:pt x="14" y="2"/>
                    <a:pt x="16" y="6"/>
                    <a:pt x="18" y="3"/>
                  </a:cubicBezTo>
                  <a:cubicBezTo>
                    <a:pt x="19" y="4"/>
                    <a:pt x="19" y="4"/>
                    <a:pt x="20" y="5"/>
                  </a:cubicBezTo>
                  <a:cubicBezTo>
                    <a:pt x="22" y="5"/>
                    <a:pt x="22" y="4"/>
                    <a:pt x="23" y="3"/>
                  </a:cubicBezTo>
                  <a:cubicBezTo>
                    <a:pt x="24" y="4"/>
                    <a:pt x="25" y="4"/>
                    <a:pt x="25" y="5"/>
                  </a:cubicBezTo>
                  <a:cubicBezTo>
                    <a:pt x="26" y="5"/>
                    <a:pt x="25" y="4"/>
                    <a:pt x="27" y="3"/>
                  </a:cubicBezTo>
                  <a:cubicBezTo>
                    <a:pt x="28" y="3"/>
                    <a:pt x="28" y="5"/>
                    <a:pt x="28" y="6"/>
                  </a:cubicBezTo>
                  <a:cubicBezTo>
                    <a:pt x="30" y="3"/>
                    <a:pt x="33" y="6"/>
                    <a:pt x="34" y="4"/>
                  </a:cubicBezTo>
                  <a:cubicBezTo>
                    <a:pt x="34" y="4"/>
                    <a:pt x="36" y="4"/>
                    <a:pt x="36" y="6"/>
                  </a:cubicBezTo>
                  <a:cubicBezTo>
                    <a:pt x="37" y="5"/>
                    <a:pt x="38" y="5"/>
                    <a:pt x="38" y="4"/>
                  </a:cubicBezTo>
                  <a:cubicBezTo>
                    <a:pt x="39" y="4"/>
                    <a:pt x="40" y="4"/>
                    <a:pt x="40" y="6"/>
                  </a:cubicBezTo>
                  <a:cubicBezTo>
                    <a:pt x="42" y="6"/>
                    <a:pt x="48" y="4"/>
                    <a:pt x="47" y="8"/>
                  </a:cubicBezTo>
                  <a:cubicBezTo>
                    <a:pt x="45" y="7"/>
                    <a:pt x="42" y="8"/>
                    <a:pt x="40" y="8"/>
                  </a:cubicBezTo>
                  <a:cubicBezTo>
                    <a:pt x="39" y="8"/>
                    <a:pt x="38" y="7"/>
                    <a:pt x="38" y="7"/>
                  </a:cubicBezTo>
                  <a:cubicBezTo>
                    <a:pt x="38" y="7"/>
                    <a:pt x="37" y="8"/>
                    <a:pt x="36" y="8"/>
                  </a:cubicBezTo>
                  <a:cubicBezTo>
                    <a:pt x="34" y="9"/>
                    <a:pt x="27" y="8"/>
                    <a:pt x="26" y="7"/>
                  </a:cubicBezTo>
                  <a:cubicBezTo>
                    <a:pt x="24" y="8"/>
                    <a:pt x="20" y="8"/>
                    <a:pt x="18" y="6"/>
                  </a:cubicBezTo>
                  <a:cubicBezTo>
                    <a:pt x="15" y="7"/>
                    <a:pt x="10" y="8"/>
                    <a:pt x="9" y="5"/>
                  </a:cubicBezTo>
                  <a:cubicBezTo>
                    <a:pt x="8" y="5"/>
                    <a:pt x="6" y="6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5"/>
                    <a:pt x="1" y="3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4" y="3"/>
                    <a:pt x="6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96"/>
            <p:cNvSpPr/>
            <p:nvPr/>
          </p:nvSpPr>
          <p:spPr bwMode="auto">
            <a:xfrm>
              <a:off x="2967038" y="3421063"/>
              <a:ext cx="65088" cy="96838"/>
            </a:xfrm>
            <a:custGeom>
              <a:avLst/>
              <a:gdLst>
                <a:gd name="T0" fmla="*/ 7 w 8"/>
                <a:gd name="T1" fmla="*/ 4 h 12"/>
                <a:gd name="T2" fmla="*/ 2 w 8"/>
                <a:gd name="T3" fmla="*/ 12 h 12"/>
                <a:gd name="T4" fmla="*/ 5 w 8"/>
                <a:gd name="T5" fmla="*/ 6 h 12"/>
                <a:gd name="T6" fmla="*/ 4 w 8"/>
                <a:gd name="T7" fmla="*/ 5 h 12"/>
                <a:gd name="T8" fmla="*/ 1 w 8"/>
                <a:gd name="T9" fmla="*/ 5 h 12"/>
                <a:gd name="T10" fmla="*/ 7 w 8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7" y="4"/>
                  </a:moveTo>
                  <a:cubicBezTo>
                    <a:pt x="8" y="9"/>
                    <a:pt x="6" y="12"/>
                    <a:pt x="2" y="12"/>
                  </a:cubicBezTo>
                  <a:cubicBezTo>
                    <a:pt x="2" y="8"/>
                    <a:pt x="6" y="9"/>
                    <a:pt x="5" y="6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4"/>
                    <a:pt x="3" y="5"/>
                    <a:pt x="1" y="5"/>
                  </a:cubicBezTo>
                  <a:cubicBezTo>
                    <a:pt x="0" y="0"/>
                    <a:pt x="6" y="2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97"/>
            <p:cNvSpPr/>
            <p:nvPr/>
          </p:nvSpPr>
          <p:spPr bwMode="auto">
            <a:xfrm>
              <a:off x="2516188" y="3438526"/>
              <a:ext cx="65088" cy="128588"/>
            </a:xfrm>
            <a:custGeom>
              <a:avLst/>
              <a:gdLst>
                <a:gd name="T0" fmla="*/ 7 w 8"/>
                <a:gd name="T1" fmla="*/ 1 h 16"/>
                <a:gd name="T2" fmla="*/ 5 w 8"/>
                <a:gd name="T3" fmla="*/ 9 h 16"/>
                <a:gd name="T4" fmla="*/ 8 w 8"/>
                <a:gd name="T5" fmla="*/ 13 h 16"/>
                <a:gd name="T6" fmla="*/ 0 w 8"/>
                <a:gd name="T7" fmla="*/ 12 h 16"/>
                <a:gd name="T8" fmla="*/ 3 w 8"/>
                <a:gd name="T9" fmla="*/ 10 h 16"/>
                <a:gd name="T10" fmla="*/ 1 w 8"/>
                <a:gd name="T11" fmla="*/ 8 h 16"/>
                <a:gd name="T12" fmla="*/ 5 w 8"/>
                <a:gd name="T13" fmla="*/ 0 h 16"/>
                <a:gd name="T14" fmla="*/ 7 w 8"/>
                <a:gd name="T1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7" y="1"/>
                  </a:moveTo>
                  <a:cubicBezTo>
                    <a:pt x="7" y="5"/>
                    <a:pt x="5" y="6"/>
                    <a:pt x="5" y="9"/>
                  </a:cubicBezTo>
                  <a:cubicBezTo>
                    <a:pt x="6" y="11"/>
                    <a:pt x="8" y="11"/>
                    <a:pt x="8" y="13"/>
                  </a:cubicBezTo>
                  <a:cubicBezTo>
                    <a:pt x="6" y="13"/>
                    <a:pt x="1" y="16"/>
                    <a:pt x="0" y="12"/>
                  </a:cubicBezTo>
                  <a:cubicBezTo>
                    <a:pt x="0" y="11"/>
                    <a:pt x="2" y="11"/>
                    <a:pt x="3" y="10"/>
                  </a:cubicBezTo>
                  <a:cubicBezTo>
                    <a:pt x="3" y="9"/>
                    <a:pt x="1" y="9"/>
                    <a:pt x="1" y="8"/>
                  </a:cubicBezTo>
                  <a:cubicBezTo>
                    <a:pt x="2" y="6"/>
                    <a:pt x="4" y="3"/>
                    <a:pt x="5" y="0"/>
                  </a:cubicBezTo>
                  <a:cubicBezTo>
                    <a:pt x="7" y="0"/>
                    <a:pt x="7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98"/>
            <p:cNvSpPr/>
            <p:nvPr/>
          </p:nvSpPr>
          <p:spPr bwMode="auto">
            <a:xfrm>
              <a:off x="2676526" y="3438526"/>
              <a:ext cx="65088" cy="112713"/>
            </a:xfrm>
            <a:custGeom>
              <a:avLst/>
              <a:gdLst>
                <a:gd name="T0" fmla="*/ 8 w 8"/>
                <a:gd name="T1" fmla="*/ 2 h 14"/>
                <a:gd name="T2" fmla="*/ 3 w 8"/>
                <a:gd name="T3" fmla="*/ 10 h 14"/>
                <a:gd name="T4" fmla="*/ 7 w 8"/>
                <a:gd name="T5" fmla="*/ 13 h 14"/>
                <a:gd name="T6" fmla="*/ 1 w 8"/>
                <a:gd name="T7" fmla="*/ 12 h 14"/>
                <a:gd name="T8" fmla="*/ 5 w 8"/>
                <a:gd name="T9" fmla="*/ 4 h 14"/>
                <a:gd name="T10" fmla="*/ 1 w 8"/>
                <a:gd name="T11" fmla="*/ 6 h 14"/>
                <a:gd name="T12" fmla="*/ 1 w 8"/>
                <a:gd name="T13" fmla="*/ 5 h 14"/>
                <a:gd name="T14" fmla="*/ 8 w 8"/>
                <a:gd name="T1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8" y="2"/>
                  </a:moveTo>
                  <a:cubicBezTo>
                    <a:pt x="8" y="5"/>
                    <a:pt x="5" y="8"/>
                    <a:pt x="3" y="10"/>
                  </a:cubicBezTo>
                  <a:cubicBezTo>
                    <a:pt x="5" y="11"/>
                    <a:pt x="8" y="9"/>
                    <a:pt x="7" y="13"/>
                  </a:cubicBezTo>
                  <a:cubicBezTo>
                    <a:pt x="5" y="14"/>
                    <a:pt x="2" y="13"/>
                    <a:pt x="1" y="12"/>
                  </a:cubicBezTo>
                  <a:cubicBezTo>
                    <a:pt x="0" y="7"/>
                    <a:pt x="4" y="7"/>
                    <a:pt x="5" y="4"/>
                  </a:cubicBezTo>
                  <a:cubicBezTo>
                    <a:pt x="2" y="3"/>
                    <a:pt x="5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1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99"/>
            <p:cNvSpPr/>
            <p:nvPr/>
          </p:nvSpPr>
          <p:spPr bwMode="auto">
            <a:xfrm>
              <a:off x="2757488" y="3454401"/>
              <a:ext cx="65088" cy="79375"/>
            </a:xfrm>
            <a:custGeom>
              <a:avLst/>
              <a:gdLst>
                <a:gd name="T0" fmla="*/ 5 w 8"/>
                <a:gd name="T1" fmla="*/ 0 h 10"/>
                <a:gd name="T2" fmla="*/ 7 w 8"/>
                <a:gd name="T3" fmla="*/ 0 h 10"/>
                <a:gd name="T4" fmla="*/ 5 w 8"/>
                <a:gd name="T5" fmla="*/ 10 h 10"/>
                <a:gd name="T6" fmla="*/ 4 w 8"/>
                <a:gd name="T7" fmla="*/ 7 h 10"/>
                <a:gd name="T8" fmla="*/ 0 w 8"/>
                <a:gd name="T9" fmla="*/ 5 h 10"/>
                <a:gd name="T10" fmla="*/ 4 w 8"/>
                <a:gd name="T11" fmla="*/ 4 h 10"/>
                <a:gd name="T12" fmla="*/ 5 w 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5" y="0"/>
                  </a:moveTo>
                  <a:cubicBezTo>
                    <a:pt x="6" y="0"/>
                    <a:pt x="6" y="0"/>
                    <a:pt x="7" y="0"/>
                  </a:cubicBezTo>
                  <a:cubicBezTo>
                    <a:pt x="7" y="4"/>
                    <a:pt x="8" y="8"/>
                    <a:pt x="5" y="10"/>
                  </a:cubicBezTo>
                  <a:cubicBezTo>
                    <a:pt x="4" y="9"/>
                    <a:pt x="3" y="8"/>
                    <a:pt x="4" y="7"/>
                  </a:cubicBezTo>
                  <a:cubicBezTo>
                    <a:pt x="2" y="8"/>
                    <a:pt x="0" y="7"/>
                    <a:pt x="0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00"/>
            <p:cNvSpPr/>
            <p:nvPr/>
          </p:nvSpPr>
          <p:spPr bwMode="auto">
            <a:xfrm>
              <a:off x="2589213" y="3462338"/>
              <a:ext cx="63500" cy="63500"/>
            </a:xfrm>
            <a:custGeom>
              <a:avLst/>
              <a:gdLst>
                <a:gd name="T0" fmla="*/ 4 w 8"/>
                <a:gd name="T1" fmla="*/ 0 h 8"/>
                <a:gd name="T2" fmla="*/ 6 w 8"/>
                <a:gd name="T3" fmla="*/ 3 h 8"/>
                <a:gd name="T4" fmla="*/ 8 w 8"/>
                <a:gd name="T5" fmla="*/ 4 h 8"/>
                <a:gd name="T6" fmla="*/ 4 w 8"/>
                <a:gd name="T7" fmla="*/ 8 h 8"/>
                <a:gd name="T8" fmla="*/ 4 w 8"/>
                <a:gd name="T9" fmla="*/ 6 h 8"/>
                <a:gd name="T10" fmla="*/ 0 w 8"/>
                <a:gd name="T11" fmla="*/ 6 h 8"/>
                <a:gd name="T12" fmla="*/ 0 w 8"/>
                <a:gd name="T13" fmla="*/ 6 h 8"/>
                <a:gd name="T14" fmla="*/ 4 w 8"/>
                <a:gd name="T15" fmla="*/ 3 h 8"/>
                <a:gd name="T16" fmla="*/ 4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6" y="0"/>
                    <a:pt x="6" y="2"/>
                    <a:pt x="6" y="3"/>
                  </a:cubicBezTo>
                  <a:cubicBezTo>
                    <a:pt x="7" y="4"/>
                    <a:pt x="7" y="2"/>
                    <a:pt x="8" y="4"/>
                  </a:cubicBezTo>
                  <a:cubicBezTo>
                    <a:pt x="8" y="6"/>
                    <a:pt x="5" y="8"/>
                    <a:pt x="4" y="8"/>
                  </a:cubicBezTo>
                  <a:cubicBezTo>
                    <a:pt x="3" y="8"/>
                    <a:pt x="4" y="7"/>
                    <a:pt x="4" y="6"/>
                  </a:cubicBezTo>
                  <a:cubicBezTo>
                    <a:pt x="2" y="6"/>
                    <a:pt x="1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2" y="4"/>
                    <a:pt x="4" y="3"/>
                  </a:cubicBezTo>
                  <a:cubicBezTo>
                    <a:pt x="3" y="2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01"/>
            <p:cNvSpPr/>
            <p:nvPr/>
          </p:nvSpPr>
          <p:spPr bwMode="auto">
            <a:xfrm>
              <a:off x="2967038" y="3541713"/>
              <a:ext cx="23813" cy="3333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3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3"/>
                    <a:pt x="3" y="3"/>
                  </a:cubicBezTo>
                  <a:cubicBezTo>
                    <a:pt x="0" y="4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02"/>
            <p:cNvSpPr/>
            <p:nvPr/>
          </p:nvSpPr>
          <p:spPr bwMode="auto">
            <a:xfrm>
              <a:off x="2830513" y="3446463"/>
              <a:ext cx="71438" cy="120650"/>
            </a:xfrm>
            <a:custGeom>
              <a:avLst/>
              <a:gdLst>
                <a:gd name="T0" fmla="*/ 8 w 9"/>
                <a:gd name="T1" fmla="*/ 2 h 15"/>
                <a:gd name="T2" fmla="*/ 7 w 9"/>
                <a:gd name="T3" fmla="*/ 5 h 15"/>
                <a:gd name="T4" fmla="*/ 9 w 9"/>
                <a:gd name="T5" fmla="*/ 9 h 15"/>
                <a:gd name="T6" fmla="*/ 0 w 9"/>
                <a:gd name="T7" fmla="*/ 12 h 15"/>
                <a:gd name="T8" fmla="*/ 2 w 9"/>
                <a:gd name="T9" fmla="*/ 10 h 15"/>
                <a:gd name="T10" fmla="*/ 5 w 9"/>
                <a:gd name="T11" fmla="*/ 11 h 15"/>
                <a:gd name="T12" fmla="*/ 6 w 9"/>
                <a:gd name="T13" fmla="*/ 8 h 15"/>
                <a:gd name="T14" fmla="*/ 3 w 9"/>
                <a:gd name="T15" fmla="*/ 9 h 15"/>
                <a:gd name="T16" fmla="*/ 1 w 9"/>
                <a:gd name="T17" fmla="*/ 5 h 15"/>
                <a:gd name="T18" fmla="*/ 8 w 9"/>
                <a:gd name="T1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5">
                  <a:moveTo>
                    <a:pt x="8" y="2"/>
                  </a:moveTo>
                  <a:cubicBezTo>
                    <a:pt x="9" y="4"/>
                    <a:pt x="8" y="5"/>
                    <a:pt x="7" y="5"/>
                  </a:cubicBezTo>
                  <a:cubicBezTo>
                    <a:pt x="8" y="6"/>
                    <a:pt x="9" y="7"/>
                    <a:pt x="9" y="9"/>
                  </a:cubicBezTo>
                  <a:cubicBezTo>
                    <a:pt x="9" y="13"/>
                    <a:pt x="3" y="15"/>
                    <a:pt x="0" y="12"/>
                  </a:cubicBezTo>
                  <a:cubicBezTo>
                    <a:pt x="0" y="11"/>
                    <a:pt x="2" y="11"/>
                    <a:pt x="2" y="10"/>
                  </a:cubicBezTo>
                  <a:cubicBezTo>
                    <a:pt x="3" y="9"/>
                    <a:pt x="3" y="11"/>
                    <a:pt x="5" y="11"/>
                  </a:cubicBezTo>
                  <a:cubicBezTo>
                    <a:pt x="6" y="11"/>
                    <a:pt x="6" y="10"/>
                    <a:pt x="6" y="8"/>
                  </a:cubicBezTo>
                  <a:cubicBezTo>
                    <a:pt x="5" y="8"/>
                    <a:pt x="4" y="9"/>
                    <a:pt x="3" y="9"/>
                  </a:cubicBezTo>
                  <a:cubicBezTo>
                    <a:pt x="2" y="7"/>
                    <a:pt x="3" y="5"/>
                    <a:pt x="1" y="5"/>
                  </a:cubicBezTo>
                  <a:cubicBezTo>
                    <a:pt x="2" y="2"/>
                    <a:pt x="6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03"/>
            <p:cNvSpPr/>
            <p:nvPr/>
          </p:nvSpPr>
          <p:spPr bwMode="auto">
            <a:xfrm>
              <a:off x="2919413" y="3478213"/>
              <a:ext cx="55563" cy="39688"/>
            </a:xfrm>
            <a:custGeom>
              <a:avLst/>
              <a:gdLst>
                <a:gd name="T0" fmla="*/ 2 w 7"/>
                <a:gd name="T1" fmla="*/ 0 h 5"/>
                <a:gd name="T2" fmla="*/ 6 w 7"/>
                <a:gd name="T3" fmla="*/ 0 h 5"/>
                <a:gd name="T4" fmla="*/ 6 w 7"/>
                <a:gd name="T5" fmla="*/ 5 h 5"/>
                <a:gd name="T6" fmla="*/ 0 w 7"/>
                <a:gd name="T7" fmla="*/ 5 h 5"/>
                <a:gd name="T8" fmla="*/ 2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3" y="0"/>
                    <a:pt x="4" y="0"/>
                    <a:pt x="6" y="0"/>
                  </a:cubicBezTo>
                  <a:cubicBezTo>
                    <a:pt x="7" y="2"/>
                    <a:pt x="7" y="3"/>
                    <a:pt x="6" y="5"/>
                  </a:cubicBezTo>
                  <a:cubicBezTo>
                    <a:pt x="5" y="5"/>
                    <a:pt x="2" y="5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9" name="组 28"/>
          <p:cNvGrpSpPr/>
          <p:nvPr/>
        </p:nvGrpSpPr>
        <p:grpSpPr>
          <a:xfrm rot="741107">
            <a:off x="4451215" y="1166836"/>
            <a:ext cx="1236837" cy="2665245"/>
            <a:chOff x="8221961" y="586461"/>
            <a:chExt cx="1710064" cy="3684996"/>
          </a:xfrm>
          <a:solidFill>
            <a:srgbClr val="7C3A39"/>
          </a:solidFill>
        </p:grpSpPr>
        <p:sp>
          <p:nvSpPr>
            <p:cNvPr id="30" name="Freeform 54"/>
            <p:cNvSpPr/>
            <p:nvPr/>
          </p:nvSpPr>
          <p:spPr bwMode="auto">
            <a:xfrm>
              <a:off x="9569440" y="1033906"/>
              <a:ext cx="237866" cy="289297"/>
            </a:xfrm>
            <a:custGeom>
              <a:avLst/>
              <a:gdLst>
                <a:gd name="T0" fmla="*/ 72 w 78"/>
                <a:gd name="T1" fmla="*/ 2 h 95"/>
                <a:gd name="T2" fmla="*/ 2 w 78"/>
                <a:gd name="T3" fmla="*/ 89 h 95"/>
                <a:gd name="T4" fmla="*/ 6 w 78"/>
                <a:gd name="T5" fmla="*/ 92 h 95"/>
                <a:gd name="T6" fmla="*/ 76 w 78"/>
                <a:gd name="T7" fmla="*/ 5 h 95"/>
                <a:gd name="T8" fmla="*/ 72 w 78"/>
                <a:gd name="T9" fmla="*/ 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95">
                  <a:moveTo>
                    <a:pt x="72" y="2"/>
                  </a:moveTo>
                  <a:cubicBezTo>
                    <a:pt x="48" y="31"/>
                    <a:pt x="22" y="57"/>
                    <a:pt x="2" y="89"/>
                  </a:cubicBezTo>
                  <a:cubicBezTo>
                    <a:pt x="0" y="91"/>
                    <a:pt x="4" y="95"/>
                    <a:pt x="6" y="92"/>
                  </a:cubicBezTo>
                  <a:cubicBezTo>
                    <a:pt x="27" y="61"/>
                    <a:pt x="53" y="34"/>
                    <a:pt x="76" y="5"/>
                  </a:cubicBezTo>
                  <a:cubicBezTo>
                    <a:pt x="78" y="3"/>
                    <a:pt x="74" y="0"/>
                    <a:pt x="7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55"/>
            <p:cNvSpPr>
              <a:spLocks noEditPoints="1"/>
            </p:cNvSpPr>
            <p:nvPr/>
          </p:nvSpPr>
          <p:spPr bwMode="auto">
            <a:xfrm>
              <a:off x="8221961" y="586461"/>
              <a:ext cx="1710064" cy="3006113"/>
            </a:xfrm>
            <a:custGeom>
              <a:avLst/>
              <a:gdLst>
                <a:gd name="T0" fmla="*/ 382 w 562"/>
                <a:gd name="T1" fmla="*/ 56 h 988"/>
                <a:gd name="T2" fmla="*/ 361 w 562"/>
                <a:gd name="T3" fmla="*/ 65 h 988"/>
                <a:gd name="T4" fmla="*/ 377 w 562"/>
                <a:gd name="T5" fmla="*/ 84 h 988"/>
                <a:gd name="T6" fmla="*/ 340 w 562"/>
                <a:gd name="T7" fmla="*/ 90 h 988"/>
                <a:gd name="T8" fmla="*/ 317 w 562"/>
                <a:gd name="T9" fmla="*/ 129 h 988"/>
                <a:gd name="T10" fmla="*/ 302 w 562"/>
                <a:gd name="T11" fmla="*/ 176 h 988"/>
                <a:gd name="T12" fmla="*/ 289 w 562"/>
                <a:gd name="T13" fmla="*/ 198 h 988"/>
                <a:gd name="T14" fmla="*/ 12 w 562"/>
                <a:gd name="T15" fmla="*/ 915 h 988"/>
                <a:gd name="T16" fmla="*/ 130 w 562"/>
                <a:gd name="T17" fmla="*/ 985 h 988"/>
                <a:gd name="T18" fmla="*/ 291 w 562"/>
                <a:gd name="T19" fmla="*/ 582 h 988"/>
                <a:gd name="T20" fmla="*/ 130 w 562"/>
                <a:gd name="T21" fmla="*/ 971 h 988"/>
                <a:gd name="T22" fmla="*/ 95 w 562"/>
                <a:gd name="T23" fmla="*/ 794 h 988"/>
                <a:gd name="T24" fmla="*/ 125 w 562"/>
                <a:gd name="T25" fmla="*/ 670 h 988"/>
                <a:gd name="T26" fmla="*/ 356 w 562"/>
                <a:gd name="T27" fmla="*/ 186 h 988"/>
                <a:gd name="T28" fmla="*/ 347 w 562"/>
                <a:gd name="T29" fmla="*/ 202 h 988"/>
                <a:gd name="T30" fmla="*/ 400 w 562"/>
                <a:gd name="T31" fmla="*/ 215 h 988"/>
                <a:gd name="T32" fmla="*/ 328 w 562"/>
                <a:gd name="T33" fmla="*/ 174 h 988"/>
                <a:gd name="T34" fmla="*/ 309 w 562"/>
                <a:gd name="T35" fmla="*/ 168 h 988"/>
                <a:gd name="T36" fmla="*/ 366 w 562"/>
                <a:gd name="T37" fmla="*/ 158 h 988"/>
                <a:gd name="T38" fmla="*/ 387 w 562"/>
                <a:gd name="T39" fmla="*/ 158 h 988"/>
                <a:gd name="T40" fmla="*/ 391 w 562"/>
                <a:gd name="T41" fmla="*/ 165 h 988"/>
                <a:gd name="T42" fmla="*/ 383 w 562"/>
                <a:gd name="T43" fmla="*/ 151 h 988"/>
                <a:gd name="T44" fmla="*/ 354 w 562"/>
                <a:gd name="T45" fmla="*/ 129 h 988"/>
                <a:gd name="T46" fmla="*/ 333 w 562"/>
                <a:gd name="T47" fmla="*/ 116 h 988"/>
                <a:gd name="T48" fmla="*/ 354 w 562"/>
                <a:gd name="T49" fmla="*/ 104 h 988"/>
                <a:gd name="T50" fmla="*/ 402 w 562"/>
                <a:gd name="T51" fmla="*/ 105 h 988"/>
                <a:gd name="T52" fmla="*/ 362 w 562"/>
                <a:gd name="T53" fmla="*/ 101 h 988"/>
                <a:gd name="T54" fmla="*/ 518 w 562"/>
                <a:gd name="T55" fmla="*/ 146 h 988"/>
                <a:gd name="T56" fmla="*/ 417 w 562"/>
                <a:gd name="T57" fmla="*/ 87 h 988"/>
                <a:gd name="T58" fmla="*/ 485 w 562"/>
                <a:gd name="T59" fmla="*/ 120 h 988"/>
                <a:gd name="T60" fmla="*/ 518 w 562"/>
                <a:gd name="T61" fmla="*/ 108 h 988"/>
                <a:gd name="T62" fmla="*/ 533 w 562"/>
                <a:gd name="T63" fmla="*/ 77 h 988"/>
                <a:gd name="T64" fmla="*/ 515 w 562"/>
                <a:gd name="T65" fmla="*/ 94 h 988"/>
                <a:gd name="T66" fmla="*/ 450 w 562"/>
                <a:gd name="T67" fmla="*/ 80 h 988"/>
                <a:gd name="T68" fmla="*/ 445 w 562"/>
                <a:gd name="T69" fmla="*/ 88 h 988"/>
                <a:gd name="T70" fmla="*/ 456 w 562"/>
                <a:gd name="T71" fmla="*/ 35 h 988"/>
                <a:gd name="T72" fmla="*/ 503 w 562"/>
                <a:gd name="T73" fmla="*/ 34 h 988"/>
                <a:gd name="T74" fmla="*/ 103 w 562"/>
                <a:gd name="T75" fmla="*/ 700 h 988"/>
                <a:gd name="T76" fmla="*/ 341 w 562"/>
                <a:gd name="T77" fmla="*/ 195 h 988"/>
                <a:gd name="T78" fmla="*/ 72 w 562"/>
                <a:gd name="T79" fmla="*/ 868 h 988"/>
                <a:gd name="T80" fmla="*/ 44 w 562"/>
                <a:gd name="T81" fmla="*/ 879 h 988"/>
                <a:gd name="T82" fmla="*/ 51 w 562"/>
                <a:gd name="T83" fmla="*/ 791 h 988"/>
                <a:gd name="T84" fmla="*/ 273 w 562"/>
                <a:gd name="T85" fmla="*/ 232 h 988"/>
                <a:gd name="T86" fmla="*/ 312 w 562"/>
                <a:gd name="T87" fmla="*/ 182 h 988"/>
                <a:gd name="T88" fmla="*/ 332 w 562"/>
                <a:gd name="T89" fmla="*/ 130 h 988"/>
                <a:gd name="T90" fmla="*/ 335 w 562"/>
                <a:gd name="T91" fmla="*/ 129 h 988"/>
                <a:gd name="T92" fmla="*/ 354 w 562"/>
                <a:gd name="T93" fmla="*/ 91 h 988"/>
                <a:gd name="T94" fmla="*/ 406 w 562"/>
                <a:gd name="T95" fmla="*/ 46 h 988"/>
                <a:gd name="T96" fmla="*/ 419 w 562"/>
                <a:gd name="T97" fmla="*/ 81 h 988"/>
                <a:gd name="T98" fmla="*/ 422 w 562"/>
                <a:gd name="T99" fmla="*/ 34 h 988"/>
                <a:gd name="T100" fmla="*/ 397 w 562"/>
                <a:gd name="T101" fmla="*/ 55 h 988"/>
                <a:gd name="T102" fmla="*/ 397 w 562"/>
                <a:gd name="T103" fmla="*/ 65 h 988"/>
                <a:gd name="T104" fmla="*/ 388 w 562"/>
                <a:gd name="T105" fmla="*/ 78 h 988"/>
                <a:gd name="T106" fmla="*/ 393 w 562"/>
                <a:gd name="T107" fmla="*/ 66 h 988"/>
                <a:gd name="T108" fmla="*/ 415 w 562"/>
                <a:gd name="T109" fmla="*/ 76 h 988"/>
                <a:gd name="T110" fmla="*/ 390 w 562"/>
                <a:gd name="T111" fmla="*/ 53 h 988"/>
                <a:gd name="T112" fmla="*/ 486 w 562"/>
                <a:gd name="T113" fmla="*/ 111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2" h="988">
                  <a:moveTo>
                    <a:pt x="556" y="62"/>
                  </a:moveTo>
                  <a:cubicBezTo>
                    <a:pt x="551" y="42"/>
                    <a:pt x="534" y="28"/>
                    <a:pt x="515" y="20"/>
                  </a:cubicBezTo>
                  <a:cubicBezTo>
                    <a:pt x="471" y="0"/>
                    <a:pt x="412" y="12"/>
                    <a:pt x="381" y="50"/>
                  </a:cubicBezTo>
                  <a:cubicBezTo>
                    <a:pt x="377" y="49"/>
                    <a:pt x="373" y="50"/>
                    <a:pt x="369" y="51"/>
                  </a:cubicBezTo>
                  <a:cubicBezTo>
                    <a:pt x="362" y="53"/>
                    <a:pt x="362" y="53"/>
                    <a:pt x="362" y="53"/>
                  </a:cubicBezTo>
                  <a:cubicBezTo>
                    <a:pt x="369" y="55"/>
                    <a:pt x="369" y="55"/>
                    <a:pt x="369" y="55"/>
                  </a:cubicBezTo>
                  <a:cubicBezTo>
                    <a:pt x="372" y="55"/>
                    <a:pt x="374" y="56"/>
                    <a:pt x="377" y="56"/>
                  </a:cubicBezTo>
                  <a:cubicBezTo>
                    <a:pt x="377" y="58"/>
                    <a:pt x="380" y="59"/>
                    <a:pt x="381" y="57"/>
                  </a:cubicBezTo>
                  <a:cubicBezTo>
                    <a:pt x="381" y="57"/>
                    <a:pt x="381" y="57"/>
                    <a:pt x="382" y="56"/>
                  </a:cubicBezTo>
                  <a:cubicBezTo>
                    <a:pt x="384" y="56"/>
                    <a:pt x="386" y="56"/>
                    <a:pt x="388" y="56"/>
                  </a:cubicBezTo>
                  <a:cubicBezTo>
                    <a:pt x="389" y="57"/>
                    <a:pt x="390" y="58"/>
                    <a:pt x="390" y="59"/>
                  </a:cubicBezTo>
                  <a:cubicBezTo>
                    <a:pt x="392" y="58"/>
                    <a:pt x="392" y="58"/>
                    <a:pt x="392" y="58"/>
                  </a:cubicBezTo>
                  <a:cubicBezTo>
                    <a:pt x="392" y="59"/>
                    <a:pt x="392" y="59"/>
                    <a:pt x="392" y="59"/>
                  </a:cubicBezTo>
                  <a:cubicBezTo>
                    <a:pt x="392" y="60"/>
                    <a:pt x="393" y="60"/>
                    <a:pt x="394" y="60"/>
                  </a:cubicBezTo>
                  <a:cubicBezTo>
                    <a:pt x="394" y="60"/>
                    <a:pt x="395" y="60"/>
                    <a:pt x="396" y="61"/>
                  </a:cubicBezTo>
                  <a:cubicBezTo>
                    <a:pt x="394" y="61"/>
                    <a:pt x="393" y="61"/>
                    <a:pt x="391" y="61"/>
                  </a:cubicBezTo>
                  <a:cubicBezTo>
                    <a:pt x="383" y="61"/>
                    <a:pt x="374" y="61"/>
                    <a:pt x="365" y="64"/>
                  </a:cubicBezTo>
                  <a:cubicBezTo>
                    <a:pt x="361" y="65"/>
                    <a:pt x="361" y="65"/>
                    <a:pt x="361" y="65"/>
                  </a:cubicBezTo>
                  <a:cubicBezTo>
                    <a:pt x="365" y="67"/>
                    <a:pt x="365" y="67"/>
                    <a:pt x="365" y="67"/>
                  </a:cubicBezTo>
                  <a:cubicBezTo>
                    <a:pt x="367" y="68"/>
                    <a:pt x="370" y="70"/>
                    <a:pt x="372" y="71"/>
                  </a:cubicBezTo>
                  <a:cubicBezTo>
                    <a:pt x="368" y="71"/>
                    <a:pt x="365" y="70"/>
                    <a:pt x="361" y="70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7" y="76"/>
                    <a:pt x="374" y="78"/>
                    <a:pt x="381" y="80"/>
                  </a:cubicBezTo>
                  <a:cubicBezTo>
                    <a:pt x="381" y="80"/>
                    <a:pt x="382" y="80"/>
                    <a:pt x="382" y="81"/>
                  </a:cubicBezTo>
                  <a:cubicBezTo>
                    <a:pt x="378" y="80"/>
                    <a:pt x="374" y="79"/>
                    <a:pt x="370" y="78"/>
                  </a:cubicBezTo>
                  <a:cubicBezTo>
                    <a:pt x="369" y="82"/>
                    <a:pt x="369" y="82"/>
                    <a:pt x="369" y="82"/>
                  </a:cubicBezTo>
                  <a:cubicBezTo>
                    <a:pt x="372" y="83"/>
                    <a:pt x="374" y="83"/>
                    <a:pt x="377" y="84"/>
                  </a:cubicBezTo>
                  <a:cubicBezTo>
                    <a:pt x="377" y="84"/>
                    <a:pt x="377" y="84"/>
                    <a:pt x="378" y="85"/>
                  </a:cubicBezTo>
                  <a:cubicBezTo>
                    <a:pt x="380" y="85"/>
                    <a:pt x="382" y="86"/>
                    <a:pt x="384" y="86"/>
                  </a:cubicBezTo>
                  <a:cubicBezTo>
                    <a:pt x="382" y="86"/>
                    <a:pt x="381" y="87"/>
                    <a:pt x="380" y="87"/>
                  </a:cubicBezTo>
                  <a:cubicBezTo>
                    <a:pt x="372" y="87"/>
                    <a:pt x="365" y="87"/>
                    <a:pt x="357" y="87"/>
                  </a:cubicBezTo>
                  <a:cubicBezTo>
                    <a:pt x="359" y="84"/>
                    <a:pt x="362" y="81"/>
                    <a:pt x="364" y="79"/>
                  </a:cubicBezTo>
                  <a:cubicBezTo>
                    <a:pt x="366" y="76"/>
                    <a:pt x="362" y="74"/>
                    <a:pt x="360" y="76"/>
                  </a:cubicBezTo>
                  <a:cubicBezTo>
                    <a:pt x="356" y="79"/>
                    <a:pt x="353" y="83"/>
                    <a:pt x="349" y="87"/>
                  </a:cubicBezTo>
                  <a:cubicBezTo>
                    <a:pt x="346" y="87"/>
                    <a:pt x="343" y="87"/>
                    <a:pt x="340" y="87"/>
                  </a:cubicBezTo>
                  <a:cubicBezTo>
                    <a:pt x="340" y="90"/>
                    <a:pt x="340" y="90"/>
                    <a:pt x="340" y="90"/>
                  </a:cubicBezTo>
                  <a:cubicBezTo>
                    <a:pt x="339" y="91"/>
                    <a:pt x="338" y="93"/>
                    <a:pt x="340" y="94"/>
                  </a:cubicBezTo>
                  <a:cubicBezTo>
                    <a:pt x="340" y="94"/>
                    <a:pt x="341" y="95"/>
                    <a:pt x="342" y="96"/>
                  </a:cubicBezTo>
                  <a:cubicBezTo>
                    <a:pt x="337" y="101"/>
                    <a:pt x="332" y="107"/>
                    <a:pt x="328" y="113"/>
                  </a:cubicBezTo>
                  <a:cubicBezTo>
                    <a:pt x="325" y="115"/>
                    <a:pt x="323" y="117"/>
                    <a:pt x="320" y="119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2"/>
                    <a:pt x="322" y="122"/>
                  </a:cubicBezTo>
                  <a:cubicBezTo>
                    <a:pt x="321" y="122"/>
                    <a:pt x="320" y="123"/>
                    <a:pt x="319" y="123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19" y="126"/>
                    <a:pt x="318" y="128"/>
                    <a:pt x="317" y="129"/>
                  </a:cubicBezTo>
                  <a:cubicBezTo>
                    <a:pt x="315" y="129"/>
                    <a:pt x="312" y="130"/>
                    <a:pt x="309" y="130"/>
                  </a:cubicBezTo>
                  <a:cubicBezTo>
                    <a:pt x="307" y="131"/>
                    <a:pt x="307" y="135"/>
                    <a:pt x="309" y="135"/>
                  </a:cubicBezTo>
                  <a:cubicBezTo>
                    <a:pt x="311" y="135"/>
                    <a:pt x="313" y="135"/>
                    <a:pt x="314" y="135"/>
                  </a:cubicBezTo>
                  <a:cubicBezTo>
                    <a:pt x="311" y="141"/>
                    <a:pt x="308" y="146"/>
                    <a:pt x="306" y="152"/>
                  </a:cubicBezTo>
                  <a:cubicBezTo>
                    <a:pt x="304" y="153"/>
                    <a:pt x="303" y="154"/>
                    <a:pt x="301" y="155"/>
                  </a:cubicBezTo>
                  <a:cubicBezTo>
                    <a:pt x="303" y="158"/>
                    <a:pt x="303" y="158"/>
                    <a:pt x="303" y="158"/>
                  </a:cubicBezTo>
                  <a:cubicBezTo>
                    <a:pt x="303" y="158"/>
                    <a:pt x="303" y="158"/>
                    <a:pt x="304" y="158"/>
                  </a:cubicBezTo>
                  <a:cubicBezTo>
                    <a:pt x="302" y="162"/>
                    <a:pt x="300" y="167"/>
                    <a:pt x="299" y="171"/>
                  </a:cubicBezTo>
                  <a:cubicBezTo>
                    <a:pt x="299" y="173"/>
                    <a:pt x="299" y="176"/>
                    <a:pt x="302" y="176"/>
                  </a:cubicBezTo>
                  <a:cubicBezTo>
                    <a:pt x="304" y="176"/>
                    <a:pt x="306" y="176"/>
                    <a:pt x="308" y="177"/>
                  </a:cubicBezTo>
                  <a:cubicBezTo>
                    <a:pt x="301" y="180"/>
                    <a:pt x="294" y="184"/>
                    <a:pt x="288" y="188"/>
                  </a:cubicBezTo>
                  <a:cubicBezTo>
                    <a:pt x="290" y="191"/>
                    <a:pt x="290" y="191"/>
                    <a:pt x="290" y="191"/>
                  </a:cubicBezTo>
                  <a:cubicBezTo>
                    <a:pt x="296" y="188"/>
                    <a:pt x="302" y="184"/>
                    <a:pt x="308" y="181"/>
                  </a:cubicBezTo>
                  <a:cubicBezTo>
                    <a:pt x="307" y="183"/>
                    <a:pt x="306" y="185"/>
                    <a:pt x="305" y="187"/>
                  </a:cubicBezTo>
                  <a:cubicBezTo>
                    <a:pt x="303" y="188"/>
                    <a:pt x="301" y="189"/>
                    <a:pt x="300" y="190"/>
                  </a:cubicBezTo>
                  <a:cubicBezTo>
                    <a:pt x="298" y="189"/>
                    <a:pt x="298" y="189"/>
                    <a:pt x="298" y="189"/>
                  </a:cubicBezTo>
                  <a:cubicBezTo>
                    <a:pt x="297" y="191"/>
                    <a:pt x="296" y="192"/>
                    <a:pt x="295" y="194"/>
                  </a:cubicBezTo>
                  <a:cubicBezTo>
                    <a:pt x="293" y="195"/>
                    <a:pt x="291" y="197"/>
                    <a:pt x="289" y="198"/>
                  </a:cubicBezTo>
                  <a:cubicBezTo>
                    <a:pt x="288" y="197"/>
                    <a:pt x="287" y="197"/>
                    <a:pt x="286" y="199"/>
                  </a:cubicBezTo>
                  <a:cubicBezTo>
                    <a:pt x="285" y="200"/>
                    <a:pt x="285" y="201"/>
                    <a:pt x="284" y="202"/>
                  </a:cubicBezTo>
                  <a:cubicBezTo>
                    <a:pt x="284" y="202"/>
                    <a:pt x="283" y="202"/>
                    <a:pt x="283" y="203"/>
                  </a:cubicBezTo>
                  <a:cubicBezTo>
                    <a:pt x="283" y="203"/>
                    <a:pt x="283" y="203"/>
                    <a:pt x="283" y="203"/>
                  </a:cubicBezTo>
                  <a:cubicBezTo>
                    <a:pt x="212" y="307"/>
                    <a:pt x="169" y="428"/>
                    <a:pt x="121" y="544"/>
                  </a:cubicBezTo>
                  <a:cubicBezTo>
                    <a:pt x="72" y="661"/>
                    <a:pt x="30" y="783"/>
                    <a:pt x="13" y="909"/>
                  </a:cubicBezTo>
                  <a:cubicBezTo>
                    <a:pt x="9" y="912"/>
                    <a:pt x="5" y="916"/>
                    <a:pt x="2" y="919"/>
                  </a:cubicBezTo>
                  <a:cubicBezTo>
                    <a:pt x="0" y="921"/>
                    <a:pt x="2" y="924"/>
                    <a:pt x="4" y="923"/>
                  </a:cubicBezTo>
                  <a:cubicBezTo>
                    <a:pt x="7" y="920"/>
                    <a:pt x="9" y="918"/>
                    <a:pt x="12" y="915"/>
                  </a:cubicBezTo>
                  <a:cubicBezTo>
                    <a:pt x="12" y="919"/>
                    <a:pt x="11" y="923"/>
                    <a:pt x="11" y="927"/>
                  </a:cubicBezTo>
                  <a:cubicBezTo>
                    <a:pt x="10" y="931"/>
                    <a:pt x="17" y="932"/>
                    <a:pt x="18" y="928"/>
                  </a:cubicBezTo>
                  <a:cubicBezTo>
                    <a:pt x="19" y="921"/>
                    <a:pt x="20" y="914"/>
                    <a:pt x="21" y="907"/>
                  </a:cubicBezTo>
                  <a:cubicBezTo>
                    <a:pt x="29" y="900"/>
                    <a:pt x="37" y="894"/>
                    <a:pt x="45" y="888"/>
                  </a:cubicBezTo>
                  <a:cubicBezTo>
                    <a:pt x="50" y="912"/>
                    <a:pt x="52" y="936"/>
                    <a:pt x="70" y="955"/>
                  </a:cubicBezTo>
                  <a:cubicBezTo>
                    <a:pt x="72" y="956"/>
                    <a:pt x="74" y="956"/>
                    <a:pt x="76" y="955"/>
                  </a:cubicBezTo>
                  <a:cubicBezTo>
                    <a:pt x="83" y="948"/>
                    <a:pt x="90" y="942"/>
                    <a:pt x="98" y="936"/>
                  </a:cubicBezTo>
                  <a:cubicBezTo>
                    <a:pt x="105" y="931"/>
                    <a:pt x="105" y="941"/>
                    <a:pt x="107" y="946"/>
                  </a:cubicBezTo>
                  <a:cubicBezTo>
                    <a:pt x="111" y="961"/>
                    <a:pt x="119" y="974"/>
                    <a:pt x="130" y="985"/>
                  </a:cubicBezTo>
                  <a:cubicBezTo>
                    <a:pt x="133" y="987"/>
                    <a:pt x="137" y="985"/>
                    <a:pt x="137" y="982"/>
                  </a:cubicBezTo>
                  <a:cubicBezTo>
                    <a:pt x="139" y="973"/>
                    <a:pt x="142" y="965"/>
                    <a:pt x="144" y="957"/>
                  </a:cubicBezTo>
                  <a:cubicBezTo>
                    <a:pt x="155" y="969"/>
                    <a:pt x="168" y="979"/>
                    <a:pt x="184" y="986"/>
                  </a:cubicBezTo>
                  <a:cubicBezTo>
                    <a:pt x="189" y="988"/>
                    <a:pt x="193" y="980"/>
                    <a:pt x="187" y="978"/>
                  </a:cubicBezTo>
                  <a:cubicBezTo>
                    <a:pt x="183" y="975"/>
                    <a:pt x="178" y="972"/>
                    <a:pt x="174" y="969"/>
                  </a:cubicBezTo>
                  <a:cubicBezTo>
                    <a:pt x="174" y="969"/>
                    <a:pt x="175" y="969"/>
                    <a:pt x="175" y="968"/>
                  </a:cubicBezTo>
                  <a:cubicBezTo>
                    <a:pt x="186" y="940"/>
                    <a:pt x="192" y="910"/>
                    <a:pt x="199" y="880"/>
                  </a:cubicBezTo>
                  <a:cubicBezTo>
                    <a:pt x="209" y="845"/>
                    <a:pt x="219" y="809"/>
                    <a:pt x="230" y="774"/>
                  </a:cubicBezTo>
                  <a:cubicBezTo>
                    <a:pt x="249" y="710"/>
                    <a:pt x="270" y="646"/>
                    <a:pt x="291" y="582"/>
                  </a:cubicBezTo>
                  <a:cubicBezTo>
                    <a:pt x="328" y="473"/>
                    <a:pt x="361" y="360"/>
                    <a:pt x="425" y="263"/>
                  </a:cubicBezTo>
                  <a:cubicBezTo>
                    <a:pt x="427" y="260"/>
                    <a:pt x="423" y="257"/>
                    <a:pt x="421" y="260"/>
                  </a:cubicBezTo>
                  <a:cubicBezTo>
                    <a:pt x="353" y="352"/>
                    <a:pt x="321" y="467"/>
                    <a:pt x="285" y="573"/>
                  </a:cubicBezTo>
                  <a:cubicBezTo>
                    <a:pt x="262" y="638"/>
                    <a:pt x="240" y="704"/>
                    <a:pt x="220" y="770"/>
                  </a:cubicBezTo>
                  <a:cubicBezTo>
                    <a:pt x="210" y="803"/>
                    <a:pt x="200" y="837"/>
                    <a:pt x="191" y="870"/>
                  </a:cubicBezTo>
                  <a:cubicBezTo>
                    <a:pt x="182" y="901"/>
                    <a:pt x="172" y="933"/>
                    <a:pt x="169" y="965"/>
                  </a:cubicBezTo>
                  <a:cubicBezTo>
                    <a:pt x="160" y="959"/>
                    <a:pt x="152" y="952"/>
                    <a:pt x="145" y="943"/>
                  </a:cubicBezTo>
                  <a:cubicBezTo>
                    <a:pt x="142" y="940"/>
                    <a:pt x="137" y="941"/>
                    <a:pt x="136" y="946"/>
                  </a:cubicBezTo>
                  <a:cubicBezTo>
                    <a:pt x="135" y="954"/>
                    <a:pt x="132" y="962"/>
                    <a:pt x="130" y="971"/>
                  </a:cubicBezTo>
                  <a:cubicBezTo>
                    <a:pt x="122" y="961"/>
                    <a:pt x="117" y="949"/>
                    <a:pt x="113" y="936"/>
                  </a:cubicBezTo>
                  <a:cubicBezTo>
                    <a:pt x="111" y="931"/>
                    <a:pt x="108" y="925"/>
                    <a:pt x="102" y="926"/>
                  </a:cubicBezTo>
                  <a:cubicBezTo>
                    <a:pt x="93" y="927"/>
                    <a:pt x="75" y="948"/>
                    <a:pt x="70" y="941"/>
                  </a:cubicBezTo>
                  <a:cubicBezTo>
                    <a:pt x="67" y="939"/>
                    <a:pt x="66" y="936"/>
                    <a:pt x="64" y="933"/>
                  </a:cubicBezTo>
                  <a:cubicBezTo>
                    <a:pt x="67" y="933"/>
                    <a:pt x="67" y="933"/>
                    <a:pt x="67" y="933"/>
                  </a:cubicBezTo>
                  <a:cubicBezTo>
                    <a:pt x="68" y="930"/>
                    <a:pt x="69" y="925"/>
                    <a:pt x="69" y="919"/>
                  </a:cubicBezTo>
                  <a:cubicBezTo>
                    <a:pt x="70" y="909"/>
                    <a:pt x="72" y="896"/>
                    <a:pt x="74" y="882"/>
                  </a:cubicBezTo>
                  <a:cubicBezTo>
                    <a:pt x="77" y="859"/>
                    <a:pt x="81" y="833"/>
                    <a:pt x="87" y="814"/>
                  </a:cubicBezTo>
                  <a:cubicBezTo>
                    <a:pt x="89" y="806"/>
                    <a:pt x="92" y="799"/>
                    <a:pt x="95" y="794"/>
                  </a:cubicBezTo>
                  <a:cubicBezTo>
                    <a:pt x="98" y="790"/>
                    <a:pt x="101" y="787"/>
                    <a:pt x="105" y="786"/>
                  </a:cubicBezTo>
                  <a:cubicBezTo>
                    <a:pt x="105" y="785"/>
                    <a:pt x="105" y="785"/>
                    <a:pt x="106" y="785"/>
                  </a:cubicBezTo>
                  <a:cubicBezTo>
                    <a:pt x="105" y="781"/>
                    <a:pt x="105" y="781"/>
                    <a:pt x="105" y="781"/>
                  </a:cubicBezTo>
                  <a:cubicBezTo>
                    <a:pt x="100" y="783"/>
                    <a:pt x="96" y="787"/>
                    <a:pt x="92" y="792"/>
                  </a:cubicBezTo>
                  <a:cubicBezTo>
                    <a:pt x="91" y="794"/>
                    <a:pt x="90" y="797"/>
                    <a:pt x="88" y="799"/>
                  </a:cubicBezTo>
                  <a:cubicBezTo>
                    <a:pt x="88" y="801"/>
                    <a:pt x="87" y="803"/>
                    <a:pt x="86" y="805"/>
                  </a:cubicBezTo>
                  <a:cubicBezTo>
                    <a:pt x="94" y="772"/>
                    <a:pt x="103" y="740"/>
                    <a:pt x="113" y="708"/>
                  </a:cubicBezTo>
                  <a:cubicBezTo>
                    <a:pt x="115" y="700"/>
                    <a:pt x="117" y="693"/>
                    <a:pt x="120" y="686"/>
                  </a:cubicBezTo>
                  <a:cubicBezTo>
                    <a:pt x="121" y="680"/>
                    <a:pt x="123" y="675"/>
                    <a:pt x="125" y="670"/>
                  </a:cubicBezTo>
                  <a:cubicBezTo>
                    <a:pt x="121" y="668"/>
                    <a:pt x="121" y="668"/>
                    <a:pt x="121" y="668"/>
                  </a:cubicBezTo>
                  <a:cubicBezTo>
                    <a:pt x="119" y="674"/>
                    <a:pt x="118" y="679"/>
                    <a:pt x="116" y="684"/>
                  </a:cubicBezTo>
                  <a:cubicBezTo>
                    <a:pt x="109" y="706"/>
                    <a:pt x="103" y="727"/>
                    <a:pt x="97" y="749"/>
                  </a:cubicBezTo>
                  <a:cubicBezTo>
                    <a:pt x="114" y="677"/>
                    <a:pt x="133" y="605"/>
                    <a:pt x="158" y="535"/>
                  </a:cubicBezTo>
                  <a:cubicBezTo>
                    <a:pt x="198" y="426"/>
                    <a:pt x="251" y="319"/>
                    <a:pt x="326" y="229"/>
                  </a:cubicBezTo>
                  <a:cubicBezTo>
                    <a:pt x="328" y="227"/>
                    <a:pt x="326" y="225"/>
                    <a:pt x="324" y="226"/>
                  </a:cubicBezTo>
                  <a:cubicBezTo>
                    <a:pt x="321" y="230"/>
                    <a:pt x="321" y="230"/>
                    <a:pt x="321" y="230"/>
                  </a:cubicBezTo>
                  <a:cubicBezTo>
                    <a:pt x="324" y="225"/>
                    <a:pt x="328" y="219"/>
                    <a:pt x="331" y="214"/>
                  </a:cubicBezTo>
                  <a:cubicBezTo>
                    <a:pt x="339" y="203"/>
                    <a:pt x="347" y="193"/>
                    <a:pt x="356" y="186"/>
                  </a:cubicBezTo>
                  <a:cubicBezTo>
                    <a:pt x="352" y="191"/>
                    <a:pt x="352" y="191"/>
                    <a:pt x="352" y="191"/>
                  </a:cubicBezTo>
                  <a:cubicBezTo>
                    <a:pt x="353" y="191"/>
                    <a:pt x="353" y="191"/>
                    <a:pt x="353" y="191"/>
                  </a:cubicBezTo>
                  <a:cubicBezTo>
                    <a:pt x="352" y="192"/>
                    <a:pt x="352" y="192"/>
                    <a:pt x="352" y="192"/>
                  </a:cubicBezTo>
                  <a:cubicBezTo>
                    <a:pt x="351" y="192"/>
                    <a:pt x="351" y="192"/>
                    <a:pt x="351" y="193"/>
                  </a:cubicBezTo>
                  <a:cubicBezTo>
                    <a:pt x="328" y="221"/>
                    <a:pt x="328" y="221"/>
                    <a:pt x="328" y="221"/>
                  </a:cubicBezTo>
                  <a:cubicBezTo>
                    <a:pt x="331" y="222"/>
                    <a:pt x="331" y="222"/>
                    <a:pt x="331" y="222"/>
                  </a:cubicBezTo>
                  <a:cubicBezTo>
                    <a:pt x="332" y="220"/>
                    <a:pt x="333" y="218"/>
                    <a:pt x="335" y="216"/>
                  </a:cubicBezTo>
                  <a:cubicBezTo>
                    <a:pt x="338" y="210"/>
                    <a:pt x="343" y="205"/>
                    <a:pt x="348" y="200"/>
                  </a:cubicBezTo>
                  <a:cubicBezTo>
                    <a:pt x="347" y="201"/>
                    <a:pt x="347" y="202"/>
                    <a:pt x="347" y="202"/>
                  </a:cubicBezTo>
                  <a:cubicBezTo>
                    <a:pt x="348" y="203"/>
                    <a:pt x="348" y="203"/>
                    <a:pt x="348" y="203"/>
                  </a:cubicBezTo>
                  <a:cubicBezTo>
                    <a:pt x="350" y="204"/>
                    <a:pt x="350" y="204"/>
                    <a:pt x="350" y="204"/>
                  </a:cubicBezTo>
                  <a:cubicBezTo>
                    <a:pt x="351" y="201"/>
                    <a:pt x="353" y="198"/>
                    <a:pt x="354" y="195"/>
                  </a:cubicBezTo>
                  <a:cubicBezTo>
                    <a:pt x="355" y="192"/>
                    <a:pt x="355" y="192"/>
                    <a:pt x="355" y="192"/>
                  </a:cubicBezTo>
                  <a:cubicBezTo>
                    <a:pt x="357" y="193"/>
                    <a:pt x="360" y="194"/>
                    <a:pt x="362" y="195"/>
                  </a:cubicBezTo>
                  <a:cubicBezTo>
                    <a:pt x="357" y="201"/>
                    <a:pt x="353" y="207"/>
                    <a:pt x="349" y="213"/>
                  </a:cubicBezTo>
                  <a:cubicBezTo>
                    <a:pt x="352" y="216"/>
                    <a:pt x="352" y="216"/>
                    <a:pt x="352" y="216"/>
                  </a:cubicBezTo>
                  <a:cubicBezTo>
                    <a:pt x="356" y="209"/>
                    <a:pt x="361" y="203"/>
                    <a:pt x="365" y="197"/>
                  </a:cubicBezTo>
                  <a:cubicBezTo>
                    <a:pt x="377" y="203"/>
                    <a:pt x="388" y="209"/>
                    <a:pt x="400" y="215"/>
                  </a:cubicBezTo>
                  <a:cubicBezTo>
                    <a:pt x="403" y="217"/>
                    <a:pt x="406" y="212"/>
                    <a:pt x="403" y="210"/>
                  </a:cubicBezTo>
                  <a:cubicBezTo>
                    <a:pt x="389" y="201"/>
                    <a:pt x="373" y="192"/>
                    <a:pt x="358" y="185"/>
                  </a:cubicBezTo>
                  <a:cubicBezTo>
                    <a:pt x="359" y="184"/>
                    <a:pt x="360" y="183"/>
                    <a:pt x="362" y="182"/>
                  </a:cubicBezTo>
                  <a:cubicBezTo>
                    <a:pt x="360" y="179"/>
                    <a:pt x="360" y="179"/>
                    <a:pt x="360" y="179"/>
                  </a:cubicBezTo>
                  <a:cubicBezTo>
                    <a:pt x="358" y="180"/>
                    <a:pt x="356" y="182"/>
                    <a:pt x="354" y="184"/>
                  </a:cubicBezTo>
                  <a:cubicBezTo>
                    <a:pt x="347" y="181"/>
                    <a:pt x="339" y="178"/>
                    <a:pt x="332" y="176"/>
                  </a:cubicBezTo>
                  <a:cubicBezTo>
                    <a:pt x="332" y="175"/>
                    <a:pt x="332" y="175"/>
                    <a:pt x="333" y="175"/>
                  </a:cubicBezTo>
                  <a:cubicBezTo>
                    <a:pt x="330" y="173"/>
                    <a:pt x="330" y="173"/>
                    <a:pt x="330" y="173"/>
                  </a:cubicBezTo>
                  <a:cubicBezTo>
                    <a:pt x="329" y="173"/>
                    <a:pt x="329" y="174"/>
                    <a:pt x="328" y="174"/>
                  </a:cubicBezTo>
                  <a:cubicBezTo>
                    <a:pt x="327" y="174"/>
                    <a:pt x="325" y="174"/>
                    <a:pt x="324" y="173"/>
                  </a:cubicBezTo>
                  <a:cubicBezTo>
                    <a:pt x="326" y="172"/>
                    <a:pt x="328" y="171"/>
                    <a:pt x="331" y="170"/>
                  </a:cubicBezTo>
                  <a:cubicBezTo>
                    <a:pt x="329" y="166"/>
                    <a:pt x="329" y="166"/>
                    <a:pt x="329" y="166"/>
                  </a:cubicBezTo>
                  <a:cubicBezTo>
                    <a:pt x="325" y="168"/>
                    <a:pt x="322" y="170"/>
                    <a:pt x="318" y="172"/>
                  </a:cubicBezTo>
                  <a:cubicBezTo>
                    <a:pt x="317" y="172"/>
                    <a:pt x="317" y="172"/>
                    <a:pt x="317" y="171"/>
                  </a:cubicBezTo>
                  <a:cubicBezTo>
                    <a:pt x="314" y="172"/>
                    <a:pt x="313" y="172"/>
                    <a:pt x="311" y="171"/>
                  </a:cubicBezTo>
                  <a:cubicBezTo>
                    <a:pt x="321" y="164"/>
                    <a:pt x="330" y="157"/>
                    <a:pt x="340" y="151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27" y="154"/>
                    <a:pt x="318" y="162"/>
                    <a:pt x="309" y="168"/>
                  </a:cubicBezTo>
                  <a:cubicBezTo>
                    <a:pt x="308" y="167"/>
                    <a:pt x="308" y="164"/>
                    <a:pt x="309" y="161"/>
                  </a:cubicBezTo>
                  <a:cubicBezTo>
                    <a:pt x="310" y="158"/>
                    <a:pt x="311" y="155"/>
                    <a:pt x="312" y="153"/>
                  </a:cubicBezTo>
                  <a:cubicBezTo>
                    <a:pt x="316" y="150"/>
                    <a:pt x="319" y="148"/>
                    <a:pt x="323" y="146"/>
                  </a:cubicBezTo>
                  <a:cubicBezTo>
                    <a:pt x="326" y="143"/>
                    <a:pt x="329" y="140"/>
                    <a:pt x="332" y="138"/>
                  </a:cubicBezTo>
                  <a:cubicBezTo>
                    <a:pt x="340" y="140"/>
                    <a:pt x="347" y="142"/>
                    <a:pt x="355" y="145"/>
                  </a:cubicBezTo>
                  <a:cubicBezTo>
                    <a:pt x="355" y="146"/>
                    <a:pt x="355" y="146"/>
                    <a:pt x="355" y="146"/>
                  </a:cubicBezTo>
                  <a:cubicBezTo>
                    <a:pt x="355" y="145"/>
                    <a:pt x="355" y="145"/>
                    <a:pt x="355" y="145"/>
                  </a:cubicBezTo>
                  <a:cubicBezTo>
                    <a:pt x="360" y="148"/>
                    <a:pt x="365" y="150"/>
                    <a:pt x="370" y="153"/>
                  </a:cubicBezTo>
                  <a:cubicBezTo>
                    <a:pt x="369" y="154"/>
                    <a:pt x="367" y="156"/>
                    <a:pt x="366" y="158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70" y="159"/>
                    <a:pt x="371" y="158"/>
                    <a:pt x="371" y="157"/>
                  </a:cubicBezTo>
                  <a:cubicBezTo>
                    <a:pt x="372" y="156"/>
                    <a:pt x="373" y="155"/>
                    <a:pt x="374" y="155"/>
                  </a:cubicBezTo>
                  <a:cubicBezTo>
                    <a:pt x="375" y="154"/>
                    <a:pt x="376" y="154"/>
                    <a:pt x="377" y="154"/>
                  </a:cubicBezTo>
                  <a:cubicBezTo>
                    <a:pt x="375" y="155"/>
                    <a:pt x="375" y="155"/>
                    <a:pt x="375" y="155"/>
                  </a:cubicBezTo>
                  <a:cubicBezTo>
                    <a:pt x="377" y="157"/>
                    <a:pt x="380" y="158"/>
                    <a:pt x="382" y="159"/>
                  </a:cubicBezTo>
                  <a:cubicBezTo>
                    <a:pt x="381" y="154"/>
                    <a:pt x="381" y="154"/>
                    <a:pt x="381" y="154"/>
                  </a:cubicBezTo>
                  <a:cubicBezTo>
                    <a:pt x="381" y="155"/>
                    <a:pt x="382" y="155"/>
                    <a:pt x="382" y="155"/>
                  </a:cubicBezTo>
                  <a:cubicBezTo>
                    <a:pt x="385" y="156"/>
                    <a:pt x="387" y="157"/>
                    <a:pt x="387" y="158"/>
                  </a:cubicBezTo>
                  <a:cubicBezTo>
                    <a:pt x="388" y="159"/>
                    <a:pt x="388" y="160"/>
                    <a:pt x="388" y="162"/>
                  </a:cubicBezTo>
                  <a:cubicBezTo>
                    <a:pt x="387" y="162"/>
                    <a:pt x="386" y="162"/>
                    <a:pt x="385" y="162"/>
                  </a:cubicBezTo>
                  <a:cubicBezTo>
                    <a:pt x="384" y="163"/>
                    <a:pt x="384" y="163"/>
                    <a:pt x="383" y="164"/>
                  </a:cubicBezTo>
                  <a:cubicBezTo>
                    <a:pt x="383" y="165"/>
                    <a:pt x="382" y="165"/>
                    <a:pt x="382" y="166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6" y="166"/>
                    <a:pt x="386" y="166"/>
                    <a:pt x="387" y="166"/>
                  </a:cubicBezTo>
                  <a:cubicBezTo>
                    <a:pt x="387" y="165"/>
                    <a:pt x="388" y="165"/>
                    <a:pt x="389" y="165"/>
                  </a:cubicBezTo>
                  <a:cubicBezTo>
                    <a:pt x="391" y="165"/>
                    <a:pt x="391" y="165"/>
                    <a:pt x="391" y="165"/>
                  </a:cubicBezTo>
                  <a:cubicBezTo>
                    <a:pt x="391" y="165"/>
                    <a:pt x="391" y="165"/>
                    <a:pt x="391" y="165"/>
                  </a:cubicBezTo>
                  <a:cubicBezTo>
                    <a:pt x="392" y="166"/>
                    <a:pt x="394" y="167"/>
                    <a:pt x="395" y="168"/>
                  </a:cubicBezTo>
                  <a:cubicBezTo>
                    <a:pt x="393" y="168"/>
                    <a:pt x="390" y="169"/>
                    <a:pt x="388" y="169"/>
                  </a:cubicBezTo>
                  <a:cubicBezTo>
                    <a:pt x="388" y="173"/>
                    <a:pt x="388" y="173"/>
                    <a:pt x="388" y="173"/>
                  </a:cubicBezTo>
                  <a:cubicBezTo>
                    <a:pt x="392" y="172"/>
                    <a:pt x="396" y="172"/>
                    <a:pt x="399" y="170"/>
                  </a:cubicBezTo>
                  <a:cubicBezTo>
                    <a:pt x="401" y="172"/>
                    <a:pt x="403" y="173"/>
                    <a:pt x="404" y="174"/>
                  </a:cubicBezTo>
                  <a:cubicBezTo>
                    <a:pt x="408" y="177"/>
                    <a:pt x="412" y="171"/>
                    <a:pt x="409" y="168"/>
                  </a:cubicBezTo>
                  <a:cubicBezTo>
                    <a:pt x="403" y="164"/>
                    <a:pt x="397" y="160"/>
                    <a:pt x="391" y="156"/>
                  </a:cubicBezTo>
                  <a:cubicBezTo>
                    <a:pt x="391" y="156"/>
                    <a:pt x="391" y="156"/>
                    <a:pt x="391" y="156"/>
                  </a:cubicBezTo>
                  <a:cubicBezTo>
                    <a:pt x="389" y="154"/>
                    <a:pt x="387" y="152"/>
                    <a:pt x="383" y="151"/>
                  </a:cubicBezTo>
                  <a:cubicBezTo>
                    <a:pt x="383" y="151"/>
                    <a:pt x="383" y="151"/>
                    <a:pt x="383" y="151"/>
                  </a:cubicBezTo>
                  <a:cubicBezTo>
                    <a:pt x="377" y="147"/>
                    <a:pt x="371" y="144"/>
                    <a:pt x="364" y="141"/>
                  </a:cubicBezTo>
                  <a:cubicBezTo>
                    <a:pt x="364" y="141"/>
                    <a:pt x="364" y="141"/>
                    <a:pt x="364" y="141"/>
                  </a:cubicBezTo>
                  <a:cubicBezTo>
                    <a:pt x="363" y="137"/>
                    <a:pt x="363" y="137"/>
                    <a:pt x="363" y="137"/>
                  </a:cubicBezTo>
                  <a:cubicBezTo>
                    <a:pt x="362" y="138"/>
                    <a:pt x="361" y="138"/>
                    <a:pt x="360" y="139"/>
                  </a:cubicBezTo>
                  <a:cubicBezTo>
                    <a:pt x="357" y="137"/>
                    <a:pt x="353" y="136"/>
                    <a:pt x="350" y="135"/>
                  </a:cubicBezTo>
                  <a:cubicBezTo>
                    <a:pt x="352" y="134"/>
                    <a:pt x="353" y="133"/>
                    <a:pt x="355" y="132"/>
                  </a:cubicBezTo>
                  <a:cubicBezTo>
                    <a:pt x="358" y="130"/>
                    <a:pt x="358" y="130"/>
                    <a:pt x="358" y="130"/>
                  </a:cubicBezTo>
                  <a:cubicBezTo>
                    <a:pt x="354" y="129"/>
                    <a:pt x="354" y="129"/>
                    <a:pt x="354" y="129"/>
                  </a:cubicBezTo>
                  <a:cubicBezTo>
                    <a:pt x="351" y="128"/>
                    <a:pt x="347" y="127"/>
                    <a:pt x="344" y="125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4" y="125"/>
                    <a:pt x="344" y="125"/>
                    <a:pt x="344" y="125"/>
                  </a:cubicBezTo>
                  <a:cubicBezTo>
                    <a:pt x="337" y="124"/>
                    <a:pt x="331" y="126"/>
                    <a:pt x="326" y="129"/>
                  </a:cubicBezTo>
                  <a:cubicBezTo>
                    <a:pt x="325" y="129"/>
                    <a:pt x="325" y="129"/>
                    <a:pt x="325" y="129"/>
                  </a:cubicBezTo>
                  <a:cubicBezTo>
                    <a:pt x="326" y="127"/>
                    <a:pt x="328" y="125"/>
                    <a:pt x="329" y="122"/>
                  </a:cubicBezTo>
                  <a:cubicBezTo>
                    <a:pt x="334" y="120"/>
                    <a:pt x="340" y="118"/>
                    <a:pt x="345" y="116"/>
                  </a:cubicBezTo>
                  <a:cubicBezTo>
                    <a:pt x="344" y="112"/>
                    <a:pt x="344" y="112"/>
                    <a:pt x="344" y="112"/>
                  </a:cubicBezTo>
                  <a:cubicBezTo>
                    <a:pt x="340" y="114"/>
                    <a:pt x="337" y="115"/>
                    <a:pt x="333" y="116"/>
                  </a:cubicBezTo>
                  <a:cubicBezTo>
                    <a:pt x="334" y="115"/>
                    <a:pt x="335" y="113"/>
                    <a:pt x="337" y="112"/>
                  </a:cubicBezTo>
                  <a:cubicBezTo>
                    <a:pt x="340" y="110"/>
                    <a:pt x="343" y="107"/>
                    <a:pt x="346" y="106"/>
                  </a:cubicBezTo>
                  <a:cubicBezTo>
                    <a:pt x="344" y="102"/>
                    <a:pt x="344" y="102"/>
                    <a:pt x="344" y="102"/>
                  </a:cubicBezTo>
                  <a:cubicBezTo>
                    <a:pt x="344" y="102"/>
                    <a:pt x="344" y="102"/>
                    <a:pt x="344" y="102"/>
                  </a:cubicBezTo>
                  <a:cubicBezTo>
                    <a:pt x="344" y="102"/>
                    <a:pt x="344" y="103"/>
                    <a:pt x="344" y="103"/>
                  </a:cubicBezTo>
                  <a:cubicBezTo>
                    <a:pt x="345" y="102"/>
                    <a:pt x="346" y="100"/>
                    <a:pt x="346" y="99"/>
                  </a:cubicBezTo>
                  <a:cubicBezTo>
                    <a:pt x="348" y="100"/>
                    <a:pt x="349" y="101"/>
                    <a:pt x="351" y="102"/>
                  </a:cubicBezTo>
                  <a:cubicBezTo>
                    <a:pt x="352" y="105"/>
                    <a:pt x="352" y="105"/>
                    <a:pt x="352" y="105"/>
                  </a:cubicBezTo>
                  <a:cubicBezTo>
                    <a:pt x="352" y="105"/>
                    <a:pt x="353" y="104"/>
                    <a:pt x="354" y="104"/>
                  </a:cubicBezTo>
                  <a:cubicBezTo>
                    <a:pt x="379" y="120"/>
                    <a:pt x="410" y="127"/>
                    <a:pt x="438" y="137"/>
                  </a:cubicBezTo>
                  <a:cubicBezTo>
                    <a:pt x="442" y="139"/>
                    <a:pt x="445" y="132"/>
                    <a:pt x="441" y="131"/>
                  </a:cubicBezTo>
                  <a:cubicBezTo>
                    <a:pt x="426" y="125"/>
                    <a:pt x="411" y="120"/>
                    <a:pt x="396" y="115"/>
                  </a:cubicBezTo>
                  <a:cubicBezTo>
                    <a:pt x="397" y="114"/>
                    <a:pt x="397" y="114"/>
                    <a:pt x="398" y="113"/>
                  </a:cubicBezTo>
                  <a:cubicBezTo>
                    <a:pt x="394" y="111"/>
                    <a:pt x="394" y="111"/>
                    <a:pt x="394" y="111"/>
                  </a:cubicBezTo>
                  <a:cubicBezTo>
                    <a:pt x="394" y="112"/>
                    <a:pt x="393" y="113"/>
                    <a:pt x="393" y="113"/>
                  </a:cubicBezTo>
                  <a:cubicBezTo>
                    <a:pt x="392" y="113"/>
                    <a:pt x="392" y="113"/>
                    <a:pt x="392" y="113"/>
                  </a:cubicBezTo>
                  <a:cubicBezTo>
                    <a:pt x="389" y="112"/>
                    <a:pt x="385" y="111"/>
                    <a:pt x="382" y="109"/>
                  </a:cubicBezTo>
                  <a:cubicBezTo>
                    <a:pt x="389" y="108"/>
                    <a:pt x="395" y="106"/>
                    <a:pt x="402" y="105"/>
                  </a:cubicBezTo>
                  <a:cubicBezTo>
                    <a:pt x="401" y="101"/>
                    <a:pt x="401" y="101"/>
                    <a:pt x="401" y="101"/>
                  </a:cubicBezTo>
                  <a:cubicBezTo>
                    <a:pt x="401" y="101"/>
                    <a:pt x="401" y="101"/>
                    <a:pt x="401" y="101"/>
                  </a:cubicBezTo>
                  <a:cubicBezTo>
                    <a:pt x="393" y="103"/>
                    <a:pt x="384" y="105"/>
                    <a:pt x="376" y="107"/>
                  </a:cubicBezTo>
                  <a:cubicBezTo>
                    <a:pt x="375" y="106"/>
                    <a:pt x="373" y="106"/>
                    <a:pt x="371" y="105"/>
                  </a:cubicBezTo>
                  <a:cubicBezTo>
                    <a:pt x="378" y="103"/>
                    <a:pt x="386" y="101"/>
                    <a:pt x="393" y="99"/>
                  </a:cubicBezTo>
                  <a:cubicBezTo>
                    <a:pt x="392" y="96"/>
                    <a:pt x="392" y="96"/>
                    <a:pt x="392" y="96"/>
                  </a:cubicBezTo>
                  <a:cubicBezTo>
                    <a:pt x="384" y="97"/>
                    <a:pt x="376" y="99"/>
                    <a:pt x="369" y="102"/>
                  </a:cubicBezTo>
                  <a:cubicBezTo>
                    <a:pt x="370" y="104"/>
                    <a:pt x="370" y="104"/>
                    <a:pt x="370" y="104"/>
                  </a:cubicBezTo>
                  <a:cubicBezTo>
                    <a:pt x="367" y="103"/>
                    <a:pt x="365" y="102"/>
                    <a:pt x="362" y="101"/>
                  </a:cubicBezTo>
                  <a:cubicBezTo>
                    <a:pt x="370" y="98"/>
                    <a:pt x="378" y="95"/>
                    <a:pt x="386" y="95"/>
                  </a:cubicBezTo>
                  <a:cubicBezTo>
                    <a:pt x="386" y="91"/>
                    <a:pt x="386" y="91"/>
                    <a:pt x="386" y="91"/>
                  </a:cubicBezTo>
                  <a:cubicBezTo>
                    <a:pt x="376" y="92"/>
                    <a:pt x="367" y="95"/>
                    <a:pt x="358" y="99"/>
                  </a:cubicBezTo>
                  <a:cubicBezTo>
                    <a:pt x="356" y="98"/>
                    <a:pt x="354" y="96"/>
                    <a:pt x="352" y="95"/>
                  </a:cubicBezTo>
                  <a:cubicBezTo>
                    <a:pt x="352" y="95"/>
                    <a:pt x="352" y="95"/>
                    <a:pt x="353" y="95"/>
                  </a:cubicBezTo>
                  <a:cubicBezTo>
                    <a:pt x="360" y="92"/>
                    <a:pt x="370" y="91"/>
                    <a:pt x="379" y="90"/>
                  </a:cubicBezTo>
                  <a:cubicBezTo>
                    <a:pt x="382" y="90"/>
                    <a:pt x="386" y="90"/>
                    <a:pt x="389" y="90"/>
                  </a:cubicBezTo>
                  <a:cubicBezTo>
                    <a:pt x="389" y="88"/>
                    <a:pt x="389" y="88"/>
                    <a:pt x="389" y="88"/>
                  </a:cubicBezTo>
                  <a:cubicBezTo>
                    <a:pt x="433" y="104"/>
                    <a:pt x="473" y="132"/>
                    <a:pt x="518" y="146"/>
                  </a:cubicBezTo>
                  <a:cubicBezTo>
                    <a:pt x="522" y="147"/>
                    <a:pt x="524" y="142"/>
                    <a:pt x="520" y="140"/>
                  </a:cubicBezTo>
                  <a:cubicBezTo>
                    <a:pt x="481" y="126"/>
                    <a:pt x="444" y="104"/>
                    <a:pt x="405" y="89"/>
                  </a:cubicBezTo>
                  <a:cubicBezTo>
                    <a:pt x="407" y="89"/>
                    <a:pt x="409" y="89"/>
                    <a:pt x="412" y="89"/>
                  </a:cubicBezTo>
                  <a:cubicBezTo>
                    <a:pt x="412" y="88"/>
                    <a:pt x="412" y="88"/>
                    <a:pt x="412" y="88"/>
                  </a:cubicBezTo>
                  <a:cubicBezTo>
                    <a:pt x="413" y="88"/>
                    <a:pt x="415" y="88"/>
                    <a:pt x="417" y="88"/>
                  </a:cubicBezTo>
                  <a:cubicBezTo>
                    <a:pt x="417" y="88"/>
                    <a:pt x="417" y="88"/>
                    <a:pt x="417" y="88"/>
                  </a:cubicBezTo>
                  <a:cubicBezTo>
                    <a:pt x="417" y="88"/>
                    <a:pt x="417" y="88"/>
                    <a:pt x="417" y="88"/>
                  </a:cubicBezTo>
                  <a:cubicBezTo>
                    <a:pt x="417" y="88"/>
                    <a:pt x="417" y="88"/>
                    <a:pt x="417" y="88"/>
                  </a:cubicBezTo>
                  <a:cubicBezTo>
                    <a:pt x="417" y="87"/>
                    <a:pt x="417" y="87"/>
                    <a:pt x="417" y="87"/>
                  </a:cubicBezTo>
                  <a:cubicBezTo>
                    <a:pt x="418" y="88"/>
                    <a:pt x="420" y="88"/>
                    <a:pt x="422" y="89"/>
                  </a:cubicBezTo>
                  <a:cubicBezTo>
                    <a:pt x="422" y="89"/>
                    <a:pt x="423" y="90"/>
                    <a:pt x="423" y="90"/>
                  </a:cubicBezTo>
                  <a:cubicBezTo>
                    <a:pt x="423" y="90"/>
                    <a:pt x="423" y="90"/>
                    <a:pt x="423" y="90"/>
                  </a:cubicBezTo>
                  <a:cubicBezTo>
                    <a:pt x="423" y="90"/>
                    <a:pt x="423" y="90"/>
                    <a:pt x="423" y="90"/>
                  </a:cubicBezTo>
                  <a:cubicBezTo>
                    <a:pt x="436" y="95"/>
                    <a:pt x="450" y="99"/>
                    <a:pt x="463" y="103"/>
                  </a:cubicBezTo>
                  <a:cubicBezTo>
                    <a:pt x="463" y="102"/>
                    <a:pt x="463" y="102"/>
                    <a:pt x="463" y="102"/>
                  </a:cubicBezTo>
                  <a:cubicBezTo>
                    <a:pt x="471" y="107"/>
                    <a:pt x="480" y="112"/>
                    <a:pt x="488" y="115"/>
                  </a:cubicBezTo>
                  <a:cubicBezTo>
                    <a:pt x="486" y="116"/>
                    <a:pt x="485" y="116"/>
                    <a:pt x="484" y="117"/>
                  </a:cubicBezTo>
                  <a:cubicBezTo>
                    <a:pt x="485" y="120"/>
                    <a:pt x="485" y="120"/>
                    <a:pt x="485" y="120"/>
                  </a:cubicBezTo>
                  <a:cubicBezTo>
                    <a:pt x="485" y="120"/>
                    <a:pt x="485" y="120"/>
                    <a:pt x="485" y="120"/>
                  </a:cubicBezTo>
                  <a:cubicBezTo>
                    <a:pt x="485" y="120"/>
                    <a:pt x="485" y="120"/>
                    <a:pt x="485" y="120"/>
                  </a:cubicBezTo>
                  <a:cubicBezTo>
                    <a:pt x="485" y="120"/>
                    <a:pt x="485" y="120"/>
                    <a:pt x="485" y="120"/>
                  </a:cubicBezTo>
                  <a:cubicBezTo>
                    <a:pt x="488" y="120"/>
                    <a:pt x="490" y="119"/>
                    <a:pt x="493" y="118"/>
                  </a:cubicBezTo>
                  <a:cubicBezTo>
                    <a:pt x="493" y="118"/>
                    <a:pt x="494" y="118"/>
                    <a:pt x="495" y="119"/>
                  </a:cubicBezTo>
                  <a:cubicBezTo>
                    <a:pt x="496" y="117"/>
                    <a:pt x="496" y="117"/>
                    <a:pt x="496" y="117"/>
                  </a:cubicBezTo>
                  <a:cubicBezTo>
                    <a:pt x="497" y="116"/>
                    <a:pt x="498" y="116"/>
                    <a:pt x="500" y="115"/>
                  </a:cubicBezTo>
                  <a:cubicBezTo>
                    <a:pt x="503" y="114"/>
                    <a:pt x="506" y="112"/>
                    <a:pt x="509" y="111"/>
                  </a:cubicBezTo>
                  <a:cubicBezTo>
                    <a:pt x="512" y="110"/>
                    <a:pt x="515" y="109"/>
                    <a:pt x="518" y="108"/>
                  </a:cubicBezTo>
                  <a:cubicBezTo>
                    <a:pt x="526" y="104"/>
                    <a:pt x="532" y="97"/>
                    <a:pt x="535" y="89"/>
                  </a:cubicBezTo>
                  <a:cubicBezTo>
                    <a:pt x="536" y="85"/>
                    <a:pt x="537" y="81"/>
                    <a:pt x="537" y="78"/>
                  </a:cubicBezTo>
                  <a:cubicBezTo>
                    <a:pt x="537" y="74"/>
                    <a:pt x="537" y="70"/>
                    <a:pt x="536" y="67"/>
                  </a:cubicBezTo>
                  <a:cubicBezTo>
                    <a:pt x="534" y="60"/>
                    <a:pt x="530" y="53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2" y="48"/>
                    <a:pt x="522" y="48"/>
                    <a:pt x="522" y="48"/>
                  </a:cubicBezTo>
                  <a:cubicBezTo>
                    <a:pt x="529" y="58"/>
                    <a:pt x="533" y="68"/>
                    <a:pt x="533" y="77"/>
                  </a:cubicBezTo>
                  <a:cubicBezTo>
                    <a:pt x="533" y="79"/>
                    <a:pt x="532" y="81"/>
                    <a:pt x="532" y="83"/>
                  </a:cubicBezTo>
                  <a:cubicBezTo>
                    <a:pt x="529" y="91"/>
                    <a:pt x="523" y="97"/>
                    <a:pt x="515" y="103"/>
                  </a:cubicBezTo>
                  <a:cubicBezTo>
                    <a:pt x="517" y="100"/>
                    <a:pt x="518" y="98"/>
                    <a:pt x="519" y="95"/>
                  </a:cubicBezTo>
                  <a:cubicBezTo>
                    <a:pt x="521" y="88"/>
                    <a:pt x="521" y="81"/>
                    <a:pt x="518" y="74"/>
                  </a:cubicBezTo>
                  <a:cubicBezTo>
                    <a:pt x="515" y="66"/>
                    <a:pt x="509" y="58"/>
                    <a:pt x="502" y="51"/>
                  </a:cubicBezTo>
                  <a:cubicBezTo>
                    <a:pt x="499" y="53"/>
                    <a:pt x="499" y="53"/>
                    <a:pt x="499" y="53"/>
                  </a:cubicBezTo>
                  <a:cubicBezTo>
                    <a:pt x="499" y="54"/>
                    <a:pt x="499" y="54"/>
                    <a:pt x="500" y="54"/>
                  </a:cubicBezTo>
                  <a:cubicBezTo>
                    <a:pt x="507" y="61"/>
                    <a:pt x="511" y="69"/>
                    <a:pt x="514" y="75"/>
                  </a:cubicBezTo>
                  <a:cubicBezTo>
                    <a:pt x="517" y="82"/>
                    <a:pt x="517" y="88"/>
                    <a:pt x="515" y="94"/>
                  </a:cubicBezTo>
                  <a:cubicBezTo>
                    <a:pt x="514" y="99"/>
                    <a:pt x="511" y="103"/>
                    <a:pt x="505" y="107"/>
                  </a:cubicBezTo>
                  <a:cubicBezTo>
                    <a:pt x="505" y="107"/>
                    <a:pt x="505" y="107"/>
                    <a:pt x="505" y="108"/>
                  </a:cubicBezTo>
                  <a:cubicBezTo>
                    <a:pt x="504" y="108"/>
                    <a:pt x="504" y="108"/>
                    <a:pt x="503" y="108"/>
                  </a:cubicBezTo>
                  <a:cubicBezTo>
                    <a:pt x="505" y="105"/>
                    <a:pt x="505" y="105"/>
                    <a:pt x="505" y="105"/>
                  </a:cubicBezTo>
                  <a:cubicBezTo>
                    <a:pt x="501" y="101"/>
                    <a:pt x="495" y="97"/>
                    <a:pt x="489" y="93"/>
                  </a:cubicBezTo>
                  <a:cubicBezTo>
                    <a:pt x="477" y="86"/>
                    <a:pt x="463" y="80"/>
                    <a:pt x="451" y="77"/>
                  </a:cubicBezTo>
                  <a:cubicBezTo>
                    <a:pt x="447" y="75"/>
                    <a:pt x="443" y="74"/>
                    <a:pt x="440" y="73"/>
                  </a:cubicBezTo>
                  <a:cubicBezTo>
                    <a:pt x="439" y="77"/>
                    <a:pt x="439" y="77"/>
                    <a:pt x="439" y="77"/>
                  </a:cubicBezTo>
                  <a:cubicBezTo>
                    <a:pt x="442" y="78"/>
                    <a:pt x="446" y="79"/>
                    <a:pt x="450" y="80"/>
                  </a:cubicBezTo>
                  <a:cubicBezTo>
                    <a:pt x="450" y="80"/>
                    <a:pt x="450" y="80"/>
                    <a:pt x="450" y="80"/>
                  </a:cubicBezTo>
                  <a:cubicBezTo>
                    <a:pt x="467" y="86"/>
                    <a:pt x="489" y="95"/>
                    <a:pt x="503" y="108"/>
                  </a:cubicBezTo>
                  <a:cubicBezTo>
                    <a:pt x="498" y="108"/>
                    <a:pt x="492" y="108"/>
                    <a:pt x="485" y="107"/>
                  </a:cubicBezTo>
                  <a:cubicBezTo>
                    <a:pt x="485" y="107"/>
                    <a:pt x="485" y="107"/>
                    <a:pt x="485" y="107"/>
                  </a:cubicBezTo>
                  <a:cubicBezTo>
                    <a:pt x="485" y="110"/>
                    <a:pt x="485" y="110"/>
                    <a:pt x="485" y="110"/>
                  </a:cubicBezTo>
                  <a:cubicBezTo>
                    <a:pt x="476" y="105"/>
                    <a:pt x="466" y="100"/>
                    <a:pt x="457" y="95"/>
                  </a:cubicBezTo>
                  <a:cubicBezTo>
                    <a:pt x="453" y="93"/>
                    <a:pt x="449" y="91"/>
                    <a:pt x="445" y="89"/>
                  </a:cubicBezTo>
                  <a:cubicBezTo>
                    <a:pt x="446" y="89"/>
                    <a:pt x="446" y="89"/>
                    <a:pt x="446" y="89"/>
                  </a:cubicBezTo>
                  <a:cubicBezTo>
                    <a:pt x="445" y="88"/>
                    <a:pt x="445" y="88"/>
                    <a:pt x="445" y="88"/>
                  </a:cubicBezTo>
                  <a:cubicBezTo>
                    <a:pt x="444" y="88"/>
                    <a:pt x="444" y="88"/>
                    <a:pt x="443" y="88"/>
                  </a:cubicBezTo>
                  <a:cubicBezTo>
                    <a:pt x="439" y="86"/>
                    <a:pt x="434" y="84"/>
                    <a:pt x="430" y="82"/>
                  </a:cubicBezTo>
                  <a:cubicBezTo>
                    <a:pt x="425" y="79"/>
                    <a:pt x="419" y="75"/>
                    <a:pt x="414" y="70"/>
                  </a:cubicBezTo>
                  <a:cubicBezTo>
                    <a:pt x="412" y="68"/>
                    <a:pt x="410" y="66"/>
                    <a:pt x="408" y="64"/>
                  </a:cubicBezTo>
                  <a:cubicBezTo>
                    <a:pt x="408" y="62"/>
                    <a:pt x="408" y="60"/>
                    <a:pt x="409" y="58"/>
                  </a:cubicBezTo>
                  <a:cubicBezTo>
                    <a:pt x="410" y="54"/>
                    <a:pt x="413" y="50"/>
                    <a:pt x="418" y="47"/>
                  </a:cubicBezTo>
                  <a:cubicBezTo>
                    <a:pt x="425" y="41"/>
                    <a:pt x="435" y="37"/>
                    <a:pt x="445" y="35"/>
                  </a:cubicBezTo>
                  <a:cubicBezTo>
                    <a:pt x="445" y="35"/>
                    <a:pt x="446" y="35"/>
                    <a:pt x="446" y="35"/>
                  </a:cubicBezTo>
                  <a:cubicBezTo>
                    <a:pt x="450" y="34"/>
                    <a:pt x="453" y="34"/>
                    <a:pt x="456" y="35"/>
                  </a:cubicBezTo>
                  <a:cubicBezTo>
                    <a:pt x="456" y="33"/>
                    <a:pt x="456" y="33"/>
                    <a:pt x="456" y="33"/>
                  </a:cubicBezTo>
                  <a:cubicBezTo>
                    <a:pt x="457" y="33"/>
                    <a:pt x="457" y="33"/>
                    <a:pt x="458" y="33"/>
                  </a:cubicBezTo>
                  <a:cubicBezTo>
                    <a:pt x="464" y="32"/>
                    <a:pt x="469" y="32"/>
                    <a:pt x="474" y="32"/>
                  </a:cubicBezTo>
                  <a:cubicBezTo>
                    <a:pt x="474" y="28"/>
                    <a:pt x="474" y="28"/>
                    <a:pt x="474" y="28"/>
                  </a:cubicBezTo>
                  <a:cubicBezTo>
                    <a:pt x="468" y="27"/>
                    <a:pt x="451" y="27"/>
                    <a:pt x="435" y="28"/>
                  </a:cubicBezTo>
                  <a:cubicBezTo>
                    <a:pt x="432" y="28"/>
                    <a:pt x="428" y="28"/>
                    <a:pt x="425" y="29"/>
                  </a:cubicBezTo>
                  <a:cubicBezTo>
                    <a:pt x="436" y="25"/>
                    <a:pt x="451" y="24"/>
                    <a:pt x="464" y="26"/>
                  </a:cubicBezTo>
                  <a:cubicBezTo>
                    <a:pt x="476" y="27"/>
                    <a:pt x="488" y="29"/>
                    <a:pt x="497" y="32"/>
                  </a:cubicBezTo>
                  <a:cubicBezTo>
                    <a:pt x="500" y="33"/>
                    <a:pt x="502" y="33"/>
                    <a:pt x="503" y="34"/>
                  </a:cubicBezTo>
                  <a:cubicBezTo>
                    <a:pt x="505" y="30"/>
                    <a:pt x="505" y="30"/>
                    <a:pt x="505" y="30"/>
                  </a:cubicBezTo>
                  <a:cubicBezTo>
                    <a:pt x="491" y="26"/>
                    <a:pt x="470" y="21"/>
                    <a:pt x="450" y="21"/>
                  </a:cubicBezTo>
                  <a:cubicBezTo>
                    <a:pt x="442" y="21"/>
                    <a:pt x="435" y="22"/>
                    <a:pt x="429" y="23"/>
                  </a:cubicBezTo>
                  <a:cubicBezTo>
                    <a:pt x="453" y="15"/>
                    <a:pt x="480" y="16"/>
                    <a:pt x="504" y="24"/>
                  </a:cubicBezTo>
                  <a:cubicBezTo>
                    <a:pt x="522" y="30"/>
                    <a:pt x="538" y="42"/>
                    <a:pt x="546" y="60"/>
                  </a:cubicBezTo>
                  <a:cubicBezTo>
                    <a:pt x="556" y="85"/>
                    <a:pt x="538" y="106"/>
                    <a:pt x="528" y="127"/>
                  </a:cubicBezTo>
                  <a:cubicBezTo>
                    <a:pt x="526" y="131"/>
                    <a:pt x="531" y="135"/>
                    <a:pt x="534" y="132"/>
                  </a:cubicBezTo>
                  <a:cubicBezTo>
                    <a:pt x="552" y="116"/>
                    <a:pt x="562" y="86"/>
                    <a:pt x="556" y="62"/>
                  </a:cubicBezTo>
                  <a:close/>
                  <a:moveTo>
                    <a:pt x="103" y="700"/>
                  </a:moveTo>
                  <a:cubicBezTo>
                    <a:pt x="104" y="688"/>
                    <a:pt x="107" y="677"/>
                    <a:pt x="110" y="665"/>
                  </a:cubicBezTo>
                  <a:lnTo>
                    <a:pt x="103" y="700"/>
                  </a:lnTo>
                  <a:close/>
                  <a:moveTo>
                    <a:pt x="323" y="180"/>
                  </a:moveTo>
                  <a:cubicBezTo>
                    <a:pt x="312" y="194"/>
                    <a:pt x="303" y="208"/>
                    <a:pt x="295" y="223"/>
                  </a:cubicBezTo>
                  <a:cubicBezTo>
                    <a:pt x="298" y="225"/>
                    <a:pt x="298" y="225"/>
                    <a:pt x="298" y="225"/>
                  </a:cubicBezTo>
                  <a:cubicBezTo>
                    <a:pt x="307" y="210"/>
                    <a:pt x="316" y="195"/>
                    <a:pt x="327" y="182"/>
                  </a:cubicBezTo>
                  <a:cubicBezTo>
                    <a:pt x="334" y="184"/>
                    <a:pt x="341" y="186"/>
                    <a:pt x="347" y="189"/>
                  </a:cubicBezTo>
                  <a:cubicBezTo>
                    <a:pt x="345" y="191"/>
                    <a:pt x="343" y="193"/>
                    <a:pt x="342" y="195"/>
                  </a:cubicBezTo>
                  <a:cubicBezTo>
                    <a:pt x="341" y="195"/>
                    <a:pt x="341" y="195"/>
                    <a:pt x="341" y="195"/>
                  </a:cubicBezTo>
                  <a:cubicBezTo>
                    <a:pt x="341" y="195"/>
                    <a:pt x="341" y="195"/>
                    <a:pt x="341" y="195"/>
                  </a:cubicBezTo>
                  <a:cubicBezTo>
                    <a:pt x="328" y="210"/>
                    <a:pt x="316" y="226"/>
                    <a:pt x="305" y="242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305" y="245"/>
                    <a:pt x="304" y="247"/>
                    <a:pt x="303" y="249"/>
                  </a:cubicBezTo>
                  <a:cubicBezTo>
                    <a:pt x="304" y="250"/>
                    <a:pt x="304" y="250"/>
                    <a:pt x="304" y="250"/>
                  </a:cubicBezTo>
                  <a:cubicBezTo>
                    <a:pt x="238" y="333"/>
                    <a:pt x="190" y="427"/>
                    <a:pt x="152" y="526"/>
                  </a:cubicBezTo>
                  <a:cubicBezTo>
                    <a:pt x="111" y="634"/>
                    <a:pt x="77" y="750"/>
                    <a:pt x="61" y="866"/>
                  </a:cubicBezTo>
                  <a:cubicBezTo>
                    <a:pt x="60" y="871"/>
                    <a:pt x="67" y="872"/>
                    <a:pt x="69" y="868"/>
                  </a:cubicBezTo>
                  <a:cubicBezTo>
                    <a:pt x="72" y="868"/>
                    <a:pt x="72" y="868"/>
                    <a:pt x="72" y="868"/>
                  </a:cubicBezTo>
                  <a:cubicBezTo>
                    <a:pt x="71" y="873"/>
                    <a:pt x="70" y="877"/>
                    <a:pt x="70" y="881"/>
                  </a:cubicBezTo>
                  <a:cubicBezTo>
                    <a:pt x="67" y="904"/>
                    <a:pt x="65" y="923"/>
                    <a:pt x="64" y="932"/>
                  </a:cubicBezTo>
                  <a:cubicBezTo>
                    <a:pt x="56" y="917"/>
                    <a:pt x="55" y="897"/>
                    <a:pt x="50" y="881"/>
                  </a:cubicBezTo>
                  <a:cubicBezTo>
                    <a:pt x="50" y="879"/>
                    <a:pt x="49" y="879"/>
                    <a:pt x="47" y="879"/>
                  </a:cubicBezTo>
                  <a:cubicBezTo>
                    <a:pt x="48" y="875"/>
                    <a:pt x="48" y="872"/>
                    <a:pt x="48" y="868"/>
                  </a:cubicBezTo>
                  <a:cubicBezTo>
                    <a:pt x="51" y="826"/>
                    <a:pt x="65" y="784"/>
                    <a:pt x="78" y="743"/>
                  </a:cubicBezTo>
                  <a:cubicBezTo>
                    <a:pt x="81" y="734"/>
                    <a:pt x="83" y="725"/>
                    <a:pt x="86" y="716"/>
                  </a:cubicBezTo>
                  <a:cubicBezTo>
                    <a:pt x="82" y="715"/>
                    <a:pt x="82" y="715"/>
                    <a:pt x="82" y="715"/>
                  </a:cubicBezTo>
                  <a:cubicBezTo>
                    <a:pt x="67" y="767"/>
                    <a:pt x="46" y="823"/>
                    <a:pt x="44" y="879"/>
                  </a:cubicBezTo>
                  <a:cubicBezTo>
                    <a:pt x="47" y="879"/>
                    <a:pt x="47" y="879"/>
                    <a:pt x="47" y="879"/>
                  </a:cubicBezTo>
                  <a:cubicBezTo>
                    <a:pt x="46" y="879"/>
                    <a:pt x="45" y="879"/>
                    <a:pt x="45" y="880"/>
                  </a:cubicBezTo>
                  <a:cubicBezTo>
                    <a:pt x="38" y="887"/>
                    <a:pt x="30" y="894"/>
                    <a:pt x="23" y="901"/>
                  </a:cubicBezTo>
                  <a:cubicBezTo>
                    <a:pt x="26" y="885"/>
                    <a:pt x="29" y="869"/>
                    <a:pt x="33" y="854"/>
                  </a:cubicBezTo>
                  <a:cubicBezTo>
                    <a:pt x="33" y="858"/>
                    <a:pt x="33" y="863"/>
                    <a:pt x="34" y="868"/>
                  </a:cubicBezTo>
                  <a:cubicBezTo>
                    <a:pt x="38" y="867"/>
                    <a:pt x="38" y="867"/>
                    <a:pt x="38" y="867"/>
                  </a:cubicBezTo>
                  <a:cubicBezTo>
                    <a:pt x="37" y="865"/>
                    <a:pt x="37" y="864"/>
                    <a:pt x="37" y="862"/>
                  </a:cubicBezTo>
                  <a:cubicBezTo>
                    <a:pt x="35" y="845"/>
                    <a:pt x="40" y="827"/>
                    <a:pt x="45" y="809"/>
                  </a:cubicBezTo>
                  <a:cubicBezTo>
                    <a:pt x="47" y="803"/>
                    <a:pt x="49" y="797"/>
                    <a:pt x="51" y="791"/>
                  </a:cubicBezTo>
                  <a:cubicBezTo>
                    <a:pt x="53" y="787"/>
                    <a:pt x="54" y="783"/>
                    <a:pt x="55" y="779"/>
                  </a:cubicBezTo>
                  <a:cubicBezTo>
                    <a:pt x="56" y="778"/>
                    <a:pt x="56" y="777"/>
                    <a:pt x="56" y="776"/>
                  </a:cubicBezTo>
                  <a:cubicBezTo>
                    <a:pt x="53" y="775"/>
                    <a:pt x="53" y="775"/>
                    <a:pt x="53" y="775"/>
                  </a:cubicBezTo>
                  <a:cubicBezTo>
                    <a:pt x="52" y="776"/>
                    <a:pt x="52" y="777"/>
                    <a:pt x="52" y="778"/>
                  </a:cubicBezTo>
                  <a:cubicBezTo>
                    <a:pt x="51" y="779"/>
                    <a:pt x="51" y="781"/>
                    <a:pt x="50" y="782"/>
                  </a:cubicBezTo>
                  <a:cubicBezTo>
                    <a:pt x="72" y="702"/>
                    <a:pt x="98" y="624"/>
                    <a:pt x="129" y="547"/>
                  </a:cubicBezTo>
                  <a:cubicBezTo>
                    <a:pt x="176" y="430"/>
                    <a:pt x="221" y="309"/>
                    <a:pt x="289" y="203"/>
                  </a:cubicBezTo>
                  <a:cubicBezTo>
                    <a:pt x="290" y="202"/>
                    <a:pt x="290" y="202"/>
                    <a:pt x="291" y="202"/>
                  </a:cubicBezTo>
                  <a:cubicBezTo>
                    <a:pt x="285" y="212"/>
                    <a:pt x="279" y="222"/>
                    <a:pt x="273" y="232"/>
                  </a:cubicBezTo>
                  <a:cubicBezTo>
                    <a:pt x="277" y="234"/>
                    <a:pt x="277" y="234"/>
                    <a:pt x="277" y="234"/>
                  </a:cubicBezTo>
                  <a:cubicBezTo>
                    <a:pt x="284" y="221"/>
                    <a:pt x="291" y="209"/>
                    <a:pt x="298" y="196"/>
                  </a:cubicBezTo>
                  <a:cubicBezTo>
                    <a:pt x="299" y="195"/>
                    <a:pt x="300" y="195"/>
                    <a:pt x="301" y="194"/>
                  </a:cubicBezTo>
                  <a:cubicBezTo>
                    <a:pt x="294" y="207"/>
                    <a:pt x="287" y="221"/>
                    <a:pt x="281" y="235"/>
                  </a:cubicBezTo>
                  <a:cubicBezTo>
                    <a:pt x="284" y="236"/>
                    <a:pt x="284" y="236"/>
                    <a:pt x="284" y="236"/>
                  </a:cubicBezTo>
                  <a:cubicBezTo>
                    <a:pt x="292" y="221"/>
                    <a:pt x="300" y="205"/>
                    <a:pt x="308" y="189"/>
                  </a:cubicBezTo>
                  <a:cubicBezTo>
                    <a:pt x="311" y="187"/>
                    <a:pt x="313" y="186"/>
                    <a:pt x="316" y="184"/>
                  </a:cubicBezTo>
                  <a:cubicBezTo>
                    <a:pt x="314" y="180"/>
                    <a:pt x="314" y="180"/>
                    <a:pt x="314" y="180"/>
                  </a:cubicBezTo>
                  <a:cubicBezTo>
                    <a:pt x="313" y="181"/>
                    <a:pt x="312" y="182"/>
                    <a:pt x="312" y="182"/>
                  </a:cubicBezTo>
                  <a:cubicBezTo>
                    <a:pt x="312" y="182"/>
                    <a:pt x="312" y="182"/>
                    <a:pt x="312" y="181"/>
                  </a:cubicBezTo>
                  <a:cubicBezTo>
                    <a:pt x="310" y="180"/>
                    <a:pt x="310" y="180"/>
                    <a:pt x="310" y="180"/>
                  </a:cubicBezTo>
                  <a:cubicBezTo>
                    <a:pt x="311" y="179"/>
                    <a:pt x="312" y="179"/>
                    <a:pt x="314" y="178"/>
                  </a:cubicBezTo>
                  <a:cubicBezTo>
                    <a:pt x="317" y="179"/>
                    <a:pt x="320" y="180"/>
                    <a:pt x="323" y="180"/>
                  </a:cubicBezTo>
                  <a:close/>
                  <a:moveTo>
                    <a:pt x="331" y="131"/>
                  </a:moveTo>
                  <a:cubicBezTo>
                    <a:pt x="333" y="130"/>
                    <a:pt x="334" y="130"/>
                    <a:pt x="335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30"/>
                    <a:pt x="335" y="130"/>
                    <a:pt x="334" y="131"/>
                  </a:cubicBezTo>
                  <a:cubicBezTo>
                    <a:pt x="334" y="130"/>
                    <a:pt x="333" y="130"/>
                    <a:pt x="332" y="130"/>
                  </a:cubicBezTo>
                  <a:lnTo>
                    <a:pt x="331" y="131"/>
                  </a:lnTo>
                  <a:close/>
                  <a:moveTo>
                    <a:pt x="343" y="129"/>
                  </a:moveTo>
                  <a:cubicBezTo>
                    <a:pt x="343" y="129"/>
                    <a:pt x="343" y="129"/>
                    <a:pt x="343" y="129"/>
                  </a:cubicBezTo>
                  <a:cubicBezTo>
                    <a:pt x="345" y="130"/>
                    <a:pt x="347" y="130"/>
                    <a:pt x="349" y="131"/>
                  </a:cubicBezTo>
                  <a:cubicBezTo>
                    <a:pt x="346" y="133"/>
                    <a:pt x="344" y="134"/>
                    <a:pt x="341" y="135"/>
                  </a:cubicBezTo>
                  <a:cubicBezTo>
                    <a:pt x="342" y="132"/>
                    <a:pt x="342" y="132"/>
                    <a:pt x="342" y="132"/>
                  </a:cubicBezTo>
                  <a:cubicBezTo>
                    <a:pt x="340" y="132"/>
                    <a:pt x="339" y="132"/>
                    <a:pt x="338" y="131"/>
                  </a:cubicBezTo>
                  <a:cubicBezTo>
                    <a:pt x="336" y="129"/>
                    <a:pt x="336" y="129"/>
                    <a:pt x="336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6" y="129"/>
                    <a:pt x="336" y="129"/>
                    <a:pt x="337" y="129"/>
                  </a:cubicBezTo>
                  <a:cubicBezTo>
                    <a:pt x="339" y="129"/>
                    <a:pt x="341" y="129"/>
                    <a:pt x="343" y="129"/>
                  </a:cubicBezTo>
                  <a:close/>
                  <a:moveTo>
                    <a:pt x="328" y="137"/>
                  </a:moveTo>
                  <a:cubicBezTo>
                    <a:pt x="325" y="139"/>
                    <a:pt x="323" y="141"/>
                    <a:pt x="320" y="142"/>
                  </a:cubicBezTo>
                  <a:cubicBezTo>
                    <a:pt x="319" y="144"/>
                    <a:pt x="317" y="145"/>
                    <a:pt x="315" y="146"/>
                  </a:cubicBezTo>
                  <a:cubicBezTo>
                    <a:pt x="317" y="142"/>
                    <a:pt x="319" y="139"/>
                    <a:pt x="321" y="136"/>
                  </a:cubicBezTo>
                  <a:cubicBezTo>
                    <a:pt x="323" y="136"/>
                    <a:pt x="325" y="136"/>
                    <a:pt x="328" y="137"/>
                  </a:cubicBezTo>
                  <a:close/>
                  <a:moveTo>
                    <a:pt x="341" y="91"/>
                  </a:moveTo>
                  <a:cubicBezTo>
                    <a:pt x="345" y="91"/>
                    <a:pt x="349" y="91"/>
                    <a:pt x="354" y="91"/>
                  </a:cubicBezTo>
                  <a:cubicBezTo>
                    <a:pt x="353" y="91"/>
                    <a:pt x="352" y="91"/>
                    <a:pt x="351" y="91"/>
                  </a:cubicBezTo>
                  <a:cubicBezTo>
                    <a:pt x="348" y="93"/>
                    <a:pt x="345" y="94"/>
                    <a:pt x="344" y="96"/>
                  </a:cubicBezTo>
                  <a:lnTo>
                    <a:pt x="341" y="91"/>
                  </a:lnTo>
                  <a:close/>
                  <a:moveTo>
                    <a:pt x="416" y="43"/>
                  </a:moveTo>
                  <a:cubicBezTo>
                    <a:pt x="411" y="47"/>
                    <a:pt x="407" y="52"/>
                    <a:pt x="405" y="57"/>
                  </a:cubicBezTo>
                  <a:cubicBezTo>
                    <a:pt x="405" y="58"/>
                    <a:pt x="405" y="59"/>
                    <a:pt x="405" y="59"/>
                  </a:cubicBezTo>
                  <a:cubicBezTo>
                    <a:pt x="404" y="58"/>
                    <a:pt x="403" y="57"/>
                    <a:pt x="403" y="56"/>
                  </a:cubicBezTo>
                  <a:cubicBezTo>
                    <a:pt x="403" y="54"/>
                    <a:pt x="403" y="52"/>
                    <a:pt x="404" y="50"/>
                  </a:cubicBezTo>
                  <a:cubicBezTo>
                    <a:pt x="404" y="49"/>
                    <a:pt x="405" y="47"/>
                    <a:pt x="406" y="46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6" y="45"/>
                    <a:pt x="407" y="44"/>
                    <a:pt x="407" y="44"/>
                  </a:cubicBezTo>
                  <a:cubicBezTo>
                    <a:pt x="412" y="41"/>
                    <a:pt x="420" y="38"/>
                    <a:pt x="427" y="37"/>
                  </a:cubicBezTo>
                  <a:cubicBezTo>
                    <a:pt x="423" y="39"/>
                    <a:pt x="419" y="41"/>
                    <a:pt x="416" y="43"/>
                  </a:cubicBezTo>
                  <a:close/>
                  <a:moveTo>
                    <a:pt x="419" y="81"/>
                  </a:moveTo>
                  <a:cubicBezTo>
                    <a:pt x="419" y="81"/>
                    <a:pt x="419" y="81"/>
                    <a:pt x="419" y="81"/>
                  </a:cubicBezTo>
                  <a:cubicBezTo>
                    <a:pt x="419" y="81"/>
                    <a:pt x="419" y="82"/>
                    <a:pt x="420" y="82"/>
                  </a:cubicBezTo>
                  <a:cubicBezTo>
                    <a:pt x="420" y="82"/>
                    <a:pt x="419" y="82"/>
                    <a:pt x="419" y="81"/>
                  </a:cubicBezTo>
                  <a:cubicBezTo>
                    <a:pt x="419" y="81"/>
                    <a:pt x="419" y="81"/>
                    <a:pt x="419" y="81"/>
                  </a:cubicBezTo>
                  <a:close/>
                  <a:moveTo>
                    <a:pt x="404" y="65"/>
                  </a:moveTo>
                  <a:cubicBezTo>
                    <a:pt x="404" y="65"/>
                    <a:pt x="404" y="65"/>
                    <a:pt x="405" y="66"/>
                  </a:cubicBezTo>
                  <a:cubicBezTo>
                    <a:pt x="405" y="66"/>
                    <a:pt x="405" y="67"/>
                    <a:pt x="405" y="68"/>
                  </a:cubicBezTo>
                  <a:cubicBezTo>
                    <a:pt x="404" y="67"/>
                    <a:pt x="404" y="66"/>
                    <a:pt x="404" y="65"/>
                  </a:cubicBezTo>
                  <a:close/>
                  <a:moveTo>
                    <a:pt x="410" y="38"/>
                  </a:moveTo>
                  <a:cubicBezTo>
                    <a:pt x="412" y="37"/>
                    <a:pt x="413" y="35"/>
                    <a:pt x="415" y="34"/>
                  </a:cubicBezTo>
                  <a:cubicBezTo>
                    <a:pt x="417" y="34"/>
                    <a:pt x="419" y="33"/>
                    <a:pt x="422" y="33"/>
                  </a:cubicBezTo>
                  <a:cubicBezTo>
                    <a:pt x="428" y="32"/>
                    <a:pt x="435" y="31"/>
                    <a:pt x="442" y="31"/>
                  </a:cubicBezTo>
                  <a:cubicBezTo>
                    <a:pt x="435" y="32"/>
                    <a:pt x="429" y="33"/>
                    <a:pt x="422" y="34"/>
                  </a:cubicBezTo>
                  <a:cubicBezTo>
                    <a:pt x="418" y="35"/>
                    <a:pt x="414" y="36"/>
                    <a:pt x="410" y="38"/>
                  </a:cubicBezTo>
                  <a:close/>
                  <a:moveTo>
                    <a:pt x="403" y="42"/>
                  </a:moveTo>
                  <a:cubicBezTo>
                    <a:pt x="402" y="43"/>
                    <a:pt x="401" y="44"/>
                    <a:pt x="400" y="44"/>
                  </a:cubicBezTo>
                  <a:cubicBezTo>
                    <a:pt x="400" y="44"/>
                    <a:pt x="400" y="44"/>
                    <a:pt x="400" y="43"/>
                  </a:cubicBezTo>
                  <a:cubicBezTo>
                    <a:pt x="401" y="42"/>
                    <a:pt x="401" y="41"/>
                    <a:pt x="402" y="40"/>
                  </a:cubicBezTo>
                  <a:cubicBezTo>
                    <a:pt x="403" y="39"/>
                    <a:pt x="404" y="38"/>
                    <a:pt x="406" y="37"/>
                  </a:cubicBezTo>
                  <a:cubicBezTo>
                    <a:pt x="406" y="37"/>
                    <a:pt x="407" y="37"/>
                    <a:pt x="407" y="37"/>
                  </a:cubicBezTo>
                  <a:cubicBezTo>
                    <a:pt x="405" y="38"/>
                    <a:pt x="404" y="40"/>
                    <a:pt x="403" y="42"/>
                  </a:cubicBezTo>
                  <a:close/>
                  <a:moveTo>
                    <a:pt x="397" y="55"/>
                  </a:moveTo>
                  <a:cubicBezTo>
                    <a:pt x="398" y="55"/>
                    <a:pt x="398" y="55"/>
                    <a:pt x="398" y="55"/>
                  </a:cubicBezTo>
                  <a:cubicBezTo>
                    <a:pt x="398" y="55"/>
                    <a:pt x="398" y="56"/>
                    <a:pt x="399" y="57"/>
                  </a:cubicBezTo>
                  <a:cubicBezTo>
                    <a:pt x="399" y="58"/>
                    <a:pt x="399" y="58"/>
                    <a:pt x="399" y="58"/>
                  </a:cubicBezTo>
                  <a:cubicBezTo>
                    <a:pt x="398" y="58"/>
                    <a:pt x="398" y="57"/>
                    <a:pt x="397" y="57"/>
                  </a:cubicBezTo>
                  <a:cubicBezTo>
                    <a:pt x="397" y="57"/>
                    <a:pt x="397" y="56"/>
                    <a:pt x="397" y="55"/>
                  </a:cubicBezTo>
                  <a:close/>
                  <a:moveTo>
                    <a:pt x="400" y="64"/>
                  </a:moveTo>
                  <a:cubicBezTo>
                    <a:pt x="401" y="69"/>
                    <a:pt x="403" y="73"/>
                    <a:pt x="406" y="76"/>
                  </a:cubicBezTo>
                  <a:cubicBezTo>
                    <a:pt x="404" y="75"/>
                    <a:pt x="402" y="73"/>
                    <a:pt x="401" y="72"/>
                  </a:cubicBezTo>
                  <a:cubicBezTo>
                    <a:pt x="399" y="70"/>
                    <a:pt x="397" y="68"/>
                    <a:pt x="397" y="65"/>
                  </a:cubicBezTo>
                  <a:cubicBezTo>
                    <a:pt x="397" y="65"/>
                    <a:pt x="397" y="65"/>
                    <a:pt x="397" y="65"/>
                  </a:cubicBezTo>
                  <a:cubicBezTo>
                    <a:pt x="398" y="65"/>
                    <a:pt x="399" y="65"/>
                    <a:pt x="400" y="64"/>
                  </a:cubicBezTo>
                  <a:close/>
                  <a:moveTo>
                    <a:pt x="393" y="66"/>
                  </a:moveTo>
                  <a:cubicBezTo>
                    <a:pt x="394" y="69"/>
                    <a:pt x="395" y="71"/>
                    <a:pt x="397" y="73"/>
                  </a:cubicBezTo>
                  <a:cubicBezTo>
                    <a:pt x="395" y="72"/>
                    <a:pt x="392" y="71"/>
                    <a:pt x="390" y="69"/>
                  </a:cubicBezTo>
                  <a:cubicBezTo>
                    <a:pt x="389" y="73"/>
                    <a:pt x="389" y="73"/>
                    <a:pt x="389" y="73"/>
                  </a:cubicBezTo>
                  <a:cubicBezTo>
                    <a:pt x="395" y="77"/>
                    <a:pt x="402" y="80"/>
                    <a:pt x="408" y="83"/>
                  </a:cubicBezTo>
                  <a:cubicBezTo>
                    <a:pt x="404" y="82"/>
                    <a:pt x="400" y="82"/>
                    <a:pt x="396" y="81"/>
                  </a:cubicBezTo>
                  <a:cubicBezTo>
                    <a:pt x="394" y="80"/>
                    <a:pt x="391" y="79"/>
                    <a:pt x="388" y="78"/>
                  </a:cubicBezTo>
                  <a:cubicBezTo>
                    <a:pt x="388" y="78"/>
                    <a:pt x="388" y="78"/>
                    <a:pt x="388" y="78"/>
                  </a:cubicBezTo>
                  <a:cubicBezTo>
                    <a:pt x="389" y="76"/>
                    <a:pt x="389" y="76"/>
                    <a:pt x="389" y="76"/>
                  </a:cubicBezTo>
                  <a:cubicBezTo>
                    <a:pt x="388" y="76"/>
                    <a:pt x="388" y="76"/>
                    <a:pt x="388" y="76"/>
                  </a:cubicBezTo>
                  <a:cubicBezTo>
                    <a:pt x="388" y="73"/>
                    <a:pt x="388" y="73"/>
                    <a:pt x="388" y="73"/>
                  </a:cubicBezTo>
                  <a:cubicBezTo>
                    <a:pt x="386" y="73"/>
                    <a:pt x="385" y="72"/>
                    <a:pt x="383" y="72"/>
                  </a:cubicBezTo>
                  <a:cubicBezTo>
                    <a:pt x="379" y="70"/>
                    <a:pt x="375" y="68"/>
                    <a:pt x="371" y="66"/>
                  </a:cubicBezTo>
                  <a:cubicBezTo>
                    <a:pt x="377" y="65"/>
                    <a:pt x="384" y="65"/>
                    <a:pt x="391" y="65"/>
                  </a:cubicBezTo>
                  <a:cubicBezTo>
                    <a:pt x="391" y="65"/>
                    <a:pt x="392" y="65"/>
                    <a:pt x="393" y="65"/>
                  </a:cubicBezTo>
                  <a:cubicBezTo>
                    <a:pt x="393" y="65"/>
                    <a:pt x="393" y="65"/>
                    <a:pt x="393" y="66"/>
                  </a:cubicBezTo>
                  <a:close/>
                  <a:moveTo>
                    <a:pt x="399" y="75"/>
                  </a:moveTo>
                  <a:cubicBezTo>
                    <a:pt x="435" y="90"/>
                    <a:pt x="435" y="90"/>
                    <a:pt x="435" y="90"/>
                  </a:cubicBezTo>
                  <a:cubicBezTo>
                    <a:pt x="437" y="90"/>
                    <a:pt x="439" y="91"/>
                    <a:pt x="441" y="91"/>
                  </a:cubicBezTo>
                  <a:cubicBezTo>
                    <a:pt x="441" y="91"/>
                    <a:pt x="442" y="91"/>
                    <a:pt x="442" y="91"/>
                  </a:cubicBezTo>
                  <a:cubicBezTo>
                    <a:pt x="443" y="92"/>
                    <a:pt x="445" y="93"/>
                    <a:pt x="447" y="94"/>
                  </a:cubicBezTo>
                  <a:cubicBezTo>
                    <a:pt x="444" y="93"/>
                    <a:pt x="442" y="92"/>
                    <a:pt x="439" y="91"/>
                  </a:cubicBezTo>
                  <a:cubicBezTo>
                    <a:pt x="426" y="87"/>
                    <a:pt x="412" y="81"/>
                    <a:pt x="399" y="75"/>
                  </a:cubicBezTo>
                  <a:close/>
                  <a:moveTo>
                    <a:pt x="416" y="76"/>
                  </a:moveTo>
                  <a:cubicBezTo>
                    <a:pt x="416" y="76"/>
                    <a:pt x="415" y="76"/>
                    <a:pt x="415" y="76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4" y="76"/>
                    <a:pt x="412" y="74"/>
                    <a:pt x="411" y="73"/>
                  </a:cubicBezTo>
                  <a:cubicBezTo>
                    <a:pt x="413" y="74"/>
                    <a:pt x="414" y="75"/>
                    <a:pt x="416" y="76"/>
                  </a:cubicBezTo>
                  <a:close/>
                  <a:moveTo>
                    <a:pt x="396" y="49"/>
                  </a:moveTo>
                  <a:cubicBezTo>
                    <a:pt x="395" y="50"/>
                    <a:pt x="395" y="52"/>
                    <a:pt x="394" y="53"/>
                  </a:cubicBezTo>
                  <a:cubicBezTo>
                    <a:pt x="394" y="54"/>
                    <a:pt x="394" y="54"/>
                    <a:pt x="394" y="54"/>
                  </a:cubicBezTo>
                  <a:cubicBezTo>
                    <a:pt x="393" y="55"/>
                    <a:pt x="393" y="55"/>
                    <a:pt x="393" y="56"/>
                  </a:cubicBezTo>
                  <a:cubicBezTo>
                    <a:pt x="393" y="56"/>
                    <a:pt x="393" y="56"/>
                    <a:pt x="393" y="56"/>
                  </a:cubicBezTo>
                  <a:cubicBezTo>
                    <a:pt x="392" y="55"/>
                    <a:pt x="391" y="54"/>
                    <a:pt x="390" y="53"/>
                  </a:cubicBezTo>
                  <a:cubicBezTo>
                    <a:pt x="390" y="52"/>
                    <a:pt x="390" y="52"/>
                    <a:pt x="390" y="52"/>
                  </a:cubicBezTo>
                  <a:cubicBezTo>
                    <a:pt x="390" y="52"/>
                    <a:pt x="389" y="52"/>
                    <a:pt x="389" y="52"/>
                  </a:cubicBezTo>
                  <a:cubicBezTo>
                    <a:pt x="388" y="52"/>
                    <a:pt x="387" y="51"/>
                    <a:pt x="386" y="51"/>
                  </a:cubicBezTo>
                  <a:cubicBezTo>
                    <a:pt x="390" y="47"/>
                    <a:pt x="393" y="44"/>
                    <a:pt x="398" y="40"/>
                  </a:cubicBezTo>
                  <a:cubicBezTo>
                    <a:pt x="397" y="41"/>
                    <a:pt x="397" y="42"/>
                    <a:pt x="397" y="42"/>
                  </a:cubicBezTo>
                  <a:cubicBezTo>
                    <a:pt x="396" y="44"/>
                    <a:pt x="396" y="47"/>
                    <a:pt x="396" y="49"/>
                  </a:cubicBezTo>
                  <a:close/>
                  <a:moveTo>
                    <a:pt x="498" y="112"/>
                  </a:moveTo>
                  <a:cubicBezTo>
                    <a:pt x="496" y="112"/>
                    <a:pt x="494" y="113"/>
                    <a:pt x="493" y="114"/>
                  </a:cubicBezTo>
                  <a:cubicBezTo>
                    <a:pt x="491" y="113"/>
                    <a:pt x="489" y="112"/>
                    <a:pt x="486" y="111"/>
                  </a:cubicBezTo>
                  <a:cubicBezTo>
                    <a:pt x="490" y="111"/>
                    <a:pt x="494" y="112"/>
                    <a:pt x="498" y="112"/>
                  </a:cubicBezTo>
                  <a:close/>
                  <a:moveTo>
                    <a:pt x="413" y="31"/>
                  </a:moveTo>
                  <a:cubicBezTo>
                    <a:pt x="412" y="31"/>
                    <a:pt x="412" y="31"/>
                    <a:pt x="412" y="31"/>
                  </a:cubicBezTo>
                  <a:cubicBezTo>
                    <a:pt x="413" y="30"/>
                    <a:pt x="414" y="30"/>
                    <a:pt x="415" y="29"/>
                  </a:cubicBezTo>
                  <a:cubicBezTo>
                    <a:pt x="414" y="30"/>
                    <a:pt x="414" y="30"/>
                    <a:pt x="413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56"/>
            <p:cNvSpPr>
              <a:spLocks noEditPoints="1"/>
            </p:cNvSpPr>
            <p:nvPr/>
          </p:nvSpPr>
          <p:spPr bwMode="auto">
            <a:xfrm>
              <a:off x="8313250" y="3623433"/>
              <a:ext cx="402444" cy="648024"/>
            </a:xfrm>
            <a:custGeom>
              <a:avLst/>
              <a:gdLst>
                <a:gd name="T0" fmla="*/ 125 w 132"/>
                <a:gd name="T1" fmla="*/ 3 h 213"/>
                <a:gd name="T2" fmla="*/ 76 w 132"/>
                <a:gd name="T3" fmla="*/ 126 h 213"/>
                <a:gd name="T4" fmla="*/ 34 w 132"/>
                <a:gd name="T5" fmla="*/ 119 h 213"/>
                <a:gd name="T6" fmla="*/ 31 w 132"/>
                <a:gd name="T7" fmla="*/ 121 h 213"/>
                <a:gd name="T8" fmla="*/ 35 w 132"/>
                <a:gd name="T9" fmla="*/ 109 h 213"/>
                <a:gd name="T10" fmla="*/ 42 w 132"/>
                <a:gd name="T11" fmla="*/ 83 h 213"/>
                <a:gd name="T12" fmla="*/ 29 w 132"/>
                <a:gd name="T13" fmla="*/ 95 h 213"/>
                <a:gd name="T14" fmla="*/ 25 w 132"/>
                <a:gd name="T15" fmla="*/ 82 h 213"/>
                <a:gd name="T16" fmla="*/ 36 w 132"/>
                <a:gd name="T17" fmla="*/ 57 h 213"/>
                <a:gd name="T18" fmla="*/ 33 w 132"/>
                <a:gd name="T19" fmla="*/ 55 h 213"/>
                <a:gd name="T20" fmla="*/ 21 w 132"/>
                <a:gd name="T21" fmla="*/ 64 h 213"/>
                <a:gd name="T22" fmla="*/ 19 w 132"/>
                <a:gd name="T23" fmla="*/ 58 h 213"/>
                <a:gd name="T24" fmla="*/ 31 w 132"/>
                <a:gd name="T25" fmla="*/ 37 h 213"/>
                <a:gd name="T26" fmla="*/ 15 w 132"/>
                <a:gd name="T27" fmla="*/ 38 h 213"/>
                <a:gd name="T28" fmla="*/ 30 w 132"/>
                <a:gd name="T29" fmla="*/ 13 h 213"/>
                <a:gd name="T30" fmla="*/ 10 w 132"/>
                <a:gd name="T31" fmla="*/ 15 h 213"/>
                <a:gd name="T32" fmla="*/ 7 w 132"/>
                <a:gd name="T33" fmla="*/ 41 h 213"/>
                <a:gd name="T34" fmla="*/ 3 w 132"/>
                <a:gd name="T35" fmla="*/ 50 h 213"/>
                <a:gd name="T36" fmla="*/ 10 w 132"/>
                <a:gd name="T37" fmla="*/ 57 h 213"/>
                <a:gd name="T38" fmla="*/ 26 w 132"/>
                <a:gd name="T39" fmla="*/ 135 h 213"/>
                <a:gd name="T40" fmla="*/ 30 w 132"/>
                <a:gd name="T41" fmla="*/ 141 h 213"/>
                <a:gd name="T42" fmla="*/ 46 w 132"/>
                <a:gd name="T43" fmla="*/ 209 h 213"/>
                <a:gd name="T44" fmla="*/ 62 w 132"/>
                <a:gd name="T45" fmla="*/ 166 h 213"/>
                <a:gd name="T46" fmla="*/ 57 w 132"/>
                <a:gd name="T47" fmla="*/ 156 h 213"/>
                <a:gd name="T48" fmla="*/ 58 w 132"/>
                <a:gd name="T49" fmla="*/ 205 h 213"/>
                <a:gd name="T50" fmla="*/ 76 w 132"/>
                <a:gd name="T51" fmla="*/ 158 h 213"/>
                <a:gd name="T52" fmla="*/ 131 w 132"/>
                <a:gd name="T53" fmla="*/ 5 h 213"/>
                <a:gd name="T54" fmla="*/ 47 w 132"/>
                <a:gd name="T55" fmla="*/ 145 h 213"/>
                <a:gd name="T56" fmla="*/ 61 w 132"/>
                <a:gd name="T57" fmla="*/ 130 h 213"/>
                <a:gd name="T58" fmla="*/ 72 w 132"/>
                <a:gd name="T59" fmla="*/ 138 h 213"/>
                <a:gd name="T60" fmla="*/ 48 w 132"/>
                <a:gd name="T61" fmla="*/ 161 h 213"/>
                <a:gd name="T62" fmla="*/ 43 w 132"/>
                <a:gd name="T63" fmla="*/ 153 h 213"/>
                <a:gd name="T64" fmla="*/ 47 w 132"/>
                <a:gd name="T65" fmla="*/ 154 h 213"/>
                <a:gd name="T66" fmla="*/ 54 w 132"/>
                <a:gd name="T67" fmla="*/ 129 h 213"/>
                <a:gd name="T68" fmla="*/ 36 w 132"/>
                <a:gd name="T69" fmla="*/ 124 h 213"/>
                <a:gd name="T70" fmla="*/ 31 w 132"/>
                <a:gd name="T71" fmla="*/ 107 h 213"/>
                <a:gd name="T72" fmla="*/ 30 w 132"/>
                <a:gd name="T73" fmla="*/ 99 h 213"/>
                <a:gd name="T74" fmla="*/ 31 w 132"/>
                <a:gd name="T75" fmla="*/ 107 h 213"/>
                <a:gd name="T76" fmla="*/ 25 w 132"/>
                <a:gd name="T77" fmla="*/ 66 h 213"/>
                <a:gd name="T78" fmla="*/ 25 w 132"/>
                <a:gd name="T79" fmla="*/ 65 h 213"/>
                <a:gd name="T80" fmla="*/ 30 w 132"/>
                <a:gd name="T81" fmla="*/ 61 h 213"/>
                <a:gd name="T82" fmla="*/ 31 w 132"/>
                <a:gd name="T83" fmla="*/ 64 h 213"/>
                <a:gd name="T84" fmla="*/ 27 w 132"/>
                <a:gd name="T85" fmla="*/ 73 h 213"/>
                <a:gd name="T86" fmla="*/ 22 w 132"/>
                <a:gd name="T87" fmla="*/ 6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213">
                  <a:moveTo>
                    <a:pt x="131" y="5"/>
                  </a:moveTo>
                  <a:cubicBezTo>
                    <a:pt x="132" y="1"/>
                    <a:pt x="126" y="0"/>
                    <a:pt x="125" y="3"/>
                  </a:cubicBezTo>
                  <a:cubicBezTo>
                    <a:pt x="110" y="36"/>
                    <a:pt x="98" y="71"/>
                    <a:pt x="85" y="105"/>
                  </a:cubicBezTo>
                  <a:cubicBezTo>
                    <a:pt x="82" y="112"/>
                    <a:pt x="79" y="119"/>
                    <a:pt x="76" y="126"/>
                  </a:cubicBezTo>
                  <a:cubicBezTo>
                    <a:pt x="62" y="124"/>
                    <a:pt x="49" y="121"/>
                    <a:pt x="35" y="119"/>
                  </a:cubicBezTo>
                  <a:cubicBezTo>
                    <a:pt x="35" y="119"/>
                    <a:pt x="35" y="119"/>
                    <a:pt x="34" y="119"/>
                  </a:cubicBezTo>
                  <a:cubicBezTo>
                    <a:pt x="34" y="117"/>
                    <a:pt x="34" y="116"/>
                    <a:pt x="33" y="114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32" y="118"/>
                    <a:pt x="33" y="114"/>
                    <a:pt x="34" y="110"/>
                  </a:cubicBezTo>
                  <a:cubicBezTo>
                    <a:pt x="34" y="110"/>
                    <a:pt x="35" y="109"/>
                    <a:pt x="35" y="109"/>
                  </a:cubicBezTo>
                  <a:cubicBezTo>
                    <a:pt x="37" y="101"/>
                    <a:pt x="41" y="92"/>
                    <a:pt x="43" y="84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36" y="86"/>
                    <a:pt x="32" y="91"/>
                    <a:pt x="29" y="95"/>
                  </a:cubicBezTo>
                  <a:cubicBezTo>
                    <a:pt x="27" y="91"/>
                    <a:pt x="26" y="86"/>
                    <a:pt x="25" y="81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9" y="77"/>
                    <a:pt x="32" y="72"/>
                    <a:pt x="34" y="67"/>
                  </a:cubicBezTo>
                  <a:cubicBezTo>
                    <a:pt x="35" y="64"/>
                    <a:pt x="36" y="60"/>
                    <a:pt x="36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1" y="56"/>
                    <a:pt x="28" y="57"/>
                    <a:pt x="26" y="58"/>
                  </a:cubicBezTo>
                  <a:cubicBezTo>
                    <a:pt x="24" y="60"/>
                    <a:pt x="22" y="62"/>
                    <a:pt x="21" y="64"/>
                  </a:cubicBezTo>
                  <a:cubicBezTo>
                    <a:pt x="21" y="64"/>
                    <a:pt x="21" y="64"/>
                    <a:pt x="21" y="65"/>
                  </a:cubicBezTo>
                  <a:cubicBezTo>
                    <a:pt x="21" y="62"/>
                    <a:pt x="20" y="60"/>
                    <a:pt x="19" y="58"/>
                  </a:cubicBezTo>
                  <a:cubicBezTo>
                    <a:pt x="25" y="52"/>
                    <a:pt x="29" y="45"/>
                    <a:pt x="34" y="39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27" y="42"/>
                    <a:pt x="23" y="48"/>
                    <a:pt x="18" y="53"/>
                  </a:cubicBezTo>
                  <a:cubicBezTo>
                    <a:pt x="17" y="48"/>
                    <a:pt x="16" y="43"/>
                    <a:pt x="15" y="38"/>
                  </a:cubicBezTo>
                  <a:cubicBezTo>
                    <a:pt x="22" y="30"/>
                    <a:pt x="28" y="23"/>
                    <a:pt x="33" y="15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6" y="20"/>
                    <a:pt x="20" y="27"/>
                    <a:pt x="14" y="33"/>
                  </a:cubicBezTo>
                  <a:cubicBezTo>
                    <a:pt x="13" y="27"/>
                    <a:pt x="12" y="21"/>
                    <a:pt x="10" y="1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8"/>
                    <a:pt x="6" y="35"/>
                    <a:pt x="7" y="41"/>
                  </a:cubicBezTo>
                  <a:cubicBezTo>
                    <a:pt x="5" y="43"/>
                    <a:pt x="3" y="46"/>
                    <a:pt x="0" y="48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5" y="49"/>
                    <a:pt x="6" y="47"/>
                    <a:pt x="8" y="45"/>
                  </a:cubicBezTo>
                  <a:cubicBezTo>
                    <a:pt x="9" y="49"/>
                    <a:pt x="10" y="53"/>
                    <a:pt x="10" y="57"/>
                  </a:cubicBezTo>
                  <a:cubicBezTo>
                    <a:pt x="15" y="81"/>
                    <a:pt x="21" y="104"/>
                    <a:pt x="26" y="128"/>
                  </a:cubicBezTo>
                  <a:cubicBezTo>
                    <a:pt x="26" y="130"/>
                    <a:pt x="26" y="132"/>
                    <a:pt x="26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9" y="137"/>
                    <a:pt x="29" y="139"/>
                    <a:pt x="30" y="141"/>
                  </a:cubicBezTo>
                  <a:cubicBezTo>
                    <a:pt x="34" y="157"/>
                    <a:pt x="36" y="176"/>
                    <a:pt x="44" y="190"/>
                  </a:cubicBezTo>
                  <a:cubicBezTo>
                    <a:pt x="44" y="196"/>
                    <a:pt x="45" y="202"/>
                    <a:pt x="46" y="209"/>
                  </a:cubicBezTo>
                  <a:cubicBezTo>
                    <a:pt x="47" y="213"/>
                    <a:pt x="54" y="212"/>
                    <a:pt x="53" y="208"/>
                  </a:cubicBezTo>
                  <a:cubicBezTo>
                    <a:pt x="51" y="193"/>
                    <a:pt x="51" y="177"/>
                    <a:pt x="62" y="166"/>
                  </a:cubicBezTo>
                  <a:cubicBezTo>
                    <a:pt x="63" y="165"/>
                    <a:pt x="63" y="163"/>
                    <a:pt x="62" y="162"/>
                  </a:cubicBezTo>
                  <a:cubicBezTo>
                    <a:pt x="61" y="159"/>
                    <a:pt x="59" y="157"/>
                    <a:pt x="57" y="156"/>
                  </a:cubicBezTo>
                  <a:cubicBezTo>
                    <a:pt x="61" y="152"/>
                    <a:pt x="65" y="148"/>
                    <a:pt x="69" y="144"/>
                  </a:cubicBezTo>
                  <a:cubicBezTo>
                    <a:pt x="62" y="164"/>
                    <a:pt x="57" y="185"/>
                    <a:pt x="58" y="205"/>
                  </a:cubicBezTo>
                  <a:cubicBezTo>
                    <a:pt x="58" y="208"/>
                    <a:pt x="64" y="209"/>
                    <a:pt x="65" y="205"/>
                  </a:cubicBezTo>
                  <a:cubicBezTo>
                    <a:pt x="70" y="190"/>
                    <a:pt x="72" y="174"/>
                    <a:pt x="76" y="158"/>
                  </a:cubicBezTo>
                  <a:cubicBezTo>
                    <a:pt x="82" y="139"/>
                    <a:pt x="88" y="121"/>
                    <a:pt x="95" y="102"/>
                  </a:cubicBezTo>
                  <a:cubicBezTo>
                    <a:pt x="107" y="70"/>
                    <a:pt x="124" y="38"/>
                    <a:pt x="131" y="5"/>
                  </a:cubicBezTo>
                  <a:close/>
                  <a:moveTo>
                    <a:pt x="67" y="137"/>
                  </a:moveTo>
                  <a:cubicBezTo>
                    <a:pt x="61" y="142"/>
                    <a:pt x="54" y="144"/>
                    <a:pt x="47" y="145"/>
                  </a:cubicBezTo>
                  <a:cubicBezTo>
                    <a:pt x="52" y="140"/>
                    <a:pt x="56" y="135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5" y="131"/>
                    <a:pt x="70" y="131"/>
                    <a:pt x="74" y="132"/>
                  </a:cubicBezTo>
                  <a:cubicBezTo>
                    <a:pt x="73" y="134"/>
                    <a:pt x="72" y="136"/>
                    <a:pt x="72" y="138"/>
                  </a:cubicBezTo>
                  <a:cubicBezTo>
                    <a:pt x="71" y="136"/>
                    <a:pt x="69" y="135"/>
                    <a:pt x="67" y="137"/>
                  </a:cubicBezTo>
                  <a:close/>
                  <a:moveTo>
                    <a:pt x="48" y="161"/>
                  </a:moveTo>
                  <a:cubicBezTo>
                    <a:pt x="54" y="163"/>
                    <a:pt x="51" y="167"/>
                    <a:pt x="49" y="172"/>
                  </a:cubicBezTo>
                  <a:cubicBezTo>
                    <a:pt x="47" y="165"/>
                    <a:pt x="45" y="159"/>
                    <a:pt x="43" y="153"/>
                  </a:cubicBezTo>
                  <a:cubicBezTo>
                    <a:pt x="46" y="152"/>
                    <a:pt x="49" y="151"/>
                    <a:pt x="52" y="150"/>
                  </a:cubicBezTo>
                  <a:cubicBezTo>
                    <a:pt x="50" y="152"/>
                    <a:pt x="49" y="153"/>
                    <a:pt x="47" y="154"/>
                  </a:cubicBezTo>
                  <a:cubicBezTo>
                    <a:pt x="45" y="156"/>
                    <a:pt x="45" y="160"/>
                    <a:pt x="48" y="161"/>
                  </a:cubicBezTo>
                  <a:close/>
                  <a:moveTo>
                    <a:pt x="54" y="129"/>
                  </a:moveTo>
                  <a:cubicBezTo>
                    <a:pt x="49" y="133"/>
                    <a:pt x="45" y="138"/>
                    <a:pt x="40" y="142"/>
                  </a:cubicBezTo>
                  <a:cubicBezTo>
                    <a:pt x="39" y="136"/>
                    <a:pt x="37" y="130"/>
                    <a:pt x="36" y="124"/>
                  </a:cubicBezTo>
                  <a:cubicBezTo>
                    <a:pt x="41" y="126"/>
                    <a:pt x="48" y="128"/>
                    <a:pt x="54" y="129"/>
                  </a:cubicBezTo>
                  <a:close/>
                  <a:moveTo>
                    <a:pt x="31" y="107"/>
                  </a:moveTo>
                  <a:cubicBezTo>
                    <a:pt x="31" y="104"/>
                    <a:pt x="30" y="101"/>
                    <a:pt x="29" y="98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32" y="97"/>
                    <a:pt x="35" y="94"/>
                    <a:pt x="37" y="92"/>
                  </a:cubicBezTo>
                  <a:cubicBezTo>
                    <a:pt x="35" y="97"/>
                    <a:pt x="33" y="102"/>
                    <a:pt x="31" y="107"/>
                  </a:cubicBezTo>
                  <a:close/>
                  <a:moveTo>
                    <a:pt x="22" y="67"/>
                  </a:move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5" y="64"/>
                    <a:pt x="26" y="63"/>
                    <a:pt x="28" y="62"/>
                  </a:cubicBezTo>
                  <a:cubicBezTo>
                    <a:pt x="28" y="61"/>
                    <a:pt x="29" y="61"/>
                    <a:pt x="30" y="61"/>
                  </a:cubicBezTo>
                  <a:cubicBezTo>
                    <a:pt x="30" y="60"/>
                    <a:pt x="31" y="60"/>
                    <a:pt x="32" y="60"/>
                  </a:cubicBezTo>
                  <a:cubicBezTo>
                    <a:pt x="32" y="61"/>
                    <a:pt x="31" y="63"/>
                    <a:pt x="31" y="64"/>
                  </a:cubicBezTo>
                  <a:cubicBezTo>
                    <a:pt x="31" y="65"/>
                    <a:pt x="31" y="65"/>
                    <a:pt x="30" y="66"/>
                  </a:cubicBezTo>
                  <a:cubicBezTo>
                    <a:pt x="30" y="68"/>
                    <a:pt x="28" y="71"/>
                    <a:pt x="27" y="73"/>
                  </a:cubicBezTo>
                  <a:cubicBezTo>
                    <a:pt x="26" y="75"/>
                    <a:pt x="25" y="76"/>
                    <a:pt x="24" y="77"/>
                  </a:cubicBezTo>
                  <a:cubicBezTo>
                    <a:pt x="23" y="74"/>
                    <a:pt x="23" y="71"/>
                    <a:pt x="22" y="68"/>
                  </a:cubicBezTo>
                  <a:cubicBezTo>
                    <a:pt x="22" y="67"/>
                    <a:pt x="22" y="67"/>
                    <a:pt x="2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57"/>
            <p:cNvSpPr>
              <a:spLocks noEditPoints="1"/>
            </p:cNvSpPr>
            <p:nvPr/>
          </p:nvSpPr>
          <p:spPr bwMode="auto">
            <a:xfrm>
              <a:off x="8581974" y="1294916"/>
              <a:ext cx="824174" cy="2188368"/>
            </a:xfrm>
            <a:custGeom>
              <a:avLst/>
              <a:gdLst>
                <a:gd name="T0" fmla="*/ 266 w 271"/>
                <a:gd name="T1" fmla="*/ 2 h 719"/>
                <a:gd name="T2" fmla="*/ 101 w 271"/>
                <a:gd name="T3" fmla="*/ 313 h 719"/>
                <a:gd name="T4" fmla="*/ 45 w 271"/>
                <a:gd name="T5" fmla="*/ 482 h 719"/>
                <a:gd name="T6" fmla="*/ 1 w 271"/>
                <a:gd name="T7" fmla="*/ 654 h 719"/>
                <a:gd name="T8" fmla="*/ 7 w 271"/>
                <a:gd name="T9" fmla="*/ 657 h 719"/>
                <a:gd name="T10" fmla="*/ 0 w 271"/>
                <a:gd name="T11" fmla="*/ 696 h 719"/>
                <a:gd name="T12" fmla="*/ 4 w 271"/>
                <a:gd name="T13" fmla="*/ 697 h 719"/>
                <a:gd name="T14" fmla="*/ 15 w 271"/>
                <a:gd name="T15" fmla="*/ 660 h 719"/>
                <a:gd name="T16" fmla="*/ 15 w 271"/>
                <a:gd name="T17" fmla="*/ 662 h 719"/>
                <a:gd name="T18" fmla="*/ 14 w 271"/>
                <a:gd name="T19" fmla="*/ 668 h 719"/>
                <a:gd name="T20" fmla="*/ 6 w 271"/>
                <a:gd name="T21" fmla="*/ 719 h 719"/>
                <a:gd name="T22" fmla="*/ 10 w 271"/>
                <a:gd name="T23" fmla="*/ 719 h 719"/>
                <a:gd name="T24" fmla="*/ 11 w 271"/>
                <a:gd name="T25" fmla="*/ 707 h 719"/>
                <a:gd name="T26" fmla="*/ 12 w 271"/>
                <a:gd name="T27" fmla="*/ 702 h 719"/>
                <a:gd name="T28" fmla="*/ 13 w 271"/>
                <a:gd name="T29" fmla="*/ 702 h 719"/>
                <a:gd name="T30" fmla="*/ 15 w 271"/>
                <a:gd name="T31" fmla="*/ 702 h 719"/>
                <a:gd name="T32" fmla="*/ 18 w 271"/>
                <a:gd name="T33" fmla="*/ 684 h 719"/>
                <a:gd name="T34" fmla="*/ 34 w 271"/>
                <a:gd name="T35" fmla="*/ 599 h 719"/>
                <a:gd name="T36" fmla="*/ 35 w 271"/>
                <a:gd name="T37" fmla="*/ 598 h 719"/>
                <a:gd name="T38" fmla="*/ 46 w 271"/>
                <a:gd name="T39" fmla="*/ 592 h 719"/>
                <a:gd name="T40" fmla="*/ 46 w 271"/>
                <a:gd name="T41" fmla="*/ 592 h 719"/>
                <a:gd name="T42" fmla="*/ 46 w 271"/>
                <a:gd name="T43" fmla="*/ 588 h 719"/>
                <a:gd name="T44" fmla="*/ 36 w 271"/>
                <a:gd name="T45" fmla="*/ 592 h 719"/>
                <a:gd name="T46" fmla="*/ 37 w 271"/>
                <a:gd name="T47" fmla="*/ 585 h 719"/>
                <a:gd name="T48" fmla="*/ 47 w 271"/>
                <a:gd name="T49" fmla="*/ 548 h 719"/>
                <a:gd name="T50" fmla="*/ 63 w 271"/>
                <a:gd name="T51" fmla="*/ 495 h 719"/>
                <a:gd name="T52" fmla="*/ 69 w 271"/>
                <a:gd name="T53" fmla="*/ 476 h 719"/>
                <a:gd name="T54" fmla="*/ 74 w 271"/>
                <a:gd name="T55" fmla="*/ 461 h 719"/>
                <a:gd name="T56" fmla="*/ 74 w 271"/>
                <a:gd name="T57" fmla="*/ 460 h 719"/>
                <a:gd name="T58" fmla="*/ 70 w 271"/>
                <a:gd name="T59" fmla="*/ 459 h 719"/>
                <a:gd name="T60" fmla="*/ 70 w 271"/>
                <a:gd name="T61" fmla="*/ 459 h 719"/>
                <a:gd name="T62" fmla="*/ 70 w 271"/>
                <a:gd name="T63" fmla="*/ 459 h 719"/>
                <a:gd name="T64" fmla="*/ 69 w 271"/>
                <a:gd name="T65" fmla="*/ 463 h 719"/>
                <a:gd name="T66" fmla="*/ 59 w 271"/>
                <a:gd name="T67" fmla="*/ 494 h 719"/>
                <a:gd name="T68" fmla="*/ 52 w 271"/>
                <a:gd name="T69" fmla="*/ 518 h 719"/>
                <a:gd name="T70" fmla="*/ 51 w 271"/>
                <a:gd name="T71" fmla="*/ 518 h 719"/>
                <a:gd name="T72" fmla="*/ 51 w 271"/>
                <a:gd name="T73" fmla="*/ 518 h 719"/>
                <a:gd name="T74" fmla="*/ 20 w 271"/>
                <a:gd name="T75" fmla="*/ 611 h 719"/>
                <a:gd name="T76" fmla="*/ 10 w 271"/>
                <a:gd name="T77" fmla="*/ 644 h 719"/>
                <a:gd name="T78" fmla="*/ 55 w 271"/>
                <a:gd name="T79" fmla="*/ 486 h 719"/>
                <a:gd name="T80" fmla="*/ 110 w 271"/>
                <a:gd name="T81" fmla="*/ 317 h 719"/>
                <a:gd name="T82" fmla="*/ 269 w 271"/>
                <a:gd name="T83" fmla="*/ 5 h 719"/>
                <a:gd name="T84" fmla="*/ 266 w 271"/>
                <a:gd name="T85" fmla="*/ 2 h 719"/>
                <a:gd name="T86" fmla="*/ 33 w 271"/>
                <a:gd name="T87" fmla="*/ 582 h 719"/>
                <a:gd name="T88" fmla="*/ 27 w 271"/>
                <a:gd name="T89" fmla="*/ 603 h 719"/>
                <a:gd name="T90" fmla="*/ 23 w 271"/>
                <a:gd name="T91" fmla="*/ 614 h 719"/>
                <a:gd name="T92" fmla="*/ 18 w 271"/>
                <a:gd name="T93" fmla="*/ 635 h 719"/>
                <a:gd name="T94" fmla="*/ 8 w 271"/>
                <a:gd name="T95" fmla="*/ 669 h 719"/>
                <a:gd name="T96" fmla="*/ 23 w 271"/>
                <a:gd name="T97" fmla="*/ 612 h 719"/>
                <a:gd name="T98" fmla="*/ 33 w 271"/>
                <a:gd name="T99" fmla="*/ 582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1" h="719">
                  <a:moveTo>
                    <a:pt x="266" y="2"/>
                  </a:moveTo>
                  <a:cubicBezTo>
                    <a:pt x="190" y="93"/>
                    <a:pt x="142" y="203"/>
                    <a:pt x="101" y="313"/>
                  </a:cubicBezTo>
                  <a:cubicBezTo>
                    <a:pt x="80" y="369"/>
                    <a:pt x="65" y="426"/>
                    <a:pt x="45" y="482"/>
                  </a:cubicBezTo>
                  <a:cubicBezTo>
                    <a:pt x="26" y="538"/>
                    <a:pt x="4" y="594"/>
                    <a:pt x="1" y="654"/>
                  </a:cubicBezTo>
                  <a:cubicBezTo>
                    <a:pt x="1" y="657"/>
                    <a:pt x="5" y="659"/>
                    <a:pt x="7" y="657"/>
                  </a:cubicBezTo>
                  <a:cubicBezTo>
                    <a:pt x="4" y="670"/>
                    <a:pt x="2" y="683"/>
                    <a:pt x="0" y="696"/>
                  </a:cubicBezTo>
                  <a:cubicBezTo>
                    <a:pt x="4" y="697"/>
                    <a:pt x="4" y="697"/>
                    <a:pt x="4" y="697"/>
                  </a:cubicBezTo>
                  <a:cubicBezTo>
                    <a:pt x="8" y="685"/>
                    <a:pt x="11" y="672"/>
                    <a:pt x="15" y="660"/>
                  </a:cubicBezTo>
                  <a:cubicBezTo>
                    <a:pt x="15" y="661"/>
                    <a:pt x="15" y="662"/>
                    <a:pt x="15" y="662"/>
                  </a:cubicBezTo>
                  <a:cubicBezTo>
                    <a:pt x="14" y="664"/>
                    <a:pt x="14" y="666"/>
                    <a:pt x="14" y="668"/>
                  </a:cubicBezTo>
                  <a:cubicBezTo>
                    <a:pt x="11" y="685"/>
                    <a:pt x="8" y="702"/>
                    <a:pt x="6" y="719"/>
                  </a:cubicBezTo>
                  <a:cubicBezTo>
                    <a:pt x="10" y="719"/>
                    <a:pt x="10" y="719"/>
                    <a:pt x="10" y="719"/>
                  </a:cubicBezTo>
                  <a:cubicBezTo>
                    <a:pt x="10" y="715"/>
                    <a:pt x="11" y="711"/>
                    <a:pt x="11" y="707"/>
                  </a:cubicBezTo>
                  <a:cubicBezTo>
                    <a:pt x="12" y="705"/>
                    <a:pt x="12" y="704"/>
                    <a:pt x="12" y="702"/>
                  </a:cubicBezTo>
                  <a:cubicBezTo>
                    <a:pt x="13" y="702"/>
                    <a:pt x="13" y="702"/>
                    <a:pt x="13" y="702"/>
                  </a:cubicBezTo>
                  <a:cubicBezTo>
                    <a:pt x="15" y="702"/>
                    <a:pt x="15" y="702"/>
                    <a:pt x="15" y="702"/>
                  </a:cubicBezTo>
                  <a:cubicBezTo>
                    <a:pt x="16" y="696"/>
                    <a:pt x="17" y="690"/>
                    <a:pt x="18" y="684"/>
                  </a:cubicBezTo>
                  <a:cubicBezTo>
                    <a:pt x="24" y="656"/>
                    <a:pt x="28" y="627"/>
                    <a:pt x="34" y="599"/>
                  </a:cubicBezTo>
                  <a:cubicBezTo>
                    <a:pt x="34" y="599"/>
                    <a:pt x="35" y="598"/>
                    <a:pt x="35" y="598"/>
                  </a:cubicBezTo>
                  <a:cubicBezTo>
                    <a:pt x="38" y="594"/>
                    <a:pt x="42" y="592"/>
                    <a:pt x="46" y="592"/>
                  </a:cubicBezTo>
                  <a:cubicBezTo>
                    <a:pt x="46" y="592"/>
                    <a:pt x="46" y="592"/>
                    <a:pt x="46" y="592"/>
                  </a:cubicBezTo>
                  <a:cubicBezTo>
                    <a:pt x="46" y="588"/>
                    <a:pt x="46" y="588"/>
                    <a:pt x="46" y="588"/>
                  </a:cubicBezTo>
                  <a:cubicBezTo>
                    <a:pt x="42" y="588"/>
                    <a:pt x="39" y="590"/>
                    <a:pt x="36" y="592"/>
                  </a:cubicBezTo>
                  <a:cubicBezTo>
                    <a:pt x="36" y="590"/>
                    <a:pt x="37" y="587"/>
                    <a:pt x="37" y="585"/>
                  </a:cubicBezTo>
                  <a:cubicBezTo>
                    <a:pt x="40" y="573"/>
                    <a:pt x="44" y="560"/>
                    <a:pt x="47" y="548"/>
                  </a:cubicBezTo>
                  <a:cubicBezTo>
                    <a:pt x="52" y="530"/>
                    <a:pt x="58" y="513"/>
                    <a:pt x="63" y="495"/>
                  </a:cubicBezTo>
                  <a:cubicBezTo>
                    <a:pt x="65" y="488"/>
                    <a:pt x="67" y="482"/>
                    <a:pt x="69" y="476"/>
                  </a:cubicBezTo>
                  <a:cubicBezTo>
                    <a:pt x="70" y="471"/>
                    <a:pt x="72" y="466"/>
                    <a:pt x="74" y="461"/>
                  </a:cubicBezTo>
                  <a:cubicBezTo>
                    <a:pt x="74" y="460"/>
                    <a:pt x="74" y="460"/>
                    <a:pt x="74" y="460"/>
                  </a:cubicBezTo>
                  <a:cubicBezTo>
                    <a:pt x="70" y="459"/>
                    <a:pt x="70" y="459"/>
                    <a:pt x="70" y="459"/>
                  </a:cubicBezTo>
                  <a:cubicBezTo>
                    <a:pt x="70" y="459"/>
                    <a:pt x="70" y="459"/>
                    <a:pt x="70" y="459"/>
                  </a:cubicBezTo>
                  <a:cubicBezTo>
                    <a:pt x="70" y="459"/>
                    <a:pt x="70" y="459"/>
                    <a:pt x="70" y="459"/>
                  </a:cubicBezTo>
                  <a:cubicBezTo>
                    <a:pt x="70" y="460"/>
                    <a:pt x="69" y="461"/>
                    <a:pt x="69" y="463"/>
                  </a:cubicBezTo>
                  <a:cubicBezTo>
                    <a:pt x="66" y="473"/>
                    <a:pt x="62" y="484"/>
                    <a:pt x="59" y="494"/>
                  </a:cubicBezTo>
                  <a:cubicBezTo>
                    <a:pt x="57" y="502"/>
                    <a:pt x="54" y="510"/>
                    <a:pt x="52" y="518"/>
                  </a:cubicBezTo>
                  <a:cubicBezTo>
                    <a:pt x="51" y="518"/>
                    <a:pt x="51" y="518"/>
                    <a:pt x="51" y="518"/>
                  </a:cubicBezTo>
                  <a:cubicBezTo>
                    <a:pt x="51" y="518"/>
                    <a:pt x="51" y="518"/>
                    <a:pt x="51" y="518"/>
                  </a:cubicBezTo>
                  <a:cubicBezTo>
                    <a:pt x="42" y="548"/>
                    <a:pt x="30" y="579"/>
                    <a:pt x="20" y="611"/>
                  </a:cubicBezTo>
                  <a:cubicBezTo>
                    <a:pt x="16" y="622"/>
                    <a:pt x="13" y="633"/>
                    <a:pt x="10" y="644"/>
                  </a:cubicBezTo>
                  <a:cubicBezTo>
                    <a:pt x="19" y="590"/>
                    <a:pt x="37" y="538"/>
                    <a:pt x="55" y="486"/>
                  </a:cubicBezTo>
                  <a:cubicBezTo>
                    <a:pt x="75" y="430"/>
                    <a:pt x="90" y="373"/>
                    <a:pt x="110" y="317"/>
                  </a:cubicBezTo>
                  <a:cubicBezTo>
                    <a:pt x="151" y="206"/>
                    <a:pt x="200" y="101"/>
                    <a:pt x="269" y="5"/>
                  </a:cubicBezTo>
                  <a:cubicBezTo>
                    <a:pt x="271" y="2"/>
                    <a:pt x="268" y="0"/>
                    <a:pt x="266" y="2"/>
                  </a:cubicBezTo>
                  <a:close/>
                  <a:moveTo>
                    <a:pt x="33" y="582"/>
                  </a:moveTo>
                  <a:cubicBezTo>
                    <a:pt x="31" y="589"/>
                    <a:pt x="29" y="596"/>
                    <a:pt x="27" y="603"/>
                  </a:cubicBezTo>
                  <a:cubicBezTo>
                    <a:pt x="26" y="606"/>
                    <a:pt x="24" y="610"/>
                    <a:pt x="23" y="614"/>
                  </a:cubicBezTo>
                  <a:cubicBezTo>
                    <a:pt x="21" y="620"/>
                    <a:pt x="19" y="628"/>
                    <a:pt x="18" y="635"/>
                  </a:cubicBezTo>
                  <a:cubicBezTo>
                    <a:pt x="15" y="646"/>
                    <a:pt x="12" y="657"/>
                    <a:pt x="8" y="669"/>
                  </a:cubicBezTo>
                  <a:cubicBezTo>
                    <a:pt x="12" y="650"/>
                    <a:pt x="17" y="631"/>
                    <a:pt x="23" y="612"/>
                  </a:cubicBezTo>
                  <a:cubicBezTo>
                    <a:pt x="27" y="602"/>
                    <a:pt x="30" y="592"/>
                    <a:pt x="33" y="5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58"/>
            <p:cNvSpPr/>
            <p:nvPr/>
          </p:nvSpPr>
          <p:spPr bwMode="auto">
            <a:xfrm>
              <a:off x="9460150" y="1100766"/>
              <a:ext cx="42430" cy="30858"/>
            </a:xfrm>
            <a:custGeom>
              <a:avLst/>
              <a:gdLst>
                <a:gd name="T0" fmla="*/ 0 w 14"/>
                <a:gd name="T1" fmla="*/ 6 h 10"/>
                <a:gd name="T2" fmla="*/ 1 w 14"/>
                <a:gd name="T3" fmla="*/ 10 h 10"/>
                <a:gd name="T4" fmla="*/ 14 w 14"/>
                <a:gd name="T5" fmla="*/ 3 h 10"/>
                <a:gd name="T6" fmla="*/ 12 w 14"/>
                <a:gd name="T7" fmla="*/ 0 h 10"/>
                <a:gd name="T8" fmla="*/ 0 w 14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0" y="6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6" y="9"/>
                    <a:pt x="11" y="6"/>
                    <a:pt x="14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3"/>
                    <a:pt x="4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59"/>
            <p:cNvSpPr>
              <a:spLocks noEditPoints="1"/>
            </p:cNvSpPr>
            <p:nvPr/>
          </p:nvSpPr>
          <p:spPr bwMode="auto">
            <a:xfrm>
              <a:off x="9518009" y="1112338"/>
              <a:ext cx="27001" cy="15429"/>
            </a:xfrm>
            <a:custGeom>
              <a:avLst/>
              <a:gdLst>
                <a:gd name="T0" fmla="*/ 6 w 9"/>
                <a:gd name="T1" fmla="*/ 1 h 5"/>
                <a:gd name="T2" fmla="*/ 6 w 9"/>
                <a:gd name="T3" fmla="*/ 1 h 5"/>
                <a:gd name="T4" fmla="*/ 6 w 9"/>
                <a:gd name="T5" fmla="*/ 1 h 5"/>
                <a:gd name="T6" fmla="*/ 6 w 9"/>
                <a:gd name="T7" fmla="*/ 1 h 5"/>
                <a:gd name="T8" fmla="*/ 6 w 9"/>
                <a:gd name="T9" fmla="*/ 1 h 5"/>
                <a:gd name="T10" fmla="*/ 4 w 9"/>
                <a:gd name="T11" fmla="*/ 1 h 5"/>
                <a:gd name="T12" fmla="*/ 1 w 9"/>
                <a:gd name="T13" fmla="*/ 0 h 5"/>
                <a:gd name="T14" fmla="*/ 0 w 9"/>
                <a:gd name="T15" fmla="*/ 4 h 5"/>
                <a:gd name="T16" fmla="*/ 5 w 9"/>
                <a:gd name="T17" fmla="*/ 5 h 5"/>
                <a:gd name="T18" fmla="*/ 7 w 9"/>
                <a:gd name="T19" fmla="*/ 5 h 5"/>
                <a:gd name="T20" fmla="*/ 8 w 9"/>
                <a:gd name="T21" fmla="*/ 4 h 5"/>
                <a:gd name="T22" fmla="*/ 8 w 9"/>
                <a:gd name="T23" fmla="*/ 3 h 5"/>
                <a:gd name="T24" fmla="*/ 8 w 9"/>
                <a:gd name="T25" fmla="*/ 1 h 5"/>
                <a:gd name="T26" fmla="*/ 8 w 9"/>
                <a:gd name="T27" fmla="*/ 0 h 5"/>
                <a:gd name="T28" fmla="*/ 6 w 9"/>
                <a:gd name="T29" fmla="*/ 1 h 5"/>
                <a:gd name="T30" fmla="*/ 5 w 9"/>
                <a:gd name="T31" fmla="*/ 1 h 5"/>
                <a:gd name="T32" fmla="*/ 6 w 9"/>
                <a:gd name="T33" fmla="*/ 1 h 5"/>
                <a:gd name="T34" fmla="*/ 6 w 9"/>
                <a:gd name="T35" fmla="*/ 1 h 5"/>
                <a:gd name="T36" fmla="*/ 5 w 9"/>
                <a:gd name="T37" fmla="*/ 1 h 5"/>
                <a:gd name="T38" fmla="*/ 5 w 9"/>
                <a:gd name="T3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5"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4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9" y="2"/>
                    <a:pt x="9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lnTo>
                    <a:pt x="6" y="1"/>
                  </a:lnTo>
                  <a:close/>
                  <a:moveTo>
                    <a:pt x="5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60"/>
            <p:cNvSpPr/>
            <p:nvPr/>
          </p:nvSpPr>
          <p:spPr bwMode="auto">
            <a:xfrm>
              <a:off x="9190140" y="1167626"/>
              <a:ext cx="38573" cy="36001"/>
            </a:xfrm>
            <a:custGeom>
              <a:avLst/>
              <a:gdLst>
                <a:gd name="T0" fmla="*/ 3 w 13"/>
                <a:gd name="T1" fmla="*/ 12 h 12"/>
                <a:gd name="T2" fmla="*/ 13 w 13"/>
                <a:gd name="T3" fmla="*/ 3 h 12"/>
                <a:gd name="T4" fmla="*/ 12 w 13"/>
                <a:gd name="T5" fmla="*/ 0 h 12"/>
                <a:gd name="T6" fmla="*/ 0 w 13"/>
                <a:gd name="T7" fmla="*/ 10 h 12"/>
                <a:gd name="T8" fmla="*/ 3 w 1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3" y="12"/>
                  </a:moveTo>
                  <a:cubicBezTo>
                    <a:pt x="5" y="8"/>
                    <a:pt x="9" y="5"/>
                    <a:pt x="13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" y="1"/>
                    <a:pt x="3" y="5"/>
                    <a:pt x="0" y="10"/>
                  </a:cubicBezTo>
                  <a:lnTo>
                    <a:pt x="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61"/>
            <p:cNvSpPr/>
            <p:nvPr/>
          </p:nvSpPr>
          <p:spPr bwMode="auto">
            <a:xfrm>
              <a:off x="9277572" y="1203627"/>
              <a:ext cx="3857" cy="6429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62"/>
            <p:cNvSpPr>
              <a:spLocks noEditPoints="1"/>
            </p:cNvSpPr>
            <p:nvPr/>
          </p:nvSpPr>
          <p:spPr bwMode="auto">
            <a:xfrm>
              <a:off x="9293001" y="1198484"/>
              <a:ext cx="64288" cy="72003"/>
            </a:xfrm>
            <a:custGeom>
              <a:avLst/>
              <a:gdLst>
                <a:gd name="T0" fmla="*/ 2 w 21"/>
                <a:gd name="T1" fmla="*/ 21 h 24"/>
                <a:gd name="T2" fmla="*/ 1 w 21"/>
                <a:gd name="T3" fmla="*/ 22 h 24"/>
                <a:gd name="T4" fmla="*/ 5 w 21"/>
                <a:gd name="T5" fmla="*/ 24 h 24"/>
                <a:gd name="T6" fmla="*/ 12 w 21"/>
                <a:gd name="T7" fmla="*/ 15 h 24"/>
                <a:gd name="T8" fmla="*/ 15 w 21"/>
                <a:gd name="T9" fmla="*/ 12 h 24"/>
                <a:gd name="T10" fmla="*/ 17 w 21"/>
                <a:gd name="T11" fmla="*/ 10 h 24"/>
                <a:gd name="T12" fmla="*/ 17 w 21"/>
                <a:gd name="T13" fmla="*/ 10 h 24"/>
                <a:gd name="T14" fmla="*/ 17 w 21"/>
                <a:gd name="T15" fmla="*/ 10 h 24"/>
                <a:gd name="T16" fmla="*/ 18 w 21"/>
                <a:gd name="T17" fmla="*/ 9 h 24"/>
                <a:gd name="T18" fmla="*/ 18 w 21"/>
                <a:gd name="T19" fmla="*/ 8 h 24"/>
                <a:gd name="T20" fmla="*/ 17 w 21"/>
                <a:gd name="T21" fmla="*/ 7 h 24"/>
                <a:gd name="T22" fmla="*/ 17 w 21"/>
                <a:gd name="T23" fmla="*/ 7 h 24"/>
                <a:gd name="T24" fmla="*/ 21 w 21"/>
                <a:gd name="T25" fmla="*/ 4 h 24"/>
                <a:gd name="T26" fmla="*/ 19 w 21"/>
                <a:gd name="T27" fmla="*/ 0 h 24"/>
                <a:gd name="T28" fmla="*/ 15 w 21"/>
                <a:gd name="T29" fmla="*/ 3 h 24"/>
                <a:gd name="T30" fmla="*/ 13 w 21"/>
                <a:gd name="T31" fmla="*/ 2 h 24"/>
                <a:gd name="T32" fmla="*/ 5 w 21"/>
                <a:gd name="T33" fmla="*/ 10 h 24"/>
                <a:gd name="T34" fmla="*/ 7 w 21"/>
                <a:gd name="T35" fmla="*/ 11 h 24"/>
                <a:gd name="T36" fmla="*/ 0 w 21"/>
                <a:gd name="T37" fmla="*/ 19 h 24"/>
                <a:gd name="T38" fmla="*/ 2 w 21"/>
                <a:gd name="T39" fmla="*/ 21 h 24"/>
                <a:gd name="T40" fmla="*/ 16 w 21"/>
                <a:gd name="T41" fmla="*/ 8 h 24"/>
                <a:gd name="T42" fmla="*/ 16 w 21"/>
                <a:gd name="T43" fmla="*/ 9 h 24"/>
                <a:gd name="T44" fmla="*/ 14 w 21"/>
                <a:gd name="T45" fmla="*/ 10 h 24"/>
                <a:gd name="T46" fmla="*/ 16 w 21"/>
                <a:gd name="T47" fmla="*/ 9 h 24"/>
                <a:gd name="T48" fmla="*/ 16 w 21"/>
                <a:gd name="T49" fmla="*/ 8 h 24"/>
                <a:gd name="T50" fmla="*/ 16 w 21"/>
                <a:gd name="T51" fmla="*/ 8 h 24"/>
                <a:gd name="T52" fmla="*/ 16 w 21"/>
                <a:gd name="T53" fmla="*/ 8 h 24"/>
                <a:gd name="T54" fmla="*/ 16 w 21"/>
                <a:gd name="T55" fmla="*/ 8 h 24"/>
                <a:gd name="T56" fmla="*/ 16 w 21"/>
                <a:gd name="T57" fmla="*/ 8 h 24"/>
                <a:gd name="T58" fmla="*/ 15 w 21"/>
                <a:gd name="T59" fmla="*/ 8 h 24"/>
                <a:gd name="T60" fmla="*/ 15 w 21"/>
                <a:gd name="T61" fmla="*/ 8 h 24"/>
                <a:gd name="T62" fmla="*/ 16 w 21"/>
                <a:gd name="T63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4">
                  <a:moveTo>
                    <a:pt x="2" y="21"/>
                  </a:moveTo>
                  <a:cubicBezTo>
                    <a:pt x="2" y="21"/>
                    <a:pt x="2" y="22"/>
                    <a:pt x="1" y="22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2"/>
                    <a:pt x="9" y="18"/>
                    <a:pt x="12" y="15"/>
                  </a:cubicBezTo>
                  <a:cubicBezTo>
                    <a:pt x="13" y="14"/>
                    <a:pt x="15" y="13"/>
                    <a:pt x="15" y="12"/>
                  </a:cubicBezTo>
                  <a:cubicBezTo>
                    <a:pt x="16" y="11"/>
                    <a:pt x="16" y="11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6"/>
                    <a:pt x="20" y="5"/>
                    <a:pt x="21" y="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1"/>
                    <a:pt x="17" y="2"/>
                    <a:pt x="15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4"/>
                    <a:pt x="8" y="7"/>
                    <a:pt x="5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4" y="13"/>
                    <a:pt x="2" y="16"/>
                    <a:pt x="0" y="19"/>
                  </a:cubicBezTo>
                  <a:lnTo>
                    <a:pt x="2" y="21"/>
                  </a:lnTo>
                  <a:close/>
                  <a:moveTo>
                    <a:pt x="16" y="8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63"/>
            <p:cNvSpPr>
              <a:spLocks noEditPoints="1"/>
            </p:cNvSpPr>
            <p:nvPr/>
          </p:nvSpPr>
          <p:spPr bwMode="auto">
            <a:xfrm>
              <a:off x="9341860" y="1243486"/>
              <a:ext cx="64288" cy="64288"/>
            </a:xfrm>
            <a:custGeom>
              <a:avLst/>
              <a:gdLst>
                <a:gd name="T0" fmla="*/ 17 w 21"/>
                <a:gd name="T1" fmla="*/ 1 h 21"/>
                <a:gd name="T2" fmla="*/ 17 w 21"/>
                <a:gd name="T3" fmla="*/ 1 h 21"/>
                <a:gd name="T4" fmla="*/ 16 w 21"/>
                <a:gd name="T5" fmla="*/ 2 h 21"/>
                <a:gd name="T6" fmla="*/ 8 w 21"/>
                <a:gd name="T7" fmla="*/ 10 h 21"/>
                <a:gd name="T8" fmla="*/ 0 w 21"/>
                <a:gd name="T9" fmla="*/ 20 h 21"/>
                <a:gd name="T10" fmla="*/ 3 w 21"/>
                <a:gd name="T11" fmla="*/ 21 h 21"/>
                <a:gd name="T12" fmla="*/ 7 w 21"/>
                <a:gd name="T13" fmla="*/ 16 h 21"/>
                <a:gd name="T14" fmla="*/ 15 w 21"/>
                <a:gd name="T15" fmla="*/ 8 h 21"/>
                <a:gd name="T16" fmla="*/ 18 w 21"/>
                <a:gd name="T17" fmla="*/ 5 h 21"/>
                <a:gd name="T18" fmla="*/ 20 w 21"/>
                <a:gd name="T19" fmla="*/ 4 h 21"/>
                <a:gd name="T20" fmla="*/ 20 w 21"/>
                <a:gd name="T21" fmla="*/ 3 h 21"/>
                <a:gd name="T22" fmla="*/ 20 w 21"/>
                <a:gd name="T23" fmla="*/ 3 h 21"/>
                <a:gd name="T24" fmla="*/ 20 w 21"/>
                <a:gd name="T25" fmla="*/ 1 h 21"/>
                <a:gd name="T26" fmla="*/ 19 w 21"/>
                <a:gd name="T27" fmla="*/ 0 h 21"/>
                <a:gd name="T28" fmla="*/ 18 w 21"/>
                <a:gd name="T29" fmla="*/ 0 h 21"/>
                <a:gd name="T30" fmla="*/ 18 w 21"/>
                <a:gd name="T31" fmla="*/ 0 h 21"/>
                <a:gd name="T32" fmla="*/ 18 w 21"/>
                <a:gd name="T33" fmla="*/ 2 h 21"/>
                <a:gd name="T34" fmla="*/ 18 w 21"/>
                <a:gd name="T35" fmla="*/ 2 h 21"/>
                <a:gd name="T36" fmla="*/ 17 w 21"/>
                <a:gd name="T37" fmla="*/ 1 h 21"/>
                <a:gd name="T38" fmla="*/ 19 w 21"/>
                <a:gd name="T39" fmla="*/ 3 h 21"/>
                <a:gd name="T40" fmla="*/ 19 w 21"/>
                <a:gd name="T41" fmla="*/ 3 h 21"/>
                <a:gd name="T42" fmla="*/ 19 w 21"/>
                <a:gd name="T43" fmla="*/ 4 h 21"/>
                <a:gd name="T44" fmla="*/ 19 w 21"/>
                <a:gd name="T4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21"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4" y="4"/>
                    <a:pt x="11" y="7"/>
                    <a:pt x="8" y="10"/>
                  </a:cubicBezTo>
                  <a:cubicBezTo>
                    <a:pt x="5" y="13"/>
                    <a:pt x="1" y="17"/>
                    <a:pt x="0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5" y="18"/>
                    <a:pt x="7" y="16"/>
                  </a:cubicBezTo>
                  <a:cubicBezTo>
                    <a:pt x="9" y="14"/>
                    <a:pt x="13" y="11"/>
                    <a:pt x="15" y="8"/>
                  </a:cubicBezTo>
                  <a:cubicBezTo>
                    <a:pt x="16" y="7"/>
                    <a:pt x="18" y="6"/>
                    <a:pt x="18" y="5"/>
                  </a:cubicBezTo>
                  <a:cubicBezTo>
                    <a:pt x="19" y="5"/>
                    <a:pt x="19" y="4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1" y="2"/>
                    <a:pt x="20" y="1"/>
                  </a:cubicBezTo>
                  <a:cubicBezTo>
                    <a:pt x="20" y="1"/>
                    <a:pt x="20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lnTo>
                    <a:pt x="17" y="1"/>
                  </a:lnTo>
                  <a:close/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lnTo>
                    <a:pt x="1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64"/>
            <p:cNvSpPr/>
            <p:nvPr/>
          </p:nvSpPr>
          <p:spPr bwMode="auto">
            <a:xfrm>
              <a:off x="8371109" y="2984409"/>
              <a:ext cx="73288" cy="273867"/>
            </a:xfrm>
            <a:custGeom>
              <a:avLst/>
              <a:gdLst>
                <a:gd name="T0" fmla="*/ 4 w 24"/>
                <a:gd name="T1" fmla="*/ 90 h 90"/>
                <a:gd name="T2" fmla="*/ 24 w 24"/>
                <a:gd name="T3" fmla="*/ 1 h 90"/>
                <a:gd name="T4" fmla="*/ 21 w 24"/>
                <a:gd name="T5" fmla="*/ 0 h 90"/>
                <a:gd name="T6" fmla="*/ 0 w 24"/>
                <a:gd name="T7" fmla="*/ 89 h 90"/>
                <a:gd name="T8" fmla="*/ 4 w 24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0">
                  <a:moveTo>
                    <a:pt x="4" y="90"/>
                  </a:moveTo>
                  <a:cubicBezTo>
                    <a:pt x="11" y="60"/>
                    <a:pt x="18" y="31"/>
                    <a:pt x="24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30"/>
                    <a:pt x="7" y="60"/>
                    <a:pt x="0" y="89"/>
                  </a:cubicBezTo>
                  <a:lnTo>
                    <a:pt x="4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65"/>
            <p:cNvSpPr/>
            <p:nvPr/>
          </p:nvSpPr>
          <p:spPr bwMode="auto">
            <a:xfrm>
              <a:off x="8448255" y="2977980"/>
              <a:ext cx="111861" cy="352299"/>
            </a:xfrm>
            <a:custGeom>
              <a:avLst/>
              <a:gdLst>
                <a:gd name="T0" fmla="*/ 0 w 37"/>
                <a:gd name="T1" fmla="*/ 115 h 116"/>
                <a:gd name="T2" fmla="*/ 3 w 37"/>
                <a:gd name="T3" fmla="*/ 116 h 116"/>
                <a:gd name="T4" fmla="*/ 17 w 37"/>
                <a:gd name="T5" fmla="*/ 62 h 116"/>
                <a:gd name="T6" fmla="*/ 19 w 37"/>
                <a:gd name="T7" fmla="*/ 57 h 116"/>
                <a:gd name="T8" fmla="*/ 24 w 37"/>
                <a:gd name="T9" fmla="*/ 41 h 116"/>
                <a:gd name="T10" fmla="*/ 37 w 37"/>
                <a:gd name="T11" fmla="*/ 2 h 116"/>
                <a:gd name="T12" fmla="*/ 33 w 37"/>
                <a:gd name="T13" fmla="*/ 0 h 116"/>
                <a:gd name="T14" fmla="*/ 20 w 37"/>
                <a:gd name="T15" fmla="*/ 40 h 116"/>
                <a:gd name="T16" fmla="*/ 19 w 37"/>
                <a:gd name="T17" fmla="*/ 44 h 116"/>
                <a:gd name="T18" fmla="*/ 0 w 37"/>
                <a:gd name="T19" fmla="*/ 11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116">
                  <a:moveTo>
                    <a:pt x="0" y="115"/>
                  </a:moveTo>
                  <a:cubicBezTo>
                    <a:pt x="3" y="116"/>
                    <a:pt x="3" y="116"/>
                    <a:pt x="3" y="116"/>
                  </a:cubicBezTo>
                  <a:cubicBezTo>
                    <a:pt x="7" y="98"/>
                    <a:pt x="12" y="80"/>
                    <a:pt x="17" y="62"/>
                  </a:cubicBezTo>
                  <a:cubicBezTo>
                    <a:pt x="18" y="61"/>
                    <a:pt x="18" y="59"/>
                    <a:pt x="19" y="57"/>
                  </a:cubicBezTo>
                  <a:cubicBezTo>
                    <a:pt x="20" y="52"/>
                    <a:pt x="22" y="47"/>
                    <a:pt x="24" y="41"/>
                  </a:cubicBezTo>
                  <a:cubicBezTo>
                    <a:pt x="28" y="28"/>
                    <a:pt x="32" y="15"/>
                    <a:pt x="37" y="2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9" y="14"/>
                    <a:pt x="24" y="27"/>
                    <a:pt x="20" y="40"/>
                  </a:cubicBezTo>
                  <a:cubicBezTo>
                    <a:pt x="20" y="41"/>
                    <a:pt x="19" y="43"/>
                    <a:pt x="19" y="44"/>
                  </a:cubicBezTo>
                  <a:cubicBezTo>
                    <a:pt x="11" y="67"/>
                    <a:pt x="5" y="91"/>
                    <a:pt x="0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66"/>
            <p:cNvSpPr/>
            <p:nvPr/>
          </p:nvSpPr>
          <p:spPr bwMode="auto">
            <a:xfrm>
              <a:off x="8250248" y="3409996"/>
              <a:ext cx="140148" cy="264867"/>
            </a:xfrm>
            <a:custGeom>
              <a:avLst/>
              <a:gdLst>
                <a:gd name="T0" fmla="*/ 29 w 46"/>
                <a:gd name="T1" fmla="*/ 63 h 87"/>
                <a:gd name="T2" fmla="*/ 46 w 46"/>
                <a:gd name="T3" fmla="*/ 51 h 87"/>
                <a:gd name="T4" fmla="*/ 44 w 46"/>
                <a:gd name="T5" fmla="*/ 48 h 87"/>
                <a:gd name="T6" fmla="*/ 27 w 46"/>
                <a:gd name="T7" fmla="*/ 60 h 87"/>
                <a:gd name="T8" fmla="*/ 24 w 46"/>
                <a:gd name="T9" fmla="*/ 36 h 87"/>
                <a:gd name="T10" fmla="*/ 23 w 46"/>
                <a:gd name="T11" fmla="*/ 26 h 87"/>
                <a:gd name="T12" fmla="*/ 23 w 46"/>
                <a:gd name="T13" fmla="*/ 24 h 87"/>
                <a:gd name="T14" fmla="*/ 17 w 46"/>
                <a:gd name="T15" fmla="*/ 17 h 87"/>
                <a:gd name="T16" fmla="*/ 19 w 46"/>
                <a:gd name="T17" fmla="*/ 23 h 87"/>
                <a:gd name="T18" fmla="*/ 16 w 46"/>
                <a:gd name="T19" fmla="*/ 25 h 87"/>
                <a:gd name="T20" fmla="*/ 17 w 46"/>
                <a:gd name="T21" fmla="*/ 47 h 87"/>
                <a:gd name="T22" fmla="*/ 20 w 46"/>
                <a:gd name="T23" fmla="*/ 66 h 87"/>
                <a:gd name="T24" fmla="*/ 0 w 46"/>
                <a:gd name="T25" fmla="*/ 84 h 87"/>
                <a:gd name="T26" fmla="*/ 3 w 46"/>
                <a:gd name="T27" fmla="*/ 87 h 87"/>
                <a:gd name="T28" fmla="*/ 9 w 46"/>
                <a:gd name="T29" fmla="*/ 84 h 87"/>
                <a:gd name="T30" fmla="*/ 8 w 46"/>
                <a:gd name="T31" fmla="*/ 83 h 87"/>
                <a:gd name="T32" fmla="*/ 8 w 46"/>
                <a:gd name="T33" fmla="*/ 82 h 87"/>
                <a:gd name="T34" fmla="*/ 29 w 46"/>
                <a:gd name="T35" fmla="*/ 6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87">
                  <a:moveTo>
                    <a:pt x="29" y="63"/>
                  </a:moveTo>
                  <a:cubicBezTo>
                    <a:pt x="35" y="59"/>
                    <a:pt x="41" y="55"/>
                    <a:pt x="46" y="51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38" y="52"/>
                    <a:pt x="33" y="56"/>
                    <a:pt x="27" y="60"/>
                  </a:cubicBezTo>
                  <a:cubicBezTo>
                    <a:pt x="26" y="52"/>
                    <a:pt x="24" y="44"/>
                    <a:pt x="24" y="36"/>
                  </a:cubicBezTo>
                  <a:cubicBezTo>
                    <a:pt x="23" y="33"/>
                    <a:pt x="23" y="29"/>
                    <a:pt x="23" y="26"/>
                  </a:cubicBezTo>
                  <a:cubicBezTo>
                    <a:pt x="23" y="25"/>
                    <a:pt x="23" y="25"/>
                    <a:pt x="23" y="24"/>
                  </a:cubicBezTo>
                  <a:cubicBezTo>
                    <a:pt x="37" y="27"/>
                    <a:pt x="18" y="0"/>
                    <a:pt x="17" y="17"/>
                  </a:cubicBezTo>
                  <a:cubicBezTo>
                    <a:pt x="17" y="19"/>
                    <a:pt x="17" y="21"/>
                    <a:pt x="19" y="23"/>
                  </a:cubicBezTo>
                  <a:cubicBezTo>
                    <a:pt x="16" y="21"/>
                    <a:pt x="17" y="19"/>
                    <a:pt x="16" y="25"/>
                  </a:cubicBezTo>
                  <a:cubicBezTo>
                    <a:pt x="16" y="32"/>
                    <a:pt x="17" y="40"/>
                    <a:pt x="17" y="47"/>
                  </a:cubicBezTo>
                  <a:cubicBezTo>
                    <a:pt x="18" y="53"/>
                    <a:pt x="19" y="60"/>
                    <a:pt x="20" y="66"/>
                  </a:cubicBezTo>
                  <a:cubicBezTo>
                    <a:pt x="13" y="72"/>
                    <a:pt x="6" y="78"/>
                    <a:pt x="0" y="84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5" y="86"/>
                    <a:pt x="7" y="85"/>
                    <a:pt x="9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14" y="76"/>
                    <a:pt x="22" y="69"/>
                    <a:pt x="29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67"/>
            <p:cNvSpPr/>
            <p:nvPr/>
          </p:nvSpPr>
          <p:spPr bwMode="auto">
            <a:xfrm>
              <a:off x="8256676" y="3570716"/>
              <a:ext cx="185150" cy="186436"/>
            </a:xfrm>
            <a:custGeom>
              <a:avLst/>
              <a:gdLst>
                <a:gd name="T0" fmla="*/ 53 w 61"/>
                <a:gd name="T1" fmla="*/ 9 h 61"/>
                <a:gd name="T2" fmla="*/ 61 w 61"/>
                <a:gd name="T3" fmla="*/ 3 h 61"/>
                <a:gd name="T4" fmla="*/ 59 w 61"/>
                <a:gd name="T5" fmla="*/ 0 h 61"/>
                <a:gd name="T6" fmla="*/ 28 w 61"/>
                <a:gd name="T7" fmla="*/ 26 h 61"/>
                <a:gd name="T8" fmla="*/ 26 w 61"/>
                <a:gd name="T9" fmla="*/ 12 h 61"/>
                <a:gd name="T10" fmla="*/ 19 w 61"/>
                <a:gd name="T11" fmla="*/ 18 h 61"/>
                <a:gd name="T12" fmla="*/ 21 w 61"/>
                <a:gd name="T13" fmla="*/ 34 h 61"/>
                <a:gd name="T14" fmla="*/ 0 w 61"/>
                <a:gd name="T15" fmla="*/ 59 h 61"/>
                <a:gd name="T16" fmla="*/ 3 w 61"/>
                <a:gd name="T17" fmla="*/ 61 h 61"/>
                <a:gd name="T18" fmla="*/ 18 w 61"/>
                <a:gd name="T19" fmla="*/ 43 h 61"/>
                <a:gd name="T20" fmla="*/ 53 w 61"/>
                <a:gd name="T21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1">
                  <a:moveTo>
                    <a:pt x="53" y="9"/>
                  </a:moveTo>
                  <a:cubicBezTo>
                    <a:pt x="56" y="7"/>
                    <a:pt x="58" y="5"/>
                    <a:pt x="61" y="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8" y="7"/>
                    <a:pt x="38" y="16"/>
                    <a:pt x="28" y="26"/>
                  </a:cubicBezTo>
                  <a:cubicBezTo>
                    <a:pt x="27" y="21"/>
                    <a:pt x="26" y="17"/>
                    <a:pt x="26" y="12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3"/>
                    <a:pt x="20" y="29"/>
                    <a:pt x="21" y="34"/>
                  </a:cubicBezTo>
                  <a:cubicBezTo>
                    <a:pt x="14" y="42"/>
                    <a:pt x="7" y="51"/>
                    <a:pt x="0" y="59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8" y="56"/>
                    <a:pt x="13" y="49"/>
                    <a:pt x="18" y="43"/>
                  </a:cubicBezTo>
                  <a:cubicBezTo>
                    <a:pt x="29" y="31"/>
                    <a:pt x="40" y="18"/>
                    <a:pt x="5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68"/>
            <p:cNvSpPr/>
            <p:nvPr/>
          </p:nvSpPr>
          <p:spPr bwMode="auto">
            <a:xfrm>
              <a:off x="8635976" y="3291706"/>
              <a:ext cx="42430" cy="154292"/>
            </a:xfrm>
            <a:custGeom>
              <a:avLst/>
              <a:gdLst>
                <a:gd name="T0" fmla="*/ 11 w 14"/>
                <a:gd name="T1" fmla="*/ 0 h 51"/>
                <a:gd name="T2" fmla="*/ 5 w 14"/>
                <a:gd name="T3" fmla="*/ 17 h 51"/>
                <a:gd name="T4" fmla="*/ 2 w 14"/>
                <a:gd name="T5" fmla="*/ 44 h 51"/>
                <a:gd name="T6" fmla="*/ 2 w 14"/>
                <a:gd name="T7" fmla="*/ 44 h 51"/>
                <a:gd name="T8" fmla="*/ 2 w 14"/>
                <a:gd name="T9" fmla="*/ 49 h 51"/>
                <a:gd name="T10" fmla="*/ 1 w 14"/>
                <a:gd name="T11" fmla="*/ 51 h 51"/>
                <a:gd name="T12" fmla="*/ 4 w 14"/>
                <a:gd name="T13" fmla="*/ 51 h 51"/>
                <a:gd name="T14" fmla="*/ 14 w 14"/>
                <a:gd name="T15" fmla="*/ 45 h 51"/>
                <a:gd name="T16" fmla="*/ 12 w 14"/>
                <a:gd name="T17" fmla="*/ 44 h 51"/>
                <a:gd name="T18" fmla="*/ 11 w 14"/>
                <a:gd name="T19" fmla="*/ 42 h 51"/>
                <a:gd name="T20" fmla="*/ 6 w 14"/>
                <a:gd name="T21" fmla="*/ 46 h 51"/>
                <a:gd name="T22" fmla="*/ 9 w 14"/>
                <a:gd name="T23" fmla="*/ 34 h 51"/>
                <a:gd name="T24" fmla="*/ 10 w 14"/>
                <a:gd name="T25" fmla="*/ 32 h 51"/>
                <a:gd name="T26" fmla="*/ 10 w 14"/>
                <a:gd name="T27" fmla="*/ 30 h 51"/>
                <a:gd name="T28" fmla="*/ 11 w 14"/>
                <a:gd name="T29" fmla="*/ 30 h 51"/>
                <a:gd name="T30" fmla="*/ 14 w 14"/>
                <a:gd name="T31" fmla="*/ 20 h 51"/>
                <a:gd name="T32" fmla="*/ 14 w 14"/>
                <a:gd name="T33" fmla="*/ 20 h 51"/>
                <a:gd name="T34" fmla="*/ 10 w 14"/>
                <a:gd name="T35" fmla="*/ 19 h 51"/>
                <a:gd name="T36" fmla="*/ 10 w 14"/>
                <a:gd name="T37" fmla="*/ 19 h 51"/>
                <a:gd name="T38" fmla="*/ 7 w 14"/>
                <a:gd name="T39" fmla="*/ 27 h 51"/>
                <a:gd name="T40" fmla="*/ 5 w 14"/>
                <a:gd name="T41" fmla="*/ 33 h 51"/>
                <a:gd name="T42" fmla="*/ 5 w 14"/>
                <a:gd name="T43" fmla="*/ 34 h 51"/>
                <a:gd name="T44" fmla="*/ 8 w 14"/>
                <a:gd name="T45" fmla="*/ 18 h 51"/>
                <a:gd name="T46" fmla="*/ 10 w 14"/>
                <a:gd name="T47" fmla="*/ 13 h 51"/>
                <a:gd name="T48" fmla="*/ 14 w 14"/>
                <a:gd name="T49" fmla="*/ 2 h 51"/>
                <a:gd name="T50" fmla="*/ 11 w 14"/>
                <a:gd name="T5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51">
                  <a:moveTo>
                    <a:pt x="11" y="0"/>
                  </a:moveTo>
                  <a:cubicBezTo>
                    <a:pt x="9" y="6"/>
                    <a:pt x="7" y="11"/>
                    <a:pt x="5" y="17"/>
                  </a:cubicBezTo>
                  <a:cubicBezTo>
                    <a:pt x="2" y="25"/>
                    <a:pt x="0" y="35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6"/>
                    <a:pt x="2" y="47"/>
                    <a:pt x="2" y="49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8" y="50"/>
                    <a:pt x="11" y="48"/>
                    <a:pt x="14" y="4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9" y="44"/>
                    <a:pt x="8" y="45"/>
                    <a:pt x="6" y="46"/>
                  </a:cubicBezTo>
                  <a:cubicBezTo>
                    <a:pt x="7" y="42"/>
                    <a:pt x="8" y="38"/>
                    <a:pt x="9" y="34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1"/>
                    <a:pt x="10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26"/>
                    <a:pt x="13" y="2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21"/>
                    <a:pt x="8" y="24"/>
                    <a:pt x="7" y="27"/>
                  </a:cubicBezTo>
                  <a:cubicBezTo>
                    <a:pt x="7" y="29"/>
                    <a:pt x="6" y="31"/>
                    <a:pt x="5" y="33"/>
                  </a:cubicBezTo>
                  <a:cubicBezTo>
                    <a:pt x="5" y="33"/>
                    <a:pt x="5" y="33"/>
                    <a:pt x="5" y="34"/>
                  </a:cubicBezTo>
                  <a:cubicBezTo>
                    <a:pt x="5" y="28"/>
                    <a:pt x="7" y="23"/>
                    <a:pt x="8" y="18"/>
                  </a:cubicBezTo>
                  <a:cubicBezTo>
                    <a:pt x="9" y="16"/>
                    <a:pt x="9" y="15"/>
                    <a:pt x="10" y="13"/>
                  </a:cubicBezTo>
                  <a:cubicBezTo>
                    <a:pt x="11" y="9"/>
                    <a:pt x="13" y="5"/>
                    <a:pt x="14" y="2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6" name="文本框 45"/>
          <p:cNvSpPr txBox="1"/>
          <p:nvPr/>
        </p:nvSpPr>
        <p:spPr>
          <a:xfrm>
            <a:off x="7868285" y="1242695"/>
            <a:ext cx="214058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rgbClr val="2F6335"/>
                </a:solidFill>
                <a:latin typeface="微软雅黑" panose="020B0503020204020204" charset="-122"/>
                <a:ea typeface="微软雅黑" panose="020B0503020204020204" charset="-122"/>
              </a:rPr>
              <a:t>       </a:t>
            </a:r>
            <a:r>
              <a:rPr lang="zh-CN" altLang="en-US" sz="2400" b="1" dirty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</a:rPr>
              <a:t>思考</a:t>
            </a:r>
            <a:endParaRPr lang="zh-CN" altLang="en-US" sz="2400" b="1" dirty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cxnSp>
        <p:nvCxnSpPr>
          <p:cNvPr id="50" name="直线连接符 49"/>
          <p:cNvCxnSpPr/>
          <p:nvPr/>
        </p:nvCxnSpPr>
        <p:spPr>
          <a:xfrm>
            <a:off x="5801459" y="2032942"/>
            <a:ext cx="0" cy="3710305"/>
          </a:xfrm>
          <a:prstGeom prst="line">
            <a:avLst/>
          </a:prstGeom>
          <a:ln w="38100">
            <a:solidFill>
              <a:srgbClr val="CE9898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矩形 51"/>
          <p:cNvSpPr/>
          <p:nvPr/>
        </p:nvSpPr>
        <p:spPr>
          <a:xfrm>
            <a:off x="6047740" y="1758315"/>
            <a:ext cx="5521960" cy="39693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 algn="just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俗话说的好，你不理财财也不理你，一个不会理财的人，不管他赚再多钱，到最后生活大概率还是会很拮据，理财是为了更好的生活，理财虽然说不可以一夜暴富，但是也不会让我们一贫如洗，</a:t>
            </a:r>
            <a:r>
              <a:rPr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理财是一个慢慢积累的过程，从年轻的时候就做好理财规划，不管收入多少，这样在未来遇到风险的时候，也不会手忙脚乱。</a:t>
            </a:r>
            <a:endParaRPr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56" name="文本框 55"/>
          <p:cNvSpPr txBox="1"/>
          <p:nvPr/>
        </p:nvSpPr>
        <p:spPr>
          <a:xfrm>
            <a:off x="1530350" y="407670"/>
            <a:ext cx="318135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名人理财案例</a:t>
            </a:r>
            <a:r>
              <a:rPr kumimoji="1" lang="en-US" altLang="zh-CN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-</a:t>
            </a:r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胡适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31795" y="3236595"/>
            <a:ext cx="1512570" cy="1393825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图片 2" descr="logo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45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54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2" grpId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组 26"/>
          <p:cNvGrpSpPr/>
          <p:nvPr/>
        </p:nvGrpSpPr>
        <p:grpSpPr>
          <a:xfrm>
            <a:off x="1663700" y="2206625"/>
            <a:ext cx="2713990" cy="1165225"/>
            <a:chOff x="1215833" y="4342781"/>
            <a:chExt cx="1697411" cy="1165021"/>
          </a:xfrm>
        </p:grpSpPr>
        <p:sp>
          <p:nvSpPr>
            <p:cNvPr id="28" name="文本框 27"/>
            <p:cNvSpPr txBox="1"/>
            <p:nvPr/>
          </p:nvSpPr>
          <p:spPr>
            <a:xfrm>
              <a:off x="1215834" y="4342781"/>
              <a:ext cx="1613091" cy="4602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zh-CN" altLang="en-US" sz="2400" b="1" dirty="0">
                <a:solidFill>
                  <a:srgbClr val="2F6335"/>
                </a:solidFill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  <p:sp>
          <p:nvSpPr>
            <p:cNvPr id="29" name="矩形 28"/>
            <p:cNvSpPr/>
            <p:nvPr/>
          </p:nvSpPr>
          <p:spPr>
            <a:xfrm>
              <a:off x="1215833" y="5139502"/>
              <a:ext cx="1697411" cy="3683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just"/>
              <a:endParaRPr lang="en-US" altLang="zh-CN" dirty="0">
                <a:solidFill>
                  <a:srgbClr val="2F6335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35" name="矩形 34"/>
          <p:cNvSpPr/>
          <p:nvPr/>
        </p:nvSpPr>
        <p:spPr>
          <a:xfrm>
            <a:off x="4601210" y="2345055"/>
            <a:ext cx="5497195" cy="28613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 algn="just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鲁迅是著名的文学家、思想家、革命家、教育家</a:t>
            </a:r>
            <a:r>
              <a:rPr 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，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他的主要收入来自工资和稿酬</a:t>
            </a:r>
            <a:r>
              <a:rPr 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，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按当时的生活水平，鲁迅算是高收入人群了。他</a:t>
            </a:r>
            <a:r>
              <a:rPr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一直都有记账的习惯</a:t>
            </a:r>
            <a:r>
              <a:rPr 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，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在《鲁迅日记》里，可以看到</a:t>
            </a:r>
            <a:r>
              <a:rPr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他对日常生活的收支记录，写得非常详细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。</a:t>
            </a:r>
            <a:endParaRPr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1563370" y="421005"/>
            <a:ext cx="318135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名人理财案例</a:t>
            </a:r>
            <a:r>
              <a:rPr kumimoji="1" lang="en-US" altLang="zh-CN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-</a:t>
            </a:r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鲁迅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3" name="图片 2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2" name="图片 11" descr="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1525" y="1717675"/>
            <a:ext cx="3672205" cy="3982085"/>
          </a:xfrm>
          <a:prstGeom prst="rect">
            <a:avLst/>
          </a:prstGeom>
        </p:spPr>
      </p:pic>
      <p:grpSp>
        <p:nvGrpSpPr>
          <p:cNvPr id="47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48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" name="Freeform 9"/>
          <p:cNvSpPr/>
          <p:nvPr/>
        </p:nvSpPr>
        <p:spPr bwMode="auto">
          <a:xfrm rot="20796978">
            <a:off x="7110914" y="1721404"/>
            <a:ext cx="486618" cy="569144"/>
          </a:xfrm>
          <a:custGeom>
            <a:avLst/>
            <a:gdLst>
              <a:gd name="T0" fmla="*/ 2 w 11"/>
              <a:gd name="T1" fmla="*/ 0 h 13"/>
              <a:gd name="T2" fmla="*/ 0 w 11"/>
              <a:gd name="T3" fmla="*/ 11 h 13"/>
              <a:gd name="T4" fmla="*/ 8 w 11"/>
              <a:gd name="T5" fmla="*/ 12 h 13"/>
              <a:gd name="T6" fmla="*/ 10 w 11"/>
              <a:gd name="T7" fmla="*/ 2 h 13"/>
              <a:gd name="T8" fmla="*/ 2 w 11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3">
                <a:moveTo>
                  <a:pt x="2" y="0"/>
                </a:moveTo>
                <a:cubicBezTo>
                  <a:pt x="1" y="2"/>
                  <a:pt x="0" y="7"/>
                  <a:pt x="0" y="11"/>
                </a:cubicBezTo>
                <a:cubicBezTo>
                  <a:pt x="2" y="12"/>
                  <a:pt x="5" y="13"/>
                  <a:pt x="8" y="12"/>
                </a:cubicBezTo>
                <a:cubicBezTo>
                  <a:pt x="9" y="10"/>
                  <a:pt x="11" y="4"/>
                  <a:pt x="10" y="2"/>
                </a:cubicBezTo>
                <a:cubicBezTo>
                  <a:pt x="8" y="1"/>
                  <a:pt x="5" y="1"/>
                  <a:pt x="2" y="0"/>
                </a:cubicBezTo>
                <a:close/>
              </a:path>
            </a:pathLst>
          </a:custGeom>
          <a:solidFill>
            <a:srgbClr val="F2CFD7"/>
          </a:solidFill>
          <a:ln w="28575" cap="rnd">
            <a:solidFill>
              <a:srgbClr val="CE9898"/>
            </a:solidFill>
            <a:prstDash val="solid"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KSO_Shape"/>
          <p:cNvSpPr/>
          <p:nvPr/>
        </p:nvSpPr>
        <p:spPr bwMode="auto">
          <a:xfrm rot="714711">
            <a:off x="7250038" y="1590457"/>
            <a:ext cx="555136" cy="565102"/>
          </a:xfrm>
          <a:custGeom>
            <a:avLst/>
            <a:gdLst>
              <a:gd name="T0" fmla="*/ 542159 w 3294"/>
              <a:gd name="T1" fmla="*/ 1438813 h 3351"/>
              <a:gd name="T2" fmla="*/ 799000 w 3294"/>
              <a:gd name="T3" fmla="*/ 921421 h 3351"/>
              <a:gd name="T4" fmla="*/ 1095065 w 3294"/>
              <a:gd name="T5" fmla="*/ 449159 h 3351"/>
              <a:gd name="T6" fmla="*/ 1337398 w 3294"/>
              <a:gd name="T7" fmla="*/ 142377 h 3351"/>
              <a:gd name="T8" fmla="*/ 1452922 w 3294"/>
              <a:gd name="T9" fmla="*/ 45131 h 3351"/>
              <a:gd name="T10" fmla="*/ 1594238 w 3294"/>
              <a:gd name="T11" fmla="*/ 15581 h 3351"/>
              <a:gd name="T12" fmla="*/ 1744151 w 3294"/>
              <a:gd name="T13" fmla="*/ 0 h 3351"/>
              <a:gd name="T14" fmla="*/ 1769943 w 3294"/>
              <a:gd name="T15" fmla="*/ 19879 h 3351"/>
              <a:gd name="T16" fmla="*/ 1760809 w 3294"/>
              <a:gd name="T17" fmla="*/ 44056 h 3351"/>
              <a:gd name="T18" fmla="*/ 1707076 w 3294"/>
              <a:gd name="T19" fmla="*/ 95097 h 3351"/>
              <a:gd name="T20" fmla="*/ 1218649 w 3294"/>
              <a:gd name="T21" fmla="*/ 704363 h 3351"/>
              <a:gd name="T22" fmla="*/ 773208 w 3294"/>
              <a:gd name="T23" fmla="*/ 1550566 h 3351"/>
              <a:gd name="T24" fmla="*/ 673803 w 3294"/>
              <a:gd name="T25" fmla="*/ 1763325 h 3351"/>
              <a:gd name="T26" fmla="*/ 503472 w 3294"/>
              <a:gd name="T27" fmla="*/ 1800397 h 3351"/>
              <a:gd name="T28" fmla="*/ 379888 w 3294"/>
              <a:gd name="T29" fmla="*/ 1779443 h 3351"/>
              <a:gd name="T30" fmla="*/ 298214 w 3294"/>
              <a:gd name="T31" fmla="*/ 1665542 h 3351"/>
              <a:gd name="T32" fmla="*/ 66091 w 3294"/>
              <a:gd name="T33" fmla="*/ 1371117 h 3351"/>
              <a:gd name="T34" fmla="*/ 0 w 3294"/>
              <a:gd name="T35" fmla="*/ 1265812 h 3351"/>
              <a:gd name="T36" fmla="*/ 72001 w 3294"/>
              <a:gd name="T37" fmla="*/ 1165879 h 3351"/>
              <a:gd name="T38" fmla="*/ 192362 w 3294"/>
              <a:gd name="T39" fmla="*/ 1115376 h 3351"/>
              <a:gd name="T40" fmla="*/ 342812 w 3294"/>
              <a:gd name="T41" fmla="*/ 1182535 h 3351"/>
              <a:gd name="T42" fmla="*/ 542159 w 3294"/>
              <a:gd name="T43" fmla="*/ 1438813 h 335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294" h="3351">
                <a:moveTo>
                  <a:pt x="1009" y="2678"/>
                </a:moveTo>
                <a:cubicBezTo>
                  <a:pt x="1157" y="2345"/>
                  <a:pt x="1317" y="2024"/>
                  <a:pt x="1487" y="1715"/>
                </a:cubicBezTo>
                <a:cubicBezTo>
                  <a:pt x="1658" y="1407"/>
                  <a:pt x="1842" y="1113"/>
                  <a:pt x="2038" y="836"/>
                </a:cubicBezTo>
                <a:cubicBezTo>
                  <a:pt x="2235" y="558"/>
                  <a:pt x="2385" y="368"/>
                  <a:pt x="2489" y="265"/>
                </a:cubicBezTo>
                <a:cubicBezTo>
                  <a:pt x="2592" y="162"/>
                  <a:pt x="2664" y="101"/>
                  <a:pt x="2704" y="84"/>
                </a:cubicBezTo>
                <a:cubicBezTo>
                  <a:pt x="2743" y="66"/>
                  <a:pt x="2831" y="48"/>
                  <a:pt x="2967" y="29"/>
                </a:cubicBezTo>
                <a:cubicBezTo>
                  <a:pt x="3102" y="10"/>
                  <a:pt x="3195" y="0"/>
                  <a:pt x="3246" y="0"/>
                </a:cubicBezTo>
                <a:cubicBezTo>
                  <a:pt x="3278" y="0"/>
                  <a:pt x="3294" y="13"/>
                  <a:pt x="3294" y="37"/>
                </a:cubicBezTo>
                <a:cubicBezTo>
                  <a:pt x="3294" y="52"/>
                  <a:pt x="3288" y="67"/>
                  <a:pt x="3277" y="82"/>
                </a:cubicBezTo>
                <a:cubicBezTo>
                  <a:pt x="3265" y="96"/>
                  <a:pt x="3232" y="128"/>
                  <a:pt x="3177" y="177"/>
                </a:cubicBezTo>
                <a:cubicBezTo>
                  <a:pt x="2902" y="433"/>
                  <a:pt x="2599" y="811"/>
                  <a:pt x="2268" y="1311"/>
                </a:cubicBezTo>
                <a:cubicBezTo>
                  <a:pt x="1938" y="1811"/>
                  <a:pt x="1661" y="2336"/>
                  <a:pt x="1439" y="2886"/>
                </a:cubicBezTo>
                <a:cubicBezTo>
                  <a:pt x="1349" y="3106"/>
                  <a:pt x="1287" y="3238"/>
                  <a:pt x="1254" y="3282"/>
                </a:cubicBezTo>
                <a:cubicBezTo>
                  <a:pt x="1221" y="3328"/>
                  <a:pt x="1115" y="3351"/>
                  <a:pt x="937" y="3351"/>
                </a:cubicBezTo>
                <a:cubicBezTo>
                  <a:pt x="809" y="3351"/>
                  <a:pt x="732" y="3338"/>
                  <a:pt x="707" y="3312"/>
                </a:cubicBezTo>
                <a:cubicBezTo>
                  <a:pt x="682" y="3286"/>
                  <a:pt x="631" y="3215"/>
                  <a:pt x="555" y="3100"/>
                </a:cubicBezTo>
                <a:cubicBezTo>
                  <a:pt x="430" y="2907"/>
                  <a:pt x="286" y="2724"/>
                  <a:pt x="123" y="2552"/>
                </a:cubicBezTo>
                <a:cubicBezTo>
                  <a:pt x="41" y="2466"/>
                  <a:pt x="0" y="2400"/>
                  <a:pt x="0" y="2356"/>
                </a:cubicBezTo>
                <a:cubicBezTo>
                  <a:pt x="0" y="2295"/>
                  <a:pt x="45" y="2233"/>
                  <a:pt x="134" y="2170"/>
                </a:cubicBezTo>
                <a:cubicBezTo>
                  <a:pt x="224" y="2107"/>
                  <a:pt x="298" y="2076"/>
                  <a:pt x="358" y="2076"/>
                </a:cubicBezTo>
                <a:cubicBezTo>
                  <a:pt x="434" y="2076"/>
                  <a:pt x="527" y="2118"/>
                  <a:pt x="638" y="2201"/>
                </a:cubicBezTo>
                <a:cubicBezTo>
                  <a:pt x="749" y="2285"/>
                  <a:pt x="873" y="2444"/>
                  <a:pt x="1009" y="2678"/>
                </a:cubicBezTo>
                <a:close/>
              </a:path>
            </a:pathLst>
          </a:custGeom>
          <a:solidFill>
            <a:srgbClr val="CE9898"/>
          </a:solidFill>
          <a:ln w="9525">
            <a:solidFill>
              <a:schemeClr val="bg1"/>
            </a:solidFill>
            <a:round/>
          </a:ln>
        </p:spPr>
        <p:txBody>
          <a:bodyPr anchor="ctr" anchorCtr="1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9pPr>
          </a:lstStyle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5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6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5" grpId="1"/>
      <p:bldP spid="15" grpId="0" bldLvl="0" animBg="1"/>
      <p:bldP spid="16" grpId="0" bldLvl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 7"/>
          <p:cNvGrpSpPr/>
          <p:nvPr/>
        </p:nvGrpSpPr>
        <p:grpSpPr>
          <a:xfrm>
            <a:off x="402097" y="2032488"/>
            <a:ext cx="4446806" cy="3005624"/>
            <a:chOff x="2379663" y="2697163"/>
            <a:chExt cx="1489075" cy="1006475"/>
          </a:xfrm>
          <a:solidFill>
            <a:srgbClr val="B35A4C"/>
          </a:solidFill>
        </p:grpSpPr>
        <p:sp>
          <p:nvSpPr>
            <p:cNvPr id="9" name="Freeform 184"/>
            <p:cNvSpPr>
              <a:spLocks noEditPoints="1"/>
            </p:cNvSpPr>
            <p:nvPr/>
          </p:nvSpPr>
          <p:spPr bwMode="auto">
            <a:xfrm>
              <a:off x="2379663" y="2697163"/>
              <a:ext cx="1489075" cy="1006475"/>
            </a:xfrm>
            <a:custGeom>
              <a:avLst/>
              <a:gdLst>
                <a:gd name="T0" fmla="*/ 98 w 185"/>
                <a:gd name="T1" fmla="*/ 2 h 125"/>
                <a:gd name="T2" fmla="*/ 184 w 185"/>
                <a:gd name="T3" fmla="*/ 82 h 125"/>
                <a:gd name="T4" fmla="*/ 118 w 185"/>
                <a:gd name="T5" fmla="*/ 119 h 125"/>
                <a:gd name="T6" fmla="*/ 92 w 185"/>
                <a:gd name="T7" fmla="*/ 109 h 125"/>
                <a:gd name="T8" fmla="*/ 4 w 185"/>
                <a:gd name="T9" fmla="*/ 120 h 125"/>
                <a:gd name="T10" fmla="*/ 5 w 185"/>
                <a:gd name="T11" fmla="*/ 4 h 125"/>
                <a:gd name="T12" fmla="*/ 91 w 185"/>
                <a:gd name="T13" fmla="*/ 8 h 125"/>
                <a:gd name="T14" fmla="*/ 106 w 185"/>
                <a:gd name="T15" fmla="*/ 10 h 125"/>
                <a:gd name="T16" fmla="*/ 98 w 185"/>
                <a:gd name="T17" fmla="*/ 19 h 125"/>
                <a:gd name="T18" fmla="*/ 98 w 185"/>
                <a:gd name="T19" fmla="*/ 22 h 125"/>
                <a:gd name="T20" fmla="*/ 99 w 185"/>
                <a:gd name="T21" fmla="*/ 32 h 125"/>
                <a:gd name="T22" fmla="*/ 99 w 185"/>
                <a:gd name="T23" fmla="*/ 46 h 125"/>
                <a:gd name="T24" fmla="*/ 104 w 185"/>
                <a:gd name="T25" fmla="*/ 59 h 125"/>
                <a:gd name="T26" fmla="*/ 105 w 185"/>
                <a:gd name="T27" fmla="*/ 66 h 125"/>
                <a:gd name="T28" fmla="*/ 99 w 185"/>
                <a:gd name="T29" fmla="*/ 79 h 125"/>
                <a:gd name="T30" fmla="*/ 99 w 185"/>
                <a:gd name="T31" fmla="*/ 92 h 125"/>
                <a:gd name="T32" fmla="*/ 99 w 185"/>
                <a:gd name="T33" fmla="*/ 94 h 125"/>
                <a:gd name="T34" fmla="*/ 104 w 185"/>
                <a:gd name="T35" fmla="*/ 111 h 125"/>
                <a:gd name="T36" fmla="*/ 173 w 185"/>
                <a:gd name="T37" fmla="*/ 116 h 125"/>
                <a:gd name="T38" fmla="*/ 11 w 185"/>
                <a:gd name="T39" fmla="*/ 5 h 125"/>
                <a:gd name="T40" fmla="*/ 89 w 185"/>
                <a:gd name="T41" fmla="*/ 115 h 125"/>
                <a:gd name="T42" fmla="*/ 82 w 185"/>
                <a:gd name="T43" fmla="*/ 104 h 125"/>
                <a:gd name="T44" fmla="*/ 80 w 185"/>
                <a:gd name="T45" fmla="*/ 90 h 125"/>
                <a:gd name="T46" fmla="*/ 80 w 185"/>
                <a:gd name="T47" fmla="*/ 78 h 125"/>
                <a:gd name="T48" fmla="*/ 89 w 185"/>
                <a:gd name="T49" fmla="*/ 69 h 125"/>
                <a:gd name="T50" fmla="*/ 88 w 185"/>
                <a:gd name="T51" fmla="*/ 67 h 125"/>
                <a:gd name="T52" fmla="*/ 81 w 185"/>
                <a:gd name="T53" fmla="*/ 52 h 125"/>
                <a:gd name="T54" fmla="*/ 82 w 185"/>
                <a:gd name="T55" fmla="*/ 45 h 125"/>
                <a:gd name="T56" fmla="*/ 88 w 185"/>
                <a:gd name="T57" fmla="*/ 33 h 125"/>
                <a:gd name="T58" fmla="*/ 88 w 185"/>
                <a:gd name="T59" fmla="*/ 21 h 125"/>
                <a:gd name="T60" fmla="*/ 88 w 185"/>
                <a:gd name="T61" fmla="*/ 18 h 125"/>
                <a:gd name="T62" fmla="*/ 79 w 185"/>
                <a:gd name="T63" fmla="*/ 8 h 125"/>
                <a:gd name="T64" fmla="*/ 11 w 185"/>
                <a:gd name="T65" fmla="*/ 5 h 125"/>
                <a:gd name="T66" fmla="*/ 7 w 185"/>
                <a:gd name="T67" fmla="*/ 6 h 125"/>
                <a:gd name="T68" fmla="*/ 7 w 185"/>
                <a:gd name="T69" fmla="*/ 119 h 125"/>
                <a:gd name="T70" fmla="*/ 179 w 185"/>
                <a:gd name="T71" fmla="*/ 11 h 125"/>
                <a:gd name="T72" fmla="*/ 180 w 185"/>
                <a:gd name="T73" fmla="*/ 10 h 125"/>
                <a:gd name="T74" fmla="*/ 90 w 185"/>
                <a:gd name="T75" fmla="*/ 11 h 125"/>
                <a:gd name="T76" fmla="*/ 96 w 185"/>
                <a:gd name="T77" fmla="*/ 11 h 125"/>
                <a:gd name="T78" fmla="*/ 182 w 185"/>
                <a:gd name="T79" fmla="*/ 109 h 125"/>
                <a:gd name="T80" fmla="*/ 181 w 185"/>
                <a:gd name="T81" fmla="*/ 116 h 125"/>
                <a:gd name="T82" fmla="*/ 96 w 185"/>
                <a:gd name="T83" fmla="*/ 22 h 125"/>
                <a:gd name="T84" fmla="*/ 91 w 185"/>
                <a:gd name="T85" fmla="*/ 43 h 125"/>
                <a:gd name="T86" fmla="*/ 91 w 185"/>
                <a:gd name="T87" fmla="*/ 43 h 125"/>
                <a:gd name="T88" fmla="*/ 97 w 185"/>
                <a:gd name="T89" fmla="*/ 45 h 125"/>
                <a:gd name="T90" fmla="*/ 91 w 185"/>
                <a:gd name="T91" fmla="*/ 66 h 125"/>
                <a:gd name="T92" fmla="*/ 91 w 185"/>
                <a:gd name="T93" fmla="*/ 56 h 125"/>
                <a:gd name="T94" fmla="*/ 178 w 185"/>
                <a:gd name="T95" fmla="*/ 63 h 125"/>
                <a:gd name="T96" fmla="*/ 178 w 185"/>
                <a:gd name="T97" fmla="*/ 120 h 125"/>
                <a:gd name="T98" fmla="*/ 97 w 185"/>
                <a:gd name="T99" fmla="*/ 79 h 125"/>
                <a:gd name="T100" fmla="*/ 91 w 185"/>
                <a:gd name="T101" fmla="*/ 79 h 125"/>
                <a:gd name="T102" fmla="*/ 97 w 185"/>
                <a:gd name="T103" fmla="*/ 92 h 125"/>
                <a:gd name="T104" fmla="*/ 91 w 185"/>
                <a:gd name="T105" fmla="*/ 107 h 125"/>
                <a:gd name="T106" fmla="*/ 91 w 185"/>
                <a:gd name="T107" fmla="*/ 94 h 125"/>
                <a:gd name="T108" fmla="*/ 40 w 185"/>
                <a:gd name="T109" fmla="*/ 12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5" h="125">
                  <a:moveTo>
                    <a:pt x="91" y="8"/>
                  </a:moveTo>
                  <a:cubicBezTo>
                    <a:pt x="92" y="9"/>
                    <a:pt x="94" y="9"/>
                    <a:pt x="96" y="9"/>
                  </a:cubicBezTo>
                  <a:cubicBezTo>
                    <a:pt x="97" y="6"/>
                    <a:pt x="96" y="4"/>
                    <a:pt x="98" y="2"/>
                  </a:cubicBezTo>
                  <a:cubicBezTo>
                    <a:pt x="123" y="1"/>
                    <a:pt x="151" y="0"/>
                    <a:pt x="177" y="3"/>
                  </a:cubicBezTo>
                  <a:cubicBezTo>
                    <a:pt x="179" y="6"/>
                    <a:pt x="181" y="8"/>
                    <a:pt x="185" y="8"/>
                  </a:cubicBezTo>
                  <a:cubicBezTo>
                    <a:pt x="182" y="32"/>
                    <a:pt x="185" y="56"/>
                    <a:pt x="184" y="82"/>
                  </a:cubicBezTo>
                  <a:cubicBezTo>
                    <a:pt x="184" y="92"/>
                    <a:pt x="185" y="105"/>
                    <a:pt x="185" y="116"/>
                  </a:cubicBezTo>
                  <a:cubicBezTo>
                    <a:pt x="183" y="118"/>
                    <a:pt x="179" y="119"/>
                    <a:pt x="180" y="123"/>
                  </a:cubicBezTo>
                  <a:cubicBezTo>
                    <a:pt x="160" y="124"/>
                    <a:pt x="138" y="120"/>
                    <a:pt x="118" y="119"/>
                  </a:cubicBezTo>
                  <a:cubicBezTo>
                    <a:pt x="111" y="119"/>
                    <a:pt x="104" y="119"/>
                    <a:pt x="98" y="118"/>
                  </a:cubicBezTo>
                  <a:cubicBezTo>
                    <a:pt x="97" y="116"/>
                    <a:pt x="98" y="113"/>
                    <a:pt x="98" y="110"/>
                  </a:cubicBezTo>
                  <a:cubicBezTo>
                    <a:pt x="96" y="109"/>
                    <a:pt x="94" y="110"/>
                    <a:pt x="92" y="109"/>
                  </a:cubicBezTo>
                  <a:cubicBezTo>
                    <a:pt x="92" y="111"/>
                    <a:pt x="92" y="115"/>
                    <a:pt x="92" y="118"/>
                  </a:cubicBezTo>
                  <a:cubicBezTo>
                    <a:pt x="64" y="120"/>
                    <a:pt x="37" y="124"/>
                    <a:pt x="9" y="125"/>
                  </a:cubicBezTo>
                  <a:cubicBezTo>
                    <a:pt x="8" y="123"/>
                    <a:pt x="5" y="122"/>
                    <a:pt x="4" y="120"/>
                  </a:cubicBezTo>
                  <a:cubicBezTo>
                    <a:pt x="2" y="116"/>
                    <a:pt x="3" y="107"/>
                    <a:pt x="3" y="102"/>
                  </a:cubicBezTo>
                  <a:cubicBezTo>
                    <a:pt x="3" y="71"/>
                    <a:pt x="0" y="35"/>
                    <a:pt x="2" y="2"/>
                  </a:cubicBezTo>
                  <a:cubicBezTo>
                    <a:pt x="4" y="1"/>
                    <a:pt x="4" y="4"/>
                    <a:pt x="5" y="4"/>
                  </a:cubicBezTo>
                  <a:cubicBezTo>
                    <a:pt x="7" y="4"/>
                    <a:pt x="8" y="3"/>
                    <a:pt x="9" y="2"/>
                  </a:cubicBezTo>
                  <a:cubicBezTo>
                    <a:pt x="35" y="2"/>
                    <a:pt x="62" y="3"/>
                    <a:pt x="89" y="1"/>
                  </a:cubicBezTo>
                  <a:cubicBezTo>
                    <a:pt x="92" y="2"/>
                    <a:pt x="90" y="5"/>
                    <a:pt x="91" y="8"/>
                  </a:cubicBezTo>
                  <a:close/>
                  <a:moveTo>
                    <a:pt x="98" y="5"/>
                  </a:moveTo>
                  <a:cubicBezTo>
                    <a:pt x="98" y="6"/>
                    <a:pt x="99" y="7"/>
                    <a:pt x="99" y="8"/>
                  </a:cubicBezTo>
                  <a:cubicBezTo>
                    <a:pt x="101" y="7"/>
                    <a:pt x="105" y="6"/>
                    <a:pt x="106" y="10"/>
                  </a:cubicBezTo>
                  <a:cubicBezTo>
                    <a:pt x="105" y="11"/>
                    <a:pt x="105" y="13"/>
                    <a:pt x="102" y="13"/>
                  </a:cubicBezTo>
                  <a:cubicBezTo>
                    <a:pt x="101" y="13"/>
                    <a:pt x="100" y="10"/>
                    <a:pt x="99" y="11"/>
                  </a:cubicBezTo>
                  <a:cubicBezTo>
                    <a:pt x="98" y="14"/>
                    <a:pt x="99" y="17"/>
                    <a:pt x="98" y="19"/>
                  </a:cubicBezTo>
                  <a:cubicBezTo>
                    <a:pt x="101" y="20"/>
                    <a:pt x="104" y="17"/>
                    <a:pt x="106" y="20"/>
                  </a:cubicBezTo>
                  <a:cubicBezTo>
                    <a:pt x="106" y="22"/>
                    <a:pt x="105" y="23"/>
                    <a:pt x="103" y="23"/>
                  </a:cubicBezTo>
                  <a:cubicBezTo>
                    <a:pt x="102" y="23"/>
                    <a:pt x="101" y="21"/>
                    <a:pt x="98" y="22"/>
                  </a:cubicBezTo>
                  <a:cubicBezTo>
                    <a:pt x="98" y="25"/>
                    <a:pt x="98" y="28"/>
                    <a:pt x="99" y="30"/>
                  </a:cubicBezTo>
                  <a:cubicBezTo>
                    <a:pt x="101" y="29"/>
                    <a:pt x="107" y="27"/>
                    <a:pt x="107" y="31"/>
                  </a:cubicBezTo>
                  <a:cubicBezTo>
                    <a:pt x="106" y="34"/>
                    <a:pt x="101" y="32"/>
                    <a:pt x="99" y="32"/>
                  </a:cubicBezTo>
                  <a:cubicBezTo>
                    <a:pt x="99" y="37"/>
                    <a:pt x="98" y="41"/>
                    <a:pt x="100" y="43"/>
                  </a:cubicBezTo>
                  <a:cubicBezTo>
                    <a:pt x="101" y="42"/>
                    <a:pt x="107" y="40"/>
                    <a:pt x="107" y="45"/>
                  </a:cubicBezTo>
                  <a:cubicBezTo>
                    <a:pt x="105" y="47"/>
                    <a:pt x="102" y="46"/>
                    <a:pt x="99" y="46"/>
                  </a:cubicBezTo>
                  <a:cubicBezTo>
                    <a:pt x="99" y="49"/>
                    <a:pt x="99" y="51"/>
                    <a:pt x="99" y="54"/>
                  </a:cubicBezTo>
                  <a:cubicBezTo>
                    <a:pt x="101" y="54"/>
                    <a:pt x="102" y="54"/>
                    <a:pt x="104" y="53"/>
                  </a:cubicBezTo>
                  <a:cubicBezTo>
                    <a:pt x="106" y="54"/>
                    <a:pt x="108" y="58"/>
                    <a:pt x="104" y="59"/>
                  </a:cubicBezTo>
                  <a:cubicBezTo>
                    <a:pt x="102" y="58"/>
                    <a:pt x="102" y="56"/>
                    <a:pt x="99" y="56"/>
                  </a:cubicBezTo>
                  <a:cubicBezTo>
                    <a:pt x="99" y="60"/>
                    <a:pt x="99" y="62"/>
                    <a:pt x="99" y="66"/>
                  </a:cubicBezTo>
                  <a:cubicBezTo>
                    <a:pt x="101" y="67"/>
                    <a:pt x="102" y="66"/>
                    <a:pt x="105" y="66"/>
                  </a:cubicBezTo>
                  <a:cubicBezTo>
                    <a:pt x="106" y="67"/>
                    <a:pt x="106" y="70"/>
                    <a:pt x="104" y="71"/>
                  </a:cubicBezTo>
                  <a:cubicBezTo>
                    <a:pt x="101" y="71"/>
                    <a:pt x="102" y="69"/>
                    <a:pt x="99" y="69"/>
                  </a:cubicBezTo>
                  <a:cubicBezTo>
                    <a:pt x="99" y="72"/>
                    <a:pt x="99" y="75"/>
                    <a:pt x="99" y="79"/>
                  </a:cubicBezTo>
                  <a:cubicBezTo>
                    <a:pt x="104" y="75"/>
                    <a:pt x="109" y="82"/>
                    <a:pt x="104" y="83"/>
                  </a:cubicBezTo>
                  <a:cubicBezTo>
                    <a:pt x="102" y="83"/>
                    <a:pt x="102" y="81"/>
                    <a:pt x="99" y="81"/>
                  </a:cubicBezTo>
                  <a:cubicBezTo>
                    <a:pt x="98" y="84"/>
                    <a:pt x="99" y="89"/>
                    <a:pt x="99" y="92"/>
                  </a:cubicBezTo>
                  <a:cubicBezTo>
                    <a:pt x="102" y="90"/>
                    <a:pt x="107" y="90"/>
                    <a:pt x="107" y="94"/>
                  </a:cubicBezTo>
                  <a:cubicBezTo>
                    <a:pt x="106" y="95"/>
                    <a:pt x="106" y="96"/>
                    <a:pt x="104" y="96"/>
                  </a:cubicBezTo>
                  <a:cubicBezTo>
                    <a:pt x="101" y="97"/>
                    <a:pt x="102" y="93"/>
                    <a:pt x="99" y="94"/>
                  </a:cubicBezTo>
                  <a:cubicBezTo>
                    <a:pt x="99" y="100"/>
                    <a:pt x="99" y="103"/>
                    <a:pt x="100" y="108"/>
                  </a:cubicBezTo>
                  <a:cubicBezTo>
                    <a:pt x="102" y="107"/>
                    <a:pt x="102" y="105"/>
                    <a:pt x="104" y="105"/>
                  </a:cubicBezTo>
                  <a:cubicBezTo>
                    <a:pt x="107" y="106"/>
                    <a:pt x="108" y="110"/>
                    <a:pt x="104" y="111"/>
                  </a:cubicBezTo>
                  <a:cubicBezTo>
                    <a:pt x="103" y="111"/>
                    <a:pt x="102" y="109"/>
                    <a:pt x="100" y="109"/>
                  </a:cubicBezTo>
                  <a:cubicBezTo>
                    <a:pt x="99" y="111"/>
                    <a:pt x="100" y="114"/>
                    <a:pt x="100" y="115"/>
                  </a:cubicBezTo>
                  <a:cubicBezTo>
                    <a:pt x="124" y="116"/>
                    <a:pt x="152" y="116"/>
                    <a:pt x="173" y="116"/>
                  </a:cubicBezTo>
                  <a:cubicBezTo>
                    <a:pt x="176" y="77"/>
                    <a:pt x="175" y="38"/>
                    <a:pt x="176" y="6"/>
                  </a:cubicBezTo>
                  <a:cubicBezTo>
                    <a:pt x="150" y="2"/>
                    <a:pt x="124" y="3"/>
                    <a:pt x="98" y="5"/>
                  </a:cubicBezTo>
                  <a:close/>
                  <a:moveTo>
                    <a:pt x="11" y="5"/>
                  </a:moveTo>
                  <a:cubicBezTo>
                    <a:pt x="11" y="43"/>
                    <a:pt x="14" y="80"/>
                    <a:pt x="12" y="117"/>
                  </a:cubicBezTo>
                  <a:cubicBezTo>
                    <a:pt x="24" y="118"/>
                    <a:pt x="31" y="118"/>
                    <a:pt x="46" y="118"/>
                  </a:cubicBezTo>
                  <a:cubicBezTo>
                    <a:pt x="60" y="118"/>
                    <a:pt x="75" y="117"/>
                    <a:pt x="89" y="115"/>
                  </a:cubicBezTo>
                  <a:cubicBezTo>
                    <a:pt x="90" y="112"/>
                    <a:pt x="90" y="112"/>
                    <a:pt x="89" y="109"/>
                  </a:cubicBezTo>
                  <a:cubicBezTo>
                    <a:pt x="85" y="109"/>
                    <a:pt x="80" y="110"/>
                    <a:pt x="80" y="106"/>
                  </a:cubicBezTo>
                  <a:cubicBezTo>
                    <a:pt x="80" y="105"/>
                    <a:pt x="81" y="104"/>
                    <a:pt x="82" y="104"/>
                  </a:cubicBezTo>
                  <a:cubicBezTo>
                    <a:pt x="85" y="103"/>
                    <a:pt x="85" y="107"/>
                    <a:pt x="88" y="107"/>
                  </a:cubicBezTo>
                  <a:cubicBezTo>
                    <a:pt x="89" y="103"/>
                    <a:pt x="89" y="97"/>
                    <a:pt x="89" y="94"/>
                  </a:cubicBezTo>
                  <a:cubicBezTo>
                    <a:pt x="85" y="94"/>
                    <a:pt x="80" y="95"/>
                    <a:pt x="80" y="90"/>
                  </a:cubicBezTo>
                  <a:cubicBezTo>
                    <a:pt x="84" y="86"/>
                    <a:pt x="85" y="93"/>
                    <a:pt x="89" y="92"/>
                  </a:cubicBezTo>
                  <a:cubicBezTo>
                    <a:pt x="90" y="89"/>
                    <a:pt x="89" y="83"/>
                    <a:pt x="89" y="81"/>
                  </a:cubicBezTo>
                  <a:cubicBezTo>
                    <a:pt x="85" y="81"/>
                    <a:pt x="80" y="83"/>
                    <a:pt x="80" y="78"/>
                  </a:cubicBezTo>
                  <a:cubicBezTo>
                    <a:pt x="81" y="77"/>
                    <a:pt x="82" y="77"/>
                    <a:pt x="83" y="77"/>
                  </a:cubicBezTo>
                  <a:cubicBezTo>
                    <a:pt x="86" y="77"/>
                    <a:pt x="85" y="80"/>
                    <a:pt x="89" y="79"/>
                  </a:cubicBezTo>
                  <a:cubicBezTo>
                    <a:pt x="89" y="76"/>
                    <a:pt x="89" y="73"/>
                    <a:pt x="89" y="69"/>
                  </a:cubicBezTo>
                  <a:cubicBezTo>
                    <a:pt x="86" y="69"/>
                    <a:pt x="82" y="70"/>
                    <a:pt x="81" y="68"/>
                  </a:cubicBezTo>
                  <a:cubicBezTo>
                    <a:pt x="81" y="67"/>
                    <a:pt x="80" y="67"/>
                    <a:pt x="80" y="65"/>
                  </a:cubicBezTo>
                  <a:cubicBezTo>
                    <a:pt x="84" y="62"/>
                    <a:pt x="86" y="67"/>
                    <a:pt x="88" y="67"/>
                  </a:cubicBezTo>
                  <a:cubicBezTo>
                    <a:pt x="89" y="65"/>
                    <a:pt x="89" y="58"/>
                    <a:pt x="88" y="56"/>
                  </a:cubicBezTo>
                  <a:cubicBezTo>
                    <a:pt x="85" y="55"/>
                    <a:pt x="84" y="57"/>
                    <a:pt x="82" y="56"/>
                  </a:cubicBezTo>
                  <a:cubicBezTo>
                    <a:pt x="81" y="55"/>
                    <a:pt x="80" y="53"/>
                    <a:pt x="81" y="52"/>
                  </a:cubicBezTo>
                  <a:cubicBezTo>
                    <a:pt x="85" y="50"/>
                    <a:pt x="85" y="55"/>
                    <a:pt x="88" y="53"/>
                  </a:cubicBezTo>
                  <a:cubicBezTo>
                    <a:pt x="88" y="51"/>
                    <a:pt x="89" y="47"/>
                    <a:pt x="88" y="45"/>
                  </a:cubicBezTo>
                  <a:cubicBezTo>
                    <a:pt x="86" y="45"/>
                    <a:pt x="84" y="46"/>
                    <a:pt x="82" y="45"/>
                  </a:cubicBezTo>
                  <a:cubicBezTo>
                    <a:pt x="82" y="44"/>
                    <a:pt x="80" y="43"/>
                    <a:pt x="80" y="41"/>
                  </a:cubicBezTo>
                  <a:cubicBezTo>
                    <a:pt x="83" y="38"/>
                    <a:pt x="85" y="42"/>
                    <a:pt x="88" y="42"/>
                  </a:cubicBezTo>
                  <a:cubicBezTo>
                    <a:pt x="89" y="40"/>
                    <a:pt x="89" y="35"/>
                    <a:pt x="88" y="33"/>
                  </a:cubicBezTo>
                  <a:cubicBezTo>
                    <a:pt x="85" y="34"/>
                    <a:pt x="80" y="34"/>
                    <a:pt x="80" y="30"/>
                  </a:cubicBezTo>
                  <a:cubicBezTo>
                    <a:pt x="83" y="26"/>
                    <a:pt x="85" y="30"/>
                    <a:pt x="88" y="31"/>
                  </a:cubicBezTo>
                  <a:cubicBezTo>
                    <a:pt x="89" y="27"/>
                    <a:pt x="88" y="25"/>
                    <a:pt x="88" y="21"/>
                  </a:cubicBezTo>
                  <a:cubicBezTo>
                    <a:pt x="85" y="20"/>
                    <a:pt x="84" y="23"/>
                    <a:pt x="83" y="22"/>
                  </a:cubicBezTo>
                  <a:cubicBezTo>
                    <a:pt x="81" y="21"/>
                    <a:pt x="81" y="20"/>
                    <a:pt x="80" y="19"/>
                  </a:cubicBezTo>
                  <a:cubicBezTo>
                    <a:pt x="81" y="16"/>
                    <a:pt x="85" y="19"/>
                    <a:pt x="88" y="18"/>
                  </a:cubicBezTo>
                  <a:cubicBezTo>
                    <a:pt x="88" y="16"/>
                    <a:pt x="88" y="12"/>
                    <a:pt x="88" y="11"/>
                  </a:cubicBezTo>
                  <a:cubicBezTo>
                    <a:pt x="85" y="11"/>
                    <a:pt x="85" y="11"/>
                    <a:pt x="82" y="12"/>
                  </a:cubicBezTo>
                  <a:cubicBezTo>
                    <a:pt x="81" y="11"/>
                    <a:pt x="79" y="10"/>
                    <a:pt x="79" y="8"/>
                  </a:cubicBezTo>
                  <a:cubicBezTo>
                    <a:pt x="82" y="5"/>
                    <a:pt x="85" y="9"/>
                    <a:pt x="88" y="9"/>
                  </a:cubicBezTo>
                  <a:cubicBezTo>
                    <a:pt x="88" y="7"/>
                    <a:pt x="88" y="5"/>
                    <a:pt x="88" y="4"/>
                  </a:cubicBezTo>
                  <a:cubicBezTo>
                    <a:pt x="64" y="5"/>
                    <a:pt x="35" y="4"/>
                    <a:pt x="11" y="5"/>
                  </a:cubicBezTo>
                  <a:close/>
                  <a:moveTo>
                    <a:pt x="9" y="118"/>
                  </a:moveTo>
                  <a:cubicBezTo>
                    <a:pt x="12" y="81"/>
                    <a:pt x="9" y="43"/>
                    <a:pt x="8" y="7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47"/>
                    <a:pt x="9" y="81"/>
                    <a:pt x="9" y="118"/>
                  </a:cubicBezTo>
                  <a:close/>
                  <a:moveTo>
                    <a:pt x="4" y="58"/>
                  </a:moveTo>
                  <a:cubicBezTo>
                    <a:pt x="5" y="80"/>
                    <a:pt x="4" y="102"/>
                    <a:pt x="7" y="119"/>
                  </a:cubicBezTo>
                  <a:cubicBezTo>
                    <a:pt x="7" y="82"/>
                    <a:pt x="6" y="47"/>
                    <a:pt x="4" y="8"/>
                  </a:cubicBezTo>
                  <a:cubicBezTo>
                    <a:pt x="3" y="24"/>
                    <a:pt x="4" y="41"/>
                    <a:pt x="4" y="58"/>
                  </a:cubicBezTo>
                  <a:close/>
                  <a:moveTo>
                    <a:pt x="179" y="11"/>
                  </a:moveTo>
                  <a:cubicBezTo>
                    <a:pt x="178" y="25"/>
                    <a:pt x="177" y="44"/>
                    <a:pt x="178" y="60"/>
                  </a:cubicBezTo>
                  <a:cubicBezTo>
                    <a:pt x="178" y="61"/>
                    <a:pt x="178" y="60"/>
                    <a:pt x="178" y="60"/>
                  </a:cubicBezTo>
                  <a:cubicBezTo>
                    <a:pt x="180" y="43"/>
                    <a:pt x="177" y="24"/>
                    <a:pt x="180" y="10"/>
                  </a:cubicBezTo>
                  <a:cubicBezTo>
                    <a:pt x="179" y="10"/>
                    <a:pt x="179" y="10"/>
                    <a:pt x="179" y="10"/>
                  </a:cubicBezTo>
                  <a:cubicBezTo>
                    <a:pt x="179" y="10"/>
                    <a:pt x="179" y="11"/>
                    <a:pt x="179" y="11"/>
                  </a:cubicBezTo>
                  <a:close/>
                  <a:moveTo>
                    <a:pt x="90" y="11"/>
                  </a:moveTo>
                  <a:cubicBezTo>
                    <a:pt x="90" y="15"/>
                    <a:pt x="90" y="16"/>
                    <a:pt x="90" y="18"/>
                  </a:cubicBezTo>
                  <a:cubicBezTo>
                    <a:pt x="92" y="19"/>
                    <a:pt x="94" y="19"/>
                    <a:pt x="96" y="19"/>
                  </a:cubicBezTo>
                  <a:cubicBezTo>
                    <a:pt x="96" y="17"/>
                    <a:pt x="96" y="14"/>
                    <a:pt x="96" y="11"/>
                  </a:cubicBezTo>
                  <a:cubicBezTo>
                    <a:pt x="95" y="12"/>
                    <a:pt x="92" y="10"/>
                    <a:pt x="90" y="11"/>
                  </a:cubicBezTo>
                  <a:close/>
                  <a:moveTo>
                    <a:pt x="181" y="116"/>
                  </a:moveTo>
                  <a:cubicBezTo>
                    <a:pt x="183" y="115"/>
                    <a:pt x="182" y="111"/>
                    <a:pt x="182" y="109"/>
                  </a:cubicBezTo>
                  <a:cubicBezTo>
                    <a:pt x="183" y="78"/>
                    <a:pt x="181" y="41"/>
                    <a:pt x="183" y="12"/>
                  </a:cubicBezTo>
                  <a:cubicBezTo>
                    <a:pt x="183" y="11"/>
                    <a:pt x="182" y="11"/>
                    <a:pt x="182" y="11"/>
                  </a:cubicBezTo>
                  <a:cubicBezTo>
                    <a:pt x="179" y="44"/>
                    <a:pt x="181" y="81"/>
                    <a:pt x="181" y="116"/>
                  </a:cubicBezTo>
                  <a:close/>
                  <a:moveTo>
                    <a:pt x="91" y="31"/>
                  </a:moveTo>
                  <a:cubicBezTo>
                    <a:pt x="93" y="31"/>
                    <a:pt x="94" y="30"/>
                    <a:pt x="96" y="30"/>
                  </a:cubicBezTo>
                  <a:cubicBezTo>
                    <a:pt x="96" y="26"/>
                    <a:pt x="96" y="25"/>
                    <a:pt x="96" y="22"/>
                  </a:cubicBezTo>
                  <a:cubicBezTo>
                    <a:pt x="94" y="21"/>
                    <a:pt x="93" y="21"/>
                    <a:pt x="91" y="21"/>
                  </a:cubicBezTo>
                  <a:cubicBezTo>
                    <a:pt x="90" y="23"/>
                    <a:pt x="91" y="27"/>
                    <a:pt x="91" y="31"/>
                  </a:cubicBezTo>
                  <a:close/>
                  <a:moveTo>
                    <a:pt x="91" y="43"/>
                  </a:moveTo>
                  <a:cubicBezTo>
                    <a:pt x="93" y="43"/>
                    <a:pt x="95" y="43"/>
                    <a:pt x="97" y="43"/>
                  </a:cubicBezTo>
                  <a:cubicBezTo>
                    <a:pt x="97" y="38"/>
                    <a:pt x="97" y="37"/>
                    <a:pt x="96" y="33"/>
                  </a:cubicBezTo>
                  <a:cubicBezTo>
                    <a:pt x="88" y="32"/>
                    <a:pt x="91" y="37"/>
                    <a:pt x="91" y="43"/>
                  </a:cubicBezTo>
                  <a:close/>
                  <a:moveTo>
                    <a:pt x="91" y="53"/>
                  </a:moveTo>
                  <a:cubicBezTo>
                    <a:pt x="94" y="53"/>
                    <a:pt x="94" y="54"/>
                    <a:pt x="96" y="54"/>
                  </a:cubicBezTo>
                  <a:cubicBezTo>
                    <a:pt x="98" y="52"/>
                    <a:pt x="96" y="47"/>
                    <a:pt x="97" y="45"/>
                  </a:cubicBezTo>
                  <a:cubicBezTo>
                    <a:pt x="95" y="45"/>
                    <a:pt x="92" y="45"/>
                    <a:pt x="91" y="45"/>
                  </a:cubicBezTo>
                  <a:cubicBezTo>
                    <a:pt x="91" y="48"/>
                    <a:pt x="91" y="51"/>
                    <a:pt x="91" y="53"/>
                  </a:cubicBezTo>
                  <a:close/>
                  <a:moveTo>
                    <a:pt x="91" y="66"/>
                  </a:moveTo>
                  <a:cubicBezTo>
                    <a:pt x="94" y="67"/>
                    <a:pt x="95" y="67"/>
                    <a:pt x="97" y="66"/>
                  </a:cubicBezTo>
                  <a:cubicBezTo>
                    <a:pt x="97" y="63"/>
                    <a:pt x="97" y="60"/>
                    <a:pt x="97" y="56"/>
                  </a:cubicBezTo>
                  <a:cubicBezTo>
                    <a:pt x="95" y="56"/>
                    <a:pt x="93" y="56"/>
                    <a:pt x="91" y="56"/>
                  </a:cubicBezTo>
                  <a:cubicBezTo>
                    <a:pt x="90" y="60"/>
                    <a:pt x="91" y="63"/>
                    <a:pt x="91" y="66"/>
                  </a:cubicBezTo>
                  <a:close/>
                  <a:moveTo>
                    <a:pt x="178" y="62"/>
                  </a:moveTo>
                  <a:cubicBezTo>
                    <a:pt x="178" y="63"/>
                    <a:pt x="178" y="63"/>
                    <a:pt x="178" y="63"/>
                  </a:cubicBezTo>
                  <a:cubicBezTo>
                    <a:pt x="176" y="81"/>
                    <a:pt x="178" y="102"/>
                    <a:pt x="176" y="118"/>
                  </a:cubicBezTo>
                  <a:cubicBezTo>
                    <a:pt x="159" y="119"/>
                    <a:pt x="152" y="117"/>
                    <a:pt x="139" y="119"/>
                  </a:cubicBezTo>
                  <a:cubicBezTo>
                    <a:pt x="154" y="120"/>
                    <a:pt x="164" y="122"/>
                    <a:pt x="178" y="120"/>
                  </a:cubicBezTo>
                  <a:cubicBezTo>
                    <a:pt x="179" y="103"/>
                    <a:pt x="179" y="78"/>
                    <a:pt x="178" y="62"/>
                  </a:cubicBezTo>
                  <a:close/>
                  <a:moveTo>
                    <a:pt x="91" y="79"/>
                  </a:moveTo>
                  <a:cubicBezTo>
                    <a:pt x="94" y="79"/>
                    <a:pt x="96" y="79"/>
                    <a:pt x="97" y="79"/>
                  </a:cubicBezTo>
                  <a:cubicBezTo>
                    <a:pt x="96" y="75"/>
                    <a:pt x="98" y="71"/>
                    <a:pt x="97" y="69"/>
                  </a:cubicBezTo>
                  <a:cubicBezTo>
                    <a:pt x="95" y="69"/>
                    <a:pt x="92" y="69"/>
                    <a:pt x="91" y="69"/>
                  </a:cubicBezTo>
                  <a:cubicBezTo>
                    <a:pt x="91" y="73"/>
                    <a:pt x="91" y="75"/>
                    <a:pt x="91" y="79"/>
                  </a:cubicBezTo>
                  <a:close/>
                  <a:moveTo>
                    <a:pt x="91" y="81"/>
                  </a:moveTo>
                  <a:cubicBezTo>
                    <a:pt x="91" y="85"/>
                    <a:pt x="91" y="88"/>
                    <a:pt x="91" y="92"/>
                  </a:cubicBezTo>
                  <a:cubicBezTo>
                    <a:pt x="93" y="92"/>
                    <a:pt x="95" y="92"/>
                    <a:pt x="97" y="92"/>
                  </a:cubicBezTo>
                  <a:cubicBezTo>
                    <a:pt x="97" y="88"/>
                    <a:pt x="97" y="85"/>
                    <a:pt x="97" y="81"/>
                  </a:cubicBezTo>
                  <a:cubicBezTo>
                    <a:pt x="95" y="82"/>
                    <a:pt x="92" y="81"/>
                    <a:pt x="91" y="81"/>
                  </a:cubicBezTo>
                  <a:close/>
                  <a:moveTo>
                    <a:pt x="91" y="107"/>
                  </a:moveTo>
                  <a:cubicBezTo>
                    <a:pt x="93" y="108"/>
                    <a:pt x="96" y="107"/>
                    <a:pt x="98" y="108"/>
                  </a:cubicBezTo>
                  <a:cubicBezTo>
                    <a:pt x="97" y="104"/>
                    <a:pt x="97" y="99"/>
                    <a:pt x="97" y="94"/>
                  </a:cubicBezTo>
                  <a:cubicBezTo>
                    <a:pt x="96" y="94"/>
                    <a:pt x="93" y="94"/>
                    <a:pt x="91" y="94"/>
                  </a:cubicBezTo>
                  <a:cubicBezTo>
                    <a:pt x="91" y="98"/>
                    <a:pt x="91" y="103"/>
                    <a:pt x="91" y="107"/>
                  </a:cubicBezTo>
                  <a:close/>
                  <a:moveTo>
                    <a:pt x="10" y="122"/>
                  </a:moveTo>
                  <a:cubicBezTo>
                    <a:pt x="21" y="124"/>
                    <a:pt x="31" y="122"/>
                    <a:pt x="40" y="120"/>
                  </a:cubicBezTo>
                  <a:cubicBezTo>
                    <a:pt x="32" y="119"/>
                    <a:pt x="16" y="121"/>
                    <a:pt x="9" y="119"/>
                  </a:cubicBezTo>
                  <a:cubicBezTo>
                    <a:pt x="9" y="121"/>
                    <a:pt x="10" y="121"/>
                    <a:pt x="10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85"/>
            <p:cNvSpPr/>
            <p:nvPr/>
          </p:nvSpPr>
          <p:spPr bwMode="auto">
            <a:xfrm>
              <a:off x="3289301" y="2736850"/>
              <a:ext cx="403225" cy="80963"/>
            </a:xfrm>
            <a:custGeom>
              <a:avLst/>
              <a:gdLst>
                <a:gd name="T0" fmla="*/ 37 w 50"/>
                <a:gd name="T1" fmla="*/ 0 h 10"/>
                <a:gd name="T2" fmla="*/ 35 w 50"/>
                <a:gd name="T3" fmla="*/ 6 h 10"/>
                <a:gd name="T4" fmla="*/ 50 w 50"/>
                <a:gd name="T5" fmla="*/ 8 h 10"/>
                <a:gd name="T6" fmla="*/ 49 w 50"/>
                <a:gd name="T7" fmla="*/ 10 h 10"/>
                <a:gd name="T8" fmla="*/ 35 w 50"/>
                <a:gd name="T9" fmla="*/ 9 h 10"/>
                <a:gd name="T10" fmla="*/ 32 w 50"/>
                <a:gd name="T11" fmla="*/ 7 h 10"/>
                <a:gd name="T12" fmla="*/ 31 w 50"/>
                <a:gd name="T13" fmla="*/ 8 h 10"/>
                <a:gd name="T14" fmla="*/ 9 w 50"/>
                <a:gd name="T15" fmla="*/ 10 h 10"/>
                <a:gd name="T16" fmla="*/ 7 w 50"/>
                <a:gd name="T17" fmla="*/ 8 h 10"/>
                <a:gd name="T18" fmla="*/ 4 w 50"/>
                <a:gd name="T19" fmla="*/ 10 h 10"/>
                <a:gd name="T20" fmla="*/ 4 w 50"/>
                <a:gd name="T21" fmla="*/ 4 h 10"/>
                <a:gd name="T22" fmla="*/ 4 w 50"/>
                <a:gd name="T23" fmla="*/ 7 h 10"/>
                <a:gd name="T24" fmla="*/ 9 w 50"/>
                <a:gd name="T25" fmla="*/ 4 h 10"/>
                <a:gd name="T26" fmla="*/ 9 w 50"/>
                <a:gd name="T27" fmla="*/ 7 h 10"/>
                <a:gd name="T28" fmla="*/ 14 w 50"/>
                <a:gd name="T29" fmla="*/ 5 h 10"/>
                <a:gd name="T30" fmla="*/ 15 w 50"/>
                <a:gd name="T31" fmla="*/ 7 h 10"/>
                <a:gd name="T32" fmla="*/ 19 w 50"/>
                <a:gd name="T33" fmla="*/ 4 h 10"/>
                <a:gd name="T34" fmla="*/ 21 w 50"/>
                <a:gd name="T35" fmla="*/ 5 h 10"/>
                <a:gd name="T36" fmla="*/ 28 w 50"/>
                <a:gd name="T37" fmla="*/ 5 h 10"/>
                <a:gd name="T38" fmla="*/ 29 w 50"/>
                <a:gd name="T39" fmla="*/ 3 h 10"/>
                <a:gd name="T40" fmla="*/ 31 w 50"/>
                <a:gd name="T41" fmla="*/ 3 h 10"/>
                <a:gd name="T42" fmla="*/ 37 w 50"/>
                <a:gd name="T4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" h="10">
                  <a:moveTo>
                    <a:pt x="37" y="0"/>
                  </a:moveTo>
                  <a:cubicBezTo>
                    <a:pt x="39" y="3"/>
                    <a:pt x="35" y="4"/>
                    <a:pt x="35" y="6"/>
                  </a:cubicBezTo>
                  <a:cubicBezTo>
                    <a:pt x="39" y="5"/>
                    <a:pt x="44" y="6"/>
                    <a:pt x="50" y="8"/>
                  </a:cubicBezTo>
                  <a:cubicBezTo>
                    <a:pt x="50" y="9"/>
                    <a:pt x="49" y="9"/>
                    <a:pt x="49" y="10"/>
                  </a:cubicBezTo>
                  <a:cubicBezTo>
                    <a:pt x="44" y="9"/>
                    <a:pt x="39" y="7"/>
                    <a:pt x="35" y="9"/>
                  </a:cubicBezTo>
                  <a:cubicBezTo>
                    <a:pt x="33" y="9"/>
                    <a:pt x="34" y="7"/>
                    <a:pt x="32" y="7"/>
                  </a:cubicBezTo>
                  <a:cubicBezTo>
                    <a:pt x="32" y="7"/>
                    <a:pt x="31" y="8"/>
                    <a:pt x="31" y="8"/>
                  </a:cubicBezTo>
                  <a:cubicBezTo>
                    <a:pt x="23" y="7"/>
                    <a:pt x="16" y="9"/>
                    <a:pt x="9" y="10"/>
                  </a:cubicBezTo>
                  <a:cubicBezTo>
                    <a:pt x="8" y="10"/>
                    <a:pt x="7" y="9"/>
                    <a:pt x="7" y="8"/>
                  </a:cubicBezTo>
                  <a:cubicBezTo>
                    <a:pt x="6" y="9"/>
                    <a:pt x="5" y="9"/>
                    <a:pt x="4" y="10"/>
                  </a:cubicBezTo>
                  <a:cubicBezTo>
                    <a:pt x="0" y="10"/>
                    <a:pt x="0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7" y="7"/>
                    <a:pt x="6" y="3"/>
                    <a:pt x="9" y="4"/>
                  </a:cubicBezTo>
                  <a:cubicBezTo>
                    <a:pt x="10" y="5"/>
                    <a:pt x="9" y="6"/>
                    <a:pt x="9" y="7"/>
                  </a:cubicBezTo>
                  <a:cubicBezTo>
                    <a:pt x="11" y="8"/>
                    <a:pt x="13" y="6"/>
                    <a:pt x="14" y="5"/>
                  </a:cubicBezTo>
                  <a:cubicBezTo>
                    <a:pt x="14" y="5"/>
                    <a:pt x="15" y="5"/>
                    <a:pt x="15" y="7"/>
                  </a:cubicBezTo>
                  <a:cubicBezTo>
                    <a:pt x="17" y="7"/>
                    <a:pt x="18" y="5"/>
                    <a:pt x="19" y="4"/>
                  </a:cubicBezTo>
                  <a:cubicBezTo>
                    <a:pt x="20" y="4"/>
                    <a:pt x="20" y="5"/>
                    <a:pt x="21" y="5"/>
                  </a:cubicBezTo>
                  <a:cubicBezTo>
                    <a:pt x="23" y="4"/>
                    <a:pt x="26" y="5"/>
                    <a:pt x="28" y="5"/>
                  </a:cubicBezTo>
                  <a:cubicBezTo>
                    <a:pt x="28" y="4"/>
                    <a:pt x="28" y="3"/>
                    <a:pt x="29" y="3"/>
                  </a:cubicBezTo>
                  <a:cubicBezTo>
                    <a:pt x="30" y="2"/>
                    <a:pt x="31" y="3"/>
                    <a:pt x="31" y="3"/>
                  </a:cubicBezTo>
                  <a:cubicBezTo>
                    <a:pt x="33" y="1"/>
                    <a:pt x="34" y="0"/>
                    <a:pt x="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86"/>
            <p:cNvSpPr/>
            <p:nvPr/>
          </p:nvSpPr>
          <p:spPr bwMode="auto">
            <a:xfrm>
              <a:off x="2508251" y="2778125"/>
              <a:ext cx="193675" cy="55563"/>
            </a:xfrm>
            <a:custGeom>
              <a:avLst/>
              <a:gdLst>
                <a:gd name="T0" fmla="*/ 18 w 24"/>
                <a:gd name="T1" fmla="*/ 1 h 7"/>
                <a:gd name="T2" fmla="*/ 19 w 24"/>
                <a:gd name="T3" fmla="*/ 3 h 7"/>
                <a:gd name="T4" fmla="*/ 23 w 24"/>
                <a:gd name="T5" fmla="*/ 1 h 7"/>
                <a:gd name="T6" fmla="*/ 24 w 24"/>
                <a:gd name="T7" fmla="*/ 5 h 7"/>
                <a:gd name="T8" fmla="*/ 0 w 24"/>
                <a:gd name="T9" fmla="*/ 7 h 7"/>
                <a:gd name="T10" fmla="*/ 5 w 24"/>
                <a:gd name="T11" fmla="*/ 2 h 7"/>
                <a:gd name="T12" fmla="*/ 6 w 24"/>
                <a:gd name="T13" fmla="*/ 4 h 7"/>
                <a:gd name="T14" fmla="*/ 8 w 24"/>
                <a:gd name="T15" fmla="*/ 2 h 7"/>
                <a:gd name="T16" fmla="*/ 9 w 24"/>
                <a:gd name="T17" fmla="*/ 2 h 7"/>
                <a:gd name="T18" fmla="*/ 10 w 24"/>
                <a:gd name="T19" fmla="*/ 4 h 7"/>
                <a:gd name="T20" fmla="*/ 13 w 24"/>
                <a:gd name="T21" fmla="*/ 1 h 7"/>
                <a:gd name="T22" fmla="*/ 15 w 24"/>
                <a:gd name="T23" fmla="*/ 3 h 7"/>
                <a:gd name="T24" fmla="*/ 18 w 24"/>
                <a:gd name="T2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7">
                  <a:moveTo>
                    <a:pt x="18" y="1"/>
                  </a:moveTo>
                  <a:cubicBezTo>
                    <a:pt x="19" y="2"/>
                    <a:pt x="20" y="3"/>
                    <a:pt x="19" y="3"/>
                  </a:cubicBezTo>
                  <a:cubicBezTo>
                    <a:pt x="21" y="4"/>
                    <a:pt x="21" y="2"/>
                    <a:pt x="23" y="1"/>
                  </a:cubicBezTo>
                  <a:cubicBezTo>
                    <a:pt x="24" y="2"/>
                    <a:pt x="24" y="3"/>
                    <a:pt x="24" y="5"/>
                  </a:cubicBezTo>
                  <a:cubicBezTo>
                    <a:pt x="14" y="5"/>
                    <a:pt x="8" y="7"/>
                    <a:pt x="0" y="7"/>
                  </a:cubicBezTo>
                  <a:cubicBezTo>
                    <a:pt x="1" y="3"/>
                    <a:pt x="2" y="3"/>
                    <a:pt x="5" y="2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8" y="5"/>
                    <a:pt x="7" y="3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2" y="4"/>
                    <a:pt x="12" y="2"/>
                    <a:pt x="13" y="1"/>
                  </a:cubicBezTo>
                  <a:cubicBezTo>
                    <a:pt x="15" y="1"/>
                    <a:pt x="14" y="3"/>
                    <a:pt x="15" y="3"/>
                  </a:cubicBezTo>
                  <a:cubicBezTo>
                    <a:pt x="17" y="3"/>
                    <a:pt x="16" y="0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87"/>
            <p:cNvSpPr/>
            <p:nvPr/>
          </p:nvSpPr>
          <p:spPr bwMode="auto">
            <a:xfrm>
              <a:off x="2749551" y="2770188"/>
              <a:ext cx="217488" cy="55563"/>
            </a:xfrm>
            <a:custGeom>
              <a:avLst/>
              <a:gdLst>
                <a:gd name="T0" fmla="*/ 11 w 27"/>
                <a:gd name="T1" fmla="*/ 4 h 7"/>
                <a:gd name="T2" fmla="*/ 26 w 27"/>
                <a:gd name="T3" fmla="*/ 3 h 7"/>
                <a:gd name="T4" fmla="*/ 27 w 27"/>
                <a:gd name="T5" fmla="*/ 5 h 7"/>
                <a:gd name="T6" fmla="*/ 9 w 27"/>
                <a:gd name="T7" fmla="*/ 5 h 7"/>
                <a:gd name="T8" fmla="*/ 2 w 27"/>
                <a:gd name="T9" fmla="*/ 7 h 7"/>
                <a:gd name="T10" fmla="*/ 1 w 27"/>
                <a:gd name="T11" fmla="*/ 2 h 7"/>
                <a:gd name="T12" fmla="*/ 5 w 27"/>
                <a:gd name="T13" fmla="*/ 2 h 7"/>
                <a:gd name="T14" fmla="*/ 6 w 27"/>
                <a:gd name="T15" fmla="*/ 4 h 7"/>
                <a:gd name="T16" fmla="*/ 11 w 27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7">
                  <a:moveTo>
                    <a:pt x="11" y="4"/>
                  </a:moveTo>
                  <a:cubicBezTo>
                    <a:pt x="16" y="2"/>
                    <a:pt x="20" y="6"/>
                    <a:pt x="26" y="3"/>
                  </a:cubicBezTo>
                  <a:cubicBezTo>
                    <a:pt x="26" y="4"/>
                    <a:pt x="27" y="4"/>
                    <a:pt x="27" y="5"/>
                  </a:cubicBezTo>
                  <a:cubicBezTo>
                    <a:pt x="20" y="7"/>
                    <a:pt x="15" y="6"/>
                    <a:pt x="9" y="5"/>
                  </a:cubicBezTo>
                  <a:cubicBezTo>
                    <a:pt x="7" y="7"/>
                    <a:pt x="6" y="7"/>
                    <a:pt x="2" y="7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3" y="2"/>
                    <a:pt x="4" y="5"/>
                    <a:pt x="5" y="2"/>
                  </a:cubicBezTo>
                  <a:cubicBezTo>
                    <a:pt x="5" y="3"/>
                    <a:pt x="6" y="3"/>
                    <a:pt x="6" y="4"/>
                  </a:cubicBezTo>
                  <a:cubicBezTo>
                    <a:pt x="8" y="3"/>
                    <a:pt x="11" y="0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88"/>
            <p:cNvSpPr>
              <a:spLocks noEditPoints="1"/>
            </p:cNvSpPr>
            <p:nvPr/>
          </p:nvSpPr>
          <p:spPr bwMode="auto">
            <a:xfrm>
              <a:off x="2500313" y="2801938"/>
              <a:ext cx="419100" cy="144463"/>
            </a:xfrm>
            <a:custGeom>
              <a:avLst/>
              <a:gdLst>
                <a:gd name="T0" fmla="*/ 25 w 52"/>
                <a:gd name="T1" fmla="*/ 12 h 18"/>
                <a:gd name="T2" fmla="*/ 27 w 52"/>
                <a:gd name="T3" fmla="*/ 11 h 18"/>
                <a:gd name="T4" fmla="*/ 28 w 52"/>
                <a:gd name="T5" fmla="*/ 11 h 18"/>
                <a:gd name="T6" fmla="*/ 28 w 52"/>
                <a:gd name="T7" fmla="*/ 14 h 18"/>
                <a:gd name="T8" fmla="*/ 32 w 52"/>
                <a:gd name="T9" fmla="*/ 12 h 18"/>
                <a:gd name="T10" fmla="*/ 33 w 52"/>
                <a:gd name="T11" fmla="*/ 14 h 18"/>
                <a:gd name="T12" fmla="*/ 36 w 52"/>
                <a:gd name="T13" fmla="*/ 11 h 18"/>
                <a:gd name="T14" fmla="*/ 38 w 52"/>
                <a:gd name="T15" fmla="*/ 13 h 18"/>
                <a:gd name="T16" fmla="*/ 41 w 52"/>
                <a:gd name="T17" fmla="*/ 11 h 18"/>
                <a:gd name="T18" fmla="*/ 41 w 52"/>
                <a:gd name="T19" fmla="*/ 14 h 18"/>
                <a:gd name="T20" fmla="*/ 45 w 52"/>
                <a:gd name="T21" fmla="*/ 12 h 18"/>
                <a:gd name="T22" fmla="*/ 46 w 52"/>
                <a:gd name="T23" fmla="*/ 14 h 18"/>
                <a:gd name="T24" fmla="*/ 52 w 52"/>
                <a:gd name="T25" fmla="*/ 16 h 18"/>
                <a:gd name="T26" fmla="*/ 41 w 52"/>
                <a:gd name="T27" fmla="*/ 17 h 18"/>
                <a:gd name="T28" fmla="*/ 40 w 52"/>
                <a:gd name="T29" fmla="*/ 15 h 18"/>
                <a:gd name="T30" fmla="*/ 25 w 52"/>
                <a:gd name="T31" fmla="*/ 15 h 18"/>
                <a:gd name="T32" fmla="*/ 1 w 52"/>
                <a:gd name="T33" fmla="*/ 16 h 18"/>
                <a:gd name="T34" fmla="*/ 1 w 52"/>
                <a:gd name="T35" fmla="*/ 11 h 18"/>
                <a:gd name="T36" fmla="*/ 5 w 52"/>
                <a:gd name="T37" fmla="*/ 10 h 18"/>
                <a:gd name="T38" fmla="*/ 6 w 52"/>
                <a:gd name="T39" fmla="*/ 11 h 18"/>
                <a:gd name="T40" fmla="*/ 6 w 52"/>
                <a:gd name="T41" fmla="*/ 13 h 18"/>
                <a:gd name="T42" fmla="*/ 11 w 52"/>
                <a:gd name="T43" fmla="*/ 11 h 18"/>
                <a:gd name="T44" fmla="*/ 11 w 52"/>
                <a:gd name="T45" fmla="*/ 13 h 18"/>
                <a:gd name="T46" fmla="*/ 15 w 52"/>
                <a:gd name="T47" fmla="*/ 10 h 18"/>
                <a:gd name="T48" fmla="*/ 16 w 52"/>
                <a:gd name="T49" fmla="*/ 11 h 18"/>
                <a:gd name="T50" fmla="*/ 16 w 52"/>
                <a:gd name="T51" fmla="*/ 13 h 18"/>
                <a:gd name="T52" fmla="*/ 21 w 52"/>
                <a:gd name="T53" fmla="*/ 10 h 18"/>
                <a:gd name="T54" fmla="*/ 25 w 52"/>
                <a:gd name="T55" fmla="*/ 12 h 18"/>
                <a:gd name="T56" fmla="*/ 23 w 52"/>
                <a:gd name="T57" fmla="*/ 10 h 18"/>
                <a:gd name="T58" fmla="*/ 24 w 52"/>
                <a:gd name="T59" fmla="*/ 7 h 18"/>
                <a:gd name="T60" fmla="*/ 23 w 52"/>
                <a:gd name="T6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2" h="18">
                  <a:moveTo>
                    <a:pt x="25" y="12"/>
                  </a:moveTo>
                  <a:cubicBezTo>
                    <a:pt x="26" y="12"/>
                    <a:pt x="26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9" y="12"/>
                    <a:pt x="28" y="12"/>
                    <a:pt x="28" y="14"/>
                  </a:cubicBezTo>
                  <a:cubicBezTo>
                    <a:pt x="30" y="14"/>
                    <a:pt x="30" y="12"/>
                    <a:pt x="32" y="12"/>
                  </a:cubicBezTo>
                  <a:cubicBezTo>
                    <a:pt x="33" y="12"/>
                    <a:pt x="34" y="13"/>
                    <a:pt x="33" y="14"/>
                  </a:cubicBezTo>
                  <a:cubicBezTo>
                    <a:pt x="34" y="13"/>
                    <a:pt x="35" y="12"/>
                    <a:pt x="36" y="11"/>
                  </a:cubicBezTo>
                  <a:cubicBezTo>
                    <a:pt x="37" y="12"/>
                    <a:pt x="37" y="13"/>
                    <a:pt x="38" y="13"/>
                  </a:cubicBezTo>
                  <a:cubicBezTo>
                    <a:pt x="39" y="13"/>
                    <a:pt x="39" y="11"/>
                    <a:pt x="41" y="11"/>
                  </a:cubicBezTo>
                  <a:cubicBezTo>
                    <a:pt x="43" y="12"/>
                    <a:pt x="42" y="13"/>
                    <a:pt x="41" y="14"/>
                  </a:cubicBezTo>
                  <a:cubicBezTo>
                    <a:pt x="43" y="14"/>
                    <a:pt x="43" y="12"/>
                    <a:pt x="45" y="12"/>
                  </a:cubicBezTo>
                  <a:cubicBezTo>
                    <a:pt x="45" y="13"/>
                    <a:pt x="46" y="13"/>
                    <a:pt x="46" y="14"/>
                  </a:cubicBezTo>
                  <a:cubicBezTo>
                    <a:pt x="48" y="15"/>
                    <a:pt x="52" y="12"/>
                    <a:pt x="52" y="16"/>
                  </a:cubicBezTo>
                  <a:cubicBezTo>
                    <a:pt x="47" y="17"/>
                    <a:pt x="45" y="16"/>
                    <a:pt x="41" y="17"/>
                  </a:cubicBezTo>
                  <a:cubicBezTo>
                    <a:pt x="41" y="16"/>
                    <a:pt x="39" y="17"/>
                    <a:pt x="40" y="15"/>
                  </a:cubicBezTo>
                  <a:cubicBezTo>
                    <a:pt x="35" y="15"/>
                    <a:pt x="29" y="18"/>
                    <a:pt x="25" y="15"/>
                  </a:cubicBezTo>
                  <a:cubicBezTo>
                    <a:pt x="16" y="17"/>
                    <a:pt x="9" y="14"/>
                    <a:pt x="1" y="16"/>
                  </a:cubicBezTo>
                  <a:cubicBezTo>
                    <a:pt x="0" y="14"/>
                    <a:pt x="0" y="11"/>
                    <a:pt x="1" y="11"/>
                  </a:cubicBezTo>
                  <a:cubicBezTo>
                    <a:pt x="4" y="11"/>
                    <a:pt x="3" y="11"/>
                    <a:pt x="5" y="10"/>
                  </a:cubicBezTo>
                  <a:cubicBezTo>
                    <a:pt x="5" y="11"/>
                    <a:pt x="6" y="10"/>
                    <a:pt x="6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9" y="13"/>
                    <a:pt x="9" y="9"/>
                    <a:pt x="11" y="11"/>
                  </a:cubicBezTo>
                  <a:cubicBezTo>
                    <a:pt x="11" y="12"/>
                    <a:pt x="11" y="12"/>
                    <a:pt x="11" y="13"/>
                  </a:cubicBezTo>
                  <a:cubicBezTo>
                    <a:pt x="13" y="13"/>
                    <a:pt x="14" y="12"/>
                    <a:pt x="15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7" y="12"/>
                    <a:pt x="16" y="12"/>
                    <a:pt x="16" y="13"/>
                  </a:cubicBezTo>
                  <a:cubicBezTo>
                    <a:pt x="18" y="14"/>
                    <a:pt x="18" y="9"/>
                    <a:pt x="21" y="10"/>
                  </a:cubicBezTo>
                  <a:cubicBezTo>
                    <a:pt x="20" y="0"/>
                    <a:pt x="31" y="6"/>
                    <a:pt x="25" y="12"/>
                  </a:cubicBezTo>
                  <a:close/>
                  <a:moveTo>
                    <a:pt x="23" y="10"/>
                  </a:moveTo>
                  <a:cubicBezTo>
                    <a:pt x="24" y="9"/>
                    <a:pt x="25" y="7"/>
                    <a:pt x="24" y="7"/>
                  </a:cubicBezTo>
                  <a:cubicBezTo>
                    <a:pt x="23" y="7"/>
                    <a:pt x="22" y="9"/>
                    <a:pt x="2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89"/>
            <p:cNvSpPr/>
            <p:nvPr/>
          </p:nvSpPr>
          <p:spPr bwMode="auto">
            <a:xfrm>
              <a:off x="3281363" y="2857500"/>
              <a:ext cx="257175" cy="57150"/>
            </a:xfrm>
            <a:custGeom>
              <a:avLst/>
              <a:gdLst>
                <a:gd name="T0" fmla="*/ 8 w 32"/>
                <a:gd name="T1" fmla="*/ 0 h 7"/>
                <a:gd name="T2" fmla="*/ 8 w 32"/>
                <a:gd name="T3" fmla="*/ 3 h 7"/>
                <a:gd name="T4" fmla="*/ 12 w 32"/>
                <a:gd name="T5" fmla="*/ 1 h 7"/>
                <a:gd name="T6" fmla="*/ 12 w 32"/>
                <a:gd name="T7" fmla="*/ 3 h 7"/>
                <a:gd name="T8" fmla="*/ 15 w 32"/>
                <a:gd name="T9" fmla="*/ 1 h 7"/>
                <a:gd name="T10" fmla="*/ 18 w 32"/>
                <a:gd name="T11" fmla="*/ 4 h 7"/>
                <a:gd name="T12" fmla="*/ 23 w 32"/>
                <a:gd name="T13" fmla="*/ 1 h 7"/>
                <a:gd name="T14" fmla="*/ 24 w 32"/>
                <a:gd name="T15" fmla="*/ 3 h 7"/>
                <a:gd name="T16" fmla="*/ 27 w 32"/>
                <a:gd name="T17" fmla="*/ 1 h 7"/>
                <a:gd name="T18" fmla="*/ 32 w 32"/>
                <a:gd name="T19" fmla="*/ 3 h 7"/>
                <a:gd name="T20" fmla="*/ 21 w 32"/>
                <a:gd name="T21" fmla="*/ 5 h 7"/>
                <a:gd name="T22" fmla="*/ 5 w 32"/>
                <a:gd name="T23" fmla="*/ 4 h 7"/>
                <a:gd name="T24" fmla="*/ 1 w 32"/>
                <a:gd name="T25" fmla="*/ 5 h 7"/>
                <a:gd name="T26" fmla="*/ 3 w 32"/>
                <a:gd name="T27" fmla="*/ 1 h 7"/>
                <a:gd name="T28" fmla="*/ 8 w 32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7">
                  <a:moveTo>
                    <a:pt x="8" y="0"/>
                  </a:moveTo>
                  <a:cubicBezTo>
                    <a:pt x="8" y="1"/>
                    <a:pt x="8" y="2"/>
                    <a:pt x="8" y="3"/>
                  </a:cubicBezTo>
                  <a:cubicBezTo>
                    <a:pt x="10" y="3"/>
                    <a:pt x="10" y="0"/>
                    <a:pt x="12" y="1"/>
                  </a:cubicBezTo>
                  <a:cubicBezTo>
                    <a:pt x="13" y="2"/>
                    <a:pt x="13" y="2"/>
                    <a:pt x="12" y="3"/>
                  </a:cubicBezTo>
                  <a:cubicBezTo>
                    <a:pt x="14" y="3"/>
                    <a:pt x="14" y="2"/>
                    <a:pt x="15" y="1"/>
                  </a:cubicBezTo>
                  <a:cubicBezTo>
                    <a:pt x="16" y="2"/>
                    <a:pt x="17" y="3"/>
                    <a:pt x="18" y="4"/>
                  </a:cubicBezTo>
                  <a:cubicBezTo>
                    <a:pt x="20" y="3"/>
                    <a:pt x="21" y="1"/>
                    <a:pt x="23" y="1"/>
                  </a:cubicBezTo>
                  <a:cubicBezTo>
                    <a:pt x="24" y="1"/>
                    <a:pt x="24" y="2"/>
                    <a:pt x="24" y="3"/>
                  </a:cubicBezTo>
                  <a:cubicBezTo>
                    <a:pt x="25" y="3"/>
                    <a:pt x="25" y="1"/>
                    <a:pt x="27" y="1"/>
                  </a:cubicBezTo>
                  <a:cubicBezTo>
                    <a:pt x="28" y="1"/>
                    <a:pt x="30" y="2"/>
                    <a:pt x="32" y="3"/>
                  </a:cubicBezTo>
                  <a:cubicBezTo>
                    <a:pt x="31" y="7"/>
                    <a:pt x="24" y="5"/>
                    <a:pt x="21" y="5"/>
                  </a:cubicBezTo>
                  <a:cubicBezTo>
                    <a:pt x="16" y="7"/>
                    <a:pt x="11" y="5"/>
                    <a:pt x="5" y="4"/>
                  </a:cubicBezTo>
                  <a:cubicBezTo>
                    <a:pt x="4" y="4"/>
                    <a:pt x="3" y="6"/>
                    <a:pt x="1" y="5"/>
                  </a:cubicBezTo>
                  <a:cubicBezTo>
                    <a:pt x="0" y="2"/>
                    <a:pt x="2" y="2"/>
                    <a:pt x="3" y="1"/>
                  </a:cubicBezTo>
                  <a:cubicBezTo>
                    <a:pt x="5" y="3"/>
                    <a:pt x="5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90"/>
            <p:cNvSpPr/>
            <p:nvPr/>
          </p:nvSpPr>
          <p:spPr bwMode="auto">
            <a:xfrm>
              <a:off x="3579813" y="2865438"/>
              <a:ext cx="152400" cy="49213"/>
            </a:xfrm>
            <a:custGeom>
              <a:avLst/>
              <a:gdLst>
                <a:gd name="T0" fmla="*/ 7 w 19"/>
                <a:gd name="T1" fmla="*/ 0 h 6"/>
                <a:gd name="T2" fmla="*/ 8 w 19"/>
                <a:gd name="T3" fmla="*/ 2 h 6"/>
                <a:gd name="T4" fmla="*/ 19 w 19"/>
                <a:gd name="T5" fmla="*/ 3 h 6"/>
                <a:gd name="T6" fmla="*/ 11 w 19"/>
                <a:gd name="T7" fmla="*/ 3 h 6"/>
                <a:gd name="T8" fmla="*/ 1 w 19"/>
                <a:gd name="T9" fmla="*/ 4 h 6"/>
                <a:gd name="T10" fmla="*/ 0 w 19"/>
                <a:gd name="T11" fmla="*/ 1 h 6"/>
                <a:gd name="T12" fmla="*/ 2 w 19"/>
                <a:gd name="T13" fmla="*/ 1 h 6"/>
                <a:gd name="T14" fmla="*/ 3 w 19"/>
                <a:gd name="T15" fmla="*/ 2 h 6"/>
                <a:gd name="T16" fmla="*/ 7 w 19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">
                  <a:moveTo>
                    <a:pt x="7" y="0"/>
                  </a:moveTo>
                  <a:cubicBezTo>
                    <a:pt x="8" y="1"/>
                    <a:pt x="8" y="1"/>
                    <a:pt x="8" y="2"/>
                  </a:cubicBezTo>
                  <a:cubicBezTo>
                    <a:pt x="12" y="1"/>
                    <a:pt x="15" y="3"/>
                    <a:pt x="19" y="3"/>
                  </a:cubicBezTo>
                  <a:cubicBezTo>
                    <a:pt x="18" y="6"/>
                    <a:pt x="13" y="5"/>
                    <a:pt x="11" y="3"/>
                  </a:cubicBezTo>
                  <a:cubicBezTo>
                    <a:pt x="7" y="5"/>
                    <a:pt x="5" y="4"/>
                    <a:pt x="1" y="4"/>
                  </a:cubicBezTo>
                  <a:cubicBezTo>
                    <a:pt x="1" y="3"/>
                    <a:pt x="0" y="3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5" y="2"/>
                    <a:pt x="5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91"/>
            <p:cNvSpPr/>
            <p:nvPr/>
          </p:nvSpPr>
          <p:spPr bwMode="auto">
            <a:xfrm>
              <a:off x="3289301" y="2946400"/>
              <a:ext cx="144463" cy="57150"/>
            </a:xfrm>
            <a:custGeom>
              <a:avLst/>
              <a:gdLst>
                <a:gd name="T0" fmla="*/ 4 w 18"/>
                <a:gd name="T1" fmla="*/ 1 h 7"/>
                <a:gd name="T2" fmla="*/ 4 w 18"/>
                <a:gd name="T3" fmla="*/ 3 h 7"/>
                <a:gd name="T4" fmla="*/ 7 w 18"/>
                <a:gd name="T5" fmla="*/ 1 h 7"/>
                <a:gd name="T6" fmla="*/ 8 w 18"/>
                <a:gd name="T7" fmla="*/ 3 h 7"/>
                <a:gd name="T8" fmla="*/ 11 w 18"/>
                <a:gd name="T9" fmla="*/ 1 h 7"/>
                <a:gd name="T10" fmla="*/ 18 w 18"/>
                <a:gd name="T11" fmla="*/ 3 h 7"/>
                <a:gd name="T12" fmla="*/ 11 w 18"/>
                <a:gd name="T13" fmla="*/ 5 h 7"/>
                <a:gd name="T14" fmla="*/ 0 w 18"/>
                <a:gd name="T15" fmla="*/ 3 h 7"/>
                <a:gd name="T16" fmla="*/ 4 w 18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">
                  <a:moveTo>
                    <a:pt x="4" y="1"/>
                  </a:moveTo>
                  <a:cubicBezTo>
                    <a:pt x="3" y="2"/>
                    <a:pt x="4" y="1"/>
                    <a:pt x="4" y="3"/>
                  </a:cubicBezTo>
                  <a:cubicBezTo>
                    <a:pt x="5" y="2"/>
                    <a:pt x="5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ubicBezTo>
                    <a:pt x="9" y="3"/>
                    <a:pt x="10" y="2"/>
                    <a:pt x="11" y="1"/>
                  </a:cubicBezTo>
                  <a:cubicBezTo>
                    <a:pt x="13" y="3"/>
                    <a:pt x="16" y="2"/>
                    <a:pt x="18" y="3"/>
                  </a:cubicBezTo>
                  <a:cubicBezTo>
                    <a:pt x="18" y="6"/>
                    <a:pt x="13" y="6"/>
                    <a:pt x="11" y="5"/>
                  </a:cubicBezTo>
                  <a:cubicBezTo>
                    <a:pt x="8" y="7"/>
                    <a:pt x="3" y="6"/>
                    <a:pt x="0" y="3"/>
                  </a:cubicBezTo>
                  <a:cubicBezTo>
                    <a:pt x="0" y="2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92"/>
            <p:cNvSpPr/>
            <p:nvPr/>
          </p:nvSpPr>
          <p:spPr bwMode="auto">
            <a:xfrm>
              <a:off x="3482976" y="2954338"/>
              <a:ext cx="120650" cy="49213"/>
            </a:xfrm>
            <a:custGeom>
              <a:avLst/>
              <a:gdLst>
                <a:gd name="T0" fmla="*/ 6 w 15"/>
                <a:gd name="T1" fmla="*/ 1 h 6"/>
                <a:gd name="T2" fmla="*/ 6 w 15"/>
                <a:gd name="T3" fmla="*/ 2 h 6"/>
                <a:gd name="T4" fmla="*/ 15 w 15"/>
                <a:gd name="T5" fmla="*/ 2 h 6"/>
                <a:gd name="T6" fmla="*/ 4 w 15"/>
                <a:gd name="T7" fmla="*/ 5 h 6"/>
                <a:gd name="T8" fmla="*/ 0 w 15"/>
                <a:gd name="T9" fmla="*/ 2 h 6"/>
                <a:gd name="T10" fmla="*/ 6 w 15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">
                  <a:moveTo>
                    <a:pt x="6" y="1"/>
                  </a:moveTo>
                  <a:cubicBezTo>
                    <a:pt x="7" y="2"/>
                    <a:pt x="6" y="1"/>
                    <a:pt x="6" y="2"/>
                  </a:cubicBezTo>
                  <a:cubicBezTo>
                    <a:pt x="9" y="2"/>
                    <a:pt x="12" y="2"/>
                    <a:pt x="15" y="2"/>
                  </a:cubicBezTo>
                  <a:cubicBezTo>
                    <a:pt x="12" y="6"/>
                    <a:pt x="9" y="3"/>
                    <a:pt x="4" y="5"/>
                  </a:cubicBezTo>
                  <a:cubicBezTo>
                    <a:pt x="4" y="2"/>
                    <a:pt x="0" y="5"/>
                    <a:pt x="0" y="2"/>
                  </a:cubicBezTo>
                  <a:cubicBezTo>
                    <a:pt x="2" y="2"/>
                    <a:pt x="4" y="0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93"/>
            <p:cNvSpPr/>
            <p:nvPr/>
          </p:nvSpPr>
          <p:spPr bwMode="auto">
            <a:xfrm>
              <a:off x="2508251" y="2978150"/>
              <a:ext cx="411163" cy="57150"/>
            </a:xfrm>
            <a:custGeom>
              <a:avLst/>
              <a:gdLst>
                <a:gd name="T0" fmla="*/ 12 w 51"/>
                <a:gd name="T1" fmla="*/ 0 h 7"/>
                <a:gd name="T2" fmla="*/ 13 w 51"/>
                <a:gd name="T3" fmla="*/ 3 h 7"/>
                <a:gd name="T4" fmla="*/ 16 w 51"/>
                <a:gd name="T5" fmla="*/ 0 h 7"/>
                <a:gd name="T6" fmla="*/ 19 w 51"/>
                <a:gd name="T7" fmla="*/ 3 h 7"/>
                <a:gd name="T8" fmla="*/ 23 w 51"/>
                <a:gd name="T9" fmla="*/ 0 h 7"/>
                <a:gd name="T10" fmla="*/ 23 w 51"/>
                <a:gd name="T11" fmla="*/ 3 h 7"/>
                <a:gd name="T12" fmla="*/ 29 w 51"/>
                <a:gd name="T13" fmla="*/ 1 h 7"/>
                <a:gd name="T14" fmla="*/ 29 w 51"/>
                <a:gd name="T15" fmla="*/ 4 h 7"/>
                <a:gd name="T16" fmla="*/ 32 w 51"/>
                <a:gd name="T17" fmla="*/ 1 h 7"/>
                <a:gd name="T18" fmla="*/ 33 w 51"/>
                <a:gd name="T19" fmla="*/ 3 h 7"/>
                <a:gd name="T20" fmla="*/ 38 w 51"/>
                <a:gd name="T21" fmla="*/ 1 h 7"/>
                <a:gd name="T22" fmla="*/ 39 w 51"/>
                <a:gd name="T23" fmla="*/ 3 h 7"/>
                <a:gd name="T24" fmla="*/ 42 w 51"/>
                <a:gd name="T25" fmla="*/ 2 h 7"/>
                <a:gd name="T26" fmla="*/ 51 w 51"/>
                <a:gd name="T27" fmla="*/ 3 h 7"/>
                <a:gd name="T28" fmla="*/ 44 w 51"/>
                <a:gd name="T29" fmla="*/ 6 h 7"/>
                <a:gd name="T30" fmla="*/ 37 w 51"/>
                <a:gd name="T31" fmla="*/ 4 h 7"/>
                <a:gd name="T32" fmla="*/ 29 w 51"/>
                <a:gd name="T33" fmla="*/ 6 h 7"/>
                <a:gd name="T34" fmla="*/ 24 w 51"/>
                <a:gd name="T35" fmla="*/ 6 h 7"/>
                <a:gd name="T36" fmla="*/ 22 w 51"/>
                <a:gd name="T37" fmla="*/ 4 h 7"/>
                <a:gd name="T38" fmla="*/ 16 w 51"/>
                <a:gd name="T39" fmla="*/ 4 h 7"/>
                <a:gd name="T40" fmla="*/ 11 w 51"/>
                <a:gd name="T41" fmla="*/ 5 h 7"/>
                <a:gd name="T42" fmla="*/ 1 w 51"/>
                <a:gd name="T43" fmla="*/ 6 h 7"/>
                <a:gd name="T44" fmla="*/ 1 w 51"/>
                <a:gd name="T45" fmla="*/ 2 h 7"/>
                <a:gd name="T46" fmla="*/ 4 w 51"/>
                <a:gd name="T47" fmla="*/ 2 h 7"/>
                <a:gd name="T48" fmla="*/ 6 w 51"/>
                <a:gd name="T49" fmla="*/ 1 h 7"/>
                <a:gd name="T50" fmla="*/ 7 w 51"/>
                <a:gd name="T51" fmla="*/ 3 h 7"/>
                <a:gd name="T52" fmla="*/ 12 w 51"/>
                <a:gd name="T5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" h="7">
                  <a:moveTo>
                    <a:pt x="12" y="0"/>
                  </a:moveTo>
                  <a:cubicBezTo>
                    <a:pt x="13" y="1"/>
                    <a:pt x="13" y="2"/>
                    <a:pt x="13" y="3"/>
                  </a:cubicBezTo>
                  <a:cubicBezTo>
                    <a:pt x="14" y="3"/>
                    <a:pt x="16" y="2"/>
                    <a:pt x="16" y="0"/>
                  </a:cubicBezTo>
                  <a:cubicBezTo>
                    <a:pt x="18" y="1"/>
                    <a:pt x="18" y="2"/>
                    <a:pt x="19" y="3"/>
                  </a:cubicBezTo>
                  <a:cubicBezTo>
                    <a:pt x="20" y="2"/>
                    <a:pt x="21" y="0"/>
                    <a:pt x="23" y="0"/>
                  </a:cubicBezTo>
                  <a:cubicBezTo>
                    <a:pt x="23" y="1"/>
                    <a:pt x="23" y="2"/>
                    <a:pt x="23" y="3"/>
                  </a:cubicBezTo>
                  <a:cubicBezTo>
                    <a:pt x="26" y="4"/>
                    <a:pt x="25" y="0"/>
                    <a:pt x="29" y="1"/>
                  </a:cubicBezTo>
                  <a:cubicBezTo>
                    <a:pt x="29" y="2"/>
                    <a:pt x="29" y="3"/>
                    <a:pt x="29" y="4"/>
                  </a:cubicBezTo>
                  <a:cubicBezTo>
                    <a:pt x="30" y="3"/>
                    <a:pt x="31" y="1"/>
                    <a:pt x="32" y="1"/>
                  </a:cubicBezTo>
                  <a:cubicBezTo>
                    <a:pt x="33" y="2"/>
                    <a:pt x="34" y="2"/>
                    <a:pt x="33" y="3"/>
                  </a:cubicBezTo>
                  <a:cubicBezTo>
                    <a:pt x="35" y="3"/>
                    <a:pt x="36" y="1"/>
                    <a:pt x="38" y="1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40" y="3"/>
                    <a:pt x="42" y="3"/>
                    <a:pt x="42" y="2"/>
                  </a:cubicBezTo>
                  <a:cubicBezTo>
                    <a:pt x="45" y="4"/>
                    <a:pt x="48" y="1"/>
                    <a:pt x="51" y="3"/>
                  </a:cubicBezTo>
                  <a:cubicBezTo>
                    <a:pt x="51" y="7"/>
                    <a:pt x="46" y="3"/>
                    <a:pt x="44" y="6"/>
                  </a:cubicBezTo>
                  <a:cubicBezTo>
                    <a:pt x="42" y="4"/>
                    <a:pt x="38" y="7"/>
                    <a:pt x="37" y="4"/>
                  </a:cubicBezTo>
                  <a:cubicBezTo>
                    <a:pt x="35" y="6"/>
                    <a:pt x="31" y="4"/>
                    <a:pt x="29" y="6"/>
                  </a:cubicBezTo>
                  <a:cubicBezTo>
                    <a:pt x="27" y="5"/>
                    <a:pt x="26" y="5"/>
                    <a:pt x="24" y="6"/>
                  </a:cubicBezTo>
                  <a:cubicBezTo>
                    <a:pt x="23" y="5"/>
                    <a:pt x="22" y="5"/>
                    <a:pt x="22" y="4"/>
                  </a:cubicBezTo>
                  <a:cubicBezTo>
                    <a:pt x="20" y="5"/>
                    <a:pt x="17" y="6"/>
                    <a:pt x="16" y="4"/>
                  </a:cubicBezTo>
                  <a:cubicBezTo>
                    <a:pt x="15" y="5"/>
                    <a:pt x="12" y="6"/>
                    <a:pt x="11" y="5"/>
                  </a:cubicBezTo>
                  <a:cubicBezTo>
                    <a:pt x="8" y="7"/>
                    <a:pt x="5" y="5"/>
                    <a:pt x="1" y="6"/>
                  </a:cubicBezTo>
                  <a:cubicBezTo>
                    <a:pt x="0" y="5"/>
                    <a:pt x="0" y="2"/>
                    <a:pt x="1" y="2"/>
                  </a:cubicBezTo>
                  <a:cubicBezTo>
                    <a:pt x="3" y="1"/>
                    <a:pt x="3" y="2"/>
                    <a:pt x="4" y="2"/>
                  </a:cubicBezTo>
                  <a:cubicBezTo>
                    <a:pt x="5" y="2"/>
                    <a:pt x="4" y="0"/>
                    <a:pt x="6" y="1"/>
                  </a:cubicBezTo>
                  <a:cubicBezTo>
                    <a:pt x="7" y="0"/>
                    <a:pt x="7" y="2"/>
                    <a:pt x="7" y="3"/>
                  </a:cubicBezTo>
                  <a:cubicBezTo>
                    <a:pt x="10" y="4"/>
                    <a:pt x="10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4"/>
            <p:cNvSpPr/>
            <p:nvPr/>
          </p:nvSpPr>
          <p:spPr bwMode="auto">
            <a:xfrm>
              <a:off x="2500313" y="3051175"/>
              <a:ext cx="298450" cy="265113"/>
            </a:xfrm>
            <a:custGeom>
              <a:avLst/>
              <a:gdLst>
                <a:gd name="T0" fmla="*/ 8 w 37"/>
                <a:gd name="T1" fmla="*/ 1 h 33"/>
                <a:gd name="T2" fmla="*/ 10 w 37"/>
                <a:gd name="T3" fmla="*/ 9 h 33"/>
                <a:gd name="T4" fmla="*/ 7 w 37"/>
                <a:gd name="T5" fmla="*/ 7 h 33"/>
                <a:gd name="T6" fmla="*/ 7 w 37"/>
                <a:gd name="T7" fmla="*/ 25 h 33"/>
                <a:gd name="T8" fmla="*/ 21 w 37"/>
                <a:gd name="T9" fmla="*/ 15 h 33"/>
                <a:gd name="T10" fmla="*/ 25 w 37"/>
                <a:gd name="T11" fmla="*/ 9 h 33"/>
                <a:gd name="T12" fmla="*/ 25 w 37"/>
                <a:gd name="T13" fmla="*/ 1 h 33"/>
                <a:gd name="T14" fmla="*/ 28 w 37"/>
                <a:gd name="T15" fmla="*/ 1 h 33"/>
                <a:gd name="T16" fmla="*/ 28 w 37"/>
                <a:gd name="T17" fmla="*/ 14 h 33"/>
                <a:gd name="T18" fmla="*/ 15 w 37"/>
                <a:gd name="T19" fmla="*/ 24 h 33"/>
                <a:gd name="T20" fmla="*/ 29 w 37"/>
                <a:gd name="T21" fmla="*/ 25 h 33"/>
                <a:gd name="T22" fmla="*/ 29 w 37"/>
                <a:gd name="T23" fmla="*/ 22 h 33"/>
                <a:gd name="T24" fmla="*/ 37 w 37"/>
                <a:gd name="T25" fmla="*/ 27 h 33"/>
                <a:gd name="T26" fmla="*/ 28 w 37"/>
                <a:gd name="T27" fmla="*/ 33 h 33"/>
                <a:gd name="T28" fmla="*/ 28 w 37"/>
                <a:gd name="T29" fmla="*/ 30 h 33"/>
                <a:gd name="T30" fmla="*/ 32 w 37"/>
                <a:gd name="T31" fmla="*/ 28 h 33"/>
                <a:gd name="T32" fmla="*/ 6 w 37"/>
                <a:gd name="T33" fmla="*/ 28 h 33"/>
                <a:gd name="T34" fmla="*/ 4 w 37"/>
                <a:gd name="T35" fmla="*/ 9 h 33"/>
                <a:gd name="T36" fmla="*/ 0 w 37"/>
                <a:gd name="T37" fmla="*/ 9 h 33"/>
                <a:gd name="T38" fmla="*/ 8 w 37"/>
                <a:gd name="T3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33">
                  <a:moveTo>
                    <a:pt x="8" y="1"/>
                  </a:moveTo>
                  <a:cubicBezTo>
                    <a:pt x="8" y="4"/>
                    <a:pt x="11" y="7"/>
                    <a:pt x="10" y="9"/>
                  </a:cubicBezTo>
                  <a:cubicBezTo>
                    <a:pt x="8" y="10"/>
                    <a:pt x="8" y="8"/>
                    <a:pt x="7" y="7"/>
                  </a:cubicBezTo>
                  <a:cubicBezTo>
                    <a:pt x="7" y="13"/>
                    <a:pt x="6" y="19"/>
                    <a:pt x="7" y="25"/>
                  </a:cubicBezTo>
                  <a:cubicBezTo>
                    <a:pt x="13" y="23"/>
                    <a:pt x="18" y="19"/>
                    <a:pt x="21" y="15"/>
                  </a:cubicBezTo>
                  <a:cubicBezTo>
                    <a:pt x="19" y="13"/>
                    <a:pt x="21" y="9"/>
                    <a:pt x="25" y="9"/>
                  </a:cubicBezTo>
                  <a:cubicBezTo>
                    <a:pt x="26" y="7"/>
                    <a:pt x="27" y="4"/>
                    <a:pt x="25" y="1"/>
                  </a:cubicBezTo>
                  <a:cubicBezTo>
                    <a:pt x="26" y="1"/>
                    <a:pt x="27" y="0"/>
                    <a:pt x="28" y="1"/>
                  </a:cubicBezTo>
                  <a:cubicBezTo>
                    <a:pt x="30" y="6"/>
                    <a:pt x="26" y="9"/>
                    <a:pt x="28" y="14"/>
                  </a:cubicBezTo>
                  <a:cubicBezTo>
                    <a:pt x="22" y="16"/>
                    <a:pt x="20" y="21"/>
                    <a:pt x="15" y="24"/>
                  </a:cubicBezTo>
                  <a:cubicBezTo>
                    <a:pt x="20" y="25"/>
                    <a:pt x="24" y="24"/>
                    <a:pt x="29" y="25"/>
                  </a:cubicBezTo>
                  <a:cubicBezTo>
                    <a:pt x="30" y="25"/>
                    <a:pt x="28" y="22"/>
                    <a:pt x="29" y="22"/>
                  </a:cubicBezTo>
                  <a:cubicBezTo>
                    <a:pt x="33" y="23"/>
                    <a:pt x="35" y="25"/>
                    <a:pt x="37" y="27"/>
                  </a:cubicBezTo>
                  <a:cubicBezTo>
                    <a:pt x="35" y="29"/>
                    <a:pt x="31" y="32"/>
                    <a:pt x="28" y="33"/>
                  </a:cubicBezTo>
                  <a:cubicBezTo>
                    <a:pt x="28" y="32"/>
                    <a:pt x="28" y="31"/>
                    <a:pt x="28" y="30"/>
                  </a:cubicBezTo>
                  <a:cubicBezTo>
                    <a:pt x="29" y="29"/>
                    <a:pt x="30" y="29"/>
                    <a:pt x="32" y="28"/>
                  </a:cubicBezTo>
                  <a:cubicBezTo>
                    <a:pt x="25" y="26"/>
                    <a:pt x="16" y="26"/>
                    <a:pt x="6" y="28"/>
                  </a:cubicBezTo>
                  <a:cubicBezTo>
                    <a:pt x="3" y="22"/>
                    <a:pt x="5" y="16"/>
                    <a:pt x="4" y="9"/>
                  </a:cubicBezTo>
                  <a:cubicBezTo>
                    <a:pt x="4" y="8"/>
                    <a:pt x="1" y="10"/>
                    <a:pt x="0" y="9"/>
                  </a:cubicBezTo>
                  <a:cubicBezTo>
                    <a:pt x="2" y="5"/>
                    <a:pt x="4" y="0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95"/>
            <p:cNvSpPr/>
            <p:nvPr/>
          </p:nvSpPr>
          <p:spPr bwMode="auto">
            <a:xfrm>
              <a:off x="2524126" y="3333751"/>
              <a:ext cx="387350" cy="71438"/>
            </a:xfrm>
            <a:custGeom>
              <a:avLst/>
              <a:gdLst>
                <a:gd name="T0" fmla="*/ 7 w 48"/>
                <a:gd name="T1" fmla="*/ 3 h 9"/>
                <a:gd name="T2" fmla="*/ 10 w 48"/>
                <a:gd name="T3" fmla="*/ 2 h 9"/>
                <a:gd name="T4" fmla="*/ 11 w 48"/>
                <a:gd name="T5" fmla="*/ 5 h 9"/>
                <a:gd name="T6" fmla="*/ 18 w 48"/>
                <a:gd name="T7" fmla="*/ 3 h 9"/>
                <a:gd name="T8" fmla="*/ 20 w 48"/>
                <a:gd name="T9" fmla="*/ 5 h 9"/>
                <a:gd name="T10" fmla="*/ 23 w 48"/>
                <a:gd name="T11" fmla="*/ 3 h 9"/>
                <a:gd name="T12" fmla="*/ 25 w 48"/>
                <a:gd name="T13" fmla="*/ 5 h 9"/>
                <a:gd name="T14" fmla="*/ 27 w 48"/>
                <a:gd name="T15" fmla="*/ 3 h 9"/>
                <a:gd name="T16" fmla="*/ 28 w 48"/>
                <a:gd name="T17" fmla="*/ 6 h 9"/>
                <a:gd name="T18" fmla="*/ 34 w 48"/>
                <a:gd name="T19" fmla="*/ 4 h 9"/>
                <a:gd name="T20" fmla="*/ 36 w 48"/>
                <a:gd name="T21" fmla="*/ 6 h 9"/>
                <a:gd name="T22" fmla="*/ 38 w 48"/>
                <a:gd name="T23" fmla="*/ 4 h 9"/>
                <a:gd name="T24" fmla="*/ 40 w 48"/>
                <a:gd name="T25" fmla="*/ 6 h 9"/>
                <a:gd name="T26" fmla="*/ 47 w 48"/>
                <a:gd name="T27" fmla="*/ 8 h 9"/>
                <a:gd name="T28" fmla="*/ 40 w 48"/>
                <a:gd name="T29" fmla="*/ 8 h 9"/>
                <a:gd name="T30" fmla="*/ 38 w 48"/>
                <a:gd name="T31" fmla="*/ 7 h 9"/>
                <a:gd name="T32" fmla="*/ 36 w 48"/>
                <a:gd name="T33" fmla="*/ 8 h 9"/>
                <a:gd name="T34" fmla="*/ 26 w 48"/>
                <a:gd name="T35" fmla="*/ 7 h 9"/>
                <a:gd name="T36" fmla="*/ 18 w 48"/>
                <a:gd name="T37" fmla="*/ 6 h 9"/>
                <a:gd name="T38" fmla="*/ 9 w 48"/>
                <a:gd name="T39" fmla="*/ 5 h 9"/>
                <a:gd name="T40" fmla="*/ 5 w 48"/>
                <a:gd name="T41" fmla="*/ 5 h 9"/>
                <a:gd name="T42" fmla="*/ 4 w 48"/>
                <a:gd name="T43" fmla="*/ 7 h 9"/>
                <a:gd name="T44" fmla="*/ 1 w 48"/>
                <a:gd name="T45" fmla="*/ 7 h 9"/>
                <a:gd name="T46" fmla="*/ 1 w 48"/>
                <a:gd name="T47" fmla="*/ 3 h 9"/>
                <a:gd name="T48" fmla="*/ 3 w 48"/>
                <a:gd name="T49" fmla="*/ 4 h 9"/>
                <a:gd name="T50" fmla="*/ 7 w 48"/>
                <a:gd name="T5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8" h="9">
                  <a:moveTo>
                    <a:pt x="7" y="3"/>
                  </a:moveTo>
                  <a:cubicBezTo>
                    <a:pt x="8" y="3"/>
                    <a:pt x="8" y="2"/>
                    <a:pt x="10" y="2"/>
                  </a:cubicBezTo>
                  <a:cubicBezTo>
                    <a:pt x="10" y="3"/>
                    <a:pt x="12" y="3"/>
                    <a:pt x="11" y="5"/>
                  </a:cubicBezTo>
                  <a:cubicBezTo>
                    <a:pt x="14" y="2"/>
                    <a:pt x="16" y="6"/>
                    <a:pt x="18" y="3"/>
                  </a:cubicBezTo>
                  <a:cubicBezTo>
                    <a:pt x="19" y="4"/>
                    <a:pt x="19" y="4"/>
                    <a:pt x="20" y="5"/>
                  </a:cubicBezTo>
                  <a:cubicBezTo>
                    <a:pt x="22" y="5"/>
                    <a:pt x="22" y="4"/>
                    <a:pt x="23" y="3"/>
                  </a:cubicBezTo>
                  <a:cubicBezTo>
                    <a:pt x="24" y="4"/>
                    <a:pt x="25" y="4"/>
                    <a:pt x="25" y="5"/>
                  </a:cubicBezTo>
                  <a:cubicBezTo>
                    <a:pt x="26" y="5"/>
                    <a:pt x="25" y="4"/>
                    <a:pt x="27" y="3"/>
                  </a:cubicBezTo>
                  <a:cubicBezTo>
                    <a:pt x="28" y="3"/>
                    <a:pt x="28" y="5"/>
                    <a:pt x="28" y="6"/>
                  </a:cubicBezTo>
                  <a:cubicBezTo>
                    <a:pt x="30" y="3"/>
                    <a:pt x="33" y="6"/>
                    <a:pt x="34" y="4"/>
                  </a:cubicBezTo>
                  <a:cubicBezTo>
                    <a:pt x="34" y="4"/>
                    <a:pt x="36" y="4"/>
                    <a:pt x="36" y="6"/>
                  </a:cubicBezTo>
                  <a:cubicBezTo>
                    <a:pt x="37" y="5"/>
                    <a:pt x="38" y="5"/>
                    <a:pt x="38" y="4"/>
                  </a:cubicBezTo>
                  <a:cubicBezTo>
                    <a:pt x="39" y="4"/>
                    <a:pt x="40" y="4"/>
                    <a:pt x="40" y="6"/>
                  </a:cubicBezTo>
                  <a:cubicBezTo>
                    <a:pt x="42" y="6"/>
                    <a:pt x="48" y="4"/>
                    <a:pt x="47" y="8"/>
                  </a:cubicBezTo>
                  <a:cubicBezTo>
                    <a:pt x="45" y="7"/>
                    <a:pt x="42" y="8"/>
                    <a:pt x="40" y="8"/>
                  </a:cubicBezTo>
                  <a:cubicBezTo>
                    <a:pt x="39" y="8"/>
                    <a:pt x="38" y="7"/>
                    <a:pt x="38" y="7"/>
                  </a:cubicBezTo>
                  <a:cubicBezTo>
                    <a:pt x="38" y="7"/>
                    <a:pt x="37" y="8"/>
                    <a:pt x="36" y="8"/>
                  </a:cubicBezTo>
                  <a:cubicBezTo>
                    <a:pt x="34" y="9"/>
                    <a:pt x="27" y="8"/>
                    <a:pt x="26" y="7"/>
                  </a:cubicBezTo>
                  <a:cubicBezTo>
                    <a:pt x="24" y="8"/>
                    <a:pt x="20" y="8"/>
                    <a:pt x="18" y="6"/>
                  </a:cubicBezTo>
                  <a:cubicBezTo>
                    <a:pt x="15" y="7"/>
                    <a:pt x="10" y="8"/>
                    <a:pt x="9" y="5"/>
                  </a:cubicBezTo>
                  <a:cubicBezTo>
                    <a:pt x="8" y="5"/>
                    <a:pt x="6" y="6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5"/>
                    <a:pt x="1" y="3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4" y="3"/>
                    <a:pt x="6" y="0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96"/>
            <p:cNvSpPr/>
            <p:nvPr/>
          </p:nvSpPr>
          <p:spPr bwMode="auto">
            <a:xfrm>
              <a:off x="2967038" y="3421063"/>
              <a:ext cx="65088" cy="96838"/>
            </a:xfrm>
            <a:custGeom>
              <a:avLst/>
              <a:gdLst>
                <a:gd name="T0" fmla="*/ 7 w 8"/>
                <a:gd name="T1" fmla="*/ 4 h 12"/>
                <a:gd name="T2" fmla="*/ 2 w 8"/>
                <a:gd name="T3" fmla="*/ 12 h 12"/>
                <a:gd name="T4" fmla="*/ 5 w 8"/>
                <a:gd name="T5" fmla="*/ 6 h 12"/>
                <a:gd name="T6" fmla="*/ 4 w 8"/>
                <a:gd name="T7" fmla="*/ 5 h 12"/>
                <a:gd name="T8" fmla="*/ 1 w 8"/>
                <a:gd name="T9" fmla="*/ 5 h 12"/>
                <a:gd name="T10" fmla="*/ 7 w 8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7" y="4"/>
                  </a:moveTo>
                  <a:cubicBezTo>
                    <a:pt x="8" y="9"/>
                    <a:pt x="6" y="12"/>
                    <a:pt x="2" y="12"/>
                  </a:cubicBezTo>
                  <a:cubicBezTo>
                    <a:pt x="2" y="8"/>
                    <a:pt x="6" y="9"/>
                    <a:pt x="5" y="6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4"/>
                    <a:pt x="3" y="5"/>
                    <a:pt x="1" y="5"/>
                  </a:cubicBezTo>
                  <a:cubicBezTo>
                    <a:pt x="0" y="0"/>
                    <a:pt x="6" y="2"/>
                    <a:pt x="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97"/>
            <p:cNvSpPr/>
            <p:nvPr/>
          </p:nvSpPr>
          <p:spPr bwMode="auto">
            <a:xfrm>
              <a:off x="2516188" y="3438526"/>
              <a:ext cx="65088" cy="128588"/>
            </a:xfrm>
            <a:custGeom>
              <a:avLst/>
              <a:gdLst>
                <a:gd name="T0" fmla="*/ 7 w 8"/>
                <a:gd name="T1" fmla="*/ 1 h 16"/>
                <a:gd name="T2" fmla="*/ 5 w 8"/>
                <a:gd name="T3" fmla="*/ 9 h 16"/>
                <a:gd name="T4" fmla="*/ 8 w 8"/>
                <a:gd name="T5" fmla="*/ 13 h 16"/>
                <a:gd name="T6" fmla="*/ 0 w 8"/>
                <a:gd name="T7" fmla="*/ 12 h 16"/>
                <a:gd name="T8" fmla="*/ 3 w 8"/>
                <a:gd name="T9" fmla="*/ 10 h 16"/>
                <a:gd name="T10" fmla="*/ 1 w 8"/>
                <a:gd name="T11" fmla="*/ 8 h 16"/>
                <a:gd name="T12" fmla="*/ 5 w 8"/>
                <a:gd name="T13" fmla="*/ 0 h 16"/>
                <a:gd name="T14" fmla="*/ 7 w 8"/>
                <a:gd name="T1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6">
                  <a:moveTo>
                    <a:pt x="7" y="1"/>
                  </a:moveTo>
                  <a:cubicBezTo>
                    <a:pt x="7" y="5"/>
                    <a:pt x="5" y="6"/>
                    <a:pt x="5" y="9"/>
                  </a:cubicBezTo>
                  <a:cubicBezTo>
                    <a:pt x="6" y="11"/>
                    <a:pt x="8" y="11"/>
                    <a:pt x="8" y="13"/>
                  </a:cubicBezTo>
                  <a:cubicBezTo>
                    <a:pt x="6" y="13"/>
                    <a:pt x="1" y="16"/>
                    <a:pt x="0" y="12"/>
                  </a:cubicBezTo>
                  <a:cubicBezTo>
                    <a:pt x="0" y="11"/>
                    <a:pt x="2" y="11"/>
                    <a:pt x="3" y="10"/>
                  </a:cubicBezTo>
                  <a:cubicBezTo>
                    <a:pt x="3" y="9"/>
                    <a:pt x="1" y="9"/>
                    <a:pt x="1" y="8"/>
                  </a:cubicBezTo>
                  <a:cubicBezTo>
                    <a:pt x="2" y="6"/>
                    <a:pt x="4" y="3"/>
                    <a:pt x="5" y="0"/>
                  </a:cubicBezTo>
                  <a:cubicBezTo>
                    <a:pt x="7" y="0"/>
                    <a:pt x="7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98"/>
            <p:cNvSpPr/>
            <p:nvPr/>
          </p:nvSpPr>
          <p:spPr bwMode="auto">
            <a:xfrm>
              <a:off x="2676526" y="3438526"/>
              <a:ext cx="65088" cy="112713"/>
            </a:xfrm>
            <a:custGeom>
              <a:avLst/>
              <a:gdLst>
                <a:gd name="T0" fmla="*/ 8 w 8"/>
                <a:gd name="T1" fmla="*/ 2 h 14"/>
                <a:gd name="T2" fmla="*/ 3 w 8"/>
                <a:gd name="T3" fmla="*/ 10 h 14"/>
                <a:gd name="T4" fmla="*/ 7 w 8"/>
                <a:gd name="T5" fmla="*/ 13 h 14"/>
                <a:gd name="T6" fmla="*/ 1 w 8"/>
                <a:gd name="T7" fmla="*/ 12 h 14"/>
                <a:gd name="T8" fmla="*/ 5 w 8"/>
                <a:gd name="T9" fmla="*/ 4 h 14"/>
                <a:gd name="T10" fmla="*/ 1 w 8"/>
                <a:gd name="T11" fmla="*/ 6 h 14"/>
                <a:gd name="T12" fmla="*/ 1 w 8"/>
                <a:gd name="T13" fmla="*/ 5 h 14"/>
                <a:gd name="T14" fmla="*/ 8 w 8"/>
                <a:gd name="T1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8" y="2"/>
                  </a:moveTo>
                  <a:cubicBezTo>
                    <a:pt x="8" y="5"/>
                    <a:pt x="5" y="8"/>
                    <a:pt x="3" y="10"/>
                  </a:cubicBezTo>
                  <a:cubicBezTo>
                    <a:pt x="5" y="11"/>
                    <a:pt x="8" y="9"/>
                    <a:pt x="7" y="13"/>
                  </a:cubicBezTo>
                  <a:cubicBezTo>
                    <a:pt x="5" y="14"/>
                    <a:pt x="2" y="13"/>
                    <a:pt x="1" y="12"/>
                  </a:cubicBezTo>
                  <a:cubicBezTo>
                    <a:pt x="0" y="7"/>
                    <a:pt x="4" y="7"/>
                    <a:pt x="5" y="4"/>
                  </a:cubicBezTo>
                  <a:cubicBezTo>
                    <a:pt x="2" y="3"/>
                    <a:pt x="5" y="6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1"/>
                    <a:pt x="5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99"/>
            <p:cNvSpPr/>
            <p:nvPr/>
          </p:nvSpPr>
          <p:spPr bwMode="auto">
            <a:xfrm>
              <a:off x="2757488" y="3454401"/>
              <a:ext cx="65088" cy="79375"/>
            </a:xfrm>
            <a:custGeom>
              <a:avLst/>
              <a:gdLst>
                <a:gd name="T0" fmla="*/ 5 w 8"/>
                <a:gd name="T1" fmla="*/ 0 h 10"/>
                <a:gd name="T2" fmla="*/ 7 w 8"/>
                <a:gd name="T3" fmla="*/ 0 h 10"/>
                <a:gd name="T4" fmla="*/ 5 w 8"/>
                <a:gd name="T5" fmla="*/ 10 h 10"/>
                <a:gd name="T6" fmla="*/ 4 w 8"/>
                <a:gd name="T7" fmla="*/ 7 h 10"/>
                <a:gd name="T8" fmla="*/ 0 w 8"/>
                <a:gd name="T9" fmla="*/ 5 h 10"/>
                <a:gd name="T10" fmla="*/ 4 w 8"/>
                <a:gd name="T11" fmla="*/ 4 h 10"/>
                <a:gd name="T12" fmla="*/ 5 w 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5" y="0"/>
                  </a:moveTo>
                  <a:cubicBezTo>
                    <a:pt x="6" y="0"/>
                    <a:pt x="6" y="0"/>
                    <a:pt x="7" y="0"/>
                  </a:cubicBezTo>
                  <a:cubicBezTo>
                    <a:pt x="7" y="4"/>
                    <a:pt x="8" y="8"/>
                    <a:pt x="5" y="10"/>
                  </a:cubicBezTo>
                  <a:cubicBezTo>
                    <a:pt x="4" y="9"/>
                    <a:pt x="3" y="8"/>
                    <a:pt x="4" y="7"/>
                  </a:cubicBezTo>
                  <a:cubicBezTo>
                    <a:pt x="2" y="8"/>
                    <a:pt x="0" y="7"/>
                    <a:pt x="0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4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00"/>
            <p:cNvSpPr/>
            <p:nvPr/>
          </p:nvSpPr>
          <p:spPr bwMode="auto">
            <a:xfrm>
              <a:off x="2589213" y="3462338"/>
              <a:ext cx="63500" cy="63500"/>
            </a:xfrm>
            <a:custGeom>
              <a:avLst/>
              <a:gdLst>
                <a:gd name="T0" fmla="*/ 4 w 8"/>
                <a:gd name="T1" fmla="*/ 0 h 8"/>
                <a:gd name="T2" fmla="*/ 6 w 8"/>
                <a:gd name="T3" fmla="*/ 3 h 8"/>
                <a:gd name="T4" fmla="*/ 8 w 8"/>
                <a:gd name="T5" fmla="*/ 4 h 8"/>
                <a:gd name="T6" fmla="*/ 4 w 8"/>
                <a:gd name="T7" fmla="*/ 8 h 8"/>
                <a:gd name="T8" fmla="*/ 4 w 8"/>
                <a:gd name="T9" fmla="*/ 6 h 8"/>
                <a:gd name="T10" fmla="*/ 0 w 8"/>
                <a:gd name="T11" fmla="*/ 6 h 8"/>
                <a:gd name="T12" fmla="*/ 0 w 8"/>
                <a:gd name="T13" fmla="*/ 6 h 8"/>
                <a:gd name="T14" fmla="*/ 4 w 8"/>
                <a:gd name="T15" fmla="*/ 3 h 8"/>
                <a:gd name="T16" fmla="*/ 4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6" y="0"/>
                    <a:pt x="6" y="2"/>
                    <a:pt x="6" y="3"/>
                  </a:cubicBezTo>
                  <a:cubicBezTo>
                    <a:pt x="7" y="4"/>
                    <a:pt x="7" y="2"/>
                    <a:pt x="8" y="4"/>
                  </a:cubicBezTo>
                  <a:cubicBezTo>
                    <a:pt x="8" y="6"/>
                    <a:pt x="5" y="8"/>
                    <a:pt x="4" y="8"/>
                  </a:cubicBezTo>
                  <a:cubicBezTo>
                    <a:pt x="3" y="8"/>
                    <a:pt x="4" y="7"/>
                    <a:pt x="4" y="6"/>
                  </a:cubicBezTo>
                  <a:cubicBezTo>
                    <a:pt x="2" y="6"/>
                    <a:pt x="1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2" y="4"/>
                    <a:pt x="4" y="3"/>
                  </a:cubicBezTo>
                  <a:cubicBezTo>
                    <a:pt x="3" y="2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01"/>
            <p:cNvSpPr/>
            <p:nvPr/>
          </p:nvSpPr>
          <p:spPr bwMode="auto">
            <a:xfrm>
              <a:off x="2967038" y="3541713"/>
              <a:ext cx="23813" cy="3333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3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3" y="3"/>
                    <a:pt x="3" y="3"/>
                  </a:cubicBezTo>
                  <a:cubicBezTo>
                    <a:pt x="0" y="4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02"/>
            <p:cNvSpPr/>
            <p:nvPr/>
          </p:nvSpPr>
          <p:spPr bwMode="auto">
            <a:xfrm>
              <a:off x="2830513" y="3446463"/>
              <a:ext cx="71438" cy="120650"/>
            </a:xfrm>
            <a:custGeom>
              <a:avLst/>
              <a:gdLst>
                <a:gd name="T0" fmla="*/ 8 w 9"/>
                <a:gd name="T1" fmla="*/ 2 h 15"/>
                <a:gd name="T2" fmla="*/ 7 w 9"/>
                <a:gd name="T3" fmla="*/ 5 h 15"/>
                <a:gd name="T4" fmla="*/ 9 w 9"/>
                <a:gd name="T5" fmla="*/ 9 h 15"/>
                <a:gd name="T6" fmla="*/ 0 w 9"/>
                <a:gd name="T7" fmla="*/ 12 h 15"/>
                <a:gd name="T8" fmla="*/ 2 w 9"/>
                <a:gd name="T9" fmla="*/ 10 h 15"/>
                <a:gd name="T10" fmla="*/ 5 w 9"/>
                <a:gd name="T11" fmla="*/ 11 h 15"/>
                <a:gd name="T12" fmla="*/ 6 w 9"/>
                <a:gd name="T13" fmla="*/ 8 h 15"/>
                <a:gd name="T14" fmla="*/ 3 w 9"/>
                <a:gd name="T15" fmla="*/ 9 h 15"/>
                <a:gd name="T16" fmla="*/ 1 w 9"/>
                <a:gd name="T17" fmla="*/ 5 h 15"/>
                <a:gd name="T18" fmla="*/ 8 w 9"/>
                <a:gd name="T1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5">
                  <a:moveTo>
                    <a:pt x="8" y="2"/>
                  </a:moveTo>
                  <a:cubicBezTo>
                    <a:pt x="9" y="4"/>
                    <a:pt x="8" y="5"/>
                    <a:pt x="7" y="5"/>
                  </a:cubicBezTo>
                  <a:cubicBezTo>
                    <a:pt x="8" y="6"/>
                    <a:pt x="9" y="7"/>
                    <a:pt x="9" y="9"/>
                  </a:cubicBezTo>
                  <a:cubicBezTo>
                    <a:pt x="9" y="13"/>
                    <a:pt x="3" y="15"/>
                    <a:pt x="0" y="12"/>
                  </a:cubicBezTo>
                  <a:cubicBezTo>
                    <a:pt x="0" y="11"/>
                    <a:pt x="2" y="11"/>
                    <a:pt x="2" y="10"/>
                  </a:cubicBezTo>
                  <a:cubicBezTo>
                    <a:pt x="3" y="9"/>
                    <a:pt x="3" y="11"/>
                    <a:pt x="5" y="11"/>
                  </a:cubicBezTo>
                  <a:cubicBezTo>
                    <a:pt x="6" y="11"/>
                    <a:pt x="6" y="10"/>
                    <a:pt x="6" y="8"/>
                  </a:cubicBezTo>
                  <a:cubicBezTo>
                    <a:pt x="5" y="8"/>
                    <a:pt x="4" y="9"/>
                    <a:pt x="3" y="9"/>
                  </a:cubicBezTo>
                  <a:cubicBezTo>
                    <a:pt x="2" y="7"/>
                    <a:pt x="3" y="5"/>
                    <a:pt x="1" y="5"/>
                  </a:cubicBezTo>
                  <a:cubicBezTo>
                    <a:pt x="2" y="2"/>
                    <a:pt x="6" y="0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03"/>
            <p:cNvSpPr/>
            <p:nvPr/>
          </p:nvSpPr>
          <p:spPr bwMode="auto">
            <a:xfrm>
              <a:off x="2919413" y="3478213"/>
              <a:ext cx="55563" cy="39688"/>
            </a:xfrm>
            <a:custGeom>
              <a:avLst/>
              <a:gdLst>
                <a:gd name="T0" fmla="*/ 2 w 7"/>
                <a:gd name="T1" fmla="*/ 0 h 5"/>
                <a:gd name="T2" fmla="*/ 6 w 7"/>
                <a:gd name="T3" fmla="*/ 0 h 5"/>
                <a:gd name="T4" fmla="*/ 6 w 7"/>
                <a:gd name="T5" fmla="*/ 5 h 5"/>
                <a:gd name="T6" fmla="*/ 0 w 7"/>
                <a:gd name="T7" fmla="*/ 5 h 5"/>
                <a:gd name="T8" fmla="*/ 2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3" y="0"/>
                    <a:pt x="4" y="0"/>
                    <a:pt x="6" y="0"/>
                  </a:cubicBezTo>
                  <a:cubicBezTo>
                    <a:pt x="7" y="2"/>
                    <a:pt x="7" y="3"/>
                    <a:pt x="6" y="5"/>
                  </a:cubicBezTo>
                  <a:cubicBezTo>
                    <a:pt x="5" y="5"/>
                    <a:pt x="2" y="5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9" name="组 28"/>
          <p:cNvGrpSpPr/>
          <p:nvPr/>
        </p:nvGrpSpPr>
        <p:grpSpPr>
          <a:xfrm rot="741107">
            <a:off x="4451215" y="1166836"/>
            <a:ext cx="1236837" cy="2665245"/>
            <a:chOff x="8221961" y="586461"/>
            <a:chExt cx="1710064" cy="3684996"/>
          </a:xfrm>
          <a:solidFill>
            <a:srgbClr val="7C3A39"/>
          </a:solidFill>
        </p:grpSpPr>
        <p:sp>
          <p:nvSpPr>
            <p:cNvPr id="30" name="Freeform 54"/>
            <p:cNvSpPr/>
            <p:nvPr/>
          </p:nvSpPr>
          <p:spPr bwMode="auto">
            <a:xfrm>
              <a:off x="9569440" y="1033906"/>
              <a:ext cx="237866" cy="289297"/>
            </a:xfrm>
            <a:custGeom>
              <a:avLst/>
              <a:gdLst>
                <a:gd name="T0" fmla="*/ 72 w 78"/>
                <a:gd name="T1" fmla="*/ 2 h 95"/>
                <a:gd name="T2" fmla="*/ 2 w 78"/>
                <a:gd name="T3" fmla="*/ 89 h 95"/>
                <a:gd name="T4" fmla="*/ 6 w 78"/>
                <a:gd name="T5" fmla="*/ 92 h 95"/>
                <a:gd name="T6" fmla="*/ 76 w 78"/>
                <a:gd name="T7" fmla="*/ 5 h 95"/>
                <a:gd name="T8" fmla="*/ 72 w 78"/>
                <a:gd name="T9" fmla="*/ 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95">
                  <a:moveTo>
                    <a:pt x="72" y="2"/>
                  </a:moveTo>
                  <a:cubicBezTo>
                    <a:pt x="48" y="31"/>
                    <a:pt x="22" y="57"/>
                    <a:pt x="2" y="89"/>
                  </a:cubicBezTo>
                  <a:cubicBezTo>
                    <a:pt x="0" y="91"/>
                    <a:pt x="4" y="95"/>
                    <a:pt x="6" y="92"/>
                  </a:cubicBezTo>
                  <a:cubicBezTo>
                    <a:pt x="27" y="61"/>
                    <a:pt x="53" y="34"/>
                    <a:pt x="76" y="5"/>
                  </a:cubicBezTo>
                  <a:cubicBezTo>
                    <a:pt x="78" y="3"/>
                    <a:pt x="74" y="0"/>
                    <a:pt x="7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55"/>
            <p:cNvSpPr>
              <a:spLocks noEditPoints="1"/>
            </p:cNvSpPr>
            <p:nvPr/>
          </p:nvSpPr>
          <p:spPr bwMode="auto">
            <a:xfrm>
              <a:off x="8221961" y="586461"/>
              <a:ext cx="1710064" cy="3006113"/>
            </a:xfrm>
            <a:custGeom>
              <a:avLst/>
              <a:gdLst>
                <a:gd name="T0" fmla="*/ 382 w 562"/>
                <a:gd name="T1" fmla="*/ 56 h 988"/>
                <a:gd name="T2" fmla="*/ 361 w 562"/>
                <a:gd name="T3" fmla="*/ 65 h 988"/>
                <a:gd name="T4" fmla="*/ 377 w 562"/>
                <a:gd name="T5" fmla="*/ 84 h 988"/>
                <a:gd name="T6" fmla="*/ 340 w 562"/>
                <a:gd name="T7" fmla="*/ 90 h 988"/>
                <a:gd name="T8" fmla="*/ 317 w 562"/>
                <a:gd name="T9" fmla="*/ 129 h 988"/>
                <a:gd name="T10" fmla="*/ 302 w 562"/>
                <a:gd name="T11" fmla="*/ 176 h 988"/>
                <a:gd name="T12" fmla="*/ 289 w 562"/>
                <a:gd name="T13" fmla="*/ 198 h 988"/>
                <a:gd name="T14" fmla="*/ 12 w 562"/>
                <a:gd name="T15" fmla="*/ 915 h 988"/>
                <a:gd name="T16" fmla="*/ 130 w 562"/>
                <a:gd name="T17" fmla="*/ 985 h 988"/>
                <a:gd name="T18" fmla="*/ 291 w 562"/>
                <a:gd name="T19" fmla="*/ 582 h 988"/>
                <a:gd name="T20" fmla="*/ 130 w 562"/>
                <a:gd name="T21" fmla="*/ 971 h 988"/>
                <a:gd name="T22" fmla="*/ 95 w 562"/>
                <a:gd name="T23" fmla="*/ 794 h 988"/>
                <a:gd name="T24" fmla="*/ 125 w 562"/>
                <a:gd name="T25" fmla="*/ 670 h 988"/>
                <a:gd name="T26" fmla="*/ 356 w 562"/>
                <a:gd name="T27" fmla="*/ 186 h 988"/>
                <a:gd name="T28" fmla="*/ 347 w 562"/>
                <a:gd name="T29" fmla="*/ 202 h 988"/>
                <a:gd name="T30" fmla="*/ 400 w 562"/>
                <a:gd name="T31" fmla="*/ 215 h 988"/>
                <a:gd name="T32" fmla="*/ 328 w 562"/>
                <a:gd name="T33" fmla="*/ 174 h 988"/>
                <a:gd name="T34" fmla="*/ 309 w 562"/>
                <a:gd name="T35" fmla="*/ 168 h 988"/>
                <a:gd name="T36" fmla="*/ 366 w 562"/>
                <a:gd name="T37" fmla="*/ 158 h 988"/>
                <a:gd name="T38" fmla="*/ 387 w 562"/>
                <a:gd name="T39" fmla="*/ 158 h 988"/>
                <a:gd name="T40" fmla="*/ 391 w 562"/>
                <a:gd name="T41" fmla="*/ 165 h 988"/>
                <a:gd name="T42" fmla="*/ 383 w 562"/>
                <a:gd name="T43" fmla="*/ 151 h 988"/>
                <a:gd name="T44" fmla="*/ 354 w 562"/>
                <a:gd name="T45" fmla="*/ 129 h 988"/>
                <a:gd name="T46" fmla="*/ 333 w 562"/>
                <a:gd name="T47" fmla="*/ 116 h 988"/>
                <a:gd name="T48" fmla="*/ 354 w 562"/>
                <a:gd name="T49" fmla="*/ 104 h 988"/>
                <a:gd name="T50" fmla="*/ 402 w 562"/>
                <a:gd name="T51" fmla="*/ 105 h 988"/>
                <a:gd name="T52" fmla="*/ 362 w 562"/>
                <a:gd name="T53" fmla="*/ 101 h 988"/>
                <a:gd name="T54" fmla="*/ 518 w 562"/>
                <a:gd name="T55" fmla="*/ 146 h 988"/>
                <a:gd name="T56" fmla="*/ 417 w 562"/>
                <a:gd name="T57" fmla="*/ 87 h 988"/>
                <a:gd name="T58" fmla="*/ 485 w 562"/>
                <a:gd name="T59" fmla="*/ 120 h 988"/>
                <a:gd name="T60" fmla="*/ 518 w 562"/>
                <a:gd name="T61" fmla="*/ 108 h 988"/>
                <a:gd name="T62" fmla="*/ 533 w 562"/>
                <a:gd name="T63" fmla="*/ 77 h 988"/>
                <a:gd name="T64" fmla="*/ 515 w 562"/>
                <a:gd name="T65" fmla="*/ 94 h 988"/>
                <a:gd name="T66" fmla="*/ 450 w 562"/>
                <a:gd name="T67" fmla="*/ 80 h 988"/>
                <a:gd name="T68" fmla="*/ 445 w 562"/>
                <a:gd name="T69" fmla="*/ 88 h 988"/>
                <a:gd name="T70" fmla="*/ 456 w 562"/>
                <a:gd name="T71" fmla="*/ 35 h 988"/>
                <a:gd name="T72" fmla="*/ 503 w 562"/>
                <a:gd name="T73" fmla="*/ 34 h 988"/>
                <a:gd name="T74" fmla="*/ 103 w 562"/>
                <a:gd name="T75" fmla="*/ 700 h 988"/>
                <a:gd name="T76" fmla="*/ 341 w 562"/>
                <a:gd name="T77" fmla="*/ 195 h 988"/>
                <a:gd name="T78" fmla="*/ 72 w 562"/>
                <a:gd name="T79" fmla="*/ 868 h 988"/>
                <a:gd name="T80" fmla="*/ 44 w 562"/>
                <a:gd name="T81" fmla="*/ 879 h 988"/>
                <a:gd name="T82" fmla="*/ 51 w 562"/>
                <a:gd name="T83" fmla="*/ 791 h 988"/>
                <a:gd name="T84" fmla="*/ 273 w 562"/>
                <a:gd name="T85" fmla="*/ 232 h 988"/>
                <a:gd name="T86" fmla="*/ 312 w 562"/>
                <a:gd name="T87" fmla="*/ 182 h 988"/>
                <a:gd name="T88" fmla="*/ 332 w 562"/>
                <a:gd name="T89" fmla="*/ 130 h 988"/>
                <a:gd name="T90" fmla="*/ 335 w 562"/>
                <a:gd name="T91" fmla="*/ 129 h 988"/>
                <a:gd name="T92" fmla="*/ 354 w 562"/>
                <a:gd name="T93" fmla="*/ 91 h 988"/>
                <a:gd name="T94" fmla="*/ 406 w 562"/>
                <a:gd name="T95" fmla="*/ 46 h 988"/>
                <a:gd name="T96" fmla="*/ 419 w 562"/>
                <a:gd name="T97" fmla="*/ 81 h 988"/>
                <a:gd name="T98" fmla="*/ 422 w 562"/>
                <a:gd name="T99" fmla="*/ 34 h 988"/>
                <a:gd name="T100" fmla="*/ 397 w 562"/>
                <a:gd name="T101" fmla="*/ 55 h 988"/>
                <a:gd name="T102" fmla="*/ 397 w 562"/>
                <a:gd name="T103" fmla="*/ 65 h 988"/>
                <a:gd name="T104" fmla="*/ 388 w 562"/>
                <a:gd name="T105" fmla="*/ 78 h 988"/>
                <a:gd name="T106" fmla="*/ 393 w 562"/>
                <a:gd name="T107" fmla="*/ 66 h 988"/>
                <a:gd name="T108" fmla="*/ 415 w 562"/>
                <a:gd name="T109" fmla="*/ 76 h 988"/>
                <a:gd name="T110" fmla="*/ 390 w 562"/>
                <a:gd name="T111" fmla="*/ 53 h 988"/>
                <a:gd name="T112" fmla="*/ 486 w 562"/>
                <a:gd name="T113" fmla="*/ 111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2" h="988">
                  <a:moveTo>
                    <a:pt x="556" y="62"/>
                  </a:moveTo>
                  <a:cubicBezTo>
                    <a:pt x="551" y="42"/>
                    <a:pt x="534" y="28"/>
                    <a:pt x="515" y="20"/>
                  </a:cubicBezTo>
                  <a:cubicBezTo>
                    <a:pt x="471" y="0"/>
                    <a:pt x="412" y="12"/>
                    <a:pt x="381" y="50"/>
                  </a:cubicBezTo>
                  <a:cubicBezTo>
                    <a:pt x="377" y="49"/>
                    <a:pt x="373" y="50"/>
                    <a:pt x="369" y="51"/>
                  </a:cubicBezTo>
                  <a:cubicBezTo>
                    <a:pt x="362" y="53"/>
                    <a:pt x="362" y="53"/>
                    <a:pt x="362" y="53"/>
                  </a:cubicBezTo>
                  <a:cubicBezTo>
                    <a:pt x="369" y="55"/>
                    <a:pt x="369" y="55"/>
                    <a:pt x="369" y="55"/>
                  </a:cubicBezTo>
                  <a:cubicBezTo>
                    <a:pt x="372" y="55"/>
                    <a:pt x="374" y="56"/>
                    <a:pt x="377" y="56"/>
                  </a:cubicBezTo>
                  <a:cubicBezTo>
                    <a:pt x="377" y="58"/>
                    <a:pt x="380" y="59"/>
                    <a:pt x="381" y="57"/>
                  </a:cubicBezTo>
                  <a:cubicBezTo>
                    <a:pt x="381" y="57"/>
                    <a:pt x="381" y="57"/>
                    <a:pt x="382" y="56"/>
                  </a:cubicBezTo>
                  <a:cubicBezTo>
                    <a:pt x="384" y="56"/>
                    <a:pt x="386" y="56"/>
                    <a:pt x="388" y="56"/>
                  </a:cubicBezTo>
                  <a:cubicBezTo>
                    <a:pt x="389" y="57"/>
                    <a:pt x="390" y="58"/>
                    <a:pt x="390" y="59"/>
                  </a:cubicBezTo>
                  <a:cubicBezTo>
                    <a:pt x="392" y="58"/>
                    <a:pt x="392" y="58"/>
                    <a:pt x="392" y="58"/>
                  </a:cubicBezTo>
                  <a:cubicBezTo>
                    <a:pt x="392" y="59"/>
                    <a:pt x="392" y="59"/>
                    <a:pt x="392" y="59"/>
                  </a:cubicBezTo>
                  <a:cubicBezTo>
                    <a:pt x="392" y="60"/>
                    <a:pt x="393" y="60"/>
                    <a:pt x="394" y="60"/>
                  </a:cubicBezTo>
                  <a:cubicBezTo>
                    <a:pt x="394" y="60"/>
                    <a:pt x="395" y="60"/>
                    <a:pt x="396" y="61"/>
                  </a:cubicBezTo>
                  <a:cubicBezTo>
                    <a:pt x="394" y="61"/>
                    <a:pt x="393" y="61"/>
                    <a:pt x="391" y="61"/>
                  </a:cubicBezTo>
                  <a:cubicBezTo>
                    <a:pt x="383" y="61"/>
                    <a:pt x="374" y="61"/>
                    <a:pt x="365" y="64"/>
                  </a:cubicBezTo>
                  <a:cubicBezTo>
                    <a:pt x="361" y="65"/>
                    <a:pt x="361" y="65"/>
                    <a:pt x="361" y="65"/>
                  </a:cubicBezTo>
                  <a:cubicBezTo>
                    <a:pt x="365" y="67"/>
                    <a:pt x="365" y="67"/>
                    <a:pt x="365" y="67"/>
                  </a:cubicBezTo>
                  <a:cubicBezTo>
                    <a:pt x="367" y="68"/>
                    <a:pt x="370" y="70"/>
                    <a:pt x="372" y="71"/>
                  </a:cubicBezTo>
                  <a:cubicBezTo>
                    <a:pt x="368" y="71"/>
                    <a:pt x="365" y="70"/>
                    <a:pt x="361" y="70"/>
                  </a:cubicBezTo>
                  <a:cubicBezTo>
                    <a:pt x="361" y="74"/>
                    <a:pt x="361" y="74"/>
                    <a:pt x="361" y="74"/>
                  </a:cubicBezTo>
                  <a:cubicBezTo>
                    <a:pt x="367" y="76"/>
                    <a:pt x="374" y="78"/>
                    <a:pt x="381" y="80"/>
                  </a:cubicBezTo>
                  <a:cubicBezTo>
                    <a:pt x="381" y="80"/>
                    <a:pt x="382" y="80"/>
                    <a:pt x="382" y="81"/>
                  </a:cubicBezTo>
                  <a:cubicBezTo>
                    <a:pt x="378" y="80"/>
                    <a:pt x="374" y="79"/>
                    <a:pt x="370" y="78"/>
                  </a:cubicBezTo>
                  <a:cubicBezTo>
                    <a:pt x="369" y="82"/>
                    <a:pt x="369" y="82"/>
                    <a:pt x="369" y="82"/>
                  </a:cubicBezTo>
                  <a:cubicBezTo>
                    <a:pt x="372" y="83"/>
                    <a:pt x="374" y="83"/>
                    <a:pt x="377" y="84"/>
                  </a:cubicBezTo>
                  <a:cubicBezTo>
                    <a:pt x="377" y="84"/>
                    <a:pt x="377" y="84"/>
                    <a:pt x="378" y="85"/>
                  </a:cubicBezTo>
                  <a:cubicBezTo>
                    <a:pt x="380" y="85"/>
                    <a:pt x="382" y="86"/>
                    <a:pt x="384" y="86"/>
                  </a:cubicBezTo>
                  <a:cubicBezTo>
                    <a:pt x="382" y="86"/>
                    <a:pt x="381" y="87"/>
                    <a:pt x="380" y="87"/>
                  </a:cubicBezTo>
                  <a:cubicBezTo>
                    <a:pt x="372" y="87"/>
                    <a:pt x="365" y="87"/>
                    <a:pt x="357" y="87"/>
                  </a:cubicBezTo>
                  <a:cubicBezTo>
                    <a:pt x="359" y="84"/>
                    <a:pt x="362" y="81"/>
                    <a:pt x="364" y="79"/>
                  </a:cubicBezTo>
                  <a:cubicBezTo>
                    <a:pt x="366" y="76"/>
                    <a:pt x="362" y="74"/>
                    <a:pt x="360" y="76"/>
                  </a:cubicBezTo>
                  <a:cubicBezTo>
                    <a:pt x="356" y="79"/>
                    <a:pt x="353" y="83"/>
                    <a:pt x="349" y="87"/>
                  </a:cubicBezTo>
                  <a:cubicBezTo>
                    <a:pt x="346" y="87"/>
                    <a:pt x="343" y="87"/>
                    <a:pt x="340" y="87"/>
                  </a:cubicBezTo>
                  <a:cubicBezTo>
                    <a:pt x="340" y="90"/>
                    <a:pt x="340" y="90"/>
                    <a:pt x="340" y="90"/>
                  </a:cubicBezTo>
                  <a:cubicBezTo>
                    <a:pt x="339" y="91"/>
                    <a:pt x="338" y="93"/>
                    <a:pt x="340" y="94"/>
                  </a:cubicBezTo>
                  <a:cubicBezTo>
                    <a:pt x="340" y="94"/>
                    <a:pt x="341" y="95"/>
                    <a:pt x="342" y="96"/>
                  </a:cubicBezTo>
                  <a:cubicBezTo>
                    <a:pt x="337" y="101"/>
                    <a:pt x="332" y="107"/>
                    <a:pt x="328" y="113"/>
                  </a:cubicBezTo>
                  <a:cubicBezTo>
                    <a:pt x="325" y="115"/>
                    <a:pt x="323" y="117"/>
                    <a:pt x="320" y="119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2"/>
                    <a:pt x="322" y="122"/>
                  </a:cubicBezTo>
                  <a:cubicBezTo>
                    <a:pt x="321" y="122"/>
                    <a:pt x="320" y="123"/>
                    <a:pt x="319" y="123"/>
                  </a:cubicBezTo>
                  <a:cubicBezTo>
                    <a:pt x="320" y="125"/>
                    <a:pt x="320" y="125"/>
                    <a:pt x="320" y="125"/>
                  </a:cubicBezTo>
                  <a:cubicBezTo>
                    <a:pt x="319" y="126"/>
                    <a:pt x="318" y="128"/>
                    <a:pt x="317" y="129"/>
                  </a:cubicBezTo>
                  <a:cubicBezTo>
                    <a:pt x="315" y="129"/>
                    <a:pt x="312" y="130"/>
                    <a:pt x="309" y="130"/>
                  </a:cubicBezTo>
                  <a:cubicBezTo>
                    <a:pt x="307" y="131"/>
                    <a:pt x="307" y="135"/>
                    <a:pt x="309" y="135"/>
                  </a:cubicBezTo>
                  <a:cubicBezTo>
                    <a:pt x="311" y="135"/>
                    <a:pt x="313" y="135"/>
                    <a:pt x="314" y="135"/>
                  </a:cubicBezTo>
                  <a:cubicBezTo>
                    <a:pt x="311" y="141"/>
                    <a:pt x="308" y="146"/>
                    <a:pt x="306" y="152"/>
                  </a:cubicBezTo>
                  <a:cubicBezTo>
                    <a:pt x="304" y="153"/>
                    <a:pt x="303" y="154"/>
                    <a:pt x="301" y="155"/>
                  </a:cubicBezTo>
                  <a:cubicBezTo>
                    <a:pt x="303" y="158"/>
                    <a:pt x="303" y="158"/>
                    <a:pt x="303" y="158"/>
                  </a:cubicBezTo>
                  <a:cubicBezTo>
                    <a:pt x="303" y="158"/>
                    <a:pt x="303" y="158"/>
                    <a:pt x="304" y="158"/>
                  </a:cubicBezTo>
                  <a:cubicBezTo>
                    <a:pt x="302" y="162"/>
                    <a:pt x="300" y="167"/>
                    <a:pt x="299" y="171"/>
                  </a:cubicBezTo>
                  <a:cubicBezTo>
                    <a:pt x="299" y="173"/>
                    <a:pt x="299" y="176"/>
                    <a:pt x="302" y="176"/>
                  </a:cubicBezTo>
                  <a:cubicBezTo>
                    <a:pt x="304" y="176"/>
                    <a:pt x="306" y="176"/>
                    <a:pt x="308" y="177"/>
                  </a:cubicBezTo>
                  <a:cubicBezTo>
                    <a:pt x="301" y="180"/>
                    <a:pt x="294" y="184"/>
                    <a:pt x="288" y="188"/>
                  </a:cubicBezTo>
                  <a:cubicBezTo>
                    <a:pt x="290" y="191"/>
                    <a:pt x="290" y="191"/>
                    <a:pt x="290" y="191"/>
                  </a:cubicBezTo>
                  <a:cubicBezTo>
                    <a:pt x="296" y="188"/>
                    <a:pt x="302" y="184"/>
                    <a:pt x="308" y="181"/>
                  </a:cubicBezTo>
                  <a:cubicBezTo>
                    <a:pt x="307" y="183"/>
                    <a:pt x="306" y="185"/>
                    <a:pt x="305" y="187"/>
                  </a:cubicBezTo>
                  <a:cubicBezTo>
                    <a:pt x="303" y="188"/>
                    <a:pt x="301" y="189"/>
                    <a:pt x="300" y="190"/>
                  </a:cubicBezTo>
                  <a:cubicBezTo>
                    <a:pt x="298" y="189"/>
                    <a:pt x="298" y="189"/>
                    <a:pt x="298" y="189"/>
                  </a:cubicBezTo>
                  <a:cubicBezTo>
                    <a:pt x="297" y="191"/>
                    <a:pt x="296" y="192"/>
                    <a:pt x="295" y="194"/>
                  </a:cubicBezTo>
                  <a:cubicBezTo>
                    <a:pt x="293" y="195"/>
                    <a:pt x="291" y="197"/>
                    <a:pt x="289" y="198"/>
                  </a:cubicBezTo>
                  <a:cubicBezTo>
                    <a:pt x="288" y="197"/>
                    <a:pt x="287" y="197"/>
                    <a:pt x="286" y="199"/>
                  </a:cubicBezTo>
                  <a:cubicBezTo>
                    <a:pt x="285" y="200"/>
                    <a:pt x="285" y="201"/>
                    <a:pt x="284" y="202"/>
                  </a:cubicBezTo>
                  <a:cubicBezTo>
                    <a:pt x="284" y="202"/>
                    <a:pt x="283" y="202"/>
                    <a:pt x="283" y="203"/>
                  </a:cubicBezTo>
                  <a:cubicBezTo>
                    <a:pt x="283" y="203"/>
                    <a:pt x="283" y="203"/>
                    <a:pt x="283" y="203"/>
                  </a:cubicBezTo>
                  <a:cubicBezTo>
                    <a:pt x="212" y="307"/>
                    <a:pt x="169" y="428"/>
                    <a:pt x="121" y="544"/>
                  </a:cubicBezTo>
                  <a:cubicBezTo>
                    <a:pt x="72" y="661"/>
                    <a:pt x="30" y="783"/>
                    <a:pt x="13" y="909"/>
                  </a:cubicBezTo>
                  <a:cubicBezTo>
                    <a:pt x="9" y="912"/>
                    <a:pt x="5" y="916"/>
                    <a:pt x="2" y="919"/>
                  </a:cubicBezTo>
                  <a:cubicBezTo>
                    <a:pt x="0" y="921"/>
                    <a:pt x="2" y="924"/>
                    <a:pt x="4" y="923"/>
                  </a:cubicBezTo>
                  <a:cubicBezTo>
                    <a:pt x="7" y="920"/>
                    <a:pt x="9" y="918"/>
                    <a:pt x="12" y="915"/>
                  </a:cubicBezTo>
                  <a:cubicBezTo>
                    <a:pt x="12" y="919"/>
                    <a:pt x="11" y="923"/>
                    <a:pt x="11" y="927"/>
                  </a:cubicBezTo>
                  <a:cubicBezTo>
                    <a:pt x="10" y="931"/>
                    <a:pt x="17" y="932"/>
                    <a:pt x="18" y="928"/>
                  </a:cubicBezTo>
                  <a:cubicBezTo>
                    <a:pt x="19" y="921"/>
                    <a:pt x="20" y="914"/>
                    <a:pt x="21" y="907"/>
                  </a:cubicBezTo>
                  <a:cubicBezTo>
                    <a:pt x="29" y="900"/>
                    <a:pt x="37" y="894"/>
                    <a:pt x="45" y="888"/>
                  </a:cubicBezTo>
                  <a:cubicBezTo>
                    <a:pt x="50" y="912"/>
                    <a:pt x="52" y="936"/>
                    <a:pt x="70" y="955"/>
                  </a:cubicBezTo>
                  <a:cubicBezTo>
                    <a:pt x="72" y="956"/>
                    <a:pt x="74" y="956"/>
                    <a:pt x="76" y="955"/>
                  </a:cubicBezTo>
                  <a:cubicBezTo>
                    <a:pt x="83" y="948"/>
                    <a:pt x="90" y="942"/>
                    <a:pt x="98" y="936"/>
                  </a:cubicBezTo>
                  <a:cubicBezTo>
                    <a:pt x="105" y="931"/>
                    <a:pt x="105" y="941"/>
                    <a:pt x="107" y="946"/>
                  </a:cubicBezTo>
                  <a:cubicBezTo>
                    <a:pt x="111" y="961"/>
                    <a:pt x="119" y="974"/>
                    <a:pt x="130" y="985"/>
                  </a:cubicBezTo>
                  <a:cubicBezTo>
                    <a:pt x="133" y="987"/>
                    <a:pt x="137" y="985"/>
                    <a:pt x="137" y="982"/>
                  </a:cubicBezTo>
                  <a:cubicBezTo>
                    <a:pt x="139" y="973"/>
                    <a:pt x="142" y="965"/>
                    <a:pt x="144" y="957"/>
                  </a:cubicBezTo>
                  <a:cubicBezTo>
                    <a:pt x="155" y="969"/>
                    <a:pt x="168" y="979"/>
                    <a:pt x="184" y="986"/>
                  </a:cubicBezTo>
                  <a:cubicBezTo>
                    <a:pt x="189" y="988"/>
                    <a:pt x="193" y="980"/>
                    <a:pt x="187" y="978"/>
                  </a:cubicBezTo>
                  <a:cubicBezTo>
                    <a:pt x="183" y="975"/>
                    <a:pt x="178" y="972"/>
                    <a:pt x="174" y="969"/>
                  </a:cubicBezTo>
                  <a:cubicBezTo>
                    <a:pt x="174" y="969"/>
                    <a:pt x="175" y="969"/>
                    <a:pt x="175" y="968"/>
                  </a:cubicBezTo>
                  <a:cubicBezTo>
                    <a:pt x="186" y="940"/>
                    <a:pt x="192" y="910"/>
                    <a:pt x="199" y="880"/>
                  </a:cubicBezTo>
                  <a:cubicBezTo>
                    <a:pt x="209" y="845"/>
                    <a:pt x="219" y="809"/>
                    <a:pt x="230" y="774"/>
                  </a:cubicBezTo>
                  <a:cubicBezTo>
                    <a:pt x="249" y="710"/>
                    <a:pt x="270" y="646"/>
                    <a:pt x="291" y="582"/>
                  </a:cubicBezTo>
                  <a:cubicBezTo>
                    <a:pt x="328" y="473"/>
                    <a:pt x="361" y="360"/>
                    <a:pt x="425" y="263"/>
                  </a:cubicBezTo>
                  <a:cubicBezTo>
                    <a:pt x="427" y="260"/>
                    <a:pt x="423" y="257"/>
                    <a:pt x="421" y="260"/>
                  </a:cubicBezTo>
                  <a:cubicBezTo>
                    <a:pt x="353" y="352"/>
                    <a:pt x="321" y="467"/>
                    <a:pt x="285" y="573"/>
                  </a:cubicBezTo>
                  <a:cubicBezTo>
                    <a:pt x="262" y="638"/>
                    <a:pt x="240" y="704"/>
                    <a:pt x="220" y="770"/>
                  </a:cubicBezTo>
                  <a:cubicBezTo>
                    <a:pt x="210" y="803"/>
                    <a:pt x="200" y="837"/>
                    <a:pt x="191" y="870"/>
                  </a:cubicBezTo>
                  <a:cubicBezTo>
                    <a:pt x="182" y="901"/>
                    <a:pt x="172" y="933"/>
                    <a:pt x="169" y="965"/>
                  </a:cubicBezTo>
                  <a:cubicBezTo>
                    <a:pt x="160" y="959"/>
                    <a:pt x="152" y="952"/>
                    <a:pt x="145" y="943"/>
                  </a:cubicBezTo>
                  <a:cubicBezTo>
                    <a:pt x="142" y="940"/>
                    <a:pt x="137" y="941"/>
                    <a:pt x="136" y="946"/>
                  </a:cubicBezTo>
                  <a:cubicBezTo>
                    <a:pt x="135" y="954"/>
                    <a:pt x="132" y="962"/>
                    <a:pt x="130" y="971"/>
                  </a:cubicBezTo>
                  <a:cubicBezTo>
                    <a:pt x="122" y="961"/>
                    <a:pt x="117" y="949"/>
                    <a:pt x="113" y="936"/>
                  </a:cubicBezTo>
                  <a:cubicBezTo>
                    <a:pt x="111" y="931"/>
                    <a:pt x="108" y="925"/>
                    <a:pt x="102" y="926"/>
                  </a:cubicBezTo>
                  <a:cubicBezTo>
                    <a:pt x="93" y="927"/>
                    <a:pt x="75" y="948"/>
                    <a:pt x="70" y="941"/>
                  </a:cubicBezTo>
                  <a:cubicBezTo>
                    <a:pt x="67" y="939"/>
                    <a:pt x="66" y="936"/>
                    <a:pt x="64" y="933"/>
                  </a:cubicBezTo>
                  <a:cubicBezTo>
                    <a:pt x="67" y="933"/>
                    <a:pt x="67" y="933"/>
                    <a:pt x="67" y="933"/>
                  </a:cubicBezTo>
                  <a:cubicBezTo>
                    <a:pt x="68" y="930"/>
                    <a:pt x="69" y="925"/>
                    <a:pt x="69" y="919"/>
                  </a:cubicBezTo>
                  <a:cubicBezTo>
                    <a:pt x="70" y="909"/>
                    <a:pt x="72" y="896"/>
                    <a:pt x="74" y="882"/>
                  </a:cubicBezTo>
                  <a:cubicBezTo>
                    <a:pt x="77" y="859"/>
                    <a:pt x="81" y="833"/>
                    <a:pt x="87" y="814"/>
                  </a:cubicBezTo>
                  <a:cubicBezTo>
                    <a:pt x="89" y="806"/>
                    <a:pt x="92" y="799"/>
                    <a:pt x="95" y="794"/>
                  </a:cubicBezTo>
                  <a:cubicBezTo>
                    <a:pt x="98" y="790"/>
                    <a:pt x="101" y="787"/>
                    <a:pt x="105" y="786"/>
                  </a:cubicBezTo>
                  <a:cubicBezTo>
                    <a:pt x="105" y="785"/>
                    <a:pt x="105" y="785"/>
                    <a:pt x="106" y="785"/>
                  </a:cubicBezTo>
                  <a:cubicBezTo>
                    <a:pt x="105" y="781"/>
                    <a:pt x="105" y="781"/>
                    <a:pt x="105" y="781"/>
                  </a:cubicBezTo>
                  <a:cubicBezTo>
                    <a:pt x="100" y="783"/>
                    <a:pt x="96" y="787"/>
                    <a:pt x="92" y="792"/>
                  </a:cubicBezTo>
                  <a:cubicBezTo>
                    <a:pt x="91" y="794"/>
                    <a:pt x="90" y="797"/>
                    <a:pt x="88" y="799"/>
                  </a:cubicBezTo>
                  <a:cubicBezTo>
                    <a:pt x="88" y="801"/>
                    <a:pt x="87" y="803"/>
                    <a:pt x="86" y="805"/>
                  </a:cubicBezTo>
                  <a:cubicBezTo>
                    <a:pt x="94" y="772"/>
                    <a:pt x="103" y="740"/>
                    <a:pt x="113" y="708"/>
                  </a:cubicBezTo>
                  <a:cubicBezTo>
                    <a:pt x="115" y="700"/>
                    <a:pt x="117" y="693"/>
                    <a:pt x="120" y="686"/>
                  </a:cubicBezTo>
                  <a:cubicBezTo>
                    <a:pt x="121" y="680"/>
                    <a:pt x="123" y="675"/>
                    <a:pt x="125" y="670"/>
                  </a:cubicBezTo>
                  <a:cubicBezTo>
                    <a:pt x="121" y="668"/>
                    <a:pt x="121" y="668"/>
                    <a:pt x="121" y="668"/>
                  </a:cubicBezTo>
                  <a:cubicBezTo>
                    <a:pt x="119" y="674"/>
                    <a:pt x="118" y="679"/>
                    <a:pt x="116" y="684"/>
                  </a:cubicBezTo>
                  <a:cubicBezTo>
                    <a:pt x="109" y="706"/>
                    <a:pt x="103" y="727"/>
                    <a:pt x="97" y="749"/>
                  </a:cubicBezTo>
                  <a:cubicBezTo>
                    <a:pt x="114" y="677"/>
                    <a:pt x="133" y="605"/>
                    <a:pt x="158" y="535"/>
                  </a:cubicBezTo>
                  <a:cubicBezTo>
                    <a:pt x="198" y="426"/>
                    <a:pt x="251" y="319"/>
                    <a:pt x="326" y="229"/>
                  </a:cubicBezTo>
                  <a:cubicBezTo>
                    <a:pt x="328" y="227"/>
                    <a:pt x="326" y="225"/>
                    <a:pt x="324" y="226"/>
                  </a:cubicBezTo>
                  <a:cubicBezTo>
                    <a:pt x="321" y="230"/>
                    <a:pt x="321" y="230"/>
                    <a:pt x="321" y="230"/>
                  </a:cubicBezTo>
                  <a:cubicBezTo>
                    <a:pt x="324" y="225"/>
                    <a:pt x="328" y="219"/>
                    <a:pt x="331" y="214"/>
                  </a:cubicBezTo>
                  <a:cubicBezTo>
                    <a:pt x="339" y="203"/>
                    <a:pt x="347" y="193"/>
                    <a:pt x="356" y="186"/>
                  </a:cubicBezTo>
                  <a:cubicBezTo>
                    <a:pt x="352" y="191"/>
                    <a:pt x="352" y="191"/>
                    <a:pt x="352" y="191"/>
                  </a:cubicBezTo>
                  <a:cubicBezTo>
                    <a:pt x="353" y="191"/>
                    <a:pt x="353" y="191"/>
                    <a:pt x="353" y="191"/>
                  </a:cubicBezTo>
                  <a:cubicBezTo>
                    <a:pt x="352" y="192"/>
                    <a:pt x="352" y="192"/>
                    <a:pt x="352" y="192"/>
                  </a:cubicBezTo>
                  <a:cubicBezTo>
                    <a:pt x="351" y="192"/>
                    <a:pt x="351" y="192"/>
                    <a:pt x="351" y="193"/>
                  </a:cubicBezTo>
                  <a:cubicBezTo>
                    <a:pt x="328" y="221"/>
                    <a:pt x="328" y="221"/>
                    <a:pt x="328" y="221"/>
                  </a:cubicBezTo>
                  <a:cubicBezTo>
                    <a:pt x="331" y="222"/>
                    <a:pt x="331" y="222"/>
                    <a:pt x="331" y="222"/>
                  </a:cubicBezTo>
                  <a:cubicBezTo>
                    <a:pt x="332" y="220"/>
                    <a:pt x="333" y="218"/>
                    <a:pt x="335" y="216"/>
                  </a:cubicBezTo>
                  <a:cubicBezTo>
                    <a:pt x="338" y="210"/>
                    <a:pt x="343" y="205"/>
                    <a:pt x="348" y="200"/>
                  </a:cubicBezTo>
                  <a:cubicBezTo>
                    <a:pt x="347" y="201"/>
                    <a:pt x="347" y="202"/>
                    <a:pt x="347" y="202"/>
                  </a:cubicBezTo>
                  <a:cubicBezTo>
                    <a:pt x="348" y="203"/>
                    <a:pt x="348" y="203"/>
                    <a:pt x="348" y="203"/>
                  </a:cubicBezTo>
                  <a:cubicBezTo>
                    <a:pt x="350" y="204"/>
                    <a:pt x="350" y="204"/>
                    <a:pt x="350" y="204"/>
                  </a:cubicBezTo>
                  <a:cubicBezTo>
                    <a:pt x="351" y="201"/>
                    <a:pt x="353" y="198"/>
                    <a:pt x="354" y="195"/>
                  </a:cubicBezTo>
                  <a:cubicBezTo>
                    <a:pt x="355" y="192"/>
                    <a:pt x="355" y="192"/>
                    <a:pt x="355" y="192"/>
                  </a:cubicBezTo>
                  <a:cubicBezTo>
                    <a:pt x="357" y="193"/>
                    <a:pt x="360" y="194"/>
                    <a:pt x="362" y="195"/>
                  </a:cubicBezTo>
                  <a:cubicBezTo>
                    <a:pt x="357" y="201"/>
                    <a:pt x="353" y="207"/>
                    <a:pt x="349" y="213"/>
                  </a:cubicBezTo>
                  <a:cubicBezTo>
                    <a:pt x="352" y="216"/>
                    <a:pt x="352" y="216"/>
                    <a:pt x="352" y="216"/>
                  </a:cubicBezTo>
                  <a:cubicBezTo>
                    <a:pt x="356" y="209"/>
                    <a:pt x="361" y="203"/>
                    <a:pt x="365" y="197"/>
                  </a:cubicBezTo>
                  <a:cubicBezTo>
                    <a:pt x="377" y="203"/>
                    <a:pt x="388" y="209"/>
                    <a:pt x="400" y="215"/>
                  </a:cubicBezTo>
                  <a:cubicBezTo>
                    <a:pt x="403" y="217"/>
                    <a:pt x="406" y="212"/>
                    <a:pt x="403" y="210"/>
                  </a:cubicBezTo>
                  <a:cubicBezTo>
                    <a:pt x="389" y="201"/>
                    <a:pt x="373" y="192"/>
                    <a:pt x="358" y="185"/>
                  </a:cubicBezTo>
                  <a:cubicBezTo>
                    <a:pt x="359" y="184"/>
                    <a:pt x="360" y="183"/>
                    <a:pt x="362" y="182"/>
                  </a:cubicBezTo>
                  <a:cubicBezTo>
                    <a:pt x="360" y="179"/>
                    <a:pt x="360" y="179"/>
                    <a:pt x="360" y="179"/>
                  </a:cubicBezTo>
                  <a:cubicBezTo>
                    <a:pt x="358" y="180"/>
                    <a:pt x="356" y="182"/>
                    <a:pt x="354" y="184"/>
                  </a:cubicBezTo>
                  <a:cubicBezTo>
                    <a:pt x="347" y="181"/>
                    <a:pt x="339" y="178"/>
                    <a:pt x="332" y="176"/>
                  </a:cubicBezTo>
                  <a:cubicBezTo>
                    <a:pt x="332" y="175"/>
                    <a:pt x="332" y="175"/>
                    <a:pt x="333" y="175"/>
                  </a:cubicBezTo>
                  <a:cubicBezTo>
                    <a:pt x="330" y="173"/>
                    <a:pt x="330" y="173"/>
                    <a:pt x="330" y="173"/>
                  </a:cubicBezTo>
                  <a:cubicBezTo>
                    <a:pt x="329" y="173"/>
                    <a:pt x="329" y="174"/>
                    <a:pt x="328" y="174"/>
                  </a:cubicBezTo>
                  <a:cubicBezTo>
                    <a:pt x="327" y="174"/>
                    <a:pt x="325" y="174"/>
                    <a:pt x="324" y="173"/>
                  </a:cubicBezTo>
                  <a:cubicBezTo>
                    <a:pt x="326" y="172"/>
                    <a:pt x="328" y="171"/>
                    <a:pt x="331" y="170"/>
                  </a:cubicBezTo>
                  <a:cubicBezTo>
                    <a:pt x="329" y="166"/>
                    <a:pt x="329" y="166"/>
                    <a:pt x="329" y="166"/>
                  </a:cubicBezTo>
                  <a:cubicBezTo>
                    <a:pt x="325" y="168"/>
                    <a:pt x="322" y="170"/>
                    <a:pt x="318" y="172"/>
                  </a:cubicBezTo>
                  <a:cubicBezTo>
                    <a:pt x="317" y="172"/>
                    <a:pt x="317" y="172"/>
                    <a:pt x="317" y="171"/>
                  </a:cubicBezTo>
                  <a:cubicBezTo>
                    <a:pt x="314" y="172"/>
                    <a:pt x="313" y="172"/>
                    <a:pt x="311" y="171"/>
                  </a:cubicBezTo>
                  <a:cubicBezTo>
                    <a:pt x="321" y="164"/>
                    <a:pt x="330" y="157"/>
                    <a:pt x="340" y="151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27" y="154"/>
                    <a:pt x="318" y="162"/>
                    <a:pt x="309" y="168"/>
                  </a:cubicBezTo>
                  <a:cubicBezTo>
                    <a:pt x="308" y="167"/>
                    <a:pt x="308" y="164"/>
                    <a:pt x="309" y="161"/>
                  </a:cubicBezTo>
                  <a:cubicBezTo>
                    <a:pt x="310" y="158"/>
                    <a:pt x="311" y="155"/>
                    <a:pt x="312" y="153"/>
                  </a:cubicBezTo>
                  <a:cubicBezTo>
                    <a:pt x="316" y="150"/>
                    <a:pt x="319" y="148"/>
                    <a:pt x="323" y="146"/>
                  </a:cubicBezTo>
                  <a:cubicBezTo>
                    <a:pt x="326" y="143"/>
                    <a:pt x="329" y="140"/>
                    <a:pt x="332" y="138"/>
                  </a:cubicBezTo>
                  <a:cubicBezTo>
                    <a:pt x="340" y="140"/>
                    <a:pt x="347" y="142"/>
                    <a:pt x="355" y="145"/>
                  </a:cubicBezTo>
                  <a:cubicBezTo>
                    <a:pt x="355" y="146"/>
                    <a:pt x="355" y="146"/>
                    <a:pt x="355" y="146"/>
                  </a:cubicBezTo>
                  <a:cubicBezTo>
                    <a:pt x="355" y="145"/>
                    <a:pt x="355" y="145"/>
                    <a:pt x="355" y="145"/>
                  </a:cubicBezTo>
                  <a:cubicBezTo>
                    <a:pt x="360" y="148"/>
                    <a:pt x="365" y="150"/>
                    <a:pt x="370" y="153"/>
                  </a:cubicBezTo>
                  <a:cubicBezTo>
                    <a:pt x="369" y="154"/>
                    <a:pt x="367" y="156"/>
                    <a:pt x="366" y="158"/>
                  </a:cubicBezTo>
                  <a:cubicBezTo>
                    <a:pt x="369" y="160"/>
                    <a:pt x="369" y="160"/>
                    <a:pt x="369" y="160"/>
                  </a:cubicBezTo>
                  <a:cubicBezTo>
                    <a:pt x="370" y="159"/>
                    <a:pt x="371" y="158"/>
                    <a:pt x="371" y="157"/>
                  </a:cubicBezTo>
                  <a:cubicBezTo>
                    <a:pt x="372" y="156"/>
                    <a:pt x="373" y="155"/>
                    <a:pt x="374" y="155"/>
                  </a:cubicBezTo>
                  <a:cubicBezTo>
                    <a:pt x="375" y="154"/>
                    <a:pt x="376" y="154"/>
                    <a:pt x="377" y="154"/>
                  </a:cubicBezTo>
                  <a:cubicBezTo>
                    <a:pt x="375" y="155"/>
                    <a:pt x="375" y="155"/>
                    <a:pt x="375" y="155"/>
                  </a:cubicBezTo>
                  <a:cubicBezTo>
                    <a:pt x="377" y="157"/>
                    <a:pt x="380" y="158"/>
                    <a:pt x="382" y="159"/>
                  </a:cubicBezTo>
                  <a:cubicBezTo>
                    <a:pt x="381" y="154"/>
                    <a:pt x="381" y="154"/>
                    <a:pt x="381" y="154"/>
                  </a:cubicBezTo>
                  <a:cubicBezTo>
                    <a:pt x="381" y="155"/>
                    <a:pt x="382" y="155"/>
                    <a:pt x="382" y="155"/>
                  </a:cubicBezTo>
                  <a:cubicBezTo>
                    <a:pt x="385" y="156"/>
                    <a:pt x="387" y="157"/>
                    <a:pt x="387" y="158"/>
                  </a:cubicBezTo>
                  <a:cubicBezTo>
                    <a:pt x="388" y="159"/>
                    <a:pt x="388" y="160"/>
                    <a:pt x="388" y="162"/>
                  </a:cubicBezTo>
                  <a:cubicBezTo>
                    <a:pt x="387" y="162"/>
                    <a:pt x="386" y="162"/>
                    <a:pt x="385" y="162"/>
                  </a:cubicBezTo>
                  <a:cubicBezTo>
                    <a:pt x="384" y="163"/>
                    <a:pt x="384" y="163"/>
                    <a:pt x="383" y="164"/>
                  </a:cubicBezTo>
                  <a:cubicBezTo>
                    <a:pt x="383" y="165"/>
                    <a:pt x="382" y="165"/>
                    <a:pt x="382" y="166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6" y="166"/>
                    <a:pt x="386" y="166"/>
                    <a:pt x="387" y="166"/>
                  </a:cubicBezTo>
                  <a:cubicBezTo>
                    <a:pt x="387" y="165"/>
                    <a:pt x="388" y="165"/>
                    <a:pt x="389" y="165"/>
                  </a:cubicBezTo>
                  <a:cubicBezTo>
                    <a:pt x="391" y="165"/>
                    <a:pt x="391" y="165"/>
                    <a:pt x="391" y="165"/>
                  </a:cubicBezTo>
                  <a:cubicBezTo>
                    <a:pt x="391" y="165"/>
                    <a:pt x="391" y="165"/>
                    <a:pt x="391" y="165"/>
                  </a:cubicBezTo>
                  <a:cubicBezTo>
                    <a:pt x="392" y="166"/>
                    <a:pt x="394" y="167"/>
                    <a:pt x="395" y="168"/>
                  </a:cubicBezTo>
                  <a:cubicBezTo>
                    <a:pt x="393" y="168"/>
                    <a:pt x="390" y="169"/>
                    <a:pt x="388" y="169"/>
                  </a:cubicBezTo>
                  <a:cubicBezTo>
                    <a:pt x="388" y="173"/>
                    <a:pt x="388" y="173"/>
                    <a:pt x="388" y="173"/>
                  </a:cubicBezTo>
                  <a:cubicBezTo>
                    <a:pt x="392" y="172"/>
                    <a:pt x="396" y="172"/>
                    <a:pt x="399" y="170"/>
                  </a:cubicBezTo>
                  <a:cubicBezTo>
                    <a:pt x="401" y="172"/>
                    <a:pt x="403" y="173"/>
                    <a:pt x="404" y="174"/>
                  </a:cubicBezTo>
                  <a:cubicBezTo>
                    <a:pt x="408" y="177"/>
                    <a:pt x="412" y="171"/>
                    <a:pt x="409" y="168"/>
                  </a:cubicBezTo>
                  <a:cubicBezTo>
                    <a:pt x="403" y="164"/>
                    <a:pt x="397" y="160"/>
                    <a:pt x="391" y="156"/>
                  </a:cubicBezTo>
                  <a:cubicBezTo>
                    <a:pt x="391" y="156"/>
                    <a:pt x="391" y="156"/>
                    <a:pt x="391" y="156"/>
                  </a:cubicBezTo>
                  <a:cubicBezTo>
                    <a:pt x="389" y="154"/>
                    <a:pt x="387" y="152"/>
                    <a:pt x="383" y="151"/>
                  </a:cubicBezTo>
                  <a:cubicBezTo>
                    <a:pt x="383" y="151"/>
                    <a:pt x="383" y="151"/>
                    <a:pt x="383" y="151"/>
                  </a:cubicBezTo>
                  <a:cubicBezTo>
                    <a:pt x="377" y="147"/>
                    <a:pt x="371" y="144"/>
                    <a:pt x="364" y="141"/>
                  </a:cubicBezTo>
                  <a:cubicBezTo>
                    <a:pt x="364" y="141"/>
                    <a:pt x="364" y="141"/>
                    <a:pt x="364" y="141"/>
                  </a:cubicBezTo>
                  <a:cubicBezTo>
                    <a:pt x="363" y="137"/>
                    <a:pt x="363" y="137"/>
                    <a:pt x="363" y="137"/>
                  </a:cubicBezTo>
                  <a:cubicBezTo>
                    <a:pt x="362" y="138"/>
                    <a:pt x="361" y="138"/>
                    <a:pt x="360" y="139"/>
                  </a:cubicBezTo>
                  <a:cubicBezTo>
                    <a:pt x="357" y="137"/>
                    <a:pt x="353" y="136"/>
                    <a:pt x="350" y="135"/>
                  </a:cubicBezTo>
                  <a:cubicBezTo>
                    <a:pt x="352" y="134"/>
                    <a:pt x="353" y="133"/>
                    <a:pt x="355" y="132"/>
                  </a:cubicBezTo>
                  <a:cubicBezTo>
                    <a:pt x="358" y="130"/>
                    <a:pt x="358" y="130"/>
                    <a:pt x="358" y="130"/>
                  </a:cubicBezTo>
                  <a:cubicBezTo>
                    <a:pt x="354" y="129"/>
                    <a:pt x="354" y="129"/>
                    <a:pt x="354" y="129"/>
                  </a:cubicBezTo>
                  <a:cubicBezTo>
                    <a:pt x="351" y="128"/>
                    <a:pt x="347" y="127"/>
                    <a:pt x="344" y="125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4" y="125"/>
                    <a:pt x="344" y="125"/>
                    <a:pt x="344" y="125"/>
                  </a:cubicBezTo>
                  <a:cubicBezTo>
                    <a:pt x="337" y="124"/>
                    <a:pt x="331" y="126"/>
                    <a:pt x="326" y="129"/>
                  </a:cubicBezTo>
                  <a:cubicBezTo>
                    <a:pt x="325" y="129"/>
                    <a:pt x="325" y="129"/>
                    <a:pt x="325" y="129"/>
                  </a:cubicBezTo>
                  <a:cubicBezTo>
                    <a:pt x="326" y="127"/>
                    <a:pt x="328" y="125"/>
                    <a:pt x="329" y="122"/>
                  </a:cubicBezTo>
                  <a:cubicBezTo>
                    <a:pt x="334" y="120"/>
                    <a:pt x="340" y="118"/>
                    <a:pt x="345" y="116"/>
                  </a:cubicBezTo>
                  <a:cubicBezTo>
                    <a:pt x="344" y="112"/>
                    <a:pt x="344" y="112"/>
                    <a:pt x="344" y="112"/>
                  </a:cubicBezTo>
                  <a:cubicBezTo>
                    <a:pt x="340" y="114"/>
                    <a:pt x="337" y="115"/>
                    <a:pt x="333" y="116"/>
                  </a:cubicBezTo>
                  <a:cubicBezTo>
                    <a:pt x="334" y="115"/>
                    <a:pt x="335" y="113"/>
                    <a:pt x="337" y="112"/>
                  </a:cubicBezTo>
                  <a:cubicBezTo>
                    <a:pt x="340" y="110"/>
                    <a:pt x="343" y="107"/>
                    <a:pt x="346" y="106"/>
                  </a:cubicBezTo>
                  <a:cubicBezTo>
                    <a:pt x="344" y="102"/>
                    <a:pt x="344" y="102"/>
                    <a:pt x="344" y="102"/>
                  </a:cubicBezTo>
                  <a:cubicBezTo>
                    <a:pt x="344" y="102"/>
                    <a:pt x="344" y="102"/>
                    <a:pt x="344" y="102"/>
                  </a:cubicBezTo>
                  <a:cubicBezTo>
                    <a:pt x="344" y="102"/>
                    <a:pt x="344" y="103"/>
                    <a:pt x="344" y="103"/>
                  </a:cubicBezTo>
                  <a:cubicBezTo>
                    <a:pt x="345" y="102"/>
                    <a:pt x="346" y="100"/>
                    <a:pt x="346" y="99"/>
                  </a:cubicBezTo>
                  <a:cubicBezTo>
                    <a:pt x="348" y="100"/>
                    <a:pt x="349" y="101"/>
                    <a:pt x="351" y="102"/>
                  </a:cubicBezTo>
                  <a:cubicBezTo>
                    <a:pt x="352" y="105"/>
                    <a:pt x="352" y="105"/>
                    <a:pt x="352" y="105"/>
                  </a:cubicBezTo>
                  <a:cubicBezTo>
                    <a:pt x="352" y="105"/>
                    <a:pt x="353" y="104"/>
                    <a:pt x="354" y="104"/>
                  </a:cubicBezTo>
                  <a:cubicBezTo>
                    <a:pt x="379" y="120"/>
                    <a:pt x="410" y="127"/>
                    <a:pt x="438" y="137"/>
                  </a:cubicBezTo>
                  <a:cubicBezTo>
                    <a:pt x="442" y="139"/>
                    <a:pt x="445" y="132"/>
                    <a:pt x="441" y="131"/>
                  </a:cubicBezTo>
                  <a:cubicBezTo>
                    <a:pt x="426" y="125"/>
                    <a:pt x="411" y="120"/>
                    <a:pt x="396" y="115"/>
                  </a:cubicBezTo>
                  <a:cubicBezTo>
                    <a:pt x="397" y="114"/>
                    <a:pt x="397" y="114"/>
                    <a:pt x="398" y="113"/>
                  </a:cubicBezTo>
                  <a:cubicBezTo>
                    <a:pt x="394" y="111"/>
                    <a:pt x="394" y="111"/>
                    <a:pt x="394" y="111"/>
                  </a:cubicBezTo>
                  <a:cubicBezTo>
                    <a:pt x="394" y="112"/>
                    <a:pt x="393" y="113"/>
                    <a:pt x="393" y="113"/>
                  </a:cubicBezTo>
                  <a:cubicBezTo>
                    <a:pt x="392" y="113"/>
                    <a:pt x="392" y="113"/>
                    <a:pt x="392" y="113"/>
                  </a:cubicBezTo>
                  <a:cubicBezTo>
                    <a:pt x="389" y="112"/>
                    <a:pt x="385" y="111"/>
                    <a:pt x="382" y="109"/>
                  </a:cubicBezTo>
                  <a:cubicBezTo>
                    <a:pt x="389" y="108"/>
                    <a:pt x="395" y="106"/>
                    <a:pt x="402" y="105"/>
                  </a:cubicBezTo>
                  <a:cubicBezTo>
                    <a:pt x="401" y="101"/>
                    <a:pt x="401" y="101"/>
                    <a:pt x="401" y="101"/>
                  </a:cubicBezTo>
                  <a:cubicBezTo>
                    <a:pt x="401" y="101"/>
                    <a:pt x="401" y="101"/>
                    <a:pt x="401" y="101"/>
                  </a:cubicBezTo>
                  <a:cubicBezTo>
                    <a:pt x="393" y="103"/>
                    <a:pt x="384" y="105"/>
                    <a:pt x="376" y="107"/>
                  </a:cubicBezTo>
                  <a:cubicBezTo>
                    <a:pt x="375" y="106"/>
                    <a:pt x="373" y="106"/>
                    <a:pt x="371" y="105"/>
                  </a:cubicBezTo>
                  <a:cubicBezTo>
                    <a:pt x="378" y="103"/>
                    <a:pt x="386" y="101"/>
                    <a:pt x="393" y="99"/>
                  </a:cubicBezTo>
                  <a:cubicBezTo>
                    <a:pt x="392" y="96"/>
                    <a:pt x="392" y="96"/>
                    <a:pt x="392" y="96"/>
                  </a:cubicBezTo>
                  <a:cubicBezTo>
                    <a:pt x="384" y="97"/>
                    <a:pt x="376" y="99"/>
                    <a:pt x="369" y="102"/>
                  </a:cubicBezTo>
                  <a:cubicBezTo>
                    <a:pt x="370" y="104"/>
                    <a:pt x="370" y="104"/>
                    <a:pt x="370" y="104"/>
                  </a:cubicBezTo>
                  <a:cubicBezTo>
                    <a:pt x="367" y="103"/>
                    <a:pt x="365" y="102"/>
                    <a:pt x="362" y="101"/>
                  </a:cubicBezTo>
                  <a:cubicBezTo>
                    <a:pt x="370" y="98"/>
                    <a:pt x="378" y="95"/>
                    <a:pt x="386" y="95"/>
                  </a:cubicBezTo>
                  <a:cubicBezTo>
                    <a:pt x="386" y="91"/>
                    <a:pt x="386" y="91"/>
                    <a:pt x="386" y="91"/>
                  </a:cubicBezTo>
                  <a:cubicBezTo>
                    <a:pt x="376" y="92"/>
                    <a:pt x="367" y="95"/>
                    <a:pt x="358" y="99"/>
                  </a:cubicBezTo>
                  <a:cubicBezTo>
                    <a:pt x="356" y="98"/>
                    <a:pt x="354" y="96"/>
                    <a:pt x="352" y="95"/>
                  </a:cubicBezTo>
                  <a:cubicBezTo>
                    <a:pt x="352" y="95"/>
                    <a:pt x="352" y="95"/>
                    <a:pt x="353" y="95"/>
                  </a:cubicBezTo>
                  <a:cubicBezTo>
                    <a:pt x="360" y="92"/>
                    <a:pt x="370" y="91"/>
                    <a:pt x="379" y="90"/>
                  </a:cubicBezTo>
                  <a:cubicBezTo>
                    <a:pt x="382" y="90"/>
                    <a:pt x="386" y="90"/>
                    <a:pt x="389" y="90"/>
                  </a:cubicBezTo>
                  <a:cubicBezTo>
                    <a:pt x="389" y="88"/>
                    <a:pt x="389" y="88"/>
                    <a:pt x="389" y="88"/>
                  </a:cubicBezTo>
                  <a:cubicBezTo>
                    <a:pt x="433" y="104"/>
                    <a:pt x="473" y="132"/>
                    <a:pt x="518" y="146"/>
                  </a:cubicBezTo>
                  <a:cubicBezTo>
                    <a:pt x="522" y="147"/>
                    <a:pt x="524" y="142"/>
                    <a:pt x="520" y="140"/>
                  </a:cubicBezTo>
                  <a:cubicBezTo>
                    <a:pt x="481" y="126"/>
                    <a:pt x="444" y="104"/>
                    <a:pt x="405" y="89"/>
                  </a:cubicBezTo>
                  <a:cubicBezTo>
                    <a:pt x="407" y="89"/>
                    <a:pt x="409" y="89"/>
                    <a:pt x="412" y="89"/>
                  </a:cubicBezTo>
                  <a:cubicBezTo>
                    <a:pt x="412" y="88"/>
                    <a:pt x="412" y="88"/>
                    <a:pt x="412" y="88"/>
                  </a:cubicBezTo>
                  <a:cubicBezTo>
                    <a:pt x="413" y="88"/>
                    <a:pt x="415" y="88"/>
                    <a:pt x="417" y="88"/>
                  </a:cubicBezTo>
                  <a:cubicBezTo>
                    <a:pt x="417" y="88"/>
                    <a:pt x="417" y="88"/>
                    <a:pt x="417" y="88"/>
                  </a:cubicBezTo>
                  <a:cubicBezTo>
                    <a:pt x="417" y="88"/>
                    <a:pt x="417" y="88"/>
                    <a:pt x="417" y="88"/>
                  </a:cubicBezTo>
                  <a:cubicBezTo>
                    <a:pt x="417" y="88"/>
                    <a:pt x="417" y="88"/>
                    <a:pt x="417" y="88"/>
                  </a:cubicBezTo>
                  <a:cubicBezTo>
                    <a:pt x="417" y="87"/>
                    <a:pt x="417" y="87"/>
                    <a:pt x="417" y="87"/>
                  </a:cubicBezTo>
                  <a:cubicBezTo>
                    <a:pt x="418" y="88"/>
                    <a:pt x="420" y="88"/>
                    <a:pt x="422" y="89"/>
                  </a:cubicBezTo>
                  <a:cubicBezTo>
                    <a:pt x="422" y="89"/>
                    <a:pt x="423" y="90"/>
                    <a:pt x="423" y="90"/>
                  </a:cubicBezTo>
                  <a:cubicBezTo>
                    <a:pt x="423" y="90"/>
                    <a:pt x="423" y="90"/>
                    <a:pt x="423" y="90"/>
                  </a:cubicBezTo>
                  <a:cubicBezTo>
                    <a:pt x="423" y="90"/>
                    <a:pt x="423" y="90"/>
                    <a:pt x="423" y="90"/>
                  </a:cubicBezTo>
                  <a:cubicBezTo>
                    <a:pt x="436" y="95"/>
                    <a:pt x="450" y="99"/>
                    <a:pt x="463" y="103"/>
                  </a:cubicBezTo>
                  <a:cubicBezTo>
                    <a:pt x="463" y="102"/>
                    <a:pt x="463" y="102"/>
                    <a:pt x="463" y="102"/>
                  </a:cubicBezTo>
                  <a:cubicBezTo>
                    <a:pt x="471" y="107"/>
                    <a:pt x="480" y="112"/>
                    <a:pt x="488" y="115"/>
                  </a:cubicBezTo>
                  <a:cubicBezTo>
                    <a:pt x="486" y="116"/>
                    <a:pt x="485" y="116"/>
                    <a:pt x="484" y="117"/>
                  </a:cubicBezTo>
                  <a:cubicBezTo>
                    <a:pt x="485" y="120"/>
                    <a:pt x="485" y="120"/>
                    <a:pt x="485" y="120"/>
                  </a:cubicBezTo>
                  <a:cubicBezTo>
                    <a:pt x="485" y="120"/>
                    <a:pt x="485" y="120"/>
                    <a:pt x="485" y="120"/>
                  </a:cubicBezTo>
                  <a:cubicBezTo>
                    <a:pt x="485" y="120"/>
                    <a:pt x="485" y="120"/>
                    <a:pt x="485" y="120"/>
                  </a:cubicBezTo>
                  <a:cubicBezTo>
                    <a:pt x="485" y="120"/>
                    <a:pt x="485" y="120"/>
                    <a:pt x="485" y="120"/>
                  </a:cubicBezTo>
                  <a:cubicBezTo>
                    <a:pt x="488" y="120"/>
                    <a:pt x="490" y="119"/>
                    <a:pt x="493" y="118"/>
                  </a:cubicBezTo>
                  <a:cubicBezTo>
                    <a:pt x="493" y="118"/>
                    <a:pt x="494" y="118"/>
                    <a:pt x="495" y="119"/>
                  </a:cubicBezTo>
                  <a:cubicBezTo>
                    <a:pt x="496" y="117"/>
                    <a:pt x="496" y="117"/>
                    <a:pt x="496" y="117"/>
                  </a:cubicBezTo>
                  <a:cubicBezTo>
                    <a:pt x="497" y="116"/>
                    <a:pt x="498" y="116"/>
                    <a:pt x="500" y="115"/>
                  </a:cubicBezTo>
                  <a:cubicBezTo>
                    <a:pt x="503" y="114"/>
                    <a:pt x="506" y="112"/>
                    <a:pt x="509" y="111"/>
                  </a:cubicBezTo>
                  <a:cubicBezTo>
                    <a:pt x="512" y="110"/>
                    <a:pt x="515" y="109"/>
                    <a:pt x="518" y="108"/>
                  </a:cubicBezTo>
                  <a:cubicBezTo>
                    <a:pt x="526" y="104"/>
                    <a:pt x="532" y="97"/>
                    <a:pt x="535" y="89"/>
                  </a:cubicBezTo>
                  <a:cubicBezTo>
                    <a:pt x="536" y="85"/>
                    <a:pt x="537" y="81"/>
                    <a:pt x="537" y="78"/>
                  </a:cubicBezTo>
                  <a:cubicBezTo>
                    <a:pt x="537" y="74"/>
                    <a:pt x="537" y="70"/>
                    <a:pt x="536" y="67"/>
                  </a:cubicBezTo>
                  <a:cubicBezTo>
                    <a:pt x="534" y="60"/>
                    <a:pt x="530" y="53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2" y="48"/>
                    <a:pt x="522" y="48"/>
                    <a:pt x="522" y="48"/>
                  </a:cubicBezTo>
                  <a:cubicBezTo>
                    <a:pt x="529" y="58"/>
                    <a:pt x="533" y="68"/>
                    <a:pt x="533" y="77"/>
                  </a:cubicBezTo>
                  <a:cubicBezTo>
                    <a:pt x="533" y="79"/>
                    <a:pt x="532" y="81"/>
                    <a:pt x="532" y="83"/>
                  </a:cubicBezTo>
                  <a:cubicBezTo>
                    <a:pt x="529" y="91"/>
                    <a:pt x="523" y="97"/>
                    <a:pt x="515" y="103"/>
                  </a:cubicBezTo>
                  <a:cubicBezTo>
                    <a:pt x="517" y="100"/>
                    <a:pt x="518" y="98"/>
                    <a:pt x="519" y="95"/>
                  </a:cubicBezTo>
                  <a:cubicBezTo>
                    <a:pt x="521" y="88"/>
                    <a:pt x="521" y="81"/>
                    <a:pt x="518" y="74"/>
                  </a:cubicBezTo>
                  <a:cubicBezTo>
                    <a:pt x="515" y="66"/>
                    <a:pt x="509" y="58"/>
                    <a:pt x="502" y="51"/>
                  </a:cubicBezTo>
                  <a:cubicBezTo>
                    <a:pt x="499" y="53"/>
                    <a:pt x="499" y="53"/>
                    <a:pt x="499" y="53"/>
                  </a:cubicBezTo>
                  <a:cubicBezTo>
                    <a:pt x="499" y="54"/>
                    <a:pt x="499" y="54"/>
                    <a:pt x="500" y="54"/>
                  </a:cubicBezTo>
                  <a:cubicBezTo>
                    <a:pt x="507" y="61"/>
                    <a:pt x="511" y="69"/>
                    <a:pt x="514" y="75"/>
                  </a:cubicBezTo>
                  <a:cubicBezTo>
                    <a:pt x="517" y="82"/>
                    <a:pt x="517" y="88"/>
                    <a:pt x="515" y="94"/>
                  </a:cubicBezTo>
                  <a:cubicBezTo>
                    <a:pt x="514" y="99"/>
                    <a:pt x="511" y="103"/>
                    <a:pt x="505" y="107"/>
                  </a:cubicBezTo>
                  <a:cubicBezTo>
                    <a:pt x="505" y="107"/>
                    <a:pt x="505" y="107"/>
                    <a:pt x="505" y="108"/>
                  </a:cubicBezTo>
                  <a:cubicBezTo>
                    <a:pt x="504" y="108"/>
                    <a:pt x="504" y="108"/>
                    <a:pt x="503" y="108"/>
                  </a:cubicBezTo>
                  <a:cubicBezTo>
                    <a:pt x="505" y="105"/>
                    <a:pt x="505" y="105"/>
                    <a:pt x="505" y="105"/>
                  </a:cubicBezTo>
                  <a:cubicBezTo>
                    <a:pt x="501" y="101"/>
                    <a:pt x="495" y="97"/>
                    <a:pt x="489" y="93"/>
                  </a:cubicBezTo>
                  <a:cubicBezTo>
                    <a:pt x="477" y="86"/>
                    <a:pt x="463" y="80"/>
                    <a:pt x="451" y="77"/>
                  </a:cubicBezTo>
                  <a:cubicBezTo>
                    <a:pt x="447" y="75"/>
                    <a:pt x="443" y="74"/>
                    <a:pt x="440" y="73"/>
                  </a:cubicBezTo>
                  <a:cubicBezTo>
                    <a:pt x="439" y="77"/>
                    <a:pt x="439" y="77"/>
                    <a:pt x="439" y="77"/>
                  </a:cubicBezTo>
                  <a:cubicBezTo>
                    <a:pt x="442" y="78"/>
                    <a:pt x="446" y="79"/>
                    <a:pt x="450" y="80"/>
                  </a:cubicBezTo>
                  <a:cubicBezTo>
                    <a:pt x="450" y="80"/>
                    <a:pt x="450" y="80"/>
                    <a:pt x="450" y="80"/>
                  </a:cubicBezTo>
                  <a:cubicBezTo>
                    <a:pt x="467" y="86"/>
                    <a:pt x="489" y="95"/>
                    <a:pt x="503" y="108"/>
                  </a:cubicBezTo>
                  <a:cubicBezTo>
                    <a:pt x="498" y="108"/>
                    <a:pt x="492" y="108"/>
                    <a:pt x="485" y="107"/>
                  </a:cubicBezTo>
                  <a:cubicBezTo>
                    <a:pt x="485" y="107"/>
                    <a:pt x="485" y="107"/>
                    <a:pt x="485" y="107"/>
                  </a:cubicBezTo>
                  <a:cubicBezTo>
                    <a:pt x="485" y="110"/>
                    <a:pt x="485" y="110"/>
                    <a:pt x="485" y="110"/>
                  </a:cubicBezTo>
                  <a:cubicBezTo>
                    <a:pt x="476" y="105"/>
                    <a:pt x="466" y="100"/>
                    <a:pt x="457" y="95"/>
                  </a:cubicBezTo>
                  <a:cubicBezTo>
                    <a:pt x="453" y="93"/>
                    <a:pt x="449" y="91"/>
                    <a:pt x="445" y="89"/>
                  </a:cubicBezTo>
                  <a:cubicBezTo>
                    <a:pt x="446" y="89"/>
                    <a:pt x="446" y="89"/>
                    <a:pt x="446" y="89"/>
                  </a:cubicBezTo>
                  <a:cubicBezTo>
                    <a:pt x="445" y="88"/>
                    <a:pt x="445" y="88"/>
                    <a:pt x="445" y="88"/>
                  </a:cubicBezTo>
                  <a:cubicBezTo>
                    <a:pt x="444" y="88"/>
                    <a:pt x="444" y="88"/>
                    <a:pt x="443" y="88"/>
                  </a:cubicBezTo>
                  <a:cubicBezTo>
                    <a:pt x="439" y="86"/>
                    <a:pt x="434" y="84"/>
                    <a:pt x="430" y="82"/>
                  </a:cubicBezTo>
                  <a:cubicBezTo>
                    <a:pt x="425" y="79"/>
                    <a:pt x="419" y="75"/>
                    <a:pt x="414" y="70"/>
                  </a:cubicBezTo>
                  <a:cubicBezTo>
                    <a:pt x="412" y="68"/>
                    <a:pt x="410" y="66"/>
                    <a:pt x="408" y="64"/>
                  </a:cubicBezTo>
                  <a:cubicBezTo>
                    <a:pt x="408" y="62"/>
                    <a:pt x="408" y="60"/>
                    <a:pt x="409" y="58"/>
                  </a:cubicBezTo>
                  <a:cubicBezTo>
                    <a:pt x="410" y="54"/>
                    <a:pt x="413" y="50"/>
                    <a:pt x="418" y="47"/>
                  </a:cubicBezTo>
                  <a:cubicBezTo>
                    <a:pt x="425" y="41"/>
                    <a:pt x="435" y="37"/>
                    <a:pt x="445" y="35"/>
                  </a:cubicBezTo>
                  <a:cubicBezTo>
                    <a:pt x="445" y="35"/>
                    <a:pt x="446" y="35"/>
                    <a:pt x="446" y="35"/>
                  </a:cubicBezTo>
                  <a:cubicBezTo>
                    <a:pt x="450" y="34"/>
                    <a:pt x="453" y="34"/>
                    <a:pt x="456" y="35"/>
                  </a:cubicBezTo>
                  <a:cubicBezTo>
                    <a:pt x="456" y="33"/>
                    <a:pt x="456" y="33"/>
                    <a:pt x="456" y="33"/>
                  </a:cubicBezTo>
                  <a:cubicBezTo>
                    <a:pt x="457" y="33"/>
                    <a:pt x="457" y="33"/>
                    <a:pt x="458" y="33"/>
                  </a:cubicBezTo>
                  <a:cubicBezTo>
                    <a:pt x="464" y="32"/>
                    <a:pt x="469" y="32"/>
                    <a:pt x="474" y="32"/>
                  </a:cubicBezTo>
                  <a:cubicBezTo>
                    <a:pt x="474" y="28"/>
                    <a:pt x="474" y="28"/>
                    <a:pt x="474" y="28"/>
                  </a:cubicBezTo>
                  <a:cubicBezTo>
                    <a:pt x="468" y="27"/>
                    <a:pt x="451" y="27"/>
                    <a:pt x="435" y="28"/>
                  </a:cubicBezTo>
                  <a:cubicBezTo>
                    <a:pt x="432" y="28"/>
                    <a:pt x="428" y="28"/>
                    <a:pt x="425" y="29"/>
                  </a:cubicBezTo>
                  <a:cubicBezTo>
                    <a:pt x="436" y="25"/>
                    <a:pt x="451" y="24"/>
                    <a:pt x="464" y="26"/>
                  </a:cubicBezTo>
                  <a:cubicBezTo>
                    <a:pt x="476" y="27"/>
                    <a:pt x="488" y="29"/>
                    <a:pt x="497" y="32"/>
                  </a:cubicBezTo>
                  <a:cubicBezTo>
                    <a:pt x="500" y="33"/>
                    <a:pt x="502" y="33"/>
                    <a:pt x="503" y="34"/>
                  </a:cubicBezTo>
                  <a:cubicBezTo>
                    <a:pt x="505" y="30"/>
                    <a:pt x="505" y="30"/>
                    <a:pt x="505" y="30"/>
                  </a:cubicBezTo>
                  <a:cubicBezTo>
                    <a:pt x="491" y="26"/>
                    <a:pt x="470" y="21"/>
                    <a:pt x="450" y="21"/>
                  </a:cubicBezTo>
                  <a:cubicBezTo>
                    <a:pt x="442" y="21"/>
                    <a:pt x="435" y="22"/>
                    <a:pt x="429" y="23"/>
                  </a:cubicBezTo>
                  <a:cubicBezTo>
                    <a:pt x="453" y="15"/>
                    <a:pt x="480" y="16"/>
                    <a:pt x="504" y="24"/>
                  </a:cubicBezTo>
                  <a:cubicBezTo>
                    <a:pt x="522" y="30"/>
                    <a:pt x="538" y="42"/>
                    <a:pt x="546" y="60"/>
                  </a:cubicBezTo>
                  <a:cubicBezTo>
                    <a:pt x="556" y="85"/>
                    <a:pt x="538" y="106"/>
                    <a:pt x="528" y="127"/>
                  </a:cubicBezTo>
                  <a:cubicBezTo>
                    <a:pt x="526" y="131"/>
                    <a:pt x="531" y="135"/>
                    <a:pt x="534" y="132"/>
                  </a:cubicBezTo>
                  <a:cubicBezTo>
                    <a:pt x="552" y="116"/>
                    <a:pt x="562" y="86"/>
                    <a:pt x="556" y="62"/>
                  </a:cubicBezTo>
                  <a:close/>
                  <a:moveTo>
                    <a:pt x="103" y="700"/>
                  </a:moveTo>
                  <a:cubicBezTo>
                    <a:pt x="104" y="688"/>
                    <a:pt x="107" y="677"/>
                    <a:pt x="110" y="665"/>
                  </a:cubicBezTo>
                  <a:lnTo>
                    <a:pt x="103" y="700"/>
                  </a:lnTo>
                  <a:close/>
                  <a:moveTo>
                    <a:pt x="323" y="180"/>
                  </a:moveTo>
                  <a:cubicBezTo>
                    <a:pt x="312" y="194"/>
                    <a:pt x="303" y="208"/>
                    <a:pt x="295" y="223"/>
                  </a:cubicBezTo>
                  <a:cubicBezTo>
                    <a:pt x="298" y="225"/>
                    <a:pt x="298" y="225"/>
                    <a:pt x="298" y="225"/>
                  </a:cubicBezTo>
                  <a:cubicBezTo>
                    <a:pt x="307" y="210"/>
                    <a:pt x="316" y="195"/>
                    <a:pt x="327" y="182"/>
                  </a:cubicBezTo>
                  <a:cubicBezTo>
                    <a:pt x="334" y="184"/>
                    <a:pt x="341" y="186"/>
                    <a:pt x="347" y="189"/>
                  </a:cubicBezTo>
                  <a:cubicBezTo>
                    <a:pt x="345" y="191"/>
                    <a:pt x="343" y="193"/>
                    <a:pt x="342" y="195"/>
                  </a:cubicBezTo>
                  <a:cubicBezTo>
                    <a:pt x="341" y="195"/>
                    <a:pt x="341" y="195"/>
                    <a:pt x="341" y="195"/>
                  </a:cubicBezTo>
                  <a:cubicBezTo>
                    <a:pt x="341" y="195"/>
                    <a:pt x="341" y="195"/>
                    <a:pt x="341" y="195"/>
                  </a:cubicBezTo>
                  <a:cubicBezTo>
                    <a:pt x="328" y="210"/>
                    <a:pt x="316" y="226"/>
                    <a:pt x="305" y="242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305" y="245"/>
                    <a:pt x="304" y="247"/>
                    <a:pt x="303" y="249"/>
                  </a:cubicBezTo>
                  <a:cubicBezTo>
                    <a:pt x="304" y="250"/>
                    <a:pt x="304" y="250"/>
                    <a:pt x="304" y="250"/>
                  </a:cubicBezTo>
                  <a:cubicBezTo>
                    <a:pt x="238" y="333"/>
                    <a:pt x="190" y="427"/>
                    <a:pt x="152" y="526"/>
                  </a:cubicBezTo>
                  <a:cubicBezTo>
                    <a:pt x="111" y="634"/>
                    <a:pt x="77" y="750"/>
                    <a:pt x="61" y="866"/>
                  </a:cubicBezTo>
                  <a:cubicBezTo>
                    <a:pt x="60" y="871"/>
                    <a:pt x="67" y="872"/>
                    <a:pt x="69" y="868"/>
                  </a:cubicBezTo>
                  <a:cubicBezTo>
                    <a:pt x="72" y="868"/>
                    <a:pt x="72" y="868"/>
                    <a:pt x="72" y="868"/>
                  </a:cubicBezTo>
                  <a:cubicBezTo>
                    <a:pt x="71" y="873"/>
                    <a:pt x="70" y="877"/>
                    <a:pt x="70" y="881"/>
                  </a:cubicBezTo>
                  <a:cubicBezTo>
                    <a:pt x="67" y="904"/>
                    <a:pt x="65" y="923"/>
                    <a:pt x="64" y="932"/>
                  </a:cubicBezTo>
                  <a:cubicBezTo>
                    <a:pt x="56" y="917"/>
                    <a:pt x="55" y="897"/>
                    <a:pt x="50" y="881"/>
                  </a:cubicBezTo>
                  <a:cubicBezTo>
                    <a:pt x="50" y="879"/>
                    <a:pt x="49" y="879"/>
                    <a:pt x="47" y="879"/>
                  </a:cubicBezTo>
                  <a:cubicBezTo>
                    <a:pt x="48" y="875"/>
                    <a:pt x="48" y="872"/>
                    <a:pt x="48" y="868"/>
                  </a:cubicBezTo>
                  <a:cubicBezTo>
                    <a:pt x="51" y="826"/>
                    <a:pt x="65" y="784"/>
                    <a:pt x="78" y="743"/>
                  </a:cubicBezTo>
                  <a:cubicBezTo>
                    <a:pt x="81" y="734"/>
                    <a:pt x="83" y="725"/>
                    <a:pt x="86" y="716"/>
                  </a:cubicBezTo>
                  <a:cubicBezTo>
                    <a:pt x="82" y="715"/>
                    <a:pt x="82" y="715"/>
                    <a:pt x="82" y="715"/>
                  </a:cubicBezTo>
                  <a:cubicBezTo>
                    <a:pt x="67" y="767"/>
                    <a:pt x="46" y="823"/>
                    <a:pt x="44" y="879"/>
                  </a:cubicBezTo>
                  <a:cubicBezTo>
                    <a:pt x="47" y="879"/>
                    <a:pt x="47" y="879"/>
                    <a:pt x="47" y="879"/>
                  </a:cubicBezTo>
                  <a:cubicBezTo>
                    <a:pt x="46" y="879"/>
                    <a:pt x="45" y="879"/>
                    <a:pt x="45" y="880"/>
                  </a:cubicBezTo>
                  <a:cubicBezTo>
                    <a:pt x="38" y="887"/>
                    <a:pt x="30" y="894"/>
                    <a:pt x="23" y="901"/>
                  </a:cubicBezTo>
                  <a:cubicBezTo>
                    <a:pt x="26" y="885"/>
                    <a:pt x="29" y="869"/>
                    <a:pt x="33" y="854"/>
                  </a:cubicBezTo>
                  <a:cubicBezTo>
                    <a:pt x="33" y="858"/>
                    <a:pt x="33" y="863"/>
                    <a:pt x="34" y="868"/>
                  </a:cubicBezTo>
                  <a:cubicBezTo>
                    <a:pt x="38" y="867"/>
                    <a:pt x="38" y="867"/>
                    <a:pt x="38" y="867"/>
                  </a:cubicBezTo>
                  <a:cubicBezTo>
                    <a:pt x="37" y="865"/>
                    <a:pt x="37" y="864"/>
                    <a:pt x="37" y="862"/>
                  </a:cubicBezTo>
                  <a:cubicBezTo>
                    <a:pt x="35" y="845"/>
                    <a:pt x="40" y="827"/>
                    <a:pt x="45" y="809"/>
                  </a:cubicBezTo>
                  <a:cubicBezTo>
                    <a:pt x="47" y="803"/>
                    <a:pt x="49" y="797"/>
                    <a:pt x="51" y="791"/>
                  </a:cubicBezTo>
                  <a:cubicBezTo>
                    <a:pt x="53" y="787"/>
                    <a:pt x="54" y="783"/>
                    <a:pt x="55" y="779"/>
                  </a:cubicBezTo>
                  <a:cubicBezTo>
                    <a:pt x="56" y="778"/>
                    <a:pt x="56" y="777"/>
                    <a:pt x="56" y="776"/>
                  </a:cubicBezTo>
                  <a:cubicBezTo>
                    <a:pt x="53" y="775"/>
                    <a:pt x="53" y="775"/>
                    <a:pt x="53" y="775"/>
                  </a:cubicBezTo>
                  <a:cubicBezTo>
                    <a:pt x="52" y="776"/>
                    <a:pt x="52" y="777"/>
                    <a:pt x="52" y="778"/>
                  </a:cubicBezTo>
                  <a:cubicBezTo>
                    <a:pt x="51" y="779"/>
                    <a:pt x="51" y="781"/>
                    <a:pt x="50" y="782"/>
                  </a:cubicBezTo>
                  <a:cubicBezTo>
                    <a:pt x="72" y="702"/>
                    <a:pt x="98" y="624"/>
                    <a:pt x="129" y="547"/>
                  </a:cubicBezTo>
                  <a:cubicBezTo>
                    <a:pt x="176" y="430"/>
                    <a:pt x="221" y="309"/>
                    <a:pt x="289" y="203"/>
                  </a:cubicBezTo>
                  <a:cubicBezTo>
                    <a:pt x="290" y="202"/>
                    <a:pt x="290" y="202"/>
                    <a:pt x="291" y="202"/>
                  </a:cubicBezTo>
                  <a:cubicBezTo>
                    <a:pt x="285" y="212"/>
                    <a:pt x="279" y="222"/>
                    <a:pt x="273" y="232"/>
                  </a:cubicBezTo>
                  <a:cubicBezTo>
                    <a:pt x="277" y="234"/>
                    <a:pt x="277" y="234"/>
                    <a:pt x="277" y="234"/>
                  </a:cubicBezTo>
                  <a:cubicBezTo>
                    <a:pt x="284" y="221"/>
                    <a:pt x="291" y="209"/>
                    <a:pt x="298" y="196"/>
                  </a:cubicBezTo>
                  <a:cubicBezTo>
                    <a:pt x="299" y="195"/>
                    <a:pt x="300" y="195"/>
                    <a:pt x="301" y="194"/>
                  </a:cubicBezTo>
                  <a:cubicBezTo>
                    <a:pt x="294" y="207"/>
                    <a:pt x="287" y="221"/>
                    <a:pt x="281" y="235"/>
                  </a:cubicBezTo>
                  <a:cubicBezTo>
                    <a:pt x="284" y="236"/>
                    <a:pt x="284" y="236"/>
                    <a:pt x="284" y="236"/>
                  </a:cubicBezTo>
                  <a:cubicBezTo>
                    <a:pt x="292" y="221"/>
                    <a:pt x="300" y="205"/>
                    <a:pt x="308" y="189"/>
                  </a:cubicBezTo>
                  <a:cubicBezTo>
                    <a:pt x="311" y="187"/>
                    <a:pt x="313" y="186"/>
                    <a:pt x="316" y="184"/>
                  </a:cubicBezTo>
                  <a:cubicBezTo>
                    <a:pt x="314" y="180"/>
                    <a:pt x="314" y="180"/>
                    <a:pt x="314" y="180"/>
                  </a:cubicBezTo>
                  <a:cubicBezTo>
                    <a:pt x="313" y="181"/>
                    <a:pt x="312" y="182"/>
                    <a:pt x="312" y="182"/>
                  </a:cubicBezTo>
                  <a:cubicBezTo>
                    <a:pt x="312" y="182"/>
                    <a:pt x="312" y="182"/>
                    <a:pt x="312" y="181"/>
                  </a:cubicBezTo>
                  <a:cubicBezTo>
                    <a:pt x="310" y="180"/>
                    <a:pt x="310" y="180"/>
                    <a:pt x="310" y="180"/>
                  </a:cubicBezTo>
                  <a:cubicBezTo>
                    <a:pt x="311" y="179"/>
                    <a:pt x="312" y="179"/>
                    <a:pt x="314" y="178"/>
                  </a:cubicBezTo>
                  <a:cubicBezTo>
                    <a:pt x="317" y="179"/>
                    <a:pt x="320" y="180"/>
                    <a:pt x="323" y="180"/>
                  </a:cubicBezTo>
                  <a:close/>
                  <a:moveTo>
                    <a:pt x="331" y="131"/>
                  </a:moveTo>
                  <a:cubicBezTo>
                    <a:pt x="333" y="130"/>
                    <a:pt x="334" y="130"/>
                    <a:pt x="335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30"/>
                    <a:pt x="335" y="130"/>
                    <a:pt x="334" y="131"/>
                  </a:cubicBezTo>
                  <a:cubicBezTo>
                    <a:pt x="334" y="130"/>
                    <a:pt x="333" y="130"/>
                    <a:pt x="332" y="130"/>
                  </a:cubicBezTo>
                  <a:lnTo>
                    <a:pt x="331" y="131"/>
                  </a:lnTo>
                  <a:close/>
                  <a:moveTo>
                    <a:pt x="343" y="129"/>
                  </a:moveTo>
                  <a:cubicBezTo>
                    <a:pt x="343" y="129"/>
                    <a:pt x="343" y="129"/>
                    <a:pt x="343" y="129"/>
                  </a:cubicBezTo>
                  <a:cubicBezTo>
                    <a:pt x="345" y="130"/>
                    <a:pt x="347" y="130"/>
                    <a:pt x="349" y="131"/>
                  </a:cubicBezTo>
                  <a:cubicBezTo>
                    <a:pt x="346" y="133"/>
                    <a:pt x="344" y="134"/>
                    <a:pt x="341" y="135"/>
                  </a:cubicBezTo>
                  <a:cubicBezTo>
                    <a:pt x="342" y="132"/>
                    <a:pt x="342" y="132"/>
                    <a:pt x="342" y="132"/>
                  </a:cubicBezTo>
                  <a:cubicBezTo>
                    <a:pt x="340" y="132"/>
                    <a:pt x="339" y="132"/>
                    <a:pt x="338" y="131"/>
                  </a:cubicBezTo>
                  <a:cubicBezTo>
                    <a:pt x="336" y="129"/>
                    <a:pt x="336" y="129"/>
                    <a:pt x="336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6" y="129"/>
                    <a:pt x="336" y="129"/>
                    <a:pt x="337" y="129"/>
                  </a:cubicBezTo>
                  <a:cubicBezTo>
                    <a:pt x="339" y="129"/>
                    <a:pt x="341" y="129"/>
                    <a:pt x="343" y="129"/>
                  </a:cubicBezTo>
                  <a:close/>
                  <a:moveTo>
                    <a:pt x="328" y="137"/>
                  </a:moveTo>
                  <a:cubicBezTo>
                    <a:pt x="325" y="139"/>
                    <a:pt x="323" y="141"/>
                    <a:pt x="320" y="142"/>
                  </a:cubicBezTo>
                  <a:cubicBezTo>
                    <a:pt x="319" y="144"/>
                    <a:pt x="317" y="145"/>
                    <a:pt x="315" y="146"/>
                  </a:cubicBezTo>
                  <a:cubicBezTo>
                    <a:pt x="317" y="142"/>
                    <a:pt x="319" y="139"/>
                    <a:pt x="321" y="136"/>
                  </a:cubicBezTo>
                  <a:cubicBezTo>
                    <a:pt x="323" y="136"/>
                    <a:pt x="325" y="136"/>
                    <a:pt x="328" y="137"/>
                  </a:cubicBezTo>
                  <a:close/>
                  <a:moveTo>
                    <a:pt x="341" y="91"/>
                  </a:moveTo>
                  <a:cubicBezTo>
                    <a:pt x="345" y="91"/>
                    <a:pt x="349" y="91"/>
                    <a:pt x="354" y="91"/>
                  </a:cubicBezTo>
                  <a:cubicBezTo>
                    <a:pt x="353" y="91"/>
                    <a:pt x="352" y="91"/>
                    <a:pt x="351" y="91"/>
                  </a:cubicBezTo>
                  <a:cubicBezTo>
                    <a:pt x="348" y="93"/>
                    <a:pt x="345" y="94"/>
                    <a:pt x="344" y="96"/>
                  </a:cubicBezTo>
                  <a:lnTo>
                    <a:pt x="341" y="91"/>
                  </a:lnTo>
                  <a:close/>
                  <a:moveTo>
                    <a:pt x="416" y="43"/>
                  </a:moveTo>
                  <a:cubicBezTo>
                    <a:pt x="411" y="47"/>
                    <a:pt x="407" y="52"/>
                    <a:pt x="405" y="57"/>
                  </a:cubicBezTo>
                  <a:cubicBezTo>
                    <a:pt x="405" y="58"/>
                    <a:pt x="405" y="59"/>
                    <a:pt x="405" y="59"/>
                  </a:cubicBezTo>
                  <a:cubicBezTo>
                    <a:pt x="404" y="58"/>
                    <a:pt x="403" y="57"/>
                    <a:pt x="403" y="56"/>
                  </a:cubicBezTo>
                  <a:cubicBezTo>
                    <a:pt x="403" y="54"/>
                    <a:pt x="403" y="52"/>
                    <a:pt x="404" y="50"/>
                  </a:cubicBezTo>
                  <a:cubicBezTo>
                    <a:pt x="404" y="49"/>
                    <a:pt x="405" y="47"/>
                    <a:pt x="406" y="46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6" y="45"/>
                    <a:pt x="407" y="44"/>
                    <a:pt x="407" y="44"/>
                  </a:cubicBezTo>
                  <a:cubicBezTo>
                    <a:pt x="412" y="41"/>
                    <a:pt x="420" y="38"/>
                    <a:pt x="427" y="37"/>
                  </a:cubicBezTo>
                  <a:cubicBezTo>
                    <a:pt x="423" y="39"/>
                    <a:pt x="419" y="41"/>
                    <a:pt x="416" y="43"/>
                  </a:cubicBezTo>
                  <a:close/>
                  <a:moveTo>
                    <a:pt x="419" y="81"/>
                  </a:moveTo>
                  <a:cubicBezTo>
                    <a:pt x="419" y="81"/>
                    <a:pt x="419" y="81"/>
                    <a:pt x="419" y="81"/>
                  </a:cubicBezTo>
                  <a:cubicBezTo>
                    <a:pt x="419" y="81"/>
                    <a:pt x="419" y="82"/>
                    <a:pt x="420" y="82"/>
                  </a:cubicBezTo>
                  <a:cubicBezTo>
                    <a:pt x="420" y="82"/>
                    <a:pt x="419" y="82"/>
                    <a:pt x="419" y="81"/>
                  </a:cubicBezTo>
                  <a:cubicBezTo>
                    <a:pt x="419" y="81"/>
                    <a:pt x="419" y="81"/>
                    <a:pt x="419" y="81"/>
                  </a:cubicBezTo>
                  <a:close/>
                  <a:moveTo>
                    <a:pt x="404" y="65"/>
                  </a:moveTo>
                  <a:cubicBezTo>
                    <a:pt x="404" y="65"/>
                    <a:pt x="404" y="65"/>
                    <a:pt x="405" y="66"/>
                  </a:cubicBezTo>
                  <a:cubicBezTo>
                    <a:pt x="405" y="66"/>
                    <a:pt x="405" y="67"/>
                    <a:pt x="405" y="68"/>
                  </a:cubicBezTo>
                  <a:cubicBezTo>
                    <a:pt x="404" y="67"/>
                    <a:pt x="404" y="66"/>
                    <a:pt x="404" y="65"/>
                  </a:cubicBezTo>
                  <a:close/>
                  <a:moveTo>
                    <a:pt x="410" y="38"/>
                  </a:moveTo>
                  <a:cubicBezTo>
                    <a:pt x="412" y="37"/>
                    <a:pt x="413" y="35"/>
                    <a:pt x="415" y="34"/>
                  </a:cubicBezTo>
                  <a:cubicBezTo>
                    <a:pt x="417" y="34"/>
                    <a:pt x="419" y="33"/>
                    <a:pt x="422" y="33"/>
                  </a:cubicBezTo>
                  <a:cubicBezTo>
                    <a:pt x="428" y="32"/>
                    <a:pt x="435" y="31"/>
                    <a:pt x="442" y="31"/>
                  </a:cubicBezTo>
                  <a:cubicBezTo>
                    <a:pt x="435" y="32"/>
                    <a:pt x="429" y="33"/>
                    <a:pt x="422" y="34"/>
                  </a:cubicBezTo>
                  <a:cubicBezTo>
                    <a:pt x="418" y="35"/>
                    <a:pt x="414" y="36"/>
                    <a:pt x="410" y="38"/>
                  </a:cubicBezTo>
                  <a:close/>
                  <a:moveTo>
                    <a:pt x="403" y="42"/>
                  </a:moveTo>
                  <a:cubicBezTo>
                    <a:pt x="402" y="43"/>
                    <a:pt x="401" y="44"/>
                    <a:pt x="400" y="44"/>
                  </a:cubicBezTo>
                  <a:cubicBezTo>
                    <a:pt x="400" y="44"/>
                    <a:pt x="400" y="44"/>
                    <a:pt x="400" y="43"/>
                  </a:cubicBezTo>
                  <a:cubicBezTo>
                    <a:pt x="401" y="42"/>
                    <a:pt x="401" y="41"/>
                    <a:pt x="402" y="40"/>
                  </a:cubicBezTo>
                  <a:cubicBezTo>
                    <a:pt x="403" y="39"/>
                    <a:pt x="404" y="38"/>
                    <a:pt x="406" y="37"/>
                  </a:cubicBezTo>
                  <a:cubicBezTo>
                    <a:pt x="406" y="37"/>
                    <a:pt x="407" y="37"/>
                    <a:pt x="407" y="37"/>
                  </a:cubicBezTo>
                  <a:cubicBezTo>
                    <a:pt x="405" y="38"/>
                    <a:pt x="404" y="40"/>
                    <a:pt x="403" y="42"/>
                  </a:cubicBezTo>
                  <a:close/>
                  <a:moveTo>
                    <a:pt x="397" y="55"/>
                  </a:moveTo>
                  <a:cubicBezTo>
                    <a:pt x="398" y="55"/>
                    <a:pt x="398" y="55"/>
                    <a:pt x="398" y="55"/>
                  </a:cubicBezTo>
                  <a:cubicBezTo>
                    <a:pt x="398" y="55"/>
                    <a:pt x="398" y="56"/>
                    <a:pt x="399" y="57"/>
                  </a:cubicBezTo>
                  <a:cubicBezTo>
                    <a:pt x="399" y="58"/>
                    <a:pt x="399" y="58"/>
                    <a:pt x="399" y="58"/>
                  </a:cubicBezTo>
                  <a:cubicBezTo>
                    <a:pt x="398" y="58"/>
                    <a:pt x="398" y="57"/>
                    <a:pt x="397" y="57"/>
                  </a:cubicBezTo>
                  <a:cubicBezTo>
                    <a:pt x="397" y="57"/>
                    <a:pt x="397" y="56"/>
                    <a:pt x="397" y="55"/>
                  </a:cubicBezTo>
                  <a:close/>
                  <a:moveTo>
                    <a:pt x="400" y="64"/>
                  </a:moveTo>
                  <a:cubicBezTo>
                    <a:pt x="401" y="69"/>
                    <a:pt x="403" y="73"/>
                    <a:pt x="406" y="76"/>
                  </a:cubicBezTo>
                  <a:cubicBezTo>
                    <a:pt x="404" y="75"/>
                    <a:pt x="402" y="73"/>
                    <a:pt x="401" y="72"/>
                  </a:cubicBezTo>
                  <a:cubicBezTo>
                    <a:pt x="399" y="70"/>
                    <a:pt x="397" y="68"/>
                    <a:pt x="397" y="65"/>
                  </a:cubicBezTo>
                  <a:cubicBezTo>
                    <a:pt x="397" y="65"/>
                    <a:pt x="397" y="65"/>
                    <a:pt x="397" y="65"/>
                  </a:cubicBezTo>
                  <a:cubicBezTo>
                    <a:pt x="398" y="65"/>
                    <a:pt x="399" y="65"/>
                    <a:pt x="400" y="64"/>
                  </a:cubicBezTo>
                  <a:close/>
                  <a:moveTo>
                    <a:pt x="393" y="66"/>
                  </a:moveTo>
                  <a:cubicBezTo>
                    <a:pt x="394" y="69"/>
                    <a:pt x="395" y="71"/>
                    <a:pt x="397" y="73"/>
                  </a:cubicBezTo>
                  <a:cubicBezTo>
                    <a:pt x="395" y="72"/>
                    <a:pt x="392" y="71"/>
                    <a:pt x="390" y="69"/>
                  </a:cubicBezTo>
                  <a:cubicBezTo>
                    <a:pt x="389" y="73"/>
                    <a:pt x="389" y="73"/>
                    <a:pt x="389" y="73"/>
                  </a:cubicBezTo>
                  <a:cubicBezTo>
                    <a:pt x="395" y="77"/>
                    <a:pt x="402" y="80"/>
                    <a:pt x="408" y="83"/>
                  </a:cubicBezTo>
                  <a:cubicBezTo>
                    <a:pt x="404" y="82"/>
                    <a:pt x="400" y="82"/>
                    <a:pt x="396" y="81"/>
                  </a:cubicBezTo>
                  <a:cubicBezTo>
                    <a:pt x="394" y="80"/>
                    <a:pt x="391" y="79"/>
                    <a:pt x="388" y="78"/>
                  </a:cubicBezTo>
                  <a:cubicBezTo>
                    <a:pt x="388" y="78"/>
                    <a:pt x="388" y="78"/>
                    <a:pt x="388" y="78"/>
                  </a:cubicBezTo>
                  <a:cubicBezTo>
                    <a:pt x="389" y="76"/>
                    <a:pt x="389" y="76"/>
                    <a:pt x="389" y="76"/>
                  </a:cubicBezTo>
                  <a:cubicBezTo>
                    <a:pt x="388" y="76"/>
                    <a:pt x="388" y="76"/>
                    <a:pt x="388" y="76"/>
                  </a:cubicBezTo>
                  <a:cubicBezTo>
                    <a:pt x="388" y="73"/>
                    <a:pt x="388" y="73"/>
                    <a:pt x="388" y="73"/>
                  </a:cubicBezTo>
                  <a:cubicBezTo>
                    <a:pt x="386" y="73"/>
                    <a:pt x="385" y="72"/>
                    <a:pt x="383" y="72"/>
                  </a:cubicBezTo>
                  <a:cubicBezTo>
                    <a:pt x="379" y="70"/>
                    <a:pt x="375" y="68"/>
                    <a:pt x="371" y="66"/>
                  </a:cubicBezTo>
                  <a:cubicBezTo>
                    <a:pt x="377" y="65"/>
                    <a:pt x="384" y="65"/>
                    <a:pt x="391" y="65"/>
                  </a:cubicBezTo>
                  <a:cubicBezTo>
                    <a:pt x="391" y="65"/>
                    <a:pt x="392" y="65"/>
                    <a:pt x="393" y="65"/>
                  </a:cubicBezTo>
                  <a:cubicBezTo>
                    <a:pt x="393" y="65"/>
                    <a:pt x="393" y="65"/>
                    <a:pt x="393" y="66"/>
                  </a:cubicBezTo>
                  <a:close/>
                  <a:moveTo>
                    <a:pt x="399" y="75"/>
                  </a:moveTo>
                  <a:cubicBezTo>
                    <a:pt x="435" y="90"/>
                    <a:pt x="435" y="90"/>
                    <a:pt x="435" y="90"/>
                  </a:cubicBezTo>
                  <a:cubicBezTo>
                    <a:pt x="437" y="90"/>
                    <a:pt x="439" y="91"/>
                    <a:pt x="441" y="91"/>
                  </a:cubicBezTo>
                  <a:cubicBezTo>
                    <a:pt x="441" y="91"/>
                    <a:pt x="442" y="91"/>
                    <a:pt x="442" y="91"/>
                  </a:cubicBezTo>
                  <a:cubicBezTo>
                    <a:pt x="443" y="92"/>
                    <a:pt x="445" y="93"/>
                    <a:pt x="447" y="94"/>
                  </a:cubicBezTo>
                  <a:cubicBezTo>
                    <a:pt x="444" y="93"/>
                    <a:pt x="442" y="92"/>
                    <a:pt x="439" y="91"/>
                  </a:cubicBezTo>
                  <a:cubicBezTo>
                    <a:pt x="426" y="87"/>
                    <a:pt x="412" y="81"/>
                    <a:pt x="399" y="75"/>
                  </a:cubicBezTo>
                  <a:close/>
                  <a:moveTo>
                    <a:pt x="416" y="76"/>
                  </a:moveTo>
                  <a:cubicBezTo>
                    <a:pt x="416" y="76"/>
                    <a:pt x="415" y="76"/>
                    <a:pt x="415" y="76"/>
                  </a:cubicBezTo>
                  <a:cubicBezTo>
                    <a:pt x="415" y="77"/>
                    <a:pt x="415" y="77"/>
                    <a:pt x="415" y="77"/>
                  </a:cubicBezTo>
                  <a:cubicBezTo>
                    <a:pt x="414" y="76"/>
                    <a:pt x="412" y="74"/>
                    <a:pt x="411" y="73"/>
                  </a:cubicBezTo>
                  <a:cubicBezTo>
                    <a:pt x="413" y="74"/>
                    <a:pt x="414" y="75"/>
                    <a:pt x="416" y="76"/>
                  </a:cubicBezTo>
                  <a:close/>
                  <a:moveTo>
                    <a:pt x="396" y="49"/>
                  </a:moveTo>
                  <a:cubicBezTo>
                    <a:pt x="395" y="50"/>
                    <a:pt x="395" y="52"/>
                    <a:pt x="394" y="53"/>
                  </a:cubicBezTo>
                  <a:cubicBezTo>
                    <a:pt x="394" y="54"/>
                    <a:pt x="394" y="54"/>
                    <a:pt x="394" y="54"/>
                  </a:cubicBezTo>
                  <a:cubicBezTo>
                    <a:pt x="393" y="55"/>
                    <a:pt x="393" y="55"/>
                    <a:pt x="393" y="56"/>
                  </a:cubicBezTo>
                  <a:cubicBezTo>
                    <a:pt x="393" y="56"/>
                    <a:pt x="393" y="56"/>
                    <a:pt x="393" y="56"/>
                  </a:cubicBezTo>
                  <a:cubicBezTo>
                    <a:pt x="392" y="55"/>
                    <a:pt x="391" y="54"/>
                    <a:pt x="390" y="53"/>
                  </a:cubicBezTo>
                  <a:cubicBezTo>
                    <a:pt x="390" y="52"/>
                    <a:pt x="390" y="52"/>
                    <a:pt x="390" y="52"/>
                  </a:cubicBezTo>
                  <a:cubicBezTo>
                    <a:pt x="390" y="52"/>
                    <a:pt x="389" y="52"/>
                    <a:pt x="389" y="52"/>
                  </a:cubicBezTo>
                  <a:cubicBezTo>
                    <a:pt x="388" y="52"/>
                    <a:pt x="387" y="51"/>
                    <a:pt x="386" y="51"/>
                  </a:cubicBezTo>
                  <a:cubicBezTo>
                    <a:pt x="390" y="47"/>
                    <a:pt x="393" y="44"/>
                    <a:pt x="398" y="40"/>
                  </a:cubicBezTo>
                  <a:cubicBezTo>
                    <a:pt x="397" y="41"/>
                    <a:pt x="397" y="42"/>
                    <a:pt x="397" y="42"/>
                  </a:cubicBezTo>
                  <a:cubicBezTo>
                    <a:pt x="396" y="44"/>
                    <a:pt x="396" y="47"/>
                    <a:pt x="396" y="49"/>
                  </a:cubicBezTo>
                  <a:close/>
                  <a:moveTo>
                    <a:pt x="498" y="112"/>
                  </a:moveTo>
                  <a:cubicBezTo>
                    <a:pt x="496" y="112"/>
                    <a:pt x="494" y="113"/>
                    <a:pt x="493" y="114"/>
                  </a:cubicBezTo>
                  <a:cubicBezTo>
                    <a:pt x="491" y="113"/>
                    <a:pt x="489" y="112"/>
                    <a:pt x="486" y="111"/>
                  </a:cubicBezTo>
                  <a:cubicBezTo>
                    <a:pt x="490" y="111"/>
                    <a:pt x="494" y="112"/>
                    <a:pt x="498" y="112"/>
                  </a:cubicBezTo>
                  <a:close/>
                  <a:moveTo>
                    <a:pt x="413" y="31"/>
                  </a:moveTo>
                  <a:cubicBezTo>
                    <a:pt x="412" y="31"/>
                    <a:pt x="412" y="31"/>
                    <a:pt x="412" y="31"/>
                  </a:cubicBezTo>
                  <a:cubicBezTo>
                    <a:pt x="413" y="30"/>
                    <a:pt x="414" y="30"/>
                    <a:pt x="415" y="29"/>
                  </a:cubicBezTo>
                  <a:cubicBezTo>
                    <a:pt x="414" y="30"/>
                    <a:pt x="414" y="30"/>
                    <a:pt x="413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56"/>
            <p:cNvSpPr>
              <a:spLocks noEditPoints="1"/>
            </p:cNvSpPr>
            <p:nvPr/>
          </p:nvSpPr>
          <p:spPr bwMode="auto">
            <a:xfrm>
              <a:off x="8313250" y="3623433"/>
              <a:ext cx="402444" cy="648024"/>
            </a:xfrm>
            <a:custGeom>
              <a:avLst/>
              <a:gdLst>
                <a:gd name="T0" fmla="*/ 125 w 132"/>
                <a:gd name="T1" fmla="*/ 3 h 213"/>
                <a:gd name="T2" fmla="*/ 76 w 132"/>
                <a:gd name="T3" fmla="*/ 126 h 213"/>
                <a:gd name="T4" fmla="*/ 34 w 132"/>
                <a:gd name="T5" fmla="*/ 119 h 213"/>
                <a:gd name="T6" fmla="*/ 31 w 132"/>
                <a:gd name="T7" fmla="*/ 121 h 213"/>
                <a:gd name="T8" fmla="*/ 35 w 132"/>
                <a:gd name="T9" fmla="*/ 109 h 213"/>
                <a:gd name="T10" fmla="*/ 42 w 132"/>
                <a:gd name="T11" fmla="*/ 83 h 213"/>
                <a:gd name="T12" fmla="*/ 29 w 132"/>
                <a:gd name="T13" fmla="*/ 95 h 213"/>
                <a:gd name="T14" fmla="*/ 25 w 132"/>
                <a:gd name="T15" fmla="*/ 82 h 213"/>
                <a:gd name="T16" fmla="*/ 36 w 132"/>
                <a:gd name="T17" fmla="*/ 57 h 213"/>
                <a:gd name="T18" fmla="*/ 33 w 132"/>
                <a:gd name="T19" fmla="*/ 55 h 213"/>
                <a:gd name="T20" fmla="*/ 21 w 132"/>
                <a:gd name="T21" fmla="*/ 64 h 213"/>
                <a:gd name="T22" fmla="*/ 19 w 132"/>
                <a:gd name="T23" fmla="*/ 58 h 213"/>
                <a:gd name="T24" fmla="*/ 31 w 132"/>
                <a:gd name="T25" fmla="*/ 37 h 213"/>
                <a:gd name="T26" fmla="*/ 15 w 132"/>
                <a:gd name="T27" fmla="*/ 38 h 213"/>
                <a:gd name="T28" fmla="*/ 30 w 132"/>
                <a:gd name="T29" fmla="*/ 13 h 213"/>
                <a:gd name="T30" fmla="*/ 10 w 132"/>
                <a:gd name="T31" fmla="*/ 15 h 213"/>
                <a:gd name="T32" fmla="*/ 7 w 132"/>
                <a:gd name="T33" fmla="*/ 41 h 213"/>
                <a:gd name="T34" fmla="*/ 3 w 132"/>
                <a:gd name="T35" fmla="*/ 50 h 213"/>
                <a:gd name="T36" fmla="*/ 10 w 132"/>
                <a:gd name="T37" fmla="*/ 57 h 213"/>
                <a:gd name="T38" fmla="*/ 26 w 132"/>
                <a:gd name="T39" fmla="*/ 135 h 213"/>
                <a:gd name="T40" fmla="*/ 30 w 132"/>
                <a:gd name="T41" fmla="*/ 141 h 213"/>
                <a:gd name="T42" fmla="*/ 46 w 132"/>
                <a:gd name="T43" fmla="*/ 209 h 213"/>
                <a:gd name="T44" fmla="*/ 62 w 132"/>
                <a:gd name="T45" fmla="*/ 166 h 213"/>
                <a:gd name="T46" fmla="*/ 57 w 132"/>
                <a:gd name="T47" fmla="*/ 156 h 213"/>
                <a:gd name="T48" fmla="*/ 58 w 132"/>
                <a:gd name="T49" fmla="*/ 205 h 213"/>
                <a:gd name="T50" fmla="*/ 76 w 132"/>
                <a:gd name="T51" fmla="*/ 158 h 213"/>
                <a:gd name="T52" fmla="*/ 131 w 132"/>
                <a:gd name="T53" fmla="*/ 5 h 213"/>
                <a:gd name="T54" fmla="*/ 47 w 132"/>
                <a:gd name="T55" fmla="*/ 145 h 213"/>
                <a:gd name="T56" fmla="*/ 61 w 132"/>
                <a:gd name="T57" fmla="*/ 130 h 213"/>
                <a:gd name="T58" fmla="*/ 72 w 132"/>
                <a:gd name="T59" fmla="*/ 138 h 213"/>
                <a:gd name="T60" fmla="*/ 48 w 132"/>
                <a:gd name="T61" fmla="*/ 161 h 213"/>
                <a:gd name="T62" fmla="*/ 43 w 132"/>
                <a:gd name="T63" fmla="*/ 153 h 213"/>
                <a:gd name="T64" fmla="*/ 47 w 132"/>
                <a:gd name="T65" fmla="*/ 154 h 213"/>
                <a:gd name="T66" fmla="*/ 54 w 132"/>
                <a:gd name="T67" fmla="*/ 129 h 213"/>
                <a:gd name="T68" fmla="*/ 36 w 132"/>
                <a:gd name="T69" fmla="*/ 124 h 213"/>
                <a:gd name="T70" fmla="*/ 31 w 132"/>
                <a:gd name="T71" fmla="*/ 107 h 213"/>
                <a:gd name="T72" fmla="*/ 30 w 132"/>
                <a:gd name="T73" fmla="*/ 99 h 213"/>
                <a:gd name="T74" fmla="*/ 31 w 132"/>
                <a:gd name="T75" fmla="*/ 107 h 213"/>
                <a:gd name="T76" fmla="*/ 25 w 132"/>
                <a:gd name="T77" fmla="*/ 66 h 213"/>
                <a:gd name="T78" fmla="*/ 25 w 132"/>
                <a:gd name="T79" fmla="*/ 65 h 213"/>
                <a:gd name="T80" fmla="*/ 30 w 132"/>
                <a:gd name="T81" fmla="*/ 61 h 213"/>
                <a:gd name="T82" fmla="*/ 31 w 132"/>
                <a:gd name="T83" fmla="*/ 64 h 213"/>
                <a:gd name="T84" fmla="*/ 27 w 132"/>
                <a:gd name="T85" fmla="*/ 73 h 213"/>
                <a:gd name="T86" fmla="*/ 22 w 132"/>
                <a:gd name="T87" fmla="*/ 6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213">
                  <a:moveTo>
                    <a:pt x="131" y="5"/>
                  </a:moveTo>
                  <a:cubicBezTo>
                    <a:pt x="132" y="1"/>
                    <a:pt x="126" y="0"/>
                    <a:pt x="125" y="3"/>
                  </a:cubicBezTo>
                  <a:cubicBezTo>
                    <a:pt x="110" y="36"/>
                    <a:pt x="98" y="71"/>
                    <a:pt x="85" y="105"/>
                  </a:cubicBezTo>
                  <a:cubicBezTo>
                    <a:pt x="82" y="112"/>
                    <a:pt x="79" y="119"/>
                    <a:pt x="76" y="126"/>
                  </a:cubicBezTo>
                  <a:cubicBezTo>
                    <a:pt x="62" y="124"/>
                    <a:pt x="49" y="121"/>
                    <a:pt x="35" y="119"/>
                  </a:cubicBezTo>
                  <a:cubicBezTo>
                    <a:pt x="35" y="119"/>
                    <a:pt x="35" y="119"/>
                    <a:pt x="34" y="119"/>
                  </a:cubicBezTo>
                  <a:cubicBezTo>
                    <a:pt x="34" y="117"/>
                    <a:pt x="34" y="116"/>
                    <a:pt x="33" y="114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32" y="118"/>
                    <a:pt x="33" y="114"/>
                    <a:pt x="34" y="110"/>
                  </a:cubicBezTo>
                  <a:cubicBezTo>
                    <a:pt x="34" y="110"/>
                    <a:pt x="35" y="109"/>
                    <a:pt x="35" y="109"/>
                  </a:cubicBezTo>
                  <a:cubicBezTo>
                    <a:pt x="37" y="101"/>
                    <a:pt x="41" y="92"/>
                    <a:pt x="43" y="84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36" y="86"/>
                    <a:pt x="32" y="91"/>
                    <a:pt x="29" y="95"/>
                  </a:cubicBezTo>
                  <a:cubicBezTo>
                    <a:pt x="27" y="91"/>
                    <a:pt x="26" y="86"/>
                    <a:pt x="25" y="81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9" y="77"/>
                    <a:pt x="32" y="72"/>
                    <a:pt x="34" y="67"/>
                  </a:cubicBezTo>
                  <a:cubicBezTo>
                    <a:pt x="35" y="64"/>
                    <a:pt x="36" y="60"/>
                    <a:pt x="36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1" y="56"/>
                    <a:pt x="28" y="57"/>
                    <a:pt x="26" y="58"/>
                  </a:cubicBezTo>
                  <a:cubicBezTo>
                    <a:pt x="24" y="60"/>
                    <a:pt x="22" y="62"/>
                    <a:pt x="21" y="64"/>
                  </a:cubicBezTo>
                  <a:cubicBezTo>
                    <a:pt x="21" y="64"/>
                    <a:pt x="21" y="64"/>
                    <a:pt x="21" y="65"/>
                  </a:cubicBezTo>
                  <a:cubicBezTo>
                    <a:pt x="21" y="62"/>
                    <a:pt x="20" y="60"/>
                    <a:pt x="19" y="58"/>
                  </a:cubicBezTo>
                  <a:cubicBezTo>
                    <a:pt x="25" y="52"/>
                    <a:pt x="29" y="45"/>
                    <a:pt x="34" y="39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27" y="42"/>
                    <a:pt x="23" y="48"/>
                    <a:pt x="18" y="53"/>
                  </a:cubicBezTo>
                  <a:cubicBezTo>
                    <a:pt x="17" y="48"/>
                    <a:pt x="16" y="43"/>
                    <a:pt x="15" y="38"/>
                  </a:cubicBezTo>
                  <a:cubicBezTo>
                    <a:pt x="22" y="30"/>
                    <a:pt x="28" y="23"/>
                    <a:pt x="33" y="15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6" y="20"/>
                    <a:pt x="20" y="27"/>
                    <a:pt x="14" y="33"/>
                  </a:cubicBezTo>
                  <a:cubicBezTo>
                    <a:pt x="13" y="27"/>
                    <a:pt x="12" y="21"/>
                    <a:pt x="10" y="1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8"/>
                    <a:pt x="6" y="35"/>
                    <a:pt x="7" y="41"/>
                  </a:cubicBezTo>
                  <a:cubicBezTo>
                    <a:pt x="5" y="43"/>
                    <a:pt x="3" y="46"/>
                    <a:pt x="0" y="48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5" y="49"/>
                    <a:pt x="6" y="47"/>
                    <a:pt x="8" y="45"/>
                  </a:cubicBezTo>
                  <a:cubicBezTo>
                    <a:pt x="9" y="49"/>
                    <a:pt x="10" y="53"/>
                    <a:pt x="10" y="57"/>
                  </a:cubicBezTo>
                  <a:cubicBezTo>
                    <a:pt x="15" y="81"/>
                    <a:pt x="21" y="104"/>
                    <a:pt x="26" y="128"/>
                  </a:cubicBezTo>
                  <a:cubicBezTo>
                    <a:pt x="26" y="130"/>
                    <a:pt x="26" y="132"/>
                    <a:pt x="26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9" y="137"/>
                    <a:pt x="29" y="139"/>
                    <a:pt x="30" y="141"/>
                  </a:cubicBezTo>
                  <a:cubicBezTo>
                    <a:pt x="34" y="157"/>
                    <a:pt x="36" y="176"/>
                    <a:pt x="44" y="190"/>
                  </a:cubicBezTo>
                  <a:cubicBezTo>
                    <a:pt x="44" y="196"/>
                    <a:pt x="45" y="202"/>
                    <a:pt x="46" y="209"/>
                  </a:cubicBezTo>
                  <a:cubicBezTo>
                    <a:pt x="47" y="213"/>
                    <a:pt x="54" y="212"/>
                    <a:pt x="53" y="208"/>
                  </a:cubicBezTo>
                  <a:cubicBezTo>
                    <a:pt x="51" y="193"/>
                    <a:pt x="51" y="177"/>
                    <a:pt x="62" y="166"/>
                  </a:cubicBezTo>
                  <a:cubicBezTo>
                    <a:pt x="63" y="165"/>
                    <a:pt x="63" y="163"/>
                    <a:pt x="62" y="162"/>
                  </a:cubicBezTo>
                  <a:cubicBezTo>
                    <a:pt x="61" y="159"/>
                    <a:pt x="59" y="157"/>
                    <a:pt x="57" y="156"/>
                  </a:cubicBezTo>
                  <a:cubicBezTo>
                    <a:pt x="61" y="152"/>
                    <a:pt x="65" y="148"/>
                    <a:pt x="69" y="144"/>
                  </a:cubicBezTo>
                  <a:cubicBezTo>
                    <a:pt x="62" y="164"/>
                    <a:pt x="57" y="185"/>
                    <a:pt x="58" y="205"/>
                  </a:cubicBezTo>
                  <a:cubicBezTo>
                    <a:pt x="58" y="208"/>
                    <a:pt x="64" y="209"/>
                    <a:pt x="65" y="205"/>
                  </a:cubicBezTo>
                  <a:cubicBezTo>
                    <a:pt x="70" y="190"/>
                    <a:pt x="72" y="174"/>
                    <a:pt x="76" y="158"/>
                  </a:cubicBezTo>
                  <a:cubicBezTo>
                    <a:pt x="82" y="139"/>
                    <a:pt x="88" y="121"/>
                    <a:pt x="95" y="102"/>
                  </a:cubicBezTo>
                  <a:cubicBezTo>
                    <a:pt x="107" y="70"/>
                    <a:pt x="124" y="38"/>
                    <a:pt x="131" y="5"/>
                  </a:cubicBezTo>
                  <a:close/>
                  <a:moveTo>
                    <a:pt x="67" y="137"/>
                  </a:moveTo>
                  <a:cubicBezTo>
                    <a:pt x="61" y="142"/>
                    <a:pt x="54" y="144"/>
                    <a:pt x="47" y="145"/>
                  </a:cubicBezTo>
                  <a:cubicBezTo>
                    <a:pt x="52" y="140"/>
                    <a:pt x="56" y="135"/>
                    <a:pt x="61" y="130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65" y="131"/>
                    <a:pt x="70" y="131"/>
                    <a:pt x="74" y="132"/>
                  </a:cubicBezTo>
                  <a:cubicBezTo>
                    <a:pt x="73" y="134"/>
                    <a:pt x="72" y="136"/>
                    <a:pt x="72" y="138"/>
                  </a:cubicBezTo>
                  <a:cubicBezTo>
                    <a:pt x="71" y="136"/>
                    <a:pt x="69" y="135"/>
                    <a:pt x="67" y="137"/>
                  </a:cubicBezTo>
                  <a:close/>
                  <a:moveTo>
                    <a:pt x="48" y="161"/>
                  </a:moveTo>
                  <a:cubicBezTo>
                    <a:pt x="54" y="163"/>
                    <a:pt x="51" y="167"/>
                    <a:pt x="49" y="172"/>
                  </a:cubicBezTo>
                  <a:cubicBezTo>
                    <a:pt x="47" y="165"/>
                    <a:pt x="45" y="159"/>
                    <a:pt x="43" y="153"/>
                  </a:cubicBezTo>
                  <a:cubicBezTo>
                    <a:pt x="46" y="152"/>
                    <a:pt x="49" y="151"/>
                    <a:pt x="52" y="150"/>
                  </a:cubicBezTo>
                  <a:cubicBezTo>
                    <a:pt x="50" y="152"/>
                    <a:pt x="49" y="153"/>
                    <a:pt x="47" y="154"/>
                  </a:cubicBezTo>
                  <a:cubicBezTo>
                    <a:pt x="45" y="156"/>
                    <a:pt x="45" y="160"/>
                    <a:pt x="48" y="161"/>
                  </a:cubicBezTo>
                  <a:close/>
                  <a:moveTo>
                    <a:pt x="54" y="129"/>
                  </a:moveTo>
                  <a:cubicBezTo>
                    <a:pt x="49" y="133"/>
                    <a:pt x="45" y="138"/>
                    <a:pt x="40" y="142"/>
                  </a:cubicBezTo>
                  <a:cubicBezTo>
                    <a:pt x="39" y="136"/>
                    <a:pt x="37" y="130"/>
                    <a:pt x="36" y="124"/>
                  </a:cubicBezTo>
                  <a:cubicBezTo>
                    <a:pt x="41" y="126"/>
                    <a:pt x="48" y="128"/>
                    <a:pt x="54" y="129"/>
                  </a:cubicBezTo>
                  <a:close/>
                  <a:moveTo>
                    <a:pt x="31" y="107"/>
                  </a:moveTo>
                  <a:cubicBezTo>
                    <a:pt x="31" y="104"/>
                    <a:pt x="30" y="101"/>
                    <a:pt x="29" y="98"/>
                  </a:cubicBezTo>
                  <a:cubicBezTo>
                    <a:pt x="30" y="99"/>
                    <a:pt x="30" y="99"/>
                    <a:pt x="30" y="99"/>
                  </a:cubicBezTo>
                  <a:cubicBezTo>
                    <a:pt x="32" y="97"/>
                    <a:pt x="35" y="94"/>
                    <a:pt x="37" y="92"/>
                  </a:cubicBezTo>
                  <a:cubicBezTo>
                    <a:pt x="35" y="97"/>
                    <a:pt x="33" y="102"/>
                    <a:pt x="31" y="107"/>
                  </a:cubicBezTo>
                  <a:close/>
                  <a:moveTo>
                    <a:pt x="22" y="67"/>
                  </a:move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5" y="65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5" y="64"/>
                    <a:pt x="26" y="63"/>
                    <a:pt x="28" y="62"/>
                  </a:cubicBezTo>
                  <a:cubicBezTo>
                    <a:pt x="28" y="61"/>
                    <a:pt x="29" y="61"/>
                    <a:pt x="30" y="61"/>
                  </a:cubicBezTo>
                  <a:cubicBezTo>
                    <a:pt x="30" y="60"/>
                    <a:pt x="31" y="60"/>
                    <a:pt x="32" y="60"/>
                  </a:cubicBezTo>
                  <a:cubicBezTo>
                    <a:pt x="32" y="61"/>
                    <a:pt x="31" y="63"/>
                    <a:pt x="31" y="64"/>
                  </a:cubicBezTo>
                  <a:cubicBezTo>
                    <a:pt x="31" y="65"/>
                    <a:pt x="31" y="65"/>
                    <a:pt x="30" y="66"/>
                  </a:cubicBezTo>
                  <a:cubicBezTo>
                    <a:pt x="30" y="68"/>
                    <a:pt x="28" y="71"/>
                    <a:pt x="27" y="73"/>
                  </a:cubicBezTo>
                  <a:cubicBezTo>
                    <a:pt x="26" y="75"/>
                    <a:pt x="25" y="76"/>
                    <a:pt x="24" y="77"/>
                  </a:cubicBezTo>
                  <a:cubicBezTo>
                    <a:pt x="23" y="74"/>
                    <a:pt x="23" y="71"/>
                    <a:pt x="22" y="68"/>
                  </a:cubicBezTo>
                  <a:cubicBezTo>
                    <a:pt x="22" y="67"/>
                    <a:pt x="22" y="67"/>
                    <a:pt x="22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57"/>
            <p:cNvSpPr>
              <a:spLocks noEditPoints="1"/>
            </p:cNvSpPr>
            <p:nvPr/>
          </p:nvSpPr>
          <p:spPr bwMode="auto">
            <a:xfrm>
              <a:off x="8581974" y="1294916"/>
              <a:ext cx="824174" cy="2188368"/>
            </a:xfrm>
            <a:custGeom>
              <a:avLst/>
              <a:gdLst>
                <a:gd name="T0" fmla="*/ 266 w 271"/>
                <a:gd name="T1" fmla="*/ 2 h 719"/>
                <a:gd name="T2" fmla="*/ 101 w 271"/>
                <a:gd name="T3" fmla="*/ 313 h 719"/>
                <a:gd name="T4" fmla="*/ 45 w 271"/>
                <a:gd name="T5" fmla="*/ 482 h 719"/>
                <a:gd name="T6" fmla="*/ 1 w 271"/>
                <a:gd name="T7" fmla="*/ 654 h 719"/>
                <a:gd name="T8" fmla="*/ 7 w 271"/>
                <a:gd name="T9" fmla="*/ 657 h 719"/>
                <a:gd name="T10" fmla="*/ 0 w 271"/>
                <a:gd name="T11" fmla="*/ 696 h 719"/>
                <a:gd name="T12" fmla="*/ 4 w 271"/>
                <a:gd name="T13" fmla="*/ 697 h 719"/>
                <a:gd name="T14" fmla="*/ 15 w 271"/>
                <a:gd name="T15" fmla="*/ 660 h 719"/>
                <a:gd name="T16" fmla="*/ 15 w 271"/>
                <a:gd name="T17" fmla="*/ 662 h 719"/>
                <a:gd name="T18" fmla="*/ 14 w 271"/>
                <a:gd name="T19" fmla="*/ 668 h 719"/>
                <a:gd name="T20" fmla="*/ 6 w 271"/>
                <a:gd name="T21" fmla="*/ 719 h 719"/>
                <a:gd name="T22" fmla="*/ 10 w 271"/>
                <a:gd name="T23" fmla="*/ 719 h 719"/>
                <a:gd name="T24" fmla="*/ 11 w 271"/>
                <a:gd name="T25" fmla="*/ 707 h 719"/>
                <a:gd name="T26" fmla="*/ 12 w 271"/>
                <a:gd name="T27" fmla="*/ 702 h 719"/>
                <a:gd name="T28" fmla="*/ 13 w 271"/>
                <a:gd name="T29" fmla="*/ 702 h 719"/>
                <a:gd name="T30" fmla="*/ 15 w 271"/>
                <a:gd name="T31" fmla="*/ 702 h 719"/>
                <a:gd name="T32" fmla="*/ 18 w 271"/>
                <a:gd name="T33" fmla="*/ 684 h 719"/>
                <a:gd name="T34" fmla="*/ 34 w 271"/>
                <a:gd name="T35" fmla="*/ 599 h 719"/>
                <a:gd name="T36" fmla="*/ 35 w 271"/>
                <a:gd name="T37" fmla="*/ 598 h 719"/>
                <a:gd name="T38" fmla="*/ 46 w 271"/>
                <a:gd name="T39" fmla="*/ 592 h 719"/>
                <a:gd name="T40" fmla="*/ 46 w 271"/>
                <a:gd name="T41" fmla="*/ 592 h 719"/>
                <a:gd name="T42" fmla="*/ 46 w 271"/>
                <a:gd name="T43" fmla="*/ 588 h 719"/>
                <a:gd name="T44" fmla="*/ 36 w 271"/>
                <a:gd name="T45" fmla="*/ 592 h 719"/>
                <a:gd name="T46" fmla="*/ 37 w 271"/>
                <a:gd name="T47" fmla="*/ 585 h 719"/>
                <a:gd name="T48" fmla="*/ 47 w 271"/>
                <a:gd name="T49" fmla="*/ 548 h 719"/>
                <a:gd name="T50" fmla="*/ 63 w 271"/>
                <a:gd name="T51" fmla="*/ 495 h 719"/>
                <a:gd name="T52" fmla="*/ 69 w 271"/>
                <a:gd name="T53" fmla="*/ 476 h 719"/>
                <a:gd name="T54" fmla="*/ 74 w 271"/>
                <a:gd name="T55" fmla="*/ 461 h 719"/>
                <a:gd name="T56" fmla="*/ 74 w 271"/>
                <a:gd name="T57" fmla="*/ 460 h 719"/>
                <a:gd name="T58" fmla="*/ 70 w 271"/>
                <a:gd name="T59" fmla="*/ 459 h 719"/>
                <a:gd name="T60" fmla="*/ 70 w 271"/>
                <a:gd name="T61" fmla="*/ 459 h 719"/>
                <a:gd name="T62" fmla="*/ 70 w 271"/>
                <a:gd name="T63" fmla="*/ 459 h 719"/>
                <a:gd name="T64" fmla="*/ 69 w 271"/>
                <a:gd name="T65" fmla="*/ 463 h 719"/>
                <a:gd name="T66" fmla="*/ 59 w 271"/>
                <a:gd name="T67" fmla="*/ 494 h 719"/>
                <a:gd name="T68" fmla="*/ 52 w 271"/>
                <a:gd name="T69" fmla="*/ 518 h 719"/>
                <a:gd name="T70" fmla="*/ 51 w 271"/>
                <a:gd name="T71" fmla="*/ 518 h 719"/>
                <a:gd name="T72" fmla="*/ 51 w 271"/>
                <a:gd name="T73" fmla="*/ 518 h 719"/>
                <a:gd name="T74" fmla="*/ 20 w 271"/>
                <a:gd name="T75" fmla="*/ 611 h 719"/>
                <a:gd name="T76" fmla="*/ 10 w 271"/>
                <a:gd name="T77" fmla="*/ 644 h 719"/>
                <a:gd name="T78" fmla="*/ 55 w 271"/>
                <a:gd name="T79" fmla="*/ 486 h 719"/>
                <a:gd name="T80" fmla="*/ 110 w 271"/>
                <a:gd name="T81" fmla="*/ 317 h 719"/>
                <a:gd name="T82" fmla="*/ 269 w 271"/>
                <a:gd name="T83" fmla="*/ 5 h 719"/>
                <a:gd name="T84" fmla="*/ 266 w 271"/>
                <a:gd name="T85" fmla="*/ 2 h 719"/>
                <a:gd name="T86" fmla="*/ 33 w 271"/>
                <a:gd name="T87" fmla="*/ 582 h 719"/>
                <a:gd name="T88" fmla="*/ 27 w 271"/>
                <a:gd name="T89" fmla="*/ 603 h 719"/>
                <a:gd name="T90" fmla="*/ 23 w 271"/>
                <a:gd name="T91" fmla="*/ 614 h 719"/>
                <a:gd name="T92" fmla="*/ 18 w 271"/>
                <a:gd name="T93" fmla="*/ 635 h 719"/>
                <a:gd name="T94" fmla="*/ 8 w 271"/>
                <a:gd name="T95" fmla="*/ 669 h 719"/>
                <a:gd name="T96" fmla="*/ 23 w 271"/>
                <a:gd name="T97" fmla="*/ 612 h 719"/>
                <a:gd name="T98" fmla="*/ 33 w 271"/>
                <a:gd name="T99" fmla="*/ 582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1" h="719">
                  <a:moveTo>
                    <a:pt x="266" y="2"/>
                  </a:moveTo>
                  <a:cubicBezTo>
                    <a:pt x="190" y="93"/>
                    <a:pt x="142" y="203"/>
                    <a:pt x="101" y="313"/>
                  </a:cubicBezTo>
                  <a:cubicBezTo>
                    <a:pt x="80" y="369"/>
                    <a:pt x="65" y="426"/>
                    <a:pt x="45" y="482"/>
                  </a:cubicBezTo>
                  <a:cubicBezTo>
                    <a:pt x="26" y="538"/>
                    <a:pt x="4" y="594"/>
                    <a:pt x="1" y="654"/>
                  </a:cubicBezTo>
                  <a:cubicBezTo>
                    <a:pt x="1" y="657"/>
                    <a:pt x="5" y="659"/>
                    <a:pt x="7" y="657"/>
                  </a:cubicBezTo>
                  <a:cubicBezTo>
                    <a:pt x="4" y="670"/>
                    <a:pt x="2" y="683"/>
                    <a:pt x="0" y="696"/>
                  </a:cubicBezTo>
                  <a:cubicBezTo>
                    <a:pt x="4" y="697"/>
                    <a:pt x="4" y="697"/>
                    <a:pt x="4" y="697"/>
                  </a:cubicBezTo>
                  <a:cubicBezTo>
                    <a:pt x="8" y="685"/>
                    <a:pt x="11" y="672"/>
                    <a:pt x="15" y="660"/>
                  </a:cubicBezTo>
                  <a:cubicBezTo>
                    <a:pt x="15" y="661"/>
                    <a:pt x="15" y="662"/>
                    <a:pt x="15" y="662"/>
                  </a:cubicBezTo>
                  <a:cubicBezTo>
                    <a:pt x="14" y="664"/>
                    <a:pt x="14" y="666"/>
                    <a:pt x="14" y="668"/>
                  </a:cubicBezTo>
                  <a:cubicBezTo>
                    <a:pt x="11" y="685"/>
                    <a:pt x="8" y="702"/>
                    <a:pt x="6" y="719"/>
                  </a:cubicBezTo>
                  <a:cubicBezTo>
                    <a:pt x="10" y="719"/>
                    <a:pt x="10" y="719"/>
                    <a:pt x="10" y="719"/>
                  </a:cubicBezTo>
                  <a:cubicBezTo>
                    <a:pt x="10" y="715"/>
                    <a:pt x="11" y="711"/>
                    <a:pt x="11" y="707"/>
                  </a:cubicBezTo>
                  <a:cubicBezTo>
                    <a:pt x="12" y="705"/>
                    <a:pt x="12" y="704"/>
                    <a:pt x="12" y="702"/>
                  </a:cubicBezTo>
                  <a:cubicBezTo>
                    <a:pt x="13" y="702"/>
                    <a:pt x="13" y="702"/>
                    <a:pt x="13" y="702"/>
                  </a:cubicBezTo>
                  <a:cubicBezTo>
                    <a:pt x="15" y="702"/>
                    <a:pt x="15" y="702"/>
                    <a:pt x="15" y="702"/>
                  </a:cubicBezTo>
                  <a:cubicBezTo>
                    <a:pt x="16" y="696"/>
                    <a:pt x="17" y="690"/>
                    <a:pt x="18" y="684"/>
                  </a:cubicBezTo>
                  <a:cubicBezTo>
                    <a:pt x="24" y="656"/>
                    <a:pt x="28" y="627"/>
                    <a:pt x="34" y="599"/>
                  </a:cubicBezTo>
                  <a:cubicBezTo>
                    <a:pt x="34" y="599"/>
                    <a:pt x="35" y="598"/>
                    <a:pt x="35" y="598"/>
                  </a:cubicBezTo>
                  <a:cubicBezTo>
                    <a:pt x="38" y="594"/>
                    <a:pt x="42" y="592"/>
                    <a:pt x="46" y="592"/>
                  </a:cubicBezTo>
                  <a:cubicBezTo>
                    <a:pt x="46" y="592"/>
                    <a:pt x="46" y="592"/>
                    <a:pt x="46" y="592"/>
                  </a:cubicBezTo>
                  <a:cubicBezTo>
                    <a:pt x="46" y="588"/>
                    <a:pt x="46" y="588"/>
                    <a:pt x="46" y="588"/>
                  </a:cubicBezTo>
                  <a:cubicBezTo>
                    <a:pt x="42" y="588"/>
                    <a:pt x="39" y="590"/>
                    <a:pt x="36" y="592"/>
                  </a:cubicBezTo>
                  <a:cubicBezTo>
                    <a:pt x="36" y="590"/>
                    <a:pt x="37" y="587"/>
                    <a:pt x="37" y="585"/>
                  </a:cubicBezTo>
                  <a:cubicBezTo>
                    <a:pt x="40" y="573"/>
                    <a:pt x="44" y="560"/>
                    <a:pt x="47" y="548"/>
                  </a:cubicBezTo>
                  <a:cubicBezTo>
                    <a:pt x="52" y="530"/>
                    <a:pt x="58" y="513"/>
                    <a:pt x="63" y="495"/>
                  </a:cubicBezTo>
                  <a:cubicBezTo>
                    <a:pt x="65" y="488"/>
                    <a:pt x="67" y="482"/>
                    <a:pt x="69" y="476"/>
                  </a:cubicBezTo>
                  <a:cubicBezTo>
                    <a:pt x="70" y="471"/>
                    <a:pt x="72" y="466"/>
                    <a:pt x="74" y="461"/>
                  </a:cubicBezTo>
                  <a:cubicBezTo>
                    <a:pt x="74" y="460"/>
                    <a:pt x="74" y="460"/>
                    <a:pt x="74" y="460"/>
                  </a:cubicBezTo>
                  <a:cubicBezTo>
                    <a:pt x="70" y="459"/>
                    <a:pt x="70" y="459"/>
                    <a:pt x="70" y="459"/>
                  </a:cubicBezTo>
                  <a:cubicBezTo>
                    <a:pt x="70" y="459"/>
                    <a:pt x="70" y="459"/>
                    <a:pt x="70" y="459"/>
                  </a:cubicBezTo>
                  <a:cubicBezTo>
                    <a:pt x="70" y="459"/>
                    <a:pt x="70" y="459"/>
                    <a:pt x="70" y="459"/>
                  </a:cubicBezTo>
                  <a:cubicBezTo>
                    <a:pt x="70" y="460"/>
                    <a:pt x="69" y="461"/>
                    <a:pt x="69" y="463"/>
                  </a:cubicBezTo>
                  <a:cubicBezTo>
                    <a:pt x="66" y="473"/>
                    <a:pt x="62" y="484"/>
                    <a:pt x="59" y="494"/>
                  </a:cubicBezTo>
                  <a:cubicBezTo>
                    <a:pt x="57" y="502"/>
                    <a:pt x="54" y="510"/>
                    <a:pt x="52" y="518"/>
                  </a:cubicBezTo>
                  <a:cubicBezTo>
                    <a:pt x="51" y="518"/>
                    <a:pt x="51" y="518"/>
                    <a:pt x="51" y="518"/>
                  </a:cubicBezTo>
                  <a:cubicBezTo>
                    <a:pt x="51" y="518"/>
                    <a:pt x="51" y="518"/>
                    <a:pt x="51" y="518"/>
                  </a:cubicBezTo>
                  <a:cubicBezTo>
                    <a:pt x="42" y="548"/>
                    <a:pt x="30" y="579"/>
                    <a:pt x="20" y="611"/>
                  </a:cubicBezTo>
                  <a:cubicBezTo>
                    <a:pt x="16" y="622"/>
                    <a:pt x="13" y="633"/>
                    <a:pt x="10" y="644"/>
                  </a:cubicBezTo>
                  <a:cubicBezTo>
                    <a:pt x="19" y="590"/>
                    <a:pt x="37" y="538"/>
                    <a:pt x="55" y="486"/>
                  </a:cubicBezTo>
                  <a:cubicBezTo>
                    <a:pt x="75" y="430"/>
                    <a:pt x="90" y="373"/>
                    <a:pt x="110" y="317"/>
                  </a:cubicBezTo>
                  <a:cubicBezTo>
                    <a:pt x="151" y="206"/>
                    <a:pt x="200" y="101"/>
                    <a:pt x="269" y="5"/>
                  </a:cubicBezTo>
                  <a:cubicBezTo>
                    <a:pt x="271" y="2"/>
                    <a:pt x="268" y="0"/>
                    <a:pt x="266" y="2"/>
                  </a:cubicBezTo>
                  <a:close/>
                  <a:moveTo>
                    <a:pt x="33" y="582"/>
                  </a:moveTo>
                  <a:cubicBezTo>
                    <a:pt x="31" y="589"/>
                    <a:pt x="29" y="596"/>
                    <a:pt x="27" y="603"/>
                  </a:cubicBezTo>
                  <a:cubicBezTo>
                    <a:pt x="26" y="606"/>
                    <a:pt x="24" y="610"/>
                    <a:pt x="23" y="614"/>
                  </a:cubicBezTo>
                  <a:cubicBezTo>
                    <a:pt x="21" y="620"/>
                    <a:pt x="19" y="628"/>
                    <a:pt x="18" y="635"/>
                  </a:cubicBezTo>
                  <a:cubicBezTo>
                    <a:pt x="15" y="646"/>
                    <a:pt x="12" y="657"/>
                    <a:pt x="8" y="669"/>
                  </a:cubicBezTo>
                  <a:cubicBezTo>
                    <a:pt x="12" y="650"/>
                    <a:pt x="17" y="631"/>
                    <a:pt x="23" y="612"/>
                  </a:cubicBezTo>
                  <a:cubicBezTo>
                    <a:pt x="27" y="602"/>
                    <a:pt x="30" y="592"/>
                    <a:pt x="33" y="5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58"/>
            <p:cNvSpPr/>
            <p:nvPr/>
          </p:nvSpPr>
          <p:spPr bwMode="auto">
            <a:xfrm>
              <a:off x="9460150" y="1100766"/>
              <a:ext cx="42430" cy="30858"/>
            </a:xfrm>
            <a:custGeom>
              <a:avLst/>
              <a:gdLst>
                <a:gd name="T0" fmla="*/ 0 w 14"/>
                <a:gd name="T1" fmla="*/ 6 h 10"/>
                <a:gd name="T2" fmla="*/ 1 w 14"/>
                <a:gd name="T3" fmla="*/ 10 h 10"/>
                <a:gd name="T4" fmla="*/ 14 w 14"/>
                <a:gd name="T5" fmla="*/ 3 h 10"/>
                <a:gd name="T6" fmla="*/ 12 w 14"/>
                <a:gd name="T7" fmla="*/ 0 h 10"/>
                <a:gd name="T8" fmla="*/ 0 w 14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0" y="6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6" y="9"/>
                    <a:pt x="11" y="6"/>
                    <a:pt x="14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8" y="3"/>
                    <a:pt x="4" y="5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59"/>
            <p:cNvSpPr>
              <a:spLocks noEditPoints="1"/>
            </p:cNvSpPr>
            <p:nvPr/>
          </p:nvSpPr>
          <p:spPr bwMode="auto">
            <a:xfrm>
              <a:off x="9518009" y="1112338"/>
              <a:ext cx="27001" cy="15429"/>
            </a:xfrm>
            <a:custGeom>
              <a:avLst/>
              <a:gdLst>
                <a:gd name="T0" fmla="*/ 6 w 9"/>
                <a:gd name="T1" fmla="*/ 1 h 5"/>
                <a:gd name="T2" fmla="*/ 6 w 9"/>
                <a:gd name="T3" fmla="*/ 1 h 5"/>
                <a:gd name="T4" fmla="*/ 6 w 9"/>
                <a:gd name="T5" fmla="*/ 1 h 5"/>
                <a:gd name="T6" fmla="*/ 6 w 9"/>
                <a:gd name="T7" fmla="*/ 1 h 5"/>
                <a:gd name="T8" fmla="*/ 6 w 9"/>
                <a:gd name="T9" fmla="*/ 1 h 5"/>
                <a:gd name="T10" fmla="*/ 4 w 9"/>
                <a:gd name="T11" fmla="*/ 1 h 5"/>
                <a:gd name="T12" fmla="*/ 1 w 9"/>
                <a:gd name="T13" fmla="*/ 0 h 5"/>
                <a:gd name="T14" fmla="*/ 0 w 9"/>
                <a:gd name="T15" fmla="*/ 4 h 5"/>
                <a:gd name="T16" fmla="*/ 5 w 9"/>
                <a:gd name="T17" fmla="*/ 5 h 5"/>
                <a:gd name="T18" fmla="*/ 7 w 9"/>
                <a:gd name="T19" fmla="*/ 5 h 5"/>
                <a:gd name="T20" fmla="*/ 8 w 9"/>
                <a:gd name="T21" fmla="*/ 4 h 5"/>
                <a:gd name="T22" fmla="*/ 8 w 9"/>
                <a:gd name="T23" fmla="*/ 3 h 5"/>
                <a:gd name="T24" fmla="*/ 8 w 9"/>
                <a:gd name="T25" fmla="*/ 1 h 5"/>
                <a:gd name="T26" fmla="*/ 8 w 9"/>
                <a:gd name="T27" fmla="*/ 0 h 5"/>
                <a:gd name="T28" fmla="*/ 6 w 9"/>
                <a:gd name="T29" fmla="*/ 1 h 5"/>
                <a:gd name="T30" fmla="*/ 5 w 9"/>
                <a:gd name="T31" fmla="*/ 1 h 5"/>
                <a:gd name="T32" fmla="*/ 6 w 9"/>
                <a:gd name="T33" fmla="*/ 1 h 5"/>
                <a:gd name="T34" fmla="*/ 6 w 9"/>
                <a:gd name="T35" fmla="*/ 1 h 5"/>
                <a:gd name="T36" fmla="*/ 5 w 9"/>
                <a:gd name="T37" fmla="*/ 1 h 5"/>
                <a:gd name="T38" fmla="*/ 5 w 9"/>
                <a:gd name="T3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5"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4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9" y="2"/>
                    <a:pt x="9" y="2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lnTo>
                    <a:pt x="6" y="1"/>
                  </a:lnTo>
                  <a:close/>
                  <a:moveTo>
                    <a:pt x="5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60"/>
            <p:cNvSpPr/>
            <p:nvPr/>
          </p:nvSpPr>
          <p:spPr bwMode="auto">
            <a:xfrm>
              <a:off x="9190140" y="1167626"/>
              <a:ext cx="38573" cy="36001"/>
            </a:xfrm>
            <a:custGeom>
              <a:avLst/>
              <a:gdLst>
                <a:gd name="T0" fmla="*/ 3 w 13"/>
                <a:gd name="T1" fmla="*/ 12 h 12"/>
                <a:gd name="T2" fmla="*/ 13 w 13"/>
                <a:gd name="T3" fmla="*/ 3 h 12"/>
                <a:gd name="T4" fmla="*/ 12 w 13"/>
                <a:gd name="T5" fmla="*/ 0 h 12"/>
                <a:gd name="T6" fmla="*/ 0 w 13"/>
                <a:gd name="T7" fmla="*/ 10 h 12"/>
                <a:gd name="T8" fmla="*/ 3 w 1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3" y="12"/>
                  </a:moveTo>
                  <a:cubicBezTo>
                    <a:pt x="5" y="8"/>
                    <a:pt x="9" y="5"/>
                    <a:pt x="13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" y="1"/>
                    <a:pt x="3" y="5"/>
                    <a:pt x="0" y="10"/>
                  </a:cubicBezTo>
                  <a:lnTo>
                    <a:pt x="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61"/>
            <p:cNvSpPr/>
            <p:nvPr/>
          </p:nvSpPr>
          <p:spPr bwMode="auto">
            <a:xfrm>
              <a:off x="9277572" y="1203627"/>
              <a:ext cx="3857" cy="6429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62"/>
            <p:cNvSpPr>
              <a:spLocks noEditPoints="1"/>
            </p:cNvSpPr>
            <p:nvPr/>
          </p:nvSpPr>
          <p:spPr bwMode="auto">
            <a:xfrm>
              <a:off x="9293001" y="1198484"/>
              <a:ext cx="64288" cy="72003"/>
            </a:xfrm>
            <a:custGeom>
              <a:avLst/>
              <a:gdLst>
                <a:gd name="T0" fmla="*/ 2 w 21"/>
                <a:gd name="T1" fmla="*/ 21 h 24"/>
                <a:gd name="T2" fmla="*/ 1 w 21"/>
                <a:gd name="T3" fmla="*/ 22 h 24"/>
                <a:gd name="T4" fmla="*/ 5 w 21"/>
                <a:gd name="T5" fmla="*/ 24 h 24"/>
                <a:gd name="T6" fmla="*/ 12 w 21"/>
                <a:gd name="T7" fmla="*/ 15 h 24"/>
                <a:gd name="T8" fmla="*/ 15 w 21"/>
                <a:gd name="T9" fmla="*/ 12 h 24"/>
                <a:gd name="T10" fmla="*/ 17 w 21"/>
                <a:gd name="T11" fmla="*/ 10 h 24"/>
                <a:gd name="T12" fmla="*/ 17 w 21"/>
                <a:gd name="T13" fmla="*/ 10 h 24"/>
                <a:gd name="T14" fmla="*/ 17 w 21"/>
                <a:gd name="T15" fmla="*/ 10 h 24"/>
                <a:gd name="T16" fmla="*/ 18 w 21"/>
                <a:gd name="T17" fmla="*/ 9 h 24"/>
                <a:gd name="T18" fmla="*/ 18 w 21"/>
                <a:gd name="T19" fmla="*/ 8 h 24"/>
                <a:gd name="T20" fmla="*/ 17 w 21"/>
                <a:gd name="T21" fmla="*/ 7 h 24"/>
                <a:gd name="T22" fmla="*/ 17 w 21"/>
                <a:gd name="T23" fmla="*/ 7 h 24"/>
                <a:gd name="T24" fmla="*/ 21 w 21"/>
                <a:gd name="T25" fmla="*/ 4 h 24"/>
                <a:gd name="T26" fmla="*/ 19 w 21"/>
                <a:gd name="T27" fmla="*/ 0 h 24"/>
                <a:gd name="T28" fmla="*/ 15 w 21"/>
                <a:gd name="T29" fmla="*/ 3 h 24"/>
                <a:gd name="T30" fmla="*/ 13 w 21"/>
                <a:gd name="T31" fmla="*/ 2 h 24"/>
                <a:gd name="T32" fmla="*/ 5 w 21"/>
                <a:gd name="T33" fmla="*/ 10 h 24"/>
                <a:gd name="T34" fmla="*/ 7 w 21"/>
                <a:gd name="T35" fmla="*/ 11 h 24"/>
                <a:gd name="T36" fmla="*/ 0 w 21"/>
                <a:gd name="T37" fmla="*/ 19 h 24"/>
                <a:gd name="T38" fmla="*/ 2 w 21"/>
                <a:gd name="T39" fmla="*/ 21 h 24"/>
                <a:gd name="T40" fmla="*/ 16 w 21"/>
                <a:gd name="T41" fmla="*/ 8 h 24"/>
                <a:gd name="T42" fmla="*/ 16 w 21"/>
                <a:gd name="T43" fmla="*/ 9 h 24"/>
                <a:gd name="T44" fmla="*/ 14 w 21"/>
                <a:gd name="T45" fmla="*/ 10 h 24"/>
                <a:gd name="T46" fmla="*/ 16 w 21"/>
                <a:gd name="T47" fmla="*/ 9 h 24"/>
                <a:gd name="T48" fmla="*/ 16 w 21"/>
                <a:gd name="T49" fmla="*/ 8 h 24"/>
                <a:gd name="T50" fmla="*/ 16 w 21"/>
                <a:gd name="T51" fmla="*/ 8 h 24"/>
                <a:gd name="T52" fmla="*/ 16 w 21"/>
                <a:gd name="T53" fmla="*/ 8 h 24"/>
                <a:gd name="T54" fmla="*/ 16 w 21"/>
                <a:gd name="T55" fmla="*/ 8 h 24"/>
                <a:gd name="T56" fmla="*/ 16 w 21"/>
                <a:gd name="T57" fmla="*/ 8 h 24"/>
                <a:gd name="T58" fmla="*/ 15 w 21"/>
                <a:gd name="T59" fmla="*/ 8 h 24"/>
                <a:gd name="T60" fmla="*/ 15 w 21"/>
                <a:gd name="T61" fmla="*/ 8 h 24"/>
                <a:gd name="T62" fmla="*/ 16 w 21"/>
                <a:gd name="T63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4">
                  <a:moveTo>
                    <a:pt x="2" y="21"/>
                  </a:moveTo>
                  <a:cubicBezTo>
                    <a:pt x="2" y="21"/>
                    <a:pt x="2" y="22"/>
                    <a:pt x="1" y="22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2"/>
                    <a:pt x="9" y="18"/>
                    <a:pt x="12" y="15"/>
                  </a:cubicBezTo>
                  <a:cubicBezTo>
                    <a:pt x="13" y="14"/>
                    <a:pt x="15" y="13"/>
                    <a:pt x="15" y="12"/>
                  </a:cubicBezTo>
                  <a:cubicBezTo>
                    <a:pt x="16" y="11"/>
                    <a:pt x="16" y="11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6"/>
                    <a:pt x="20" y="5"/>
                    <a:pt x="21" y="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1"/>
                    <a:pt x="17" y="2"/>
                    <a:pt x="15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4"/>
                    <a:pt x="8" y="7"/>
                    <a:pt x="5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4" y="13"/>
                    <a:pt x="2" y="16"/>
                    <a:pt x="0" y="19"/>
                  </a:cubicBezTo>
                  <a:lnTo>
                    <a:pt x="2" y="21"/>
                  </a:lnTo>
                  <a:close/>
                  <a:moveTo>
                    <a:pt x="16" y="8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63"/>
            <p:cNvSpPr>
              <a:spLocks noEditPoints="1"/>
            </p:cNvSpPr>
            <p:nvPr/>
          </p:nvSpPr>
          <p:spPr bwMode="auto">
            <a:xfrm>
              <a:off x="9341860" y="1243486"/>
              <a:ext cx="64288" cy="64288"/>
            </a:xfrm>
            <a:custGeom>
              <a:avLst/>
              <a:gdLst>
                <a:gd name="T0" fmla="*/ 17 w 21"/>
                <a:gd name="T1" fmla="*/ 1 h 21"/>
                <a:gd name="T2" fmla="*/ 17 w 21"/>
                <a:gd name="T3" fmla="*/ 1 h 21"/>
                <a:gd name="T4" fmla="*/ 16 w 21"/>
                <a:gd name="T5" fmla="*/ 2 h 21"/>
                <a:gd name="T6" fmla="*/ 8 w 21"/>
                <a:gd name="T7" fmla="*/ 10 h 21"/>
                <a:gd name="T8" fmla="*/ 0 w 21"/>
                <a:gd name="T9" fmla="*/ 20 h 21"/>
                <a:gd name="T10" fmla="*/ 3 w 21"/>
                <a:gd name="T11" fmla="*/ 21 h 21"/>
                <a:gd name="T12" fmla="*/ 7 w 21"/>
                <a:gd name="T13" fmla="*/ 16 h 21"/>
                <a:gd name="T14" fmla="*/ 15 w 21"/>
                <a:gd name="T15" fmla="*/ 8 h 21"/>
                <a:gd name="T16" fmla="*/ 18 w 21"/>
                <a:gd name="T17" fmla="*/ 5 h 21"/>
                <a:gd name="T18" fmla="*/ 20 w 21"/>
                <a:gd name="T19" fmla="*/ 4 h 21"/>
                <a:gd name="T20" fmla="*/ 20 w 21"/>
                <a:gd name="T21" fmla="*/ 3 h 21"/>
                <a:gd name="T22" fmla="*/ 20 w 21"/>
                <a:gd name="T23" fmla="*/ 3 h 21"/>
                <a:gd name="T24" fmla="*/ 20 w 21"/>
                <a:gd name="T25" fmla="*/ 1 h 21"/>
                <a:gd name="T26" fmla="*/ 19 w 21"/>
                <a:gd name="T27" fmla="*/ 0 h 21"/>
                <a:gd name="T28" fmla="*/ 18 w 21"/>
                <a:gd name="T29" fmla="*/ 0 h 21"/>
                <a:gd name="T30" fmla="*/ 18 w 21"/>
                <a:gd name="T31" fmla="*/ 0 h 21"/>
                <a:gd name="T32" fmla="*/ 18 w 21"/>
                <a:gd name="T33" fmla="*/ 2 h 21"/>
                <a:gd name="T34" fmla="*/ 18 w 21"/>
                <a:gd name="T35" fmla="*/ 2 h 21"/>
                <a:gd name="T36" fmla="*/ 17 w 21"/>
                <a:gd name="T37" fmla="*/ 1 h 21"/>
                <a:gd name="T38" fmla="*/ 19 w 21"/>
                <a:gd name="T39" fmla="*/ 3 h 21"/>
                <a:gd name="T40" fmla="*/ 19 w 21"/>
                <a:gd name="T41" fmla="*/ 3 h 21"/>
                <a:gd name="T42" fmla="*/ 19 w 21"/>
                <a:gd name="T43" fmla="*/ 4 h 21"/>
                <a:gd name="T44" fmla="*/ 19 w 21"/>
                <a:gd name="T4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21"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ubicBezTo>
                    <a:pt x="14" y="4"/>
                    <a:pt x="11" y="7"/>
                    <a:pt x="8" y="10"/>
                  </a:cubicBezTo>
                  <a:cubicBezTo>
                    <a:pt x="5" y="13"/>
                    <a:pt x="1" y="17"/>
                    <a:pt x="0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5" y="18"/>
                    <a:pt x="7" y="16"/>
                  </a:cubicBezTo>
                  <a:cubicBezTo>
                    <a:pt x="9" y="14"/>
                    <a:pt x="13" y="11"/>
                    <a:pt x="15" y="8"/>
                  </a:cubicBezTo>
                  <a:cubicBezTo>
                    <a:pt x="16" y="7"/>
                    <a:pt x="18" y="6"/>
                    <a:pt x="18" y="5"/>
                  </a:cubicBezTo>
                  <a:cubicBezTo>
                    <a:pt x="19" y="5"/>
                    <a:pt x="19" y="4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1" y="2"/>
                    <a:pt x="20" y="1"/>
                  </a:cubicBezTo>
                  <a:cubicBezTo>
                    <a:pt x="20" y="1"/>
                    <a:pt x="20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lnTo>
                    <a:pt x="17" y="1"/>
                  </a:lnTo>
                  <a:close/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lnTo>
                    <a:pt x="1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64"/>
            <p:cNvSpPr/>
            <p:nvPr/>
          </p:nvSpPr>
          <p:spPr bwMode="auto">
            <a:xfrm>
              <a:off x="8371109" y="2984409"/>
              <a:ext cx="73288" cy="273867"/>
            </a:xfrm>
            <a:custGeom>
              <a:avLst/>
              <a:gdLst>
                <a:gd name="T0" fmla="*/ 4 w 24"/>
                <a:gd name="T1" fmla="*/ 90 h 90"/>
                <a:gd name="T2" fmla="*/ 24 w 24"/>
                <a:gd name="T3" fmla="*/ 1 h 90"/>
                <a:gd name="T4" fmla="*/ 21 w 24"/>
                <a:gd name="T5" fmla="*/ 0 h 90"/>
                <a:gd name="T6" fmla="*/ 0 w 24"/>
                <a:gd name="T7" fmla="*/ 89 h 90"/>
                <a:gd name="T8" fmla="*/ 4 w 24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0">
                  <a:moveTo>
                    <a:pt x="4" y="90"/>
                  </a:moveTo>
                  <a:cubicBezTo>
                    <a:pt x="11" y="60"/>
                    <a:pt x="18" y="31"/>
                    <a:pt x="24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30"/>
                    <a:pt x="7" y="60"/>
                    <a:pt x="0" y="89"/>
                  </a:cubicBezTo>
                  <a:lnTo>
                    <a:pt x="4" y="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65"/>
            <p:cNvSpPr/>
            <p:nvPr/>
          </p:nvSpPr>
          <p:spPr bwMode="auto">
            <a:xfrm>
              <a:off x="8448255" y="2977980"/>
              <a:ext cx="111861" cy="352299"/>
            </a:xfrm>
            <a:custGeom>
              <a:avLst/>
              <a:gdLst>
                <a:gd name="T0" fmla="*/ 0 w 37"/>
                <a:gd name="T1" fmla="*/ 115 h 116"/>
                <a:gd name="T2" fmla="*/ 3 w 37"/>
                <a:gd name="T3" fmla="*/ 116 h 116"/>
                <a:gd name="T4" fmla="*/ 17 w 37"/>
                <a:gd name="T5" fmla="*/ 62 h 116"/>
                <a:gd name="T6" fmla="*/ 19 w 37"/>
                <a:gd name="T7" fmla="*/ 57 h 116"/>
                <a:gd name="T8" fmla="*/ 24 w 37"/>
                <a:gd name="T9" fmla="*/ 41 h 116"/>
                <a:gd name="T10" fmla="*/ 37 w 37"/>
                <a:gd name="T11" fmla="*/ 2 h 116"/>
                <a:gd name="T12" fmla="*/ 33 w 37"/>
                <a:gd name="T13" fmla="*/ 0 h 116"/>
                <a:gd name="T14" fmla="*/ 20 w 37"/>
                <a:gd name="T15" fmla="*/ 40 h 116"/>
                <a:gd name="T16" fmla="*/ 19 w 37"/>
                <a:gd name="T17" fmla="*/ 44 h 116"/>
                <a:gd name="T18" fmla="*/ 0 w 37"/>
                <a:gd name="T19" fmla="*/ 11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116">
                  <a:moveTo>
                    <a:pt x="0" y="115"/>
                  </a:moveTo>
                  <a:cubicBezTo>
                    <a:pt x="3" y="116"/>
                    <a:pt x="3" y="116"/>
                    <a:pt x="3" y="116"/>
                  </a:cubicBezTo>
                  <a:cubicBezTo>
                    <a:pt x="7" y="98"/>
                    <a:pt x="12" y="80"/>
                    <a:pt x="17" y="62"/>
                  </a:cubicBezTo>
                  <a:cubicBezTo>
                    <a:pt x="18" y="61"/>
                    <a:pt x="18" y="59"/>
                    <a:pt x="19" y="57"/>
                  </a:cubicBezTo>
                  <a:cubicBezTo>
                    <a:pt x="20" y="52"/>
                    <a:pt x="22" y="47"/>
                    <a:pt x="24" y="41"/>
                  </a:cubicBezTo>
                  <a:cubicBezTo>
                    <a:pt x="28" y="28"/>
                    <a:pt x="32" y="15"/>
                    <a:pt x="37" y="2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9" y="14"/>
                    <a:pt x="24" y="27"/>
                    <a:pt x="20" y="40"/>
                  </a:cubicBezTo>
                  <a:cubicBezTo>
                    <a:pt x="20" y="41"/>
                    <a:pt x="19" y="43"/>
                    <a:pt x="19" y="44"/>
                  </a:cubicBezTo>
                  <a:cubicBezTo>
                    <a:pt x="11" y="67"/>
                    <a:pt x="5" y="91"/>
                    <a:pt x="0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66"/>
            <p:cNvSpPr/>
            <p:nvPr/>
          </p:nvSpPr>
          <p:spPr bwMode="auto">
            <a:xfrm>
              <a:off x="8250248" y="3409996"/>
              <a:ext cx="140148" cy="264867"/>
            </a:xfrm>
            <a:custGeom>
              <a:avLst/>
              <a:gdLst>
                <a:gd name="T0" fmla="*/ 29 w 46"/>
                <a:gd name="T1" fmla="*/ 63 h 87"/>
                <a:gd name="T2" fmla="*/ 46 w 46"/>
                <a:gd name="T3" fmla="*/ 51 h 87"/>
                <a:gd name="T4" fmla="*/ 44 w 46"/>
                <a:gd name="T5" fmla="*/ 48 h 87"/>
                <a:gd name="T6" fmla="*/ 27 w 46"/>
                <a:gd name="T7" fmla="*/ 60 h 87"/>
                <a:gd name="T8" fmla="*/ 24 w 46"/>
                <a:gd name="T9" fmla="*/ 36 h 87"/>
                <a:gd name="T10" fmla="*/ 23 w 46"/>
                <a:gd name="T11" fmla="*/ 26 h 87"/>
                <a:gd name="T12" fmla="*/ 23 w 46"/>
                <a:gd name="T13" fmla="*/ 24 h 87"/>
                <a:gd name="T14" fmla="*/ 17 w 46"/>
                <a:gd name="T15" fmla="*/ 17 h 87"/>
                <a:gd name="T16" fmla="*/ 19 w 46"/>
                <a:gd name="T17" fmla="*/ 23 h 87"/>
                <a:gd name="T18" fmla="*/ 16 w 46"/>
                <a:gd name="T19" fmla="*/ 25 h 87"/>
                <a:gd name="T20" fmla="*/ 17 w 46"/>
                <a:gd name="T21" fmla="*/ 47 h 87"/>
                <a:gd name="T22" fmla="*/ 20 w 46"/>
                <a:gd name="T23" fmla="*/ 66 h 87"/>
                <a:gd name="T24" fmla="*/ 0 w 46"/>
                <a:gd name="T25" fmla="*/ 84 h 87"/>
                <a:gd name="T26" fmla="*/ 3 w 46"/>
                <a:gd name="T27" fmla="*/ 87 h 87"/>
                <a:gd name="T28" fmla="*/ 9 w 46"/>
                <a:gd name="T29" fmla="*/ 84 h 87"/>
                <a:gd name="T30" fmla="*/ 8 w 46"/>
                <a:gd name="T31" fmla="*/ 83 h 87"/>
                <a:gd name="T32" fmla="*/ 8 w 46"/>
                <a:gd name="T33" fmla="*/ 82 h 87"/>
                <a:gd name="T34" fmla="*/ 29 w 46"/>
                <a:gd name="T35" fmla="*/ 6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87">
                  <a:moveTo>
                    <a:pt x="29" y="63"/>
                  </a:moveTo>
                  <a:cubicBezTo>
                    <a:pt x="35" y="59"/>
                    <a:pt x="41" y="55"/>
                    <a:pt x="46" y="51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38" y="52"/>
                    <a:pt x="33" y="56"/>
                    <a:pt x="27" y="60"/>
                  </a:cubicBezTo>
                  <a:cubicBezTo>
                    <a:pt x="26" y="52"/>
                    <a:pt x="24" y="44"/>
                    <a:pt x="24" y="36"/>
                  </a:cubicBezTo>
                  <a:cubicBezTo>
                    <a:pt x="23" y="33"/>
                    <a:pt x="23" y="29"/>
                    <a:pt x="23" y="26"/>
                  </a:cubicBezTo>
                  <a:cubicBezTo>
                    <a:pt x="23" y="25"/>
                    <a:pt x="23" y="25"/>
                    <a:pt x="23" y="24"/>
                  </a:cubicBezTo>
                  <a:cubicBezTo>
                    <a:pt x="37" y="27"/>
                    <a:pt x="18" y="0"/>
                    <a:pt x="17" y="17"/>
                  </a:cubicBezTo>
                  <a:cubicBezTo>
                    <a:pt x="17" y="19"/>
                    <a:pt x="17" y="21"/>
                    <a:pt x="19" y="23"/>
                  </a:cubicBezTo>
                  <a:cubicBezTo>
                    <a:pt x="16" y="21"/>
                    <a:pt x="17" y="19"/>
                    <a:pt x="16" y="25"/>
                  </a:cubicBezTo>
                  <a:cubicBezTo>
                    <a:pt x="16" y="32"/>
                    <a:pt x="17" y="40"/>
                    <a:pt x="17" y="47"/>
                  </a:cubicBezTo>
                  <a:cubicBezTo>
                    <a:pt x="18" y="53"/>
                    <a:pt x="19" y="60"/>
                    <a:pt x="20" y="66"/>
                  </a:cubicBezTo>
                  <a:cubicBezTo>
                    <a:pt x="13" y="72"/>
                    <a:pt x="6" y="78"/>
                    <a:pt x="0" y="84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5" y="86"/>
                    <a:pt x="7" y="85"/>
                    <a:pt x="9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14" y="76"/>
                    <a:pt x="22" y="69"/>
                    <a:pt x="29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67"/>
            <p:cNvSpPr/>
            <p:nvPr/>
          </p:nvSpPr>
          <p:spPr bwMode="auto">
            <a:xfrm>
              <a:off x="8256676" y="3570716"/>
              <a:ext cx="185150" cy="186436"/>
            </a:xfrm>
            <a:custGeom>
              <a:avLst/>
              <a:gdLst>
                <a:gd name="T0" fmla="*/ 53 w 61"/>
                <a:gd name="T1" fmla="*/ 9 h 61"/>
                <a:gd name="T2" fmla="*/ 61 w 61"/>
                <a:gd name="T3" fmla="*/ 3 h 61"/>
                <a:gd name="T4" fmla="*/ 59 w 61"/>
                <a:gd name="T5" fmla="*/ 0 h 61"/>
                <a:gd name="T6" fmla="*/ 28 w 61"/>
                <a:gd name="T7" fmla="*/ 26 h 61"/>
                <a:gd name="T8" fmla="*/ 26 w 61"/>
                <a:gd name="T9" fmla="*/ 12 h 61"/>
                <a:gd name="T10" fmla="*/ 19 w 61"/>
                <a:gd name="T11" fmla="*/ 18 h 61"/>
                <a:gd name="T12" fmla="*/ 21 w 61"/>
                <a:gd name="T13" fmla="*/ 34 h 61"/>
                <a:gd name="T14" fmla="*/ 0 w 61"/>
                <a:gd name="T15" fmla="*/ 59 h 61"/>
                <a:gd name="T16" fmla="*/ 3 w 61"/>
                <a:gd name="T17" fmla="*/ 61 h 61"/>
                <a:gd name="T18" fmla="*/ 18 w 61"/>
                <a:gd name="T19" fmla="*/ 43 h 61"/>
                <a:gd name="T20" fmla="*/ 53 w 61"/>
                <a:gd name="T21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61">
                  <a:moveTo>
                    <a:pt x="53" y="9"/>
                  </a:moveTo>
                  <a:cubicBezTo>
                    <a:pt x="56" y="7"/>
                    <a:pt x="58" y="5"/>
                    <a:pt x="61" y="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8" y="7"/>
                    <a:pt x="38" y="16"/>
                    <a:pt x="28" y="26"/>
                  </a:cubicBezTo>
                  <a:cubicBezTo>
                    <a:pt x="27" y="21"/>
                    <a:pt x="26" y="17"/>
                    <a:pt x="26" y="12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23"/>
                    <a:pt x="20" y="29"/>
                    <a:pt x="21" y="34"/>
                  </a:cubicBezTo>
                  <a:cubicBezTo>
                    <a:pt x="14" y="42"/>
                    <a:pt x="7" y="51"/>
                    <a:pt x="0" y="59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8" y="56"/>
                    <a:pt x="13" y="49"/>
                    <a:pt x="18" y="43"/>
                  </a:cubicBezTo>
                  <a:cubicBezTo>
                    <a:pt x="29" y="31"/>
                    <a:pt x="40" y="18"/>
                    <a:pt x="5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68"/>
            <p:cNvSpPr/>
            <p:nvPr/>
          </p:nvSpPr>
          <p:spPr bwMode="auto">
            <a:xfrm>
              <a:off x="8635976" y="3291706"/>
              <a:ext cx="42430" cy="154292"/>
            </a:xfrm>
            <a:custGeom>
              <a:avLst/>
              <a:gdLst>
                <a:gd name="T0" fmla="*/ 11 w 14"/>
                <a:gd name="T1" fmla="*/ 0 h 51"/>
                <a:gd name="T2" fmla="*/ 5 w 14"/>
                <a:gd name="T3" fmla="*/ 17 h 51"/>
                <a:gd name="T4" fmla="*/ 2 w 14"/>
                <a:gd name="T5" fmla="*/ 44 h 51"/>
                <a:gd name="T6" fmla="*/ 2 w 14"/>
                <a:gd name="T7" fmla="*/ 44 h 51"/>
                <a:gd name="T8" fmla="*/ 2 w 14"/>
                <a:gd name="T9" fmla="*/ 49 h 51"/>
                <a:gd name="T10" fmla="*/ 1 w 14"/>
                <a:gd name="T11" fmla="*/ 51 h 51"/>
                <a:gd name="T12" fmla="*/ 4 w 14"/>
                <a:gd name="T13" fmla="*/ 51 h 51"/>
                <a:gd name="T14" fmla="*/ 14 w 14"/>
                <a:gd name="T15" fmla="*/ 45 h 51"/>
                <a:gd name="T16" fmla="*/ 12 w 14"/>
                <a:gd name="T17" fmla="*/ 44 h 51"/>
                <a:gd name="T18" fmla="*/ 11 w 14"/>
                <a:gd name="T19" fmla="*/ 42 h 51"/>
                <a:gd name="T20" fmla="*/ 6 w 14"/>
                <a:gd name="T21" fmla="*/ 46 h 51"/>
                <a:gd name="T22" fmla="*/ 9 w 14"/>
                <a:gd name="T23" fmla="*/ 34 h 51"/>
                <a:gd name="T24" fmla="*/ 10 w 14"/>
                <a:gd name="T25" fmla="*/ 32 h 51"/>
                <a:gd name="T26" fmla="*/ 10 w 14"/>
                <a:gd name="T27" fmla="*/ 30 h 51"/>
                <a:gd name="T28" fmla="*/ 11 w 14"/>
                <a:gd name="T29" fmla="*/ 30 h 51"/>
                <a:gd name="T30" fmla="*/ 14 w 14"/>
                <a:gd name="T31" fmla="*/ 20 h 51"/>
                <a:gd name="T32" fmla="*/ 14 w 14"/>
                <a:gd name="T33" fmla="*/ 20 h 51"/>
                <a:gd name="T34" fmla="*/ 10 w 14"/>
                <a:gd name="T35" fmla="*/ 19 h 51"/>
                <a:gd name="T36" fmla="*/ 10 w 14"/>
                <a:gd name="T37" fmla="*/ 19 h 51"/>
                <a:gd name="T38" fmla="*/ 7 w 14"/>
                <a:gd name="T39" fmla="*/ 27 h 51"/>
                <a:gd name="T40" fmla="*/ 5 w 14"/>
                <a:gd name="T41" fmla="*/ 33 h 51"/>
                <a:gd name="T42" fmla="*/ 5 w 14"/>
                <a:gd name="T43" fmla="*/ 34 h 51"/>
                <a:gd name="T44" fmla="*/ 8 w 14"/>
                <a:gd name="T45" fmla="*/ 18 h 51"/>
                <a:gd name="T46" fmla="*/ 10 w 14"/>
                <a:gd name="T47" fmla="*/ 13 h 51"/>
                <a:gd name="T48" fmla="*/ 14 w 14"/>
                <a:gd name="T49" fmla="*/ 2 h 51"/>
                <a:gd name="T50" fmla="*/ 11 w 14"/>
                <a:gd name="T5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" h="51">
                  <a:moveTo>
                    <a:pt x="11" y="0"/>
                  </a:moveTo>
                  <a:cubicBezTo>
                    <a:pt x="9" y="6"/>
                    <a:pt x="7" y="11"/>
                    <a:pt x="5" y="17"/>
                  </a:cubicBezTo>
                  <a:cubicBezTo>
                    <a:pt x="2" y="25"/>
                    <a:pt x="0" y="35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6"/>
                    <a:pt x="2" y="47"/>
                    <a:pt x="2" y="49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8" y="50"/>
                    <a:pt x="11" y="48"/>
                    <a:pt x="14" y="4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9" y="44"/>
                    <a:pt x="8" y="45"/>
                    <a:pt x="6" y="46"/>
                  </a:cubicBezTo>
                  <a:cubicBezTo>
                    <a:pt x="7" y="42"/>
                    <a:pt x="8" y="38"/>
                    <a:pt x="9" y="34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1"/>
                    <a:pt x="10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26"/>
                    <a:pt x="13" y="2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21"/>
                    <a:pt x="8" y="24"/>
                    <a:pt x="7" y="27"/>
                  </a:cubicBezTo>
                  <a:cubicBezTo>
                    <a:pt x="7" y="29"/>
                    <a:pt x="6" y="31"/>
                    <a:pt x="5" y="33"/>
                  </a:cubicBezTo>
                  <a:cubicBezTo>
                    <a:pt x="5" y="33"/>
                    <a:pt x="5" y="33"/>
                    <a:pt x="5" y="34"/>
                  </a:cubicBezTo>
                  <a:cubicBezTo>
                    <a:pt x="5" y="28"/>
                    <a:pt x="7" y="23"/>
                    <a:pt x="8" y="18"/>
                  </a:cubicBezTo>
                  <a:cubicBezTo>
                    <a:pt x="9" y="16"/>
                    <a:pt x="9" y="15"/>
                    <a:pt x="10" y="13"/>
                  </a:cubicBezTo>
                  <a:cubicBezTo>
                    <a:pt x="11" y="9"/>
                    <a:pt x="13" y="5"/>
                    <a:pt x="14" y="2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6" name="文本框 45"/>
          <p:cNvSpPr txBox="1"/>
          <p:nvPr/>
        </p:nvSpPr>
        <p:spPr>
          <a:xfrm>
            <a:off x="8034655" y="1432560"/>
            <a:ext cx="2140585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>
                <a:solidFill>
                  <a:srgbClr val="2F6335"/>
                </a:solidFill>
                <a:latin typeface="微软雅黑" panose="020B0503020204020204" charset="-122"/>
                <a:ea typeface="微软雅黑" panose="020B0503020204020204" charset="-122"/>
              </a:rPr>
              <a:t>       </a:t>
            </a:r>
            <a:r>
              <a:rPr lang="zh-CN" altLang="en-US" sz="2400" b="1" dirty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</a:rPr>
              <a:t>思考</a:t>
            </a:r>
            <a:endParaRPr lang="zh-CN" altLang="en-US" sz="2400" b="1" dirty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cxnSp>
        <p:nvCxnSpPr>
          <p:cNvPr id="50" name="直线连接符 49"/>
          <p:cNvCxnSpPr/>
          <p:nvPr/>
        </p:nvCxnSpPr>
        <p:spPr>
          <a:xfrm>
            <a:off x="5801459" y="2250747"/>
            <a:ext cx="0" cy="2787650"/>
          </a:xfrm>
          <a:prstGeom prst="line">
            <a:avLst/>
          </a:prstGeom>
          <a:ln w="38100">
            <a:solidFill>
              <a:srgbClr val="CE9898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矩形 51"/>
          <p:cNvSpPr/>
          <p:nvPr/>
        </p:nvSpPr>
        <p:spPr>
          <a:xfrm>
            <a:off x="6047740" y="2250440"/>
            <a:ext cx="5521960" cy="27228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 algn="just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普通人，没有鲁迅先生的才气，要想财务自由是不是就没机会了？</a:t>
            </a:r>
            <a:endParaRPr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  <a:p>
            <a:pPr marL="285750" lvl="0" indent="-285750" algn="just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只要我们</a:t>
            </a:r>
            <a:r>
              <a:rPr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理清财务规划，制定合理的财务目标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，我们就</a:t>
            </a:r>
            <a:r>
              <a:rPr 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有可能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实现财务自由。</a:t>
            </a:r>
            <a:endParaRPr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  <a:p>
            <a:pPr lvl="0" indent="0" algn="just">
              <a:lnSpc>
                <a:spcPct val="150000"/>
              </a:lnSpc>
              <a:buFont typeface="Arial" panose="020B0604020202020204" pitchFamily="34" charset="0"/>
              <a:buNone/>
            </a:pPr>
            <a:endParaRPr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56" name="文本框 55"/>
          <p:cNvSpPr txBox="1"/>
          <p:nvPr/>
        </p:nvSpPr>
        <p:spPr>
          <a:xfrm>
            <a:off x="1530350" y="407670"/>
            <a:ext cx="318135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名人理财案例</a:t>
            </a:r>
            <a:r>
              <a:rPr kumimoji="1" lang="en-US" altLang="zh-CN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-</a:t>
            </a:r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鲁迅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rcRect l="8008" t="5595" r="9270"/>
          <a:stretch>
            <a:fillRect/>
          </a:stretch>
        </p:blipFill>
        <p:spPr>
          <a:xfrm>
            <a:off x="3005455" y="3154045"/>
            <a:ext cx="1331595" cy="1510665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图片 2" descr="logo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45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54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14:prism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52"/>
                                        </p:tgtEl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2" grpId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2">
            <a:clrChange>
              <a:clrFrom>
                <a:srgbClr val="FAFAFA">
                  <a:alpha val="100000"/>
                </a:srgbClr>
              </a:clrFrom>
              <a:clrTo>
                <a:srgbClr val="FAFAFA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849745" y="1716405"/>
            <a:ext cx="2979420" cy="2169795"/>
          </a:xfrm>
          <a:prstGeom prst="rect">
            <a:avLst/>
          </a:prstGeom>
        </p:spPr>
      </p:pic>
      <p:sp>
        <p:nvSpPr>
          <p:cNvPr id="117" name="Freeform 99"/>
          <p:cNvSpPr>
            <a:spLocks noEditPoints="1"/>
          </p:cNvSpPr>
          <p:nvPr/>
        </p:nvSpPr>
        <p:spPr bwMode="auto">
          <a:xfrm>
            <a:off x="6765459" y="1598153"/>
            <a:ext cx="3284973" cy="2406252"/>
          </a:xfrm>
          <a:custGeom>
            <a:avLst/>
            <a:gdLst>
              <a:gd name="T0" fmla="*/ 534 w 565"/>
              <a:gd name="T1" fmla="*/ 81 h 498"/>
              <a:gd name="T2" fmla="*/ 542 w 565"/>
              <a:gd name="T3" fmla="*/ 332 h 498"/>
              <a:gd name="T4" fmla="*/ 543 w 565"/>
              <a:gd name="T5" fmla="*/ 374 h 498"/>
              <a:gd name="T6" fmla="*/ 545 w 565"/>
              <a:gd name="T7" fmla="*/ 448 h 498"/>
              <a:gd name="T8" fmla="*/ 527 w 565"/>
              <a:gd name="T9" fmla="*/ 470 h 498"/>
              <a:gd name="T10" fmla="*/ 535 w 565"/>
              <a:gd name="T11" fmla="*/ 451 h 498"/>
              <a:gd name="T12" fmla="*/ 536 w 565"/>
              <a:gd name="T13" fmla="*/ 385 h 498"/>
              <a:gd name="T14" fmla="*/ 534 w 565"/>
              <a:gd name="T15" fmla="*/ 385 h 498"/>
              <a:gd name="T16" fmla="*/ 532 w 565"/>
              <a:gd name="T17" fmla="*/ 329 h 498"/>
              <a:gd name="T18" fmla="*/ 529 w 565"/>
              <a:gd name="T19" fmla="*/ 331 h 498"/>
              <a:gd name="T20" fmla="*/ 529 w 565"/>
              <a:gd name="T21" fmla="*/ 437 h 498"/>
              <a:gd name="T22" fmla="*/ 519 w 565"/>
              <a:gd name="T23" fmla="*/ 465 h 498"/>
              <a:gd name="T24" fmla="*/ 459 w 565"/>
              <a:gd name="T25" fmla="*/ 467 h 498"/>
              <a:gd name="T26" fmla="*/ 127 w 565"/>
              <a:gd name="T27" fmla="*/ 464 h 498"/>
              <a:gd name="T28" fmla="*/ 23 w 565"/>
              <a:gd name="T29" fmla="*/ 460 h 498"/>
              <a:gd name="T30" fmla="*/ 50 w 565"/>
              <a:gd name="T31" fmla="*/ 417 h 498"/>
              <a:gd name="T32" fmla="*/ 19 w 565"/>
              <a:gd name="T33" fmla="*/ 458 h 498"/>
              <a:gd name="T34" fmla="*/ 4 w 565"/>
              <a:gd name="T35" fmla="*/ 468 h 498"/>
              <a:gd name="T36" fmla="*/ 17 w 565"/>
              <a:gd name="T37" fmla="*/ 468 h 498"/>
              <a:gd name="T38" fmla="*/ 85 w 565"/>
              <a:gd name="T39" fmla="*/ 477 h 498"/>
              <a:gd name="T40" fmla="*/ 382 w 565"/>
              <a:gd name="T41" fmla="*/ 481 h 498"/>
              <a:gd name="T42" fmla="*/ 481 w 565"/>
              <a:gd name="T43" fmla="*/ 483 h 498"/>
              <a:gd name="T44" fmla="*/ 401 w 565"/>
              <a:gd name="T45" fmla="*/ 494 h 498"/>
              <a:gd name="T46" fmla="*/ 397 w 565"/>
              <a:gd name="T47" fmla="*/ 498 h 498"/>
              <a:gd name="T48" fmla="*/ 468 w 565"/>
              <a:gd name="T49" fmla="*/ 492 h 498"/>
              <a:gd name="T50" fmla="*/ 505 w 565"/>
              <a:gd name="T51" fmla="*/ 480 h 498"/>
              <a:gd name="T52" fmla="*/ 523 w 565"/>
              <a:gd name="T53" fmla="*/ 476 h 498"/>
              <a:gd name="T54" fmla="*/ 544 w 565"/>
              <a:gd name="T55" fmla="*/ 463 h 498"/>
              <a:gd name="T56" fmla="*/ 549 w 565"/>
              <a:gd name="T57" fmla="*/ 444 h 498"/>
              <a:gd name="T58" fmla="*/ 562 w 565"/>
              <a:gd name="T59" fmla="*/ 459 h 498"/>
              <a:gd name="T60" fmla="*/ 545 w 565"/>
              <a:gd name="T61" fmla="*/ 223 h 498"/>
              <a:gd name="T62" fmla="*/ 543 w 565"/>
              <a:gd name="T63" fmla="*/ 48 h 498"/>
              <a:gd name="T64" fmla="*/ 540 w 565"/>
              <a:gd name="T65" fmla="*/ 3 h 498"/>
              <a:gd name="T66" fmla="*/ 534 w 565"/>
              <a:gd name="T67" fmla="*/ 419 h 498"/>
              <a:gd name="T68" fmla="*/ 531 w 565"/>
              <a:gd name="T69" fmla="*/ 449 h 498"/>
              <a:gd name="T70" fmla="*/ 532 w 565"/>
              <a:gd name="T71" fmla="*/ 43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65" h="498">
                <a:moveTo>
                  <a:pt x="540" y="3"/>
                </a:moveTo>
                <a:cubicBezTo>
                  <a:pt x="528" y="24"/>
                  <a:pt x="534" y="58"/>
                  <a:pt x="534" y="81"/>
                </a:cubicBezTo>
                <a:cubicBezTo>
                  <a:pt x="534" y="124"/>
                  <a:pt x="532" y="166"/>
                  <a:pt x="533" y="209"/>
                </a:cubicBezTo>
                <a:cubicBezTo>
                  <a:pt x="534" y="250"/>
                  <a:pt x="539" y="291"/>
                  <a:pt x="542" y="332"/>
                </a:cubicBezTo>
                <a:cubicBezTo>
                  <a:pt x="543" y="346"/>
                  <a:pt x="544" y="360"/>
                  <a:pt x="545" y="374"/>
                </a:cubicBezTo>
                <a:cubicBezTo>
                  <a:pt x="543" y="374"/>
                  <a:pt x="543" y="374"/>
                  <a:pt x="543" y="374"/>
                </a:cubicBezTo>
                <a:cubicBezTo>
                  <a:pt x="544" y="383"/>
                  <a:pt x="546" y="407"/>
                  <a:pt x="546" y="427"/>
                </a:cubicBezTo>
                <a:cubicBezTo>
                  <a:pt x="546" y="435"/>
                  <a:pt x="545" y="442"/>
                  <a:pt x="545" y="448"/>
                </a:cubicBezTo>
                <a:cubicBezTo>
                  <a:pt x="544" y="454"/>
                  <a:pt x="542" y="458"/>
                  <a:pt x="541" y="460"/>
                </a:cubicBezTo>
                <a:cubicBezTo>
                  <a:pt x="538" y="465"/>
                  <a:pt x="533" y="468"/>
                  <a:pt x="527" y="470"/>
                </a:cubicBezTo>
                <a:cubicBezTo>
                  <a:pt x="527" y="468"/>
                  <a:pt x="526" y="466"/>
                  <a:pt x="524" y="466"/>
                </a:cubicBezTo>
                <a:cubicBezTo>
                  <a:pt x="529" y="461"/>
                  <a:pt x="532" y="456"/>
                  <a:pt x="535" y="451"/>
                </a:cubicBezTo>
                <a:cubicBezTo>
                  <a:pt x="537" y="444"/>
                  <a:pt x="538" y="436"/>
                  <a:pt x="538" y="428"/>
                </a:cubicBezTo>
                <a:cubicBezTo>
                  <a:pt x="538" y="415"/>
                  <a:pt x="536" y="401"/>
                  <a:pt x="536" y="385"/>
                </a:cubicBezTo>
                <a:cubicBezTo>
                  <a:pt x="536" y="385"/>
                  <a:pt x="536" y="385"/>
                  <a:pt x="536" y="385"/>
                </a:cubicBezTo>
                <a:cubicBezTo>
                  <a:pt x="534" y="385"/>
                  <a:pt x="534" y="385"/>
                  <a:pt x="534" y="385"/>
                </a:cubicBezTo>
                <a:cubicBezTo>
                  <a:pt x="534" y="364"/>
                  <a:pt x="532" y="344"/>
                  <a:pt x="532" y="331"/>
                </a:cubicBezTo>
                <a:cubicBezTo>
                  <a:pt x="532" y="331"/>
                  <a:pt x="532" y="330"/>
                  <a:pt x="532" y="329"/>
                </a:cubicBezTo>
                <a:cubicBezTo>
                  <a:pt x="529" y="329"/>
                  <a:pt x="529" y="329"/>
                  <a:pt x="529" y="329"/>
                </a:cubicBezTo>
                <a:cubicBezTo>
                  <a:pt x="529" y="330"/>
                  <a:pt x="529" y="331"/>
                  <a:pt x="529" y="331"/>
                </a:cubicBezTo>
                <a:cubicBezTo>
                  <a:pt x="529" y="347"/>
                  <a:pt x="531" y="375"/>
                  <a:pt x="531" y="402"/>
                </a:cubicBezTo>
                <a:cubicBezTo>
                  <a:pt x="531" y="415"/>
                  <a:pt x="530" y="427"/>
                  <a:pt x="529" y="437"/>
                </a:cubicBezTo>
                <a:cubicBezTo>
                  <a:pt x="527" y="448"/>
                  <a:pt x="525" y="457"/>
                  <a:pt x="521" y="462"/>
                </a:cubicBezTo>
                <a:cubicBezTo>
                  <a:pt x="520" y="463"/>
                  <a:pt x="520" y="464"/>
                  <a:pt x="519" y="465"/>
                </a:cubicBezTo>
                <a:cubicBezTo>
                  <a:pt x="514" y="464"/>
                  <a:pt x="510" y="464"/>
                  <a:pt x="505" y="464"/>
                </a:cubicBezTo>
                <a:cubicBezTo>
                  <a:pt x="490" y="464"/>
                  <a:pt x="474" y="465"/>
                  <a:pt x="459" y="467"/>
                </a:cubicBezTo>
                <a:cubicBezTo>
                  <a:pt x="373" y="469"/>
                  <a:pt x="286" y="466"/>
                  <a:pt x="200" y="464"/>
                </a:cubicBezTo>
                <a:cubicBezTo>
                  <a:pt x="176" y="463"/>
                  <a:pt x="151" y="463"/>
                  <a:pt x="127" y="464"/>
                </a:cubicBezTo>
                <a:cubicBezTo>
                  <a:pt x="101" y="465"/>
                  <a:pt x="70" y="471"/>
                  <a:pt x="44" y="464"/>
                </a:cubicBezTo>
                <a:cubicBezTo>
                  <a:pt x="42" y="464"/>
                  <a:pt x="32" y="461"/>
                  <a:pt x="23" y="460"/>
                </a:cubicBezTo>
                <a:cubicBezTo>
                  <a:pt x="29" y="444"/>
                  <a:pt x="40" y="431"/>
                  <a:pt x="52" y="420"/>
                </a:cubicBezTo>
                <a:cubicBezTo>
                  <a:pt x="50" y="417"/>
                  <a:pt x="50" y="417"/>
                  <a:pt x="50" y="417"/>
                </a:cubicBezTo>
                <a:cubicBezTo>
                  <a:pt x="50" y="417"/>
                  <a:pt x="50" y="417"/>
                  <a:pt x="50" y="417"/>
                </a:cubicBezTo>
                <a:cubicBezTo>
                  <a:pt x="37" y="429"/>
                  <a:pt x="26" y="442"/>
                  <a:pt x="19" y="458"/>
                </a:cubicBezTo>
                <a:cubicBezTo>
                  <a:pt x="22" y="460"/>
                  <a:pt x="22" y="460"/>
                  <a:pt x="22" y="460"/>
                </a:cubicBezTo>
                <a:cubicBezTo>
                  <a:pt x="11" y="458"/>
                  <a:pt x="0" y="458"/>
                  <a:pt x="4" y="468"/>
                </a:cubicBezTo>
                <a:cubicBezTo>
                  <a:pt x="5" y="471"/>
                  <a:pt x="10" y="470"/>
                  <a:pt x="10" y="467"/>
                </a:cubicBezTo>
                <a:cubicBezTo>
                  <a:pt x="12" y="467"/>
                  <a:pt x="14" y="468"/>
                  <a:pt x="17" y="468"/>
                </a:cubicBezTo>
                <a:cubicBezTo>
                  <a:pt x="24" y="469"/>
                  <a:pt x="30" y="471"/>
                  <a:pt x="37" y="473"/>
                </a:cubicBezTo>
                <a:cubicBezTo>
                  <a:pt x="53" y="477"/>
                  <a:pt x="69" y="477"/>
                  <a:pt x="85" y="477"/>
                </a:cubicBezTo>
                <a:cubicBezTo>
                  <a:pt x="135" y="476"/>
                  <a:pt x="185" y="475"/>
                  <a:pt x="235" y="476"/>
                </a:cubicBezTo>
                <a:cubicBezTo>
                  <a:pt x="284" y="478"/>
                  <a:pt x="333" y="479"/>
                  <a:pt x="382" y="481"/>
                </a:cubicBezTo>
                <a:cubicBezTo>
                  <a:pt x="417" y="482"/>
                  <a:pt x="453" y="483"/>
                  <a:pt x="489" y="480"/>
                </a:cubicBezTo>
                <a:cubicBezTo>
                  <a:pt x="486" y="481"/>
                  <a:pt x="484" y="482"/>
                  <a:pt x="481" y="483"/>
                </a:cubicBezTo>
                <a:cubicBezTo>
                  <a:pt x="482" y="485"/>
                  <a:pt x="482" y="485"/>
                  <a:pt x="482" y="485"/>
                </a:cubicBezTo>
                <a:cubicBezTo>
                  <a:pt x="455" y="493"/>
                  <a:pt x="422" y="494"/>
                  <a:pt x="401" y="494"/>
                </a:cubicBezTo>
                <a:cubicBezTo>
                  <a:pt x="400" y="494"/>
                  <a:pt x="398" y="494"/>
                  <a:pt x="397" y="494"/>
                </a:cubicBezTo>
                <a:cubicBezTo>
                  <a:pt x="397" y="498"/>
                  <a:pt x="397" y="498"/>
                  <a:pt x="397" y="498"/>
                </a:cubicBezTo>
                <a:cubicBezTo>
                  <a:pt x="398" y="498"/>
                  <a:pt x="400" y="498"/>
                  <a:pt x="401" y="498"/>
                </a:cubicBezTo>
                <a:cubicBezTo>
                  <a:pt x="419" y="498"/>
                  <a:pt x="444" y="497"/>
                  <a:pt x="468" y="492"/>
                </a:cubicBezTo>
                <a:cubicBezTo>
                  <a:pt x="479" y="490"/>
                  <a:pt x="491" y="486"/>
                  <a:pt x="501" y="482"/>
                </a:cubicBezTo>
                <a:cubicBezTo>
                  <a:pt x="502" y="481"/>
                  <a:pt x="503" y="481"/>
                  <a:pt x="505" y="480"/>
                </a:cubicBezTo>
                <a:cubicBezTo>
                  <a:pt x="508" y="479"/>
                  <a:pt x="511" y="479"/>
                  <a:pt x="514" y="478"/>
                </a:cubicBezTo>
                <a:cubicBezTo>
                  <a:pt x="517" y="477"/>
                  <a:pt x="520" y="477"/>
                  <a:pt x="523" y="476"/>
                </a:cubicBezTo>
                <a:cubicBezTo>
                  <a:pt x="524" y="476"/>
                  <a:pt x="525" y="475"/>
                  <a:pt x="526" y="474"/>
                </a:cubicBezTo>
                <a:cubicBezTo>
                  <a:pt x="533" y="472"/>
                  <a:pt x="540" y="468"/>
                  <a:pt x="544" y="463"/>
                </a:cubicBezTo>
                <a:cubicBezTo>
                  <a:pt x="546" y="460"/>
                  <a:pt x="547" y="455"/>
                  <a:pt x="548" y="448"/>
                </a:cubicBezTo>
                <a:cubicBezTo>
                  <a:pt x="548" y="447"/>
                  <a:pt x="549" y="445"/>
                  <a:pt x="549" y="444"/>
                </a:cubicBezTo>
                <a:cubicBezTo>
                  <a:pt x="549" y="449"/>
                  <a:pt x="550" y="454"/>
                  <a:pt x="550" y="460"/>
                </a:cubicBezTo>
                <a:cubicBezTo>
                  <a:pt x="551" y="467"/>
                  <a:pt x="561" y="466"/>
                  <a:pt x="562" y="459"/>
                </a:cubicBezTo>
                <a:cubicBezTo>
                  <a:pt x="565" y="422"/>
                  <a:pt x="559" y="382"/>
                  <a:pt x="556" y="344"/>
                </a:cubicBezTo>
                <a:cubicBezTo>
                  <a:pt x="552" y="304"/>
                  <a:pt x="547" y="263"/>
                  <a:pt x="545" y="223"/>
                </a:cubicBezTo>
                <a:cubicBezTo>
                  <a:pt x="542" y="181"/>
                  <a:pt x="543" y="138"/>
                  <a:pt x="543" y="96"/>
                </a:cubicBezTo>
                <a:cubicBezTo>
                  <a:pt x="544" y="80"/>
                  <a:pt x="544" y="64"/>
                  <a:pt x="543" y="48"/>
                </a:cubicBezTo>
                <a:cubicBezTo>
                  <a:pt x="543" y="35"/>
                  <a:pt x="540" y="18"/>
                  <a:pt x="546" y="6"/>
                </a:cubicBezTo>
                <a:cubicBezTo>
                  <a:pt x="547" y="3"/>
                  <a:pt x="542" y="0"/>
                  <a:pt x="540" y="3"/>
                </a:cubicBezTo>
                <a:close/>
                <a:moveTo>
                  <a:pt x="532" y="438"/>
                </a:moveTo>
                <a:cubicBezTo>
                  <a:pt x="533" y="432"/>
                  <a:pt x="534" y="426"/>
                  <a:pt x="534" y="419"/>
                </a:cubicBezTo>
                <a:cubicBezTo>
                  <a:pt x="534" y="422"/>
                  <a:pt x="535" y="425"/>
                  <a:pt x="535" y="428"/>
                </a:cubicBezTo>
                <a:cubicBezTo>
                  <a:pt x="535" y="436"/>
                  <a:pt x="534" y="443"/>
                  <a:pt x="531" y="449"/>
                </a:cubicBezTo>
                <a:cubicBezTo>
                  <a:pt x="531" y="451"/>
                  <a:pt x="530" y="452"/>
                  <a:pt x="529" y="454"/>
                </a:cubicBezTo>
                <a:cubicBezTo>
                  <a:pt x="531" y="449"/>
                  <a:pt x="532" y="444"/>
                  <a:pt x="532" y="438"/>
                </a:cubicBez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8" name="Freeform 100"/>
          <p:cNvSpPr>
            <a:spLocks noEditPoints="1"/>
          </p:cNvSpPr>
          <p:nvPr/>
        </p:nvSpPr>
        <p:spPr bwMode="auto">
          <a:xfrm>
            <a:off x="6755246" y="3947210"/>
            <a:ext cx="183840" cy="167499"/>
          </a:xfrm>
          <a:custGeom>
            <a:avLst/>
            <a:gdLst>
              <a:gd name="T0" fmla="*/ 18 w 38"/>
              <a:gd name="T1" fmla="*/ 34 h 35"/>
              <a:gd name="T2" fmla="*/ 36 w 38"/>
              <a:gd name="T3" fmla="*/ 24 h 35"/>
              <a:gd name="T4" fmla="*/ 26 w 38"/>
              <a:gd name="T5" fmla="*/ 1 h 35"/>
              <a:gd name="T6" fmla="*/ 22 w 38"/>
              <a:gd name="T7" fmla="*/ 6 h 35"/>
              <a:gd name="T8" fmla="*/ 22 w 38"/>
              <a:gd name="T9" fmla="*/ 7 h 35"/>
              <a:gd name="T10" fmla="*/ 3 w 38"/>
              <a:gd name="T11" fmla="*/ 16 h 35"/>
              <a:gd name="T12" fmla="*/ 1 w 38"/>
              <a:gd name="T13" fmla="*/ 16 h 35"/>
              <a:gd name="T14" fmla="*/ 0 w 38"/>
              <a:gd name="T15" fmla="*/ 19 h 35"/>
              <a:gd name="T16" fmla="*/ 1 w 38"/>
              <a:gd name="T17" fmla="*/ 20 h 35"/>
              <a:gd name="T18" fmla="*/ 18 w 38"/>
              <a:gd name="T19" fmla="*/ 34 h 35"/>
              <a:gd name="T20" fmla="*/ 7 w 38"/>
              <a:gd name="T21" fmla="*/ 22 h 35"/>
              <a:gd name="T22" fmla="*/ 14 w 38"/>
              <a:gd name="T23" fmla="*/ 26 h 35"/>
              <a:gd name="T24" fmla="*/ 15 w 38"/>
              <a:gd name="T25" fmla="*/ 26 h 35"/>
              <a:gd name="T26" fmla="*/ 15 w 38"/>
              <a:gd name="T27" fmla="*/ 27 h 35"/>
              <a:gd name="T28" fmla="*/ 7 w 38"/>
              <a:gd name="T29" fmla="*/ 22 h 35"/>
              <a:gd name="T30" fmla="*/ 18 w 38"/>
              <a:gd name="T31" fmla="*/ 28 h 35"/>
              <a:gd name="T32" fmla="*/ 18 w 38"/>
              <a:gd name="T33" fmla="*/ 27 h 35"/>
              <a:gd name="T34" fmla="*/ 26 w 38"/>
              <a:gd name="T35" fmla="*/ 27 h 35"/>
              <a:gd name="T36" fmla="*/ 22 w 38"/>
              <a:gd name="T37" fmla="*/ 28 h 35"/>
              <a:gd name="T38" fmla="*/ 18 w 38"/>
              <a:gd name="T39" fmla="*/ 28 h 35"/>
              <a:gd name="T40" fmla="*/ 24 w 38"/>
              <a:gd name="T41" fmla="*/ 11 h 35"/>
              <a:gd name="T42" fmla="*/ 26 w 38"/>
              <a:gd name="T43" fmla="*/ 11 h 35"/>
              <a:gd name="T44" fmla="*/ 30 w 38"/>
              <a:gd name="T45" fmla="*/ 20 h 35"/>
              <a:gd name="T46" fmla="*/ 27 w 38"/>
              <a:gd name="T47" fmla="*/ 27 h 35"/>
              <a:gd name="T48" fmla="*/ 27 w 38"/>
              <a:gd name="T49" fmla="*/ 24 h 35"/>
              <a:gd name="T50" fmla="*/ 20 w 38"/>
              <a:gd name="T51" fmla="*/ 21 h 35"/>
              <a:gd name="T52" fmla="*/ 21 w 38"/>
              <a:gd name="T53" fmla="*/ 18 h 35"/>
              <a:gd name="T54" fmla="*/ 21 w 38"/>
              <a:gd name="T55" fmla="*/ 18 h 35"/>
              <a:gd name="T56" fmla="*/ 22 w 38"/>
              <a:gd name="T57" fmla="*/ 17 h 35"/>
              <a:gd name="T58" fmla="*/ 24 w 38"/>
              <a:gd name="T59" fmla="*/ 16 h 35"/>
              <a:gd name="T60" fmla="*/ 23 w 38"/>
              <a:gd name="T61" fmla="*/ 12 h 35"/>
              <a:gd name="T62" fmla="*/ 20 w 38"/>
              <a:gd name="T63" fmla="*/ 14 h 35"/>
              <a:gd name="T64" fmla="*/ 18 w 38"/>
              <a:gd name="T65" fmla="*/ 15 h 35"/>
              <a:gd name="T66" fmla="*/ 12 w 38"/>
              <a:gd name="T67" fmla="*/ 15 h 35"/>
              <a:gd name="T68" fmla="*/ 10 w 38"/>
              <a:gd name="T69" fmla="*/ 15 h 35"/>
              <a:gd name="T70" fmla="*/ 24 w 38"/>
              <a:gd name="T71" fmla="*/ 1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8" h="35">
                <a:moveTo>
                  <a:pt x="18" y="34"/>
                </a:moveTo>
                <a:cubicBezTo>
                  <a:pt x="26" y="35"/>
                  <a:pt x="34" y="33"/>
                  <a:pt x="36" y="24"/>
                </a:cubicBezTo>
                <a:cubicBezTo>
                  <a:pt x="38" y="16"/>
                  <a:pt x="33" y="6"/>
                  <a:pt x="26" y="1"/>
                </a:cubicBezTo>
                <a:cubicBezTo>
                  <a:pt x="23" y="0"/>
                  <a:pt x="20" y="3"/>
                  <a:pt x="22" y="6"/>
                </a:cubicBezTo>
                <a:cubicBezTo>
                  <a:pt x="22" y="6"/>
                  <a:pt x="22" y="7"/>
                  <a:pt x="22" y="7"/>
                </a:cubicBezTo>
                <a:cubicBezTo>
                  <a:pt x="15" y="6"/>
                  <a:pt x="6" y="9"/>
                  <a:pt x="3" y="16"/>
                </a:cubicBezTo>
                <a:cubicBezTo>
                  <a:pt x="2" y="16"/>
                  <a:pt x="2" y="16"/>
                  <a:pt x="1" y="16"/>
                </a:cubicBezTo>
                <a:cubicBezTo>
                  <a:pt x="0" y="19"/>
                  <a:pt x="0" y="19"/>
                  <a:pt x="0" y="19"/>
                </a:cubicBezTo>
                <a:cubicBezTo>
                  <a:pt x="1" y="19"/>
                  <a:pt x="1" y="19"/>
                  <a:pt x="1" y="20"/>
                </a:cubicBezTo>
                <a:cubicBezTo>
                  <a:pt x="0" y="28"/>
                  <a:pt x="12" y="33"/>
                  <a:pt x="18" y="34"/>
                </a:cubicBezTo>
                <a:close/>
                <a:moveTo>
                  <a:pt x="7" y="22"/>
                </a:moveTo>
                <a:cubicBezTo>
                  <a:pt x="10" y="23"/>
                  <a:pt x="12" y="25"/>
                  <a:pt x="14" y="26"/>
                </a:cubicBezTo>
                <a:cubicBezTo>
                  <a:pt x="14" y="26"/>
                  <a:pt x="15" y="26"/>
                  <a:pt x="15" y="26"/>
                </a:cubicBezTo>
                <a:cubicBezTo>
                  <a:pt x="15" y="26"/>
                  <a:pt x="15" y="27"/>
                  <a:pt x="15" y="27"/>
                </a:cubicBezTo>
                <a:cubicBezTo>
                  <a:pt x="11" y="26"/>
                  <a:pt x="9" y="24"/>
                  <a:pt x="7" y="22"/>
                </a:cubicBezTo>
                <a:close/>
                <a:moveTo>
                  <a:pt x="18" y="28"/>
                </a:moveTo>
                <a:cubicBezTo>
                  <a:pt x="18" y="27"/>
                  <a:pt x="18" y="27"/>
                  <a:pt x="18" y="27"/>
                </a:cubicBezTo>
                <a:cubicBezTo>
                  <a:pt x="20" y="27"/>
                  <a:pt x="23" y="27"/>
                  <a:pt x="26" y="27"/>
                </a:cubicBezTo>
                <a:cubicBezTo>
                  <a:pt x="25" y="28"/>
                  <a:pt x="23" y="28"/>
                  <a:pt x="22" y="28"/>
                </a:cubicBezTo>
                <a:cubicBezTo>
                  <a:pt x="21" y="28"/>
                  <a:pt x="20" y="28"/>
                  <a:pt x="18" y="28"/>
                </a:cubicBezTo>
                <a:close/>
                <a:moveTo>
                  <a:pt x="24" y="11"/>
                </a:moveTo>
                <a:cubicBezTo>
                  <a:pt x="25" y="11"/>
                  <a:pt x="25" y="11"/>
                  <a:pt x="26" y="11"/>
                </a:cubicBezTo>
                <a:cubicBezTo>
                  <a:pt x="28" y="13"/>
                  <a:pt x="29" y="16"/>
                  <a:pt x="30" y="20"/>
                </a:cubicBezTo>
                <a:cubicBezTo>
                  <a:pt x="30" y="23"/>
                  <a:pt x="29" y="25"/>
                  <a:pt x="27" y="27"/>
                </a:cubicBezTo>
                <a:cubicBezTo>
                  <a:pt x="27" y="24"/>
                  <a:pt x="27" y="24"/>
                  <a:pt x="27" y="24"/>
                </a:cubicBezTo>
                <a:cubicBezTo>
                  <a:pt x="25" y="23"/>
                  <a:pt x="22" y="22"/>
                  <a:pt x="20" y="21"/>
                </a:cubicBezTo>
                <a:cubicBezTo>
                  <a:pt x="21" y="20"/>
                  <a:pt x="21" y="19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7"/>
                  <a:pt x="22" y="17"/>
                  <a:pt x="22" y="17"/>
                </a:cubicBezTo>
                <a:cubicBezTo>
                  <a:pt x="23" y="16"/>
                  <a:pt x="23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1" y="13"/>
                  <a:pt x="21" y="13"/>
                  <a:pt x="20" y="14"/>
                </a:cubicBezTo>
                <a:cubicBezTo>
                  <a:pt x="19" y="14"/>
                  <a:pt x="19" y="15"/>
                  <a:pt x="18" y="15"/>
                </a:cubicBezTo>
                <a:cubicBezTo>
                  <a:pt x="15" y="15"/>
                  <a:pt x="14" y="15"/>
                  <a:pt x="12" y="15"/>
                </a:cubicBezTo>
                <a:cubicBezTo>
                  <a:pt x="11" y="15"/>
                  <a:pt x="11" y="15"/>
                  <a:pt x="10" y="15"/>
                </a:cubicBezTo>
                <a:cubicBezTo>
                  <a:pt x="13" y="12"/>
                  <a:pt x="20" y="11"/>
                  <a:pt x="24" y="11"/>
                </a:cubicBez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9" name="Freeform 101"/>
          <p:cNvSpPr/>
          <p:nvPr/>
        </p:nvSpPr>
        <p:spPr bwMode="auto">
          <a:xfrm>
            <a:off x="6156746" y="5213659"/>
            <a:ext cx="3893686" cy="167496"/>
          </a:xfrm>
          <a:custGeom>
            <a:avLst/>
            <a:gdLst>
              <a:gd name="T0" fmla="*/ 746 w 752"/>
              <a:gd name="T1" fmla="*/ 35 h 45"/>
              <a:gd name="T2" fmla="*/ 373 w 752"/>
              <a:gd name="T3" fmla="*/ 9 h 45"/>
              <a:gd name="T4" fmla="*/ 2 w 752"/>
              <a:gd name="T5" fmla="*/ 20 h 45"/>
              <a:gd name="T6" fmla="*/ 2 w 752"/>
              <a:gd name="T7" fmla="*/ 24 h 45"/>
              <a:gd name="T8" fmla="*/ 372 w 752"/>
              <a:gd name="T9" fmla="*/ 17 h 45"/>
              <a:gd name="T10" fmla="*/ 745 w 752"/>
              <a:gd name="T11" fmla="*/ 44 h 45"/>
              <a:gd name="T12" fmla="*/ 746 w 752"/>
              <a:gd name="T13" fmla="*/ 3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52" h="45">
                <a:moveTo>
                  <a:pt x="746" y="35"/>
                </a:moveTo>
                <a:cubicBezTo>
                  <a:pt x="621" y="33"/>
                  <a:pt x="498" y="18"/>
                  <a:pt x="373" y="9"/>
                </a:cubicBezTo>
                <a:cubicBezTo>
                  <a:pt x="251" y="0"/>
                  <a:pt x="124" y="4"/>
                  <a:pt x="2" y="20"/>
                </a:cubicBezTo>
                <a:cubicBezTo>
                  <a:pt x="0" y="20"/>
                  <a:pt x="0" y="24"/>
                  <a:pt x="2" y="24"/>
                </a:cubicBezTo>
                <a:cubicBezTo>
                  <a:pt x="126" y="20"/>
                  <a:pt x="248" y="9"/>
                  <a:pt x="372" y="17"/>
                </a:cubicBezTo>
                <a:cubicBezTo>
                  <a:pt x="497" y="26"/>
                  <a:pt x="620" y="45"/>
                  <a:pt x="745" y="44"/>
                </a:cubicBezTo>
                <a:cubicBezTo>
                  <a:pt x="751" y="44"/>
                  <a:pt x="752" y="35"/>
                  <a:pt x="746" y="35"/>
                </a:cubicBez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0" name="Freeform 102"/>
          <p:cNvSpPr/>
          <p:nvPr/>
        </p:nvSpPr>
        <p:spPr bwMode="auto">
          <a:xfrm>
            <a:off x="9973717" y="4252551"/>
            <a:ext cx="502495" cy="1150016"/>
          </a:xfrm>
          <a:custGeom>
            <a:avLst/>
            <a:gdLst>
              <a:gd name="T0" fmla="*/ 89 w 104"/>
              <a:gd name="T1" fmla="*/ 8 h 238"/>
              <a:gd name="T2" fmla="*/ 66 w 104"/>
              <a:gd name="T3" fmla="*/ 61 h 238"/>
              <a:gd name="T4" fmla="*/ 46 w 104"/>
              <a:gd name="T5" fmla="*/ 115 h 238"/>
              <a:gd name="T6" fmla="*/ 3 w 104"/>
              <a:gd name="T7" fmla="*/ 229 h 238"/>
              <a:gd name="T8" fmla="*/ 11 w 104"/>
              <a:gd name="T9" fmla="*/ 233 h 238"/>
              <a:gd name="T10" fmla="*/ 51 w 104"/>
              <a:gd name="T11" fmla="*/ 131 h 238"/>
              <a:gd name="T12" fmla="*/ 70 w 104"/>
              <a:gd name="T13" fmla="*/ 76 h 238"/>
              <a:gd name="T14" fmla="*/ 98 w 104"/>
              <a:gd name="T15" fmla="*/ 13 h 238"/>
              <a:gd name="T16" fmla="*/ 89 w 104"/>
              <a:gd name="T17" fmla="*/ 8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4" h="238">
                <a:moveTo>
                  <a:pt x="89" y="8"/>
                </a:moveTo>
                <a:cubicBezTo>
                  <a:pt x="84" y="26"/>
                  <a:pt x="73" y="43"/>
                  <a:pt x="66" y="61"/>
                </a:cubicBezTo>
                <a:cubicBezTo>
                  <a:pt x="59" y="79"/>
                  <a:pt x="52" y="97"/>
                  <a:pt x="46" y="115"/>
                </a:cubicBezTo>
                <a:cubicBezTo>
                  <a:pt x="33" y="154"/>
                  <a:pt x="19" y="192"/>
                  <a:pt x="3" y="229"/>
                </a:cubicBezTo>
                <a:cubicBezTo>
                  <a:pt x="0" y="234"/>
                  <a:pt x="8" y="238"/>
                  <a:pt x="11" y="233"/>
                </a:cubicBezTo>
                <a:cubicBezTo>
                  <a:pt x="28" y="201"/>
                  <a:pt x="40" y="166"/>
                  <a:pt x="51" y="131"/>
                </a:cubicBezTo>
                <a:cubicBezTo>
                  <a:pt x="57" y="113"/>
                  <a:pt x="63" y="94"/>
                  <a:pt x="70" y="76"/>
                </a:cubicBezTo>
                <a:cubicBezTo>
                  <a:pt x="77" y="56"/>
                  <a:pt x="84" y="30"/>
                  <a:pt x="98" y="13"/>
                </a:cubicBezTo>
                <a:cubicBezTo>
                  <a:pt x="104" y="7"/>
                  <a:pt x="91" y="0"/>
                  <a:pt x="89" y="8"/>
                </a:cubicBez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2" name="Freeform 104"/>
          <p:cNvSpPr>
            <a:spLocks noEditPoints="1"/>
          </p:cNvSpPr>
          <p:nvPr/>
        </p:nvSpPr>
        <p:spPr bwMode="auto">
          <a:xfrm>
            <a:off x="10334625" y="4525645"/>
            <a:ext cx="1032510" cy="1405255"/>
          </a:xfrm>
          <a:custGeom>
            <a:avLst/>
            <a:gdLst>
              <a:gd name="T0" fmla="*/ 21 w 317"/>
              <a:gd name="T1" fmla="*/ 4 h 547"/>
              <a:gd name="T2" fmla="*/ 241 w 317"/>
              <a:gd name="T3" fmla="*/ 81 h 547"/>
              <a:gd name="T4" fmla="*/ 144 w 317"/>
              <a:gd name="T5" fmla="*/ 245 h 547"/>
              <a:gd name="T6" fmla="*/ 95 w 317"/>
              <a:gd name="T7" fmla="*/ 356 h 547"/>
              <a:gd name="T8" fmla="*/ 113 w 317"/>
              <a:gd name="T9" fmla="*/ 412 h 547"/>
              <a:gd name="T10" fmla="*/ 93 w 317"/>
              <a:gd name="T11" fmla="*/ 409 h 547"/>
              <a:gd name="T12" fmla="*/ 93 w 317"/>
              <a:gd name="T13" fmla="*/ 384 h 547"/>
              <a:gd name="T14" fmla="*/ 72 w 317"/>
              <a:gd name="T15" fmla="*/ 398 h 547"/>
              <a:gd name="T16" fmla="*/ 65 w 317"/>
              <a:gd name="T17" fmla="*/ 401 h 547"/>
              <a:gd name="T18" fmla="*/ 77 w 317"/>
              <a:gd name="T19" fmla="*/ 465 h 547"/>
              <a:gd name="T20" fmla="*/ 79 w 317"/>
              <a:gd name="T21" fmla="*/ 470 h 547"/>
              <a:gd name="T22" fmla="*/ 89 w 317"/>
              <a:gd name="T23" fmla="*/ 496 h 547"/>
              <a:gd name="T24" fmla="*/ 93 w 317"/>
              <a:gd name="T25" fmla="*/ 509 h 547"/>
              <a:gd name="T26" fmla="*/ 112 w 317"/>
              <a:gd name="T27" fmla="*/ 517 h 547"/>
              <a:gd name="T28" fmla="*/ 124 w 317"/>
              <a:gd name="T29" fmla="*/ 526 h 547"/>
              <a:gd name="T30" fmla="*/ 127 w 317"/>
              <a:gd name="T31" fmla="*/ 527 h 547"/>
              <a:gd name="T32" fmla="*/ 152 w 317"/>
              <a:gd name="T33" fmla="*/ 547 h 547"/>
              <a:gd name="T34" fmla="*/ 155 w 317"/>
              <a:gd name="T35" fmla="*/ 535 h 547"/>
              <a:gd name="T36" fmla="*/ 206 w 317"/>
              <a:gd name="T37" fmla="*/ 374 h 547"/>
              <a:gd name="T38" fmla="*/ 209 w 317"/>
              <a:gd name="T39" fmla="*/ 386 h 547"/>
              <a:gd name="T40" fmla="*/ 140 w 317"/>
              <a:gd name="T41" fmla="*/ 350 h 547"/>
              <a:gd name="T42" fmla="*/ 181 w 317"/>
              <a:gd name="T43" fmla="*/ 390 h 547"/>
              <a:gd name="T44" fmla="*/ 118 w 317"/>
              <a:gd name="T45" fmla="*/ 350 h 547"/>
              <a:gd name="T46" fmla="*/ 125 w 317"/>
              <a:gd name="T47" fmla="*/ 389 h 547"/>
              <a:gd name="T48" fmla="*/ 124 w 317"/>
              <a:gd name="T49" fmla="*/ 387 h 547"/>
              <a:gd name="T50" fmla="*/ 120 w 317"/>
              <a:gd name="T51" fmla="*/ 380 h 547"/>
              <a:gd name="T52" fmla="*/ 116 w 317"/>
              <a:gd name="T53" fmla="*/ 374 h 547"/>
              <a:gd name="T54" fmla="*/ 122 w 317"/>
              <a:gd name="T55" fmla="*/ 362 h 547"/>
              <a:gd name="T56" fmla="*/ 118 w 317"/>
              <a:gd name="T57" fmla="*/ 358 h 547"/>
              <a:gd name="T58" fmla="*/ 103 w 317"/>
              <a:gd name="T59" fmla="*/ 358 h 547"/>
              <a:gd name="T60" fmla="*/ 115 w 317"/>
              <a:gd name="T61" fmla="*/ 353 h 547"/>
              <a:gd name="T62" fmla="*/ 151 w 317"/>
              <a:gd name="T63" fmla="*/ 252 h 547"/>
              <a:gd name="T64" fmla="*/ 90 w 317"/>
              <a:gd name="T65" fmla="*/ 421 h 547"/>
              <a:gd name="T66" fmla="*/ 90 w 317"/>
              <a:gd name="T67" fmla="*/ 421 h 547"/>
              <a:gd name="T68" fmla="*/ 80 w 317"/>
              <a:gd name="T69" fmla="*/ 424 h 547"/>
              <a:gd name="T70" fmla="*/ 75 w 317"/>
              <a:gd name="T71" fmla="*/ 429 h 547"/>
              <a:gd name="T72" fmla="*/ 78 w 317"/>
              <a:gd name="T73" fmla="*/ 429 h 547"/>
              <a:gd name="T74" fmla="*/ 76 w 317"/>
              <a:gd name="T75" fmla="*/ 434 h 547"/>
              <a:gd name="T76" fmla="*/ 76 w 317"/>
              <a:gd name="T77" fmla="*/ 425 h 547"/>
              <a:gd name="T78" fmla="*/ 79 w 317"/>
              <a:gd name="T79" fmla="*/ 418 h 547"/>
              <a:gd name="T80" fmla="*/ 92 w 317"/>
              <a:gd name="T81" fmla="*/ 426 h 547"/>
              <a:gd name="T82" fmla="*/ 82 w 317"/>
              <a:gd name="T83" fmla="*/ 454 h 547"/>
              <a:gd name="T84" fmla="*/ 151 w 317"/>
              <a:gd name="T85" fmla="*/ 528 h 547"/>
              <a:gd name="T86" fmla="*/ 146 w 317"/>
              <a:gd name="T87" fmla="*/ 527 h 547"/>
              <a:gd name="T88" fmla="*/ 134 w 317"/>
              <a:gd name="T89" fmla="*/ 506 h 547"/>
              <a:gd name="T90" fmla="*/ 119 w 317"/>
              <a:gd name="T91" fmla="*/ 507 h 547"/>
              <a:gd name="T92" fmla="*/ 116 w 317"/>
              <a:gd name="T93" fmla="*/ 505 h 547"/>
              <a:gd name="T94" fmla="*/ 115 w 317"/>
              <a:gd name="T95" fmla="*/ 481 h 547"/>
              <a:gd name="T96" fmla="*/ 96 w 317"/>
              <a:gd name="T97" fmla="*/ 484 h 547"/>
              <a:gd name="T98" fmla="*/ 93 w 317"/>
              <a:gd name="T99" fmla="*/ 480 h 547"/>
              <a:gd name="T100" fmla="*/ 101 w 317"/>
              <a:gd name="T101" fmla="*/ 434 h 547"/>
              <a:gd name="T102" fmla="*/ 96 w 317"/>
              <a:gd name="T103" fmla="*/ 425 h 547"/>
              <a:gd name="T104" fmla="*/ 158 w 317"/>
              <a:gd name="T105" fmla="*/ 410 h 547"/>
              <a:gd name="T106" fmla="*/ 213 w 317"/>
              <a:gd name="T107" fmla="*/ 396 h 547"/>
              <a:gd name="T108" fmla="*/ 191 w 317"/>
              <a:gd name="T109" fmla="*/ 377 h 547"/>
              <a:gd name="T110" fmla="*/ 191 w 317"/>
              <a:gd name="T111" fmla="*/ 377 h 547"/>
              <a:gd name="T112" fmla="*/ 116 w 317"/>
              <a:gd name="T113" fmla="*/ 378 h 547"/>
              <a:gd name="T114" fmla="*/ 121 w 317"/>
              <a:gd name="T115" fmla="*/ 390 h 547"/>
              <a:gd name="T116" fmla="*/ 119 w 317"/>
              <a:gd name="T117" fmla="*/ 389 h 5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17" h="547">
                <a:moveTo>
                  <a:pt x="284" y="90"/>
                </a:moveTo>
                <a:cubicBezTo>
                  <a:pt x="244" y="62"/>
                  <a:pt x="184" y="61"/>
                  <a:pt x="137" y="55"/>
                </a:cubicBezTo>
                <a:cubicBezTo>
                  <a:pt x="112" y="52"/>
                  <a:pt x="5" y="50"/>
                  <a:pt x="21" y="4"/>
                </a:cubicBezTo>
                <a:cubicBezTo>
                  <a:pt x="22" y="1"/>
                  <a:pt x="18" y="0"/>
                  <a:pt x="17" y="2"/>
                </a:cubicBezTo>
                <a:cubicBezTo>
                  <a:pt x="0" y="38"/>
                  <a:pt x="51" y="49"/>
                  <a:pt x="75" y="54"/>
                </a:cubicBezTo>
                <a:cubicBezTo>
                  <a:pt x="130" y="65"/>
                  <a:pt x="187" y="66"/>
                  <a:pt x="241" y="81"/>
                </a:cubicBezTo>
                <a:cubicBezTo>
                  <a:pt x="261" y="87"/>
                  <a:pt x="285" y="95"/>
                  <a:pt x="295" y="114"/>
                </a:cubicBezTo>
                <a:cubicBezTo>
                  <a:pt x="305" y="134"/>
                  <a:pt x="291" y="156"/>
                  <a:pt x="278" y="169"/>
                </a:cubicBezTo>
                <a:cubicBezTo>
                  <a:pt x="241" y="205"/>
                  <a:pt x="187" y="221"/>
                  <a:pt x="144" y="245"/>
                </a:cubicBezTo>
                <a:cubicBezTo>
                  <a:pt x="122" y="256"/>
                  <a:pt x="98" y="271"/>
                  <a:pt x="85" y="293"/>
                </a:cubicBezTo>
                <a:cubicBezTo>
                  <a:pt x="74" y="315"/>
                  <a:pt x="81" y="336"/>
                  <a:pt x="95" y="354"/>
                </a:cubicBezTo>
                <a:cubicBezTo>
                  <a:pt x="95" y="354"/>
                  <a:pt x="95" y="355"/>
                  <a:pt x="95" y="356"/>
                </a:cubicBezTo>
                <a:cubicBezTo>
                  <a:pt x="98" y="376"/>
                  <a:pt x="111" y="394"/>
                  <a:pt x="125" y="408"/>
                </a:cubicBezTo>
                <a:cubicBezTo>
                  <a:pt x="122" y="409"/>
                  <a:pt x="118" y="411"/>
                  <a:pt x="115" y="412"/>
                </a:cubicBezTo>
                <a:cubicBezTo>
                  <a:pt x="114" y="412"/>
                  <a:pt x="114" y="411"/>
                  <a:pt x="113" y="412"/>
                </a:cubicBezTo>
                <a:cubicBezTo>
                  <a:pt x="107" y="413"/>
                  <a:pt x="101" y="414"/>
                  <a:pt x="94" y="413"/>
                </a:cubicBezTo>
                <a:cubicBezTo>
                  <a:pt x="95" y="413"/>
                  <a:pt x="96" y="412"/>
                  <a:pt x="96" y="411"/>
                </a:cubicBezTo>
                <a:cubicBezTo>
                  <a:pt x="93" y="409"/>
                  <a:pt x="93" y="409"/>
                  <a:pt x="93" y="409"/>
                </a:cubicBezTo>
                <a:cubicBezTo>
                  <a:pt x="92" y="410"/>
                  <a:pt x="91" y="411"/>
                  <a:pt x="90" y="413"/>
                </a:cubicBezTo>
                <a:cubicBezTo>
                  <a:pt x="89" y="413"/>
                  <a:pt x="87" y="412"/>
                  <a:pt x="86" y="412"/>
                </a:cubicBezTo>
                <a:cubicBezTo>
                  <a:pt x="89" y="403"/>
                  <a:pt x="91" y="393"/>
                  <a:pt x="93" y="384"/>
                </a:cubicBezTo>
                <a:cubicBezTo>
                  <a:pt x="89" y="383"/>
                  <a:pt x="89" y="383"/>
                  <a:pt x="89" y="383"/>
                </a:cubicBezTo>
                <a:cubicBezTo>
                  <a:pt x="88" y="392"/>
                  <a:pt x="85" y="401"/>
                  <a:pt x="82" y="410"/>
                </a:cubicBezTo>
                <a:cubicBezTo>
                  <a:pt x="78" y="408"/>
                  <a:pt x="74" y="404"/>
                  <a:pt x="72" y="398"/>
                </a:cubicBezTo>
                <a:cubicBezTo>
                  <a:pt x="68" y="385"/>
                  <a:pt x="74" y="371"/>
                  <a:pt x="85" y="364"/>
                </a:cubicBezTo>
                <a:cubicBezTo>
                  <a:pt x="87" y="363"/>
                  <a:pt x="85" y="360"/>
                  <a:pt x="83" y="361"/>
                </a:cubicBezTo>
                <a:cubicBezTo>
                  <a:pt x="67" y="366"/>
                  <a:pt x="60" y="386"/>
                  <a:pt x="65" y="401"/>
                </a:cubicBezTo>
                <a:cubicBezTo>
                  <a:pt x="65" y="402"/>
                  <a:pt x="66" y="403"/>
                  <a:pt x="66" y="404"/>
                </a:cubicBezTo>
                <a:cubicBezTo>
                  <a:pt x="66" y="404"/>
                  <a:pt x="66" y="404"/>
                  <a:pt x="66" y="404"/>
                </a:cubicBezTo>
                <a:cubicBezTo>
                  <a:pt x="66" y="424"/>
                  <a:pt x="70" y="445"/>
                  <a:pt x="77" y="465"/>
                </a:cubicBezTo>
                <a:cubicBezTo>
                  <a:pt x="76" y="467"/>
                  <a:pt x="75" y="470"/>
                  <a:pt x="74" y="472"/>
                </a:cubicBezTo>
                <a:cubicBezTo>
                  <a:pt x="78" y="473"/>
                  <a:pt x="78" y="473"/>
                  <a:pt x="78" y="473"/>
                </a:cubicBezTo>
                <a:cubicBezTo>
                  <a:pt x="78" y="472"/>
                  <a:pt x="79" y="471"/>
                  <a:pt x="79" y="470"/>
                </a:cubicBezTo>
                <a:cubicBezTo>
                  <a:pt x="82" y="477"/>
                  <a:pt x="85" y="483"/>
                  <a:pt x="89" y="489"/>
                </a:cubicBezTo>
                <a:cubicBezTo>
                  <a:pt x="88" y="491"/>
                  <a:pt x="87" y="493"/>
                  <a:pt x="86" y="494"/>
                </a:cubicBezTo>
                <a:cubicBezTo>
                  <a:pt x="89" y="496"/>
                  <a:pt x="89" y="496"/>
                  <a:pt x="89" y="496"/>
                </a:cubicBezTo>
                <a:cubicBezTo>
                  <a:pt x="90" y="495"/>
                  <a:pt x="90" y="494"/>
                  <a:pt x="91" y="493"/>
                </a:cubicBezTo>
                <a:cubicBezTo>
                  <a:pt x="93" y="496"/>
                  <a:pt x="95" y="499"/>
                  <a:pt x="98" y="502"/>
                </a:cubicBezTo>
                <a:cubicBezTo>
                  <a:pt x="96" y="504"/>
                  <a:pt x="95" y="507"/>
                  <a:pt x="93" y="509"/>
                </a:cubicBezTo>
                <a:cubicBezTo>
                  <a:pt x="96" y="511"/>
                  <a:pt x="96" y="511"/>
                  <a:pt x="96" y="511"/>
                </a:cubicBezTo>
                <a:cubicBezTo>
                  <a:pt x="98" y="509"/>
                  <a:pt x="99" y="507"/>
                  <a:pt x="100" y="505"/>
                </a:cubicBezTo>
                <a:cubicBezTo>
                  <a:pt x="104" y="509"/>
                  <a:pt x="107" y="513"/>
                  <a:pt x="112" y="517"/>
                </a:cubicBezTo>
                <a:cubicBezTo>
                  <a:pt x="112" y="517"/>
                  <a:pt x="112" y="517"/>
                  <a:pt x="111" y="517"/>
                </a:cubicBezTo>
                <a:cubicBezTo>
                  <a:pt x="112" y="517"/>
                  <a:pt x="112" y="517"/>
                  <a:pt x="112" y="517"/>
                </a:cubicBezTo>
                <a:cubicBezTo>
                  <a:pt x="116" y="521"/>
                  <a:pt x="120" y="523"/>
                  <a:pt x="124" y="526"/>
                </a:cubicBezTo>
                <a:cubicBezTo>
                  <a:pt x="124" y="526"/>
                  <a:pt x="123" y="527"/>
                  <a:pt x="123" y="528"/>
                </a:cubicBezTo>
                <a:cubicBezTo>
                  <a:pt x="126" y="530"/>
                  <a:pt x="126" y="530"/>
                  <a:pt x="126" y="530"/>
                </a:cubicBezTo>
                <a:cubicBezTo>
                  <a:pt x="127" y="529"/>
                  <a:pt x="127" y="528"/>
                  <a:pt x="127" y="527"/>
                </a:cubicBezTo>
                <a:cubicBezTo>
                  <a:pt x="135" y="531"/>
                  <a:pt x="142" y="534"/>
                  <a:pt x="151" y="535"/>
                </a:cubicBezTo>
                <a:cubicBezTo>
                  <a:pt x="152" y="538"/>
                  <a:pt x="153" y="541"/>
                  <a:pt x="153" y="544"/>
                </a:cubicBezTo>
                <a:cubicBezTo>
                  <a:pt x="153" y="545"/>
                  <a:pt x="153" y="546"/>
                  <a:pt x="152" y="547"/>
                </a:cubicBezTo>
                <a:cubicBezTo>
                  <a:pt x="156" y="547"/>
                  <a:pt x="156" y="547"/>
                  <a:pt x="156" y="547"/>
                </a:cubicBezTo>
                <a:cubicBezTo>
                  <a:pt x="156" y="546"/>
                  <a:pt x="156" y="545"/>
                  <a:pt x="156" y="544"/>
                </a:cubicBezTo>
                <a:cubicBezTo>
                  <a:pt x="156" y="541"/>
                  <a:pt x="156" y="538"/>
                  <a:pt x="155" y="535"/>
                </a:cubicBezTo>
                <a:cubicBezTo>
                  <a:pt x="165" y="536"/>
                  <a:pt x="176" y="535"/>
                  <a:pt x="187" y="532"/>
                </a:cubicBezTo>
                <a:cubicBezTo>
                  <a:pt x="260" y="513"/>
                  <a:pt x="235" y="420"/>
                  <a:pt x="214" y="370"/>
                </a:cubicBezTo>
                <a:cubicBezTo>
                  <a:pt x="212" y="365"/>
                  <a:pt x="204" y="369"/>
                  <a:pt x="206" y="374"/>
                </a:cubicBezTo>
                <a:cubicBezTo>
                  <a:pt x="207" y="379"/>
                  <a:pt x="209" y="384"/>
                  <a:pt x="211" y="388"/>
                </a:cubicBezTo>
                <a:cubicBezTo>
                  <a:pt x="211" y="388"/>
                  <a:pt x="210" y="388"/>
                  <a:pt x="210" y="388"/>
                </a:cubicBezTo>
                <a:cubicBezTo>
                  <a:pt x="210" y="388"/>
                  <a:pt x="210" y="387"/>
                  <a:pt x="209" y="386"/>
                </a:cubicBezTo>
                <a:cubicBezTo>
                  <a:pt x="203" y="379"/>
                  <a:pt x="197" y="372"/>
                  <a:pt x="190" y="367"/>
                </a:cubicBezTo>
                <a:cubicBezTo>
                  <a:pt x="188" y="366"/>
                  <a:pt x="187" y="367"/>
                  <a:pt x="186" y="367"/>
                </a:cubicBezTo>
                <a:cubicBezTo>
                  <a:pt x="176" y="353"/>
                  <a:pt x="157" y="348"/>
                  <a:pt x="140" y="350"/>
                </a:cubicBezTo>
                <a:cubicBezTo>
                  <a:pt x="137" y="351"/>
                  <a:pt x="138" y="355"/>
                  <a:pt x="141" y="355"/>
                </a:cubicBezTo>
                <a:cubicBezTo>
                  <a:pt x="156" y="354"/>
                  <a:pt x="171" y="361"/>
                  <a:pt x="180" y="373"/>
                </a:cubicBezTo>
                <a:cubicBezTo>
                  <a:pt x="185" y="380"/>
                  <a:pt x="184" y="385"/>
                  <a:pt x="181" y="390"/>
                </a:cubicBezTo>
                <a:cubicBezTo>
                  <a:pt x="166" y="393"/>
                  <a:pt x="151" y="398"/>
                  <a:pt x="136" y="404"/>
                </a:cubicBezTo>
                <a:cubicBezTo>
                  <a:pt x="142" y="384"/>
                  <a:pt x="139" y="359"/>
                  <a:pt x="123" y="344"/>
                </a:cubicBezTo>
                <a:cubicBezTo>
                  <a:pt x="120" y="341"/>
                  <a:pt x="115" y="347"/>
                  <a:pt x="118" y="350"/>
                </a:cubicBezTo>
                <a:cubicBezTo>
                  <a:pt x="129" y="365"/>
                  <a:pt x="133" y="382"/>
                  <a:pt x="129" y="400"/>
                </a:cubicBezTo>
                <a:cubicBezTo>
                  <a:pt x="127" y="398"/>
                  <a:pt x="125" y="396"/>
                  <a:pt x="123" y="394"/>
                </a:cubicBezTo>
                <a:cubicBezTo>
                  <a:pt x="124" y="393"/>
                  <a:pt x="125" y="391"/>
                  <a:pt x="125" y="389"/>
                </a:cubicBezTo>
                <a:cubicBezTo>
                  <a:pt x="126" y="389"/>
                  <a:pt x="126" y="389"/>
                  <a:pt x="126" y="389"/>
                </a:cubicBezTo>
                <a:cubicBezTo>
                  <a:pt x="125" y="388"/>
                  <a:pt x="125" y="388"/>
                  <a:pt x="125" y="388"/>
                </a:cubicBezTo>
                <a:cubicBezTo>
                  <a:pt x="125" y="387"/>
                  <a:pt x="124" y="387"/>
                  <a:pt x="124" y="387"/>
                </a:cubicBezTo>
                <a:cubicBezTo>
                  <a:pt x="122" y="386"/>
                  <a:pt x="120" y="385"/>
                  <a:pt x="118" y="384"/>
                </a:cubicBezTo>
                <a:cubicBezTo>
                  <a:pt x="117" y="384"/>
                  <a:pt x="117" y="383"/>
                  <a:pt x="116" y="383"/>
                </a:cubicBezTo>
                <a:cubicBezTo>
                  <a:pt x="117" y="382"/>
                  <a:pt x="118" y="381"/>
                  <a:pt x="120" y="380"/>
                </a:cubicBezTo>
                <a:cubicBezTo>
                  <a:pt x="122" y="378"/>
                  <a:pt x="124" y="375"/>
                  <a:pt x="125" y="374"/>
                </a:cubicBezTo>
                <a:cubicBezTo>
                  <a:pt x="123" y="371"/>
                  <a:pt x="123" y="371"/>
                  <a:pt x="123" y="371"/>
                </a:cubicBezTo>
                <a:cubicBezTo>
                  <a:pt x="121" y="372"/>
                  <a:pt x="118" y="373"/>
                  <a:pt x="116" y="374"/>
                </a:cubicBezTo>
                <a:cubicBezTo>
                  <a:pt x="116" y="374"/>
                  <a:pt x="115" y="375"/>
                  <a:pt x="115" y="375"/>
                </a:cubicBezTo>
                <a:cubicBezTo>
                  <a:pt x="115" y="374"/>
                  <a:pt x="115" y="374"/>
                  <a:pt x="116" y="373"/>
                </a:cubicBezTo>
                <a:cubicBezTo>
                  <a:pt x="118" y="369"/>
                  <a:pt x="120" y="366"/>
                  <a:pt x="122" y="362"/>
                </a:cubicBezTo>
                <a:cubicBezTo>
                  <a:pt x="121" y="361"/>
                  <a:pt x="121" y="361"/>
                  <a:pt x="121" y="361"/>
                </a:cubicBezTo>
                <a:cubicBezTo>
                  <a:pt x="121" y="361"/>
                  <a:pt x="121" y="360"/>
                  <a:pt x="121" y="360"/>
                </a:cubicBezTo>
                <a:cubicBezTo>
                  <a:pt x="118" y="358"/>
                  <a:pt x="118" y="358"/>
                  <a:pt x="118" y="358"/>
                </a:cubicBezTo>
                <a:cubicBezTo>
                  <a:pt x="115" y="362"/>
                  <a:pt x="113" y="365"/>
                  <a:pt x="112" y="369"/>
                </a:cubicBezTo>
                <a:cubicBezTo>
                  <a:pt x="111" y="371"/>
                  <a:pt x="111" y="373"/>
                  <a:pt x="110" y="375"/>
                </a:cubicBezTo>
                <a:cubicBezTo>
                  <a:pt x="107" y="370"/>
                  <a:pt x="105" y="364"/>
                  <a:pt x="103" y="358"/>
                </a:cubicBezTo>
                <a:cubicBezTo>
                  <a:pt x="103" y="358"/>
                  <a:pt x="104" y="357"/>
                  <a:pt x="104" y="357"/>
                </a:cubicBezTo>
                <a:cubicBezTo>
                  <a:pt x="107" y="356"/>
                  <a:pt x="109" y="356"/>
                  <a:pt x="112" y="358"/>
                </a:cubicBezTo>
                <a:cubicBezTo>
                  <a:pt x="115" y="359"/>
                  <a:pt x="117" y="355"/>
                  <a:pt x="115" y="353"/>
                </a:cubicBezTo>
                <a:cubicBezTo>
                  <a:pt x="110" y="350"/>
                  <a:pt x="106" y="349"/>
                  <a:pt x="102" y="350"/>
                </a:cubicBezTo>
                <a:cubicBezTo>
                  <a:pt x="91" y="332"/>
                  <a:pt x="85" y="312"/>
                  <a:pt x="97" y="293"/>
                </a:cubicBezTo>
                <a:cubicBezTo>
                  <a:pt x="109" y="275"/>
                  <a:pt x="131" y="263"/>
                  <a:pt x="151" y="252"/>
                </a:cubicBezTo>
                <a:cubicBezTo>
                  <a:pt x="194" y="229"/>
                  <a:pt x="244" y="212"/>
                  <a:pt x="282" y="178"/>
                </a:cubicBezTo>
                <a:cubicBezTo>
                  <a:pt x="309" y="154"/>
                  <a:pt x="317" y="114"/>
                  <a:pt x="284" y="90"/>
                </a:cubicBezTo>
                <a:close/>
                <a:moveTo>
                  <a:pt x="90" y="421"/>
                </a:moveTo>
                <a:cubicBezTo>
                  <a:pt x="89" y="421"/>
                  <a:pt x="89" y="421"/>
                  <a:pt x="89" y="421"/>
                </a:cubicBezTo>
                <a:cubicBezTo>
                  <a:pt x="89" y="421"/>
                  <a:pt x="89" y="421"/>
                  <a:pt x="89" y="421"/>
                </a:cubicBezTo>
                <a:cubicBezTo>
                  <a:pt x="89" y="421"/>
                  <a:pt x="90" y="421"/>
                  <a:pt x="90" y="421"/>
                </a:cubicBezTo>
                <a:close/>
                <a:moveTo>
                  <a:pt x="85" y="420"/>
                </a:moveTo>
                <a:cubicBezTo>
                  <a:pt x="85" y="421"/>
                  <a:pt x="84" y="422"/>
                  <a:pt x="83" y="423"/>
                </a:cubicBezTo>
                <a:cubicBezTo>
                  <a:pt x="82" y="423"/>
                  <a:pt x="81" y="424"/>
                  <a:pt x="80" y="424"/>
                </a:cubicBezTo>
                <a:cubicBezTo>
                  <a:pt x="81" y="422"/>
                  <a:pt x="82" y="421"/>
                  <a:pt x="82" y="419"/>
                </a:cubicBezTo>
                <a:cubicBezTo>
                  <a:pt x="83" y="420"/>
                  <a:pt x="84" y="420"/>
                  <a:pt x="85" y="420"/>
                </a:cubicBezTo>
                <a:close/>
                <a:moveTo>
                  <a:pt x="75" y="429"/>
                </a:moveTo>
                <a:cubicBezTo>
                  <a:pt x="76" y="429"/>
                  <a:pt x="76" y="429"/>
                  <a:pt x="77" y="429"/>
                </a:cubicBezTo>
                <a:cubicBezTo>
                  <a:pt x="77" y="429"/>
                  <a:pt x="77" y="429"/>
                  <a:pt x="77" y="429"/>
                </a:cubicBezTo>
                <a:cubicBezTo>
                  <a:pt x="78" y="429"/>
                  <a:pt x="78" y="429"/>
                  <a:pt x="78" y="429"/>
                </a:cubicBezTo>
                <a:cubicBezTo>
                  <a:pt x="78" y="429"/>
                  <a:pt x="78" y="429"/>
                  <a:pt x="78" y="429"/>
                </a:cubicBezTo>
                <a:cubicBezTo>
                  <a:pt x="79" y="429"/>
                  <a:pt x="79" y="428"/>
                  <a:pt x="80" y="428"/>
                </a:cubicBezTo>
                <a:cubicBezTo>
                  <a:pt x="79" y="430"/>
                  <a:pt x="77" y="432"/>
                  <a:pt x="76" y="434"/>
                </a:cubicBezTo>
                <a:cubicBezTo>
                  <a:pt x="76" y="432"/>
                  <a:pt x="76" y="430"/>
                  <a:pt x="75" y="429"/>
                </a:cubicBezTo>
                <a:close/>
                <a:moveTo>
                  <a:pt x="79" y="418"/>
                </a:moveTo>
                <a:cubicBezTo>
                  <a:pt x="78" y="420"/>
                  <a:pt x="77" y="423"/>
                  <a:pt x="76" y="425"/>
                </a:cubicBezTo>
                <a:cubicBezTo>
                  <a:pt x="75" y="425"/>
                  <a:pt x="75" y="426"/>
                  <a:pt x="75" y="426"/>
                </a:cubicBezTo>
                <a:cubicBezTo>
                  <a:pt x="74" y="422"/>
                  <a:pt x="73" y="417"/>
                  <a:pt x="73" y="413"/>
                </a:cubicBezTo>
                <a:cubicBezTo>
                  <a:pt x="74" y="415"/>
                  <a:pt x="77" y="417"/>
                  <a:pt x="79" y="418"/>
                </a:cubicBezTo>
                <a:close/>
                <a:moveTo>
                  <a:pt x="78" y="439"/>
                </a:moveTo>
                <a:cubicBezTo>
                  <a:pt x="80" y="435"/>
                  <a:pt x="82" y="431"/>
                  <a:pt x="85" y="428"/>
                </a:cubicBezTo>
                <a:cubicBezTo>
                  <a:pt x="87" y="427"/>
                  <a:pt x="90" y="427"/>
                  <a:pt x="92" y="426"/>
                </a:cubicBezTo>
                <a:cubicBezTo>
                  <a:pt x="88" y="434"/>
                  <a:pt x="85" y="442"/>
                  <a:pt x="82" y="450"/>
                </a:cubicBezTo>
                <a:cubicBezTo>
                  <a:pt x="84" y="451"/>
                  <a:pt x="84" y="451"/>
                  <a:pt x="84" y="451"/>
                </a:cubicBezTo>
                <a:cubicBezTo>
                  <a:pt x="84" y="452"/>
                  <a:pt x="83" y="453"/>
                  <a:pt x="82" y="454"/>
                </a:cubicBezTo>
                <a:cubicBezTo>
                  <a:pt x="81" y="449"/>
                  <a:pt x="79" y="444"/>
                  <a:pt x="78" y="439"/>
                </a:cubicBezTo>
                <a:close/>
                <a:moveTo>
                  <a:pt x="189" y="523"/>
                </a:moveTo>
                <a:cubicBezTo>
                  <a:pt x="175" y="528"/>
                  <a:pt x="163" y="530"/>
                  <a:pt x="151" y="528"/>
                </a:cubicBezTo>
                <a:cubicBezTo>
                  <a:pt x="151" y="526"/>
                  <a:pt x="149" y="525"/>
                  <a:pt x="148" y="524"/>
                </a:cubicBezTo>
                <a:cubicBezTo>
                  <a:pt x="145" y="526"/>
                  <a:pt x="145" y="526"/>
                  <a:pt x="145" y="526"/>
                </a:cubicBezTo>
                <a:cubicBezTo>
                  <a:pt x="146" y="526"/>
                  <a:pt x="146" y="527"/>
                  <a:pt x="146" y="527"/>
                </a:cubicBezTo>
                <a:cubicBezTo>
                  <a:pt x="141" y="526"/>
                  <a:pt x="136" y="524"/>
                  <a:pt x="131" y="521"/>
                </a:cubicBezTo>
                <a:cubicBezTo>
                  <a:pt x="134" y="517"/>
                  <a:pt x="136" y="512"/>
                  <a:pt x="137" y="507"/>
                </a:cubicBezTo>
                <a:cubicBezTo>
                  <a:pt x="134" y="506"/>
                  <a:pt x="134" y="506"/>
                  <a:pt x="134" y="506"/>
                </a:cubicBezTo>
                <a:cubicBezTo>
                  <a:pt x="132" y="510"/>
                  <a:pt x="130" y="515"/>
                  <a:pt x="128" y="519"/>
                </a:cubicBezTo>
                <a:cubicBezTo>
                  <a:pt x="124" y="517"/>
                  <a:pt x="120" y="514"/>
                  <a:pt x="117" y="511"/>
                </a:cubicBezTo>
                <a:cubicBezTo>
                  <a:pt x="117" y="510"/>
                  <a:pt x="118" y="508"/>
                  <a:pt x="119" y="507"/>
                </a:cubicBezTo>
                <a:cubicBezTo>
                  <a:pt x="121" y="504"/>
                  <a:pt x="125" y="502"/>
                  <a:pt x="129" y="501"/>
                </a:cubicBezTo>
                <a:cubicBezTo>
                  <a:pt x="128" y="497"/>
                  <a:pt x="128" y="497"/>
                  <a:pt x="128" y="497"/>
                </a:cubicBezTo>
                <a:cubicBezTo>
                  <a:pt x="123" y="499"/>
                  <a:pt x="119" y="501"/>
                  <a:pt x="116" y="505"/>
                </a:cubicBezTo>
                <a:cubicBezTo>
                  <a:pt x="115" y="506"/>
                  <a:pt x="114" y="507"/>
                  <a:pt x="114" y="508"/>
                </a:cubicBezTo>
                <a:cubicBezTo>
                  <a:pt x="111" y="505"/>
                  <a:pt x="107" y="502"/>
                  <a:pt x="105" y="498"/>
                </a:cubicBezTo>
                <a:cubicBezTo>
                  <a:pt x="108" y="492"/>
                  <a:pt x="112" y="487"/>
                  <a:pt x="115" y="481"/>
                </a:cubicBezTo>
                <a:cubicBezTo>
                  <a:pt x="112" y="479"/>
                  <a:pt x="112" y="479"/>
                  <a:pt x="112" y="479"/>
                </a:cubicBezTo>
                <a:cubicBezTo>
                  <a:pt x="109" y="484"/>
                  <a:pt x="105" y="489"/>
                  <a:pt x="102" y="495"/>
                </a:cubicBezTo>
                <a:cubicBezTo>
                  <a:pt x="100" y="491"/>
                  <a:pt x="98" y="488"/>
                  <a:pt x="96" y="484"/>
                </a:cubicBezTo>
                <a:cubicBezTo>
                  <a:pt x="100" y="476"/>
                  <a:pt x="104" y="467"/>
                  <a:pt x="108" y="459"/>
                </a:cubicBezTo>
                <a:cubicBezTo>
                  <a:pt x="104" y="457"/>
                  <a:pt x="104" y="457"/>
                  <a:pt x="104" y="457"/>
                </a:cubicBezTo>
                <a:cubicBezTo>
                  <a:pt x="101" y="465"/>
                  <a:pt x="97" y="473"/>
                  <a:pt x="93" y="480"/>
                </a:cubicBezTo>
                <a:cubicBezTo>
                  <a:pt x="90" y="474"/>
                  <a:pt x="87" y="466"/>
                  <a:pt x="84" y="459"/>
                </a:cubicBezTo>
                <a:cubicBezTo>
                  <a:pt x="89" y="450"/>
                  <a:pt x="95" y="442"/>
                  <a:pt x="103" y="437"/>
                </a:cubicBezTo>
                <a:cubicBezTo>
                  <a:pt x="101" y="434"/>
                  <a:pt x="101" y="434"/>
                  <a:pt x="101" y="434"/>
                </a:cubicBezTo>
                <a:cubicBezTo>
                  <a:pt x="95" y="438"/>
                  <a:pt x="91" y="442"/>
                  <a:pt x="87" y="448"/>
                </a:cubicBezTo>
                <a:cubicBezTo>
                  <a:pt x="89" y="440"/>
                  <a:pt x="93" y="433"/>
                  <a:pt x="96" y="425"/>
                </a:cubicBezTo>
                <a:cubicBezTo>
                  <a:pt x="96" y="425"/>
                  <a:pt x="96" y="425"/>
                  <a:pt x="96" y="425"/>
                </a:cubicBezTo>
                <a:cubicBezTo>
                  <a:pt x="106" y="423"/>
                  <a:pt x="115" y="420"/>
                  <a:pt x="125" y="416"/>
                </a:cubicBezTo>
                <a:cubicBezTo>
                  <a:pt x="136" y="414"/>
                  <a:pt x="147" y="412"/>
                  <a:pt x="158" y="410"/>
                </a:cubicBezTo>
                <a:cubicBezTo>
                  <a:pt x="158" y="410"/>
                  <a:pt x="158" y="410"/>
                  <a:pt x="158" y="410"/>
                </a:cubicBezTo>
                <a:cubicBezTo>
                  <a:pt x="159" y="410"/>
                  <a:pt x="160" y="411"/>
                  <a:pt x="161" y="411"/>
                </a:cubicBezTo>
                <a:cubicBezTo>
                  <a:pt x="170" y="409"/>
                  <a:pt x="180" y="405"/>
                  <a:pt x="186" y="399"/>
                </a:cubicBezTo>
                <a:cubicBezTo>
                  <a:pt x="195" y="398"/>
                  <a:pt x="204" y="397"/>
                  <a:pt x="213" y="396"/>
                </a:cubicBezTo>
                <a:cubicBezTo>
                  <a:pt x="213" y="396"/>
                  <a:pt x="213" y="396"/>
                  <a:pt x="214" y="396"/>
                </a:cubicBezTo>
                <a:cubicBezTo>
                  <a:pt x="229" y="441"/>
                  <a:pt x="241" y="502"/>
                  <a:pt x="189" y="523"/>
                </a:cubicBezTo>
                <a:close/>
                <a:moveTo>
                  <a:pt x="191" y="377"/>
                </a:moveTo>
                <a:cubicBezTo>
                  <a:pt x="196" y="380"/>
                  <a:pt x="200" y="384"/>
                  <a:pt x="205" y="388"/>
                </a:cubicBezTo>
                <a:cubicBezTo>
                  <a:pt x="201" y="388"/>
                  <a:pt x="196" y="388"/>
                  <a:pt x="192" y="389"/>
                </a:cubicBezTo>
                <a:cubicBezTo>
                  <a:pt x="193" y="385"/>
                  <a:pt x="193" y="381"/>
                  <a:pt x="191" y="377"/>
                </a:cubicBezTo>
                <a:close/>
                <a:moveTo>
                  <a:pt x="113" y="380"/>
                </a:moveTo>
                <a:cubicBezTo>
                  <a:pt x="113" y="380"/>
                  <a:pt x="113" y="380"/>
                  <a:pt x="114" y="379"/>
                </a:cubicBezTo>
                <a:cubicBezTo>
                  <a:pt x="115" y="379"/>
                  <a:pt x="115" y="379"/>
                  <a:pt x="116" y="378"/>
                </a:cubicBezTo>
                <a:cubicBezTo>
                  <a:pt x="115" y="379"/>
                  <a:pt x="114" y="380"/>
                  <a:pt x="113" y="381"/>
                </a:cubicBezTo>
                <a:cubicBezTo>
                  <a:pt x="113" y="381"/>
                  <a:pt x="113" y="380"/>
                  <a:pt x="113" y="380"/>
                </a:cubicBezTo>
                <a:close/>
                <a:moveTo>
                  <a:pt x="121" y="390"/>
                </a:moveTo>
                <a:cubicBezTo>
                  <a:pt x="121" y="390"/>
                  <a:pt x="121" y="391"/>
                  <a:pt x="121" y="391"/>
                </a:cubicBezTo>
                <a:cubicBezTo>
                  <a:pt x="120" y="390"/>
                  <a:pt x="119" y="389"/>
                  <a:pt x="118" y="388"/>
                </a:cubicBezTo>
                <a:cubicBezTo>
                  <a:pt x="119" y="388"/>
                  <a:pt x="119" y="388"/>
                  <a:pt x="119" y="389"/>
                </a:cubicBezTo>
                <a:cubicBezTo>
                  <a:pt x="120" y="389"/>
                  <a:pt x="121" y="389"/>
                  <a:pt x="121" y="390"/>
                </a:cubicBez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3" name="Freeform 105"/>
          <p:cNvSpPr/>
          <p:nvPr/>
        </p:nvSpPr>
        <p:spPr bwMode="auto">
          <a:xfrm>
            <a:off x="6967682" y="3646940"/>
            <a:ext cx="140944" cy="140944"/>
          </a:xfrm>
          <a:custGeom>
            <a:avLst/>
            <a:gdLst>
              <a:gd name="T0" fmla="*/ 3 w 29"/>
              <a:gd name="T1" fmla="*/ 29 h 29"/>
              <a:gd name="T2" fmla="*/ 29 w 29"/>
              <a:gd name="T3" fmla="*/ 3 h 29"/>
              <a:gd name="T4" fmla="*/ 26 w 29"/>
              <a:gd name="T5" fmla="*/ 0 h 29"/>
              <a:gd name="T6" fmla="*/ 0 w 29"/>
              <a:gd name="T7" fmla="*/ 26 h 29"/>
              <a:gd name="T8" fmla="*/ 3 w 29"/>
              <a:gd name="T9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29">
                <a:moveTo>
                  <a:pt x="3" y="29"/>
                </a:moveTo>
                <a:cubicBezTo>
                  <a:pt x="11" y="20"/>
                  <a:pt x="20" y="12"/>
                  <a:pt x="29" y="3"/>
                </a:cubicBezTo>
                <a:cubicBezTo>
                  <a:pt x="26" y="0"/>
                  <a:pt x="26" y="0"/>
                  <a:pt x="26" y="0"/>
                </a:cubicBezTo>
                <a:cubicBezTo>
                  <a:pt x="17" y="9"/>
                  <a:pt x="9" y="18"/>
                  <a:pt x="0" y="26"/>
                </a:cubicBezTo>
                <a:lnTo>
                  <a:pt x="3" y="29"/>
                </a:ln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4" name="Freeform 106"/>
          <p:cNvSpPr/>
          <p:nvPr/>
        </p:nvSpPr>
        <p:spPr bwMode="auto">
          <a:xfrm>
            <a:off x="6612332" y="1583851"/>
            <a:ext cx="3284595" cy="2257140"/>
          </a:xfrm>
          <a:custGeom>
            <a:avLst/>
            <a:gdLst>
              <a:gd name="T0" fmla="*/ 3 w 597"/>
              <a:gd name="T1" fmla="*/ 121 h 474"/>
              <a:gd name="T2" fmla="*/ 23 w 597"/>
              <a:gd name="T3" fmla="*/ 92 h 474"/>
              <a:gd name="T4" fmla="*/ 24 w 597"/>
              <a:gd name="T5" fmla="*/ 121 h 474"/>
              <a:gd name="T6" fmla="*/ 15 w 597"/>
              <a:gd name="T7" fmla="*/ 137 h 474"/>
              <a:gd name="T8" fmla="*/ 18 w 597"/>
              <a:gd name="T9" fmla="*/ 139 h 474"/>
              <a:gd name="T10" fmla="*/ 25 w 597"/>
              <a:gd name="T11" fmla="*/ 128 h 474"/>
              <a:gd name="T12" fmla="*/ 34 w 597"/>
              <a:gd name="T13" fmla="*/ 258 h 474"/>
              <a:gd name="T14" fmla="*/ 45 w 597"/>
              <a:gd name="T15" fmla="*/ 412 h 474"/>
              <a:gd name="T16" fmla="*/ 11 w 597"/>
              <a:gd name="T17" fmla="*/ 461 h 474"/>
              <a:gd name="T18" fmla="*/ 14 w 597"/>
              <a:gd name="T19" fmla="*/ 463 h 474"/>
              <a:gd name="T20" fmla="*/ 46 w 597"/>
              <a:gd name="T21" fmla="*/ 418 h 474"/>
              <a:gd name="T22" fmla="*/ 46 w 597"/>
              <a:gd name="T23" fmla="*/ 444 h 474"/>
              <a:gd name="T24" fmla="*/ 45 w 597"/>
              <a:gd name="T25" fmla="*/ 446 h 474"/>
              <a:gd name="T26" fmla="*/ 46 w 597"/>
              <a:gd name="T27" fmla="*/ 446 h 474"/>
              <a:gd name="T28" fmla="*/ 45 w 597"/>
              <a:gd name="T29" fmla="*/ 466 h 474"/>
              <a:gd name="T30" fmla="*/ 56 w 597"/>
              <a:gd name="T31" fmla="*/ 467 h 474"/>
              <a:gd name="T32" fmla="*/ 56 w 597"/>
              <a:gd name="T33" fmla="*/ 465 h 474"/>
              <a:gd name="T34" fmla="*/ 59 w 597"/>
              <a:gd name="T35" fmla="*/ 466 h 474"/>
              <a:gd name="T36" fmla="*/ 103 w 597"/>
              <a:gd name="T37" fmla="*/ 400 h 474"/>
              <a:gd name="T38" fmla="*/ 101 w 597"/>
              <a:gd name="T39" fmla="*/ 397 h 474"/>
              <a:gd name="T40" fmla="*/ 56 w 597"/>
              <a:gd name="T41" fmla="*/ 465 h 474"/>
              <a:gd name="T42" fmla="*/ 56 w 597"/>
              <a:gd name="T43" fmla="*/ 437 h 474"/>
              <a:gd name="T44" fmla="*/ 111 w 597"/>
              <a:gd name="T45" fmla="*/ 362 h 474"/>
              <a:gd name="T46" fmla="*/ 108 w 597"/>
              <a:gd name="T47" fmla="*/ 360 h 474"/>
              <a:gd name="T48" fmla="*/ 56 w 597"/>
              <a:gd name="T49" fmla="*/ 432 h 474"/>
              <a:gd name="T50" fmla="*/ 55 w 597"/>
              <a:gd name="T51" fmla="*/ 404 h 474"/>
              <a:gd name="T52" fmla="*/ 78 w 597"/>
              <a:gd name="T53" fmla="*/ 373 h 474"/>
              <a:gd name="T54" fmla="*/ 144 w 597"/>
              <a:gd name="T55" fmla="*/ 300 h 474"/>
              <a:gd name="T56" fmla="*/ 142 w 597"/>
              <a:gd name="T57" fmla="*/ 297 h 474"/>
              <a:gd name="T58" fmla="*/ 75 w 597"/>
              <a:gd name="T59" fmla="*/ 370 h 474"/>
              <a:gd name="T60" fmla="*/ 55 w 597"/>
              <a:gd name="T61" fmla="*/ 399 h 474"/>
              <a:gd name="T62" fmla="*/ 44 w 597"/>
              <a:gd name="T63" fmla="*/ 259 h 474"/>
              <a:gd name="T64" fmla="*/ 36 w 597"/>
              <a:gd name="T65" fmla="*/ 149 h 474"/>
              <a:gd name="T66" fmla="*/ 34 w 597"/>
              <a:gd name="T67" fmla="*/ 113 h 474"/>
              <a:gd name="T68" fmla="*/ 110 w 597"/>
              <a:gd name="T69" fmla="*/ 40 h 474"/>
              <a:gd name="T70" fmla="*/ 109 w 597"/>
              <a:gd name="T71" fmla="*/ 36 h 474"/>
              <a:gd name="T72" fmla="*/ 33 w 597"/>
              <a:gd name="T73" fmla="*/ 107 h 474"/>
              <a:gd name="T74" fmla="*/ 32 w 597"/>
              <a:gd name="T75" fmla="*/ 79 h 474"/>
              <a:gd name="T76" fmla="*/ 34 w 597"/>
              <a:gd name="T77" fmla="*/ 76 h 474"/>
              <a:gd name="T78" fmla="*/ 69 w 597"/>
              <a:gd name="T79" fmla="*/ 43 h 474"/>
              <a:gd name="T80" fmla="*/ 68 w 597"/>
              <a:gd name="T81" fmla="*/ 40 h 474"/>
              <a:gd name="T82" fmla="*/ 31 w 597"/>
              <a:gd name="T83" fmla="*/ 73 h 474"/>
              <a:gd name="T84" fmla="*/ 29 w 597"/>
              <a:gd name="T85" fmla="*/ 36 h 474"/>
              <a:gd name="T86" fmla="*/ 307 w 597"/>
              <a:gd name="T87" fmla="*/ 15 h 474"/>
              <a:gd name="T88" fmla="*/ 590 w 597"/>
              <a:gd name="T89" fmla="*/ 12 h 474"/>
              <a:gd name="T90" fmla="*/ 591 w 597"/>
              <a:gd name="T91" fmla="*/ 2 h 474"/>
              <a:gd name="T92" fmla="*/ 301 w 597"/>
              <a:gd name="T93" fmla="*/ 6 h 474"/>
              <a:gd name="T94" fmla="*/ 29 w 597"/>
              <a:gd name="T95" fmla="*/ 30 h 474"/>
              <a:gd name="T96" fmla="*/ 28 w 597"/>
              <a:gd name="T97" fmla="*/ 27 h 474"/>
              <a:gd name="T98" fmla="*/ 23 w 597"/>
              <a:gd name="T99" fmla="*/ 27 h 474"/>
              <a:gd name="T100" fmla="*/ 23 w 597"/>
              <a:gd name="T101" fmla="*/ 31 h 474"/>
              <a:gd name="T102" fmla="*/ 22 w 597"/>
              <a:gd name="T103" fmla="*/ 31 h 474"/>
              <a:gd name="T104" fmla="*/ 23 w 597"/>
              <a:gd name="T105" fmla="*/ 36 h 474"/>
              <a:gd name="T106" fmla="*/ 23 w 597"/>
              <a:gd name="T107" fmla="*/ 36 h 474"/>
              <a:gd name="T108" fmla="*/ 22 w 597"/>
              <a:gd name="T109" fmla="*/ 85 h 474"/>
              <a:gd name="T110" fmla="*/ 0 w 597"/>
              <a:gd name="T111" fmla="*/ 119 h 474"/>
              <a:gd name="T112" fmla="*/ 3 w 597"/>
              <a:gd name="T113" fmla="*/ 121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97" h="474">
                <a:moveTo>
                  <a:pt x="3" y="121"/>
                </a:moveTo>
                <a:cubicBezTo>
                  <a:pt x="9" y="113"/>
                  <a:pt x="16" y="102"/>
                  <a:pt x="23" y="92"/>
                </a:cubicBezTo>
                <a:cubicBezTo>
                  <a:pt x="23" y="102"/>
                  <a:pt x="24" y="111"/>
                  <a:pt x="24" y="121"/>
                </a:cubicBezTo>
                <a:cubicBezTo>
                  <a:pt x="21" y="127"/>
                  <a:pt x="18" y="132"/>
                  <a:pt x="15" y="137"/>
                </a:cubicBezTo>
                <a:cubicBezTo>
                  <a:pt x="18" y="139"/>
                  <a:pt x="18" y="139"/>
                  <a:pt x="18" y="139"/>
                </a:cubicBezTo>
                <a:cubicBezTo>
                  <a:pt x="20" y="135"/>
                  <a:pt x="22" y="131"/>
                  <a:pt x="25" y="128"/>
                </a:cubicBezTo>
                <a:cubicBezTo>
                  <a:pt x="28" y="171"/>
                  <a:pt x="33" y="215"/>
                  <a:pt x="34" y="258"/>
                </a:cubicBezTo>
                <a:cubicBezTo>
                  <a:pt x="36" y="309"/>
                  <a:pt x="43" y="360"/>
                  <a:pt x="45" y="412"/>
                </a:cubicBezTo>
                <a:cubicBezTo>
                  <a:pt x="33" y="429"/>
                  <a:pt x="22" y="446"/>
                  <a:pt x="11" y="461"/>
                </a:cubicBezTo>
                <a:cubicBezTo>
                  <a:pt x="14" y="463"/>
                  <a:pt x="14" y="463"/>
                  <a:pt x="14" y="463"/>
                </a:cubicBezTo>
                <a:cubicBezTo>
                  <a:pt x="24" y="450"/>
                  <a:pt x="34" y="434"/>
                  <a:pt x="46" y="418"/>
                </a:cubicBezTo>
                <a:cubicBezTo>
                  <a:pt x="46" y="427"/>
                  <a:pt x="46" y="436"/>
                  <a:pt x="46" y="444"/>
                </a:cubicBezTo>
                <a:cubicBezTo>
                  <a:pt x="46" y="445"/>
                  <a:pt x="45" y="445"/>
                  <a:pt x="45" y="446"/>
                </a:cubicBezTo>
                <a:cubicBezTo>
                  <a:pt x="46" y="446"/>
                  <a:pt x="46" y="446"/>
                  <a:pt x="46" y="446"/>
                </a:cubicBezTo>
                <a:cubicBezTo>
                  <a:pt x="46" y="453"/>
                  <a:pt x="46" y="460"/>
                  <a:pt x="45" y="466"/>
                </a:cubicBezTo>
                <a:cubicBezTo>
                  <a:pt x="45" y="473"/>
                  <a:pt x="55" y="474"/>
                  <a:pt x="56" y="467"/>
                </a:cubicBezTo>
                <a:cubicBezTo>
                  <a:pt x="56" y="466"/>
                  <a:pt x="56" y="465"/>
                  <a:pt x="56" y="465"/>
                </a:cubicBezTo>
                <a:cubicBezTo>
                  <a:pt x="59" y="466"/>
                  <a:pt x="59" y="466"/>
                  <a:pt x="59" y="466"/>
                </a:cubicBezTo>
                <a:cubicBezTo>
                  <a:pt x="71" y="442"/>
                  <a:pt x="84" y="418"/>
                  <a:pt x="103" y="400"/>
                </a:cubicBezTo>
                <a:cubicBezTo>
                  <a:pt x="101" y="397"/>
                  <a:pt x="101" y="397"/>
                  <a:pt x="101" y="397"/>
                </a:cubicBezTo>
                <a:cubicBezTo>
                  <a:pt x="81" y="416"/>
                  <a:pt x="67" y="440"/>
                  <a:pt x="56" y="465"/>
                </a:cubicBezTo>
                <a:cubicBezTo>
                  <a:pt x="56" y="456"/>
                  <a:pt x="56" y="446"/>
                  <a:pt x="56" y="437"/>
                </a:cubicBezTo>
                <a:cubicBezTo>
                  <a:pt x="76" y="413"/>
                  <a:pt x="94" y="389"/>
                  <a:pt x="111" y="362"/>
                </a:cubicBezTo>
                <a:cubicBezTo>
                  <a:pt x="108" y="360"/>
                  <a:pt x="108" y="360"/>
                  <a:pt x="108" y="360"/>
                </a:cubicBezTo>
                <a:cubicBezTo>
                  <a:pt x="92" y="385"/>
                  <a:pt x="74" y="408"/>
                  <a:pt x="56" y="432"/>
                </a:cubicBezTo>
                <a:cubicBezTo>
                  <a:pt x="56" y="423"/>
                  <a:pt x="56" y="413"/>
                  <a:pt x="55" y="404"/>
                </a:cubicBezTo>
                <a:cubicBezTo>
                  <a:pt x="62" y="394"/>
                  <a:pt x="70" y="383"/>
                  <a:pt x="78" y="373"/>
                </a:cubicBezTo>
                <a:cubicBezTo>
                  <a:pt x="101" y="341"/>
                  <a:pt x="124" y="313"/>
                  <a:pt x="144" y="300"/>
                </a:cubicBezTo>
                <a:cubicBezTo>
                  <a:pt x="142" y="297"/>
                  <a:pt x="142" y="297"/>
                  <a:pt x="142" y="297"/>
                </a:cubicBezTo>
                <a:cubicBezTo>
                  <a:pt x="121" y="311"/>
                  <a:pt x="98" y="339"/>
                  <a:pt x="75" y="370"/>
                </a:cubicBezTo>
                <a:cubicBezTo>
                  <a:pt x="68" y="380"/>
                  <a:pt x="61" y="389"/>
                  <a:pt x="55" y="399"/>
                </a:cubicBezTo>
                <a:cubicBezTo>
                  <a:pt x="51" y="352"/>
                  <a:pt x="45" y="305"/>
                  <a:pt x="44" y="259"/>
                </a:cubicBezTo>
                <a:cubicBezTo>
                  <a:pt x="43" y="222"/>
                  <a:pt x="39" y="186"/>
                  <a:pt x="36" y="149"/>
                </a:cubicBezTo>
                <a:cubicBezTo>
                  <a:pt x="35" y="137"/>
                  <a:pt x="34" y="125"/>
                  <a:pt x="34" y="113"/>
                </a:cubicBezTo>
                <a:cubicBezTo>
                  <a:pt x="53" y="82"/>
                  <a:pt x="78" y="54"/>
                  <a:pt x="110" y="40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77" y="50"/>
                  <a:pt x="53" y="77"/>
                  <a:pt x="33" y="107"/>
                </a:cubicBezTo>
                <a:cubicBezTo>
                  <a:pt x="33" y="97"/>
                  <a:pt x="32" y="88"/>
                  <a:pt x="32" y="79"/>
                </a:cubicBezTo>
                <a:cubicBezTo>
                  <a:pt x="32" y="78"/>
                  <a:pt x="33" y="77"/>
                  <a:pt x="34" y="76"/>
                </a:cubicBezTo>
                <a:cubicBezTo>
                  <a:pt x="45" y="61"/>
                  <a:pt x="57" y="48"/>
                  <a:pt x="69" y="43"/>
                </a:cubicBezTo>
                <a:cubicBezTo>
                  <a:pt x="68" y="40"/>
                  <a:pt x="68" y="40"/>
                  <a:pt x="68" y="40"/>
                </a:cubicBezTo>
                <a:cubicBezTo>
                  <a:pt x="55" y="45"/>
                  <a:pt x="43" y="58"/>
                  <a:pt x="31" y="73"/>
                </a:cubicBezTo>
                <a:cubicBezTo>
                  <a:pt x="31" y="60"/>
                  <a:pt x="30" y="48"/>
                  <a:pt x="29" y="36"/>
                </a:cubicBezTo>
                <a:cubicBezTo>
                  <a:pt x="121" y="24"/>
                  <a:pt x="214" y="18"/>
                  <a:pt x="307" y="15"/>
                </a:cubicBezTo>
                <a:cubicBezTo>
                  <a:pt x="401" y="11"/>
                  <a:pt x="495" y="13"/>
                  <a:pt x="590" y="12"/>
                </a:cubicBezTo>
                <a:cubicBezTo>
                  <a:pt x="596" y="12"/>
                  <a:pt x="597" y="2"/>
                  <a:pt x="591" y="2"/>
                </a:cubicBezTo>
                <a:cubicBezTo>
                  <a:pt x="494" y="0"/>
                  <a:pt x="397" y="2"/>
                  <a:pt x="301" y="6"/>
                </a:cubicBezTo>
                <a:cubicBezTo>
                  <a:pt x="210" y="9"/>
                  <a:pt x="119" y="15"/>
                  <a:pt x="29" y="30"/>
                </a:cubicBezTo>
                <a:cubicBezTo>
                  <a:pt x="29" y="29"/>
                  <a:pt x="28" y="28"/>
                  <a:pt x="28" y="27"/>
                </a:cubicBezTo>
                <a:cubicBezTo>
                  <a:pt x="28" y="24"/>
                  <a:pt x="24" y="24"/>
                  <a:pt x="23" y="27"/>
                </a:cubicBezTo>
                <a:cubicBezTo>
                  <a:pt x="23" y="28"/>
                  <a:pt x="23" y="29"/>
                  <a:pt x="23" y="31"/>
                </a:cubicBezTo>
                <a:cubicBezTo>
                  <a:pt x="23" y="31"/>
                  <a:pt x="22" y="31"/>
                  <a:pt x="22" y="31"/>
                </a:cubicBezTo>
                <a:cubicBezTo>
                  <a:pt x="18" y="31"/>
                  <a:pt x="19" y="37"/>
                  <a:pt x="23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2" y="53"/>
                  <a:pt x="22" y="69"/>
                  <a:pt x="22" y="85"/>
                </a:cubicBezTo>
                <a:cubicBezTo>
                  <a:pt x="14" y="97"/>
                  <a:pt x="7" y="109"/>
                  <a:pt x="0" y="119"/>
                </a:cubicBezTo>
                <a:lnTo>
                  <a:pt x="3" y="121"/>
                </a:ln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0" name="Freeform 113"/>
          <p:cNvSpPr>
            <a:spLocks noEditPoints="1"/>
          </p:cNvSpPr>
          <p:nvPr/>
        </p:nvSpPr>
        <p:spPr bwMode="auto">
          <a:xfrm>
            <a:off x="6992194" y="3975808"/>
            <a:ext cx="91919" cy="130730"/>
          </a:xfrm>
          <a:custGeom>
            <a:avLst/>
            <a:gdLst>
              <a:gd name="T0" fmla="*/ 18 w 19"/>
              <a:gd name="T1" fmla="*/ 17 h 27"/>
              <a:gd name="T2" fmla="*/ 18 w 19"/>
              <a:gd name="T3" fmla="*/ 17 h 27"/>
              <a:gd name="T4" fmla="*/ 18 w 19"/>
              <a:gd name="T5" fmla="*/ 17 h 27"/>
              <a:gd name="T6" fmla="*/ 19 w 19"/>
              <a:gd name="T7" fmla="*/ 13 h 27"/>
              <a:gd name="T8" fmla="*/ 15 w 19"/>
              <a:gd name="T9" fmla="*/ 12 h 27"/>
              <a:gd name="T10" fmla="*/ 12 w 19"/>
              <a:gd name="T11" fmla="*/ 10 h 27"/>
              <a:gd name="T12" fmla="*/ 12 w 19"/>
              <a:gd name="T13" fmla="*/ 10 h 27"/>
              <a:gd name="T14" fmla="*/ 12 w 19"/>
              <a:gd name="T15" fmla="*/ 10 h 27"/>
              <a:gd name="T16" fmla="*/ 10 w 19"/>
              <a:gd name="T17" fmla="*/ 9 h 27"/>
              <a:gd name="T18" fmla="*/ 12 w 19"/>
              <a:gd name="T19" fmla="*/ 7 h 27"/>
              <a:gd name="T20" fmla="*/ 13 w 19"/>
              <a:gd name="T21" fmla="*/ 4 h 27"/>
              <a:gd name="T22" fmla="*/ 3 w 19"/>
              <a:gd name="T23" fmla="*/ 0 h 27"/>
              <a:gd name="T24" fmla="*/ 0 w 19"/>
              <a:gd name="T25" fmla="*/ 4 h 27"/>
              <a:gd name="T26" fmla="*/ 3 w 19"/>
              <a:gd name="T27" fmla="*/ 16 h 27"/>
              <a:gd name="T28" fmla="*/ 10 w 19"/>
              <a:gd name="T29" fmla="*/ 25 h 27"/>
              <a:gd name="T30" fmla="*/ 16 w 19"/>
              <a:gd name="T31" fmla="*/ 23 h 27"/>
              <a:gd name="T32" fmla="*/ 15 w 19"/>
              <a:gd name="T33" fmla="*/ 19 h 27"/>
              <a:gd name="T34" fmla="*/ 15 w 19"/>
              <a:gd name="T35" fmla="*/ 16 h 27"/>
              <a:gd name="T36" fmla="*/ 15 w 19"/>
              <a:gd name="T37" fmla="*/ 16 h 27"/>
              <a:gd name="T38" fmla="*/ 16 w 19"/>
              <a:gd name="T39" fmla="*/ 16 h 27"/>
              <a:gd name="T40" fmla="*/ 18 w 19"/>
              <a:gd name="T41" fmla="*/ 17 h 27"/>
              <a:gd name="T42" fmla="*/ 6 w 19"/>
              <a:gd name="T43" fmla="*/ 7 h 27"/>
              <a:gd name="T44" fmla="*/ 6 w 19"/>
              <a:gd name="T45" fmla="*/ 6 h 27"/>
              <a:gd name="T46" fmla="*/ 7 w 19"/>
              <a:gd name="T47" fmla="*/ 6 h 27"/>
              <a:gd name="T48" fmla="*/ 6 w 19"/>
              <a:gd name="T49" fmla="*/ 7 h 27"/>
              <a:gd name="T50" fmla="*/ 13 w 19"/>
              <a:gd name="T51" fmla="*/ 16 h 27"/>
              <a:gd name="T52" fmla="*/ 14 w 19"/>
              <a:gd name="T53" fmla="*/ 15 h 27"/>
              <a:gd name="T54" fmla="*/ 14 w 19"/>
              <a:gd name="T55" fmla="*/ 15 h 27"/>
              <a:gd name="T56" fmla="*/ 13 w 19"/>
              <a:gd name="T57" fmla="*/ 16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9" h="27">
                <a:moveTo>
                  <a:pt x="18" y="17"/>
                </a:move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3"/>
                  <a:pt x="17" y="12"/>
                  <a:pt x="15" y="12"/>
                </a:cubicBezTo>
                <a:cubicBezTo>
                  <a:pt x="15" y="11"/>
                  <a:pt x="14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1" y="10"/>
                  <a:pt x="11" y="9"/>
                  <a:pt x="10" y="9"/>
                </a:cubicBezTo>
                <a:cubicBezTo>
                  <a:pt x="12" y="7"/>
                  <a:pt x="12" y="7"/>
                  <a:pt x="12" y="7"/>
                </a:cubicBezTo>
                <a:cubicBezTo>
                  <a:pt x="14" y="8"/>
                  <a:pt x="16" y="5"/>
                  <a:pt x="13" y="4"/>
                </a:cubicBezTo>
                <a:cubicBezTo>
                  <a:pt x="10" y="2"/>
                  <a:pt x="6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1" y="8"/>
                  <a:pt x="1" y="12"/>
                  <a:pt x="3" y="16"/>
                </a:cubicBezTo>
                <a:cubicBezTo>
                  <a:pt x="5" y="20"/>
                  <a:pt x="8" y="22"/>
                  <a:pt x="10" y="25"/>
                </a:cubicBezTo>
                <a:cubicBezTo>
                  <a:pt x="12" y="27"/>
                  <a:pt x="16" y="26"/>
                  <a:pt x="16" y="23"/>
                </a:cubicBezTo>
                <a:cubicBezTo>
                  <a:pt x="16" y="22"/>
                  <a:pt x="16" y="20"/>
                  <a:pt x="15" y="19"/>
                </a:cubicBezTo>
                <a:cubicBezTo>
                  <a:pt x="15" y="18"/>
                  <a:pt x="15" y="17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6" y="16"/>
                  <a:pt x="16" y="16"/>
                </a:cubicBezTo>
                <a:cubicBezTo>
                  <a:pt x="17" y="16"/>
                  <a:pt x="17" y="17"/>
                  <a:pt x="18" y="17"/>
                </a:cubicBezTo>
                <a:close/>
                <a:moveTo>
                  <a:pt x="6" y="7"/>
                </a:moveTo>
                <a:cubicBezTo>
                  <a:pt x="6" y="7"/>
                  <a:pt x="6" y="7"/>
                  <a:pt x="6" y="6"/>
                </a:cubicBezTo>
                <a:cubicBezTo>
                  <a:pt x="6" y="6"/>
                  <a:pt x="7" y="6"/>
                  <a:pt x="7" y="6"/>
                </a:cubicBezTo>
                <a:cubicBezTo>
                  <a:pt x="7" y="7"/>
                  <a:pt x="7" y="7"/>
                  <a:pt x="6" y="7"/>
                </a:cubicBezTo>
                <a:close/>
                <a:moveTo>
                  <a:pt x="13" y="16"/>
                </a:moveTo>
                <a:cubicBezTo>
                  <a:pt x="13" y="16"/>
                  <a:pt x="14" y="16"/>
                  <a:pt x="14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6"/>
                  <a:pt x="13" y="16"/>
                  <a:pt x="13" y="16"/>
                </a:cubicBez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771653" y="1431338"/>
            <a:ext cx="2621280" cy="4603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sz="2400" b="1" dirty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什么是财务自由？</a:t>
            </a:r>
            <a:endParaRPr kumimoji="1" lang="zh-CN" altLang="en-US" sz="2400" b="1" dirty="0" smtClean="0">
              <a:solidFill>
                <a:srgbClr val="3B5B84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745490" y="1891665"/>
            <a:ext cx="4833620" cy="39693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indent="457200" algn="just" fontAlgn="auto">
              <a:lnSpc>
                <a:spcPct val="200000"/>
              </a:lnSpc>
              <a:buFont typeface="Arial" panose="020B0604020202020204" pitchFamily="34" charset="0"/>
              <a:buNone/>
              <a:extLst>
                <a:ext uri="{35155182-B16C-46BC-9424-99874614C6A1}">
                  <wpsdc:indentchars xmlns:wpsdc="http://www.wps.cn/officeDocument/2017/drawingmlCustomData" val="200" checksum="59296752"/>
                </a:ext>
              </a:extLst>
            </a:pP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一个人不需要为生活开销而努力，个人资产产生的被动收入，超过了他日常必需开支。简单说，就是</a:t>
            </a:r>
            <a:r>
              <a:rPr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赚的钱超过了花的钱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，不愁吃穿，买东西不用打折，下馆子想吃啥吃啥，想旅游说走就走，当然他可能更缺的是时间，不过肯定不差钱。希望我们每位同学</a:t>
            </a:r>
            <a:r>
              <a:rPr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从现在开始都能合理规划自己的收入，合理理财。</a:t>
            </a:r>
            <a:endParaRPr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1558925" y="424180"/>
            <a:ext cx="16052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思考一下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pic>
        <p:nvPicPr>
          <p:cNvPr id="10" name="图片 9" descr="logo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" name="Freeform 103"/>
          <p:cNvSpPr>
            <a:spLocks noEditPoints="1"/>
          </p:cNvSpPr>
          <p:nvPr/>
        </p:nvSpPr>
        <p:spPr bwMode="auto">
          <a:xfrm>
            <a:off x="6473190" y="4414520"/>
            <a:ext cx="3709670" cy="899160"/>
          </a:xfrm>
          <a:custGeom>
            <a:avLst/>
            <a:gdLst>
              <a:gd name="T0" fmla="*/ 773 w 804"/>
              <a:gd name="T1" fmla="*/ 89 h 211"/>
              <a:gd name="T2" fmla="*/ 736 w 804"/>
              <a:gd name="T3" fmla="*/ 77 h 211"/>
              <a:gd name="T4" fmla="*/ 673 w 804"/>
              <a:gd name="T5" fmla="*/ 77 h 211"/>
              <a:gd name="T6" fmla="*/ 541 w 804"/>
              <a:gd name="T7" fmla="*/ 105 h 211"/>
              <a:gd name="T8" fmla="*/ 503 w 804"/>
              <a:gd name="T9" fmla="*/ 74 h 211"/>
              <a:gd name="T10" fmla="*/ 231 w 804"/>
              <a:gd name="T11" fmla="*/ 49 h 211"/>
              <a:gd name="T12" fmla="*/ 178 w 804"/>
              <a:gd name="T13" fmla="*/ 45 h 211"/>
              <a:gd name="T14" fmla="*/ 92 w 804"/>
              <a:gd name="T15" fmla="*/ 100 h 211"/>
              <a:gd name="T16" fmla="*/ 85 w 804"/>
              <a:gd name="T17" fmla="*/ 176 h 211"/>
              <a:gd name="T18" fmla="*/ 92 w 804"/>
              <a:gd name="T19" fmla="*/ 185 h 211"/>
              <a:gd name="T20" fmla="*/ 55 w 804"/>
              <a:gd name="T21" fmla="*/ 23 h 211"/>
              <a:gd name="T22" fmla="*/ 66 w 804"/>
              <a:gd name="T23" fmla="*/ 33 h 211"/>
              <a:gd name="T24" fmla="*/ 82 w 804"/>
              <a:gd name="T25" fmla="*/ 31 h 211"/>
              <a:gd name="T26" fmla="*/ 92 w 804"/>
              <a:gd name="T27" fmla="*/ 25 h 211"/>
              <a:gd name="T28" fmla="*/ 439 w 804"/>
              <a:gd name="T29" fmla="*/ 23 h 211"/>
              <a:gd name="T30" fmla="*/ 66 w 804"/>
              <a:gd name="T31" fmla="*/ 11 h 211"/>
              <a:gd name="T32" fmla="*/ 55 w 804"/>
              <a:gd name="T33" fmla="*/ 14 h 211"/>
              <a:gd name="T34" fmla="*/ 4 w 804"/>
              <a:gd name="T35" fmla="*/ 180 h 211"/>
              <a:gd name="T36" fmla="*/ 0 w 804"/>
              <a:gd name="T37" fmla="*/ 208 h 211"/>
              <a:gd name="T38" fmla="*/ 29 w 804"/>
              <a:gd name="T39" fmla="*/ 209 h 211"/>
              <a:gd name="T40" fmla="*/ 285 w 804"/>
              <a:gd name="T41" fmla="*/ 183 h 211"/>
              <a:gd name="T42" fmla="*/ 466 w 804"/>
              <a:gd name="T43" fmla="*/ 180 h 211"/>
              <a:gd name="T44" fmla="*/ 572 w 804"/>
              <a:gd name="T45" fmla="*/ 171 h 211"/>
              <a:gd name="T46" fmla="*/ 647 w 804"/>
              <a:gd name="T47" fmla="*/ 179 h 211"/>
              <a:gd name="T48" fmla="*/ 719 w 804"/>
              <a:gd name="T49" fmla="*/ 133 h 211"/>
              <a:gd name="T50" fmla="*/ 762 w 804"/>
              <a:gd name="T51" fmla="*/ 126 h 211"/>
              <a:gd name="T52" fmla="*/ 662 w 804"/>
              <a:gd name="T53" fmla="*/ 113 h 211"/>
              <a:gd name="T54" fmla="*/ 600 w 804"/>
              <a:gd name="T55" fmla="*/ 114 h 211"/>
              <a:gd name="T56" fmla="*/ 207 w 804"/>
              <a:gd name="T57" fmla="*/ 111 h 211"/>
              <a:gd name="T58" fmla="*/ 214 w 804"/>
              <a:gd name="T59" fmla="*/ 111 h 211"/>
              <a:gd name="T60" fmla="*/ 157 w 804"/>
              <a:gd name="T61" fmla="*/ 110 h 211"/>
              <a:gd name="T62" fmla="*/ 158 w 804"/>
              <a:gd name="T63" fmla="*/ 158 h 211"/>
              <a:gd name="T64" fmla="*/ 131 w 804"/>
              <a:gd name="T65" fmla="*/ 163 h 211"/>
              <a:gd name="T66" fmla="*/ 330 w 804"/>
              <a:gd name="T67" fmla="*/ 150 h 211"/>
              <a:gd name="T68" fmla="*/ 332 w 804"/>
              <a:gd name="T69" fmla="*/ 141 h 211"/>
              <a:gd name="T70" fmla="*/ 345 w 804"/>
              <a:gd name="T71" fmla="*/ 113 h 211"/>
              <a:gd name="T72" fmla="*/ 499 w 804"/>
              <a:gd name="T73" fmla="*/ 67 h 211"/>
              <a:gd name="T74" fmla="*/ 243 w 804"/>
              <a:gd name="T75" fmla="*/ 58 h 211"/>
              <a:gd name="T76" fmla="*/ 361 w 804"/>
              <a:gd name="T77" fmla="*/ 69 h 211"/>
              <a:gd name="T78" fmla="*/ 220 w 804"/>
              <a:gd name="T79" fmla="*/ 80 h 211"/>
              <a:gd name="T80" fmla="*/ 177 w 804"/>
              <a:gd name="T81" fmla="*/ 56 h 211"/>
              <a:gd name="T82" fmla="*/ 169 w 804"/>
              <a:gd name="T83" fmla="*/ 56 h 211"/>
              <a:gd name="T84" fmla="*/ 128 w 804"/>
              <a:gd name="T85" fmla="*/ 139 h 211"/>
              <a:gd name="T86" fmla="*/ 127 w 804"/>
              <a:gd name="T87" fmla="*/ 146 h 211"/>
              <a:gd name="T88" fmla="*/ 159 w 804"/>
              <a:gd name="T89" fmla="*/ 174 h 211"/>
              <a:gd name="T90" fmla="*/ 73 w 804"/>
              <a:gd name="T91" fmla="*/ 188 h 211"/>
              <a:gd name="T92" fmla="*/ 72 w 804"/>
              <a:gd name="T93" fmla="*/ 187 h 211"/>
              <a:gd name="T94" fmla="*/ 84 w 804"/>
              <a:gd name="T95" fmla="*/ 193 h 211"/>
              <a:gd name="T96" fmla="*/ 65 w 804"/>
              <a:gd name="T97" fmla="*/ 197 h 211"/>
              <a:gd name="T98" fmla="*/ 66 w 804"/>
              <a:gd name="T99" fmla="*/ 24 h 211"/>
              <a:gd name="T100" fmla="*/ 62 w 804"/>
              <a:gd name="T101" fmla="*/ 25 h 211"/>
              <a:gd name="T102" fmla="*/ 65 w 804"/>
              <a:gd name="T103" fmla="*/ 29 h 211"/>
              <a:gd name="T104" fmla="*/ 58 w 804"/>
              <a:gd name="T105" fmla="*/ 18 h 211"/>
              <a:gd name="T106" fmla="*/ 20 w 804"/>
              <a:gd name="T107" fmla="*/ 201 h 211"/>
              <a:gd name="T108" fmla="*/ 107 w 804"/>
              <a:gd name="T109" fmla="*/ 185 h 211"/>
              <a:gd name="T110" fmla="*/ 382 w 804"/>
              <a:gd name="T111" fmla="*/ 151 h 211"/>
              <a:gd name="T112" fmla="*/ 472 w 804"/>
              <a:gd name="T113" fmla="*/ 150 h 211"/>
              <a:gd name="T114" fmla="*/ 478 w 804"/>
              <a:gd name="T115" fmla="*/ 162 h 211"/>
              <a:gd name="T116" fmla="*/ 565 w 804"/>
              <a:gd name="T117" fmla="*/ 161 h 211"/>
              <a:gd name="T118" fmla="*/ 670 w 804"/>
              <a:gd name="T119" fmla="*/ 112 h 211"/>
              <a:gd name="T120" fmla="*/ 757 w 804"/>
              <a:gd name="T121" fmla="*/ 118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04" h="211">
                <a:moveTo>
                  <a:pt x="769" y="117"/>
                </a:moveTo>
                <a:cubicBezTo>
                  <a:pt x="768" y="117"/>
                  <a:pt x="768" y="117"/>
                  <a:pt x="767" y="118"/>
                </a:cubicBezTo>
                <a:cubicBezTo>
                  <a:pt x="772" y="109"/>
                  <a:pt x="777" y="101"/>
                  <a:pt x="781" y="93"/>
                </a:cubicBezTo>
                <a:cubicBezTo>
                  <a:pt x="786" y="82"/>
                  <a:pt x="793" y="70"/>
                  <a:pt x="794" y="59"/>
                </a:cubicBezTo>
                <a:cubicBezTo>
                  <a:pt x="795" y="56"/>
                  <a:pt x="790" y="56"/>
                  <a:pt x="790" y="59"/>
                </a:cubicBezTo>
                <a:cubicBezTo>
                  <a:pt x="789" y="59"/>
                  <a:pt x="786" y="64"/>
                  <a:pt x="785" y="65"/>
                </a:cubicBezTo>
                <a:cubicBezTo>
                  <a:pt x="781" y="73"/>
                  <a:pt x="777" y="81"/>
                  <a:pt x="773" y="89"/>
                </a:cubicBezTo>
                <a:cubicBezTo>
                  <a:pt x="771" y="91"/>
                  <a:pt x="770" y="94"/>
                  <a:pt x="768" y="97"/>
                </a:cubicBezTo>
                <a:cubicBezTo>
                  <a:pt x="768" y="97"/>
                  <a:pt x="767" y="97"/>
                  <a:pt x="766" y="97"/>
                </a:cubicBezTo>
                <a:cubicBezTo>
                  <a:pt x="757" y="97"/>
                  <a:pt x="749" y="98"/>
                  <a:pt x="740" y="98"/>
                </a:cubicBezTo>
                <a:cubicBezTo>
                  <a:pt x="743" y="87"/>
                  <a:pt x="745" y="76"/>
                  <a:pt x="746" y="64"/>
                </a:cubicBezTo>
                <a:cubicBezTo>
                  <a:pt x="746" y="61"/>
                  <a:pt x="742" y="60"/>
                  <a:pt x="740" y="62"/>
                </a:cubicBezTo>
                <a:cubicBezTo>
                  <a:pt x="737" y="65"/>
                  <a:pt x="735" y="68"/>
                  <a:pt x="732" y="72"/>
                </a:cubicBezTo>
                <a:cubicBezTo>
                  <a:pt x="731" y="75"/>
                  <a:pt x="734" y="78"/>
                  <a:pt x="736" y="77"/>
                </a:cubicBezTo>
                <a:cubicBezTo>
                  <a:pt x="735" y="84"/>
                  <a:pt x="733" y="91"/>
                  <a:pt x="730" y="99"/>
                </a:cubicBezTo>
                <a:cubicBezTo>
                  <a:pt x="711" y="100"/>
                  <a:pt x="692" y="100"/>
                  <a:pt x="673" y="101"/>
                </a:cubicBezTo>
                <a:cubicBezTo>
                  <a:pt x="675" y="94"/>
                  <a:pt x="676" y="88"/>
                  <a:pt x="679" y="81"/>
                </a:cubicBezTo>
                <a:cubicBezTo>
                  <a:pt x="680" y="78"/>
                  <a:pt x="682" y="74"/>
                  <a:pt x="681" y="70"/>
                </a:cubicBezTo>
                <a:cubicBezTo>
                  <a:pt x="681" y="69"/>
                  <a:pt x="680" y="68"/>
                  <a:pt x="679" y="68"/>
                </a:cubicBezTo>
                <a:cubicBezTo>
                  <a:pt x="676" y="67"/>
                  <a:pt x="674" y="69"/>
                  <a:pt x="671" y="72"/>
                </a:cubicBezTo>
                <a:cubicBezTo>
                  <a:pt x="669" y="74"/>
                  <a:pt x="671" y="77"/>
                  <a:pt x="673" y="77"/>
                </a:cubicBezTo>
                <a:cubicBezTo>
                  <a:pt x="672" y="80"/>
                  <a:pt x="670" y="83"/>
                  <a:pt x="669" y="86"/>
                </a:cubicBezTo>
                <a:cubicBezTo>
                  <a:pt x="667" y="91"/>
                  <a:pt x="666" y="96"/>
                  <a:pt x="665" y="101"/>
                </a:cubicBezTo>
                <a:cubicBezTo>
                  <a:pt x="647" y="102"/>
                  <a:pt x="629" y="103"/>
                  <a:pt x="610" y="103"/>
                </a:cubicBezTo>
                <a:cubicBezTo>
                  <a:pt x="614" y="93"/>
                  <a:pt x="618" y="84"/>
                  <a:pt x="625" y="78"/>
                </a:cubicBezTo>
                <a:cubicBezTo>
                  <a:pt x="632" y="72"/>
                  <a:pt x="619" y="63"/>
                  <a:pt x="616" y="72"/>
                </a:cubicBezTo>
                <a:cubicBezTo>
                  <a:pt x="612" y="83"/>
                  <a:pt x="607" y="93"/>
                  <a:pt x="603" y="103"/>
                </a:cubicBezTo>
                <a:cubicBezTo>
                  <a:pt x="583" y="104"/>
                  <a:pt x="562" y="105"/>
                  <a:pt x="541" y="105"/>
                </a:cubicBezTo>
                <a:cubicBezTo>
                  <a:pt x="544" y="94"/>
                  <a:pt x="548" y="83"/>
                  <a:pt x="552" y="72"/>
                </a:cubicBezTo>
                <a:cubicBezTo>
                  <a:pt x="553" y="69"/>
                  <a:pt x="548" y="67"/>
                  <a:pt x="547" y="70"/>
                </a:cubicBezTo>
                <a:cubicBezTo>
                  <a:pt x="541" y="81"/>
                  <a:pt x="536" y="93"/>
                  <a:pt x="531" y="105"/>
                </a:cubicBezTo>
                <a:cubicBezTo>
                  <a:pt x="519" y="105"/>
                  <a:pt x="506" y="106"/>
                  <a:pt x="494" y="106"/>
                </a:cubicBezTo>
                <a:cubicBezTo>
                  <a:pt x="495" y="102"/>
                  <a:pt x="496" y="97"/>
                  <a:pt x="497" y="93"/>
                </a:cubicBezTo>
                <a:cubicBezTo>
                  <a:pt x="499" y="89"/>
                  <a:pt x="500" y="86"/>
                  <a:pt x="502" y="82"/>
                </a:cubicBezTo>
                <a:cubicBezTo>
                  <a:pt x="504" y="76"/>
                  <a:pt x="507" y="75"/>
                  <a:pt x="503" y="74"/>
                </a:cubicBezTo>
                <a:cubicBezTo>
                  <a:pt x="509" y="76"/>
                  <a:pt x="510" y="71"/>
                  <a:pt x="509" y="67"/>
                </a:cubicBezTo>
                <a:cubicBezTo>
                  <a:pt x="514" y="67"/>
                  <a:pt x="519" y="67"/>
                  <a:pt x="523" y="67"/>
                </a:cubicBezTo>
                <a:cubicBezTo>
                  <a:pt x="570" y="68"/>
                  <a:pt x="620" y="71"/>
                  <a:pt x="666" y="60"/>
                </a:cubicBezTo>
                <a:cubicBezTo>
                  <a:pt x="671" y="59"/>
                  <a:pt x="670" y="52"/>
                  <a:pt x="665" y="53"/>
                </a:cubicBezTo>
                <a:cubicBezTo>
                  <a:pt x="613" y="56"/>
                  <a:pt x="562" y="58"/>
                  <a:pt x="510" y="57"/>
                </a:cubicBezTo>
                <a:cubicBezTo>
                  <a:pt x="463" y="56"/>
                  <a:pt x="415" y="59"/>
                  <a:pt x="368" y="57"/>
                </a:cubicBezTo>
                <a:cubicBezTo>
                  <a:pt x="322" y="56"/>
                  <a:pt x="276" y="51"/>
                  <a:pt x="231" y="49"/>
                </a:cubicBezTo>
                <a:cubicBezTo>
                  <a:pt x="229" y="49"/>
                  <a:pt x="227" y="49"/>
                  <a:pt x="226" y="49"/>
                </a:cubicBezTo>
                <a:cubicBezTo>
                  <a:pt x="226" y="48"/>
                  <a:pt x="227" y="48"/>
                  <a:pt x="227" y="47"/>
                </a:cubicBezTo>
                <a:cubicBezTo>
                  <a:pt x="227" y="45"/>
                  <a:pt x="228" y="43"/>
                  <a:pt x="228" y="41"/>
                </a:cubicBezTo>
                <a:cubicBezTo>
                  <a:pt x="227" y="39"/>
                  <a:pt x="224" y="38"/>
                  <a:pt x="223" y="40"/>
                </a:cubicBezTo>
                <a:cubicBezTo>
                  <a:pt x="221" y="43"/>
                  <a:pt x="220" y="46"/>
                  <a:pt x="219" y="48"/>
                </a:cubicBezTo>
                <a:cubicBezTo>
                  <a:pt x="207" y="48"/>
                  <a:pt x="195" y="48"/>
                  <a:pt x="182" y="48"/>
                </a:cubicBezTo>
                <a:cubicBezTo>
                  <a:pt x="184" y="45"/>
                  <a:pt x="180" y="43"/>
                  <a:pt x="178" y="45"/>
                </a:cubicBezTo>
                <a:cubicBezTo>
                  <a:pt x="177" y="46"/>
                  <a:pt x="176" y="47"/>
                  <a:pt x="174" y="48"/>
                </a:cubicBezTo>
                <a:cubicBezTo>
                  <a:pt x="171" y="48"/>
                  <a:pt x="168" y="48"/>
                  <a:pt x="165" y="48"/>
                </a:cubicBezTo>
                <a:cubicBezTo>
                  <a:pt x="156" y="48"/>
                  <a:pt x="147" y="49"/>
                  <a:pt x="138" y="50"/>
                </a:cubicBezTo>
                <a:cubicBezTo>
                  <a:pt x="125" y="51"/>
                  <a:pt x="110" y="55"/>
                  <a:pt x="96" y="53"/>
                </a:cubicBezTo>
                <a:cubicBezTo>
                  <a:pt x="87" y="52"/>
                  <a:pt x="90" y="68"/>
                  <a:pt x="98" y="64"/>
                </a:cubicBezTo>
                <a:cubicBezTo>
                  <a:pt x="99" y="63"/>
                  <a:pt x="100" y="63"/>
                  <a:pt x="101" y="63"/>
                </a:cubicBezTo>
                <a:cubicBezTo>
                  <a:pt x="95" y="74"/>
                  <a:pt x="93" y="89"/>
                  <a:pt x="92" y="100"/>
                </a:cubicBezTo>
                <a:cubicBezTo>
                  <a:pt x="92" y="101"/>
                  <a:pt x="91" y="102"/>
                  <a:pt x="91" y="103"/>
                </a:cubicBezTo>
                <a:cubicBezTo>
                  <a:pt x="85" y="104"/>
                  <a:pt x="78" y="104"/>
                  <a:pt x="71" y="104"/>
                </a:cubicBezTo>
                <a:cubicBezTo>
                  <a:pt x="68" y="104"/>
                  <a:pt x="68" y="108"/>
                  <a:pt x="71" y="108"/>
                </a:cubicBezTo>
                <a:cubicBezTo>
                  <a:pt x="77" y="109"/>
                  <a:pt x="84" y="109"/>
                  <a:pt x="91" y="109"/>
                </a:cubicBezTo>
                <a:cubicBezTo>
                  <a:pt x="88" y="130"/>
                  <a:pt x="86" y="151"/>
                  <a:pt x="85" y="173"/>
                </a:cubicBezTo>
                <a:cubicBezTo>
                  <a:pt x="85" y="174"/>
                  <a:pt x="85" y="174"/>
                  <a:pt x="86" y="175"/>
                </a:cubicBezTo>
                <a:cubicBezTo>
                  <a:pt x="86" y="175"/>
                  <a:pt x="85" y="176"/>
                  <a:pt x="85" y="176"/>
                </a:cubicBezTo>
                <a:cubicBezTo>
                  <a:pt x="84" y="176"/>
                  <a:pt x="84" y="176"/>
                  <a:pt x="84" y="177"/>
                </a:cubicBezTo>
                <a:cubicBezTo>
                  <a:pt x="78" y="176"/>
                  <a:pt x="72" y="176"/>
                  <a:pt x="66" y="175"/>
                </a:cubicBezTo>
                <a:cubicBezTo>
                  <a:pt x="66" y="174"/>
                  <a:pt x="66" y="174"/>
                  <a:pt x="66" y="174"/>
                </a:cubicBezTo>
                <a:cubicBezTo>
                  <a:pt x="62" y="174"/>
                  <a:pt x="59" y="173"/>
                  <a:pt x="56" y="173"/>
                </a:cubicBezTo>
                <a:cubicBezTo>
                  <a:pt x="55" y="177"/>
                  <a:pt x="55" y="177"/>
                  <a:pt x="55" y="177"/>
                </a:cubicBezTo>
                <a:cubicBezTo>
                  <a:pt x="72" y="180"/>
                  <a:pt x="89" y="181"/>
                  <a:pt x="106" y="181"/>
                </a:cubicBezTo>
                <a:cubicBezTo>
                  <a:pt x="101" y="182"/>
                  <a:pt x="96" y="183"/>
                  <a:pt x="92" y="185"/>
                </a:cubicBezTo>
                <a:cubicBezTo>
                  <a:pt x="82" y="181"/>
                  <a:pt x="71" y="180"/>
                  <a:pt x="60" y="180"/>
                </a:cubicBezTo>
                <a:cubicBezTo>
                  <a:pt x="48" y="180"/>
                  <a:pt x="36" y="182"/>
                  <a:pt x="25" y="185"/>
                </a:cubicBezTo>
                <a:cubicBezTo>
                  <a:pt x="20" y="186"/>
                  <a:pt x="20" y="186"/>
                  <a:pt x="20" y="186"/>
                </a:cubicBezTo>
                <a:cubicBezTo>
                  <a:pt x="20" y="177"/>
                  <a:pt x="20" y="169"/>
                  <a:pt x="21" y="160"/>
                </a:cubicBezTo>
                <a:cubicBezTo>
                  <a:pt x="24" y="141"/>
                  <a:pt x="29" y="122"/>
                  <a:pt x="35" y="104"/>
                </a:cubicBezTo>
                <a:cubicBezTo>
                  <a:pt x="42" y="79"/>
                  <a:pt x="51" y="52"/>
                  <a:pt x="54" y="25"/>
                </a:cubicBezTo>
                <a:cubicBezTo>
                  <a:pt x="54" y="24"/>
                  <a:pt x="55" y="23"/>
                  <a:pt x="55" y="23"/>
                </a:cubicBezTo>
                <a:cubicBezTo>
                  <a:pt x="55" y="23"/>
                  <a:pt x="56" y="23"/>
                  <a:pt x="56" y="23"/>
                </a:cubicBezTo>
                <a:cubicBezTo>
                  <a:pt x="57" y="24"/>
                  <a:pt x="58" y="24"/>
                  <a:pt x="58" y="24"/>
                </a:cubicBezTo>
                <a:cubicBezTo>
                  <a:pt x="50" y="65"/>
                  <a:pt x="42" y="108"/>
                  <a:pt x="42" y="149"/>
                </a:cubicBezTo>
                <a:cubicBezTo>
                  <a:pt x="45" y="149"/>
                  <a:pt x="45" y="149"/>
                  <a:pt x="45" y="149"/>
                </a:cubicBezTo>
                <a:cubicBezTo>
                  <a:pt x="46" y="113"/>
                  <a:pt x="52" y="75"/>
                  <a:pt x="59" y="38"/>
                </a:cubicBezTo>
                <a:cubicBezTo>
                  <a:pt x="60" y="39"/>
                  <a:pt x="60" y="39"/>
                  <a:pt x="60" y="39"/>
                </a:cubicBezTo>
                <a:cubicBezTo>
                  <a:pt x="61" y="36"/>
                  <a:pt x="63" y="34"/>
                  <a:pt x="66" y="33"/>
                </a:cubicBezTo>
                <a:cubicBezTo>
                  <a:pt x="68" y="32"/>
                  <a:pt x="71" y="31"/>
                  <a:pt x="73" y="31"/>
                </a:cubicBezTo>
                <a:cubicBezTo>
                  <a:pt x="65" y="50"/>
                  <a:pt x="60" y="70"/>
                  <a:pt x="60" y="91"/>
                </a:cubicBezTo>
                <a:cubicBezTo>
                  <a:pt x="60" y="92"/>
                  <a:pt x="60" y="93"/>
                  <a:pt x="60" y="94"/>
                </a:cubicBezTo>
                <a:cubicBezTo>
                  <a:pt x="64" y="94"/>
                  <a:pt x="64" y="94"/>
                  <a:pt x="64" y="94"/>
                </a:cubicBezTo>
                <a:cubicBezTo>
                  <a:pt x="64" y="93"/>
                  <a:pt x="64" y="92"/>
                  <a:pt x="64" y="91"/>
                </a:cubicBezTo>
                <a:cubicBezTo>
                  <a:pt x="64" y="70"/>
                  <a:pt x="69" y="50"/>
                  <a:pt x="77" y="31"/>
                </a:cubicBezTo>
                <a:cubicBezTo>
                  <a:pt x="79" y="31"/>
                  <a:pt x="81" y="31"/>
                  <a:pt x="82" y="31"/>
                </a:cubicBezTo>
                <a:cubicBezTo>
                  <a:pt x="78" y="44"/>
                  <a:pt x="74" y="57"/>
                  <a:pt x="71" y="71"/>
                </a:cubicBezTo>
                <a:cubicBezTo>
                  <a:pt x="75" y="72"/>
                  <a:pt x="75" y="72"/>
                  <a:pt x="75" y="72"/>
                </a:cubicBezTo>
                <a:cubicBezTo>
                  <a:pt x="78" y="58"/>
                  <a:pt x="82" y="45"/>
                  <a:pt x="86" y="31"/>
                </a:cubicBezTo>
                <a:cubicBezTo>
                  <a:pt x="94" y="32"/>
                  <a:pt x="103" y="34"/>
                  <a:pt x="110" y="36"/>
                </a:cubicBezTo>
                <a:cubicBezTo>
                  <a:pt x="111" y="32"/>
                  <a:pt x="111" y="32"/>
                  <a:pt x="111" y="32"/>
                </a:cubicBezTo>
                <a:cubicBezTo>
                  <a:pt x="105" y="31"/>
                  <a:pt x="99" y="30"/>
                  <a:pt x="92" y="28"/>
                </a:cubicBezTo>
                <a:cubicBezTo>
                  <a:pt x="92" y="25"/>
                  <a:pt x="92" y="25"/>
                  <a:pt x="92" y="25"/>
                </a:cubicBezTo>
                <a:cubicBezTo>
                  <a:pt x="89" y="25"/>
                  <a:pt x="87" y="25"/>
                  <a:pt x="84" y="25"/>
                </a:cubicBezTo>
                <a:cubicBezTo>
                  <a:pt x="84" y="25"/>
                  <a:pt x="83" y="25"/>
                  <a:pt x="82" y="25"/>
                </a:cubicBezTo>
                <a:cubicBezTo>
                  <a:pt x="91" y="23"/>
                  <a:pt x="100" y="21"/>
                  <a:pt x="109" y="18"/>
                </a:cubicBezTo>
                <a:cubicBezTo>
                  <a:pt x="114" y="19"/>
                  <a:pt x="120" y="20"/>
                  <a:pt x="125" y="21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4" y="17"/>
                </a:cubicBezTo>
                <a:cubicBezTo>
                  <a:pt x="229" y="19"/>
                  <a:pt x="334" y="19"/>
                  <a:pt x="439" y="23"/>
                </a:cubicBezTo>
                <a:cubicBezTo>
                  <a:pt x="502" y="25"/>
                  <a:pt x="565" y="27"/>
                  <a:pt x="628" y="31"/>
                </a:cubicBezTo>
                <a:cubicBezTo>
                  <a:pt x="685" y="34"/>
                  <a:pt x="742" y="41"/>
                  <a:pt x="799" y="47"/>
                </a:cubicBezTo>
                <a:cubicBezTo>
                  <a:pt x="803" y="48"/>
                  <a:pt x="804" y="41"/>
                  <a:pt x="800" y="41"/>
                </a:cubicBezTo>
                <a:cubicBezTo>
                  <a:pt x="683" y="22"/>
                  <a:pt x="565" y="19"/>
                  <a:pt x="447" y="16"/>
                </a:cubicBezTo>
                <a:cubicBezTo>
                  <a:pt x="321" y="12"/>
                  <a:pt x="195" y="10"/>
                  <a:pt x="69" y="12"/>
                </a:cubicBezTo>
                <a:cubicBezTo>
                  <a:pt x="69" y="12"/>
                  <a:pt x="69" y="12"/>
                  <a:pt x="68" y="11"/>
                </a:cubicBezTo>
                <a:cubicBezTo>
                  <a:pt x="68" y="11"/>
                  <a:pt x="67" y="11"/>
                  <a:pt x="66" y="11"/>
                </a:cubicBezTo>
                <a:cubicBezTo>
                  <a:pt x="65" y="11"/>
                  <a:pt x="64" y="11"/>
                  <a:pt x="63" y="12"/>
                </a:cubicBezTo>
                <a:cubicBezTo>
                  <a:pt x="62" y="12"/>
                  <a:pt x="62" y="13"/>
                  <a:pt x="61" y="14"/>
                </a:cubicBezTo>
                <a:cubicBezTo>
                  <a:pt x="61" y="14"/>
                  <a:pt x="60" y="14"/>
                  <a:pt x="60" y="14"/>
                </a:cubicBezTo>
                <a:cubicBezTo>
                  <a:pt x="61" y="12"/>
                  <a:pt x="62" y="11"/>
                  <a:pt x="63" y="9"/>
                </a:cubicBezTo>
                <a:cubicBezTo>
                  <a:pt x="61" y="7"/>
                  <a:pt x="61" y="7"/>
                  <a:pt x="61" y="7"/>
                </a:cubicBezTo>
                <a:cubicBezTo>
                  <a:pt x="59" y="9"/>
                  <a:pt x="57" y="12"/>
                  <a:pt x="55" y="14"/>
                </a:cubicBezTo>
                <a:cubicBezTo>
                  <a:pt x="55" y="14"/>
                  <a:pt x="55" y="14"/>
                  <a:pt x="55" y="14"/>
                </a:cubicBezTo>
                <a:cubicBezTo>
                  <a:pt x="54" y="14"/>
                  <a:pt x="54" y="14"/>
                  <a:pt x="54" y="14"/>
                </a:cubicBezTo>
                <a:cubicBezTo>
                  <a:pt x="54" y="11"/>
                  <a:pt x="54" y="7"/>
                  <a:pt x="54" y="4"/>
                </a:cubicBezTo>
                <a:cubicBezTo>
                  <a:pt x="54" y="0"/>
                  <a:pt x="48" y="1"/>
                  <a:pt x="48" y="4"/>
                </a:cubicBezTo>
                <a:cubicBezTo>
                  <a:pt x="46" y="21"/>
                  <a:pt x="43" y="36"/>
                  <a:pt x="39" y="52"/>
                </a:cubicBezTo>
                <a:cubicBezTo>
                  <a:pt x="33" y="70"/>
                  <a:pt x="28" y="91"/>
                  <a:pt x="22" y="112"/>
                </a:cubicBezTo>
                <a:cubicBezTo>
                  <a:pt x="16" y="137"/>
                  <a:pt x="9" y="161"/>
                  <a:pt x="1" y="178"/>
                </a:cubicBezTo>
                <a:cubicBezTo>
                  <a:pt x="4" y="180"/>
                  <a:pt x="4" y="180"/>
                  <a:pt x="4" y="180"/>
                </a:cubicBezTo>
                <a:cubicBezTo>
                  <a:pt x="6" y="176"/>
                  <a:pt x="7" y="173"/>
                  <a:pt x="9" y="168"/>
                </a:cubicBezTo>
                <a:cubicBezTo>
                  <a:pt x="8" y="178"/>
                  <a:pt x="8" y="187"/>
                  <a:pt x="9" y="196"/>
                </a:cubicBezTo>
                <a:cubicBezTo>
                  <a:pt x="8" y="196"/>
                  <a:pt x="8" y="196"/>
                  <a:pt x="7" y="196"/>
                </a:cubicBezTo>
                <a:cubicBezTo>
                  <a:pt x="7" y="200"/>
                  <a:pt x="7" y="200"/>
                  <a:pt x="7" y="200"/>
                </a:cubicBezTo>
                <a:cubicBezTo>
                  <a:pt x="8" y="200"/>
                  <a:pt x="9" y="200"/>
                  <a:pt x="10" y="200"/>
                </a:cubicBezTo>
                <a:cubicBezTo>
                  <a:pt x="10" y="202"/>
                  <a:pt x="11" y="205"/>
                  <a:pt x="12" y="207"/>
                </a:cubicBezTo>
                <a:cubicBezTo>
                  <a:pt x="8" y="207"/>
                  <a:pt x="4" y="207"/>
                  <a:pt x="0" y="208"/>
                </a:cubicBezTo>
                <a:cubicBezTo>
                  <a:pt x="0" y="211"/>
                  <a:pt x="0" y="211"/>
                  <a:pt x="0" y="211"/>
                </a:cubicBezTo>
                <a:cubicBezTo>
                  <a:pt x="0" y="211"/>
                  <a:pt x="0" y="211"/>
                  <a:pt x="0" y="211"/>
                </a:cubicBezTo>
                <a:cubicBezTo>
                  <a:pt x="0" y="211"/>
                  <a:pt x="0" y="211"/>
                  <a:pt x="0" y="211"/>
                </a:cubicBezTo>
                <a:cubicBezTo>
                  <a:pt x="0" y="211"/>
                  <a:pt x="0" y="211"/>
                  <a:pt x="0" y="211"/>
                </a:cubicBezTo>
                <a:cubicBezTo>
                  <a:pt x="5" y="211"/>
                  <a:pt x="10" y="211"/>
                  <a:pt x="14" y="210"/>
                </a:cubicBezTo>
                <a:cubicBezTo>
                  <a:pt x="16" y="211"/>
                  <a:pt x="18" y="211"/>
                  <a:pt x="19" y="210"/>
                </a:cubicBezTo>
                <a:cubicBezTo>
                  <a:pt x="22" y="210"/>
                  <a:pt x="25" y="209"/>
                  <a:pt x="29" y="209"/>
                </a:cubicBezTo>
                <a:cubicBezTo>
                  <a:pt x="75" y="203"/>
                  <a:pt x="120" y="192"/>
                  <a:pt x="167" y="192"/>
                </a:cubicBezTo>
                <a:cubicBezTo>
                  <a:pt x="168" y="192"/>
                  <a:pt x="169" y="192"/>
                  <a:pt x="170" y="192"/>
                </a:cubicBezTo>
                <a:cubicBezTo>
                  <a:pt x="170" y="188"/>
                  <a:pt x="170" y="188"/>
                  <a:pt x="170" y="188"/>
                </a:cubicBezTo>
                <a:cubicBezTo>
                  <a:pt x="217" y="188"/>
                  <a:pt x="264" y="188"/>
                  <a:pt x="311" y="188"/>
                </a:cubicBezTo>
                <a:cubicBezTo>
                  <a:pt x="311" y="185"/>
                  <a:pt x="311" y="185"/>
                  <a:pt x="311" y="185"/>
                </a:cubicBezTo>
                <a:cubicBezTo>
                  <a:pt x="309" y="185"/>
                  <a:pt x="306" y="185"/>
                  <a:pt x="304" y="185"/>
                </a:cubicBezTo>
                <a:cubicBezTo>
                  <a:pt x="298" y="184"/>
                  <a:pt x="292" y="183"/>
                  <a:pt x="285" y="183"/>
                </a:cubicBezTo>
                <a:cubicBezTo>
                  <a:pt x="286" y="181"/>
                  <a:pt x="286" y="181"/>
                  <a:pt x="286" y="181"/>
                </a:cubicBezTo>
                <a:cubicBezTo>
                  <a:pt x="278" y="179"/>
                  <a:pt x="270" y="178"/>
                  <a:pt x="263" y="177"/>
                </a:cubicBezTo>
                <a:cubicBezTo>
                  <a:pt x="306" y="177"/>
                  <a:pt x="349" y="175"/>
                  <a:pt x="392" y="174"/>
                </a:cubicBezTo>
                <a:cubicBezTo>
                  <a:pt x="393" y="177"/>
                  <a:pt x="398" y="177"/>
                  <a:pt x="399" y="174"/>
                </a:cubicBezTo>
                <a:cubicBezTo>
                  <a:pt x="399" y="174"/>
                  <a:pt x="400" y="174"/>
                  <a:pt x="401" y="174"/>
                </a:cubicBezTo>
                <a:cubicBezTo>
                  <a:pt x="423" y="173"/>
                  <a:pt x="445" y="172"/>
                  <a:pt x="468" y="172"/>
                </a:cubicBezTo>
                <a:cubicBezTo>
                  <a:pt x="467" y="175"/>
                  <a:pt x="467" y="177"/>
                  <a:pt x="466" y="180"/>
                </a:cubicBezTo>
                <a:cubicBezTo>
                  <a:pt x="466" y="184"/>
                  <a:pt x="472" y="185"/>
                  <a:pt x="473" y="182"/>
                </a:cubicBezTo>
                <a:cubicBezTo>
                  <a:pt x="474" y="178"/>
                  <a:pt x="475" y="175"/>
                  <a:pt x="476" y="172"/>
                </a:cubicBezTo>
                <a:cubicBezTo>
                  <a:pt x="489" y="172"/>
                  <a:pt x="502" y="172"/>
                  <a:pt x="515" y="171"/>
                </a:cubicBezTo>
                <a:cubicBezTo>
                  <a:pt x="515" y="174"/>
                  <a:pt x="514" y="177"/>
                  <a:pt x="514" y="180"/>
                </a:cubicBezTo>
                <a:cubicBezTo>
                  <a:pt x="514" y="183"/>
                  <a:pt x="519" y="185"/>
                  <a:pt x="520" y="181"/>
                </a:cubicBezTo>
                <a:cubicBezTo>
                  <a:pt x="520" y="178"/>
                  <a:pt x="521" y="175"/>
                  <a:pt x="522" y="171"/>
                </a:cubicBezTo>
                <a:cubicBezTo>
                  <a:pt x="539" y="171"/>
                  <a:pt x="555" y="171"/>
                  <a:pt x="572" y="171"/>
                </a:cubicBezTo>
                <a:cubicBezTo>
                  <a:pt x="576" y="171"/>
                  <a:pt x="580" y="171"/>
                  <a:pt x="584" y="171"/>
                </a:cubicBezTo>
                <a:cubicBezTo>
                  <a:pt x="582" y="176"/>
                  <a:pt x="581" y="182"/>
                  <a:pt x="578" y="187"/>
                </a:cubicBezTo>
                <a:cubicBezTo>
                  <a:pt x="577" y="190"/>
                  <a:pt x="582" y="193"/>
                  <a:pt x="584" y="190"/>
                </a:cubicBezTo>
                <a:cubicBezTo>
                  <a:pt x="587" y="184"/>
                  <a:pt x="590" y="177"/>
                  <a:pt x="592" y="171"/>
                </a:cubicBezTo>
                <a:cubicBezTo>
                  <a:pt x="608" y="171"/>
                  <a:pt x="625" y="172"/>
                  <a:pt x="641" y="172"/>
                </a:cubicBezTo>
                <a:cubicBezTo>
                  <a:pt x="641" y="173"/>
                  <a:pt x="640" y="175"/>
                  <a:pt x="640" y="177"/>
                </a:cubicBezTo>
                <a:cubicBezTo>
                  <a:pt x="638" y="181"/>
                  <a:pt x="645" y="184"/>
                  <a:pt x="647" y="179"/>
                </a:cubicBezTo>
                <a:cubicBezTo>
                  <a:pt x="647" y="177"/>
                  <a:pt x="648" y="174"/>
                  <a:pt x="649" y="172"/>
                </a:cubicBezTo>
                <a:cubicBezTo>
                  <a:pt x="681" y="173"/>
                  <a:pt x="714" y="173"/>
                  <a:pt x="746" y="170"/>
                </a:cubicBezTo>
                <a:cubicBezTo>
                  <a:pt x="751" y="170"/>
                  <a:pt x="750" y="161"/>
                  <a:pt x="745" y="161"/>
                </a:cubicBezTo>
                <a:cubicBezTo>
                  <a:pt x="715" y="158"/>
                  <a:pt x="684" y="158"/>
                  <a:pt x="654" y="159"/>
                </a:cubicBezTo>
                <a:cubicBezTo>
                  <a:pt x="656" y="152"/>
                  <a:pt x="659" y="146"/>
                  <a:pt x="661" y="139"/>
                </a:cubicBezTo>
                <a:cubicBezTo>
                  <a:pt x="665" y="139"/>
                  <a:pt x="668" y="138"/>
                  <a:pt x="672" y="138"/>
                </a:cubicBezTo>
                <a:cubicBezTo>
                  <a:pt x="688" y="136"/>
                  <a:pt x="703" y="135"/>
                  <a:pt x="719" y="133"/>
                </a:cubicBezTo>
                <a:cubicBezTo>
                  <a:pt x="717" y="138"/>
                  <a:pt x="716" y="142"/>
                  <a:pt x="714" y="147"/>
                </a:cubicBezTo>
                <a:cubicBezTo>
                  <a:pt x="712" y="152"/>
                  <a:pt x="719" y="154"/>
                  <a:pt x="721" y="150"/>
                </a:cubicBezTo>
                <a:cubicBezTo>
                  <a:pt x="723" y="144"/>
                  <a:pt x="726" y="138"/>
                  <a:pt x="728" y="132"/>
                </a:cubicBezTo>
                <a:cubicBezTo>
                  <a:pt x="736" y="131"/>
                  <a:pt x="744" y="130"/>
                  <a:pt x="751" y="129"/>
                </a:cubicBezTo>
                <a:cubicBezTo>
                  <a:pt x="751" y="130"/>
                  <a:pt x="750" y="132"/>
                  <a:pt x="749" y="133"/>
                </a:cubicBezTo>
                <a:cubicBezTo>
                  <a:pt x="746" y="138"/>
                  <a:pt x="753" y="143"/>
                  <a:pt x="756" y="138"/>
                </a:cubicBezTo>
                <a:cubicBezTo>
                  <a:pt x="758" y="134"/>
                  <a:pt x="760" y="130"/>
                  <a:pt x="762" y="126"/>
                </a:cubicBezTo>
                <a:cubicBezTo>
                  <a:pt x="765" y="126"/>
                  <a:pt x="768" y="125"/>
                  <a:pt x="770" y="124"/>
                </a:cubicBezTo>
                <a:cubicBezTo>
                  <a:pt x="775" y="123"/>
                  <a:pt x="774" y="117"/>
                  <a:pt x="769" y="117"/>
                </a:cubicBezTo>
                <a:close/>
                <a:moveTo>
                  <a:pt x="662" y="113"/>
                </a:moveTo>
                <a:cubicBezTo>
                  <a:pt x="660" y="118"/>
                  <a:pt x="659" y="123"/>
                  <a:pt x="657" y="128"/>
                </a:cubicBezTo>
                <a:cubicBezTo>
                  <a:pt x="639" y="130"/>
                  <a:pt x="621" y="132"/>
                  <a:pt x="603" y="133"/>
                </a:cubicBezTo>
                <a:cubicBezTo>
                  <a:pt x="605" y="128"/>
                  <a:pt x="606" y="121"/>
                  <a:pt x="607" y="114"/>
                </a:cubicBezTo>
                <a:cubicBezTo>
                  <a:pt x="626" y="114"/>
                  <a:pt x="644" y="113"/>
                  <a:pt x="662" y="113"/>
                </a:cubicBezTo>
                <a:close/>
                <a:moveTo>
                  <a:pt x="600" y="114"/>
                </a:moveTo>
                <a:cubicBezTo>
                  <a:pt x="599" y="118"/>
                  <a:pt x="598" y="121"/>
                  <a:pt x="597" y="124"/>
                </a:cubicBezTo>
                <a:cubicBezTo>
                  <a:pt x="596" y="127"/>
                  <a:pt x="595" y="131"/>
                  <a:pt x="594" y="134"/>
                </a:cubicBezTo>
                <a:cubicBezTo>
                  <a:pt x="586" y="135"/>
                  <a:pt x="578" y="135"/>
                  <a:pt x="570" y="136"/>
                </a:cubicBezTo>
                <a:cubicBezTo>
                  <a:pt x="557" y="137"/>
                  <a:pt x="544" y="138"/>
                  <a:pt x="531" y="138"/>
                </a:cubicBezTo>
                <a:cubicBezTo>
                  <a:pt x="533" y="130"/>
                  <a:pt x="535" y="123"/>
                  <a:pt x="538" y="115"/>
                </a:cubicBezTo>
                <a:cubicBezTo>
                  <a:pt x="558" y="115"/>
                  <a:pt x="579" y="115"/>
                  <a:pt x="600" y="114"/>
                </a:cubicBezTo>
                <a:close/>
                <a:moveTo>
                  <a:pt x="528" y="115"/>
                </a:moveTo>
                <a:cubicBezTo>
                  <a:pt x="526" y="123"/>
                  <a:pt x="524" y="131"/>
                  <a:pt x="522" y="139"/>
                </a:cubicBezTo>
                <a:cubicBezTo>
                  <a:pt x="509" y="139"/>
                  <a:pt x="497" y="140"/>
                  <a:pt x="484" y="140"/>
                </a:cubicBezTo>
                <a:cubicBezTo>
                  <a:pt x="485" y="135"/>
                  <a:pt x="486" y="131"/>
                  <a:pt x="488" y="127"/>
                </a:cubicBezTo>
                <a:cubicBezTo>
                  <a:pt x="489" y="123"/>
                  <a:pt x="490" y="119"/>
                  <a:pt x="491" y="115"/>
                </a:cubicBezTo>
                <a:cubicBezTo>
                  <a:pt x="503" y="115"/>
                  <a:pt x="516" y="115"/>
                  <a:pt x="528" y="115"/>
                </a:cubicBezTo>
                <a:close/>
                <a:moveTo>
                  <a:pt x="207" y="111"/>
                </a:moveTo>
                <a:cubicBezTo>
                  <a:pt x="205" y="120"/>
                  <a:pt x="204" y="130"/>
                  <a:pt x="202" y="139"/>
                </a:cubicBezTo>
                <a:cubicBezTo>
                  <a:pt x="197" y="139"/>
                  <a:pt x="192" y="139"/>
                  <a:pt x="187" y="139"/>
                </a:cubicBezTo>
                <a:cubicBezTo>
                  <a:pt x="179" y="138"/>
                  <a:pt x="170" y="138"/>
                  <a:pt x="161" y="138"/>
                </a:cubicBezTo>
                <a:cubicBezTo>
                  <a:pt x="163" y="129"/>
                  <a:pt x="164" y="120"/>
                  <a:pt x="165" y="110"/>
                </a:cubicBezTo>
                <a:cubicBezTo>
                  <a:pt x="179" y="111"/>
                  <a:pt x="193" y="111"/>
                  <a:pt x="207" y="111"/>
                </a:cubicBezTo>
                <a:close/>
                <a:moveTo>
                  <a:pt x="210" y="139"/>
                </a:moveTo>
                <a:cubicBezTo>
                  <a:pt x="211" y="130"/>
                  <a:pt x="213" y="121"/>
                  <a:pt x="214" y="111"/>
                </a:cubicBezTo>
                <a:cubicBezTo>
                  <a:pt x="236" y="112"/>
                  <a:pt x="257" y="112"/>
                  <a:pt x="278" y="112"/>
                </a:cubicBezTo>
                <a:cubicBezTo>
                  <a:pt x="275" y="122"/>
                  <a:pt x="273" y="131"/>
                  <a:pt x="270" y="140"/>
                </a:cubicBezTo>
                <a:cubicBezTo>
                  <a:pt x="250" y="140"/>
                  <a:pt x="230" y="140"/>
                  <a:pt x="210" y="139"/>
                </a:cubicBezTo>
                <a:close/>
                <a:moveTo>
                  <a:pt x="154" y="138"/>
                </a:moveTo>
                <a:cubicBezTo>
                  <a:pt x="148" y="138"/>
                  <a:pt x="142" y="138"/>
                  <a:pt x="136" y="139"/>
                </a:cubicBezTo>
                <a:cubicBezTo>
                  <a:pt x="138" y="129"/>
                  <a:pt x="140" y="120"/>
                  <a:pt x="142" y="110"/>
                </a:cubicBezTo>
                <a:cubicBezTo>
                  <a:pt x="147" y="110"/>
                  <a:pt x="152" y="110"/>
                  <a:pt x="157" y="110"/>
                </a:cubicBezTo>
                <a:cubicBezTo>
                  <a:pt x="156" y="120"/>
                  <a:pt x="155" y="129"/>
                  <a:pt x="154" y="138"/>
                </a:cubicBezTo>
                <a:close/>
                <a:moveTo>
                  <a:pt x="131" y="163"/>
                </a:moveTo>
                <a:cubicBezTo>
                  <a:pt x="132" y="158"/>
                  <a:pt x="134" y="152"/>
                  <a:pt x="135" y="146"/>
                </a:cubicBezTo>
                <a:cubicBezTo>
                  <a:pt x="137" y="146"/>
                  <a:pt x="139" y="146"/>
                  <a:pt x="141" y="146"/>
                </a:cubicBezTo>
                <a:cubicBezTo>
                  <a:pt x="145" y="146"/>
                  <a:pt x="149" y="146"/>
                  <a:pt x="153" y="146"/>
                </a:cubicBezTo>
                <a:cubicBezTo>
                  <a:pt x="153" y="150"/>
                  <a:pt x="152" y="154"/>
                  <a:pt x="152" y="158"/>
                </a:cubicBezTo>
                <a:cubicBezTo>
                  <a:pt x="151" y="162"/>
                  <a:pt x="158" y="163"/>
                  <a:pt x="158" y="158"/>
                </a:cubicBezTo>
                <a:cubicBezTo>
                  <a:pt x="159" y="154"/>
                  <a:pt x="160" y="150"/>
                  <a:pt x="160" y="146"/>
                </a:cubicBezTo>
                <a:cubicBezTo>
                  <a:pt x="174" y="147"/>
                  <a:pt x="187" y="147"/>
                  <a:pt x="201" y="147"/>
                </a:cubicBezTo>
                <a:cubicBezTo>
                  <a:pt x="201" y="147"/>
                  <a:pt x="201" y="147"/>
                  <a:pt x="201" y="147"/>
                </a:cubicBezTo>
                <a:cubicBezTo>
                  <a:pt x="200" y="153"/>
                  <a:pt x="199" y="159"/>
                  <a:pt x="198" y="165"/>
                </a:cubicBezTo>
                <a:cubicBezTo>
                  <a:pt x="198" y="167"/>
                  <a:pt x="199" y="168"/>
                  <a:pt x="200" y="168"/>
                </a:cubicBezTo>
                <a:cubicBezTo>
                  <a:pt x="177" y="168"/>
                  <a:pt x="153" y="164"/>
                  <a:pt x="131" y="165"/>
                </a:cubicBezTo>
                <a:cubicBezTo>
                  <a:pt x="131" y="164"/>
                  <a:pt x="131" y="164"/>
                  <a:pt x="131" y="163"/>
                </a:cubicBezTo>
                <a:close/>
                <a:moveTo>
                  <a:pt x="204" y="168"/>
                </a:moveTo>
                <a:cubicBezTo>
                  <a:pt x="205" y="168"/>
                  <a:pt x="205" y="167"/>
                  <a:pt x="206" y="166"/>
                </a:cubicBezTo>
                <a:cubicBezTo>
                  <a:pt x="207" y="160"/>
                  <a:pt x="208" y="154"/>
                  <a:pt x="209" y="148"/>
                </a:cubicBezTo>
                <a:cubicBezTo>
                  <a:pt x="228" y="148"/>
                  <a:pt x="248" y="149"/>
                  <a:pt x="268" y="149"/>
                </a:cubicBezTo>
                <a:cubicBezTo>
                  <a:pt x="269" y="152"/>
                  <a:pt x="274" y="153"/>
                  <a:pt x="275" y="149"/>
                </a:cubicBezTo>
                <a:cubicBezTo>
                  <a:pt x="275" y="149"/>
                  <a:pt x="275" y="149"/>
                  <a:pt x="275" y="149"/>
                </a:cubicBezTo>
                <a:cubicBezTo>
                  <a:pt x="293" y="150"/>
                  <a:pt x="312" y="150"/>
                  <a:pt x="330" y="150"/>
                </a:cubicBezTo>
                <a:cubicBezTo>
                  <a:pt x="329" y="157"/>
                  <a:pt x="328" y="163"/>
                  <a:pt x="328" y="166"/>
                </a:cubicBezTo>
                <a:cubicBezTo>
                  <a:pt x="288" y="167"/>
                  <a:pt x="249" y="168"/>
                  <a:pt x="209" y="168"/>
                </a:cubicBezTo>
                <a:cubicBezTo>
                  <a:pt x="208" y="169"/>
                  <a:pt x="206" y="168"/>
                  <a:pt x="204" y="168"/>
                </a:cubicBezTo>
                <a:close/>
                <a:moveTo>
                  <a:pt x="277" y="140"/>
                </a:moveTo>
                <a:cubicBezTo>
                  <a:pt x="280" y="131"/>
                  <a:pt x="282" y="122"/>
                  <a:pt x="285" y="112"/>
                </a:cubicBezTo>
                <a:cubicBezTo>
                  <a:pt x="302" y="113"/>
                  <a:pt x="320" y="113"/>
                  <a:pt x="337" y="113"/>
                </a:cubicBezTo>
                <a:cubicBezTo>
                  <a:pt x="335" y="123"/>
                  <a:pt x="333" y="132"/>
                  <a:pt x="332" y="141"/>
                </a:cubicBezTo>
                <a:cubicBezTo>
                  <a:pt x="314" y="141"/>
                  <a:pt x="295" y="141"/>
                  <a:pt x="277" y="140"/>
                </a:cubicBezTo>
                <a:close/>
                <a:moveTo>
                  <a:pt x="345" y="113"/>
                </a:moveTo>
                <a:cubicBezTo>
                  <a:pt x="365" y="114"/>
                  <a:pt x="384" y="114"/>
                  <a:pt x="403" y="114"/>
                </a:cubicBezTo>
                <a:cubicBezTo>
                  <a:pt x="401" y="123"/>
                  <a:pt x="399" y="132"/>
                  <a:pt x="397" y="141"/>
                </a:cubicBezTo>
                <a:cubicBezTo>
                  <a:pt x="385" y="141"/>
                  <a:pt x="373" y="141"/>
                  <a:pt x="362" y="141"/>
                </a:cubicBezTo>
                <a:cubicBezTo>
                  <a:pt x="354" y="141"/>
                  <a:pt x="347" y="141"/>
                  <a:pt x="340" y="141"/>
                </a:cubicBezTo>
                <a:cubicBezTo>
                  <a:pt x="341" y="132"/>
                  <a:pt x="343" y="122"/>
                  <a:pt x="345" y="113"/>
                </a:cubicBezTo>
                <a:close/>
                <a:moveTo>
                  <a:pt x="413" y="114"/>
                </a:moveTo>
                <a:cubicBezTo>
                  <a:pt x="416" y="114"/>
                  <a:pt x="420" y="114"/>
                  <a:pt x="423" y="114"/>
                </a:cubicBezTo>
                <a:cubicBezTo>
                  <a:pt x="443" y="114"/>
                  <a:pt x="462" y="115"/>
                  <a:pt x="482" y="115"/>
                </a:cubicBezTo>
                <a:cubicBezTo>
                  <a:pt x="479" y="123"/>
                  <a:pt x="477" y="132"/>
                  <a:pt x="475" y="140"/>
                </a:cubicBezTo>
                <a:cubicBezTo>
                  <a:pt x="452" y="140"/>
                  <a:pt x="429" y="141"/>
                  <a:pt x="406" y="141"/>
                </a:cubicBezTo>
                <a:cubicBezTo>
                  <a:pt x="408" y="132"/>
                  <a:pt x="410" y="123"/>
                  <a:pt x="413" y="114"/>
                </a:cubicBezTo>
                <a:close/>
                <a:moveTo>
                  <a:pt x="499" y="67"/>
                </a:moveTo>
                <a:cubicBezTo>
                  <a:pt x="491" y="77"/>
                  <a:pt x="487" y="93"/>
                  <a:pt x="484" y="106"/>
                </a:cubicBezTo>
                <a:cubicBezTo>
                  <a:pt x="462" y="106"/>
                  <a:pt x="439" y="106"/>
                  <a:pt x="417" y="106"/>
                </a:cubicBezTo>
                <a:cubicBezTo>
                  <a:pt x="416" y="106"/>
                  <a:pt x="416" y="106"/>
                  <a:pt x="415" y="106"/>
                </a:cubicBezTo>
                <a:cubicBezTo>
                  <a:pt x="419" y="94"/>
                  <a:pt x="424" y="82"/>
                  <a:pt x="430" y="71"/>
                </a:cubicBezTo>
                <a:cubicBezTo>
                  <a:pt x="431" y="69"/>
                  <a:pt x="431" y="68"/>
                  <a:pt x="430" y="67"/>
                </a:cubicBezTo>
                <a:cubicBezTo>
                  <a:pt x="453" y="67"/>
                  <a:pt x="476" y="67"/>
                  <a:pt x="499" y="67"/>
                </a:cubicBezTo>
                <a:close/>
                <a:moveTo>
                  <a:pt x="243" y="58"/>
                </a:moveTo>
                <a:cubicBezTo>
                  <a:pt x="289" y="61"/>
                  <a:pt x="334" y="65"/>
                  <a:pt x="380" y="66"/>
                </a:cubicBezTo>
                <a:cubicBezTo>
                  <a:pt x="395" y="67"/>
                  <a:pt x="410" y="67"/>
                  <a:pt x="425" y="67"/>
                </a:cubicBezTo>
                <a:cubicBezTo>
                  <a:pt x="425" y="67"/>
                  <a:pt x="425" y="67"/>
                  <a:pt x="425" y="67"/>
                </a:cubicBezTo>
                <a:cubicBezTo>
                  <a:pt x="417" y="78"/>
                  <a:pt x="411" y="92"/>
                  <a:pt x="406" y="106"/>
                </a:cubicBezTo>
                <a:cubicBezTo>
                  <a:pt x="386" y="106"/>
                  <a:pt x="367" y="106"/>
                  <a:pt x="347" y="105"/>
                </a:cubicBezTo>
                <a:cubicBezTo>
                  <a:pt x="351" y="88"/>
                  <a:pt x="356" y="73"/>
                  <a:pt x="360" y="74"/>
                </a:cubicBezTo>
                <a:cubicBezTo>
                  <a:pt x="364" y="75"/>
                  <a:pt x="364" y="69"/>
                  <a:pt x="361" y="69"/>
                </a:cubicBezTo>
                <a:cubicBezTo>
                  <a:pt x="351" y="66"/>
                  <a:pt x="344" y="84"/>
                  <a:pt x="339" y="105"/>
                </a:cubicBezTo>
                <a:cubicBezTo>
                  <a:pt x="322" y="105"/>
                  <a:pt x="304" y="105"/>
                  <a:pt x="287" y="104"/>
                </a:cubicBezTo>
                <a:cubicBezTo>
                  <a:pt x="290" y="91"/>
                  <a:pt x="293" y="78"/>
                  <a:pt x="296" y="65"/>
                </a:cubicBezTo>
                <a:cubicBezTo>
                  <a:pt x="297" y="62"/>
                  <a:pt x="292" y="60"/>
                  <a:pt x="292" y="63"/>
                </a:cubicBezTo>
                <a:cubicBezTo>
                  <a:pt x="288" y="77"/>
                  <a:pt x="284" y="90"/>
                  <a:pt x="280" y="104"/>
                </a:cubicBezTo>
                <a:cubicBezTo>
                  <a:pt x="259" y="104"/>
                  <a:pt x="237" y="104"/>
                  <a:pt x="216" y="103"/>
                </a:cubicBezTo>
                <a:cubicBezTo>
                  <a:pt x="217" y="95"/>
                  <a:pt x="219" y="88"/>
                  <a:pt x="220" y="80"/>
                </a:cubicBezTo>
                <a:cubicBezTo>
                  <a:pt x="221" y="73"/>
                  <a:pt x="222" y="65"/>
                  <a:pt x="224" y="57"/>
                </a:cubicBezTo>
                <a:cubicBezTo>
                  <a:pt x="230" y="57"/>
                  <a:pt x="237" y="58"/>
                  <a:pt x="243" y="58"/>
                </a:cubicBezTo>
                <a:close/>
                <a:moveTo>
                  <a:pt x="217" y="57"/>
                </a:moveTo>
                <a:cubicBezTo>
                  <a:pt x="216" y="62"/>
                  <a:pt x="216" y="67"/>
                  <a:pt x="215" y="72"/>
                </a:cubicBezTo>
                <a:cubicBezTo>
                  <a:pt x="212" y="82"/>
                  <a:pt x="210" y="93"/>
                  <a:pt x="208" y="103"/>
                </a:cubicBezTo>
                <a:cubicBezTo>
                  <a:pt x="194" y="103"/>
                  <a:pt x="180" y="103"/>
                  <a:pt x="166" y="103"/>
                </a:cubicBezTo>
                <a:cubicBezTo>
                  <a:pt x="168" y="87"/>
                  <a:pt x="170" y="70"/>
                  <a:pt x="177" y="56"/>
                </a:cubicBezTo>
                <a:cubicBezTo>
                  <a:pt x="191" y="56"/>
                  <a:pt x="204" y="56"/>
                  <a:pt x="217" y="57"/>
                </a:cubicBezTo>
                <a:close/>
                <a:moveTo>
                  <a:pt x="169" y="56"/>
                </a:moveTo>
                <a:cubicBezTo>
                  <a:pt x="164" y="66"/>
                  <a:pt x="162" y="80"/>
                  <a:pt x="160" y="90"/>
                </a:cubicBezTo>
                <a:cubicBezTo>
                  <a:pt x="159" y="95"/>
                  <a:pt x="159" y="99"/>
                  <a:pt x="158" y="103"/>
                </a:cubicBezTo>
                <a:cubicBezTo>
                  <a:pt x="153" y="103"/>
                  <a:pt x="148" y="103"/>
                  <a:pt x="143" y="103"/>
                </a:cubicBezTo>
                <a:cubicBezTo>
                  <a:pt x="146" y="87"/>
                  <a:pt x="148" y="71"/>
                  <a:pt x="150" y="56"/>
                </a:cubicBezTo>
                <a:cubicBezTo>
                  <a:pt x="157" y="56"/>
                  <a:pt x="163" y="56"/>
                  <a:pt x="169" y="56"/>
                </a:cubicBezTo>
                <a:close/>
                <a:moveTo>
                  <a:pt x="109" y="59"/>
                </a:moveTo>
                <a:cubicBezTo>
                  <a:pt x="120" y="57"/>
                  <a:pt x="133" y="56"/>
                  <a:pt x="145" y="56"/>
                </a:cubicBezTo>
                <a:cubicBezTo>
                  <a:pt x="141" y="71"/>
                  <a:pt x="138" y="87"/>
                  <a:pt x="135" y="103"/>
                </a:cubicBezTo>
                <a:cubicBezTo>
                  <a:pt x="123" y="103"/>
                  <a:pt x="111" y="103"/>
                  <a:pt x="99" y="103"/>
                </a:cubicBezTo>
                <a:cubicBezTo>
                  <a:pt x="101" y="88"/>
                  <a:pt x="105" y="74"/>
                  <a:pt x="109" y="59"/>
                </a:cubicBezTo>
                <a:close/>
                <a:moveTo>
                  <a:pt x="133" y="110"/>
                </a:moveTo>
                <a:cubicBezTo>
                  <a:pt x="132" y="120"/>
                  <a:pt x="130" y="129"/>
                  <a:pt x="128" y="139"/>
                </a:cubicBezTo>
                <a:cubicBezTo>
                  <a:pt x="128" y="139"/>
                  <a:pt x="128" y="139"/>
                  <a:pt x="128" y="139"/>
                </a:cubicBezTo>
                <a:cubicBezTo>
                  <a:pt x="117" y="140"/>
                  <a:pt x="105" y="140"/>
                  <a:pt x="95" y="145"/>
                </a:cubicBezTo>
                <a:cubicBezTo>
                  <a:pt x="96" y="135"/>
                  <a:pt x="97" y="126"/>
                  <a:pt x="98" y="117"/>
                </a:cubicBezTo>
                <a:cubicBezTo>
                  <a:pt x="98" y="114"/>
                  <a:pt x="98" y="111"/>
                  <a:pt x="98" y="109"/>
                </a:cubicBezTo>
                <a:cubicBezTo>
                  <a:pt x="110" y="109"/>
                  <a:pt x="122" y="110"/>
                  <a:pt x="133" y="110"/>
                </a:cubicBezTo>
                <a:close/>
                <a:moveTo>
                  <a:pt x="95" y="152"/>
                </a:moveTo>
                <a:cubicBezTo>
                  <a:pt x="104" y="147"/>
                  <a:pt x="116" y="146"/>
                  <a:pt x="127" y="146"/>
                </a:cubicBezTo>
                <a:cubicBezTo>
                  <a:pt x="126" y="152"/>
                  <a:pt x="125" y="157"/>
                  <a:pt x="124" y="163"/>
                </a:cubicBezTo>
                <a:cubicBezTo>
                  <a:pt x="124" y="164"/>
                  <a:pt x="124" y="164"/>
                  <a:pt x="125" y="165"/>
                </a:cubicBezTo>
                <a:cubicBezTo>
                  <a:pt x="113" y="166"/>
                  <a:pt x="102" y="168"/>
                  <a:pt x="91" y="173"/>
                </a:cubicBezTo>
                <a:cubicBezTo>
                  <a:pt x="93" y="166"/>
                  <a:pt x="94" y="159"/>
                  <a:pt x="95" y="152"/>
                </a:cubicBezTo>
                <a:close/>
                <a:moveTo>
                  <a:pt x="112" y="178"/>
                </a:moveTo>
                <a:cubicBezTo>
                  <a:pt x="106" y="178"/>
                  <a:pt x="100" y="177"/>
                  <a:pt x="94" y="177"/>
                </a:cubicBezTo>
                <a:cubicBezTo>
                  <a:pt x="115" y="170"/>
                  <a:pt x="138" y="172"/>
                  <a:pt x="159" y="174"/>
                </a:cubicBezTo>
                <a:cubicBezTo>
                  <a:pt x="161" y="174"/>
                  <a:pt x="162" y="174"/>
                  <a:pt x="163" y="175"/>
                </a:cubicBezTo>
                <a:cubicBezTo>
                  <a:pt x="151" y="175"/>
                  <a:pt x="139" y="176"/>
                  <a:pt x="128" y="177"/>
                </a:cubicBezTo>
                <a:cubicBezTo>
                  <a:pt x="123" y="178"/>
                  <a:pt x="118" y="178"/>
                  <a:pt x="112" y="178"/>
                </a:cubicBezTo>
                <a:close/>
                <a:moveTo>
                  <a:pt x="25" y="188"/>
                </a:moveTo>
                <a:cubicBezTo>
                  <a:pt x="37" y="191"/>
                  <a:pt x="48" y="193"/>
                  <a:pt x="60" y="193"/>
                </a:cubicBezTo>
                <a:cubicBezTo>
                  <a:pt x="65" y="193"/>
                  <a:pt x="69" y="193"/>
                  <a:pt x="73" y="192"/>
                </a:cubicBezTo>
                <a:cubicBezTo>
                  <a:pt x="73" y="188"/>
                  <a:pt x="73" y="188"/>
                  <a:pt x="73" y="188"/>
                </a:cubicBezTo>
                <a:cubicBezTo>
                  <a:pt x="69" y="189"/>
                  <a:pt x="64" y="189"/>
                  <a:pt x="60" y="189"/>
                </a:cubicBezTo>
                <a:cubicBezTo>
                  <a:pt x="51" y="189"/>
                  <a:pt x="42" y="188"/>
                  <a:pt x="33" y="186"/>
                </a:cubicBezTo>
                <a:cubicBezTo>
                  <a:pt x="42" y="185"/>
                  <a:pt x="51" y="183"/>
                  <a:pt x="60" y="183"/>
                </a:cubicBezTo>
                <a:cubicBezTo>
                  <a:pt x="66" y="183"/>
                  <a:pt x="72" y="184"/>
                  <a:pt x="77" y="185"/>
                </a:cubicBezTo>
                <a:cubicBezTo>
                  <a:pt x="77" y="185"/>
                  <a:pt x="76" y="185"/>
                  <a:pt x="76" y="185"/>
                </a:cubicBezTo>
                <a:cubicBezTo>
                  <a:pt x="74" y="185"/>
                  <a:pt x="74" y="185"/>
                  <a:pt x="74" y="185"/>
                </a:cubicBezTo>
                <a:cubicBezTo>
                  <a:pt x="73" y="185"/>
                  <a:pt x="72" y="186"/>
                  <a:pt x="72" y="187"/>
                </a:cubicBezTo>
                <a:cubicBezTo>
                  <a:pt x="72" y="188"/>
                  <a:pt x="73" y="188"/>
                  <a:pt x="74" y="188"/>
                </a:cubicBezTo>
                <a:cubicBezTo>
                  <a:pt x="74" y="188"/>
                  <a:pt x="74" y="188"/>
                  <a:pt x="76" y="188"/>
                </a:cubicBezTo>
                <a:cubicBezTo>
                  <a:pt x="76" y="188"/>
                  <a:pt x="76" y="188"/>
                  <a:pt x="76" y="188"/>
                </a:cubicBezTo>
                <a:cubicBezTo>
                  <a:pt x="79" y="188"/>
                  <a:pt x="82" y="188"/>
                  <a:pt x="84" y="188"/>
                </a:cubicBezTo>
                <a:cubicBezTo>
                  <a:pt x="87" y="188"/>
                  <a:pt x="89" y="188"/>
                  <a:pt x="91" y="188"/>
                </a:cubicBezTo>
                <a:cubicBezTo>
                  <a:pt x="92" y="189"/>
                  <a:pt x="93" y="189"/>
                  <a:pt x="93" y="189"/>
                </a:cubicBezTo>
                <a:cubicBezTo>
                  <a:pt x="90" y="191"/>
                  <a:pt x="87" y="192"/>
                  <a:pt x="84" y="193"/>
                </a:cubicBezTo>
                <a:cubicBezTo>
                  <a:pt x="84" y="191"/>
                  <a:pt x="84" y="191"/>
                  <a:pt x="84" y="191"/>
                </a:cubicBezTo>
                <a:cubicBezTo>
                  <a:pt x="63" y="194"/>
                  <a:pt x="42" y="195"/>
                  <a:pt x="20" y="196"/>
                </a:cubicBezTo>
                <a:cubicBezTo>
                  <a:pt x="20" y="193"/>
                  <a:pt x="20" y="190"/>
                  <a:pt x="20" y="187"/>
                </a:cubicBezTo>
                <a:lnTo>
                  <a:pt x="25" y="188"/>
                </a:lnTo>
                <a:close/>
                <a:moveTo>
                  <a:pt x="65" y="197"/>
                </a:moveTo>
                <a:cubicBezTo>
                  <a:pt x="58" y="198"/>
                  <a:pt x="51" y="198"/>
                  <a:pt x="44" y="199"/>
                </a:cubicBezTo>
                <a:cubicBezTo>
                  <a:pt x="51" y="198"/>
                  <a:pt x="58" y="198"/>
                  <a:pt x="65" y="197"/>
                </a:cubicBezTo>
                <a:close/>
                <a:moveTo>
                  <a:pt x="67" y="17"/>
                </a:moveTo>
                <a:cubicBezTo>
                  <a:pt x="67" y="18"/>
                  <a:pt x="68" y="19"/>
                  <a:pt x="68" y="20"/>
                </a:cubicBezTo>
                <a:cubicBezTo>
                  <a:pt x="71" y="19"/>
                  <a:pt x="71" y="19"/>
                  <a:pt x="71" y="19"/>
                </a:cubicBezTo>
                <a:cubicBezTo>
                  <a:pt x="71" y="18"/>
                  <a:pt x="71" y="18"/>
                  <a:pt x="71" y="17"/>
                </a:cubicBezTo>
                <a:cubicBezTo>
                  <a:pt x="74" y="17"/>
                  <a:pt x="80" y="18"/>
                  <a:pt x="87" y="18"/>
                </a:cubicBezTo>
                <a:cubicBezTo>
                  <a:pt x="90" y="18"/>
                  <a:pt x="94" y="18"/>
                  <a:pt x="97" y="18"/>
                </a:cubicBezTo>
                <a:cubicBezTo>
                  <a:pt x="87" y="20"/>
                  <a:pt x="76" y="22"/>
                  <a:pt x="66" y="24"/>
                </a:cubicBezTo>
                <a:cubicBezTo>
                  <a:pt x="66" y="21"/>
                  <a:pt x="66" y="21"/>
                  <a:pt x="66" y="21"/>
                </a:cubicBezTo>
                <a:cubicBezTo>
                  <a:pt x="66" y="21"/>
                  <a:pt x="66" y="21"/>
                  <a:pt x="66" y="21"/>
                </a:cubicBezTo>
                <a:cubicBezTo>
                  <a:pt x="65" y="21"/>
                  <a:pt x="64" y="21"/>
                  <a:pt x="63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3" y="20"/>
                  <a:pt x="63" y="19"/>
                  <a:pt x="64" y="17"/>
                </a:cubicBezTo>
                <a:cubicBezTo>
                  <a:pt x="65" y="17"/>
                  <a:pt x="66" y="17"/>
                  <a:pt x="67" y="17"/>
                </a:cubicBezTo>
                <a:close/>
                <a:moveTo>
                  <a:pt x="62" y="25"/>
                </a:move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ubicBezTo>
                  <a:pt x="62" y="25"/>
                  <a:pt x="62" y="25"/>
                  <a:pt x="62" y="25"/>
                </a:cubicBezTo>
                <a:close/>
                <a:moveTo>
                  <a:pt x="61" y="31"/>
                </a:moveTo>
                <a:cubicBezTo>
                  <a:pt x="61" y="30"/>
                  <a:pt x="61" y="29"/>
                  <a:pt x="62" y="27"/>
                </a:cubicBezTo>
                <a:cubicBezTo>
                  <a:pt x="62" y="29"/>
                  <a:pt x="62" y="29"/>
                  <a:pt x="62" y="29"/>
                </a:cubicBezTo>
                <a:cubicBezTo>
                  <a:pt x="63" y="29"/>
                  <a:pt x="64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3" y="30"/>
                  <a:pt x="62" y="31"/>
                  <a:pt x="61" y="31"/>
                </a:cubicBezTo>
                <a:close/>
                <a:moveTo>
                  <a:pt x="60" y="18"/>
                </a:moveTo>
                <a:cubicBezTo>
                  <a:pt x="60" y="19"/>
                  <a:pt x="59" y="20"/>
                  <a:pt x="59" y="21"/>
                </a:cubicBezTo>
                <a:cubicBezTo>
                  <a:pt x="59" y="21"/>
                  <a:pt x="58" y="21"/>
                  <a:pt x="58" y="20"/>
                </a:cubicBezTo>
                <a:cubicBezTo>
                  <a:pt x="57" y="20"/>
                  <a:pt x="57" y="19"/>
                  <a:pt x="57" y="19"/>
                </a:cubicBezTo>
                <a:cubicBezTo>
                  <a:pt x="57" y="18"/>
                  <a:pt x="57" y="18"/>
                  <a:pt x="58" y="18"/>
                </a:cubicBezTo>
                <a:cubicBezTo>
                  <a:pt x="58" y="18"/>
                  <a:pt x="59" y="18"/>
                  <a:pt x="60" y="18"/>
                </a:cubicBezTo>
                <a:close/>
                <a:moveTo>
                  <a:pt x="20" y="201"/>
                </a:moveTo>
                <a:cubicBezTo>
                  <a:pt x="27" y="202"/>
                  <a:pt x="34" y="202"/>
                  <a:pt x="41" y="202"/>
                </a:cubicBezTo>
                <a:cubicBezTo>
                  <a:pt x="42" y="202"/>
                  <a:pt x="42" y="202"/>
                  <a:pt x="43" y="202"/>
                </a:cubicBezTo>
                <a:cubicBezTo>
                  <a:pt x="38" y="203"/>
                  <a:pt x="33" y="204"/>
                  <a:pt x="28" y="205"/>
                </a:cubicBezTo>
                <a:cubicBezTo>
                  <a:pt x="25" y="205"/>
                  <a:pt x="23" y="206"/>
                  <a:pt x="20" y="206"/>
                </a:cubicBezTo>
                <a:cubicBezTo>
                  <a:pt x="20" y="204"/>
                  <a:pt x="20" y="203"/>
                  <a:pt x="20" y="201"/>
                </a:cubicBezTo>
                <a:close/>
                <a:moveTo>
                  <a:pt x="85" y="196"/>
                </a:moveTo>
                <a:cubicBezTo>
                  <a:pt x="90" y="195"/>
                  <a:pt x="94" y="193"/>
                  <a:pt x="99" y="191"/>
                </a:cubicBezTo>
                <a:cubicBezTo>
                  <a:pt x="102" y="189"/>
                  <a:pt x="102" y="189"/>
                  <a:pt x="102" y="189"/>
                </a:cubicBezTo>
                <a:cubicBezTo>
                  <a:pt x="101" y="188"/>
                  <a:pt x="101" y="188"/>
                  <a:pt x="101" y="188"/>
                </a:cubicBezTo>
                <a:cubicBezTo>
                  <a:pt x="123" y="188"/>
                  <a:pt x="144" y="188"/>
                  <a:pt x="166" y="188"/>
                </a:cubicBezTo>
                <a:cubicBezTo>
                  <a:pt x="138" y="189"/>
                  <a:pt x="112" y="192"/>
                  <a:pt x="85" y="196"/>
                </a:cubicBezTo>
                <a:close/>
                <a:moveTo>
                  <a:pt x="107" y="185"/>
                </a:moveTo>
                <a:cubicBezTo>
                  <a:pt x="114" y="183"/>
                  <a:pt x="121" y="182"/>
                  <a:pt x="128" y="181"/>
                </a:cubicBezTo>
                <a:cubicBezTo>
                  <a:pt x="150" y="181"/>
                  <a:pt x="173" y="179"/>
                  <a:pt x="195" y="178"/>
                </a:cubicBezTo>
                <a:cubicBezTo>
                  <a:pt x="221" y="179"/>
                  <a:pt x="247" y="182"/>
                  <a:pt x="272" y="185"/>
                </a:cubicBezTo>
                <a:cubicBezTo>
                  <a:pt x="217" y="185"/>
                  <a:pt x="162" y="185"/>
                  <a:pt x="107" y="185"/>
                </a:cubicBezTo>
                <a:close/>
                <a:moveTo>
                  <a:pt x="335" y="166"/>
                </a:moveTo>
                <a:cubicBezTo>
                  <a:pt x="336" y="162"/>
                  <a:pt x="337" y="157"/>
                  <a:pt x="338" y="150"/>
                </a:cubicBezTo>
                <a:cubicBezTo>
                  <a:pt x="353" y="150"/>
                  <a:pt x="367" y="151"/>
                  <a:pt x="382" y="151"/>
                </a:cubicBezTo>
                <a:cubicBezTo>
                  <a:pt x="386" y="151"/>
                  <a:pt x="391" y="151"/>
                  <a:pt x="395" y="151"/>
                </a:cubicBezTo>
                <a:cubicBezTo>
                  <a:pt x="394" y="155"/>
                  <a:pt x="394" y="160"/>
                  <a:pt x="393" y="164"/>
                </a:cubicBezTo>
                <a:cubicBezTo>
                  <a:pt x="391" y="164"/>
                  <a:pt x="389" y="164"/>
                  <a:pt x="387" y="164"/>
                </a:cubicBezTo>
                <a:cubicBezTo>
                  <a:pt x="370" y="165"/>
                  <a:pt x="352" y="165"/>
                  <a:pt x="335" y="166"/>
                </a:cubicBezTo>
                <a:close/>
                <a:moveTo>
                  <a:pt x="401" y="164"/>
                </a:moveTo>
                <a:cubicBezTo>
                  <a:pt x="402" y="160"/>
                  <a:pt x="403" y="155"/>
                  <a:pt x="403" y="151"/>
                </a:cubicBezTo>
                <a:cubicBezTo>
                  <a:pt x="426" y="151"/>
                  <a:pt x="449" y="151"/>
                  <a:pt x="472" y="150"/>
                </a:cubicBezTo>
                <a:cubicBezTo>
                  <a:pt x="471" y="154"/>
                  <a:pt x="470" y="158"/>
                  <a:pt x="470" y="162"/>
                </a:cubicBezTo>
                <a:cubicBezTo>
                  <a:pt x="447" y="163"/>
                  <a:pt x="424" y="163"/>
                  <a:pt x="401" y="164"/>
                </a:cubicBezTo>
                <a:close/>
                <a:moveTo>
                  <a:pt x="478" y="162"/>
                </a:moveTo>
                <a:cubicBezTo>
                  <a:pt x="480" y="158"/>
                  <a:pt x="481" y="154"/>
                  <a:pt x="482" y="150"/>
                </a:cubicBezTo>
                <a:cubicBezTo>
                  <a:pt x="494" y="150"/>
                  <a:pt x="507" y="150"/>
                  <a:pt x="520" y="149"/>
                </a:cubicBezTo>
                <a:cubicBezTo>
                  <a:pt x="519" y="153"/>
                  <a:pt x="518" y="157"/>
                  <a:pt x="517" y="161"/>
                </a:cubicBezTo>
                <a:cubicBezTo>
                  <a:pt x="504" y="162"/>
                  <a:pt x="491" y="162"/>
                  <a:pt x="478" y="162"/>
                </a:cubicBezTo>
                <a:close/>
                <a:moveTo>
                  <a:pt x="565" y="161"/>
                </a:moveTo>
                <a:cubicBezTo>
                  <a:pt x="552" y="161"/>
                  <a:pt x="538" y="161"/>
                  <a:pt x="525" y="161"/>
                </a:cubicBezTo>
                <a:cubicBezTo>
                  <a:pt x="526" y="157"/>
                  <a:pt x="527" y="153"/>
                  <a:pt x="528" y="149"/>
                </a:cubicBezTo>
                <a:cubicBezTo>
                  <a:pt x="543" y="148"/>
                  <a:pt x="557" y="148"/>
                  <a:pt x="572" y="147"/>
                </a:cubicBezTo>
                <a:cubicBezTo>
                  <a:pt x="578" y="146"/>
                  <a:pt x="585" y="146"/>
                  <a:pt x="591" y="145"/>
                </a:cubicBezTo>
                <a:cubicBezTo>
                  <a:pt x="590" y="150"/>
                  <a:pt x="589" y="156"/>
                  <a:pt x="587" y="161"/>
                </a:cubicBezTo>
                <a:cubicBezTo>
                  <a:pt x="580" y="161"/>
                  <a:pt x="573" y="161"/>
                  <a:pt x="565" y="161"/>
                </a:cubicBezTo>
                <a:close/>
                <a:moveTo>
                  <a:pt x="645" y="159"/>
                </a:moveTo>
                <a:cubicBezTo>
                  <a:pt x="629" y="159"/>
                  <a:pt x="612" y="160"/>
                  <a:pt x="596" y="160"/>
                </a:cubicBezTo>
                <a:cubicBezTo>
                  <a:pt x="597" y="155"/>
                  <a:pt x="599" y="150"/>
                  <a:pt x="600" y="145"/>
                </a:cubicBezTo>
                <a:cubicBezTo>
                  <a:pt x="618" y="143"/>
                  <a:pt x="635" y="141"/>
                  <a:pt x="653" y="140"/>
                </a:cubicBezTo>
                <a:cubicBezTo>
                  <a:pt x="650" y="146"/>
                  <a:pt x="648" y="153"/>
                  <a:pt x="645" y="159"/>
                </a:cubicBezTo>
                <a:close/>
                <a:moveTo>
                  <a:pt x="665" y="127"/>
                </a:moveTo>
                <a:cubicBezTo>
                  <a:pt x="667" y="122"/>
                  <a:pt x="669" y="117"/>
                  <a:pt x="670" y="112"/>
                </a:cubicBezTo>
                <a:cubicBezTo>
                  <a:pt x="689" y="111"/>
                  <a:pt x="708" y="110"/>
                  <a:pt x="727" y="109"/>
                </a:cubicBezTo>
                <a:cubicBezTo>
                  <a:pt x="726" y="113"/>
                  <a:pt x="725" y="117"/>
                  <a:pt x="723" y="121"/>
                </a:cubicBezTo>
                <a:cubicBezTo>
                  <a:pt x="704" y="123"/>
                  <a:pt x="685" y="125"/>
                  <a:pt x="665" y="127"/>
                </a:cubicBezTo>
                <a:close/>
                <a:moveTo>
                  <a:pt x="732" y="120"/>
                </a:moveTo>
                <a:cubicBezTo>
                  <a:pt x="734" y="116"/>
                  <a:pt x="735" y="112"/>
                  <a:pt x="737" y="108"/>
                </a:cubicBezTo>
                <a:cubicBezTo>
                  <a:pt x="746" y="107"/>
                  <a:pt x="755" y="107"/>
                  <a:pt x="764" y="106"/>
                </a:cubicBezTo>
                <a:cubicBezTo>
                  <a:pt x="762" y="110"/>
                  <a:pt x="759" y="114"/>
                  <a:pt x="757" y="118"/>
                </a:cubicBezTo>
                <a:cubicBezTo>
                  <a:pt x="749" y="119"/>
                  <a:pt x="741" y="120"/>
                  <a:pt x="732" y="120"/>
                </a:cubicBezTo>
                <a:close/>
              </a:path>
            </a:pathLst>
          </a:custGeom>
          <a:solidFill>
            <a:srgbClr val="2F633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p>
            <a:endParaRPr lang="zh-CN" altLang="en-US"/>
          </a:p>
        </p:txBody>
      </p:sp>
      <p:pic>
        <p:nvPicPr>
          <p:cNvPr id="7" name="图片 6" descr="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81775" y="1552575"/>
            <a:ext cx="3980180" cy="2750185"/>
          </a:xfrm>
          <a:prstGeom prst="rect">
            <a:avLst/>
          </a:prstGeom>
        </p:spPr>
      </p:pic>
      <p:grpSp>
        <p:nvGrpSpPr>
          <p:cNvPr id="9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11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8" grpId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3" name="组 1012"/>
          <p:cNvGrpSpPr/>
          <p:nvPr/>
        </p:nvGrpSpPr>
        <p:grpSpPr>
          <a:xfrm>
            <a:off x="2654365" y="661101"/>
            <a:ext cx="6829930" cy="1732877"/>
            <a:chOff x="1975689" y="474796"/>
            <a:chExt cx="5808525" cy="1473728"/>
          </a:xfrm>
          <a:solidFill>
            <a:srgbClr val="B35A4C"/>
          </a:solidFill>
        </p:grpSpPr>
        <p:sp>
          <p:nvSpPr>
            <p:cNvPr id="513" name="Freeform 21"/>
            <p:cNvSpPr>
              <a:spLocks noEditPoints="1"/>
            </p:cNvSpPr>
            <p:nvPr/>
          </p:nvSpPr>
          <p:spPr bwMode="auto">
            <a:xfrm>
              <a:off x="2980860" y="851735"/>
              <a:ext cx="154439" cy="285323"/>
            </a:xfrm>
            <a:custGeom>
              <a:avLst/>
              <a:gdLst>
                <a:gd name="T0" fmla="*/ 8 w 25"/>
                <a:gd name="T1" fmla="*/ 6 h 46"/>
                <a:gd name="T2" fmla="*/ 22 w 25"/>
                <a:gd name="T3" fmla="*/ 23 h 46"/>
                <a:gd name="T4" fmla="*/ 3 w 25"/>
                <a:gd name="T5" fmla="*/ 39 h 46"/>
                <a:gd name="T6" fmla="*/ 1 w 25"/>
                <a:gd name="T7" fmla="*/ 17 h 46"/>
                <a:gd name="T8" fmla="*/ 8 w 25"/>
                <a:gd name="T9" fmla="*/ 6 h 46"/>
                <a:gd name="T10" fmla="*/ 4 w 25"/>
                <a:gd name="T11" fmla="*/ 16 h 46"/>
                <a:gd name="T12" fmla="*/ 6 w 25"/>
                <a:gd name="T13" fmla="*/ 37 h 46"/>
                <a:gd name="T14" fmla="*/ 15 w 25"/>
                <a:gd name="T15" fmla="*/ 8 h 46"/>
                <a:gd name="T16" fmla="*/ 4 w 25"/>
                <a:gd name="T17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6">
                  <a:moveTo>
                    <a:pt x="8" y="6"/>
                  </a:moveTo>
                  <a:cubicBezTo>
                    <a:pt x="18" y="0"/>
                    <a:pt x="25" y="12"/>
                    <a:pt x="22" y="23"/>
                  </a:cubicBezTo>
                  <a:cubicBezTo>
                    <a:pt x="20" y="31"/>
                    <a:pt x="10" y="46"/>
                    <a:pt x="3" y="39"/>
                  </a:cubicBezTo>
                  <a:cubicBezTo>
                    <a:pt x="0" y="36"/>
                    <a:pt x="0" y="22"/>
                    <a:pt x="1" y="17"/>
                  </a:cubicBezTo>
                  <a:cubicBezTo>
                    <a:pt x="2" y="13"/>
                    <a:pt x="5" y="9"/>
                    <a:pt x="8" y="6"/>
                  </a:cubicBezTo>
                  <a:close/>
                  <a:moveTo>
                    <a:pt x="4" y="16"/>
                  </a:moveTo>
                  <a:cubicBezTo>
                    <a:pt x="6" y="22"/>
                    <a:pt x="1" y="30"/>
                    <a:pt x="6" y="37"/>
                  </a:cubicBezTo>
                  <a:cubicBezTo>
                    <a:pt x="17" y="34"/>
                    <a:pt x="24" y="18"/>
                    <a:pt x="15" y="8"/>
                  </a:cubicBezTo>
                  <a:cubicBezTo>
                    <a:pt x="10" y="7"/>
                    <a:pt x="7" y="12"/>
                    <a:pt x="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22"/>
            <p:cNvSpPr/>
            <p:nvPr/>
          </p:nvSpPr>
          <p:spPr bwMode="auto">
            <a:xfrm>
              <a:off x="2609156" y="851735"/>
              <a:ext cx="141352" cy="266998"/>
            </a:xfrm>
            <a:custGeom>
              <a:avLst/>
              <a:gdLst>
                <a:gd name="T0" fmla="*/ 21 w 23"/>
                <a:gd name="T1" fmla="*/ 1 h 43"/>
                <a:gd name="T2" fmla="*/ 21 w 23"/>
                <a:gd name="T3" fmla="*/ 16 h 43"/>
                <a:gd name="T4" fmla="*/ 17 w 23"/>
                <a:gd name="T5" fmla="*/ 15 h 43"/>
                <a:gd name="T6" fmla="*/ 18 w 23"/>
                <a:gd name="T7" fmla="*/ 7 h 43"/>
                <a:gd name="T8" fmla="*/ 9 w 23"/>
                <a:gd name="T9" fmla="*/ 12 h 43"/>
                <a:gd name="T10" fmla="*/ 20 w 23"/>
                <a:gd name="T11" fmla="*/ 30 h 43"/>
                <a:gd name="T12" fmla="*/ 8 w 23"/>
                <a:gd name="T13" fmla="*/ 39 h 43"/>
                <a:gd name="T14" fmla="*/ 4 w 23"/>
                <a:gd name="T15" fmla="*/ 38 h 43"/>
                <a:gd name="T16" fmla="*/ 2 w 23"/>
                <a:gd name="T17" fmla="*/ 43 h 43"/>
                <a:gd name="T18" fmla="*/ 0 w 23"/>
                <a:gd name="T19" fmla="*/ 41 h 43"/>
                <a:gd name="T20" fmla="*/ 4 w 23"/>
                <a:gd name="T21" fmla="*/ 30 h 43"/>
                <a:gd name="T22" fmla="*/ 8 w 23"/>
                <a:gd name="T23" fmla="*/ 36 h 43"/>
                <a:gd name="T24" fmla="*/ 17 w 23"/>
                <a:gd name="T25" fmla="*/ 27 h 43"/>
                <a:gd name="T26" fmla="*/ 6 w 23"/>
                <a:gd name="T27" fmla="*/ 12 h 43"/>
                <a:gd name="T28" fmla="*/ 19 w 23"/>
                <a:gd name="T29" fmla="*/ 3 h 43"/>
                <a:gd name="T30" fmla="*/ 21 w 23"/>
                <a:gd name="T3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43">
                  <a:moveTo>
                    <a:pt x="21" y="1"/>
                  </a:moveTo>
                  <a:cubicBezTo>
                    <a:pt x="23" y="6"/>
                    <a:pt x="20" y="10"/>
                    <a:pt x="21" y="16"/>
                  </a:cubicBezTo>
                  <a:cubicBezTo>
                    <a:pt x="20" y="17"/>
                    <a:pt x="18" y="16"/>
                    <a:pt x="17" y="15"/>
                  </a:cubicBezTo>
                  <a:cubicBezTo>
                    <a:pt x="18" y="13"/>
                    <a:pt x="18" y="10"/>
                    <a:pt x="18" y="7"/>
                  </a:cubicBezTo>
                  <a:cubicBezTo>
                    <a:pt x="14" y="2"/>
                    <a:pt x="8" y="9"/>
                    <a:pt x="9" y="12"/>
                  </a:cubicBezTo>
                  <a:cubicBezTo>
                    <a:pt x="12" y="18"/>
                    <a:pt x="21" y="21"/>
                    <a:pt x="20" y="30"/>
                  </a:cubicBezTo>
                  <a:cubicBezTo>
                    <a:pt x="20" y="36"/>
                    <a:pt x="14" y="38"/>
                    <a:pt x="8" y="39"/>
                  </a:cubicBezTo>
                  <a:cubicBezTo>
                    <a:pt x="6" y="40"/>
                    <a:pt x="6" y="38"/>
                    <a:pt x="4" y="38"/>
                  </a:cubicBezTo>
                  <a:cubicBezTo>
                    <a:pt x="4" y="40"/>
                    <a:pt x="5" y="42"/>
                    <a:pt x="2" y="43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2" y="38"/>
                    <a:pt x="0" y="29"/>
                    <a:pt x="4" y="30"/>
                  </a:cubicBezTo>
                  <a:cubicBezTo>
                    <a:pt x="6" y="31"/>
                    <a:pt x="5" y="36"/>
                    <a:pt x="8" y="36"/>
                  </a:cubicBezTo>
                  <a:cubicBezTo>
                    <a:pt x="15" y="35"/>
                    <a:pt x="17" y="31"/>
                    <a:pt x="17" y="27"/>
                  </a:cubicBezTo>
                  <a:cubicBezTo>
                    <a:pt x="16" y="21"/>
                    <a:pt x="6" y="18"/>
                    <a:pt x="6" y="12"/>
                  </a:cubicBezTo>
                  <a:cubicBezTo>
                    <a:pt x="6" y="7"/>
                    <a:pt x="11" y="0"/>
                    <a:pt x="19" y="3"/>
                  </a:cubicBezTo>
                  <a:cubicBezTo>
                    <a:pt x="18" y="1"/>
                    <a:pt x="19" y="0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23"/>
            <p:cNvSpPr>
              <a:spLocks noEditPoints="1"/>
            </p:cNvSpPr>
            <p:nvPr/>
          </p:nvSpPr>
          <p:spPr bwMode="auto">
            <a:xfrm>
              <a:off x="2483510" y="809853"/>
              <a:ext cx="167528" cy="285323"/>
            </a:xfrm>
            <a:custGeom>
              <a:avLst/>
              <a:gdLst>
                <a:gd name="T0" fmla="*/ 5 w 27"/>
                <a:gd name="T1" fmla="*/ 32 h 46"/>
                <a:gd name="T2" fmla="*/ 4 w 27"/>
                <a:gd name="T3" fmla="*/ 46 h 46"/>
                <a:gd name="T4" fmla="*/ 0 w 27"/>
                <a:gd name="T5" fmla="*/ 45 h 46"/>
                <a:gd name="T6" fmla="*/ 2 w 27"/>
                <a:gd name="T7" fmla="*/ 10 h 46"/>
                <a:gd name="T8" fmla="*/ 5 w 27"/>
                <a:gd name="T9" fmla="*/ 11 h 46"/>
                <a:gd name="T10" fmla="*/ 5 w 27"/>
                <a:gd name="T11" fmla="*/ 32 h 46"/>
                <a:gd name="T12" fmla="*/ 6 w 27"/>
                <a:gd name="T13" fmla="*/ 28 h 46"/>
                <a:gd name="T14" fmla="*/ 19 w 27"/>
                <a:gd name="T15" fmla="*/ 19 h 46"/>
                <a:gd name="T16" fmla="*/ 8 w 27"/>
                <a:gd name="T17" fmla="*/ 13 h 46"/>
                <a:gd name="T18" fmla="*/ 5 w 27"/>
                <a:gd name="T19" fmla="*/ 29 h 46"/>
                <a:gd name="T20" fmla="*/ 6 w 27"/>
                <a:gd name="T2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46">
                  <a:moveTo>
                    <a:pt x="5" y="32"/>
                  </a:moveTo>
                  <a:cubicBezTo>
                    <a:pt x="3" y="36"/>
                    <a:pt x="5" y="41"/>
                    <a:pt x="4" y="46"/>
                  </a:cubicBezTo>
                  <a:cubicBezTo>
                    <a:pt x="1" y="46"/>
                    <a:pt x="1" y="46"/>
                    <a:pt x="0" y="45"/>
                  </a:cubicBezTo>
                  <a:cubicBezTo>
                    <a:pt x="2" y="33"/>
                    <a:pt x="1" y="20"/>
                    <a:pt x="2" y="10"/>
                  </a:cubicBezTo>
                  <a:cubicBezTo>
                    <a:pt x="4" y="10"/>
                    <a:pt x="5" y="10"/>
                    <a:pt x="5" y="11"/>
                  </a:cubicBezTo>
                  <a:cubicBezTo>
                    <a:pt x="27" y="0"/>
                    <a:pt x="27" y="41"/>
                    <a:pt x="5" y="32"/>
                  </a:cubicBezTo>
                  <a:close/>
                  <a:moveTo>
                    <a:pt x="6" y="28"/>
                  </a:moveTo>
                  <a:cubicBezTo>
                    <a:pt x="12" y="33"/>
                    <a:pt x="20" y="27"/>
                    <a:pt x="19" y="19"/>
                  </a:cubicBezTo>
                  <a:cubicBezTo>
                    <a:pt x="18" y="15"/>
                    <a:pt x="14" y="11"/>
                    <a:pt x="8" y="13"/>
                  </a:cubicBezTo>
                  <a:cubicBezTo>
                    <a:pt x="4" y="16"/>
                    <a:pt x="4" y="24"/>
                    <a:pt x="5" y="29"/>
                  </a:cubicBezTo>
                  <a:cubicBezTo>
                    <a:pt x="5" y="28"/>
                    <a:pt x="5" y="28"/>
                    <a:pt x="6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24"/>
            <p:cNvSpPr/>
            <p:nvPr/>
          </p:nvSpPr>
          <p:spPr bwMode="auto">
            <a:xfrm>
              <a:off x="2315981" y="864822"/>
              <a:ext cx="136117" cy="259146"/>
            </a:xfrm>
            <a:custGeom>
              <a:avLst/>
              <a:gdLst>
                <a:gd name="T0" fmla="*/ 22 w 22"/>
                <a:gd name="T1" fmla="*/ 6 h 42"/>
                <a:gd name="T2" fmla="*/ 7 w 22"/>
                <a:gd name="T3" fmla="*/ 4 h 42"/>
                <a:gd name="T4" fmla="*/ 5 w 22"/>
                <a:gd name="T5" fmla="*/ 20 h 42"/>
                <a:gd name="T6" fmla="*/ 14 w 22"/>
                <a:gd name="T7" fmla="*/ 23 h 42"/>
                <a:gd name="T8" fmla="*/ 4 w 22"/>
                <a:gd name="T9" fmla="*/ 24 h 42"/>
                <a:gd name="T10" fmla="*/ 3 w 22"/>
                <a:gd name="T11" fmla="*/ 37 h 42"/>
                <a:gd name="T12" fmla="*/ 17 w 22"/>
                <a:gd name="T13" fmla="*/ 36 h 42"/>
                <a:gd name="T14" fmla="*/ 2 w 22"/>
                <a:gd name="T15" fmla="*/ 41 h 42"/>
                <a:gd name="T16" fmla="*/ 0 w 22"/>
                <a:gd name="T17" fmla="*/ 40 h 42"/>
                <a:gd name="T18" fmla="*/ 3 w 22"/>
                <a:gd name="T19" fmla="*/ 2 h 42"/>
                <a:gd name="T20" fmla="*/ 5 w 22"/>
                <a:gd name="T21" fmla="*/ 1 h 42"/>
                <a:gd name="T22" fmla="*/ 22 w 22"/>
                <a:gd name="T23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42">
                  <a:moveTo>
                    <a:pt x="22" y="6"/>
                  </a:moveTo>
                  <a:cubicBezTo>
                    <a:pt x="18" y="7"/>
                    <a:pt x="13" y="4"/>
                    <a:pt x="7" y="4"/>
                  </a:cubicBezTo>
                  <a:cubicBezTo>
                    <a:pt x="3" y="7"/>
                    <a:pt x="5" y="15"/>
                    <a:pt x="5" y="20"/>
                  </a:cubicBezTo>
                  <a:cubicBezTo>
                    <a:pt x="9" y="21"/>
                    <a:pt x="15" y="18"/>
                    <a:pt x="14" y="23"/>
                  </a:cubicBezTo>
                  <a:cubicBezTo>
                    <a:pt x="11" y="24"/>
                    <a:pt x="7" y="23"/>
                    <a:pt x="4" y="24"/>
                  </a:cubicBezTo>
                  <a:cubicBezTo>
                    <a:pt x="4" y="28"/>
                    <a:pt x="4" y="33"/>
                    <a:pt x="3" y="37"/>
                  </a:cubicBezTo>
                  <a:cubicBezTo>
                    <a:pt x="7" y="37"/>
                    <a:pt x="16" y="29"/>
                    <a:pt x="17" y="36"/>
                  </a:cubicBezTo>
                  <a:cubicBezTo>
                    <a:pt x="11" y="37"/>
                    <a:pt x="6" y="39"/>
                    <a:pt x="2" y="41"/>
                  </a:cubicBezTo>
                  <a:cubicBezTo>
                    <a:pt x="1" y="42"/>
                    <a:pt x="1" y="40"/>
                    <a:pt x="0" y="40"/>
                  </a:cubicBezTo>
                  <a:cubicBezTo>
                    <a:pt x="2" y="29"/>
                    <a:pt x="1" y="12"/>
                    <a:pt x="3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11" y="3"/>
                    <a:pt x="20" y="0"/>
                    <a:pt x="2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25"/>
            <p:cNvSpPr/>
            <p:nvPr/>
          </p:nvSpPr>
          <p:spPr bwMode="auto">
            <a:xfrm>
              <a:off x="2873537" y="864822"/>
              <a:ext cx="88999" cy="235587"/>
            </a:xfrm>
            <a:custGeom>
              <a:avLst/>
              <a:gdLst>
                <a:gd name="T0" fmla="*/ 14 w 14"/>
                <a:gd name="T1" fmla="*/ 1 h 38"/>
                <a:gd name="T2" fmla="*/ 10 w 14"/>
                <a:gd name="T3" fmla="*/ 38 h 38"/>
                <a:gd name="T4" fmla="*/ 7 w 14"/>
                <a:gd name="T5" fmla="*/ 37 h 38"/>
                <a:gd name="T6" fmla="*/ 8 w 14"/>
                <a:gd name="T7" fmla="*/ 22 h 38"/>
                <a:gd name="T8" fmla="*/ 0 w 14"/>
                <a:gd name="T9" fmla="*/ 23 h 38"/>
                <a:gd name="T10" fmla="*/ 11 w 14"/>
                <a:gd name="T11" fmla="*/ 0 h 38"/>
                <a:gd name="T12" fmla="*/ 14 w 14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8">
                  <a:moveTo>
                    <a:pt x="14" y="1"/>
                  </a:moveTo>
                  <a:cubicBezTo>
                    <a:pt x="12" y="12"/>
                    <a:pt x="12" y="27"/>
                    <a:pt x="10" y="38"/>
                  </a:cubicBezTo>
                  <a:cubicBezTo>
                    <a:pt x="8" y="38"/>
                    <a:pt x="9" y="36"/>
                    <a:pt x="7" y="37"/>
                  </a:cubicBezTo>
                  <a:cubicBezTo>
                    <a:pt x="6" y="33"/>
                    <a:pt x="10" y="27"/>
                    <a:pt x="8" y="22"/>
                  </a:cubicBezTo>
                  <a:cubicBezTo>
                    <a:pt x="6" y="21"/>
                    <a:pt x="2" y="27"/>
                    <a:pt x="0" y="23"/>
                  </a:cubicBezTo>
                  <a:cubicBezTo>
                    <a:pt x="8" y="19"/>
                    <a:pt x="8" y="9"/>
                    <a:pt x="11" y="0"/>
                  </a:cubicBezTo>
                  <a:cubicBezTo>
                    <a:pt x="13" y="0"/>
                    <a:pt x="13" y="1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50"/>
            <p:cNvSpPr>
              <a:spLocks noEditPoints="1"/>
            </p:cNvSpPr>
            <p:nvPr/>
          </p:nvSpPr>
          <p:spPr bwMode="auto">
            <a:xfrm>
              <a:off x="4281823" y="1775758"/>
              <a:ext cx="130882" cy="136117"/>
            </a:xfrm>
            <a:custGeom>
              <a:avLst/>
              <a:gdLst>
                <a:gd name="T0" fmla="*/ 11 w 21"/>
                <a:gd name="T1" fmla="*/ 3 h 22"/>
                <a:gd name="T2" fmla="*/ 12 w 21"/>
                <a:gd name="T3" fmla="*/ 7 h 22"/>
                <a:gd name="T4" fmla="*/ 20 w 21"/>
                <a:gd name="T5" fmla="*/ 4 h 22"/>
                <a:gd name="T6" fmla="*/ 16 w 21"/>
                <a:gd name="T7" fmla="*/ 10 h 22"/>
                <a:gd name="T8" fmla="*/ 21 w 21"/>
                <a:gd name="T9" fmla="*/ 17 h 22"/>
                <a:gd name="T10" fmla="*/ 20 w 21"/>
                <a:gd name="T11" fmla="*/ 19 h 22"/>
                <a:gd name="T12" fmla="*/ 13 w 21"/>
                <a:gd name="T13" fmla="*/ 17 h 22"/>
                <a:gd name="T14" fmla="*/ 10 w 21"/>
                <a:gd name="T15" fmla="*/ 22 h 22"/>
                <a:gd name="T16" fmla="*/ 7 w 21"/>
                <a:gd name="T17" fmla="*/ 14 h 22"/>
                <a:gd name="T18" fmla="*/ 0 w 21"/>
                <a:gd name="T19" fmla="*/ 14 h 22"/>
                <a:gd name="T20" fmla="*/ 0 w 21"/>
                <a:gd name="T21" fmla="*/ 11 h 22"/>
                <a:gd name="T22" fmla="*/ 7 w 21"/>
                <a:gd name="T23" fmla="*/ 10 h 22"/>
                <a:gd name="T24" fmla="*/ 11 w 21"/>
                <a:gd name="T25" fmla="*/ 3 h 22"/>
                <a:gd name="T26" fmla="*/ 10 w 21"/>
                <a:gd name="T27" fmla="*/ 13 h 22"/>
                <a:gd name="T28" fmla="*/ 12 w 21"/>
                <a:gd name="T29" fmla="*/ 13 h 22"/>
                <a:gd name="T30" fmla="*/ 11 w 21"/>
                <a:gd name="T31" fmla="*/ 11 h 22"/>
                <a:gd name="T32" fmla="*/ 10 w 21"/>
                <a:gd name="T3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2">
                  <a:moveTo>
                    <a:pt x="11" y="3"/>
                  </a:moveTo>
                  <a:cubicBezTo>
                    <a:pt x="11" y="4"/>
                    <a:pt x="11" y="6"/>
                    <a:pt x="12" y="7"/>
                  </a:cubicBezTo>
                  <a:cubicBezTo>
                    <a:pt x="15" y="6"/>
                    <a:pt x="16" y="3"/>
                    <a:pt x="20" y="4"/>
                  </a:cubicBezTo>
                  <a:cubicBezTo>
                    <a:pt x="21" y="7"/>
                    <a:pt x="17" y="8"/>
                    <a:pt x="16" y="10"/>
                  </a:cubicBezTo>
                  <a:cubicBezTo>
                    <a:pt x="17" y="13"/>
                    <a:pt x="19" y="15"/>
                    <a:pt x="21" y="17"/>
                  </a:cubicBezTo>
                  <a:cubicBezTo>
                    <a:pt x="20" y="17"/>
                    <a:pt x="20" y="18"/>
                    <a:pt x="20" y="19"/>
                  </a:cubicBezTo>
                  <a:cubicBezTo>
                    <a:pt x="18" y="19"/>
                    <a:pt x="15" y="18"/>
                    <a:pt x="13" y="17"/>
                  </a:cubicBezTo>
                  <a:cubicBezTo>
                    <a:pt x="11" y="18"/>
                    <a:pt x="11" y="21"/>
                    <a:pt x="10" y="22"/>
                  </a:cubicBezTo>
                  <a:cubicBezTo>
                    <a:pt x="7" y="22"/>
                    <a:pt x="8" y="17"/>
                    <a:pt x="7" y="14"/>
                  </a:cubicBezTo>
                  <a:cubicBezTo>
                    <a:pt x="4" y="15"/>
                    <a:pt x="2" y="15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2" y="11"/>
                    <a:pt x="5" y="10"/>
                    <a:pt x="7" y="10"/>
                  </a:cubicBezTo>
                  <a:cubicBezTo>
                    <a:pt x="7" y="6"/>
                    <a:pt x="7" y="0"/>
                    <a:pt x="11" y="3"/>
                  </a:cubicBezTo>
                  <a:close/>
                  <a:moveTo>
                    <a:pt x="10" y="13"/>
                  </a:moveTo>
                  <a:cubicBezTo>
                    <a:pt x="11" y="13"/>
                    <a:pt x="11" y="13"/>
                    <a:pt x="12" y="13"/>
                  </a:cubicBezTo>
                  <a:cubicBezTo>
                    <a:pt x="12" y="12"/>
                    <a:pt x="13" y="10"/>
                    <a:pt x="11" y="11"/>
                  </a:cubicBezTo>
                  <a:cubicBezTo>
                    <a:pt x="11" y="11"/>
                    <a:pt x="10" y="12"/>
                    <a:pt x="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51"/>
            <p:cNvSpPr>
              <a:spLocks noEditPoints="1"/>
            </p:cNvSpPr>
            <p:nvPr/>
          </p:nvSpPr>
          <p:spPr bwMode="auto">
            <a:xfrm>
              <a:off x="4064559" y="1820259"/>
              <a:ext cx="123028" cy="128265"/>
            </a:xfrm>
            <a:custGeom>
              <a:avLst/>
              <a:gdLst>
                <a:gd name="T0" fmla="*/ 16 w 20"/>
                <a:gd name="T1" fmla="*/ 2 h 21"/>
                <a:gd name="T2" fmla="*/ 15 w 20"/>
                <a:gd name="T3" fmla="*/ 8 h 21"/>
                <a:gd name="T4" fmla="*/ 20 w 20"/>
                <a:gd name="T5" fmla="*/ 12 h 21"/>
                <a:gd name="T6" fmla="*/ 14 w 20"/>
                <a:gd name="T7" fmla="*/ 14 h 21"/>
                <a:gd name="T8" fmla="*/ 9 w 20"/>
                <a:gd name="T9" fmla="*/ 19 h 21"/>
                <a:gd name="T10" fmla="*/ 7 w 20"/>
                <a:gd name="T11" fmla="*/ 15 h 21"/>
                <a:gd name="T12" fmla="*/ 1 w 20"/>
                <a:gd name="T13" fmla="*/ 17 h 21"/>
                <a:gd name="T14" fmla="*/ 6 w 20"/>
                <a:gd name="T15" fmla="*/ 10 h 21"/>
                <a:gd name="T16" fmla="*/ 5 w 20"/>
                <a:gd name="T17" fmla="*/ 2 h 21"/>
                <a:gd name="T18" fmla="*/ 10 w 20"/>
                <a:gd name="T19" fmla="*/ 5 h 21"/>
                <a:gd name="T20" fmla="*/ 16 w 20"/>
                <a:gd name="T21" fmla="*/ 2 h 21"/>
                <a:gd name="T22" fmla="*/ 10 w 20"/>
                <a:gd name="T23" fmla="*/ 12 h 21"/>
                <a:gd name="T24" fmla="*/ 12 w 20"/>
                <a:gd name="T25" fmla="*/ 9 h 21"/>
                <a:gd name="T26" fmla="*/ 10 w 20"/>
                <a:gd name="T2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21">
                  <a:moveTo>
                    <a:pt x="16" y="2"/>
                  </a:moveTo>
                  <a:cubicBezTo>
                    <a:pt x="15" y="4"/>
                    <a:pt x="15" y="7"/>
                    <a:pt x="15" y="8"/>
                  </a:cubicBezTo>
                  <a:cubicBezTo>
                    <a:pt x="16" y="10"/>
                    <a:pt x="19" y="10"/>
                    <a:pt x="20" y="12"/>
                  </a:cubicBezTo>
                  <a:cubicBezTo>
                    <a:pt x="20" y="15"/>
                    <a:pt x="17" y="14"/>
                    <a:pt x="14" y="14"/>
                  </a:cubicBezTo>
                  <a:cubicBezTo>
                    <a:pt x="13" y="17"/>
                    <a:pt x="13" y="21"/>
                    <a:pt x="9" y="19"/>
                  </a:cubicBezTo>
                  <a:cubicBezTo>
                    <a:pt x="8" y="18"/>
                    <a:pt x="8" y="16"/>
                    <a:pt x="7" y="15"/>
                  </a:cubicBezTo>
                  <a:cubicBezTo>
                    <a:pt x="3" y="14"/>
                    <a:pt x="4" y="17"/>
                    <a:pt x="1" y="17"/>
                  </a:cubicBezTo>
                  <a:cubicBezTo>
                    <a:pt x="0" y="13"/>
                    <a:pt x="4" y="12"/>
                    <a:pt x="6" y="10"/>
                  </a:cubicBezTo>
                  <a:cubicBezTo>
                    <a:pt x="6" y="7"/>
                    <a:pt x="2" y="5"/>
                    <a:pt x="5" y="2"/>
                  </a:cubicBezTo>
                  <a:cubicBezTo>
                    <a:pt x="7" y="3"/>
                    <a:pt x="9" y="4"/>
                    <a:pt x="10" y="5"/>
                  </a:cubicBezTo>
                  <a:cubicBezTo>
                    <a:pt x="12" y="4"/>
                    <a:pt x="12" y="0"/>
                    <a:pt x="16" y="2"/>
                  </a:cubicBezTo>
                  <a:close/>
                  <a:moveTo>
                    <a:pt x="10" y="12"/>
                  </a:moveTo>
                  <a:cubicBezTo>
                    <a:pt x="10" y="11"/>
                    <a:pt x="12" y="12"/>
                    <a:pt x="12" y="9"/>
                  </a:cubicBezTo>
                  <a:cubicBezTo>
                    <a:pt x="10" y="9"/>
                    <a:pt x="9" y="11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57"/>
            <p:cNvSpPr>
              <a:spLocks noEditPoints="1"/>
            </p:cNvSpPr>
            <p:nvPr/>
          </p:nvSpPr>
          <p:spPr bwMode="auto">
            <a:xfrm>
              <a:off x="1975689" y="474796"/>
              <a:ext cx="1450168" cy="1426610"/>
            </a:xfrm>
            <a:custGeom>
              <a:avLst/>
              <a:gdLst>
                <a:gd name="T0" fmla="*/ 203 w 234"/>
                <a:gd name="T1" fmla="*/ 32 h 230"/>
                <a:gd name="T2" fmla="*/ 60 w 234"/>
                <a:gd name="T3" fmla="*/ 208 h 230"/>
                <a:gd name="T4" fmla="*/ 125 w 234"/>
                <a:gd name="T5" fmla="*/ 8 h 230"/>
                <a:gd name="T6" fmla="*/ 148 w 234"/>
                <a:gd name="T7" fmla="*/ 14 h 230"/>
                <a:gd name="T8" fmla="*/ 168 w 234"/>
                <a:gd name="T9" fmla="*/ 15 h 230"/>
                <a:gd name="T10" fmla="*/ 157 w 234"/>
                <a:gd name="T11" fmla="*/ 18 h 230"/>
                <a:gd name="T12" fmla="*/ 140 w 234"/>
                <a:gd name="T13" fmla="*/ 19 h 230"/>
                <a:gd name="T14" fmla="*/ 119 w 234"/>
                <a:gd name="T15" fmla="*/ 20 h 230"/>
                <a:gd name="T16" fmla="*/ 101 w 234"/>
                <a:gd name="T17" fmla="*/ 20 h 230"/>
                <a:gd name="T18" fmla="*/ 180 w 234"/>
                <a:gd name="T19" fmla="*/ 25 h 230"/>
                <a:gd name="T20" fmla="*/ 191 w 234"/>
                <a:gd name="T21" fmla="*/ 113 h 230"/>
                <a:gd name="T22" fmla="*/ 189 w 234"/>
                <a:gd name="T23" fmla="*/ 25 h 230"/>
                <a:gd name="T24" fmla="*/ 185 w 234"/>
                <a:gd name="T25" fmla="*/ 25 h 230"/>
                <a:gd name="T26" fmla="*/ 188 w 234"/>
                <a:gd name="T27" fmla="*/ 28 h 230"/>
                <a:gd name="T28" fmla="*/ 175 w 234"/>
                <a:gd name="T29" fmla="*/ 32 h 230"/>
                <a:gd name="T30" fmla="*/ 40 w 234"/>
                <a:gd name="T31" fmla="*/ 41 h 230"/>
                <a:gd name="T32" fmla="*/ 54 w 234"/>
                <a:gd name="T33" fmla="*/ 43 h 230"/>
                <a:gd name="T34" fmla="*/ 197 w 234"/>
                <a:gd name="T35" fmla="*/ 43 h 230"/>
                <a:gd name="T36" fmla="*/ 39 w 234"/>
                <a:gd name="T37" fmla="*/ 47 h 230"/>
                <a:gd name="T38" fmla="*/ 204 w 234"/>
                <a:gd name="T39" fmla="*/ 54 h 230"/>
                <a:gd name="T40" fmla="*/ 22 w 234"/>
                <a:gd name="T41" fmla="*/ 57 h 230"/>
                <a:gd name="T42" fmla="*/ 222 w 234"/>
                <a:gd name="T43" fmla="*/ 68 h 230"/>
                <a:gd name="T44" fmla="*/ 21 w 234"/>
                <a:gd name="T45" fmla="*/ 69 h 230"/>
                <a:gd name="T46" fmla="*/ 223 w 234"/>
                <a:gd name="T47" fmla="*/ 84 h 230"/>
                <a:gd name="T48" fmla="*/ 10 w 234"/>
                <a:gd name="T49" fmla="*/ 94 h 230"/>
                <a:gd name="T50" fmla="*/ 18 w 234"/>
                <a:gd name="T51" fmla="*/ 87 h 230"/>
                <a:gd name="T52" fmla="*/ 213 w 234"/>
                <a:gd name="T53" fmla="*/ 101 h 230"/>
                <a:gd name="T54" fmla="*/ 229 w 234"/>
                <a:gd name="T55" fmla="*/ 93 h 230"/>
                <a:gd name="T56" fmla="*/ 4 w 234"/>
                <a:gd name="T57" fmla="*/ 100 h 230"/>
                <a:gd name="T58" fmla="*/ 207 w 234"/>
                <a:gd name="T59" fmla="*/ 106 h 230"/>
                <a:gd name="T60" fmla="*/ 10 w 234"/>
                <a:gd name="T61" fmla="*/ 127 h 230"/>
                <a:gd name="T62" fmla="*/ 21 w 234"/>
                <a:gd name="T63" fmla="*/ 107 h 230"/>
                <a:gd name="T64" fmla="*/ 215 w 234"/>
                <a:gd name="T65" fmla="*/ 118 h 230"/>
                <a:gd name="T66" fmla="*/ 222 w 234"/>
                <a:gd name="T67" fmla="*/ 116 h 230"/>
                <a:gd name="T68" fmla="*/ 192 w 234"/>
                <a:gd name="T69" fmla="*/ 125 h 230"/>
                <a:gd name="T70" fmla="*/ 207 w 234"/>
                <a:gd name="T71" fmla="*/ 122 h 230"/>
                <a:gd name="T72" fmla="*/ 186 w 234"/>
                <a:gd name="T73" fmla="*/ 128 h 230"/>
                <a:gd name="T74" fmla="*/ 33 w 234"/>
                <a:gd name="T75" fmla="*/ 140 h 230"/>
                <a:gd name="T76" fmla="*/ 185 w 234"/>
                <a:gd name="T77" fmla="*/ 133 h 230"/>
                <a:gd name="T78" fmla="*/ 46 w 234"/>
                <a:gd name="T79" fmla="*/ 136 h 230"/>
                <a:gd name="T80" fmla="*/ 177 w 234"/>
                <a:gd name="T81" fmla="*/ 138 h 230"/>
                <a:gd name="T82" fmla="*/ 123 w 234"/>
                <a:gd name="T83" fmla="*/ 142 h 230"/>
                <a:gd name="T84" fmla="*/ 30 w 234"/>
                <a:gd name="T85" fmla="*/ 141 h 230"/>
                <a:gd name="T86" fmla="*/ 57 w 234"/>
                <a:gd name="T87" fmla="*/ 143 h 230"/>
                <a:gd name="T88" fmla="*/ 167 w 234"/>
                <a:gd name="T89" fmla="*/ 145 h 230"/>
                <a:gd name="T90" fmla="*/ 134 w 234"/>
                <a:gd name="T91" fmla="*/ 149 h 230"/>
                <a:gd name="T92" fmla="*/ 68 w 234"/>
                <a:gd name="T93" fmla="*/ 147 h 230"/>
                <a:gd name="T94" fmla="*/ 88 w 234"/>
                <a:gd name="T95" fmla="*/ 149 h 230"/>
                <a:gd name="T96" fmla="*/ 57 w 234"/>
                <a:gd name="T97" fmla="*/ 150 h 230"/>
                <a:gd name="T98" fmla="*/ 134 w 234"/>
                <a:gd name="T99" fmla="*/ 151 h 230"/>
                <a:gd name="T100" fmla="*/ 93 w 234"/>
                <a:gd name="T101" fmla="*/ 153 h 230"/>
                <a:gd name="T102" fmla="*/ 142 w 234"/>
                <a:gd name="T103" fmla="*/ 154 h 230"/>
                <a:gd name="T104" fmla="*/ 89 w 234"/>
                <a:gd name="T105" fmla="*/ 156 h 230"/>
                <a:gd name="T106" fmla="*/ 56 w 234"/>
                <a:gd name="T107" fmla="*/ 193 h 230"/>
                <a:gd name="T108" fmla="*/ 67 w 234"/>
                <a:gd name="T109" fmla="*/ 166 h 230"/>
                <a:gd name="T110" fmla="*/ 62 w 234"/>
                <a:gd name="T111" fmla="*/ 182 h 230"/>
                <a:gd name="T112" fmla="*/ 73 w 234"/>
                <a:gd name="T113" fmla="*/ 19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4" h="230">
                  <a:moveTo>
                    <a:pt x="35" y="154"/>
                  </a:moveTo>
                  <a:cubicBezTo>
                    <a:pt x="28" y="151"/>
                    <a:pt x="26" y="149"/>
                    <a:pt x="20" y="145"/>
                  </a:cubicBezTo>
                  <a:cubicBezTo>
                    <a:pt x="9" y="136"/>
                    <a:pt x="0" y="119"/>
                    <a:pt x="1" y="98"/>
                  </a:cubicBezTo>
                  <a:cubicBezTo>
                    <a:pt x="3" y="78"/>
                    <a:pt x="13" y="62"/>
                    <a:pt x="24" y="50"/>
                  </a:cubicBezTo>
                  <a:cubicBezTo>
                    <a:pt x="35" y="37"/>
                    <a:pt x="46" y="29"/>
                    <a:pt x="62" y="22"/>
                  </a:cubicBezTo>
                  <a:cubicBezTo>
                    <a:pt x="69" y="18"/>
                    <a:pt x="77" y="14"/>
                    <a:pt x="84" y="11"/>
                  </a:cubicBezTo>
                  <a:cubicBezTo>
                    <a:pt x="107" y="4"/>
                    <a:pt x="138" y="0"/>
                    <a:pt x="162" y="8"/>
                  </a:cubicBezTo>
                  <a:cubicBezTo>
                    <a:pt x="171" y="11"/>
                    <a:pt x="177" y="14"/>
                    <a:pt x="184" y="18"/>
                  </a:cubicBezTo>
                  <a:cubicBezTo>
                    <a:pt x="191" y="23"/>
                    <a:pt x="198" y="26"/>
                    <a:pt x="203" y="32"/>
                  </a:cubicBezTo>
                  <a:cubicBezTo>
                    <a:pt x="209" y="37"/>
                    <a:pt x="214" y="42"/>
                    <a:pt x="218" y="49"/>
                  </a:cubicBezTo>
                  <a:cubicBezTo>
                    <a:pt x="225" y="59"/>
                    <a:pt x="232" y="72"/>
                    <a:pt x="233" y="87"/>
                  </a:cubicBezTo>
                  <a:cubicBezTo>
                    <a:pt x="234" y="105"/>
                    <a:pt x="225" y="119"/>
                    <a:pt x="215" y="129"/>
                  </a:cubicBezTo>
                  <a:cubicBezTo>
                    <a:pt x="210" y="133"/>
                    <a:pt x="203" y="137"/>
                    <a:pt x="196" y="141"/>
                  </a:cubicBezTo>
                  <a:cubicBezTo>
                    <a:pt x="165" y="156"/>
                    <a:pt x="131" y="164"/>
                    <a:pt x="91" y="162"/>
                  </a:cubicBezTo>
                  <a:cubicBezTo>
                    <a:pt x="79" y="173"/>
                    <a:pt x="71" y="198"/>
                    <a:pt x="77" y="219"/>
                  </a:cubicBezTo>
                  <a:cubicBezTo>
                    <a:pt x="78" y="223"/>
                    <a:pt x="82" y="226"/>
                    <a:pt x="81" y="230"/>
                  </a:cubicBezTo>
                  <a:cubicBezTo>
                    <a:pt x="77" y="229"/>
                    <a:pt x="73" y="225"/>
                    <a:pt x="69" y="221"/>
                  </a:cubicBezTo>
                  <a:cubicBezTo>
                    <a:pt x="66" y="217"/>
                    <a:pt x="62" y="213"/>
                    <a:pt x="60" y="208"/>
                  </a:cubicBezTo>
                  <a:cubicBezTo>
                    <a:pt x="52" y="196"/>
                    <a:pt x="46" y="176"/>
                    <a:pt x="49" y="159"/>
                  </a:cubicBezTo>
                  <a:cubicBezTo>
                    <a:pt x="42" y="159"/>
                    <a:pt x="39" y="157"/>
                    <a:pt x="35" y="154"/>
                  </a:cubicBezTo>
                  <a:close/>
                  <a:moveTo>
                    <a:pt x="139" y="6"/>
                  </a:moveTo>
                  <a:cubicBezTo>
                    <a:pt x="138" y="8"/>
                    <a:pt x="145" y="9"/>
                    <a:pt x="148" y="8"/>
                  </a:cubicBezTo>
                  <a:cubicBezTo>
                    <a:pt x="145" y="7"/>
                    <a:pt x="141" y="8"/>
                    <a:pt x="139" y="6"/>
                  </a:cubicBezTo>
                  <a:close/>
                  <a:moveTo>
                    <a:pt x="84" y="14"/>
                  </a:moveTo>
                  <a:cubicBezTo>
                    <a:pt x="96" y="13"/>
                    <a:pt x="110" y="8"/>
                    <a:pt x="122" y="8"/>
                  </a:cubicBezTo>
                  <a:cubicBezTo>
                    <a:pt x="111" y="5"/>
                    <a:pt x="95" y="11"/>
                    <a:pt x="84" y="14"/>
                  </a:cubicBezTo>
                  <a:close/>
                  <a:moveTo>
                    <a:pt x="125" y="8"/>
                  </a:moveTo>
                  <a:cubicBezTo>
                    <a:pt x="126" y="9"/>
                    <a:pt x="133" y="9"/>
                    <a:pt x="133" y="8"/>
                  </a:cubicBezTo>
                  <a:cubicBezTo>
                    <a:pt x="131" y="7"/>
                    <a:pt x="128" y="8"/>
                    <a:pt x="125" y="8"/>
                  </a:cubicBezTo>
                  <a:close/>
                  <a:moveTo>
                    <a:pt x="146" y="11"/>
                  </a:moveTo>
                  <a:cubicBezTo>
                    <a:pt x="146" y="13"/>
                    <a:pt x="149" y="11"/>
                    <a:pt x="151" y="11"/>
                  </a:cubicBezTo>
                  <a:cubicBezTo>
                    <a:pt x="150" y="11"/>
                    <a:pt x="147" y="10"/>
                    <a:pt x="146" y="11"/>
                  </a:cubicBezTo>
                  <a:close/>
                  <a:moveTo>
                    <a:pt x="122" y="13"/>
                  </a:moveTo>
                  <a:cubicBezTo>
                    <a:pt x="120" y="13"/>
                    <a:pt x="119" y="12"/>
                    <a:pt x="119" y="14"/>
                  </a:cubicBezTo>
                  <a:cubicBezTo>
                    <a:pt x="119" y="13"/>
                    <a:pt x="122" y="14"/>
                    <a:pt x="122" y="13"/>
                  </a:cubicBezTo>
                  <a:close/>
                  <a:moveTo>
                    <a:pt x="148" y="14"/>
                  </a:moveTo>
                  <a:cubicBezTo>
                    <a:pt x="147" y="13"/>
                    <a:pt x="144" y="14"/>
                    <a:pt x="143" y="14"/>
                  </a:cubicBezTo>
                  <a:cubicBezTo>
                    <a:pt x="144" y="16"/>
                    <a:pt x="147" y="15"/>
                    <a:pt x="148" y="14"/>
                  </a:cubicBezTo>
                  <a:close/>
                  <a:moveTo>
                    <a:pt x="131" y="15"/>
                  </a:moveTo>
                  <a:cubicBezTo>
                    <a:pt x="127" y="16"/>
                    <a:pt x="123" y="14"/>
                    <a:pt x="120" y="18"/>
                  </a:cubicBezTo>
                  <a:cubicBezTo>
                    <a:pt x="123" y="16"/>
                    <a:pt x="129" y="17"/>
                    <a:pt x="131" y="15"/>
                  </a:cubicBezTo>
                  <a:close/>
                  <a:moveTo>
                    <a:pt x="168" y="15"/>
                  </a:moveTo>
                  <a:cubicBezTo>
                    <a:pt x="167" y="15"/>
                    <a:pt x="168" y="17"/>
                    <a:pt x="167" y="18"/>
                  </a:cubicBezTo>
                  <a:cubicBezTo>
                    <a:pt x="168" y="19"/>
                    <a:pt x="171" y="19"/>
                    <a:pt x="171" y="18"/>
                  </a:cubicBezTo>
                  <a:cubicBezTo>
                    <a:pt x="171" y="16"/>
                    <a:pt x="169" y="16"/>
                    <a:pt x="168" y="15"/>
                  </a:cubicBezTo>
                  <a:close/>
                  <a:moveTo>
                    <a:pt x="98" y="18"/>
                  </a:moveTo>
                  <a:cubicBezTo>
                    <a:pt x="99" y="18"/>
                    <a:pt x="100" y="17"/>
                    <a:pt x="102" y="17"/>
                  </a:cubicBezTo>
                  <a:cubicBezTo>
                    <a:pt x="101" y="16"/>
                    <a:pt x="98" y="15"/>
                    <a:pt x="98" y="18"/>
                  </a:cubicBezTo>
                  <a:close/>
                  <a:moveTo>
                    <a:pt x="75" y="22"/>
                  </a:moveTo>
                  <a:cubicBezTo>
                    <a:pt x="75" y="22"/>
                    <a:pt x="76" y="22"/>
                    <a:pt x="76" y="23"/>
                  </a:cubicBezTo>
                  <a:cubicBezTo>
                    <a:pt x="79" y="22"/>
                    <a:pt x="83" y="21"/>
                    <a:pt x="84" y="18"/>
                  </a:cubicBezTo>
                  <a:cubicBezTo>
                    <a:pt x="81" y="17"/>
                    <a:pt x="78" y="20"/>
                    <a:pt x="75" y="22"/>
                  </a:cubicBezTo>
                  <a:close/>
                  <a:moveTo>
                    <a:pt x="160" y="18"/>
                  </a:moveTo>
                  <a:cubicBezTo>
                    <a:pt x="159" y="18"/>
                    <a:pt x="158" y="18"/>
                    <a:pt x="157" y="18"/>
                  </a:cubicBezTo>
                  <a:cubicBezTo>
                    <a:pt x="157" y="20"/>
                    <a:pt x="160" y="19"/>
                    <a:pt x="160" y="18"/>
                  </a:cubicBezTo>
                  <a:close/>
                  <a:moveTo>
                    <a:pt x="117" y="18"/>
                  </a:moveTo>
                  <a:cubicBezTo>
                    <a:pt x="116" y="17"/>
                    <a:pt x="113" y="18"/>
                    <a:pt x="114" y="20"/>
                  </a:cubicBezTo>
                  <a:cubicBezTo>
                    <a:pt x="115" y="20"/>
                    <a:pt x="115" y="19"/>
                    <a:pt x="117" y="18"/>
                  </a:cubicBezTo>
                  <a:close/>
                  <a:moveTo>
                    <a:pt x="172" y="20"/>
                  </a:moveTo>
                  <a:cubicBezTo>
                    <a:pt x="173" y="20"/>
                    <a:pt x="173" y="21"/>
                    <a:pt x="174" y="20"/>
                  </a:cubicBezTo>
                  <a:cubicBezTo>
                    <a:pt x="175" y="20"/>
                    <a:pt x="175" y="20"/>
                    <a:pt x="175" y="19"/>
                  </a:cubicBezTo>
                  <a:cubicBezTo>
                    <a:pt x="174" y="19"/>
                    <a:pt x="172" y="19"/>
                    <a:pt x="172" y="20"/>
                  </a:cubicBezTo>
                  <a:close/>
                  <a:moveTo>
                    <a:pt x="140" y="19"/>
                  </a:moveTo>
                  <a:cubicBezTo>
                    <a:pt x="141" y="20"/>
                    <a:pt x="143" y="20"/>
                    <a:pt x="144" y="21"/>
                  </a:cubicBezTo>
                  <a:cubicBezTo>
                    <a:pt x="145" y="20"/>
                    <a:pt x="141" y="19"/>
                    <a:pt x="140" y="19"/>
                  </a:cubicBezTo>
                  <a:close/>
                  <a:moveTo>
                    <a:pt x="86" y="20"/>
                  </a:moveTo>
                  <a:cubicBezTo>
                    <a:pt x="87" y="21"/>
                    <a:pt x="89" y="20"/>
                    <a:pt x="91" y="20"/>
                  </a:cubicBezTo>
                  <a:cubicBezTo>
                    <a:pt x="89" y="18"/>
                    <a:pt x="87" y="20"/>
                    <a:pt x="86" y="20"/>
                  </a:cubicBezTo>
                  <a:close/>
                  <a:moveTo>
                    <a:pt x="74" y="20"/>
                  </a:moveTo>
                  <a:cubicBezTo>
                    <a:pt x="72" y="19"/>
                    <a:pt x="70" y="21"/>
                    <a:pt x="68" y="22"/>
                  </a:cubicBezTo>
                  <a:cubicBezTo>
                    <a:pt x="70" y="22"/>
                    <a:pt x="73" y="21"/>
                    <a:pt x="74" y="20"/>
                  </a:cubicBezTo>
                  <a:close/>
                  <a:moveTo>
                    <a:pt x="119" y="20"/>
                  </a:moveTo>
                  <a:cubicBezTo>
                    <a:pt x="119" y="22"/>
                    <a:pt x="123" y="21"/>
                    <a:pt x="125" y="21"/>
                  </a:cubicBezTo>
                  <a:cubicBezTo>
                    <a:pt x="124" y="20"/>
                    <a:pt x="122" y="20"/>
                    <a:pt x="119" y="20"/>
                  </a:cubicBezTo>
                  <a:close/>
                  <a:moveTo>
                    <a:pt x="136" y="22"/>
                  </a:moveTo>
                  <a:cubicBezTo>
                    <a:pt x="139" y="22"/>
                    <a:pt x="139" y="22"/>
                    <a:pt x="141" y="22"/>
                  </a:cubicBezTo>
                  <a:cubicBezTo>
                    <a:pt x="141" y="21"/>
                    <a:pt x="136" y="19"/>
                    <a:pt x="136" y="22"/>
                  </a:cubicBezTo>
                  <a:close/>
                  <a:moveTo>
                    <a:pt x="101" y="20"/>
                  </a:moveTo>
                  <a:cubicBezTo>
                    <a:pt x="98" y="22"/>
                    <a:pt x="95" y="22"/>
                    <a:pt x="93" y="25"/>
                  </a:cubicBezTo>
                  <a:cubicBezTo>
                    <a:pt x="96" y="24"/>
                    <a:pt x="99" y="23"/>
                    <a:pt x="102" y="22"/>
                  </a:cubicBezTo>
                  <a:cubicBezTo>
                    <a:pt x="102" y="21"/>
                    <a:pt x="101" y="22"/>
                    <a:pt x="101" y="20"/>
                  </a:cubicBezTo>
                  <a:close/>
                  <a:moveTo>
                    <a:pt x="95" y="21"/>
                  </a:moveTo>
                  <a:cubicBezTo>
                    <a:pt x="94" y="20"/>
                    <a:pt x="91" y="21"/>
                    <a:pt x="90" y="23"/>
                  </a:cubicBezTo>
                  <a:cubicBezTo>
                    <a:pt x="92" y="22"/>
                    <a:pt x="94" y="21"/>
                    <a:pt x="95" y="21"/>
                  </a:cubicBezTo>
                  <a:close/>
                  <a:moveTo>
                    <a:pt x="183" y="21"/>
                  </a:moveTo>
                  <a:cubicBezTo>
                    <a:pt x="183" y="21"/>
                    <a:pt x="183" y="22"/>
                    <a:pt x="183" y="22"/>
                  </a:cubicBezTo>
                  <a:cubicBezTo>
                    <a:pt x="183" y="23"/>
                    <a:pt x="185" y="22"/>
                    <a:pt x="185" y="23"/>
                  </a:cubicBezTo>
                  <a:cubicBezTo>
                    <a:pt x="186" y="22"/>
                    <a:pt x="184" y="21"/>
                    <a:pt x="183" y="21"/>
                  </a:cubicBezTo>
                  <a:close/>
                  <a:moveTo>
                    <a:pt x="177" y="23"/>
                  </a:moveTo>
                  <a:cubicBezTo>
                    <a:pt x="178" y="23"/>
                    <a:pt x="178" y="25"/>
                    <a:pt x="180" y="25"/>
                  </a:cubicBezTo>
                  <a:cubicBezTo>
                    <a:pt x="180" y="23"/>
                    <a:pt x="178" y="22"/>
                    <a:pt x="177" y="23"/>
                  </a:cubicBezTo>
                  <a:close/>
                  <a:moveTo>
                    <a:pt x="52" y="48"/>
                  </a:moveTo>
                  <a:cubicBezTo>
                    <a:pt x="48" y="54"/>
                    <a:pt x="43" y="59"/>
                    <a:pt x="36" y="62"/>
                  </a:cubicBezTo>
                  <a:cubicBezTo>
                    <a:pt x="29" y="73"/>
                    <a:pt x="21" y="81"/>
                    <a:pt x="22" y="100"/>
                  </a:cubicBezTo>
                  <a:cubicBezTo>
                    <a:pt x="24" y="119"/>
                    <a:pt x="36" y="130"/>
                    <a:pt x="52" y="136"/>
                  </a:cubicBezTo>
                  <a:cubicBezTo>
                    <a:pt x="75" y="144"/>
                    <a:pt x="100" y="143"/>
                    <a:pt x="125" y="140"/>
                  </a:cubicBezTo>
                  <a:cubicBezTo>
                    <a:pt x="137" y="138"/>
                    <a:pt x="148" y="135"/>
                    <a:pt x="159" y="131"/>
                  </a:cubicBezTo>
                  <a:cubicBezTo>
                    <a:pt x="171" y="128"/>
                    <a:pt x="181" y="123"/>
                    <a:pt x="188" y="117"/>
                  </a:cubicBezTo>
                  <a:cubicBezTo>
                    <a:pt x="189" y="116"/>
                    <a:pt x="190" y="114"/>
                    <a:pt x="191" y="113"/>
                  </a:cubicBezTo>
                  <a:cubicBezTo>
                    <a:pt x="194" y="111"/>
                    <a:pt x="197" y="110"/>
                    <a:pt x="200" y="108"/>
                  </a:cubicBezTo>
                  <a:cubicBezTo>
                    <a:pt x="207" y="101"/>
                    <a:pt x="211" y="92"/>
                    <a:pt x="212" y="81"/>
                  </a:cubicBezTo>
                  <a:cubicBezTo>
                    <a:pt x="212" y="72"/>
                    <a:pt x="207" y="62"/>
                    <a:pt x="203" y="56"/>
                  </a:cubicBezTo>
                  <a:cubicBezTo>
                    <a:pt x="198" y="50"/>
                    <a:pt x="190" y="44"/>
                    <a:pt x="182" y="39"/>
                  </a:cubicBezTo>
                  <a:cubicBezTo>
                    <a:pt x="174" y="34"/>
                    <a:pt x="164" y="29"/>
                    <a:pt x="155" y="27"/>
                  </a:cubicBezTo>
                  <a:cubicBezTo>
                    <a:pt x="146" y="25"/>
                    <a:pt x="136" y="24"/>
                    <a:pt x="128" y="24"/>
                  </a:cubicBezTo>
                  <a:cubicBezTo>
                    <a:pt x="94" y="22"/>
                    <a:pt x="72" y="34"/>
                    <a:pt x="52" y="48"/>
                  </a:cubicBezTo>
                  <a:close/>
                  <a:moveTo>
                    <a:pt x="188" y="24"/>
                  </a:moveTo>
                  <a:cubicBezTo>
                    <a:pt x="187" y="25"/>
                    <a:pt x="188" y="25"/>
                    <a:pt x="189" y="25"/>
                  </a:cubicBezTo>
                  <a:cubicBezTo>
                    <a:pt x="189" y="24"/>
                    <a:pt x="189" y="24"/>
                    <a:pt x="188" y="24"/>
                  </a:cubicBezTo>
                  <a:close/>
                  <a:moveTo>
                    <a:pt x="64" y="25"/>
                  </a:moveTo>
                  <a:cubicBezTo>
                    <a:pt x="63" y="24"/>
                    <a:pt x="60" y="26"/>
                    <a:pt x="61" y="27"/>
                  </a:cubicBezTo>
                  <a:cubicBezTo>
                    <a:pt x="63" y="27"/>
                    <a:pt x="63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6"/>
                    <a:pt x="62" y="26"/>
                    <a:pt x="64" y="25"/>
                  </a:cubicBezTo>
                  <a:close/>
                  <a:moveTo>
                    <a:pt x="184" y="25"/>
                  </a:moveTo>
                  <a:cubicBezTo>
                    <a:pt x="183" y="26"/>
                    <a:pt x="184" y="26"/>
                    <a:pt x="184" y="27"/>
                  </a:cubicBezTo>
                  <a:cubicBezTo>
                    <a:pt x="185" y="27"/>
                    <a:pt x="185" y="26"/>
                    <a:pt x="185" y="25"/>
                  </a:cubicBezTo>
                  <a:cubicBezTo>
                    <a:pt x="185" y="25"/>
                    <a:pt x="185" y="24"/>
                    <a:pt x="184" y="25"/>
                  </a:cubicBezTo>
                  <a:close/>
                  <a:moveTo>
                    <a:pt x="90" y="25"/>
                  </a:moveTo>
                  <a:cubicBezTo>
                    <a:pt x="90" y="25"/>
                    <a:pt x="86" y="26"/>
                    <a:pt x="86" y="26"/>
                  </a:cubicBezTo>
                  <a:cubicBezTo>
                    <a:pt x="87" y="27"/>
                    <a:pt x="88" y="25"/>
                    <a:pt x="90" y="25"/>
                  </a:cubicBezTo>
                  <a:close/>
                  <a:moveTo>
                    <a:pt x="79" y="26"/>
                  </a:moveTo>
                  <a:cubicBezTo>
                    <a:pt x="77" y="26"/>
                    <a:pt x="76" y="27"/>
                    <a:pt x="74" y="28"/>
                  </a:cubicBezTo>
                  <a:cubicBezTo>
                    <a:pt x="75" y="28"/>
                    <a:pt x="78" y="27"/>
                    <a:pt x="79" y="26"/>
                  </a:cubicBezTo>
                  <a:close/>
                  <a:moveTo>
                    <a:pt x="191" y="27"/>
                  </a:moveTo>
                  <a:cubicBezTo>
                    <a:pt x="189" y="27"/>
                    <a:pt x="189" y="28"/>
                    <a:pt x="188" y="28"/>
                  </a:cubicBezTo>
                  <a:cubicBezTo>
                    <a:pt x="188" y="30"/>
                    <a:pt x="189" y="30"/>
                    <a:pt x="191" y="30"/>
                  </a:cubicBezTo>
                  <a:cubicBezTo>
                    <a:pt x="191" y="29"/>
                    <a:pt x="191" y="28"/>
                    <a:pt x="191" y="27"/>
                  </a:cubicBezTo>
                  <a:close/>
                  <a:moveTo>
                    <a:pt x="56" y="29"/>
                  </a:moveTo>
                  <a:cubicBezTo>
                    <a:pt x="54" y="28"/>
                    <a:pt x="50" y="29"/>
                    <a:pt x="50" y="32"/>
                  </a:cubicBezTo>
                  <a:cubicBezTo>
                    <a:pt x="53" y="31"/>
                    <a:pt x="54" y="30"/>
                    <a:pt x="56" y="29"/>
                  </a:cubicBezTo>
                  <a:close/>
                  <a:moveTo>
                    <a:pt x="78" y="29"/>
                  </a:moveTo>
                  <a:cubicBezTo>
                    <a:pt x="73" y="31"/>
                    <a:pt x="61" y="33"/>
                    <a:pt x="60" y="38"/>
                  </a:cubicBezTo>
                  <a:cubicBezTo>
                    <a:pt x="67" y="36"/>
                    <a:pt x="72" y="32"/>
                    <a:pt x="78" y="29"/>
                  </a:cubicBezTo>
                  <a:close/>
                  <a:moveTo>
                    <a:pt x="175" y="32"/>
                  </a:moveTo>
                  <a:cubicBezTo>
                    <a:pt x="175" y="33"/>
                    <a:pt x="177" y="33"/>
                    <a:pt x="178" y="34"/>
                  </a:cubicBezTo>
                  <a:cubicBezTo>
                    <a:pt x="178" y="33"/>
                    <a:pt x="176" y="32"/>
                    <a:pt x="175" y="32"/>
                  </a:cubicBezTo>
                  <a:close/>
                  <a:moveTo>
                    <a:pt x="54" y="32"/>
                  </a:moveTo>
                  <a:cubicBezTo>
                    <a:pt x="52" y="33"/>
                    <a:pt x="50" y="35"/>
                    <a:pt x="49" y="38"/>
                  </a:cubicBezTo>
                  <a:cubicBezTo>
                    <a:pt x="52" y="37"/>
                    <a:pt x="54" y="35"/>
                    <a:pt x="54" y="32"/>
                  </a:cubicBezTo>
                  <a:close/>
                  <a:moveTo>
                    <a:pt x="44" y="35"/>
                  </a:moveTo>
                  <a:cubicBezTo>
                    <a:pt x="37" y="38"/>
                    <a:pt x="31" y="46"/>
                    <a:pt x="26" y="52"/>
                  </a:cubicBezTo>
                  <a:cubicBezTo>
                    <a:pt x="28" y="52"/>
                    <a:pt x="29" y="48"/>
                    <a:pt x="32" y="46"/>
                  </a:cubicBezTo>
                  <a:cubicBezTo>
                    <a:pt x="34" y="44"/>
                    <a:pt x="37" y="42"/>
                    <a:pt x="40" y="41"/>
                  </a:cubicBezTo>
                  <a:cubicBezTo>
                    <a:pt x="41" y="39"/>
                    <a:pt x="43" y="37"/>
                    <a:pt x="44" y="35"/>
                  </a:cubicBezTo>
                  <a:close/>
                  <a:moveTo>
                    <a:pt x="47" y="39"/>
                  </a:moveTo>
                  <a:cubicBezTo>
                    <a:pt x="45" y="40"/>
                    <a:pt x="44" y="42"/>
                    <a:pt x="43" y="44"/>
                  </a:cubicBezTo>
                  <a:cubicBezTo>
                    <a:pt x="45" y="43"/>
                    <a:pt x="46" y="41"/>
                    <a:pt x="47" y="39"/>
                  </a:cubicBezTo>
                  <a:close/>
                  <a:moveTo>
                    <a:pt x="190" y="40"/>
                  </a:moveTo>
                  <a:cubicBezTo>
                    <a:pt x="189" y="42"/>
                    <a:pt x="191" y="41"/>
                    <a:pt x="191" y="42"/>
                  </a:cubicBezTo>
                  <a:cubicBezTo>
                    <a:pt x="192" y="42"/>
                    <a:pt x="191" y="40"/>
                    <a:pt x="190" y="40"/>
                  </a:cubicBezTo>
                  <a:close/>
                  <a:moveTo>
                    <a:pt x="57" y="41"/>
                  </a:moveTo>
                  <a:cubicBezTo>
                    <a:pt x="55" y="41"/>
                    <a:pt x="55" y="43"/>
                    <a:pt x="54" y="43"/>
                  </a:cubicBezTo>
                  <a:cubicBezTo>
                    <a:pt x="54" y="44"/>
                    <a:pt x="57" y="42"/>
                    <a:pt x="57" y="41"/>
                  </a:cubicBezTo>
                  <a:close/>
                  <a:moveTo>
                    <a:pt x="207" y="43"/>
                  </a:moveTo>
                  <a:cubicBezTo>
                    <a:pt x="206" y="43"/>
                    <a:pt x="206" y="46"/>
                    <a:pt x="206" y="46"/>
                  </a:cubicBezTo>
                  <a:cubicBezTo>
                    <a:pt x="207" y="46"/>
                    <a:pt x="207" y="44"/>
                    <a:pt x="207" y="43"/>
                  </a:cubicBezTo>
                  <a:close/>
                  <a:moveTo>
                    <a:pt x="194" y="43"/>
                  </a:moveTo>
                  <a:cubicBezTo>
                    <a:pt x="196" y="46"/>
                    <a:pt x="198" y="48"/>
                    <a:pt x="201" y="50"/>
                  </a:cubicBezTo>
                  <a:cubicBezTo>
                    <a:pt x="200" y="48"/>
                    <a:pt x="201" y="48"/>
                    <a:pt x="200" y="46"/>
                  </a:cubicBezTo>
                  <a:cubicBezTo>
                    <a:pt x="200" y="46"/>
                    <a:pt x="198" y="47"/>
                    <a:pt x="197" y="46"/>
                  </a:cubicBezTo>
                  <a:cubicBezTo>
                    <a:pt x="197" y="45"/>
                    <a:pt x="198" y="45"/>
                    <a:pt x="197" y="43"/>
                  </a:cubicBezTo>
                  <a:cubicBezTo>
                    <a:pt x="197" y="43"/>
                    <a:pt x="195" y="43"/>
                    <a:pt x="194" y="43"/>
                  </a:cubicBezTo>
                  <a:close/>
                  <a:moveTo>
                    <a:pt x="212" y="45"/>
                  </a:moveTo>
                  <a:cubicBezTo>
                    <a:pt x="211" y="47"/>
                    <a:pt x="212" y="47"/>
                    <a:pt x="212" y="48"/>
                  </a:cubicBezTo>
                  <a:cubicBezTo>
                    <a:pt x="213" y="49"/>
                    <a:pt x="215" y="48"/>
                    <a:pt x="215" y="50"/>
                  </a:cubicBezTo>
                  <a:cubicBezTo>
                    <a:pt x="215" y="49"/>
                    <a:pt x="213" y="46"/>
                    <a:pt x="212" y="45"/>
                  </a:cubicBezTo>
                  <a:close/>
                  <a:moveTo>
                    <a:pt x="210" y="47"/>
                  </a:moveTo>
                  <a:cubicBezTo>
                    <a:pt x="208" y="47"/>
                    <a:pt x="208" y="50"/>
                    <a:pt x="209" y="50"/>
                  </a:cubicBezTo>
                  <a:cubicBezTo>
                    <a:pt x="212" y="50"/>
                    <a:pt x="210" y="48"/>
                    <a:pt x="210" y="47"/>
                  </a:cubicBezTo>
                  <a:close/>
                  <a:moveTo>
                    <a:pt x="39" y="47"/>
                  </a:moveTo>
                  <a:cubicBezTo>
                    <a:pt x="36" y="50"/>
                    <a:pt x="33" y="54"/>
                    <a:pt x="32" y="59"/>
                  </a:cubicBezTo>
                  <a:cubicBezTo>
                    <a:pt x="35" y="56"/>
                    <a:pt x="38" y="52"/>
                    <a:pt x="39" y="47"/>
                  </a:cubicBezTo>
                  <a:close/>
                  <a:moveTo>
                    <a:pt x="45" y="50"/>
                  </a:moveTo>
                  <a:cubicBezTo>
                    <a:pt x="45" y="49"/>
                    <a:pt x="42" y="51"/>
                    <a:pt x="41" y="50"/>
                  </a:cubicBezTo>
                  <a:cubicBezTo>
                    <a:pt x="39" y="52"/>
                    <a:pt x="38" y="55"/>
                    <a:pt x="36" y="57"/>
                  </a:cubicBezTo>
                  <a:cubicBezTo>
                    <a:pt x="39" y="56"/>
                    <a:pt x="41" y="51"/>
                    <a:pt x="45" y="50"/>
                  </a:cubicBezTo>
                  <a:close/>
                  <a:moveTo>
                    <a:pt x="203" y="50"/>
                  </a:moveTo>
                  <a:cubicBezTo>
                    <a:pt x="202" y="50"/>
                    <a:pt x="202" y="50"/>
                    <a:pt x="201" y="50"/>
                  </a:cubicBezTo>
                  <a:cubicBezTo>
                    <a:pt x="202" y="52"/>
                    <a:pt x="203" y="53"/>
                    <a:pt x="204" y="54"/>
                  </a:cubicBezTo>
                  <a:cubicBezTo>
                    <a:pt x="205" y="52"/>
                    <a:pt x="203" y="53"/>
                    <a:pt x="203" y="50"/>
                  </a:cubicBezTo>
                  <a:close/>
                  <a:moveTo>
                    <a:pt x="213" y="51"/>
                  </a:moveTo>
                  <a:cubicBezTo>
                    <a:pt x="212" y="53"/>
                    <a:pt x="212" y="57"/>
                    <a:pt x="215" y="57"/>
                  </a:cubicBezTo>
                  <a:cubicBezTo>
                    <a:pt x="216" y="55"/>
                    <a:pt x="215" y="53"/>
                    <a:pt x="213" y="51"/>
                  </a:cubicBezTo>
                  <a:close/>
                  <a:moveTo>
                    <a:pt x="218" y="54"/>
                  </a:moveTo>
                  <a:cubicBezTo>
                    <a:pt x="216" y="55"/>
                    <a:pt x="220" y="57"/>
                    <a:pt x="219" y="60"/>
                  </a:cubicBezTo>
                  <a:cubicBezTo>
                    <a:pt x="220" y="60"/>
                    <a:pt x="221" y="60"/>
                    <a:pt x="221" y="61"/>
                  </a:cubicBezTo>
                  <a:cubicBezTo>
                    <a:pt x="222" y="58"/>
                    <a:pt x="218" y="57"/>
                    <a:pt x="218" y="54"/>
                  </a:cubicBezTo>
                  <a:close/>
                  <a:moveTo>
                    <a:pt x="22" y="57"/>
                  </a:moveTo>
                  <a:cubicBezTo>
                    <a:pt x="15" y="65"/>
                    <a:pt x="9" y="75"/>
                    <a:pt x="6" y="88"/>
                  </a:cubicBezTo>
                  <a:cubicBezTo>
                    <a:pt x="10" y="76"/>
                    <a:pt x="17" y="67"/>
                    <a:pt x="22" y="57"/>
                  </a:cubicBezTo>
                  <a:close/>
                  <a:moveTo>
                    <a:pt x="210" y="62"/>
                  </a:moveTo>
                  <a:cubicBezTo>
                    <a:pt x="210" y="65"/>
                    <a:pt x="214" y="69"/>
                    <a:pt x="213" y="74"/>
                  </a:cubicBezTo>
                  <a:cubicBezTo>
                    <a:pt x="214" y="74"/>
                    <a:pt x="215" y="73"/>
                    <a:pt x="215" y="71"/>
                  </a:cubicBezTo>
                  <a:cubicBezTo>
                    <a:pt x="213" y="71"/>
                    <a:pt x="214" y="67"/>
                    <a:pt x="215" y="66"/>
                  </a:cubicBezTo>
                  <a:cubicBezTo>
                    <a:pt x="213" y="65"/>
                    <a:pt x="211" y="64"/>
                    <a:pt x="210" y="62"/>
                  </a:cubicBezTo>
                  <a:close/>
                  <a:moveTo>
                    <a:pt x="223" y="62"/>
                  </a:moveTo>
                  <a:cubicBezTo>
                    <a:pt x="222" y="63"/>
                    <a:pt x="223" y="66"/>
                    <a:pt x="222" y="68"/>
                  </a:cubicBezTo>
                  <a:cubicBezTo>
                    <a:pt x="225" y="68"/>
                    <a:pt x="225" y="72"/>
                    <a:pt x="227" y="73"/>
                  </a:cubicBezTo>
                  <a:cubicBezTo>
                    <a:pt x="226" y="69"/>
                    <a:pt x="224" y="66"/>
                    <a:pt x="223" y="62"/>
                  </a:cubicBezTo>
                  <a:close/>
                  <a:moveTo>
                    <a:pt x="28" y="68"/>
                  </a:moveTo>
                  <a:cubicBezTo>
                    <a:pt x="26" y="68"/>
                    <a:pt x="24" y="73"/>
                    <a:pt x="24" y="76"/>
                  </a:cubicBezTo>
                  <a:cubicBezTo>
                    <a:pt x="25" y="73"/>
                    <a:pt x="26" y="70"/>
                    <a:pt x="28" y="68"/>
                  </a:cubicBezTo>
                  <a:close/>
                  <a:moveTo>
                    <a:pt x="21" y="69"/>
                  </a:moveTo>
                  <a:cubicBezTo>
                    <a:pt x="21" y="70"/>
                    <a:pt x="20" y="71"/>
                    <a:pt x="20" y="72"/>
                  </a:cubicBezTo>
                  <a:cubicBezTo>
                    <a:pt x="21" y="72"/>
                    <a:pt x="22" y="71"/>
                    <a:pt x="22" y="70"/>
                  </a:cubicBezTo>
                  <a:cubicBezTo>
                    <a:pt x="21" y="70"/>
                    <a:pt x="22" y="69"/>
                    <a:pt x="21" y="69"/>
                  </a:cubicBezTo>
                  <a:close/>
                  <a:moveTo>
                    <a:pt x="222" y="71"/>
                  </a:moveTo>
                  <a:cubicBezTo>
                    <a:pt x="221" y="71"/>
                    <a:pt x="221" y="73"/>
                    <a:pt x="223" y="73"/>
                  </a:cubicBezTo>
                  <a:cubicBezTo>
                    <a:pt x="223" y="72"/>
                    <a:pt x="222" y="71"/>
                    <a:pt x="222" y="71"/>
                  </a:cubicBezTo>
                  <a:close/>
                  <a:moveTo>
                    <a:pt x="215" y="81"/>
                  </a:moveTo>
                  <a:cubicBezTo>
                    <a:pt x="217" y="79"/>
                    <a:pt x="215" y="76"/>
                    <a:pt x="217" y="74"/>
                  </a:cubicBezTo>
                  <a:cubicBezTo>
                    <a:pt x="215" y="75"/>
                    <a:pt x="215" y="80"/>
                    <a:pt x="215" y="81"/>
                  </a:cubicBezTo>
                  <a:close/>
                  <a:moveTo>
                    <a:pt x="226" y="76"/>
                  </a:moveTo>
                  <a:cubicBezTo>
                    <a:pt x="224" y="76"/>
                    <a:pt x="226" y="78"/>
                    <a:pt x="226" y="79"/>
                  </a:cubicBezTo>
                  <a:cubicBezTo>
                    <a:pt x="225" y="81"/>
                    <a:pt x="223" y="81"/>
                    <a:pt x="223" y="84"/>
                  </a:cubicBezTo>
                  <a:cubicBezTo>
                    <a:pt x="224" y="84"/>
                    <a:pt x="224" y="85"/>
                    <a:pt x="225" y="85"/>
                  </a:cubicBezTo>
                  <a:cubicBezTo>
                    <a:pt x="225" y="87"/>
                    <a:pt x="225" y="88"/>
                    <a:pt x="225" y="89"/>
                  </a:cubicBezTo>
                  <a:cubicBezTo>
                    <a:pt x="227" y="87"/>
                    <a:pt x="227" y="80"/>
                    <a:pt x="226" y="76"/>
                  </a:cubicBezTo>
                  <a:close/>
                  <a:moveTo>
                    <a:pt x="221" y="76"/>
                  </a:moveTo>
                  <a:cubicBezTo>
                    <a:pt x="220" y="76"/>
                    <a:pt x="220" y="77"/>
                    <a:pt x="220" y="77"/>
                  </a:cubicBezTo>
                  <a:cubicBezTo>
                    <a:pt x="219" y="77"/>
                    <a:pt x="221" y="78"/>
                    <a:pt x="220" y="78"/>
                  </a:cubicBezTo>
                  <a:cubicBezTo>
                    <a:pt x="220" y="80"/>
                    <a:pt x="222" y="77"/>
                    <a:pt x="221" y="76"/>
                  </a:cubicBezTo>
                  <a:close/>
                  <a:moveTo>
                    <a:pt x="18" y="80"/>
                  </a:moveTo>
                  <a:cubicBezTo>
                    <a:pt x="15" y="84"/>
                    <a:pt x="10" y="88"/>
                    <a:pt x="10" y="94"/>
                  </a:cubicBezTo>
                  <a:cubicBezTo>
                    <a:pt x="13" y="94"/>
                    <a:pt x="12" y="90"/>
                    <a:pt x="13" y="88"/>
                  </a:cubicBezTo>
                  <a:cubicBezTo>
                    <a:pt x="14" y="85"/>
                    <a:pt x="17" y="83"/>
                    <a:pt x="18" y="80"/>
                  </a:cubicBezTo>
                  <a:close/>
                  <a:moveTo>
                    <a:pt x="229" y="90"/>
                  </a:moveTo>
                  <a:cubicBezTo>
                    <a:pt x="230" y="88"/>
                    <a:pt x="229" y="83"/>
                    <a:pt x="229" y="80"/>
                  </a:cubicBezTo>
                  <a:cubicBezTo>
                    <a:pt x="228" y="84"/>
                    <a:pt x="228" y="88"/>
                    <a:pt x="226" y="91"/>
                  </a:cubicBezTo>
                  <a:cubicBezTo>
                    <a:pt x="227" y="92"/>
                    <a:pt x="229" y="88"/>
                    <a:pt x="229" y="90"/>
                  </a:cubicBezTo>
                  <a:close/>
                  <a:moveTo>
                    <a:pt x="18" y="87"/>
                  </a:moveTo>
                  <a:cubicBezTo>
                    <a:pt x="17" y="88"/>
                    <a:pt x="15" y="90"/>
                    <a:pt x="17" y="91"/>
                  </a:cubicBezTo>
                  <a:cubicBezTo>
                    <a:pt x="18" y="91"/>
                    <a:pt x="19" y="88"/>
                    <a:pt x="18" y="87"/>
                  </a:cubicBezTo>
                  <a:close/>
                  <a:moveTo>
                    <a:pt x="222" y="88"/>
                  </a:moveTo>
                  <a:cubicBezTo>
                    <a:pt x="220" y="89"/>
                    <a:pt x="218" y="93"/>
                    <a:pt x="220" y="96"/>
                  </a:cubicBezTo>
                  <a:cubicBezTo>
                    <a:pt x="222" y="94"/>
                    <a:pt x="223" y="92"/>
                    <a:pt x="222" y="88"/>
                  </a:cubicBezTo>
                  <a:close/>
                  <a:moveTo>
                    <a:pt x="9" y="88"/>
                  </a:moveTo>
                  <a:cubicBezTo>
                    <a:pt x="7" y="90"/>
                    <a:pt x="6" y="95"/>
                    <a:pt x="6" y="98"/>
                  </a:cubicBezTo>
                  <a:cubicBezTo>
                    <a:pt x="8" y="96"/>
                    <a:pt x="8" y="91"/>
                    <a:pt x="9" y="88"/>
                  </a:cubicBezTo>
                  <a:close/>
                  <a:moveTo>
                    <a:pt x="216" y="90"/>
                  </a:moveTo>
                  <a:cubicBezTo>
                    <a:pt x="213" y="93"/>
                    <a:pt x="212" y="97"/>
                    <a:pt x="211" y="102"/>
                  </a:cubicBezTo>
                  <a:cubicBezTo>
                    <a:pt x="211" y="101"/>
                    <a:pt x="212" y="101"/>
                    <a:pt x="213" y="101"/>
                  </a:cubicBezTo>
                  <a:cubicBezTo>
                    <a:pt x="214" y="98"/>
                    <a:pt x="218" y="94"/>
                    <a:pt x="216" y="90"/>
                  </a:cubicBezTo>
                  <a:close/>
                  <a:moveTo>
                    <a:pt x="19" y="92"/>
                  </a:moveTo>
                  <a:cubicBezTo>
                    <a:pt x="18" y="95"/>
                    <a:pt x="19" y="101"/>
                    <a:pt x="17" y="105"/>
                  </a:cubicBezTo>
                  <a:cubicBezTo>
                    <a:pt x="18" y="104"/>
                    <a:pt x="19" y="104"/>
                    <a:pt x="20" y="106"/>
                  </a:cubicBezTo>
                  <a:cubicBezTo>
                    <a:pt x="20" y="102"/>
                    <a:pt x="19" y="97"/>
                    <a:pt x="19" y="92"/>
                  </a:cubicBezTo>
                  <a:close/>
                  <a:moveTo>
                    <a:pt x="15" y="92"/>
                  </a:moveTo>
                  <a:cubicBezTo>
                    <a:pt x="13" y="94"/>
                    <a:pt x="12" y="96"/>
                    <a:pt x="12" y="99"/>
                  </a:cubicBezTo>
                  <a:cubicBezTo>
                    <a:pt x="15" y="100"/>
                    <a:pt x="16" y="95"/>
                    <a:pt x="15" y="92"/>
                  </a:cubicBezTo>
                  <a:close/>
                  <a:moveTo>
                    <a:pt x="229" y="93"/>
                  </a:moveTo>
                  <a:cubicBezTo>
                    <a:pt x="228" y="94"/>
                    <a:pt x="227" y="95"/>
                    <a:pt x="227" y="97"/>
                  </a:cubicBezTo>
                  <a:cubicBezTo>
                    <a:pt x="228" y="96"/>
                    <a:pt x="230" y="96"/>
                    <a:pt x="229" y="93"/>
                  </a:cubicBezTo>
                  <a:close/>
                  <a:moveTo>
                    <a:pt x="224" y="97"/>
                  </a:moveTo>
                  <a:cubicBezTo>
                    <a:pt x="222" y="96"/>
                    <a:pt x="220" y="99"/>
                    <a:pt x="220" y="101"/>
                  </a:cubicBezTo>
                  <a:cubicBezTo>
                    <a:pt x="222" y="101"/>
                    <a:pt x="223" y="99"/>
                    <a:pt x="224" y="97"/>
                  </a:cubicBezTo>
                  <a:close/>
                  <a:moveTo>
                    <a:pt x="229" y="99"/>
                  </a:moveTo>
                  <a:cubicBezTo>
                    <a:pt x="228" y="97"/>
                    <a:pt x="226" y="100"/>
                    <a:pt x="228" y="101"/>
                  </a:cubicBezTo>
                  <a:cubicBezTo>
                    <a:pt x="229" y="101"/>
                    <a:pt x="228" y="99"/>
                    <a:pt x="229" y="99"/>
                  </a:cubicBezTo>
                  <a:close/>
                  <a:moveTo>
                    <a:pt x="4" y="100"/>
                  </a:moveTo>
                  <a:cubicBezTo>
                    <a:pt x="3" y="100"/>
                    <a:pt x="4" y="102"/>
                    <a:pt x="4" y="103"/>
                  </a:cubicBezTo>
                  <a:cubicBezTo>
                    <a:pt x="5" y="103"/>
                    <a:pt x="5" y="102"/>
                    <a:pt x="7" y="102"/>
                  </a:cubicBezTo>
                  <a:cubicBezTo>
                    <a:pt x="8" y="100"/>
                    <a:pt x="5" y="101"/>
                    <a:pt x="4" y="100"/>
                  </a:cubicBezTo>
                  <a:close/>
                  <a:moveTo>
                    <a:pt x="222" y="107"/>
                  </a:moveTo>
                  <a:cubicBezTo>
                    <a:pt x="223" y="105"/>
                    <a:pt x="225" y="104"/>
                    <a:pt x="226" y="102"/>
                  </a:cubicBezTo>
                  <a:cubicBezTo>
                    <a:pt x="224" y="101"/>
                    <a:pt x="223" y="105"/>
                    <a:pt x="222" y="107"/>
                  </a:cubicBezTo>
                  <a:close/>
                  <a:moveTo>
                    <a:pt x="208" y="103"/>
                  </a:moveTo>
                  <a:cubicBezTo>
                    <a:pt x="206" y="104"/>
                    <a:pt x="204" y="106"/>
                    <a:pt x="203" y="108"/>
                  </a:cubicBezTo>
                  <a:cubicBezTo>
                    <a:pt x="205" y="107"/>
                    <a:pt x="205" y="106"/>
                    <a:pt x="207" y="106"/>
                  </a:cubicBezTo>
                  <a:cubicBezTo>
                    <a:pt x="207" y="104"/>
                    <a:pt x="208" y="104"/>
                    <a:pt x="208" y="103"/>
                  </a:cubicBezTo>
                  <a:close/>
                  <a:moveTo>
                    <a:pt x="227" y="104"/>
                  </a:moveTo>
                  <a:cubicBezTo>
                    <a:pt x="226" y="105"/>
                    <a:pt x="225" y="107"/>
                    <a:pt x="224" y="108"/>
                  </a:cubicBezTo>
                  <a:cubicBezTo>
                    <a:pt x="224" y="109"/>
                    <a:pt x="225" y="109"/>
                    <a:pt x="225" y="111"/>
                  </a:cubicBezTo>
                  <a:cubicBezTo>
                    <a:pt x="226" y="109"/>
                    <a:pt x="227" y="107"/>
                    <a:pt x="227" y="104"/>
                  </a:cubicBezTo>
                  <a:close/>
                  <a:moveTo>
                    <a:pt x="4" y="104"/>
                  </a:moveTo>
                  <a:cubicBezTo>
                    <a:pt x="4" y="120"/>
                    <a:pt x="10" y="136"/>
                    <a:pt x="22" y="142"/>
                  </a:cubicBezTo>
                  <a:cubicBezTo>
                    <a:pt x="19" y="138"/>
                    <a:pt x="14" y="136"/>
                    <a:pt x="13" y="129"/>
                  </a:cubicBezTo>
                  <a:cubicBezTo>
                    <a:pt x="12" y="128"/>
                    <a:pt x="10" y="128"/>
                    <a:pt x="10" y="127"/>
                  </a:cubicBezTo>
                  <a:cubicBezTo>
                    <a:pt x="9" y="125"/>
                    <a:pt x="10" y="124"/>
                    <a:pt x="10" y="123"/>
                  </a:cubicBezTo>
                  <a:cubicBezTo>
                    <a:pt x="6" y="119"/>
                    <a:pt x="7" y="109"/>
                    <a:pt x="4" y="104"/>
                  </a:cubicBezTo>
                  <a:close/>
                  <a:moveTo>
                    <a:pt x="219" y="106"/>
                  </a:moveTo>
                  <a:cubicBezTo>
                    <a:pt x="217" y="108"/>
                    <a:pt x="214" y="109"/>
                    <a:pt x="212" y="112"/>
                  </a:cubicBezTo>
                  <a:cubicBezTo>
                    <a:pt x="214" y="110"/>
                    <a:pt x="219" y="110"/>
                    <a:pt x="219" y="106"/>
                  </a:cubicBezTo>
                  <a:close/>
                  <a:moveTo>
                    <a:pt x="21" y="107"/>
                  </a:moveTo>
                  <a:cubicBezTo>
                    <a:pt x="17" y="110"/>
                    <a:pt x="21" y="114"/>
                    <a:pt x="21" y="118"/>
                  </a:cubicBezTo>
                  <a:cubicBezTo>
                    <a:pt x="23" y="118"/>
                    <a:pt x="25" y="119"/>
                    <a:pt x="25" y="121"/>
                  </a:cubicBezTo>
                  <a:cubicBezTo>
                    <a:pt x="26" y="118"/>
                    <a:pt x="21" y="113"/>
                    <a:pt x="21" y="107"/>
                  </a:cubicBezTo>
                  <a:close/>
                  <a:moveTo>
                    <a:pt x="204" y="109"/>
                  </a:moveTo>
                  <a:cubicBezTo>
                    <a:pt x="202" y="110"/>
                    <a:pt x="199" y="111"/>
                    <a:pt x="198" y="114"/>
                  </a:cubicBezTo>
                  <a:cubicBezTo>
                    <a:pt x="200" y="112"/>
                    <a:pt x="204" y="112"/>
                    <a:pt x="204" y="109"/>
                  </a:cubicBezTo>
                  <a:close/>
                  <a:moveTo>
                    <a:pt x="196" y="117"/>
                  </a:moveTo>
                  <a:cubicBezTo>
                    <a:pt x="201" y="118"/>
                    <a:pt x="206" y="113"/>
                    <a:pt x="210" y="111"/>
                  </a:cubicBezTo>
                  <a:cubicBezTo>
                    <a:pt x="210" y="110"/>
                    <a:pt x="210" y="110"/>
                    <a:pt x="210" y="110"/>
                  </a:cubicBezTo>
                  <a:cubicBezTo>
                    <a:pt x="204" y="110"/>
                    <a:pt x="200" y="115"/>
                    <a:pt x="196" y="117"/>
                  </a:cubicBezTo>
                  <a:close/>
                  <a:moveTo>
                    <a:pt x="221" y="111"/>
                  </a:moveTo>
                  <a:cubicBezTo>
                    <a:pt x="219" y="113"/>
                    <a:pt x="215" y="115"/>
                    <a:pt x="215" y="118"/>
                  </a:cubicBezTo>
                  <a:cubicBezTo>
                    <a:pt x="218" y="117"/>
                    <a:pt x="220" y="114"/>
                    <a:pt x="221" y="111"/>
                  </a:cubicBezTo>
                  <a:close/>
                  <a:moveTo>
                    <a:pt x="204" y="119"/>
                  </a:moveTo>
                  <a:cubicBezTo>
                    <a:pt x="206" y="118"/>
                    <a:pt x="211" y="117"/>
                    <a:pt x="211" y="115"/>
                  </a:cubicBezTo>
                  <a:cubicBezTo>
                    <a:pt x="209" y="115"/>
                    <a:pt x="204" y="116"/>
                    <a:pt x="204" y="119"/>
                  </a:cubicBezTo>
                  <a:close/>
                  <a:moveTo>
                    <a:pt x="222" y="116"/>
                  </a:moveTo>
                  <a:cubicBezTo>
                    <a:pt x="217" y="118"/>
                    <a:pt x="215" y="123"/>
                    <a:pt x="211" y="126"/>
                  </a:cubicBezTo>
                  <a:cubicBezTo>
                    <a:pt x="197" y="138"/>
                    <a:pt x="179" y="144"/>
                    <a:pt x="161" y="152"/>
                  </a:cubicBezTo>
                  <a:cubicBezTo>
                    <a:pt x="165" y="152"/>
                    <a:pt x="169" y="150"/>
                    <a:pt x="172" y="148"/>
                  </a:cubicBezTo>
                  <a:cubicBezTo>
                    <a:pt x="192" y="141"/>
                    <a:pt x="211" y="133"/>
                    <a:pt x="222" y="116"/>
                  </a:cubicBezTo>
                  <a:close/>
                  <a:moveTo>
                    <a:pt x="213" y="118"/>
                  </a:moveTo>
                  <a:cubicBezTo>
                    <a:pt x="211" y="119"/>
                    <a:pt x="209" y="119"/>
                    <a:pt x="209" y="122"/>
                  </a:cubicBezTo>
                  <a:cubicBezTo>
                    <a:pt x="211" y="122"/>
                    <a:pt x="213" y="120"/>
                    <a:pt x="213" y="118"/>
                  </a:cubicBezTo>
                  <a:close/>
                  <a:moveTo>
                    <a:pt x="193" y="118"/>
                  </a:moveTo>
                  <a:cubicBezTo>
                    <a:pt x="191" y="119"/>
                    <a:pt x="190" y="121"/>
                    <a:pt x="189" y="122"/>
                  </a:cubicBezTo>
                  <a:cubicBezTo>
                    <a:pt x="190" y="122"/>
                    <a:pt x="192" y="120"/>
                    <a:pt x="194" y="121"/>
                  </a:cubicBezTo>
                  <a:cubicBezTo>
                    <a:pt x="194" y="119"/>
                    <a:pt x="192" y="120"/>
                    <a:pt x="193" y="118"/>
                  </a:cubicBezTo>
                  <a:close/>
                  <a:moveTo>
                    <a:pt x="201" y="120"/>
                  </a:moveTo>
                  <a:cubicBezTo>
                    <a:pt x="198" y="120"/>
                    <a:pt x="195" y="123"/>
                    <a:pt x="192" y="125"/>
                  </a:cubicBezTo>
                  <a:cubicBezTo>
                    <a:pt x="195" y="125"/>
                    <a:pt x="198" y="121"/>
                    <a:pt x="201" y="120"/>
                  </a:cubicBezTo>
                  <a:close/>
                  <a:moveTo>
                    <a:pt x="21" y="121"/>
                  </a:moveTo>
                  <a:cubicBezTo>
                    <a:pt x="20" y="121"/>
                    <a:pt x="20" y="122"/>
                    <a:pt x="20" y="122"/>
                  </a:cubicBezTo>
                  <a:cubicBezTo>
                    <a:pt x="20" y="123"/>
                    <a:pt x="21" y="125"/>
                    <a:pt x="21" y="127"/>
                  </a:cubicBezTo>
                  <a:cubicBezTo>
                    <a:pt x="22" y="125"/>
                    <a:pt x="20" y="123"/>
                    <a:pt x="21" y="121"/>
                  </a:cubicBezTo>
                  <a:close/>
                  <a:moveTo>
                    <a:pt x="207" y="122"/>
                  </a:moveTo>
                  <a:cubicBezTo>
                    <a:pt x="204" y="122"/>
                    <a:pt x="203" y="124"/>
                    <a:pt x="201" y="125"/>
                  </a:cubicBezTo>
                  <a:cubicBezTo>
                    <a:pt x="201" y="126"/>
                    <a:pt x="202" y="126"/>
                    <a:pt x="202" y="126"/>
                  </a:cubicBezTo>
                  <a:cubicBezTo>
                    <a:pt x="204" y="125"/>
                    <a:pt x="206" y="124"/>
                    <a:pt x="207" y="122"/>
                  </a:cubicBezTo>
                  <a:close/>
                  <a:moveTo>
                    <a:pt x="18" y="124"/>
                  </a:moveTo>
                  <a:cubicBezTo>
                    <a:pt x="17" y="124"/>
                    <a:pt x="16" y="125"/>
                    <a:pt x="16" y="126"/>
                  </a:cubicBezTo>
                  <a:cubicBezTo>
                    <a:pt x="17" y="127"/>
                    <a:pt x="17" y="128"/>
                    <a:pt x="18" y="129"/>
                  </a:cubicBezTo>
                  <a:cubicBezTo>
                    <a:pt x="20" y="128"/>
                    <a:pt x="19" y="125"/>
                    <a:pt x="18" y="124"/>
                  </a:cubicBezTo>
                  <a:close/>
                  <a:moveTo>
                    <a:pt x="28" y="124"/>
                  </a:moveTo>
                  <a:cubicBezTo>
                    <a:pt x="28" y="125"/>
                    <a:pt x="29" y="128"/>
                    <a:pt x="31" y="127"/>
                  </a:cubicBezTo>
                  <a:cubicBezTo>
                    <a:pt x="30" y="125"/>
                    <a:pt x="29" y="124"/>
                    <a:pt x="28" y="124"/>
                  </a:cubicBezTo>
                  <a:close/>
                  <a:moveTo>
                    <a:pt x="190" y="127"/>
                  </a:moveTo>
                  <a:cubicBezTo>
                    <a:pt x="190" y="126"/>
                    <a:pt x="186" y="127"/>
                    <a:pt x="186" y="128"/>
                  </a:cubicBezTo>
                  <a:cubicBezTo>
                    <a:pt x="186" y="129"/>
                    <a:pt x="188" y="127"/>
                    <a:pt x="190" y="127"/>
                  </a:cubicBezTo>
                  <a:close/>
                  <a:moveTo>
                    <a:pt x="23" y="127"/>
                  </a:moveTo>
                  <a:cubicBezTo>
                    <a:pt x="24" y="128"/>
                    <a:pt x="23" y="129"/>
                    <a:pt x="25" y="129"/>
                  </a:cubicBezTo>
                  <a:cubicBezTo>
                    <a:pt x="24" y="129"/>
                    <a:pt x="25" y="127"/>
                    <a:pt x="23" y="127"/>
                  </a:cubicBezTo>
                  <a:close/>
                  <a:moveTo>
                    <a:pt x="180" y="131"/>
                  </a:moveTo>
                  <a:cubicBezTo>
                    <a:pt x="181" y="132"/>
                    <a:pt x="183" y="131"/>
                    <a:pt x="183" y="130"/>
                  </a:cubicBezTo>
                  <a:cubicBezTo>
                    <a:pt x="182" y="129"/>
                    <a:pt x="181" y="131"/>
                    <a:pt x="180" y="131"/>
                  </a:cubicBezTo>
                  <a:close/>
                  <a:moveTo>
                    <a:pt x="29" y="130"/>
                  </a:moveTo>
                  <a:cubicBezTo>
                    <a:pt x="29" y="133"/>
                    <a:pt x="29" y="139"/>
                    <a:pt x="33" y="140"/>
                  </a:cubicBezTo>
                  <a:cubicBezTo>
                    <a:pt x="32" y="136"/>
                    <a:pt x="31" y="133"/>
                    <a:pt x="29" y="130"/>
                  </a:cubicBezTo>
                  <a:close/>
                  <a:moveTo>
                    <a:pt x="23" y="131"/>
                  </a:moveTo>
                  <a:cubicBezTo>
                    <a:pt x="23" y="134"/>
                    <a:pt x="24" y="137"/>
                    <a:pt x="27" y="137"/>
                  </a:cubicBezTo>
                  <a:cubicBezTo>
                    <a:pt x="26" y="135"/>
                    <a:pt x="26" y="131"/>
                    <a:pt x="23" y="131"/>
                  </a:cubicBezTo>
                  <a:close/>
                  <a:moveTo>
                    <a:pt x="167" y="132"/>
                  </a:moveTo>
                  <a:cubicBezTo>
                    <a:pt x="168" y="131"/>
                    <a:pt x="164" y="133"/>
                    <a:pt x="162" y="133"/>
                  </a:cubicBezTo>
                  <a:cubicBezTo>
                    <a:pt x="156" y="135"/>
                    <a:pt x="147" y="137"/>
                    <a:pt x="142" y="140"/>
                  </a:cubicBezTo>
                  <a:cubicBezTo>
                    <a:pt x="151" y="140"/>
                    <a:pt x="161" y="135"/>
                    <a:pt x="167" y="132"/>
                  </a:cubicBezTo>
                  <a:close/>
                  <a:moveTo>
                    <a:pt x="185" y="133"/>
                  </a:moveTo>
                  <a:cubicBezTo>
                    <a:pt x="186" y="134"/>
                    <a:pt x="188" y="133"/>
                    <a:pt x="189" y="133"/>
                  </a:cubicBezTo>
                  <a:cubicBezTo>
                    <a:pt x="188" y="132"/>
                    <a:pt x="186" y="132"/>
                    <a:pt x="185" y="133"/>
                  </a:cubicBezTo>
                  <a:close/>
                  <a:moveTo>
                    <a:pt x="176" y="133"/>
                  </a:moveTo>
                  <a:cubicBezTo>
                    <a:pt x="174" y="133"/>
                    <a:pt x="174" y="134"/>
                    <a:pt x="173" y="135"/>
                  </a:cubicBezTo>
                  <a:cubicBezTo>
                    <a:pt x="172" y="135"/>
                    <a:pt x="176" y="134"/>
                    <a:pt x="176" y="133"/>
                  </a:cubicBezTo>
                  <a:close/>
                  <a:moveTo>
                    <a:pt x="192" y="136"/>
                  </a:moveTo>
                  <a:cubicBezTo>
                    <a:pt x="190" y="136"/>
                    <a:pt x="188" y="138"/>
                    <a:pt x="185" y="139"/>
                  </a:cubicBezTo>
                  <a:cubicBezTo>
                    <a:pt x="188" y="140"/>
                    <a:pt x="190" y="137"/>
                    <a:pt x="192" y="136"/>
                  </a:cubicBezTo>
                  <a:close/>
                  <a:moveTo>
                    <a:pt x="46" y="136"/>
                  </a:moveTo>
                  <a:cubicBezTo>
                    <a:pt x="44" y="135"/>
                    <a:pt x="47" y="138"/>
                    <a:pt x="47" y="140"/>
                  </a:cubicBezTo>
                  <a:cubicBezTo>
                    <a:pt x="48" y="141"/>
                    <a:pt x="50" y="140"/>
                    <a:pt x="51" y="140"/>
                  </a:cubicBezTo>
                  <a:cubicBezTo>
                    <a:pt x="50" y="138"/>
                    <a:pt x="47" y="138"/>
                    <a:pt x="46" y="136"/>
                  </a:cubicBezTo>
                  <a:close/>
                  <a:moveTo>
                    <a:pt x="36" y="138"/>
                  </a:moveTo>
                  <a:cubicBezTo>
                    <a:pt x="36" y="140"/>
                    <a:pt x="35" y="142"/>
                    <a:pt x="39" y="142"/>
                  </a:cubicBezTo>
                  <a:cubicBezTo>
                    <a:pt x="39" y="140"/>
                    <a:pt x="39" y="137"/>
                    <a:pt x="36" y="138"/>
                  </a:cubicBezTo>
                  <a:close/>
                  <a:moveTo>
                    <a:pt x="177" y="138"/>
                  </a:moveTo>
                  <a:cubicBezTo>
                    <a:pt x="178" y="140"/>
                    <a:pt x="180" y="140"/>
                    <a:pt x="181" y="139"/>
                  </a:cubicBezTo>
                  <a:cubicBezTo>
                    <a:pt x="180" y="137"/>
                    <a:pt x="178" y="138"/>
                    <a:pt x="177" y="138"/>
                  </a:cubicBezTo>
                  <a:close/>
                  <a:moveTo>
                    <a:pt x="167" y="138"/>
                  </a:moveTo>
                  <a:cubicBezTo>
                    <a:pt x="166" y="139"/>
                    <a:pt x="165" y="138"/>
                    <a:pt x="165" y="140"/>
                  </a:cubicBezTo>
                  <a:cubicBezTo>
                    <a:pt x="166" y="140"/>
                    <a:pt x="167" y="139"/>
                    <a:pt x="167" y="138"/>
                  </a:cubicBezTo>
                  <a:close/>
                  <a:moveTo>
                    <a:pt x="153" y="140"/>
                  </a:moveTo>
                  <a:cubicBezTo>
                    <a:pt x="149" y="141"/>
                    <a:pt x="142" y="141"/>
                    <a:pt x="139" y="143"/>
                  </a:cubicBezTo>
                  <a:cubicBezTo>
                    <a:pt x="145" y="144"/>
                    <a:pt x="148" y="141"/>
                    <a:pt x="153" y="140"/>
                  </a:cubicBezTo>
                  <a:close/>
                  <a:moveTo>
                    <a:pt x="136" y="141"/>
                  </a:moveTo>
                  <a:cubicBezTo>
                    <a:pt x="136" y="141"/>
                    <a:pt x="136" y="141"/>
                    <a:pt x="135" y="141"/>
                  </a:cubicBezTo>
                  <a:cubicBezTo>
                    <a:pt x="132" y="141"/>
                    <a:pt x="127" y="142"/>
                    <a:pt x="123" y="142"/>
                  </a:cubicBezTo>
                  <a:cubicBezTo>
                    <a:pt x="119" y="143"/>
                    <a:pt x="113" y="142"/>
                    <a:pt x="113" y="146"/>
                  </a:cubicBezTo>
                  <a:cubicBezTo>
                    <a:pt x="122" y="146"/>
                    <a:pt x="127" y="142"/>
                    <a:pt x="136" y="141"/>
                  </a:cubicBezTo>
                  <a:close/>
                  <a:moveTo>
                    <a:pt x="174" y="142"/>
                  </a:moveTo>
                  <a:cubicBezTo>
                    <a:pt x="172" y="141"/>
                    <a:pt x="169" y="142"/>
                    <a:pt x="168" y="142"/>
                  </a:cubicBezTo>
                  <a:cubicBezTo>
                    <a:pt x="169" y="143"/>
                    <a:pt x="172" y="142"/>
                    <a:pt x="174" y="142"/>
                  </a:cubicBezTo>
                  <a:close/>
                  <a:moveTo>
                    <a:pt x="30" y="141"/>
                  </a:moveTo>
                  <a:cubicBezTo>
                    <a:pt x="29" y="141"/>
                    <a:pt x="29" y="142"/>
                    <a:pt x="28" y="142"/>
                  </a:cubicBezTo>
                  <a:cubicBezTo>
                    <a:pt x="29" y="144"/>
                    <a:pt x="32" y="145"/>
                    <a:pt x="33" y="147"/>
                  </a:cubicBezTo>
                  <a:cubicBezTo>
                    <a:pt x="33" y="145"/>
                    <a:pt x="30" y="144"/>
                    <a:pt x="30" y="141"/>
                  </a:cubicBezTo>
                  <a:close/>
                  <a:moveTo>
                    <a:pt x="67" y="142"/>
                  </a:moveTo>
                  <a:cubicBezTo>
                    <a:pt x="68" y="144"/>
                    <a:pt x="70" y="145"/>
                    <a:pt x="71" y="146"/>
                  </a:cubicBezTo>
                  <a:cubicBezTo>
                    <a:pt x="72" y="146"/>
                    <a:pt x="74" y="145"/>
                    <a:pt x="75" y="145"/>
                  </a:cubicBezTo>
                  <a:cubicBezTo>
                    <a:pt x="76" y="145"/>
                    <a:pt x="77" y="146"/>
                    <a:pt x="77" y="147"/>
                  </a:cubicBezTo>
                  <a:cubicBezTo>
                    <a:pt x="78" y="147"/>
                    <a:pt x="77" y="144"/>
                    <a:pt x="79" y="144"/>
                  </a:cubicBezTo>
                  <a:cubicBezTo>
                    <a:pt x="75" y="143"/>
                    <a:pt x="71" y="143"/>
                    <a:pt x="67" y="142"/>
                  </a:cubicBezTo>
                  <a:close/>
                  <a:moveTo>
                    <a:pt x="57" y="143"/>
                  </a:moveTo>
                  <a:cubicBezTo>
                    <a:pt x="59" y="144"/>
                    <a:pt x="59" y="146"/>
                    <a:pt x="61" y="147"/>
                  </a:cubicBezTo>
                  <a:cubicBezTo>
                    <a:pt x="61" y="144"/>
                    <a:pt x="59" y="142"/>
                    <a:pt x="57" y="143"/>
                  </a:cubicBezTo>
                  <a:close/>
                  <a:moveTo>
                    <a:pt x="129" y="145"/>
                  </a:moveTo>
                  <a:cubicBezTo>
                    <a:pt x="131" y="145"/>
                    <a:pt x="134" y="144"/>
                    <a:pt x="137" y="144"/>
                  </a:cubicBezTo>
                  <a:cubicBezTo>
                    <a:pt x="136" y="142"/>
                    <a:pt x="131" y="144"/>
                    <a:pt x="129" y="145"/>
                  </a:cubicBezTo>
                  <a:close/>
                  <a:moveTo>
                    <a:pt x="63" y="143"/>
                  </a:moveTo>
                  <a:cubicBezTo>
                    <a:pt x="62" y="144"/>
                    <a:pt x="64" y="145"/>
                    <a:pt x="64" y="147"/>
                  </a:cubicBezTo>
                  <a:cubicBezTo>
                    <a:pt x="66" y="147"/>
                    <a:pt x="65" y="146"/>
                    <a:pt x="66" y="145"/>
                  </a:cubicBezTo>
                  <a:cubicBezTo>
                    <a:pt x="66" y="144"/>
                    <a:pt x="64" y="144"/>
                    <a:pt x="63" y="143"/>
                  </a:cubicBezTo>
                  <a:close/>
                  <a:moveTo>
                    <a:pt x="149" y="147"/>
                  </a:moveTo>
                  <a:cubicBezTo>
                    <a:pt x="156" y="148"/>
                    <a:pt x="163" y="146"/>
                    <a:pt x="167" y="145"/>
                  </a:cubicBezTo>
                  <a:cubicBezTo>
                    <a:pt x="160" y="145"/>
                    <a:pt x="154" y="143"/>
                    <a:pt x="149" y="147"/>
                  </a:cubicBezTo>
                  <a:close/>
                  <a:moveTo>
                    <a:pt x="96" y="147"/>
                  </a:moveTo>
                  <a:cubicBezTo>
                    <a:pt x="100" y="147"/>
                    <a:pt x="108" y="148"/>
                    <a:pt x="110" y="145"/>
                  </a:cubicBezTo>
                  <a:cubicBezTo>
                    <a:pt x="107" y="143"/>
                    <a:pt x="100" y="146"/>
                    <a:pt x="96" y="147"/>
                  </a:cubicBezTo>
                  <a:close/>
                  <a:moveTo>
                    <a:pt x="80" y="144"/>
                  </a:moveTo>
                  <a:cubicBezTo>
                    <a:pt x="82" y="148"/>
                    <a:pt x="89" y="147"/>
                    <a:pt x="93" y="145"/>
                  </a:cubicBezTo>
                  <a:cubicBezTo>
                    <a:pt x="89" y="144"/>
                    <a:pt x="84" y="145"/>
                    <a:pt x="80" y="144"/>
                  </a:cubicBezTo>
                  <a:close/>
                  <a:moveTo>
                    <a:pt x="147" y="146"/>
                  </a:moveTo>
                  <a:cubicBezTo>
                    <a:pt x="143" y="147"/>
                    <a:pt x="137" y="147"/>
                    <a:pt x="134" y="149"/>
                  </a:cubicBezTo>
                  <a:cubicBezTo>
                    <a:pt x="139" y="149"/>
                    <a:pt x="145" y="149"/>
                    <a:pt x="147" y="146"/>
                  </a:cubicBezTo>
                  <a:close/>
                  <a:moveTo>
                    <a:pt x="72" y="149"/>
                  </a:moveTo>
                  <a:cubicBezTo>
                    <a:pt x="75" y="154"/>
                    <a:pt x="74" y="160"/>
                    <a:pt x="72" y="166"/>
                  </a:cubicBezTo>
                  <a:cubicBezTo>
                    <a:pt x="73" y="166"/>
                    <a:pt x="74" y="166"/>
                    <a:pt x="74" y="167"/>
                  </a:cubicBezTo>
                  <a:cubicBezTo>
                    <a:pt x="73" y="163"/>
                    <a:pt x="77" y="154"/>
                    <a:pt x="77" y="150"/>
                  </a:cubicBezTo>
                  <a:cubicBezTo>
                    <a:pt x="76" y="149"/>
                    <a:pt x="75" y="146"/>
                    <a:pt x="72" y="149"/>
                  </a:cubicBezTo>
                  <a:close/>
                  <a:moveTo>
                    <a:pt x="68" y="147"/>
                  </a:moveTo>
                  <a:cubicBezTo>
                    <a:pt x="66" y="151"/>
                    <a:pt x="67" y="155"/>
                    <a:pt x="68" y="159"/>
                  </a:cubicBezTo>
                  <a:cubicBezTo>
                    <a:pt x="68" y="155"/>
                    <a:pt x="72" y="149"/>
                    <a:pt x="68" y="147"/>
                  </a:cubicBezTo>
                  <a:close/>
                  <a:moveTo>
                    <a:pt x="54" y="148"/>
                  </a:moveTo>
                  <a:cubicBezTo>
                    <a:pt x="52" y="148"/>
                    <a:pt x="53" y="151"/>
                    <a:pt x="54" y="150"/>
                  </a:cubicBezTo>
                  <a:cubicBezTo>
                    <a:pt x="54" y="149"/>
                    <a:pt x="53" y="149"/>
                    <a:pt x="54" y="148"/>
                  </a:cubicBezTo>
                  <a:close/>
                  <a:moveTo>
                    <a:pt x="80" y="148"/>
                  </a:moveTo>
                  <a:cubicBezTo>
                    <a:pt x="79" y="149"/>
                    <a:pt x="79" y="151"/>
                    <a:pt x="79" y="152"/>
                  </a:cubicBezTo>
                  <a:cubicBezTo>
                    <a:pt x="80" y="151"/>
                    <a:pt x="81" y="149"/>
                    <a:pt x="80" y="148"/>
                  </a:cubicBezTo>
                  <a:close/>
                  <a:moveTo>
                    <a:pt x="88" y="149"/>
                  </a:moveTo>
                  <a:cubicBezTo>
                    <a:pt x="91" y="152"/>
                    <a:pt x="97" y="149"/>
                    <a:pt x="103" y="149"/>
                  </a:cubicBezTo>
                  <a:cubicBezTo>
                    <a:pt x="99" y="148"/>
                    <a:pt x="94" y="150"/>
                    <a:pt x="88" y="149"/>
                  </a:cubicBezTo>
                  <a:close/>
                  <a:moveTo>
                    <a:pt x="155" y="149"/>
                  </a:moveTo>
                  <a:cubicBezTo>
                    <a:pt x="152" y="149"/>
                    <a:pt x="149" y="150"/>
                    <a:pt x="146" y="150"/>
                  </a:cubicBezTo>
                  <a:cubicBezTo>
                    <a:pt x="147" y="153"/>
                    <a:pt x="152" y="150"/>
                    <a:pt x="155" y="149"/>
                  </a:cubicBezTo>
                  <a:close/>
                  <a:moveTo>
                    <a:pt x="144" y="150"/>
                  </a:moveTo>
                  <a:cubicBezTo>
                    <a:pt x="142" y="150"/>
                    <a:pt x="140" y="151"/>
                    <a:pt x="138" y="150"/>
                  </a:cubicBezTo>
                  <a:cubicBezTo>
                    <a:pt x="138" y="151"/>
                    <a:pt x="138" y="153"/>
                    <a:pt x="137" y="152"/>
                  </a:cubicBezTo>
                  <a:cubicBezTo>
                    <a:pt x="139" y="153"/>
                    <a:pt x="142" y="152"/>
                    <a:pt x="144" y="152"/>
                  </a:cubicBezTo>
                  <a:cubicBezTo>
                    <a:pt x="145" y="151"/>
                    <a:pt x="144" y="151"/>
                    <a:pt x="144" y="150"/>
                  </a:cubicBezTo>
                  <a:close/>
                  <a:moveTo>
                    <a:pt x="57" y="150"/>
                  </a:moveTo>
                  <a:cubicBezTo>
                    <a:pt x="55" y="153"/>
                    <a:pt x="56" y="158"/>
                    <a:pt x="56" y="161"/>
                  </a:cubicBezTo>
                  <a:cubicBezTo>
                    <a:pt x="59" y="159"/>
                    <a:pt x="59" y="153"/>
                    <a:pt x="57" y="150"/>
                  </a:cubicBezTo>
                  <a:close/>
                  <a:moveTo>
                    <a:pt x="36" y="150"/>
                  </a:moveTo>
                  <a:cubicBezTo>
                    <a:pt x="37" y="153"/>
                    <a:pt x="39" y="154"/>
                    <a:pt x="42" y="154"/>
                  </a:cubicBezTo>
                  <a:cubicBezTo>
                    <a:pt x="40" y="153"/>
                    <a:pt x="39" y="151"/>
                    <a:pt x="36" y="150"/>
                  </a:cubicBezTo>
                  <a:close/>
                  <a:moveTo>
                    <a:pt x="83" y="151"/>
                  </a:moveTo>
                  <a:cubicBezTo>
                    <a:pt x="82" y="153"/>
                    <a:pt x="80" y="158"/>
                    <a:pt x="81" y="161"/>
                  </a:cubicBezTo>
                  <a:cubicBezTo>
                    <a:pt x="83" y="159"/>
                    <a:pt x="85" y="154"/>
                    <a:pt x="83" y="151"/>
                  </a:cubicBezTo>
                  <a:close/>
                  <a:moveTo>
                    <a:pt x="134" y="151"/>
                  </a:moveTo>
                  <a:cubicBezTo>
                    <a:pt x="127" y="152"/>
                    <a:pt x="118" y="153"/>
                    <a:pt x="113" y="154"/>
                  </a:cubicBezTo>
                  <a:cubicBezTo>
                    <a:pt x="120" y="155"/>
                    <a:pt x="127" y="154"/>
                    <a:pt x="134" y="151"/>
                  </a:cubicBezTo>
                  <a:close/>
                  <a:moveTo>
                    <a:pt x="62" y="152"/>
                  </a:moveTo>
                  <a:cubicBezTo>
                    <a:pt x="60" y="153"/>
                    <a:pt x="63" y="157"/>
                    <a:pt x="62" y="159"/>
                  </a:cubicBezTo>
                  <a:cubicBezTo>
                    <a:pt x="63" y="157"/>
                    <a:pt x="64" y="153"/>
                    <a:pt x="62" y="152"/>
                  </a:cubicBezTo>
                  <a:close/>
                  <a:moveTo>
                    <a:pt x="94" y="153"/>
                  </a:moveTo>
                  <a:cubicBezTo>
                    <a:pt x="93" y="152"/>
                    <a:pt x="91" y="153"/>
                    <a:pt x="90" y="153"/>
                  </a:cubicBezTo>
                  <a:cubicBezTo>
                    <a:pt x="90" y="155"/>
                    <a:pt x="92" y="154"/>
                    <a:pt x="93" y="155"/>
                  </a:cubicBezTo>
                  <a:cubicBezTo>
                    <a:pt x="94" y="155"/>
                    <a:pt x="92" y="154"/>
                    <a:pt x="93" y="153"/>
                  </a:cubicBezTo>
                  <a:lnTo>
                    <a:pt x="94" y="153"/>
                  </a:lnTo>
                  <a:close/>
                  <a:moveTo>
                    <a:pt x="105" y="153"/>
                  </a:moveTo>
                  <a:cubicBezTo>
                    <a:pt x="103" y="154"/>
                    <a:pt x="101" y="153"/>
                    <a:pt x="99" y="154"/>
                  </a:cubicBezTo>
                  <a:cubicBezTo>
                    <a:pt x="100" y="155"/>
                    <a:pt x="104" y="156"/>
                    <a:pt x="106" y="156"/>
                  </a:cubicBezTo>
                  <a:cubicBezTo>
                    <a:pt x="105" y="155"/>
                    <a:pt x="105" y="154"/>
                    <a:pt x="105" y="153"/>
                  </a:cubicBezTo>
                  <a:close/>
                  <a:moveTo>
                    <a:pt x="72" y="153"/>
                  </a:moveTo>
                  <a:cubicBezTo>
                    <a:pt x="70" y="156"/>
                    <a:pt x="69" y="161"/>
                    <a:pt x="70" y="164"/>
                  </a:cubicBezTo>
                  <a:cubicBezTo>
                    <a:pt x="72" y="162"/>
                    <a:pt x="72" y="157"/>
                    <a:pt x="72" y="153"/>
                  </a:cubicBezTo>
                  <a:close/>
                  <a:moveTo>
                    <a:pt x="142" y="154"/>
                  </a:moveTo>
                  <a:cubicBezTo>
                    <a:pt x="138" y="153"/>
                    <a:pt x="134" y="156"/>
                    <a:pt x="130" y="155"/>
                  </a:cubicBezTo>
                  <a:cubicBezTo>
                    <a:pt x="133" y="156"/>
                    <a:pt x="138" y="155"/>
                    <a:pt x="142" y="154"/>
                  </a:cubicBezTo>
                  <a:close/>
                  <a:moveTo>
                    <a:pt x="148" y="155"/>
                  </a:moveTo>
                  <a:cubicBezTo>
                    <a:pt x="145" y="156"/>
                    <a:pt x="140" y="156"/>
                    <a:pt x="138" y="157"/>
                  </a:cubicBezTo>
                  <a:cubicBezTo>
                    <a:pt x="137" y="157"/>
                    <a:pt x="135" y="157"/>
                    <a:pt x="137" y="157"/>
                  </a:cubicBezTo>
                  <a:cubicBezTo>
                    <a:pt x="141" y="158"/>
                    <a:pt x="145" y="156"/>
                    <a:pt x="148" y="155"/>
                  </a:cubicBezTo>
                  <a:close/>
                  <a:moveTo>
                    <a:pt x="89" y="156"/>
                  </a:moveTo>
                  <a:cubicBezTo>
                    <a:pt x="88" y="156"/>
                    <a:pt x="87" y="156"/>
                    <a:pt x="87" y="157"/>
                  </a:cubicBezTo>
                  <a:cubicBezTo>
                    <a:pt x="88" y="157"/>
                    <a:pt x="89" y="157"/>
                    <a:pt x="89" y="156"/>
                  </a:cubicBezTo>
                  <a:close/>
                  <a:moveTo>
                    <a:pt x="132" y="157"/>
                  </a:moveTo>
                  <a:cubicBezTo>
                    <a:pt x="127" y="159"/>
                    <a:pt x="120" y="157"/>
                    <a:pt x="116" y="160"/>
                  </a:cubicBezTo>
                  <a:cubicBezTo>
                    <a:pt x="121" y="158"/>
                    <a:pt x="129" y="160"/>
                    <a:pt x="132" y="157"/>
                  </a:cubicBezTo>
                  <a:close/>
                  <a:moveTo>
                    <a:pt x="100" y="158"/>
                  </a:moveTo>
                  <a:cubicBezTo>
                    <a:pt x="100" y="159"/>
                    <a:pt x="100" y="159"/>
                    <a:pt x="100" y="159"/>
                  </a:cubicBezTo>
                  <a:cubicBezTo>
                    <a:pt x="101" y="159"/>
                    <a:pt x="101" y="158"/>
                    <a:pt x="102" y="159"/>
                  </a:cubicBezTo>
                  <a:cubicBezTo>
                    <a:pt x="101" y="158"/>
                    <a:pt x="100" y="157"/>
                    <a:pt x="100" y="158"/>
                  </a:cubicBezTo>
                  <a:close/>
                  <a:moveTo>
                    <a:pt x="52" y="165"/>
                  </a:moveTo>
                  <a:cubicBezTo>
                    <a:pt x="49" y="174"/>
                    <a:pt x="52" y="186"/>
                    <a:pt x="56" y="193"/>
                  </a:cubicBezTo>
                  <a:cubicBezTo>
                    <a:pt x="55" y="185"/>
                    <a:pt x="52" y="174"/>
                    <a:pt x="52" y="165"/>
                  </a:cubicBezTo>
                  <a:close/>
                  <a:moveTo>
                    <a:pt x="83" y="166"/>
                  </a:moveTo>
                  <a:cubicBezTo>
                    <a:pt x="82" y="167"/>
                    <a:pt x="80" y="168"/>
                    <a:pt x="80" y="170"/>
                  </a:cubicBezTo>
                  <a:cubicBezTo>
                    <a:pt x="82" y="169"/>
                    <a:pt x="83" y="168"/>
                    <a:pt x="83" y="166"/>
                  </a:cubicBezTo>
                  <a:close/>
                  <a:moveTo>
                    <a:pt x="78" y="166"/>
                  </a:moveTo>
                  <a:cubicBezTo>
                    <a:pt x="77" y="167"/>
                    <a:pt x="76" y="168"/>
                    <a:pt x="75" y="168"/>
                  </a:cubicBezTo>
                  <a:cubicBezTo>
                    <a:pt x="76" y="171"/>
                    <a:pt x="75" y="175"/>
                    <a:pt x="75" y="178"/>
                  </a:cubicBezTo>
                  <a:cubicBezTo>
                    <a:pt x="77" y="176"/>
                    <a:pt x="78" y="171"/>
                    <a:pt x="78" y="166"/>
                  </a:cubicBezTo>
                  <a:close/>
                  <a:moveTo>
                    <a:pt x="67" y="166"/>
                  </a:moveTo>
                  <a:cubicBezTo>
                    <a:pt x="65" y="167"/>
                    <a:pt x="65" y="169"/>
                    <a:pt x="63" y="170"/>
                  </a:cubicBezTo>
                  <a:cubicBezTo>
                    <a:pt x="64" y="175"/>
                    <a:pt x="65" y="182"/>
                    <a:pt x="66" y="186"/>
                  </a:cubicBezTo>
                  <a:cubicBezTo>
                    <a:pt x="68" y="181"/>
                    <a:pt x="67" y="172"/>
                    <a:pt x="67" y="166"/>
                  </a:cubicBezTo>
                  <a:close/>
                  <a:moveTo>
                    <a:pt x="71" y="175"/>
                  </a:moveTo>
                  <a:cubicBezTo>
                    <a:pt x="69" y="177"/>
                    <a:pt x="71" y="181"/>
                    <a:pt x="71" y="184"/>
                  </a:cubicBezTo>
                  <a:cubicBezTo>
                    <a:pt x="71" y="182"/>
                    <a:pt x="71" y="178"/>
                    <a:pt x="71" y="175"/>
                  </a:cubicBezTo>
                  <a:close/>
                  <a:moveTo>
                    <a:pt x="62" y="182"/>
                  </a:moveTo>
                  <a:cubicBezTo>
                    <a:pt x="60" y="184"/>
                    <a:pt x="61" y="189"/>
                    <a:pt x="62" y="191"/>
                  </a:cubicBezTo>
                  <a:cubicBezTo>
                    <a:pt x="64" y="189"/>
                    <a:pt x="62" y="185"/>
                    <a:pt x="62" y="182"/>
                  </a:cubicBezTo>
                  <a:close/>
                  <a:moveTo>
                    <a:pt x="75" y="184"/>
                  </a:moveTo>
                  <a:cubicBezTo>
                    <a:pt x="73" y="184"/>
                    <a:pt x="74" y="187"/>
                    <a:pt x="73" y="189"/>
                  </a:cubicBezTo>
                  <a:cubicBezTo>
                    <a:pt x="74" y="188"/>
                    <a:pt x="75" y="186"/>
                    <a:pt x="75" y="184"/>
                  </a:cubicBezTo>
                  <a:close/>
                  <a:moveTo>
                    <a:pt x="68" y="190"/>
                  </a:moveTo>
                  <a:cubicBezTo>
                    <a:pt x="66" y="192"/>
                    <a:pt x="68" y="195"/>
                    <a:pt x="68" y="198"/>
                  </a:cubicBezTo>
                  <a:cubicBezTo>
                    <a:pt x="69" y="195"/>
                    <a:pt x="69" y="193"/>
                    <a:pt x="68" y="190"/>
                  </a:cubicBezTo>
                  <a:close/>
                  <a:moveTo>
                    <a:pt x="73" y="193"/>
                  </a:moveTo>
                  <a:cubicBezTo>
                    <a:pt x="70" y="199"/>
                    <a:pt x="72" y="203"/>
                    <a:pt x="72" y="210"/>
                  </a:cubicBezTo>
                  <a:cubicBezTo>
                    <a:pt x="73" y="206"/>
                    <a:pt x="72" y="199"/>
                    <a:pt x="73" y="193"/>
                  </a:cubicBezTo>
                  <a:close/>
                  <a:moveTo>
                    <a:pt x="59" y="196"/>
                  </a:moveTo>
                  <a:cubicBezTo>
                    <a:pt x="58" y="196"/>
                    <a:pt x="58" y="197"/>
                    <a:pt x="57" y="197"/>
                  </a:cubicBezTo>
                  <a:cubicBezTo>
                    <a:pt x="61" y="203"/>
                    <a:pt x="63" y="210"/>
                    <a:pt x="68" y="215"/>
                  </a:cubicBezTo>
                  <a:cubicBezTo>
                    <a:pt x="66" y="207"/>
                    <a:pt x="59" y="205"/>
                    <a:pt x="59" y="196"/>
                  </a:cubicBezTo>
                  <a:close/>
                  <a:moveTo>
                    <a:pt x="73" y="210"/>
                  </a:moveTo>
                  <a:cubicBezTo>
                    <a:pt x="71" y="213"/>
                    <a:pt x="75" y="219"/>
                    <a:pt x="74" y="222"/>
                  </a:cubicBezTo>
                  <a:cubicBezTo>
                    <a:pt x="75" y="223"/>
                    <a:pt x="75" y="224"/>
                    <a:pt x="77" y="224"/>
                  </a:cubicBezTo>
                  <a:cubicBezTo>
                    <a:pt x="74" y="221"/>
                    <a:pt x="74" y="215"/>
                    <a:pt x="73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Freeform 262"/>
            <p:cNvSpPr/>
            <p:nvPr/>
          </p:nvSpPr>
          <p:spPr bwMode="auto">
            <a:xfrm>
              <a:off x="6357604" y="906706"/>
              <a:ext cx="31412" cy="31412"/>
            </a:xfrm>
            <a:custGeom>
              <a:avLst/>
              <a:gdLst>
                <a:gd name="T0" fmla="*/ 2 w 5"/>
                <a:gd name="T1" fmla="*/ 1 h 5"/>
                <a:gd name="T2" fmla="*/ 5 w 5"/>
                <a:gd name="T3" fmla="*/ 2 h 5"/>
                <a:gd name="T4" fmla="*/ 3 w 5"/>
                <a:gd name="T5" fmla="*/ 5 h 5"/>
                <a:gd name="T6" fmla="*/ 2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1" y="5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263"/>
            <p:cNvSpPr/>
            <p:nvPr/>
          </p:nvSpPr>
          <p:spPr bwMode="auto">
            <a:xfrm>
              <a:off x="7566950" y="919794"/>
              <a:ext cx="18323" cy="26176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4 h 4"/>
                <a:gd name="T4" fmla="*/ 0 w 3"/>
                <a:gd name="T5" fmla="*/ 2 h 4"/>
                <a:gd name="T6" fmla="*/ 2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3" y="1"/>
                    <a:pt x="3" y="2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264"/>
            <p:cNvSpPr/>
            <p:nvPr/>
          </p:nvSpPr>
          <p:spPr bwMode="auto">
            <a:xfrm>
              <a:off x="7629773" y="932882"/>
              <a:ext cx="44500" cy="23559"/>
            </a:xfrm>
            <a:custGeom>
              <a:avLst/>
              <a:gdLst>
                <a:gd name="T0" fmla="*/ 3 w 7"/>
                <a:gd name="T1" fmla="*/ 0 h 4"/>
                <a:gd name="T2" fmla="*/ 4 w 7"/>
                <a:gd name="T3" fmla="*/ 0 h 4"/>
                <a:gd name="T4" fmla="*/ 3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7" y="4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Freeform 265"/>
            <p:cNvSpPr/>
            <p:nvPr/>
          </p:nvSpPr>
          <p:spPr bwMode="auto">
            <a:xfrm>
              <a:off x="6302634" y="919794"/>
              <a:ext cx="44500" cy="36647"/>
            </a:xfrm>
            <a:custGeom>
              <a:avLst/>
              <a:gdLst>
                <a:gd name="T0" fmla="*/ 7 w 7"/>
                <a:gd name="T1" fmla="*/ 5 h 6"/>
                <a:gd name="T2" fmla="*/ 6 w 7"/>
                <a:gd name="T3" fmla="*/ 6 h 6"/>
                <a:gd name="T4" fmla="*/ 7 w 7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5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0" y="6"/>
                    <a:pt x="6" y="0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266"/>
            <p:cNvSpPr/>
            <p:nvPr/>
          </p:nvSpPr>
          <p:spPr bwMode="auto">
            <a:xfrm>
              <a:off x="6357604" y="951205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3"/>
                    <a:pt x="3" y="4"/>
                  </a:cubicBezTo>
                  <a:cubicBezTo>
                    <a:pt x="2" y="4"/>
                    <a:pt x="2" y="4"/>
                    <a:pt x="0" y="4"/>
                  </a:cubicBezTo>
                  <a:cubicBezTo>
                    <a:pt x="0" y="2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Freeform 267"/>
            <p:cNvSpPr/>
            <p:nvPr/>
          </p:nvSpPr>
          <p:spPr bwMode="auto">
            <a:xfrm>
              <a:off x="7611450" y="956441"/>
              <a:ext cx="23559" cy="26176"/>
            </a:xfrm>
            <a:custGeom>
              <a:avLst/>
              <a:gdLst>
                <a:gd name="T0" fmla="*/ 4 w 4"/>
                <a:gd name="T1" fmla="*/ 0 h 4"/>
                <a:gd name="T2" fmla="*/ 1 w 4"/>
                <a:gd name="T3" fmla="*/ 4 h 4"/>
                <a:gd name="T4" fmla="*/ 0 w 4"/>
                <a:gd name="T5" fmla="*/ 0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3"/>
                    <a:pt x="2" y="3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" name="Freeform 268"/>
            <p:cNvSpPr/>
            <p:nvPr/>
          </p:nvSpPr>
          <p:spPr bwMode="auto">
            <a:xfrm>
              <a:off x="7566950" y="969529"/>
              <a:ext cx="26176" cy="26176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3 h 4"/>
                <a:gd name="T4" fmla="*/ 0 w 4"/>
                <a:gd name="T5" fmla="*/ 3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" name="Freeform 269"/>
            <p:cNvSpPr/>
            <p:nvPr/>
          </p:nvSpPr>
          <p:spPr bwMode="auto">
            <a:xfrm>
              <a:off x="6284311" y="977382"/>
              <a:ext cx="31412" cy="28794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5 h 5"/>
                <a:gd name="T4" fmla="*/ 0 w 5"/>
                <a:gd name="T5" fmla="*/ 4 h 5"/>
                <a:gd name="T6" fmla="*/ 5 w 5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5" y="4"/>
                    <a:pt x="5" y="5"/>
                  </a:cubicBezTo>
                  <a:cubicBezTo>
                    <a:pt x="3" y="5"/>
                    <a:pt x="2" y="4"/>
                    <a:pt x="0" y="4"/>
                  </a:cubicBezTo>
                  <a:cubicBezTo>
                    <a:pt x="0" y="0"/>
                    <a:pt x="5" y="0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" name="Freeform 270"/>
            <p:cNvSpPr/>
            <p:nvPr/>
          </p:nvSpPr>
          <p:spPr bwMode="auto">
            <a:xfrm>
              <a:off x="7635009" y="987852"/>
              <a:ext cx="31412" cy="26176"/>
            </a:xfrm>
            <a:custGeom>
              <a:avLst/>
              <a:gdLst>
                <a:gd name="T0" fmla="*/ 5 w 5"/>
                <a:gd name="T1" fmla="*/ 0 h 4"/>
                <a:gd name="T2" fmla="*/ 5 w 5"/>
                <a:gd name="T3" fmla="*/ 3 h 4"/>
                <a:gd name="T4" fmla="*/ 1 w 5"/>
                <a:gd name="T5" fmla="*/ 0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5" y="1"/>
                    <a:pt x="5" y="2"/>
                    <a:pt x="5" y="3"/>
                  </a:cubicBezTo>
                  <a:cubicBezTo>
                    <a:pt x="3" y="4"/>
                    <a:pt x="0" y="3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" name="Freeform 271"/>
            <p:cNvSpPr/>
            <p:nvPr/>
          </p:nvSpPr>
          <p:spPr bwMode="auto">
            <a:xfrm>
              <a:off x="6247664" y="1006176"/>
              <a:ext cx="23559" cy="26176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4 h 4"/>
                <a:gd name="T4" fmla="*/ 0 w 4"/>
                <a:gd name="T5" fmla="*/ 3 h 4"/>
                <a:gd name="T6" fmla="*/ 0 w 4"/>
                <a:gd name="T7" fmla="*/ 1 h 4"/>
                <a:gd name="T8" fmla="*/ 4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3"/>
                    <a:pt x="3" y="4"/>
                    <a:pt x="2" y="4"/>
                  </a:cubicBezTo>
                  <a:cubicBezTo>
                    <a:pt x="2" y="3"/>
                    <a:pt x="1" y="4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4" y="1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" name="Freeform 272"/>
            <p:cNvSpPr/>
            <p:nvPr/>
          </p:nvSpPr>
          <p:spPr bwMode="auto">
            <a:xfrm>
              <a:off x="7580038" y="1006176"/>
              <a:ext cx="31412" cy="31412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2 w 5"/>
                <a:gd name="T5" fmla="*/ 5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0" y="2"/>
                    <a:pt x="3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" name="Freeform 273"/>
            <p:cNvSpPr/>
            <p:nvPr/>
          </p:nvSpPr>
          <p:spPr bwMode="auto">
            <a:xfrm>
              <a:off x="7661185" y="1019264"/>
              <a:ext cx="31412" cy="31412"/>
            </a:xfrm>
            <a:custGeom>
              <a:avLst/>
              <a:gdLst>
                <a:gd name="T0" fmla="*/ 4 w 5"/>
                <a:gd name="T1" fmla="*/ 4 h 5"/>
                <a:gd name="T2" fmla="*/ 0 w 5"/>
                <a:gd name="T3" fmla="*/ 3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3" y="5"/>
                    <a:pt x="1" y="4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" name="Freeform 274"/>
            <p:cNvSpPr/>
            <p:nvPr/>
          </p:nvSpPr>
          <p:spPr bwMode="auto">
            <a:xfrm>
              <a:off x="7530303" y="1024499"/>
              <a:ext cx="26176" cy="20941"/>
            </a:xfrm>
            <a:custGeom>
              <a:avLst/>
              <a:gdLst>
                <a:gd name="T0" fmla="*/ 3 w 4"/>
                <a:gd name="T1" fmla="*/ 2 h 3"/>
                <a:gd name="T2" fmla="*/ 0 w 4"/>
                <a:gd name="T3" fmla="*/ 3 h 3"/>
                <a:gd name="T4" fmla="*/ 0 w 4"/>
                <a:gd name="T5" fmla="*/ 1 h 3"/>
                <a:gd name="T6" fmla="*/ 3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3" y="0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" name="Freeform 275"/>
            <p:cNvSpPr/>
            <p:nvPr/>
          </p:nvSpPr>
          <p:spPr bwMode="auto">
            <a:xfrm>
              <a:off x="6265987" y="1032352"/>
              <a:ext cx="23559" cy="31412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4 h 5"/>
                <a:gd name="T4" fmla="*/ 3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4" y="2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" name="Freeform 276"/>
            <p:cNvSpPr/>
            <p:nvPr/>
          </p:nvSpPr>
          <p:spPr bwMode="auto">
            <a:xfrm>
              <a:off x="7457010" y="1032352"/>
              <a:ext cx="18323" cy="23559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3 h 4"/>
                <a:gd name="T4" fmla="*/ 0 w 3"/>
                <a:gd name="T5" fmla="*/ 1 h 4"/>
                <a:gd name="T6" fmla="*/ 3 w 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3"/>
                    <a:pt x="1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3" y="0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" name="Freeform 277"/>
            <p:cNvSpPr/>
            <p:nvPr/>
          </p:nvSpPr>
          <p:spPr bwMode="auto">
            <a:xfrm>
              <a:off x="7561715" y="1037587"/>
              <a:ext cx="31412" cy="26176"/>
            </a:xfrm>
            <a:custGeom>
              <a:avLst/>
              <a:gdLst>
                <a:gd name="T0" fmla="*/ 5 w 5"/>
                <a:gd name="T1" fmla="*/ 3 h 4"/>
                <a:gd name="T2" fmla="*/ 1 w 5"/>
                <a:gd name="T3" fmla="*/ 4 h 4"/>
                <a:gd name="T4" fmla="*/ 0 w 5"/>
                <a:gd name="T5" fmla="*/ 2 h 4"/>
                <a:gd name="T6" fmla="*/ 5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3" y="4"/>
                    <a:pt x="3" y="4"/>
                    <a:pt x="1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2" y="1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" name="Freeform 278"/>
            <p:cNvSpPr/>
            <p:nvPr/>
          </p:nvSpPr>
          <p:spPr bwMode="auto">
            <a:xfrm>
              <a:off x="7616685" y="1037587"/>
              <a:ext cx="26176" cy="26176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4 h 4"/>
                <a:gd name="T4" fmla="*/ 2 w 4"/>
                <a:gd name="T5" fmla="*/ 4 h 4"/>
                <a:gd name="T6" fmla="*/ 4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0" y="2"/>
                    <a:pt x="2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" name="Freeform 279"/>
            <p:cNvSpPr>
              <a:spLocks noEditPoints="1"/>
            </p:cNvSpPr>
            <p:nvPr/>
          </p:nvSpPr>
          <p:spPr bwMode="auto">
            <a:xfrm>
              <a:off x="6682191" y="1068999"/>
              <a:ext cx="588967" cy="172764"/>
            </a:xfrm>
            <a:custGeom>
              <a:avLst/>
              <a:gdLst>
                <a:gd name="T0" fmla="*/ 93 w 95"/>
                <a:gd name="T1" fmla="*/ 1 h 28"/>
                <a:gd name="T2" fmla="*/ 94 w 95"/>
                <a:gd name="T3" fmla="*/ 24 h 28"/>
                <a:gd name="T4" fmla="*/ 58 w 95"/>
                <a:gd name="T5" fmla="*/ 25 h 28"/>
                <a:gd name="T6" fmla="*/ 1 w 95"/>
                <a:gd name="T7" fmla="*/ 26 h 28"/>
                <a:gd name="T8" fmla="*/ 0 w 95"/>
                <a:gd name="T9" fmla="*/ 2 h 28"/>
                <a:gd name="T10" fmla="*/ 10 w 95"/>
                <a:gd name="T11" fmla="*/ 0 h 28"/>
                <a:gd name="T12" fmla="*/ 93 w 95"/>
                <a:gd name="T13" fmla="*/ 1 h 28"/>
                <a:gd name="T14" fmla="*/ 4 w 95"/>
                <a:gd name="T15" fmla="*/ 4 h 28"/>
                <a:gd name="T16" fmla="*/ 4 w 95"/>
                <a:gd name="T17" fmla="*/ 22 h 28"/>
                <a:gd name="T18" fmla="*/ 16 w 95"/>
                <a:gd name="T19" fmla="*/ 23 h 28"/>
                <a:gd name="T20" fmla="*/ 14 w 95"/>
                <a:gd name="T21" fmla="*/ 4 h 28"/>
                <a:gd name="T22" fmla="*/ 4 w 95"/>
                <a:gd name="T23" fmla="*/ 4 h 28"/>
                <a:gd name="T24" fmla="*/ 62 w 95"/>
                <a:gd name="T25" fmla="*/ 4 h 28"/>
                <a:gd name="T26" fmla="*/ 63 w 95"/>
                <a:gd name="T27" fmla="*/ 20 h 28"/>
                <a:gd name="T28" fmla="*/ 75 w 95"/>
                <a:gd name="T29" fmla="*/ 21 h 28"/>
                <a:gd name="T30" fmla="*/ 74 w 95"/>
                <a:gd name="T31" fmla="*/ 4 h 28"/>
                <a:gd name="T32" fmla="*/ 62 w 95"/>
                <a:gd name="T33" fmla="*/ 4 h 28"/>
                <a:gd name="T34" fmla="*/ 18 w 95"/>
                <a:gd name="T35" fmla="*/ 4 h 28"/>
                <a:gd name="T36" fmla="*/ 20 w 95"/>
                <a:gd name="T37" fmla="*/ 23 h 28"/>
                <a:gd name="T38" fmla="*/ 29 w 95"/>
                <a:gd name="T39" fmla="*/ 22 h 28"/>
                <a:gd name="T40" fmla="*/ 28 w 95"/>
                <a:gd name="T41" fmla="*/ 4 h 28"/>
                <a:gd name="T42" fmla="*/ 18 w 95"/>
                <a:gd name="T43" fmla="*/ 4 h 28"/>
                <a:gd name="T44" fmla="*/ 33 w 95"/>
                <a:gd name="T45" fmla="*/ 22 h 28"/>
                <a:gd name="T46" fmla="*/ 45 w 95"/>
                <a:gd name="T47" fmla="*/ 22 h 28"/>
                <a:gd name="T48" fmla="*/ 44 w 95"/>
                <a:gd name="T49" fmla="*/ 4 h 28"/>
                <a:gd name="T50" fmla="*/ 32 w 95"/>
                <a:gd name="T51" fmla="*/ 4 h 28"/>
                <a:gd name="T52" fmla="*/ 33 w 95"/>
                <a:gd name="T53" fmla="*/ 22 h 28"/>
                <a:gd name="T54" fmla="*/ 47 w 95"/>
                <a:gd name="T55" fmla="*/ 4 h 28"/>
                <a:gd name="T56" fmla="*/ 49 w 95"/>
                <a:gd name="T57" fmla="*/ 21 h 28"/>
                <a:gd name="T58" fmla="*/ 59 w 95"/>
                <a:gd name="T59" fmla="*/ 21 h 28"/>
                <a:gd name="T60" fmla="*/ 58 w 95"/>
                <a:gd name="T61" fmla="*/ 4 h 28"/>
                <a:gd name="T62" fmla="*/ 47 w 95"/>
                <a:gd name="T63" fmla="*/ 4 h 28"/>
                <a:gd name="T64" fmla="*/ 79 w 95"/>
                <a:gd name="T65" fmla="*/ 21 h 28"/>
                <a:gd name="T66" fmla="*/ 90 w 95"/>
                <a:gd name="T67" fmla="*/ 20 h 28"/>
                <a:gd name="T68" fmla="*/ 90 w 95"/>
                <a:gd name="T69" fmla="*/ 4 h 28"/>
                <a:gd name="T70" fmla="*/ 78 w 95"/>
                <a:gd name="T71" fmla="*/ 4 h 28"/>
                <a:gd name="T72" fmla="*/ 79 w 95"/>
                <a:gd name="T73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5" h="28">
                  <a:moveTo>
                    <a:pt x="93" y="1"/>
                  </a:moveTo>
                  <a:cubicBezTo>
                    <a:pt x="95" y="8"/>
                    <a:pt x="93" y="17"/>
                    <a:pt x="94" y="24"/>
                  </a:cubicBezTo>
                  <a:cubicBezTo>
                    <a:pt x="82" y="26"/>
                    <a:pt x="70" y="24"/>
                    <a:pt x="58" y="25"/>
                  </a:cubicBezTo>
                  <a:cubicBezTo>
                    <a:pt x="42" y="25"/>
                    <a:pt x="22" y="28"/>
                    <a:pt x="1" y="26"/>
                  </a:cubicBezTo>
                  <a:cubicBezTo>
                    <a:pt x="0" y="19"/>
                    <a:pt x="0" y="9"/>
                    <a:pt x="0" y="2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36" y="0"/>
                    <a:pt x="68" y="0"/>
                    <a:pt x="93" y="1"/>
                  </a:cubicBezTo>
                  <a:close/>
                  <a:moveTo>
                    <a:pt x="4" y="4"/>
                  </a:moveTo>
                  <a:cubicBezTo>
                    <a:pt x="3" y="11"/>
                    <a:pt x="4" y="15"/>
                    <a:pt x="4" y="22"/>
                  </a:cubicBezTo>
                  <a:cubicBezTo>
                    <a:pt x="9" y="22"/>
                    <a:pt x="10" y="23"/>
                    <a:pt x="16" y="23"/>
                  </a:cubicBezTo>
                  <a:cubicBezTo>
                    <a:pt x="16" y="19"/>
                    <a:pt x="16" y="9"/>
                    <a:pt x="14" y="4"/>
                  </a:cubicBezTo>
                  <a:cubicBezTo>
                    <a:pt x="10" y="4"/>
                    <a:pt x="8" y="3"/>
                    <a:pt x="4" y="4"/>
                  </a:cubicBezTo>
                  <a:close/>
                  <a:moveTo>
                    <a:pt x="62" y="4"/>
                  </a:moveTo>
                  <a:cubicBezTo>
                    <a:pt x="62" y="9"/>
                    <a:pt x="63" y="15"/>
                    <a:pt x="63" y="20"/>
                  </a:cubicBezTo>
                  <a:cubicBezTo>
                    <a:pt x="66" y="22"/>
                    <a:pt x="72" y="20"/>
                    <a:pt x="75" y="21"/>
                  </a:cubicBezTo>
                  <a:cubicBezTo>
                    <a:pt x="75" y="16"/>
                    <a:pt x="75" y="9"/>
                    <a:pt x="74" y="4"/>
                  </a:cubicBezTo>
                  <a:cubicBezTo>
                    <a:pt x="68" y="4"/>
                    <a:pt x="66" y="3"/>
                    <a:pt x="62" y="4"/>
                  </a:cubicBezTo>
                  <a:close/>
                  <a:moveTo>
                    <a:pt x="18" y="4"/>
                  </a:moveTo>
                  <a:cubicBezTo>
                    <a:pt x="19" y="10"/>
                    <a:pt x="19" y="16"/>
                    <a:pt x="20" y="23"/>
                  </a:cubicBezTo>
                  <a:cubicBezTo>
                    <a:pt x="24" y="23"/>
                    <a:pt x="25" y="23"/>
                    <a:pt x="29" y="22"/>
                  </a:cubicBezTo>
                  <a:cubicBezTo>
                    <a:pt x="29" y="16"/>
                    <a:pt x="29" y="10"/>
                    <a:pt x="28" y="4"/>
                  </a:cubicBezTo>
                  <a:cubicBezTo>
                    <a:pt x="24" y="4"/>
                    <a:pt x="23" y="4"/>
                    <a:pt x="18" y="4"/>
                  </a:cubicBezTo>
                  <a:close/>
                  <a:moveTo>
                    <a:pt x="33" y="22"/>
                  </a:moveTo>
                  <a:cubicBezTo>
                    <a:pt x="37" y="22"/>
                    <a:pt x="42" y="21"/>
                    <a:pt x="45" y="22"/>
                  </a:cubicBezTo>
                  <a:cubicBezTo>
                    <a:pt x="45" y="16"/>
                    <a:pt x="45" y="9"/>
                    <a:pt x="44" y="4"/>
                  </a:cubicBezTo>
                  <a:cubicBezTo>
                    <a:pt x="40" y="4"/>
                    <a:pt x="36" y="4"/>
                    <a:pt x="32" y="4"/>
                  </a:cubicBezTo>
                  <a:cubicBezTo>
                    <a:pt x="32" y="8"/>
                    <a:pt x="33" y="14"/>
                    <a:pt x="33" y="22"/>
                  </a:cubicBezTo>
                  <a:close/>
                  <a:moveTo>
                    <a:pt x="47" y="4"/>
                  </a:moveTo>
                  <a:cubicBezTo>
                    <a:pt x="49" y="10"/>
                    <a:pt x="47" y="16"/>
                    <a:pt x="49" y="21"/>
                  </a:cubicBezTo>
                  <a:cubicBezTo>
                    <a:pt x="52" y="21"/>
                    <a:pt x="55" y="20"/>
                    <a:pt x="59" y="21"/>
                  </a:cubicBezTo>
                  <a:cubicBezTo>
                    <a:pt x="61" y="15"/>
                    <a:pt x="58" y="10"/>
                    <a:pt x="58" y="4"/>
                  </a:cubicBezTo>
                  <a:cubicBezTo>
                    <a:pt x="55" y="5"/>
                    <a:pt x="52" y="3"/>
                    <a:pt x="47" y="4"/>
                  </a:cubicBezTo>
                  <a:close/>
                  <a:moveTo>
                    <a:pt x="79" y="21"/>
                  </a:moveTo>
                  <a:cubicBezTo>
                    <a:pt x="84" y="21"/>
                    <a:pt x="87" y="21"/>
                    <a:pt x="90" y="20"/>
                  </a:cubicBezTo>
                  <a:cubicBezTo>
                    <a:pt x="89" y="13"/>
                    <a:pt x="90" y="11"/>
                    <a:pt x="90" y="4"/>
                  </a:cubicBezTo>
                  <a:cubicBezTo>
                    <a:pt x="86" y="4"/>
                    <a:pt x="82" y="4"/>
                    <a:pt x="78" y="4"/>
                  </a:cubicBezTo>
                  <a:cubicBezTo>
                    <a:pt x="78" y="10"/>
                    <a:pt x="78" y="17"/>
                    <a:pt x="7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" name="Freeform 280"/>
            <p:cNvSpPr/>
            <p:nvPr/>
          </p:nvSpPr>
          <p:spPr bwMode="auto">
            <a:xfrm>
              <a:off x="6239811" y="1231292"/>
              <a:ext cx="31412" cy="23559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0" y="1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" name="Freeform 281"/>
            <p:cNvSpPr/>
            <p:nvPr/>
          </p:nvSpPr>
          <p:spPr bwMode="auto">
            <a:xfrm>
              <a:off x="7635009" y="1249615"/>
              <a:ext cx="26176" cy="23559"/>
            </a:xfrm>
            <a:custGeom>
              <a:avLst/>
              <a:gdLst>
                <a:gd name="T0" fmla="*/ 3 w 4"/>
                <a:gd name="T1" fmla="*/ 1 h 4"/>
                <a:gd name="T2" fmla="*/ 3 w 4"/>
                <a:gd name="T3" fmla="*/ 4 h 4"/>
                <a:gd name="T4" fmla="*/ 0 w 4"/>
                <a:gd name="T5" fmla="*/ 1 h 4"/>
                <a:gd name="T6" fmla="*/ 3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" name="Freeform 282"/>
            <p:cNvSpPr/>
            <p:nvPr/>
          </p:nvSpPr>
          <p:spPr bwMode="auto">
            <a:xfrm>
              <a:off x="6216252" y="1267939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1 h 4"/>
                <a:gd name="T4" fmla="*/ 1 w 4"/>
                <a:gd name="T5" fmla="*/ 2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0"/>
                    <a:pt x="4" y="1"/>
                  </a:cubicBezTo>
                  <a:cubicBezTo>
                    <a:pt x="4" y="4"/>
                    <a:pt x="2" y="4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" name="Freeform 283"/>
            <p:cNvSpPr/>
            <p:nvPr/>
          </p:nvSpPr>
          <p:spPr bwMode="auto">
            <a:xfrm>
              <a:off x="6271223" y="1267939"/>
              <a:ext cx="26176" cy="23559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0 h 4"/>
                <a:gd name="T4" fmla="*/ 4 w 4"/>
                <a:gd name="T5" fmla="*/ 3 h 4"/>
                <a:gd name="T6" fmla="*/ 1 w 4"/>
                <a:gd name="T7" fmla="*/ 4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" name="Freeform 284"/>
            <p:cNvSpPr/>
            <p:nvPr/>
          </p:nvSpPr>
          <p:spPr bwMode="auto">
            <a:xfrm>
              <a:off x="7679508" y="1267939"/>
              <a:ext cx="23559" cy="31412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3" y="4"/>
                    <a:pt x="2" y="5"/>
                  </a:cubicBezTo>
                  <a:cubicBezTo>
                    <a:pt x="0" y="4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" name="Freeform 285"/>
            <p:cNvSpPr/>
            <p:nvPr/>
          </p:nvSpPr>
          <p:spPr bwMode="auto">
            <a:xfrm>
              <a:off x="7635009" y="1281027"/>
              <a:ext cx="26176" cy="18323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3 h 3"/>
                <a:gd name="T4" fmla="*/ 1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2" y="3"/>
                    <a:pt x="0" y="3"/>
                    <a:pt x="1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" name="Freeform 286"/>
            <p:cNvSpPr/>
            <p:nvPr/>
          </p:nvSpPr>
          <p:spPr bwMode="auto">
            <a:xfrm>
              <a:off x="6239811" y="1299350"/>
              <a:ext cx="26176" cy="31412"/>
            </a:xfrm>
            <a:custGeom>
              <a:avLst/>
              <a:gdLst>
                <a:gd name="T0" fmla="*/ 1 w 4"/>
                <a:gd name="T1" fmla="*/ 1 h 5"/>
                <a:gd name="T2" fmla="*/ 4 w 4"/>
                <a:gd name="T3" fmla="*/ 2 h 5"/>
                <a:gd name="T4" fmla="*/ 1 w 4"/>
                <a:gd name="T5" fmla="*/ 5 h 5"/>
                <a:gd name="T6" fmla="*/ 0 w 4"/>
                <a:gd name="T7" fmla="*/ 4 h 5"/>
                <a:gd name="T8" fmla="*/ 1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3" y="0"/>
                    <a:pt x="3" y="1"/>
                    <a:pt x="4" y="2"/>
                  </a:cubicBezTo>
                  <a:cubicBezTo>
                    <a:pt x="4" y="4"/>
                    <a:pt x="3" y="5"/>
                    <a:pt x="1" y="5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3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" name="Freeform 287"/>
            <p:cNvSpPr/>
            <p:nvPr/>
          </p:nvSpPr>
          <p:spPr bwMode="auto">
            <a:xfrm>
              <a:off x="7642861" y="1304586"/>
              <a:ext cx="18323" cy="26176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0 h 4"/>
                <a:gd name="T4" fmla="*/ 1 w 3"/>
                <a:gd name="T5" fmla="*/ 4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3" y="4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" name="Freeform 288"/>
            <p:cNvSpPr/>
            <p:nvPr/>
          </p:nvSpPr>
          <p:spPr bwMode="auto">
            <a:xfrm>
              <a:off x="7598362" y="1309821"/>
              <a:ext cx="31412" cy="31412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4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3" y="3"/>
                    <a:pt x="2" y="4"/>
                  </a:cubicBezTo>
                  <a:cubicBezTo>
                    <a:pt x="0" y="5"/>
                    <a:pt x="1" y="3"/>
                    <a:pt x="1" y="1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" name="Freeform 289"/>
            <p:cNvSpPr/>
            <p:nvPr/>
          </p:nvSpPr>
          <p:spPr bwMode="auto">
            <a:xfrm>
              <a:off x="6229341" y="1330762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3 w 4"/>
                <a:gd name="T7" fmla="*/ 3 h 3"/>
                <a:gd name="T8" fmla="*/ 0 w 4"/>
                <a:gd name="T9" fmla="*/ 2 h 3"/>
                <a:gd name="T10" fmla="*/ 1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" name="Freeform 290"/>
            <p:cNvSpPr/>
            <p:nvPr/>
          </p:nvSpPr>
          <p:spPr bwMode="auto">
            <a:xfrm>
              <a:off x="6260752" y="1335997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0"/>
                    <a:pt x="4" y="3"/>
                  </a:cubicBezTo>
                  <a:cubicBezTo>
                    <a:pt x="1" y="3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" name="Freeform 291"/>
            <p:cNvSpPr/>
            <p:nvPr/>
          </p:nvSpPr>
          <p:spPr bwMode="auto">
            <a:xfrm>
              <a:off x="7271158" y="1330762"/>
              <a:ext cx="23559" cy="23559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4 h 4"/>
                <a:gd name="T4" fmla="*/ 1 w 4"/>
                <a:gd name="T5" fmla="*/ 1 h 4"/>
                <a:gd name="T6" fmla="*/ 4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" name="Freeform 292"/>
            <p:cNvSpPr/>
            <p:nvPr/>
          </p:nvSpPr>
          <p:spPr bwMode="auto">
            <a:xfrm>
              <a:off x="7653332" y="1330762"/>
              <a:ext cx="31412" cy="36647"/>
            </a:xfrm>
            <a:custGeom>
              <a:avLst/>
              <a:gdLst>
                <a:gd name="T0" fmla="*/ 5 w 5"/>
                <a:gd name="T1" fmla="*/ 2 h 6"/>
                <a:gd name="T2" fmla="*/ 2 w 5"/>
                <a:gd name="T3" fmla="*/ 6 h 6"/>
                <a:gd name="T4" fmla="*/ 5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4"/>
                    <a:pt x="4" y="5"/>
                    <a:pt x="2" y="6"/>
                  </a:cubicBezTo>
                  <a:cubicBezTo>
                    <a:pt x="0" y="4"/>
                    <a:pt x="2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" name="Freeform 293"/>
            <p:cNvSpPr/>
            <p:nvPr/>
          </p:nvSpPr>
          <p:spPr bwMode="auto">
            <a:xfrm>
              <a:off x="6315722" y="1341232"/>
              <a:ext cx="31412" cy="26176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2 h 4"/>
                <a:gd name="T4" fmla="*/ 1 w 5"/>
                <a:gd name="T5" fmla="*/ 3 h 4"/>
                <a:gd name="T6" fmla="*/ 1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4" y="0"/>
                    <a:pt x="5" y="1"/>
                    <a:pt x="5" y="2"/>
                  </a:cubicBezTo>
                  <a:cubicBezTo>
                    <a:pt x="4" y="3"/>
                    <a:pt x="2" y="4"/>
                    <a:pt x="1" y="3"/>
                  </a:cubicBezTo>
                  <a:cubicBezTo>
                    <a:pt x="0" y="1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" name="Freeform 294"/>
            <p:cNvSpPr/>
            <p:nvPr/>
          </p:nvSpPr>
          <p:spPr bwMode="auto">
            <a:xfrm>
              <a:off x="6860190" y="1341232"/>
              <a:ext cx="18323" cy="26176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2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3" y="1"/>
                    <a:pt x="3" y="2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" name="Freeform 295"/>
            <p:cNvSpPr/>
            <p:nvPr/>
          </p:nvSpPr>
          <p:spPr bwMode="auto">
            <a:xfrm>
              <a:off x="6936101" y="1354321"/>
              <a:ext cx="36647" cy="31412"/>
            </a:xfrm>
            <a:custGeom>
              <a:avLst/>
              <a:gdLst>
                <a:gd name="T0" fmla="*/ 2 w 6"/>
                <a:gd name="T1" fmla="*/ 0 h 5"/>
                <a:gd name="T2" fmla="*/ 0 w 6"/>
                <a:gd name="T3" fmla="*/ 3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1"/>
                    <a:pt x="4" y="5"/>
                    <a:pt x="0" y="3"/>
                  </a:cubicBezTo>
                  <a:cubicBezTo>
                    <a:pt x="0" y="1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" name="Freeform 296"/>
            <p:cNvSpPr/>
            <p:nvPr/>
          </p:nvSpPr>
          <p:spPr bwMode="auto">
            <a:xfrm>
              <a:off x="6211017" y="1372644"/>
              <a:ext cx="23559" cy="26176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1 h 4"/>
                <a:gd name="T6" fmla="*/ 4 w 4"/>
                <a:gd name="T7" fmla="*/ 2 h 4"/>
                <a:gd name="T8" fmla="*/ 2 w 4"/>
                <a:gd name="T9" fmla="*/ 4 h 4"/>
                <a:gd name="T10" fmla="*/ 0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4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" name="Freeform 297"/>
            <p:cNvSpPr/>
            <p:nvPr/>
          </p:nvSpPr>
          <p:spPr bwMode="auto">
            <a:xfrm>
              <a:off x="7014630" y="1367409"/>
              <a:ext cx="31412" cy="31412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4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5"/>
                    <a:pt x="3" y="4"/>
                    <a:pt x="1" y="4"/>
                  </a:cubicBezTo>
                  <a:cubicBezTo>
                    <a:pt x="0" y="0"/>
                    <a:pt x="5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" name="Freeform 298"/>
            <p:cNvSpPr/>
            <p:nvPr/>
          </p:nvSpPr>
          <p:spPr bwMode="auto">
            <a:xfrm>
              <a:off x="7182158" y="1372644"/>
              <a:ext cx="26176" cy="18323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3 w 4"/>
                <a:gd name="T5" fmla="*/ 3 h 3"/>
                <a:gd name="T6" fmla="*/ 1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4" y="1"/>
                    <a:pt x="3" y="2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" name="Freeform 299"/>
            <p:cNvSpPr/>
            <p:nvPr/>
          </p:nvSpPr>
          <p:spPr bwMode="auto">
            <a:xfrm>
              <a:off x="6234576" y="1372644"/>
              <a:ext cx="26176" cy="26176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4 h 4"/>
                <a:gd name="T4" fmla="*/ 0 w 4"/>
                <a:gd name="T5" fmla="*/ 4 h 4"/>
                <a:gd name="T6" fmla="*/ 4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2" y="4"/>
                    <a:pt x="0" y="4"/>
                  </a:cubicBezTo>
                  <a:cubicBezTo>
                    <a:pt x="0" y="0"/>
                    <a:pt x="2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" name="Freeform 300"/>
            <p:cNvSpPr/>
            <p:nvPr/>
          </p:nvSpPr>
          <p:spPr bwMode="auto">
            <a:xfrm>
              <a:off x="7108865" y="1367409"/>
              <a:ext cx="23559" cy="31412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5 h 5"/>
                <a:gd name="T4" fmla="*/ 1 w 4"/>
                <a:gd name="T5" fmla="*/ 5 h 5"/>
                <a:gd name="T6" fmla="*/ 4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0" y="3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" name="Freeform 301"/>
            <p:cNvSpPr/>
            <p:nvPr/>
          </p:nvSpPr>
          <p:spPr bwMode="auto">
            <a:xfrm>
              <a:off x="7642861" y="1372644"/>
              <a:ext cx="23559" cy="26176"/>
            </a:xfrm>
            <a:custGeom>
              <a:avLst/>
              <a:gdLst>
                <a:gd name="T0" fmla="*/ 3 w 4"/>
                <a:gd name="T1" fmla="*/ 3 h 4"/>
                <a:gd name="T2" fmla="*/ 0 w 4"/>
                <a:gd name="T3" fmla="*/ 2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0"/>
                    <a:pt x="4" y="0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" name="Freeform 302"/>
            <p:cNvSpPr/>
            <p:nvPr/>
          </p:nvSpPr>
          <p:spPr bwMode="auto">
            <a:xfrm>
              <a:off x="6755484" y="1380497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" name="Freeform 303"/>
            <p:cNvSpPr/>
            <p:nvPr/>
          </p:nvSpPr>
          <p:spPr bwMode="auto">
            <a:xfrm>
              <a:off x="6823543" y="1380497"/>
              <a:ext cx="26176" cy="18323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3 h 3"/>
                <a:gd name="T4" fmla="*/ 0 w 4"/>
                <a:gd name="T5" fmla="*/ 3 h 3"/>
                <a:gd name="T6" fmla="*/ 3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4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" name="Freeform 304"/>
            <p:cNvSpPr/>
            <p:nvPr/>
          </p:nvSpPr>
          <p:spPr bwMode="auto">
            <a:xfrm>
              <a:off x="7250217" y="1380497"/>
              <a:ext cx="26176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4 h 4"/>
                <a:gd name="T4" fmla="*/ 0 w 4"/>
                <a:gd name="T5" fmla="*/ 3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1"/>
                    <a:pt x="4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" name="Freeform 305"/>
            <p:cNvSpPr/>
            <p:nvPr/>
          </p:nvSpPr>
          <p:spPr bwMode="auto">
            <a:xfrm>
              <a:off x="6279076" y="1380497"/>
              <a:ext cx="23559" cy="28794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2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" name="Freeform 306"/>
            <p:cNvSpPr/>
            <p:nvPr/>
          </p:nvSpPr>
          <p:spPr bwMode="auto">
            <a:xfrm>
              <a:off x="6692661" y="1385732"/>
              <a:ext cx="26176" cy="23559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3 h 4"/>
                <a:gd name="T4" fmla="*/ 1 w 4"/>
                <a:gd name="T5" fmla="*/ 4 h 4"/>
                <a:gd name="T6" fmla="*/ 0 w 4"/>
                <a:gd name="T7" fmla="*/ 0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1"/>
                    <a:pt x="4" y="1"/>
                    <a:pt x="4" y="3"/>
                  </a:cubicBezTo>
                  <a:cubicBezTo>
                    <a:pt x="3" y="3"/>
                    <a:pt x="3" y="4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" name="Freeform 307"/>
            <p:cNvSpPr/>
            <p:nvPr/>
          </p:nvSpPr>
          <p:spPr bwMode="auto">
            <a:xfrm>
              <a:off x="7072218" y="1390967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" name="Freeform 308"/>
            <p:cNvSpPr>
              <a:spLocks noEditPoints="1"/>
            </p:cNvSpPr>
            <p:nvPr/>
          </p:nvSpPr>
          <p:spPr bwMode="auto">
            <a:xfrm>
              <a:off x="6135106" y="846500"/>
              <a:ext cx="1649108" cy="698908"/>
            </a:xfrm>
            <a:custGeom>
              <a:avLst/>
              <a:gdLst>
                <a:gd name="T0" fmla="*/ 257 w 266"/>
                <a:gd name="T1" fmla="*/ 89 h 113"/>
                <a:gd name="T2" fmla="*/ 70 w 266"/>
                <a:gd name="T3" fmla="*/ 96 h 113"/>
                <a:gd name="T4" fmla="*/ 1 w 266"/>
                <a:gd name="T5" fmla="*/ 87 h 113"/>
                <a:gd name="T6" fmla="*/ 52 w 266"/>
                <a:gd name="T7" fmla="*/ 4 h 113"/>
                <a:gd name="T8" fmla="*/ 216 w 266"/>
                <a:gd name="T9" fmla="*/ 4 h 113"/>
                <a:gd name="T10" fmla="*/ 19 w 266"/>
                <a:gd name="T11" fmla="*/ 25 h 113"/>
                <a:gd name="T12" fmla="*/ 13 w 266"/>
                <a:gd name="T13" fmla="*/ 35 h 113"/>
                <a:gd name="T14" fmla="*/ 11 w 266"/>
                <a:gd name="T15" fmla="*/ 74 h 113"/>
                <a:gd name="T16" fmla="*/ 11 w 266"/>
                <a:gd name="T17" fmla="*/ 80 h 113"/>
                <a:gd name="T18" fmla="*/ 30 w 266"/>
                <a:gd name="T19" fmla="*/ 92 h 113"/>
                <a:gd name="T20" fmla="*/ 52 w 266"/>
                <a:gd name="T21" fmla="*/ 72 h 113"/>
                <a:gd name="T22" fmla="*/ 84 w 266"/>
                <a:gd name="T23" fmla="*/ 82 h 113"/>
                <a:gd name="T24" fmla="*/ 97 w 266"/>
                <a:gd name="T25" fmla="*/ 92 h 113"/>
                <a:gd name="T26" fmla="*/ 107 w 266"/>
                <a:gd name="T27" fmla="*/ 90 h 113"/>
                <a:gd name="T28" fmla="*/ 121 w 266"/>
                <a:gd name="T29" fmla="*/ 89 h 113"/>
                <a:gd name="T30" fmla="*/ 130 w 266"/>
                <a:gd name="T31" fmla="*/ 89 h 113"/>
                <a:gd name="T32" fmla="*/ 164 w 266"/>
                <a:gd name="T33" fmla="*/ 92 h 113"/>
                <a:gd name="T34" fmla="*/ 189 w 266"/>
                <a:gd name="T35" fmla="*/ 92 h 113"/>
                <a:gd name="T36" fmla="*/ 219 w 266"/>
                <a:gd name="T37" fmla="*/ 37 h 113"/>
                <a:gd name="T38" fmla="*/ 253 w 266"/>
                <a:gd name="T39" fmla="*/ 91 h 113"/>
                <a:gd name="T40" fmla="*/ 250 w 266"/>
                <a:gd name="T41" fmla="*/ 78 h 113"/>
                <a:gd name="T42" fmla="*/ 250 w 266"/>
                <a:gd name="T43" fmla="*/ 66 h 113"/>
                <a:gd name="T44" fmla="*/ 232 w 266"/>
                <a:gd name="T45" fmla="*/ 68 h 113"/>
                <a:gd name="T46" fmla="*/ 248 w 266"/>
                <a:gd name="T47" fmla="*/ 37 h 113"/>
                <a:gd name="T48" fmla="*/ 255 w 266"/>
                <a:gd name="T49" fmla="*/ 38 h 113"/>
                <a:gd name="T50" fmla="*/ 251 w 266"/>
                <a:gd name="T51" fmla="*/ 30 h 113"/>
                <a:gd name="T52" fmla="*/ 250 w 266"/>
                <a:gd name="T53" fmla="*/ 23 h 113"/>
                <a:gd name="T54" fmla="*/ 249 w 266"/>
                <a:gd name="T55" fmla="*/ 16 h 113"/>
                <a:gd name="T56" fmla="*/ 233 w 266"/>
                <a:gd name="T57" fmla="*/ 9 h 113"/>
                <a:gd name="T58" fmla="*/ 143 w 266"/>
                <a:gd name="T59" fmla="*/ 4 h 113"/>
                <a:gd name="T60" fmla="*/ 46 w 266"/>
                <a:gd name="T61" fmla="*/ 9 h 113"/>
                <a:gd name="T62" fmla="*/ 25 w 266"/>
                <a:gd name="T63" fmla="*/ 15 h 113"/>
                <a:gd name="T64" fmla="*/ 23 w 266"/>
                <a:gd name="T65" fmla="*/ 23 h 113"/>
                <a:gd name="T66" fmla="*/ 11 w 266"/>
                <a:gd name="T67" fmla="*/ 58 h 113"/>
                <a:gd name="T68" fmla="*/ 11 w 266"/>
                <a:gd name="T69" fmla="*/ 58 h 113"/>
                <a:gd name="T70" fmla="*/ 255 w 266"/>
                <a:gd name="T71" fmla="*/ 41 h 113"/>
                <a:gd name="T72" fmla="*/ 81 w 266"/>
                <a:gd name="T73" fmla="*/ 93 h 113"/>
                <a:gd name="T74" fmla="*/ 207 w 266"/>
                <a:gd name="T75" fmla="*/ 80 h 113"/>
                <a:gd name="T76" fmla="*/ 53 w 266"/>
                <a:gd name="T77" fmla="*/ 43 h 113"/>
                <a:gd name="T78" fmla="*/ 53 w 266"/>
                <a:gd name="T79" fmla="*/ 43 h 113"/>
                <a:gd name="T80" fmla="*/ 203 w 266"/>
                <a:gd name="T81" fmla="*/ 43 h 113"/>
                <a:gd name="T82" fmla="*/ 5 w 266"/>
                <a:gd name="T83" fmla="*/ 78 h 113"/>
                <a:gd name="T84" fmla="*/ 219 w 266"/>
                <a:gd name="T85" fmla="*/ 78 h 113"/>
                <a:gd name="T86" fmla="*/ 262 w 266"/>
                <a:gd name="T87" fmla="*/ 79 h 113"/>
                <a:gd name="T88" fmla="*/ 213 w 266"/>
                <a:gd name="T89" fmla="*/ 86 h 113"/>
                <a:gd name="T90" fmla="*/ 64 w 266"/>
                <a:gd name="T91" fmla="*/ 84 h 113"/>
                <a:gd name="T92" fmla="*/ 55 w 266"/>
                <a:gd name="T93" fmla="*/ 86 h 113"/>
                <a:gd name="T94" fmla="*/ 46 w 266"/>
                <a:gd name="T95" fmla="*/ 90 h 113"/>
                <a:gd name="T96" fmla="*/ 218 w 266"/>
                <a:gd name="T97" fmla="*/ 87 h 113"/>
                <a:gd name="T98" fmla="*/ 64 w 266"/>
                <a:gd name="T99" fmla="*/ 93 h 113"/>
                <a:gd name="T100" fmla="*/ 212 w 266"/>
                <a:gd name="T101" fmla="*/ 102 h 113"/>
                <a:gd name="T102" fmla="*/ 55 w 266"/>
                <a:gd name="T103" fmla="*/ 101 h 113"/>
                <a:gd name="T104" fmla="*/ 218 w 266"/>
                <a:gd name="T105" fmla="*/ 9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6" h="113">
                  <a:moveTo>
                    <a:pt x="259" y="74"/>
                  </a:moveTo>
                  <a:cubicBezTo>
                    <a:pt x="261" y="76"/>
                    <a:pt x="263" y="73"/>
                    <a:pt x="265" y="75"/>
                  </a:cubicBezTo>
                  <a:cubicBezTo>
                    <a:pt x="266" y="80"/>
                    <a:pt x="265" y="84"/>
                    <a:pt x="265" y="88"/>
                  </a:cubicBezTo>
                  <a:cubicBezTo>
                    <a:pt x="263" y="89"/>
                    <a:pt x="260" y="88"/>
                    <a:pt x="257" y="89"/>
                  </a:cubicBezTo>
                  <a:cubicBezTo>
                    <a:pt x="256" y="91"/>
                    <a:pt x="259" y="94"/>
                    <a:pt x="257" y="96"/>
                  </a:cubicBezTo>
                  <a:cubicBezTo>
                    <a:pt x="251" y="96"/>
                    <a:pt x="246" y="95"/>
                    <a:pt x="238" y="95"/>
                  </a:cubicBezTo>
                  <a:cubicBezTo>
                    <a:pt x="233" y="111"/>
                    <a:pt x="207" y="113"/>
                    <a:pt x="203" y="96"/>
                  </a:cubicBezTo>
                  <a:cubicBezTo>
                    <a:pt x="161" y="93"/>
                    <a:pt x="109" y="97"/>
                    <a:pt x="70" y="96"/>
                  </a:cubicBezTo>
                  <a:cubicBezTo>
                    <a:pt x="66" y="109"/>
                    <a:pt x="41" y="113"/>
                    <a:pt x="37" y="96"/>
                  </a:cubicBezTo>
                  <a:cubicBezTo>
                    <a:pt x="29" y="95"/>
                    <a:pt x="16" y="96"/>
                    <a:pt x="8" y="94"/>
                  </a:cubicBezTo>
                  <a:cubicBezTo>
                    <a:pt x="7" y="91"/>
                    <a:pt x="8" y="90"/>
                    <a:pt x="8" y="87"/>
                  </a:cubicBezTo>
                  <a:cubicBezTo>
                    <a:pt x="6" y="86"/>
                    <a:pt x="3" y="88"/>
                    <a:pt x="1" y="87"/>
                  </a:cubicBezTo>
                  <a:cubicBezTo>
                    <a:pt x="0" y="83"/>
                    <a:pt x="0" y="78"/>
                    <a:pt x="1" y="74"/>
                  </a:cubicBezTo>
                  <a:cubicBezTo>
                    <a:pt x="4" y="72"/>
                    <a:pt x="4" y="74"/>
                    <a:pt x="8" y="74"/>
                  </a:cubicBezTo>
                  <a:cubicBezTo>
                    <a:pt x="8" y="62"/>
                    <a:pt x="8" y="46"/>
                    <a:pt x="9" y="34"/>
                  </a:cubicBezTo>
                  <a:cubicBezTo>
                    <a:pt x="12" y="13"/>
                    <a:pt x="32" y="5"/>
                    <a:pt x="52" y="4"/>
                  </a:cubicBezTo>
                  <a:cubicBezTo>
                    <a:pt x="69" y="4"/>
                    <a:pt x="88" y="2"/>
                    <a:pt x="104" y="2"/>
                  </a:cubicBezTo>
                  <a:cubicBezTo>
                    <a:pt x="112" y="1"/>
                    <a:pt x="120" y="2"/>
                    <a:pt x="128" y="2"/>
                  </a:cubicBezTo>
                  <a:cubicBezTo>
                    <a:pt x="146" y="1"/>
                    <a:pt x="166" y="0"/>
                    <a:pt x="184" y="0"/>
                  </a:cubicBezTo>
                  <a:cubicBezTo>
                    <a:pt x="195" y="1"/>
                    <a:pt x="206" y="4"/>
                    <a:pt x="216" y="4"/>
                  </a:cubicBezTo>
                  <a:cubicBezTo>
                    <a:pt x="227" y="5"/>
                    <a:pt x="237" y="4"/>
                    <a:pt x="246" y="9"/>
                  </a:cubicBezTo>
                  <a:cubicBezTo>
                    <a:pt x="264" y="19"/>
                    <a:pt x="258" y="54"/>
                    <a:pt x="259" y="74"/>
                  </a:cubicBezTo>
                  <a:close/>
                  <a:moveTo>
                    <a:pt x="17" y="23"/>
                  </a:moveTo>
                  <a:cubicBezTo>
                    <a:pt x="18" y="23"/>
                    <a:pt x="19" y="23"/>
                    <a:pt x="19" y="25"/>
                  </a:cubicBezTo>
                  <a:cubicBezTo>
                    <a:pt x="17" y="26"/>
                    <a:pt x="16" y="26"/>
                    <a:pt x="15" y="26"/>
                  </a:cubicBezTo>
                  <a:cubicBezTo>
                    <a:pt x="15" y="28"/>
                    <a:pt x="14" y="28"/>
                    <a:pt x="14" y="30"/>
                  </a:cubicBezTo>
                  <a:cubicBezTo>
                    <a:pt x="15" y="31"/>
                    <a:pt x="16" y="31"/>
                    <a:pt x="16" y="33"/>
                  </a:cubicBezTo>
                  <a:cubicBezTo>
                    <a:pt x="16" y="35"/>
                    <a:pt x="12" y="33"/>
                    <a:pt x="13" y="35"/>
                  </a:cubicBezTo>
                  <a:cubicBezTo>
                    <a:pt x="21" y="37"/>
                    <a:pt x="30" y="36"/>
                    <a:pt x="39" y="35"/>
                  </a:cubicBezTo>
                  <a:cubicBezTo>
                    <a:pt x="43" y="43"/>
                    <a:pt x="39" y="52"/>
                    <a:pt x="40" y="62"/>
                  </a:cubicBezTo>
                  <a:cubicBezTo>
                    <a:pt x="32" y="67"/>
                    <a:pt x="16" y="58"/>
                    <a:pt x="11" y="65"/>
                  </a:cubicBezTo>
                  <a:cubicBezTo>
                    <a:pt x="11" y="68"/>
                    <a:pt x="12" y="70"/>
                    <a:pt x="11" y="74"/>
                  </a:cubicBezTo>
                  <a:cubicBezTo>
                    <a:pt x="13" y="74"/>
                    <a:pt x="11" y="71"/>
                    <a:pt x="14" y="72"/>
                  </a:cubicBezTo>
                  <a:cubicBezTo>
                    <a:pt x="14" y="72"/>
                    <a:pt x="15" y="72"/>
                    <a:pt x="15" y="73"/>
                  </a:cubicBezTo>
                  <a:cubicBezTo>
                    <a:pt x="16" y="77"/>
                    <a:pt x="12" y="74"/>
                    <a:pt x="11" y="75"/>
                  </a:cubicBezTo>
                  <a:cubicBezTo>
                    <a:pt x="12" y="77"/>
                    <a:pt x="11" y="78"/>
                    <a:pt x="11" y="80"/>
                  </a:cubicBezTo>
                  <a:cubicBezTo>
                    <a:pt x="11" y="81"/>
                    <a:pt x="13" y="79"/>
                    <a:pt x="14" y="81"/>
                  </a:cubicBezTo>
                  <a:cubicBezTo>
                    <a:pt x="15" y="85"/>
                    <a:pt x="11" y="83"/>
                    <a:pt x="11" y="85"/>
                  </a:cubicBezTo>
                  <a:cubicBezTo>
                    <a:pt x="11" y="87"/>
                    <a:pt x="13" y="88"/>
                    <a:pt x="11" y="91"/>
                  </a:cubicBezTo>
                  <a:cubicBezTo>
                    <a:pt x="18" y="92"/>
                    <a:pt x="21" y="92"/>
                    <a:pt x="30" y="92"/>
                  </a:cubicBezTo>
                  <a:cubicBezTo>
                    <a:pt x="29" y="89"/>
                    <a:pt x="31" y="89"/>
                    <a:pt x="32" y="89"/>
                  </a:cubicBezTo>
                  <a:cubicBezTo>
                    <a:pt x="35" y="89"/>
                    <a:pt x="32" y="92"/>
                    <a:pt x="34" y="92"/>
                  </a:cubicBezTo>
                  <a:cubicBezTo>
                    <a:pt x="35" y="91"/>
                    <a:pt x="36" y="93"/>
                    <a:pt x="37" y="92"/>
                  </a:cubicBezTo>
                  <a:cubicBezTo>
                    <a:pt x="37" y="80"/>
                    <a:pt x="42" y="73"/>
                    <a:pt x="52" y="72"/>
                  </a:cubicBezTo>
                  <a:cubicBezTo>
                    <a:pt x="54" y="59"/>
                    <a:pt x="46" y="45"/>
                    <a:pt x="51" y="38"/>
                  </a:cubicBezTo>
                  <a:cubicBezTo>
                    <a:pt x="61" y="39"/>
                    <a:pt x="71" y="38"/>
                    <a:pt x="81" y="35"/>
                  </a:cubicBezTo>
                  <a:cubicBezTo>
                    <a:pt x="83" y="40"/>
                    <a:pt x="82" y="45"/>
                    <a:pt x="82" y="50"/>
                  </a:cubicBezTo>
                  <a:cubicBezTo>
                    <a:pt x="83" y="61"/>
                    <a:pt x="83" y="72"/>
                    <a:pt x="84" y="82"/>
                  </a:cubicBezTo>
                  <a:cubicBezTo>
                    <a:pt x="84" y="86"/>
                    <a:pt x="84" y="93"/>
                    <a:pt x="88" y="93"/>
                  </a:cubicBezTo>
                  <a:cubicBezTo>
                    <a:pt x="88" y="93"/>
                    <a:pt x="87" y="90"/>
                    <a:pt x="90" y="90"/>
                  </a:cubicBezTo>
                  <a:cubicBezTo>
                    <a:pt x="92" y="91"/>
                    <a:pt x="91" y="93"/>
                    <a:pt x="92" y="93"/>
                  </a:cubicBezTo>
                  <a:cubicBezTo>
                    <a:pt x="94" y="93"/>
                    <a:pt x="96" y="94"/>
                    <a:pt x="97" y="92"/>
                  </a:cubicBezTo>
                  <a:cubicBezTo>
                    <a:pt x="94" y="92"/>
                    <a:pt x="96" y="89"/>
                    <a:pt x="98" y="90"/>
                  </a:cubicBezTo>
                  <a:cubicBezTo>
                    <a:pt x="100" y="91"/>
                    <a:pt x="96" y="93"/>
                    <a:pt x="99" y="93"/>
                  </a:cubicBezTo>
                  <a:cubicBezTo>
                    <a:pt x="101" y="94"/>
                    <a:pt x="104" y="93"/>
                    <a:pt x="106" y="92"/>
                  </a:cubicBezTo>
                  <a:cubicBezTo>
                    <a:pt x="105" y="92"/>
                    <a:pt x="107" y="90"/>
                    <a:pt x="107" y="90"/>
                  </a:cubicBezTo>
                  <a:cubicBezTo>
                    <a:pt x="108" y="90"/>
                    <a:pt x="109" y="90"/>
                    <a:pt x="109" y="90"/>
                  </a:cubicBezTo>
                  <a:cubicBezTo>
                    <a:pt x="110" y="91"/>
                    <a:pt x="109" y="92"/>
                    <a:pt x="109" y="93"/>
                  </a:cubicBezTo>
                  <a:cubicBezTo>
                    <a:pt x="113" y="93"/>
                    <a:pt x="118" y="92"/>
                    <a:pt x="120" y="93"/>
                  </a:cubicBezTo>
                  <a:cubicBezTo>
                    <a:pt x="120" y="91"/>
                    <a:pt x="119" y="90"/>
                    <a:pt x="121" y="89"/>
                  </a:cubicBezTo>
                  <a:cubicBezTo>
                    <a:pt x="123" y="89"/>
                    <a:pt x="124" y="91"/>
                    <a:pt x="123" y="92"/>
                  </a:cubicBezTo>
                  <a:cubicBezTo>
                    <a:pt x="124" y="92"/>
                    <a:pt x="127" y="93"/>
                    <a:pt x="128" y="92"/>
                  </a:cubicBezTo>
                  <a:cubicBezTo>
                    <a:pt x="127" y="92"/>
                    <a:pt x="127" y="89"/>
                    <a:pt x="128" y="90"/>
                  </a:cubicBezTo>
                  <a:cubicBezTo>
                    <a:pt x="129" y="90"/>
                    <a:pt x="129" y="89"/>
                    <a:pt x="130" y="89"/>
                  </a:cubicBezTo>
                  <a:cubicBezTo>
                    <a:pt x="131" y="92"/>
                    <a:pt x="135" y="93"/>
                    <a:pt x="139" y="91"/>
                  </a:cubicBezTo>
                  <a:cubicBezTo>
                    <a:pt x="137" y="92"/>
                    <a:pt x="139" y="89"/>
                    <a:pt x="139" y="89"/>
                  </a:cubicBezTo>
                  <a:cubicBezTo>
                    <a:pt x="144" y="87"/>
                    <a:pt x="140" y="92"/>
                    <a:pt x="142" y="92"/>
                  </a:cubicBezTo>
                  <a:cubicBezTo>
                    <a:pt x="152" y="92"/>
                    <a:pt x="157" y="92"/>
                    <a:pt x="164" y="92"/>
                  </a:cubicBezTo>
                  <a:cubicBezTo>
                    <a:pt x="164" y="90"/>
                    <a:pt x="164" y="89"/>
                    <a:pt x="166" y="89"/>
                  </a:cubicBezTo>
                  <a:cubicBezTo>
                    <a:pt x="167" y="89"/>
                    <a:pt x="167" y="90"/>
                    <a:pt x="167" y="92"/>
                  </a:cubicBezTo>
                  <a:cubicBezTo>
                    <a:pt x="171" y="92"/>
                    <a:pt x="174" y="92"/>
                    <a:pt x="176" y="90"/>
                  </a:cubicBezTo>
                  <a:cubicBezTo>
                    <a:pt x="178" y="93"/>
                    <a:pt x="186" y="92"/>
                    <a:pt x="189" y="92"/>
                  </a:cubicBezTo>
                  <a:cubicBezTo>
                    <a:pt x="189" y="88"/>
                    <a:pt x="190" y="81"/>
                    <a:pt x="190" y="76"/>
                  </a:cubicBezTo>
                  <a:cubicBezTo>
                    <a:pt x="189" y="67"/>
                    <a:pt x="185" y="43"/>
                    <a:pt x="191" y="39"/>
                  </a:cubicBezTo>
                  <a:cubicBezTo>
                    <a:pt x="194" y="37"/>
                    <a:pt x="203" y="40"/>
                    <a:pt x="209" y="39"/>
                  </a:cubicBezTo>
                  <a:cubicBezTo>
                    <a:pt x="213" y="38"/>
                    <a:pt x="215" y="37"/>
                    <a:pt x="219" y="37"/>
                  </a:cubicBezTo>
                  <a:cubicBezTo>
                    <a:pt x="219" y="38"/>
                    <a:pt x="220" y="37"/>
                    <a:pt x="220" y="38"/>
                  </a:cubicBezTo>
                  <a:cubicBezTo>
                    <a:pt x="220" y="49"/>
                    <a:pt x="223" y="62"/>
                    <a:pt x="223" y="72"/>
                  </a:cubicBezTo>
                  <a:cubicBezTo>
                    <a:pt x="234" y="73"/>
                    <a:pt x="238" y="82"/>
                    <a:pt x="238" y="92"/>
                  </a:cubicBezTo>
                  <a:cubicBezTo>
                    <a:pt x="243" y="91"/>
                    <a:pt x="249" y="93"/>
                    <a:pt x="253" y="91"/>
                  </a:cubicBezTo>
                  <a:cubicBezTo>
                    <a:pt x="251" y="90"/>
                    <a:pt x="254" y="90"/>
                    <a:pt x="253" y="88"/>
                  </a:cubicBezTo>
                  <a:cubicBezTo>
                    <a:pt x="253" y="87"/>
                    <a:pt x="250" y="88"/>
                    <a:pt x="250" y="86"/>
                  </a:cubicBezTo>
                  <a:cubicBezTo>
                    <a:pt x="251" y="85"/>
                    <a:pt x="252" y="83"/>
                    <a:pt x="254" y="85"/>
                  </a:cubicBezTo>
                  <a:cubicBezTo>
                    <a:pt x="255" y="80"/>
                    <a:pt x="251" y="80"/>
                    <a:pt x="250" y="78"/>
                  </a:cubicBezTo>
                  <a:cubicBezTo>
                    <a:pt x="251" y="77"/>
                    <a:pt x="251" y="76"/>
                    <a:pt x="253" y="76"/>
                  </a:cubicBezTo>
                  <a:cubicBezTo>
                    <a:pt x="255" y="76"/>
                    <a:pt x="253" y="80"/>
                    <a:pt x="255" y="80"/>
                  </a:cubicBezTo>
                  <a:cubicBezTo>
                    <a:pt x="256" y="74"/>
                    <a:pt x="253" y="66"/>
                    <a:pt x="255" y="63"/>
                  </a:cubicBezTo>
                  <a:cubicBezTo>
                    <a:pt x="251" y="62"/>
                    <a:pt x="253" y="66"/>
                    <a:pt x="250" y="66"/>
                  </a:cubicBezTo>
                  <a:cubicBezTo>
                    <a:pt x="248" y="66"/>
                    <a:pt x="249" y="63"/>
                    <a:pt x="247" y="63"/>
                  </a:cubicBezTo>
                  <a:cubicBezTo>
                    <a:pt x="243" y="64"/>
                    <a:pt x="239" y="64"/>
                    <a:pt x="235" y="65"/>
                  </a:cubicBezTo>
                  <a:cubicBezTo>
                    <a:pt x="234" y="65"/>
                    <a:pt x="236" y="68"/>
                    <a:pt x="235" y="68"/>
                  </a:cubicBezTo>
                  <a:cubicBezTo>
                    <a:pt x="234" y="68"/>
                    <a:pt x="233" y="68"/>
                    <a:pt x="232" y="68"/>
                  </a:cubicBezTo>
                  <a:cubicBezTo>
                    <a:pt x="231" y="67"/>
                    <a:pt x="232" y="66"/>
                    <a:pt x="232" y="64"/>
                  </a:cubicBezTo>
                  <a:cubicBezTo>
                    <a:pt x="230" y="65"/>
                    <a:pt x="229" y="64"/>
                    <a:pt x="229" y="63"/>
                  </a:cubicBezTo>
                  <a:cubicBezTo>
                    <a:pt x="228" y="53"/>
                    <a:pt x="228" y="47"/>
                    <a:pt x="227" y="38"/>
                  </a:cubicBezTo>
                  <a:cubicBezTo>
                    <a:pt x="233" y="36"/>
                    <a:pt x="242" y="38"/>
                    <a:pt x="248" y="37"/>
                  </a:cubicBezTo>
                  <a:cubicBezTo>
                    <a:pt x="247" y="37"/>
                    <a:pt x="247" y="34"/>
                    <a:pt x="248" y="34"/>
                  </a:cubicBezTo>
                  <a:cubicBezTo>
                    <a:pt x="248" y="34"/>
                    <a:pt x="248" y="33"/>
                    <a:pt x="249" y="33"/>
                  </a:cubicBezTo>
                  <a:cubicBezTo>
                    <a:pt x="251" y="34"/>
                    <a:pt x="251" y="35"/>
                    <a:pt x="250" y="37"/>
                  </a:cubicBezTo>
                  <a:cubicBezTo>
                    <a:pt x="252" y="37"/>
                    <a:pt x="254" y="37"/>
                    <a:pt x="255" y="38"/>
                  </a:cubicBezTo>
                  <a:cubicBezTo>
                    <a:pt x="255" y="35"/>
                    <a:pt x="251" y="38"/>
                    <a:pt x="251" y="35"/>
                  </a:cubicBezTo>
                  <a:cubicBezTo>
                    <a:pt x="252" y="35"/>
                    <a:pt x="252" y="34"/>
                    <a:pt x="252" y="34"/>
                  </a:cubicBezTo>
                  <a:cubicBezTo>
                    <a:pt x="254" y="33"/>
                    <a:pt x="253" y="35"/>
                    <a:pt x="255" y="34"/>
                  </a:cubicBezTo>
                  <a:cubicBezTo>
                    <a:pt x="256" y="30"/>
                    <a:pt x="251" y="34"/>
                    <a:pt x="251" y="30"/>
                  </a:cubicBezTo>
                  <a:cubicBezTo>
                    <a:pt x="251" y="28"/>
                    <a:pt x="254" y="30"/>
                    <a:pt x="254" y="28"/>
                  </a:cubicBezTo>
                  <a:cubicBezTo>
                    <a:pt x="253" y="28"/>
                    <a:pt x="254" y="27"/>
                    <a:pt x="254" y="26"/>
                  </a:cubicBezTo>
                  <a:cubicBezTo>
                    <a:pt x="252" y="27"/>
                    <a:pt x="248" y="27"/>
                    <a:pt x="249" y="23"/>
                  </a:cubicBezTo>
                  <a:cubicBezTo>
                    <a:pt x="249" y="23"/>
                    <a:pt x="250" y="23"/>
                    <a:pt x="250" y="23"/>
                  </a:cubicBezTo>
                  <a:cubicBezTo>
                    <a:pt x="252" y="23"/>
                    <a:pt x="252" y="25"/>
                    <a:pt x="253" y="26"/>
                  </a:cubicBezTo>
                  <a:cubicBezTo>
                    <a:pt x="253" y="23"/>
                    <a:pt x="252" y="21"/>
                    <a:pt x="251" y="20"/>
                  </a:cubicBezTo>
                  <a:cubicBezTo>
                    <a:pt x="251" y="22"/>
                    <a:pt x="248" y="20"/>
                    <a:pt x="248" y="19"/>
                  </a:cubicBezTo>
                  <a:cubicBezTo>
                    <a:pt x="247" y="17"/>
                    <a:pt x="249" y="17"/>
                    <a:pt x="249" y="16"/>
                  </a:cubicBezTo>
                  <a:cubicBezTo>
                    <a:pt x="247" y="15"/>
                    <a:pt x="245" y="12"/>
                    <a:pt x="242" y="11"/>
                  </a:cubicBezTo>
                  <a:cubicBezTo>
                    <a:pt x="240" y="12"/>
                    <a:pt x="241" y="14"/>
                    <a:pt x="238" y="13"/>
                  </a:cubicBezTo>
                  <a:cubicBezTo>
                    <a:pt x="237" y="12"/>
                    <a:pt x="238" y="12"/>
                    <a:pt x="238" y="10"/>
                  </a:cubicBezTo>
                  <a:cubicBezTo>
                    <a:pt x="236" y="10"/>
                    <a:pt x="234" y="10"/>
                    <a:pt x="233" y="9"/>
                  </a:cubicBezTo>
                  <a:cubicBezTo>
                    <a:pt x="232" y="10"/>
                    <a:pt x="231" y="11"/>
                    <a:pt x="230" y="11"/>
                  </a:cubicBezTo>
                  <a:cubicBezTo>
                    <a:pt x="229" y="11"/>
                    <a:pt x="229" y="9"/>
                    <a:pt x="229" y="8"/>
                  </a:cubicBezTo>
                  <a:cubicBezTo>
                    <a:pt x="225" y="9"/>
                    <a:pt x="223" y="7"/>
                    <a:pt x="220" y="9"/>
                  </a:cubicBezTo>
                  <a:cubicBezTo>
                    <a:pt x="196" y="3"/>
                    <a:pt x="168" y="4"/>
                    <a:pt x="143" y="4"/>
                  </a:cubicBezTo>
                  <a:cubicBezTo>
                    <a:pt x="136" y="4"/>
                    <a:pt x="130" y="6"/>
                    <a:pt x="123" y="6"/>
                  </a:cubicBezTo>
                  <a:cubicBezTo>
                    <a:pt x="102" y="5"/>
                    <a:pt x="85" y="5"/>
                    <a:pt x="62" y="8"/>
                  </a:cubicBezTo>
                  <a:cubicBezTo>
                    <a:pt x="62" y="10"/>
                    <a:pt x="62" y="10"/>
                    <a:pt x="61" y="10"/>
                  </a:cubicBezTo>
                  <a:cubicBezTo>
                    <a:pt x="59" y="7"/>
                    <a:pt x="50" y="8"/>
                    <a:pt x="46" y="9"/>
                  </a:cubicBezTo>
                  <a:cubicBezTo>
                    <a:pt x="44" y="9"/>
                    <a:pt x="48" y="10"/>
                    <a:pt x="47" y="12"/>
                  </a:cubicBezTo>
                  <a:cubicBezTo>
                    <a:pt x="46" y="12"/>
                    <a:pt x="45" y="12"/>
                    <a:pt x="44" y="12"/>
                  </a:cubicBezTo>
                  <a:cubicBezTo>
                    <a:pt x="43" y="12"/>
                    <a:pt x="43" y="9"/>
                    <a:pt x="42" y="9"/>
                  </a:cubicBezTo>
                  <a:cubicBezTo>
                    <a:pt x="35" y="11"/>
                    <a:pt x="31" y="12"/>
                    <a:pt x="25" y="15"/>
                  </a:cubicBezTo>
                  <a:cubicBezTo>
                    <a:pt x="26" y="17"/>
                    <a:pt x="26" y="18"/>
                    <a:pt x="24" y="19"/>
                  </a:cubicBezTo>
                  <a:cubicBezTo>
                    <a:pt x="23" y="18"/>
                    <a:pt x="21" y="18"/>
                    <a:pt x="21" y="20"/>
                  </a:cubicBezTo>
                  <a:cubicBezTo>
                    <a:pt x="22" y="19"/>
                    <a:pt x="23" y="20"/>
                    <a:pt x="23" y="22"/>
                  </a:cubicBezTo>
                  <a:cubicBezTo>
                    <a:pt x="23" y="22"/>
                    <a:pt x="23" y="22"/>
                    <a:pt x="23" y="23"/>
                  </a:cubicBezTo>
                  <a:cubicBezTo>
                    <a:pt x="21" y="23"/>
                    <a:pt x="19" y="23"/>
                    <a:pt x="20" y="21"/>
                  </a:cubicBezTo>
                  <a:cubicBezTo>
                    <a:pt x="20" y="21"/>
                    <a:pt x="20" y="20"/>
                    <a:pt x="20" y="20"/>
                  </a:cubicBezTo>
                  <a:cubicBezTo>
                    <a:pt x="19" y="21"/>
                    <a:pt x="17" y="22"/>
                    <a:pt x="17" y="23"/>
                  </a:cubicBezTo>
                  <a:close/>
                  <a:moveTo>
                    <a:pt x="11" y="58"/>
                  </a:moveTo>
                  <a:cubicBezTo>
                    <a:pt x="21" y="58"/>
                    <a:pt x="28" y="59"/>
                    <a:pt x="35" y="60"/>
                  </a:cubicBezTo>
                  <a:cubicBezTo>
                    <a:pt x="36" y="51"/>
                    <a:pt x="35" y="47"/>
                    <a:pt x="36" y="39"/>
                  </a:cubicBezTo>
                  <a:cubicBezTo>
                    <a:pt x="29" y="40"/>
                    <a:pt x="21" y="39"/>
                    <a:pt x="12" y="39"/>
                  </a:cubicBezTo>
                  <a:cubicBezTo>
                    <a:pt x="12" y="46"/>
                    <a:pt x="12" y="52"/>
                    <a:pt x="11" y="58"/>
                  </a:cubicBezTo>
                  <a:close/>
                  <a:moveTo>
                    <a:pt x="232" y="41"/>
                  </a:moveTo>
                  <a:cubicBezTo>
                    <a:pt x="232" y="49"/>
                    <a:pt x="232" y="56"/>
                    <a:pt x="233" y="61"/>
                  </a:cubicBezTo>
                  <a:cubicBezTo>
                    <a:pt x="241" y="61"/>
                    <a:pt x="250" y="60"/>
                    <a:pt x="256" y="59"/>
                  </a:cubicBezTo>
                  <a:cubicBezTo>
                    <a:pt x="256" y="54"/>
                    <a:pt x="255" y="48"/>
                    <a:pt x="255" y="41"/>
                  </a:cubicBezTo>
                  <a:cubicBezTo>
                    <a:pt x="248" y="39"/>
                    <a:pt x="238" y="42"/>
                    <a:pt x="232" y="41"/>
                  </a:cubicBezTo>
                  <a:close/>
                  <a:moveTo>
                    <a:pt x="69" y="42"/>
                  </a:moveTo>
                  <a:cubicBezTo>
                    <a:pt x="69" y="63"/>
                    <a:pt x="70" y="75"/>
                    <a:pt x="71" y="93"/>
                  </a:cubicBezTo>
                  <a:cubicBezTo>
                    <a:pt x="75" y="93"/>
                    <a:pt x="78" y="92"/>
                    <a:pt x="81" y="93"/>
                  </a:cubicBezTo>
                  <a:cubicBezTo>
                    <a:pt x="81" y="75"/>
                    <a:pt x="78" y="60"/>
                    <a:pt x="79" y="41"/>
                  </a:cubicBezTo>
                  <a:cubicBezTo>
                    <a:pt x="75" y="42"/>
                    <a:pt x="73" y="43"/>
                    <a:pt x="69" y="42"/>
                  </a:cubicBezTo>
                  <a:close/>
                  <a:moveTo>
                    <a:pt x="207" y="43"/>
                  </a:moveTo>
                  <a:cubicBezTo>
                    <a:pt x="206" y="55"/>
                    <a:pt x="206" y="67"/>
                    <a:pt x="207" y="80"/>
                  </a:cubicBezTo>
                  <a:cubicBezTo>
                    <a:pt x="210" y="76"/>
                    <a:pt x="214" y="73"/>
                    <a:pt x="220" y="73"/>
                  </a:cubicBezTo>
                  <a:cubicBezTo>
                    <a:pt x="220" y="61"/>
                    <a:pt x="216" y="51"/>
                    <a:pt x="217" y="41"/>
                  </a:cubicBezTo>
                  <a:cubicBezTo>
                    <a:pt x="212" y="41"/>
                    <a:pt x="212" y="42"/>
                    <a:pt x="207" y="43"/>
                  </a:cubicBezTo>
                  <a:close/>
                  <a:moveTo>
                    <a:pt x="53" y="43"/>
                  </a:moveTo>
                  <a:cubicBezTo>
                    <a:pt x="54" y="52"/>
                    <a:pt x="55" y="61"/>
                    <a:pt x="55" y="72"/>
                  </a:cubicBezTo>
                  <a:cubicBezTo>
                    <a:pt x="60" y="73"/>
                    <a:pt x="64" y="75"/>
                    <a:pt x="67" y="79"/>
                  </a:cubicBezTo>
                  <a:cubicBezTo>
                    <a:pt x="67" y="67"/>
                    <a:pt x="65" y="53"/>
                    <a:pt x="65" y="42"/>
                  </a:cubicBezTo>
                  <a:cubicBezTo>
                    <a:pt x="61" y="42"/>
                    <a:pt x="58" y="43"/>
                    <a:pt x="53" y="43"/>
                  </a:cubicBezTo>
                  <a:close/>
                  <a:moveTo>
                    <a:pt x="192" y="44"/>
                  </a:moveTo>
                  <a:cubicBezTo>
                    <a:pt x="190" y="61"/>
                    <a:pt x="194" y="76"/>
                    <a:pt x="193" y="92"/>
                  </a:cubicBezTo>
                  <a:cubicBezTo>
                    <a:pt x="196" y="92"/>
                    <a:pt x="199" y="92"/>
                    <a:pt x="202" y="92"/>
                  </a:cubicBezTo>
                  <a:cubicBezTo>
                    <a:pt x="205" y="78"/>
                    <a:pt x="203" y="58"/>
                    <a:pt x="203" y="43"/>
                  </a:cubicBezTo>
                  <a:cubicBezTo>
                    <a:pt x="199" y="43"/>
                    <a:pt x="194" y="43"/>
                    <a:pt x="192" y="44"/>
                  </a:cubicBezTo>
                  <a:close/>
                  <a:moveTo>
                    <a:pt x="5" y="83"/>
                  </a:moveTo>
                  <a:cubicBezTo>
                    <a:pt x="8" y="84"/>
                    <a:pt x="8" y="81"/>
                    <a:pt x="7" y="78"/>
                  </a:cubicBezTo>
                  <a:cubicBezTo>
                    <a:pt x="6" y="78"/>
                    <a:pt x="6" y="77"/>
                    <a:pt x="5" y="78"/>
                  </a:cubicBezTo>
                  <a:cubicBezTo>
                    <a:pt x="5" y="79"/>
                    <a:pt x="5" y="81"/>
                    <a:pt x="5" y="83"/>
                  </a:cubicBezTo>
                  <a:close/>
                  <a:moveTo>
                    <a:pt x="220" y="81"/>
                  </a:moveTo>
                  <a:cubicBezTo>
                    <a:pt x="219" y="80"/>
                    <a:pt x="220" y="79"/>
                    <a:pt x="220" y="78"/>
                  </a:cubicBezTo>
                  <a:cubicBezTo>
                    <a:pt x="220" y="78"/>
                    <a:pt x="219" y="78"/>
                    <a:pt x="219" y="78"/>
                  </a:cubicBezTo>
                  <a:cubicBezTo>
                    <a:pt x="219" y="79"/>
                    <a:pt x="219" y="81"/>
                    <a:pt x="220" y="81"/>
                  </a:cubicBezTo>
                  <a:close/>
                  <a:moveTo>
                    <a:pt x="257" y="85"/>
                  </a:moveTo>
                  <a:cubicBezTo>
                    <a:pt x="259" y="85"/>
                    <a:pt x="260" y="85"/>
                    <a:pt x="261" y="84"/>
                  </a:cubicBezTo>
                  <a:cubicBezTo>
                    <a:pt x="261" y="82"/>
                    <a:pt x="262" y="81"/>
                    <a:pt x="262" y="79"/>
                  </a:cubicBezTo>
                  <a:cubicBezTo>
                    <a:pt x="261" y="79"/>
                    <a:pt x="259" y="79"/>
                    <a:pt x="258" y="79"/>
                  </a:cubicBezTo>
                  <a:cubicBezTo>
                    <a:pt x="258" y="81"/>
                    <a:pt x="257" y="83"/>
                    <a:pt x="257" y="85"/>
                  </a:cubicBezTo>
                  <a:close/>
                  <a:moveTo>
                    <a:pt x="210" y="85"/>
                  </a:moveTo>
                  <a:cubicBezTo>
                    <a:pt x="210" y="84"/>
                    <a:pt x="212" y="86"/>
                    <a:pt x="213" y="86"/>
                  </a:cubicBezTo>
                  <a:cubicBezTo>
                    <a:pt x="212" y="85"/>
                    <a:pt x="211" y="83"/>
                    <a:pt x="210" y="82"/>
                  </a:cubicBezTo>
                  <a:cubicBezTo>
                    <a:pt x="211" y="83"/>
                    <a:pt x="209" y="85"/>
                    <a:pt x="210" y="85"/>
                  </a:cubicBezTo>
                  <a:close/>
                  <a:moveTo>
                    <a:pt x="65" y="87"/>
                  </a:moveTo>
                  <a:cubicBezTo>
                    <a:pt x="65" y="86"/>
                    <a:pt x="65" y="85"/>
                    <a:pt x="64" y="84"/>
                  </a:cubicBezTo>
                  <a:cubicBezTo>
                    <a:pt x="64" y="85"/>
                    <a:pt x="63" y="88"/>
                    <a:pt x="65" y="87"/>
                  </a:cubicBezTo>
                  <a:close/>
                  <a:moveTo>
                    <a:pt x="51" y="91"/>
                  </a:moveTo>
                  <a:cubicBezTo>
                    <a:pt x="53" y="91"/>
                    <a:pt x="53" y="91"/>
                    <a:pt x="56" y="90"/>
                  </a:cubicBezTo>
                  <a:cubicBezTo>
                    <a:pt x="55" y="89"/>
                    <a:pt x="55" y="88"/>
                    <a:pt x="55" y="86"/>
                  </a:cubicBezTo>
                  <a:cubicBezTo>
                    <a:pt x="52" y="84"/>
                    <a:pt x="49" y="88"/>
                    <a:pt x="51" y="91"/>
                  </a:cubicBezTo>
                  <a:close/>
                  <a:moveTo>
                    <a:pt x="42" y="88"/>
                  </a:moveTo>
                  <a:cubicBezTo>
                    <a:pt x="42" y="88"/>
                    <a:pt x="41" y="91"/>
                    <a:pt x="42" y="91"/>
                  </a:cubicBezTo>
                  <a:cubicBezTo>
                    <a:pt x="43" y="90"/>
                    <a:pt x="44" y="88"/>
                    <a:pt x="46" y="90"/>
                  </a:cubicBezTo>
                  <a:cubicBezTo>
                    <a:pt x="46" y="89"/>
                    <a:pt x="47" y="88"/>
                    <a:pt x="46" y="87"/>
                  </a:cubicBezTo>
                  <a:cubicBezTo>
                    <a:pt x="46" y="88"/>
                    <a:pt x="43" y="88"/>
                    <a:pt x="42" y="88"/>
                  </a:cubicBezTo>
                  <a:close/>
                  <a:moveTo>
                    <a:pt x="224" y="91"/>
                  </a:moveTo>
                  <a:cubicBezTo>
                    <a:pt x="224" y="88"/>
                    <a:pt x="221" y="88"/>
                    <a:pt x="218" y="87"/>
                  </a:cubicBezTo>
                  <a:cubicBezTo>
                    <a:pt x="215" y="92"/>
                    <a:pt x="221" y="94"/>
                    <a:pt x="224" y="91"/>
                  </a:cubicBezTo>
                  <a:close/>
                  <a:moveTo>
                    <a:pt x="64" y="93"/>
                  </a:moveTo>
                  <a:cubicBezTo>
                    <a:pt x="65" y="92"/>
                    <a:pt x="64" y="90"/>
                    <a:pt x="63" y="90"/>
                  </a:cubicBezTo>
                  <a:cubicBezTo>
                    <a:pt x="62" y="91"/>
                    <a:pt x="63" y="93"/>
                    <a:pt x="64" y="93"/>
                  </a:cubicBezTo>
                  <a:close/>
                  <a:moveTo>
                    <a:pt x="46" y="99"/>
                  </a:moveTo>
                  <a:cubicBezTo>
                    <a:pt x="47" y="99"/>
                    <a:pt x="49" y="96"/>
                    <a:pt x="48" y="96"/>
                  </a:cubicBezTo>
                  <a:cubicBezTo>
                    <a:pt x="48" y="97"/>
                    <a:pt x="46" y="97"/>
                    <a:pt x="46" y="99"/>
                  </a:cubicBezTo>
                  <a:close/>
                  <a:moveTo>
                    <a:pt x="212" y="102"/>
                  </a:moveTo>
                  <a:cubicBezTo>
                    <a:pt x="212" y="102"/>
                    <a:pt x="212" y="101"/>
                    <a:pt x="213" y="101"/>
                  </a:cubicBezTo>
                  <a:cubicBezTo>
                    <a:pt x="210" y="100"/>
                    <a:pt x="210" y="97"/>
                    <a:pt x="207" y="96"/>
                  </a:cubicBezTo>
                  <a:cubicBezTo>
                    <a:pt x="208" y="99"/>
                    <a:pt x="210" y="101"/>
                    <a:pt x="212" y="102"/>
                  </a:cubicBezTo>
                  <a:close/>
                  <a:moveTo>
                    <a:pt x="55" y="101"/>
                  </a:moveTo>
                  <a:cubicBezTo>
                    <a:pt x="54" y="99"/>
                    <a:pt x="54" y="98"/>
                    <a:pt x="53" y="97"/>
                  </a:cubicBezTo>
                  <a:cubicBezTo>
                    <a:pt x="54" y="98"/>
                    <a:pt x="53" y="101"/>
                    <a:pt x="55" y="101"/>
                  </a:cubicBezTo>
                  <a:close/>
                  <a:moveTo>
                    <a:pt x="216" y="104"/>
                  </a:moveTo>
                  <a:cubicBezTo>
                    <a:pt x="217" y="103"/>
                    <a:pt x="219" y="100"/>
                    <a:pt x="218" y="99"/>
                  </a:cubicBezTo>
                  <a:cubicBezTo>
                    <a:pt x="216" y="100"/>
                    <a:pt x="213" y="103"/>
                    <a:pt x="216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" name="Freeform 421"/>
            <p:cNvSpPr/>
            <p:nvPr/>
          </p:nvSpPr>
          <p:spPr bwMode="auto">
            <a:xfrm>
              <a:off x="4611645" y="584737"/>
              <a:ext cx="68058" cy="36647"/>
            </a:xfrm>
            <a:custGeom>
              <a:avLst/>
              <a:gdLst>
                <a:gd name="T0" fmla="*/ 11 w 11"/>
                <a:gd name="T1" fmla="*/ 2 h 6"/>
                <a:gd name="T2" fmla="*/ 10 w 11"/>
                <a:gd name="T3" fmla="*/ 3 h 6"/>
                <a:gd name="T4" fmla="*/ 0 w 11"/>
                <a:gd name="T5" fmla="*/ 5 h 6"/>
                <a:gd name="T6" fmla="*/ 11 w 11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6" y="5"/>
                    <a:pt x="4" y="6"/>
                    <a:pt x="0" y="5"/>
                  </a:cubicBezTo>
                  <a:cubicBezTo>
                    <a:pt x="0" y="0"/>
                    <a:pt x="8" y="1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" name="Freeform 422"/>
            <p:cNvSpPr/>
            <p:nvPr/>
          </p:nvSpPr>
          <p:spPr bwMode="auto">
            <a:xfrm>
              <a:off x="5111613" y="815088"/>
              <a:ext cx="57588" cy="81147"/>
            </a:xfrm>
            <a:custGeom>
              <a:avLst/>
              <a:gdLst>
                <a:gd name="T0" fmla="*/ 2 w 9"/>
                <a:gd name="T1" fmla="*/ 0 h 13"/>
                <a:gd name="T2" fmla="*/ 9 w 9"/>
                <a:gd name="T3" fmla="*/ 11 h 13"/>
                <a:gd name="T4" fmla="*/ 7 w 9"/>
                <a:gd name="T5" fmla="*/ 13 h 13"/>
                <a:gd name="T6" fmla="*/ 0 w 9"/>
                <a:gd name="T7" fmla="*/ 2 h 13"/>
                <a:gd name="T8" fmla="*/ 2 w 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2" y="0"/>
                  </a:moveTo>
                  <a:cubicBezTo>
                    <a:pt x="5" y="4"/>
                    <a:pt x="8" y="7"/>
                    <a:pt x="9" y="11"/>
                  </a:cubicBezTo>
                  <a:cubicBezTo>
                    <a:pt x="8" y="11"/>
                    <a:pt x="8" y="12"/>
                    <a:pt x="7" y="13"/>
                  </a:cubicBezTo>
                  <a:cubicBezTo>
                    <a:pt x="3" y="10"/>
                    <a:pt x="3" y="5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" name="Freeform 423"/>
            <p:cNvSpPr/>
            <p:nvPr/>
          </p:nvSpPr>
          <p:spPr bwMode="auto">
            <a:xfrm>
              <a:off x="4561911" y="642324"/>
              <a:ext cx="167528" cy="78529"/>
            </a:xfrm>
            <a:custGeom>
              <a:avLst/>
              <a:gdLst>
                <a:gd name="T0" fmla="*/ 27 w 27"/>
                <a:gd name="T1" fmla="*/ 8 h 13"/>
                <a:gd name="T2" fmla="*/ 19 w 27"/>
                <a:gd name="T3" fmla="*/ 8 h 13"/>
                <a:gd name="T4" fmla="*/ 0 w 27"/>
                <a:gd name="T5" fmla="*/ 13 h 13"/>
                <a:gd name="T6" fmla="*/ 27 w 27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3">
                  <a:moveTo>
                    <a:pt x="27" y="8"/>
                  </a:moveTo>
                  <a:cubicBezTo>
                    <a:pt x="24" y="10"/>
                    <a:pt x="22" y="8"/>
                    <a:pt x="19" y="8"/>
                  </a:cubicBezTo>
                  <a:cubicBezTo>
                    <a:pt x="13" y="7"/>
                    <a:pt x="7" y="13"/>
                    <a:pt x="0" y="13"/>
                  </a:cubicBezTo>
                  <a:cubicBezTo>
                    <a:pt x="0" y="8"/>
                    <a:pt x="23" y="0"/>
                    <a:pt x="2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" name="Freeform 424"/>
            <p:cNvSpPr/>
            <p:nvPr/>
          </p:nvSpPr>
          <p:spPr bwMode="auto">
            <a:xfrm>
              <a:off x="5038320" y="833412"/>
              <a:ext cx="104705" cy="154441"/>
            </a:xfrm>
            <a:custGeom>
              <a:avLst/>
              <a:gdLst>
                <a:gd name="T0" fmla="*/ 17 w 17"/>
                <a:gd name="T1" fmla="*/ 25 h 25"/>
                <a:gd name="T2" fmla="*/ 12 w 17"/>
                <a:gd name="T3" fmla="*/ 16 h 25"/>
                <a:gd name="T4" fmla="*/ 0 w 17"/>
                <a:gd name="T5" fmla="*/ 1 h 25"/>
                <a:gd name="T6" fmla="*/ 1 w 17"/>
                <a:gd name="T7" fmla="*/ 0 h 25"/>
                <a:gd name="T8" fmla="*/ 17 w 17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5">
                  <a:moveTo>
                    <a:pt x="17" y="25"/>
                  </a:moveTo>
                  <a:cubicBezTo>
                    <a:pt x="13" y="24"/>
                    <a:pt x="14" y="19"/>
                    <a:pt x="12" y="16"/>
                  </a:cubicBezTo>
                  <a:cubicBezTo>
                    <a:pt x="10" y="10"/>
                    <a:pt x="4" y="6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1" y="5"/>
                    <a:pt x="17" y="15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" name="Freeform 425"/>
            <p:cNvSpPr>
              <a:spLocks noEditPoints="1"/>
            </p:cNvSpPr>
            <p:nvPr/>
          </p:nvSpPr>
          <p:spPr bwMode="auto">
            <a:xfrm>
              <a:off x="4313235" y="815088"/>
              <a:ext cx="756496" cy="774819"/>
            </a:xfrm>
            <a:custGeom>
              <a:avLst/>
              <a:gdLst>
                <a:gd name="T0" fmla="*/ 92 w 122"/>
                <a:gd name="T1" fmla="*/ 125 h 125"/>
                <a:gd name="T2" fmla="*/ 6 w 122"/>
                <a:gd name="T3" fmla="*/ 94 h 125"/>
                <a:gd name="T4" fmla="*/ 5 w 122"/>
                <a:gd name="T5" fmla="*/ 89 h 125"/>
                <a:gd name="T6" fmla="*/ 0 w 122"/>
                <a:gd name="T7" fmla="*/ 90 h 125"/>
                <a:gd name="T8" fmla="*/ 58 w 122"/>
                <a:gd name="T9" fmla="*/ 2 h 125"/>
                <a:gd name="T10" fmla="*/ 117 w 122"/>
                <a:gd name="T11" fmla="*/ 36 h 125"/>
                <a:gd name="T12" fmla="*/ 103 w 122"/>
                <a:gd name="T13" fmla="*/ 100 h 125"/>
                <a:gd name="T14" fmla="*/ 97 w 122"/>
                <a:gd name="T15" fmla="*/ 118 h 125"/>
                <a:gd name="T16" fmla="*/ 92 w 122"/>
                <a:gd name="T17" fmla="*/ 125 h 125"/>
                <a:gd name="T18" fmla="*/ 72 w 122"/>
                <a:gd name="T19" fmla="*/ 116 h 125"/>
                <a:gd name="T20" fmla="*/ 78 w 122"/>
                <a:gd name="T21" fmla="*/ 118 h 125"/>
                <a:gd name="T22" fmla="*/ 78 w 122"/>
                <a:gd name="T23" fmla="*/ 115 h 125"/>
                <a:gd name="T24" fmla="*/ 80 w 122"/>
                <a:gd name="T25" fmla="*/ 115 h 125"/>
                <a:gd name="T26" fmla="*/ 80 w 122"/>
                <a:gd name="T27" fmla="*/ 119 h 125"/>
                <a:gd name="T28" fmla="*/ 86 w 122"/>
                <a:gd name="T29" fmla="*/ 121 h 125"/>
                <a:gd name="T30" fmla="*/ 88 w 122"/>
                <a:gd name="T31" fmla="*/ 118 h 125"/>
                <a:gd name="T32" fmla="*/ 90 w 122"/>
                <a:gd name="T33" fmla="*/ 119 h 125"/>
                <a:gd name="T34" fmla="*/ 88 w 122"/>
                <a:gd name="T35" fmla="*/ 122 h 125"/>
                <a:gd name="T36" fmla="*/ 91 w 122"/>
                <a:gd name="T37" fmla="*/ 122 h 125"/>
                <a:gd name="T38" fmla="*/ 91 w 122"/>
                <a:gd name="T39" fmla="*/ 118 h 125"/>
                <a:gd name="T40" fmla="*/ 94 w 122"/>
                <a:gd name="T41" fmla="*/ 117 h 125"/>
                <a:gd name="T42" fmla="*/ 95 w 122"/>
                <a:gd name="T43" fmla="*/ 113 h 125"/>
                <a:gd name="T44" fmla="*/ 93 w 122"/>
                <a:gd name="T45" fmla="*/ 110 h 125"/>
                <a:gd name="T46" fmla="*/ 96 w 122"/>
                <a:gd name="T47" fmla="*/ 111 h 125"/>
                <a:gd name="T48" fmla="*/ 95 w 122"/>
                <a:gd name="T49" fmla="*/ 106 h 125"/>
                <a:gd name="T50" fmla="*/ 99 w 122"/>
                <a:gd name="T51" fmla="*/ 104 h 125"/>
                <a:gd name="T52" fmla="*/ 97 w 122"/>
                <a:gd name="T53" fmla="*/ 101 h 125"/>
                <a:gd name="T54" fmla="*/ 100 w 122"/>
                <a:gd name="T55" fmla="*/ 94 h 125"/>
                <a:gd name="T56" fmla="*/ 103 w 122"/>
                <a:gd name="T57" fmla="*/ 92 h 125"/>
                <a:gd name="T58" fmla="*/ 111 w 122"/>
                <a:gd name="T59" fmla="*/ 62 h 125"/>
                <a:gd name="T60" fmla="*/ 90 w 122"/>
                <a:gd name="T61" fmla="*/ 14 h 125"/>
                <a:gd name="T62" fmla="*/ 52 w 122"/>
                <a:gd name="T63" fmla="*/ 8 h 125"/>
                <a:gd name="T64" fmla="*/ 5 w 122"/>
                <a:gd name="T65" fmla="*/ 86 h 125"/>
                <a:gd name="T66" fmla="*/ 10 w 122"/>
                <a:gd name="T67" fmla="*/ 89 h 125"/>
                <a:gd name="T68" fmla="*/ 14 w 122"/>
                <a:gd name="T69" fmla="*/ 93 h 125"/>
                <a:gd name="T70" fmla="*/ 18 w 122"/>
                <a:gd name="T71" fmla="*/ 92 h 125"/>
                <a:gd name="T72" fmla="*/ 19 w 122"/>
                <a:gd name="T73" fmla="*/ 95 h 125"/>
                <a:gd name="T74" fmla="*/ 24 w 122"/>
                <a:gd name="T75" fmla="*/ 94 h 125"/>
                <a:gd name="T76" fmla="*/ 29 w 122"/>
                <a:gd name="T77" fmla="*/ 99 h 125"/>
                <a:gd name="T78" fmla="*/ 31 w 122"/>
                <a:gd name="T79" fmla="*/ 97 h 125"/>
                <a:gd name="T80" fmla="*/ 33 w 122"/>
                <a:gd name="T81" fmla="*/ 101 h 125"/>
                <a:gd name="T82" fmla="*/ 40 w 122"/>
                <a:gd name="T83" fmla="*/ 103 h 125"/>
                <a:gd name="T84" fmla="*/ 41 w 122"/>
                <a:gd name="T85" fmla="*/ 100 h 125"/>
                <a:gd name="T86" fmla="*/ 43 w 122"/>
                <a:gd name="T87" fmla="*/ 102 h 125"/>
                <a:gd name="T88" fmla="*/ 41 w 122"/>
                <a:gd name="T89" fmla="*/ 104 h 125"/>
                <a:gd name="T90" fmla="*/ 50 w 122"/>
                <a:gd name="T91" fmla="*/ 106 h 125"/>
                <a:gd name="T92" fmla="*/ 50 w 122"/>
                <a:gd name="T93" fmla="*/ 104 h 125"/>
                <a:gd name="T94" fmla="*/ 51 w 122"/>
                <a:gd name="T95" fmla="*/ 103 h 125"/>
                <a:gd name="T96" fmla="*/ 53 w 122"/>
                <a:gd name="T97" fmla="*/ 106 h 125"/>
                <a:gd name="T98" fmla="*/ 50 w 122"/>
                <a:gd name="T99" fmla="*/ 107 h 125"/>
                <a:gd name="T100" fmla="*/ 59 w 122"/>
                <a:gd name="T101" fmla="*/ 110 h 125"/>
                <a:gd name="T102" fmla="*/ 60 w 122"/>
                <a:gd name="T103" fmla="*/ 107 h 125"/>
                <a:gd name="T104" fmla="*/ 61 w 122"/>
                <a:gd name="T105" fmla="*/ 107 h 125"/>
                <a:gd name="T106" fmla="*/ 62 w 122"/>
                <a:gd name="T107" fmla="*/ 109 h 125"/>
                <a:gd name="T108" fmla="*/ 60 w 122"/>
                <a:gd name="T109" fmla="*/ 111 h 125"/>
                <a:gd name="T110" fmla="*/ 71 w 122"/>
                <a:gd name="T111" fmla="*/ 115 h 125"/>
                <a:gd name="T112" fmla="*/ 70 w 122"/>
                <a:gd name="T113" fmla="*/ 112 h 125"/>
                <a:gd name="T114" fmla="*/ 74 w 122"/>
                <a:gd name="T115" fmla="*/ 113 h 125"/>
                <a:gd name="T116" fmla="*/ 72 w 122"/>
                <a:gd name="T117" fmla="*/ 11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25">
                  <a:moveTo>
                    <a:pt x="92" y="125"/>
                  </a:moveTo>
                  <a:cubicBezTo>
                    <a:pt x="64" y="118"/>
                    <a:pt x="31" y="101"/>
                    <a:pt x="6" y="94"/>
                  </a:cubicBezTo>
                  <a:cubicBezTo>
                    <a:pt x="4" y="93"/>
                    <a:pt x="5" y="91"/>
                    <a:pt x="5" y="89"/>
                  </a:cubicBezTo>
                  <a:cubicBezTo>
                    <a:pt x="3" y="88"/>
                    <a:pt x="3" y="92"/>
                    <a:pt x="0" y="90"/>
                  </a:cubicBezTo>
                  <a:cubicBezTo>
                    <a:pt x="10" y="62"/>
                    <a:pt x="30" y="10"/>
                    <a:pt x="58" y="2"/>
                  </a:cubicBezTo>
                  <a:cubicBezTo>
                    <a:pt x="79" y="0"/>
                    <a:pt x="111" y="17"/>
                    <a:pt x="117" y="36"/>
                  </a:cubicBezTo>
                  <a:cubicBezTo>
                    <a:pt x="122" y="52"/>
                    <a:pt x="111" y="77"/>
                    <a:pt x="103" y="100"/>
                  </a:cubicBezTo>
                  <a:cubicBezTo>
                    <a:pt x="101" y="105"/>
                    <a:pt x="100" y="112"/>
                    <a:pt x="97" y="118"/>
                  </a:cubicBezTo>
                  <a:cubicBezTo>
                    <a:pt x="95" y="121"/>
                    <a:pt x="92" y="122"/>
                    <a:pt x="92" y="125"/>
                  </a:cubicBezTo>
                  <a:close/>
                  <a:moveTo>
                    <a:pt x="72" y="116"/>
                  </a:moveTo>
                  <a:cubicBezTo>
                    <a:pt x="74" y="116"/>
                    <a:pt x="76" y="118"/>
                    <a:pt x="78" y="118"/>
                  </a:cubicBezTo>
                  <a:cubicBezTo>
                    <a:pt x="79" y="116"/>
                    <a:pt x="76" y="117"/>
                    <a:pt x="78" y="115"/>
                  </a:cubicBezTo>
                  <a:cubicBezTo>
                    <a:pt x="79" y="116"/>
                    <a:pt x="79" y="115"/>
                    <a:pt x="80" y="115"/>
                  </a:cubicBezTo>
                  <a:cubicBezTo>
                    <a:pt x="80" y="116"/>
                    <a:pt x="82" y="117"/>
                    <a:pt x="80" y="119"/>
                  </a:cubicBezTo>
                  <a:cubicBezTo>
                    <a:pt x="82" y="119"/>
                    <a:pt x="84" y="119"/>
                    <a:pt x="86" y="121"/>
                  </a:cubicBezTo>
                  <a:cubicBezTo>
                    <a:pt x="87" y="119"/>
                    <a:pt x="86" y="118"/>
                    <a:pt x="88" y="118"/>
                  </a:cubicBezTo>
                  <a:cubicBezTo>
                    <a:pt x="88" y="118"/>
                    <a:pt x="89" y="119"/>
                    <a:pt x="90" y="119"/>
                  </a:cubicBezTo>
                  <a:cubicBezTo>
                    <a:pt x="90" y="121"/>
                    <a:pt x="89" y="120"/>
                    <a:pt x="88" y="122"/>
                  </a:cubicBezTo>
                  <a:cubicBezTo>
                    <a:pt x="89" y="122"/>
                    <a:pt x="90" y="121"/>
                    <a:pt x="91" y="122"/>
                  </a:cubicBezTo>
                  <a:cubicBezTo>
                    <a:pt x="92" y="121"/>
                    <a:pt x="90" y="120"/>
                    <a:pt x="91" y="118"/>
                  </a:cubicBezTo>
                  <a:cubicBezTo>
                    <a:pt x="92" y="118"/>
                    <a:pt x="93" y="118"/>
                    <a:pt x="94" y="117"/>
                  </a:cubicBezTo>
                  <a:cubicBezTo>
                    <a:pt x="93" y="117"/>
                    <a:pt x="94" y="114"/>
                    <a:pt x="95" y="113"/>
                  </a:cubicBezTo>
                  <a:cubicBezTo>
                    <a:pt x="93" y="114"/>
                    <a:pt x="92" y="112"/>
                    <a:pt x="93" y="110"/>
                  </a:cubicBezTo>
                  <a:cubicBezTo>
                    <a:pt x="94" y="109"/>
                    <a:pt x="95" y="110"/>
                    <a:pt x="96" y="111"/>
                  </a:cubicBezTo>
                  <a:cubicBezTo>
                    <a:pt x="98" y="109"/>
                    <a:pt x="95" y="108"/>
                    <a:pt x="95" y="106"/>
                  </a:cubicBezTo>
                  <a:cubicBezTo>
                    <a:pt x="97" y="107"/>
                    <a:pt x="98" y="106"/>
                    <a:pt x="99" y="104"/>
                  </a:cubicBezTo>
                  <a:cubicBezTo>
                    <a:pt x="99" y="103"/>
                    <a:pt x="96" y="103"/>
                    <a:pt x="97" y="101"/>
                  </a:cubicBezTo>
                  <a:cubicBezTo>
                    <a:pt x="100" y="101"/>
                    <a:pt x="101" y="96"/>
                    <a:pt x="100" y="94"/>
                  </a:cubicBezTo>
                  <a:cubicBezTo>
                    <a:pt x="101" y="92"/>
                    <a:pt x="103" y="93"/>
                    <a:pt x="103" y="92"/>
                  </a:cubicBezTo>
                  <a:cubicBezTo>
                    <a:pt x="107" y="83"/>
                    <a:pt x="110" y="70"/>
                    <a:pt x="111" y="62"/>
                  </a:cubicBezTo>
                  <a:cubicBezTo>
                    <a:pt x="116" y="40"/>
                    <a:pt x="112" y="25"/>
                    <a:pt x="90" y="14"/>
                  </a:cubicBezTo>
                  <a:cubicBezTo>
                    <a:pt x="77" y="7"/>
                    <a:pt x="64" y="3"/>
                    <a:pt x="52" y="8"/>
                  </a:cubicBezTo>
                  <a:cubicBezTo>
                    <a:pt x="31" y="20"/>
                    <a:pt x="16" y="56"/>
                    <a:pt x="5" y="86"/>
                  </a:cubicBezTo>
                  <a:cubicBezTo>
                    <a:pt x="9" y="86"/>
                    <a:pt x="7" y="90"/>
                    <a:pt x="10" y="89"/>
                  </a:cubicBezTo>
                  <a:cubicBezTo>
                    <a:pt x="11" y="91"/>
                    <a:pt x="11" y="92"/>
                    <a:pt x="14" y="93"/>
                  </a:cubicBezTo>
                  <a:cubicBezTo>
                    <a:pt x="16" y="93"/>
                    <a:pt x="16" y="91"/>
                    <a:pt x="18" y="92"/>
                  </a:cubicBezTo>
                  <a:cubicBezTo>
                    <a:pt x="20" y="93"/>
                    <a:pt x="17" y="95"/>
                    <a:pt x="19" y="95"/>
                  </a:cubicBezTo>
                  <a:cubicBezTo>
                    <a:pt x="22" y="97"/>
                    <a:pt x="22" y="93"/>
                    <a:pt x="24" y="94"/>
                  </a:cubicBezTo>
                  <a:cubicBezTo>
                    <a:pt x="25" y="96"/>
                    <a:pt x="25" y="98"/>
                    <a:pt x="29" y="99"/>
                  </a:cubicBezTo>
                  <a:cubicBezTo>
                    <a:pt x="29" y="99"/>
                    <a:pt x="29" y="96"/>
                    <a:pt x="31" y="97"/>
                  </a:cubicBezTo>
                  <a:cubicBezTo>
                    <a:pt x="33" y="98"/>
                    <a:pt x="31" y="100"/>
                    <a:pt x="33" y="101"/>
                  </a:cubicBezTo>
                  <a:cubicBezTo>
                    <a:pt x="35" y="101"/>
                    <a:pt x="38" y="103"/>
                    <a:pt x="40" y="103"/>
                  </a:cubicBezTo>
                  <a:cubicBezTo>
                    <a:pt x="39" y="102"/>
                    <a:pt x="40" y="100"/>
                    <a:pt x="41" y="100"/>
                  </a:cubicBezTo>
                  <a:cubicBezTo>
                    <a:pt x="42" y="101"/>
                    <a:pt x="43" y="101"/>
                    <a:pt x="43" y="102"/>
                  </a:cubicBezTo>
                  <a:cubicBezTo>
                    <a:pt x="42" y="103"/>
                    <a:pt x="42" y="103"/>
                    <a:pt x="41" y="104"/>
                  </a:cubicBezTo>
                  <a:cubicBezTo>
                    <a:pt x="44" y="105"/>
                    <a:pt x="47" y="106"/>
                    <a:pt x="50" y="106"/>
                  </a:cubicBezTo>
                  <a:cubicBezTo>
                    <a:pt x="49" y="106"/>
                    <a:pt x="49" y="105"/>
                    <a:pt x="50" y="104"/>
                  </a:cubicBezTo>
                  <a:cubicBezTo>
                    <a:pt x="50" y="104"/>
                    <a:pt x="51" y="103"/>
                    <a:pt x="51" y="103"/>
                  </a:cubicBezTo>
                  <a:cubicBezTo>
                    <a:pt x="53" y="104"/>
                    <a:pt x="53" y="105"/>
                    <a:pt x="53" y="106"/>
                  </a:cubicBezTo>
                  <a:cubicBezTo>
                    <a:pt x="52" y="107"/>
                    <a:pt x="51" y="107"/>
                    <a:pt x="50" y="107"/>
                  </a:cubicBezTo>
                  <a:cubicBezTo>
                    <a:pt x="53" y="109"/>
                    <a:pt x="57" y="110"/>
                    <a:pt x="59" y="110"/>
                  </a:cubicBezTo>
                  <a:cubicBezTo>
                    <a:pt x="58" y="110"/>
                    <a:pt x="58" y="107"/>
                    <a:pt x="60" y="107"/>
                  </a:cubicBezTo>
                  <a:cubicBezTo>
                    <a:pt x="60" y="107"/>
                    <a:pt x="60" y="107"/>
                    <a:pt x="61" y="107"/>
                  </a:cubicBezTo>
                  <a:cubicBezTo>
                    <a:pt x="61" y="108"/>
                    <a:pt x="62" y="108"/>
                    <a:pt x="62" y="109"/>
                  </a:cubicBezTo>
                  <a:cubicBezTo>
                    <a:pt x="62" y="111"/>
                    <a:pt x="60" y="110"/>
                    <a:pt x="60" y="111"/>
                  </a:cubicBezTo>
                  <a:cubicBezTo>
                    <a:pt x="63" y="112"/>
                    <a:pt x="68" y="115"/>
                    <a:pt x="71" y="115"/>
                  </a:cubicBezTo>
                  <a:cubicBezTo>
                    <a:pt x="69" y="115"/>
                    <a:pt x="69" y="114"/>
                    <a:pt x="70" y="112"/>
                  </a:cubicBezTo>
                  <a:cubicBezTo>
                    <a:pt x="71" y="112"/>
                    <a:pt x="72" y="113"/>
                    <a:pt x="74" y="113"/>
                  </a:cubicBezTo>
                  <a:cubicBezTo>
                    <a:pt x="74" y="115"/>
                    <a:pt x="73" y="115"/>
                    <a:pt x="72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" name="Freeform 426"/>
            <p:cNvSpPr/>
            <p:nvPr/>
          </p:nvSpPr>
          <p:spPr bwMode="auto">
            <a:xfrm>
              <a:off x="4826291" y="896236"/>
              <a:ext cx="62823" cy="104705"/>
            </a:xfrm>
            <a:custGeom>
              <a:avLst/>
              <a:gdLst>
                <a:gd name="T0" fmla="*/ 5 w 10"/>
                <a:gd name="T1" fmla="*/ 6 h 17"/>
                <a:gd name="T2" fmla="*/ 1 w 10"/>
                <a:gd name="T3" fmla="*/ 5 h 17"/>
                <a:gd name="T4" fmla="*/ 4 w 10"/>
                <a:gd name="T5" fmla="*/ 0 h 17"/>
                <a:gd name="T6" fmla="*/ 8 w 10"/>
                <a:gd name="T7" fmla="*/ 7 h 17"/>
                <a:gd name="T8" fmla="*/ 4 w 10"/>
                <a:gd name="T9" fmla="*/ 10 h 17"/>
                <a:gd name="T10" fmla="*/ 7 w 10"/>
                <a:gd name="T11" fmla="*/ 13 h 17"/>
                <a:gd name="T12" fmla="*/ 0 w 10"/>
                <a:gd name="T13" fmla="*/ 12 h 17"/>
                <a:gd name="T14" fmla="*/ 5 w 10"/>
                <a:gd name="T1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7">
                  <a:moveTo>
                    <a:pt x="5" y="6"/>
                  </a:moveTo>
                  <a:cubicBezTo>
                    <a:pt x="5" y="4"/>
                    <a:pt x="3" y="6"/>
                    <a:pt x="1" y="5"/>
                  </a:cubicBezTo>
                  <a:cubicBezTo>
                    <a:pt x="1" y="3"/>
                    <a:pt x="3" y="1"/>
                    <a:pt x="4" y="0"/>
                  </a:cubicBezTo>
                  <a:cubicBezTo>
                    <a:pt x="8" y="2"/>
                    <a:pt x="10" y="4"/>
                    <a:pt x="8" y="7"/>
                  </a:cubicBezTo>
                  <a:cubicBezTo>
                    <a:pt x="7" y="9"/>
                    <a:pt x="5" y="8"/>
                    <a:pt x="4" y="10"/>
                  </a:cubicBezTo>
                  <a:cubicBezTo>
                    <a:pt x="5" y="11"/>
                    <a:pt x="6" y="11"/>
                    <a:pt x="7" y="13"/>
                  </a:cubicBezTo>
                  <a:cubicBezTo>
                    <a:pt x="6" y="17"/>
                    <a:pt x="0" y="14"/>
                    <a:pt x="0" y="12"/>
                  </a:cubicBezTo>
                  <a:cubicBezTo>
                    <a:pt x="1" y="8"/>
                    <a:pt x="3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" name="Freeform 427"/>
            <p:cNvSpPr/>
            <p:nvPr/>
          </p:nvSpPr>
          <p:spPr bwMode="auto">
            <a:xfrm>
              <a:off x="4784409" y="888382"/>
              <a:ext cx="41882" cy="81147"/>
            </a:xfrm>
            <a:custGeom>
              <a:avLst/>
              <a:gdLst>
                <a:gd name="T0" fmla="*/ 6 w 7"/>
                <a:gd name="T1" fmla="*/ 0 h 13"/>
                <a:gd name="T2" fmla="*/ 1 w 7"/>
                <a:gd name="T3" fmla="*/ 13 h 13"/>
                <a:gd name="T4" fmla="*/ 6 w 7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6" y="0"/>
                  </a:moveTo>
                  <a:cubicBezTo>
                    <a:pt x="7" y="4"/>
                    <a:pt x="6" y="12"/>
                    <a:pt x="1" y="13"/>
                  </a:cubicBezTo>
                  <a:cubicBezTo>
                    <a:pt x="0" y="10"/>
                    <a:pt x="3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" name="Freeform 428"/>
            <p:cNvSpPr/>
            <p:nvPr/>
          </p:nvSpPr>
          <p:spPr bwMode="auto">
            <a:xfrm>
              <a:off x="4708498" y="896236"/>
              <a:ext cx="39265" cy="31412"/>
            </a:xfrm>
            <a:custGeom>
              <a:avLst/>
              <a:gdLst>
                <a:gd name="T0" fmla="*/ 2 w 6"/>
                <a:gd name="T1" fmla="*/ 0 h 5"/>
                <a:gd name="T2" fmla="*/ 4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5" y="1"/>
                    <a:pt x="6" y="3"/>
                    <a:pt x="4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" name="Freeform 429"/>
            <p:cNvSpPr/>
            <p:nvPr/>
          </p:nvSpPr>
          <p:spPr bwMode="auto">
            <a:xfrm>
              <a:off x="4907438" y="987852"/>
              <a:ext cx="31412" cy="36647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0 w 5"/>
                <a:gd name="T7" fmla="*/ 4 h 6"/>
                <a:gd name="T8" fmla="*/ 3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1"/>
                    <a:pt x="4" y="1"/>
                    <a:pt x="5" y="1"/>
                  </a:cubicBezTo>
                  <a:cubicBezTo>
                    <a:pt x="5" y="4"/>
                    <a:pt x="3" y="5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1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" name="Freeform 430"/>
            <p:cNvSpPr/>
            <p:nvPr/>
          </p:nvSpPr>
          <p:spPr bwMode="auto">
            <a:xfrm>
              <a:off x="4567146" y="901471"/>
              <a:ext cx="209411" cy="329822"/>
            </a:xfrm>
            <a:custGeom>
              <a:avLst/>
              <a:gdLst>
                <a:gd name="T0" fmla="*/ 34 w 34"/>
                <a:gd name="T1" fmla="*/ 35 h 53"/>
                <a:gd name="T2" fmla="*/ 32 w 34"/>
                <a:gd name="T3" fmla="*/ 41 h 53"/>
                <a:gd name="T4" fmla="*/ 14 w 34"/>
                <a:gd name="T5" fmla="*/ 53 h 53"/>
                <a:gd name="T6" fmla="*/ 0 w 34"/>
                <a:gd name="T7" fmla="*/ 50 h 53"/>
                <a:gd name="T8" fmla="*/ 9 w 34"/>
                <a:gd name="T9" fmla="*/ 38 h 53"/>
                <a:gd name="T10" fmla="*/ 25 w 34"/>
                <a:gd name="T11" fmla="*/ 36 h 53"/>
                <a:gd name="T12" fmla="*/ 13 w 34"/>
                <a:gd name="T13" fmla="*/ 21 h 53"/>
                <a:gd name="T14" fmla="*/ 11 w 34"/>
                <a:gd name="T15" fmla="*/ 0 h 53"/>
                <a:gd name="T16" fmla="*/ 34 w 34"/>
                <a:gd name="T17" fmla="*/ 3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3">
                  <a:moveTo>
                    <a:pt x="34" y="35"/>
                  </a:moveTo>
                  <a:cubicBezTo>
                    <a:pt x="34" y="37"/>
                    <a:pt x="33" y="39"/>
                    <a:pt x="32" y="41"/>
                  </a:cubicBezTo>
                  <a:cubicBezTo>
                    <a:pt x="24" y="39"/>
                    <a:pt x="20" y="48"/>
                    <a:pt x="14" y="53"/>
                  </a:cubicBezTo>
                  <a:cubicBezTo>
                    <a:pt x="8" y="50"/>
                    <a:pt x="3" y="52"/>
                    <a:pt x="0" y="50"/>
                  </a:cubicBezTo>
                  <a:cubicBezTo>
                    <a:pt x="1" y="45"/>
                    <a:pt x="7" y="43"/>
                    <a:pt x="9" y="38"/>
                  </a:cubicBezTo>
                  <a:cubicBezTo>
                    <a:pt x="15" y="37"/>
                    <a:pt x="19" y="37"/>
                    <a:pt x="25" y="36"/>
                  </a:cubicBezTo>
                  <a:cubicBezTo>
                    <a:pt x="22" y="30"/>
                    <a:pt x="18" y="25"/>
                    <a:pt x="13" y="21"/>
                  </a:cubicBezTo>
                  <a:cubicBezTo>
                    <a:pt x="13" y="13"/>
                    <a:pt x="10" y="7"/>
                    <a:pt x="11" y="0"/>
                  </a:cubicBezTo>
                  <a:cubicBezTo>
                    <a:pt x="27" y="6"/>
                    <a:pt x="20" y="27"/>
                    <a:pt x="34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" name="Freeform 431"/>
            <p:cNvSpPr/>
            <p:nvPr/>
          </p:nvSpPr>
          <p:spPr bwMode="auto">
            <a:xfrm>
              <a:off x="4944085" y="1068999"/>
              <a:ext cx="31412" cy="31412"/>
            </a:xfrm>
            <a:custGeom>
              <a:avLst/>
              <a:gdLst>
                <a:gd name="T0" fmla="*/ 5 w 5"/>
                <a:gd name="T1" fmla="*/ 2 h 5"/>
                <a:gd name="T2" fmla="*/ 0 w 5"/>
                <a:gd name="T3" fmla="*/ 3 h 5"/>
                <a:gd name="T4" fmla="*/ 5 w 5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5"/>
                    <a:pt x="1" y="5"/>
                    <a:pt x="0" y="3"/>
                  </a:cubicBezTo>
                  <a:cubicBezTo>
                    <a:pt x="0" y="0"/>
                    <a:pt x="4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" name="Freeform 432"/>
            <p:cNvSpPr/>
            <p:nvPr/>
          </p:nvSpPr>
          <p:spPr bwMode="auto">
            <a:xfrm>
              <a:off x="4590704" y="945970"/>
              <a:ext cx="26176" cy="31412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1 h 5"/>
                <a:gd name="T4" fmla="*/ 3 w 4"/>
                <a:gd name="T5" fmla="*/ 5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0"/>
                    <a:pt x="3" y="0"/>
                    <a:pt x="4" y="1"/>
                  </a:cubicBezTo>
                  <a:cubicBezTo>
                    <a:pt x="4" y="2"/>
                    <a:pt x="4" y="4"/>
                    <a:pt x="3" y="5"/>
                  </a:cubicBezTo>
                  <a:cubicBezTo>
                    <a:pt x="0" y="5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" name="Freeform 433"/>
            <p:cNvSpPr/>
            <p:nvPr/>
          </p:nvSpPr>
          <p:spPr bwMode="auto">
            <a:xfrm>
              <a:off x="5069731" y="1199881"/>
              <a:ext cx="86383" cy="227735"/>
            </a:xfrm>
            <a:custGeom>
              <a:avLst/>
              <a:gdLst>
                <a:gd name="T0" fmla="*/ 13 w 14"/>
                <a:gd name="T1" fmla="*/ 0 h 37"/>
                <a:gd name="T2" fmla="*/ 14 w 14"/>
                <a:gd name="T3" fmla="*/ 5 h 37"/>
                <a:gd name="T4" fmla="*/ 6 w 14"/>
                <a:gd name="T5" fmla="*/ 30 h 37"/>
                <a:gd name="T6" fmla="*/ 1 w 14"/>
                <a:gd name="T7" fmla="*/ 37 h 37"/>
                <a:gd name="T8" fmla="*/ 7 w 14"/>
                <a:gd name="T9" fmla="*/ 21 h 37"/>
                <a:gd name="T10" fmla="*/ 11 w 14"/>
                <a:gd name="T11" fmla="*/ 1 h 37"/>
                <a:gd name="T12" fmla="*/ 13 w 14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7">
                  <a:moveTo>
                    <a:pt x="13" y="0"/>
                  </a:moveTo>
                  <a:cubicBezTo>
                    <a:pt x="14" y="1"/>
                    <a:pt x="12" y="4"/>
                    <a:pt x="14" y="5"/>
                  </a:cubicBezTo>
                  <a:cubicBezTo>
                    <a:pt x="12" y="13"/>
                    <a:pt x="10" y="22"/>
                    <a:pt x="6" y="30"/>
                  </a:cubicBezTo>
                  <a:cubicBezTo>
                    <a:pt x="5" y="33"/>
                    <a:pt x="3" y="37"/>
                    <a:pt x="1" y="37"/>
                  </a:cubicBezTo>
                  <a:cubicBezTo>
                    <a:pt x="0" y="32"/>
                    <a:pt x="4" y="27"/>
                    <a:pt x="7" y="21"/>
                  </a:cubicBezTo>
                  <a:cubicBezTo>
                    <a:pt x="9" y="14"/>
                    <a:pt x="11" y="7"/>
                    <a:pt x="11" y="1"/>
                  </a:cubicBezTo>
                  <a:cubicBezTo>
                    <a:pt x="11" y="0"/>
                    <a:pt x="13" y="1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" name="Freeform 434"/>
            <p:cNvSpPr/>
            <p:nvPr/>
          </p:nvSpPr>
          <p:spPr bwMode="auto">
            <a:xfrm>
              <a:off x="4294912" y="906706"/>
              <a:ext cx="128265" cy="198940"/>
            </a:xfrm>
            <a:custGeom>
              <a:avLst/>
              <a:gdLst>
                <a:gd name="T0" fmla="*/ 20 w 21"/>
                <a:gd name="T1" fmla="*/ 0 h 32"/>
                <a:gd name="T2" fmla="*/ 21 w 21"/>
                <a:gd name="T3" fmla="*/ 1 h 32"/>
                <a:gd name="T4" fmla="*/ 6 w 21"/>
                <a:gd name="T5" fmla="*/ 25 h 32"/>
                <a:gd name="T6" fmla="*/ 1 w 21"/>
                <a:gd name="T7" fmla="*/ 31 h 32"/>
                <a:gd name="T8" fmla="*/ 6 w 21"/>
                <a:gd name="T9" fmla="*/ 18 h 32"/>
                <a:gd name="T10" fmla="*/ 19 w 21"/>
                <a:gd name="T11" fmla="*/ 1 h 32"/>
                <a:gd name="T12" fmla="*/ 20 w 21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2">
                  <a:moveTo>
                    <a:pt x="20" y="0"/>
                  </a:moveTo>
                  <a:cubicBezTo>
                    <a:pt x="21" y="0"/>
                    <a:pt x="20" y="1"/>
                    <a:pt x="21" y="1"/>
                  </a:cubicBezTo>
                  <a:cubicBezTo>
                    <a:pt x="17" y="9"/>
                    <a:pt x="10" y="17"/>
                    <a:pt x="6" y="25"/>
                  </a:cubicBezTo>
                  <a:cubicBezTo>
                    <a:pt x="5" y="27"/>
                    <a:pt x="5" y="32"/>
                    <a:pt x="1" y="31"/>
                  </a:cubicBezTo>
                  <a:cubicBezTo>
                    <a:pt x="0" y="27"/>
                    <a:pt x="4" y="22"/>
                    <a:pt x="6" y="18"/>
                  </a:cubicBezTo>
                  <a:cubicBezTo>
                    <a:pt x="10" y="12"/>
                    <a:pt x="15" y="6"/>
                    <a:pt x="19" y="1"/>
                  </a:cubicBezTo>
                  <a:cubicBezTo>
                    <a:pt x="19" y="1"/>
                    <a:pt x="19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" name="Freeform 435"/>
            <p:cNvSpPr/>
            <p:nvPr/>
          </p:nvSpPr>
          <p:spPr bwMode="auto">
            <a:xfrm>
              <a:off x="4883879" y="1163234"/>
              <a:ext cx="86383" cy="109941"/>
            </a:xfrm>
            <a:custGeom>
              <a:avLst/>
              <a:gdLst>
                <a:gd name="T0" fmla="*/ 14 w 14"/>
                <a:gd name="T1" fmla="*/ 4 h 18"/>
                <a:gd name="T2" fmla="*/ 12 w 14"/>
                <a:gd name="T3" fmla="*/ 8 h 18"/>
                <a:gd name="T4" fmla="*/ 14 w 14"/>
                <a:gd name="T5" fmla="*/ 11 h 18"/>
                <a:gd name="T6" fmla="*/ 2 w 14"/>
                <a:gd name="T7" fmla="*/ 15 h 18"/>
                <a:gd name="T8" fmla="*/ 10 w 14"/>
                <a:gd name="T9" fmla="*/ 12 h 18"/>
                <a:gd name="T10" fmla="*/ 6 w 14"/>
                <a:gd name="T11" fmla="*/ 10 h 18"/>
                <a:gd name="T12" fmla="*/ 9 w 14"/>
                <a:gd name="T13" fmla="*/ 6 h 18"/>
                <a:gd name="T14" fmla="*/ 7 w 14"/>
                <a:gd name="T15" fmla="*/ 5 h 18"/>
                <a:gd name="T16" fmla="*/ 14 w 14"/>
                <a:gd name="T1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8">
                  <a:moveTo>
                    <a:pt x="14" y="4"/>
                  </a:moveTo>
                  <a:cubicBezTo>
                    <a:pt x="13" y="6"/>
                    <a:pt x="14" y="7"/>
                    <a:pt x="12" y="8"/>
                  </a:cubicBezTo>
                  <a:cubicBezTo>
                    <a:pt x="12" y="9"/>
                    <a:pt x="13" y="10"/>
                    <a:pt x="14" y="11"/>
                  </a:cubicBezTo>
                  <a:cubicBezTo>
                    <a:pt x="12" y="18"/>
                    <a:pt x="6" y="15"/>
                    <a:pt x="2" y="15"/>
                  </a:cubicBezTo>
                  <a:cubicBezTo>
                    <a:pt x="0" y="9"/>
                    <a:pt x="7" y="12"/>
                    <a:pt x="10" y="12"/>
                  </a:cubicBezTo>
                  <a:cubicBezTo>
                    <a:pt x="10" y="11"/>
                    <a:pt x="7" y="10"/>
                    <a:pt x="6" y="10"/>
                  </a:cubicBezTo>
                  <a:cubicBezTo>
                    <a:pt x="6" y="7"/>
                    <a:pt x="8" y="6"/>
                    <a:pt x="9" y="6"/>
                  </a:cubicBezTo>
                  <a:cubicBezTo>
                    <a:pt x="10" y="5"/>
                    <a:pt x="8" y="6"/>
                    <a:pt x="7" y="5"/>
                  </a:cubicBezTo>
                  <a:cubicBezTo>
                    <a:pt x="7" y="0"/>
                    <a:pt x="12" y="0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" name="Freeform 436"/>
            <p:cNvSpPr/>
            <p:nvPr/>
          </p:nvSpPr>
          <p:spPr bwMode="auto">
            <a:xfrm>
              <a:off x="5156112" y="1281027"/>
              <a:ext cx="62823" cy="99470"/>
            </a:xfrm>
            <a:custGeom>
              <a:avLst/>
              <a:gdLst>
                <a:gd name="T0" fmla="*/ 7 w 10"/>
                <a:gd name="T1" fmla="*/ 0 h 16"/>
                <a:gd name="T2" fmla="*/ 3 w 10"/>
                <a:gd name="T3" fmla="*/ 16 h 16"/>
                <a:gd name="T4" fmla="*/ 7 w 10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10" y="4"/>
                    <a:pt x="5" y="13"/>
                    <a:pt x="3" y="16"/>
                  </a:cubicBezTo>
                  <a:cubicBezTo>
                    <a:pt x="0" y="12"/>
                    <a:pt x="6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" name="Freeform 437"/>
            <p:cNvSpPr/>
            <p:nvPr/>
          </p:nvSpPr>
          <p:spPr bwMode="auto">
            <a:xfrm>
              <a:off x="5211083" y="1309821"/>
              <a:ext cx="57588" cy="88999"/>
            </a:xfrm>
            <a:custGeom>
              <a:avLst/>
              <a:gdLst>
                <a:gd name="T0" fmla="*/ 7 w 9"/>
                <a:gd name="T1" fmla="*/ 0 h 14"/>
                <a:gd name="T2" fmla="*/ 9 w 9"/>
                <a:gd name="T3" fmla="*/ 1 h 14"/>
                <a:gd name="T4" fmla="*/ 4 w 9"/>
                <a:gd name="T5" fmla="*/ 14 h 14"/>
                <a:gd name="T6" fmla="*/ 7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7" y="0"/>
                  </a:moveTo>
                  <a:cubicBezTo>
                    <a:pt x="8" y="1"/>
                    <a:pt x="9" y="1"/>
                    <a:pt x="9" y="1"/>
                  </a:cubicBezTo>
                  <a:cubicBezTo>
                    <a:pt x="9" y="6"/>
                    <a:pt x="6" y="11"/>
                    <a:pt x="4" y="14"/>
                  </a:cubicBezTo>
                  <a:cubicBezTo>
                    <a:pt x="0" y="11"/>
                    <a:pt x="7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" name="Freeform 438"/>
            <p:cNvSpPr/>
            <p:nvPr/>
          </p:nvSpPr>
          <p:spPr bwMode="auto">
            <a:xfrm>
              <a:off x="4213765" y="877911"/>
              <a:ext cx="68058" cy="68058"/>
            </a:xfrm>
            <a:custGeom>
              <a:avLst/>
              <a:gdLst>
                <a:gd name="T0" fmla="*/ 11 w 11"/>
                <a:gd name="T1" fmla="*/ 1 h 11"/>
                <a:gd name="T2" fmla="*/ 4 w 11"/>
                <a:gd name="T3" fmla="*/ 11 h 11"/>
                <a:gd name="T4" fmla="*/ 11 w 11"/>
                <a:gd name="T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11" y="1"/>
                  </a:moveTo>
                  <a:cubicBezTo>
                    <a:pt x="8" y="4"/>
                    <a:pt x="6" y="9"/>
                    <a:pt x="4" y="11"/>
                  </a:cubicBezTo>
                  <a:cubicBezTo>
                    <a:pt x="0" y="9"/>
                    <a:pt x="6" y="0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8" name="Freeform 439"/>
            <p:cNvSpPr/>
            <p:nvPr/>
          </p:nvSpPr>
          <p:spPr bwMode="auto">
            <a:xfrm>
              <a:off x="4263501" y="906706"/>
              <a:ext cx="91618" cy="88999"/>
            </a:xfrm>
            <a:custGeom>
              <a:avLst/>
              <a:gdLst>
                <a:gd name="T0" fmla="*/ 11 w 15"/>
                <a:gd name="T1" fmla="*/ 0 h 14"/>
                <a:gd name="T2" fmla="*/ 4 w 15"/>
                <a:gd name="T3" fmla="*/ 14 h 14"/>
                <a:gd name="T4" fmla="*/ 11 w 1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1" y="0"/>
                  </a:moveTo>
                  <a:cubicBezTo>
                    <a:pt x="15" y="4"/>
                    <a:pt x="6" y="9"/>
                    <a:pt x="4" y="14"/>
                  </a:cubicBezTo>
                  <a:cubicBezTo>
                    <a:pt x="0" y="10"/>
                    <a:pt x="9" y="3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9" name="Freeform 440"/>
            <p:cNvSpPr>
              <a:spLocks noEditPoints="1"/>
            </p:cNvSpPr>
            <p:nvPr/>
          </p:nvSpPr>
          <p:spPr bwMode="auto">
            <a:xfrm>
              <a:off x="4499087" y="1014028"/>
              <a:ext cx="73294" cy="109941"/>
            </a:xfrm>
            <a:custGeom>
              <a:avLst/>
              <a:gdLst>
                <a:gd name="T0" fmla="*/ 0 w 12"/>
                <a:gd name="T1" fmla="*/ 14 h 18"/>
                <a:gd name="T2" fmla="*/ 1 w 12"/>
                <a:gd name="T3" fmla="*/ 10 h 18"/>
                <a:gd name="T4" fmla="*/ 5 w 12"/>
                <a:gd name="T5" fmla="*/ 10 h 18"/>
                <a:gd name="T6" fmla="*/ 0 w 12"/>
                <a:gd name="T7" fmla="*/ 6 h 18"/>
                <a:gd name="T8" fmla="*/ 9 w 12"/>
                <a:gd name="T9" fmla="*/ 0 h 18"/>
                <a:gd name="T10" fmla="*/ 0 w 12"/>
                <a:gd name="T11" fmla="*/ 14 h 18"/>
                <a:gd name="T12" fmla="*/ 4 w 12"/>
                <a:gd name="T13" fmla="*/ 5 h 18"/>
                <a:gd name="T14" fmla="*/ 6 w 12"/>
                <a:gd name="T15" fmla="*/ 3 h 18"/>
                <a:gd name="T16" fmla="*/ 4 w 12"/>
                <a:gd name="T1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0" y="14"/>
                  </a:moveTo>
                  <a:cubicBezTo>
                    <a:pt x="0" y="13"/>
                    <a:pt x="0" y="11"/>
                    <a:pt x="1" y="10"/>
                  </a:cubicBezTo>
                  <a:cubicBezTo>
                    <a:pt x="2" y="9"/>
                    <a:pt x="4" y="11"/>
                    <a:pt x="5" y="10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2" y="0"/>
                    <a:pt x="5" y="0"/>
                    <a:pt x="9" y="0"/>
                  </a:cubicBezTo>
                  <a:cubicBezTo>
                    <a:pt x="12" y="4"/>
                    <a:pt x="8" y="18"/>
                    <a:pt x="0" y="14"/>
                  </a:cubicBezTo>
                  <a:close/>
                  <a:moveTo>
                    <a:pt x="4" y="5"/>
                  </a:moveTo>
                  <a:cubicBezTo>
                    <a:pt x="6" y="6"/>
                    <a:pt x="6" y="3"/>
                    <a:pt x="6" y="3"/>
                  </a:cubicBezTo>
                  <a:cubicBezTo>
                    <a:pt x="5" y="4"/>
                    <a:pt x="4" y="3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0" name="Freeform 441"/>
            <p:cNvSpPr/>
            <p:nvPr/>
          </p:nvSpPr>
          <p:spPr bwMode="auto">
            <a:xfrm>
              <a:off x="4834144" y="1291497"/>
              <a:ext cx="41882" cy="49736"/>
            </a:xfrm>
            <a:custGeom>
              <a:avLst/>
              <a:gdLst>
                <a:gd name="T0" fmla="*/ 4 w 7"/>
                <a:gd name="T1" fmla="*/ 7 h 8"/>
                <a:gd name="T2" fmla="*/ 0 w 7"/>
                <a:gd name="T3" fmla="*/ 5 h 8"/>
                <a:gd name="T4" fmla="*/ 4 w 7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7"/>
                  </a:moveTo>
                  <a:cubicBezTo>
                    <a:pt x="3" y="8"/>
                    <a:pt x="2" y="6"/>
                    <a:pt x="0" y="5"/>
                  </a:cubicBezTo>
                  <a:cubicBezTo>
                    <a:pt x="1" y="0"/>
                    <a:pt x="7" y="3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1" name="Freeform 442"/>
            <p:cNvSpPr/>
            <p:nvPr/>
          </p:nvSpPr>
          <p:spPr bwMode="auto">
            <a:xfrm>
              <a:off x="4423175" y="1155380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0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3" y="1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1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2" name="Freeform 443"/>
            <p:cNvSpPr/>
            <p:nvPr/>
          </p:nvSpPr>
          <p:spPr bwMode="auto">
            <a:xfrm>
              <a:off x="4535734" y="1236528"/>
              <a:ext cx="31412" cy="31412"/>
            </a:xfrm>
            <a:custGeom>
              <a:avLst/>
              <a:gdLst>
                <a:gd name="T0" fmla="*/ 4 w 5"/>
                <a:gd name="T1" fmla="*/ 0 h 5"/>
                <a:gd name="T2" fmla="*/ 5 w 5"/>
                <a:gd name="T3" fmla="*/ 1 h 5"/>
                <a:gd name="T4" fmla="*/ 0 w 5"/>
                <a:gd name="T5" fmla="*/ 4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5" y="1"/>
                    <a:pt x="5" y="1"/>
                  </a:cubicBezTo>
                  <a:cubicBezTo>
                    <a:pt x="4" y="4"/>
                    <a:pt x="3" y="5"/>
                    <a:pt x="0" y="4"/>
                  </a:cubicBezTo>
                  <a:cubicBezTo>
                    <a:pt x="0" y="1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3" name="Freeform 444"/>
            <p:cNvSpPr/>
            <p:nvPr/>
          </p:nvSpPr>
          <p:spPr bwMode="auto">
            <a:xfrm>
              <a:off x="4423175" y="1186792"/>
              <a:ext cx="31412" cy="26176"/>
            </a:xfrm>
            <a:custGeom>
              <a:avLst/>
              <a:gdLst>
                <a:gd name="T0" fmla="*/ 4 w 5"/>
                <a:gd name="T1" fmla="*/ 4 h 4"/>
                <a:gd name="T2" fmla="*/ 3 w 5"/>
                <a:gd name="T3" fmla="*/ 4 h 4"/>
                <a:gd name="T4" fmla="*/ 1 w 5"/>
                <a:gd name="T5" fmla="*/ 1 h 4"/>
                <a:gd name="T6" fmla="*/ 4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4" y="3"/>
                    <a:pt x="3" y="4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3" y="0"/>
                    <a:pt x="5" y="1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4" name="Freeform 445"/>
            <p:cNvSpPr/>
            <p:nvPr/>
          </p:nvSpPr>
          <p:spPr bwMode="auto">
            <a:xfrm>
              <a:off x="4876026" y="1398821"/>
              <a:ext cx="26176" cy="23560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3" y="4"/>
                    <a:pt x="1" y="3"/>
                    <a:pt x="0" y="2"/>
                  </a:cubicBezTo>
                  <a:cubicBezTo>
                    <a:pt x="1" y="0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5" name="Freeform 446"/>
            <p:cNvSpPr/>
            <p:nvPr/>
          </p:nvSpPr>
          <p:spPr bwMode="auto">
            <a:xfrm>
              <a:off x="4399617" y="1205116"/>
              <a:ext cx="31412" cy="26176"/>
            </a:xfrm>
            <a:custGeom>
              <a:avLst/>
              <a:gdLst>
                <a:gd name="T0" fmla="*/ 3 w 5"/>
                <a:gd name="T1" fmla="*/ 3 h 4"/>
                <a:gd name="T2" fmla="*/ 0 w 5"/>
                <a:gd name="T3" fmla="*/ 2 h 4"/>
                <a:gd name="T4" fmla="*/ 1 w 5"/>
                <a:gd name="T5" fmla="*/ 0 h 4"/>
                <a:gd name="T6" fmla="*/ 3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3" y="4"/>
                    <a:pt x="1" y="3"/>
                    <a:pt x="0" y="2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3" y="0"/>
                    <a:pt x="5" y="1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6" name="Freeform 447"/>
            <p:cNvSpPr/>
            <p:nvPr/>
          </p:nvSpPr>
          <p:spPr bwMode="auto">
            <a:xfrm>
              <a:off x="4815820" y="1427614"/>
              <a:ext cx="31412" cy="26176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1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0"/>
                    <a:pt x="4" y="0"/>
                    <a:pt x="5" y="1"/>
                  </a:cubicBezTo>
                  <a:cubicBezTo>
                    <a:pt x="4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7" name="Freeform 448"/>
            <p:cNvSpPr/>
            <p:nvPr/>
          </p:nvSpPr>
          <p:spPr bwMode="auto">
            <a:xfrm>
              <a:off x="4386529" y="1241763"/>
              <a:ext cx="26176" cy="26176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4 h 4"/>
                <a:gd name="T4" fmla="*/ 0 w 4"/>
                <a:gd name="T5" fmla="*/ 2 h 4"/>
                <a:gd name="T6" fmla="*/ 1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3" y="3"/>
                    <a:pt x="2" y="2"/>
                    <a:pt x="2" y="4"/>
                  </a:cubicBezTo>
                  <a:cubicBezTo>
                    <a:pt x="0" y="3"/>
                    <a:pt x="1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8" name="Freeform 449"/>
            <p:cNvSpPr/>
            <p:nvPr/>
          </p:nvSpPr>
          <p:spPr bwMode="auto">
            <a:xfrm>
              <a:off x="4857702" y="1448555"/>
              <a:ext cx="18324" cy="23560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2 h 4"/>
                <a:gd name="T4" fmla="*/ 0 w 3"/>
                <a:gd name="T5" fmla="*/ 3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2" y="2"/>
                    <a:pt x="3" y="2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9" name="Freeform 450"/>
            <p:cNvSpPr/>
            <p:nvPr/>
          </p:nvSpPr>
          <p:spPr bwMode="auto">
            <a:xfrm>
              <a:off x="4394382" y="1260085"/>
              <a:ext cx="23560" cy="31412"/>
            </a:xfrm>
            <a:custGeom>
              <a:avLst/>
              <a:gdLst>
                <a:gd name="T0" fmla="*/ 4 w 4"/>
                <a:gd name="T1" fmla="*/ 4 h 5"/>
                <a:gd name="T2" fmla="*/ 2 w 4"/>
                <a:gd name="T3" fmla="*/ 4 h 5"/>
                <a:gd name="T4" fmla="*/ 1 w 4"/>
                <a:gd name="T5" fmla="*/ 1 h 5"/>
                <a:gd name="T6" fmla="*/ 4 w 4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3" y="4"/>
                    <a:pt x="2" y="5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ubicBezTo>
                    <a:pt x="3" y="0"/>
                    <a:pt x="4" y="2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0" name="Freeform 451"/>
            <p:cNvSpPr/>
            <p:nvPr/>
          </p:nvSpPr>
          <p:spPr bwMode="auto">
            <a:xfrm>
              <a:off x="4847232" y="1485202"/>
              <a:ext cx="23560" cy="31412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2 h 5"/>
                <a:gd name="T4" fmla="*/ 0 w 4"/>
                <a:gd name="T5" fmla="*/ 3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3" y="5"/>
                    <a:pt x="2" y="4"/>
                    <a:pt x="0" y="3"/>
                  </a:cubicBezTo>
                  <a:cubicBezTo>
                    <a:pt x="0" y="2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Freeform 452"/>
            <p:cNvSpPr/>
            <p:nvPr/>
          </p:nvSpPr>
          <p:spPr bwMode="auto">
            <a:xfrm>
              <a:off x="4784409" y="1466879"/>
              <a:ext cx="31412" cy="49736"/>
            </a:xfrm>
            <a:custGeom>
              <a:avLst/>
              <a:gdLst>
                <a:gd name="T0" fmla="*/ 2 w 5"/>
                <a:gd name="T1" fmla="*/ 0 h 8"/>
                <a:gd name="T2" fmla="*/ 4 w 5"/>
                <a:gd name="T3" fmla="*/ 1 h 8"/>
                <a:gd name="T4" fmla="*/ 5 w 5"/>
                <a:gd name="T5" fmla="*/ 6 h 8"/>
                <a:gd name="T6" fmla="*/ 2 w 5"/>
                <a:gd name="T7" fmla="*/ 6 h 8"/>
                <a:gd name="T8" fmla="*/ 2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3" y="3"/>
                    <a:pt x="5" y="4"/>
                    <a:pt x="5" y="6"/>
                  </a:cubicBezTo>
                  <a:cubicBezTo>
                    <a:pt x="5" y="8"/>
                    <a:pt x="4" y="7"/>
                    <a:pt x="2" y="6"/>
                  </a:cubicBezTo>
                  <a:cubicBezTo>
                    <a:pt x="4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453"/>
            <p:cNvSpPr/>
            <p:nvPr/>
          </p:nvSpPr>
          <p:spPr bwMode="auto">
            <a:xfrm>
              <a:off x="4417940" y="1317673"/>
              <a:ext cx="31412" cy="23560"/>
            </a:xfrm>
            <a:custGeom>
              <a:avLst/>
              <a:gdLst>
                <a:gd name="T0" fmla="*/ 5 w 5"/>
                <a:gd name="T1" fmla="*/ 1 h 4"/>
                <a:gd name="T2" fmla="*/ 2 w 5"/>
                <a:gd name="T3" fmla="*/ 0 h 4"/>
                <a:gd name="T4" fmla="*/ 5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4"/>
                    <a:pt x="0" y="3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454"/>
            <p:cNvSpPr/>
            <p:nvPr/>
          </p:nvSpPr>
          <p:spPr bwMode="auto">
            <a:xfrm>
              <a:off x="4362971" y="1286262"/>
              <a:ext cx="23560" cy="31412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2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4" y="4"/>
                    <a:pt x="3" y="3"/>
                    <a:pt x="2" y="5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Freeform 455"/>
            <p:cNvSpPr/>
            <p:nvPr/>
          </p:nvSpPr>
          <p:spPr bwMode="auto">
            <a:xfrm>
              <a:off x="4857702" y="1516613"/>
              <a:ext cx="31412" cy="23560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4" y="2"/>
                    <a:pt x="5" y="2"/>
                  </a:cubicBezTo>
                  <a:cubicBezTo>
                    <a:pt x="4" y="4"/>
                    <a:pt x="3" y="4"/>
                    <a:pt x="1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Freeform 456"/>
            <p:cNvSpPr/>
            <p:nvPr/>
          </p:nvSpPr>
          <p:spPr bwMode="auto">
            <a:xfrm>
              <a:off x="4703263" y="1448555"/>
              <a:ext cx="18324" cy="23560"/>
            </a:xfrm>
            <a:custGeom>
              <a:avLst/>
              <a:gdLst>
                <a:gd name="T0" fmla="*/ 2 w 3"/>
                <a:gd name="T1" fmla="*/ 0 h 4"/>
                <a:gd name="T2" fmla="*/ 3 w 3"/>
                <a:gd name="T3" fmla="*/ 1 h 4"/>
                <a:gd name="T4" fmla="*/ 0 w 3"/>
                <a:gd name="T5" fmla="*/ 1 h 4"/>
                <a:gd name="T6" fmla="*/ 2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3" y="4"/>
                    <a:pt x="0" y="3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Freeform 457"/>
            <p:cNvSpPr/>
            <p:nvPr/>
          </p:nvSpPr>
          <p:spPr bwMode="auto">
            <a:xfrm>
              <a:off x="4381293" y="1317673"/>
              <a:ext cx="23560" cy="23560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4 h 4"/>
                <a:gd name="T4" fmla="*/ 1 w 4"/>
                <a:gd name="T5" fmla="*/ 0 h 4"/>
                <a:gd name="T6" fmla="*/ 4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4"/>
                    <a:pt x="3" y="3"/>
                    <a:pt x="2" y="4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3" y="0"/>
                    <a:pt x="4" y="1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Freeform 458"/>
            <p:cNvSpPr/>
            <p:nvPr/>
          </p:nvSpPr>
          <p:spPr bwMode="auto">
            <a:xfrm>
              <a:off x="4603793" y="1417143"/>
              <a:ext cx="26176" cy="23560"/>
            </a:xfrm>
            <a:custGeom>
              <a:avLst/>
              <a:gdLst>
                <a:gd name="T0" fmla="*/ 3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3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3" y="4"/>
                    <a:pt x="1" y="3"/>
                    <a:pt x="0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4" y="0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Freeform 459"/>
            <p:cNvSpPr/>
            <p:nvPr/>
          </p:nvSpPr>
          <p:spPr bwMode="auto">
            <a:xfrm>
              <a:off x="4658762" y="1440703"/>
              <a:ext cx="20941" cy="18324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0 w 3"/>
                <a:gd name="T5" fmla="*/ 2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Freeform 460"/>
            <p:cNvSpPr/>
            <p:nvPr/>
          </p:nvSpPr>
          <p:spPr bwMode="auto">
            <a:xfrm>
              <a:off x="4821055" y="1516613"/>
              <a:ext cx="26176" cy="23560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1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0" y="3"/>
                    <a:pt x="0" y="2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Freeform 461"/>
            <p:cNvSpPr/>
            <p:nvPr/>
          </p:nvSpPr>
          <p:spPr bwMode="auto">
            <a:xfrm>
              <a:off x="4739910" y="1477350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1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4" y="2"/>
                  </a:cubicBezTo>
                  <a:cubicBezTo>
                    <a:pt x="4" y="4"/>
                    <a:pt x="2" y="4"/>
                    <a:pt x="1" y="4"/>
                  </a:cubicBezTo>
                  <a:cubicBezTo>
                    <a:pt x="0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Freeform 462"/>
            <p:cNvSpPr/>
            <p:nvPr/>
          </p:nvSpPr>
          <p:spPr bwMode="auto">
            <a:xfrm>
              <a:off x="4758232" y="1503526"/>
              <a:ext cx="44501" cy="36647"/>
            </a:xfrm>
            <a:custGeom>
              <a:avLst/>
              <a:gdLst>
                <a:gd name="T0" fmla="*/ 2 w 7"/>
                <a:gd name="T1" fmla="*/ 0 h 6"/>
                <a:gd name="T2" fmla="*/ 7 w 7"/>
                <a:gd name="T3" fmla="*/ 2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0"/>
                    <a:pt x="6" y="1"/>
                    <a:pt x="7" y="2"/>
                  </a:cubicBezTo>
                  <a:cubicBezTo>
                    <a:pt x="5" y="6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Freeform 463"/>
            <p:cNvSpPr/>
            <p:nvPr/>
          </p:nvSpPr>
          <p:spPr bwMode="auto">
            <a:xfrm>
              <a:off x="4336794" y="1317673"/>
              <a:ext cx="39265" cy="36647"/>
            </a:xfrm>
            <a:custGeom>
              <a:avLst/>
              <a:gdLst>
                <a:gd name="T0" fmla="*/ 6 w 6"/>
                <a:gd name="T1" fmla="*/ 2 h 6"/>
                <a:gd name="T2" fmla="*/ 5 w 6"/>
                <a:gd name="T3" fmla="*/ 6 h 6"/>
                <a:gd name="T4" fmla="*/ 6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2"/>
                  </a:moveTo>
                  <a:cubicBezTo>
                    <a:pt x="6" y="3"/>
                    <a:pt x="6" y="4"/>
                    <a:pt x="5" y="6"/>
                  </a:cubicBezTo>
                  <a:cubicBezTo>
                    <a:pt x="0" y="5"/>
                    <a:pt x="2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Freeform 464"/>
            <p:cNvSpPr/>
            <p:nvPr/>
          </p:nvSpPr>
          <p:spPr bwMode="auto">
            <a:xfrm>
              <a:off x="4376058" y="1349085"/>
              <a:ext cx="36647" cy="23560"/>
            </a:xfrm>
            <a:custGeom>
              <a:avLst/>
              <a:gdLst>
                <a:gd name="T0" fmla="*/ 0 w 6"/>
                <a:gd name="T1" fmla="*/ 3 h 4"/>
                <a:gd name="T2" fmla="*/ 1 w 6"/>
                <a:gd name="T3" fmla="*/ 0 h 4"/>
                <a:gd name="T4" fmla="*/ 5 w 6"/>
                <a:gd name="T5" fmla="*/ 0 h 4"/>
                <a:gd name="T6" fmla="*/ 4 w 6"/>
                <a:gd name="T7" fmla="*/ 4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2"/>
                    <a:pt x="6" y="3"/>
                    <a:pt x="4" y="4"/>
                  </a:cubicBezTo>
                  <a:cubicBezTo>
                    <a:pt x="3" y="4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Freeform 465"/>
            <p:cNvSpPr/>
            <p:nvPr/>
          </p:nvSpPr>
          <p:spPr bwMode="auto">
            <a:xfrm>
              <a:off x="4431029" y="1367409"/>
              <a:ext cx="18324" cy="18324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2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Freeform 466"/>
            <p:cNvSpPr/>
            <p:nvPr/>
          </p:nvSpPr>
          <p:spPr bwMode="auto">
            <a:xfrm>
              <a:off x="4708498" y="1490437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1 h 4"/>
                <a:gd name="T4" fmla="*/ 3 w 4"/>
                <a:gd name="T5" fmla="*/ 4 h 4"/>
                <a:gd name="T6" fmla="*/ 0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3"/>
                    <a:pt x="1" y="4"/>
                    <a:pt x="0" y="3"/>
                  </a:cubicBezTo>
                  <a:cubicBezTo>
                    <a:pt x="0" y="2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Freeform 467"/>
            <p:cNvSpPr/>
            <p:nvPr/>
          </p:nvSpPr>
          <p:spPr bwMode="auto">
            <a:xfrm>
              <a:off x="4870791" y="1676290"/>
              <a:ext cx="31412" cy="31412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3 h 5"/>
                <a:gd name="T4" fmla="*/ 0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1"/>
                    <a:pt x="4" y="2"/>
                    <a:pt x="5" y="3"/>
                  </a:cubicBezTo>
                  <a:cubicBezTo>
                    <a:pt x="4" y="5"/>
                    <a:pt x="1" y="4"/>
                    <a:pt x="0" y="3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7" name="Freeform 468"/>
            <p:cNvSpPr/>
            <p:nvPr/>
          </p:nvSpPr>
          <p:spPr bwMode="auto">
            <a:xfrm>
              <a:off x="4826291" y="1671054"/>
              <a:ext cx="31412" cy="23560"/>
            </a:xfrm>
            <a:custGeom>
              <a:avLst/>
              <a:gdLst>
                <a:gd name="T0" fmla="*/ 5 w 5"/>
                <a:gd name="T1" fmla="*/ 1 h 4"/>
                <a:gd name="T2" fmla="*/ 4 w 5"/>
                <a:gd name="T3" fmla="*/ 4 h 4"/>
                <a:gd name="T4" fmla="*/ 2 w 5"/>
                <a:gd name="T5" fmla="*/ 0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5" y="3"/>
                    <a:pt x="4" y="4"/>
                  </a:cubicBezTo>
                  <a:cubicBezTo>
                    <a:pt x="2" y="4"/>
                    <a:pt x="0" y="2"/>
                    <a:pt x="2" y="0"/>
                  </a:cubicBezTo>
                  <a:cubicBezTo>
                    <a:pt x="3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8" name="Freeform 469"/>
            <p:cNvSpPr/>
            <p:nvPr/>
          </p:nvSpPr>
          <p:spPr bwMode="auto">
            <a:xfrm>
              <a:off x="4894349" y="1707701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4 h 4"/>
                <a:gd name="T4" fmla="*/ 0 w 4"/>
                <a:gd name="T5" fmla="*/ 2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4"/>
                    <a:pt x="1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9" name="Freeform 470"/>
            <p:cNvSpPr/>
            <p:nvPr/>
          </p:nvSpPr>
          <p:spPr bwMode="auto">
            <a:xfrm>
              <a:off x="4758232" y="1652730"/>
              <a:ext cx="31412" cy="23560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2 h 4"/>
                <a:gd name="T4" fmla="*/ 1 w 5"/>
                <a:gd name="T5" fmla="*/ 3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4" y="0"/>
                    <a:pt x="4" y="1"/>
                    <a:pt x="5" y="2"/>
                  </a:cubicBezTo>
                  <a:cubicBezTo>
                    <a:pt x="4" y="4"/>
                    <a:pt x="2" y="3"/>
                    <a:pt x="1" y="3"/>
                  </a:cubicBezTo>
                  <a:cubicBezTo>
                    <a:pt x="0" y="3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0" name="Freeform 471"/>
            <p:cNvSpPr/>
            <p:nvPr/>
          </p:nvSpPr>
          <p:spPr bwMode="auto">
            <a:xfrm>
              <a:off x="4590704" y="1241763"/>
              <a:ext cx="112559" cy="125646"/>
            </a:xfrm>
            <a:custGeom>
              <a:avLst/>
              <a:gdLst>
                <a:gd name="T0" fmla="*/ 16 w 18"/>
                <a:gd name="T1" fmla="*/ 4 h 20"/>
                <a:gd name="T2" fmla="*/ 16 w 18"/>
                <a:gd name="T3" fmla="*/ 8 h 20"/>
                <a:gd name="T4" fmla="*/ 10 w 18"/>
                <a:gd name="T5" fmla="*/ 9 h 20"/>
                <a:gd name="T6" fmla="*/ 14 w 18"/>
                <a:gd name="T7" fmla="*/ 13 h 20"/>
                <a:gd name="T8" fmla="*/ 7 w 18"/>
                <a:gd name="T9" fmla="*/ 19 h 20"/>
                <a:gd name="T10" fmla="*/ 16 w 18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16" y="4"/>
                  </a:moveTo>
                  <a:cubicBezTo>
                    <a:pt x="18" y="5"/>
                    <a:pt x="17" y="7"/>
                    <a:pt x="16" y="8"/>
                  </a:cubicBezTo>
                  <a:cubicBezTo>
                    <a:pt x="14" y="7"/>
                    <a:pt x="12" y="7"/>
                    <a:pt x="10" y="9"/>
                  </a:cubicBezTo>
                  <a:cubicBezTo>
                    <a:pt x="10" y="11"/>
                    <a:pt x="13" y="11"/>
                    <a:pt x="14" y="13"/>
                  </a:cubicBezTo>
                  <a:cubicBezTo>
                    <a:pt x="14" y="17"/>
                    <a:pt x="10" y="20"/>
                    <a:pt x="7" y="19"/>
                  </a:cubicBezTo>
                  <a:cubicBezTo>
                    <a:pt x="0" y="15"/>
                    <a:pt x="9" y="0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1" name="Freeform 472"/>
            <p:cNvSpPr>
              <a:spLocks noEditPoints="1"/>
            </p:cNvSpPr>
            <p:nvPr/>
          </p:nvSpPr>
          <p:spPr bwMode="auto">
            <a:xfrm>
              <a:off x="4145706" y="610913"/>
              <a:ext cx="992083" cy="1159612"/>
            </a:xfrm>
            <a:custGeom>
              <a:avLst/>
              <a:gdLst>
                <a:gd name="T0" fmla="*/ 138 w 160"/>
                <a:gd name="T1" fmla="*/ 47 h 187"/>
                <a:gd name="T2" fmla="*/ 126 w 160"/>
                <a:gd name="T3" fmla="*/ 167 h 187"/>
                <a:gd name="T4" fmla="*/ 127 w 160"/>
                <a:gd name="T5" fmla="*/ 187 h 187"/>
                <a:gd name="T6" fmla="*/ 6 w 160"/>
                <a:gd name="T7" fmla="*/ 138 h 187"/>
                <a:gd name="T8" fmla="*/ 10 w 160"/>
                <a:gd name="T9" fmla="*/ 121 h 187"/>
                <a:gd name="T10" fmla="*/ 72 w 160"/>
                <a:gd name="T11" fmla="*/ 31 h 187"/>
                <a:gd name="T12" fmla="*/ 115 w 160"/>
                <a:gd name="T13" fmla="*/ 33 h 187"/>
                <a:gd name="T14" fmla="*/ 123 w 160"/>
                <a:gd name="T15" fmla="*/ 2 h 187"/>
                <a:gd name="T16" fmla="*/ 139 w 160"/>
                <a:gd name="T17" fmla="*/ 33 h 187"/>
                <a:gd name="T18" fmla="*/ 123 w 160"/>
                <a:gd name="T19" fmla="*/ 36 h 187"/>
                <a:gd name="T20" fmla="*/ 117 w 160"/>
                <a:gd name="T21" fmla="*/ 19 h 187"/>
                <a:gd name="T22" fmla="*/ 140 w 160"/>
                <a:gd name="T23" fmla="*/ 29 h 187"/>
                <a:gd name="T24" fmla="*/ 118 w 160"/>
                <a:gd name="T25" fmla="*/ 24 h 187"/>
                <a:gd name="T26" fmla="*/ 119 w 160"/>
                <a:gd name="T27" fmla="*/ 36 h 187"/>
                <a:gd name="T28" fmla="*/ 129 w 160"/>
                <a:gd name="T29" fmla="*/ 31 h 187"/>
                <a:gd name="T30" fmla="*/ 136 w 160"/>
                <a:gd name="T31" fmla="*/ 124 h 187"/>
                <a:gd name="T32" fmla="*/ 149 w 160"/>
                <a:gd name="T33" fmla="*/ 74 h 187"/>
                <a:gd name="T34" fmla="*/ 105 w 160"/>
                <a:gd name="T35" fmla="*/ 35 h 187"/>
                <a:gd name="T36" fmla="*/ 73 w 160"/>
                <a:gd name="T37" fmla="*/ 36 h 187"/>
                <a:gd name="T38" fmla="*/ 20 w 160"/>
                <a:gd name="T39" fmla="*/ 121 h 187"/>
                <a:gd name="T40" fmla="*/ 18 w 160"/>
                <a:gd name="T41" fmla="*/ 124 h 187"/>
                <a:gd name="T42" fmla="*/ 136 w 160"/>
                <a:gd name="T43" fmla="*/ 124 h 187"/>
                <a:gd name="T44" fmla="*/ 76 w 160"/>
                <a:gd name="T45" fmla="*/ 152 h 187"/>
                <a:gd name="T46" fmla="*/ 8 w 160"/>
                <a:gd name="T47" fmla="*/ 128 h 187"/>
                <a:gd name="T48" fmla="*/ 10 w 160"/>
                <a:gd name="T49" fmla="*/ 135 h 187"/>
                <a:gd name="T50" fmla="*/ 15 w 160"/>
                <a:gd name="T51" fmla="*/ 138 h 187"/>
                <a:gd name="T52" fmla="*/ 21 w 160"/>
                <a:gd name="T53" fmla="*/ 136 h 187"/>
                <a:gd name="T54" fmla="*/ 26 w 160"/>
                <a:gd name="T55" fmla="*/ 139 h 187"/>
                <a:gd name="T56" fmla="*/ 33 w 160"/>
                <a:gd name="T57" fmla="*/ 146 h 187"/>
                <a:gd name="T58" fmla="*/ 35 w 160"/>
                <a:gd name="T59" fmla="*/ 142 h 187"/>
                <a:gd name="T60" fmla="*/ 40 w 160"/>
                <a:gd name="T61" fmla="*/ 149 h 187"/>
                <a:gd name="T62" fmla="*/ 43 w 160"/>
                <a:gd name="T63" fmla="*/ 150 h 187"/>
                <a:gd name="T64" fmla="*/ 52 w 160"/>
                <a:gd name="T65" fmla="*/ 154 h 187"/>
                <a:gd name="T66" fmla="*/ 54 w 160"/>
                <a:gd name="T67" fmla="*/ 155 h 187"/>
                <a:gd name="T68" fmla="*/ 89 w 160"/>
                <a:gd name="T69" fmla="*/ 165 h 187"/>
                <a:gd name="T70" fmla="*/ 94 w 160"/>
                <a:gd name="T71" fmla="*/ 168 h 187"/>
                <a:gd name="T72" fmla="*/ 98 w 160"/>
                <a:gd name="T73" fmla="*/ 170 h 187"/>
                <a:gd name="T74" fmla="*/ 104 w 160"/>
                <a:gd name="T75" fmla="*/ 174 h 187"/>
                <a:gd name="T76" fmla="*/ 107 w 160"/>
                <a:gd name="T77" fmla="*/ 176 h 187"/>
                <a:gd name="T78" fmla="*/ 113 w 160"/>
                <a:gd name="T79" fmla="*/ 176 h 187"/>
                <a:gd name="T80" fmla="*/ 118 w 160"/>
                <a:gd name="T81" fmla="*/ 178 h 187"/>
                <a:gd name="T82" fmla="*/ 125 w 160"/>
                <a:gd name="T83" fmla="*/ 179 h 187"/>
                <a:gd name="T84" fmla="*/ 123 w 160"/>
                <a:gd name="T85" fmla="*/ 17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0" h="187">
                  <a:moveTo>
                    <a:pt x="123" y="36"/>
                  </a:moveTo>
                  <a:cubicBezTo>
                    <a:pt x="127" y="41"/>
                    <a:pt x="133" y="43"/>
                    <a:pt x="138" y="47"/>
                  </a:cubicBezTo>
                  <a:cubicBezTo>
                    <a:pt x="144" y="53"/>
                    <a:pt x="148" y="58"/>
                    <a:pt x="151" y="66"/>
                  </a:cubicBezTo>
                  <a:cubicBezTo>
                    <a:pt x="160" y="94"/>
                    <a:pt x="133" y="133"/>
                    <a:pt x="126" y="167"/>
                  </a:cubicBezTo>
                  <a:cubicBezTo>
                    <a:pt x="127" y="168"/>
                    <a:pt x="133" y="170"/>
                    <a:pt x="134" y="173"/>
                  </a:cubicBezTo>
                  <a:cubicBezTo>
                    <a:pt x="131" y="178"/>
                    <a:pt x="129" y="185"/>
                    <a:pt x="127" y="187"/>
                  </a:cubicBezTo>
                  <a:cubicBezTo>
                    <a:pt x="118" y="185"/>
                    <a:pt x="107" y="180"/>
                    <a:pt x="97" y="175"/>
                  </a:cubicBezTo>
                  <a:cubicBezTo>
                    <a:pt x="63" y="161"/>
                    <a:pt x="40" y="151"/>
                    <a:pt x="6" y="138"/>
                  </a:cubicBezTo>
                  <a:cubicBezTo>
                    <a:pt x="3" y="136"/>
                    <a:pt x="2" y="137"/>
                    <a:pt x="0" y="135"/>
                  </a:cubicBezTo>
                  <a:cubicBezTo>
                    <a:pt x="3" y="130"/>
                    <a:pt x="6" y="124"/>
                    <a:pt x="10" y="121"/>
                  </a:cubicBezTo>
                  <a:cubicBezTo>
                    <a:pt x="12" y="120"/>
                    <a:pt x="13" y="123"/>
                    <a:pt x="16" y="124"/>
                  </a:cubicBezTo>
                  <a:cubicBezTo>
                    <a:pt x="29" y="91"/>
                    <a:pt x="46" y="47"/>
                    <a:pt x="72" y="31"/>
                  </a:cubicBezTo>
                  <a:cubicBezTo>
                    <a:pt x="75" y="30"/>
                    <a:pt x="80" y="27"/>
                    <a:pt x="82" y="26"/>
                  </a:cubicBezTo>
                  <a:cubicBezTo>
                    <a:pt x="92" y="24"/>
                    <a:pt x="102" y="31"/>
                    <a:pt x="115" y="33"/>
                  </a:cubicBezTo>
                  <a:cubicBezTo>
                    <a:pt x="119" y="24"/>
                    <a:pt x="112" y="22"/>
                    <a:pt x="112" y="16"/>
                  </a:cubicBezTo>
                  <a:cubicBezTo>
                    <a:pt x="112" y="9"/>
                    <a:pt x="120" y="3"/>
                    <a:pt x="123" y="2"/>
                  </a:cubicBezTo>
                  <a:cubicBezTo>
                    <a:pt x="135" y="0"/>
                    <a:pt x="149" y="13"/>
                    <a:pt x="147" y="22"/>
                  </a:cubicBezTo>
                  <a:cubicBezTo>
                    <a:pt x="147" y="27"/>
                    <a:pt x="144" y="31"/>
                    <a:pt x="139" y="33"/>
                  </a:cubicBezTo>
                  <a:cubicBezTo>
                    <a:pt x="137" y="33"/>
                    <a:pt x="135" y="32"/>
                    <a:pt x="133" y="32"/>
                  </a:cubicBezTo>
                  <a:cubicBezTo>
                    <a:pt x="129" y="33"/>
                    <a:pt x="127" y="35"/>
                    <a:pt x="123" y="36"/>
                  </a:cubicBezTo>
                  <a:close/>
                  <a:moveTo>
                    <a:pt x="123" y="6"/>
                  </a:moveTo>
                  <a:cubicBezTo>
                    <a:pt x="120" y="8"/>
                    <a:pt x="114" y="14"/>
                    <a:pt x="117" y="19"/>
                  </a:cubicBezTo>
                  <a:cubicBezTo>
                    <a:pt x="121" y="15"/>
                    <a:pt x="135" y="20"/>
                    <a:pt x="133" y="28"/>
                  </a:cubicBezTo>
                  <a:cubicBezTo>
                    <a:pt x="136" y="29"/>
                    <a:pt x="138" y="29"/>
                    <a:pt x="140" y="29"/>
                  </a:cubicBezTo>
                  <a:cubicBezTo>
                    <a:pt x="151" y="19"/>
                    <a:pt x="134" y="3"/>
                    <a:pt x="123" y="6"/>
                  </a:cubicBezTo>
                  <a:close/>
                  <a:moveTo>
                    <a:pt x="118" y="24"/>
                  </a:moveTo>
                  <a:cubicBezTo>
                    <a:pt x="118" y="27"/>
                    <a:pt x="121" y="27"/>
                    <a:pt x="121" y="30"/>
                  </a:cubicBezTo>
                  <a:cubicBezTo>
                    <a:pt x="120" y="32"/>
                    <a:pt x="116" y="34"/>
                    <a:pt x="119" y="36"/>
                  </a:cubicBezTo>
                  <a:cubicBezTo>
                    <a:pt x="120" y="33"/>
                    <a:pt x="122" y="31"/>
                    <a:pt x="124" y="30"/>
                  </a:cubicBezTo>
                  <a:cubicBezTo>
                    <a:pt x="126" y="32"/>
                    <a:pt x="127" y="31"/>
                    <a:pt x="129" y="31"/>
                  </a:cubicBezTo>
                  <a:cubicBezTo>
                    <a:pt x="133" y="24"/>
                    <a:pt x="122" y="18"/>
                    <a:pt x="118" y="24"/>
                  </a:cubicBezTo>
                  <a:close/>
                  <a:moveTo>
                    <a:pt x="136" y="124"/>
                  </a:moveTo>
                  <a:cubicBezTo>
                    <a:pt x="140" y="113"/>
                    <a:pt x="147" y="102"/>
                    <a:pt x="148" y="90"/>
                  </a:cubicBezTo>
                  <a:cubicBezTo>
                    <a:pt x="149" y="85"/>
                    <a:pt x="147" y="79"/>
                    <a:pt x="149" y="74"/>
                  </a:cubicBezTo>
                  <a:cubicBezTo>
                    <a:pt x="146" y="62"/>
                    <a:pt x="138" y="51"/>
                    <a:pt x="126" y="43"/>
                  </a:cubicBezTo>
                  <a:cubicBezTo>
                    <a:pt x="119" y="39"/>
                    <a:pt x="112" y="38"/>
                    <a:pt x="105" y="35"/>
                  </a:cubicBezTo>
                  <a:cubicBezTo>
                    <a:pt x="102" y="34"/>
                    <a:pt x="100" y="32"/>
                    <a:pt x="98" y="31"/>
                  </a:cubicBezTo>
                  <a:cubicBezTo>
                    <a:pt x="87" y="28"/>
                    <a:pt x="80" y="31"/>
                    <a:pt x="73" y="36"/>
                  </a:cubicBezTo>
                  <a:cubicBezTo>
                    <a:pt x="52" y="49"/>
                    <a:pt x="35" y="85"/>
                    <a:pt x="23" y="111"/>
                  </a:cubicBezTo>
                  <a:cubicBezTo>
                    <a:pt x="22" y="114"/>
                    <a:pt x="21" y="117"/>
                    <a:pt x="20" y="121"/>
                  </a:cubicBezTo>
                  <a:cubicBezTo>
                    <a:pt x="19" y="120"/>
                    <a:pt x="17" y="124"/>
                    <a:pt x="17" y="124"/>
                  </a:cubicBezTo>
                  <a:cubicBezTo>
                    <a:pt x="17" y="124"/>
                    <a:pt x="17" y="124"/>
                    <a:pt x="18" y="124"/>
                  </a:cubicBezTo>
                  <a:cubicBezTo>
                    <a:pt x="52" y="139"/>
                    <a:pt x="88" y="154"/>
                    <a:pt x="122" y="166"/>
                  </a:cubicBezTo>
                  <a:cubicBezTo>
                    <a:pt x="126" y="152"/>
                    <a:pt x="131" y="138"/>
                    <a:pt x="136" y="124"/>
                  </a:cubicBezTo>
                  <a:close/>
                  <a:moveTo>
                    <a:pt x="123" y="172"/>
                  </a:moveTo>
                  <a:cubicBezTo>
                    <a:pt x="108" y="163"/>
                    <a:pt x="92" y="158"/>
                    <a:pt x="76" y="152"/>
                  </a:cubicBezTo>
                  <a:cubicBezTo>
                    <a:pt x="56" y="144"/>
                    <a:pt x="35" y="135"/>
                    <a:pt x="11" y="125"/>
                  </a:cubicBezTo>
                  <a:cubicBezTo>
                    <a:pt x="10" y="127"/>
                    <a:pt x="9" y="127"/>
                    <a:pt x="8" y="128"/>
                  </a:cubicBezTo>
                  <a:cubicBezTo>
                    <a:pt x="10" y="130"/>
                    <a:pt x="7" y="132"/>
                    <a:pt x="7" y="134"/>
                  </a:cubicBezTo>
                  <a:cubicBezTo>
                    <a:pt x="8" y="134"/>
                    <a:pt x="10" y="136"/>
                    <a:pt x="10" y="135"/>
                  </a:cubicBezTo>
                  <a:cubicBezTo>
                    <a:pt x="9" y="134"/>
                    <a:pt x="11" y="131"/>
                    <a:pt x="13" y="132"/>
                  </a:cubicBezTo>
                  <a:cubicBezTo>
                    <a:pt x="14" y="134"/>
                    <a:pt x="11" y="137"/>
                    <a:pt x="15" y="138"/>
                  </a:cubicBezTo>
                  <a:cubicBezTo>
                    <a:pt x="15" y="136"/>
                    <a:pt x="16" y="135"/>
                    <a:pt x="18" y="135"/>
                  </a:cubicBezTo>
                  <a:cubicBezTo>
                    <a:pt x="19" y="137"/>
                    <a:pt x="19" y="135"/>
                    <a:pt x="21" y="136"/>
                  </a:cubicBezTo>
                  <a:cubicBezTo>
                    <a:pt x="22" y="138"/>
                    <a:pt x="22" y="140"/>
                    <a:pt x="23" y="141"/>
                  </a:cubicBezTo>
                  <a:cubicBezTo>
                    <a:pt x="24" y="141"/>
                    <a:pt x="24" y="137"/>
                    <a:pt x="26" y="139"/>
                  </a:cubicBezTo>
                  <a:cubicBezTo>
                    <a:pt x="27" y="140"/>
                    <a:pt x="28" y="142"/>
                    <a:pt x="29" y="144"/>
                  </a:cubicBezTo>
                  <a:cubicBezTo>
                    <a:pt x="32" y="145"/>
                    <a:pt x="31" y="145"/>
                    <a:pt x="33" y="146"/>
                  </a:cubicBezTo>
                  <a:cubicBezTo>
                    <a:pt x="35" y="144"/>
                    <a:pt x="31" y="144"/>
                    <a:pt x="32" y="143"/>
                  </a:cubicBezTo>
                  <a:cubicBezTo>
                    <a:pt x="33" y="142"/>
                    <a:pt x="33" y="142"/>
                    <a:pt x="35" y="142"/>
                  </a:cubicBezTo>
                  <a:cubicBezTo>
                    <a:pt x="34" y="144"/>
                    <a:pt x="38" y="144"/>
                    <a:pt x="36" y="147"/>
                  </a:cubicBezTo>
                  <a:cubicBezTo>
                    <a:pt x="38" y="148"/>
                    <a:pt x="39" y="147"/>
                    <a:pt x="40" y="149"/>
                  </a:cubicBezTo>
                  <a:cubicBezTo>
                    <a:pt x="40" y="147"/>
                    <a:pt x="42" y="147"/>
                    <a:pt x="43" y="147"/>
                  </a:cubicBezTo>
                  <a:cubicBezTo>
                    <a:pt x="44" y="148"/>
                    <a:pt x="43" y="149"/>
                    <a:pt x="43" y="150"/>
                  </a:cubicBezTo>
                  <a:cubicBezTo>
                    <a:pt x="45" y="151"/>
                    <a:pt x="46" y="151"/>
                    <a:pt x="48" y="150"/>
                  </a:cubicBezTo>
                  <a:cubicBezTo>
                    <a:pt x="48" y="152"/>
                    <a:pt x="50" y="153"/>
                    <a:pt x="52" y="154"/>
                  </a:cubicBezTo>
                  <a:cubicBezTo>
                    <a:pt x="53" y="153"/>
                    <a:pt x="54" y="151"/>
                    <a:pt x="55" y="152"/>
                  </a:cubicBezTo>
                  <a:cubicBezTo>
                    <a:pt x="56" y="153"/>
                    <a:pt x="55" y="154"/>
                    <a:pt x="54" y="155"/>
                  </a:cubicBezTo>
                  <a:cubicBezTo>
                    <a:pt x="66" y="159"/>
                    <a:pt x="74" y="162"/>
                    <a:pt x="85" y="167"/>
                  </a:cubicBezTo>
                  <a:cubicBezTo>
                    <a:pt x="86" y="165"/>
                    <a:pt x="87" y="164"/>
                    <a:pt x="89" y="165"/>
                  </a:cubicBezTo>
                  <a:cubicBezTo>
                    <a:pt x="90" y="166"/>
                    <a:pt x="88" y="168"/>
                    <a:pt x="89" y="169"/>
                  </a:cubicBezTo>
                  <a:cubicBezTo>
                    <a:pt x="92" y="171"/>
                    <a:pt x="92" y="167"/>
                    <a:pt x="94" y="168"/>
                  </a:cubicBezTo>
                  <a:cubicBezTo>
                    <a:pt x="95" y="169"/>
                    <a:pt x="96" y="169"/>
                    <a:pt x="95" y="171"/>
                  </a:cubicBezTo>
                  <a:cubicBezTo>
                    <a:pt x="96" y="172"/>
                    <a:pt x="96" y="169"/>
                    <a:pt x="98" y="170"/>
                  </a:cubicBezTo>
                  <a:cubicBezTo>
                    <a:pt x="99" y="170"/>
                    <a:pt x="99" y="172"/>
                    <a:pt x="100" y="173"/>
                  </a:cubicBezTo>
                  <a:cubicBezTo>
                    <a:pt x="102" y="173"/>
                    <a:pt x="104" y="172"/>
                    <a:pt x="104" y="174"/>
                  </a:cubicBezTo>
                  <a:cubicBezTo>
                    <a:pt x="105" y="173"/>
                    <a:pt x="106" y="171"/>
                    <a:pt x="108" y="172"/>
                  </a:cubicBezTo>
                  <a:cubicBezTo>
                    <a:pt x="109" y="174"/>
                    <a:pt x="108" y="176"/>
                    <a:pt x="107" y="176"/>
                  </a:cubicBezTo>
                  <a:cubicBezTo>
                    <a:pt x="109" y="177"/>
                    <a:pt x="109" y="177"/>
                    <a:pt x="111" y="178"/>
                  </a:cubicBezTo>
                  <a:cubicBezTo>
                    <a:pt x="111" y="177"/>
                    <a:pt x="112" y="176"/>
                    <a:pt x="113" y="176"/>
                  </a:cubicBezTo>
                  <a:cubicBezTo>
                    <a:pt x="115" y="177"/>
                    <a:pt x="113" y="179"/>
                    <a:pt x="115" y="180"/>
                  </a:cubicBezTo>
                  <a:cubicBezTo>
                    <a:pt x="116" y="179"/>
                    <a:pt x="116" y="177"/>
                    <a:pt x="118" y="178"/>
                  </a:cubicBezTo>
                  <a:cubicBezTo>
                    <a:pt x="118" y="181"/>
                    <a:pt x="122" y="183"/>
                    <a:pt x="125" y="183"/>
                  </a:cubicBezTo>
                  <a:cubicBezTo>
                    <a:pt x="126" y="181"/>
                    <a:pt x="124" y="181"/>
                    <a:pt x="125" y="179"/>
                  </a:cubicBezTo>
                  <a:cubicBezTo>
                    <a:pt x="127" y="178"/>
                    <a:pt x="129" y="177"/>
                    <a:pt x="130" y="174"/>
                  </a:cubicBezTo>
                  <a:cubicBezTo>
                    <a:pt x="128" y="171"/>
                    <a:pt x="126" y="171"/>
                    <a:pt x="123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2" name="Freeform 473"/>
            <p:cNvSpPr>
              <a:spLocks noEditPoints="1"/>
            </p:cNvSpPr>
            <p:nvPr/>
          </p:nvSpPr>
          <p:spPr bwMode="auto">
            <a:xfrm>
              <a:off x="5527816" y="864824"/>
              <a:ext cx="253911" cy="240822"/>
            </a:xfrm>
            <a:custGeom>
              <a:avLst/>
              <a:gdLst>
                <a:gd name="T0" fmla="*/ 13 w 41"/>
                <a:gd name="T1" fmla="*/ 25 h 39"/>
                <a:gd name="T2" fmla="*/ 15 w 41"/>
                <a:gd name="T3" fmla="*/ 0 h 39"/>
                <a:gd name="T4" fmla="*/ 36 w 41"/>
                <a:gd name="T5" fmla="*/ 11 h 39"/>
                <a:gd name="T6" fmla="*/ 34 w 41"/>
                <a:gd name="T7" fmla="*/ 35 h 39"/>
                <a:gd name="T8" fmla="*/ 30 w 41"/>
                <a:gd name="T9" fmla="*/ 32 h 39"/>
                <a:gd name="T10" fmla="*/ 29 w 41"/>
                <a:gd name="T11" fmla="*/ 27 h 39"/>
                <a:gd name="T12" fmla="*/ 38 w 41"/>
                <a:gd name="T13" fmla="*/ 12 h 39"/>
                <a:gd name="T14" fmla="*/ 29 w 41"/>
                <a:gd name="T15" fmla="*/ 30 h 39"/>
                <a:gd name="T16" fmla="*/ 28 w 41"/>
                <a:gd name="T17" fmla="*/ 28 h 39"/>
                <a:gd name="T18" fmla="*/ 37 w 41"/>
                <a:gd name="T19" fmla="*/ 13 h 39"/>
                <a:gd name="T20" fmla="*/ 32 w 41"/>
                <a:gd name="T21" fmla="*/ 18 h 39"/>
                <a:gd name="T22" fmla="*/ 27 w 41"/>
                <a:gd name="T23" fmla="*/ 23 h 39"/>
                <a:gd name="T24" fmla="*/ 31 w 41"/>
                <a:gd name="T25" fmla="*/ 18 h 39"/>
                <a:gd name="T26" fmla="*/ 26 w 41"/>
                <a:gd name="T27" fmla="*/ 25 h 39"/>
                <a:gd name="T28" fmla="*/ 25 w 41"/>
                <a:gd name="T29" fmla="*/ 25 h 39"/>
                <a:gd name="T30" fmla="*/ 29 w 41"/>
                <a:gd name="T31" fmla="*/ 18 h 39"/>
                <a:gd name="T32" fmla="*/ 30 w 41"/>
                <a:gd name="T33" fmla="*/ 13 h 39"/>
                <a:gd name="T34" fmla="*/ 22 w 41"/>
                <a:gd name="T35" fmla="*/ 29 h 39"/>
                <a:gd name="T36" fmla="*/ 26 w 41"/>
                <a:gd name="T37" fmla="*/ 20 h 39"/>
                <a:gd name="T38" fmla="*/ 21 w 41"/>
                <a:gd name="T39" fmla="*/ 24 h 39"/>
                <a:gd name="T40" fmla="*/ 26 w 41"/>
                <a:gd name="T41" fmla="*/ 16 h 39"/>
                <a:gd name="T42" fmla="*/ 23 w 41"/>
                <a:gd name="T43" fmla="*/ 23 h 39"/>
                <a:gd name="T44" fmla="*/ 28 w 41"/>
                <a:gd name="T45" fmla="*/ 14 h 39"/>
                <a:gd name="T46" fmla="*/ 27 w 41"/>
                <a:gd name="T47" fmla="*/ 13 h 39"/>
                <a:gd name="T48" fmla="*/ 20 w 41"/>
                <a:gd name="T49" fmla="*/ 29 h 39"/>
                <a:gd name="T50" fmla="*/ 16 w 41"/>
                <a:gd name="T51" fmla="*/ 23 h 39"/>
                <a:gd name="T52" fmla="*/ 17 w 41"/>
                <a:gd name="T53" fmla="*/ 32 h 39"/>
                <a:gd name="T54" fmla="*/ 17 w 41"/>
                <a:gd name="T55" fmla="*/ 32 h 39"/>
                <a:gd name="T56" fmla="*/ 18 w 41"/>
                <a:gd name="T57" fmla="*/ 20 h 39"/>
                <a:gd name="T58" fmla="*/ 18 w 41"/>
                <a:gd name="T59" fmla="*/ 20 h 39"/>
                <a:gd name="T60" fmla="*/ 17 w 41"/>
                <a:gd name="T61" fmla="*/ 29 h 39"/>
                <a:gd name="T62" fmla="*/ 25 w 41"/>
                <a:gd name="T63" fmla="*/ 13 h 39"/>
                <a:gd name="T64" fmla="*/ 16 w 41"/>
                <a:gd name="T65" fmla="*/ 32 h 39"/>
                <a:gd name="T66" fmla="*/ 14 w 41"/>
                <a:gd name="T67" fmla="*/ 34 h 39"/>
                <a:gd name="T68" fmla="*/ 14 w 41"/>
                <a:gd name="T69" fmla="*/ 29 h 39"/>
                <a:gd name="T70" fmla="*/ 15 w 41"/>
                <a:gd name="T71" fmla="*/ 26 h 39"/>
                <a:gd name="T72" fmla="*/ 21 w 41"/>
                <a:gd name="T73" fmla="*/ 13 h 39"/>
                <a:gd name="T74" fmla="*/ 14 w 41"/>
                <a:gd name="T75" fmla="*/ 23 h 39"/>
                <a:gd name="T76" fmla="*/ 20 w 41"/>
                <a:gd name="T77" fmla="*/ 12 h 39"/>
                <a:gd name="T78" fmla="*/ 16 w 41"/>
                <a:gd name="T79" fmla="*/ 22 h 39"/>
                <a:gd name="T80" fmla="*/ 17 w 41"/>
                <a:gd name="T81" fmla="*/ 20 h 39"/>
                <a:gd name="T82" fmla="*/ 19 w 41"/>
                <a:gd name="T83" fmla="*/ 16 h 39"/>
                <a:gd name="T84" fmla="*/ 11 w 41"/>
                <a:gd name="T85" fmla="*/ 22 h 39"/>
                <a:gd name="T86" fmla="*/ 19 w 41"/>
                <a:gd name="T87" fmla="*/ 10 h 39"/>
                <a:gd name="T88" fmla="*/ 15 w 41"/>
                <a:gd name="T89" fmla="*/ 15 h 39"/>
                <a:gd name="T90" fmla="*/ 15 w 41"/>
                <a:gd name="T91" fmla="*/ 9 h 39"/>
                <a:gd name="T92" fmla="*/ 16 w 41"/>
                <a:gd name="T93" fmla="*/ 5 h 39"/>
                <a:gd name="T94" fmla="*/ 14 w 41"/>
                <a:gd name="T95" fmla="*/ 18 h 39"/>
                <a:gd name="T96" fmla="*/ 13 w 41"/>
                <a:gd name="T97" fmla="*/ 19 h 39"/>
                <a:gd name="T98" fmla="*/ 14 w 41"/>
                <a:gd name="T99" fmla="*/ 16 h 39"/>
                <a:gd name="T100" fmla="*/ 16 w 41"/>
                <a:gd name="T101" fmla="*/ 9 h 39"/>
                <a:gd name="T102" fmla="*/ 12 w 41"/>
                <a:gd name="T103" fmla="*/ 14 h 39"/>
                <a:gd name="T104" fmla="*/ 6 w 41"/>
                <a:gd name="T105" fmla="*/ 15 h 39"/>
                <a:gd name="T106" fmla="*/ 16 w 41"/>
                <a:gd name="T107" fmla="*/ 3 h 39"/>
                <a:gd name="T108" fmla="*/ 2 w 41"/>
                <a:gd name="T109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1" h="39">
                  <a:moveTo>
                    <a:pt x="22" y="29"/>
                  </a:moveTo>
                  <a:cubicBezTo>
                    <a:pt x="19" y="32"/>
                    <a:pt x="17" y="35"/>
                    <a:pt x="15" y="39"/>
                  </a:cubicBezTo>
                  <a:cubicBezTo>
                    <a:pt x="13" y="38"/>
                    <a:pt x="13" y="36"/>
                    <a:pt x="13" y="35"/>
                  </a:cubicBezTo>
                  <a:cubicBezTo>
                    <a:pt x="13" y="32"/>
                    <a:pt x="13" y="28"/>
                    <a:pt x="13" y="25"/>
                  </a:cubicBezTo>
                  <a:cubicBezTo>
                    <a:pt x="11" y="23"/>
                    <a:pt x="8" y="21"/>
                    <a:pt x="6" y="20"/>
                  </a:cubicBezTo>
                  <a:cubicBezTo>
                    <a:pt x="4" y="18"/>
                    <a:pt x="1" y="17"/>
                    <a:pt x="0" y="14"/>
                  </a:cubicBezTo>
                  <a:cubicBezTo>
                    <a:pt x="4" y="13"/>
                    <a:pt x="9" y="13"/>
                    <a:pt x="14" y="13"/>
                  </a:cubicBezTo>
                  <a:cubicBezTo>
                    <a:pt x="15" y="9"/>
                    <a:pt x="14" y="4"/>
                    <a:pt x="15" y="0"/>
                  </a:cubicBezTo>
                  <a:cubicBezTo>
                    <a:pt x="16" y="1"/>
                    <a:pt x="17" y="3"/>
                    <a:pt x="18" y="4"/>
                  </a:cubicBezTo>
                  <a:cubicBezTo>
                    <a:pt x="19" y="6"/>
                    <a:pt x="20" y="7"/>
                    <a:pt x="21" y="9"/>
                  </a:cubicBezTo>
                  <a:cubicBezTo>
                    <a:pt x="21" y="10"/>
                    <a:pt x="22" y="11"/>
                    <a:pt x="23" y="12"/>
                  </a:cubicBezTo>
                  <a:cubicBezTo>
                    <a:pt x="27" y="12"/>
                    <a:pt x="32" y="11"/>
                    <a:pt x="36" y="11"/>
                  </a:cubicBezTo>
                  <a:cubicBezTo>
                    <a:pt x="38" y="10"/>
                    <a:pt x="39" y="10"/>
                    <a:pt x="41" y="10"/>
                  </a:cubicBezTo>
                  <a:cubicBezTo>
                    <a:pt x="40" y="13"/>
                    <a:pt x="37" y="15"/>
                    <a:pt x="35" y="17"/>
                  </a:cubicBezTo>
                  <a:cubicBezTo>
                    <a:pt x="33" y="18"/>
                    <a:pt x="31" y="20"/>
                    <a:pt x="28" y="22"/>
                  </a:cubicBezTo>
                  <a:cubicBezTo>
                    <a:pt x="30" y="26"/>
                    <a:pt x="33" y="30"/>
                    <a:pt x="34" y="35"/>
                  </a:cubicBezTo>
                  <a:cubicBezTo>
                    <a:pt x="34" y="35"/>
                    <a:pt x="33" y="35"/>
                    <a:pt x="31" y="34"/>
                  </a:cubicBezTo>
                  <a:cubicBezTo>
                    <a:pt x="28" y="33"/>
                    <a:pt x="25" y="32"/>
                    <a:pt x="22" y="29"/>
                  </a:cubicBezTo>
                  <a:close/>
                  <a:moveTo>
                    <a:pt x="32" y="32"/>
                  </a:moveTo>
                  <a:cubicBezTo>
                    <a:pt x="31" y="32"/>
                    <a:pt x="30" y="32"/>
                    <a:pt x="30" y="32"/>
                  </a:cubicBezTo>
                  <a:cubicBezTo>
                    <a:pt x="31" y="33"/>
                    <a:pt x="31" y="33"/>
                    <a:pt x="32" y="33"/>
                  </a:cubicBezTo>
                  <a:cubicBezTo>
                    <a:pt x="32" y="33"/>
                    <a:pt x="32" y="33"/>
                    <a:pt x="32" y="32"/>
                  </a:cubicBezTo>
                  <a:close/>
                  <a:moveTo>
                    <a:pt x="29" y="26"/>
                  </a:moveTo>
                  <a:cubicBezTo>
                    <a:pt x="29" y="26"/>
                    <a:pt x="28" y="27"/>
                    <a:pt x="29" y="27"/>
                  </a:cubicBezTo>
                  <a:cubicBezTo>
                    <a:pt x="30" y="28"/>
                    <a:pt x="30" y="30"/>
                    <a:pt x="31" y="30"/>
                  </a:cubicBezTo>
                  <a:cubicBezTo>
                    <a:pt x="30" y="29"/>
                    <a:pt x="30" y="27"/>
                    <a:pt x="29" y="26"/>
                  </a:cubicBezTo>
                  <a:close/>
                  <a:moveTo>
                    <a:pt x="37" y="12"/>
                  </a:move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9" y="12"/>
                    <a:pt x="39" y="11"/>
                  </a:cubicBezTo>
                  <a:cubicBezTo>
                    <a:pt x="38" y="11"/>
                    <a:pt x="38" y="11"/>
                    <a:pt x="37" y="12"/>
                  </a:cubicBezTo>
                  <a:close/>
                  <a:moveTo>
                    <a:pt x="24" y="28"/>
                  </a:moveTo>
                  <a:cubicBezTo>
                    <a:pt x="25" y="29"/>
                    <a:pt x="27" y="30"/>
                    <a:pt x="29" y="30"/>
                  </a:cubicBezTo>
                  <a:cubicBezTo>
                    <a:pt x="27" y="30"/>
                    <a:pt x="25" y="28"/>
                    <a:pt x="24" y="28"/>
                  </a:cubicBezTo>
                  <a:close/>
                  <a:moveTo>
                    <a:pt x="28" y="28"/>
                  </a:moveTo>
                  <a:cubicBezTo>
                    <a:pt x="28" y="29"/>
                    <a:pt x="28" y="29"/>
                    <a:pt x="29" y="29"/>
                  </a:cubicBezTo>
                  <a:cubicBezTo>
                    <a:pt x="29" y="29"/>
                    <a:pt x="28" y="28"/>
                    <a:pt x="28" y="28"/>
                  </a:cubicBezTo>
                  <a:close/>
                  <a:moveTo>
                    <a:pt x="36" y="12"/>
                  </a:moveTo>
                  <a:cubicBezTo>
                    <a:pt x="35" y="12"/>
                    <a:pt x="35" y="12"/>
                    <a:pt x="35" y="12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6" y="14"/>
                    <a:pt x="36" y="14"/>
                    <a:pt x="37" y="13"/>
                  </a:cubicBezTo>
                  <a:cubicBezTo>
                    <a:pt x="36" y="13"/>
                    <a:pt x="36" y="12"/>
                    <a:pt x="36" y="12"/>
                  </a:cubicBezTo>
                  <a:close/>
                  <a:moveTo>
                    <a:pt x="32" y="18"/>
                  </a:moveTo>
                  <a:cubicBezTo>
                    <a:pt x="32" y="17"/>
                    <a:pt x="33" y="17"/>
                    <a:pt x="33" y="16"/>
                  </a:cubicBezTo>
                  <a:cubicBezTo>
                    <a:pt x="32" y="16"/>
                    <a:pt x="31" y="17"/>
                    <a:pt x="32" y="18"/>
                  </a:cubicBezTo>
                  <a:close/>
                  <a:moveTo>
                    <a:pt x="34" y="13"/>
                  </a:moveTo>
                  <a:cubicBezTo>
                    <a:pt x="34" y="13"/>
                    <a:pt x="35" y="13"/>
                    <a:pt x="35" y="12"/>
                  </a:cubicBezTo>
                  <a:cubicBezTo>
                    <a:pt x="34" y="12"/>
                    <a:pt x="33" y="12"/>
                    <a:pt x="34" y="13"/>
                  </a:cubicBezTo>
                  <a:close/>
                  <a:moveTo>
                    <a:pt x="27" y="23"/>
                  </a:moveTo>
                  <a:cubicBezTo>
                    <a:pt x="27" y="23"/>
                    <a:pt x="28" y="24"/>
                    <a:pt x="28" y="24"/>
                  </a:cubicBezTo>
                  <a:cubicBezTo>
                    <a:pt x="28" y="24"/>
                    <a:pt x="28" y="23"/>
                    <a:pt x="27" y="23"/>
                  </a:cubicBezTo>
                  <a:close/>
                  <a:moveTo>
                    <a:pt x="30" y="18"/>
                  </a:moveTo>
                  <a:cubicBezTo>
                    <a:pt x="31" y="19"/>
                    <a:pt x="31" y="18"/>
                    <a:pt x="31" y="18"/>
                  </a:cubicBezTo>
                  <a:cubicBezTo>
                    <a:pt x="31" y="18"/>
                    <a:pt x="30" y="18"/>
                    <a:pt x="30" y="18"/>
                  </a:cubicBezTo>
                  <a:close/>
                  <a:moveTo>
                    <a:pt x="26" y="25"/>
                  </a:moveTo>
                  <a:cubicBezTo>
                    <a:pt x="26" y="25"/>
                    <a:pt x="27" y="26"/>
                    <a:pt x="27" y="26"/>
                  </a:cubicBezTo>
                  <a:cubicBezTo>
                    <a:pt x="27" y="25"/>
                    <a:pt x="26" y="25"/>
                    <a:pt x="26" y="25"/>
                  </a:cubicBezTo>
                  <a:close/>
                  <a:moveTo>
                    <a:pt x="25" y="25"/>
                  </a:moveTo>
                  <a:cubicBezTo>
                    <a:pt x="25" y="25"/>
                    <a:pt x="24" y="25"/>
                    <a:pt x="24" y="26"/>
                  </a:cubicBezTo>
                  <a:cubicBezTo>
                    <a:pt x="25" y="26"/>
                    <a:pt x="26" y="27"/>
                    <a:pt x="26" y="26"/>
                  </a:cubicBezTo>
                  <a:cubicBezTo>
                    <a:pt x="26" y="26"/>
                    <a:pt x="26" y="26"/>
                    <a:pt x="25" y="25"/>
                  </a:cubicBezTo>
                  <a:close/>
                  <a:moveTo>
                    <a:pt x="29" y="18"/>
                  </a:moveTo>
                  <a:cubicBezTo>
                    <a:pt x="28" y="18"/>
                    <a:pt x="27" y="17"/>
                    <a:pt x="27" y="18"/>
                  </a:cubicBezTo>
                  <a:cubicBezTo>
                    <a:pt x="28" y="18"/>
                    <a:pt x="29" y="19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lose/>
                  <a:moveTo>
                    <a:pt x="29" y="16"/>
                  </a:moveTo>
                  <a:cubicBezTo>
                    <a:pt x="29" y="16"/>
                    <a:pt x="30" y="16"/>
                    <a:pt x="30" y="16"/>
                  </a:cubicBezTo>
                  <a:cubicBezTo>
                    <a:pt x="30" y="16"/>
                    <a:pt x="29" y="15"/>
                    <a:pt x="29" y="16"/>
                  </a:cubicBezTo>
                  <a:close/>
                  <a:moveTo>
                    <a:pt x="30" y="13"/>
                  </a:moveTo>
                  <a:cubicBezTo>
                    <a:pt x="31" y="13"/>
                    <a:pt x="31" y="13"/>
                    <a:pt x="32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3"/>
                    <a:pt x="30" y="12"/>
                    <a:pt x="30" y="13"/>
                  </a:cubicBezTo>
                  <a:close/>
                  <a:moveTo>
                    <a:pt x="22" y="29"/>
                  </a:moveTo>
                  <a:cubicBezTo>
                    <a:pt x="22" y="29"/>
                    <a:pt x="23" y="29"/>
                    <a:pt x="23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3" y="28"/>
                    <a:pt x="22" y="28"/>
                    <a:pt x="22" y="29"/>
                  </a:cubicBezTo>
                  <a:close/>
                  <a:moveTo>
                    <a:pt x="26" y="20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6" y="22"/>
                    <a:pt x="26" y="21"/>
                  </a:cubicBezTo>
                  <a:cubicBezTo>
                    <a:pt x="26" y="21"/>
                    <a:pt x="26" y="21"/>
                    <a:pt x="26" y="20"/>
                  </a:cubicBezTo>
                  <a:close/>
                  <a:moveTo>
                    <a:pt x="21" y="24"/>
                  </a:moveTo>
                  <a:cubicBezTo>
                    <a:pt x="22" y="25"/>
                    <a:pt x="23" y="25"/>
                    <a:pt x="23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4"/>
                    <a:pt x="22" y="23"/>
                    <a:pt x="21" y="24"/>
                  </a:cubicBezTo>
                  <a:close/>
                  <a:moveTo>
                    <a:pt x="26" y="16"/>
                  </a:moveTo>
                  <a:cubicBezTo>
                    <a:pt x="26" y="16"/>
                    <a:pt x="27" y="17"/>
                    <a:pt x="27" y="16"/>
                  </a:cubicBezTo>
                  <a:cubicBezTo>
                    <a:pt x="27" y="16"/>
                    <a:pt x="26" y="16"/>
                    <a:pt x="26" y="16"/>
                  </a:cubicBezTo>
                  <a:close/>
                  <a:moveTo>
                    <a:pt x="23" y="22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4" y="23"/>
                  </a:cubicBezTo>
                  <a:cubicBezTo>
                    <a:pt x="24" y="23"/>
                    <a:pt x="23" y="23"/>
                    <a:pt x="23" y="22"/>
                  </a:cubicBezTo>
                  <a:close/>
                  <a:moveTo>
                    <a:pt x="26" y="14"/>
                  </a:move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4"/>
                    <a:pt x="27" y="13"/>
                    <a:pt x="26" y="14"/>
                  </a:cubicBezTo>
                  <a:close/>
                  <a:moveTo>
                    <a:pt x="28" y="13"/>
                  </a:moveTo>
                  <a:cubicBezTo>
                    <a:pt x="28" y="13"/>
                    <a:pt x="27" y="12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9"/>
                    <a:pt x="19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8"/>
                    <a:pt x="19" y="28"/>
                  </a:cubicBezTo>
                  <a:close/>
                  <a:moveTo>
                    <a:pt x="16" y="23"/>
                  </a:moveTo>
                  <a:cubicBezTo>
                    <a:pt x="17" y="25"/>
                    <a:pt x="20" y="26"/>
                    <a:pt x="21" y="26"/>
                  </a:cubicBezTo>
                  <a:cubicBezTo>
                    <a:pt x="20" y="25"/>
                    <a:pt x="17" y="22"/>
                    <a:pt x="16" y="23"/>
                  </a:cubicBezTo>
                  <a:close/>
                  <a:moveTo>
                    <a:pt x="20" y="17"/>
                  </a:moveTo>
                  <a:cubicBezTo>
                    <a:pt x="21" y="19"/>
                    <a:pt x="23" y="19"/>
                    <a:pt x="25" y="19"/>
                  </a:cubicBezTo>
                  <a:cubicBezTo>
                    <a:pt x="24" y="19"/>
                    <a:pt x="21" y="16"/>
                    <a:pt x="20" y="17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3"/>
                    <a:pt x="16" y="34"/>
                    <a:pt x="16" y="34"/>
                  </a:cubicBezTo>
                  <a:cubicBezTo>
                    <a:pt x="16" y="35"/>
                    <a:pt x="14" y="35"/>
                    <a:pt x="14" y="36"/>
                  </a:cubicBezTo>
                  <a:cubicBezTo>
                    <a:pt x="15" y="35"/>
                    <a:pt x="17" y="34"/>
                    <a:pt x="17" y="32"/>
                  </a:cubicBezTo>
                  <a:close/>
                  <a:moveTo>
                    <a:pt x="23" y="17"/>
                  </a:moveTo>
                  <a:cubicBezTo>
                    <a:pt x="23" y="17"/>
                    <a:pt x="24" y="19"/>
                    <a:pt x="24" y="18"/>
                  </a:cubicBezTo>
                  <a:cubicBezTo>
                    <a:pt x="24" y="18"/>
                    <a:pt x="23" y="17"/>
                    <a:pt x="23" y="17"/>
                  </a:cubicBezTo>
                  <a:close/>
                  <a:moveTo>
                    <a:pt x="18" y="20"/>
                  </a:moveTo>
                  <a:cubicBezTo>
                    <a:pt x="18" y="21"/>
                    <a:pt x="18" y="21"/>
                    <a:pt x="18" y="22"/>
                  </a:cubicBezTo>
                  <a:cubicBezTo>
                    <a:pt x="19" y="22"/>
                    <a:pt x="20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22"/>
                    <a:pt x="19" y="21"/>
                    <a:pt x="18" y="20"/>
                  </a:cubicBezTo>
                  <a:close/>
                  <a:moveTo>
                    <a:pt x="17" y="29"/>
                  </a:moveTo>
                  <a:cubicBezTo>
                    <a:pt x="16" y="29"/>
                    <a:pt x="17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17" y="29"/>
                    <a:pt x="17" y="29"/>
                    <a:pt x="17" y="29"/>
                  </a:cubicBezTo>
                  <a:close/>
                  <a:moveTo>
                    <a:pt x="25" y="13"/>
                  </a:moveTo>
                  <a:cubicBezTo>
                    <a:pt x="24" y="13"/>
                    <a:pt x="24" y="13"/>
                    <a:pt x="23" y="13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lose/>
                  <a:moveTo>
                    <a:pt x="14" y="31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5" y="33"/>
                    <a:pt x="15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2"/>
                    <a:pt x="15" y="31"/>
                    <a:pt x="14" y="31"/>
                  </a:cubicBezTo>
                  <a:close/>
                  <a:moveTo>
                    <a:pt x="14" y="34"/>
                  </a:moveTo>
                  <a:cubicBezTo>
                    <a:pt x="14" y="34"/>
                    <a:pt x="14" y="35"/>
                    <a:pt x="15" y="34"/>
                  </a:cubicBezTo>
                  <a:cubicBezTo>
                    <a:pt x="15" y="34"/>
                    <a:pt x="15" y="34"/>
                    <a:pt x="14" y="34"/>
                  </a:cubicBezTo>
                  <a:close/>
                  <a:moveTo>
                    <a:pt x="14" y="29"/>
                  </a:moveTo>
                  <a:cubicBezTo>
                    <a:pt x="14" y="29"/>
                    <a:pt x="14" y="30"/>
                    <a:pt x="14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29"/>
                    <a:pt x="14" y="29"/>
                  </a:cubicBezTo>
                  <a:close/>
                  <a:moveTo>
                    <a:pt x="15" y="26"/>
                  </a:moveTo>
                  <a:cubicBezTo>
                    <a:pt x="14" y="26"/>
                    <a:pt x="14" y="27"/>
                    <a:pt x="15" y="27"/>
                  </a:cubicBezTo>
                  <a:cubicBezTo>
                    <a:pt x="15" y="27"/>
                    <a:pt x="16" y="27"/>
                    <a:pt x="16" y="26"/>
                  </a:cubicBezTo>
                  <a:cubicBezTo>
                    <a:pt x="15" y="26"/>
                    <a:pt x="15" y="26"/>
                    <a:pt x="15" y="26"/>
                  </a:cubicBezTo>
                  <a:close/>
                  <a:moveTo>
                    <a:pt x="21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3"/>
                    <a:pt x="21" y="13"/>
                  </a:cubicBezTo>
                  <a:close/>
                  <a:moveTo>
                    <a:pt x="15" y="17"/>
                  </a:moveTo>
                  <a:cubicBezTo>
                    <a:pt x="16" y="18"/>
                    <a:pt x="18" y="19"/>
                    <a:pt x="20" y="19"/>
                  </a:cubicBezTo>
                  <a:cubicBezTo>
                    <a:pt x="18" y="18"/>
                    <a:pt x="16" y="17"/>
                    <a:pt x="15" y="17"/>
                  </a:cubicBezTo>
                  <a:close/>
                  <a:moveTo>
                    <a:pt x="14" y="23"/>
                  </a:moveTo>
                  <a:cubicBezTo>
                    <a:pt x="14" y="24"/>
                    <a:pt x="15" y="24"/>
                    <a:pt x="15" y="24"/>
                  </a:cubicBezTo>
                  <a:cubicBezTo>
                    <a:pt x="15" y="24"/>
                    <a:pt x="15" y="24"/>
                    <a:pt x="14" y="23"/>
                  </a:cubicBezTo>
                  <a:close/>
                  <a:moveTo>
                    <a:pt x="20" y="10"/>
                  </a:moveTo>
                  <a:cubicBezTo>
                    <a:pt x="20" y="11"/>
                    <a:pt x="21" y="12"/>
                    <a:pt x="20" y="12"/>
                  </a:cubicBezTo>
                  <a:cubicBezTo>
                    <a:pt x="20" y="12"/>
                    <a:pt x="21" y="12"/>
                    <a:pt x="22" y="12"/>
                  </a:cubicBezTo>
                  <a:cubicBezTo>
                    <a:pt x="21" y="11"/>
                    <a:pt x="21" y="11"/>
                    <a:pt x="20" y="10"/>
                  </a:cubicBezTo>
                  <a:close/>
                  <a:moveTo>
                    <a:pt x="14" y="21"/>
                  </a:moveTo>
                  <a:cubicBezTo>
                    <a:pt x="14" y="22"/>
                    <a:pt x="16" y="23"/>
                    <a:pt x="16" y="22"/>
                  </a:cubicBezTo>
                  <a:cubicBezTo>
                    <a:pt x="16" y="22"/>
                    <a:pt x="15" y="21"/>
                    <a:pt x="14" y="21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20"/>
                  </a:cubicBezTo>
                  <a:cubicBezTo>
                    <a:pt x="15" y="20"/>
                    <a:pt x="16" y="21"/>
                    <a:pt x="17" y="20"/>
                  </a:cubicBezTo>
                  <a:cubicBezTo>
                    <a:pt x="16" y="19"/>
                    <a:pt x="16" y="18"/>
                    <a:pt x="15" y="18"/>
                  </a:cubicBezTo>
                  <a:close/>
                  <a:moveTo>
                    <a:pt x="17" y="14"/>
                  </a:moveTo>
                  <a:cubicBezTo>
                    <a:pt x="16" y="14"/>
                    <a:pt x="16" y="14"/>
                    <a:pt x="15" y="14"/>
                  </a:cubicBezTo>
                  <a:cubicBezTo>
                    <a:pt x="16" y="15"/>
                    <a:pt x="18" y="16"/>
                    <a:pt x="19" y="16"/>
                  </a:cubicBezTo>
                  <a:cubicBezTo>
                    <a:pt x="18" y="15"/>
                    <a:pt x="18" y="14"/>
                    <a:pt x="17" y="14"/>
                  </a:cubicBezTo>
                  <a:close/>
                  <a:moveTo>
                    <a:pt x="11" y="22"/>
                  </a:moveTo>
                  <a:cubicBezTo>
                    <a:pt x="11" y="22"/>
                    <a:pt x="13" y="23"/>
                    <a:pt x="13" y="23"/>
                  </a:cubicBezTo>
                  <a:cubicBezTo>
                    <a:pt x="13" y="23"/>
                    <a:pt x="12" y="21"/>
                    <a:pt x="11" y="22"/>
                  </a:cubicBezTo>
                  <a:close/>
                  <a:moveTo>
                    <a:pt x="1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2"/>
                    <a:pt x="18" y="1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15" y="15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6"/>
                    <a:pt x="16" y="16"/>
                  </a:cubicBezTo>
                  <a:lnTo>
                    <a:pt x="15" y="15"/>
                  </a:lnTo>
                  <a:close/>
                  <a:moveTo>
                    <a:pt x="15" y="9"/>
                  </a:moveTo>
                  <a:cubicBezTo>
                    <a:pt x="15" y="10"/>
                    <a:pt x="16" y="10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1"/>
                    <a:pt x="17" y="10"/>
                    <a:pt x="15" y="9"/>
                  </a:cubicBezTo>
                  <a:close/>
                  <a:moveTo>
                    <a:pt x="16" y="5"/>
                  </a:moveTo>
                  <a:cubicBezTo>
                    <a:pt x="15" y="7"/>
                    <a:pt x="18" y="8"/>
                    <a:pt x="19" y="9"/>
                  </a:cubicBezTo>
                  <a:cubicBezTo>
                    <a:pt x="18" y="7"/>
                    <a:pt x="18" y="6"/>
                    <a:pt x="16" y="5"/>
                  </a:cubicBezTo>
                  <a:close/>
                  <a:moveTo>
                    <a:pt x="11" y="17"/>
                  </a:moveTo>
                  <a:cubicBezTo>
                    <a:pt x="12" y="17"/>
                    <a:pt x="13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7"/>
                    <a:pt x="12" y="16"/>
                    <a:pt x="11" y="17"/>
                  </a:cubicBezTo>
                  <a:close/>
                  <a:moveTo>
                    <a:pt x="11" y="17"/>
                  </a:moveTo>
                  <a:cubicBezTo>
                    <a:pt x="11" y="18"/>
                    <a:pt x="12" y="19"/>
                    <a:pt x="13" y="19"/>
                  </a:cubicBezTo>
                  <a:cubicBezTo>
                    <a:pt x="13" y="18"/>
                    <a:pt x="12" y="17"/>
                    <a:pt x="11" y="17"/>
                  </a:cubicBezTo>
                  <a:close/>
                  <a:moveTo>
                    <a:pt x="14" y="14"/>
                  </a:moveTo>
                  <a:cubicBezTo>
                    <a:pt x="13" y="14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5"/>
                    <a:pt x="14" y="14"/>
                    <a:pt x="14" y="14"/>
                  </a:cubicBezTo>
                  <a:close/>
                  <a:moveTo>
                    <a:pt x="15" y="8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8"/>
                    <a:pt x="16" y="8"/>
                    <a:pt x="15" y="8"/>
                  </a:cubicBezTo>
                  <a:close/>
                  <a:moveTo>
                    <a:pt x="10" y="14"/>
                  </a:moveTo>
                  <a:cubicBezTo>
                    <a:pt x="11" y="15"/>
                    <a:pt x="11" y="14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1" y="14"/>
                    <a:pt x="10" y="14"/>
                  </a:cubicBezTo>
                  <a:close/>
                  <a:moveTo>
                    <a:pt x="6" y="15"/>
                  </a:moveTo>
                  <a:cubicBezTo>
                    <a:pt x="8" y="15"/>
                    <a:pt x="10" y="17"/>
                    <a:pt x="11" y="16"/>
                  </a:cubicBezTo>
                  <a:cubicBezTo>
                    <a:pt x="10" y="15"/>
                    <a:pt x="7" y="14"/>
                    <a:pt x="6" y="15"/>
                  </a:cubicBezTo>
                  <a:close/>
                  <a:moveTo>
                    <a:pt x="16" y="3"/>
                  </a:moveTo>
                  <a:cubicBezTo>
                    <a:pt x="15" y="3"/>
                    <a:pt x="16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lnTo>
                    <a:pt x="16" y="3"/>
                  </a:lnTo>
                  <a:close/>
                  <a:moveTo>
                    <a:pt x="5" y="16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6" y="16"/>
                    <a:pt x="5" y="15"/>
                    <a:pt x="5" y="16"/>
                  </a:cubicBezTo>
                  <a:close/>
                  <a:moveTo>
                    <a:pt x="2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3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3" name="Freeform 474"/>
            <p:cNvSpPr/>
            <p:nvPr/>
          </p:nvSpPr>
          <p:spPr bwMode="auto">
            <a:xfrm>
              <a:off x="5428346" y="516678"/>
              <a:ext cx="193705" cy="180617"/>
            </a:xfrm>
            <a:custGeom>
              <a:avLst/>
              <a:gdLst>
                <a:gd name="T0" fmla="*/ 27 w 31"/>
                <a:gd name="T1" fmla="*/ 8 h 29"/>
                <a:gd name="T2" fmla="*/ 17 w 31"/>
                <a:gd name="T3" fmla="*/ 9 h 29"/>
                <a:gd name="T4" fmla="*/ 16 w 31"/>
                <a:gd name="T5" fmla="*/ 6 h 29"/>
                <a:gd name="T6" fmla="*/ 13 w 31"/>
                <a:gd name="T7" fmla="*/ 3 h 29"/>
                <a:gd name="T8" fmla="*/ 11 w 31"/>
                <a:gd name="T9" fmla="*/ 0 h 29"/>
                <a:gd name="T10" fmla="*/ 11 w 31"/>
                <a:gd name="T11" fmla="*/ 9 h 29"/>
                <a:gd name="T12" fmla="*/ 0 w 31"/>
                <a:gd name="T13" fmla="*/ 11 h 29"/>
                <a:gd name="T14" fmla="*/ 5 w 31"/>
                <a:gd name="T15" fmla="*/ 15 h 29"/>
                <a:gd name="T16" fmla="*/ 10 w 31"/>
                <a:gd name="T17" fmla="*/ 18 h 29"/>
                <a:gd name="T18" fmla="*/ 10 w 31"/>
                <a:gd name="T19" fmla="*/ 26 h 29"/>
                <a:gd name="T20" fmla="*/ 11 w 31"/>
                <a:gd name="T21" fmla="*/ 29 h 29"/>
                <a:gd name="T22" fmla="*/ 16 w 31"/>
                <a:gd name="T23" fmla="*/ 22 h 29"/>
                <a:gd name="T24" fmla="*/ 23 w 31"/>
                <a:gd name="T25" fmla="*/ 25 h 29"/>
                <a:gd name="T26" fmla="*/ 26 w 31"/>
                <a:gd name="T27" fmla="*/ 26 h 29"/>
                <a:gd name="T28" fmla="*/ 21 w 31"/>
                <a:gd name="T29" fmla="*/ 16 h 29"/>
                <a:gd name="T30" fmla="*/ 26 w 31"/>
                <a:gd name="T31" fmla="*/ 12 h 29"/>
                <a:gd name="T32" fmla="*/ 31 w 31"/>
                <a:gd name="T33" fmla="*/ 7 h 29"/>
                <a:gd name="T34" fmla="*/ 27 w 31"/>
                <a:gd name="T35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29">
                  <a:moveTo>
                    <a:pt x="27" y="8"/>
                  </a:moveTo>
                  <a:cubicBezTo>
                    <a:pt x="24" y="8"/>
                    <a:pt x="20" y="9"/>
                    <a:pt x="17" y="9"/>
                  </a:cubicBezTo>
                  <a:cubicBezTo>
                    <a:pt x="17" y="8"/>
                    <a:pt x="16" y="7"/>
                    <a:pt x="16" y="6"/>
                  </a:cubicBezTo>
                  <a:cubicBezTo>
                    <a:pt x="15" y="5"/>
                    <a:pt x="14" y="4"/>
                    <a:pt x="13" y="3"/>
                  </a:cubicBezTo>
                  <a:cubicBezTo>
                    <a:pt x="12" y="2"/>
                    <a:pt x="12" y="0"/>
                    <a:pt x="11" y="0"/>
                  </a:cubicBezTo>
                  <a:cubicBezTo>
                    <a:pt x="11" y="3"/>
                    <a:pt x="11" y="6"/>
                    <a:pt x="11" y="9"/>
                  </a:cubicBezTo>
                  <a:cubicBezTo>
                    <a:pt x="7" y="10"/>
                    <a:pt x="3" y="10"/>
                    <a:pt x="0" y="11"/>
                  </a:cubicBezTo>
                  <a:cubicBezTo>
                    <a:pt x="1" y="12"/>
                    <a:pt x="3" y="13"/>
                    <a:pt x="5" y="15"/>
                  </a:cubicBezTo>
                  <a:cubicBezTo>
                    <a:pt x="6" y="16"/>
                    <a:pt x="8" y="17"/>
                    <a:pt x="10" y="18"/>
                  </a:cubicBezTo>
                  <a:cubicBezTo>
                    <a:pt x="10" y="21"/>
                    <a:pt x="10" y="24"/>
                    <a:pt x="10" y="26"/>
                  </a:cubicBezTo>
                  <a:cubicBezTo>
                    <a:pt x="10" y="27"/>
                    <a:pt x="9" y="28"/>
                    <a:pt x="11" y="29"/>
                  </a:cubicBezTo>
                  <a:cubicBezTo>
                    <a:pt x="13" y="26"/>
                    <a:pt x="14" y="24"/>
                    <a:pt x="16" y="22"/>
                  </a:cubicBezTo>
                  <a:cubicBezTo>
                    <a:pt x="18" y="23"/>
                    <a:pt x="21" y="24"/>
                    <a:pt x="23" y="25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5" y="22"/>
                    <a:pt x="22" y="19"/>
                    <a:pt x="21" y="16"/>
                  </a:cubicBezTo>
                  <a:cubicBezTo>
                    <a:pt x="23" y="15"/>
                    <a:pt x="25" y="14"/>
                    <a:pt x="26" y="12"/>
                  </a:cubicBezTo>
                  <a:cubicBezTo>
                    <a:pt x="28" y="11"/>
                    <a:pt x="30" y="9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4" name="Freeform 475"/>
            <p:cNvSpPr/>
            <p:nvPr/>
          </p:nvSpPr>
          <p:spPr bwMode="auto">
            <a:xfrm>
              <a:off x="5229406" y="778441"/>
              <a:ext cx="125646" cy="109941"/>
            </a:xfrm>
            <a:custGeom>
              <a:avLst/>
              <a:gdLst>
                <a:gd name="T0" fmla="*/ 17 w 20"/>
                <a:gd name="T1" fmla="*/ 5 h 18"/>
                <a:gd name="T2" fmla="*/ 11 w 20"/>
                <a:gd name="T3" fmla="*/ 6 h 18"/>
                <a:gd name="T4" fmla="*/ 10 w 20"/>
                <a:gd name="T5" fmla="*/ 4 h 18"/>
                <a:gd name="T6" fmla="*/ 9 w 20"/>
                <a:gd name="T7" fmla="*/ 2 h 18"/>
                <a:gd name="T8" fmla="*/ 7 w 20"/>
                <a:gd name="T9" fmla="*/ 0 h 18"/>
                <a:gd name="T10" fmla="*/ 7 w 20"/>
                <a:gd name="T11" fmla="*/ 6 h 18"/>
                <a:gd name="T12" fmla="*/ 0 w 20"/>
                <a:gd name="T13" fmla="*/ 7 h 18"/>
                <a:gd name="T14" fmla="*/ 3 w 20"/>
                <a:gd name="T15" fmla="*/ 10 h 18"/>
                <a:gd name="T16" fmla="*/ 7 w 20"/>
                <a:gd name="T17" fmla="*/ 12 h 18"/>
                <a:gd name="T18" fmla="*/ 7 w 20"/>
                <a:gd name="T19" fmla="*/ 17 h 18"/>
                <a:gd name="T20" fmla="*/ 7 w 20"/>
                <a:gd name="T21" fmla="*/ 18 h 18"/>
                <a:gd name="T22" fmla="*/ 10 w 20"/>
                <a:gd name="T23" fmla="*/ 14 h 18"/>
                <a:gd name="T24" fmla="*/ 15 w 20"/>
                <a:gd name="T25" fmla="*/ 16 h 18"/>
                <a:gd name="T26" fmla="*/ 17 w 20"/>
                <a:gd name="T27" fmla="*/ 17 h 18"/>
                <a:gd name="T28" fmla="*/ 14 w 20"/>
                <a:gd name="T29" fmla="*/ 11 h 18"/>
                <a:gd name="T30" fmla="*/ 17 w 20"/>
                <a:gd name="T31" fmla="*/ 8 h 18"/>
                <a:gd name="T32" fmla="*/ 20 w 20"/>
                <a:gd name="T33" fmla="*/ 5 h 18"/>
                <a:gd name="T34" fmla="*/ 17 w 20"/>
                <a:gd name="T3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18">
                  <a:moveTo>
                    <a:pt x="17" y="5"/>
                  </a:moveTo>
                  <a:cubicBezTo>
                    <a:pt x="15" y="6"/>
                    <a:pt x="13" y="6"/>
                    <a:pt x="11" y="6"/>
                  </a:cubicBezTo>
                  <a:cubicBezTo>
                    <a:pt x="11" y="5"/>
                    <a:pt x="10" y="5"/>
                    <a:pt x="10" y="4"/>
                  </a:cubicBezTo>
                  <a:cubicBezTo>
                    <a:pt x="10" y="4"/>
                    <a:pt x="9" y="3"/>
                    <a:pt x="9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2"/>
                    <a:pt x="7" y="4"/>
                    <a:pt x="7" y="6"/>
                  </a:cubicBezTo>
                  <a:cubicBezTo>
                    <a:pt x="5" y="7"/>
                    <a:pt x="2" y="6"/>
                    <a:pt x="0" y="7"/>
                  </a:cubicBezTo>
                  <a:cubicBezTo>
                    <a:pt x="1" y="8"/>
                    <a:pt x="2" y="9"/>
                    <a:pt x="3" y="10"/>
                  </a:cubicBezTo>
                  <a:cubicBezTo>
                    <a:pt x="4" y="10"/>
                    <a:pt x="5" y="11"/>
                    <a:pt x="7" y="12"/>
                  </a:cubicBezTo>
                  <a:cubicBezTo>
                    <a:pt x="6" y="14"/>
                    <a:pt x="7" y="15"/>
                    <a:pt x="7" y="17"/>
                  </a:cubicBezTo>
                  <a:cubicBezTo>
                    <a:pt x="7" y="18"/>
                    <a:pt x="6" y="18"/>
                    <a:pt x="7" y="18"/>
                  </a:cubicBezTo>
                  <a:cubicBezTo>
                    <a:pt x="8" y="17"/>
                    <a:pt x="9" y="15"/>
                    <a:pt x="10" y="14"/>
                  </a:cubicBezTo>
                  <a:cubicBezTo>
                    <a:pt x="12" y="15"/>
                    <a:pt x="14" y="16"/>
                    <a:pt x="15" y="16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6" y="15"/>
                    <a:pt x="14" y="13"/>
                    <a:pt x="14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7"/>
                    <a:pt x="19" y="6"/>
                    <a:pt x="20" y="5"/>
                  </a:cubicBezTo>
                  <a:cubicBezTo>
                    <a:pt x="19" y="5"/>
                    <a:pt x="18" y="5"/>
                    <a:pt x="1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5" name="Freeform 476"/>
            <p:cNvSpPr>
              <a:spLocks noEditPoints="1"/>
            </p:cNvSpPr>
            <p:nvPr/>
          </p:nvSpPr>
          <p:spPr bwMode="auto">
            <a:xfrm>
              <a:off x="3457270" y="747030"/>
              <a:ext cx="366468" cy="426675"/>
            </a:xfrm>
            <a:custGeom>
              <a:avLst/>
              <a:gdLst>
                <a:gd name="T0" fmla="*/ 27 w 59"/>
                <a:gd name="T1" fmla="*/ 65 h 69"/>
                <a:gd name="T2" fmla="*/ 26 w 59"/>
                <a:gd name="T3" fmla="*/ 50 h 69"/>
                <a:gd name="T4" fmla="*/ 12 w 59"/>
                <a:gd name="T5" fmla="*/ 56 h 69"/>
                <a:gd name="T6" fmla="*/ 14 w 59"/>
                <a:gd name="T7" fmla="*/ 36 h 69"/>
                <a:gd name="T8" fmla="*/ 3 w 59"/>
                <a:gd name="T9" fmla="*/ 21 h 69"/>
                <a:gd name="T10" fmla="*/ 7 w 59"/>
                <a:gd name="T11" fmla="*/ 17 h 69"/>
                <a:gd name="T12" fmla="*/ 22 w 59"/>
                <a:gd name="T13" fmla="*/ 21 h 69"/>
                <a:gd name="T14" fmla="*/ 27 w 59"/>
                <a:gd name="T15" fmla="*/ 2 h 69"/>
                <a:gd name="T16" fmla="*/ 35 w 59"/>
                <a:gd name="T17" fmla="*/ 14 h 69"/>
                <a:gd name="T18" fmla="*/ 50 w 59"/>
                <a:gd name="T19" fmla="*/ 9 h 69"/>
                <a:gd name="T20" fmla="*/ 48 w 59"/>
                <a:gd name="T21" fmla="*/ 21 h 69"/>
                <a:gd name="T22" fmla="*/ 59 w 59"/>
                <a:gd name="T23" fmla="*/ 25 h 69"/>
                <a:gd name="T24" fmla="*/ 49 w 59"/>
                <a:gd name="T25" fmla="*/ 36 h 69"/>
                <a:gd name="T26" fmla="*/ 56 w 59"/>
                <a:gd name="T27" fmla="*/ 51 h 69"/>
                <a:gd name="T28" fmla="*/ 39 w 59"/>
                <a:gd name="T29" fmla="*/ 49 h 69"/>
                <a:gd name="T30" fmla="*/ 27 w 59"/>
                <a:gd name="T31" fmla="*/ 65 h 69"/>
                <a:gd name="T32" fmla="*/ 33 w 59"/>
                <a:gd name="T33" fmla="*/ 40 h 69"/>
                <a:gd name="T34" fmla="*/ 31 w 59"/>
                <a:gd name="T35" fmla="*/ 63 h 69"/>
                <a:gd name="T36" fmla="*/ 33 w 59"/>
                <a:gd name="T37" fmla="*/ 40 h 69"/>
                <a:gd name="T38" fmla="*/ 30 w 59"/>
                <a:gd name="T39" fmla="*/ 36 h 69"/>
                <a:gd name="T40" fmla="*/ 20 w 59"/>
                <a:gd name="T41" fmla="*/ 38 h 69"/>
                <a:gd name="T42" fmla="*/ 12 w 59"/>
                <a:gd name="T43" fmla="*/ 53 h 69"/>
                <a:gd name="T44" fmla="*/ 30 w 59"/>
                <a:gd name="T45" fmla="*/ 36 h 69"/>
                <a:gd name="T46" fmla="*/ 46 w 59"/>
                <a:gd name="T47" fmla="*/ 51 h 69"/>
                <a:gd name="T48" fmla="*/ 54 w 59"/>
                <a:gd name="T49" fmla="*/ 47 h 69"/>
                <a:gd name="T50" fmla="*/ 37 w 59"/>
                <a:gd name="T51" fmla="*/ 37 h 69"/>
                <a:gd name="T52" fmla="*/ 46 w 59"/>
                <a:gd name="T53" fmla="*/ 51 h 69"/>
                <a:gd name="T54" fmla="*/ 30 w 59"/>
                <a:gd name="T55" fmla="*/ 33 h 69"/>
                <a:gd name="T56" fmla="*/ 6 w 59"/>
                <a:gd name="T57" fmla="*/ 23 h 69"/>
                <a:gd name="T58" fmla="*/ 30 w 59"/>
                <a:gd name="T59" fmla="*/ 33 h 69"/>
                <a:gd name="T60" fmla="*/ 56 w 59"/>
                <a:gd name="T61" fmla="*/ 28 h 69"/>
                <a:gd name="T62" fmla="*/ 51 w 59"/>
                <a:gd name="T63" fmla="*/ 23 h 69"/>
                <a:gd name="T64" fmla="*/ 39 w 59"/>
                <a:gd name="T65" fmla="*/ 34 h 69"/>
                <a:gd name="T66" fmla="*/ 56 w 59"/>
                <a:gd name="T67" fmla="*/ 28 h 69"/>
                <a:gd name="T68" fmla="*/ 36 w 59"/>
                <a:gd name="T69" fmla="*/ 29 h 69"/>
                <a:gd name="T70" fmla="*/ 37 w 59"/>
                <a:gd name="T71" fmla="*/ 29 h 69"/>
                <a:gd name="T72" fmla="*/ 47 w 59"/>
                <a:gd name="T73" fmla="*/ 10 h 69"/>
                <a:gd name="T74" fmla="*/ 36 w 59"/>
                <a:gd name="T75" fmla="*/ 29 h 69"/>
                <a:gd name="T76" fmla="*/ 24 w 59"/>
                <a:gd name="T77" fmla="*/ 5 h 69"/>
                <a:gd name="T78" fmla="*/ 32 w 59"/>
                <a:gd name="T79" fmla="*/ 29 h 69"/>
                <a:gd name="T80" fmla="*/ 24 w 59"/>
                <a:gd name="T81" fmla="*/ 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" h="69">
                  <a:moveTo>
                    <a:pt x="27" y="65"/>
                  </a:moveTo>
                  <a:cubicBezTo>
                    <a:pt x="25" y="61"/>
                    <a:pt x="25" y="55"/>
                    <a:pt x="26" y="50"/>
                  </a:cubicBezTo>
                  <a:cubicBezTo>
                    <a:pt x="22" y="51"/>
                    <a:pt x="18" y="58"/>
                    <a:pt x="12" y="56"/>
                  </a:cubicBezTo>
                  <a:cubicBezTo>
                    <a:pt x="3" y="54"/>
                    <a:pt x="8" y="39"/>
                    <a:pt x="14" y="36"/>
                  </a:cubicBezTo>
                  <a:cubicBezTo>
                    <a:pt x="7" y="35"/>
                    <a:pt x="0" y="29"/>
                    <a:pt x="3" y="21"/>
                  </a:cubicBezTo>
                  <a:cubicBezTo>
                    <a:pt x="5" y="19"/>
                    <a:pt x="7" y="19"/>
                    <a:pt x="7" y="17"/>
                  </a:cubicBezTo>
                  <a:cubicBezTo>
                    <a:pt x="14" y="15"/>
                    <a:pt x="19" y="18"/>
                    <a:pt x="22" y="21"/>
                  </a:cubicBezTo>
                  <a:cubicBezTo>
                    <a:pt x="19" y="17"/>
                    <a:pt x="16" y="0"/>
                    <a:pt x="27" y="2"/>
                  </a:cubicBezTo>
                  <a:cubicBezTo>
                    <a:pt x="31" y="3"/>
                    <a:pt x="33" y="9"/>
                    <a:pt x="35" y="14"/>
                  </a:cubicBezTo>
                  <a:cubicBezTo>
                    <a:pt x="37" y="8"/>
                    <a:pt x="44" y="0"/>
                    <a:pt x="50" y="9"/>
                  </a:cubicBezTo>
                  <a:cubicBezTo>
                    <a:pt x="50" y="14"/>
                    <a:pt x="49" y="18"/>
                    <a:pt x="48" y="21"/>
                  </a:cubicBezTo>
                  <a:cubicBezTo>
                    <a:pt x="53" y="19"/>
                    <a:pt x="57" y="22"/>
                    <a:pt x="59" y="25"/>
                  </a:cubicBezTo>
                  <a:cubicBezTo>
                    <a:pt x="59" y="32"/>
                    <a:pt x="54" y="34"/>
                    <a:pt x="49" y="36"/>
                  </a:cubicBezTo>
                  <a:cubicBezTo>
                    <a:pt x="53" y="40"/>
                    <a:pt x="59" y="43"/>
                    <a:pt x="56" y="51"/>
                  </a:cubicBezTo>
                  <a:cubicBezTo>
                    <a:pt x="52" y="55"/>
                    <a:pt x="41" y="54"/>
                    <a:pt x="39" y="49"/>
                  </a:cubicBezTo>
                  <a:cubicBezTo>
                    <a:pt x="39" y="58"/>
                    <a:pt x="37" y="69"/>
                    <a:pt x="27" y="65"/>
                  </a:cubicBezTo>
                  <a:close/>
                  <a:moveTo>
                    <a:pt x="33" y="40"/>
                  </a:moveTo>
                  <a:cubicBezTo>
                    <a:pt x="30" y="46"/>
                    <a:pt x="25" y="58"/>
                    <a:pt x="31" y="63"/>
                  </a:cubicBezTo>
                  <a:cubicBezTo>
                    <a:pt x="38" y="61"/>
                    <a:pt x="37" y="45"/>
                    <a:pt x="33" y="40"/>
                  </a:cubicBezTo>
                  <a:close/>
                  <a:moveTo>
                    <a:pt x="30" y="36"/>
                  </a:moveTo>
                  <a:cubicBezTo>
                    <a:pt x="27" y="39"/>
                    <a:pt x="23" y="37"/>
                    <a:pt x="20" y="38"/>
                  </a:cubicBezTo>
                  <a:cubicBezTo>
                    <a:pt x="13" y="39"/>
                    <a:pt x="8" y="47"/>
                    <a:pt x="12" y="53"/>
                  </a:cubicBezTo>
                  <a:cubicBezTo>
                    <a:pt x="22" y="52"/>
                    <a:pt x="29" y="45"/>
                    <a:pt x="30" y="36"/>
                  </a:cubicBezTo>
                  <a:close/>
                  <a:moveTo>
                    <a:pt x="46" y="51"/>
                  </a:moveTo>
                  <a:cubicBezTo>
                    <a:pt x="51" y="52"/>
                    <a:pt x="54" y="50"/>
                    <a:pt x="54" y="47"/>
                  </a:cubicBezTo>
                  <a:cubicBezTo>
                    <a:pt x="54" y="41"/>
                    <a:pt x="44" y="37"/>
                    <a:pt x="37" y="37"/>
                  </a:cubicBezTo>
                  <a:cubicBezTo>
                    <a:pt x="39" y="42"/>
                    <a:pt x="41" y="49"/>
                    <a:pt x="46" y="51"/>
                  </a:cubicBezTo>
                  <a:close/>
                  <a:moveTo>
                    <a:pt x="30" y="33"/>
                  </a:moveTo>
                  <a:cubicBezTo>
                    <a:pt x="25" y="27"/>
                    <a:pt x="14" y="15"/>
                    <a:pt x="6" y="23"/>
                  </a:cubicBezTo>
                  <a:cubicBezTo>
                    <a:pt x="6" y="36"/>
                    <a:pt x="20" y="35"/>
                    <a:pt x="30" y="33"/>
                  </a:cubicBezTo>
                  <a:close/>
                  <a:moveTo>
                    <a:pt x="56" y="28"/>
                  </a:moveTo>
                  <a:cubicBezTo>
                    <a:pt x="56" y="26"/>
                    <a:pt x="53" y="23"/>
                    <a:pt x="51" y="23"/>
                  </a:cubicBezTo>
                  <a:cubicBezTo>
                    <a:pt x="46" y="23"/>
                    <a:pt x="40" y="31"/>
                    <a:pt x="39" y="34"/>
                  </a:cubicBezTo>
                  <a:cubicBezTo>
                    <a:pt x="44" y="34"/>
                    <a:pt x="56" y="34"/>
                    <a:pt x="56" y="28"/>
                  </a:cubicBezTo>
                  <a:close/>
                  <a:moveTo>
                    <a:pt x="36" y="29"/>
                  </a:moveTo>
                  <a:cubicBezTo>
                    <a:pt x="36" y="29"/>
                    <a:pt x="36" y="29"/>
                    <a:pt x="37" y="29"/>
                  </a:cubicBezTo>
                  <a:cubicBezTo>
                    <a:pt x="41" y="24"/>
                    <a:pt x="48" y="19"/>
                    <a:pt x="47" y="10"/>
                  </a:cubicBezTo>
                  <a:cubicBezTo>
                    <a:pt x="37" y="5"/>
                    <a:pt x="38" y="21"/>
                    <a:pt x="36" y="29"/>
                  </a:cubicBezTo>
                  <a:close/>
                  <a:moveTo>
                    <a:pt x="24" y="5"/>
                  </a:moveTo>
                  <a:cubicBezTo>
                    <a:pt x="19" y="15"/>
                    <a:pt x="29" y="23"/>
                    <a:pt x="32" y="29"/>
                  </a:cubicBezTo>
                  <a:cubicBezTo>
                    <a:pt x="32" y="19"/>
                    <a:pt x="33" y="7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3" name="Freeform 498"/>
            <p:cNvSpPr>
              <a:spLocks noEditPoints="1"/>
            </p:cNvSpPr>
            <p:nvPr/>
          </p:nvSpPr>
          <p:spPr bwMode="auto">
            <a:xfrm>
              <a:off x="7339217" y="548090"/>
              <a:ext cx="159676" cy="204175"/>
            </a:xfrm>
            <a:custGeom>
              <a:avLst/>
              <a:gdLst>
                <a:gd name="T0" fmla="*/ 9 w 26"/>
                <a:gd name="T1" fmla="*/ 19 h 33"/>
                <a:gd name="T2" fmla="*/ 5 w 26"/>
                <a:gd name="T3" fmla="*/ 28 h 33"/>
                <a:gd name="T4" fmla="*/ 1 w 26"/>
                <a:gd name="T5" fmla="*/ 29 h 33"/>
                <a:gd name="T6" fmla="*/ 2 w 26"/>
                <a:gd name="T7" fmla="*/ 28 h 33"/>
                <a:gd name="T8" fmla="*/ 9 w 26"/>
                <a:gd name="T9" fmla="*/ 7 h 33"/>
                <a:gd name="T10" fmla="*/ 18 w 26"/>
                <a:gd name="T11" fmla="*/ 0 h 33"/>
                <a:gd name="T12" fmla="*/ 26 w 26"/>
                <a:gd name="T13" fmla="*/ 3 h 33"/>
                <a:gd name="T14" fmla="*/ 12 w 26"/>
                <a:gd name="T15" fmla="*/ 16 h 33"/>
                <a:gd name="T16" fmla="*/ 23 w 26"/>
                <a:gd name="T17" fmla="*/ 28 h 33"/>
                <a:gd name="T18" fmla="*/ 19 w 26"/>
                <a:gd name="T19" fmla="*/ 33 h 33"/>
                <a:gd name="T20" fmla="*/ 17 w 26"/>
                <a:gd name="T21" fmla="*/ 31 h 33"/>
                <a:gd name="T22" fmla="*/ 9 w 26"/>
                <a:gd name="T23" fmla="*/ 19 h 33"/>
                <a:gd name="T24" fmla="*/ 20 w 26"/>
                <a:gd name="T25" fmla="*/ 9 h 33"/>
                <a:gd name="T26" fmla="*/ 23 w 26"/>
                <a:gd name="T27" fmla="*/ 4 h 33"/>
                <a:gd name="T28" fmla="*/ 14 w 26"/>
                <a:gd name="T29" fmla="*/ 4 h 33"/>
                <a:gd name="T30" fmla="*/ 12 w 26"/>
                <a:gd name="T31" fmla="*/ 12 h 33"/>
                <a:gd name="T32" fmla="*/ 20 w 26"/>
                <a:gd name="T33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9" y="19"/>
                  </a:moveTo>
                  <a:cubicBezTo>
                    <a:pt x="7" y="22"/>
                    <a:pt x="5" y="25"/>
                    <a:pt x="5" y="28"/>
                  </a:cubicBezTo>
                  <a:cubicBezTo>
                    <a:pt x="5" y="29"/>
                    <a:pt x="2" y="31"/>
                    <a:pt x="1" y="29"/>
                  </a:cubicBezTo>
                  <a:cubicBezTo>
                    <a:pt x="0" y="29"/>
                    <a:pt x="1" y="28"/>
                    <a:pt x="2" y="28"/>
                  </a:cubicBezTo>
                  <a:cubicBezTo>
                    <a:pt x="4" y="21"/>
                    <a:pt x="6" y="13"/>
                    <a:pt x="9" y="7"/>
                  </a:cubicBezTo>
                  <a:cubicBezTo>
                    <a:pt x="9" y="2"/>
                    <a:pt x="14" y="0"/>
                    <a:pt x="18" y="0"/>
                  </a:cubicBezTo>
                  <a:cubicBezTo>
                    <a:pt x="21" y="0"/>
                    <a:pt x="24" y="2"/>
                    <a:pt x="26" y="3"/>
                  </a:cubicBezTo>
                  <a:cubicBezTo>
                    <a:pt x="26" y="11"/>
                    <a:pt x="19" y="15"/>
                    <a:pt x="12" y="16"/>
                  </a:cubicBezTo>
                  <a:cubicBezTo>
                    <a:pt x="15" y="20"/>
                    <a:pt x="19" y="24"/>
                    <a:pt x="23" y="28"/>
                  </a:cubicBezTo>
                  <a:cubicBezTo>
                    <a:pt x="23" y="31"/>
                    <a:pt x="20" y="31"/>
                    <a:pt x="19" y="33"/>
                  </a:cubicBezTo>
                  <a:cubicBezTo>
                    <a:pt x="18" y="33"/>
                    <a:pt x="18" y="32"/>
                    <a:pt x="17" y="31"/>
                  </a:cubicBezTo>
                  <a:cubicBezTo>
                    <a:pt x="15" y="27"/>
                    <a:pt x="12" y="23"/>
                    <a:pt x="9" y="19"/>
                  </a:cubicBezTo>
                  <a:close/>
                  <a:moveTo>
                    <a:pt x="20" y="9"/>
                  </a:moveTo>
                  <a:cubicBezTo>
                    <a:pt x="22" y="8"/>
                    <a:pt x="24" y="5"/>
                    <a:pt x="23" y="4"/>
                  </a:cubicBezTo>
                  <a:cubicBezTo>
                    <a:pt x="21" y="2"/>
                    <a:pt x="15" y="3"/>
                    <a:pt x="14" y="4"/>
                  </a:cubicBezTo>
                  <a:cubicBezTo>
                    <a:pt x="14" y="7"/>
                    <a:pt x="12" y="10"/>
                    <a:pt x="12" y="12"/>
                  </a:cubicBezTo>
                  <a:cubicBezTo>
                    <a:pt x="15" y="12"/>
                    <a:pt x="17" y="11"/>
                    <a:pt x="2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4" name="Freeform 499"/>
            <p:cNvSpPr>
              <a:spLocks noEditPoints="1"/>
            </p:cNvSpPr>
            <p:nvPr/>
          </p:nvSpPr>
          <p:spPr bwMode="auto">
            <a:xfrm>
              <a:off x="6420429" y="529767"/>
              <a:ext cx="172764" cy="222500"/>
            </a:xfrm>
            <a:custGeom>
              <a:avLst/>
              <a:gdLst>
                <a:gd name="T0" fmla="*/ 0 w 28"/>
                <a:gd name="T1" fmla="*/ 2 h 36"/>
                <a:gd name="T2" fmla="*/ 4 w 28"/>
                <a:gd name="T3" fmla="*/ 0 h 36"/>
                <a:gd name="T4" fmla="*/ 9 w 28"/>
                <a:gd name="T5" fmla="*/ 13 h 36"/>
                <a:gd name="T6" fmla="*/ 10 w 28"/>
                <a:gd name="T7" fmla="*/ 25 h 36"/>
                <a:gd name="T8" fmla="*/ 24 w 28"/>
                <a:gd name="T9" fmla="*/ 3 h 36"/>
                <a:gd name="T10" fmla="*/ 27 w 28"/>
                <a:gd name="T11" fmla="*/ 3 h 36"/>
                <a:gd name="T12" fmla="*/ 25 w 28"/>
                <a:gd name="T13" fmla="*/ 9 h 36"/>
                <a:gd name="T14" fmla="*/ 24 w 28"/>
                <a:gd name="T15" fmla="*/ 12 h 36"/>
                <a:gd name="T16" fmla="*/ 22 w 28"/>
                <a:gd name="T17" fmla="*/ 15 h 36"/>
                <a:gd name="T18" fmla="*/ 21 w 28"/>
                <a:gd name="T19" fmla="*/ 16 h 36"/>
                <a:gd name="T20" fmla="*/ 18 w 28"/>
                <a:gd name="T21" fmla="*/ 22 h 36"/>
                <a:gd name="T22" fmla="*/ 14 w 28"/>
                <a:gd name="T23" fmla="*/ 29 h 36"/>
                <a:gd name="T24" fmla="*/ 13 w 28"/>
                <a:gd name="T25" fmla="*/ 30 h 36"/>
                <a:gd name="T26" fmla="*/ 11 w 28"/>
                <a:gd name="T27" fmla="*/ 34 h 36"/>
                <a:gd name="T28" fmla="*/ 10 w 28"/>
                <a:gd name="T29" fmla="*/ 34 h 36"/>
                <a:gd name="T30" fmla="*/ 8 w 28"/>
                <a:gd name="T31" fmla="*/ 36 h 36"/>
                <a:gd name="T32" fmla="*/ 5 w 28"/>
                <a:gd name="T33" fmla="*/ 33 h 36"/>
                <a:gd name="T34" fmla="*/ 0 w 28"/>
                <a:gd name="T35" fmla="*/ 2 h 36"/>
                <a:gd name="T36" fmla="*/ 6 w 28"/>
                <a:gd name="T37" fmla="*/ 30 h 36"/>
                <a:gd name="T38" fmla="*/ 7 w 28"/>
                <a:gd name="T39" fmla="*/ 32 h 36"/>
                <a:gd name="T40" fmla="*/ 6 w 28"/>
                <a:gd name="T41" fmla="*/ 30 h 36"/>
                <a:gd name="T42" fmla="*/ 6 w 28"/>
                <a:gd name="T43" fmla="*/ 28 h 36"/>
                <a:gd name="T44" fmla="*/ 5 w 28"/>
                <a:gd name="T45" fmla="*/ 25 h 36"/>
                <a:gd name="T46" fmla="*/ 6 w 28"/>
                <a:gd name="T47" fmla="*/ 28 h 36"/>
                <a:gd name="T48" fmla="*/ 3 w 28"/>
                <a:gd name="T49" fmla="*/ 17 h 36"/>
                <a:gd name="T50" fmla="*/ 4 w 28"/>
                <a:gd name="T51" fmla="*/ 20 h 36"/>
                <a:gd name="T52" fmla="*/ 3 w 28"/>
                <a:gd name="T53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" h="3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3"/>
                    <a:pt x="8" y="9"/>
                    <a:pt x="9" y="13"/>
                  </a:cubicBezTo>
                  <a:cubicBezTo>
                    <a:pt x="9" y="17"/>
                    <a:pt x="8" y="21"/>
                    <a:pt x="10" y="25"/>
                  </a:cubicBezTo>
                  <a:cubicBezTo>
                    <a:pt x="16" y="19"/>
                    <a:pt x="19" y="10"/>
                    <a:pt x="24" y="3"/>
                  </a:cubicBezTo>
                  <a:cubicBezTo>
                    <a:pt x="25" y="3"/>
                    <a:pt x="26" y="3"/>
                    <a:pt x="27" y="3"/>
                  </a:cubicBezTo>
                  <a:cubicBezTo>
                    <a:pt x="28" y="5"/>
                    <a:pt x="26" y="7"/>
                    <a:pt x="25" y="9"/>
                  </a:cubicBezTo>
                  <a:cubicBezTo>
                    <a:pt x="24" y="9"/>
                    <a:pt x="24" y="11"/>
                    <a:pt x="24" y="12"/>
                  </a:cubicBezTo>
                  <a:cubicBezTo>
                    <a:pt x="23" y="13"/>
                    <a:pt x="22" y="14"/>
                    <a:pt x="22" y="15"/>
                  </a:cubicBezTo>
                  <a:cubicBezTo>
                    <a:pt x="22" y="16"/>
                    <a:pt x="21" y="16"/>
                    <a:pt x="21" y="16"/>
                  </a:cubicBezTo>
                  <a:cubicBezTo>
                    <a:pt x="20" y="18"/>
                    <a:pt x="19" y="20"/>
                    <a:pt x="18" y="22"/>
                  </a:cubicBezTo>
                  <a:cubicBezTo>
                    <a:pt x="17" y="24"/>
                    <a:pt x="15" y="26"/>
                    <a:pt x="14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2" y="33"/>
                    <a:pt x="11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9" y="35"/>
                    <a:pt x="9" y="36"/>
                    <a:pt x="8" y="36"/>
                  </a:cubicBezTo>
                  <a:cubicBezTo>
                    <a:pt x="7" y="35"/>
                    <a:pt x="6" y="33"/>
                    <a:pt x="5" y="33"/>
                  </a:cubicBezTo>
                  <a:cubicBezTo>
                    <a:pt x="3" y="22"/>
                    <a:pt x="0" y="12"/>
                    <a:pt x="0" y="2"/>
                  </a:cubicBezTo>
                  <a:close/>
                  <a:moveTo>
                    <a:pt x="6" y="30"/>
                  </a:moveTo>
                  <a:cubicBezTo>
                    <a:pt x="6" y="31"/>
                    <a:pt x="6" y="32"/>
                    <a:pt x="7" y="32"/>
                  </a:cubicBezTo>
                  <a:cubicBezTo>
                    <a:pt x="7" y="31"/>
                    <a:pt x="7" y="30"/>
                    <a:pt x="6" y="30"/>
                  </a:cubicBezTo>
                  <a:close/>
                  <a:moveTo>
                    <a:pt x="6" y="28"/>
                  </a:moveTo>
                  <a:cubicBezTo>
                    <a:pt x="6" y="27"/>
                    <a:pt x="5" y="26"/>
                    <a:pt x="5" y="25"/>
                  </a:cubicBezTo>
                  <a:cubicBezTo>
                    <a:pt x="5" y="26"/>
                    <a:pt x="5" y="27"/>
                    <a:pt x="6" y="28"/>
                  </a:cubicBezTo>
                  <a:close/>
                  <a:moveTo>
                    <a:pt x="3" y="17"/>
                  </a:moveTo>
                  <a:cubicBezTo>
                    <a:pt x="4" y="18"/>
                    <a:pt x="3" y="19"/>
                    <a:pt x="4" y="20"/>
                  </a:cubicBezTo>
                  <a:cubicBezTo>
                    <a:pt x="4" y="19"/>
                    <a:pt x="4" y="18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5" name="Freeform 500"/>
            <p:cNvSpPr>
              <a:spLocks noEditPoints="1"/>
            </p:cNvSpPr>
            <p:nvPr/>
          </p:nvSpPr>
          <p:spPr bwMode="auto">
            <a:xfrm>
              <a:off x="6972749" y="535002"/>
              <a:ext cx="167528" cy="217264"/>
            </a:xfrm>
            <a:custGeom>
              <a:avLst/>
              <a:gdLst>
                <a:gd name="T0" fmla="*/ 6 w 27"/>
                <a:gd name="T1" fmla="*/ 33 h 35"/>
                <a:gd name="T2" fmla="*/ 11 w 27"/>
                <a:gd name="T3" fmla="*/ 8 h 35"/>
                <a:gd name="T4" fmla="*/ 4 w 27"/>
                <a:gd name="T5" fmla="*/ 9 h 35"/>
                <a:gd name="T6" fmla="*/ 3 w 27"/>
                <a:gd name="T7" fmla="*/ 8 h 35"/>
                <a:gd name="T8" fmla="*/ 2 w 27"/>
                <a:gd name="T9" fmla="*/ 8 h 35"/>
                <a:gd name="T10" fmla="*/ 1 w 27"/>
                <a:gd name="T11" fmla="*/ 3 h 35"/>
                <a:gd name="T12" fmla="*/ 6 w 27"/>
                <a:gd name="T13" fmla="*/ 3 h 35"/>
                <a:gd name="T14" fmla="*/ 26 w 27"/>
                <a:gd name="T15" fmla="*/ 2 h 35"/>
                <a:gd name="T16" fmla="*/ 27 w 27"/>
                <a:gd name="T17" fmla="*/ 7 h 35"/>
                <a:gd name="T18" fmla="*/ 17 w 27"/>
                <a:gd name="T19" fmla="*/ 9 h 35"/>
                <a:gd name="T20" fmla="*/ 11 w 27"/>
                <a:gd name="T21" fmla="*/ 34 h 35"/>
                <a:gd name="T22" fmla="*/ 8 w 27"/>
                <a:gd name="T23" fmla="*/ 35 h 35"/>
                <a:gd name="T24" fmla="*/ 6 w 27"/>
                <a:gd name="T25" fmla="*/ 33 h 35"/>
                <a:gd name="T26" fmla="*/ 11 w 27"/>
                <a:gd name="T27" fmla="*/ 26 h 35"/>
                <a:gd name="T28" fmla="*/ 11 w 27"/>
                <a:gd name="T29" fmla="*/ 28 h 35"/>
                <a:gd name="T30" fmla="*/ 11 w 27"/>
                <a:gd name="T31" fmla="*/ 26 h 35"/>
                <a:gd name="T32" fmla="*/ 2 w 27"/>
                <a:gd name="T33" fmla="*/ 5 h 35"/>
                <a:gd name="T34" fmla="*/ 3 w 27"/>
                <a:gd name="T35" fmla="*/ 7 h 35"/>
                <a:gd name="T36" fmla="*/ 2 w 27"/>
                <a:gd name="T37" fmla="*/ 5 h 35"/>
                <a:gd name="T38" fmla="*/ 24 w 27"/>
                <a:gd name="T39" fmla="*/ 5 h 35"/>
                <a:gd name="T40" fmla="*/ 23 w 27"/>
                <a:gd name="T41" fmla="*/ 4 h 35"/>
                <a:gd name="T42" fmla="*/ 22 w 27"/>
                <a:gd name="T43" fmla="*/ 5 h 35"/>
                <a:gd name="T44" fmla="*/ 24 w 27"/>
                <a:gd name="T45" fmla="*/ 5 h 35"/>
                <a:gd name="T46" fmla="*/ 16 w 27"/>
                <a:gd name="T47" fmla="*/ 3 h 35"/>
                <a:gd name="T48" fmla="*/ 14 w 27"/>
                <a:gd name="T49" fmla="*/ 4 h 35"/>
                <a:gd name="T50" fmla="*/ 16 w 27"/>
                <a:gd name="T5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" h="35">
                  <a:moveTo>
                    <a:pt x="6" y="33"/>
                  </a:moveTo>
                  <a:cubicBezTo>
                    <a:pt x="7" y="25"/>
                    <a:pt x="9" y="17"/>
                    <a:pt x="11" y="8"/>
                  </a:cubicBezTo>
                  <a:cubicBezTo>
                    <a:pt x="9" y="8"/>
                    <a:pt x="7" y="9"/>
                    <a:pt x="4" y="9"/>
                  </a:cubicBezTo>
                  <a:cubicBezTo>
                    <a:pt x="4" y="9"/>
                    <a:pt x="3" y="9"/>
                    <a:pt x="3" y="8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3" y="2"/>
                    <a:pt x="4" y="3"/>
                    <a:pt x="6" y="3"/>
                  </a:cubicBezTo>
                  <a:cubicBezTo>
                    <a:pt x="12" y="3"/>
                    <a:pt x="21" y="0"/>
                    <a:pt x="26" y="2"/>
                  </a:cubicBezTo>
                  <a:cubicBezTo>
                    <a:pt x="26" y="4"/>
                    <a:pt x="27" y="5"/>
                    <a:pt x="27" y="7"/>
                  </a:cubicBezTo>
                  <a:cubicBezTo>
                    <a:pt x="24" y="8"/>
                    <a:pt x="21" y="8"/>
                    <a:pt x="17" y="9"/>
                  </a:cubicBezTo>
                  <a:cubicBezTo>
                    <a:pt x="14" y="16"/>
                    <a:pt x="14" y="26"/>
                    <a:pt x="11" y="34"/>
                  </a:cubicBezTo>
                  <a:cubicBezTo>
                    <a:pt x="10" y="35"/>
                    <a:pt x="9" y="35"/>
                    <a:pt x="8" y="35"/>
                  </a:cubicBezTo>
                  <a:cubicBezTo>
                    <a:pt x="7" y="34"/>
                    <a:pt x="7" y="34"/>
                    <a:pt x="6" y="33"/>
                  </a:cubicBezTo>
                  <a:close/>
                  <a:moveTo>
                    <a:pt x="11" y="26"/>
                  </a:moveTo>
                  <a:cubicBezTo>
                    <a:pt x="11" y="27"/>
                    <a:pt x="10" y="27"/>
                    <a:pt x="11" y="28"/>
                  </a:cubicBezTo>
                  <a:cubicBezTo>
                    <a:pt x="11" y="28"/>
                    <a:pt x="12" y="26"/>
                    <a:pt x="11" y="26"/>
                  </a:cubicBezTo>
                  <a:close/>
                  <a:moveTo>
                    <a:pt x="2" y="5"/>
                  </a:moveTo>
                  <a:cubicBezTo>
                    <a:pt x="1" y="6"/>
                    <a:pt x="3" y="7"/>
                    <a:pt x="3" y="7"/>
                  </a:cubicBezTo>
                  <a:cubicBezTo>
                    <a:pt x="3" y="6"/>
                    <a:pt x="2" y="6"/>
                    <a:pt x="2" y="5"/>
                  </a:cubicBezTo>
                  <a:close/>
                  <a:moveTo>
                    <a:pt x="24" y="5"/>
                  </a:moveTo>
                  <a:cubicBezTo>
                    <a:pt x="24" y="4"/>
                    <a:pt x="24" y="4"/>
                    <a:pt x="23" y="4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3" y="5"/>
                    <a:pt x="24" y="5"/>
                    <a:pt x="24" y="5"/>
                  </a:cubicBezTo>
                  <a:close/>
                  <a:moveTo>
                    <a:pt x="16" y="3"/>
                  </a:moveTo>
                  <a:cubicBezTo>
                    <a:pt x="15" y="3"/>
                    <a:pt x="14" y="3"/>
                    <a:pt x="14" y="4"/>
                  </a:cubicBezTo>
                  <a:cubicBezTo>
                    <a:pt x="15" y="3"/>
                    <a:pt x="16" y="3"/>
                    <a:pt x="1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6" name="Freeform 501"/>
            <p:cNvSpPr>
              <a:spLocks noEditPoints="1"/>
            </p:cNvSpPr>
            <p:nvPr/>
          </p:nvSpPr>
          <p:spPr bwMode="auto">
            <a:xfrm>
              <a:off x="7153366" y="548090"/>
              <a:ext cx="159676" cy="204175"/>
            </a:xfrm>
            <a:custGeom>
              <a:avLst/>
              <a:gdLst>
                <a:gd name="T0" fmla="*/ 11 w 26"/>
                <a:gd name="T1" fmla="*/ 0 h 33"/>
                <a:gd name="T2" fmla="*/ 22 w 26"/>
                <a:gd name="T3" fmla="*/ 2 h 33"/>
                <a:gd name="T4" fmla="*/ 25 w 26"/>
                <a:gd name="T5" fmla="*/ 8 h 33"/>
                <a:gd name="T6" fmla="*/ 24 w 26"/>
                <a:gd name="T7" fmla="*/ 21 h 33"/>
                <a:gd name="T8" fmla="*/ 14 w 26"/>
                <a:gd name="T9" fmla="*/ 33 h 33"/>
                <a:gd name="T10" fmla="*/ 6 w 26"/>
                <a:gd name="T11" fmla="*/ 31 h 33"/>
                <a:gd name="T12" fmla="*/ 3 w 26"/>
                <a:gd name="T13" fmla="*/ 28 h 33"/>
                <a:gd name="T14" fmla="*/ 11 w 26"/>
                <a:gd name="T15" fmla="*/ 0 h 33"/>
                <a:gd name="T16" fmla="*/ 9 w 26"/>
                <a:gd name="T17" fmla="*/ 29 h 33"/>
                <a:gd name="T18" fmla="*/ 14 w 26"/>
                <a:gd name="T19" fmla="*/ 28 h 33"/>
                <a:gd name="T20" fmla="*/ 20 w 26"/>
                <a:gd name="T21" fmla="*/ 19 h 33"/>
                <a:gd name="T22" fmla="*/ 19 w 26"/>
                <a:gd name="T23" fmla="*/ 8 h 33"/>
                <a:gd name="T24" fmla="*/ 17 w 26"/>
                <a:gd name="T25" fmla="*/ 6 h 33"/>
                <a:gd name="T26" fmla="*/ 9 w 26"/>
                <a:gd name="T27" fmla="*/ 11 h 33"/>
                <a:gd name="T28" fmla="*/ 9 w 26"/>
                <a:gd name="T29" fmla="*/ 16 h 33"/>
                <a:gd name="T30" fmla="*/ 9 w 26"/>
                <a:gd name="T31" fmla="*/ 16 h 33"/>
                <a:gd name="T32" fmla="*/ 9 w 26"/>
                <a:gd name="T33" fmla="*/ 29 h 33"/>
                <a:gd name="T34" fmla="*/ 21 w 26"/>
                <a:gd name="T35" fmla="*/ 22 h 33"/>
                <a:gd name="T36" fmla="*/ 17 w 26"/>
                <a:gd name="T37" fmla="*/ 28 h 33"/>
                <a:gd name="T38" fmla="*/ 21 w 26"/>
                <a:gd name="T39" fmla="*/ 22 h 33"/>
                <a:gd name="T40" fmla="*/ 22 w 26"/>
                <a:gd name="T41" fmla="*/ 6 h 33"/>
                <a:gd name="T42" fmla="*/ 24 w 26"/>
                <a:gd name="T43" fmla="*/ 11 h 33"/>
                <a:gd name="T44" fmla="*/ 22 w 26"/>
                <a:gd name="T45" fmla="*/ 6 h 33"/>
                <a:gd name="T46" fmla="*/ 17 w 26"/>
                <a:gd name="T47" fmla="*/ 3 h 33"/>
                <a:gd name="T48" fmla="*/ 22 w 26"/>
                <a:gd name="T49" fmla="*/ 5 h 33"/>
                <a:gd name="T50" fmla="*/ 17 w 26"/>
                <a:gd name="T5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" h="33">
                  <a:moveTo>
                    <a:pt x="11" y="0"/>
                  </a:moveTo>
                  <a:cubicBezTo>
                    <a:pt x="15" y="0"/>
                    <a:pt x="19" y="0"/>
                    <a:pt x="22" y="2"/>
                  </a:cubicBezTo>
                  <a:cubicBezTo>
                    <a:pt x="23" y="4"/>
                    <a:pt x="25" y="6"/>
                    <a:pt x="25" y="8"/>
                  </a:cubicBezTo>
                  <a:cubicBezTo>
                    <a:pt x="26" y="13"/>
                    <a:pt x="25" y="17"/>
                    <a:pt x="24" y="21"/>
                  </a:cubicBezTo>
                  <a:cubicBezTo>
                    <a:pt x="23" y="27"/>
                    <a:pt x="18" y="31"/>
                    <a:pt x="14" y="33"/>
                  </a:cubicBezTo>
                  <a:cubicBezTo>
                    <a:pt x="10" y="33"/>
                    <a:pt x="8" y="33"/>
                    <a:pt x="6" y="31"/>
                  </a:cubicBezTo>
                  <a:cubicBezTo>
                    <a:pt x="5" y="30"/>
                    <a:pt x="5" y="29"/>
                    <a:pt x="3" y="28"/>
                  </a:cubicBezTo>
                  <a:cubicBezTo>
                    <a:pt x="0" y="17"/>
                    <a:pt x="7" y="7"/>
                    <a:pt x="11" y="0"/>
                  </a:cubicBezTo>
                  <a:close/>
                  <a:moveTo>
                    <a:pt x="9" y="29"/>
                  </a:moveTo>
                  <a:cubicBezTo>
                    <a:pt x="10" y="30"/>
                    <a:pt x="13" y="29"/>
                    <a:pt x="14" y="28"/>
                  </a:cubicBezTo>
                  <a:cubicBezTo>
                    <a:pt x="15" y="27"/>
                    <a:pt x="19" y="23"/>
                    <a:pt x="20" y="19"/>
                  </a:cubicBezTo>
                  <a:cubicBezTo>
                    <a:pt x="21" y="15"/>
                    <a:pt x="19" y="12"/>
                    <a:pt x="19" y="8"/>
                  </a:cubicBezTo>
                  <a:cubicBezTo>
                    <a:pt x="18" y="8"/>
                    <a:pt x="17" y="7"/>
                    <a:pt x="17" y="6"/>
                  </a:cubicBezTo>
                  <a:cubicBezTo>
                    <a:pt x="13" y="5"/>
                    <a:pt x="11" y="9"/>
                    <a:pt x="9" y="11"/>
                  </a:cubicBezTo>
                  <a:cubicBezTo>
                    <a:pt x="11" y="12"/>
                    <a:pt x="10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8"/>
                    <a:pt x="5" y="28"/>
                    <a:pt x="9" y="29"/>
                  </a:cubicBezTo>
                  <a:close/>
                  <a:moveTo>
                    <a:pt x="21" y="22"/>
                  </a:moveTo>
                  <a:cubicBezTo>
                    <a:pt x="20" y="24"/>
                    <a:pt x="18" y="27"/>
                    <a:pt x="17" y="28"/>
                  </a:cubicBezTo>
                  <a:cubicBezTo>
                    <a:pt x="19" y="27"/>
                    <a:pt x="21" y="24"/>
                    <a:pt x="21" y="22"/>
                  </a:cubicBezTo>
                  <a:close/>
                  <a:moveTo>
                    <a:pt x="22" y="6"/>
                  </a:moveTo>
                  <a:cubicBezTo>
                    <a:pt x="23" y="8"/>
                    <a:pt x="23" y="10"/>
                    <a:pt x="24" y="11"/>
                  </a:cubicBezTo>
                  <a:cubicBezTo>
                    <a:pt x="24" y="9"/>
                    <a:pt x="23" y="7"/>
                    <a:pt x="22" y="6"/>
                  </a:cubicBezTo>
                  <a:close/>
                  <a:moveTo>
                    <a:pt x="17" y="3"/>
                  </a:moveTo>
                  <a:cubicBezTo>
                    <a:pt x="19" y="3"/>
                    <a:pt x="21" y="5"/>
                    <a:pt x="22" y="5"/>
                  </a:cubicBezTo>
                  <a:cubicBezTo>
                    <a:pt x="21" y="4"/>
                    <a:pt x="19" y="1"/>
                    <a:pt x="1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7" name="Freeform 502"/>
            <p:cNvSpPr>
              <a:spLocks noEditPoints="1"/>
            </p:cNvSpPr>
            <p:nvPr/>
          </p:nvSpPr>
          <p:spPr bwMode="auto">
            <a:xfrm>
              <a:off x="6619369" y="542854"/>
              <a:ext cx="149206" cy="209411"/>
            </a:xfrm>
            <a:custGeom>
              <a:avLst/>
              <a:gdLst>
                <a:gd name="T0" fmla="*/ 0 w 24"/>
                <a:gd name="T1" fmla="*/ 32 h 34"/>
                <a:gd name="T2" fmla="*/ 1 w 24"/>
                <a:gd name="T3" fmla="*/ 23 h 34"/>
                <a:gd name="T4" fmla="*/ 3 w 24"/>
                <a:gd name="T5" fmla="*/ 3 h 34"/>
                <a:gd name="T6" fmla="*/ 24 w 24"/>
                <a:gd name="T7" fmla="*/ 1 h 34"/>
                <a:gd name="T8" fmla="*/ 21 w 24"/>
                <a:gd name="T9" fmla="*/ 6 h 34"/>
                <a:gd name="T10" fmla="*/ 8 w 24"/>
                <a:gd name="T11" fmla="*/ 6 h 34"/>
                <a:gd name="T12" fmla="*/ 5 w 24"/>
                <a:gd name="T13" fmla="*/ 14 h 34"/>
                <a:gd name="T14" fmla="*/ 18 w 24"/>
                <a:gd name="T15" fmla="*/ 17 h 34"/>
                <a:gd name="T16" fmla="*/ 14 w 24"/>
                <a:gd name="T17" fmla="*/ 21 h 34"/>
                <a:gd name="T18" fmla="*/ 4 w 24"/>
                <a:gd name="T19" fmla="*/ 20 h 34"/>
                <a:gd name="T20" fmla="*/ 3 w 24"/>
                <a:gd name="T21" fmla="*/ 28 h 34"/>
                <a:gd name="T22" fmla="*/ 16 w 24"/>
                <a:gd name="T23" fmla="*/ 30 h 34"/>
                <a:gd name="T24" fmla="*/ 19 w 24"/>
                <a:gd name="T25" fmla="*/ 31 h 34"/>
                <a:gd name="T26" fmla="*/ 16 w 24"/>
                <a:gd name="T27" fmla="*/ 33 h 34"/>
                <a:gd name="T28" fmla="*/ 8 w 24"/>
                <a:gd name="T29" fmla="*/ 33 h 34"/>
                <a:gd name="T30" fmla="*/ 7 w 24"/>
                <a:gd name="T31" fmla="*/ 33 h 34"/>
                <a:gd name="T32" fmla="*/ 0 w 24"/>
                <a:gd name="T33" fmla="*/ 32 h 34"/>
                <a:gd name="T34" fmla="*/ 10 w 24"/>
                <a:gd name="T35" fmla="*/ 30 h 34"/>
                <a:gd name="T36" fmla="*/ 7 w 24"/>
                <a:gd name="T37" fmla="*/ 30 h 34"/>
                <a:gd name="T38" fmla="*/ 10 w 24"/>
                <a:gd name="T39" fmla="*/ 30 h 34"/>
                <a:gd name="T40" fmla="*/ 16 w 24"/>
                <a:gd name="T41" fmla="*/ 18 h 34"/>
                <a:gd name="T42" fmla="*/ 10 w 24"/>
                <a:gd name="T43" fmla="*/ 19 h 34"/>
                <a:gd name="T44" fmla="*/ 16 w 24"/>
                <a:gd name="T45" fmla="*/ 18 h 34"/>
                <a:gd name="T46" fmla="*/ 21 w 24"/>
                <a:gd name="T47" fmla="*/ 4 h 34"/>
                <a:gd name="T48" fmla="*/ 19 w 24"/>
                <a:gd name="T49" fmla="*/ 4 h 34"/>
                <a:gd name="T50" fmla="*/ 21 w 24"/>
                <a:gd name="T51" fmla="*/ 4 h 34"/>
                <a:gd name="T52" fmla="*/ 10 w 24"/>
                <a:gd name="T53" fmla="*/ 3 h 34"/>
                <a:gd name="T54" fmla="*/ 8 w 24"/>
                <a:gd name="T55" fmla="*/ 3 h 34"/>
                <a:gd name="T56" fmla="*/ 10 w 24"/>
                <a:gd name="T5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34">
                  <a:moveTo>
                    <a:pt x="0" y="32"/>
                  </a:moveTo>
                  <a:cubicBezTo>
                    <a:pt x="0" y="29"/>
                    <a:pt x="0" y="26"/>
                    <a:pt x="1" y="23"/>
                  </a:cubicBezTo>
                  <a:cubicBezTo>
                    <a:pt x="2" y="16"/>
                    <a:pt x="2" y="9"/>
                    <a:pt x="3" y="3"/>
                  </a:cubicBezTo>
                  <a:cubicBezTo>
                    <a:pt x="8" y="0"/>
                    <a:pt x="18" y="1"/>
                    <a:pt x="24" y="1"/>
                  </a:cubicBezTo>
                  <a:cubicBezTo>
                    <a:pt x="23" y="3"/>
                    <a:pt x="23" y="5"/>
                    <a:pt x="21" y="6"/>
                  </a:cubicBezTo>
                  <a:cubicBezTo>
                    <a:pt x="16" y="4"/>
                    <a:pt x="12" y="6"/>
                    <a:pt x="8" y="6"/>
                  </a:cubicBezTo>
                  <a:cubicBezTo>
                    <a:pt x="6" y="8"/>
                    <a:pt x="6" y="12"/>
                    <a:pt x="5" y="14"/>
                  </a:cubicBezTo>
                  <a:cubicBezTo>
                    <a:pt x="8" y="17"/>
                    <a:pt x="14" y="16"/>
                    <a:pt x="18" y="17"/>
                  </a:cubicBezTo>
                  <a:cubicBezTo>
                    <a:pt x="18" y="20"/>
                    <a:pt x="16" y="20"/>
                    <a:pt x="14" y="21"/>
                  </a:cubicBezTo>
                  <a:cubicBezTo>
                    <a:pt x="11" y="20"/>
                    <a:pt x="7" y="20"/>
                    <a:pt x="4" y="20"/>
                  </a:cubicBezTo>
                  <a:cubicBezTo>
                    <a:pt x="3" y="23"/>
                    <a:pt x="3" y="25"/>
                    <a:pt x="3" y="28"/>
                  </a:cubicBezTo>
                  <a:cubicBezTo>
                    <a:pt x="7" y="29"/>
                    <a:pt x="13" y="28"/>
                    <a:pt x="16" y="30"/>
                  </a:cubicBezTo>
                  <a:cubicBezTo>
                    <a:pt x="17" y="30"/>
                    <a:pt x="18" y="30"/>
                    <a:pt x="19" y="31"/>
                  </a:cubicBezTo>
                  <a:cubicBezTo>
                    <a:pt x="17" y="31"/>
                    <a:pt x="17" y="33"/>
                    <a:pt x="16" y="33"/>
                  </a:cubicBezTo>
                  <a:cubicBezTo>
                    <a:pt x="14" y="34"/>
                    <a:pt x="11" y="34"/>
                    <a:pt x="8" y="33"/>
                  </a:cubicBezTo>
                  <a:cubicBezTo>
                    <a:pt x="8" y="33"/>
                    <a:pt x="8" y="33"/>
                    <a:pt x="7" y="33"/>
                  </a:cubicBezTo>
                  <a:cubicBezTo>
                    <a:pt x="4" y="32"/>
                    <a:pt x="2" y="34"/>
                    <a:pt x="0" y="32"/>
                  </a:cubicBezTo>
                  <a:close/>
                  <a:moveTo>
                    <a:pt x="10" y="30"/>
                  </a:moveTo>
                  <a:cubicBezTo>
                    <a:pt x="9" y="30"/>
                    <a:pt x="8" y="29"/>
                    <a:pt x="7" y="30"/>
                  </a:cubicBezTo>
                  <a:cubicBezTo>
                    <a:pt x="8" y="30"/>
                    <a:pt x="10" y="31"/>
                    <a:pt x="10" y="30"/>
                  </a:cubicBezTo>
                  <a:close/>
                  <a:moveTo>
                    <a:pt x="16" y="18"/>
                  </a:moveTo>
                  <a:cubicBezTo>
                    <a:pt x="15" y="18"/>
                    <a:pt x="12" y="19"/>
                    <a:pt x="10" y="19"/>
                  </a:cubicBezTo>
                  <a:cubicBezTo>
                    <a:pt x="13" y="19"/>
                    <a:pt x="15" y="20"/>
                    <a:pt x="16" y="18"/>
                  </a:cubicBezTo>
                  <a:close/>
                  <a:moveTo>
                    <a:pt x="21" y="4"/>
                  </a:moveTo>
                  <a:cubicBezTo>
                    <a:pt x="20" y="5"/>
                    <a:pt x="19" y="4"/>
                    <a:pt x="19" y="4"/>
                  </a:cubicBezTo>
                  <a:cubicBezTo>
                    <a:pt x="19" y="4"/>
                    <a:pt x="21" y="5"/>
                    <a:pt x="21" y="4"/>
                  </a:cubicBezTo>
                  <a:close/>
                  <a:moveTo>
                    <a:pt x="10" y="3"/>
                  </a:moveTo>
                  <a:cubicBezTo>
                    <a:pt x="9" y="3"/>
                    <a:pt x="9" y="2"/>
                    <a:pt x="8" y="3"/>
                  </a:cubicBezTo>
                  <a:cubicBezTo>
                    <a:pt x="9" y="3"/>
                    <a:pt x="10" y="3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8" name="Freeform 503"/>
            <p:cNvSpPr>
              <a:spLocks noEditPoints="1"/>
            </p:cNvSpPr>
            <p:nvPr/>
          </p:nvSpPr>
          <p:spPr bwMode="auto">
            <a:xfrm>
              <a:off x="6786898" y="529767"/>
              <a:ext cx="141352" cy="222500"/>
            </a:xfrm>
            <a:custGeom>
              <a:avLst/>
              <a:gdLst>
                <a:gd name="T0" fmla="*/ 16 w 23"/>
                <a:gd name="T1" fmla="*/ 9 h 36"/>
                <a:gd name="T2" fmla="*/ 13 w 23"/>
                <a:gd name="T3" fmla="*/ 5 h 36"/>
                <a:gd name="T4" fmla="*/ 7 w 23"/>
                <a:gd name="T5" fmla="*/ 20 h 36"/>
                <a:gd name="T6" fmla="*/ 9 w 23"/>
                <a:gd name="T7" fmla="*/ 29 h 36"/>
                <a:gd name="T8" fmla="*/ 20 w 23"/>
                <a:gd name="T9" fmla="*/ 22 h 36"/>
                <a:gd name="T10" fmla="*/ 22 w 23"/>
                <a:gd name="T11" fmla="*/ 26 h 36"/>
                <a:gd name="T12" fmla="*/ 17 w 23"/>
                <a:gd name="T13" fmla="*/ 35 h 36"/>
                <a:gd name="T14" fmla="*/ 11 w 23"/>
                <a:gd name="T15" fmla="*/ 36 h 36"/>
                <a:gd name="T16" fmla="*/ 6 w 23"/>
                <a:gd name="T17" fmla="*/ 34 h 36"/>
                <a:gd name="T18" fmla="*/ 4 w 23"/>
                <a:gd name="T19" fmla="*/ 31 h 36"/>
                <a:gd name="T20" fmla="*/ 2 w 23"/>
                <a:gd name="T21" fmla="*/ 26 h 36"/>
                <a:gd name="T22" fmla="*/ 1 w 23"/>
                <a:gd name="T23" fmla="*/ 22 h 36"/>
                <a:gd name="T24" fmla="*/ 9 w 23"/>
                <a:gd name="T25" fmla="*/ 3 h 36"/>
                <a:gd name="T26" fmla="*/ 11 w 23"/>
                <a:gd name="T27" fmla="*/ 2 h 36"/>
                <a:gd name="T28" fmla="*/ 16 w 23"/>
                <a:gd name="T29" fmla="*/ 9 h 36"/>
                <a:gd name="T30" fmla="*/ 16 w 23"/>
                <a:gd name="T31" fmla="*/ 33 h 36"/>
                <a:gd name="T32" fmla="*/ 13 w 23"/>
                <a:gd name="T33" fmla="*/ 34 h 36"/>
                <a:gd name="T34" fmla="*/ 16 w 23"/>
                <a:gd name="T35" fmla="*/ 33 h 36"/>
                <a:gd name="T36" fmla="*/ 19 w 23"/>
                <a:gd name="T37" fmla="*/ 31 h 36"/>
                <a:gd name="T38" fmla="*/ 18 w 23"/>
                <a:gd name="T39" fmla="*/ 33 h 36"/>
                <a:gd name="T40" fmla="*/ 19 w 23"/>
                <a:gd name="T41" fmla="*/ 31 h 36"/>
                <a:gd name="T42" fmla="*/ 10 w 23"/>
                <a:gd name="T43" fmla="*/ 32 h 36"/>
                <a:gd name="T44" fmla="*/ 8 w 23"/>
                <a:gd name="T45" fmla="*/ 31 h 36"/>
                <a:gd name="T46" fmla="*/ 10 w 23"/>
                <a:gd name="T47" fmla="*/ 32 h 36"/>
                <a:gd name="T48" fmla="*/ 19 w 23"/>
                <a:gd name="T49" fmla="*/ 27 h 36"/>
                <a:gd name="T50" fmla="*/ 13 w 23"/>
                <a:gd name="T51" fmla="*/ 31 h 36"/>
                <a:gd name="T52" fmla="*/ 19 w 23"/>
                <a:gd name="T53" fmla="*/ 27 h 36"/>
                <a:gd name="T54" fmla="*/ 2 w 23"/>
                <a:gd name="T55" fmla="*/ 18 h 36"/>
                <a:gd name="T56" fmla="*/ 3 w 23"/>
                <a:gd name="T57" fmla="*/ 23 h 36"/>
                <a:gd name="T58" fmla="*/ 2 w 23"/>
                <a:gd name="T59" fmla="*/ 18 h 36"/>
                <a:gd name="T60" fmla="*/ 8 w 23"/>
                <a:gd name="T61" fmla="*/ 8 h 36"/>
                <a:gd name="T62" fmla="*/ 6 w 23"/>
                <a:gd name="T63" fmla="*/ 17 h 36"/>
                <a:gd name="T64" fmla="*/ 8 w 23"/>
                <a:gd name="T65" fmla="*/ 8 h 36"/>
                <a:gd name="T66" fmla="*/ 5 w 23"/>
                <a:gd name="T67" fmla="*/ 11 h 36"/>
                <a:gd name="T68" fmla="*/ 4 w 23"/>
                <a:gd name="T69" fmla="*/ 14 h 36"/>
                <a:gd name="T70" fmla="*/ 5 w 23"/>
                <a:gd name="T71" fmla="*/ 11 h 36"/>
                <a:gd name="T72" fmla="*/ 10 w 23"/>
                <a:gd name="T73" fmla="*/ 6 h 36"/>
                <a:gd name="T74" fmla="*/ 8 w 23"/>
                <a:gd name="T75" fmla="*/ 7 h 36"/>
                <a:gd name="T76" fmla="*/ 10 w 23"/>
                <a:gd name="T77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36">
                  <a:moveTo>
                    <a:pt x="16" y="9"/>
                  </a:moveTo>
                  <a:cubicBezTo>
                    <a:pt x="16" y="8"/>
                    <a:pt x="13" y="7"/>
                    <a:pt x="13" y="5"/>
                  </a:cubicBezTo>
                  <a:cubicBezTo>
                    <a:pt x="9" y="7"/>
                    <a:pt x="7" y="14"/>
                    <a:pt x="7" y="20"/>
                  </a:cubicBezTo>
                  <a:cubicBezTo>
                    <a:pt x="6" y="23"/>
                    <a:pt x="7" y="27"/>
                    <a:pt x="9" y="29"/>
                  </a:cubicBezTo>
                  <a:cubicBezTo>
                    <a:pt x="15" y="31"/>
                    <a:pt x="19" y="27"/>
                    <a:pt x="20" y="22"/>
                  </a:cubicBezTo>
                  <a:cubicBezTo>
                    <a:pt x="21" y="23"/>
                    <a:pt x="22" y="25"/>
                    <a:pt x="22" y="26"/>
                  </a:cubicBezTo>
                  <a:cubicBezTo>
                    <a:pt x="22" y="28"/>
                    <a:pt x="19" y="34"/>
                    <a:pt x="17" y="35"/>
                  </a:cubicBezTo>
                  <a:cubicBezTo>
                    <a:pt x="16" y="36"/>
                    <a:pt x="13" y="36"/>
                    <a:pt x="11" y="36"/>
                  </a:cubicBezTo>
                  <a:cubicBezTo>
                    <a:pt x="9" y="35"/>
                    <a:pt x="7" y="35"/>
                    <a:pt x="6" y="34"/>
                  </a:cubicBezTo>
                  <a:cubicBezTo>
                    <a:pt x="5" y="33"/>
                    <a:pt x="5" y="32"/>
                    <a:pt x="4" y="31"/>
                  </a:cubicBezTo>
                  <a:cubicBezTo>
                    <a:pt x="3" y="29"/>
                    <a:pt x="3" y="29"/>
                    <a:pt x="2" y="26"/>
                  </a:cubicBezTo>
                  <a:cubicBezTo>
                    <a:pt x="2" y="24"/>
                    <a:pt x="1" y="23"/>
                    <a:pt x="1" y="22"/>
                  </a:cubicBezTo>
                  <a:cubicBezTo>
                    <a:pt x="0" y="15"/>
                    <a:pt x="4" y="4"/>
                    <a:pt x="9" y="3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7" y="0"/>
                    <a:pt x="23" y="10"/>
                    <a:pt x="16" y="9"/>
                  </a:cubicBezTo>
                  <a:close/>
                  <a:moveTo>
                    <a:pt x="16" y="33"/>
                  </a:moveTo>
                  <a:cubicBezTo>
                    <a:pt x="15" y="33"/>
                    <a:pt x="14" y="33"/>
                    <a:pt x="13" y="34"/>
                  </a:cubicBezTo>
                  <a:cubicBezTo>
                    <a:pt x="14" y="34"/>
                    <a:pt x="15" y="34"/>
                    <a:pt x="16" y="33"/>
                  </a:cubicBezTo>
                  <a:close/>
                  <a:moveTo>
                    <a:pt x="19" y="31"/>
                  </a:moveTo>
                  <a:cubicBezTo>
                    <a:pt x="19" y="32"/>
                    <a:pt x="17" y="32"/>
                    <a:pt x="18" y="33"/>
                  </a:cubicBezTo>
                  <a:cubicBezTo>
                    <a:pt x="19" y="33"/>
                    <a:pt x="19" y="31"/>
                    <a:pt x="19" y="31"/>
                  </a:cubicBezTo>
                  <a:close/>
                  <a:moveTo>
                    <a:pt x="10" y="32"/>
                  </a:moveTo>
                  <a:cubicBezTo>
                    <a:pt x="9" y="32"/>
                    <a:pt x="8" y="31"/>
                    <a:pt x="8" y="31"/>
                  </a:cubicBezTo>
                  <a:cubicBezTo>
                    <a:pt x="8" y="32"/>
                    <a:pt x="10" y="33"/>
                    <a:pt x="10" y="32"/>
                  </a:cubicBezTo>
                  <a:close/>
                  <a:moveTo>
                    <a:pt x="19" y="27"/>
                  </a:moveTo>
                  <a:cubicBezTo>
                    <a:pt x="18" y="29"/>
                    <a:pt x="16" y="31"/>
                    <a:pt x="13" y="31"/>
                  </a:cubicBezTo>
                  <a:cubicBezTo>
                    <a:pt x="16" y="32"/>
                    <a:pt x="19" y="29"/>
                    <a:pt x="19" y="27"/>
                  </a:cubicBezTo>
                  <a:close/>
                  <a:moveTo>
                    <a:pt x="2" y="18"/>
                  </a:moveTo>
                  <a:cubicBezTo>
                    <a:pt x="2" y="20"/>
                    <a:pt x="2" y="22"/>
                    <a:pt x="3" y="23"/>
                  </a:cubicBezTo>
                  <a:cubicBezTo>
                    <a:pt x="3" y="22"/>
                    <a:pt x="3" y="19"/>
                    <a:pt x="2" y="18"/>
                  </a:cubicBezTo>
                  <a:close/>
                  <a:moveTo>
                    <a:pt x="8" y="8"/>
                  </a:moveTo>
                  <a:cubicBezTo>
                    <a:pt x="7" y="10"/>
                    <a:pt x="5" y="14"/>
                    <a:pt x="6" y="17"/>
                  </a:cubicBezTo>
                  <a:cubicBezTo>
                    <a:pt x="6" y="14"/>
                    <a:pt x="7" y="11"/>
                    <a:pt x="8" y="8"/>
                  </a:cubicBezTo>
                  <a:close/>
                  <a:moveTo>
                    <a:pt x="5" y="11"/>
                  </a:moveTo>
                  <a:cubicBezTo>
                    <a:pt x="4" y="11"/>
                    <a:pt x="4" y="13"/>
                    <a:pt x="4" y="14"/>
                  </a:cubicBezTo>
                  <a:cubicBezTo>
                    <a:pt x="5" y="13"/>
                    <a:pt x="5" y="11"/>
                    <a:pt x="5" y="11"/>
                  </a:cubicBezTo>
                  <a:close/>
                  <a:moveTo>
                    <a:pt x="10" y="6"/>
                  </a:moveTo>
                  <a:cubicBezTo>
                    <a:pt x="9" y="6"/>
                    <a:pt x="8" y="6"/>
                    <a:pt x="8" y="7"/>
                  </a:cubicBezTo>
                  <a:cubicBezTo>
                    <a:pt x="9" y="7"/>
                    <a:pt x="10" y="6"/>
                    <a:pt x="1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9" name="Freeform 514"/>
            <p:cNvSpPr>
              <a:spLocks noEditPoints="1"/>
            </p:cNvSpPr>
            <p:nvPr/>
          </p:nvSpPr>
          <p:spPr bwMode="auto">
            <a:xfrm>
              <a:off x="2768832" y="1516613"/>
              <a:ext cx="143971" cy="172764"/>
            </a:xfrm>
            <a:custGeom>
              <a:avLst/>
              <a:gdLst>
                <a:gd name="T0" fmla="*/ 22 w 23"/>
                <a:gd name="T1" fmla="*/ 0 h 28"/>
                <a:gd name="T2" fmla="*/ 17 w 23"/>
                <a:gd name="T3" fmla="*/ 10 h 28"/>
                <a:gd name="T4" fmla="*/ 13 w 23"/>
                <a:gd name="T5" fmla="*/ 26 h 28"/>
                <a:gd name="T6" fmla="*/ 10 w 23"/>
                <a:gd name="T7" fmla="*/ 22 h 28"/>
                <a:gd name="T8" fmla="*/ 6 w 23"/>
                <a:gd name="T9" fmla="*/ 27 h 28"/>
                <a:gd name="T10" fmla="*/ 5 w 23"/>
                <a:gd name="T11" fmla="*/ 27 h 28"/>
                <a:gd name="T12" fmla="*/ 9 w 23"/>
                <a:gd name="T13" fmla="*/ 19 h 28"/>
                <a:gd name="T14" fmla="*/ 14 w 23"/>
                <a:gd name="T15" fmla="*/ 12 h 28"/>
                <a:gd name="T16" fmla="*/ 11 w 23"/>
                <a:gd name="T17" fmla="*/ 11 h 28"/>
                <a:gd name="T18" fmla="*/ 0 w 23"/>
                <a:gd name="T19" fmla="*/ 16 h 28"/>
                <a:gd name="T20" fmla="*/ 15 w 23"/>
                <a:gd name="T21" fmla="*/ 10 h 28"/>
                <a:gd name="T22" fmla="*/ 22 w 23"/>
                <a:gd name="T23" fmla="*/ 0 h 28"/>
                <a:gd name="T24" fmla="*/ 11 w 23"/>
                <a:gd name="T25" fmla="*/ 20 h 28"/>
                <a:gd name="T26" fmla="*/ 14 w 23"/>
                <a:gd name="T27" fmla="*/ 24 h 28"/>
                <a:gd name="T28" fmla="*/ 15 w 23"/>
                <a:gd name="T29" fmla="*/ 12 h 28"/>
                <a:gd name="T30" fmla="*/ 11 w 23"/>
                <a:gd name="T31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28">
                  <a:moveTo>
                    <a:pt x="22" y="0"/>
                  </a:moveTo>
                  <a:cubicBezTo>
                    <a:pt x="21" y="4"/>
                    <a:pt x="18" y="7"/>
                    <a:pt x="17" y="10"/>
                  </a:cubicBezTo>
                  <a:cubicBezTo>
                    <a:pt x="23" y="13"/>
                    <a:pt x="23" y="28"/>
                    <a:pt x="13" y="26"/>
                  </a:cubicBezTo>
                  <a:cubicBezTo>
                    <a:pt x="12" y="25"/>
                    <a:pt x="11" y="24"/>
                    <a:pt x="10" y="22"/>
                  </a:cubicBezTo>
                  <a:cubicBezTo>
                    <a:pt x="8" y="23"/>
                    <a:pt x="8" y="26"/>
                    <a:pt x="6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4"/>
                    <a:pt x="7" y="22"/>
                    <a:pt x="9" y="19"/>
                  </a:cubicBezTo>
                  <a:cubicBezTo>
                    <a:pt x="11" y="17"/>
                    <a:pt x="12" y="14"/>
                    <a:pt x="14" y="12"/>
                  </a:cubicBezTo>
                  <a:cubicBezTo>
                    <a:pt x="13" y="12"/>
                    <a:pt x="12" y="11"/>
                    <a:pt x="11" y="11"/>
                  </a:cubicBezTo>
                  <a:cubicBezTo>
                    <a:pt x="7" y="11"/>
                    <a:pt x="3" y="15"/>
                    <a:pt x="0" y="16"/>
                  </a:cubicBezTo>
                  <a:cubicBezTo>
                    <a:pt x="0" y="11"/>
                    <a:pt x="10" y="8"/>
                    <a:pt x="15" y="10"/>
                  </a:cubicBezTo>
                  <a:cubicBezTo>
                    <a:pt x="17" y="7"/>
                    <a:pt x="18" y="2"/>
                    <a:pt x="22" y="0"/>
                  </a:cubicBezTo>
                  <a:close/>
                  <a:moveTo>
                    <a:pt x="11" y="20"/>
                  </a:moveTo>
                  <a:cubicBezTo>
                    <a:pt x="12" y="21"/>
                    <a:pt x="13" y="23"/>
                    <a:pt x="14" y="24"/>
                  </a:cubicBezTo>
                  <a:cubicBezTo>
                    <a:pt x="20" y="24"/>
                    <a:pt x="20" y="14"/>
                    <a:pt x="15" y="12"/>
                  </a:cubicBezTo>
                  <a:cubicBezTo>
                    <a:pt x="14" y="15"/>
                    <a:pt x="12" y="17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0" name="Freeform 515"/>
            <p:cNvSpPr/>
            <p:nvPr/>
          </p:nvSpPr>
          <p:spPr bwMode="auto">
            <a:xfrm>
              <a:off x="3090802" y="1558495"/>
              <a:ext cx="26176" cy="26176"/>
            </a:xfrm>
            <a:custGeom>
              <a:avLst/>
              <a:gdLst>
                <a:gd name="T0" fmla="*/ 4 w 4"/>
                <a:gd name="T1" fmla="*/ 3 h 4"/>
                <a:gd name="T2" fmla="*/ 0 w 4"/>
                <a:gd name="T3" fmla="*/ 3 h 4"/>
                <a:gd name="T4" fmla="*/ 4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3"/>
                    <a:pt x="1" y="4"/>
                    <a:pt x="0" y="3"/>
                  </a:cubicBezTo>
                  <a:cubicBezTo>
                    <a:pt x="0" y="0"/>
                    <a:pt x="4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1" name="Freeform 516"/>
            <p:cNvSpPr>
              <a:spLocks noEditPoints="1"/>
            </p:cNvSpPr>
            <p:nvPr/>
          </p:nvSpPr>
          <p:spPr bwMode="auto">
            <a:xfrm>
              <a:off x="3054155" y="1571584"/>
              <a:ext cx="130882" cy="230352"/>
            </a:xfrm>
            <a:custGeom>
              <a:avLst/>
              <a:gdLst>
                <a:gd name="T0" fmla="*/ 17 w 21"/>
                <a:gd name="T1" fmla="*/ 12 h 37"/>
                <a:gd name="T2" fmla="*/ 12 w 21"/>
                <a:gd name="T3" fmla="*/ 34 h 37"/>
                <a:gd name="T4" fmla="*/ 0 w 21"/>
                <a:gd name="T5" fmla="*/ 28 h 37"/>
                <a:gd name="T6" fmla="*/ 6 w 21"/>
                <a:gd name="T7" fmla="*/ 23 h 37"/>
                <a:gd name="T8" fmla="*/ 13 w 21"/>
                <a:gd name="T9" fmla="*/ 20 h 37"/>
                <a:gd name="T10" fmla="*/ 3 w 21"/>
                <a:gd name="T11" fmla="*/ 27 h 37"/>
                <a:gd name="T12" fmla="*/ 10 w 21"/>
                <a:gd name="T13" fmla="*/ 32 h 37"/>
                <a:gd name="T14" fmla="*/ 14 w 21"/>
                <a:gd name="T15" fmla="*/ 15 h 37"/>
                <a:gd name="T16" fmla="*/ 6 w 21"/>
                <a:gd name="T17" fmla="*/ 14 h 37"/>
                <a:gd name="T18" fmla="*/ 21 w 21"/>
                <a:gd name="T19" fmla="*/ 7 h 37"/>
                <a:gd name="T20" fmla="*/ 17 w 21"/>
                <a:gd name="T21" fmla="*/ 12 h 37"/>
                <a:gd name="T22" fmla="*/ 10 w 21"/>
                <a:gd name="T23" fmla="*/ 10 h 37"/>
                <a:gd name="T24" fmla="*/ 8 w 21"/>
                <a:gd name="T25" fmla="*/ 14 h 37"/>
                <a:gd name="T26" fmla="*/ 18 w 21"/>
                <a:gd name="T27" fmla="*/ 7 h 37"/>
                <a:gd name="T28" fmla="*/ 10 w 21"/>
                <a:gd name="T29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37">
                  <a:moveTo>
                    <a:pt x="17" y="12"/>
                  </a:moveTo>
                  <a:cubicBezTo>
                    <a:pt x="15" y="19"/>
                    <a:pt x="14" y="27"/>
                    <a:pt x="12" y="34"/>
                  </a:cubicBezTo>
                  <a:cubicBezTo>
                    <a:pt x="6" y="37"/>
                    <a:pt x="4" y="29"/>
                    <a:pt x="0" y="28"/>
                  </a:cubicBezTo>
                  <a:cubicBezTo>
                    <a:pt x="1" y="25"/>
                    <a:pt x="4" y="25"/>
                    <a:pt x="6" y="23"/>
                  </a:cubicBezTo>
                  <a:cubicBezTo>
                    <a:pt x="9" y="22"/>
                    <a:pt x="11" y="20"/>
                    <a:pt x="13" y="20"/>
                  </a:cubicBezTo>
                  <a:cubicBezTo>
                    <a:pt x="11" y="24"/>
                    <a:pt x="6" y="25"/>
                    <a:pt x="3" y="27"/>
                  </a:cubicBezTo>
                  <a:cubicBezTo>
                    <a:pt x="4" y="30"/>
                    <a:pt x="7" y="33"/>
                    <a:pt x="10" y="32"/>
                  </a:cubicBezTo>
                  <a:cubicBezTo>
                    <a:pt x="13" y="31"/>
                    <a:pt x="13" y="18"/>
                    <a:pt x="14" y="15"/>
                  </a:cubicBezTo>
                  <a:cubicBezTo>
                    <a:pt x="13" y="15"/>
                    <a:pt x="7" y="18"/>
                    <a:pt x="6" y="14"/>
                  </a:cubicBezTo>
                  <a:cubicBezTo>
                    <a:pt x="3" y="10"/>
                    <a:pt x="20" y="0"/>
                    <a:pt x="21" y="7"/>
                  </a:cubicBezTo>
                  <a:cubicBezTo>
                    <a:pt x="21" y="9"/>
                    <a:pt x="19" y="10"/>
                    <a:pt x="17" y="12"/>
                  </a:cubicBezTo>
                  <a:close/>
                  <a:moveTo>
                    <a:pt x="10" y="10"/>
                  </a:moveTo>
                  <a:cubicBezTo>
                    <a:pt x="9" y="11"/>
                    <a:pt x="8" y="12"/>
                    <a:pt x="8" y="14"/>
                  </a:cubicBezTo>
                  <a:cubicBezTo>
                    <a:pt x="13" y="14"/>
                    <a:pt x="16" y="11"/>
                    <a:pt x="18" y="7"/>
                  </a:cubicBezTo>
                  <a:cubicBezTo>
                    <a:pt x="15" y="4"/>
                    <a:pt x="13" y="10"/>
                    <a:pt x="1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2" name="Freeform 517"/>
            <p:cNvSpPr/>
            <p:nvPr/>
          </p:nvSpPr>
          <p:spPr bwMode="auto">
            <a:xfrm>
              <a:off x="3946766" y="1558495"/>
              <a:ext cx="62823" cy="125646"/>
            </a:xfrm>
            <a:custGeom>
              <a:avLst/>
              <a:gdLst>
                <a:gd name="T0" fmla="*/ 9 w 10"/>
                <a:gd name="T1" fmla="*/ 4 h 20"/>
                <a:gd name="T2" fmla="*/ 6 w 10"/>
                <a:gd name="T3" fmla="*/ 7 h 20"/>
                <a:gd name="T4" fmla="*/ 6 w 10"/>
                <a:gd name="T5" fmla="*/ 5 h 20"/>
                <a:gd name="T6" fmla="*/ 9 w 10"/>
                <a:gd name="T7" fmla="*/ 14 h 20"/>
                <a:gd name="T8" fmla="*/ 0 w 10"/>
                <a:gd name="T9" fmla="*/ 15 h 20"/>
                <a:gd name="T10" fmla="*/ 7 w 10"/>
                <a:gd name="T11" fmla="*/ 13 h 20"/>
                <a:gd name="T12" fmla="*/ 3 w 10"/>
                <a:gd name="T13" fmla="*/ 8 h 20"/>
                <a:gd name="T14" fmla="*/ 9 w 10"/>
                <a:gd name="T1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0">
                  <a:moveTo>
                    <a:pt x="9" y="4"/>
                  </a:moveTo>
                  <a:cubicBezTo>
                    <a:pt x="9" y="6"/>
                    <a:pt x="8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7"/>
                    <a:pt x="10" y="10"/>
                    <a:pt x="9" y="14"/>
                  </a:cubicBezTo>
                  <a:cubicBezTo>
                    <a:pt x="7" y="16"/>
                    <a:pt x="1" y="20"/>
                    <a:pt x="0" y="15"/>
                  </a:cubicBezTo>
                  <a:cubicBezTo>
                    <a:pt x="2" y="14"/>
                    <a:pt x="5" y="15"/>
                    <a:pt x="7" y="13"/>
                  </a:cubicBezTo>
                  <a:cubicBezTo>
                    <a:pt x="6" y="11"/>
                    <a:pt x="4" y="10"/>
                    <a:pt x="3" y="8"/>
                  </a:cubicBezTo>
                  <a:cubicBezTo>
                    <a:pt x="1" y="3"/>
                    <a:pt x="6" y="0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3" name="Freeform 518"/>
            <p:cNvSpPr/>
            <p:nvPr/>
          </p:nvSpPr>
          <p:spPr bwMode="auto">
            <a:xfrm>
              <a:off x="3166712" y="1616083"/>
              <a:ext cx="86383" cy="73294"/>
            </a:xfrm>
            <a:custGeom>
              <a:avLst/>
              <a:gdLst>
                <a:gd name="T0" fmla="*/ 14 w 14"/>
                <a:gd name="T1" fmla="*/ 4 h 12"/>
                <a:gd name="T2" fmla="*/ 12 w 14"/>
                <a:gd name="T3" fmla="*/ 7 h 12"/>
                <a:gd name="T4" fmla="*/ 13 w 14"/>
                <a:gd name="T5" fmla="*/ 8 h 12"/>
                <a:gd name="T6" fmla="*/ 9 w 14"/>
                <a:gd name="T7" fmla="*/ 11 h 12"/>
                <a:gd name="T8" fmla="*/ 8 w 14"/>
                <a:gd name="T9" fmla="*/ 10 h 12"/>
                <a:gd name="T10" fmla="*/ 12 w 14"/>
                <a:gd name="T11" fmla="*/ 5 h 12"/>
                <a:gd name="T12" fmla="*/ 2 w 14"/>
                <a:gd name="T13" fmla="*/ 11 h 12"/>
                <a:gd name="T14" fmla="*/ 0 w 14"/>
                <a:gd name="T15" fmla="*/ 10 h 12"/>
                <a:gd name="T16" fmla="*/ 4 w 14"/>
                <a:gd name="T17" fmla="*/ 2 h 12"/>
                <a:gd name="T18" fmla="*/ 14 w 14"/>
                <a:gd name="T1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2">
                  <a:moveTo>
                    <a:pt x="14" y="4"/>
                  </a:moveTo>
                  <a:cubicBezTo>
                    <a:pt x="14" y="5"/>
                    <a:pt x="13" y="6"/>
                    <a:pt x="12" y="7"/>
                  </a:cubicBezTo>
                  <a:cubicBezTo>
                    <a:pt x="12" y="8"/>
                    <a:pt x="13" y="7"/>
                    <a:pt x="13" y="8"/>
                  </a:cubicBezTo>
                  <a:cubicBezTo>
                    <a:pt x="13" y="10"/>
                    <a:pt x="11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9" y="8"/>
                    <a:pt x="11" y="7"/>
                    <a:pt x="12" y="5"/>
                  </a:cubicBezTo>
                  <a:cubicBezTo>
                    <a:pt x="7" y="0"/>
                    <a:pt x="5" y="9"/>
                    <a:pt x="2" y="11"/>
                  </a:cubicBezTo>
                  <a:cubicBezTo>
                    <a:pt x="1" y="11"/>
                    <a:pt x="1" y="10"/>
                    <a:pt x="0" y="10"/>
                  </a:cubicBezTo>
                  <a:cubicBezTo>
                    <a:pt x="1" y="7"/>
                    <a:pt x="3" y="4"/>
                    <a:pt x="4" y="2"/>
                  </a:cubicBezTo>
                  <a:cubicBezTo>
                    <a:pt x="8" y="1"/>
                    <a:pt x="12" y="0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4" name="Freeform 519"/>
            <p:cNvSpPr>
              <a:spLocks noEditPoints="1"/>
            </p:cNvSpPr>
            <p:nvPr/>
          </p:nvSpPr>
          <p:spPr bwMode="auto">
            <a:xfrm>
              <a:off x="3376123" y="1503526"/>
              <a:ext cx="588968" cy="172764"/>
            </a:xfrm>
            <a:custGeom>
              <a:avLst/>
              <a:gdLst>
                <a:gd name="T0" fmla="*/ 90 w 95"/>
                <a:gd name="T1" fmla="*/ 17 h 28"/>
                <a:gd name="T2" fmla="*/ 87 w 95"/>
                <a:gd name="T3" fmla="*/ 18 h 28"/>
                <a:gd name="T4" fmla="*/ 84 w 95"/>
                <a:gd name="T5" fmla="*/ 23 h 28"/>
                <a:gd name="T6" fmla="*/ 90 w 95"/>
                <a:gd name="T7" fmla="*/ 20 h 28"/>
                <a:gd name="T8" fmla="*/ 82 w 95"/>
                <a:gd name="T9" fmla="*/ 25 h 28"/>
                <a:gd name="T10" fmla="*/ 84 w 95"/>
                <a:gd name="T11" fmla="*/ 18 h 28"/>
                <a:gd name="T12" fmla="*/ 72 w 95"/>
                <a:gd name="T13" fmla="*/ 27 h 28"/>
                <a:gd name="T14" fmla="*/ 73 w 95"/>
                <a:gd name="T15" fmla="*/ 18 h 28"/>
                <a:gd name="T16" fmla="*/ 63 w 95"/>
                <a:gd name="T17" fmla="*/ 25 h 28"/>
                <a:gd name="T18" fmla="*/ 65 w 95"/>
                <a:gd name="T19" fmla="*/ 21 h 28"/>
                <a:gd name="T20" fmla="*/ 54 w 95"/>
                <a:gd name="T21" fmla="*/ 24 h 28"/>
                <a:gd name="T22" fmla="*/ 48 w 95"/>
                <a:gd name="T23" fmla="*/ 24 h 28"/>
                <a:gd name="T24" fmla="*/ 49 w 95"/>
                <a:gd name="T25" fmla="*/ 19 h 28"/>
                <a:gd name="T26" fmla="*/ 41 w 95"/>
                <a:gd name="T27" fmla="*/ 25 h 28"/>
                <a:gd name="T28" fmla="*/ 39 w 95"/>
                <a:gd name="T29" fmla="*/ 25 h 28"/>
                <a:gd name="T30" fmla="*/ 42 w 95"/>
                <a:gd name="T31" fmla="*/ 18 h 28"/>
                <a:gd name="T32" fmla="*/ 36 w 95"/>
                <a:gd name="T33" fmla="*/ 26 h 28"/>
                <a:gd name="T34" fmla="*/ 34 w 95"/>
                <a:gd name="T35" fmla="*/ 26 h 28"/>
                <a:gd name="T36" fmla="*/ 34 w 95"/>
                <a:gd name="T37" fmla="*/ 24 h 28"/>
                <a:gd name="T38" fmla="*/ 26 w 95"/>
                <a:gd name="T39" fmla="*/ 24 h 28"/>
                <a:gd name="T40" fmla="*/ 15 w 95"/>
                <a:gd name="T41" fmla="*/ 21 h 28"/>
                <a:gd name="T42" fmla="*/ 4 w 95"/>
                <a:gd name="T43" fmla="*/ 25 h 28"/>
                <a:gd name="T44" fmla="*/ 10 w 95"/>
                <a:gd name="T45" fmla="*/ 14 h 28"/>
                <a:gd name="T46" fmla="*/ 5 w 95"/>
                <a:gd name="T47" fmla="*/ 22 h 28"/>
                <a:gd name="T48" fmla="*/ 16 w 95"/>
                <a:gd name="T49" fmla="*/ 19 h 28"/>
                <a:gd name="T50" fmla="*/ 27 w 95"/>
                <a:gd name="T51" fmla="*/ 4 h 28"/>
                <a:gd name="T52" fmla="*/ 17 w 95"/>
                <a:gd name="T53" fmla="*/ 20 h 28"/>
                <a:gd name="T54" fmla="*/ 25 w 95"/>
                <a:gd name="T55" fmla="*/ 22 h 28"/>
                <a:gd name="T56" fmla="*/ 30 w 95"/>
                <a:gd name="T57" fmla="*/ 14 h 28"/>
                <a:gd name="T58" fmla="*/ 28 w 95"/>
                <a:gd name="T59" fmla="*/ 23 h 28"/>
                <a:gd name="T60" fmla="*/ 39 w 95"/>
                <a:gd name="T61" fmla="*/ 15 h 28"/>
                <a:gd name="T62" fmla="*/ 44 w 95"/>
                <a:gd name="T63" fmla="*/ 17 h 28"/>
                <a:gd name="T64" fmla="*/ 52 w 95"/>
                <a:gd name="T65" fmla="*/ 17 h 28"/>
                <a:gd name="T66" fmla="*/ 51 w 95"/>
                <a:gd name="T67" fmla="*/ 22 h 28"/>
                <a:gd name="T68" fmla="*/ 54 w 95"/>
                <a:gd name="T69" fmla="*/ 22 h 28"/>
                <a:gd name="T70" fmla="*/ 61 w 95"/>
                <a:gd name="T71" fmla="*/ 15 h 28"/>
                <a:gd name="T72" fmla="*/ 56 w 95"/>
                <a:gd name="T73" fmla="*/ 22 h 28"/>
                <a:gd name="T74" fmla="*/ 61 w 95"/>
                <a:gd name="T75" fmla="*/ 22 h 28"/>
                <a:gd name="T76" fmla="*/ 67 w 95"/>
                <a:gd name="T77" fmla="*/ 17 h 28"/>
                <a:gd name="T78" fmla="*/ 69 w 95"/>
                <a:gd name="T79" fmla="*/ 13 h 28"/>
                <a:gd name="T80" fmla="*/ 70 w 95"/>
                <a:gd name="T81" fmla="*/ 14 h 28"/>
                <a:gd name="T82" fmla="*/ 70 w 95"/>
                <a:gd name="T83" fmla="*/ 16 h 28"/>
                <a:gd name="T84" fmla="*/ 75 w 95"/>
                <a:gd name="T85" fmla="*/ 16 h 28"/>
                <a:gd name="T86" fmla="*/ 73 w 95"/>
                <a:gd name="T87" fmla="*/ 24 h 28"/>
                <a:gd name="T88" fmla="*/ 80 w 95"/>
                <a:gd name="T89" fmla="*/ 19 h 28"/>
                <a:gd name="T90" fmla="*/ 78 w 95"/>
                <a:gd name="T91" fmla="*/ 18 h 28"/>
                <a:gd name="T92" fmla="*/ 82 w 95"/>
                <a:gd name="T93" fmla="*/ 16 h 28"/>
                <a:gd name="T94" fmla="*/ 89 w 95"/>
                <a:gd name="T95" fmla="*/ 8 h 28"/>
                <a:gd name="T96" fmla="*/ 94 w 95"/>
                <a:gd name="T97" fmla="*/ 0 h 28"/>
                <a:gd name="T98" fmla="*/ 88 w 95"/>
                <a:gd name="T99" fmla="*/ 15 h 28"/>
                <a:gd name="T100" fmla="*/ 90 w 95"/>
                <a:gd name="T101" fmla="*/ 17 h 28"/>
                <a:gd name="T102" fmla="*/ 19 w 95"/>
                <a:gd name="T103" fmla="*/ 16 h 28"/>
                <a:gd name="T104" fmla="*/ 26 w 95"/>
                <a:gd name="T105" fmla="*/ 7 h 28"/>
                <a:gd name="T106" fmla="*/ 19 w 95"/>
                <a:gd name="T107" fmla="*/ 16 h 28"/>
                <a:gd name="T108" fmla="*/ 26 w 95"/>
                <a:gd name="T109" fmla="*/ 21 h 28"/>
                <a:gd name="T110" fmla="*/ 29 w 95"/>
                <a:gd name="T111" fmla="*/ 16 h 28"/>
                <a:gd name="T112" fmla="*/ 26 w 95"/>
                <a:gd name="T113" fmla="*/ 21 h 28"/>
                <a:gd name="T114" fmla="*/ 56 w 95"/>
                <a:gd name="T115" fmla="*/ 20 h 28"/>
                <a:gd name="T116" fmla="*/ 59 w 95"/>
                <a:gd name="T117" fmla="*/ 16 h 28"/>
                <a:gd name="T118" fmla="*/ 56 w 95"/>
                <a:gd name="T119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28">
                  <a:moveTo>
                    <a:pt x="90" y="17"/>
                  </a:moveTo>
                  <a:cubicBezTo>
                    <a:pt x="90" y="19"/>
                    <a:pt x="88" y="18"/>
                    <a:pt x="87" y="18"/>
                  </a:cubicBezTo>
                  <a:cubicBezTo>
                    <a:pt x="86" y="19"/>
                    <a:pt x="85" y="21"/>
                    <a:pt x="84" y="23"/>
                  </a:cubicBezTo>
                  <a:cubicBezTo>
                    <a:pt x="87" y="23"/>
                    <a:pt x="88" y="20"/>
                    <a:pt x="90" y="20"/>
                  </a:cubicBezTo>
                  <a:cubicBezTo>
                    <a:pt x="91" y="23"/>
                    <a:pt x="85" y="26"/>
                    <a:pt x="82" y="25"/>
                  </a:cubicBezTo>
                  <a:cubicBezTo>
                    <a:pt x="82" y="22"/>
                    <a:pt x="84" y="20"/>
                    <a:pt x="84" y="18"/>
                  </a:cubicBezTo>
                  <a:cubicBezTo>
                    <a:pt x="79" y="20"/>
                    <a:pt x="78" y="26"/>
                    <a:pt x="72" y="27"/>
                  </a:cubicBezTo>
                  <a:cubicBezTo>
                    <a:pt x="69" y="24"/>
                    <a:pt x="73" y="21"/>
                    <a:pt x="73" y="18"/>
                  </a:cubicBezTo>
                  <a:cubicBezTo>
                    <a:pt x="67" y="17"/>
                    <a:pt x="68" y="28"/>
                    <a:pt x="63" y="25"/>
                  </a:cubicBezTo>
                  <a:cubicBezTo>
                    <a:pt x="63" y="24"/>
                    <a:pt x="64" y="23"/>
                    <a:pt x="65" y="21"/>
                  </a:cubicBezTo>
                  <a:cubicBezTo>
                    <a:pt x="62" y="23"/>
                    <a:pt x="58" y="27"/>
                    <a:pt x="54" y="24"/>
                  </a:cubicBezTo>
                  <a:cubicBezTo>
                    <a:pt x="52" y="24"/>
                    <a:pt x="50" y="26"/>
                    <a:pt x="48" y="24"/>
                  </a:cubicBezTo>
                  <a:cubicBezTo>
                    <a:pt x="48" y="22"/>
                    <a:pt x="49" y="21"/>
                    <a:pt x="49" y="19"/>
                  </a:cubicBezTo>
                  <a:cubicBezTo>
                    <a:pt x="45" y="16"/>
                    <a:pt x="44" y="23"/>
                    <a:pt x="41" y="25"/>
                  </a:cubicBezTo>
                  <a:cubicBezTo>
                    <a:pt x="41" y="25"/>
                    <a:pt x="40" y="25"/>
                    <a:pt x="39" y="25"/>
                  </a:cubicBezTo>
                  <a:cubicBezTo>
                    <a:pt x="39" y="22"/>
                    <a:pt x="42" y="21"/>
                    <a:pt x="42" y="18"/>
                  </a:cubicBezTo>
                  <a:cubicBezTo>
                    <a:pt x="38" y="17"/>
                    <a:pt x="38" y="24"/>
                    <a:pt x="36" y="26"/>
                  </a:cubicBezTo>
                  <a:cubicBezTo>
                    <a:pt x="35" y="26"/>
                    <a:pt x="35" y="25"/>
                    <a:pt x="34" y="26"/>
                  </a:cubicBezTo>
                  <a:cubicBezTo>
                    <a:pt x="34" y="25"/>
                    <a:pt x="34" y="25"/>
                    <a:pt x="34" y="24"/>
                  </a:cubicBezTo>
                  <a:cubicBezTo>
                    <a:pt x="31" y="24"/>
                    <a:pt x="28" y="26"/>
                    <a:pt x="26" y="24"/>
                  </a:cubicBezTo>
                  <a:cubicBezTo>
                    <a:pt x="22" y="27"/>
                    <a:pt x="15" y="26"/>
                    <a:pt x="15" y="21"/>
                  </a:cubicBezTo>
                  <a:cubicBezTo>
                    <a:pt x="12" y="23"/>
                    <a:pt x="8" y="26"/>
                    <a:pt x="4" y="25"/>
                  </a:cubicBezTo>
                  <a:cubicBezTo>
                    <a:pt x="0" y="20"/>
                    <a:pt x="6" y="13"/>
                    <a:pt x="10" y="14"/>
                  </a:cubicBezTo>
                  <a:cubicBezTo>
                    <a:pt x="11" y="19"/>
                    <a:pt x="7" y="20"/>
                    <a:pt x="5" y="22"/>
                  </a:cubicBezTo>
                  <a:cubicBezTo>
                    <a:pt x="9" y="25"/>
                    <a:pt x="13" y="20"/>
                    <a:pt x="16" y="19"/>
                  </a:cubicBezTo>
                  <a:cubicBezTo>
                    <a:pt x="17" y="12"/>
                    <a:pt x="20" y="4"/>
                    <a:pt x="27" y="4"/>
                  </a:cubicBezTo>
                  <a:cubicBezTo>
                    <a:pt x="30" y="11"/>
                    <a:pt x="21" y="16"/>
                    <a:pt x="17" y="20"/>
                  </a:cubicBezTo>
                  <a:cubicBezTo>
                    <a:pt x="16" y="25"/>
                    <a:pt x="22" y="24"/>
                    <a:pt x="25" y="22"/>
                  </a:cubicBezTo>
                  <a:cubicBezTo>
                    <a:pt x="24" y="17"/>
                    <a:pt x="25" y="14"/>
                    <a:pt x="30" y="14"/>
                  </a:cubicBezTo>
                  <a:cubicBezTo>
                    <a:pt x="34" y="17"/>
                    <a:pt x="30" y="21"/>
                    <a:pt x="28" y="23"/>
                  </a:cubicBezTo>
                  <a:cubicBezTo>
                    <a:pt x="33" y="23"/>
                    <a:pt x="37" y="19"/>
                    <a:pt x="39" y="15"/>
                  </a:cubicBezTo>
                  <a:cubicBezTo>
                    <a:pt x="40" y="16"/>
                    <a:pt x="44" y="14"/>
                    <a:pt x="44" y="17"/>
                  </a:cubicBezTo>
                  <a:cubicBezTo>
                    <a:pt x="46" y="15"/>
                    <a:pt x="50" y="16"/>
                    <a:pt x="52" y="17"/>
                  </a:cubicBezTo>
                  <a:cubicBezTo>
                    <a:pt x="52" y="20"/>
                    <a:pt x="51" y="20"/>
                    <a:pt x="51" y="22"/>
                  </a:cubicBezTo>
                  <a:cubicBezTo>
                    <a:pt x="51" y="23"/>
                    <a:pt x="52" y="21"/>
                    <a:pt x="54" y="22"/>
                  </a:cubicBezTo>
                  <a:cubicBezTo>
                    <a:pt x="53" y="17"/>
                    <a:pt x="58" y="11"/>
                    <a:pt x="61" y="15"/>
                  </a:cubicBezTo>
                  <a:cubicBezTo>
                    <a:pt x="63" y="18"/>
                    <a:pt x="56" y="21"/>
                    <a:pt x="56" y="22"/>
                  </a:cubicBezTo>
                  <a:cubicBezTo>
                    <a:pt x="57" y="24"/>
                    <a:pt x="60" y="22"/>
                    <a:pt x="61" y="22"/>
                  </a:cubicBezTo>
                  <a:cubicBezTo>
                    <a:pt x="63" y="21"/>
                    <a:pt x="65" y="18"/>
                    <a:pt x="67" y="17"/>
                  </a:cubicBezTo>
                  <a:cubicBezTo>
                    <a:pt x="67" y="15"/>
                    <a:pt x="67" y="13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1" y="15"/>
                    <a:pt x="70" y="16"/>
                    <a:pt x="70" y="16"/>
                  </a:cubicBezTo>
                  <a:cubicBezTo>
                    <a:pt x="71" y="17"/>
                    <a:pt x="73" y="15"/>
                    <a:pt x="75" y="16"/>
                  </a:cubicBezTo>
                  <a:cubicBezTo>
                    <a:pt x="76" y="19"/>
                    <a:pt x="74" y="22"/>
                    <a:pt x="73" y="24"/>
                  </a:cubicBezTo>
                  <a:cubicBezTo>
                    <a:pt x="76" y="24"/>
                    <a:pt x="78" y="20"/>
                    <a:pt x="80" y="19"/>
                  </a:cubicBezTo>
                  <a:cubicBezTo>
                    <a:pt x="80" y="17"/>
                    <a:pt x="79" y="20"/>
                    <a:pt x="78" y="18"/>
                  </a:cubicBezTo>
                  <a:cubicBezTo>
                    <a:pt x="78" y="16"/>
                    <a:pt x="80" y="16"/>
                    <a:pt x="82" y="16"/>
                  </a:cubicBezTo>
                  <a:cubicBezTo>
                    <a:pt x="85" y="14"/>
                    <a:pt x="87" y="12"/>
                    <a:pt x="89" y="8"/>
                  </a:cubicBezTo>
                  <a:cubicBezTo>
                    <a:pt x="90" y="5"/>
                    <a:pt x="90" y="1"/>
                    <a:pt x="94" y="0"/>
                  </a:cubicBezTo>
                  <a:cubicBezTo>
                    <a:pt x="95" y="6"/>
                    <a:pt x="89" y="9"/>
                    <a:pt x="88" y="15"/>
                  </a:cubicBezTo>
                  <a:cubicBezTo>
                    <a:pt x="87" y="16"/>
                    <a:pt x="90" y="15"/>
                    <a:pt x="90" y="17"/>
                  </a:cubicBezTo>
                  <a:close/>
                  <a:moveTo>
                    <a:pt x="19" y="16"/>
                  </a:moveTo>
                  <a:cubicBezTo>
                    <a:pt x="21" y="13"/>
                    <a:pt x="25" y="11"/>
                    <a:pt x="26" y="7"/>
                  </a:cubicBezTo>
                  <a:cubicBezTo>
                    <a:pt x="21" y="8"/>
                    <a:pt x="19" y="13"/>
                    <a:pt x="19" y="16"/>
                  </a:cubicBezTo>
                  <a:close/>
                  <a:moveTo>
                    <a:pt x="26" y="21"/>
                  </a:moveTo>
                  <a:cubicBezTo>
                    <a:pt x="28" y="20"/>
                    <a:pt x="30" y="19"/>
                    <a:pt x="29" y="16"/>
                  </a:cubicBezTo>
                  <a:cubicBezTo>
                    <a:pt x="27" y="16"/>
                    <a:pt x="27" y="18"/>
                    <a:pt x="26" y="21"/>
                  </a:cubicBezTo>
                  <a:close/>
                  <a:moveTo>
                    <a:pt x="56" y="20"/>
                  </a:moveTo>
                  <a:cubicBezTo>
                    <a:pt x="57" y="19"/>
                    <a:pt x="58" y="18"/>
                    <a:pt x="59" y="16"/>
                  </a:cubicBezTo>
                  <a:cubicBezTo>
                    <a:pt x="57" y="16"/>
                    <a:pt x="55" y="19"/>
                    <a:pt x="5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5" name="Freeform 520"/>
            <p:cNvSpPr>
              <a:spLocks noEditPoints="1"/>
            </p:cNvSpPr>
            <p:nvPr/>
          </p:nvSpPr>
          <p:spPr bwMode="auto">
            <a:xfrm>
              <a:off x="2912803" y="1584672"/>
              <a:ext cx="185853" cy="99470"/>
            </a:xfrm>
            <a:custGeom>
              <a:avLst/>
              <a:gdLst>
                <a:gd name="T0" fmla="*/ 30 w 30"/>
                <a:gd name="T1" fmla="*/ 1 h 16"/>
                <a:gd name="T2" fmla="*/ 25 w 30"/>
                <a:gd name="T3" fmla="*/ 15 h 16"/>
                <a:gd name="T4" fmla="*/ 22 w 30"/>
                <a:gd name="T5" fmla="*/ 15 h 16"/>
                <a:gd name="T6" fmla="*/ 24 w 30"/>
                <a:gd name="T7" fmla="*/ 10 h 16"/>
                <a:gd name="T8" fmla="*/ 12 w 30"/>
                <a:gd name="T9" fmla="*/ 15 h 16"/>
                <a:gd name="T10" fmla="*/ 12 w 30"/>
                <a:gd name="T11" fmla="*/ 13 h 16"/>
                <a:gd name="T12" fmla="*/ 15 w 30"/>
                <a:gd name="T13" fmla="*/ 11 h 16"/>
                <a:gd name="T14" fmla="*/ 15 w 30"/>
                <a:gd name="T15" fmla="*/ 10 h 16"/>
                <a:gd name="T16" fmla="*/ 1 w 30"/>
                <a:gd name="T17" fmla="*/ 12 h 16"/>
                <a:gd name="T18" fmla="*/ 9 w 30"/>
                <a:gd name="T19" fmla="*/ 4 h 16"/>
                <a:gd name="T20" fmla="*/ 3 w 30"/>
                <a:gd name="T21" fmla="*/ 11 h 16"/>
                <a:gd name="T22" fmla="*/ 13 w 30"/>
                <a:gd name="T23" fmla="*/ 9 h 16"/>
                <a:gd name="T24" fmla="*/ 18 w 30"/>
                <a:gd name="T25" fmla="*/ 2 h 16"/>
                <a:gd name="T26" fmla="*/ 16 w 30"/>
                <a:gd name="T27" fmla="*/ 9 h 16"/>
                <a:gd name="T28" fmla="*/ 17 w 30"/>
                <a:gd name="T29" fmla="*/ 11 h 16"/>
                <a:gd name="T30" fmla="*/ 28 w 30"/>
                <a:gd name="T31" fmla="*/ 1 h 16"/>
                <a:gd name="T32" fmla="*/ 30 w 30"/>
                <a:gd name="T33" fmla="*/ 1 h 16"/>
                <a:gd name="T34" fmla="*/ 4 w 30"/>
                <a:gd name="T35" fmla="*/ 8 h 16"/>
                <a:gd name="T36" fmla="*/ 6 w 30"/>
                <a:gd name="T37" fmla="*/ 6 h 16"/>
                <a:gd name="T38" fmla="*/ 4 w 30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6">
                  <a:moveTo>
                    <a:pt x="30" y="1"/>
                  </a:moveTo>
                  <a:cubicBezTo>
                    <a:pt x="29" y="6"/>
                    <a:pt x="25" y="9"/>
                    <a:pt x="25" y="15"/>
                  </a:cubicBezTo>
                  <a:cubicBezTo>
                    <a:pt x="23" y="16"/>
                    <a:pt x="23" y="15"/>
                    <a:pt x="22" y="15"/>
                  </a:cubicBezTo>
                  <a:cubicBezTo>
                    <a:pt x="22" y="13"/>
                    <a:pt x="24" y="12"/>
                    <a:pt x="24" y="10"/>
                  </a:cubicBezTo>
                  <a:cubicBezTo>
                    <a:pt x="21" y="11"/>
                    <a:pt x="17" y="16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4" y="13"/>
                    <a:pt x="15" y="11"/>
                  </a:cubicBezTo>
                  <a:cubicBezTo>
                    <a:pt x="15" y="11"/>
                    <a:pt x="15" y="11"/>
                    <a:pt x="15" y="10"/>
                  </a:cubicBezTo>
                  <a:cubicBezTo>
                    <a:pt x="12" y="12"/>
                    <a:pt x="2" y="16"/>
                    <a:pt x="1" y="12"/>
                  </a:cubicBezTo>
                  <a:cubicBezTo>
                    <a:pt x="0" y="9"/>
                    <a:pt x="7" y="0"/>
                    <a:pt x="9" y="4"/>
                  </a:cubicBezTo>
                  <a:cubicBezTo>
                    <a:pt x="10" y="8"/>
                    <a:pt x="5" y="10"/>
                    <a:pt x="3" y="11"/>
                  </a:cubicBezTo>
                  <a:cubicBezTo>
                    <a:pt x="6" y="13"/>
                    <a:pt x="10" y="10"/>
                    <a:pt x="13" y="9"/>
                  </a:cubicBezTo>
                  <a:cubicBezTo>
                    <a:pt x="13" y="5"/>
                    <a:pt x="14" y="3"/>
                    <a:pt x="18" y="2"/>
                  </a:cubicBezTo>
                  <a:cubicBezTo>
                    <a:pt x="20" y="5"/>
                    <a:pt x="17" y="7"/>
                    <a:pt x="16" y="9"/>
                  </a:cubicBezTo>
                  <a:cubicBezTo>
                    <a:pt x="17" y="9"/>
                    <a:pt x="18" y="10"/>
                    <a:pt x="17" y="11"/>
                  </a:cubicBezTo>
                  <a:cubicBezTo>
                    <a:pt x="22" y="10"/>
                    <a:pt x="26" y="5"/>
                    <a:pt x="28" y="1"/>
                  </a:cubicBezTo>
                  <a:cubicBezTo>
                    <a:pt x="29" y="0"/>
                    <a:pt x="29" y="1"/>
                    <a:pt x="30" y="1"/>
                  </a:cubicBezTo>
                  <a:close/>
                  <a:moveTo>
                    <a:pt x="4" y="8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5" y="6"/>
                    <a:pt x="5" y="7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4" name="Freeform 529"/>
            <p:cNvSpPr/>
            <p:nvPr/>
          </p:nvSpPr>
          <p:spPr bwMode="auto">
            <a:xfrm>
              <a:off x="6849721" y="1516613"/>
              <a:ext cx="141352" cy="167528"/>
            </a:xfrm>
            <a:custGeom>
              <a:avLst/>
              <a:gdLst>
                <a:gd name="T0" fmla="*/ 21 w 23"/>
                <a:gd name="T1" fmla="*/ 0 h 27"/>
                <a:gd name="T2" fmla="*/ 23 w 23"/>
                <a:gd name="T3" fmla="*/ 1 h 27"/>
                <a:gd name="T4" fmla="*/ 20 w 23"/>
                <a:gd name="T5" fmla="*/ 12 h 27"/>
                <a:gd name="T6" fmla="*/ 22 w 23"/>
                <a:gd name="T7" fmla="*/ 13 h 27"/>
                <a:gd name="T8" fmla="*/ 22 w 23"/>
                <a:gd name="T9" fmla="*/ 15 h 27"/>
                <a:gd name="T10" fmla="*/ 20 w 23"/>
                <a:gd name="T11" fmla="*/ 15 h 27"/>
                <a:gd name="T12" fmla="*/ 16 w 23"/>
                <a:gd name="T13" fmla="*/ 26 h 27"/>
                <a:gd name="T14" fmla="*/ 14 w 23"/>
                <a:gd name="T15" fmla="*/ 26 h 27"/>
                <a:gd name="T16" fmla="*/ 13 w 23"/>
                <a:gd name="T17" fmla="*/ 24 h 27"/>
                <a:gd name="T18" fmla="*/ 17 w 23"/>
                <a:gd name="T19" fmla="*/ 15 h 27"/>
                <a:gd name="T20" fmla="*/ 9 w 23"/>
                <a:gd name="T21" fmla="*/ 22 h 27"/>
                <a:gd name="T22" fmla="*/ 6 w 23"/>
                <a:gd name="T23" fmla="*/ 23 h 27"/>
                <a:gd name="T24" fmla="*/ 0 w 23"/>
                <a:gd name="T25" fmla="*/ 25 h 27"/>
                <a:gd name="T26" fmla="*/ 4 w 23"/>
                <a:gd name="T27" fmla="*/ 22 h 27"/>
                <a:gd name="T28" fmla="*/ 9 w 23"/>
                <a:gd name="T29" fmla="*/ 13 h 27"/>
                <a:gd name="T30" fmla="*/ 9 w 23"/>
                <a:gd name="T31" fmla="*/ 16 h 27"/>
                <a:gd name="T32" fmla="*/ 6 w 23"/>
                <a:gd name="T33" fmla="*/ 21 h 27"/>
                <a:gd name="T34" fmla="*/ 13 w 23"/>
                <a:gd name="T35" fmla="*/ 16 h 27"/>
                <a:gd name="T36" fmla="*/ 11 w 23"/>
                <a:gd name="T37" fmla="*/ 15 h 27"/>
                <a:gd name="T38" fmla="*/ 16 w 23"/>
                <a:gd name="T39" fmla="*/ 12 h 27"/>
                <a:gd name="T40" fmla="*/ 21 w 23"/>
                <a:gd name="T4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7">
                  <a:moveTo>
                    <a:pt x="21" y="0"/>
                  </a:moveTo>
                  <a:cubicBezTo>
                    <a:pt x="22" y="0"/>
                    <a:pt x="23" y="0"/>
                    <a:pt x="23" y="1"/>
                  </a:cubicBezTo>
                  <a:cubicBezTo>
                    <a:pt x="23" y="5"/>
                    <a:pt x="21" y="8"/>
                    <a:pt x="20" y="12"/>
                  </a:cubicBezTo>
                  <a:cubicBezTo>
                    <a:pt x="20" y="13"/>
                    <a:pt x="21" y="12"/>
                    <a:pt x="22" y="13"/>
                  </a:cubicBezTo>
                  <a:cubicBezTo>
                    <a:pt x="22" y="14"/>
                    <a:pt x="23" y="14"/>
                    <a:pt x="22" y="15"/>
                  </a:cubicBezTo>
                  <a:cubicBezTo>
                    <a:pt x="22" y="16"/>
                    <a:pt x="20" y="16"/>
                    <a:pt x="20" y="15"/>
                  </a:cubicBezTo>
                  <a:cubicBezTo>
                    <a:pt x="18" y="18"/>
                    <a:pt x="17" y="22"/>
                    <a:pt x="16" y="26"/>
                  </a:cubicBezTo>
                  <a:cubicBezTo>
                    <a:pt x="15" y="26"/>
                    <a:pt x="14" y="25"/>
                    <a:pt x="14" y="26"/>
                  </a:cubicBezTo>
                  <a:cubicBezTo>
                    <a:pt x="14" y="26"/>
                    <a:pt x="14" y="25"/>
                    <a:pt x="13" y="24"/>
                  </a:cubicBezTo>
                  <a:cubicBezTo>
                    <a:pt x="15" y="22"/>
                    <a:pt x="16" y="18"/>
                    <a:pt x="17" y="15"/>
                  </a:cubicBezTo>
                  <a:cubicBezTo>
                    <a:pt x="14" y="15"/>
                    <a:pt x="12" y="20"/>
                    <a:pt x="9" y="22"/>
                  </a:cubicBezTo>
                  <a:cubicBezTo>
                    <a:pt x="8" y="23"/>
                    <a:pt x="7" y="23"/>
                    <a:pt x="6" y="23"/>
                  </a:cubicBezTo>
                  <a:cubicBezTo>
                    <a:pt x="6" y="25"/>
                    <a:pt x="1" y="27"/>
                    <a:pt x="0" y="25"/>
                  </a:cubicBezTo>
                  <a:cubicBezTo>
                    <a:pt x="0" y="22"/>
                    <a:pt x="3" y="23"/>
                    <a:pt x="4" y="22"/>
                  </a:cubicBezTo>
                  <a:cubicBezTo>
                    <a:pt x="2" y="18"/>
                    <a:pt x="4" y="12"/>
                    <a:pt x="9" y="13"/>
                  </a:cubicBezTo>
                  <a:cubicBezTo>
                    <a:pt x="10" y="14"/>
                    <a:pt x="10" y="14"/>
                    <a:pt x="9" y="16"/>
                  </a:cubicBezTo>
                  <a:cubicBezTo>
                    <a:pt x="6" y="15"/>
                    <a:pt x="4" y="18"/>
                    <a:pt x="6" y="21"/>
                  </a:cubicBezTo>
                  <a:cubicBezTo>
                    <a:pt x="9" y="20"/>
                    <a:pt x="11" y="18"/>
                    <a:pt x="13" y="16"/>
                  </a:cubicBezTo>
                  <a:cubicBezTo>
                    <a:pt x="12" y="15"/>
                    <a:pt x="11" y="16"/>
                    <a:pt x="11" y="15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8" y="9"/>
                    <a:pt x="2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5" name="Freeform 530"/>
            <p:cNvSpPr/>
            <p:nvPr/>
          </p:nvSpPr>
          <p:spPr bwMode="auto">
            <a:xfrm>
              <a:off x="7121954" y="1534938"/>
              <a:ext cx="91618" cy="154441"/>
            </a:xfrm>
            <a:custGeom>
              <a:avLst/>
              <a:gdLst>
                <a:gd name="T0" fmla="*/ 14 w 15"/>
                <a:gd name="T1" fmla="*/ 11 h 25"/>
                <a:gd name="T2" fmla="*/ 13 w 15"/>
                <a:gd name="T3" fmla="*/ 13 h 25"/>
                <a:gd name="T4" fmla="*/ 10 w 15"/>
                <a:gd name="T5" fmla="*/ 12 h 25"/>
                <a:gd name="T6" fmla="*/ 7 w 15"/>
                <a:gd name="T7" fmla="*/ 22 h 25"/>
                <a:gd name="T8" fmla="*/ 13 w 15"/>
                <a:gd name="T9" fmla="*/ 21 h 25"/>
                <a:gd name="T10" fmla="*/ 5 w 15"/>
                <a:gd name="T11" fmla="*/ 23 h 25"/>
                <a:gd name="T12" fmla="*/ 8 w 15"/>
                <a:gd name="T13" fmla="*/ 12 h 25"/>
                <a:gd name="T14" fmla="*/ 1 w 15"/>
                <a:gd name="T15" fmla="*/ 14 h 25"/>
                <a:gd name="T16" fmla="*/ 8 w 15"/>
                <a:gd name="T17" fmla="*/ 10 h 25"/>
                <a:gd name="T18" fmla="*/ 13 w 15"/>
                <a:gd name="T19" fmla="*/ 0 h 25"/>
                <a:gd name="T20" fmla="*/ 15 w 15"/>
                <a:gd name="T21" fmla="*/ 1 h 25"/>
                <a:gd name="T22" fmla="*/ 10 w 15"/>
                <a:gd name="T23" fmla="*/ 10 h 25"/>
                <a:gd name="T24" fmla="*/ 14 w 15"/>
                <a:gd name="T2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5">
                  <a:moveTo>
                    <a:pt x="14" y="11"/>
                  </a:moveTo>
                  <a:cubicBezTo>
                    <a:pt x="14" y="12"/>
                    <a:pt x="13" y="12"/>
                    <a:pt x="13" y="13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5"/>
                    <a:pt x="7" y="18"/>
                    <a:pt x="7" y="22"/>
                  </a:cubicBezTo>
                  <a:cubicBezTo>
                    <a:pt x="11" y="23"/>
                    <a:pt x="11" y="19"/>
                    <a:pt x="13" y="21"/>
                  </a:cubicBezTo>
                  <a:cubicBezTo>
                    <a:pt x="13" y="24"/>
                    <a:pt x="7" y="25"/>
                    <a:pt x="5" y="23"/>
                  </a:cubicBezTo>
                  <a:cubicBezTo>
                    <a:pt x="5" y="18"/>
                    <a:pt x="7" y="16"/>
                    <a:pt x="8" y="12"/>
                  </a:cubicBezTo>
                  <a:cubicBezTo>
                    <a:pt x="5" y="11"/>
                    <a:pt x="3" y="14"/>
                    <a:pt x="1" y="14"/>
                  </a:cubicBezTo>
                  <a:cubicBezTo>
                    <a:pt x="0" y="10"/>
                    <a:pt x="5" y="10"/>
                    <a:pt x="8" y="10"/>
                  </a:cubicBezTo>
                  <a:cubicBezTo>
                    <a:pt x="10" y="7"/>
                    <a:pt x="10" y="2"/>
                    <a:pt x="13" y="0"/>
                  </a:cubicBezTo>
                  <a:cubicBezTo>
                    <a:pt x="14" y="0"/>
                    <a:pt x="15" y="1"/>
                    <a:pt x="15" y="1"/>
                  </a:cubicBezTo>
                  <a:cubicBezTo>
                    <a:pt x="13" y="4"/>
                    <a:pt x="11" y="7"/>
                    <a:pt x="10" y="10"/>
                  </a:cubicBezTo>
                  <a:cubicBezTo>
                    <a:pt x="11" y="10"/>
                    <a:pt x="13" y="11"/>
                    <a:pt x="1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6" name="Freeform 531"/>
            <p:cNvSpPr/>
            <p:nvPr/>
          </p:nvSpPr>
          <p:spPr bwMode="auto">
            <a:xfrm>
              <a:off x="6705750" y="1516613"/>
              <a:ext cx="81147" cy="146587"/>
            </a:xfrm>
            <a:custGeom>
              <a:avLst/>
              <a:gdLst>
                <a:gd name="T0" fmla="*/ 13 w 13"/>
                <a:gd name="T1" fmla="*/ 1 h 24"/>
                <a:gd name="T2" fmla="*/ 4 w 13"/>
                <a:gd name="T3" fmla="*/ 24 h 24"/>
                <a:gd name="T4" fmla="*/ 6 w 13"/>
                <a:gd name="T5" fmla="*/ 14 h 24"/>
                <a:gd name="T6" fmla="*/ 11 w 13"/>
                <a:gd name="T7" fmla="*/ 0 h 24"/>
                <a:gd name="T8" fmla="*/ 13 w 13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4">
                  <a:moveTo>
                    <a:pt x="13" y="1"/>
                  </a:moveTo>
                  <a:cubicBezTo>
                    <a:pt x="10" y="9"/>
                    <a:pt x="7" y="17"/>
                    <a:pt x="4" y="24"/>
                  </a:cubicBezTo>
                  <a:cubicBezTo>
                    <a:pt x="0" y="24"/>
                    <a:pt x="4" y="17"/>
                    <a:pt x="6" y="14"/>
                  </a:cubicBezTo>
                  <a:cubicBezTo>
                    <a:pt x="8" y="9"/>
                    <a:pt x="9" y="4"/>
                    <a:pt x="11" y="0"/>
                  </a:cubicBezTo>
                  <a:cubicBezTo>
                    <a:pt x="12" y="0"/>
                    <a:pt x="12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7" name="Freeform 532"/>
            <p:cNvSpPr/>
            <p:nvPr/>
          </p:nvSpPr>
          <p:spPr bwMode="auto">
            <a:xfrm>
              <a:off x="6538222" y="1516613"/>
              <a:ext cx="154441" cy="167528"/>
            </a:xfrm>
            <a:custGeom>
              <a:avLst/>
              <a:gdLst>
                <a:gd name="T0" fmla="*/ 25 w 25"/>
                <a:gd name="T1" fmla="*/ 1 h 27"/>
                <a:gd name="T2" fmla="*/ 19 w 25"/>
                <a:gd name="T3" fmla="*/ 3 h 27"/>
                <a:gd name="T4" fmla="*/ 12 w 25"/>
                <a:gd name="T5" fmla="*/ 20 h 27"/>
                <a:gd name="T6" fmla="*/ 17 w 25"/>
                <a:gd name="T7" fmla="*/ 22 h 27"/>
                <a:gd name="T8" fmla="*/ 16 w 25"/>
                <a:gd name="T9" fmla="*/ 24 h 27"/>
                <a:gd name="T10" fmla="*/ 2 w 25"/>
                <a:gd name="T11" fmla="*/ 27 h 27"/>
                <a:gd name="T12" fmla="*/ 0 w 25"/>
                <a:gd name="T13" fmla="*/ 25 h 27"/>
                <a:gd name="T14" fmla="*/ 10 w 25"/>
                <a:gd name="T15" fmla="*/ 22 h 27"/>
                <a:gd name="T16" fmla="*/ 17 w 25"/>
                <a:gd name="T17" fmla="*/ 4 h 27"/>
                <a:gd name="T18" fmla="*/ 11 w 25"/>
                <a:gd name="T19" fmla="*/ 5 h 27"/>
                <a:gd name="T20" fmla="*/ 23 w 25"/>
                <a:gd name="T21" fmla="*/ 0 h 27"/>
                <a:gd name="T22" fmla="*/ 25 w 25"/>
                <a:gd name="T2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7">
                  <a:moveTo>
                    <a:pt x="25" y="1"/>
                  </a:moveTo>
                  <a:cubicBezTo>
                    <a:pt x="24" y="3"/>
                    <a:pt x="21" y="3"/>
                    <a:pt x="19" y="3"/>
                  </a:cubicBezTo>
                  <a:cubicBezTo>
                    <a:pt x="17" y="10"/>
                    <a:pt x="14" y="14"/>
                    <a:pt x="12" y="20"/>
                  </a:cubicBezTo>
                  <a:cubicBezTo>
                    <a:pt x="14" y="22"/>
                    <a:pt x="16" y="21"/>
                    <a:pt x="17" y="22"/>
                  </a:cubicBezTo>
                  <a:cubicBezTo>
                    <a:pt x="17" y="23"/>
                    <a:pt x="16" y="23"/>
                    <a:pt x="16" y="24"/>
                  </a:cubicBezTo>
                  <a:cubicBezTo>
                    <a:pt x="11" y="23"/>
                    <a:pt x="6" y="25"/>
                    <a:pt x="2" y="27"/>
                  </a:cubicBezTo>
                  <a:cubicBezTo>
                    <a:pt x="2" y="26"/>
                    <a:pt x="1" y="25"/>
                    <a:pt x="0" y="25"/>
                  </a:cubicBezTo>
                  <a:cubicBezTo>
                    <a:pt x="2" y="22"/>
                    <a:pt x="7" y="24"/>
                    <a:pt x="10" y="22"/>
                  </a:cubicBezTo>
                  <a:cubicBezTo>
                    <a:pt x="11" y="16"/>
                    <a:pt x="15" y="10"/>
                    <a:pt x="17" y="4"/>
                  </a:cubicBezTo>
                  <a:cubicBezTo>
                    <a:pt x="14" y="4"/>
                    <a:pt x="14" y="6"/>
                    <a:pt x="11" y="5"/>
                  </a:cubicBezTo>
                  <a:cubicBezTo>
                    <a:pt x="12" y="0"/>
                    <a:pt x="20" y="3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8" name="Freeform 533"/>
            <p:cNvSpPr/>
            <p:nvPr/>
          </p:nvSpPr>
          <p:spPr bwMode="auto">
            <a:xfrm>
              <a:off x="6674339" y="1516613"/>
              <a:ext cx="62823" cy="146587"/>
            </a:xfrm>
            <a:custGeom>
              <a:avLst/>
              <a:gdLst>
                <a:gd name="T0" fmla="*/ 9 w 10"/>
                <a:gd name="T1" fmla="*/ 0 h 24"/>
                <a:gd name="T2" fmla="*/ 10 w 10"/>
                <a:gd name="T3" fmla="*/ 1 h 24"/>
                <a:gd name="T4" fmla="*/ 4 w 10"/>
                <a:gd name="T5" fmla="*/ 21 h 24"/>
                <a:gd name="T6" fmla="*/ 0 w 10"/>
                <a:gd name="T7" fmla="*/ 23 h 24"/>
                <a:gd name="T8" fmla="*/ 9 w 10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4">
                  <a:moveTo>
                    <a:pt x="9" y="0"/>
                  </a:moveTo>
                  <a:cubicBezTo>
                    <a:pt x="10" y="0"/>
                    <a:pt x="9" y="1"/>
                    <a:pt x="10" y="1"/>
                  </a:cubicBezTo>
                  <a:cubicBezTo>
                    <a:pt x="9" y="7"/>
                    <a:pt x="4" y="15"/>
                    <a:pt x="4" y="21"/>
                  </a:cubicBezTo>
                  <a:cubicBezTo>
                    <a:pt x="3" y="22"/>
                    <a:pt x="2" y="24"/>
                    <a:pt x="0" y="23"/>
                  </a:cubicBezTo>
                  <a:cubicBezTo>
                    <a:pt x="3" y="15"/>
                    <a:pt x="6" y="8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9" name="Freeform 534"/>
            <p:cNvSpPr/>
            <p:nvPr/>
          </p:nvSpPr>
          <p:spPr bwMode="auto">
            <a:xfrm>
              <a:off x="7258071" y="1545408"/>
              <a:ext cx="18324" cy="26176"/>
            </a:xfrm>
            <a:custGeom>
              <a:avLst/>
              <a:gdLst>
                <a:gd name="T0" fmla="*/ 3 w 3"/>
                <a:gd name="T1" fmla="*/ 3 h 4"/>
                <a:gd name="T2" fmla="*/ 1 w 3"/>
                <a:gd name="T3" fmla="*/ 4 h 4"/>
                <a:gd name="T4" fmla="*/ 0 w 3"/>
                <a:gd name="T5" fmla="*/ 3 h 4"/>
                <a:gd name="T6" fmla="*/ 3 w 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0"/>
                    <a:pt x="3" y="1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0" name="Freeform 535"/>
            <p:cNvSpPr>
              <a:spLocks noEditPoints="1"/>
            </p:cNvSpPr>
            <p:nvPr/>
          </p:nvSpPr>
          <p:spPr bwMode="auto">
            <a:xfrm>
              <a:off x="7244982" y="1589907"/>
              <a:ext cx="99470" cy="86383"/>
            </a:xfrm>
            <a:custGeom>
              <a:avLst/>
              <a:gdLst>
                <a:gd name="T0" fmla="*/ 13 w 16"/>
                <a:gd name="T1" fmla="*/ 0 h 14"/>
                <a:gd name="T2" fmla="*/ 4 w 16"/>
                <a:gd name="T3" fmla="*/ 14 h 14"/>
                <a:gd name="T4" fmla="*/ 7 w 16"/>
                <a:gd name="T5" fmla="*/ 1 h 14"/>
                <a:gd name="T6" fmla="*/ 13 w 16"/>
                <a:gd name="T7" fmla="*/ 0 h 14"/>
                <a:gd name="T8" fmla="*/ 9 w 16"/>
                <a:gd name="T9" fmla="*/ 3 h 14"/>
                <a:gd name="T10" fmla="*/ 5 w 16"/>
                <a:gd name="T11" fmla="*/ 11 h 14"/>
                <a:gd name="T12" fmla="*/ 11 w 16"/>
                <a:gd name="T13" fmla="*/ 2 h 14"/>
                <a:gd name="T14" fmla="*/ 9 w 16"/>
                <a:gd name="T1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13" y="0"/>
                  </a:moveTo>
                  <a:cubicBezTo>
                    <a:pt x="16" y="7"/>
                    <a:pt x="12" y="14"/>
                    <a:pt x="4" y="14"/>
                  </a:cubicBezTo>
                  <a:cubicBezTo>
                    <a:pt x="0" y="10"/>
                    <a:pt x="5" y="4"/>
                    <a:pt x="7" y="1"/>
                  </a:cubicBezTo>
                  <a:cubicBezTo>
                    <a:pt x="9" y="0"/>
                    <a:pt x="11" y="0"/>
                    <a:pt x="13" y="0"/>
                  </a:cubicBezTo>
                  <a:close/>
                  <a:moveTo>
                    <a:pt x="9" y="3"/>
                  </a:moveTo>
                  <a:cubicBezTo>
                    <a:pt x="8" y="6"/>
                    <a:pt x="4" y="7"/>
                    <a:pt x="5" y="11"/>
                  </a:cubicBezTo>
                  <a:cubicBezTo>
                    <a:pt x="10" y="12"/>
                    <a:pt x="14" y="6"/>
                    <a:pt x="11" y="2"/>
                  </a:cubicBezTo>
                  <a:cubicBezTo>
                    <a:pt x="11" y="3"/>
                    <a:pt x="9" y="2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1" name="Freeform 536"/>
            <p:cNvSpPr/>
            <p:nvPr/>
          </p:nvSpPr>
          <p:spPr bwMode="auto">
            <a:xfrm>
              <a:off x="7339217" y="1595142"/>
              <a:ext cx="146587" cy="112559"/>
            </a:xfrm>
            <a:custGeom>
              <a:avLst/>
              <a:gdLst>
                <a:gd name="T0" fmla="*/ 6 w 24"/>
                <a:gd name="T1" fmla="*/ 0 h 18"/>
                <a:gd name="T2" fmla="*/ 7 w 24"/>
                <a:gd name="T3" fmla="*/ 1 h 18"/>
                <a:gd name="T4" fmla="*/ 7 w 24"/>
                <a:gd name="T5" fmla="*/ 4 h 18"/>
                <a:gd name="T6" fmla="*/ 18 w 24"/>
                <a:gd name="T7" fmla="*/ 6 h 18"/>
                <a:gd name="T8" fmla="*/ 24 w 24"/>
                <a:gd name="T9" fmla="*/ 10 h 18"/>
                <a:gd name="T10" fmla="*/ 16 w 24"/>
                <a:gd name="T11" fmla="*/ 7 h 18"/>
                <a:gd name="T12" fmla="*/ 8 w 24"/>
                <a:gd name="T13" fmla="*/ 6 h 18"/>
                <a:gd name="T14" fmla="*/ 1 w 24"/>
                <a:gd name="T15" fmla="*/ 13 h 18"/>
                <a:gd name="T16" fmla="*/ 0 w 24"/>
                <a:gd name="T17" fmla="*/ 12 h 18"/>
                <a:gd name="T18" fmla="*/ 3 w 24"/>
                <a:gd name="T19" fmla="*/ 8 h 18"/>
                <a:gd name="T20" fmla="*/ 5 w 24"/>
                <a:gd name="T21" fmla="*/ 1 h 18"/>
                <a:gd name="T22" fmla="*/ 6 w 24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18">
                  <a:moveTo>
                    <a:pt x="6" y="0"/>
                  </a:moveTo>
                  <a:cubicBezTo>
                    <a:pt x="6" y="0"/>
                    <a:pt x="7" y="0"/>
                    <a:pt x="7" y="1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9" y="4"/>
                    <a:pt x="17" y="2"/>
                    <a:pt x="18" y="6"/>
                  </a:cubicBezTo>
                  <a:cubicBezTo>
                    <a:pt x="15" y="12"/>
                    <a:pt x="21" y="13"/>
                    <a:pt x="24" y="10"/>
                  </a:cubicBezTo>
                  <a:cubicBezTo>
                    <a:pt x="23" y="18"/>
                    <a:pt x="11" y="12"/>
                    <a:pt x="16" y="7"/>
                  </a:cubicBezTo>
                  <a:cubicBezTo>
                    <a:pt x="14" y="4"/>
                    <a:pt x="10" y="5"/>
                    <a:pt x="8" y="6"/>
                  </a:cubicBezTo>
                  <a:cubicBezTo>
                    <a:pt x="5" y="8"/>
                    <a:pt x="4" y="13"/>
                    <a:pt x="1" y="13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0"/>
                    <a:pt x="2" y="9"/>
                    <a:pt x="3" y="8"/>
                  </a:cubicBezTo>
                  <a:cubicBezTo>
                    <a:pt x="4" y="6"/>
                    <a:pt x="4" y="4"/>
                    <a:pt x="5" y="1"/>
                  </a:cubicBezTo>
                  <a:cubicBezTo>
                    <a:pt x="5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2" name="Freeform 537"/>
            <p:cNvSpPr/>
            <p:nvPr/>
          </p:nvSpPr>
          <p:spPr bwMode="auto">
            <a:xfrm>
              <a:off x="6977984" y="1584672"/>
              <a:ext cx="75912" cy="78529"/>
            </a:xfrm>
            <a:custGeom>
              <a:avLst/>
              <a:gdLst>
                <a:gd name="T0" fmla="*/ 12 w 12"/>
                <a:gd name="T1" fmla="*/ 2 h 13"/>
                <a:gd name="T2" fmla="*/ 9 w 12"/>
                <a:gd name="T3" fmla="*/ 9 h 13"/>
                <a:gd name="T4" fmla="*/ 9 w 12"/>
                <a:gd name="T5" fmla="*/ 3 h 13"/>
                <a:gd name="T6" fmla="*/ 0 w 12"/>
                <a:gd name="T7" fmla="*/ 13 h 13"/>
                <a:gd name="T8" fmla="*/ 5 w 12"/>
                <a:gd name="T9" fmla="*/ 1 h 13"/>
                <a:gd name="T10" fmla="*/ 12 w 12"/>
                <a:gd name="T1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3">
                  <a:moveTo>
                    <a:pt x="12" y="2"/>
                  </a:moveTo>
                  <a:cubicBezTo>
                    <a:pt x="12" y="5"/>
                    <a:pt x="11" y="8"/>
                    <a:pt x="9" y="9"/>
                  </a:cubicBezTo>
                  <a:cubicBezTo>
                    <a:pt x="6" y="8"/>
                    <a:pt x="11" y="5"/>
                    <a:pt x="9" y="3"/>
                  </a:cubicBezTo>
                  <a:cubicBezTo>
                    <a:pt x="3" y="3"/>
                    <a:pt x="6" y="12"/>
                    <a:pt x="0" y="13"/>
                  </a:cubicBezTo>
                  <a:cubicBezTo>
                    <a:pt x="0" y="7"/>
                    <a:pt x="3" y="5"/>
                    <a:pt x="5" y="1"/>
                  </a:cubicBezTo>
                  <a:cubicBezTo>
                    <a:pt x="7" y="2"/>
                    <a:pt x="10" y="0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3" name="Freeform 538"/>
            <p:cNvSpPr/>
            <p:nvPr/>
          </p:nvSpPr>
          <p:spPr bwMode="auto">
            <a:xfrm>
              <a:off x="7208335" y="1608231"/>
              <a:ext cx="49736" cy="68058"/>
            </a:xfrm>
            <a:custGeom>
              <a:avLst/>
              <a:gdLst>
                <a:gd name="T0" fmla="*/ 8 w 8"/>
                <a:gd name="T1" fmla="*/ 1 h 11"/>
                <a:gd name="T2" fmla="*/ 3 w 8"/>
                <a:gd name="T3" fmla="*/ 11 h 11"/>
                <a:gd name="T4" fmla="*/ 2 w 8"/>
                <a:gd name="T5" fmla="*/ 11 h 11"/>
                <a:gd name="T6" fmla="*/ 6 w 8"/>
                <a:gd name="T7" fmla="*/ 0 h 11"/>
                <a:gd name="T8" fmla="*/ 8 w 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8" y="1"/>
                  </a:moveTo>
                  <a:cubicBezTo>
                    <a:pt x="6" y="4"/>
                    <a:pt x="4" y="6"/>
                    <a:pt x="3" y="11"/>
                  </a:cubicBezTo>
                  <a:cubicBezTo>
                    <a:pt x="3" y="11"/>
                    <a:pt x="2" y="10"/>
                    <a:pt x="2" y="11"/>
                  </a:cubicBezTo>
                  <a:cubicBezTo>
                    <a:pt x="0" y="8"/>
                    <a:pt x="4" y="2"/>
                    <a:pt x="6" y="0"/>
                  </a:cubicBezTo>
                  <a:cubicBezTo>
                    <a:pt x="7" y="0"/>
                    <a:pt x="7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4" name="Freeform 539"/>
            <p:cNvSpPr/>
            <p:nvPr/>
          </p:nvSpPr>
          <p:spPr bwMode="auto">
            <a:xfrm>
              <a:off x="6750251" y="1589907"/>
              <a:ext cx="99470" cy="73294"/>
            </a:xfrm>
            <a:custGeom>
              <a:avLst/>
              <a:gdLst>
                <a:gd name="T0" fmla="*/ 5 w 16"/>
                <a:gd name="T1" fmla="*/ 0 h 12"/>
                <a:gd name="T2" fmla="*/ 8 w 16"/>
                <a:gd name="T3" fmla="*/ 1 h 12"/>
                <a:gd name="T4" fmla="*/ 5 w 16"/>
                <a:gd name="T5" fmla="*/ 9 h 12"/>
                <a:gd name="T6" fmla="*/ 11 w 16"/>
                <a:gd name="T7" fmla="*/ 5 h 12"/>
                <a:gd name="T8" fmla="*/ 16 w 16"/>
                <a:gd name="T9" fmla="*/ 0 h 12"/>
                <a:gd name="T10" fmla="*/ 12 w 16"/>
                <a:gd name="T11" fmla="*/ 12 h 12"/>
                <a:gd name="T12" fmla="*/ 10 w 16"/>
                <a:gd name="T13" fmla="*/ 12 h 12"/>
                <a:gd name="T14" fmla="*/ 10 w 16"/>
                <a:gd name="T15" fmla="*/ 9 h 12"/>
                <a:gd name="T16" fmla="*/ 3 w 16"/>
                <a:gd name="T17" fmla="*/ 11 h 12"/>
                <a:gd name="T18" fmla="*/ 5 w 16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2">
                  <a:moveTo>
                    <a:pt x="5" y="0"/>
                  </a:moveTo>
                  <a:cubicBezTo>
                    <a:pt x="7" y="0"/>
                    <a:pt x="7" y="0"/>
                    <a:pt x="8" y="1"/>
                  </a:cubicBezTo>
                  <a:cubicBezTo>
                    <a:pt x="8" y="5"/>
                    <a:pt x="5" y="5"/>
                    <a:pt x="5" y="9"/>
                  </a:cubicBezTo>
                  <a:cubicBezTo>
                    <a:pt x="7" y="8"/>
                    <a:pt x="10" y="7"/>
                    <a:pt x="11" y="5"/>
                  </a:cubicBezTo>
                  <a:cubicBezTo>
                    <a:pt x="13" y="4"/>
                    <a:pt x="13" y="0"/>
                    <a:pt x="16" y="0"/>
                  </a:cubicBezTo>
                  <a:cubicBezTo>
                    <a:pt x="16" y="5"/>
                    <a:pt x="12" y="7"/>
                    <a:pt x="12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9" y="11"/>
                    <a:pt x="9" y="10"/>
                    <a:pt x="10" y="9"/>
                  </a:cubicBezTo>
                  <a:cubicBezTo>
                    <a:pt x="9" y="9"/>
                    <a:pt x="7" y="12"/>
                    <a:pt x="3" y="11"/>
                  </a:cubicBezTo>
                  <a:cubicBezTo>
                    <a:pt x="0" y="8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5" name="Freeform 540"/>
            <p:cNvSpPr>
              <a:spLocks noEditPoints="1"/>
            </p:cNvSpPr>
            <p:nvPr/>
          </p:nvSpPr>
          <p:spPr bwMode="auto">
            <a:xfrm>
              <a:off x="7053896" y="1589907"/>
              <a:ext cx="99470" cy="104705"/>
            </a:xfrm>
            <a:custGeom>
              <a:avLst/>
              <a:gdLst>
                <a:gd name="T0" fmla="*/ 11 w 16"/>
                <a:gd name="T1" fmla="*/ 4 h 17"/>
                <a:gd name="T2" fmla="*/ 9 w 16"/>
                <a:gd name="T3" fmla="*/ 12 h 17"/>
                <a:gd name="T4" fmla="*/ 16 w 16"/>
                <a:gd name="T5" fmla="*/ 8 h 17"/>
                <a:gd name="T6" fmla="*/ 6 w 16"/>
                <a:gd name="T7" fmla="*/ 12 h 17"/>
                <a:gd name="T8" fmla="*/ 0 w 16"/>
                <a:gd name="T9" fmla="*/ 13 h 17"/>
                <a:gd name="T10" fmla="*/ 11 w 16"/>
                <a:gd name="T11" fmla="*/ 4 h 17"/>
                <a:gd name="T12" fmla="*/ 2 w 16"/>
                <a:gd name="T13" fmla="*/ 11 h 17"/>
                <a:gd name="T14" fmla="*/ 7 w 16"/>
                <a:gd name="T15" fmla="*/ 6 h 17"/>
                <a:gd name="T16" fmla="*/ 6 w 16"/>
                <a:gd name="T17" fmla="*/ 5 h 17"/>
                <a:gd name="T18" fmla="*/ 2 w 16"/>
                <a:gd name="T1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7">
                  <a:moveTo>
                    <a:pt x="11" y="4"/>
                  </a:moveTo>
                  <a:cubicBezTo>
                    <a:pt x="11" y="7"/>
                    <a:pt x="8" y="9"/>
                    <a:pt x="9" y="12"/>
                  </a:cubicBezTo>
                  <a:cubicBezTo>
                    <a:pt x="12" y="12"/>
                    <a:pt x="13" y="8"/>
                    <a:pt x="16" y="8"/>
                  </a:cubicBezTo>
                  <a:cubicBezTo>
                    <a:pt x="15" y="11"/>
                    <a:pt x="9" y="17"/>
                    <a:pt x="6" y="12"/>
                  </a:cubicBezTo>
                  <a:cubicBezTo>
                    <a:pt x="5" y="13"/>
                    <a:pt x="2" y="15"/>
                    <a:pt x="0" y="13"/>
                  </a:cubicBezTo>
                  <a:cubicBezTo>
                    <a:pt x="0" y="7"/>
                    <a:pt x="5" y="0"/>
                    <a:pt x="11" y="4"/>
                  </a:cubicBezTo>
                  <a:close/>
                  <a:moveTo>
                    <a:pt x="2" y="11"/>
                  </a:moveTo>
                  <a:cubicBezTo>
                    <a:pt x="5" y="12"/>
                    <a:pt x="6" y="9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4" y="7"/>
                    <a:pt x="3" y="9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14" name="组 1013"/>
          <p:cNvGrpSpPr/>
          <p:nvPr/>
        </p:nvGrpSpPr>
        <p:grpSpPr>
          <a:xfrm>
            <a:off x="2432824" y="5086793"/>
            <a:ext cx="7326352" cy="1771206"/>
            <a:chOff x="2198188" y="5032093"/>
            <a:chExt cx="5716909" cy="1382110"/>
          </a:xfrm>
          <a:solidFill>
            <a:srgbClr val="CE9898"/>
          </a:solidFill>
        </p:grpSpPr>
        <p:sp>
          <p:nvSpPr>
            <p:cNvPr id="511" name="Freeform 19"/>
            <p:cNvSpPr>
              <a:spLocks noEditPoints="1"/>
            </p:cNvSpPr>
            <p:nvPr/>
          </p:nvSpPr>
          <p:spPr bwMode="auto">
            <a:xfrm>
              <a:off x="7603597" y="5969204"/>
              <a:ext cx="311497" cy="308881"/>
            </a:xfrm>
            <a:custGeom>
              <a:avLst/>
              <a:gdLst>
                <a:gd name="T0" fmla="*/ 38 w 50"/>
                <a:gd name="T1" fmla="*/ 20 h 50"/>
                <a:gd name="T2" fmla="*/ 42 w 50"/>
                <a:gd name="T3" fmla="*/ 12 h 50"/>
                <a:gd name="T4" fmla="*/ 30 w 50"/>
                <a:gd name="T5" fmla="*/ 12 h 50"/>
                <a:gd name="T6" fmla="*/ 28 w 50"/>
                <a:gd name="T7" fmla="*/ 1 h 50"/>
                <a:gd name="T8" fmla="*/ 23 w 50"/>
                <a:gd name="T9" fmla="*/ 5 h 50"/>
                <a:gd name="T10" fmla="*/ 18 w 50"/>
                <a:gd name="T11" fmla="*/ 0 h 50"/>
                <a:gd name="T12" fmla="*/ 14 w 50"/>
                <a:gd name="T13" fmla="*/ 5 h 50"/>
                <a:gd name="T14" fmla="*/ 14 w 50"/>
                <a:gd name="T15" fmla="*/ 9 h 50"/>
                <a:gd name="T16" fmla="*/ 7 w 50"/>
                <a:gd name="T17" fmla="*/ 7 h 50"/>
                <a:gd name="T18" fmla="*/ 9 w 50"/>
                <a:gd name="T19" fmla="*/ 17 h 50"/>
                <a:gd name="T20" fmla="*/ 0 w 50"/>
                <a:gd name="T21" fmla="*/ 20 h 50"/>
                <a:gd name="T22" fmla="*/ 5 w 50"/>
                <a:gd name="T23" fmla="*/ 28 h 50"/>
                <a:gd name="T24" fmla="*/ 1 w 50"/>
                <a:gd name="T25" fmla="*/ 32 h 50"/>
                <a:gd name="T26" fmla="*/ 13 w 50"/>
                <a:gd name="T27" fmla="*/ 37 h 50"/>
                <a:gd name="T28" fmla="*/ 14 w 50"/>
                <a:gd name="T29" fmla="*/ 48 h 50"/>
                <a:gd name="T30" fmla="*/ 23 w 50"/>
                <a:gd name="T31" fmla="*/ 41 h 50"/>
                <a:gd name="T32" fmla="*/ 28 w 50"/>
                <a:gd name="T33" fmla="*/ 50 h 50"/>
                <a:gd name="T34" fmla="*/ 32 w 50"/>
                <a:gd name="T35" fmla="*/ 37 h 50"/>
                <a:gd name="T36" fmla="*/ 40 w 50"/>
                <a:gd name="T37" fmla="*/ 31 h 50"/>
                <a:gd name="T38" fmla="*/ 44 w 50"/>
                <a:gd name="T39" fmla="*/ 30 h 50"/>
                <a:gd name="T40" fmla="*/ 38 w 50"/>
                <a:gd name="T41" fmla="*/ 20 h 50"/>
                <a:gd name="T42" fmla="*/ 32 w 50"/>
                <a:gd name="T43" fmla="*/ 14 h 50"/>
                <a:gd name="T44" fmla="*/ 37 w 50"/>
                <a:gd name="T45" fmla="*/ 18 h 50"/>
                <a:gd name="T46" fmla="*/ 26 w 50"/>
                <a:gd name="T47" fmla="*/ 23 h 50"/>
                <a:gd name="T48" fmla="*/ 32 w 50"/>
                <a:gd name="T49" fmla="*/ 14 h 50"/>
                <a:gd name="T50" fmla="*/ 19 w 50"/>
                <a:gd name="T51" fmla="*/ 3 h 50"/>
                <a:gd name="T52" fmla="*/ 22 w 50"/>
                <a:gd name="T53" fmla="*/ 17 h 50"/>
                <a:gd name="T54" fmla="*/ 19 w 50"/>
                <a:gd name="T55" fmla="*/ 3 h 50"/>
                <a:gd name="T56" fmla="*/ 8 w 50"/>
                <a:gd name="T57" fmla="*/ 10 h 50"/>
                <a:gd name="T58" fmla="*/ 21 w 50"/>
                <a:gd name="T59" fmla="*/ 22 h 50"/>
                <a:gd name="T60" fmla="*/ 8 w 50"/>
                <a:gd name="T61" fmla="*/ 10 h 50"/>
                <a:gd name="T62" fmla="*/ 3 w 50"/>
                <a:gd name="T63" fmla="*/ 21 h 50"/>
                <a:gd name="T64" fmla="*/ 20 w 50"/>
                <a:gd name="T65" fmla="*/ 25 h 50"/>
                <a:gd name="T66" fmla="*/ 3 w 50"/>
                <a:gd name="T67" fmla="*/ 21 h 50"/>
                <a:gd name="T68" fmla="*/ 3 w 50"/>
                <a:gd name="T69" fmla="*/ 33 h 50"/>
                <a:gd name="T70" fmla="*/ 21 w 50"/>
                <a:gd name="T71" fmla="*/ 28 h 50"/>
                <a:gd name="T72" fmla="*/ 3 w 50"/>
                <a:gd name="T73" fmla="*/ 33 h 50"/>
                <a:gd name="T74" fmla="*/ 23 w 50"/>
                <a:gd name="T75" fmla="*/ 38 h 50"/>
                <a:gd name="T76" fmla="*/ 15 w 50"/>
                <a:gd name="T77" fmla="*/ 45 h 50"/>
                <a:gd name="T78" fmla="*/ 23 w 50"/>
                <a:gd name="T79" fmla="*/ 30 h 50"/>
                <a:gd name="T80" fmla="*/ 23 w 50"/>
                <a:gd name="T81" fmla="*/ 38 h 50"/>
                <a:gd name="T82" fmla="*/ 27 w 50"/>
                <a:gd name="T83" fmla="*/ 4 h 50"/>
                <a:gd name="T84" fmla="*/ 25 w 50"/>
                <a:gd name="T85" fmla="*/ 18 h 50"/>
                <a:gd name="T86" fmla="*/ 27 w 50"/>
                <a:gd name="T87" fmla="*/ 4 h 50"/>
                <a:gd name="T88" fmla="*/ 30 w 50"/>
                <a:gd name="T89" fmla="*/ 47 h 50"/>
                <a:gd name="T90" fmla="*/ 28 w 50"/>
                <a:gd name="T91" fmla="*/ 47 h 50"/>
                <a:gd name="T92" fmla="*/ 26 w 50"/>
                <a:gd name="T93" fmla="*/ 32 h 50"/>
                <a:gd name="T94" fmla="*/ 30 w 50"/>
                <a:gd name="T95" fmla="*/ 47 h 50"/>
                <a:gd name="T96" fmla="*/ 39 w 50"/>
                <a:gd name="T97" fmla="*/ 38 h 50"/>
                <a:gd name="T98" fmla="*/ 29 w 50"/>
                <a:gd name="T99" fmla="*/ 29 h 50"/>
                <a:gd name="T100" fmla="*/ 39 w 50"/>
                <a:gd name="T101" fmla="*/ 38 h 50"/>
                <a:gd name="T102" fmla="*/ 38 w 50"/>
                <a:gd name="T103" fmla="*/ 28 h 50"/>
                <a:gd name="T104" fmla="*/ 30 w 50"/>
                <a:gd name="T105" fmla="*/ 26 h 50"/>
                <a:gd name="T106" fmla="*/ 29 w 50"/>
                <a:gd name="T107" fmla="*/ 26 h 50"/>
                <a:gd name="T108" fmla="*/ 43 w 50"/>
                <a:gd name="T109" fmla="*/ 25 h 50"/>
                <a:gd name="T110" fmla="*/ 38 w 50"/>
                <a:gd name="T111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" h="50">
                  <a:moveTo>
                    <a:pt x="38" y="20"/>
                  </a:moveTo>
                  <a:cubicBezTo>
                    <a:pt x="41" y="17"/>
                    <a:pt x="44" y="15"/>
                    <a:pt x="42" y="12"/>
                  </a:cubicBezTo>
                  <a:cubicBezTo>
                    <a:pt x="40" y="7"/>
                    <a:pt x="34" y="10"/>
                    <a:pt x="30" y="12"/>
                  </a:cubicBezTo>
                  <a:cubicBezTo>
                    <a:pt x="31" y="9"/>
                    <a:pt x="32" y="4"/>
                    <a:pt x="28" y="1"/>
                  </a:cubicBezTo>
                  <a:cubicBezTo>
                    <a:pt x="26" y="1"/>
                    <a:pt x="25" y="4"/>
                    <a:pt x="23" y="5"/>
                  </a:cubicBezTo>
                  <a:cubicBezTo>
                    <a:pt x="22" y="3"/>
                    <a:pt x="20" y="1"/>
                    <a:pt x="18" y="0"/>
                  </a:cubicBezTo>
                  <a:cubicBezTo>
                    <a:pt x="16" y="1"/>
                    <a:pt x="15" y="3"/>
                    <a:pt x="14" y="5"/>
                  </a:cubicBezTo>
                  <a:cubicBezTo>
                    <a:pt x="14" y="6"/>
                    <a:pt x="14" y="7"/>
                    <a:pt x="14" y="9"/>
                  </a:cubicBezTo>
                  <a:cubicBezTo>
                    <a:pt x="12" y="8"/>
                    <a:pt x="9" y="6"/>
                    <a:pt x="7" y="7"/>
                  </a:cubicBezTo>
                  <a:cubicBezTo>
                    <a:pt x="4" y="9"/>
                    <a:pt x="7" y="14"/>
                    <a:pt x="9" y="17"/>
                  </a:cubicBezTo>
                  <a:cubicBezTo>
                    <a:pt x="6" y="18"/>
                    <a:pt x="3" y="16"/>
                    <a:pt x="0" y="20"/>
                  </a:cubicBezTo>
                  <a:cubicBezTo>
                    <a:pt x="0" y="23"/>
                    <a:pt x="3" y="26"/>
                    <a:pt x="5" y="28"/>
                  </a:cubicBezTo>
                  <a:cubicBezTo>
                    <a:pt x="3" y="29"/>
                    <a:pt x="2" y="30"/>
                    <a:pt x="1" y="32"/>
                  </a:cubicBezTo>
                  <a:cubicBezTo>
                    <a:pt x="1" y="39"/>
                    <a:pt x="8" y="37"/>
                    <a:pt x="13" y="37"/>
                  </a:cubicBezTo>
                  <a:cubicBezTo>
                    <a:pt x="10" y="41"/>
                    <a:pt x="10" y="44"/>
                    <a:pt x="14" y="48"/>
                  </a:cubicBezTo>
                  <a:cubicBezTo>
                    <a:pt x="18" y="49"/>
                    <a:pt x="21" y="45"/>
                    <a:pt x="23" y="41"/>
                  </a:cubicBezTo>
                  <a:cubicBezTo>
                    <a:pt x="23" y="45"/>
                    <a:pt x="25" y="49"/>
                    <a:pt x="28" y="50"/>
                  </a:cubicBezTo>
                  <a:cubicBezTo>
                    <a:pt x="35" y="49"/>
                    <a:pt x="33" y="42"/>
                    <a:pt x="32" y="37"/>
                  </a:cubicBezTo>
                  <a:cubicBezTo>
                    <a:pt x="39" y="45"/>
                    <a:pt x="46" y="39"/>
                    <a:pt x="40" y="31"/>
                  </a:cubicBezTo>
                  <a:cubicBezTo>
                    <a:pt x="41" y="31"/>
                    <a:pt x="43" y="31"/>
                    <a:pt x="44" y="30"/>
                  </a:cubicBezTo>
                  <a:cubicBezTo>
                    <a:pt x="50" y="25"/>
                    <a:pt x="43" y="21"/>
                    <a:pt x="38" y="20"/>
                  </a:cubicBezTo>
                  <a:close/>
                  <a:moveTo>
                    <a:pt x="32" y="14"/>
                  </a:moveTo>
                  <a:cubicBezTo>
                    <a:pt x="36" y="10"/>
                    <a:pt x="44" y="13"/>
                    <a:pt x="37" y="18"/>
                  </a:cubicBezTo>
                  <a:cubicBezTo>
                    <a:pt x="34" y="21"/>
                    <a:pt x="29" y="21"/>
                    <a:pt x="26" y="23"/>
                  </a:cubicBezTo>
                  <a:cubicBezTo>
                    <a:pt x="27" y="21"/>
                    <a:pt x="29" y="16"/>
                    <a:pt x="32" y="14"/>
                  </a:cubicBezTo>
                  <a:close/>
                  <a:moveTo>
                    <a:pt x="19" y="3"/>
                  </a:moveTo>
                  <a:cubicBezTo>
                    <a:pt x="23" y="8"/>
                    <a:pt x="21" y="13"/>
                    <a:pt x="22" y="17"/>
                  </a:cubicBezTo>
                  <a:cubicBezTo>
                    <a:pt x="18" y="13"/>
                    <a:pt x="14" y="6"/>
                    <a:pt x="19" y="3"/>
                  </a:cubicBezTo>
                  <a:close/>
                  <a:moveTo>
                    <a:pt x="8" y="10"/>
                  </a:moveTo>
                  <a:cubicBezTo>
                    <a:pt x="15" y="9"/>
                    <a:pt x="17" y="17"/>
                    <a:pt x="21" y="22"/>
                  </a:cubicBezTo>
                  <a:cubicBezTo>
                    <a:pt x="17" y="20"/>
                    <a:pt x="10" y="16"/>
                    <a:pt x="8" y="10"/>
                  </a:cubicBezTo>
                  <a:close/>
                  <a:moveTo>
                    <a:pt x="3" y="21"/>
                  </a:moveTo>
                  <a:cubicBezTo>
                    <a:pt x="9" y="19"/>
                    <a:pt x="14" y="22"/>
                    <a:pt x="20" y="25"/>
                  </a:cubicBezTo>
                  <a:cubicBezTo>
                    <a:pt x="14" y="25"/>
                    <a:pt x="5" y="28"/>
                    <a:pt x="3" y="21"/>
                  </a:cubicBezTo>
                  <a:close/>
                  <a:moveTo>
                    <a:pt x="3" y="33"/>
                  </a:moveTo>
                  <a:cubicBezTo>
                    <a:pt x="10" y="26"/>
                    <a:pt x="15" y="30"/>
                    <a:pt x="21" y="28"/>
                  </a:cubicBezTo>
                  <a:cubicBezTo>
                    <a:pt x="17" y="32"/>
                    <a:pt x="9" y="38"/>
                    <a:pt x="3" y="33"/>
                  </a:cubicBezTo>
                  <a:close/>
                  <a:moveTo>
                    <a:pt x="23" y="38"/>
                  </a:moveTo>
                  <a:cubicBezTo>
                    <a:pt x="20" y="40"/>
                    <a:pt x="19" y="46"/>
                    <a:pt x="15" y="45"/>
                  </a:cubicBezTo>
                  <a:cubicBezTo>
                    <a:pt x="11" y="40"/>
                    <a:pt x="17" y="34"/>
                    <a:pt x="23" y="30"/>
                  </a:cubicBezTo>
                  <a:cubicBezTo>
                    <a:pt x="23" y="33"/>
                    <a:pt x="22" y="35"/>
                    <a:pt x="23" y="38"/>
                  </a:cubicBezTo>
                  <a:close/>
                  <a:moveTo>
                    <a:pt x="27" y="4"/>
                  </a:moveTo>
                  <a:cubicBezTo>
                    <a:pt x="30" y="9"/>
                    <a:pt x="27" y="14"/>
                    <a:pt x="25" y="18"/>
                  </a:cubicBezTo>
                  <a:cubicBezTo>
                    <a:pt x="26" y="14"/>
                    <a:pt x="22" y="9"/>
                    <a:pt x="27" y="4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8" y="47"/>
                  </a:cubicBezTo>
                  <a:cubicBezTo>
                    <a:pt x="24" y="42"/>
                    <a:pt x="25" y="37"/>
                    <a:pt x="26" y="32"/>
                  </a:cubicBezTo>
                  <a:cubicBezTo>
                    <a:pt x="30" y="36"/>
                    <a:pt x="33" y="43"/>
                    <a:pt x="30" y="47"/>
                  </a:cubicBezTo>
                  <a:close/>
                  <a:moveTo>
                    <a:pt x="39" y="38"/>
                  </a:moveTo>
                  <a:cubicBezTo>
                    <a:pt x="36" y="38"/>
                    <a:pt x="31" y="33"/>
                    <a:pt x="29" y="29"/>
                  </a:cubicBezTo>
                  <a:cubicBezTo>
                    <a:pt x="32" y="30"/>
                    <a:pt x="40" y="32"/>
                    <a:pt x="39" y="38"/>
                  </a:cubicBezTo>
                  <a:close/>
                  <a:moveTo>
                    <a:pt x="38" y="28"/>
                  </a:moveTo>
                  <a:cubicBezTo>
                    <a:pt x="35" y="28"/>
                    <a:pt x="32" y="27"/>
                    <a:pt x="30" y="26"/>
                  </a:cubicBezTo>
                  <a:cubicBezTo>
                    <a:pt x="30" y="26"/>
                    <a:pt x="29" y="26"/>
                    <a:pt x="29" y="26"/>
                  </a:cubicBezTo>
                  <a:cubicBezTo>
                    <a:pt x="34" y="22"/>
                    <a:pt x="38" y="23"/>
                    <a:pt x="43" y="25"/>
                  </a:cubicBezTo>
                  <a:cubicBezTo>
                    <a:pt x="45" y="29"/>
                    <a:pt x="40" y="29"/>
                    <a:pt x="3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" name="Freeform 309"/>
            <p:cNvSpPr>
              <a:spLocks noEditPoints="1"/>
            </p:cNvSpPr>
            <p:nvPr/>
          </p:nvSpPr>
          <p:spPr bwMode="auto">
            <a:xfrm>
              <a:off x="2198188" y="5032093"/>
              <a:ext cx="1164846" cy="1005171"/>
            </a:xfrm>
            <a:custGeom>
              <a:avLst/>
              <a:gdLst>
                <a:gd name="T0" fmla="*/ 100 w 188"/>
                <a:gd name="T1" fmla="*/ 47 h 162"/>
                <a:gd name="T2" fmla="*/ 137 w 188"/>
                <a:gd name="T3" fmla="*/ 87 h 162"/>
                <a:gd name="T4" fmla="*/ 157 w 188"/>
                <a:gd name="T5" fmla="*/ 69 h 162"/>
                <a:gd name="T6" fmla="*/ 170 w 188"/>
                <a:gd name="T7" fmla="*/ 100 h 162"/>
                <a:gd name="T8" fmla="*/ 171 w 188"/>
                <a:gd name="T9" fmla="*/ 103 h 162"/>
                <a:gd name="T10" fmla="*/ 143 w 188"/>
                <a:gd name="T11" fmla="*/ 130 h 162"/>
                <a:gd name="T12" fmla="*/ 141 w 188"/>
                <a:gd name="T13" fmla="*/ 132 h 162"/>
                <a:gd name="T14" fmla="*/ 114 w 188"/>
                <a:gd name="T15" fmla="*/ 123 h 162"/>
                <a:gd name="T16" fmla="*/ 84 w 188"/>
                <a:gd name="T17" fmla="*/ 141 h 162"/>
                <a:gd name="T18" fmla="*/ 113 w 188"/>
                <a:gd name="T19" fmla="*/ 94 h 162"/>
                <a:gd name="T20" fmla="*/ 99 w 188"/>
                <a:gd name="T21" fmla="*/ 67 h 162"/>
                <a:gd name="T22" fmla="*/ 54 w 188"/>
                <a:gd name="T23" fmla="*/ 109 h 162"/>
                <a:gd name="T24" fmla="*/ 39 w 188"/>
                <a:gd name="T25" fmla="*/ 148 h 162"/>
                <a:gd name="T26" fmla="*/ 41 w 188"/>
                <a:gd name="T27" fmla="*/ 100 h 162"/>
                <a:gd name="T28" fmla="*/ 22 w 188"/>
                <a:gd name="T29" fmla="*/ 98 h 162"/>
                <a:gd name="T30" fmla="*/ 31 w 188"/>
                <a:gd name="T31" fmla="*/ 66 h 162"/>
                <a:gd name="T32" fmla="*/ 34 w 188"/>
                <a:gd name="T33" fmla="*/ 65 h 162"/>
                <a:gd name="T34" fmla="*/ 81 w 188"/>
                <a:gd name="T35" fmla="*/ 66 h 162"/>
                <a:gd name="T36" fmla="*/ 84 w 188"/>
                <a:gd name="T37" fmla="*/ 6 h 162"/>
                <a:gd name="T38" fmla="*/ 87 w 188"/>
                <a:gd name="T39" fmla="*/ 44 h 162"/>
                <a:gd name="T40" fmla="*/ 110 w 188"/>
                <a:gd name="T41" fmla="*/ 7 h 162"/>
                <a:gd name="T42" fmla="*/ 95 w 188"/>
                <a:gd name="T43" fmla="*/ 59 h 162"/>
                <a:gd name="T44" fmla="*/ 98 w 188"/>
                <a:gd name="T45" fmla="*/ 63 h 162"/>
                <a:gd name="T46" fmla="*/ 51 w 188"/>
                <a:gd name="T47" fmla="*/ 93 h 162"/>
                <a:gd name="T48" fmla="*/ 126 w 188"/>
                <a:gd name="T49" fmla="*/ 101 h 162"/>
                <a:gd name="T50" fmla="*/ 62 w 188"/>
                <a:gd name="T51" fmla="*/ 101 h 162"/>
                <a:gd name="T52" fmla="*/ 60 w 188"/>
                <a:gd name="T53" fmla="*/ 100 h 162"/>
                <a:gd name="T54" fmla="*/ 55 w 188"/>
                <a:gd name="T55" fmla="*/ 99 h 162"/>
                <a:gd name="T56" fmla="*/ 136 w 188"/>
                <a:gd name="T57" fmla="*/ 101 h 162"/>
                <a:gd name="T58" fmla="*/ 49 w 188"/>
                <a:gd name="T59" fmla="*/ 98 h 162"/>
                <a:gd name="T60" fmla="*/ 49 w 188"/>
                <a:gd name="T61" fmla="*/ 98 h 162"/>
                <a:gd name="T62" fmla="*/ 133 w 188"/>
                <a:gd name="T63" fmla="*/ 100 h 162"/>
                <a:gd name="T64" fmla="*/ 120 w 188"/>
                <a:gd name="T65" fmla="*/ 97 h 162"/>
                <a:gd name="T66" fmla="*/ 100 w 188"/>
                <a:gd name="T67" fmla="*/ 135 h 162"/>
                <a:gd name="T68" fmla="*/ 103 w 188"/>
                <a:gd name="T69" fmla="*/ 129 h 162"/>
                <a:gd name="T70" fmla="*/ 103 w 188"/>
                <a:gd name="T71" fmla="*/ 129 h 162"/>
                <a:gd name="T72" fmla="*/ 112 w 188"/>
                <a:gd name="T73" fmla="*/ 132 h 162"/>
                <a:gd name="T74" fmla="*/ 92 w 188"/>
                <a:gd name="T75" fmla="*/ 150 h 162"/>
                <a:gd name="T76" fmla="*/ 92 w 188"/>
                <a:gd name="T77" fmla="*/ 133 h 162"/>
                <a:gd name="T78" fmla="*/ 115 w 188"/>
                <a:gd name="T79" fmla="*/ 142 h 162"/>
                <a:gd name="T80" fmla="*/ 113 w 188"/>
                <a:gd name="T81" fmla="*/ 147 h 162"/>
                <a:gd name="T82" fmla="*/ 100 w 188"/>
                <a:gd name="T83" fmla="*/ 151 h 162"/>
                <a:gd name="T84" fmla="*/ 107 w 188"/>
                <a:gd name="T85" fmla="*/ 152 h 162"/>
                <a:gd name="T86" fmla="*/ 100 w 188"/>
                <a:gd name="T87" fmla="*/ 141 h 162"/>
                <a:gd name="T88" fmla="*/ 108 w 188"/>
                <a:gd name="T89" fmla="*/ 149 h 162"/>
                <a:gd name="T90" fmla="*/ 119 w 188"/>
                <a:gd name="T91" fmla="*/ 146 h 162"/>
                <a:gd name="T92" fmla="*/ 113 w 188"/>
                <a:gd name="T93" fmla="*/ 151 h 162"/>
                <a:gd name="T94" fmla="*/ 95 w 188"/>
                <a:gd name="T95" fmla="*/ 156 h 162"/>
                <a:gd name="T96" fmla="*/ 105 w 188"/>
                <a:gd name="T97" fmla="*/ 157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8" h="162">
                  <a:moveTo>
                    <a:pt x="110" y="7"/>
                  </a:moveTo>
                  <a:cubicBezTo>
                    <a:pt x="113" y="11"/>
                    <a:pt x="112" y="19"/>
                    <a:pt x="106" y="20"/>
                  </a:cubicBezTo>
                  <a:cubicBezTo>
                    <a:pt x="105" y="29"/>
                    <a:pt x="102" y="38"/>
                    <a:pt x="100" y="47"/>
                  </a:cubicBezTo>
                  <a:cubicBezTo>
                    <a:pt x="105" y="50"/>
                    <a:pt x="105" y="61"/>
                    <a:pt x="101" y="65"/>
                  </a:cubicBezTo>
                  <a:cubicBezTo>
                    <a:pt x="108" y="71"/>
                    <a:pt x="114" y="78"/>
                    <a:pt x="121" y="83"/>
                  </a:cubicBezTo>
                  <a:cubicBezTo>
                    <a:pt x="126" y="80"/>
                    <a:pt x="136" y="81"/>
                    <a:pt x="137" y="87"/>
                  </a:cubicBezTo>
                  <a:cubicBezTo>
                    <a:pt x="144" y="80"/>
                    <a:pt x="149" y="73"/>
                    <a:pt x="155" y="66"/>
                  </a:cubicBezTo>
                  <a:cubicBezTo>
                    <a:pt x="150" y="59"/>
                    <a:pt x="159" y="52"/>
                    <a:pt x="166" y="56"/>
                  </a:cubicBezTo>
                  <a:cubicBezTo>
                    <a:pt x="170" y="63"/>
                    <a:pt x="165" y="73"/>
                    <a:pt x="157" y="69"/>
                  </a:cubicBezTo>
                  <a:cubicBezTo>
                    <a:pt x="151" y="75"/>
                    <a:pt x="146" y="82"/>
                    <a:pt x="141" y="88"/>
                  </a:cubicBezTo>
                  <a:cubicBezTo>
                    <a:pt x="141" y="90"/>
                    <a:pt x="142" y="94"/>
                    <a:pt x="141" y="97"/>
                  </a:cubicBezTo>
                  <a:cubicBezTo>
                    <a:pt x="149" y="98"/>
                    <a:pt x="158" y="98"/>
                    <a:pt x="170" y="100"/>
                  </a:cubicBezTo>
                  <a:cubicBezTo>
                    <a:pt x="170" y="98"/>
                    <a:pt x="171" y="96"/>
                    <a:pt x="172" y="95"/>
                  </a:cubicBezTo>
                  <a:cubicBezTo>
                    <a:pt x="188" y="88"/>
                    <a:pt x="187" y="110"/>
                    <a:pt x="174" y="107"/>
                  </a:cubicBezTo>
                  <a:cubicBezTo>
                    <a:pt x="172" y="107"/>
                    <a:pt x="173" y="104"/>
                    <a:pt x="171" y="103"/>
                  </a:cubicBezTo>
                  <a:cubicBezTo>
                    <a:pt x="164" y="100"/>
                    <a:pt x="146" y="103"/>
                    <a:pt x="141" y="101"/>
                  </a:cubicBezTo>
                  <a:cubicBezTo>
                    <a:pt x="138" y="103"/>
                    <a:pt x="138" y="107"/>
                    <a:pt x="133" y="107"/>
                  </a:cubicBezTo>
                  <a:cubicBezTo>
                    <a:pt x="136" y="115"/>
                    <a:pt x="140" y="122"/>
                    <a:pt x="143" y="130"/>
                  </a:cubicBezTo>
                  <a:cubicBezTo>
                    <a:pt x="144" y="131"/>
                    <a:pt x="147" y="131"/>
                    <a:pt x="149" y="133"/>
                  </a:cubicBezTo>
                  <a:cubicBezTo>
                    <a:pt x="152" y="139"/>
                    <a:pt x="148" y="147"/>
                    <a:pt x="142" y="146"/>
                  </a:cubicBezTo>
                  <a:cubicBezTo>
                    <a:pt x="137" y="145"/>
                    <a:pt x="133" y="134"/>
                    <a:pt x="141" y="132"/>
                  </a:cubicBezTo>
                  <a:cubicBezTo>
                    <a:pt x="137" y="124"/>
                    <a:pt x="134" y="117"/>
                    <a:pt x="131" y="109"/>
                  </a:cubicBezTo>
                  <a:cubicBezTo>
                    <a:pt x="128" y="109"/>
                    <a:pt x="126" y="109"/>
                    <a:pt x="123" y="108"/>
                  </a:cubicBezTo>
                  <a:cubicBezTo>
                    <a:pt x="119" y="112"/>
                    <a:pt x="117" y="118"/>
                    <a:pt x="114" y="123"/>
                  </a:cubicBezTo>
                  <a:cubicBezTo>
                    <a:pt x="119" y="128"/>
                    <a:pt x="124" y="133"/>
                    <a:pt x="124" y="142"/>
                  </a:cubicBezTo>
                  <a:cubicBezTo>
                    <a:pt x="123" y="152"/>
                    <a:pt x="114" y="160"/>
                    <a:pt x="103" y="161"/>
                  </a:cubicBezTo>
                  <a:cubicBezTo>
                    <a:pt x="92" y="162"/>
                    <a:pt x="83" y="152"/>
                    <a:pt x="84" y="141"/>
                  </a:cubicBezTo>
                  <a:cubicBezTo>
                    <a:pt x="84" y="127"/>
                    <a:pt x="97" y="118"/>
                    <a:pt x="111" y="122"/>
                  </a:cubicBezTo>
                  <a:cubicBezTo>
                    <a:pt x="114" y="118"/>
                    <a:pt x="116" y="112"/>
                    <a:pt x="119" y="107"/>
                  </a:cubicBezTo>
                  <a:cubicBezTo>
                    <a:pt x="115" y="104"/>
                    <a:pt x="112" y="100"/>
                    <a:pt x="113" y="94"/>
                  </a:cubicBezTo>
                  <a:cubicBezTo>
                    <a:pt x="113" y="90"/>
                    <a:pt x="118" y="86"/>
                    <a:pt x="118" y="85"/>
                  </a:cubicBezTo>
                  <a:cubicBezTo>
                    <a:pt x="118" y="84"/>
                    <a:pt x="109" y="77"/>
                    <a:pt x="108" y="76"/>
                  </a:cubicBezTo>
                  <a:cubicBezTo>
                    <a:pt x="105" y="72"/>
                    <a:pt x="102" y="70"/>
                    <a:pt x="99" y="67"/>
                  </a:cubicBezTo>
                  <a:cubicBezTo>
                    <a:pt x="95" y="70"/>
                    <a:pt x="88" y="72"/>
                    <a:pt x="84" y="67"/>
                  </a:cubicBezTo>
                  <a:cubicBezTo>
                    <a:pt x="78" y="74"/>
                    <a:pt x="71" y="79"/>
                    <a:pt x="66" y="86"/>
                  </a:cubicBezTo>
                  <a:cubicBezTo>
                    <a:pt x="74" y="96"/>
                    <a:pt x="66" y="111"/>
                    <a:pt x="54" y="109"/>
                  </a:cubicBezTo>
                  <a:cubicBezTo>
                    <a:pt x="51" y="117"/>
                    <a:pt x="46" y="124"/>
                    <a:pt x="45" y="133"/>
                  </a:cubicBezTo>
                  <a:cubicBezTo>
                    <a:pt x="48" y="136"/>
                    <a:pt x="51" y="138"/>
                    <a:pt x="50" y="142"/>
                  </a:cubicBezTo>
                  <a:cubicBezTo>
                    <a:pt x="50" y="146"/>
                    <a:pt x="45" y="149"/>
                    <a:pt x="39" y="148"/>
                  </a:cubicBezTo>
                  <a:cubicBezTo>
                    <a:pt x="34" y="144"/>
                    <a:pt x="37" y="136"/>
                    <a:pt x="42" y="134"/>
                  </a:cubicBezTo>
                  <a:cubicBezTo>
                    <a:pt x="44" y="125"/>
                    <a:pt x="47" y="118"/>
                    <a:pt x="50" y="110"/>
                  </a:cubicBezTo>
                  <a:cubicBezTo>
                    <a:pt x="46" y="107"/>
                    <a:pt x="43" y="104"/>
                    <a:pt x="41" y="100"/>
                  </a:cubicBezTo>
                  <a:cubicBezTo>
                    <a:pt x="33" y="99"/>
                    <a:pt x="24" y="101"/>
                    <a:pt x="16" y="101"/>
                  </a:cubicBezTo>
                  <a:cubicBezTo>
                    <a:pt x="21" y="115"/>
                    <a:pt x="0" y="114"/>
                    <a:pt x="4" y="103"/>
                  </a:cubicBezTo>
                  <a:cubicBezTo>
                    <a:pt x="6" y="97"/>
                    <a:pt x="15" y="98"/>
                    <a:pt x="22" y="98"/>
                  </a:cubicBezTo>
                  <a:cubicBezTo>
                    <a:pt x="28" y="97"/>
                    <a:pt x="34" y="96"/>
                    <a:pt x="40" y="96"/>
                  </a:cubicBezTo>
                  <a:cubicBezTo>
                    <a:pt x="42" y="92"/>
                    <a:pt x="43" y="87"/>
                    <a:pt x="46" y="85"/>
                  </a:cubicBezTo>
                  <a:cubicBezTo>
                    <a:pt x="42" y="78"/>
                    <a:pt x="36" y="72"/>
                    <a:pt x="31" y="66"/>
                  </a:cubicBezTo>
                  <a:cubicBezTo>
                    <a:pt x="30" y="67"/>
                    <a:pt x="27" y="67"/>
                    <a:pt x="27" y="67"/>
                  </a:cubicBezTo>
                  <a:cubicBezTo>
                    <a:pt x="16" y="65"/>
                    <a:pt x="21" y="49"/>
                    <a:pt x="31" y="51"/>
                  </a:cubicBezTo>
                  <a:cubicBezTo>
                    <a:pt x="35" y="52"/>
                    <a:pt x="38" y="60"/>
                    <a:pt x="34" y="65"/>
                  </a:cubicBezTo>
                  <a:cubicBezTo>
                    <a:pt x="38" y="71"/>
                    <a:pt x="43" y="77"/>
                    <a:pt x="48" y="83"/>
                  </a:cubicBezTo>
                  <a:cubicBezTo>
                    <a:pt x="54" y="82"/>
                    <a:pt x="61" y="79"/>
                    <a:pt x="64" y="84"/>
                  </a:cubicBezTo>
                  <a:cubicBezTo>
                    <a:pt x="69" y="77"/>
                    <a:pt x="76" y="72"/>
                    <a:pt x="81" y="66"/>
                  </a:cubicBezTo>
                  <a:cubicBezTo>
                    <a:pt x="77" y="60"/>
                    <a:pt x="78" y="48"/>
                    <a:pt x="84" y="45"/>
                  </a:cubicBezTo>
                  <a:cubicBezTo>
                    <a:pt x="81" y="36"/>
                    <a:pt x="81" y="23"/>
                    <a:pt x="73" y="17"/>
                  </a:cubicBezTo>
                  <a:cubicBezTo>
                    <a:pt x="70" y="10"/>
                    <a:pt x="77" y="5"/>
                    <a:pt x="84" y="6"/>
                  </a:cubicBezTo>
                  <a:cubicBezTo>
                    <a:pt x="86" y="8"/>
                    <a:pt x="87" y="11"/>
                    <a:pt x="86" y="16"/>
                  </a:cubicBezTo>
                  <a:cubicBezTo>
                    <a:pt x="85" y="17"/>
                    <a:pt x="84" y="20"/>
                    <a:pt x="80" y="20"/>
                  </a:cubicBezTo>
                  <a:cubicBezTo>
                    <a:pt x="83" y="28"/>
                    <a:pt x="85" y="36"/>
                    <a:pt x="87" y="44"/>
                  </a:cubicBezTo>
                  <a:cubicBezTo>
                    <a:pt x="91" y="43"/>
                    <a:pt x="93" y="43"/>
                    <a:pt x="97" y="45"/>
                  </a:cubicBezTo>
                  <a:cubicBezTo>
                    <a:pt x="99" y="37"/>
                    <a:pt x="102" y="30"/>
                    <a:pt x="102" y="20"/>
                  </a:cubicBezTo>
                  <a:cubicBezTo>
                    <a:pt x="94" y="14"/>
                    <a:pt x="100" y="0"/>
                    <a:pt x="110" y="7"/>
                  </a:cubicBezTo>
                  <a:close/>
                  <a:moveTo>
                    <a:pt x="95" y="59"/>
                  </a:moveTo>
                  <a:cubicBezTo>
                    <a:pt x="99" y="59"/>
                    <a:pt x="97" y="54"/>
                    <a:pt x="95" y="54"/>
                  </a:cubicBezTo>
                  <a:cubicBezTo>
                    <a:pt x="95" y="56"/>
                    <a:pt x="95" y="56"/>
                    <a:pt x="95" y="59"/>
                  </a:cubicBezTo>
                  <a:close/>
                  <a:moveTo>
                    <a:pt x="98" y="63"/>
                  </a:moveTo>
                  <a:cubicBezTo>
                    <a:pt x="100" y="63"/>
                    <a:pt x="101" y="59"/>
                    <a:pt x="101" y="57"/>
                  </a:cubicBezTo>
                  <a:cubicBezTo>
                    <a:pt x="100" y="60"/>
                    <a:pt x="98" y="60"/>
                    <a:pt x="98" y="63"/>
                  </a:cubicBezTo>
                  <a:close/>
                  <a:moveTo>
                    <a:pt x="53" y="87"/>
                  </a:moveTo>
                  <a:cubicBezTo>
                    <a:pt x="52" y="88"/>
                    <a:pt x="52" y="90"/>
                    <a:pt x="50" y="90"/>
                  </a:cubicBezTo>
                  <a:cubicBezTo>
                    <a:pt x="52" y="90"/>
                    <a:pt x="50" y="93"/>
                    <a:pt x="51" y="93"/>
                  </a:cubicBezTo>
                  <a:cubicBezTo>
                    <a:pt x="51" y="89"/>
                    <a:pt x="55" y="90"/>
                    <a:pt x="56" y="86"/>
                  </a:cubicBezTo>
                  <a:cubicBezTo>
                    <a:pt x="54" y="86"/>
                    <a:pt x="54" y="87"/>
                    <a:pt x="53" y="87"/>
                  </a:cubicBezTo>
                  <a:close/>
                  <a:moveTo>
                    <a:pt x="126" y="101"/>
                  </a:moveTo>
                  <a:cubicBezTo>
                    <a:pt x="124" y="96"/>
                    <a:pt x="129" y="93"/>
                    <a:pt x="126" y="90"/>
                  </a:cubicBezTo>
                  <a:cubicBezTo>
                    <a:pt x="124" y="93"/>
                    <a:pt x="123" y="99"/>
                    <a:pt x="126" y="101"/>
                  </a:cubicBezTo>
                  <a:close/>
                  <a:moveTo>
                    <a:pt x="62" y="101"/>
                  </a:moveTo>
                  <a:cubicBezTo>
                    <a:pt x="66" y="100"/>
                    <a:pt x="66" y="92"/>
                    <a:pt x="62" y="91"/>
                  </a:cubicBezTo>
                  <a:cubicBezTo>
                    <a:pt x="63" y="93"/>
                    <a:pt x="63" y="99"/>
                    <a:pt x="62" y="101"/>
                  </a:cubicBezTo>
                  <a:close/>
                  <a:moveTo>
                    <a:pt x="60" y="100"/>
                  </a:moveTo>
                  <a:cubicBezTo>
                    <a:pt x="61" y="97"/>
                    <a:pt x="61" y="93"/>
                    <a:pt x="60" y="91"/>
                  </a:cubicBezTo>
                  <a:cubicBezTo>
                    <a:pt x="58" y="94"/>
                    <a:pt x="57" y="98"/>
                    <a:pt x="60" y="100"/>
                  </a:cubicBezTo>
                  <a:close/>
                  <a:moveTo>
                    <a:pt x="55" y="99"/>
                  </a:moveTo>
                  <a:cubicBezTo>
                    <a:pt x="55" y="96"/>
                    <a:pt x="56" y="94"/>
                    <a:pt x="54" y="93"/>
                  </a:cubicBezTo>
                  <a:cubicBezTo>
                    <a:pt x="54" y="95"/>
                    <a:pt x="53" y="99"/>
                    <a:pt x="55" y="99"/>
                  </a:cubicBezTo>
                  <a:close/>
                  <a:moveTo>
                    <a:pt x="136" y="101"/>
                  </a:moveTo>
                  <a:cubicBezTo>
                    <a:pt x="138" y="99"/>
                    <a:pt x="140" y="95"/>
                    <a:pt x="137" y="93"/>
                  </a:cubicBezTo>
                  <a:cubicBezTo>
                    <a:pt x="136" y="94"/>
                    <a:pt x="136" y="99"/>
                    <a:pt x="136" y="101"/>
                  </a:cubicBezTo>
                  <a:close/>
                  <a:moveTo>
                    <a:pt x="49" y="98"/>
                  </a:moveTo>
                  <a:cubicBezTo>
                    <a:pt x="50" y="98"/>
                    <a:pt x="51" y="98"/>
                    <a:pt x="51" y="97"/>
                  </a:cubicBezTo>
                  <a:cubicBezTo>
                    <a:pt x="50" y="98"/>
                    <a:pt x="52" y="94"/>
                    <a:pt x="50" y="95"/>
                  </a:cubicBezTo>
                  <a:cubicBezTo>
                    <a:pt x="50" y="96"/>
                    <a:pt x="49" y="96"/>
                    <a:pt x="49" y="98"/>
                  </a:cubicBezTo>
                  <a:close/>
                  <a:moveTo>
                    <a:pt x="133" y="100"/>
                  </a:moveTo>
                  <a:cubicBezTo>
                    <a:pt x="133" y="98"/>
                    <a:pt x="136" y="96"/>
                    <a:pt x="133" y="95"/>
                  </a:cubicBezTo>
                  <a:cubicBezTo>
                    <a:pt x="132" y="96"/>
                    <a:pt x="132" y="99"/>
                    <a:pt x="133" y="100"/>
                  </a:cubicBezTo>
                  <a:close/>
                  <a:moveTo>
                    <a:pt x="120" y="100"/>
                  </a:moveTo>
                  <a:cubicBezTo>
                    <a:pt x="121" y="100"/>
                    <a:pt x="121" y="100"/>
                    <a:pt x="122" y="100"/>
                  </a:cubicBezTo>
                  <a:cubicBezTo>
                    <a:pt x="122" y="98"/>
                    <a:pt x="121" y="98"/>
                    <a:pt x="120" y="97"/>
                  </a:cubicBezTo>
                  <a:cubicBezTo>
                    <a:pt x="120" y="98"/>
                    <a:pt x="120" y="99"/>
                    <a:pt x="120" y="100"/>
                  </a:cubicBezTo>
                  <a:close/>
                  <a:moveTo>
                    <a:pt x="97" y="127"/>
                  </a:moveTo>
                  <a:cubicBezTo>
                    <a:pt x="98" y="130"/>
                    <a:pt x="98" y="133"/>
                    <a:pt x="100" y="135"/>
                  </a:cubicBezTo>
                  <a:cubicBezTo>
                    <a:pt x="100" y="131"/>
                    <a:pt x="100" y="126"/>
                    <a:pt x="103" y="125"/>
                  </a:cubicBezTo>
                  <a:cubicBezTo>
                    <a:pt x="100" y="125"/>
                    <a:pt x="99" y="127"/>
                    <a:pt x="97" y="127"/>
                  </a:cubicBezTo>
                  <a:close/>
                  <a:moveTo>
                    <a:pt x="103" y="129"/>
                  </a:moveTo>
                  <a:cubicBezTo>
                    <a:pt x="103" y="131"/>
                    <a:pt x="102" y="133"/>
                    <a:pt x="103" y="136"/>
                  </a:cubicBezTo>
                  <a:cubicBezTo>
                    <a:pt x="107" y="135"/>
                    <a:pt x="107" y="132"/>
                    <a:pt x="108" y="129"/>
                  </a:cubicBezTo>
                  <a:cubicBezTo>
                    <a:pt x="106" y="127"/>
                    <a:pt x="105" y="129"/>
                    <a:pt x="103" y="129"/>
                  </a:cubicBezTo>
                  <a:close/>
                  <a:moveTo>
                    <a:pt x="110" y="133"/>
                  </a:moveTo>
                  <a:cubicBezTo>
                    <a:pt x="111" y="136"/>
                    <a:pt x="112" y="138"/>
                    <a:pt x="113" y="141"/>
                  </a:cubicBezTo>
                  <a:cubicBezTo>
                    <a:pt x="113" y="138"/>
                    <a:pt x="115" y="133"/>
                    <a:pt x="112" y="132"/>
                  </a:cubicBezTo>
                  <a:cubicBezTo>
                    <a:pt x="111" y="132"/>
                    <a:pt x="112" y="134"/>
                    <a:pt x="110" y="133"/>
                  </a:cubicBezTo>
                  <a:close/>
                  <a:moveTo>
                    <a:pt x="90" y="145"/>
                  </a:moveTo>
                  <a:cubicBezTo>
                    <a:pt x="90" y="147"/>
                    <a:pt x="90" y="150"/>
                    <a:pt x="92" y="150"/>
                  </a:cubicBezTo>
                  <a:cubicBezTo>
                    <a:pt x="92" y="147"/>
                    <a:pt x="92" y="145"/>
                    <a:pt x="95" y="145"/>
                  </a:cubicBezTo>
                  <a:cubicBezTo>
                    <a:pt x="95" y="143"/>
                    <a:pt x="95" y="141"/>
                    <a:pt x="96" y="139"/>
                  </a:cubicBezTo>
                  <a:cubicBezTo>
                    <a:pt x="93" y="138"/>
                    <a:pt x="94" y="134"/>
                    <a:pt x="92" y="133"/>
                  </a:cubicBezTo>
                  <a:cubicBezTo>
                    <a:pt x="92" y="136"/>
                    <a:pt x="96" y="147"/>
                    <a:pt x="90" y="145"/>
                  </a:cubicBezTo>
                  <a:close/>
                  <a:moveTo>
                    <a:pt x="113" y="147"/>
                  </a:moveTo>
                  <a:cubicBezTo>
                    <a:pt x="115" y="148"/>
                    <a:pt x="115" y="145"/>
                    <a:pt x="115" y="142"/>
                  </a:cubicBezTo>
                  <a:cubicBezTo>
                    <a:pt x="116" y="142"/>
                    <a:pt x="117" y="142"/>
                    <a:pt x="118" y="142"/>
                  </a:cubicBezTo>
                  <a:cubicBezTo>
                    <a:pt x="118" y="140"/>
                    <a:pt x="118" y="135"/>
                    <a:pt x="116" y="136"/>
                  </a:cubicBezTo>
                  <a:cubicBezTo>
                    <a:pt x="117" y="140"/>
                    <a:pt x="112" y="144"/>
                    <a:pt x="113" y="147"/>
                  </a:cubicBezTo>
                  <a:close/>
                  <a:moveTo>
                    <a:pt x="100" y="141"/>
                  </a:moveTo>
                  <a:cubicBezTo>
                    <a:pt x="99" y="141"/>
                    <a:pt x="100" y="139"/>
                    <a:pt x="98" y="139"/>
                  </a:cubicBezTo>
                  <a:cubicBezTo>
                    <a:pt x="97" y="142"/>
                    <a:pt x="97" y="149"/>
                    <a:pt x="100" y="151"/>
                  </a:cubicBezTo>
                  <a:cubicBezTo>
                    <a:pt x="99" y="149"/>
                    <a:pt x="100" y="148"/>
                    <a:pt x="102" y="147"/>
                  </a:cubicBezTo>
                  <a:cubicBezTo>
                    <a:pt x="103" y="149"/>
                    <a:pt x="103" y="151"/>
                    <a:pt x="103" y="154"/>
                  </a:cubicBezTo>
                  <a:cubicBezTo>
                    <a:pt x="105" y="154"/>
                    <a:pt x="106" y="153"/>
                    <a:pt x="107" y="152"/>
                  </a:cubicBezTo>
                  <a:cubicBezTo>
                    <a:pt x="103" y="150"/>
                    <a:pt x="102" y="144"/>
                    <a:pt x="103" y="139"/>
                  </a:cubicBezTo>
                  <a:cubicBezTo>
                    <a:pt x="102" y="139"/>
                    <a:pt x="102" y="138"/>
                    <a:pt x="101" y="138"/>
                  </a:cubicBezTo>
                  <a:cubicBezTo>
                    <a:pt x="101" y="140"/>
                    <a:pt x="101" y="141"/>
                    <a:pt x="100" y="141"/>
                  </a:cubicBezTo>
                  <a:close/>
                  <a:moveTo>
                    <a:pt x="108" y="149"/>
                  </a:moveTo>
                  <a:cubicBezTo>
                    <a:pt x="111" y="147"/>
                    <a:pt x="106" y="142"/>
                    <a:pt x="106" y="138"/>
                  </a:cubicBezTo>
                  <a:cubicBezTo>
                    <a:pt x="105" y="141"/>
                    <a:pt x="104" y="149"/>
                    <a:pt x="108" y="149"/>
                  </a:cubicBezTo>
                  <a:close/>
                  <a:moveTo>
                    <a:pt x="119" y="146"/>
                  </a:moveTo>
                  <a:cubicBezTo>
                    <a:pt x="120" y="146"/>
                    <a:pt x="121" y="142"/>
                    <a:pt x="120" y="141"/>
                  </a:cubicBezTo>
                  <a:cubicBezTo>
                    <a:pt x="120" y="143"/>
                    <a:pt x="119" y="144"/>
                    <a:pt x="119" y="146"/>
                  </a:cubicBezTo>
                  <a:close/>
                  <a:moveTo>
                    <a:pt x="113" y="151"/>
                  </a:moveTo>
                  <a:cubicBezTo>
                    <a:pt x="115" y="151"/>
                    <a:pt x="117" y="150"/>
                    <a:pt x="116" y="148"/>
                  </a:cubicBezTo>
                  <a:cubicBezTo>
                    <a:pt x="115" y="150"/>
                    <a:pt x="114" y="150"/>
                    <a:pt x="113" y="151"/>
                  </a:cubicBezTo>
                  <a:close/>
                  <a:moveTo>
                    <a:pt x="95" y="156"/>
                  </a:moveTo>
                  <a:cubicBezTo>
                    <a:pt x="94" y="155"/>
                    <a:pt x="94" y="153"/>
                    <a:pt x="92" y="153"/>
                  </a:cubicBezTo>
                  <a:cubicBezTo>
                    <a:pt x="92" y="155"/>
                    <a:pt x="94" y="155"/>
                    <a:pt x="95" y="156"/>
                  </a:cubicBezTo>
                  <a:close/>
                  <a:moveTo>
                    <a:pt x="105" y="157"/>
                  </a:moveTo>
                  <a:cubicBezTo>
                    <a:pt x="107" y="157"/>
                    <a:pt x="111" y="155"/>
                    <a:pt x="109" y="153"/>
                  </a:cubicBezTo>
                  <a:cubicBezTo>
                    <a:pt x="109" y="155"/>
                    <a:pt x="106" y="155"/>
                    <a:pt x="10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" name="Freeform 310"/>
            <p:cNvSpPr/>
            <p:nvPr/>
          </p:nvSpPr>
          <p:spPr bwMode="auto">
            <a:xfrm>
              <a:off x="6904689" y="5553002"/>
              <a:ext cx="18323" cy="31412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" name="Freeform 311"/>
            <p:cNvSpPr/>
            <p:nvPr/>
          </p:nvSpPr>
          <p:spPr bwMode="auto">
            <a:xfrm>
              <a:off x="6917778" y="5602737"/>
              <a:ext cx="23559" cy="31412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5 h 5"/>
                <a:gd name="T4" fmla="*/ 0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3" y="0"/>
                    <a:pt x="4" y="4"/>
                    <a:pt x="2" y="5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" name="Freeform 312"/>
            <p:cNvSpPr/>
            <p:nvPr/>
          </p:nvSpPr>
          <p:spPr bwMode="auto">
            <a:xfrm>
              <a:off x="6724073" y="5615825"/>
              <a:ext cx="31412" cy="31412"/>
            </a:xfrm>
            <a:custGeom>
              <a:avLst/>
              <a:gdLst>
                <a:gd name="T0" fmla="*/ 1 w 5"/>
                <a:gd name="T1" fmla="*/ 0 h 5"/>
                <a:gd name="T2" fmla="*/ 3 w 5"/>
                <a:gd name="T3" fmla="*/ 0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5" y="4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" name="Freeform 313"/>
            <p:cNvSpPr/>
            <p:nvPr/>
          </p:nvSpPr>
          <p:spPr bwMode="auto">
            <a:xfrm>
              <a:off x="6868043" y="5615825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3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" name="Freeform 314"/>
            <p:cNvSpPr/>
            <p:nvPr/>
          </p:nvSpPr>
          <p:spPr bwMode="auto">
            <a:xfrm>
              <a:off x="6946572" y="5621060"/>
              <a:ext cx="20941" cy="1832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0 w 3"/>
                <a:gd name="T5" fmla="*/ 2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0"/>
                    <a:pt x="3" y="2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" name="Freeform 315"/>
            <p:cNvSpPr>
              <a:spLocks noEditPoints="1"/>
            </p:cNvSpPr>
            <p:nvPr/>
          </p:nvSpPr>
          <p:spPr bwMode="auto">
            <a:xfrm>
              <a:off x="5954489" y="5615825"/>
              <a:ext cx="560173" cy="154440"/>
            </a:xfrm>
            <a:custGeom>
              <a:avLst/>
              <a:gdLst>
                <a:gd name="T0" fmla="*/ 89 w 90"/>
                <a:gd name="T1" fmla="*/ 2 h 25"/>
                <a:gd name="T2" fmla="*/ 80 w 90"/>
                <a:gd name="T3" fmla="*/ 15 h 25"/>
                <a:gd name="T4" fmla="*/ 89 w 90"/>
                <a:gd name="T5" fmla="*/ 20 h 25"/>
                <a:gd name="T6" fmla="*/ 79 w 90"/>
                <a:gd name="T7" fmla="*/ 20 h 25"/>
                <a:gd name="T8" fmla="*/ 76 w 90"/>
                <a:gd name="T9" fmla="*/ 18 h 25"/>
                <a:gd name="T10" fmla="*/ 67 w 90"/>
                <a:gd name="T11" fmla="*/ 22 h 25"/>
                <a:gd name="T12" fmla="*/ 58 w 90"/>
                <a:gd name="T13" fmla="*/ 20 h 25"/>
                <a:gd name="T14" fmla="*/ 48 w 90"/>
                <a:gd name="T15" fmla="*/ 21 h 25"/>
                <a:gd name="T16" fmla="*/ 26 w 90"/>
                <a:gd name="T17" fmla="*/ 23 h 25"/>
                <a:gd name="T18" fmla="*/ 24 w 90"/>
                <a:gd name="T19" fmla="*/ 21 h 25"/>
                <a:gd name="T20" fmla="*/ 0 w 90"/>
                <a:gd name="T21" fmla="*/ 24 h 25"/>
                <a:gd name="T22" fmla="*/ 2 w 90"/>
                <a:gd name="T23" fmla="*/ 19 h 25"/>
                <a:gd name="T24" fmla="*/ 4 w 90"/>
                <a:gd name="T25" fmla="*/ 20 h 25"/>
                <a:gd name="T26" fmla="*/ 10 w 90"/>
                <a:gd name="T27" fmla="*/ 17 h 25"/>
                <a:gd name="T28" fmla="*/ 9 w 90"/>
                <a:gd name="T29" fmla="*/ 20 h 25"/>
                <a:gd name="T30" fmla="*/ 18 w 90"/>
                <a:gd name="T31" fmla="*/ 15 h 25"/>
                <a:gd name="T32" fmla="*/ 17 w 90"/>
                <a:gd name="T33" fmla="*/ 20 h 25"/>
                <a:gd name="T34" fmla="*/ 28 w 90"/>
                <a:gd name="T35" fmla="*/ 14 h 25"/>
                <a:gd name="T36" fmla="*/ 27 w 90"/>
                <a:gd name="T37" fmla="*/ 19 h 25"/>
                <a:gd name="T38" fmla="*/ 36 w 90"/>
                <a:gd name="T39" fmla="*/ 14 h 25"/>
                <a:gd name="T40" fmla="*/ 36 w 90"/>
                <a:gd name="T41" fmla="*/ 19 h 25"/>
                <a:gd name="T42" fmla="*/ 43 w 90"/>
                <a:gd name="T43" fmla="*/ 14 h 25"/>
                <a:gd name="T44" fmla="*/ 42 w 90"/>
                <a:gd name="T45" fmla="*/ 19 h 25"/>
                <a:gd name="T46" fmla="*/ 53 w 90"/>
                <a:gd name="T47" fmla="*/ 15 h 25"/>
                <a:gd name="T48" fmla="*/ 52 w 90"/>
                <a:gd name="T49" fmla="*/ 19 h 25"/>
                <a:gd name="T50" fmla="*/ 62 w 90"/>
                <a:gd name="T51" fmla="*/ 15 h 25"/>
                <a:gd name="T52" fmla="*/ 61 w 90"/>
                <a:gd name="T53" fmla="*/ 19 h 25"/>
                <a:gd name="T54" fmla="*/ 66 w 90"/>
                <a:gd name="T55" fmla="*/ 17 h 25"/>
                <a:gd name="T56" fmla="*/ 68 w 90"/>
                <a:gd name="T57" fmla="*/ 18 h 25"/>
                <a:gd name="T58" fmla="*/ 79 w 90"/>
                <a:gd name="T59" fmla="*/ 13 h 25"/>
                <a:gd name="T60" fmla="*/ 89 w 90"/>
                <a:gd name="T61" fmla="*/ 2 h 25"/>
                <a:gd name="T62" fmla="*/ 83 w 90"/>
                <a:gd name="T63" fmla="*/ 10 h 25"/>
                <a:gd name="T64" fmla="*/ 87 w 90"/>
                <a:gd name="T65" fmla="*/ 4 h 25"/>
                <a:gd name="T66" fmla="*/ 83 w 90"/>
                <a:gd name="T6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25">
                  <a:moveTo>
                    <a:pt x="89" y="2"/>
                  </a:moveTo>
                  <a:cubicBezTo>
                    <a:pt x="90" y="9"/>
                    <a:pt x="83" y="11"/>
                    <a:pt x="80" y="15"/>
                  </a:cubicBezTo>
                  <a:cubicBezTo>
                    <a:pt x="84" y="16"/>
                    <a:pt x="90" y="15"/>
                    <a:pt x="89" y="20"/>
                  </a:cubicBezTo>
                  <a:cubicBezTo>
                    <a:pt x="84" y="20"/>
                    <a:pt x="82" y="18"/>
                    <a:pt x="79" y="20"/>
                  </a:cubicBezTo>
                  <a:cubicBezTo>
                    <a:pt x="78" y="20"/>
                    <a:pt x="76" y="20"/>
                    <a:pt x="76" y="18"/>
                  </a:cubicBezTo>
                  <a:cubicBezTo>
                    <a:pt x="73" y="20"/>
                    <a:pt x="69" y="20"/>
                    <a:pt x="67" y="22"/>
                  </a:cubicBezTo>
                  <a:cubicBezTo>
                    <a:pt x="65" y="19"/>
                    <a:pt x="59" y="25"/>
                    <a:pt x="58" y="20"/>
                  </a:cubicBezTo>
                  <a:cubicBezTo>
                    <a:pt x="55" y="22"/>
                    <a:pt x="51" y="23"/>
                    <a:pt x="48" y="21"/>
                  </a:cubicBezTo>
                  <a:cubicBezTo>
                    <a:pt x="41" y="24"/>
                    <a:pt x="34" y="20"/>
                    <a:pt x="26" y="23"/>
                  </a:cubicBezTo>
                  <a:cubicBezTo>
                    <a:pt x="25" y="23"/>
                    <a:pt x="24" y="22"/>
                    <a:pt x="24" y="21"/>
                  </a:cubicBezTo>
                  <a:cubicBezTo>
                    <a:pt x="16" y="25"/>
                    <a:pt x="9" y="22"/>
                    <a:pt x="0" y="24"/>
                  </a:cubicBezTo>
                  <a:cubicBezTo>
                    <a:pt x="0" y="21"/>
                    <a:pt x="0" y="19"/>
                    <a:pt x="2" y="19"/>
                  </a:cubicBezTo>
                  <a:cubicBezTo>
                    <a:pt x="3" y="19"/>
                    <a:pt x="4" y="19"/>
                    <a:pt x="4" y="20"/>
                  </a:cubicBezTo>
                  <a:cubicBezTo>
                    <a:pt x="7" y="20"/>
                    <a:pt x="7" y="15"/>
                    <a:pt x="10" y="17"/>
                  </a:cubicBezTo>
                  <a:cubicBezTo>
                    <a:pt x="11" y="18"/>
                    <a:pt x="10" y="19"/>
                    <a:pt x="9" y="20"/>
                  </a:cubicBezTo>
                  <a:cubicBezTo>
                    <a:pt x="14" y="21"/>
                    <a:pt x="14" y="16"/>
                    <a:pt x="18" y="15"/>
                  </a:cubicBezTo>
                  <a:cubicBezTo>
                    <a:pt x="19" y="17"/>
                    <a:pt x="18" y="19"/>
                    <a:pt x="17" y="20"/>
                  </a:cubicBezTo>
                  <a:cubicBezTo>
                    <a:pt x="22" y="21"/>
                    <a:pt x="24" y="14"/>
                    <a:pt x="28" y="14"/>
                  </a:cubicBezTo>
                  <a:cubicBezTo>
                    <a:pt x="29" y="16"/>
                    <a:pt x="27" y="17"/>
                    <a:pt x="27" y="19"/>
                  </a:cubicBezTo>
                  <a:cubicBezTo>
                    <a:pt x="31" y="21"/>
                    <a:pt x="32" y="14"/>
                    <a:pt x="36" y="14"/>
                  </a:cubicBezTo>
                  <a:cubicBezTo>
                    <a:pt x="38" y="16"/>
                    <a:pt x="36" y="17"/>
                    <a:pt x="36" y="19"/>
                  </a:cubicBezTo>
                  <a:cubicBezTo>
                    <a:pt x="40" y="19"/>
                    <a:pt x="40" y="15"/>
                    <a:pt x="43" y="14"/>
                  </a:cubicBezTo>
                  <a:cubicBezTo>
                    <a:pt x="45" y="16"/>
                    <a:pt x="43" y="17"/>
                    <a:pt x="42" y="19"/>
                  </a:cubicBezTo>
                  <a:cubicBezTo>
                    <a:pt x="46" y="21"/>
                    <a:pt x="49" y="16"/>
                    <a:pt x="53" y="15"/>
                  </a:cubicBezTo>
                  <a:cubicBezTo>
                    <a:pt x="54" y="17"/>
                    <a:pt x="52" y="18"/>
                    <a:pt x="52" y="19"/>
                  </a:cubicBezTo>
                  <a:cubicBezTo>
                    <a:pt x="55" y="21"/>
                    <a:pt x="58" y="16"/>
                    <a:pt x="62" y="15"/>
                  </a:cubicBezTo>
                  <a:cubicBezTo>
                    <a:pt x="63" y="17"/>
                    <a:pt x="62" y="18"/>
                    <a:pt x="61" y="19"/>
                  </a:cubicBezTo>
                  <a:cubicBezTo>
                    <a:pt x="64" y="19"/>
                    <a:pt x="65" y="17"/>
                    <a:pt x="66" y="17"/>
                  </a:cubicBezTo>
                  <a:cubicBezTo>
                    <a:pt x="67" y="17"/>
                    <a:pt x="67" y="17"/>
                    <a:pt x="68" y="18"/>
                  </a:cubicBezTo>
                  <a:cubicBezTo>
                    <a:pt x="71" y="15"/>
                    <a:pt x="76" y="16"/>
                    <a:pt x="79" y="13"/>
                  </a:cubicBezTo>
                  <a:cubicBezTo>
                    <a:pt x="80" y="7"/>
                    <a:pt x="83" y="0"/>
                    <a:pt x="89" y="2"/>
                  </a:cubicBezTo>
                  <a:close/>
                  <a:moveTo>
                    <a:pt x="83" y="10"/>
                  </a:moveTo>
                  <a:cubicBezTo>
                    <a:pt x="84" y="8"/>
                    <a:pt x="86" y="7"/>
                    <a:pt x="87" y="4"/>
                  </a:cubicBezTo>
                  <a:cubicBezTo>
                    <a:pt x="85" y="5"/>
                    <a:pt x="82" y="8"/>
                    <a:pt x="8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" name="Freeform 316"/>
            <p:cNvSpPr/>
            <p:nvPr/>
          </p:nvSpPr>
          <p:spPr bwMode="auto">
            <a:xfrm>
              <a:off x="6805219" y="5626295"/>
              <a:ext cx="31412" cy="26176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5" y="3"/>
                    <a:pt x="3" y="4"/>
                  </a:cubicBezTo>
                  <a:cubicBezTo>
                    <a:pt x="1" y="4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6" name="Freeform 317"/>
            <p:cNvSpPr/>
            <p:nvPr/>
          </p:nvSpPr>
          <p:spPr bwMode="auto">
            <a:xfrm>
              <a:off x="6985836" y="5634148"/>
              <a:ext cx="23559" cy="23559"/>
            </a:xfrm>
            <a:custGeom>
              <a:avLst/>
              <a:gdLst>
                <a:gd name="T0" fmla="*/ 4 w 4"/>
                <a:gd name="T1" fmla="*/ 2 h 4"/>
                <a:gd name="T2" fmla="*/ 3 w 4"/>
                <a:gd name="T3" fmla="*/ 4 h 4"/>
                <a:gd name="T4" fmla="*/ 0 w 4"/>
                <a:gd name="T5" fmla="*/ 0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2" y="3"/>
                    <a:pt x="0" y="3"/>
                    <a:pt x="0" y="0"/>
                  </a:cubicBezTo>
                  <a:cubicBezTo>
                    <a:pt x="3" y="0"/>
                    <a:pt x="3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7" name="Freeform 318"/>
            <p:cNvSpPr/>
            <p:nvPr/>
          </p:nvSpPr>
          <p:spPr bwMode="auto">
            <a:xfrm>
              <a:off x="6768573" y="5639384"/>
              <a:ext cx="31412" cy="445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6 h 7"/>
                <a:gd name="T4" fmla="*/ 2 w 5"/>
                <a:gd name="T5" fmla="*/ 7 h 7"/>
                <a:gd name="T6" fmla="*/ 0 w 5"/>
                <a:gd name="T7" fmla="*/ 0 h 7"/>
                <a:gd name="T8" fmla="*/ 3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3" y="2"/>
                    <a:pt x="5" y="3"/>
                    <a:pt x="4" y="6"/>
                  </a:cubicBezTo>
                  <a:cubicBezTo>
                    <a:pt x="3" y="6"/>
                    <a:pt x="3" y="7"/>
                    <a:pt x="2" y="7"/>
                  </a:cubicBezTo>
                  <a:cubicBezTo>
                    <a:pt x="0" y="4"/>
                    <a:pt x="3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8" name="Freeform 319"/>
            <p:cNvSpPr/>
            <p:nvPr/>
          </p:nvSpPr>
          <p:spPr bwMode="auto">
            <a:xfrm>
              <a:off x="6891601" y="5639384"/>
              <a:ext cx="26176" cy="26176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1" y="4"/>
                    <a:pt x="1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9" name="Freeform 320"/>
            <p:cNvSpPr/>
            <p:nvPr/>
          </p:nvSpPr>
          <p:spPr bwMode="auto">
            <a:xfrm>
              <a:off x="6661250" y="5647236"/>
              <a:ext cx="26176" cy="23559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3 h 4"/>
                <a:gd name="T4" fmla="*/ 3 w 4"/>
                <a:gd name="T5" fmla="*/ 4 h 4"/>
                <a:gd name="T6" fmla="*/ 0 w 4"/>
                <a:gd name="T7" fmla="*/ 1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1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1" y="4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0" name="Freeform 321"/>
            <p:cNvSpPr/>
            <p:nvPr/>
          </p:nvSpPr>
          <p:spPr bwMode="auto">
            <a:xfrm>
              <a:off x="6692661" y="5652472"/>
              <a:ext cx="26176" cy="23559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3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2"/>
                    <a:pt x="4" y="3"/>
                    <a:pt x="3" y="4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1" name="Freeform 322"/>
            <p:cNvSpPr/>
            <p:nvPr/>
          </p:nvSpPr>
          <p:spPr bwMode="auto">
            <a:xfrm>
              <a:off x="6637691" y="5657707"/>
              <a:ext cx="23559" cy="18323"/>
            </a:xfrm>
            <a:custGeom>
              <a:avLst/>
              <a:gdLst>
                <a:gd name="T0" fmla="*/ 1 w 4"/>
                <a:gd name="T1" fmla="*/ 1 h 3"/>
                <a:gd name="T2" fmla="*/ 4 w 4"/>
                <a:gd name="T3" fmla="*/ 2 h 3"/>
                <a:gd name="T4" fmla="*/ 1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2" y="0"/>
                    <a:pt x="4" y="1"/>
                    <a:pt x="4" y="2"/>
                  </a:cubicBezTo>
                  <a:cubicBezTo>
                    <a:pt x="3" y="3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2" name="Freeform 323"/>
            <p:cNvSpPr/>
            <p:nvPr/>
          </p:nvSpPr>
          <p:spPr bwMode="auto">
            <a:xfrm>
              <a:off x="6928248" y="5657707"/>
              <a:ext cx="31412" cy="26176"/>
            </a:xfrm>
            <a:custGeom>
              <a:avLst/>
              <a:gdLst>
                <a:gd name="T0" fmla="*/ 4 w 5"/>
                <a:gd name="T1" fmla="*/ 3 h 4"/>
                <a:gd name="T2" fmla="*/ 1 w 5"/>
                <a:gd name="T3" fmla="*/ 1 h 4"/>
                <a:gd name="T4" fmla="*/ 4 w 5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cubicBezTo>
                    <a:pt x="3" y="4"/>
                    <a:pt x="0" y="3"/>
                    <a:pt x="1" y="1"/>
                  </a:cubicBezTo>
                  <a:cubicBezTo>
                    <a:pt x="2" y="0"/>
                    <a:pt x="5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3" name="Freeform 324"/>
            <p:cNvSpPr/>
            <p:nvPr/>
          </p:nvSpPr>
          <p:spPr bwMode="auto">
            <a:xfrm>
              <a:off x="6805219" y="5665560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2" y="1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" name="Freeform 325"/>
            <p:cNvSpPr/>
            <p:nvPr/>
          </p:nvSpPr>
          <p:spPr bwMode="auto">
            <a:xfrm>
              <a:off x="6737161" y="5665560"/>
              <a:ext cx="18323" cy="23559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3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" name="Freeform 326"/>
            <p:cNvSpPr/>
            <p:nvPr/>
          </p:nvSpPr>
          <p:spPr bwMode="auto">
            <a:xfrm>
              <a:off x="6967513" y="5665560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0 h 4"/>
                <a:gd name="T4" fmla="*/ 3 w 4"/>
                <a:gd name="T5" fmla="*/ 4 h 4"/>
                <a:gd name="T6" fmla="*/ 1 w 4"/>
                <a:gd name="T7" fmla="*/ 4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4" y="3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" name="Freeform 327"/>
            <p:cNvSpPr/>
            <p:nvPr/>
          </p:nvSpPr>
          <p:spPr bwMode="auto">
            <a:xfrm>
              <a:off x="6849719" y="5665560"/>
              <a:ext cx="23559" cy="31412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1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2" y="5"/>
                    <a:pt x="0" y="4"/>
                    <a:pt x="0" y="1"/>
                  </a:cubicBezTo>
                  <a:cubicBezTo>
                    <a:pt x="1" y="0"/>
                    <a:pt x="4" y="1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7" name="Freeform 328"/>
            <p:cNvSpPr/>
            <p:nvPr/>
          </p:nvSpPr>
          <p:spPr bwMode="auto">
            <a:xfrm>
              <a:off x="7004159" y="5676030"/>
              <a:ext cx="23559" cy="20941"/>
            </a:xfrm>
            <a:custGeom>
              <a:avLst/>
              <a:gdLst>
                <a:gd name="T0" fmla="*/ 4 w 4"/>
                <a:gd name="T1" fmla="*/ 3 h 3"/>
                <a:gd name="T2" fmla="*/ 3 w 4"/>
                <a:gd name="T3" fmla="*/ 3 h 3"/>
                <a:gd name="T4" fmla="*/ 1 w 4"/>
                <a:gd name="T5" fmla="*/ 0 h 3"/>
                <a:gd name="T6" fmla="*/ 4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3" y="0"/>
                    <a:pt x="4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" name="Freeform 329"/>
            <p:cNvSpPr/>
            <p:nvPr/>
          </p:nvSpPr>
          <p:spPr bwMode="auto">
            <a:xfrm>
              <a:off x="6650779" y="5676030"/>
              <a:ext cx="36647" cy="31412"/>
            </a:xfrm>
            <a:custGeom>
              <a:avLst/>
              <a:gdLst>
                <a:gd name="T0" fmla="*/ 5 w 6"/>
                <a:gd name="T1" fmla="*/ 4 h 5"/>
                <a:gd name="T2" fmla="*/ 1 w 6"/>
                <a:gd name="T3" fmla="*/ 4 h 5"/>
                <a:gd name="T4" fmla="*/ 5 w 6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4" y="5"/>
                    <a:pt x="1" y="5"/>
                    <a:pt x="1" y="4"/>
                  </a:cubicBezTo>
                  <a:cubicBezTo>
                    <a:pt x="0" y="0"/>
                    <a:pt x="6" y="0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" name="Freeform 330"/>
            <p:cNvSpPr/>
            <p:nvPr/>
          </p:nvSpPr>
          <p:spPr bwMode="auto">
            <a:xfrm>
              <a:off x="6896837" y="5683883"/>
              <a:ext cx="26176" cy="23559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4" y="2"/>
                    <a:pt x="3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0" name="Freeform 331"/>
            <p:cNvSpPr/>
            <p:nvPr/>
          </p:nvSpPr>
          <p:spPr bwMode="auto">
            <a:xfrm>
              <a:off x="6687426" y="5696971"/>
              <a:ext cx="23559" cy="28794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1 h 5"/>
                <a:gd name="T4" fmla="*/ 2 w 4"/>
                <a:gd name="T5" fmla="*/ 4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4" y="2"/>
                    <a:pt x="4" y="4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1" name="Freeform 332"/>
            <p:cNvSpPr/>
            <p:nvPr/>
          </p:nvSpPr>
          <p:spPr bwMode="auto">
            <a:xfrm>
              <a:off x="6972748" y="5702207"/>
              <a:ext cx="23559" cy="23559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4 h 4"/>
                <a:gd name="T4" fmla="*/ 0 w 4"/>
                <a:gd name="T5" fmla="*/ 2 h 4"/>
                <a:gd name="T6" fmla="*/ 4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1" y="4"/>
                    <a:pt x="1" y="2"/>
                    <a:pt x="0" y="2"/>
                  </a:cubicBezTo>
                  <a:cubicBezTo>
                    <a:pt x="0" y="0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" name="Freeform 333"/>
            <p:cNvSpPr/>
            <p:nvPr/>
          </p:nvSpPr>
          <p:spPr bwMode="auto">
            <a:xfrm>
              <a:off x="7035571" y="5707442"/>
              <a:ext cx="28794" cy="26176"/>
            </a:xfrm>
            <a:custGeom>
              <a:avLst/>
              <a:gdLst>
                <a:gd name="T0" fmla="*/ 2 w 5"/>
                <a:gd name="T1" fmla="*/ 0 h 4"/>
                <a:gd name="T2" fmla="*/ 4 w 5"/>
                <a:gd name="T3" fmla="*/ 0 h 4"/>
                <a:gd name="T4" fmla="*/ 2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2"/>
                    <a:pt x="5" y="4"/>
                    <a:pt x="2" y="4"/>
                  </a:cubicBezTo>
                  <a:cubicBezTo>
                    <a:pt x="2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" name="Freeform 334"/>
            <p:cNvSpPr/>
            <p:nvPr/>
          </p:nvSpPr>
          <p:spPr bwMode="auto">
            <a:xfrm>
              <a:off x="6917778" y="5707442"/>
              <a:ext cx="36647" cy="36647"/>
            </a:xfrm>
            <a:custGeom>
              <a:avLst/>
              <a:gdLst>
                <a:gd name="T0" fmla="*/ 3 w 6"/>
                <a:gd name="T1" fmla="*/ 0 h 6"/>
                <a:gd name="T2" fmla="*/ 5 w 6"/>
                <a:gd name="T3" fmla="*/ 4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1"/>
                    <a:pt x="6" y="1"/>
                    <a:pt x="5" y="4"/>
                  </a:cubicBezTo>
                  <a:cubicBezTo>
                    <a:pt x="3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" name="Freeform 335"/>
            <p:cNvSpPr/>
            <p:nvPr/>
          </p:nvSpPr>
          <p:spPr bwMode="auto">
            <a:xfrm>
              <a:off x="6996307" y="5715295"/>
              <a:ext cx="26176" cy="23559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3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0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" name="Freeform 336"/>
            <p:cNvSpPr/>
            <p:nvPr/>
          </p:nvSpPr>
          <p:spPr bwMode="auto">
            <a:xfrm>
              <a:off x="6799984" y="5720530"/>
              <a:ext cx="18323" cy="1832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3 h 3"/>
                <a:gd name="T4" fmla="*/ 1 w 3"/>
                <a:gd name="T5" fmla="*/ 0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3" y="0"/>
                    <a:pt x="2" y="1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" name="Freeform 337"/>
            <p:cNvSpPr/>
            <p:nvPr/>
          </p:nvSpPr>
          <p:spPr bwMode="auto">
            <a:xfrm>
              <a:off x="6868043" y="5720530"/>
              <a:ext cx="23559" cy="23559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"/>
                    <a:pt x="3" y="3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" name="Freeform 338"/>
            <p:cNvSpPr/>
            <p:nvPr/>
          </p:nvSpPr>
          <p:spPr bwMode="auto">
            <a:xfrm>
              <a:off x="7022483" y="5733618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1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3" y="1"/>
                    <a:pt x="4" y="1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0" y="2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" name="Freeform 339"/>
            <p:cNvSpPr/>
            <p:nvPr/>
          </p:nvSpPr>
          <p:spPr bwMode="auto">
            <a:xfrm>
              <a:off x="6669103" y="5733618"/>
              <a:ext cx="23559" cy="31412"/>
            </a:xfrm>
            <a:custGeom>
              <a:avLst/>
              <a:gdLst>
                <a:gd name="T0" fmla="*/ 1 w 4"/>
                <a:gd name="T1" fmla="*/ 4 h 5"/>
                <a:gd name="T2" fmla="*/ 0 w 4"/>
                <a:gd name="T3" fmla="*/ 1 h 5"/>
                <a:gd name="T4" fmla="*/ 4 w 4"/>
                <a:gd name="T5" fmla="*/ 1 h 5"/>
                <a:gd name="T6" fmla="*/ 1 w 4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1" y="3"/>
                    <a:pt x="0" y="3"/>
                    <a:pt x="0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3"/>
                    <a:pt x="3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" name="Freeform 340"/>
            <p:cNvSpPr/>
            <p:nvPr/>
          </p:nvSpPr>
          <p:spPr bwMode="auto">
            <a:xfrm>
              <a:off x="6896837" y="5733618"/>
              <a:ext cx="26176" cy="31412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0 w 4"/>
                <a:gd name="T5" fmla="*/ 1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5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" name="Freeform 341"/>
            <p:cNvSpPr/>
            <p:nvPr/>
          </p:nvSpPr>
          <p:spPr bwMode="auto">
            <a:xfrm>
              <a:off x="6941336" y="5744089"/>
              <a:ext cx="26176" cy="26176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4" y="2"/>
                    <a:pt x="4" y="4"/>
                  </a:cubicBezTo>
                  <a:cubicBezTo>
                    <a:pt x="1" y="4"/>
                    <a:pt x="0" y="3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" name="Freeform 342"/>
            <p:cNvSpPr/>
            <p:nvPr/>
          </p:nvSpPr>
          <p:spPr bwMode="auto">
            <a:xfrm>
              <a:off x="6818308" y="5744089"/>
              <a:ext cx="31412" cy="26176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4 h 4"/>
                <a:gd name="T4" fmla="*/ 1 w 5"/>
                <a:gd name="T5" fmla="*/ 3 h 4"/>
                <a:gd name="T6" fmla="*/ 2 w 5"/>
                <a:gd name="T7" fmla="*/ 0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3"/>
                    <a:pt x="4" y="4"/>
                    <a:pt x="3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1"/>
                    <a:pt x="2" y="2"/>
                    <a:pt x="2" y="0"/>
                  </a:cubicBezTo>
                  <a:cubicBezTo>
                    <a:pt x="3" y="0"/>
                    <a:pt x="3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" name="Freeform 343"/>
            <p:cNvSpPr/>
            <p:nvPr/>
          </p:nvSpPr>
          <p:spPr bwMode="auto">
            <a:xfrm>
              <a:off x="6972748" y="5744089"/>
              <a:ext cx="31412" cy="31412"/>
            </a:xfrm>
            <a:custGeom>
              <a:avLst/>
              <a:gdLst>
                <a:gd name="T0" fmla="*/ 2 w 5"/>
                <a:gd name="T1" fmla="*/ 0 h 5"/>
                <a:gd name="T2" fmla="*/ 4 w 5"/>
                <a:gd name="T3" fmla="*/ 4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2"/>
                    <a:pt x="4" y="4"/>
                  </a:cubicBezTo>
                  <a:cubicBezTo>
                    <a:pt x="1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" name="Freeform 344"/>
            <p:cNvSpPr/>
            <p:nvPr/>
          </p:nvSpPr>
          <p:spPr bwMode="auto">
            <a:xfrm>
              <a:off x="7040806" y="5744089"/>
              <a:ext cx="36647" cy="31412"/>
            </a:xfrm>
            <a:custGeom>
              <a:avLst/>
              <a:gdLst>
                <a:gd name="T0" fmla="*/ 2 w 6"/>
                <a:gd name="T1" fmla="*/ 0 h 5"/>
                <a:gd name="T2" fmla="*/ 5 w 6"/>
                <a:gd name="T3" fmla="*/ 4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6" y="2"/>
                    <a:pt x="5" y="4"/>
                  </a:cubicBezTo>
                  <a:cubicBezTo>
                    <a:pt x="2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" name="Freeform 345"/>
            <p:cNvSpPr/>
            <p:nvPr/>
          </p:nvSpPr>
          <p:spPr bwMode="auto">
            <a:xfrm>
              <a:off x="5930931" y="5751942"/>
              <a:ext cx="602055" cy="68058"/>
            </a:xfrm>
            <a:custGeom>
              <a:avLst/>
              <a:gdLst>
                <a:gd name="T0" fmla="*/ 97 w 97"/>
                <a:gd name="T1" fmla="*/ 1 h 11"/>
                <a:gd name="T2" fmla="*/ 83 w 97"/>
                <a:gd name="T3" fmla="*/ 5 h 11"/>
                <a:gd name="T4" fmla="*/ 14 w 97"/>
                <a:gd name="T5" fmla="*/ 10 h 11"/>
                <a:gd name="T6" fmla="*/ 0 w 97"/>
                <a:gd name="T7" fmla="*/ 9 h 11"/>
                <a:gd name="T8" fmla="*/ 18 w 97"/>
                <a:gd name="T9" fmla="*/ 6 h 11"/>
                <a:gd name="T10" fmla="*/ 59 w 97"/>
                <a:gd name="T11" fmla="*/ 4 h 11"/>
                <a:gd name="T12" fmla="*/ 97 w 97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1">
                  <a:moveTo>
                    <a:pt x="97" y="1"/>
                  </a:moveTo>
                  <a:cubicBezTo>
                    <a:pt x="94" y="5"/>
                    <a:pt x="88" y="5"/>
                    <a:pt x="83" y="5"/>
                  </a:cubicBezTo>
                  <a:cubicBezTo>
                    <a:pt x="60" y="8"/>
                    <a:pt x="32" y="9"/>
                    <a:pt x="14" y="10"/>
                  </a:cubicBezTo>
                  <a:cubicBezTo>
                    <a:pt x="9" y="10"/>
                    <a:pt x="4" y="11"/>
                    <a:pt x="0" y="9"/>
                  </a:cubicBezTo>
                  <a:cubicBezTo>
                    <a:pt x="4" y="5"/>
                    <a:pt x="12" y="7"/>
                    <a:pt x="18" y="6"/>
                  </a:cubicBezTo>
                  <a:cubicBezTo>
                    <a:pt x="30" y="5"/>
                    <a:pt x="46" y="5"/>
                    <a:pt x="59" y="4"/>
                  </a:cubicBezTo>
                  <a:cubicBezTo>
                    <a:pt x="73" y="3"/>
                    <a:pt x="84" y="0"/>
                    <a:pt x="9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" name="Freeform 346"/>
            <p:cNvSpPr/>
            <p:nvPr/>
          </p:nvSpPr>
          <p:spPr bwMode="auto">
            <a:xfrm>
              <a:off x="6779043" y="5775500"/>
              <a:ext cx="44500" cy="39264"/>
            </a:xfrm>
            <a:custGeom>
              <a:avLst/>
              <a:gdLst>
                <a:gd name="T0" fmla="*/ 1 w 7"/>
                <a:gd name="T1" fmla="*/ 0 h 6"/>
                <a:gd name="T2" fmla="*/ 6 w 7"/>
                <a:gd name="T3" fmla="*/ 2 h 6"/>
                <a:gd name="T4" fmla="*/ 5 w 7"/>
                <a:gd name="T5" fmla="*/ 6 h 6"/>
                <a:gd name="T6" fmla="*/ 1 w 7"/>
                <a:gd name="T7" fmla="*/ 3 h 6"/>
                <a:gd name="T8" fmla="*/ 1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4" y="1"/>
                    <a:pt x="2" y="3"/>
                    <a:pt x="6" y="2"/>
                  </a:cubicBezTo>
                  <a:cubicBezTo>
                    <a:pt x="6" y="4"/>
                    <a:pt x="7" y="5"/>
                    <a:pt x="5" y="6"/>
                  </a:cubicBezTo>
                  <a:cubicBezTo>
                    <a:pt x="3" y="5"/>
                    <a:pt x="3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" name="Freeform 347"/>
            <p:cNvSpPr/>
            <p:nvPr/>
          </p:nvSpPr>
          <p:spPr bwMode="auto">
            <a:xfrm>
              <a:off x="7014630" y="5775500"/>
              <a:ext cx="49735" cy="31412"/>
            </a:xfrm>
            <a:custGeom>
              <a:avLst/>
              <a:gdLst>
                <a:gd name="T0" fmla="*/ 6 w 8"/>
                <a:gd name="T1" fmla="*/ 5 h 5"/>
                <a:gd name="T2" fmla="*/ 2 w 8"/>
                <a:gd name="T3" fmla="*/ 5 h 5"/>
                <a:gd name="T4" fmla="*/ 0 w 8"/>
                <a:gd name="T5" fmla="*/ 1 h 5"/>
                <a:gd name="T6" fmla="*/ 6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6" y="5"/>
                  </a:moveTo>
                  <a:cubicBezTo>
                    <a:pt x="5" y="5"/>
                    <a:pt x="2" y="2"/>
                    <a:pt x="2" y="5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3" y="1"/>
                    <a:pt x="8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7" name="Freeform 348"/>
            <p:cNvSpPr/>
            <p:nvPr/>
          </p:nvSpPr>
          <p:spPr bwMode="auto">
            <a:xfrm>
              <a:off x="6923013" y="5783353"/>
              <a:ext cx="31412" cy="23559"/>
            </a:xfrm>
            <a:custGeom>
              <a:avLst/>
              <a:gdLst>
                <a:gd name="T0" fmla="*/ 2 w 5"/>
                <a:gd name="T1" fmla="*/ 0 h 4"/>
                <a:gd name="T2" fmla="*/ 4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4" y="0"/>
                    <a:pt x="5" y="2"/>
                    <a:pt x="4" y="4"/>
                  </a:cubicBezTo>
                  <a:cubicBezTo>
                    <a:pt x="2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" name="Freeform 349"/>
            <p:cNvSpPr/>
            <p:nvPr/>
          </p:nvSpPr>
          <p:spPr bwMode="auto">
            <a:xfrm>
              <a:off x="6985836" y="5783353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" name="Freeform 350"/>
            <p:cNvSpPr/>
            <p:nvPr/>
          </p:nvSpPr>
          <p:spPr bwMode="auto">
            <a:xfrm>
              <a:off x="7064365" y="5793824"/>
              <a:ext cx="39264" cy="31412"/>
            </a:xfrm>
            <a:custGeom>
              <a:avLst/>
              <a:gdLst>
                <a:gd name="T0" fmla="*/ 2 w 6"/>
                <a:gd name="T1" fmla="*/ 0 h 5"/>
                <a:gd name="T2" fmla="*/ 5 w 6"/>
                <a:gd name="T3" fmla="*/ 4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5" y="0"/>
                    <a:pt x="6" y="1"/>
                    <a:pt x="5" y="4"/>
                  </a:cubicBezTo>
                  <a:cubicBezTo>
                    <a:pt x="3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" name="Freeform 351"/>
            <p:cNvSpPr/>
            <p:nvPr/>
          </p:nvSpPr>
          <p:spPr bwMode="auto">
            <a:xfrm>
              <a:off x="6760720" y="5806912"/>
              <a:ext cx="31412" cy="36647"/>
            </a:xfrm>
            <a:custGeom>
              <a:avLst/>
              <a:gdLst>
                <a:gd name="T0" fmla="*/ 1 w 5"/>
                <a:gd name="T1" fmla="*/ 0 h 6"/>
                <a:gd name="T2" fmla="*/ 0 w 5"/>
                <a:gd name="T3" fmla="*/ 3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1"/>
                    <a:pt x="2" y="6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" name="Freeform 352"/>
            <p:cNvSpPr/>
            <p:nvPr/>
          </p:nvSpPr>
          <p:spPr bwMode="auto">
            <a:xfrm>
              <a:off x="6972748" y="5806912"/>
              <a:ext cx="23559" cy="31412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0 w 4"/>
                <a:gd name="T5" fmla="*/ 2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3"/>
                    <a:pt x="3" y="4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" name="Freeform 353"/>
            <p:cNvSpPr/>
            <p:nvPr/>
          </p:nvSpPr>
          <p:spPr bwMode="auto">
            <a:xfrm>
              <a:off x="6941336" y="5814765"/>
              <a:ext cx="26176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3 h 4"/>
                <a:gd name="T4" fmla="*/ 2 w 4"/>
                <a:gd name="T5" fmla="*/ 4 h 4"/>
                <a:gd name="T6" fmla="*/ 0 w 4"/>
                <a:gd name="T7" fmla="*/ 3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3" y="1"/>
                    <a:pt x="4" y="3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" name="Freeform 354"/>
            <p:cNvSpPr/>
            <p:nvPr/>
          </p:nvSpPr>
          <p:spPr bwMode="auto">
            <a:xfrm>
              <a:off x="7022483" y="5814765"/>
              <a:ext cx="36647" cy="49735"/>
            </a:xfrm>
            <a:custGeom>
              <a:avLst/>
              <a:gdLst>
                <a:gd name="T0" fmla="*/ 1 w 6"/>
                <a:gd name="T1" fmla="*/ 0 h 8"/>
                <a:gd name="T2" fmla="*/ 3 w 6"/>
                <a:gd name="T3" fmla="*/ 1 h 8"/>
                <a:gd name="T4" fmla="*/ 6 w 6"/>
                <a:gd name="T5" fmla="*/ 7 h 8"/>
                <a:gd name="T6" fmla="*/ 3 w 6"/>
                <a:gd name="T7" fmla="*/ 7 h 8"/>
                <a:gd name="T8" fmla="*/ 1 w 6"/>
                <a:gd name="T9" fmla="*/ 4 h 8"/>
                <a:gd name="T10" fmla="*/ 1 w 6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2" y="1"/>
                    <a:pt x="2" y="1"/>
                    <a:pt x="3" y="1"/>
                  </a:cubicBezTo>
                  <a:cubicBezTo>
                    <a:pt x="3" y="4"/>
                    <a:pt x="6" y="4"/>
                    <a:pt x="6" y="7"/>
                  </a:cubicBezTo>
                  <a:cubicBezTo>
                    <a:pt x="5" y="7"/>
                    <a:pt x="4" y="8"/>
                    <a:pt x="3" y="7"/>
                  </a:cubicBezTo>
                  <a:cubicBezTo>
                    <a:pt x="1" y="6"/>
                    <a:pt x="5" y="3"/>
                    <a:pt x="1" y="4"/>
                  </a:cubicBezTo>
                  <a:cubicBezTo>
                    <a:pt x="1" y="2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" name="Freeform 355"/>
            <p:cNvSpPr/>
            <p:nvPr/>
          </p:nvSpPr>
          <p:spPr bwMode="auto">
            <a:xfrm>
              <a:off x="7053894" y="5820000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2 h 4"/>
                <a:gd name="T4" fmla="*/ 3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3" y="1"/>
                    <a:pt x="4" y="2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" name="Freeform 356"/>
            <p:cNvSpPr/>
            <p:nvPr/>
          </p:nvSpPr>
          <p:spPr bwMode="auto">
            <a:xfrm>
              <a:off x="6996307" y="5833088"/>
              <a:ext cx="26176" cy="23559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1 h 4"/>
                <a:gd name="T4" fmla="*/ 3 w 4"/>
                <a:gd name="T5" fmla="*/ 4 h 4"/>
                <a:gd name="T6" fmla="*/ 1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3" y="1"/>
                    <a:pt x="4" y="1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" name="Freeform 357"/>
            <p:cNvSpPr/>
            <p:nvPr/>
          </p:nvSpPr>
          <p:spPr bwMode="auto">
            <a:xfrm>
              <a:off x="7085306" y="5833088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1 h 4"/>
                <a:gd name="T4" fmla="*/ 3 w 4"/>
                <a:gd name="T5" fmla="*/ 3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" name="Freeform 358"/>
            <p:cNvSpPr/>
            <p:nvPr/>
          </p:nvSpPr>
          <p:spPr bwMode="auto">
            <a:xfrm>
              <a:off x="6742396" y="5838324"/>
              <a:ext cx="57588" cy="36647"/>
            </a:xfrm>
            <a:custGeom>
              <a:avLst/>
              <a:gdLst>
                <a:gd name="T0" fmla="*/ 3 w 9"/>
                <a:gd name="T1" fmla="*/ 0 h 6"/>
                <a:gd name="T2" fmla="*/ 9 w 9"/>
                <a:gd name="T3" fmla="*/ 2 h 6"/>
                <a:gd name="T4" fmla="*/ 8 w 9"/>
                <a:gd name="T5" fmla="*/ 4 h 6"/>
                <a:gd name="T6" fmla="*/ 4 w 9"/>
                <a:gd name="T7" fmla="*/ 3 h 6"/>
                <a:gd name="T8" fmla="*/ 2 w 9"/>
                <a:gd name="T9" fmla="*/ 6 h 6"/>
                <a:gd name="T10" fmla="*/ 0 w 9"/>
                <a:gd name="T11" fmla="*/ 2 h 6"/>
                <a:gd name="T12" fmla="*/ 3 w 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3" y="0"/>
                  </a:moveTo>
                  <a:cubicBezTo>
                    <a:pt x="6" y="1"/>
                    <a:pt x="6" y="2"/>
                    <a:pt x="9" y="2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6" y="3"/>
                    <a:pt x="6" y="4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2" y="1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" name="Freeform 359"/>
            <p:cNvSpPr/>
            <p:nvPr/>
          </p:nvSpPr>
          <p:spPr bwMode="auto">
            <a:xfrm>
              <a:off x="6941336" y="5838324"/>
              <a:ext cx="26176" cy="26176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3 h 4"/>
                <a:gd name="T4" fmla="*/ 2 w 4"/>
                <a:gd name="T5" fmla="*/ 4 h 4"/>
                <a:gd name="T6" fmla="*/ 0 w 4"/>
                <a:gd name="T7" fmla="*/ 3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3" y="1"/>
                    <a:pt x="4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" name="Freeform 360"/>
            <p:cNvSpPr/>
            <p:nvPr/>
          </p:nvSpPr>
          <p:spPr bwMode="auto">
            <a:xfrm>
              <a:off x="7077453" y="5856647"/>
              <a:ext cx="26176" cy="31412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2 h 5"/>
                <a:gd name="T4" fmla="*/ 1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4"/>
                    <a:pt x="3" y="5"/>
                    <a:pt x="1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" name="Freeform 361"/>
            <p:cNvSpPr/>
            <p:nvPr/>
          </p:nvSpPr>
          <p:spPr bwMode="auto">
            <a:xfrm>
              <a:off x="7103629" y="5856647"/>
              <a:ext cx="28794" cy="26176"/>
            </a:xfrm>
            <a:custGeom>
              <a:avLst/>
              <a:gdLst>
                <a:gd name="T0" fmla="*/ 4 w 5"/>
                <a:gd name="T1" fmla="*/ 4 h 4"/>
                <a:gd name="T2" fmla="*/ 2 w 5"/>
                <a:gd name="T3" fmla="*/ 4 h 4"/>
                <a:gd name="T4" fmla="*/ 2 w 5"/>
                <a:gd name="T5" fmla="*/ 0 h 4"/>
                <a:gd name="T6" fmla="*/ 4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1" y="3"/>
                    <a:pt x="0" y="2"/>
                    <a:pt x="2" y="0"/>
                  </a:cubicBezTo>
                  <a:cubicBezTo>
                    <a:pt x="4" y="0"/>
                    <a:pt x="5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" name="Freeform 362"/>
            <p:cNvSpPr/>
            <p:nvPr/>
          </p:nvSpPr>
          <p:spPr bwMode="auto">
            <a:xfrm>
              <a:off x="7009395" y="5864500"/>
              <a:ext cx="31412" cy="47117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0 h 8"/>
                <a:gd name="T4" fmla="*/ 4 w 5"/>
                <a:gd name="T5" fmla="*/ 6 h 8"/>
                <a:gd name="T6" fmla="*/ 0 w 5"/>
                <a:gd name="T7" fmla="*/ 7 h 8"/>
                <a:gd name="T8" fmla="*/ 1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5" y="2"/>
                    <a:pt x="3" y="4"/>
                    <a:pt x="4" y="6"/>
                  </a:cubicBezTo>
                  <a:cubicBezTo>
                    <a:pt x="3" y="7"/>
                    <a:pt x="1" y="8"/>
                    <a:pt x="0" y="7"/>
                  </a:cubicBezTo>
                  <a:cubicBezTo>
                    <a:pt x="1" y="4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" name="Freeform 363"/>
            <p:cNvSpPr/>
            <p:nvPr/>
          </p:nvSpPr>
          <p:spPr bwMode="auto">
            <a:xfrm>
              <a:off x="7046042" y="5874970"/>
              <a:ext cx="39264" cy="36647"/>
            </a:xfrm>
            <a:custGeom>
              <a:avLst/>
              <a:gdLst>
                <a:gd name="T0" fmla="*/ 5 w 6"/>
                <a:gd name="T1" fmla="*/ 5 h 6"/>
                <a:gd name="T2" fmla="*/ 4 w 6"/>
                <a:gd name="T3" fmla="*/ 6 h 6"/>
                <a:gd name="T4" fmla="*/ 0 w 6"/>
                <a:gd name="T5" fmla="*/ 4 h 6"/>
                <a:gd name="T6" fmla="*/ 5 w 6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5" y="5"/>
                  </a:moveTo>
                  <a:cubicBezTo>
                    <a:pt x="5" y="5"/>
                    <a:pt x="4" y="5"/>
                    <a:pt x="4" y="6"/>
                  </a:cubicBezTo>
                  <a:cubicBezTo>
                    <a:pt x="2" y="6"/>
                    <a:pt x="2" y="4"/>
                    <a:pt x="0" y="4"/>
                  </a:cubicBezTo>
                  <a:cubicBezTo>
                    <a:pt x="0" y="0"/>
                    <a:pt x="6" y="1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" name="Freeform 364"/>
            <p:cNvSpPr/>
            <p:nvPr/>
          </p:nvSpPr>
          <p:spPr bwMode="auto">
            <a:xfrm>
              <a:off x="5962342" y="5893294"/>
              <a:ext cx="298410" cy="68058"/>
            </a:xfrm>
            <a:custGeom>
              <a:avLst/>
              <a:gdLst>
                <a:gd name="T0" fmla="*/ 3 w 48"/>
                <a:gd name="T1" fmla="*/ 6 h 11"/>
                <a:gd name="T2" fmla="*/ 10 w 48"/>
                <a:gd name="T3" fmla="*/ 0 h 11"/>
                <a:gd name="T4" fmla="*/ 12 w 48"/>
                <a:gd name="T5" fmla="*/ 4 h 11"/>
                <a:gd name="T6" fmla="*/ 18 w 48"/>
                <a:gd name="T7" fmla="*/ 2 h 11"/>
                <a:gd name="T8" fmla="*/ 19 w 48"/>
                <a:gd name="T9" fmla="*/ 5 h 11"/>
                <a:gd name="T10" fmla="*/ 26 w 48"/>
                <a:gd name="T11" fmla="*/ 2 h 11"/>
                <a:gd name="T12" fmla="*/ 26 w 48"/>
                <a:gd name="T13" fmla="*/ 6 h 11"/>
                <a:gd name="T14" fmla="*/ 38 w 48"/>
                <a:gd name="T15" fmla="*/ 2 h 11"/>
                <a:gd name="T16" fmla="*/ 40 w 48"/>
                <a:gd name="T17" fmla="*/ 4 h 11"/>
                <a:gd name="T18" fmla="*/ 45 w 48"/>
                <a:gd name="T19" fmla="*/ 1 h 11"/>
                <a:gd name="T20" fmla="*/ 46 w 48"/>
                <a:gd name="T21" fmla="*/ 8 h 11"/>
                <a:gd name="T22" fmla="*/ 36 w 48"/>
                <a:gd name="T23" fmla="*/ 7 h 11"/>
                <a:gd name="T24" fmla="*/ 23 w 48"/>
                <a:gd name="T25" fmla="*/ 9 h 11"/>
                <a:gd name="T26" fmla="*/ 23 w 48"/>
                <a:gd name="T27" fmla="*/ 7 h 11"/>
                <a:gd name="T28" fmla="*/ 15 w 48"/>
                <a:gd name="T29" fmla="*/ 7 h 11"/>
                <a:gd name="T30" fmla="*/ 10 w 48"/>
                <a:gd name="T31" fmla="*/ 8 h 11"/>
                <a:gd name="T32" fmla="*/ 9 w 48"/>
                <a:gd name="T33" fmla="*/ 5 h 11"/>
                <a:gd name="T34" fmla="*/ 5 w 48"/>
                <a:gd name="T35" fmla="*/ 9 h 11"/>
                <a:gd name="T36" fmla="*/ 3 w 48"/>
                <a:gd name="T37" fmla="*/ 7 h 11"/>
                <a:gd name="T38" fmla="*/ 0 w 48"/>
                <a:gd name="T39" fmla="*/ 8 h 11"/>
                <a:gd name="T40" fmla="*/ 2 w 48"/>
                <a:gd name="T41" fmla="*/ 0 h 11"/>
                <a:gd name="T42" fmla="*/ 3 w 48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11">
                  <a:moveTo>
                    <a:pt x="3" y="6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1" y="1"/>
                    <a:pt x="13" y="2"/>
                    <a:pt x="12" y="4"/>
                  </a:cubicBezTo>
                  <a:cubicBezTo>
                    <a:pt x="15" y="5"/>
                    <a:pt x="16" y="2"/>
                    <a:pt x="18" y="2"/>
                  </a:cubicBezTo>
                  <a:cubicBezTo>
                    <a:pt x="19" y="3"/>
                    <a:pt x="20" y="4"/>
                    <a:pt x="19" y="5"/>
                  </a:cubicBezTo>
                  <a:cubicBezTo>
                    <a:pt x="22" y="5"/>
                    <a:pt x="23" y="3"/>
                    <a:pt x="26" y="2"/>
                  </a:cubicBezTo>
                  <a:cubicBezTo>
                    <a:pt x="27" y="3"/>
                    <a:pt x="26" y="5"/>
                    <a:pt x="26" y="6"/>
                  </a:cubicBezTo>
                  <a:cubicBezTo>
                    <a:pt x="28" y="4"/>
                    <a:pt x="35" y="6"/>
                    <a:pt x="38" y="2"/>
                  </a:cubicBezTo>
                  <a:cubicBezTo>
                    <a:pt x="40" y="2"/>
                    <a:pt x="40" y="3"/>
                    <a:pt x="40" y="4"/>
                  </a:cubicBezTo>
                  <a:cubicBezTo>
                    <a:pt x="43" y="4"/>
                    <a:pt x="42" y="1"/>
                    <a:pt x="45" y="1"/>
                  </a:cubicBezTo>
                  <a:cubicBezTo>
                    <a:pt x="48" y="3"/>
                    <a:pt x="45" y="4"/>
                    <a:pt x="46" y="8"/>
                  </a:cubicBezTo>
                  <a:cubicBezTo>
                    <a:pt x="43" y="7"/>
                    <a:pt x="39" y="9"/>
                    <a:pt x="36" y="7"/>
                  </a:cubicBezTo>
                  <a:cubicBezTo>
                    <a:pt x="32" y="9"/>
                    <a:pt x="28" y="9"/>
                    <a:pt x="23" y="9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21" y="8"/>
                    <a:pt x="16" y="11"/>
                    <a:pt x="15" y="7"/>
                  </a:cubicBezTo>
                  <a:cubicBezTo>
                    <a:pt x="14" y="8"/>
                    <a:pt x="12" y="8"/>
                    <a:pt x="10" y="8"/>
                  </a:cubicBezTo>
                  <a:cubicBezTo>
                    <a:pt x="10" y="7"/>
                    <a:pt x="9" y="6"/>
                    <a:pt x="9" y="5"/>
                  </a:cubicBezTo>
                  <a:cubicBezTo>
                    <a:pt x="7" y="6"/>
                    <a:pt x="7" y="8"/>
                    <a:pt x="5" y="9"/>
                  </a:cubicBezTo>
                  <a:cubicBezTo>
                    <a:pt x="3" y="9"/>
                    <a:pt x="3" y="8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0" y="4"/>
                    <a:pt x="2" y="3"/>
                    <a:pt x="2" y="0"/>
                  </a:cubicBezTo>
                  <a:cubicBezTo>
                    <a:pt x="4" y="1"/>
                    <a:pt x="3" y="4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" name="Freeform 365"/>
            <p:cNvSpPr/>
            <p:nvPr/>
          </p:nvSpPr>
          <p:spPr bwMode="auto">
            <a:xfrm>
              <a:off x="7077453" y="5893294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0" y="4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" name="Freeform 366"/>
            <p:cNvSpPr/>
            <p:nvPr/>
          </p:nvSpPr>
          <p:spPr bwMode="auto">
            <a:xfrm>
              <a:off x="7103629" y="5893294"/>
              <a:ext cx="36647" cy="31412"/>
            </a:xfrm>
            <a:custGeom>
              <a:avLst/>
              <a:gdLst>
                <a:gd name="T0" fmla="*/ 2 w 6"/>
                <a:gd name="T1" fmla="*/ 0 h 5"/>
                <a:gd name="T2" fmla="*/ 5 w 6"/>
                <a:gd name="T3" fmla="*/ 3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5" y="0"/>
                    <a:pt x="6" y="1"/>
                    <a:pt x="5" y="3"/>
                  </a:cubicBezTo>
                  <a:cubicBezTo>
                    <a:pt x="3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" name="Freeform 367"/>
            <p:cNvSpPr/>
            <p:nvPr/>
          </p:nvSpPr>
          <p:spPr bwMode="auto">
            <a:xfrm>
              <a:off x="6284311" y="5893294"/>
              <a:ext cx="112558" cy="68058"/>
            </a:xfrm>
            <a:custGeom>
              <a:avLst/>
              <a:gdLst>
                <a:gd name="T0" fmla="*/ 10 w 18"/>
                <a:gd name="T1" fmla="*/ 1 h 11"/>
                <a:gd name="T2" fmla="*/ 10 w 18"/>
                <a:gd name="T3" fmla="*/ 4 h 11"/>
                <a:gd name="T4" fmla="*/ 14 w 18"/>
                <a:gd name="T5" fmla="*/ 2 h 11"/>
                <a:gd name="T6" fmla="*/ 18 w 18"/>
                <a:gd name="T7" fmla="*/ 7 h 11"/>
                <a:gd name="T8" fmla="*/ 6 w 18"/>
                <a:gd name="T9" fmla="*/ 5 h 11"/>
                <a:gd name="T10" fmla="*/ 2 w 18"/>
                <a:gd name="T11" fmla="*/ 7 h 11"/>
                <a:gd name="T12" fmla="*/ 4 w 18"/>
                <a:gd name="T13" fmla="*/ 1 h 11"/>
                <a:gd name="T14" fmla="*/ 10 w 18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1">
                  <a:moveTo>
                    <a:pt x="10" y="1"/>
                  </a:moveTo>
                  <a:cubicBezTo>
                    <a:pt x="10" y="2"/>
                    <a:pt x="10" y="2"/>
                    <a:pt x="10" y="4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6" y="3"/>
                    <a:pt x="18" y="3"/>
                    <a:pt x="18" y="7"/>
                  </a:cubicBezTo>
                  <a:cubicBezTo>
                    <a:pt x="13" y="3"/>
                    <a:pt x="8" y="11"/>
                    <a:pt x="6" y="5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0" y="5"/>
                    <a:pt x="3" y="2"/>
                    <a:pt x="4" y="1"/>
                  </a:cubicBezTo>
                  <a:cubicBezTo>
                    <a:pt x="7" y="3"/>
                    <a:pt x="6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" name="Freeform 368"/>
            <p:cNvSpPr/>
            <p:nvPr/>
          </p:nvSpPr>
          <p:spPr bwMode="auto">
            <a:xfrm>
              <a:off x="7085306" y="5919470"/>
              <a:ext cx="28794" cy="31412"/>
            </a:xfrm>
            <a:custGeom>
              <a:avLst/>
              <a:gdLst>
                <a:gd name="T0" fmla="*/ 5 w 5"/>
                <a:gd name="T1" fmla="*/ 2 h 5"/>
                <a:gd name="T2" fmla="*/ 1 w 5"/>
                <a:gd name="T3" fmla="*/ 4 h 5"/>
                <a:gd name="T4" fmla="*/ 5 w 5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4"/>
                    <a:pt x="2" y="5"/>
                    <a:pt x="1" y="4"/>
                  </a:cubicBezTo>
                  <a:cubicBezTo>
                    <a:pt x="0" y="0"/>
                    <a:pt x="4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" name="Freeform 369"/>
            <p:cNvSpPr/>
            <p:nvPr/>
          </p:nvSpPr>
          <p:spPr bwMode="auto">
            <a:xfrm>
              <a:off x="7114100" y="5919470"/>
              <a:ext cx="26176" cy="31412"/>
            </a:xfrm>
            <a:custGeom>
              <a:avLst/>
              <a:gdLst>
                <a:gd name="T0" fmla="*/ 1 w 4"/>
                <a:gd name="T1" fmla="*/ 5 h 5"/>
                <a:gd name="T2" fmla="*/ 1 w 4"/>
                <a:gd name="T3" fmla="*/ 0 h 5"/>
                <a:gd name="T4" fmla="*/ 1 w 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0" y="3"/>
                    <a:pt x="0" y="2"/>
                    <a:pt x="1" y="0"/>
                  </a:cubicBezTo>
                  <a:cubicBezTo>
                    <a:pt x="4" y="0"/>
                    <a:pt x="4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" name="Freeform 370"/>
            <p:cNvSpPr/>
            <p:nvPr/>
          </p:nvSpPr>
          <p:spPr bwMode="auto">
            <a:xfrm>
              <a:off x="5930931" y="5950882"/>
              <a:ext cx="533997" cy="41882"/>
            </a:xfrm>
            <a:custGeom>
              <a:avLst/>
              <a:gdLst>
                <a:gd name="T0" fmla="*/ 86 w 86"/>
                <a:gd name="T1" fmla="*/ 1 h 7"/>
                <a:gd name="T2" fmla="*/ 78 w 86"/>
                <a:gd name="T3" fmla="*/ 4 h 7"/>
                <a:gd name="T4" fmla="*/ 10 w 86"/>
                <a:gd name="T5" fmla="*/ 5 h 7"/>
                <a:gd name="T6" fmla="*/ 0 w 86"/>
                <a:gd name="T7" fmla="*/ 4 h 7"/>
                <a:gd name="T8" fmla="*/ 8 w 86"/>
                <a:gd name="T9" fmla="*/ 2 h 7"/>
                <a:gd name="T10" fmla="*/ 86 w 86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7">
                  <a:moveTo>
                    <a:pt x="86" y="1"/>
                  </a:moveTo>
                  <a:cubicBezTo>
                    <a:pt x="86" y="5"/>
                    <a:pt x="80" y="3"/>
                    <a:pt x="78" y="4"/>
                  </a:cubicBezTo>
                  <a:cubicBezTo>
                    <a:pt x="55" y="5"/>
                    <a:pt x="34" y="5"/>
                    <a:pt x="10" y="5"/>
                  </a:cubicBezTo>
                  <a:cubicBezTo>
                    <a:pt x="6" y="5"/>
                    <a:pt x="3" y="7"/>
                    <a:pt x="0" y="4"/>
                  </a:cubicBezTo>
                  <a:cubicBezTo>
                    <a:pt x="1" y="0"/>
                    <a:pt x="6" y="2"/>
                    <a:pt x="8" y="2"/>
                  </a:cubicBezTo>
                  <a:cubicBezTo>
                    <a:pt x="29" y="1"/>
                    <a:pt x="62" y="1"/>
                    <a:pt x="8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" name="Freeform 371"/>
            <p:cNvSpPr/>
            <p:nvPr/>
          </p:nvSpPr>
          <p:spPr bwMode="auto">
            <a:xfrm>
              <a:off x="6129871" y="6060822"/>
              <a:ext cx="36647" cy="31412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3"/>
                    <a:pt x="4" y="5"/>
                    <a:pt x="1" y="5"/>
                  </a:cubicBezTo>
                  <a:cubicBezTo>
                    <a:pt x="0" y="2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" name="Freeform 372"/>
            <p:cNvSpPr/>
            <p:nvPr/>
          </p:nvSpPr>
          <p:spPr bwMode="auto">
            <a:xfrm>
              <a:off x="5967577" y="6092234"/>
              <a:ext cx="180617" cy="75911"/>
            </a:xfrm>
            <a:custGeom>
              <a:avLst/>
              <a:gdLst>
                <a:gd name="T0" fmla="*/ 11 w 29"/>
                <a:gd name="T1" fmla="*/ 1 h 12"/>
                <a:gd name="T2" fmla="*/ 10 w 29"/>
                <a:gd name="T3" fmla="*/ 5 h 12"/>
                <a:gd name="T4" fmla="*/ 18 w 29"/>
                <a:gd name="T5" fmla="*/ 3 h 12"/>
                <a:gd name="T6" fmla="*/ 18 w 29"/>
                <a:gd name="T7" fmla="*/ 6 h 12"/>
                <a:gd name="T8" fmla="*/ 28 w 29"/>
                <a:gd name="T9" fmla="*/ 2 h 12"/>
                <a:gd name="T10" fmla="*/ 27 w 29"/>
                <a:gd name="T11" fmla="*/ 9 h 12"/>
                <a:gd name="T12" fmla="*/ 16 w 29"/>
                <a:gd name="T13" fmla="*/ 7 h 12"/>
                <a:gd name="T14" fmla="*/ 0 w 29"/>
                <a:gd name="T15" fmla="*/ 9 h 12"/>
                <a:gd name="T16" fmla="*/ 4 w 29"/>
                <a:gd name="T17" fmla="*/ 2 h 12"/>
                <a:gd name="T18" fmla="*/ 5 w 29"/>
                <a:gd name="T19" fmla="*/ 5 h 12"/>
                <a:gd name="T20" fmla="*/ 11 w 29"/>
                <a:gd name="T2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12">
                  <a:moveTo>
                    <a:pt x="11" y="1"/>
                  </a:moveTo>
                  <a:cubicBezTo>
                    <a:pt x="12" y="3"/>
                    <a:pt x="11" y="4"/>
                    <a:pt x="10" y="5"/>
                  </a:cubicBezTo>
                  <a:cubicBezTo>
                    <a:pt x="13" y="7"/>
                    <a:pt x="15" y="3"/>
                    <a:pt x="18" y="3"/>
                  </a:cubicBezTo>
                  <a:cubicBezTo>
                    <a:pt x="18" y="4"/>
                    <a:pt x="18" y="4"/>
                    <a:pt x="18" y="6"/>
                  </a:cubicBezTo>
                  <a:cubicBezTo>
                    <a:pt x="23" y="6"/>
                    <a:pt x="24" y="3"/>
                    <a:pt x="28" y="2"/>
                  </a:cubicBezTo>
                  <a:cubicBezTo>
                    <a:pt x="29" y="4"/>
                    <a:pt x="27" y="7"/>
                    <a:pt x="27" y="9"/>
                  </a:cubicBezTo>
                  <a:cubicBezTo>
                    <a:pt x="22" y="6"/>
                    <a:pt x="19" y="12"/>
                    <a:pt x="16" y="7"/>
                  </a:cubicBezTo>
                  <a:cubicBezTo>
                    <a:pt x="10" y="9"/>
                    <a:pt x="6" y="9"/>
                    <a:pt x="0" y="9"/>
                  </a:cubicBezTo>
                  <a:cubicBezTo>
                    <a:pt x="0" y="6"/>
                    <a:pt x="1" y="3"/>
                    <a:pt x="4" y="2"/>
                  </a:cubicBezTo>
                  <a:cubicBezTo>
                    <a:pt x="5" y="2"/>
                    <a:pt x="5" y="4"/>
                    <a:pt x="5" y="5"/>
                  </a:cubicBezTo>
                  <a:cubicBezTo>
                    <a:pt x="8" y="5"/>
                    <a:pt x="7" y="0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" name="Freeform 373"/>
            <p:cNvSpPr/>
            <p:nvPr/>
          </p:nvSpPr>
          <p:spPr bwMode="auto">
            <a:xfrm>
              <a:off x="5954489" y="6160292"/>
              <a:ext cx="609908" cy="36647"/>
            </a:xfrm>
            <a:custGeom>
              <a:avLst/>
              <a:gdLst>
                <a:gd name="T0" fmla="*/ 98 w 98"/>
                <a:gd name="T1" fmla="*/ 2 h 6"/>
                <a:gd name="T2" fmla="*/ 79 w 98"/>
                <a:gd name="T3" fmla="*/ 3 h 6"/>
                <a:gd name="T4" fmla="*/ 39 w 98"/>
                <a:gd name="T5" fmla="*/ 5 h 6"/>
                <a:gd name="T6" fmla="*/ 8 w 98"/>
                <a:gd name="T7" fmla="*/ 5 h 6"/>
                <a:gd name="T8" fmla="*/ 0 w 98"/>
                <a:gd name="T9" fmla="*/ 3 h 6"/>
                <a:gd name="T10" fmla="*/ 7 w 98"/>
                <a:gd name="T11" fmla="*/ 1 h 6"/>
                <a:gd name="T12" fmla="*/ 78 w 98"/>
                <a:gd name="T13" fmla="*/ 0 h 6"/>
                <a:gd name="T14" fmla="*/ 98 w 98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6">
                  <a:moveTo>
                    <a:pt x="98" y="2"/>
                  </a:moveTo>
                  <a:cubicBezTo>
                    <a:pt x="95" y="6"/>
                    <a:pt x="85" y="4"/>
                    <a:pt x="79" y="3"/>
                  </a:cubicBezTo>
                  <a:cubicBezTo>
                    <a:pt x="67" y="3"/>
                    <a:pt x="53" y="5"/>
                    <a:pt x="39" y="5"/>
                  </a:cubicBezTo>
                  <a:cubicBezTo>
                    <a:pt x="28" y="4"/>
                    <a:pt x="18" y="4"/>
                    <a:pt x="8" y="5"/>
                  </a:cubicBezTo>
                  <a:cubicBezTo>
                    <a:pt x="5" y="5"/>
                    <a:pt x="1" y="6"/>
                    <a:pt x="0" y="3"/>
                  </a:cubicBezTo>
                  <a:cubicBezTo>
                    <a:pt x="1" y="0"/>
                    <a:pt x="5" y="1"/>
                    <a:pt x="7" y="1"/>
                  </a:cubicBezTo>
                  <a:cubicBezTo>
                    <a:pt x="28" y="1"/>
                    <a:pt x="56" y="0"/>
                    <a:pt x="78" y="0"/>
                  </a:cubicBezTo>
                  <a:cubicBezTo>
                    <a:pt x="85" y="0"/>
                    <a:pt x="93" y="0"/>
                    <a:pt x="9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" name="Freeform 374"/>
            <p:cNvSpPr>
              <a:spLocks noEditPoints="1"/>
            </p:cNvSpPr>
            <p:nvPr/>
          </p:nvSpPr>
          <p:spPr bwMode="auto">
            <a:xfrm>
              <a:off x="6457074" y="5335738"/>
              <a:ext cx="887377" cy="1018259"/>
            </a:xfrm>
            <a:custGeom>
              <a:avLst/>
              <a:gdLst>
                <a:gd name="T0" fmla="*/ 141 w 143"/>
                <a:gd name="T1" fmla="*/ 99 h 164"/>
                <a:gd name="T2" fmla="*/ 5 w 143"/>
                <a:gd name="T3" fmla="*/ 95 h 164"/>
                <a:gd name="T4" fmla="*/ 93 w 143"/>
                <a:gd name="T5" fmla="*/ 13 h 164"/>
                <a:gd name="T6" fmla="*/ 62 w 143"/>
                <a:gd name="T7" fmla="*/ 22 h 164"/>
                <a:gd name="T8" fmla="*/ 89 w 143"/>
                <a:gd name="T9" fmla="*/ 20 h 164"/>
                <a:gd name="T10" fmla="*/ 50 w 143"/>
                <a:gd name="T11" fmla="*/ 17 h 164"/>
                <a:gd name="T12" fmla="*/ 90 w 143"/>
                <a:gd name="T13" fmla="*/ 29 h 164"/>
                <a:gd name="T14" fmla="*/ 51 w 143"/>
                <a:gd name="T15" fmla="*/ 27 h 164"/>
                <a:gd name="T16" fmla="*/ 40 w 143"/>
                <a:gd name="T17" fmla="*/ 27 h 164"/>
                <a:gd name="T18" fmla="*/ 113 w 143"/>
                <a:gd name="T19" fmla="*/ 28 h 164"/>
                <a:gd name="T20" fmla="*/ 98 w 143"/>
                <a:gd name="T21" fmla="*/ 33 h 164"/>
                <a:gd name="T22" fmla="*/ 79 w 143"/>
                <a:gd name="T23" fmla="*/ 39 h 164"/>
                <a:gd name="T24" fmla="*/ 33 w 143"/>
                <a:gd name="T25" fmla="*/ 63 h 164"/>
                <a:gd name="T26" fmla="*/ 84 w 143"/>
                <a:gd name="T27" fmla="*/ 86 h 164"/>
                <a:gd name="T28" fmla="*/ 97 w 143"/>
                <a:gd name="T29" fmla="*/ 94 h 164"/>
                <a:gd name="T30" fmla="*/ 111 w 143"/>
                <a:gd name="T31" fmla="*/ 98 h 164"/>
                <a:gd name="T32" fmla="*/ 111 w 143"/>
                <a:gd name="T33" fmla="*/ 109 h 164"/>
                <a:gd name="T34" fmla="*/ 92 w 143"/>
                <a:gd name="T35" fmla="*/ 56 h 164"/>
                <a:gd name="T36" fmla="*/ 91 w 143"/>
                <a:gd name="T37" fmla="*/ 38 h 164"/>
                <a:gd name="T38" fmla="*/ 95 w 143"/>
                <a:gd name="T39" fmla="*/ 38 h 164"/>
                <a:gd name="T40" fmla="*/ 121 w 143"/>
                <a:gd name="T41" fmla="*/ 41 h 164"/>
                <a:gd name="T42" fmla="*/ 123 w 143"/>
                <a:gd name="T43" fmla="*/ 49 h 164"/>
                <a:gd name="T44" fmla="*/ 113 w 143"/>
                <a:gd name="T45" fmla="*/ 52 h 164"/>
                <a:gd name="T46" fmla="*/ 102 w 143"/>
                <a:gd name="T47" fmla="*/ 56 h 164"/>
                <a:gd name="T48" fmla="*/ 105 w 143"/>
                <a:gd name="T49" fmla="*/ 59 h 164"/>
                <a:gd name="T50" fmla="*/ 136 w 143"/>
                <a:gd name="T51" fmla="*/ 63 h 164"/>
                <a:gd name="T52" fmla="*/ 42 w 143"/>
                <a:gd name="T53" fmla="*/ 78 h 164"/>
                <a:gd name="T54" fmla="*/ 44 w 143"/>
                <a:gd name="T55" fmla="*/ 93 h 164"/>
                <a:gd name="T56" fmla="*/ 56 w 143"/>
                <a:gd name="T57" fmla="*/ 94 h 164"/>
                <a:gd name="T58" fmla="*/ 61 w 143"/>
                <a:gd name="T59" fmla="*/ 91 h 164"/>
                <a:gd name="T60" fmla="*/ 60 w 143"/>
                <a:gd name="T61" fmla="*/ 81 h 164"/>
                <a:gd name="T62" fmla="*/ 59 w 143"/>
                <a:gd name="T63" fmla="*/ 73 h 164"/>
                <a:gd name="T64" fmla="*/ 111 w 143"/>
                <a:gd name="T65" fmla="*/ 67 h 164"/>
                <a:gd name="T66" fmla="*/ 124 w 143"/>
                <a:gd name="T67" fmla="*/ 70 h 164"/>
                <a:gd name="T68" fmla="*/ 105 w 143"/>
                <a:gd name="T69" fmla="*/ 65 h 164"/>
                <a:gd name="T70" fmla="*/ 128 w 143"/>
                <a:gd name="T71" fmla="*/ 72 h 164"/>
                <a:gd name="T72" fmla="*/ 113 w 143"/>
                <a:gd name="T73" fmla="*/ 115 h 164"/>
                <a:gd name="T74" fmla="*/ 119 w 143"/>
                <a:gd name="T75" fmla="*/ 90 h 164"/>
                <a:gd name="T76" fmla="*/ 129 w 143"/>
                <a:gd name="T77" fmla="*/ 85 h 164"/>
                <a:gd name="T78" fmla="*/ 137 w 143"/>
                <a:gd name="T79" fmla="*/ 79 h 164"/>
                <a:gd name="T80" fmla="*/ 67 w 143"/>
                <a:gd name="T81" fmla="*/ 80 h 164"/>
                <a:gd name="T82" fmla="*/ 118 w 143"/>
                <a:gd name="T83" fmla="*/ 82 h 164"/>
                <a:gd name="T84" fmla="*/ 54 w 143"/>
                <a:gd name="T85" fmla="*/ 89 h 164"/>
                <a:gd name="T86" fmla="*/ 136 w 143"/>
                <a:gd name="T87" fmla="*/ 101 h 164"/>
                <a:gd name="T88" fmla="*/ 120 w 143"/>
                <a:gd name="T89" fmla="*/ 107 h 164"/>
                <a:gd name="T90" fmla="*/ 129 w 143"/>
                <a:gd name="T91" fmla="*/ 103 h 164"/>
                <a:gd name="T92" fmla="*/ 119 w 143"/>
                <a:gd name="T93" fmla="*/ 114 h 164"/>
                <a:gd name="T94" fmla="*/ 119 w 143"/>
                <a:gd name="T95" fmla="*/ 128 h 164"/>
                <a:gd name="T96" fmla="*/ 19 w 143"/>
                <a:gd name="T97" fmla="*/ 124 h 164"/>
                <a:gd name="T98" fmla="*/ 92 w 143"/>
                <a:gd name="T99" fmla="*/ 133 h 164"/>
                <a:gd name="T100" fmla="*/ 106 w 143"/>
                <a:gd name="T101" fmla="*/ 133 h 164"/>
                <a:gd name="T102" fmla="*/ 44 w 143"/>
                <a:gd name="T103" fmla="*/ 128 h 164"/>
                <a:gd name="T104" fmla="*/ 39 w 143"/>
                <a:gd name="T105" fmla="*/ 142 h 164"/>
                <a:gd name="T106" fmla="*/ 82 w 143"/>
                <a:gd name="T107" fmla="*/ 132 h 164"/>
                <a:gd name="T108" fmla="*/ 72 w 143"/>
                <a:gd name="T109" fmla="*/ 133 h 164"/>
                <a:gd name="T110" fmla="*/ 45 w 143"/>
                <a:gd name="T111" fmla="*/ 139 h 164"/>
                <a:gd name="T112" fmla="*/ 96 w 143"/>
                <a:gd name="T113" fmla="*/ 134 h 164"/>
                <a:gd name="T114" fmla="*/ 73 w 143"/>
                <a:gd name="T115" fmla="*/ 145 h 164"/>
                <a:gd name="T116" fmla="*/ 86 w 143"/>
                <a:gd name="T117" fmla="*/ 150 h 164"/>
                <a:gd name="T118" fmla="*/ 70 w 143"/>
                <a:gd name="T119" fmla="*/ 153 h 164"/>
                <a:gd name="T120" fmla="*/ 65 w 143"/>
                <a:gd name="T121" fmla="*/ 15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3" h="164">
                  <a:moveTo>
                    <a:pt x="29" y="69"/>
                  </a:moveTo>
                  <a:cubicBezTo>
                    <a:pt x="25" y="61"/>
                    <a:pt x="26" y="57"/>
                    <a:pt x="27" y="47"/>
                  </a:cubicBezTo>
                  <a:cubicBezTo>
                    <a:pt x="28" y="39"/>
                    <a:pt x="30" y="31"/>
                    <a:pt x="35" y="23"/>
                  </a:cubicBezTo>
                  <a:cubicBezTo>
                    <a:pt x="43" y="11"/>
                    <a:pt x="62" y="0"/>
                    <a:pt x="83" y="1"/>
                  </a:cubicBezTo>
                  <a:cubicBezTo>
                    <a:pt x="107" y="2"/>
                    <a:pt x="129" y="26"/>
                    <a:pt x="137" y="44"/>
                  </a:cubicBezTo>
                  <a:cubicBezTo>
                    <a:pt x="141" y="53"/>
                    <a:pt x="143" y="67"/>
                    <a:pt x="142" y="77"/>
                  </a:cubicBezTo>
                  <a:cubicBezTo>
                    <a:pt x="142" y="84"/>
                    <a:pt x="142" y="93"/>
                    <a:pt x="141" y="99"/>
                  </a:cubicBezTo>
                  <a:cubicBezTo>
                    <a:pt x="140" y="102"/>
                    <a:pt x="138" y="104"/>
                    <a:pt x="137" y="107"/>
                  </a:cubicBezTo>
                  <a:cubicBezTo>
                    <a:pt x="134" y="116"/>
                    <a:pt x="133" y="121"/>
                    <a:pt x="127" y="128"/>
                  </a:cubicBezTo>
                  <a:cubicBezTo>
                    <a:pt x="114" y="148"/>
                    <a:pt x="83" y="164"/>
                    <a:pt x="50" y="155"/>
                  </a:cubicBezTo>
                  <a:cubicBezTo>
                    <a:pt x="47" y="154"/>
                    <a:pt x="44" y="151"/>
                    <a:pt x="41" y="150"/>
                  </a:cubicBezTo>
                  <a:cubicBezTo>
                    <a:pt x="39" y="149"/>
                    <a:pt x="36" y="149"/>
                    <a:pt x="34" y="148"/>
                  </a:cubicBezTo>
                  <a:cubicBezTo>
                    <a:pt x="28" y="146"/>
                    <a:pt x="21" y="137"/>
                    <a:pt x="17" y="131"/>
                  </a:cubicBezTo>
                  <a:cubicBezTo>
                    <a:pt x="12" y="123"/>
                    <a:pt x="6" y="107"/>
                    <a:pt x="5" y="95"/>
                  </a:cubicBezTo>
                  <a:cubicBezTo>
                    <a:pt x="4" y="80"/>
                    <a:pt x="16" y="68"/>
                    <a:pt x="29" y="69"/>
                  </a:cubicBezTo>
                  <a:close/>
                  <a:moveTo>
                    <a:pt x="82" y="15"/>
                  </a:moveTo>
                  <a:cubicBezTo>
                    <a:pt x="84" y="14"/>
                    <a:pt x="86" y="14"/>
                    <a:pt x="86" y="13"/>
                  </a:cubicBezTo>
                  <a:cubicBezTo>
                    <a:pt x="86" y="10"/>
                    <a:pt x="82" y="11"/>
                    <a:pt x="80" y="10"/>
                  </a:cubicBezTo>
                  <a:cubicBezTo>
                    <a:pt x="80" y="12"/>
                    <a:pt x="82" y="13"/>
                    <a:pt x="82" y="15"/>
                  </a:cubicBezTo>
                  <a:close/>
                  <a:moveTo>
                    <a:pt x="98" y="16"/>
                  </a:moveTo>
                  <a:cubicBezTo>
                    <a:pt x="98" y="13"/>
                    <a:pt x="92" y="13"/>
                    <a:pt x="93" y="13"/>
                  </a:cubicBezTo>
                  <a:cubicBezTo>
                    <a:pt x="95" y="14"/>
                    <a:pt x="96" y="17"/>
                    <a:pt x="98" y="16"/>
                  </a:cubicBezTo>
                  <a:close/>
                  <a:moveTo>
                    <a:pt x="74" y="25"/>
                  </a:moveTo>
                  <a:cubicBezTo>
                    <a:pt x="78" y="21"/>
                    <a:pt x="75" y="17"/>
                    <a:pt x="73" y="13"/>
                  </a:cubicBezTo>
                  <a:cubicBezTo>
                    <a:pt x="73" y="13"/>
                    <a:pt x="72" y="13"/>
                    <a:pt x="72" y="14"/>
                  </a:cubicBezTo>
                  <a:cubicBezTo>
                    <a:pt x="76" y="16"/>
                    <a:pt x="73" y="20"/>
                    <a:pt x="74" y="25"/>
                  </a:cubicBezTo>
                  <a:close/>
                  <a:moveTo>
                    <a:pt x="61" y="16"/>
                  </a:moveTo>
                  <a:cubicBezTo>
                    <a:pt x="63" y="17"/>
                    <a:pt x="62" y="19"/>
                    <a:pt x="62" y="22"/>
                  </a:cubicBezTo>
                  <a:cubicBezTo>
                    <a:pt x="65" y="23"/>
                    <a:pt x="68" y="26"/>
                    <a:pt x="70" y="24"/>
                  </a:cubicBezTo>
                  <a:cubicBezTo>
                    <a:pt x="65" y="23"/>
                    <a:pt x="64" y="19"/>
                    <a:pt x="63" y="14"/>
                  </a:cubicBezTo>
                  <a:cubicBezTo>
                    <a:pt x="63" y="16"/>
                    <a:pt x="61" y="15"/>
                    <a:pt x="61" y="16"/>
                  </a:cubicBezTo>
                  <a:close/>
                  <a:moveTo>
                    <a:pt x="84" y="19"/>
                  </a:moveTo>
                  <a:cubicBezTo>
                    <a:pt x="86" y="21"/>
                    <a:pt x="80" y="23"/>
                    <a:pt x="82" y="25"/>
                  </a:cubicBezTo>
                  <a:cubicBezTo>
                    <a:pt x="84" y="24"/>
                    <a:pt x="86" y="26"/>
                    <a:pt x="87" y="27"/>
                  </a:cubicBezTo>
                  <a:cubicBezTo>
                    <a:pt x="87" y="24"/>
                    <a:pt x="88" y="22"/>
                    <a:pt x="89" y="20"/>
                  </a:cubicBezTo>
                  <a:cubicBezTo>
                    <a:pt x="88" y="19"/>
                    <a:pt x="89" y="17"/>
                    <a:pt x="86" y="17"/>
                  </a:cubicBezTo>
                  <a:cubicBezTo>
                    <a:pt x="86" y="18"/>
                    <a:pt x="84" y="17"/>
                    <a:pt x="84" y="19"/>
                  </a:cubicBezTo>
                  <a:close/>
                  <a:moveTo>
                    <a:pt x="106" y="23"/>
                  </a:moveTo>
                  <a:cubicBezTo>
                    <a:pt x="104" y="21"/>
                    <a:pt x="103" y="18"/>
                    <a:pt x="100" y="17"/>
                  </a:cubicBezTo>
                  <a:cubicBezTo>
                    <a:pt x="99" y="20"/>
                    <a:pt x="105" y="23"/>
                    <a:pt x="106" y="23"/>
                  </a:cubicBezTo>
                  <a:close/>
                  <a:moveTo>
                    <a:pt x="48" y="19"/>
                  </a:moveTo>
                  <a:cubicBezTo>
                    <a:pt x="49" y="20"/>
                    <a:pt x="50" y="18"/>
                    <a:pt x="50" y="17"/>
                  </a:cubicBezTo>
                  <a:cubicBezTo>
                    <a:pt x="49" y="17"/>
                    <a:pt x="48" y="18"/>
                    <a:pt x="48" y="19"/>
                  </a:cubicBezTo>
                  <a:close/>
                  <a:moveTo>
                    <a:pt x="109" y="25"/>
                  </a:moveTo>
                  <a:cubicBezTo>
                    <a:pt x="110" y="25"/>
                    <a:pt x="111" y="25"/>
                    <a:pt x="112" y="24"/>
                  </a:cubicBezTo>
                  <a:cubicBezTo>
                    <a:pt x="109" y="22"/>
                    <a:pt x="107" y="18"/>
                    <a:pt x="105" y="18"/>
                  </a:cubicBezTo>
                  <a:cubicBezTo>
                    <a:pt x="107" y="20"/>
                    <a:pt x="109" y="22"/>
                    <a:pt x="109" y="25"/>
                  </a:cubicBezTo>
                  <a:close/>
                  <a:moveTo>
                    <a:pt x="93" y="24"/>
                  </a:moveTo>
                  <a:cubicBezTo>
                    <a:pt x="93" y="27"/>
                    <a:pt x="91" y="27"/>
                    <a:pt x="90" y="29"/>
                  </a:cubicBezTo>
                  <a:cubicBezTo>
                    <a:pt x="94" y="32"/>
                    <a:pt x="96" y="27"/>
                    <a:pt x="98" y="25"/>
                  </a:cubicBezTo>
                  <a:cubicBezTo>
                    <a:pt x="97" y="25"/>
                    <a:pt x="98" y="23"/>
                    <a:pt x="97" y="23"/>
                  </a:cubicBezTo>
                  <a:cubicBezTo>
                    <a:pt x="96" y="25"/>
                    <a:pt x="94" y="25"/>
                    <a:pt x="93" y="24"/>
                  </a:cubicBezTo>
                  <a:close/>
                  <a:moveTo>
                    <a:pt x="51" y="27"/>
                  </a:moveTo>
                  <a:cubicBezTo>
                    <a:pt x="53" y="27"/>
                    <a:pt x="54" y="27"/>
                    <a:pt x="55" y="27"/>
                  </a:cubicBezTo>
                  <a:cubicBezTo>
                    <a:pt x="54" y="25"/>
                    <a:pt x="52" y="23"/>
                    <a:pt x="51" y="24"/>
                  </a:cubicBezTo>
                  <a:cubicBezTo>
                    <a:pt x="52" y="24"/>
                    <a:pt x="51" y="26"/>
                    <a:pt x="51" y="27"/>
                  </a:cubicBezTo>
                  <a:close/>
                  <a:moveTo>
                    <a:pt x="45" y="29"/>
                  </a:moveTo>
                  <a:cubicBezTo>
                    <a:pt x="45" y="28"/>
                    <a:pt x="47" y="28"/>
                    <a:pt x="48" y="28"/>
                  </a:cubicBezTo>
                  <a:cubicBezTo>
                    <a:pt x="47" y="27"/>
                    <a:pt x="48" y="25"/>
                    <a:pt x="47" y="25"/>
                  </a:cubicBezTo>
                  <a:cubicBezTo>
                    <a:pt x="46" y="26"/>
                    <a:pt x="43" y="28"/>
                    <a:pt x="45" y="29"/>
                  </a:cubicBezTo>
                  <a:close/>
                  <a:moveTo>
                    <a:pt x="36" y="35"/>
                  </a:moveTo>
                  <a:cubicBezTo>
                    <a:pt x="38" y="33"/>
                    <a:pt x="40" y="31"/>
                    <a:pt x="43" y="30"/>
                  </a:cubicBezTo>
                  <a:cubicBezTo>
                    <a:pt x="42" y="29"/>
                    <a:pt x="41" y="28"/>
                    <a:pt x="40" y="27"/>
                  </a:cubicBezTo>
                  <a:cubicBezTo>
                    <a:pt x="39" y="30"/>
                    <a:pt x="35" y="33"/>
                    <a:pt x="36" y="35"/>
                  </a:cubicBezTo>
                  <a:close/>
                  <a:moveTo>
                    <a:pt x="97" y="51"/>
                  </a:moveTo>
                  <a:cubicBezTo>
                    <a:pt x="97" y="41"/>
                    <a:pt x="84" y="38"/>
                    <a:pt x="80" y="30"/>
                  </a:cubicBezTo>
                  <a:cubicBezTo>
                    <a:pt x="76" y="31"/>
                    <a:pt x="74" y="26"/>
                    <a:pt x="71" y="28"/>
                  </a:cubicBezTo>
                  <a:cubicBezTo>
                    <a:pt x="83" y="33"/>
                    <a:pt x="90" y="42"/>
                    <a:pt x="97" y="51"/>
                  </a:cubicBezTo>
                  <a:close/>
                  <a:moveTo>
                    <a:pt x="116" y="31"/>
                  </a:moveTo>
                  <a:cubicBezTo>
                    <a:pt x="116" y="30"/>
                    <a:pt x="114" y="27"/>
                    <a:pt x="113" y="28"/>
                  </a:cubicBezTo>
                  <a:cubicBezTo>
                    <a:pt x="114" y="28"/>
                    <a:pt x="115" y="30"/>
                    <a:pt x="116" y="31"/>
                  </a:cubicBezTo>
                  <a:close/>
                  <a:moveTo>
                    <a:pt x="98" y="33"/>
                  </a:moveTo>
                  <a:cubicBezTo>
                    <a:pt x="99" y="33"/>
                    <a:pt x="99" y="35"/>
                    <a:pt x="100" y="35"/>
                  </a:cubicBezTo>
                  <a:cubicBezTo>
                    <a:pt x="100" y="32"/>
                    <a:pt x="104" y="32"/>
                    <a:pt x="106" y="30"/>
                  </a:cubicBezTo>
                  <a:cubicBezTo>
                    <a:pt x="105" y="30"/>
                    <a:pt x="105" y="29"/>
                    <a:pt x="105" y="28"/>
                  </a:cubicBezTo>
                  <a:cubicBezTo>
                    <a:pt x="104" y="27"/>
                    <a:pt x="102" y="28"/>
                    <a:pt x="100" y="28"/>
                  </a:cubicBezTo>
                  <a:cubicBezTo>
                    <a:pt x="100" y="30"/>
                    <a:pt x="98" y="31"/>
                    <a:pt x="98" y="33"/>
                  </a:cubicBezTo>
                  <a:close/>
                  <a:moveTo>
                    <a:pt x="93" y="51"/>
                  </a:moveTo>
                  <a:cubicBezTo>
                    <a:pt x="90" y="48"/>
                    <a:pt x="88" y="44"/>
                    <a:pt x="84" y="41"/>
                  </a:cubicBezTo>
                  <a:cubicBezTo>
                    <a:pt x="85" y="43"/>
                    <a:pt x="84" y="44"/>
                    <a:pt x="83" y="44"/>
                  </a:cubicBezTo>
                  <a:cubicBezTo>
                    <a:pt x="82" y="43"/>
                    <a:pt x="81" y="43"/>
                    <a:pt x="82" y="41"/>
                  </a:cubicBezTo>
                  <a:cubicBezTo>
                    <a:pt x="82" y="41"/>
                    <a:pt x="84" y="41"/>
                    <a:pt x="84" y="40"/>
                  </a:cubicBezTo>
                  <a:cubicBezTo>
                    <a:pt x="82" y="39"/>
                    <a:pt x="81" y="37"/>
                    <a:pt x="79" y="36"/>
                  </a:cubicBezTo>
                  <a:cubicBezTo>
                    <a:pt x="79" y="37"/>
                    <a:pt x="80" y="39"/>
                    <a:pt x="79" y="39"/>
                  </a:cubicBezTo>
                  <a:cubicBezTo>
                    <a:pt x="78" y="39"/>
                    <a:pt x="77" y="39"/>
                    <a:pt x="77" y="39"/>
                  </a:cubicBezTo>
                  <a:cubicBezTo>
                    <a:pt x="76" y="36"/>
                    <a:pt x="78" y="36"/>
                    <a:pt x="78" y="34"/>
                  </a:cubicBezTo>
                  <a:cubicBezTo>
                    <a:pt x="74" y="33"/>
                    <a:pt x="72" y="30"/>
                    <a:pt x="68" y="30"/>
                  </a:cubicBezTo>
                  <a:cubicBezTo>
                    <a:pt x="67" y="30"/>
                    <a:pt x="68" y="33"/>
                    <a:pt x="66" y="32"/>
                  </a:cubicBezTo>
                  <a:cubicBezTo>
                    <a:pt x="64" y="31"/>
                    <a:pt x="64" y="29"/>
                    <a:pt x="63" y="29"/>
                  </a:cubicBezTo>
                  <a:cubicBezTo>
                    <a:pt x="41" y="29"/>
                    <a:pt x="26" y="41"/>
                    <a:pt x="30" y="63"/>
                  </a:cubicBezTo>
                  <a:cubicBezTo>
                    <a:pt x="31" y="63"/>
                    <a:pt x="32" y="61"/>
                    <a:pt x="33" y="63"/>
                  </a:cubicBezTo>
                  <a:cubicBezTo>
                    <a:pt x="34" y="65"/>
                    <a:pt x="31" y="65"/>
                    <a:pt x="32" y="68"/>
                  </a:cubicBezTo>
                  <a:cubicBezTo>
                    <a:pt x="35" y="67"/>
                    <a:pt x="36" y="69"/>
                    <a:pt x="38" y="70"/>
                  </a:cubicBezTo>
                  <a:cubicBezTo>
                    <a:pt x="40" y="64"/>
                    <a:pt x="42" y="60"/>
                    <a:pt x="47" y="58"/>
                  </a:cubicBezTo>
                  <a:cubicBezTo>
                    <a:pt x="62" y="51"/>
                    <a:pt x="72" y="73"/>
                    <a:pt x="77" y="82"/>
                  </a:cubicBezTo>
                  <a:cubicBezTo>
                    <a:pt x="77" y="83"/>
                    <a:pt x="77" y="85"/>
                    <a:pt x="77" y="86"/>
                  </a:cubicBezTo>
                  <a:cubicBezTo>
                    <a:pt x="79" y="87"/>
                    <a:pt x="80" y="89"/>
                    <a:pt x="83" y="89"/>
                  </a:cubicBezTo>
                  <a:cubicBezTo>
                    <a:pt x="82" y="87"/>
                    <a:pt x="84" y="87"/>
                    <a:pt x="84" y="86"/>
                  </a:cubicBezTo>
                  <a:cubicBezTo>
                    <a:pt x="83" y="86"/>
                    <a:pt x="82" y="85"/>
                    <a:pt x="83" y="84"/>
                  </a:cubicBezTo>
                  <a:cubicBezTo>
                    <a:pt x="83" y="83"/>
                    <a:pt x="84" y="82"/>
                    <a:pt x="85" y="82"/>
                  </a:cubicBezTo>
                  <a:cubicBezTo>
                    <a:pt x="85" y="86"/>
                    <a:pt x="87" y="89"/>
                    <a:pt x="84" y="91"/>
                  </a:cubicBezTo>
                  <a:cubicBezTo>
                    <a:pt x="86" y="92"/>
                    <a:pt x="88" y="94"/>
                    <a:pt x="90" y="95"/>
                  </a:cubicBezTo>
                  <a:cubicBezTo>
                    <a:pt x="90" y="93"/>
                    <a:pt x="91" y="92"/>
                    <a:pt x="93" y="93"/>
                  </a:cubicBezTo>
                  <a:cubicBezTo>
                    <a:pt x="94" y="95"/>
                    <a:pt x="93" y="95"/>
                    <a:pt x="92" y="98"/>
                  </a:cubicBezTo>
                  <a:cubicBezTo>
                    <a:pt x="96" y="99"/>
                    <a:pt x="95" y="95"/>
                    <a:pt x="97" y="94"/>
                  </a:cubicBezTo>
                  <a:cubicBezTo>
                    <a:pt x="99" y="94"/>
                    <a:pt x="99" y="96"/>
                    <a:pt x="100" y="97"/>
                  </a:cubicBezTo>
                  <a:cubicBezTo>
                    <a:pt x="98" y="97"/>
                    <a:pt x="98" y="99"/>
                    <a:pt x="97" y="100"/>
                  </a:cubicBezTo>
                  <a:cubicBezTo>
                    <a:pt x="98" y="101"/>
                    <a:pt x="99" y="102"/>
                    <a:pt x="101" y="103"/>
                  </a:cubicBezTo>
                  <a:cubicBezTo>
                    <a:pt x="101" y="102"/>
                    <a:pt x="100" y="101"/>
                    <a:pt x="101" y="100"/>
                  </a:cubicBezTo>
                  <a:cubicBezTo>
                    <a:pt x="103" y="100"/>
                    <a:pt x="104" y="101"/>
                    <a:pt x="105" y="102"/>
                  </a:cubicBezTo>
                  <a:cubicBezTo>
                    <a:pt x="104" y="100"/>
                    <a:pt x="107" y="100"/>
                    <a:pt x="108" y="101"/>
                  </a:cubicBezTo>
                  <a:cubicBezTo>
                    <a:pt x="109" y="100"/>
                    <a:pt x="108" y="98"/>
                    <a:pt x="111" y="98"/>
                  </a:cubicBezTo>
                  <a:cubicBezTo>
                    <a:pt x="111" y="98"/>
                    <a:pt x="111" y="99"/>
                    <a:pt x="112" y="99"/>
                  </a:cubicBezTo>
                  <a:cubicBezTo>
                    <a:pt x="112" y="103"/>
                    <a:pt x="108" y="102"/>
                    <a:pt x="107" y="104"/>
                  </a:cubicBezTo>
                  <a:cubicBezTo>
                    <a:pt x="105" y="104"/>
                    <a:pt x="105" y="102"/>
                    <a:pt x="103" y="104"/>
                  </a:cubicBezTo>
                  <a:cubicBezTo>
                    <a:pt x="104" y="106"/>
                    <a:pt x="108" y="106"/>
                    <a:pt x="109" y="108"/>
                  </a:cubicBezTo>
                  <a:cubicBezTo>
                    <a:pt x="109" y="106"/>
                    <a:pt x="109" y="104"/>
                    <a:pt x="112" y="104"/>
                  </a:cubicBezTo>
                  <a:cubicBezTo>
                    <a:pt x="112" y="105"/>
                    <a:pt x="112" y="105"/>
                    <a:pt x="112" y="106"/>
                  </a:cubicBezTo>
                  <a:cubicBezTo>
                    <a:pt x="112" y="108"/>
                    <a:pt x="111" y="108"/>
                    <a:pt x="111" y="109"/>
                  </a:cubicBezTo>
                  <a:cubicBezTo>
                    <a:pt x="113" y="109"/>
                    <a:pt x="112" y="111"/>
                    <a:pt x="114" y="111"/>
                  </a:cubicBezTo>
                  <a:cubicBezTo>
                    <a:pt x="113" y="95"/>
                    <a:pt x="108" y="83"/>
                    <a:pt x="103" y="71"/>
                  </a:cubicBezTo>
                  <a:cubicBezTo>
                    <a:pt x="104" y="73"/>
                    <a:pt x="102" y="73"/>
                    <a:pt x="101" y="72"/>
                  </a:cubicBezTo>
                  <a:cubicBezTo>
                    <a:pt x="101" y="72"/>
                    <a:pt x="100" y="71"/>
                    <a:pt x="100" y="70"/>
                  </a:cubicBezTo>
                  <a:cubicBezTo>
                    <a:pt x="100" y="68"/>
                    <a:pt x="103" y="70"/>
                    <a:pt x="103" y="69"/>
                  </a:cubicBezTo>
                  <a:cubicBezTo>
                    <a:pt x="100" y="65"/>
                    <a:pt x="98" y="58"/>
                    <a:pt x="94" y="54"/>
                  </a:cubicBezTo>
                  <a:cubicBezTo>
                    <a:pt x="94" y="55"/>
                    <a:pt x="93" y="55"/>
                    <a:pt x="92" y="56"/>
                  </a:cubicBezTo>
                  <a:cubicBezTo>
                    <a:pt x="91" y="54"/>
                    <a:pt x="92" y="52"/>
                    <a:pt x="93" y="51"/>
                  </a:cubicBezTo>
                  <a:close/>
                  <a:moveTo>
                    <a:pt x="125" y="41"/>
                  </a:moveTo>
                  <a:cubicBezTo>
                    <a:pt x="125" y="36"/>
                    <a:pt x="123" y="32"/>
                    <a:pt x="119" y="30"/>
                  </a:cubicBezTo>
                  <a:cubicBezTo>
                    <a:pt x="120" y="35"/>
                    <a:pt x="124" y="37"/>
                    <a:pt x="125" y="41"/>
                  </a:cubicBezTo>
                  <a:close/>
                  <a:moveTo>
                    <a:pt x="91" y="38"/>
                  </a:moveTo>
                  <a:cubicBezTo>
                    <a:pt x="91" y="36"/>
                    <a:pt x="91" y="32"/>
                    <a:pt x="88" y="32"/>
                  </a:cubicBezTo>
                  <a:cubicBezTo>
                    <a:pt x="88" y="35"/>
                    <a:pt x="89" y="37"/>
                    <a:pt x="91" y="38"/>
                  </a:cubicBezTo>
                  <a:close/>
                  <a:moveTo>
                    <a:pt x="106" y="45"/>
                  </a:moveTo>
                  <a:cubicBezTo>
                    <a:pt x="110" y="48"/>
                    <a:pt x="113" y="43"/>
                    <a:pt x="114" y="40"/>
                  </a:cubicBezTo>
                  <a:cubicBezTo>
                    <a:pt x="113" y="38"/>
                    <a:pt x="112" y="34"/>
                    <a:pt x="109" y="34"/>
                  </a:cubicBezTo>
                  <a:cubicBezTo>
                    <a:pt x="109" y="39"/>
                    <a:pt x="108" y="43"/>
                    <a:pt x="106" y="45"/>
                  </a:cubicBezTo>
                  <a:close/>
                  <a:moveTo>
                    <a:pt x="95" y="38"/>
                  </a:moveTo>
                  <a:cubicBezTo>
                    <a:pt x="95" y="36"/>
                    <a:pt x="95" y="34"/>
                    <a:pt x="93" y="34"/>
                  </a:cubicBezTo>
                  <a:cubicBezTo>
                    <a:pt x="93" y="36"/>
                    <a:pt x="93" y="37"/>
                    <a:pt x="95" y="38"/>
                  </a:cubicBezTo>
                  <a:close/>
                  <a:moveTo>
                    <a:pt x="101" y="43"/>
                  </a:moveTo>
                  <a:cubicBezTo>
                    <a:pt x="103" y="43"/>
                    <a:pt x="102" y="36"/>
                    <a:pt x="103" y="35"/>
                  </a:cubicBezTo>
                  <a:cubicBezTo>
                    <a:pt x="102" y="38"/>
                    <a:pt x="101" y="39"/>
                    <a:pt x="101" y="43"/>
                  </a:cubicBezTo>
                  <a:close/>
                  <a:moveTo>
                    <a:pt x="121" y="41"/>
                  </a:moveTo>
                  <a:cubicBezTo>
                    <a:pt x="121" y="41"/>
                    <a:pt x="122" y="41"/>
                    <a:pt x="122" y="40"/>
                  </a:cubicBezTo>
                  <a:cubicBezTo>
                    <a:pt x="121" y="40"/>
                    <a:pt x="122" y="38"/>
                    <a:pt x="120" y="39"/>
                  </a:cubicBezTo>
                  <a:cubicBezTo>
                    <a:pt x="120" y="40"/>
                    <a:pt x="120" y="41"/>
                    <a:pt x="121" y="41"/>
                  </a:cubicBezTo>
                  <a:close/>
                  <a:moveTo>
                    <a:pt x="115" y="44"/>
                  </a:moveTo>
                  <a:cubicBezTo>
                    <a:pt x="117" y="44"/>
                    <a:pt x="119" y="41"/>
                    <a:pt x="117" y="40"/>
                  </a:cubicBezTo>
                  <a:cubicBezTo>
                    <a:pt x="116" y="41"/>
                    <a:pt x="116" y="43"/>
                    <a:pt x="115" y="44"/>
                  </a:cubicBezTo>
                  <a:close/>
                  <a:moveTo>
                    <a:pt x="123" y="49"/>
                  </a:moveTo>
                  <a:cubicBezTo>
                    <a:pt x="124" y="47"/>
                    <a:pt x="124" y="47"/>
                    <a:pt x="124" y="44"/>
                  </a:cubicBezTo>
                  <a:cubicBezTo>
                    <a:pt x="123" y="44"/>
                    <a:pt x="122" y="44"/>
                    <a:pt x="121" y="45"/>
                  </a:cubicBezTo>
                  <a:cubicBezTo>
                    <a:pt x="123" y="45"/>
                    <a:pt x="122" y="48"/>
                    <a:pt x="123" y="49"/>
                  </a:cubicBezTo>
                  <a:close/>
                  <a:moveTo>
                    <a:pt x="116" y="52"/>
                  </a:moveTo>
                  <a:cubicBezTo>
                    <a:pt x="119" y="52"/>
                    <a:pt x="119" y="50"/>
                    <a:pt x="121" y="51"/>
                  </a:cubicBezTo>
                  <a:cubicBezTo>
                    <a:pt x="120" y="48"/>
                    <a:pt x="120" y="46"/>
                    <a:pt x="119" y="45"/>
                  </a:cubicBezTo>
                  <a:cubicBezTo>
                    <a:pt x="118" y="47"/>
                    <a:pt x="116" y="49"/>
                    <a:pt x="116" y="52"/>
                  </a:cubicBezTo>
                  <a:close/>
                  <a:moveTo>
                    <a:pt x="103" y="46"/>
                  </a:moveTo>
                  <a:cubicBezTo>
                    <a:pt x="103" y="47"/>
                    <a:pt x="100" y="47"/>
                    <a:pt x="99" y="46"/>
                  </a:cubicBezTo>
                  <a:cubicBezTo>
                    <a:pt x="102" y="51"/>
                    <a:pt x="107" y="51"/>
                    <a:pt x="113" y="52"/>
                  </a:cubicBezTo>
                  <a:cubicBezTo>
                    <a:pt x="113" y="49"/>
                    <a:pt x="116" y="47"/>
                    <a:pt x="115" y="45"/>
                  </a:cubicBezTo>
                  <a:cubicBezTo>
                    <a:pt x="114" y="49"/>
                    <a:pt x="105" y="51"/>
                    <a:pt x="103" y="46"/>
                  </a:cubicBezTo>
                  <a:close/>
                  <a:moveTo>
                    <a:pt x="123" y="56"/>
                  </a:moveTo>
                  <a:cubicBezTo>
                    <a:pt x="125" y="57"/>
                    <a:pt x="129" y="58"/>
                    <a:pt x="131" y="57"/>
                  </a:cubicBezTo>
                  <a:cubicBezTo>
                    <a:pt x="131" y="52"/>
                    <a:pt x="130" y="48"/>
                    <a:pt x="127" y="46"/>
                  </a:cubicBezTo>
                  <a:cubicBezTo>
                    <a:pt x="126" y="49"/>
                    <a:pt x="125" y="53"/>
                    <a:pt x="123" y="56"/>
                  </a:cubicBezTo>
                  <a:close/>
                  <a:moveTo>
                    <a:pt x="102" y="56"/>
                  </a:moveTo>
                  <a:cubicBezTo>
                    <a:pt x="101" y="54"/>
                    <a:pt x="103" y="54"/>
                    <a:pt x="102" y="52"/>
                  </a:cubicBezTo>
                  <a:cubicBezTo>
                    <a:pt x="102" y="52"/>
                    <a:pt x="101" y="51"/>
                    <a:pt x="100" y="51"/>
                  </a:cubicBezTo>
                  <a:cubicBezTo>
                    <a:pt x="100" y="53"/>
                    <a:pt x="101" y="54"/>
                    <a:pt x="102" y="56"/>
                  </a:cubicBezTo>
                  <a:close/>
                  <a:moveTo>
                    <a:pt x="105" y="59"/>
                  </a:moveTo>
                  <a:cubicBezTo>
                    <a:pt x="105" y="60"/>
                    <a:pt x="107" y="59"/>
                    <a:pt x="109" y="59"/>
                  </a:cubicBezTo>
                  <a:cubicBezTo>
                    <a:pt x="110" y="57"/>
                    <a:pt x="109" y="55"/>
                    <a:pt x="108" y="54"/>
                  </a:cubicBezTo>
                  <a:cubicBezTo>
                    <a:pt x="104" y="53"/>
                    <a:pt x="105" y="56"/>
                    <a:pt x="105" y="59"/>
                  </a:cubicBezTo>
                  <a:close/>
                  <a:moveTo>
                    <a:pt x="112" y="59"/>
                  </a:moveTo>
                  <a:cubicBezTo>
                    <a:pt x="112" y="57"/>
                    <a:pt x="116" y="59"/>
                    <a:pt x="117" y="58"/>
                  </a:cubicBezTo>
                  <a:cubicBezTo>
                    <a:pt x="114" y="58"/>
                    <a:pt x="115" y="54"/>
                    <a:pt x="112" y="54"/>
                  </a:cubicBezTo>
                  <a:cubicBezTo>
                    <a:pt x="112" y="56"/>
                    <a:pt x="111" y="59"/>
                    <a:pt x="112" y="59"/>
                  </a:cubicBezTo>
                  <a:close/>
                  <a:moveTo>
                    <a:pt x="136" y="63"/>
                  </a:moveTo>
                  <a:cubicBezTo>
                    <a:pt x="135" y="60"/>
                    <a:pt x="135" y="57"/>
                    <a:pt x="134" y="54"/>
                  </a:cubicBezTo>
                  <a:cubicBezTo>
                    <a:pt x="133" y="58"/>
                    <a:pt x="135" y="63"/>
                    <a:pt x="136" y="63"/>
                  </a:cubicBezTo>
                  <a:close/>
                  <a:moveTo>
                    <a:pt x="121" y="66"/>
                  </a:moveTo>
                  <a:cubicBezTo>
                    <a:pt x="121" y="63"/>
                    <a:pt x="123" y="61"/>
                    <a:pt x="124" y="59"/>
                  </a:cubicBezTo>
                  <a:cubicBezTo>
                    <a:pt x="123" y="59"/>
                    <a:pt x="123" y="59"/>
                    <a:pt x="123" y="59"/>
                  </a:cubicBezTo>
                  <a:cubicBezTo>
                    <a:pt x="122" y="60"/>
                    <a:pt x="120" y="64"/>
                    <a:pt x="121" y="66"/>
                  </a:cubicBezTo>
                  <a:close/>
                  <a:moveTo>
                    <a:pt x="42" y="73"/>
                  </a:moveTo>
                  <a:cubicBezTo>
                    <a:pt x="41" y="73"/>
                    <a:pt x="41" y="74"/>
                    <a:pt x="40" y="74"/>
                  </a:cubicBezTo>
                  <a:cubicBezTo>
                    <a:pt x="40" y="75"/>
                    <a:pt x="42" y="75"/>
                    <a:pt x="42" y="78"/>
                  </a:cubicBezTo>
                  <a:cubicBezTo>
                    <a:pt x="40" y="79"/>
                    <a:pt x="39" y="77"/>
                    <a:pt x="39" y="79"/>
                  </a:cubicBezTo>
                  <a:cubicBezTo>
                    <a:pt x="42" y="82"/>
                    <a:pt x="37" y="87"/>
                    <a:pt x="42" y="90"/>
                  </a:cubicBezTo>
                  <a:cubicBezTo>
                    <a:pt x="40" y="87"/>
                    <a:pt x="42" y="87"/>
                    <a:pt x="41" y="84"/>
                  </a:cubicBezTo>
                  <a:cubicBezTo>
                    <a:pt x="43" y="83"/>
                    <a:pt x="41" y="81"/>
                    <a:pt x="43" y="80"/>
                  </a:cubicBezTo>
                  <a:cubicBezTo>
                    <a:pt x="44" y="80"/>
                    <a:pt x="45" y="80"/>
                    <a:pt x="45" y="81"/>
                  </a:cubicBezTo>
                  <a:cubicBezTo>
                    <a:pt x="44" y="82"/>
                    <a:pt x="43" y="84"/>
                    <a:pt x="43" y="86"/>
                  </a:cubicBezTo>
                  <a:cubicBezTo>
                    <a:pt x="46" y="87"/>
                    <a:pt x="44" y="89"/>
                    <a:pt x="44" y="93"/>
                  </a:cubicBezTo>
                  <a:cubicBezTo>
                    <a:pt x="47" y="93"/>
                    <a:pt x="50" y="91"/>
                    <a:pt x="49" y="90"/>
                  </a:cubicBezTo>
                  <a:cubicBezTo>
                    <a:pt x="49" y="91"/>
                    <a:pt x="47" y="91"/>
                    <a:pt x="45" y="91"/>
                  </a:cubicBezTo>
                  <a:cubicBezTo>
                    <a:pt x="45" y="89"/>
                    <a:pt x="45" y="87"/>
                    <a:pt x="47" y="88"/>
                  </a:cubicBezTo>
                  <a:cubicBezTo>
                    <a:pt x="49" y="88"/>
                    <a:pt x="48" y="90"/>
                    <a:pt x="49" y="90"/>
                  </a:cubicBezTo>
                  <a:cubicBezTo>
                    <a:pt x="50" y="88"/>
                    <a:pt x="51" y="87"/>
                    <a:pt x="53" y="86"/>
                  </a:cubicBezTo>
                  <a:cubicBezTo>
                    <a:pt x="54" y="88"/>
                    <a:pt x="57" y="88"/>
                    <a:pt x="57" y="91"/>
                  </a:cubicBezTo>
                  <a:cubicBezTo>
                    <a:pt x="56" y="92"/>
                    <a:pt x="55" y="92"/>
                    <a:pt x="56" y="94"/>
                  </a:cubicBezTo>
                  <a:cubicBezTo>
                    <a:pt x="58" y="94"/>
                    <a:pt x="58" y="93"/>
                    <a:pt x="61" y="93"/>
                  </a:cubicBezTo>
                  <a:cubicBezTo>
                    <a:pt x="61" y="91"/>
                    <a:pt x="60" y="93"/>
                    <a:pt x="58" y="93"/>
                  </a:cubicBezTo>
                  <a:cubicBezTo>
                    <a:pt x="57" y="91"/>
                    <a:pt x="57" y="88"/>
                    <a:pt x="56" y="87"/>
                  </a:cubicBezTo>
                  <a:cubicBezTo>
                    <a:pt x="56" y="87"/>
                    <a:pt x="56" y="86"/>
                    <a:pt x="57" y="86"/>
                  </a:cubicBezTo>
                  <a:cubicBezTo>
                    <a:pt x="58" y="86"/>
                    <a:pt x="59" y="85"/>
                    <a:pt x="59" y="86"/>
                  </a:cubicBezTo>
                  <a:cubicBezTo>
                    <a:pt x="59" y="87"/>
                    <a:pt x="59" y="88"/>
                    <a:pt x="59" y="89"/>
                  </a:cubicBezTo>
                  <a:cubicBezTo>
                    <a:pt x="61" y="88"/>
                    <a:pt x="60" y="91"/>
                    <a:pt x="61" y="91"/>
                  </a:cubicBezTo>
                  <a:cubicBezTo>
                    <a:pt x="61" y="90"/>
                    <a:pt x="61" y="89"/>
                    <a:pt x="62" y="89"/>
                  </a:cubicBezTo>
                  <a:cubicBezTo>
                    <a:pt x="64" y="89"/>
                    <a:pt x="65" y="92"/>
                    <a:pt x="66" y="90"/>
                  </a:cubicBezTo>
                  <a:cubicBezTo>
                    <a:pt x="64" y="90"/>
                    <a:pt x="64" y="89"/>
                    <a:pt x="63" y="88"/>
                  </a:cubicBezTo>
                  <a:cubicBezTo>
                    <a:pt x="64" y="87"/>
                    <a:pt x="67" y="85"/>
                    <a:pt x="63" y="84"/>
                  </a:cubicBezTo>
                  <a:cubicBezTo>
                    <a:pt x="64" y="86"/>
                    <a:pt x="64" y="87"/>
                    <a:pt x="62" y="88"/>
                  </a:cubicBezTo>
                  <a:cubicBezTo>
                    <a:pt x="62" y="87"/>
                    <a:pt x="60" y="87"/>
                    <a:pt x="60" y="86"/>
                  </a:cubicBezTo>
                  <a:cubicBezTo>
                    <a:pt x="60" y="85"/>
                    <a:pt x="63" y="81"/>
                    <a:pt x="60" y="81"/>
                  </a:cubicBezTo>
                  <a:cubicBezTo>
                    <a:pt x="58" y="82"/>
                    <a:pt x="60" y="85"/>
                    <a:pt x="57" y="84"/>
                  </a:cubicBezTo>
                  <a:cubicBezTo>
                    <a:pt x="57" y="83"/>
                    <a:pt x="56" y="83"/>
                    <a:pt x="56" y="82"/>
                  </a:cubicBezTo>
                  <a:cubicBezTo>
                    <a:pt x="58" y="81"/>
                    <a:pt x="58" y="78"/>
                    <a:pt x="59" y="77"/>
                  </a:cubicBezTo>
                  <a:cubicBezTo>
                    <a:pt x="60" y="77"/>
                    <a:pt x="61" y="78"/>
                    <a:pt x="62" y="79"/>
                  </a:cubicBezTo>
                  <a:cubicBezTo>
                    <a:pt x="61" y="77"/>
                    <a:pt x="64" y="78"/>
                    <a:pt x="65" y="77"/>
                  </a:cubicBezTo>
                  <a:cubicBezTo>
                    <a:pt x="63" y="77"/>
                    <a:pt x="66" y="75"/>
                    <a:pt x="64" y="75"/>
                  </a:cubicBezTo>
                  <a:cubicBezTo>
                    <a:pt x="63" y="75"/>
                    <a:pt x="58" y="75"/>
                    <a:pt x="59" y="73"/>
                  </a:cubicBezTo>
                  <a:cubicBezTo>
                    <a:pt x="60" y="71"/>
                    <a:pt x="62" y="73"/>
                    <a:pt x="65" y="71"/>
                  </a:cubicBezTo>
                  <a:cubicBezTo>
                    <a:pt x="65" y="73"/>
                    <a:pt x="65" y="73"/>
                    <a:pt x="65" y="75"/>
                  </a:cubicBezTo>
                  <a:cubicBezTo>
                    <a:pt x="67" y="74"/>
                    <a:pt x="65" y="72"/>
                    <a:pt x="68" y="72"/>
                  </a:cubicBezTo>
                  <a:cubicBezTo>
                    <a:pt x="67" y="71"/>
                    <a:pt x="64" y="71"/>
                    <a:pt x="63" y="70"/>
                  </a:cubicBezTo>
                  <a:cubicBezTo>
                    <a:pt x="63" y="58"/>
                    <a:pt x="41" y="58"/>
                    <a:pt x="42" y="73"/>
                  </a:cubicBezTo>
                  <a:close/>
                  <a:moveTo>
                    <a:pt x="106" y="63"/>
                  </a:moveTo>
                  <a:cubicBezTo>
                    <a:pt x="107" y="64"/>
                    <a:pt x="108" y="67"/>
                    <a:pt x="111" y="67"/>
                  </a:cubicBezTo>
                  <a:cubicBezTo>
                    <a:pt x="109" y="66"/>
                    <a:pt x="112" y="61"/>
                    <a:pt x="110" y="61"/>
                  </a:cubicBezTo>
                  <a:cubicBezTo>
                    <a:pt x="110" y="63"/>
                    <a:pt x="106" y="61"/>
                    <a:pt x="106" y="63"/>
                  </a:cubicBezTo>
                  <a:close/>
                  <a:moveTo>
                    <a:pt x="113" y="68"/>
                  </a:moveTo>
                  <a:cubicBezTo>
                    <a:pt x="115" y="67"/>
                    <a:pt x="118" y="67"/>
                    <a:pt x="118" y="65"/>
                  </a:cubicBezTo>
                  <a:cubicBezTo>
                    <a:pt x="117" y="64"/>
                    <a:pt x="117" y="61"/>
                    <a:pt x="114" y="61"/>
                  </a:cubicBezTo>
                  <a:cubicBezTo>
                    <a:pt x="113" y="62"/>
                    <a:pt x="112" y="65"/>
                    <a:pt x="113" y="68"/>
                  </a:cubicBezTo>
                  <a:close/>
                  <a:moveTo>
                    <a:pt x="124" y="70"/>
                  </a:moveTo>
                  <a:cubicBezTo>
                    <a:pt x="131" y="71"/>
                    <a:pt x="131" y="62"/>
                    <a:pt x="126" y="61"/>
                  </a:cubicBezTo>
                  <a:cubicBezTo>
                    <a:pt x="124" y="63"/>
                    <a:pt x="123" y="66"/>
                    <a:pt x="124" y="70"/>
                  </a:cubicBezTo>
                  <a:close/>
                  <a:moveTo>
                    <a:pt x="135" y="70"/>
                  </a:moveTo>
                  <a:cubicBezTo>
                    <a:pt x="135" y="67"/>
                    <a:pt x="134" y="65"/>
                    <a:pt x="133" y="64"/>
                  </a:cubicBezTo>
                  <a:cubicBezTo>
                    <a:pt x="132" y="65"/>
                    <a:pt x="134" y="68"/>
                    <a:pt x="135" y="70"/>
                  </a:cubicBezTo>
                  <a:close/>
                  <a:moveTo>
                    <a:pt x="107" y="69"/>
                  </a:moveTo>
                  <a:cubicBezTo>
                    <a:pt x="106" y="67"/>
                    <a:pt x="105" y="67"/>
                    <a:pt x="105" y="65"/>
                  </a:cubicBezTo>
                  <a:cubicBezTo>
                    <a:pt x="107" y="71"/>
                    <a:pt x="109" y="75"/>
                    <a:pt x="111" y="82"/>
                  </a:cubicBezTo>
                  <a:cubicBezTo>
                    <a:pt x="110" y="78"/>
                    <a:pt x="110" y="75"/>
                    <a:pt x="111" y="71"/>
                  </a:cubicBezTo>
                  <a:cubicBezTo>
                    <a:pt x="110" y="70"/>
                    <a:pt x="109" y="69"/>
                    <a:pt x="107" y="69"/>
                  </a:cubicBezTo>
                  <a:close/>
                  <a:moveTo>
                    <a:pt x="128" y="72"/>
                  </a:moveTo>
                  <a:cubicBezTo>
                    <a:pt x="130" y="74"/>
                    <a:pt x="132" y="77"/>
                    <a:pt x="134" y="80"/>
                  </a:cubicBezTo>
                  <a:cubicBezTo>
                    <a:pt x="136" y="76"/>
                    <a:pt x="133" y="71"/>
                    <a:pt x="131" y="68"/>
                  </a:cubicBezTo>
                  <a:cubicBezTo>
                    <a:pt x="131" y="70"/>
                    <a:pt x="129" y="71"/>
                    <a:pt x="128" y="72"/>
                  </a:cubicBezTo>
                  <a:close/>
                  <a:moveTo>
                    <a:pt x="114" y="73"/>
                  </a:moveTo>
                  <a:cubicBezTo>
                    <a:pt x="114" y="79"/>
                    <a:pt x="127" y="76"/>
                    <a:pt x="120" y="70"/>
                  </a:cubicBezTo>
                  <a:cubicBezTo>
                    <a:pt x="117" y="70"/>
                    <a:pt x="115" y="71"/>
                    <a:pt x="114" y="73"/>
                  </a:cubicBezTo>
                  <a:close/>
                  <a:moveTo>
                    <a:pt x="14" y="110"/>
                  </a:moveTo>
                  <a:cubicBezTo>
                    <a:pt x="18" y="116"/>
                    <a:pt x="30" y="121"/>
                    <a:pt x="41" y="123"/>
                  </a:cubicBezTo>
                  <a:cubicBezTo>
                    <a:pt x="58" y="128"/>
                    <a:pt x="77" y="126"/>
                    <a:pt x="92" y="122"/>
                  </a:cubicBezTo>
                  <a:cubicBezTo>
                    <a:pt x="99" y="121"/>
                    <a:pt x="108" y="119"/>
                    <a:pt x="113" y="115"/>
                  </a:cubicBezTo>
                  <a:cubicBezTo>
                    <a:pt x="99" y="107"/>
                    <a:pt x="88" y="97"/>
                    <a:pt x="75" y="89"/>
                  </a:cubicBezTo>
                  <a:cubicBezTo>
                    <a:pt x="68" y="94"/>
                    <a:pt x="55" y="100"/>
                    <a:pt x="44" y="97"/>
                  </a:cubicBezTo>
                  <a:cubicBezTo>
                    <a:pt x="42" y="96"/>
                    <a:pt x="41" y="94"/>
                    <a:pt x="39" y="94"/>
                  </a:cubicBezTo>
                  <a:cubicBezTo>
                    <a:pt x="36" y="88"/>
                    <a:pt x="33" y="80"/>
                    <a:pt x="36" y="72"/>
                  </a:cubicBezTo>
                  <a:cubicBezTo>
                    <a:pt x="15" y="66"/>
                    <a:pt x="0" y="92"/>
                    <a:pt x="14" y="110"/>
                  </a:cubicBezTo>
                  <a:close/>
                  <a:moveTo>
                    <a:pt x="120" y="80"/>
                  </a:moveTo>
                  <a:cubicBezTo>
                    <a:pt x="124" y="81"/>
                    <a:pt x="124" y="89"/>
                    <a:pt x="119" y="90"/>
                  </a:cubicBezTo>
                  <a:cubicBezTo>
                    <a:pt x="119" y="89"/>
                    <a:pt x="116" y="90"/>
                    <a:pt x="116" y="89"/>
                  </a:cubicBezTo>
                  <a:cubicBezTo>
                    <a:pt x="116" y="91"/>
                    <a:pt x="117" y="91"/>
                    <a:pt x="117" y="92"/>
                  </a:cubicBezTo>
                  <a:cubicBezTo>
                    <a:pt x="120" y="91"/>
                    <a:pt x="123" y="90"/>
                    <a:pt x="125" y="93"/>
                  </a:cubicBezTo>
                  <a:cubicBezTo>
                    <a:pt x="125" y="90"/>
                    <a:pt x="126" y="90"/>
                    <a:pt x="127" y="88"/>
                  </a:cubicBezTo>
                  <a:cubicBezTo>
                    <a:pt x="123" y="86"/>
                    <a:pt x="124" y="76"/>
                    <a:pt x="124" y="72"/>
                  </a:cubicBezTo>
                  <a:cubicBezTo>
                    <a:pt x="123" y="76"/>
                    <a:pt x="122" y="78"/>
                    <a:pt x="120" y="80"/>
                  </a:cubicBezTo>
                  <a:close/>
                  <a:moveTo>
                    <a:pt x="129" y="85"/>
                  </a:moveTo>
                  <a:cubicBezTo>
                    <a:pt x="130" y="84"/>
                    <a:pt x="132" y="84"/>
                    <a:pt x="132" y="82"/>
                  </a:cubicBezTo>
                  <a:cubicBezTo>
                    <a:pt x="130" y="79"/>
                    <a:pt x="130" y="76"/>
                    <a:pt x="126" y="75"/>
                  </a:cubicBezTo>
                  <a:cubicBezTo>
                    <a:pt x="126" y="79"/>
                    <a:pt x="126" y="84"/>
                    <a:pt x="129" y="85"/>
                  </a:cubicBezTo>
                  <a:close/>
                  <a:moveTo>
                    <a:pt x="137" y="79"/>
                  </a:moveTo>
                  <a:cubicBezTo>
                    <a:pt x="137" y="86"/>
                    <a:pt x="138" y="79"/>
                    <a:pt x="138" y="76"/>
                  </a:cubicBezTo>
                  <a:cubicBezTo>
                    <a:pt x="138" y="75"/>
                    <a:pt x="137" y="75"/>
                    <a:pt x="137" y="75"/>
                  </a:cubicBezTo>
                  <a:cubicBezTo>
                    <a:pt x="136" y="77"/>
                    <a:pt x="137" y="78"/>
                    <a:pt x="137" y="79"/>
                  </a:cubicBezTo>
                  <a:close/>
                  <a:moveTo>
                    <a:pt x="114" y="82"/>
                  </a:moveTo>
                  <a:cubicBezTo>
                    <a:pt x="115" y="81"/>
                    <a:pt x="116" y="81"/>
                    <a:pt x="117" y="80"/>
                  </a:cubicBezTo>
                  <a:cubicBezTo>
                    <a:pt x="114" y="80"/>
                    <a:pt x="114" y="76"/>
                    <a:pt x="113" y="77"/>
                  </a:cubicBezTo>
                  <a:cubicBezTo>
                    <a:pt x="114" y="78"/>
                    <a:pt x="113" y="82"/>
                    <a:pt x="114" y="82"/>
                  </a:cubicBezTo>
                  <a:close/>
                  <a:moveTo>
                    <a:pt x="70" y="82"/>
                  </a:moveTo>
                  <a:cubicBezTo>
                    <a:pt x="69" y="82"/>
                    <a:pt x="69" y="82"/>
                    <a:pt x="68" y="82"/>
                  </a:cubicBezTo>
                  <a:cubicBezTo>
                    <a:pt x="68" y="81"/>
                    <a:pt x="68" y="80"/>
                    <a:pt x="67" y="80"/>
                  </a:cubicBezTo>
                  <a:cubicBezTo>
                    <a:pt x="67" y="82"/>
                    <a:pt x="69" y="85"/>
                    <a:pt x="70" y="82"/>
                  </a:cubicBezTo>
                  <a:close/>
                  <a:moveTo>
                    <a:pt x="113" y="87"/>
                  </a:moveTo>
                  <a:cubicBezTo>
                    <a:pt x="113" y="85"/>
                    <a:pt x="112" y="83"/>
                    <a:pt x="111" y="82"/>
                  </a:cubicBezTo>
                  <a:cubicBezTo>
                    <a:pt x="112" y="84"/>
                    <a:pt x="112" y="86"/>
                    <a:pt x="113" y="87"/>
                  </a:cubicBezTo>
                  <a:close/>
                  <a:moveTo>
                    <a:pt x="117" y="86"/>
                  </a:moveTo>
                  <a:cubicBezTo>
                    <a:pt x="118" y="87"/>
                    <a:pt x="119" y="87"/>
                    <a:pt x="120" y="86"/>
                  </a:cubicBezTo>
                  <a:cubicBezTo>
                    <a:pt x="121" y="84"/>
                    <a:pt x="120" y="82"/>
                    <a:pt x="118" y="82"/>
                  </a:cubicBezTo>
                  <a:cubicBezTo>
                    <a:pt x="117" y="83"/>
                    <a:pt x="116" y="84"/>
                    <a:pt x="117" y="86"/>
                  </a:cubicBezTo>
                  <a:close/>
                  <a:moveTo>
                    <a:pt x="130" y="88"/>
                  </a:moveTo>
                  <a:cubicBezTo>
                    <a:pt x="131" y="90"/>
                    <a:pt x="132" y="92"/>
                    <a:pt x="134" y="94"/>
                  </a:cubicBezTo>
                  <a:cubicBezTo>
                    <a:pt x="134" y="91"/>
                    <a:pt x="134" y="90"/>
                    <a:pt x="134" y="86"/>
                  </a:cubicBezTo>
                  <a:cubicBezTo>
                    <a:pt x="132" y="86"/>
                    <a:pt x="132" y="88"/>
                    <a:pt x="130" y="88"/>
                  </a:cubicBezTo>
                  <a:close/>
                  <a:moveTo>
                    <a:pt x="51" y="94"/>
                  </a:moveTo>
                  <a:cubicBezTo>
                    <a:pt x="53" y="93"/>
                    <a:pt x="54" y="92"/>
                    <a:pt x="54" y="89"/>
                  </a:cubicBezTo>
                  <a:cubicBezTo>
                    <a:pt x="53" y="89"/>
                    <a:pt x="53" y="89"/>
                    <a:pt x="52" y="89"/>
                  </a:cubicBezTo>
                  <a:cubicBezTo>
                    <a:pt x="52" y="91"/>
                    <a:pt x="51" y="92"/>
                    <a:pt x="51" y="94"/>
                  </a:cubicBezTo>
                  <a:close/>
                  <a:moveTo>
                    <a:pt x="129" y="100"/>
                  </a:moveTo>
                  <a:cubicBezTo>
                    <a:pt x="130" y="99"/>
                    <a:pt x="132" y="99"/>
                    <a:pt x="132" y="98"/>
                  </a:cubicBezTo>
                  <a:cubicBezTo>
                    <a:pt x="131" y="95"/>
                    <a:pt x="131" y="92"/>
                    <a:pt x="128" y="91"/>
                  </a:cubicBezTo>
                  <a:cubicBezTo>
                    <a:pt x="127" y="94"/>
                    <a:pt x="127" y="98"/>
                    <a:pt x="129" y="100"/>
                  </a:cubicBezTo>
                  <a:close/>
                  <a:moveTo>
                    <a:pt x="136" y="101"/>
                  </a:moveTo>
                  <a:cubicBezTo>
                    <a:pt x="136" y="98"/>
                    <a:pt x="138" y="94"/>
                    <a:pt x="137" y="92"/>
                  </a:cubicBezTo>
                  <a:cubicBezTo>
                    <a:pt x="136" y="94"/>
                    <a:pt x="133" y="99"/>
                    <a:pt x="136" y="101"/>
                  </a:cubicBezTo>
                  <a:close/>
                  <a:moveTo>
                    <a:pt x="119" y="95"/>
                  </a:moveTo>
                  <a:cubicBezTo>
                    <a:pt x="121" y="96"/>
                    <a:pt x="122" y="96"/>
                    <a:pt x="123" y="95"/>
                  </a:cubicBezTo>
                  <a:cubicBezTo>
                    <a:pt x="123" y="92"/>
                    <a:pt x="119" y="93"/>
                    <a:pt x="119" y="95"/>
                  </a:cubicBezTo>
                  <a:close/>
                  <a:moveTo>
                    <a:pt x="117" y="98"/>
                  </a:moveTo>
                  <a:cubicBezTo>
                    <a:pt x="117" y="102"/>
                    <a:pt x="117" y="106"/>
                    <a:pt x="120" y="107"/>
                  </a:cubicBezTo>
                  <a:cubicBezTo>
                    <a:pt x="119" y="102"/>
                    <a:pt x="121" y="98"/>
                    <a:pt x="125" y="100"/>
                  </a:cubicBezTo>
                  <a:cubicBezTo>
                    <a:pt x="125" y="98"/>
                    <a:pt x="125" y="97"/>
                    <a:pt x="124" y="97"/>
                  </a:cubicBezTo>
                  <a:cubicBezTo>
                    <a:pt x="124" y="99"/>
                    <a:pt x="119" y="98"/>
                    <a:pt x="117" y="98"/>
                  </a:cubicBezTo>
                  <a:close/>
                  <a:moveTo>
                    <a:pt x="129" y="103"/>
                  </a:moveTo>
                  <a:cubicBezTo>
                    <a:pt x="132" y="106"/>
                    <a:pt x="128" y="110"/>
                    <a:pt x="129" y="112"/>
                  </a:cubicBezTo>
                  <a:cubicBezTo>
                    <a:pt x="130" y="110"/>
                    <a:pt x="134" y="104"/>
                    <a:pt x="131" y="102"/>
                  </a:cubicBezTo>
                  <a:cubicBezTo>
                    <a:pt x="131" y="103"/>
                    <a:pt x="130" y="103"/>
                    <a:pt x="129" y="103"/>
                  </a:cubicBezTo>
                  <a:close/>
                  <a:moveTo>
                    <a:pt x="128" y="107"/>
                  </a:moveTo>
                  <a:cubicBezTo>
                    <a:pt x="129" y="104"/>
                    <a:pt x="122" y="100"/>
                    <a:pt x="123" y="105"/>
                  </a:cubicBezTo>
                  <a:cubicBezTo>
                    <a:pt x="125" y="102"/>
                    <a:pt x="127" y="107"/>
                    <a:pt x="128" y="107"/>
                  </a:cubicBezTo>
                  <a:close/>
                  <a:moveTo>
                    <a:pt x="132" y="112"/>
                  </a:moveTo>
                  <a:cubicBezTo>
                    <a:pt x="132" y="110"/>
                    <a:pt x="134" y="108"/>
                    <a:pt x="133" y="106"/>
                  </a:cubicBezTo>
                  <a:cubicBezTo>
                    <a:pt x="133" y="109"/>
                    <a:pt x="131" y="111"/>
                    <a:pt x="132" y="112"/>
                  </a:cubicBezTo>
                  <a:close/>
                  <a:moveTo>
                    <a:pt x="119" y="114"/>
                  </a:moveTo>
                  <a:cubicBezTo>
                    <a:pt x="122" y="114"/>
                    <a:pt x="122" y="119"/>
                    <a:pt x="123" y="122"/>
                  </a:cubicBezTo>
                  <a:cubicBezTo>
                    <a:pt x="125" y="121"/>
                    <a:pt x="126" y="120"/>
                    <a:pt x="126" y="117"/>
                  </a:cubicBezTo>
                  <a:cubicBezTo>
                    <a:pt x="123" y="115"/>
                    <a:pt x="121" y="110"/>
                    <a:pt x="118" y="110"/>
                  </a:cubicBezTo>
                  <a:cubicBezTo>
                    <a:pt x="119" y="110"/>
                    <a:pt x="118" y="113"/>
                    <a:pt x="119" y="114"/>
                  </a:cubicBezTo>
                  <a:close/>
                  <a:moveTo>
                    <a:pt x="106" y="123"/>
                  </a:moveTo>
                  <a:cubicBezTo>
                    <a:pt x="109" y="123"/>
                    <a:pt x="113" y="123"/>
                    <a:pt x="115" y="121"/>
                  </a:cubicBezTo>
                  <a:cubicBezTo>
                    <a:pt x="117" y="123"/>
                    <a:pt x="117" y="126"/>
                    <a:pt x="119" y="128"/>
                  </a:cubicBezTo>
                  <a:cubicBezTo>
                    <a:pt x="121" y="124"/>
                    <a:pt x="117" y="121"/>
                    <a:pt x="117" y="117"/>
                  </a:cubicBezTo>
                  <a:cubicBezTo>
                    <a:pt x="114" y="120"/>
                    <a:pt x="110" y="121"/>
                    <a:pt x="106" y="123"/>
                  </a:cubicBezTo>
                  <a:close/>
                  <a:moveTo>
                    <a:pt x="19" y="124"/>
                  </a:moveTo>
                  <a:cubicBezTo>
                    <a:pt x="20" y="128"/>
                    <a:pt x="22" y="130"/>
                    <a:pt x="25" y="133"/>
                  </a:cubicBezTo>
                  <a:cubicBezTo>
                    <a:pt x="24" y="129"/>
                    <a:pt x="23" y="127"/>
                    <a:pt x="25" y="124"/>
                  </a:cubicBezTo>
                  <a:cubicBezTo>
                    <a:pt x="24" y="122"/>
                    <a:pt x="22" y="121"/>
                    <a:pt x="20" y="120"/>
                  </a:cubicBezTo>
                  <a:cubicBezTo>
                    <a:pt x="20" y="122"/>
                    <a:pt x="21" y="124"/>
                    <a:pt x="19" y="124"/>
                  </a:cubicBezTo>
                  <a:close/>
                  <a:moveTo>
                    <a:pt x="100" y="125"/>
                  </a:moveTo>
                  <a:cubicBezTo>
                    <a:pt x="101" y="125"/>
                    <a:pt x="101" y="126"/>
                    <a:pt x="102" y="127"/>
                  </a:cubicBezTo>
                  <a:cubicBezTo>
                    <a:pt x="102" y="125"/>
                    <a:pt x="104" y="125"/>
                    <a:pt x="105" y="123"/>
                  </a:cubicBezTo>
                  <a:cubicBezTo>
                    <a:pt x="103" y="124"/>
                    <a:pt x="102" y="123"/>
                    <a:pt x="100" y="125"/>
                  </a:cubicBezTo>
                  <a:close/>
                  <a:moveTo>
                    <a:pt x="100" y="135"/>
                  </a:moveTo>
                  <a:cubicBezTo>
                    <a:pt x="101" y="127"/>
                    <a:pt x="94" y="122"/>
                    <a:pt x="90" y="129"/>
                  </a:cubicBezTo>
                  <a:cubicBezTo>
                    <a:pt x="91" y="130"/>
                    <a:pt x="92" y="131"/>
                    <a:pt x="92" y="133"/>
                  </a:cubicBezTo>
                  <a:cubicBezTo>
                    <a:pt x="94" y="133"/>
                    <a:pt x="94" y="130"/>
                    <a:pt x="96" y="130"/>
                  </a:cubicBezTo>
                  <a:cubicBezTo>
                    <a:pt x="98" y="131"/>
                    <a:pt x="99" y="136"/>
                    <a:pt x="100" y="135"/>
                  </a:cubicBezTo>
                  <a:close/>
                  <a:moveTo>
                    <a:pt x="106" y="133"/>
                  </a:moveTo>
                  <a:cubicBezTo>
                    <a:pt x="106" y="130"/>
                    <a:pt x="106" y="128"/>
                    <a:pt x="107" y="127"/>
                  </a:cubicBezTo>
                  <a:cubicBezTo>
                    <a:pt x="111" y="125"/>
                    <a:pt x="111" y="133"/>
                    <a:pt x="115" y="131"/>
                  </a:cubicBezTo>
                  <a:cubicBezTo>
                    <a:pt x="115" y="129"/>
                    <a:pt x="112" y="129"/>
                    <a:pt x="113" y="126"/>
                  </a:cubicBezTo>
                  <a:cubicBezTo>
                    <a:pt x="108" y="123"/>
                    <a:pt x="101" y="128"/>
                    <a:pt x="106" y="133"/>
                  </a:cubicBezTo>
                  <a:close/>
                  <a:moveTo>
                    <a:pt x="29" y="135"/>
                  </a:moveTo>
                  <a:cubicBezTo>
                    <a:pt x="31" y="137"/>
                    <a:pt x="32" y="140"/>
                    <a:pt x="34" y="140"/>
                  </a:cubicBezTo>
                  <a:cubicBezTo>
                    <a:pt x="34" y="137"/>
                    <a:pt x="32" y="132"/>
                    <a:pt x="34" y="128"/>
                  </a:cubicBezTo>
                  <a:cubicBezTo>
                    <a:pt x="32" y="126"/>
                    <a:pt x="32" y="126"/>
                    <a:pt x="28" y="126"/>
                  </a:cubicBezTo>
                  <a:cubicBezTo>
                    <a:pt x="31" y="129"/>
                    <a:pt x="31" y="132"/>
                    <a:pt x="29" y="135"/>
                  </a:cubicBezTo>
                  <a:close/>
                  <a:moveTo>
                    <a:pt x="56" y="129"/>
                  </a:moveTo>
                  <a:cubicBezTo>
                    <a:pt x="51" y="130"/>
                    <a:pt x="47" y="127"/>
                    <a:pt x="44" y="128"/>
                  </a:cubicBezTo>
                  <a:cubicBezTo>
                    <a:pt x="46" y="129"/>
                    <a:pt x="53" y="132"/>
                    <a:pt x="56" y="129"/>
                  </a:cubicBezTo>
                  <a:close/>
                  <a:moveTo>
                    <a:pt x="39" y="142"/>
                  </a:moveTo>
                  <a:cubicBezTo>
                    <a:pt x="41" y="143"/>
                    <a:pt x="41" y="144"/>
                    <a:pt x="43" y="144"/>
                  </a:cubicBezTo>
                  <a:cubicBezTo>
                    <a:pt x="43" y="140"/>
                    <a:pt x="39" y="138"/>
                    <a:pt x="40" y="134"/>
                  </a:cubicBezTo>
                  <a:cubicBezTo>
                    <a:pt x="40" y="133"/>
                    <a:pt x="43" y="131"/>
                    <a:pt x="43" y="130"/>
                  </a:cubicBezTo>
                  <a:cubicBezTo>
                    <a:pt x="42" y="129"/>
                    <a:pt x="40" y="128"/>
                    <a:pt x="38" y="128"/>
                  </a:cubicBezTo>
                  <a:cubicBezTo>
                    <a:pt x="37" y="133"/>
                    <a:pt x="40" y="138"/>
                    <a:pt x="39" y="142"/>
                  </a:cubicBezTo>
                  <a:close/>
                  <a:moveTo>
                    <a:pt x="64" y="130"/>
                  </a:moveTo>
                  <a:cubicBezTo>
                    <a:pt x="66" y="132"/>
                    <a:pt x="70" y="131"/>
                    <a:pt x="72" y="129"/>
                  </a:cubicBezTo>
                  <a:cubicBezTo>
                    <a:pt x="70" y="130"/>
                    <a:pt x="66" y="130"/>
                    <a:pt x="64" y="130"/>
                  </a:cubicBezTo>
                  <a:close/>
                  <a:moveTo>
                    <a:pt x="82" y="132"/>
                  </a:moveTo>
                  <a:cubicBezTo>
                    <a:pt x="83" y="136"/>
                    <a:pt x="85" y="140"/>
                    <a:pt x="87" y="144"/>
                  </a:cubicBezTo>
                  <a:cubicBezTo>
                    <a:pt x="88" y="141"/>
                    <a:pt x="86" y="136"/>
                    <a:pt x="87" y="130"/>
                  </a:cubicBezTo>
                  <a:cubicBezTo>
                    <a:pt x="85" y="129"/>
                    <a:pt x="83" y="131"/>
                    <a:pt x="82" y="132"/>
                  </a:cubicBezTo>
                  <a:close/>
                  <a:moveTo>
                    <a:pt x="111" y="134"/>
                  </a:moveTo>
                  <a:cubicBezTo>
                    <a:pt x="112" y="133"/>
                    <a:pt x="110" y="130"/>
                    <a:pt x="109" y="130"/>
                  </a:cubicBezTo>
                  <a:cubicBezTo>
                    <a:pt x="109" y="132"/>
                    <a:pt x="109" y="134"/>
                    <a:pt x="111" y="134"/>
                  </a:cubicBezTo>
                  <a:close/>
                  <a:moveTo>
                    <a:pt x="72" y="133"/>
                  </a:moveTo>
                  <a:cubicBezTo>
                    <a:pt x="74" y="137"/>
                    <a:pt x="78" y="140"/>
                    <a:pt x="77" y="145"/>
                  </a:cubicBezTo>
                  <a:cubicBezTo>
                    <a:pt x="78" y="146"/>
                    <a:pt x="80" y="145"/>
                    <a:pt x="80" y="145"/>
                  </a:cubicBezTo>
                  <a:cubicBezTo>
                    <a:pt x="77" y="142"/>
                    <a:pt x="80" y="128"/>
                    <a:pt x="72" y="133"/>
                  </a:cubicBezTo>
                  <a:close/>
                  <a:moveTo>
                    <a:pt x="47" y="133"/>
                  </a:moveTo>
                  <a:cubicBezTo>
                    <a:pt x="48" y="133"/>
                    <a:pt x="47" y="136"/>
                    <a:pt x="48" y="136"/>
                  </a:cubicBezTo>
                  <a:cubicBezTo>
                    <a:pt x="48" y="134"/>
                    <a:pt x="49" y="134"/>
                    <a:pt x="50" y="133"/>
                  </a:cubicBezTo>
                  <a:cubicBezTo>
                    <a:pt x="49" y="132"/>
                    <a:pt x="47" y="131"/>
                    <a:pt x="47" y="133"/>
                  </a:cubicBezTo>
                  <a:close/>
                  <a:moveTo>
                    <a:pt x="45" y="139"/>
                  </a:moveTo>
                  <a:cubicBezTo>
                    <a:pt x="46" y="138"/>
                    <a:pt x="45" y="134"/>
                    <a:pt x="44" y="133"/>
                  </a:cubicBezTo>
                  <a:cubicBezTo>
                    <a:pt x="43" y="135"/>
                    <a:pt x="43" y="139"/>
                    <a:pt x="45" y="139"/>
                  </a:cubicBezTo>
                  <a:close/>
                  <a:moveTo>
                    <a:pt x="54" y="134"/>
                  </a:moveTo>
                  <a:cubicBezTo>
                    <a:pt x="58" y="137"/>
                    <a:pt x="55" y="144"/>
                    <a:pt x="55" y="147"/>
                  </a:cubicBezTo>
                  <a:cubicBezTo>
                    <a:pt x="57" y="147"/>
                    <a:pt x="57" y="147"/>
                    <a:pt x="60" y="147"/>
                  </a:cubicBezTo>
                  <a:cubicBezTo>
                    <a:pt x="58" y="143"/>
                    <a:pt x="58" y="139"/>
                    <a:pt x="58" y="133"/>
                  </a:cubicBezTo>
                  <a:cubicBezTo>
                    <a:pt x="56" y="133"/>
                    <a:pt x="54" y="133"/>
                    <a:pt x="54" y="134"/>
                  </a:cubicBezTo>
                  <a:close/>
                  <a:moveTo>
                    <a:pt x="98" y="140"/>
                  </a:moveTo>
                  <a:cubicBezTo>
                    <a:pt x="98" y="137"/>
                    <a:pt x="97" y="135"/>
                    <a:pt x="96" y="134"/>
                  </a:cubicBezTo>
                  <a:cubicBezTo>
                    <a:pt x="96" y="137"/>
                    <a:pt x="96" y="139"/>
                    <a:pt x="98" y="140"/>
                  </a:cubicBezTo>
                  <a:close/>
                  <a:moveTo>
                    <a:pt x="52" y="144"/>
                  </a:moveTo>
                  <a:cubicBezTo>
                    <a:pt x="54" y="142"/>
                    <a:pt x="55" y="136"/>
                    <a:pt x="51" y="135"/>
                  </a:cubicBezTo>
                  <a:cubicBezTo>
                    <a:pt x="50" y="137"/>
                    <a:pt x="50" y="142"/>
                    <a:pt x="52" y="144"/>
                  </a:cubicBezTo>
                  <a:close/>
                  <a:moveTo>
                    <a:pt x="73" y="145"/>
                  </a:moveTo>
                  <a:cubicBezTo>
                    <a:pt x="74" y="141"/>
                    <a:pt x="72" y="136"/>
                    <a:pt x="70" y="136"/>
                  </a:cubicBezTo>
                  <a:cubicBezTo>
                    <a:pt x="73" y="137"/>
                    <a:pt x="71" y="143"/>
                    <a:pt x="73" y="145"/>
                  </a:cubicBezTo>
                  <a:close/>
                  <a:moveTo>
                    <a:pt x="68" y="146"/>
                  </a:moveTo>
                  <a:cubicBezTo>
                    <a:pt x="68" y="143"/>
                    <a:pt x="67" y="139"/>
                    <a:pt x="66" y="136"/>
                  </a:cubicBezTo>
                  <a:cubicBezTo>
                    <a:pt x="64" y="139"/>
                    <a:pt x="65" y="145"/>
                    <a:pt x="68" y="146"/>
                  </a:cubicBezTo>
                  <a:close/>
                  <a:moveTo>
                    <a:pt x="62" y="144"/>
                  </a:moveTo>
                  <a:cubicBezTo>
                    <a:pt x="63" y="142"/>
                    <a:pt x="63" y="137"/>
                    <a:pt x="61" y="136"/>
                  </a:cubicBezTo>
                  <a:cubicBezTo>
                    <a:pt x="61" y="139"/>
                    <a:pt x="61" y="142"/>
                    <a:pt x="62" y="144"/>
                  </a:cubicBezTo>
                  <a:close/>
                  <a:moveTo>
                    <a:pt x="86" y="150"/>
                  </a:moveTo>
                  <a:cubicBezTo>
                    <a:pt x="89" y="150"/>
                    <a:pt x="90" y="149"/>
                    <a:pt x="90" y="147"/>
                  </a:cubicBezTo>
                  <a:cubicBezTo>
                    <a:pt x="88" y="147"/>
                    <a:pt x="86" y="147"/>
                    <a:pt x="86" y="150"/>
                  </a:cubicBezTo>
                  <a:close/>
                  <a:moveTo>
                    <a:pt x="83" y="151"/>
                  </a:moveTo>
                  <a:cubicBezTo>
                    <a:pt x="83" y="150"/>
                    <a:pt x="83" y="150"/>
                    <a:pt x="83" y="149"/>
                  </a:cubicBezTo>
                  <a:cubicBezTo>
                    <a:pt x="82" y="149"/>
                    <a:pt x="81" y="149"/>
                    <a:pt x="80" y="149"/>
                  </a:cubicBezTo>
                  <a:cubicBezTo>
                    <a:pt x="80" y="151"/>
                    <a:pt x="81" y="151"/>
                    <a:pt x="83" y="151"/>
                  </a:cubicBezTo>
                  <a:close/>
                  <a:moveTo>
                    <a:pt x="70" y="153"/>
                  </a:moveTo>
                  <a:cubicBezTo>
                    <a:pt x="72" y="153"/>
                    <a:pt x="77" y="154"/>
                    <a:pt x="78" y="152"/>
                  </a:cubicBezTo>
                  <a:cubicBezTo>
                    <a:pt x="77" y="152"/>
                    <a:pt x="78" y="150"/>
                    <a:pt x="76" y="150"/>
                  </a:cubicBezTo>
                  <a:cubicBezTo>
                    <a:pt x="74" y="151"/>
                    <a:pt x="72" y="151"/>
                    <a:pt x="70" y="153"/>
                  </a:cubicBezTo>
                  <a:close/>
                  <a:moveTo>
                    <a:pt x="63" y="151"/>
                  </a:moveTo>
                  <a:cubicBezTo>
                    <a:pt x="61" y="151"/>
                    <a:pt x="58" y="150"/>
                    <a:pt x="57" y="151"/>
                  </a:cubicBezTo>
                  <a:cubicBezTo>
                    <a:pt x="58" y="153"/>
                    <a:pt x="62" y="152"/>
                    <a:pt x="63" y="151"/>
                  </a:cubicBezTo>
                  <a:close/>
                  <a:moveTo>
                    <a:pt x="65" y="153"/>
                  </a:moveTo>
                  <a:cubicBezTo>
                    <a:pt x="66" y="153"/>
                    <a:pt x="68" y="154"/>
                    <a:pt x="68" y="152"/>
                  </a:cubicBezTo>
                  <a:cubicBezTo>
                    <a:pt x="66" y="152"/>
                    <a:pt x="65" y="151"/>
                    <a:pt x="65" y="1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" name="Freeform 375"/>
            <p:cNvSpPr>
              <a:spLocks noEditPoints="1"/>
            </p:cNvSpPr>
            <p:nvPr/>
          </p:nvSpPr>
          <p:spPr bwMode="auto">
            <a:xfrm>
              <a:off x="6153429" y="6018940"/>
              <a:ext cx="361233" cy="159676"/>
            </a:xfrm>
            <a:custGeom>
              <a:avLst/>
              <a:gdLst>
                <a:gd name="T0" fmla="*/ 46 w 58"/>
                <a:gd name="T1" fmla="*/ 0 h 26"/>
                <a:gd name="T2" fmla="*/ 39 w 58"/>
                <a:gd name="T3" fmla="*/ 14 h 26"/>
                <a:gd name="T4" fmla="*/ 51 w 58"/>
                <a:gd name="T5" fmla="*/ 14 h 26"/>
                <a:gd name="T6" fmla="*/ 52 w 58"/>
                <a:gd name="T7" fmla="*/ 16 h 26"/>
                <a:gd name="T8" fmla="*/ 58 w 58"/>
                <a:gd name="T9" fmla="*/ 17 h 26"/>
                <a:gd name="T10" fmla="*/ 54 w 58"/>
                <a:gd name="T11" fmla="*/ 17 h 26"/>
                <a:gd name="T12" fmla="*/ 50 w 58"/>
                <a:gd name="T13" fmla="*/ 22 h 26"/>
                <a:gd name="T14" fmla="*/ 47 w 58"/>
                <a:gd name="T15" fmla="*/ 21 h 26"/>
                <a:gd name="T16" fmla="*/ 48 w 58"/>
                <a:gd name="T17" fmla="*/ 19 h 26"/>
                <a:gd name="T18" fmla="*/ 37 w 58"/>
                <a:gd name="T19" fmla="*/ 23 h 26"/>
                <a:gd name="T20" fmla="*/ 34 w 58"/>
                <a:gd name="T21" fmla="*/ 23 h 26"/>
                <a:gd name="T22" fmla="*/ 35 w 58"/>
                <a:gd name="T23" fmla="*/ 19 h 26"/>
                <a:gd name="T24" fmla="*/ 22 w 58"/>
                <a:gd name="T25" fmla="*/ 22 h 26"/>
                <a:gd name="T26" fmla="*/ 7 w 58"/>
                <a:gd name="T27" fmla="*/ 22 h 26"/>
                <a:gd name="T28" fmla="*/ 1 w 58"/>
                <a:gd name="T29" fmla="*/ 19 h 26"/>
                <a:gd name="T30" fmla="*/ 3 w 58"/>
                <a:gd name="T31" fmla="*/ 15 h 26"/>
                <a:gd name="T32" fmla="*/ 9 w 58"/>
                <a:gd name="T33" fmla="*/ 15 h 26"/>
                <a:gd name="T34" fmla="*/ 8 w 58"/>
                <a:gd name="T35" fmla="*/ 18 h 26"/>
                <a:gd name="T36" fmla="*/ 14 w 58"/>
                <a:gd name="T37" fmla="*/ 15 h 26"/>
                <a:gd name="T38" fmla="*/ 15 w 58"/>
                <a:gd name="T39" fmla="*/ 18 h 26"/>
                <a:gd name="T40" fmla="*/ 22 w 58"/>
                <a:gd name="T41" fmla="*/ 15 h 26"/>
                <a:gd name="T42" fmla="*/ 22 w 58"/>
                <a:gd name="T43" fmla="*/ 16 h 26"/>
                <a:gd name="T44" fmla="*/ 20 w 58"/>
                <a:gd name="T45" fmla="*/ 19 h 26"/>
                <a:gd name="T46" fmla="*/ 28 w 58"/>
                <a:gd name="T47" fmla="*/ 14 h 26"/>
                <a:gd name="T48" fmla="*/ 28 w 58"/>
                <a:gd name="T49" fmla="*/ 16 h 26"/>
                <a:gd name="T50" fmla="*/ 46 w 58"/>
                <a:gd name="T51" fmla="*/ 0 h 26"/>
                <a:gd name="T52" fmla="*/ 42 w 58"/>
                <a:gd name="T53" fmla="*/ 8 h 26"/>
                <a:gd name="T54" fmla="*/ 44 w 58"/>
                <a:gd name="T55" fmla="*/ 5 h 26"/>
                <a:gd name="T56" fmla="*/ 42 w 58"/>
                <a:gd name="T5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26">
                  <a:moveTo>
                    <a:pt x="46" y="0"/>
                  </a:moveTo>
                  <a:cubicBezTo>
                    <a:pt x="49" y="8"/>
                    <a:pt x="42" y="10"/>
                    <a:pt x="39" y="14"/>
                  </a:cubicBezTo>
                  <a:cubicBezTo>
                    <a:pt x="44" y="16"/>
                    <a:pt x="48" y="17"/>
                    <a:pt x="51" y="14"/>
                  </a:cubicBezTo>
                  <a:cubicBezTo>
                    <a:pt x="51" y="15"/>
                    <a:pt x="52" y="14"/>
                    <a:pt x="52" y="16"/>
                  </a:cubicBezTo>
                  <a:cubicBezTo>
                    <a:pt x="54" y="16"/>
                    <a:pt x="58" y="14"/>
                    <a:pt x="58" y="17"/>
                  </a:cubicBezTo>
                  <a:cubicBezTo>
                    <a:pt x="57" y="18"/>
                    <a:pt x="55" y="18"/>
                    <a:pt x="54" y="17"/>
                  </a:cubicBezTo>
                  <a:cubicBezTo>
                    <a:pt x="52" y="18"/>
                    <a:pt x="52" y="21"/>
                    <a:pt x="50" y="22"/>
                  </a:cubicBezTo>
                  <a:cubicBezTo>
                    <a:pt x="49" y="22"/>
                    <a:pt x="49" y="21"/>
                    <a:pt x="47" y="21"/>
                  </a:cubicBezTo>
                  <a:cubicBezTo>
                    <a:pt x="48" y="20"/>
                    <a:pt x="47" y="20"/>
                    <a:pt x="48" y="19"/>
                  </a:cubicBezTo>
                  <a:cubicBezTo>
                    <a:pt x="44" y="19"/>
                    <a:pt x="37" y="17"/>
                    <a:pt x="37" y="23"/>
                  </a:cubicBezTo>
                  <a:cubicBezTo>
                    <a:pt x="36" y="23"/>
                    <a:pt x="35" y="23"/>
                    <a:pt x="34" y="23"/>
                  </a:cubicBezTo>
                  <a:cubicBezTo>
                    <a:pt x="34" y="21"/>
                    <a:pt x="34" y="20"/>
                    <a:pt x="35" y="19"/>
                  </a:cubicBezTo>
                  <a:cubicBezTo>
                    <a:pt x="32" y="18"/>
                    <a:pt x="26" y="26"/>
                    <a:pt x="22" y="22"/>
                  </a:cubicBezTo>
                  <a:cubicBezTo>
                    <a:pt x="17" y="24"/>
                    <a:pt x="12" y="19"/>
                    <a:pt x="7" y="22"/>
                  </a:cubicBezTo>
                  <a:cubicBezTo>
                    <a:pt x="5" y="20"/>
                    <a:pt x="3" y="20"/>
                    <a:pt x="1" y="19"/>
                  </a:cubicBezTo>
                  <a:cubicBezTo>
                    <a:pt x="0" y="17"/>
                    <a:pt x="2" y="16"/>
                    <a:pt x="3" y="15"/>
                  </a:cubicBezTo>
                  <a:cubicBezTo>
                    <a:pt x="6" y="17"/>
                    <a:pt x="6" y="14"/>
                    <a:pt x="9" y="15"/>
                  </a:cubicBezTo>
                  <a:cubicBezTo>
                    <a:pt x="10" y="16"/>
                    <a:pt x="9" y="17"/>
                    <a:pt x="8" y="18"/>
                  </a:cubicBezTo>
                  <a:cubicBezTo>
                    <a:pt x="11" y="18"/>
                    <a:pt x="11" y="15"/>
                    <a:pt x="14" y="15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7" y="17"/>
                    <a:pt x="18" y="14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8"/>
                    <a:pt x="21" y="18"/>
                    <a:pt x="20" y="19"/>
                  </a:cubicBezTo>
                  <a:cubicBezTo>
                    <a:pt x="24" y="19"/>
                    <a:pt x="23" y="13"/>
                    <a:pt x="28" y="14"/>
                  </a:cubicBezTo>
                  <a:cubicBezTo>
                    <a:pt x="28" y="14"/>
                    <a:pt x="28" y="15"/>
                    <a:pt x="28" y="16"/>
                  </a:cubicBezTo>
                  <a:cubicBezTo>
                    <a:pt x="40" y="18"/>
                    <a:pt x="37" y="2"/>
                    <a:pt x="46" y="0"/>
                  </a:cubicBezTo>
                  <a:close/>
                  <a:moveTo>
                    <a:pt x="42" y="8"/>
                  </a:moveTo>
                  <a:cubicBezTo>
                    <a:pt x="43" y="8"/>
                    <a:pt x="45" y="4"/>
                    <a:pt x="44" y="5"/>
                  </a:cubicBezTo>
                  <a:cubicBezTo>
                    <a:pt x="43" y="6"/>
                    <a:pt x="41" y="7"/>
                    <a:pt x="4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6" name="Freeform 477"/>
            <p:cNvSpPr>
              <a:spLocks noEditPoints="1"/>
            </p:cNvSpPr>
            <p:nvPr/>
          </p:nvSpPr>
          <p:spPr bwMode="auto">
            <a:xfrm>
              <a:off x="7430835" y="5429974"/>
              <a:ext cx="212029" cy="227735"/>
            </a:xfrm>
            <a:custGeom>
              <a:avLst/>
              <a:gdLst>
                <a:gd name="T0" fmla="*/ 1 w 34"/>
                <a:gd name="T1" fmla="*/ 35 h 37"/>
                <a:gd name="T2" fmla="*/ 4 w 34"/>
                <a:gd name="T3" fmla="*/ 20 h 37"/>
                <a:gd name="T4" fmla="*/ 20 w 34"/>
                <a:gd name="T5" fmla="*/ 0 h 37"/>
                <a:gd name="T6" fmla="*/ 28 w 34"/>
                <a:gd name="T7" fmla="*/ 2 h 37"/>
                <a:gd name="T8" fmla="*/ 20 w 34"/>
                <a:gd name="T9" fmla="*/ 25 h 37"/>
                <a:gd name="T10" fmla="*/ 10 w 34"/>
                <a:gd name="T11" fmla="*/ 31 h 37"/>
                <a:gd name="T12" fmla="*/ 1 w 34"/>
                <a:gd name="T13" fmla="*/ 35 h 37"/>
                <a:gd name="T14" fmla="*/ 18 w 34"/>
                <a:gd name="T15" fmla="*/ 9 h 37"/>
                <a:gd name="T16" fmla="*/ 20 w 34"/>
                <a:gd name="T17" fmla="*/ 9 h 37"/>
                <a:gd name="T18" fmla="*/ 21 w 34"/>
                <a:gd name="T19" fmla="*/ 6 h 37"/>
                <a:gd name="T20" fmla="*/ 18 w 34"/>
                <a:gd name="T21" fmla="*/ 9 h 37"/>
                <a:gd name="T22" fmla="*/ 11 w 34"/>
                <a:gd name="T23" fmla="*/ 13 h 37"/>
                <a:gd name="T24" fmla="*/ 17 w 34"/>
                <a:gd name="T25" fmla="*/ 5 h 37"/>
                <a:gd name="T26" fmla="*/ 11 w 34"/>
                <a:gd name="T27" fmla="*/ 13 h 37"/>
                <a:gd name="T28" fmla="*/ 18 w 34"/>
                <a:gd name="T29" fmla="*/ 18 h 37"/>
                <a:gd name="T30" fmla="*/ 21 w 34"/>
                <a:gd name="T31" fmla="*/ 14 h 37"/>
                <a:gd name="T32" fmla="*/ 18 w 34"/>
                <a:gd name="T33" fmla="*/ 18 h 37"/>
                <a:gd name="T34" fmla="*/ 9 w 34"/>
                <a:gd name="T35" fmla="*/ 21 h 37"/>
                <a:gd name="T36" fmla="*/ 10 w 34"/>
                <a:gd name="T37" fmla="*/ 21 h 37"/>
                <a:gd name="T38" fmla="*/ 10 w 34"/>
                <a:gd name="T39" fmla="*/ 17 h 37"/>
                <a:gd name="T40" fmla="*/ 9 w 34"/>
                <a:gd name="T41" fmla="*/ 21 h 37"/>
                <a:gd name="T42" fmla="*/ 7 w 34"/>
                <a:gd name="T43" fmla="*/ 22 h 37"/>
                <a:gd name="T44" fmla="*/ 6 w 34"/>
                <a:gd name="T45" fmla="*/ 27 h 37"/>
                <a:gd name="T46" fmla="*/ 12 w 34"/>
                <a:gd name="T47" fmla="*/ 23 h 37"/>
                <a:gd name="T48" fmla="*/ 7 w 34"/>
                <a:gd name="T4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7">
                  <a:moveTo>
                    <a:pt x="1" y="35"/>
                  </a:moveTo>
                  <a:cubicBezTo>
                    <a:pt x="0" y="32"/>
                    <a:pt x="2" y="26"/>
                    <a:pt x="4" y="20"/>
                  </a:cubicBezTo>
                  <a:cubicBezTo>
                    <a:pt x="7" y="10"/>
                    <a:pt x="11" y="0"/>
                    <a:pt x="20" y="0"/>
                  </a:cubicBezTo>
                  <a:cubicBezTo>
                    <a:pt x="22" y="0"/>
                    <a:pt x="26" y="1"/>
                    <a:pt x="28" y="2"/>
                  </a:cubicBezTo>
                  <a:cubicBezTo>
                    <a:pt x="34" y="7"/>
                    <a:pt x="28" y="19"/>
                    <a:pt x="20" y="25"/>
                  </a:cubicBezTo>
                  <a:cubicBezTo>
                    <a:pt x="18" y="27"/>
                    <a:pt x="14" y="28"/>
                    <a:pt x="10" y="31"/>
                  </a:cubicBezTo>
                  <a:cubicBezTo>
                    <a:pt x="7" y="33"/>
                    <a:pt x="4" y="37"/>
                    <a:pt x="1" y="35"/>
                  </a:cubicBezTo>
                  <a:close/>
                  <a:moveTo>
                    <a:pt x="18" y="9"/>
                  </a:moveTo>
                  <a:cubicBezTo>
                    <a:pt x="19" y="9"/>
                    <a:pt x="19" y="9"/>
                    <a:pt x="20" y="9"/>
                  </a:cubicBezTo>
                  <a:cubicBezTo>
                    <a:pt x="21" y="8"/>
                    <a:pt x="22" y="7"/>
                    <a:pt x="21" y="6"/>
                  </a:cubicBezTo>
                  <a:cubicBezTo>
                    <a:pt x="20" y="8"/>
                    <a:pt x="19" y="8"/>
                    <a:pt x="18" y="9"/>
                  </a:cubicBezTo>
                  <a:close/>
                  <a:moveTo>
                    <a:pt x="11" y="13"/>
                  </a:moveTo>
                  <a:cubicBezTo>
                    <a:pt x="13" y="11"/>
                    <a:pt x="17" y="8"/>
                    <a:pt x="17" y="5"/>
                  </a:cubicBezTo>
                  <a:cubicBezTo>
                    <a:pt x="14" y="7"/>
                    <a:pt x="11" y="10"/>
                    <a:pt x="11" y="13"/>
                  </a:cubicBezTo>
                  <a:close/>
                  <a:moveTo>
                    <a:pt x="18" y="18"/>
                  </a:moveTo>
                  <a:cubicBezTo>
                    <a:pt x="20" y="17"/>
                    <a:pt x="21" y="16"/>
                    <a:pt x="21" y="14"/>
                  </a:cubicBezTo>
                  <a:cubicBezTo>
                    <a:pt x="20" y="14"/>
                    <a:pt x="18" y="17"/>
                    <a:pt x="18" y="18"/>
                  </a:cubicBezTo>
                  <a:close/>
                  <a:moveTo>
                    <a:pt x="9" y="21"/>
                  </a:moveTo>
                  <a:cubicBezTo>
                    <a:pt x="9" y="21"/>
                    <a:pt x="10" y="21"/>
                    <a:pt x="10" y="21"/>
                  </a:cubicBezTo>
                  <a:cubicBezTo>
                    <a:pt x="11" y="20"/>
                    <a:pt x="11" y="18"/>
                    <a:pt x="10" y="17"/>
                  </a:cubicBezTo>
                  <a:cubicBezTo>
                    <a:pt x="9" y="18"/>
                    <a:pt x="8" y="20"/>
                    <a:pt x="9" y="21"/>
                  </a:cubicBezTo>
                  <a:close/>
                  <a:moveTo>
                    <a:pt x="7" y="22"/>
                  </a:moveTo>
                  <a:cubicBezTo>
                    <a:pt x="7" y="24"/>
                    <a:pt x="5" y="26"/>
                    <a:pt x="6" y="27"/>
                  </a:cubicBezTo>
                  <a:cubicBezTo>
                    <a:pt x="8" y="27"/>
                    <a:pt x="13" y="25"/>
                    <a:pt x="12" y="23"/>
                  </a:cubicBezTo>
                  <a:cubicBezTo>
                    <a:pt x="10" y="23"/>
                    <a:pt x="9" y="24"/>
                    <a:pt x="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7" name="Freeform 478"/>
            <p:cNvSpPr>
              <a:spLocks noEditPoints="1"/>
            </p:cNvSpPr>
            <p:nvPr/>
          </p:nvSpPr>
          <p:spPr bwMode="auto">
            <a:xfrm>
              <a:off x="7556481" y="5516355"/>
              <a:ext cx="358616" cy="222500"/>
            </a:xfrm>
            <a:custGeom>
              <a:avLst/>
              <a:gdLst>
                <a:gd name="T0" fmla="*/ 0 w 58"/>
                <a:gd name="T1" fmla="*/ 32 h 36"/>
                <a:gd name="T2" fmla="*/ 15 w 58"/>
                <a:gd name="T3" fmla="*/ 17 h 36"/>
                <a:gd name="T4" fmla="*/ 47 w 58"/>
                <a:gd name="T5" fmla="*/ 6 h 36"/>
                <a:gd name="T6" fmla="*/ 55 w 58"/>
                <a:gd name="T7" fmla="*/ 14 h 36"/>
                <a:gd name="T8" fmla="*/ 30 w 58"/>
                <a:gd name="T9" fmla="*/ 34 h 36"/>
                <a:gd name="T10" fmla="*/ 15 w 58"/>
                <a:gd name="T11" fmla="*/ 34 h 36"/>
                <a:gd name="T12" fmla="*/ 0 w 58"/>
                <a:gd name="T13" fmla="*/ 32 h 36"/>
                <a:gd name="T14" fmla="*/ 39 w 58"/>
                <a:gd name="T15" fmla="*/ 14 h 36"/>
                <a:gd name="T16" fmla="*/ 40 w 58"/>
                <a:gd name="T17" fmla="*/ 16 h 36"/>
                <a:gd name="T18" fmla="*/ 43 w 58"/>
                <a:gd name="T19" fmla="*/ 13 h 36"/>
                <a:gd name="T20" fmla="*/ 39 w 58"/>
                <a:gd name="T21" fmla="*/ 14 h 36"/>
                <a:gd name="T22" fmla="*/ 28 w 58"/>
                <a:gd name="T23" fmla="*/ 14 h 36"/>
                <a:gd name="T24" fmla="*/ 40 w 58"/>
                <a:gd name="T25" fmla="*/ 10 h 36"/>
                <a:gd name="T26" fmla="*/ 28 w 58"/>
                <a:gd name="T27" fmla="*/ 14 h 36"/>
                <a:gd name="T28" fmla="*/ 32 w 58"/>
                <a:gd name="T29" fmla="*/ 25 h 36"/>
                <a:gd name="T30" fmla="*/ 38 w 58"/>
                <a:gd name="T31" fmla="*/ 22 h 36"/>
                <a:gd name="T32" fmla="*/ 32 w 58"/>
                <a:gd name="T33" fmla="*/ 25 h 36"/>
                <a:gd name="T34" fmla="*/ 20 w 58"/>
                <a:gd name="T35" fmla="*/ 21 h 36"/>
                <a:gd name="T36" fmla="*/ 21 w 58"/>
                <a:gd name="T37" fmla="*/ 22 h 36"/>
                <a:gd name="T38" fmla="*/ 24 w 58"/>
                <a:gd name="T39" fmla="*/ 18 h 36"/>
                <a:gd name="T40" fmla="*/ 20 w 58"/>
                <a:gd name="T41" fmla="*/ 21 h 36"/>
                <a:gd name="T42" fmla="*/ 17 w 58"/>
                <a:gd name="T43" fmla="*/ 22 h 36"/>
                <a:gd name="T44" fmla="*/ 13 w 58"/>
                <a:gd name="T45" fmla="*/ 27 h 36"/>
                <a:gd name="T46" fmla="*/ 22 w 58"/>
                <a:gd name="T47" fmla="*/ 25 h 36"/>
                <a:gd name="T48" fmla="*/ 17 w 58"/>
                <a:gd name="T4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36">
                  <a:moveTo>
                    <a:pt x="0" y="32"/>
                  </a:moveTo>
                  <a:cubicBezTo>
                    <a:pt x="2" y="28"/>
                    <a:pt x="9" y="22"/>
                    <a:pt x="15" y="17"/>
                  </a:cubicBezTo>
                  <a:cubicBezTo>
                    <a:pt x="25" y="8"/>
                    <a:pt x="37" y="0"/>
                    <a:pt x="47" y="6"/>
                  </a:cubicBezTo>
                  <a:cubicBezTo>
                    <a:pt x="49" y="7"/>
                    <a:pt x="54" y="11"/>
                    <a:pt x="55" y="14"/>
                  </a:cubicBezTo>
                  <a:cubicBezTo>
                    <a:pt x="58" y="24"/>
                    <a:pt x="43" y="33"/>
                    <a:pt x="30" y="34"/>
                  </a:cubicBezTo>
                  <a:cubicBezTo>
                    <a:pt x="26" y="35"/>
                    <a:pt x="20" y="33"/>
                    <a:pt x="15" y="34"/>
                  </a:cubicBezTo>
                  <a:cubicBezTo>
                    <a:pt x="10" y="34"/>
                    <a:pt x="3" y="36"/>
                    <a:pt x="0" y="32"/>
                  </a:cubicBezTo>
                  <a:close/>
                  <a:moveTo>
                    <a:pt x="39" y="14"/>
                  </a:moveTo>
                  <a:cubicBezTo>
                    <a:pt x="39" y="15"/>
                    <a:pt x="40" y="15"/>
                    <a:pt x="40" y="16"/>
                  </a:cubicBezTo>
                  <a:cubicBezTo>
                    <a:pt x="42" y="16"/>
                    <a:pt x="44" y="15"/>
                    <a:pt x="43" y="13"/>
                  </a:cubicBezTo>
                  <a:cubicBezTo>
                    <a:pt x="41" y="14"/>
                    <a:pt x="40" y="14"/>
                    <a:pt x="39" y="14"/>
                  </a:cubicBezTo>
                  <a:close/>
                  <a:moveTo>
                    <a:pt x="28" y="14"/>
                  </a:moveTo>
                  <a:cubicBezTo>
                    <a:pt x="32" y="13"/>
                    <a:pt x="38" y="13"/>
                    <a:pt x="40" y="10"/>
                  </a:cubicBezTo>
                  <a:cubicBezTo>
                    <a:pt x="36" y="9"/>
                    <a:pt x="30" y="11"/>
                    <a:pt x="28" y="14"/>
                  </a:cubicBezTo>
                  <a:close/>
                  <a:moveTo>
                    <a:pt x="32" y="25"/>
                  </a:moveTo>
                  <a:cubicBezTo>
                    <a:pt x="34" y="25"/>
                    <a:pt x="37" y="24"/>
                    <a:pt x="38" y="22"/>
                  </a:cubicBezTo>
                  <a:cubicBezTo>
                    <a:pt x="37" y="22"/>
                    <a:pt x="32" y="23"/>
                    <a:pt x="32" y="25"/>
                  </a:cubicBezTo>
                  <a:close/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3" y="22"/>
                    <a:pt x="24" y="20"/>
                    <a:pt x="24" y="18"/>
                  </a:cubicBezTo>
                  <a:cubicBezTo>
                    <a:pt x="22" y="19"/>
                    <a:pt x="20" y="20"/>
                    <a:pt x="20" y="21"/>
                  </a:cubicBezTo>
                  <a:close/>
                  <a:moveTo>
                    <a:pt x="17" y="22"/>
                  </a:moveTo>
                  <a:cubicBezTo>
                    <a:pt x="15" y="23"/>
                    <a:pt x="12" y="24"/>
                    <a:pt x="13" y="27"/>
                  </a:cubicBezTo>
                  <a:cubicBezTo>
                    <a:pt x="15" y="27"/>
                    <a:pt x="21" y="29"/>
                    <a:pt x="22" y="25"/>
                  </a:cubicBezTo>
                  <a:cubicBezTo>
                    <a:pt x="20" y="25"/>
                    <a:pt x="18" y="25"/>
                    <a:pt x="1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8" name="Freeform 479"/>
            <p:cNvSpPr>
              <a:spLocks noEditPoints="1"/>
            </p:cNvSpPr>
            <p:nvPr/>
          </p:nvSpPr>
          <p:spPr bwMode="auto">
            <a:xfrm>
              <a:off x="3462505" y="5149886"/>
              <a:ext cx="502585" cy="507821"/>
            </a:xfrm>
            <a:custGeom>
              <a:avLst/>
              <a:gdLst>
                <a:gd name="T0" fmla="*/ 78 w 81"/>
                <a:gd name="T1" fmla="*/ 26 h 82"/>
                <a:gd name="T2" fmla="*/ 66 w 81"/>
                <a:gd name="T3" fmla="*/ 68 h 82"/>
                <a:gd name="T4" fmla="*/ 32 w 81"/>
                <a:gd name="T5" fmla="*/ 80 h 82"/>
                <a:gd name="T6" fmla="*/ 23 w 81"/>
                <a:gd name="T7" fmla="*/ 75 h 82"/>
                <a:gd name="T8" fmla="*/ 18 w 81"/>
                <a:gd name="T9" fmla="*/ 72 h 82"/>
                <a:gd name="T10" fmla="*/ 4 w 81"/>
                <a:gd name="T11" fmla="*/ 31 h 82"/>
                <a:gd name="T12" fmla="*/ 17 w 81"/>
                <a:gd name="T13" fmla="*/ 10 h 82"/>
                <a:gd name="T14" fmla="*/ 25 w 81"/>
                <a:gd name="T15" fmla="*/ 5 h 82"/>
                <a:gd name="T16" fmla="*/ 47 w 81"/>
                <a:gd name="T17" fmla="*/ 1 h 82"/>
                <a:gd name="T18" fmla="*/ 70 w 81"/>
                <a:gd name="T19" fmla="*/ 15 h 82"/>
                <a:gd name="T20" fmla="*/ 78 w 81"/>
                <a:gd name="T21" fmla="*/ 26 h 82"/>
                <a:gd name="T22" fmla="*/ 22 w 81"/>
                <a:gd name="T23" fmla="*/ 11 h 82"/>
                <a:gd name="T24" fmla="*/ 8 w 81"/>
                <a:gd name="T25" fmla="*/ 30 h 82"/>
                <a:gd name="T26" fmla="*/ 15 w 81"/>
                <a:gd name="T27" fmla="*/ 66 h 82"/>
                <a:gd name="T28" fmla="*/ 30 w 81"/>
                <a:gd name="T29" fmla="*/ 76 h 82"/>
                <a:gd name="T30" fmla="*/ 60 w 81"/>
                <a:gd name="T31" fmla="*/ 70 h 82"/>
                <a:gd name="T32" fmla="*/ 73 w 81"/>
                <a:gd name="T33" fmla="*/ 54 h 82"/>
                <a:gd name="T34" fmla="*/ 77 w 81"/>
                <a:gd name="T35" fmla="*/ 40 h 82"/>
                <a:gd name="T36" fmla="*/ 63 w 81"/>
                <a:gd name="T37" fmla="*/ 13 h 82"/>
                <a:gd name="T38" fmla="*/ 40 w 81"/>
                <a:gd name="T39" fmla="*/ 5 h 82"/>
                <a:gd name="T40" fmla="*/ 22 w 81"/>
                <a:gd name="T41" fmla="*/ 1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82">
                  <a:moveTo>
                    <a:pt x="78" y="26"/>
                  </a:moveTo>
                  <a:cubicBezTo>
                    <a:pt x="81" y="42"/>
                    <a:pt x="76" y="58"/>
                    <a:pt x="66" y="68"/>
                  </a:cubicBezTo>
                  <a:cubicBezTo>
                    <a:pt x="57" y="77"/>
                    <a:pt x="47" y="82"/>
                    <a:pt x="32" y="80"/>
                  </a:cubicBezTo>
                  <a:cubicBezTo>
                    <a:pt x="28" y="79"/>
                    <a:pt x="27" y="77"/>
                    <a:pt x="23" y="75"/>
                  </a:cubicBezTo>
                  <a:cubicBezTo>
                    <a:pt x="21" y="74"/>
                    <a:pt x="19" y="73"/>
                    <a:pt x="18" y="72"/>
                  </a:cubicBezTo>
                  <a:cubicBezTo>
                    <a:pt x="6" y="64"/>
                    <a:pt x="0" y="48"/>
                    <a:pt x="4" y="31"/>
                  </a:cubicBezTo>
                  <a:cubicBezTo>
                    <a:pt x="6" y="24"/>
                    <a:pt x="12" y="13"/>
                    <a:pt x="17" y="10"/>
                  </a:cubicBezTo>
                  <a:cubicBezTo>
                    <a:pt x="19" y="8"/>
                    <a:pt x="23" y="6"/>
                    <a:pt x="25" y="5"/>
                  </a:cubicBezTo>
                  <a:cubicBezTo>
                    <a:pt x="30" y="3"/>
                    <a:pt x="40" y="0"/>
                    <a:pt x="47" y="1"/>
                  </a:cubicBezTo>
                  <a:cubicBezTo>
                    <a:pt x="56" y="4"/>
                    <a:pt x="64" y="9"/>
                    <a:pt x="70" y="15"/>
                  </a:cubicBezTo>
                  <a:cubicBezTo>
                    <a:pt x="74" y="18"/>
                    <a:pt x="74" y="22"/>
                    <a:pt x="78" y="26"/>
                  </a:cubicBezTo>
                  <a:close/>
                  <a:moveTo>
                    <a:pt x="22" y="11"/>
                  </a:moveTo>
                  <a:cubicBezTo>
                    <a:pt x="17" y="15"/>
                    <a:pt x="10" y="23"/>
                    <a:pt x="8" y="30"/>
                  </a:cubicBezTo>
                  <a:cubicBezTo>
                    <a:pt x="4" y="42"/>
                    <a:pt x="7" y="58"/>
                    <a:pt x="15" y="66"/>
                  </a:cubicBezTo>
                  <a:cubicBezTo>
                    <a:pt x="18" y="69"/>
                    <a:pt x="26" y="75"/>
                    <a:pt x="30" y="76"/>
                  </a:cubicBezTo>
                  <a:cubicBezTo>
                    <a:pt x="41" y="80"/>
                    <a:pt x="54" y="75"/>
                    <a:pt x="60" y="70"/>
                  </a:cubicBezTo>
                  <a:cubicBezTo>
                    <a:pt x="66" y="66"/>
                    <a:pt x="69" y="61"/>
                    <a:pt x="73" y="54"/>
                  </a:cubicBezTo>
                  <a:cubicBezTo>
                    <a:pt x="74" y="50"/>
                    <a:pt x="76" y="44"/>
                    <a:pt x="77" y="40"/>
                  </a:cubicBezTo>
                  <a:cubicBezTo>
                    <a:pt x="78" y="29"/>
                    <a:pt x="71" y="19"/>
                    <a:pt x="63" y="13"/>
                  </a:cubicBezTo>
                  <a:cubicBezTo>
                    <a:pt x="58" y="9"/>
                    <a:pt x="47" y="4"/>
                    <a:pt x="40" y="5"/>
                  </a:cubicBezTo>
                  <a:cubicBezTo>
                    <a:pt x="33" y="6"/>
                    <a:pt x="27" y="8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9" name="Freeform 480"/>
            <p:cNvSpPr/>
            <p:nvPr/>
          </p:nvSpPr>
          <p:spPr bwMode="auto">
            <a:xfrm>
              <a:off x="3755680" y="5304327"/>
              <a:ext cx="86383" cy="86383"/>
            </a:xfrm>
            <a:custGeom>
              <a:avLst/>
              <a:gdLst>
                <a:gd name="T0" fmla="*/ 7 w 14"/>
                <a:gd name="T1" fmla="*/ 1 h 14"/>
                <a:gd name="T2" fmla="*/ 6 w 14"/>
                <a:gd name="T3" fmla="*/ 12 h 14"/>
                <a:gd name="T4" fmla="*/ 7 w 14"/>
                <a:gd name="T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7" y="1"/>
                  </a:moveTo>
                  <a:cubicBezTo>
                    <a:pt x="13" y="0"/>
                    <a:pt x="14" y="14"/>
                    <a:pt x="6" y="12"/>
                  </a:cubicBezTo>
                  <a:cubicBezTo>
                    <a:pt x="0" y="11"/>
                    <a:pt x="2" y="3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0" name="Freeform 481"/>
            <p:cNvSpPr/>
            <p:nvPr/>
          </p:nvSpPr>
          <p:spPr bwMode="auto">
            <a:xfrm>
              <a:off x="3569827" y="5304327"/>
              <a:ext cx="78529" cy="107324"/>
            </a:xfrm>
            <a:custGeom>
              <a:avLst/>
              <a:gdLst>
                <a:gd name="T0" fmla="*/ 2 w 13"/>
                <a:gd name="T1" fmla="*/ 5 h 17"/>
                <a:gd name="T2" fmla="*/ 12 w 13"/>
                <a:gd name="T3" fmla="*/ 6 h 17"/>
                <a:gd name="T4" fmla="*/ 2 w 13"/>
                <a:gd name="T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7">
                  <a:moveTo>
                    <a:pt x="2" y="5"/>
                  </a:moveTo>
                  <a:cubicBezTo>
                    <a:pt x="4" y="0"/>
                    <a:pt x="11" y="2"/>
                    <a:pt x="12" y="6"/>
                  </a:cubicBezTo>
                  <a:cubicBezTo>
                    <a:pt x="13" y="14"/>
                    <a:pt x="0" y="17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1" name="Freeform 482"/>
            <p:cNvSpPr/>
            <p:nvPr/>
          </p:nvSpPr>
          <p:spPr bwMode="auto">
            <a:xfrm>
              <a:off x="3561975" y="5453531"/>
              <a:ext cx="298410" cy="94235"/>
            </a:xfrm>
            <a:custGeom>
              <a:avLst/>
              <a:gdLst>
                <a:gd name="T0" fmla="*/ 46 w 48"/>
                <a:gd name="T1" fmla="*/ 1 h 15"/>
                <a:gd name="T2" fmla="*/ 41 w 48"/>
                <a:gd name="T3" fmla="*/ 9 h 15"/>
                <a:gd name="T4" fmla="*/ 0 w 48"/>
                <a:gd name="T5" fmla="*/ 2 h 15"/>
                <a:gd name="T6" fmla="*/ 10 w 48"/>
                <a:gd name="T7" fmla="*/ 7 h 15"/>
                <a:gd name="T8" fmla="*/ 44 w 48"/>
                <a:gd name="T9" fmla="*/ 1 h 15"/>
                <a:gd name="T10" fmla="*/ 46 w 48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5">
                  <a:moveTo>
                    <a:pt x="46" y="1"/>
                  </a:moveTo>
                  <a:cubicBezTo>
                    <a:pt x="48" y="5"/>
                    <a:pt x="42" y="6"/>
                    <a:pt x="41" y="9"/>
                  </a:cubicBezTo>
                  <a:cubicBezTo>
                    <a:pt x="29" y="15"/>
                    <a:pt x="5" y="15"/>
                    <a:pt x="0" y="2"/>
                  </a:cubicBezTo>
                  <a:cubicBezTo>
                    <a:pt x="4" y="0"/>
                    <a:pt x="6" y="6"/>
                    <a:pt x="10" y="7"/>
                  </a:cubicBezTo>
                  <a:cubicBezTo>
                    <a:pt x="22" y="12"/>
                    <a:pt x="36" y="8"/>
                    <a:pt x="44" y="1"/>
                  </a:cubicBezTo>
                  <a:cubicBezTo>
                    <a:pt x="45" y="1"/>
                    <a:pt x="45" y="1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9" name="Freeform 504"/>
            <p:cNvSpPr/>
            <p:nvPr/>
          </p:nvSpPr>
          <p:spPr bwMode="auto">
            <a:xfrm>
              <a:off x="2224365" y="6105322"/>
              <a:ext cx="141352" cy="162293"/>
            </a:xfrm>
            <a:custGeom>
              <a:avLst/>
              <a:gdLst>
                <a:gd name="T0" fmla="*/ 16 w 23"/>
                <a:gd name="T1" fmla="*/ 3 h 26"/>
                <a:gd name="T2" fmla="*/ 23 w 23"/>
                <a:gd name="T3" fmla="*/ 2 h 26"/>
                <a:gd name="T4" fmla="*/ 16 w 23"/>
                <a:gd name="T5" fmla="*/ 5 h 26"/>
                <a:gd name="T6" fmla="*/ 9 w 23"/>
                <a:gd name="T7" fmla="*/ 21 h 26"/>
                <a:gd name="T8" fmla="*/ 7 w 23"/>
                <a:gd name="T9" fmla="*/ 26 h 26"/>
                <a:gd name="T10" fmla="*/ 13 w 23"/>
                <a:gd name="T11" fmla="*/ 6 h 26"/>
                <a:gd name="T12" fmla="*/ 1 w 23"/>
                <a:gd name="T13" fmla="*/ 10 h 26"/>
                <a:gd name="T14" fmla="*/ 5 w 23"/>
                <a:gd name="T15" fmla="*/ 7 h 26"/>
                <a:gd name="T16" fmla="*/ 14 w 23"/>
                <a:gd name="T17" fmla="*/ 4 h 26"/>
                <a:gd name="T18" fmla="*/ 16 w 23"/>
                <a:gd name="T1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6">
                  <a:moveTo>
                    <a:pt x="16" y="3"/>
                  </a:moveTo>
                  <a:cubicBezTo>
                    <a:pt x="19" y="2"/>
                    <a:pt x="21" y="1"/>
                    <a:pt x="23" y="2"/>
                  </a:cubicBezTo>
                  <a:cubicBezTo>
                    <a:pt x="22" y="6"/>
                    <a:pt x="18" y="3"/>
                    <a:pt x="16" y="5"/>
                  </a:cubicBezTo>
                  <a:cubicBezTo>
                    <a:pt x="13" y="7"/>
                    <a:pt x="10" y="17"/>
                    <a:pt x="9" y="21"/>
                  </a:cubicBezTo>
                  <a:cubicBezTo>
                    <a:pt x="9" y="23"/>
                    <a:pt x="9" y="26"/>
                    <a:pt x="7" y="26"/>
                  </a:cubicBezTo>
                  <a:cubicBezTo>
                    <a:pt x="7" y="19"/>
                    <a:pt x="11" y="13"/>
                    <a:pt x="13" y="6"/>
                  </a:cubicBezTo>
                  <a:cubicBezTo>
                    <a:pt x="8" y="7"/>
                    <a:pt x="6" y="9"/>
                    <a:pt x="1" y="10"/>
                  </a:cubicBezTo>
                  <a:cubicBezTo>
                    <a:pt x="0" y="7"/>
                    <a:pt x="3" y="7"/>
                    <a:pt x="5" y="7"/>
                  </a:cubicBezTo>
                  <a:cubicBezTo>
                    <a:pt x="8" y="6"/>
                    <a:pt x="11" y="4"/>
                    <a:pt x="14" y="4"/>
                  </a:cubicBezTo>
                  <a:cubicBezTo>
                    <a:pt x="13" y="2"/>
                    <a:pt x="16" y="0"/>
                    <a:pt x="1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0" name="Freeform 505"/>
            <p:cNvSpPr/>
            <p:nvPr/>
          </p:nvSpPr>
          <p:spPr bwMode="auto">
            <a:xfrm>
              <a:off x="2559422" y="6141969"/>
              <a:ext cx="109941" cy="136117"/>
            </a:xfrm>
            <a:custGeom>
              <a:avLst/>
              <a:gdLst>
                <a:gd name="T0" fmla="*/ 18 w 18"/>
                <a:gd name="T1" fmla="*/ 1 h 22"/>
                <a:gd name="T2" fmla="*/ 11 w 18"/>
                <a:gd name="T3" fmla="*/ 22 h 22"/>
                <a:gd name="T4" fmla="*/ 11 w 18"/>
                <a:gd name="T5" fmla="*/ 14 h 22"/>
                <a:gd name="T6" fmla="*/ 0 w 18"/>
                <a:gd name="T7" fmla="*/ 20 h 22"/>
                <a:gd name="T8" fmla="*/ 5 w 18"/>
                <a:gd name="T9" fmla="*/ 10 h 22"/>
                <a:gd name="T10" fmla="*/ 8 w 18"/>
                <a:gd name="T11" fmla="*/ 13 h 22"/>
                <a:gd name="T12" fmla="*/ 6 w 18"/>
                <a:gd name="T13" fmla="*/ 13 h 22"/>
                <a:gd name="T14" fmla="*/ 2 w 18"/>
                <a:gd name="T15" fmla="*/ 19 h 22"/>
                <a:gd name="T16" fmla="*/ 17 w 18"/>
                <a:gd name="T17" fmla="*/ 0 h 22"/>
                <a:gd name="T18" fmla="*/ 18 w 18"/>
                <a:gd name="T19" fmla="*/ 0 h 22"/>
                <a:gd name="T20" fmla="*/ 18 w 18"/>
                <a:gd name="T21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2">
                  <a:moveTo>
                    <a:pt x="18" y="1"/>
                  </a:moveTo>
                  <a:cubicBezTo>
                    <a:pt x="15" y="7"/>
                    <a:pt x="12" y="14"/>
                    <a:pt x="11" y="22"/>
                  </a:cubicBezTo>
                  <a:cubicBezTo>
                    <a:pt x="7" y="21"/>
                    <a:pt x="11" y="16"/>
                    <a:pt x="11" y="14"/>
                  </a:cubicBezTo>
                  <a:cubicBezTo>
                    <a:pt x="9" y="15"/>
                    <a:pt x="6" y="22"/>
                    <a:pt x="0" y="20"/>
                  </a:cubicBezTo>
                  <a:cubicBezTo>
                    <a:pt x="0" y="16"/>
                    <a:pt x="3" y="13"/>
                    <a:pt x="5" y="10"/>
                  </a:cubicBezTo>
                  <a:cubicBezTo>
                    <a:pt x="7" y="10"/>
                    <a:pt x="9" y="11"/>
                    <a:pt x="8" y="13"/>
                  </a:cubicBezTo>
                  <a:cubicBezTo>
                    <a:pt x="7" y="14"/>
                    <a:pt x="7" y="13"/>
                    <a:pt x="6" y="13"/>
                  </a:cubicBezTo>
                  <a:cubicBezTo>
                    <a:pt x="3" y="14"/>
                    <a:pt x="3" y="16"/>
                    <a:pt x="2" y="19"/>
                  </a:cubicBezTo>
                  <a:cubicBezTo>
                    <a:pt x="10" y="16"/>
                    <a:pt x="13" y="7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1"/>
                    <a:pt x="18" y="1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1" name="Freeform 506"/>
            <p:cNvSpPr/>
            <p:nvPr/>
          </p:nvSpPr>
          <p:spPr bwMode="auto">
            <a:xfrm>
              <a:off x="2904949" y="6123645"/>
              <a:ext cx="143971" cy="149206"/>
            </a:xfrm>
            <a:custGeom>
              <a:avLst/>
              <a:gdLst>
                <a:gd name="T0" fmla="*/ 12 w 23"/>
                <a:gd name="T1" fmla="*/ 16 h 24"/>
                <a:gd name="T2" fmla="*/ 0 w 23"/>
                <a:gd name="T3" fmla="*/ 20 h 24"/>
                <a:gd name="T4" fmla="*/ 11 w 23"/>
                <a:gd name="T5" fmla="*/ 13 h 24"/>
                <a:gd name="T6" fmla="*/ 9 w 23"/>
                <a:gd name="T7" fmla="*/ 13 h 24"/>
                <a:gd name="T8" fmla="*/ 3 w 23"/>
                <a:gd name="T9" fmla="*/ 20 h 24"/>
                <a:gd name="T10" fmla="*/ 14 w 23"/>
                <a:gd name="T11" fmla="*/ 12 h 24"/>
                <a:gd name="T12" fmla="*/ 21 w 23"/>
                <a:gd name="T13" fmla="*/ 0 h 24"/>
                <a:gd name="T14" fmla="*/ 15 w 23"/>
                <a:gd name="T15" fmla="*/ 14 h 24"/>
                <a:gd name="T16" fmla="*/ 12 w 23"/>
                <a:gd name="T17" fmla="*/ 22 h 24"/>
                <a:gd name="T18" fmla="*/ 12 w 23"/>
                <a:gd name="T1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2" y="16"/>
                  </a:moveTo>
                  <a:cubicBezTo>
                    <a:pt x="9" y="18"/>
                    <a:pt x="5" y="24"/>
                    <a:pt x="0" y="20"/>
                  </a:cubicBezTo>
                  <a:cubicBezTo>
                    <a:pt x="1" y="17"/>
                    <a:pt x="8" y="7"/>
                    <a:pt x="11" y="13"/>
                  </a:cubicBezTo>
                  <a:cubicBezTo>
                    <a:pt x="10" y="14"/>
                    <a:pt x="10" y="13"/>
                    <a:pt x="9" y="13"/>
                  </a:cubicBezTo>
                  <a:cubicBezTo>
                    <a:pt x="5" y="14"/>
                    <a:pt x="4" y="17"/>
                    <a:pt x="3" y="20"/>
                  </a:cubicBezTo>
                  <a:cubicBezTo>
                    <a:pt x="9" y="19"/>
                    <a:pt x="11" y="15"/>
                    <a:pt x="14" y="12"/>
                  </a:cubicBezTo>
                  <a:cubicBezTo>
                    <a:pt x="16" y="8"/>
                    <a:pt x="16" y="2"/>
                    <a:pt x="21" y="0"/>
                  </a:cubicBezTo>
                  <a:cubicBezTo>
                    <a:pt x="23" y="6"/>
                    <a:pt x="17" y="10"/>
                    <a:pt x="15" y="14"/>
                  </a:cubicBezTo>
                  <a:cubicBezTo>
                    <a:pt x="14" y="17"/>
                    <a:pt x="14" y="20"/>
                    <a:pt x="12" y="22"/>
                  </a:cubicBezTo>
                  <a:cubicBezTo>
                    <a:pt x="9" y="21"/>
                    <a:pt x="12" y="18"/>
                    <a:pt x="1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2" name="Freeform 507"/>
            <p:cNvSpPr/>
            <p:nvPr/>
          </p:nvSpPr>
          <p:spPr bwMode="auto">
            <a:xfrm>
              <a:off x="3208594" y="6136734"/>
              <a:ext cx="31412" cy="23560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4 h 4"/>
                <a:gd name="T4" fmla="*/ 1 w 5"/>
                <a:gd name="T5" fmla="*/ 4 h 4"/>
                <a:gd name="T6" fmla="*/ 5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1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3" name="Freeform 508"/>
            <p:cNvSpPr>
              <a:spLocks noEditPoints="1"/>
            </p:cNvSpPr>
            <p:nvPr/>
          </p:nvSpPr>
          <p:spPr bwMode="auto">
            <a:xfrm>
              <a:off x="2323835" y="6186468"/>
              <a:ext cx="222500" cy="86383"/>
            </a:xfrm>
            <a:custGeom>
              <a:avLst/>
              <a:gdLst>
                <a:gd name="T0" fmla="*/ 23 w 36"/>
                <a:gd name="T1" fmla="*/ 10 h 14"/>
                <a:gd name="T2" fmla="*/ 12 w 36"/>
                <a:gd name="T3" fmla="*/ 11 h 14"/>
                <a:gd name="T4" fmla="*/ 4 w 36"/>
                <a:gd name="T5" fmla="*/ 12 h 14"/>
                <a:gd name="T6" fmla="*/ 7 w 36"/>
                <a:gd name="T7" fmla="*/ 5 h 14"/>
                <a:gd name="T8" fmla="*/ 5 w 36"/>
                <a:gd name="T9" fmla="*/ 4 h 14"/>
                <a:gd name="T10" fmla="*/ 1 w 36"/>
                <a:gd name="T11" fmla="*/ 7 h 14"/>
                <a:gd name="T12" fmla="*/ 4 w 36"/>
                <a:gd name="T13" fmla="*/ 1 h 14"/>
                <a:gd name="T14" fmla="*/ 7 w 36"/>
                <a:gd name="T15" fmla="*/ 3 h 14"/>
                <a:gd name="T16" fmla="*/ 11 w 36"/>
                <a:gd name="T17" fmla="*/ 1 h 14"/>
                <a:gd name="T18" fmla="*/ 7 w 36"/>
                <a:gd name="T19" fmla="*/ 10 h 14"/>
                <a:gd name="T20" fmla="*/ 18 w 36"/>
                <a:gd name="T21" fmla="*/ 2 h 14"/>
                <a:gd name="T22" fmla="*/ 14 w 36"/>
                <a:gd name="T23" fmla="*/ 10 h 14"/>
                <a:gd name="T24" fmla="*/ 27 w 36"/>
                <a:gd name="T25" fmla="*/ 3 h 14"/>
                <a:gd name="T26" fmla="*/ 36 w 36"/>
                <a:gd name="T27" fmla="*/ 5 h 14"/>
                <a:gd name="T28" fmla="*/ 33 w 36"/>
                <a:gd name="T29" fmla="*/ 13 h 14"/>
                <a:gd name="T30" fmla="*/ 31 w 36"/>
                <a:gd name="T31" fmla="*/ 12 h 14"/>
                <a:gd name="T32" fmla="*/ 33 w 36"/>
                <a:gd name="T33" fmla="*/ 4 h 14"/>
                <a:gd name="T34" fmla="*/ 23 w 36"/>
                <a:gd name="T35" fmla="*/ 14 h 14"/>
                <a:gd name="T36" fmla="*/ 23 w 36"/>
                <a:gd name="T37" fmla="*/ 10 h 14"/>
                <a:gd name="T38" fmla="*/ 15 w 36"/>
                <a:gd name="T39" fmla="*/ 7 h 14"/>
                <a:gd name="T40" fmla="*/ 16 w 36"/>
                <a:gd name="T41" fmla="*/ 5 h 14"/>
                <a:gd name="T42" fmla="*/ 15 w 36"/>
                <a:gd name="T4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14">
                  <a:moveTo>
                    <a:pt x="23" y="10"/>
                  </a:moveTo>
                  <a:cubicBezTo>
                    <a:pt x="20" y="13"/>
                    <a:pt x="15" y="14"/>
                    <a:pt x="12" y="11"/>
                  </a:cubicBezTo>
                  <a:cubicBezTo>
                    <a:pt x="10" y="12"/>
                    <a:pt x="6" y="13"/>
                    <a:pt x="4" y="12"/>
                  </a:cubicBezTo>
                  <a:cubicBezTo>
                    <a:pt x="5" y="9"/>
                    <a:pt x="6" y="7"/>
                    <a:pt x="7" y="5"/>
                  </a:cubicBezTo>
                  <a:cubicBezTo>
                    <a:pt x="7" y="5"/>
                    <a:pt x="5" y="5"/>
                    <a:pt x="5" y="4"/>
                  </a:cubicBezTo>
                  <a:cubicBezTo>
                    <a:pt x="3" y="5"/>
                    <a:pt x="3" y="7"/>
                    <a:pt x="1" y="7"/>
                  </a:cubicBezTo>
                  <a:cubicBezTo>
                    <a:pt x="0" y="5"/>
                    <a:pt x="3" y="3"/>
                    <a:pt x="4" y="1"/>
                  </a:cubicBezTo>
                  <a:cubicBezTo>
                    <a:pt x="5" y="1"/>
                    <a:pt x="6" y="2"/>
                    <a:pt x="7" y="3"/>
                  </a:cubicBezTo>
                  <a:cubicBezTo>
                    <a:pt x="9" y="2"/>
                    <a:pt x="9" y="0"/>
                    <a:pt x="11" y="1"/>
                  </a:cubicBezTo>
                  <a:cubicBezTo>
                    <a:pt x="12" y="5"/>
                    <a:pt x="7" y="6"/>
                    <a:pt x="7" y="10"/>
                  </a:cubicBezTo>
                  <a:cubicBezTo>
                    <a:pt x="14" y="13"/>
                    <a:pt x="12" y="2"/>
                    <a:pt x="18" y="2"/>
                  </a:cubicBezTo>
                  <a:cubicBezTo>
                    <a:pt x="21" y="5"/>
                    <a:pt x="17" y="8"/>
                    <a:pt x="14" y="10"/>
                  </a:cubicBezTo>
                  <a:cubicBezTo>
                    <a:pt x="20" y="13"/>
                    <a:pt x="25" y="7"/>
                    <a:pt x="27" y="3"/>
                  </a:cubicBezTo>
                  <a:cubicBezTo>
                    <a:pt x="30" y="3"/>
                    <a:pt x="34" y="1"/>
                    <a:pt x="36" y="5"/>
                  </a:cubicBezTo>
                  <a:cubicBezTo>
                    <a:pt x="36" y="9"/>
                    <a:pt x="34" y="11"/>
                    <a:pt x="33" y="13"/>
                  </a:cubicBezTo>
                  <a:cubicBezTo>
                    <a:pt x="32" y="13"/>
                    <a:pt x="32" y="12"/>
                    <a:pt x="31" y="12"/>
                  </a:cubicBezTo>
                  <a:cubicBezTo>
                    <a:pt x="32" y="10"/>
                    <a:pt x="36" y="5"/>
                    <a:pt x="33" y="4"/>
                  </a:cubicBezTo>
                  <a:cubicBezTo>
                    <a:pt x="28" y="3"/>
                    <a:pt x="26" y="12"/>
                    <a:pt x="23" y="14"/>
                  </a:cubicBezTo>
                  <a:cubicBezTo>
                    <a:pt x="21" y="14"/>
                    <a:pt x="22" y="11"/>
                    <a:pt x="23" y="10"/>
                  </a:cubicBezTo>
                  <a:close/>
                  <a:moveTo>
                    <a:pt x="15" y="7"/>
                  </a:moveTo>
                  <a:cubicBezTo>
                    <a:pt x="16" y="7"/>
                    <a:pt x="17" y="5"/>
                    <a:pt x="16" y="5"/>
                  </a:cubicBezTo>
                  <a:cubicBezTo>
                    <a:pt x="16" y="5"/>
                    <a:pt x="15" y="6"/>
                    <a:pt x="1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4" name="Freeform 509"/>
            <p:cNvSpPr>
              <a:spLocks noEditPoints="1"/>
            </p:cNvSpPr>
            <p:nvPr/>
          </p:nvSpPr>
          <p:spPr bwMode="auto">
            <a:xfrm>
              <a:off x="3017508" y="6173381"/>
              <a:ext cx="62823" cy="94235"/>
            </a:xfrm>
            <a:custGeom>
              <a:avLst/>
              <a:gdLst>
                <a:gd name="T0" fmla="*/ 10 w 10"/>
                <a:gd name="T1" fmla="*/ 1 h 15"/>
                <a:gd name="T2" fmla="*/ 3 w 10"/>
                <a:gd name="T3" fmla="*/ 10 h 15"/>
                <a:gd name="T4" fmla="*/ 10 w 10"/>
                <a:gd name="T5" fmla="*/ 10 h 15"/>
                <a:gd name="T6" fmla="*/ 0 w 10"/>
                <a:gd name="T7" fmla="*/ 9 h 15"/>
                <a:gd name="T8" fmla="*/ 10 w 10"/>
                <a:gd name="T9" fmla="*/ 1 h 15"/>
                <a:gd name="T10" fmla="*/ 4 w 10"/>
                <a:gd name="T11" fmla="*/ 7 h 15"/>
                <a:gd name="T12" fmla="*/ 7 w 10"/>
                <a:gd name="T13" fmla="*/ 3 h 15"/>
                <a:gd name="T14" fmla="*/ 4 w 10"/>
                <a:gd name="T1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5">
                  <a:moveTo>
                    <a:pt x="10" y="1"/>
                  </a:moveTo>
                  <a:cubicBezTo>
                    <a:pt x="10" y="6"/>
                    <a:pt x="6" y="8"/>
                    <a:pt x="3" y="10"/>
                  </a:cubicBezTo>
                  <a:cubicBezTo>
                    <a:pt x="4" y="14"/>
                    <a:pt x="8" y="9"/>
                    <a:pt x="10" y="10"/>
                  </a:cubicBezTo>
                  <a:cubicBezTo>
                    <a:pt x="8" y="15"/>
                    <a:pt x="1" y="14"/>
                    <a:pt x="0" y="9"/>
                  </a:cubicBezTo>
                  <a:cubicBezTo>
                    <a:pt x="3" y="7"/>
                    <a:pt x="5" y="0"/>
                    <a:pt x="10" y="1"/>
                  </a:cubicBezTo>
                  <a:close/>
                  <a:moveTo>
                    <a:pt x="4" y="7"/>
                  </a:moveTo>
                  <a:cubicBezTo>
                    <a:pt x="5" y="6"/>
                    <a:pt x="8" y="5"/>
                    <a:pt x="7" y="3"/>
                  </a:cubicBezTo>
                  <a:cubicBezTo>
                    <a:pt x="6" y="4"/>
                    <a:pt x="4" y="6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5" name="Freeform 510"/>
            <p:cNvSpPr>
              <a:spLocks noEditPoints="1"/>
            </p:cNvSpPr>
            <p:nvPr/>
          </p:nvSpPr>
          <p:spPr bwMode="auto">
            <a:xfrm>
              <a:off x="2596069" y="6191703"/>
              <a:ext cx="149206" cy="222500"/>
            </a:xfrm>
            <a:custGeom>
              <a:avLst/>
              <a:gdLst>
                <a:gd name="T0" fmla="*/ 24 w 24"/>
                <a:gd name="T1" fmla="*/ 1 h 36"/>
                <a:gd name="T2" fmla="*/ 17 w 24"/>
                <a:gd name="T3" fmla="*/ 19 h 36"/>
                <a:gd name="T4" fmla="*/ 23 w 24"/>
                <a:gd name="T5" fmla="*/ 16 h 36"/>
                <a:gd name="T6" fmla="*/ 16 w 24"/>
                <a:gd name="T7" fmla="*/ 22 h 36"/>
                <a:gd name="T8" fmla="*/ 10 w 24"/>
                <a:gd name="T9" fmla="*/ 33 h 36"/>
                <a:gd name="T10" fmla="*/ 0 w 24"/>
                <a:gd name="T11" fmla="*/ 29 h 36"/>
                <a:gd name="T12" fmla="*/ 15 w 24"/>
                <a:gd name="T13" fmla="*/ 21 h 36"/>
                <a:gd name="T14" fmla="*/ 18 w 24"/>
                <a:gd name="T15" fmla="*/ 9 h 36"/>
                <a:gd name="T16" fmla="*/ 9 w 24"/>
                <a:gd name="T17" fmla="*/ 11 h 36"/>
                <a:gd name="T18" fmla="*/ 12 w 24"/>
                <a:gd name="T19" fmla="*/ 5 h 36"/>
                <a:gd name="T20" fmla="*/ 11 w 24"/>
                <a:gd name="T21" fmla="*/ 10 h 36"/>
                <a:gd name="T22" fmla="*/ 22 w 24"/>
                <a:gd name="T23" fmla="*/ 0 h 36"/>
                <a:gd name="T24" fmla="*/ 24 w 24"/>
                <a:gd name="T25" fmla="*/ 1 h 36"/>
                <a:gd name="T26" fmla="*/ 3 w 24"/>
                <a:gd name="T27" fmla="*/ 29 h 36"/>
                <a:gd name="T28" fmla="*/ 14 w 24"/>
                <a:gd name="T29" fmla="*/ 22 h 36"/>
                <a:gd name="T30" fmla="*/ 3 w 24"/>
                <a:gd name="T31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36">
                  <a:moveTo>
                    <a:pt x="24" y="1"/>
                  </a:moveTo>
                  <a:cubicBezTo>
                    <a:pt x="21" y="6"/>
                    <a:pt x="19" y="13"/>
                    <a:pt x="17" y="19"/>
                  </a:cubicBezTo>
                  <a:cubicBezTo>
                    <a:pt x="19" y="18"/>
                    <a:pt x="21" y="17"/>
                    <a:pt x="23" y="16"/>
                  </a:cubicBezTo>
                  <a:cubicBezTo>
                    <a:pt x="22" y="18"/>
                    <a:pt x="18" y="20"/>
                    <a:pt x="16" y="22"/>
                  </a:cubicBezTo>
                  <a:cubicBezTo>
                    <a:pt x="15" y="26"/>
                    <a:pt x="14" y="32"/>
                    <a:pt x="10" y="33"/>
                  </a:cubicBezTo>
                  <a:cubicBezTo>
                    <a:pt x="6" y="34"/>
                    <a:pt x="3" y="31"/>
                    <a:pt x="0" y="29"/>
                  </a:cubicBezTo>
                  <a:cubicBezTo>
                    <a:pt x="4" y="25"/>
                    <a:pt x="10" y="23"/>
                    <a:pt x="15" y="21"/>
                  </a:cubicBezTo>
                  <a:cubicBezTo>
                    <a:pt x="16" y="17"/>
                    <a:pt x="18" y="13"/>
                    <a:pt x="18" y="9"/>
                  </a:cubicBezTo>
                  <a:cubicBezTo>
                    <a:pt x="17" y="10"/>
                    <a:pt x="12" y="16"/>
                    <a:pt x="9" y="11"/>
                  </a:cubicBezTo>
                  <a:cubicBezTo>
                    <a:pt x="9" y="8"/>
                    <a:pt x="9" y="4"/>
                    <a:pt x="12" y="5"/>
                  </a:cubicBezTo>
                  <a:cubicBezTo>
                    <a:pt x="13" y="7"/>
                    <a:pt x="11" y="8"/>
                    <a:pt x="11" y="10"/>
                  </a:cubicBezTo>
                  <a:cubicBezTo>
                    <a:pt x="17" y="11"/>
                    <a:pt x="20" y="4"/>
                    <a:pt x="22" y="0"/>
                  </a:cubicBezTo>
                  <a:cubicBezTo>
                    <a:pt x="24" y="0"/>
                    <a:pt x="23" y="1"/>
                    <a:pt x="24" y="1"/>
                  </a:cubicBezTo>
                  <a:close/>
                  <a:moveTo>
                    <a:pt x="3" y="29"/>
                  </a:moveTo>
                  <a:cubicBezTo>
                    <a:pt x="7" y="36"/>
                    <a:pt x="15" y="27"/>
                    <a:pt x="14" y="22"/>
                  </a:cubicBezTo>
                  <a:cubicBezTo>
                    <a:pt x="11" y="25"/>
                    <a:pt x="6" y="26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6" name="Freeform 511"/>
            <p:cNvSpPr>
              <a:spLocks noEditPoints="1"/>
            </p:cNvSpPr>
            <p:nvPr/>
          </p:nvSpPr>
          <p:spPr bwMode="auto">
            <a:xfrm>
              <a:off x="3085566" y="6168146"/>
              <a:ext cx="130882" cy="104705"/>
            </a:xfrm>
            <a:custGeom>
              <a:avLst/>
              <a:gdLst>
                <a:gd name="T0" fmla="*/ 6 w 21"/>
                <a:gd name="T1" fmla="*/ 9 h 17"/>
                <a:gd name="T2" fmla="*/ 6 w 21"/>
                <a:gd name="T3" fmla="*/ 10 h 17"/>
                <a:gd name="T4" fmla="*/ 20 w 21"/>
                <a:gd name="T5" fmla="*/ 2 h 17"/>
                <a:gd name="T6" fmla="*/ 21 w 21"/>
                <a:gd name="T7" fmla="*/ 3 h 17"/>
                <a:gd name="T8" fmla="*/ 15 w 21"/>
                <a:gd name="T9" fmla="*/ 16 h 17"/>
                <a:gd name="T10" fmla="*/ 13 w 21"/>
                <a:gd name="T11" fmla="*/ 15 h 17"/>
                <a:gd name="T12" fmla="*/ 14 w 21"/>
                <a:gd name="T13" fmla="*/ 11 h 17"/>
                <a:gd name="T14" fmla="*/ 0 w 21"/>
                <a:gd name="T15" fmla="*/ 14 h 17"/>
                <a:gd name="T16" fmla="*/ 0 w 21"/>
                <a:gd name="T17" fmla="*/ 13 h 17"/>
                <a:gd name="T18" fmla="*/ 4 w 21"/>
                <a:gd name="T19" fmla="*/ 11 h 17"/>
                <a:gd name="T20" fmla="*/ 11 w 21"/>
                <a:gd name="T21" fmla="*/ 3 h 17"/>
                <a:gd name="T22" fmla="*/ 6 w 21"/>
                <a:gd name="T23" fmla="*/ 9 h 17"/>
                <a:gd name="T24" fmla="*/ 7 w 21"/>
                <a:gd name="T25" fmla="*/ 6 h 17"/>
                <a:gd name="T26" fmla="*/ 8 w 21"/>
                <a:gd name="T27" fmla="*/ 4 h 17"/>
                <a:gd name="T28" fmla="*/ 7 w 21"/>
                <a:gd name="T2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17">
                  <a:moveTo>
                    <a:pt x="6" y="9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12" y="12"/>
                    <a:pt x="17" y="5"/>
                    <a:pt x="20" y="2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18" y="7"/>
                    <a:pt x="16" y="11"/>
                    <a:pt x="15" y="16"/>
                  </a:cubicBezTo>
                  <a:cubicBezTo>
                    <a:pt x="14" y="16"/>
                    <a:pt x="14" y="15"/>
                    <a:pt x="13" y="15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0" y="11"/>
                    <a:pt x="5" y="17"/>
                    <a:pt x="0" y="14"/>
                  </a:cubicBezTo>
                  <a:cubicBezTo>
                    <a:pt x="0" y="14"/>
                    <a:pt x="1" y="14"/>
                    <a:pt x="0" y="13"/>
                  </a:cubicBezTo>
                  <a:cubicBezTo>
                    <a:pt x="2" y="12"/>
                    <a:pt x="2" y="12"/>
                    <a:pt x="4" y="11"/>
                  </a:cubicBezTo>
                  <a:cubicBezTo>
                    <a:pt x="4" y="6"/>
                    <a:pt x="6" y="0"/>
                    <a:pt x="11" y="3"/>
                  </a:cubicBezTo>
                  <a:cubicBezTo>
                    <a:pt x="11" y="6"/>
                    <a:pt x="9" y="8"/>
                    <a:pt x="6" y="9"/>
                  </a:cubicBezTo>
                  <a:close/>
                  <a:moveTo>
                    <a:pt x="7" y="6"/>
                  </a:moveTo>
                  <a:cubicBezTo>
                    <a:pt x="8" y="6"/>
                    <a:pt x="9" y="4"/>
                    <a:pt x="8" y="4"/>
                  </a:cubicBezTo>
                  <a:cubicBezTo>
                    <a:pt x="8" y="5"/>
                    <a:pt x="7" y="5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7" name="Freeform 512"/>
            <p:cNvSpPr/>
            <p:nvPr/>
          </p:nvSpPr>
          <p:spPr bwMode="auto">
            <a:xfrm>
              <a:off x="3276653" y="6186468"/>
              <a:ext cx="185853" cy="117794"/>
            </a:xfrm>
            <a:custGeom>
              <a:avLst/>
              <a:gdLst>
                <a:gd name="T0" fmla="*/ 7 w 30"/>
                <a:gd name="T1" fmla="*/ 1 h 19"/>
                <a:gd name="T2" fmla="*/ 6 w 30"/>
                <a:gd name="T3" fmla="*/ 5 h 19"/>
                <a:gd name="T4" fmla="*/ 17 w 30"/>
                <a:gd name="T5" fmla="*/ 7 h 19"/>
                <a:gd name="T6" fmla="*/ 15 w 30"/>
                <a:gd name="T7" fmla="*/ 13 h 19"/>
                <a:gd name="T8" fmla="*/ 30 w 30"/>
                <a:gd name="T9" fmla="*/ 9 h 19"/>
                <a:gd name="T10" fmla="*/ 12 w 30"/>
                <a:gd name="T11" fmla="*/ 13 h 19"/>
                <a:gd name="T12" fmla="*/ 14 w 30"/>
                <a:gd name="T13" fmla="*/ 7 h 19"/>
                <a:gd name="T14" fmla="*/ 1 w 30"/>
                <a:gd name="T15" fmla="*/ 15 h 19"/>
                <a:gd name="T16" fmla="*/ 0 w 30"/>
                <a:gd name="T17" fmla="*/ 14 h 19"/>
                <a:gd name="T18" fmla="*/ 6 w 30"/>
                <a:gd name="T19" fmla="*/ 0 h 19"/>
                <a:gd name="T20" fmla="*/ 7 w 30"/>
                <a:gd name="T21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9">
                  <a:moveTo>
                    <a:pt x="7" y="1"/>
                  </a:moveTo>
                  <a:cubicBezTo>
                    <a:pt x="8" y="3"/>
                    <a:pt x="6" y="3"/>
                    <a:pt x="6" y="5"/>
                  </a:cubicBezTo>
                  <a:cubicBezTo>
                    <a:pt x="8" y="3"/>
                    <a:pt x="15" y="4"/>
                    <a:pt x="17" y="7"/>
                  </a:cubicBezTo>
                  <a:cubicBezTo>
                    <a:pt x="17" y="9"/>
                    <a:pt x="15" y="10"/>
                    <a:pt x="15" y="13"/>
                  </a:cubicBezTo>
                  <a:cubicBezTo>
                    <a:pt x="20" y="15"/>
                    <a:pt x="26" y="10"/>
                    <a:pt x="30" y="9"/>
                  </a:cubicBezTo>
                  <a:cubicBezTo>
                    <a:pt x="29" y="11"/>
                    <a:pt x="14" y="19"/>
                    <a:pt x="12" y="13"/>
                  </a:cubicBezTo>
                  <a:cubicBezTo>
                    <a:pt x="11" y="10"/>
                    <a:pt x="14" y="10"/>
                    <a:pt x="14" y="7"/>
                  </a:cubicBezTo>
                  <a:cubicBezTo>
                    <a:pt x="7" y="3"/>
                    <a:pt x="5" y="12"/>
                    <a:pt x="1" y="15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3" y="10"/>
                    <a:pt x="3" y="4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8" name="Freeform 513"/>
            <p:cNvSpPr>
              <a:spLocks noEditPoints="1"/>
            </p:cNvSpPr>
            <p:nvPr/>
          </p:nvSpPr>
          <p:spPr bwMode="auto">
            <a:xfrm>
              <a:off x="3153625" y="6191703"/>
              <a:ext cx="136117" cy="167528"/>
            </a:xfrm>
            <a:custGeom>
              <a:avLst/>
              <a:gdLst>
                <a:gd name="T0" fmla="*/ 13 w 22"/>
                <a:gd name="T1" fmla="*/ 7 h 27"/>
                <a:gd name="T2" fmla="*/ 17 w 22"/>
                <a:gd name="T3" fmla="*/ 5 h 27"/>
                <a:gd name="T4" fmla="*/ 13 w 22"/>
                <a:gd name="T5" fmla="*/ 26 h 27"/>
                <a:gd name="T6" fmla="*/ 0 w 22"/>
                <a:gd name="T7" fmla="*/ 21 h 27"/>
                <a:gd name="T8" fmla="*/ 9 w 22"/>
                <a:gd name="T9" fmla="*/ 13 h 27"/>
                <a:gd name="T10" fmla="*/ 16 w 22"/>
                <a:gd name="T11" fmla="*/ 8 h 27"/>
                <a:gd name="T12" fmla="*/ 10 w 22"/>
                <a:gd name="T13" fmla="*/ 8 h 27"/>
                <a:gd name="T14" fmla="*/ 17 w 22"/>
                <a:gd name="T15" fmla="*/ 0 h 27"/>
                <a:gd name="T16" fmla="*/ 19 w 22"/>
                <a:gd name="T17" fmla="*/ 5 h 27"/>
                <a:gd name="T18" fmla="*/ 18 w 22"/>
                <a:gd name="T19" fmla="*/ 3 h 27"/>
                <a:gd name="T20" fmla="*/ 13 w 22"/>
                <a:gd name="T21" fmla="*/ 7 h 27"/>
                <a:gd name="T22" fmla="*/ 3 w 22"/>
                <a:gd name="T23" fmla="*/ 21 h 27"/>
                <a:gd name="T24" fmla="*/ 6 w 22"/>
                <a:gd name="T25" fmla="*/ 23 h 27"/>
                <a:gd name="T26" fmla="*/ 11 w 22"/>
                <a:gd name="T27" fmla="*/ 25 h 27"/>
                <a:gd name="T28" fmla="*/ 15 w 22"/>
                <a:gd name="T29" fmla="*/ 12 h 27"/>
                <a:gd name="T30" fmla="*/ 3 w 22"/>
                <a:gd name="T31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7">
                  <a:moveTo>
                    <a:pt x="13" y="7"/>
                  </a:moveTo>
                  <a:cubicBezTo>
                    <a:pt x="14" y="7"/>
                    <a:pt x="14" y="5"/>
                    <a:pt x="17" y="5"/>
                  </a:cubicBezTo>
                  <a:cubicBezTo>
                    <a:pt x="19" y="12"/>
                    <a:pt x="16" y="21"/>
                    <a:pt x="13" y="26"/>
                  </a:cubicBezTo>
                  <a:cubicBezTo>
                    <a:pt x="7" y="27"/>
                    <a:pt x="3" y="24"/>
                    <a:pt x="0" y="21"/>
                  </a:cubicBezTo>
                  <a:cubicBezTo>
                    <a:pt x="1" y="18"/>
                    <a:pt x="6" y="15"/>
                    <a:pt x="9" y="13"/>
                  </a:cubicBezTo>
                  <a:cubicBezTo>
                    <a:pt x="11" y="12"/>
                    <a:pt x="16" y="11"/>
                    <a:pt x="16" y="8"/>
                  </a:cubicBezTo>
                  <a:cubicBezTo>
                    <a:pt x="14" y="8"/>
                    <a:pt x="12" y="10"/>
                    <a:pt x="10" y="8"/>
                  </a:cubicBezTo>
                  <a:cubicBezTo>
                    <a:pt x="11" y="6"/>
                    <a:pt x="14" y="1"/>
                    <a:pt x="17" y="0"/>
                  </a:cubicBezTo>
                  <a:cubicBezTo>
                    <a:pt x="20" y="0"/>
                    <a:pt x="22" y="3"/>
                    <a:pt x="19" y="5"/>
                  </a:cubicBezTo>
                  <a:cubicBezTo>
                    <a:pt x="17" y="5"/>
                    <a:pt x="18" y="3"/>
                    <a:pt x="18" y="3"/>
                  </a:cubicBezTo>
                  <a:cubicBezTo>
                    <a:pt x="15" y="3"/>
                    <a:pt x="14" y="5"/>
                    <a:pt x="13" y="7"/>
                  </a:cubicBezTo>
                  <a:close/>
                  <a:moveTo>
                    <a:pt x="3" y="21"/>
                  </a:moveTo>
                  <a:cubicBezTo>
                    <a:pt x="3" y="21"/>
                    <a:pt x="5" y="23"/>
                    <a:pt x="6" y="23"/>
                  </a:cubicBezTo>
                  <a:cubicBezTo>
                    <a:pt x="8" y="24"/>
                    <a:pt x="9" y="25"/>
                    <a:pt x="11" y="25"/>
                  </a:cubicBezTo>
                  <a:cubicBezTo>
                    <a:pt x="14" y="22"/>
                    <a:pt x="16" y="16"/>
                    <a:pt x="15" y="12"/>
                  </a:cubicBezTo>
                  <a:cubicBezTo>
                    <a:pt x="13" y="14"/>
                    <a:pt x="3" y="18"/>
                    <a:pt x="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6" name="Freeform 544"/>
            <p:cNvSpPr/>
            <p:nvPr/>
          </p:nvSpPr>
          <p:spPr bwMode="auto">
            <a:xfrm>
              <a:off x="5056642" y="5055651"/>
              <a:ext cx="489498" cy="81147"/>
            </a:xfrm>
            <a:custGeom>
              <a:avLst/>
              <a:gdLst>
                <a:gd name="T0" fmla="*/ 22 w 79"/>
                <a:gd name="T1" fmla="*/ 2 h 13"/>
                <a:gd name="T2" fmla="*/ 21 w 79"/>
                <a:gd name="T3" fmla="*/ 7 h 13"/>
                <a:gd name="T4" fmla="*/ 28 w 79"/>
                <a:gd name="T5" fmla="*/ 3 h 13"/>
                <a:gd name="T6" fmla="*/ 28 w 79"/>
                <a:gd name="T7" fmla="*/ 8 h 13"/>
                <a:gd name="T8" fmla="*/ 34 w 79"/>
                <a:gd name="T9" fmla="*/ 4 h 13"/>
                <a:gd name="T10" fmla="*/ 34 w 79"/>
                <a:gd name="T11" fmla="*/ 8 h 13"/>
                <a:gd name="T12" fmla="*/ 42 w 79"/>
                <a:gd name="T13" fmla="*/ 5 h 13"/>
                <a:gd name="T14" fmla="*/ 42 w 79"/>
                <a:gd name="T15" fmla="*/ 8 h 13"/>
                <a:gd name="T16" fmla="*/ 49 w 79"/>
                <a:gd name="T17" fmla="*/ 4 h 13"/>
                <a:gd name="T18" fmla="*/ 48 w 79"/>
                <a:gd name="T19" fmla="*/ 8 h 13"/>
                <a:gd name="T20" fmla="*/ 60 w 79"/>
                <a:gd name="T21" fmla="*/ 4 h 13"/>
                <a:gd name="T22" fmla="*/ 58 w 79"/>
                <a:gd name="T23" fmla="*/ 8 h 13"/>
                <a:gd name="T24" fmla="*/ 66 w 79"/>
                <a:gd name="T25" fmla="*/ 6 h 13"/>
                <a:gd name="T26" fmla="*/ 79 w 79"/>
                <a:gd name="T27" fmla="*/ 11 h 13"/>
                <a:gd name="T28" fmla="*/ 64 w 79"/>
                <a:gd name="T29" fmla="*/ 10 h 13"/>
                <a:gd name="T30" fmla="*/ 55 w 79"/>
                <a:gd name="T31" fmla="*/ 10 h 13"/>
                <a:gd name="T32" fmla="*/ 31 w 79"/>
                <a:gd name="T33" fmla="*/ 10 h 13"/>
                <a:gd name="T34" fmla="*/ 26 w 79"/>
                <a:gd name="T35" fmla="*/ 11 h 13"/>
                <a:gd name="T36" fmla="*/ 17 w 79"/>
                <a:gd name="T37" fmla="*/ 9 h 13"/>
                <a:gd name="T38" fmla="*/ 10 w 79"/>
                <a:gd name="T39" fmla="*/ 9 h 13"/>
                <a:gd name="T40" fmla="*/ 1 w 79"/>
                <a:gd name="T41" fmla="*/ 11 h 13"/>
                <a:gd name="T42" fmla="*/ 3 w 79"/>
                <a:gd name="T43" fmla="*/ 5 h 13"/>
                <a:gd name="T44" fmla="*/ 5 w 79"/>
                <a:gd name="T45" fmla="*/ 8 h 13"/>
                <a:gd name="T46" fmla="*/ 14 w 79"/>
                <a:gd name="T47" fmla="*/ 2 h 13"/>
                <a:gd name="T48" fmla="*/ 13 w 79"/>
                <a:gd name="T49" fmla="*/ 7 h 13"/>
                <a:gd name="T50" fmla="*/ 22 w 79"/>
                <a:gd name="T5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9" h="13">
                  <a:moveTo>
                    <a:pt x="22" y="2"/>
                  </a:moveTo>
                  <a:cubicBezTo>
                    <a:pt x="23" y="5"/>
                    <a:pt x="21" y="4"/>
                    <a:pt x="21" y="7"/>
                  </a:cubicBezTo>
                  <a:cubicBezTo>
                    <a:pt x="24" y="8"/>
                    <a:pt x="25" y="3"/>
                    <a:pt x="28" y="3"/>
                  </a:cubicBezTo>
                  <a:cubicBezTo>
                    <a:pt x="29" y="5"/>
                    <a:pt x="28" y="6"/>
                    <a:pt x="28" y="8"/>
                  </a:cubicBezTo>
                  <a:cubicBezTo>
                    <a:pt x="31" y="7"/>
                    <a:pt x="31" y="4"/>
                    <a:pt x="34" y="4"/>
                  </a:cubicBezTo>
                  <a:cubicBezTo>
                    <a:pt x="35" y="5"/>
                    <a:pt x="34" y="7"/>
                    <a:pt x="34" y="8"/>
                  </a:cubicBezTo>
                  <a:cubicBezTo>
                    <a:pt x="38" y="8"/>
                    <a:pt x="38" y="5"/>
                    <a:pt x="42" y="5"/>
                  </a:cubicBezTo>
                  <a:cubicBezTo>
                    <a:pt x="43" y="6"/>
                    <a:pt x="42" y="7"/>
                    <a:pt x="42" y="8"/>
                  </a:cubicBezTo>
                  <a:cubicBezTo>
                    <a:pt x="45" y="8"/>
                    <a:pt x="45" y="4"/>
                    <a:pt x="49" y="4"/>
                  </a:cubicBezTo>
                  <a:cubicBezTo>
                    <a:pt x="50" y="5"/>
                    <a:pt x="49" y="8"/>
                    <a:pt x="48" y="8"/>
                  </a:cubicBezTo>
                  <a:cubicBezTo>
                    <a:pt x="53" y="11"/>
                    <a:pt x="55" y="3"/>
                    <a:pt x="60" y="4"/>
                  </a:cubicBezTo>
                  <a:cubicBezTo>
                    <a:pt x="60" y="7"/>
                    <a:pt x="59" y="7"/>
                    <a:pt x="58" y="8"/>
                  </a:cubicBezTo>
                  <a:cubicBezTo>
                    <a:pt x="62" y="9"/>
                    <a:pt x="63" y="6"/>
                    <a:pt x="66" y="6"/>
                  </a:cubicBezTo>
                  <a:cubicBezTo>
                    <a:pt x="66" y="12"/>
                    <a:pt x="77" y="7"/>
                    <a:pt x="79" y="11"/>
                  </a:cubicBezTo>
                  <a:cubicBezTo>
                    <a:pt x="76" y="12"/>
                    <a:pt x="65" y="13"/>
                    <a:pt x="64" y="10"/>
                  </a:cubicBezTo>
                  <a:cubicBezTo>
                    <a:pt x="61" y="10"/>
                    <a:pt x="57" y="13"/>
                    <a:pt x="55" y="10"/>
                  </a:cubicBezTo>
                  <a:cubicBezTo>
                    <a:pt x="47" y="12"/>
                    <a:pt x="37" y="12"/>
                    <a:pt x="31" y="10"/>
                  </a:cubicBezTo>
                  <a:cubicBezTo>
                    <a:pt x="29" y="10"/>
                    <a:pt x="29" y="11"/>
                    <a:pt x="26" y="11"/>
                  </a:cubicBezTo>
                  <a:cubicBezTo>
                    <a:pt x="23" y="9"/>
                    <a:pt x="20" y="11"/>
                    <a:pt x="17" y="9"/>
                  </a:cubicBezTo>
                  <a:cubicBezTo>
                    <a:pt x="16" y="10"/>
                    <a:pt x="12" y="12"/>
                    <a:pt x="10" y="9"/>
                  </a:cubicBezTo>
                  <a:cubicBezTo>
                    <a:pt x="8" y="11"/>
                    <a:pt x="5" y="13"/>
                    <a:pt x="1" y="11"/>
                  </a:cubicBezTo>
                  <a:cubicBezTo>
                    <a:pt x="0" y="8"/>
                    <a:pt x="1" y="7"/>
                    <a:pt x="3" y="5"/>
                  </a:cubicBezTo>
                  <a:cubicBezTo>
                    <a:pt x="4" y="6"/>
                    <a:pt x="6" y="6"/>
                    <a:pt x="5" y="8"/>
                  </a:cubicBezTo>
                  <a:cubicBezTo>
                    <a:pt x="9" y="7"/>
                    <a:pt x="9" y="3"/>
                    <a:pt x="14" y="2"/>
                  </a:cubicBezTo>
                  <a:cubicBezTo>
                    <a:pt x="15" y="4"/>
                    <a:pt x="13" y="6"/>
                    <a:pt x="13" y="7"/>
                  </a:cubicBezTo>
                  <a:cubicBezTo>
                    <a:pt x="18" y="8"/>
                    <a:pt x="18" y="0"/>
                    <a:pt x="2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7" name="Freeform 545"/>
            <p:cNvSpPr/>
            <p:nvPr/>
          </p:nvSpPr>
          <p:spPr bwMode="auto">
            <a:xfrm>
              <a:off x="4944085" y="5144651"/>
              <a:ext cx="492115" cy="154441"/>
            </a:xfrm>
            <a:custGeom>
              <a:avLst/>
              <a:gdLst>
                <a:gd name="T0" fmla="*/ 79 w 79"/>
                <a:gd name="T1" fmla="*/ 5 h 25"/>
                <a:gd name="T2" fmla="*/ 70 w 79"/>
                <a:gd name="T3" fmla="*/ 6 h 25"/>
                <a:gd name="T4" fmla="*/ 26 w 79"/>
                <a:gd name="T5" fmla="*/ 4 h 25"/>
                <a:gd name="T6" fmla="*/ 16 w 79"/>
                <a:gd name="T7" fmla="*/ 4 h 25"/>
                <a:gd name="T8" fmla="*/ 8 w 79"/>
                <a:gd name="T9" fmla="*/ 14 h 25"/>
                <a:gd name="T10" fmla="*/ 0 w 79"/>
                <a:gd name="T11" fmla="*/ 25 h 25"/>
                <a:gd name="T12" fmla="*/ 13 w 79"/>
                <a:gd name="T13" fmla="*/ 1 h 25"/>
                <a:gd name="T14" fmla="*/ 74 w 79"/>
                <a:gd name="T15" fmla="*/ 3 h 25"/>
                <a:gd name="T16" fmla="*/ 79 w 79"/>
                <a:gd name="T1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25">
                  <a:moveTo>
                    <a:pt x="79" y="5"/>
                  </a:moveTo>
                  <a:cubicBezTo>
                    <a:pt x="78" y="9"/>
                    <a:pt x="73" y="6"/>
                    <a:pt x="70" y="6"/>
                  </a:cubicBezTo>
                  <a:cubicBezTo>
                    <a:pt x="59" y="4"/>
                    <a:pt x="42" y="3"/>
                    <a:pt x="26" y="4"/>
                  </a:cubicBezTo>
                  <a:cubicBezTo>
                    <a:pt x="23" y="4"/>
                    <a:pt x="19" y="3"/>
                    <a:pt x="16" y="4"/>
                  </a:cubicBezTo>
                  <a:cubicBezTo>
                    <a:pt x="12" y="5"/>
                    <a:pt x="10" y="11"/>
                    <a:pt x="8" y="14"/>
                  </a:cubicBezTo>
                  <a:cubicBezTo>
                    <a:pt x="6" y="18"/>
                    <a:pt x="5" y="24"/>
                    <a:pt x="0" y="25"/>
                  </a:cubicBezTo>
                  <a:cubicBezTo>
                    <a:pt x="2" y="16"/>
                    <a:pt x="8" y="8"/>
                    <a:pt x="13" y="1"/>
                  </a:cubicBezTo>
                  <a:cubicBezTo>
                    <a:pt x="30" y="0"/>
                    <a:pt x="55" y="0"/>
                    <a:pt x="74" y="3"/>
                  </a:cubicBezTo>
                  <a:cubicBezTo>
                    <a:pt x="76" y="3"/>
                    <a:pt x="79" y="2"/>
                    <a:pt x="7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8" name="Freeform 546"/>
            <p:cNvSpPr/>
            <p:nvPr/>
          </p:nvSpPr>
          <p:spPr bwMode="auto">
            <a:xfrm>
              <a:off x="4287059" y="5231034"/>
              <a:ext cx="136117" cy="167528"/>
            </a:xfrm>
            <a:custGeom>
              <a:avLst/>
              <a:gdLst>
                <a:gd name="T0" fmla="*/ 16 w 22"/>
                <a:gd name="T1" fmla="*/ 20 h 27"/>
                <a:gd name="T2" fmla="*/ 15 w 22"/>
                <a:gd name="T3" fmla="*/ 15 h 27"/>
                <a:gd name="T4" fmla="*/ 19 w 22"/>
                <a:gd name="T5" fmla="*/ 15 h 27"/>
                <a:gd name="T6" fmla="*/ 21 w 22"/>
                <a:gd name="T7" fmla="*/ 24 h 27"/>
                <a:gd name="T8" fmla="*/ 6 w 22"/>
                <a:gd name="T9" fmla="*/ 22 h 27"/>
                <a:gd name="T10" fmla="*/ 13 w 22"/>
                <a:gd name="T11" fmla="*/ 22 h 27"/>
                <a:gd name="T12" fmla="*/ 0 w 22"/>
                <a:gd name="T13" fmla="*/ 2 h 27"/>
                <a:gd name="T14" fmla="*/ 1 w 22"/>
                <a:gd name="T15" fmla="*/ 1 h 27"/>
                <a:gd name="T16" fmla="*/ 4 w 22"/>
                <a:gd name="T17" fmla="*/ 1 h 27"/>
                <a:gd name="T18" fmla="*/ 16 w 22"/>
                <a:gd name="T19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7">
                  <a:moveTo>
                    <a:pt x="16" y="20"/>
                  </a:moveTo>
                  <a:cubicBezTo>
                    <a:pt x="16" y="18"/>
                    <a:pt x="15" y="17"/>
                    <a:pt x="15" y="15"/>
                  </a:cubicBezTo>
                  <a:cubicBezTo>
                    <a:pt x="17" y="15"/>
                    <a:pt x="17" y="14"/>
                    <a:pt x="19" y="15"/>
                  </a:cubicBezTo>
                  <a:cubicBezTo>
                    <a:pt x="22" y="17"/>
                    <a:pt x="18" y="22"/>
                    <a:pt x="21" y="24"/>
                  </a:cubicBezTo>
                  <a:cubicBezTo>
                    <a:pt x="18" y="27"/>
                    <a:pt x="8" y="26"/>
                    <a:pt x="6" y="22"/>
                  </a:cubicBezTo>
                  <a:cubicBezTo>
                    <a:pt x="7" y="21"/>
                    <a:pt x="11" y="21"/>
                    <a:pt x="13" y="22"/>
                  </a:cubicBezTo>
                  <a:cubicBezTo>
                    <a:pt x="10" y="17"/>
                    <a:pt x="3" y="9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3" y="0"/>
                    <a:pt x="3" y="2"/>
                    <a:pt x="4" y="1"/>
                  </a:cubicBezTo>
                  <a:cubicBezTo>
                    <a:pt x="7" y="8"/>
                    <a:pt x="11" y="15"/>
                    <a:pt x="1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9" name="Freeform 547"/>
            <p:cNvSpPr>
              <a:spLocks noEditPoints="1"/>
            </p:cNvSpPr>
            <p:nvPr/>
          </p:nvSpPr>
          <p:spPr bwMode="auto">
            <a:xfrm>
              <a:off x="4281823" y="5217945"/>
              <a:ext cx="929260" cy="1117730"/>
            </a:xfrm>
            <a:custGeom>
              <a:avLst/>
              <a:gdLst>
                <a:gd name="T0" fmla="*/ 28 w 150"/>
                <a:gd name="T1" fmla="*/ 102 h 180"/>
                <a:gd name="T2" fmla="*/ 17 w 150"/>
                <a:gd name="T3" fmla="*/ 103 h 180"/>
                <a:gd name="T4" fmla="*/ 9 w 150"/>
                <a:gd name="T5" fmla="*/ 48 h 180"/>
                <a:gd name="T6" fmla="*/ 22 w 150"/>
                <a:gd name="T7" fmla="*/ 31 h 180"/>
                <a:gd name="T8" fmla="*/ 49 w 150"/>
                <a:gd name="T9" fmla="*/ 7 h 180"/>
                <a:gd name="T10" fmla="*/ 132 w 150"/>
                <a:gd name="T11" fmla="*/ 40 h 180"/>
                <a:gd name="T12" fmla="*/ 139 w 150"/>
                <a:gd name="T13" fmla="*/ 120 h 180"/>
                <a:gd name="T14" fmla="*/ 135 w 150"/>
                <a:gd name="T15" fmla="*/ 129 h 180"/>
                <a:gd name="T16" fmla="*/ 131 w 150"/>
                <a:gd name="T17" fmla="*/ 138 h 180"/>
                <a:gd name="T18" fmla="*/ 130 w 150"/>
                <a:gd name="T19" fmla="*/ 160 h 180"/>
                <a:gd name="T20" fmla="*/ 100 w 150"/>
                <a:gd name="T21" fmla="*/ 180 h 180"/>
                <a:gd name="T22" fmla="*/ 72 w 150"/>
                <a:gd name="T23" fmla="*/ 173 h 180"/>
                <a:gd name="T24" fmla="*/ 24 w 150"/>
                <a:gd name="T25" fmla="*/ 169 h 180"/>
                <a:gd name="T26" fmla="*/ 24 w 150"/>
                <a:gd name="T27" fmla="*/ 123 h 180"/>
                <a:gd name="T28" fmla="*/ 28 w 150"/>
                <a:gd name="T29" fmla="*/ 102 h 180"/>
                <a:gd name="T30" fmla="*/ 35 w 150"/>
                <a:gd name="T31" fmla="*/ 21 h 180"/>
                <a:gd name="T32" fmla="*/ 29 w 150"/>
                <a:gd name="T33" fmla="*/ 28 h 180"/>
                <a:gd name="T34" fmla="*/ 12 w 150"/>
                <a:gd name="T35" fmla="*/ 50 h 180"/>
                <a:gd name="T36" fmla="*/ 18 w 150"/>
                <a:gd name="T37" fmla="*/ 99 h 180"/>
                <a:gd name="T38" fmla="*/ 29 w 150"/>
                <a:gd name="T39" fmla="*/ 99 h 180"/>
                <a:gd name="T40" fmla="*/ 33 w 150"/>
                <a:gd name="T41" fmla="*/ 108 h 180"/>
                <a:gd name="T42" fmla="*/ 24 w 150"/>
                <a:gd name="T43" fmla="*/ 128 h 180"/>
                <a:gd name="T44" fmla="*/ 28 w 150"/>
                <a:gd name="T45" fmla="*/ 167 h 180"/>
                <a:gd name="T46" fmla="*/ 76 w 150"/>
                <a:gd name="T47" fmla="*/ 170 h 180"/>
                <a:gd name="T48" fmla="*/ 99 w 150"/>
                <a:gd name="T49" fmla="*/ 176 h 180"/>
                <a:gd name="T50" fmla="*/ 128 w 150"/>
                <a:gd name="T51" fmla="*/ 159 h 180"/>
                <a:gd name="T52" fmla="*/ 127 w 150"/>
                <a:gd name="T53" fmla="*/ 147 h 180"/>
                <a:gd name="T54" fmla="*/ 134 w 150"/>
                <a:gd name="T55" fmla="*/ 124 h 180"/>
                <a:gd name="T56" fmla="*/ 142 w 150"/>
                <a:gd name="T57" fmla="*/ 96 h 180"/>
                <a:gd name="T58" fmla="*/ 126 w 150"/>
                <a:gd name="T59" fmla="*/ 36 h 180"/>
                <a:gd name="T60" fmla="*/ 86 w 150"/>
                <a:gd name="T61" fmla="*/ 11 h 180"/>
                <a:gd name="T62" fmla="*/ 57 w 150"/>
                <a:gd name="T63" fmla="*/ 8 h 180"/>
                <a:gd name="T64" fmla="*/ 35 w 150"/>
                <a:gd name="T65" fmla="*/ 2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0" h="180">
                  <a:moveTo>
                    <a:pt x="28" y="102"/>
                  </a:moveTo>
                  <a:cubicBezTo>
                    <a:pt x="24" y="102"/>
                    <a:pt x="21" y="104"/>
                    <a:pt x="17" y="103"/>
                  </a:cubicBezTo>
                  <a:cubicBezTo>
                    <a:pt x="0" y="100"/>
                    <a:pt x="3" y="62"/>
                    <a:pt x="9" y="48"/>
                  </a:cubicBezTo>
                  <a:cubicBezTo>
                    <a:pt x="12" y="43"/>
                    <a:pt x="17" y="37"/>
                    <a:pt x="22" y="31"/>
                  </a:cubicBezTo>
                  <a:cubicBezTo>
                    <a:pt x="31" y="20"/>
                    <a:pt x="38" y="14"/>
                    <a:pt x="49" y="7"/>
                  </a:cubicBezTo>
                  <a:cubicBezTo>
                    <a:pt x="84" y="0"/>
                    <a:pt x="116" y="15"/>
                    <a:pt x="132" y="40"/>
                  </a:cubicBezTo>
                  <a:cubicBezTo>
                    <a:pt x="143" y="65"/>
                    <a:pt x="150" y="94"/>
                    <a:pt x="139" y="120"/>
                  </a:cubicBezTo>
                  <a:cubicBezTo>
                    <a:pt x="138" y="123"/>
                    <a:pt x="137" y="126"/>
                    <a:pt x="135" y="129"/>
                  </a:cubicBezTo>
                  <a:cubicBezTo>
                    <a:pt x="134" y="132"/>
                    <a:pt x="132" y="134"/>
                    <a:pt x="131" y="138"/>
                  </a:cubicBezTo>
                  <a:cubicBezTo>
                    <a:pt x="129" y="144"/>
                    <a:pt x="132" y="153"/>
                    <a:pt x="130" y="160"/>
                  </a:cubicBezTo>
                  <a:cubicBezTo>
                    <a:pt x="128" y="172"/>
                    <a:pt x="113" y="179"/>
                    <a:pt x="100" y="180"/>
                  </a:cubicBezTo>
                  <a:cubicBezTo>
                    <a:pt x="91" y="180"/>
                    <a:pt x="83" y="174"/>
                    <a:pt x="72" y="173"/>
                  </a:cubicBezTo>
                  <a:cubicBezTo>
                    <a:pt x="59" y="172"/>
                    <a:pt x="36" y="180"/>
                    <a:pt x="24" y="169"/>
                  </a:cubicBezTo>
                  <a:cubicBezTo>
                    <a:pt x="13" y="158"/>
                    <a:pt x="17" y="136"/>
                    <a:pt x="24" y="123"/>
                  </a:cubicBezTo>
                  <a:cubicBezTo>
                    <a:pt x="27" y="116"/>
                    <a:pt x="31" y="109"/>
                    <a:pt x="28" y="102"/>
                  </a:cubicBezTo>
                  <a:close/>
                  <a:moveTo>
                    <a:pt x="35" y="21"/>
                  </a:moveTo>
                  <a:cubicBezTo>
                    <a:pt x="33" y="23"/>
                    <a:pt x="31" y="25"/>
                    <a:pt x="29" y="28"/>
                  </a:cubicBezTo>
                  <a:cubicBezTo>
                    <a:pt x="23" y="34"/>
                    <a:pt x="15" y="44"/>
                    <a:pt x="12" y="50"/>
                  </a:cubicBezTo>
                  <a:cubicBezTo>
                    <a:pt x="6" y="61"/>
                    <a:pt x="3" y="96"/>
                    <a:pt x="18" y="99"/>
                  </a:cubicBezTo>
                  <a:cubicBezTo>
                    <a:pt x="21" y="100"/>
                    <a:pt x="25" y="97"/>
                    <a:pt x="29" y="99"/>
                  </a:cubicBezTo>
                  <a:cubicBezTo>
                    <a:pt x="32" y="100"/>
                    <a:pt x="33" y="105"/>
                    <a:pt x="33" y="108"/>
                  </a:cubicBezTo>
                  <a:cubicBezTo>
                    <a:pt x="32" y="116"/>
                    <a:pt x="27" y="122"/>
                    <a:pt x="24" y="128"/>
                  </a:cubicBezTo>
                  <a:cubicBezTo>
                    <a:pt x="19" y="142"/>
                    <a:pt x="18" y="160"/>
                    <a:pt x="28" y="167"/>
                  </a:cubicBezTo>
                  <a:cubicBezTo>
                    <a:pt x="39" y="176"/>
                    <a:pt x="60" y="168"/>
                    <a:pt x="76" y="170"/>
                  </a:cubicBezTo>
                  <a:cubicBezTo>
                    <a:pt x="82" y="171"/>
                    <a:pt x="92" y="176"/>
                    <a:pt x="99" y="176"/>
                  </a:cubicBezTo>
                  <a:cubicBezTo>
                    <a:pt x="109" y="176"/>
                    <a:pt x="125" y="170"/>
                    <a:pt x="128" y="159"/>
                  </a:cubicBezTo>
                  <a:cubicBezTo>
                    <a:pt x="129" y="156"/>
                    <a:pt x="127" y="152"/>
                    <a:pt x="127" y="147"/>
                  </a:cubicBezTo>
                  <a:cubicBezTo>
                    <a:pt x="127" y="138"/>
                    <a:pt x="131" y="131"/>
                    <a:pt x="134" y="124"/>
                  </a:cubicBezTo>
                  <a:cubicBezTo>
                    <a:pt x="138" y="116"/>
                    <a:pt x="142" y="106"/>
                    <a:pt x="142" y="96"/>
                  </a:cubicBezTo>
                  <a:cubicBezTo>
                    <a:pt x="144" y="76"/>
                    <a:pt x="134" y="48"/>
                    <a:pt x="126" y="36"/>
                  </a:cubicBezTo>
                  <a:cubicBezTo>
                    <a:pt x="116" y="23"/>
                    <a:pt x="103" y="14"/>
                    <a:pt x="86" y="11"/>
                  </a:cubicBezTo>
                  <a:cubicBezTo>
                    <a:pt x="78" y="9"/>
                    <a:pt x="65" y="7"/>
                    <a:pt x="57" y="8"/>
                  </a:cubicBezTo>
                  <a:cubicBezTo>
                    <a:pt x="50" y="10"/>
                    <a:pt x="40" y="16"/>
                    <a:pt x="3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0" name="Freeform 548"/>
            <p:cNvSpPr/>
            <p:nvPr/>
          </p:nvSpPr>
          <p:spPr bwMode="auto">
            <a:xfrm>
              <a:off x="4671851" y="5280768"/>
              <a:ext cx="26176" cy="31412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0 w 4"/>
                <a:gd name="T5" fmla="*/ 4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3"/>
                    <a:pt x="3" y="5"/>
                  </a:cubicBezTo>
                  <a:cubicBezTo>
                    <a:pt x="2" y="5"/>
                    <a:pt x="1" y="4"/>
                    <a:pt x="0" y="4"/>
                  </a:cubicBezTo>
                  <a:cubicBezTo>
                    <a:pt x="0" y="3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1" name="Freeform 549"/>
            <p:cNvSpPr/>
            <p:nvPr/>
          </p:nvSpPr>
          <p:spPr bwMode="auto">
            <a:xfrm>
              <a:off x="4752997" y="5293857"/>
              <a:ext cx="23560" cy="23560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1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2" name="Freeform 550"/>
            <p:cNvSpPr/>
            <p:nvPr/>
          </p:nvSpPr>
          <p:spPr bwMode="auto">
            <a:xfrm>
              <a:off x="4815820" y="5293857"/>
              <a:ext cx="36647" cy="36647"/>
            </a:xfrm>
            <a:custGeom>
              <a:avLst/>
              <a:gdLst>
                <a:gd name="T0" fmla="*/ 5 w 6"/>
                <a:gd name="T1" fmla="*/ 1 h 6"/>
                <a:gd name="T2" fmla="*/ 3 w 6"/>
                <a:gd name="T3" fmla="*/ 6 h 6"/>
                <a:gd name="T4" fmla="*/ 5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3"/>
                    <a:pt x="5" y="5"/>
                    <a:pt x="3" y="6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3" name="Freeform 551"/>
            <p:cNvSpPr/>
            <p:nvPr/>
          </p:nvSpPr>
          <p:spPr bwMode="auto">
            <a:xfrm>
              <a:off x="4708498" y="5335739"/>
              <a:ext cx="31412" cy="31412"/>
            </a:xfrm>
            <a:custGeom>
              <a:avLst/>
              <a:gdLst>
                <a:gd name="T0" fmla="*/ 5 w 5"/>
                <a:gd name="T1" fmla="*/ 1 h 5"/>
                <a:gd name="T2" fmla="*/ 3 w 5"/>
                <a:gd name="T3" fmla="*/ 5 h 5"/>
                <a:gd name="T4" fmla="*/ 0 w 5"/>
                <a:gd name="T5" fmla="*/ 1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3"/>
                    <a:pt x="4" y="4"/>
                    <a:pt x="3" y="5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2" y="0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4" name="Freeform 552"/>
            <p:cNvSpPr/>
            <p:nvPr/>
          </p:nvSpPr>
          <p:spPr bwMode="auto">
            <a:xfrm>
              <a:off x="4326324" y="5340974"/>
              <a:ext cx="240822" cy="384793"/>
            </a:xfrm>
            <a:custGeom>
              <a:avLst/>
              <a:gdLst>
                <a:gd name="T0" fmla="*/ 37 w 39"/>
                <a:gd name="T1" fmla="*/ 0 h 62"/>
                <a:gd name="T2" fmla="*/ 25 w 39"/>
                <a:gd name="T3" fmla="*/ 12 h 62"/>
                <a:gd name="T4" fmla="*/ 20 w 39"/>
                <a:gd name="T5" fmla="*/ 21 h 62"/>
                <a:gd name="T6" fmla="*/ 4 w 39"/>
                <a:gd name="T7" fmla="*/ 62 h 62"/>
                <a:gd name="T8" fmla="*/ 3 w 39"/>
                <a:gd name="T9" fmla="*/ 47 h 62"/>
                <a:gd name="T10" fmla="*/ 13 w 39"/>
                <a:gd name="T11" fmla="*/ 20 h 62"/>
                <a:gd name="T12" fmla="*/ 17 w 39"/>
                <a:gd name="T13" fmla="*/ 18 h 62"/>
                <a:gd name="T14" fmla="*/ 35 w 39"/>
                <a:gd name="T15" fmla="*/ 0 h 62"/>
                <a:gd name="T16" fmla="*/ 37 w 39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62">
                  <a:moveTo>
                    <a:pt x="37" y="0"/>
                  </a:moveTo>
                  <a:cubicBezTo>
                    <a:pt x="39" y="7"/>
                    <a:pt x="29" y="8"/>
                    <a:pt x="25" y="12"/>
                  </a:cubicBezTo>
                  <a:cubicBezTo>
                    <a:pt x="22" y="14"/>
                    <a:pt x="22" y="18"/>
                    <a:pt x="20" y="21"/>
                  </a:cubicBezTo>
                  <a:cubicBezTo>
                    <a:pt x="7" y="26"/>
                    <a:pt x="8" y="47"/>
                    <a:pt x="4" y="62"/>
                  </a:cubicBezTo>
                  <a:cubicBezTo>
                    <a:pt x="0" y="61"/>
                    <a:pt x="2" y="53"/>
                    <a:pt x="3" y="47"/>
                  </a:cubicBezTo>
                  <a:cubicBezTo>
                    <a:pt x="5" y="37"/>
                    <a:pt x="8" y="26"/>
                    <a:pt x="13" y="20"/>
                  </a:cubicBezTo>
                  <a:cubicBezTo>
                    <a:pt x="15" y="20"/>
                    <a:pt x="15" y="18"/>
                    <a:pt x="17" y="18"/>
                  </a:cubicBezTo>
                  <a:cubicBezTo>
                    <a:pt x="20" y="8"/>
                    <a:pt x="30" y="7"/>
                    <a:pt x="35" y="0"/>
                  </a:cubicBezTo>
                  <a:cubicBezTo>
                    <a:pt x="36" y="0"/>
                    <a:pt x="36" y="0"/>
                    <a:pt x="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5" name="Freeform 553"/>
            <p:cNvSpPr/>
            <p:nvPr/>
          </p:nvSpPr>
          <p:spPr bwMode="auto">
            <a:xfrm>
              <a:off x="4771321" y="5340974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0 w 4"/>
                <a:gd name="T7" fmla="*/ 2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1"/>
                    <a:pt x="4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6" name="Freeform 554"/>
            <p:cNvSpPr>
              <a:spLocks noEditPoints="1"/>
            </p:cNvSpPr>
            <p:nvPr/>
          </p:nvSpPr>
          <p:spPr bwMode="auto">
            <a:xfrm>
              <a:off x="4797497" y="5335739"/>
              <a:ext cx="146587" cy="149206"/>
            </a:xfrm>
            <a:custGeom>
              <a:avLst/>
              <a:gdLst>
                <a:gd name="T0" fmla="*/ 18 w 24"/>
                <a:gd name="T1" fmla="*/ 2 h 24"/>
                <a:gd name="T2" fmla="*/ 23 w 24"/>
                <a:gd name="T3" fmla="*/ 15 h 24"/>
                <a:gd name="T4" fmla="*/ 3 w 24"/>
                <a:gd name="T5" fmla="*/ 15 h 24"/>
                <a:gd name="T6" fmla="*/ 18 w 24"/>
                <a:gd name="T7" fmla="*/ 2 h 24"/>
                <a:gd name="T8" fmla="*/ 17 w 24"/>
                <a:gd name="T9" fmla="*/ 17 h 24"/>
                <a:gd name="T10" fmla="*/ 11 w 24"/>
                <a:gd name="T11" fmla="*/ 6 h 24"/>
                <a:gd name="T12" fmla="*/ 17 w 24"/>
                <a:gd name="T13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4">
                  <a:moveTo>
                    <a:pt x="18" y="2"/>
                  </a:moveTo>
                  <a:cubicBezTo>
                    <a:pt x="23" y="5"/>
                    <a:pt x="24" y="10"/>
                    <a:pt x="23" y="15"/>
                  </a:cubicBezTo>
                  <a:cubicBezTo>
                    <a:pt x="20" y="24"/>
                    <a:pt x="4" y="22"/>
                    <a:pt x="3" y="15"/>
                  </a:cubicBezTo>
                  <a:cubicBezTo>
                    <a:pt x="1" y="6"/>
                    <a:pt x="7" y="0"/>
                    <a:pt x="18" y="2"/>
                  </a:cubicBezTo>
                  <a:close/>
                  <a:moveTo>
                    <a:pt x="17" y="17"/>
                  </a:moveTo>
                  <a:cubicBezTo>
                    <a:pt x="22" y="13"/>
                    <a:pt x="18" y="4"/>
                    <a:pt x="11" y="6"/>
                  </a:cubicBezTo>
                  <a:cubicBezTo>
                    <a:pt x="0" y="10"/>
                    <a:pt x="11" y="22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7" name="Freeform 555"/>
            <p:cNvSpPr>
              <a:spLocks noEditPoints="1"/>
            </p:cNvSpPr>
            <p:nvPr/>
          </p:nvSpPr>
          <p:spPr bwMode="auto">
            <a:xfrm>
              <a:off x="4535734" y="5367150"/>
              <a:ext cx="94235" cy="104705"/>
            </a:xfrm>
            <a:custGeom>
              <a:avLst/>
              <a:gdLst>
                <a:gd name="T0" fmla="*/ 15 w 15"/>
                <a:gd name="T1" fmla="*/ 4 h 17"/>
                <a:gd name="T2" fmla="*/ 0 w 15"/>
                <a:gd name="T3" fmla="*/ 11 h 17"/>
                <a:gd name="T4" fmla="*/ 15 w 15"/>
                <a:gd name="T5" fmla="*/ 4 h 17"/>
                <a:gd name="T6" fmla="*/ 5 w 15"/>
                <a:gd name="T7" fmla="*/ 10 h 17"/>
                <a:gd name="T8" fmla="*/ 11 w 15"/>
                <a:gd name="T9" fmla="*/ 6 h 17"/>
                <a:gd name="T10" fmla="*/ 5 w 15"/>
                <a:gd name="T11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15" y="4"/>
                  </a:moveTo>
                  <a:cubicBezTo>
                    <a:pt x="15" y="12"/>
                    <a:pt x="5" y="17"/>
                    <a:pt x="0" y="11"/>
                  </a:cubicBezTo>
                  <a:cubicBezTo>
                    <a:pt x="2" y="5"/>
                    <a:pt x="9" y="0"/>
                    <a:pt x="15" y="4"/>
                  </a:cubicBezTo>
                  <a:close/>
                  <a:moveTo>
                    <a:pt x="5" y="10"/>
                  </a:moveTo>
                  <a:cubicBezTo>
                    <a:pt x="7" y="11"/>
                    <a:pt x="10" y="9"/>
                    <a:pt x="11" y="6"/>
                  </a:cubicBezTo>
                  <a:cubicBezTo>
                    <a:pt x="8" y="7"/>
                    <a:pt x="6" y="8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8" name="Freeform 556"/>
            <p:cNvSpPr/>
            <p:nvPr/>
          </p:nvSpPr>
          <p:spPr bwMode="auto">
            <a:xfrm>
              <a:off x="4376058" y="5453531"/>
              <a:ext cx="117794" cy="143971"/>
            </a:xfrm>
            <a:custGeom>
              <a:avLst/>
              <a:gdLst>
                <a:gd name="T0" fmla="*/ 19 w 19"/>
                <a:gd name="T1" fmla="*/ 2 h 23"/>
                <a:gd name="T2" fmla="*/ 5 w 19"/>
                <a:gd name="T3" fmla="*/ 23 h 23"/>
                <a:gd name="T4" fmla="*/ 8 w 19"/>
                <a:gd name="T5" fmla="*/ 11 h 23"/>
                <a:gd name="T6" fmla="*/ 17 w 19"/>
                <a:gd name="T7" fmla="*/ 0 h 23"/>
                <a:gd name="T8" fmla="*/ 19 w 1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19" y="2"/>
                  </a:moveTo>
                  <a:cubicBezTo>
                    <a:pt x="16" y="10"/>
                    <a:pt x="9" y="15"/>
                    <a:pt x="5" y="23"/>
                  </a:cubicBezTo>
                  <a:cubicBezTo>
                    <a:pt x="0" y="21"/>
                    <a:pt x="7" y="15"/>
                    <a:pt x="8" y="11"/>
                  </a:cubicBezTo>
                  <a:cubicBezTo>
                    <a:pt x="12" y="9"/>
                    <a:pt x="13" y="3"/>
                    <a:pt x="17" y="0"/>
                  </a:cubicBezTo>
                  <a:cubicBezTo>
                    <a:pt x="18" y="0"/>
                    <a:pt x="18" y="2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9" name="Freeform 557"/>
            <p:cNvSpPr/>
            <p:nvPr/>
          </p:nvSpPr>
          <p:spPr bwMode="auto">
            <a:xfrm>
              <a:off x="4101207" y="5466620"/>
              <a:ext cx="204175" cy="136117"/>
            </a:xfrm>
            <a:custGeom>
              <a:avLst/>
              <a:gdLst>
                <a:gd name="T0" fmla="*/ 28 w 33"/>
                <a:gd name="T1" fmla="*/ 12 h 22"/>
                <a:gd name="T2" fmla="*/ 25 w 33"/>
                <a:gd name="T3" fmla="*/ 7 h 22"/>
                <a:gd name="T4" fmla="*/ 29 w 33"/>
                <a:gd name="T5" fmla="*/ 6 h 22"/>
                <a:gd name="T6" fmla="*/ 33 w 33"/>
                <a:gd name="T7" fmla="*/ 15 h 22"/>
                <a:gd name="T8" fmla="*/ 17 w 33"/>
                <a:gd name="T9" fmla="*/ 16 h 22"/>
                <a:gd name="T10" fmla="*/ 18 w 33"/>
                <a:gd name="T11" fmla="*/ 15 h 22"/>
                <a:gd name="T12" fmla="*/ 24 w 33"/>
                <a:gd name="T13" fmla="*/ 14 h 22"/>
                <a:gd name="T14" fmla="*/ 0 w 33"/>
                <a:gd name="T15" fmla="*/ 2 h 22"/>
                <a:gd name="T16" fmla="*/ 2 w 33"/>
                <a:gd name="T17" fmla="*/ 0 h 22"/>
                <a:gd name="T18" fmla="*/ 28 w 33"/>
                <a:gd name="T1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2">
                  <a:moveTo>
                    <a:pt x="28" y="12"/>
                  </a:moveTo>
                  <a:cubicBezTo>
                    <a:pt x="27" y="10"/>
                    <a:pt x="25" y="9"/>
                    <a:pt x="25" y="7"/>
                  </a:cubicBezTo>
                  <a:cubicBezTo>
                    <a:pt x="26" y="6"/>
                    <a:pt x="28" y="6"/>
                    <a:pt x="29" y="6"/>
                  </a:cubicBezTo>
                  <a:cubicBezTo>
                    <a:pt x="29" y="10"/>
                    <a:pt x="33" y="11"/>
                    <a:pt x="33" y="15"/>
                  </a:cubicBezTo>
                  <a:cubicBezTo>
                    <a:pt x="29" y="16"/>
                    <a:pt x="19" y="22"/>
                    <a:pt x="17" y="16"/>
                  </a:cubicBezTo>
                  <a:cubicBezTo>
                    <a:pt x="18" y="16"/>
                    <a:pt x="18" y="15"/>
                    <a:pt x="18" y="15"/>
                  </a:cubicBezTo>
                  <a:cubicBezTo>
                    <a:pt x="20" y="15"/>
                    <a:pt x="22" y="14"/>
                    <a:pt x="24" y="14"/>
                  </a:cubicBezTo>
                  <a:cubicBezTo>
                    <a:pt x="17" y="9"/>
                    <a:pt x="4" y="8"/>
                    <a:pt x="0" y="2"/>
                  </a:cubicBezTo>
                  <a:cubicBezTo>
                    <a:pt x="0" y="0"/>
                    <a:pt x="2" y="1"/>
                    <a:pt x="2" y="0"/>
                  </a:cubicBezTo>
                  <a:cubicBezTo>
                    <a:pt x="9" y="5"/>
                    <a:pt x="19" y="8"/>
                    <a:pt x="2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0" name="Freeform 558"/>
            <p:cNvSpPr/>
            <p:nvPr/>
          </p:nvSpPr>
          <p:spPr bwMode="auto">
            <a:xfrm>
              <a:off x="4671851" y="5471856"/>
              <a:ext cx="149206" cy="75912"/>
            </a:xfrm>
            <a:custGeom>
              <a:avLst/>
              <a:gdLst>
                <a:gd name="T0" fmla="*/ 9 w 24"/>
                <a:gd name="T1" fmla="*/ 0 h 12"/>
                <a:gd name="T2" fmla="*/ 17 w 24"/>
                <a:gd name="T3" fmla="*/ 1 h 12"/>
                <a:gd name="T4" fmla="*/ 12 w 24"/>
                <a:gd name="T5" fmla="*/ 5 h 12"/>
                <a:gd name="T6" fmla="*/ 23 w 24"/>
                <a:gd name="T7" fmla="*/ 4 h 12"/>
                <a:gd name="T8" fmla="*/ 24 w 24"/>
                <a:gd name="T9" fmla="*/ 6 h 12"/>
                <a:gd name="T10" fmla="*/ 0 w 24"/>
                <a:gd name="T11" fmla="*/ 10 h 12"/>
                <a:gd name="T12" fmla="*/ 0 w 24"/>
                <a:gd name="T13" fmla="*/ 7 h 12"/>
                <a:gd name="T14" fmla="*/ 11 w 24"/>
                <a:gd name="T15" fmla="*/ 5 h 12"/>
                <a:gd name="T16" fmla="*/ 9 w 24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2">
                  <a:moveTo>
                    <a:pt x="9" y="0"/>
                  </a:moveTo>
                  <a:cubicBezTo>
                    <a:pt x="12" y="0"/>
                    <a:pt x="15" y="0"/>
                    <a:pt x="17" y="1"/>
                  </a:cubicBezTo>
                  <a:cubicBezTo>
                    <a:pt x="17" y="5"/>
                    <a:pt x="14" y="4"/>
                    <a:pt x="12" y="5"/>
                  </a:cubicBezTo>
                  <a:cubicBezTo>
                    <a:pt x="16" y="6"/>
                    <a:pt x="19" y="5"/>
                    <a:pt x="23" y="4"/>
                  </a:cubicBezTo>
                  <a:cubicBezTo>
                    <a:pt x="24" y="4"/>
                    <a:pt x="23" y="6"/>
                    <a:pt x="24" y="6"/>
                  </a:cubicBezTo>
                  <a:cubicBezTo>
                    <a:pt x="19" y="12"/>
                    <a:pt x="9" y="9"/>
                    <a:pt x="0" y="10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2" y="4"/>
                    <a:pt x="8" y="7"/>
                    <a:pt x="11" y="5"/>
                  </a:cubicBezTo>
                  <a:cubicBezTo>
                    <a:pt x="9" y="4"/>
                    <a:pt x="9" y="3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1" name="Freeform 559"/>
            <p:cNvSpPr>
              <a:spLocks noEditPoints="1"/>
            </p:cNvSpPr>
            <p:nvPr/>
          </p:nvSpPr>
          <p:spPr bwMode="auto">
            <a:xfrm>
              <a:off x="4454587" y="5471856"/>
              <a:ext cx="185853" cy="280087"/>
            </a:xfrm>
            <a:custGeom>
              <a:avLst/>
              <a:gdLst>
                <a:gd name="T0" fmla="*/ 30 w 30"/>
                <a:gd name="T1" fmla="*/ 6 h 45"/>
                <a:gd name="T2" fmla="*/ 25 w 30"/>
                <a:gd name="T3" fmla="*/ 18 h 45"/>
                <a:gd name="T4" fmla="*/ 3 w 30"/>
                <a:gd name="T5" fmla="*/ 45 h 45"/>
                <a:gd name="T6" fmla="*/ 0 w 30"/>
                <a:gd name="T7" fmla="*/ 41 h 45"/>
                <a:gd name="T8" fmla="*/ 21 w 30"/>
                <a:gd name="T9" fmla="*/ 2 h 45"/>
                <a:gd name="T10" fmla="*/ 30 w 30"/>
                <a:gd name="T11" fmla="*/ 6 h 45"/>
                <a:gd name="T12" fmla="*/ 24 w 30"/>
                <a:gd name="T13" fmla="*/ 6 h 45"/>
                <a:gd name="T14" fmla="*/ 4 w 30"/>
                <a:gd name="T15" fmla="*/ 41 h 45"/>
                <a:gd name="T16" fmla="*/ 8 w 30"/>
                <a:gd name="T17" fmla="*/ 41 h 45"/>
                <a:gd name="T18" fmla="*/ 7 w 30"/>
                <a:gd name="T19" fmla="*/ 34 h 45"/>
                <a:gd name="T20" fmla="*/ 11 w 30"/>
                <a:gd name="T21" fmla="*/ 36 h 45"/>
                <a:gd name="T22" fmla="*/ 8 w 30"/>
                <a:gd name="T23" fmla="*/ 27 h 45"/>
                <a:gd name="T24" fmla="*/ 11 w 30"/>
                <a:gd name="T25" fmla="*/ 25 h 45"/>
                <a:gd name="T26" fmla="*/ 13 w 30"/>
                <a:gd name="T27" fmla="*/ 29 h 45"/>
                <a:gd name="T28" fmla="*/ 11 w 30"/>
                <a:gd name="T29" fmla="*/ 22 h 45"/>
                <a:gd name="T30" fmla="*/ 13 w 30"/>
                <a:gd name="T31" fmla="*/ 20 h 45"/>
                <a:gd name="T32" fmla="*/ 16 w 30"/>
                <a:gd name="T33" fmla="*/ 23 h 45"/>
                <a:gd name="T34" fmla="*/ 15 w 30"/>
                <a:gd name="T35" fmla="*/ 16 h 45"/>
                <a:gd name="T36" fmla="*/ 20 w 30"/>
                <a:gd name="T37" fmla="*/ 17 h 45"/>
                <a:gd name="T38" fmla="*/ 21 w 30"/>
                <a:gd name="T39" fmla="*/ 10 h 45"/>
                <a:gd name="T40" fmla="*/ 23 w 30"/>
                <a:gd name="T41" fmla="*/ 10 h 45"/>
                <a:gd name="T42" fmla="*/ 24 w 30"/>
                <a:gd name="T43" fmla="*/ 13 h 45"/>
                <a:gd name="T44" fmla="*/ 26 w 30"/>
                <a:gd name="T45" fmla="*/ 7 h 45"/>
                <a:gd name="T46" fmla="*/ 24 w 30"/>
                <a:gd name="T47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45">
                  <a:moveTo>
                    <a:pt x="30" y="6"/>
                  </a:moveTo>
                  <a:cubicBezTo>
                    <a:pt x="29" y="11"/>
                    <a:pt x="26" y="13"/>
                    <a:pt x="25" y="18"/>
                  </a:cubicBezTo>
                  <a:cubicBezTo>
                    <a:pt x="13" y="22"/>
                    <a:pt x="19" y="44"/>
                    <a:pt x="3" y="45"/>
                  </a:cubicBezTo>
                  <a:cubicBezTo>
                    <a:pt x="2" y="44"/>
                    <a:pt x="2" y="42"/>
                    <a:pt x="0" y="41"/>
                  </a:cubicBezTo>
                  <a:cubicBezTo>
                    <a:pt x="1" y="26"/>
                    <a:pt x="11" y="8"/>
                    <a:pt x="21" y="2"/>
                  </a:cubicBezTo>
                  <a:cubicBezTo>
                    <a:pt x="23" y="0"/>
                    <a:pt x="28" y="3"/>
                    <a:pt x="30" y="6"/>
                  </a:cubicBezTo>
                  <a:close/>
                  <a:moveTo>
                    <a:pt x="24" y="6"/>
                  </a:moveTo>
                  <a:cubicBezTo>
                    <a:pt x="13" y="14"/>
                    <a:pt x="5" y="24"/>
                    <a:pt x="4" y="41"/>
                  </a:cubicBezTo>
                  <a:cubicBezTo>
                    <a:pt x="6" y="42"/>
                    <a:pt x="7" y="42"/>
                    <a:pt x="8" y="41"/>
                  </a:cubicBezTo>
                  <a:cubicBezTo>
                    <a:pt x="8" y="39"/>
                    <a:pt x="5" y="35"/>
                    <a:pt x="7" y="34"/>
                  </a:cubicBezTo>
                  <a:cubicBezTo>
                    <a:pt x="10" y="33"/>
                    <a:pt x="9" y="36"/>
                    <a:pt x="11" y="36"/>
                  </a:cubicBezTo>
                  <a:cubicBezTo>
                    <a:pt x="12" y="32"/>
                    <a:pt x="9" y="31"/>
                    <a:pt x="8" y="27"/>
                  </a:cubicBezTo>
                  <a:cubicBezTo>
                    <a:pt x="9" y="26"/>
                    <a:pt x="9" y="25"/>
                    <a:pt x="11" y="25"/>
                  </a:cubicBezTo>
                  <a:cubicBezTo>
                    <a:pt x="12" y="26"/>
                    <a:pt x="12" y="28"/>
                    <a:pt x="13" y="29"/>
                  </a:cubicBezTo>
                  <a:cubicBezTo>
                    <a:pt x="14" y="25"/>
                    <a:pt x="11" y="25"/>
                    <a:pt x="11" y="22"/>
                  </a:cubicBezTo>
                  <a:cubicBezTo>
                    <a:pt x="12" y="21"/>
                    <a:pt x="12" y="20"/>
                    <a:pt x="13" y="20"/>
                  </a:cubicBezTo>
                  <a:cubicBezTo>
                    <a:pt x="15" y="21"/>
                    <a:pt x="14" y="23"/>
                    <a:pt x="16" y="23"/>
                  </a:cubicBezTo>
                  <a:cubicBezTo>
                    <a:pt x="19" y="20"/>
                    <a:pt x="15" y="18"/>
                    <a:pt x="15" y="16"/>
                  </a:cubicBezTo>
                  <a:cubicBezTo>
                    <a:pt x="18" y="15"/>
                    <a:pt x="18" y="17"/>
                    <a:pt x="20" y="17"/>
                  </a:cubicBezTo>
                  <a:cubicBezTo>
                    <a:pt x="21" y="14"/>
                    <a:pt x="19" y="11"/>
                    <a:pt x="21" y="10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4" y="10"/>
                    <a:pt x="23" y="13"/>
                    <a:pt x="24" y="13"/>
                  </a:cubicBezTo>
                  <a:cubicBezTo>
                    <a:pt x="24" y="10"/>
                    <a:pt x="26" y="9"/>
                    <a:pt x="26" y="7"/>
                  </a:cubicBezTo>
                  <a:cubicBezTo>
                    <a:pt x="25" y="7"/>
                    <a:pt x="24" y="6"/>
                    <a:pt x="2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2" name="Freeform 560"/>
            <p:cNvSpPr>
              <a:spLocks noEditPoints="1"/>
            </p:cNvSpPr>
            <p:nvPr/>
          </p:nvSpPr>
          <p:spPr bwMode="auto">
            <a:xfrm>
              <a:off x="4894349" y="5479708"/>
              <a:ext cx="130882" cy="191088"/>
            </a:xfrm>
            <a:custGeom>
              <a:avLst/>
              <a:gdLst>
                <a:gd name="T0" fmla="*/ 14 w 21"/>
                <a:gd name="T1" fmla="*/ 27 h 31"/>
                <a:gd name="T2" fmla="*/ 12 w 21"/>
                <a:gd name="T3" fmla="*/ 4 h 31"/>
                <a:gd name="T4" fmla="*/ 14 w 21"/>
                <a:gd name="T5" fmla="*/ 27 h 31"/>
                <a:gd name="T6" fmla="*/ 8 w 21"/>
                <a:gd name="T7" fmla="*/ 12 h 31"/>
                <a:gd name="T8" fmla="*/ 11 w 21"/>
                <a:gd name="T9" fmla="*/ 11 h 31"/>
                <a:gd name="T10" fmla="*/ 12 w 21"/>
                <a:gd name="T11" fmla="*/ 14 h 31"/>
                <a:gd name="T12" fmla="*/ 8 w 21"/>
                <a:gd name="T13" fmla="*/ 17 h 31"/>
                <a:gd name="T14" fmla="*/ 13 w 21"/>
                <a:gd name="T15" fmla="*/ 18 h 31"/>
                <a:gd name="T16" fmla="*/ 10 w 21"/>
                <a:gd name="T17" fmla="*/ 23 h 31"/>
                <a:gd name="T18" fmla="*/ 8 w 21"/>
                <a:gd name="T19" fmla="*/ 7 h 31"/>
                <a:gd name="T20" fmla="*/ 8 w 21"/>
                <a:gd name="T21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31">
                  <a:moveTo>
                    <a:pt x="14" y="27"/>
                  </a:moveTo>
                  <a:cubicBezTo>
                    <a:pt x="2" y="31"/>
                    <a:pt x="0" y="0"/>
                    <a:pt x="12" y="4"/>
                  </a:cubicBezTo>
                  <a:cubicBezTo>
                    <a:pt x="18" y="7"/>
                    <a:pt x="21" y="22"/>
                    <a:pt x="14" y="27"/>
                  </a:cubicBezTo>
                  <a:close/>
                  <a:moveTo>
                    <a:pt x="8" y="12"/>
                  </a:moveTo>
                  <a:cubicBezTo>
                    <a:pt x="8" y="11"/>
                    <a:pt x="10" y="11"/>
                    <a:pt x="11" y="11"/>
                  </a:cubicBezTo>
                  <a:cubicBezTo>
                    <a:pt x="12" y="12"/>
                    <a:pt x="12" y="13"/>
                    <a:pt x="12" y="14"/>
                  </a:cubicBezTo>
                  <a:cubicBezTo>
                    <a:pt x="11" y="16"/>
                    <a:pt x="8" y="15"/>
                    <a:pt x="8" y="17"/>
                  </a:cubicBezTo>
                  <a:cubicBezTo>
                    <a:pt x="9" y="19"/>
                    <a:pt x="12" y="16"/>
                    <a:pt x="13" y="18"/>
                  </a:cubicBezTo>
                  <a:cubicBezTo>
                    <a:pt x="14" y="22"/>
                    <a:pt x="10" y="20"/>
                    <a:pt x="10" y="23"/>
                  </a:cubicBezTo>
                  <a:cubicBezTo>
                    <a:pt x="19" y="26"/>
                    <a:pt x="15" y="7"/>
                    <a:pt x="8" y="7"/>
                  </a:cubicBezTo>
                  <a:cubicBezTo>
                    <a:pt x="8" y="9"/>
                    <a:pt x="7" y="12"/>
                    <a:pt x="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3" name="Freeform 561"/>
            <p:cNvSpPr/>
            <p:nvPr/>
          </p:nvSpPr>
          <p:spPr bwMode="auto">
            <a:xfrm>
              <a:off x="4648292" y="5534679"/>
              <a:ext cx="198940" cy="54971"/>
            </a:xfrm>
            <a:custGeom>
              <a:avLst/>
              <a:gdLst>
                <a:gd name="T0" fmla="*/ 32 w 32"/>
                <a:gd name="T1" fmla="*/ 6 h 9"/>
                <a:gd name="T2" fmla="*/ 24 w 32"/>
                <a:gd name="T3" fmla="*/ 6 h 9"/>
                <a:gd name="T4" fmla="*/ 3 w 32"/>
                <a:gd name="T5" fmla="*/ 9 h 9"/>
                <a:gd name="T6" fmla="*/ 1 w 32"/>
                <a:gd name="T7" fmla="*/ 7 h 9"/>
                <a:gd name="T8" fmla="*/ 32 w 32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9">
                  <a:moveTo>
                    <a:pt x="32" y="6"/>
                  </a:moveTo>
                  <a:cubicBezTo>
                    <a:pt x="30" y="9"/>
                    <a:pt x="27" y="6"/>
                    <a:pt x="24" y="6"/>
                  </a:cubicBezTo>
                  <a:cubicBezTo>
                    <a:pt x="17" y="5"/>
                    <a:pt x="9" y="6"/>
                    <a:pt x="3" y="9"/>
                  </a:cubicBezTo>
                  <a:cubicBezTo>
                    <a:pt x="2" y="8"/>
                    <a:pt x="0" y="9"/>
                    <a:pt x="1" y="7"/>
                  </a:cubicBezTo>
                  <a:cubicBezTo>
                    <a:pt x="9" y="1"/>
                    <a:pt x="23" y="0"/>
                    <a:pt x="3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4" name="Freeform 562"/>
            <p:cNvSpPr>
              <a:spLocks noEditPoints="1"/>
            </p:cNvSpPr>
            <p:nvPr/>
          </p:nvSpPr>
          <p:spPr bwMode="auto">
            <a:xfrm>
              <a:off x="5001673" y="5584413"/>
              <a:ext cx="128265" cy="154441"/>
            </a:xfrm>
            <a:custGeom>
              <a:avLst/>
              <a:gdLst>
                <a:gd name="T0" fmla="*/ 10 w 21"/>
                <a:gd name="T1" fmla="*/ 25 h 25"/>
                <a:gd name="T2" fmla="*/ 9 w 21"/>
                <a:gd name="T3" fmla="*/ 1 h 25"/>
                <a:gd name="T4" fmla="*/ 10 w 21"/>
                <a:gd name="T5" fmla="*/ 25 h 25"/>
                <a:gd name="T6" fmla="*/ 12 w 21"/>
                <a:gd name="T7" fmla="*/ 22 h 25"/>
                <a:gd name="T8" fmla="*/ 13 w 21"/>
                <a:gd name="T9" fmla="*/ 17 h 25"/>
                <a:gd name="T10" fmla="*/ 11 w 21"/>
                <a:gd name="T11" fmla="*/ 15 h 25"/>
                <a:gd name="T12" fmla="*/ 13 w 21"/>
                <a:gd name="T13" fmla="*/ 14 h 25"/>
                <a:gd name="T14" fmla="*/ 8 w 21"/>
                <a:gd name="T15" fmla="*/ 5 h 25"/>
                <a:gd name="T16" fmla="*/ 12 w 21"/>
                <a:gd name="T17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5">
                  <a:moveTo>
                    <a:pt x="10" y="25"/>
                  </a:moveTo>
                  <a:cubicBezTo>
                    <a:pt x="3" y="23"/>
                    <a:pt x="0" y="1"/>
                    <a:pt x="9" y="1"/>
                  </a:cubicBezTo>
                  <a:cubicBezTo>
                    <a:pt x="18" y="0"/>
                    <a:pt x="21" y="25"/>
                    <a:pt x="10" y="25"/>
                  </a:cubicBezTo>
                  <a:close/>
                  <a:moveTo>
                    <a:pt x="12" y="22"/>
                  </a:moveTo>
                  <a:cubicBezTo>
                    <a:pt x="13" y="20"/>
                    <a:pt x="14" y="19"/>
                    <a:pt x="13" y="17"/>
                  </a:cubicBezTo>
                  <a:cubicBezTo>
                    <a:pt x="13" y="18"/>
                    <a:pt x="10" y="17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3" y="10"/>
                    <a:pt x="13" y="5"/>
                    <a:pt x="8" y="5"/>
                  </a:cubicBezTo>
                  <a:cubicBezTo>
                    <a:pt x="7" y="10"/>
                    <a:pt x="6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5" name="Freeform 563"/>
            <p:cNvSpPr>
              <a:spLocks noEditPoints="1"/>
            </p:cNvSpPr>
            <p:nvPr/>
          </p:nvSpPr>
          <p:spPr bwMode="auto">
            <a:xfrm>
              <a:off x="4561911" y="5584413"/>
              <a:ext cx="363852" cy="384793"/>
            </a:xfrm>
            <a:custGeom>
              <a:avLst/>
              <a:gdLst>
                <a:gd name="T0" fmla="*/ 55 w 59"/>
                <a:gd name="T1" fmla="*/ 33 h 62"/>
                <a:gd name="T2" fmla="*/ 2 w 59"/>
                <a:gd name="T3" fmla="*/ 25 h 62"/>
                <a:gd name="T4" fmla="*/ 28 w 59"/>
                <a:gd name="T5" fmla="*/ 2 h 62"/>
                <a:gd name="T6" fmla="*/ 31 w 59"/>
                <a:gd name="T7" fmla="*/ 46 h 62"/>
                <a:gd name="T8" fmla="*/ 39 w 59"/>
                <a:gd name="T9" fmla="*/ 47 h 62"/>
                <a:gd name="T10" fmla="*/ 46 w 59"/>
                <a:gd name="T11" fmla="*/ 42 h 62"/>
                <a:gd name="T12" fmla="*/ 41 w 59"/>
                <a:gd name="T13" fmla="*/ 40 h 62"/>
                <a:gd name="T14" fmla="*/ 46 w 59"/>
                <a:gd name="T15" fmla="*/ 41 h 62"/>
                <a:gd name="T16" fmla="*/ 49 w 59"/>
                <a:gd name="T17" fmla="*/ 37 h 62"/>
                <a:gd name="T18" fmla="*/ 49 w 59"/>
                <a:gd name="T19" fmla="*/ 31 h 62"/>
                <a:gd name="T20" fmla="*/ 50 w 59"/>
                <a:gd name="T21" fmla="*/ 25 h 62"/>
                <a:gd name="T22" fmla="*/ 52 w 59"/>
                <a:gd name="T23" fmla="*/ 21 h 62"/>
                <a:gd name="T24" fmla="*/ 49 w 59"/>
                <a:gd name="T25" fmla="*/ 19 h 62"/>
                <a:gd name="T26" fmla="*/ 50 w 59"/>
                <a:gd name="T27" fmla="*/ 16 h 62"/>
                <a:gd name="T28" fmla="*/ 49 w 59"/>
                <a:gd name="T29" fmla="*/ 13 h 62"/>
                <a:gd name="T30" fmla="*/ 43 w 59"/>
                <a:gd name="T31" fmla="*/ 8 h 62"/>
                <a:gd name="T32" fmla="*/ 38 w 59"/>
                <a:gd name="T33" fmla="*/ 9 h 62"/>
                <a:gd name="T34" fmla="*/ 26 w 59"/>
                <a:gd name="T35" fmla="*/ 6 h 62"/>
                <a:gd name="T36" fmla="*/ 25 w 59"/>
                <a:gd name="T37" fmla="*/ 8 h 62"/>
                <a:gd name="T38" fmla="*/ 15 w 59"/>
                <a:gd name="T39" fmla="*/ 12 h 62"/>
                <a:gd name="T40" fmla="*/ 15 w 59"/>
                <a:gd name="T41" fmla="*/ 16 h 62"/>
                <a:gd name="T42" fmla="*/ 9 w 59"/>
                <a:gd name="T43" fmla="*/ 19 h 62"/>
                <a:gd name="T44" fmla="*/ 7 w 59"/>
                <a:gd name="T45" fmla="*/ 22 h 62"/>
                <a:gd name="T46" fmla="*/ 9 w 59"/>
                <a:gd name="T47" fmla="*/ 27 h 62"/>
                <a:gd name="T48" fmla="*/ 6 w 59"/>
                <a:gd name="T49" fmla="*/ 34 h 62"/>
                <a:gd name="T50" fmla="*/ 6 w 59"/>
                <a:gd name="T51" fmla="*/ 38 h 62"/>
                <a:gd name="T52" fmla="*/ 11 w 59"/>
                <a:gd name="T53" fmla="*/ 42 h 62"/>
                <a:gd name="T54" fmla="*/ 10 w 59"/>
                <a:gd name="T55" fmla="*/ 46 h 62"/>
                <a:gd name="T56" fmla="*/ 16 w 59"/>
                <a:gd name="T57" fmla="*/ 51 h 62"/>
                <a:gd name="T58" fmla="*/ 20 w 59"/>
                <a:gd name="T59" fmla="*/ 52 h 62"/>
                <a:gd name="T60" fmla="*/ 23 w 59"/>
                <a:gd name="T61" fmla="*/ 48 h 62"/>
                <a:gd name="T62" fmla="*/ 22 w 59"/>
                <a:gd name="T63" fmla="*/ 53 h 62"/>
                <a:gd name="T64" fmla="*/ 28 w 59"/>
                <a:gd name="T65" fmla="*/ 51 h 62"/>
                <a:gd name="T66" fmla="*/ 33 w 59"/>
                <a:gd name="T67" fmla="*/ 4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62">
                  <a:moveTo>
                    <a:pt x="28" y="2"/>
                  </a:moveTo>
                  <a:cubicBezTo>
                    <a:pt x="49" y="0"/>
                    <a:pt x="59" y="16"/>
                    <a:pt x="55" y="33"/>
                  </a:cubicBezTo>
                  <a:cubicBezTo>
                    <a:pt x="51" y="46"/>
                    <a:pt x="31" y="62"/>
                    <a:pt x="15" y="54"/>
                  </a:cubicBezTo>
                  <a:cubicBezTo>
                    <a:pt x="5" y="50"/>
                    <a:pt x="0" y="39"/>
                    <a:pt x="2" y="25"/>
                  </a:cubicBezTo>
                  <a:cubicBezTo>
                    <a:pt x="3" y="19"/>
                    <a:pt x="6" y="14"/>
                    <a:pt x="9" y="11"/>
                  </a:cubicBezTo>
                  <a:cubicBezTo>
                    <a:pt x="13" y="7"/>
                    <a:pt x="21" y="3"/>
                    <a:pt x="28" y="2"/>
                  </a:cubicBezTo>
                  <a:close/>
                  <a:moveTo>
                    <a:pt x="31" y="50"/>
                  </a:moveTo>
                  <a:cubicBezTo>
                    <a:pt x="31" y="49"/>
                    <a:pt x="29" y="46"/>
                    <a:pt x="31" y="46"/>
                  </a:cubicBezTo>
                  <a:cubicBezTo>
                    <a:pt x="34" y="46"/>
                    <a:pt x="33" y="48"/>
                    <a:pt x="35" y="48"/>
                  </a:cubicBezTo>
                  <a:cubicBezTo>
                    <a:pt x="36" y="47"/>
                    <a:pt x="37" y="49"/>
                    <a:pt x="39" y="47"/>
                  </a:cubicBezTo>
                  <a:cubicBezTo>
                    <a:pt x="40" y="46"/>
                    <a:pt x="40" y="45"/>
                    <a:pt x="41" y="44"/>
                  </a:cubicBezTo>
                  <a:cubicBezTo>
                    <a:pt x="43" y="44"/>
                    <a:pt x="45" y="43"/>
                    <a:pt x="46" y="42"/>
                  </a:cubicBezTo>
                  <a:cubicBezTo>
                    <a:pt x="44" y="41"/>
                    <a:pt x="44" y="42"/>
                    <a:pt x="42" y="42"/>
                  </a:cubicBezTo>
                  <a:cubicBezTo>
                    <a:pt x="42" y="42"/>
                    <a:pt x="41" y="41"/>
                    <a:pt x="41" y="40"/>
                  </a:cubicBezTo>
                  <a:cubicBezTo>
                    <a:pt x="42" y="39"/>
                    <a:pt x="42" y="38"/>
                    <a:pt x="44" y="39"/>
                  </a:cubicBezTo>
                  <a:cubicBezTo>
                    <a:pt x="46" y="38"/>
                    <a:pt x="45" y="43"/>
                    <a:pt x="46" y="41"/>
                  </a:cubicBezTo>
                  <a:cubicBezTo>
                    <a:pt x="45" y="40"/>
                    <a:pt x="45" y="38"/>
                    <a:pt x="45" y="37"/>
                  </a:cubicBezTo>
                  <a:cubicBezTo>
                    <a:pt x="47" y="37"/>
                    <a:pt x="47" y="37"/>
                    <a:pt x="49" y="37"/>
                  </a:cubicBezTo>
                  <a:cubicBezTo>
                    <a:pt x="49" y="36"/>
                    <a:pt x="51" y="34"/>
                    <a:pt x="50" y="34"/>
                  </a:cubicBezTo>
                  <a:cubicBezTo>
                    <a:pt x="47" y="37"/>
                    <a:pt x="45" y="30"/>
                    <a:pt x="49" y="31"/>
                  </a:cubicBezTo>
                  <a:cubicBezTo>
                    <a:pt x="51" y="31"/>
                    <a:pt x="50" y="33"/>
                    <a:pt x="51" y="34"/>
                  </a:cubicBezTo>
                  <a:cubicBezTo>
                    <a:pt x="52" y="30"/>
                    <a:pt x="51" y="28"/>
                    <a:pt x="50" y="25"/>
                  </a:cubicBezTo>
                  <a:cubicBezTo>
                    <a:pt x="50" y="25"/>
                    <a:pt x="51" y="24"/>
                    <a:pt x="52" y="24"/>
                  </a:cubicBezTo>
                  <a:cubicBezTo>
                    <a:pt x="52" y="23"/>
                    <a:pt x="53" y="21"/>
                    <a:pt x="52" y="21"/>
                  </a:cubicBezTo>
                  <a:cubicBezTo>
                    <a:pt x="52" y="22"/>
                    <a:pt x="50" y="21"/>
                    <a:pt x="49" y="22"/>
                  </a:cubicBezTo>
                  <a:cubicBezTo>
                    <a:pt x="49" y="21"/>
                    <a:pt x="49" y="20"/>
                    <a:pt x="49" y="19"/>
                  </a:cubicBezTo>
                  <a:cubicBezTo>
                    <a:pt x="50" y="19"/>
                    <a:pt x="50" y="18"/>
                    <a:pt x="52" y="19"/>
                  </a:cubicBezTo>
                  <a:cubicBezTo>
                    <a:pt x="51" y="18"/>
                    <a:pt x="51" y="17"/>
                    <a:pt x="50" y="16"/>
                  </a:cubicBezTo>
                  <a:cubicBezTo>
                    <a:pt x="50" y="17"/>
                    <a:pt x="47" y="18"/>
                    <a:pt x="47" y="17"/>
                  </a:cubicBezTo>
                  <a:cubicBezTo>
                    <a:pt x="46" y="14"/>
                    <a:pt x="48" y="14"/>
                    <a:pt x="49" y="13"/>
                  </a:cubicBezTo>
                  <a:cubicBezTo>
                    <a:pt x="47" y="14"/>
                    <a:pt x="48" y="12"/>
                    <a:pt x="47" y="12"/>
                  </a:cubicBezTo>
                  <a:cubicBezTo>
                    <a:pt x="45" y="13"/>
                    <a:pt x="42" y="12"/>
                    <a:pt x="43" y="8"/>
                  </a:cubicBezTo>
                  <a:cubicBezTo>
                    <a:pt x="42" y="9"/>
                    <a:pt x="41" y="8"/>
                    <a:pt x="40" y="7"/>
                  </a:cubicBezTo>
                  <a:cubicBezTo>
                    <a:pt x="40" y="8"/>
                    <a:pt x="39" y="9"/>
                    <a:pt x="38" y="9"/>
                  </a:cubicBezTo>
                  <a:cubicBezTo>
                    <a:pt x="36" y="6"/>
                    <a:pt x="31" y="5"/>
                    <a:pt x="28" y="7"/>
                  </a:cubicBezTo>
                  <a:cubicBezTo>
                    <a:pt x="27" y="7"/>
                    <a:pt x="28" y="6"/>
                    <a:pt x="26" y="6"/>
                  </a:cubicBezTo>
                  <a:cubicBezTo>
                    <a:pt x="26" y="7"/>
                    <a:pt x="22" y="6"/>
                    <a:pt x="22" y="8"/>
                  </a:cubicBezTo>
                  <a:cubicBezTo>
                    <a:pt x="23" y="8"/>
                    <a:pt x="24" y="7"/>
                    <a:pt x="25" y="8"/>
                  </a:cubicBezTo>
                  <a:cubicBezTo>
                    <a:pt x="25" y="10"/>
                    <a:pt x="25" y="11"/>
                    <a:pt x="23" y="11"/>
                  </a:cubicBezTo>
                  <a:cubicBezTo>
                    <a:pt x="21" y="10"/>
                    <a:pt x="16" y="8"/>
                    <a:pt x="15" y="12"/>
                  </a:cubicBezTo>
                  <a:cubicBezTo>
                    <a:pt x="17" y="11"/>
                    <a:pt x="17" y="13"/>
                    <a:pt x="17" y="13"/>
                  </a:cubicBezTo>
                  <a:cubicBezTo>
                    <a:pt x="17" y="14"/>
                    <a:pt x="16" y="15"/>
                    <a:pt x="15" y="16"/>
                  </a:cubicBezTo>
                  <a:cubicBezTo>
                    <a:pt x="14" y="15"/>
                    <a:pt x="14" y="13"/>
                    <a:pt x="13" y="13"/>
                  </a:cubicBezTo>
                  <a:cubicBezTo>
                    <a:pt x="12" y="16"/>
                    <a:pt x="9" y="16"/>
                    <a:pt x="9" y="19"/>
                  </a:cubicBezTo>
                  <a:cubicBezTo>
                    <a:pt x="11" y="19"/>
                    <a:pt x="11" y="20"/>
                    <a:pt x="10" y="22"/>
                  </a:cubicBezTo>
                  <a:cubicBezTo>
                    <a:pt x="9" y="23"/>
                    <a:pt x="8" y="23"/>
                    <a:pt x="7" y="22"/>
                  </a:cubicBezTo>
                  <a:cubicBezTo>
                    <a:pt x="7" y="24"/>
                    <a:pt x="6" y="24"/>
                    <a:pt x="6" y="25"/>
                  </a:cubicBezTo>
                  <a:cubicBezTo>
                    <a:pt x="8" y="24"/>
                    <a:pt x="9" y="25"/>
                    <a:pt x="9" y="27"/>
                  </a:cubicBezTo>
                  <a:cubicBezTo>
                    <a:pt x="8" y="27"/>
                    <a:pt x="8" y="29"/>
                    <a:pt x="6" y="28"/>
                  </a:cubicBezTo>
                  <a:cubicBezTo>
                    <a:pt x="6" y="30"/>
                    <a:pt x="6" y="32"/>
                    <a:pt x="6" y="34"/>
                  </a:cubicBezTo>
                  <a:cubicBezTo>
                    <a:pt x="7" y="34"/>
                    <a:pt x="7" y="36"/>
                    <a:pt x="8" y="37"/>
                  </a:cubicBezTo>
                  <a:cubicBezTo>
                    <a:pt x="7" y="38"/>
                    <a:pt x="6" y="37"/>
                    <a:pt x="6" y="38"/>
                  </a:cubicBezTo>
                  <a:cubicBezTo>
                    <a:pt x="7" y="39"/>
                    <a:pt x="7" y="43"/>
                    <a:pt x="8" y="43"/>
                  </a:cubicBezTo>
                  <a:cubicBezTo>
                    <a:pt x="9" y="43"/>
                    <a:pt x="9" y="42"/>
                    <a:pt x="11" y="42"/>
                  </a:cubicBezTo>
                  <a:cubicBezTo>
                    <a:pt x="11" y="43"/>
                    <a:pt x="12" y="43"/>
                    <a:pt x="12" y="44"/>
                  </a:cubicBezTo>
                  <a:cubicBezTo>
                    <a:pt x="11" y="45"/>
                    <a:pt x="10" y="45"/>
                    <a:pt x="10" y="46"/>
                  </a:cubicBezTo>
                  <a:cubicBezTo>
                    <a:pt x="11" y="46"/>
                    <a:pt x="11" y="45"/>
                    <a:pt x="13" y="46"/>
                  </a:cubicBezTo>
                  <a:cubicBezTo>
                    <a:pt x="13" y="48"/>
                    <a:pt x="14" y="50"/>
                    <a:pt x="16" y="51"/>
                  </a:cubicBezTo>
                  <a:cubicBezTo>
                    <a:pt x="16" y="49"/>
                    <a:pt x="17" y="48"/>
                    <a:pt x="18" y="48"/>
                  </a:cubicBezTo>
                  <a:cubicBezTo>
                    <a:pt x="20" y="48"/>
                    <a:pt x="18" y="52"/>
                    <a:pt x="20" y="52"/>
                  </a:cubicBezTo>
                  <a:cubicBezTo>
                    <a:pt x="22" y="51"/>
                    <a:pt x="20" y="50"/>
                    <a:pt x="20" y="49"/>
                  </a:cubicBezTo>
                  <a:cubicBezTo>
                    <a:pt x="22" y="49"/>
                    <a:pt x="22" y="48"/>
                    <a:pt x="23" y="48"/>
                  </a:cubicBezTo>
                  <a:cubicBezTo>
                    <a:pt x="23" y="49"/>
                    <a:pt x="24" y="49"/>
                    <a:pt x="24" y="50"/>
                  </a:cubicBezTo>
                  <a:cubicBezTo>
                    <a:pt x="24" y="52"/>
                    <a:pt x="23" y="52"/>
                    <a:pt x="22" y="53"/>
                  </a:cubicBezTo>
                  <a:cubicBezTo>
                    <a:pt x="23" y="53"/>
                    <a:pt x="25" y="53"/>
                    <a:pt x="26" y="53"/>
                  </a:cubicBezTo>
                  <a:cubicBezTo>
                    <a:pt x="25" y="51"/>
                    <a:pt x="27" y="51"/>
                    <a:pt x="28" y="51"/>
                  </a:cubicBezTo>
                  <a:cubicBezTo>
                    <a:pt x="29" y="51"/>
                    <a:pt x="29" y="52"/>
                    <a:pt x="29" y="52"/>
                  </a:cubicBezTo>
                  <a:cubicBezTo>
                    <a:pt x="31" y="52"/>
                    <a:pt x="35" y="51"/>
                    <a:pt x="33" y="49"/>
                  </a:cubicBezTo>
                  <a:cubicBezTo>
                    <a:pt x="33" y="50"/>
                    <a:pt x="32" y="50"/>
                    <a:pt x="31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6" name="Freeform 564"/>
            <p:cNvSpPr/>
            <p:nvPr/>
          </p:nvSpPr>
          <p:spPr bwMode="auto">
            <a:xfrm>
              <a:off x="4747762" y="5621060"/>
              <a:ext cx="23560" cy="26176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1 h 4"/>
                <a:gd name="T4" fmla="*/ 3 w 4"/>
                <a:gd name="T5" fmla="*/ 4 h 4"/>
                <a:gd name="T6" fmla="*/ 1 w 4"/>
                <a:gd name="T7" fmla="*/ 4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7" name="Freeform 565"/>
            <p:cNvSpPr/>
            <p:nvPr/>
          </p:nvSpPr>
          <p:spPr bwMode="auto">
            <a:xfrm>
              <a:off x="4789644" y="5639384"/>
              <a:ext cx="31412" cy="31412"/>
            </a:xfrm>
            <a:custGeom>
              <a:avLst/>
              <a:gdLst>
                <a:gd name="T0" fmla="*/ 5 w 5"/>
                <a:gd name="T1" fmla="*/ 3 h 5"/>
                <a:gd name="T2" fmla="*/ 0 w 5"/>
                <a:gd name="T3" fmla="*/ 4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5"/>
                    <a:pt x="2" y="5"/>
                    <a:pt x="0" y="4"/>
                  </a:cubicBezTo>
                  <a:cubicBezTo>
                    <a:pt x="1" y="1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8" name="Freeform 566"/>
            <p:cNvSpPr/>
            <p:nvPr/>
          </p:nvSpPr>
          <p:spPr bwMode="auto">
            <a:xfrm>
              <a:off x="4703263" y="5665560"/>
              <a:ext cx="18324" cy="18324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9" name="Freeform 567"/>
            <p:cNvSpPr/>
            <p:nvPr/>
          </p:nvSpPr>
          <p:spPr bwMode="auto">
            <a:xfrm>
              <a:off x="4059325" y="5683883"/>
              <a:ext cx="227735" cy="104705"/>
            </a:xfrm>
            <a:custGeom>
              <a:avLst/>
              <a:gdLst>
                <a:gd name="T0" fmla="*/ 29 w 37"/>
                <a:gd name="T1" fmla="*/ 9 h 17"/>
                <a:gd name="T2" fmla="*/ 17 w 37"/>
                <a:gd name="T3" fmla="*/ 13 h 17"/>
                <a:gd name="T4" fmla="*/ 0 w 37"/>
                <a:gd name="T5" fmla="*/ 17 h 17"/>
                <a:gd name="T6" fmla="*/ 13 w 37"/>
                <a:gd name="T7" fmla="*/ 10 h 17"/>
                <a:gd name="T8" fmla="*/ 29 w 37"/>
                <a:gd name="T9" fmla="*/ 6 h 17"/>
                <a:gd name="T10" fmla="*/ 25 w 37"/>
                <a:gd name="T11" fmla="*/ 2 h 17"/>
                <a:gd name="T12" fmla="*/ 28 w 37"/>
                <a:gd name="T13" fmla="*/ 0 h 17"/>
                <a:gd name="T14" fmla="*/ 37 w 37"/>
                <a:gd name="T15" fmla="*/ 5 h 17"/>
                <a:gd name="T16" fmla="*/ 37 w 37"/>
                <a:gd name="T17" fmla="*/ 8 h 17"/>
                <a:gd name="T18" fmla="*/ 26 w 37"/>
                <a:gd name="T19" fmla="*/ 14 h 17"/>
                <a:gd name="T20" fmla="*/ 29 w 37"/>
                <a:gd name="T2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17">
                  <a:moveTo>
                    <a:pt x="29" y="9"/>
                  </a:moveTo>
                  <a:cubicBezTo>
                    <a:pt x="25" y="10"/>
                    <a:pt x="21" y="12"/>
                    <a:pt x="17" y="13"/>
                  </a:cubicBezTo>
                  <a:cubicBezTo>
                    <a:pt x="10" y="15"/>
                    <a:pt x="4" y="17"/>
                    <a:pt x="0" y="17"/>
                  </a:cubicBezTo>
                  <a:cubicBezTo>
                    <a:pt x="2" y="12"/>
                    <a:pt x="8" y="11"/>
                    <a:pt x="13" y="10"/>
                  </a:cubicBezTo>
                  <a:cubicBezTo>
                    <a:pt x="18" y="8"/>
                    <a:pt x="24" y="7"/>
                    <a:pt x="29" y="6"/>
                  </a:cubicBezTo>
                  <a:cubicBezTo>
                    <a:pt x="27" y="4"/>
                    <a:pt x="25" y="4"/>
                    <a:pt x="25" y="2"/>
                  </a:cubicBezTo>
                  <a:cubicBezTo>
                    <a:pt x="26" y="2"/>
                    <a:pt x="27" y="1"/>
                    <a:pt x="28" y="0"/>
                  </a:cubicBezTo>
                  <a:cubicBezTo>
                    <a:pt x="31" y="2"/>
                    <a:pt x="34" y="3"/>
                    <a:pt x="37" y="5"/>
                  </a:cubicBezTo>
                  <a:cubicBezTo>
                    <a:pt x="37" y="6"/>
                    <a:pt x="37" y="7"/>
                    <a:pt x="37" y="8"/>
                  </a:cubicBezTo>
                  <a:cubicBezTo>
                    <a:pt x="33" y="9"/>
                    <a:pt x="31" y="15"/>
                    <a:pt x="26" y="14"/>
                  </a:cubicBezTo>
                  <a:cubicBezTo>
                    <a:pt x="25" y="12"/>
                    <a:pt x="28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0" name="Freeform 568"/>
            <p:cNvSpPr>
              <a:spLocks noEditPoints="1"/>
            </p:cNvSpPr>
            <p:nvPr/>
          </p:nvSpPr>
          <p:spPr bwMode="auto">
            <a:xfrm>
              <a:off x="4386529" y="5683883"/>
              <a:ext cx="62823" cy="99470"/>
            </a:xfrm>
            <a:custGeom>
              <a:avLst/>
              <a:gdLst>
                <a:gd name="T0" fmla="*/ 10 w 10"/>
                <a:gd name="T1" fmla="*/ 2 h 16"/>
                <a:gd name="T2" fmla="*/ 2 w 10"/>
                <a:gd name="T3" fmla="*/ 14 h 16"/>
                <a:gd name="T4" fmla="*/ 2 w 10"/>
                <a:gd name="T5" fmla="*/ 0 h 16"/>
                <a:gd name="T6" fmla="*/ 10 w 10"/>
                <a:gd name="T7" fmla="*/ 2 h 16"/>
                <a:gd name="T8" fmla="*/ 4 w 10"/>
                <a:gd name="T9" fmla="*/ 11 h 16"/>
                <a:gd name="T10" fmla="*/ 5 w 10"/>
                <a:gd name="T11" fmla="*/ 5 h 16"/>
                <a:gd name="T12" fmla="*/ 4 w 10"/>
                <a:gd name="T1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6">
                  <a:moveTo>
                    <a:pt x="10" y="2"/>
                  </a:moveTo>
                  <a:cubicBezTo>
                    <a:pt x="10" y="8"/>
                    <a:pt x="9" y="16"/>
                    <a:pt x="2" y="14"/>
                  </a:cubicBezTo>
                  <a:cubicBezTo>
                    <a:pt x="1" y="10"/>
                    <a:pt x="0" y="4"/>
                    <a:pt x="2" y="0"/>
                  </a:cubicBezTo>
                  <a:cubicBezTo>
                    <a:pt x="5" y="0"/>
                    <a:pt x="7" y="1"/>
                    <a:pt x="10" y="2"/>
                  </a:cubicBezTo>
                  <a:close/>
                  <a:moveTo>
                    <a:pt x="4" y="11"/>
                  </a:moveTo>
                  <a:cubicBezTo>
                    <a:pt x="6" y="10"/>
                    <a:pt x="7" y="5"/>
                    <a:pt x="5" y="5"/>
                  </a:cubicBezTo>
                  <a:cubicBezTo>
                    <a:pt x="5" y="7"/>
                    <a:pt x="4" y="9"/>
                    <a:pt x="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1" name="Freeform 569"/>
            <p:cNvSpPr/>
            <p:nvPr/>
          </p:nvSpPr>
          <p:spPr bwMode="auto">
            <a:xfrm>
              <a:off x="4640440" y="5683883"/>
              <a:ext cx="26176" cy="23560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3 h 4"/>
                <a:gd name="T4" fmla="*/ 2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4" y="1"/>
                    <a:pt x="4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2" name="Freeform 570"/>
            <p:cNvSpPr/>
            <p:nvPr/>
          </p:nvSpPr>
          <p:spPr bwMode="auto">
            <a:xfrm>
              <a:off x="4821055" y="5696972"/>
              <a:ext cx="154441" cy="246057"/>
            </a:xfrm>
            <a:custGeom>
              <a:avLst/>
              <a:gdLst>
                <a:gd name="T0" fmla="*/ 19 w 25"/>
                <a:gd name="T1" fmla="*/ 0 h 40"/>
                <a:gd name="T2" fmla="*/ 21 w 25"/>
                <a:gd name="T3" fmla="*/ 0 h 40"/>
                <a:gd name="T4" fmla="*/ 15 w 25"/>
                <a:gd name="T5" fmla="*/ 28 h 40"/>
                <a:gd name="T6" fmla="*/ 2 w 25"/>
                <a:gd name="T7" fmla="*/ 40 h 40"/>
                <a:gd name="T8" fmla="*/ 14 w 25"/>
                <a:gd name="T9" fmla="*/ 15 h 40"/>
                <a:gd name="T10" fmla="*/ 19 w 25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40">
                  <a:moveTo>
                    <a:pt x="19" y="0"/>
                  </a:moveTo>
                  <a:cubicBezTo>
                    <a:pt x="20" y="0"/>
                    <a:pt x="20" y="0"/>
                    <a:pt x="21" y="0"/>
                  </a:cubicBezTo>
                  <a:cubicBezTo>
                    <a:pt x="25" y="11"/>
                    <a:pt x="16" y="18"/>
                    <a:pt x="15" y="28"/>
                  </a:cubicBezTo>
                  <a:cubicBezTo>
                    <a:pt x="10" y="31"/>
                    <a:pt x="8" y="37"/>
                    <a:pt x="2" y="40"/>
                  </a:cubicBezTo>
                  <a:cubicBezTo>
                    <a:pt x="0" y="30"/>
                    <a:pt x="16" y="28"/>
                    <a:pt x="14" y="15"/>
                  </a:cubicBezTo>
                  <a:cubicBezTo>
                    <a:pt x="18" y="11"/>
                    <a:pt x="19" y="6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3" name="Freeform 571"/>
            <p:cNvSpPr/>
            <p:nvPr/>
          </p:nvSpPr>
          <p:spPr bwMode="auto">
            <a:xfrm>
              <a:off x="4671851" y="5720530"/>
              <a:ext cx="13089" cy="23560"/>
            </a:xfrm>
            <a:custGeom>
              <a:avLst/>
              <a:gdLst>
                <a:gd name="T0" fmla="*/ 0 w 2"/>
                <a:gd name="T1" fmla="*/ 1 h 4"/>
                <a:gd name="T2" fmla="*/ 2 w 2"/>
                <a:gd name="T3" fmla="*/ 1 h 4"/>
                <a:gd name="T4" fmla="*/ 0 w 2"/>
                <a:gd name="T5" fmla="*/ 3 h 4"/>
                <a:gd name="T6" fmla="*/ 0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2" y="3"/>
                    <a:pt x="2" y="4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4" name="Freeform 572"/>
            <p:cNvSpPr/>
            <p:nvPr/>
          </p:nvSpPr>
          <p:spPr bwMode="auto">
            <a:xfrm>
              <a:off x="4821055" y="5733619"/>
              <a:ext cx="26176" cy="31412"/>
            </a:xfrm>
            <a:custGeom>
              <a:avLst/>
              <a:gdLst>
                <a:gd name="T0" fmla="*/ 4 w 4"/>
                <a:gd name="T1" fmla="*/ 1 h 5"/>
                <a:gd name="T2" fmla="*/ 1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4"/>
                    <a:pt x="4" y="5"/>
                    <a:pt x="1" y="5"/>
                  </a:cubicBezTo>
                  <a:cubicBezTo>
                    <a:pt x="0" y="4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5" name="Freeform 573"/>
            <p:cNvSpPr/>
            <p:nvPr/>
          </p:nvSpPr>
          <p:spPr bwMode="auto">
            <a:xfrm>
              <a:off x="5038320" y="5738854"/>
              <a:ext cx="117794" cy="316734"/>
            </a:xfrm>
            <a:custGeom>
              <a:avLst/>
              <a:gdLst>
                <a:gd name="T0" fmla="*/ 14 w 19"/>
                <a:gd name="T1" fmla="*/ 0 h 51"/>
                <a:gd name="T2" fmla="*/ 14 w 19"/>
                <a:gd name="T3" fmla="*/ 21 h 51"/>
                <a:gd name="T4" fmla="*/ 10 w 19"/>
                <a:gd name="T5" fmla="*/ 39 h 51"/>
                <a:gd name="T6" fmla="*/ 4 w 19"/>
                <a:gd name="T7" fmla="*/ 51 h 51"/>
                <a:gd name="T8" fmla="*/ 5 w 19"/>
                <a:gd name="T9" fmla="*/ 39 h 51"/>
                <a:gd name="T10" fmla="*/ 11 w 19"/>
                <a:gd name="T11" fmla="*/ 27 h 51"/>
                <a:gd name="T12" fmla="*/ 13 w 19"/>
                <a:gd name="T13" fmla="*/ 2 h 51"/>
                <a:gd name="T14" fmla="*/ 13 w 19"/>
                <a:gd name="T15" fmla="*/ 0 h 51"/>
                <a:gd name="T16" fmla="*/ 14 w 19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51">
                  <a:moveTo>
                    <a:pt x="14" y="0"/>
                  </a:moveTo>
                  <a:cubicBezTo>
                    <a:pt x="19" y="7"/>
                    <a:pt x="15" y="14"/>
                    <a:pt x="14" y="21"/>
                  </a:cubicBezTo>
                  <a:cubicBezTo>
                    <a:pt x="14" y="28"/>
                    <a:pt x="12" y="33"/>
                    <a:pt x="10" y="39"/>
                  </a:cubicBezTo>
                  <a:cubicBezTo>
                    <a:pt x="7" y="43"/>
                    <a:pt x="6" y="48"/>
                    <a:pt x="4" y="51"/>
                  </a:cubicBezTo>
                  <a:cubicBezTo>
                    <a:pt x="0" y="50"/>
                    <a:pt x="3" y="43"/>
                    <a:pt x="5" y="39"/>
                  </a:cubicBezTo>
                  <a:cubicBezTo>
                    <a:pt x="7" y="35"/>
                    <a:pt x="10" y="31"/>
                    <a:pt x="11" y="27"/>
                  </a:cubicBezTo>
                  <a:cubicBezTo>
                    <a:pt x="13" y="18"/>
                    <a:pt x="12" y="11"/>
                    <a:pt x="13" y="2"/>
                  </a:cubicBezTo>
                  <a:cubicBezTo>
                    <a:pt x="11" y="2"/>
                    <a:pt x="14" y="1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6" name="Freeform 574"/>
            <p:cNvSpPr/>
            <p:nvPr/>
          </p:nvSpPr>
          <p:spPr bwMode="auto">
            <a:xfrm>
              <a:off x="4635204" y="5765030"/>
              <a:ext cx="18324" cy="23560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2 h 4"/>
                <a:gd name="T4" fmla="*/ 0 w 3"/>
                <a:gd name="T5" fmla="*/ 4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2"/>
                  </a:cubicBezTo>
                  <a:cubicBezTo>
                    <a:pt x="2" y="3"/>
                    <a:pt x="2" y="4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7" name="Freeform 575"/>
            <p:cNvSpPr/>
            <p:nvPr/>
          </p:nvSpPr>
          <p:spPr bwMode="auto">
            <a:xfrm>
              <a:off x="4734674" y="5765030"/>
              <a:ext cx="18324" cy="28795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1 h 5"/>
                <a:gd name="T4" fmla="*/ 1 w 3"/>
                <a:gd name="T5" fmla="*/ 4 h 5"/>
                <a:gd name="T6" fmla="*/ 1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2" y="1"/>
                    <a:pt x="3" y="1"/>
                  </a:cubicBezTo>
                  <a:cubicBezTo>
                    <a:pt x="3" y="3"/>
                    <a:pt x="3" y="5"/>
                    <a:pt x="1" y="4"/>
                  </a:cubicBezTo>
                  <a:cubicBezTo>
                    <a:pt x="0" y="2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8" name="Freeform 576"/>
            <p:cNvSpPr/>
            <p:nvPr/>
          </p:nvSpPr>
          <p:spPr bwMode="auto">
            <a:xfrm>
              <a:off x="4821055" y="5770266"/>
              <a:ext cx="167528" cy="217264"/>
            </a:xfrm>
            <a:custGeom>
              <a:avLst/>
              <a:gdLst>
                <a:gd name="T0" fmla="*/ 27 w 27"/>
                <a:gd name="T1" fmla="*/ 3 h 35"/>
                <a:gd name="T2" fmla="*/ 23 w 27"/>
                <a:gd name="T3" fmla="*/ 7 h 35"/>
                <a:gd name="T4" fmla="*/ 16 w 27"/>
                <a:gd name="T5" fmla="*/ 27 h 35"/>
                <a:gd name="T6" fmla="*/ 1 w 27"/>
                <a:gd name="T7" fmla="*/ 35 h 35"/>
                <a:gd name="T8" fmla="*/ 12 w 27"/>
                <a:gd name="T9" fmla="*/ 25 h 35"/>
                <a:gd name="T10" fmla="*/ 19 w 27"/>
                <a:gd name="T11" fmla="*/ 12 h 35"/>
                <a:gd name="T12" fmla="*/ 27 w 27"/>
                <a:gd name="T1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5">
                  <a:moveTo>
                    <a:pt x="27" y="3"/>
                  </a:moveTo>
                  <a:cubicBezTo>
                    <a:pt x="27" y="5"/>
                    <a:pt x="24" y="6"/>
                    <a:pt x="23" y="7"/>
                  </a:cubicBezTo>
                  <a:cubicBezTo>
                    <a:pt x="23" y="17"/>
                    <a:pt x="17" y="19"/>
                    <a:pt x="16" y="27"/>
                  </a:cubicBezTo>
                  <a:cubicBezTo>
                    <a:pt x="11" y="30"/>
                    <a:pt x="7" y="35"/>
                    <a:pt x="1" y="35"/>
                  </a:cubicBezTo>
                  <a:cubicBezTo>
                    <a:pt x="0" y="29"/>
                    <a:pt x="9" y="29"/>
                    <a:pt x="12" y="25"/>
                  </a:cubicBezTo>
                  <a:cubicBezTo>
                    <a:pt x="13" y="19"/>
                    <a:pt x="17" y="17"/>
                    <a:pt x="19" y="12"/>
                  </a:cubicBezTo>
                  <a:cubicBezTo>
                    <a:pt x="19" y="7"/>
                    <a:pt x="22" y="0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9" name="Freeform 577"/>
            <p:cNvSpPr/>
            <p:nvPr/>
          </p:nvSpPr>
          <p:spPr bwMode="auto">
            <a:xfrm>
              <a:off x="4611645" y="5788588"/>
              <a:ext cx="28795" cy="31412"/>
            </a:xfrm>
            <a:custGeom>
              <a:avLst/>
              <a:gdLst>
                <a:gd name="T0" fmla="*/ 4 w 5"/>
                <a:gd name="T1" fmla="*/ 1 h 5"/>
                <a:gd name="T2" fmla="*/ 4 w 5"/>
                <a:gd name="T3" fmla="*/ 4 h 5"/>
                <a:gd name="T4" fmla="*/ 1 w 5"/>
                <a:gd name="T5" fmla="*/ 5 h 5"/>
                <a:gd name="T6" fmla="*/ 4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4" y="2"/>
                    <a:pt x="5" y="2"/>
                    <a:pt x="4" y="4"/>
                  </a:cubicBezTo>
                  <a:cubicBezTo>
                    <a:pt x="3" y="4"/>
                    <a:pt x="3" y="5"/>
                    <a:pt x="1" y="5"/>
                  </a:cubicBezTo>
                  <a:cubicBezTo>
                    <a:pt x="0" y="3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0" name="Freeform 578"/>
            <p:cNvSpPr/>
            <p:nvPr/>
          </p:nvSpPr>
          <p:spPr bwMode="auto">
            <a:xfrm>
              <a:off x="4807968" y="5793823"/>
              <a:ext cx="26176" cy="20941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3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4" y="3"/>
                    <a:pt x="3" y="3"/>
                  </a:cubicBezTo>
                  <a:cubicBezTo>
                    <a:pt x="1" y="3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1" name="Freeform 579"/>
            <p:cNvSpPr/>
            <p:nvPr/>
          </p:nvSpPr>
          <p:spPr bwMode="auto">
            <a:xfrm>
              <a:off x="4671851" y="5793823"/>
              <a:ext cx="26176" cy="20941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3 h 3"/>
                <a:gd name="T4" fmla="*/ 0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2" name="Freeform 580"/>
            <p:cNvSpPr/>
            <p:nvPr/>
          </p:nvSpPr>
          <p:spPr bwMode="auto">
            <a:xfrm>
              <a:off x="4535734" y="5801677"/>
              <a:ext cx="180617" cy="180617"/>
            </a:xfrm>
            <a:custGeom>
              <a:avLst/>
              <a:gdLst>
                <a:gd name="T0" fmla="*/ 1 w 29"/>
                <a:gd name="T1" fmla="*/ 0 h 29"/>
                <a:gd name="T2" fmla="*/ 2 w 29"/>
                <a:gd name="T3" fmla="*/ 1 h 29"/>
                <a:gd name="T4" fmla="*/ 29 w 29"/>
                <a:gd name="T5" fmla="*/ 25 h 29"/>
                <a:gd name="T6" fmla="*/ 19 w 29"/>
                <a:gd name="T7" fmla="*/ 26 h 29"/>
                <a:gd name="T8" fmla="*/ 0 w 29"/>
                <a:gd name="T9" fmla="*/ 2 h 29"/>
                <a:gd name="T10" fmla="*/ 1 w 2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6" y="15"/>
                    <a:pt x="15" y="22"/>
                    <a:pt x="29" y="25"/>
                  </a:cubicBezTo>
                  <a:cubicBezTo>
                    <a:pt x="28" y="29"/>
                    <a:pt x="22" y="27"/>
                    <a:pt x="19" y="26"/>
                  </a:cubicBezTo>
                  <a:cubicBezTo>
                    <a:pt x="10" y="22"/>
                    <a:pt x="2" y="1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3" name="Freeform 581"/>
            <p:cNvSpPr/>
            <p:nvPr/>
          </p:nvSpPr>
          <p:spPr bwMode="auto">
            <a:xfrm>
              <a:off x="4758232" y="5814765"/>
              <a:ext cx="26176" cy="23560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1 h 4"/>
                <a:gd name="T4" fmla="*/ 1 w 4"/>
                <a:gd name="T5" fmla="*/ 4 h 4"/>
                <a:gd name="T6" fmla="*/ 0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4" name="Freeform 582"/>
            <p:cNvSpPr/>
            <p:nvPr/>
          </p:nvSpPr>
          <p:spPr bwMode="auto">
            <a:xfrm>
              <a:off x="4708498" y="5825235"/>
              <a:ext cx="44501" cy="26176"/>
            </a:xfrm>
            <a:custGeom>
              <a:avLst/>
              <a:gdLst>
                <a:gd name="T0" fmla="*/ 2 w 7"/>
                <a:gd name="T1" fmla="*/ 0 h 4"/>
                <a:gd name="T2" fmla="*/ 4 w 7"/>
                <a:gd name="T3" fmla="*/ 0 h 4"/>
                <a:gd name="T4" fmla="*/ 2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7" y="4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5" name="Freeform 583"/>
            <p:cNvSpPr/>
            <p:nvPr/>
          </p:nvSpPr>
          <p:spPr bwMode="auto">
            <a:xfrm>
              <a:off x="4653527" y="5838324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0 h 4"/>
                <a:gd name="T4" fmla="*/ 4 w 4"/>
                <a:gd name="T5" fmla="*/ 2 h 4"/>
                <a:gd name="T6" fmla="*/ 1 w 4"/>
                <a:gd name="T7" fmla="*/ 4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3" y="2"/>
                    <a:pt x="4" y="2"/>
                  </a:cubicBezTo>
                  <a:cubicBezTo>
                    <a:pt x="4" y="4"/>
                    <a:pt x="3" y="4"/>
                    <a:pt x="1" y="4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6" name="Freeform 584"/>
            <p:cNvSpPr/>
            <p:nvPr/>
          </p:nvSpPr>
          <p:spPr bwMode="auto">
            <a:xfrm>
              <a:off x="4776556" y="5843559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3 h 4"/>
                <a:gd name="T4" fmla="*/ 3 w 4"/>
                <a:gd name="T5" fmla="*/ 4 h 4"/>
                <a:gd name="T6" fmla="*/ 1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1"/>
                    <a:pt x="4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7" name="Freeform 585"/>
            <p:cNvSpPr/>
            <p:nvPr/>
          </p:nvSpPr>
          <p:spPr bwMode="auto">
            <a:xfrm>
              <a:off x="4708498" y="5864500"/>
              <a:ext cx="26176" cy="28795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1 h 5"/>
                <a:gd name="T4" fmla="*/ 1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4" y="3"/>
                    <a:pt x="3" y="5"/>
                    <a:pt x="1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8" name="Freeform 586"/>
            <p:cNvSpPr/>
            <p:nvPr/>
          </p:nvSpPr>
          <p:spPr bwMode="auto">
            <a:xfrm>
              <a:off x="4993819" y="5869736"/>
              <a:ext cx="107324" cy="185853"/>
            </a:xfrm>
            <a:custGeom>
              <a:avLst/>
              <a:gdLst>
                <a:gd name="T0" fmla="*/ 13 w 17"/>
                <a:gd name="T1" fmla="*/ 0 h 30"/>
                <a:gd name="T2" fmla="*/ 15 w 17"/>
                <a:gd name="T3" fmla="*/ 0 h 30"/>
                <a:gd name="T4" fmla="*/ 10 w 17"/>
                <a:gd name="T5" fmla="*/ 21 h 30"/>
                <a:gd name="T6" fmla="*/ 4 w 17"/>
                <a:gd name="T7" fmla="*/ 30 h 30"/>
                <a:gd name="T8" fmla="*/ 4 w 17"/>
                <a:gd name="T9" fmla="*/ 23 h 30"/>
                <a:gd name="T10" fmla="*/ 13 w 17"/>
                <a:gd name="T11" fmla="*/ 6 h 30"/>
                <a:gd name="T12" fmla="*/ 13 w 17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30">
                  <a:moveTo>
                    <a:pt x="13" y="0"/>
                  </a:moveTo>
                  <a:cubicBezTo>
                    <a:pt x="14" y="0"/>
                    <a:pt x="15" y="0"/>
                    <a:pt x="15" y="0"/>
                  </a:cubicBezTo>
                  <a:cubicBezTo>
                    <a:pt x="17" y="7"/>
                    <a:pt x="12" y="15"/>
                    <a:pt x="10" y="21"/>
                  </a:cubicBezTo>
                  <a:cubicBezTo>
                    <a:pt x="9" y="24"/>
                    <a:pt x="7" y="28"/>
                    <a:pt x="4" y="30"/>
                  </a:cubicBezTo>
                  <a:cubicBezTo>
                    <a:pt x="0" y="30"/>
                    <a:pt x="4" y="26"/>
                    <a:pt x="4" y="23"/>
                  </a:cubicBezTo>
                  <a:cubicBezTo>
                    <a:pt x="7" y="17"/>
                    <a:pt x="9" y="10"/>
                    <a:pt x="13" y="6"/>
                  </a:cubicBezTo>
                  <a:cubicBezTo>
                    <a:pt x="13" y="4"/>
                    <a:pt x="12" y="1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9" name="Freeform 587"/>
            <p:cNvSpPr/>
            <p:nvPr/>
          </p:nvSpPr>
          <p:spPr bwMode="auto">
            <a:xfrm>
              <a:off x="4535734" y="5893293"/>
              <a:ext cx="143971" cy="130882"/>
            </a:xfrm>
            <a:custGeom>
              <a:avLst/>
              <a:gdLst>
                <a:gd name="T0" fmla="*/ 3 w 23"/>
                <a:gd name="T1" fmla="*/ 0 h 21"/>
                <a:gd name="T2" fmla="*/ 23 w 23"/>
                <a:gd name="T3" fmla="*/ 15 h 21"/>
                <a:gd name="T4" fmla="*/ 7 w 23"/>
                <a:gd name="T5" fmla="*/ 12 h 21"/>
                <a:gd name="T6" fmla="*/ 0 w 23"/>
                <a:gd name="T7" fmla="*/ 1 h 21"/>
                <a:gd name="T8" fmla="*/ 3 w 2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3" y="0"/>
                  </a:moveTo>
                  <a:cubicBezTo>
                    <a:pt x="6" y="8"/>
                    <a:pt x="17" y="10"/>
                    <a:pt x="23" y="15"/>
                  </a:cubicBezTo>
                  <a:cubicBezTo>
                    <a:pt x="18" y="21"/>
                    <a:pt x="13" y="12"/>
                    <a:pt x="7" y="12"/>
                  </a:cubicBezTo>
                  <a:cubicBezTo>
                    <a:pt x="5" y="8"/>
                    <a:pt x="0" y="7"/>
                    <a:pt x="0" y="1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0" name="Freeform 588"/>
            <p:cNvSpPr>
              <a:spLocks noEditPoints="1"/>
            </p:cNvSpPr>
            <p:nvPr/>
          </p:nvSpPr>
          <p:spPr bwMode="auto">
            <a:xfrm>
              <a:off x="5428346" y="5943029"/>
              <a:ext cx="298410" cy="162293"/>
            </a:xfrm>
            <a:custGeom>
              <a:avLst/>
              <a:gdLst>
                <a:gd name="T0" fmla="*/ 0 w 48"/>
                <a:gd name="T1" fmla="*/ 19 h 26"/>
                <a:gd name="T2" fmla="*/ 2 w 48"/>
                <a:gd name="T3" fmla="*/ 17 h 26"/>
                <a:gd name="T4" fmla="*/ 4 w 48"/>
                <a:gd name="T5" fmla="*/ 19 h 26"/>
                <a:gd name="T6" fmla="*/ 9 w 48"/>
                <a:gd name="T7" fmla="*/ 16 h 26"/>
                <a:gd name="T8" fmla="*/ 9 w 48"/>
                <a:gd name="T9" fmla="*/ 21 h 26"/>
                <a:gd name="T10" fmla="*/ 17 w 48"/>
                <a:gd name="T11" fmla="*/ 18 h 26"/>
                <a:gd name="T12" fmla="*/ 18 w 48"/>
                <a:gd name="T13" fmla="*/ 21 h 26"/>
                <a:gd name="T14" fmla="*/ 30 w 48"/>
                <a:gd name="T15" fmla="*/ 18 h 26"/>
                <a:gd name="T16" fmla="*/ 30 w 48"/>
                <a:gd name="T17" fmla="*/ 15 h 26"/>
                <a:gd name="T18" fmla="*/ 42 w 48"/>
                <a:gd name="T19" fmla="*/ 0 h 26"/>
                <a:gd name="T20" fmla="*/ 46 w 48"/>
                <a:gd name="T21" fmla="*/ 4 h 26"/>
                <a:gd name="T22" fmla="*/ 34 w 48"/>
                <a:gd name="T23" fmla="*/ 21 h 26"/>
                <a:gd name="T24" fmla="*/ 14 w 48"/>
                <a:gd name="T25" fmla="*/ 23 h 26"/>
                <a:gd name="T26" fmla="*/ 5 w 48"/>
                <a:gd name="T27" fmla="*/ 22 h 26"/>
                <a:gd name="T28" fmla="*/ 0 w 48"/>
                <a:gd name="T29" fmla="*/ 19 h 26"/>
                <a:gd name="T30" fmla="*/ 36 w 48"/>
                <a:gd name="T31" fmla="*/ 13 h 26"/>
                <a:gd name="T32" fmla="*/ 43 w 48"/>
                <a:gd name="T33" fmla="*/ 4 h 26"/>
                <a:gd name="T34" fmla="*/ 36 w 48"/>
                <a:gd name="T35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26">
                  <a:moveTo>
                    <a:pt x="0" y="19"/>
                  </a:moveTo>
                  <a:cubicBezTo>
                    <a:pt x="0" y="18"/>
                    <a:pt x="1" y="17"/>
                    <a:pt x="2" y="17"/>
                  </a:cubicBezTo>
                  <a:cubicBezTo>
                    <a:pt x="3" y="17"/>
                    <a:pt x="3" y="18"/>
                    <a:pt x="4" y="19"/>
                  </a:cubicBezTo>
                  <a:cubicBezTo>
                    <a:pt x="6" y="19"/>
                    <a:pt x="7" y="16"/>
                    <a:pt x="9" y="16"/>
                  </a:cubicBezTo>
                  <a:cubicBezTo>
                    <a:pt x="11" y="17"/>
                    <a:pt x="10" y="19"/>
                    <a:pt x="9" y="21"/>
                  </a:cubicBezTo>
                  <a:cubicBezTo>
                    <a:pt x="12" y="22"/>
                    <a:pt x="14" y="18"/>
                    <a:pt x="17" y="18"/>
                  </a:cubicBezTo>
                  <a:cubicBezTo>
                    <a:pt x="18" y="19"/>
                    <a:pt x="19" y="19"/>
                    <a:pt x="18" y="21"/>
                  </a:cubicBezTo>
                  <a:cubicBezTo>
                    <a:pt x="22" y="18"/>
                    <a:pt x="25" y="17"/>
                    <a:pt x="30" y="18"/>
                  </a:cubicBezTo>
                  <a:cubicBezTo>
                    <a:pt x="31" y="18"/>
                    <a:pt x="30" y="16"/>
                    <a:pt x="30" y="15"/>
                  </a:cubicBezTo>
                  <a:cubicBezTo>
                    <a:pt x="35" y="14"/>
                    <a:pt x="36" y="0"/>
                    <a:pt x="42" y="0"/>
                  </a:cubicBezTo>
                  <a:cubicBezTo>
                    <a:pt x="45" y="0"/>
                    <a:pt x="46" y="1"/>
                    <a:pt x="46" y="4"/>
                  </a:cubicBezTo>
                  <a:cubicBezTo>
                    <a:pt x="48" y="13"/>
                    <a:pt x="37" y="14"/>
                    <a:pt x="34" y="21"/>
                  </a:cubicBezTo>
                  <a:cubicBezTo>
                    <a:pt x="28" y="20"/>
                    <a:pt x="20" y="26"/>
                    <a:pt x="14" y="23"/>
                  </a:cubicBezTo>
                  <a:cubicBezTo>
                    <a:pt x="11" y="24"/>
                    <a:pt x="7" y="25"/>
                    <a:pt x="5" y="22"/>
                  </a:cubicBezTo>
                  <a:cubicBezTo>
                    <a:pt x="3" y="23"/>
                    <a:pt x="0" y="22"/>
                    <a:pt x="0" y="19"/>
                  </a:cubicBezTo>
                  <a:close/>
                  <a:moveTo>
                    <a:pt x="36" y="13"/>
                  </a:moveTo>
                  <a:cubicBezTo>
                    <a:pt x="40" y="12"/>
                    <a:pt x="43" y="9"/>
                    <a:pt x="43" y="4"/>
                  </a:cubicBezTo>
                  <a:cubicBezTo>
                    <a:pt x="38" y="4"/>
                    <a:pt x="38" y="9"/>
                    <a:pt x="3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1" name="Freeform 589"/>
            <p:cNvSpPr/>
            <p:nvPr/>
          </p:nvSpPr>
          <p:spPr bwMode="auto">
            <a:xfrm>
              <a:off x="4561911" y="5982293"/>
              <a:ext cx="49736" cy="41882"/>
            </a:xfrm>
            <a:custGeom>
              <a:avLst/>
              <a:gdLst>
                <a:gd name="T0" fmla="*/ 8 w 8"/>
                <a:gd name="T1" fmla="*/ 6 h 7"/>
                <a:gd name="T2" fmla="*/ 6 w 8"/>
                <a:gd name="T3" fmla="*/ 7 h 7"/>
                <a:gd name="T4" fmla="*/ 1 w 8"/>
                <a:gd name="T5" fmla="*/ 3 h 7"/>
                <a:gd name="T6" fmla="*/ 8 w 8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cubicBezTo>
                    <a:pt x="7" y="6"/>
                    <a:pt x="7" y="7"/>
                    <a:pt x="6" y="7"/>
                  </a:cubicBezTo>
                  <a:cubicBezTo>
                    <a:pt x="3" y="7"/>
                    <a:pt x="0" y="5"/>
                    <a:pt x="1" y="3"/>
                  </a:cubicBezTo>
                  <a:cubicBezTo>
                    <a:pt x="3" y="0"/>
                    <a:pt x="7" y="3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2" name="Freeform 590"/>
            <p:cNvSpPr/>
            <p:nvPr/>
          </p:nvSpPr>
          <p:spPr bwMode="auto">
            <a:xfrm>
              <a:off x="5179672" y="6018940"/>
              <a:ext cx="175382" cy="86383"/>
            </a:xfrm>
            <a:custGeom>
              <a:avLst/>
              <a:gdLst>
                <a:gd name="T0" fmla="*/ 11 w 28"/>
                <a:gd name="T1" fmla="*/ 9 h 14"/>
                <a:gd name="T2" fmla="*/ 23 w 28"/>
                <a:gd name="T3" fmla="*/ 4 h 14"/>
                <a:gd name="T4" fmla="*/ 20 w 28"/>
                <a:gd name="T5" fmla="*/ 9 h 14"/>
                <a:gd name="T6" fmla="*/ 26 w 28"/>
                <a:gd name="T7" fmla="*/ 7 h 14"/>
                <a:gd name="T8" fmla="*/ 27 w 28"/>
                <a:gd name="T9" fmla="*/ 12 h 14"/>
                <a:gd name="T10" fmla="*/ 17 w 28"/>
                <a:gd name="T11" fmla="*/ 11 h 14"/>
                <a:gd name="T12" fmla="*/ 1 w 28"/>
                <a:gd name="T13" fmla="*/ 11 h 14"/>
                <a:gd name="T14" fmla="*/ 7 w 28"/>
                <a:gd name="T15" fmla="*/ 8 h 14"/>
                <a:gd name="T16" fmla="*/ 14 w 28"/>
                <a:gd name="T17" fmla="*/ 5 h 14"/>
                <a:gd name="T18" fmla="*/ 11 w 28"/>
                <a:gd name="T1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14">
                  <a:moveTo>
                    <a:pt x="11" y="9"/>
                  </a:moveTo>
                  <a:cubicBezTo>
                    <a:pt x="16" y="11"/>
                    <a:pt x="18" y="2"/>
                    <a:pt x="23" y="4"/>
                  </a:cubicBezTo>
                  <a:cubicBezTo>
                    <a:pt x="23" y="7"/>
                    <a:pt x="21" y="7"/>
                    <a:pt x="20" y="9"/>
                  </a:cubicBezTo>
                  <a:cubicBezTo>
                    <a:pt x="22" y="10"/>
                    <a:pt x="25" y="8"/>
                    <a:pt x="26" y="7"/>
                  </a:cubicBezTo>
                  <a:cubicBezTo>
                    <a:pt x="28" y="7"/>
                    <a:pt x="28" y="10"/>
                    <a:pt x="27" y="12"/>
                  </a:cubicBezTo>
                  <a:cubicBezTo>
                    <a:pt x="24" y="11"/>
                    <a:pt x="19" y="14"/>
                    <a:pt x="17" y="11"/>
                  </a:cubicBezTo>
                  <a:cubicBezTo>
                    <a:pt x="12" y="13"/>
                    <a:pt x="6" y="12"/>
                    <a:pt x="1" y="11"/>
                  </a:cubicBezTo>
                  <a:cubicBezTo>
                    <a:pt x="0" y="7"/>
                    <a:pt x="5" y="4"/>
                    <a:pt x="7" y="8"/>
                  </a:cubicBezTo>
                  <a:cubicBezTo>
                    <a:pt x="9" y="7"/>
                    <a:pt x="11" y="0"/>
                    <a:pt x="14" y="5"/>
                  </a:cubicBezTo>
                  <a:cubicBezTo>
                    <a:pt x="13" y="6"/>
                    <a:pt x="12" y="8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3" name="Freeform 591"/>
            <p:cNvSpPr/>
            <p:nvPr/>
          </p:nvSpPr>
          <p:spPr bwMode="auto">
            <a:xfrm>
              <a:off x="5671786" y="6050351"/>
              <a:ext cx="78529" cy="54971"/>
            </a:xfrm>
            <a:custGeom>
              <a:avLst/>
              <a:gdLst>
                <a:gd name="T0" fmla="*/ 12 w 13"/>
                <a:gd name="T1" fmla="*/ 0 h 9"/>
                <a:gd name="T2" fmla="*/ 13 w 13"/>
                <a:gd name="T3" fmla="*/ 2 h 9"/>
                <a:gd name="T4" fmla="*/ 0 w 13"/>
                <a:gd name="T5" fmla="*/ 5 h 9"/>
                <a:gd name="T6" fmla="*/ 12 w 13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9">
                  <a:moveTo>
                    <a:pt x="12" y="0"/>
                  </a:moveTo>
                  <a:cubicBezTo>
                    <a:pt x="12" y="1"/>
                    <a:pt x="13" y="1"/>
                    <a:pt x="13" y="2"/>
                  </a:cubicBezTo>
                  <a:cubicBezTo>
                    <a:pt x="10" y="4"/>
                    <a:pt x="3" y="9"/>
                    <a:pt x="0" y="5"/>
                  </a:cubicBezTo>
                  <a:cubicBezTo>
                    <a:pt x="2" y="0"/>
                    <a:pt x="7" y="3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4" name="Freeform 592"/>
            <p:cNvSpPr/>
            <p:nvPr/>
          </p:nvSpPr>
          <p:spPr bwMode="auto">
            <a:xfrm>
              <a:off x="4431029" y="6068676"/>
              <a:ext cx="41882" cy="141352"/>
            </a:xfrm>
            <a:custGeom>
              <a:avLst/>
              <a:gdLst>
                <a:gd name="T0" fmla="*/ 3 w 7"/>
                <a:gd name="T1" fmla="*/ 1 h 23"/>
                <a:gd name="T2" fmla="*/ 4 w 7"/>
                <a:gd name="T3" fmla="*/ 1 h 23"/>
                <a:gd name="T4" fmla="*/ 4 w 7"/>
                <a:gd name="T5" fmla="*/ 7 h 23"/>
                <a:gd name="T6" fmla="*/ 4 w 7"/>
                <a:gd name="T7" fmla="*/ 23 h 23"/>
                <a:gd name="T8" fmla="*/ 3 w 7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3">
                  <a:moveTo>
                    <a:pt x="3" y="1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5" y="3"/>
                    <a:pt x="4" y="5"/>
                    <a:pt x="4" y="7"/>
                  </a:cubicBezTo>
                  <a:cubicBezTo>
                    <a:pt x="4" y="13"/>
                    <a:pt x="7" y="20"/>
                    <a:pt x="4" y="23"/>
                  </a:cubicBezTo>
                  <a:cubicBezTo>
                    <a:pt x="0" y="20"/>
                    <a:pt x="0" y="6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5" name="Freeform 593"/>
            <p:cNvSpPr/>
            <p:nvPr/>
          </p:nvSpPr>
          <p:spPr bwMode="auto">
            <a:xfrm>
              <a:off x="5161347" y="6086998"/>
              <a:ext cx="429292" cy="60206"/>
            </a:xfrm>
            <a:custGeom>
              <a:avLst/>
              <a:gdLst>
                <a:gd name="T0" fmla="*/ 69 w 69"/>
                <a:gd name="T1" fmla="*/ 2 h 10"/>
                <a:gd name="T2" fmla="*/ 57 w 69"/>
                <a:gd name="T3" fmla="*/ 5 h 10"/>
                <a:gd name="T4" fmla="*/ 14 w 69"/>
                <a:gd name="T5" fmla="*/ 8 h 10"/>
                <a:gd name="T6" fmla="*/ 0 w 69"/>
                <a:gd name="T7" fmla="*/ 8 h 10"/>
                <a:gd name="T8" fmla="*/ 10 w 69"/>
                <a:gd name="T9" fmla="*/ 5 h 10"/>
                <a:gd name="T10" fmla="*/ 46 w 69"/>
                <a:gd name="T11" fmla="*/ 3 h 10"/>
                <a:gd name="T12" fmla="*/ 69 w 6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10">
                  <a:moveTo>
                    <a:pt x="69" y="2"/>
                  </a:moveTo>
                  <a:cubicBezTo>
                    <a:pt x="67" y="7"/>
                    <a:pt x="62" y="5"/>
                    <a:pt x="57" y="5"/>
                  </a:cubicBezTo>
                  <a:cubicBezTo>
                    <a:pt x="43" y="6"/>
                    <a:pt x="30" y="7"/>
                    <a:pt x="14" y="8"/>
                  </a:cubicBezTo>
                  <a:cubicBezTo>
                    <a:pt x="9" y="8"/>
                    <a:pt x="3" y="10"/>
                    <a:pt x="0" y="8"/>
                  </a:cubicBezTo>
                  <a:cubicBezTo>
                    <a:pt x="2" y="3"/>
                    <a:pt x="6" y="5"/>
                    <a:pt x="10" y="5"/>
                  </a:cubicBezTo>
                  <a:cubicBezTo>
                    <a:pt x="21" y="5"/>
                    <a:pt x="34" y="3"/>
                    <a:pt x="46" y="3"/>
                  </a:cubicBezTo>
                  <a:cubicBezTo>
                    <a:pt x="56" y="3"/>
                    <a:pt x="64" y="0"/>
                    <a:pt x="6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6" name="Freeform 594"/>
            <p:cNvSpPr/>
            <p:nvPr/>
          </p:nvSpPr>
          <p:spPr bwMode="auto">
            <a:xfrm>
              <a:off x="3891797" y="6160292"/>
              <a:ext cx="366468" cy="81147"/>
            </a:xfrm>
            <a:custGeom>
              <a:avLst/>
              <a:gdLst>
                <a:gd name="T0" fmla="*/ 12 w 59"/>
                <a:gd name="T1" fmla="*/ 0 h 13"/>
                <a:gd name="T2" fmla="*/ 12 w 59"/>
                <a:gd name="T3" fmla="*/ 4 h 13"/>
                <a:gd name="T4" fmla="*/ 21 w 59"/>
                <a:gd name="T5" fmla="*/ 1 h 13"/>
                <a:gd name="T6" fmla="*/ 21 w 59"/>
                <a:gd name="T7" fmla="*/ 6 h 13"/>
                <a:gd name="T8" fmla="*/ 30 w 59"/>
                <a:gd name="T9" fmla="*/ 2 h 13"/>
                <a:gd name="T10" fmla="*/ 30 w 59"/>
                <a:gd name="T11" fmla="*/ 6 h 13"/>
                <a:gd name="T12" fmla="*/ 37 w 59"/>
                <a:gd name="T13" fmla="*/ 5 h 13"/>
                <a:gd name="T14" fmla="*/ 38 w 59"/>
                <a:gd name="T15" fmla="*/ 9 h 13"/>
                <a:gd name="T16" fmla="*/ 44 w 59"/>
                <a:gd name="T17" fmla="*/ 5 h 13"/>
                <a:gd name="T18" fmla="*/ 46 w 59"/>
                <a:gd name="T19" fmla="*/ 8 h 13"/>
                <a:gd name="T20" fmla="*/ 51 w 59"/>
                <a:gd name="T21" fmla="*/ 5 h 13"/>
                <a:gd name="T22" fmla="*/ 51 w 59"/>
                <a:gd name="T23" fmla="*/ 9 h 13"/>
                <a:gd name="T24" fmla="*/ 55 w 59"/>
                <a:gd name="T25" fmla="*/ 6 h 13"/>
                <a:gd name="T26" fmla="*/ 58 w 59"/>
                <a:gd name="T27" fmla="*/ 11 h 13"/>
                <a:gd name="T28" fmla="*/ 27 w 59"/>
                <a:gd name="T29" fmla="*/ 8 h 13"/>
                <a:gd name="T30" fmla="*/ 18 w 59"/>
                <a:gd name="T31" fmla="*/ 6 h 13"/>
                <a:gd name="T32" fmla="*/ 10 w 59"/>
                <a:gd name="T33" fmla="*/ 6 h 13"/>
                <a:gd name="T34" fmla="*/ 0 w 59"/>
                <a:gd name="T35" fmla="*/ 7 h 13"/>
                <a:gd name="T36" fmla="*/ 4 w 59"/>
                <a:gd name="T37" fmla="*/ 1 h 13"/>
                <a:gd name="T38" fmla="*/ 3 w 59"/>
                <a:gd name="T39" fmla="*/ 5 h 13"/>
                <a:gd name="T40" fmla="*/ 12 w 59"/>
                <a:gd name="T4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13">
                  <a:moveTo>
                    <a:pt x="12" y="0"/>
                  </a:moveTo>
                  <a:cubicBezTo>
                    <a:pt x="13" y="1"/>
                    <a:pt x="13" y="3"/>
                    <a:pt x="12" y="4"/>
                  </a:cubicBezTo>
                  <a:cubicBezTo>
                    <a:pt x="16" y="5"/>
                    <a:pt x="18" y="2"/>
                    <a:pt x="21" y="1"/>
                  </a:cubicBezTo>
                  <a:cubicBezTo>
                    <a:pt x="22" y="3"/>
                    <a:pt x="21" y="3"/>
                    <a:pt x="21" y="6"/>
                  </a:cubicBezTo>
                  <a:cubicBezTo>
                    <a:pt x="26" y="8"/>
                    <a:pt x="26" y="2"/>
                    <a:pt x="30" y="2"/>
                  </a:cubicBezTo>
                  <a:cubicBezTo>
                    <a:pt x="31" y="4"/>
                    <a:pt x="31" y="5"/>
                    <a:pt x="30" y="6"/>
                  </a:cubicBezTo>
                  <a:cubicBezTo>
                    <a:pt x="33" y="10"/>
                    <a:pt x="34" y="5"/>
                    <a:pt x="37" y="5"/>
                  </a:cubicBezTo>
                  <a:cubicBezTo>
                    <a:pt x="38" y="5"/>
                    <a:pt x="37" y="7"/>
                    <a:pt x="38" y="9"/>
                  </a:cubicBezTo>
                  <a:cubicBezTo>
                    <a:pt x="42" y="10"/>
                    <a:pt x="41" y="5"/>
                    <a:pt x="44" y="5"/>
                  </a:cubicBezTo>
                  <a:cubicBezTo>
                    <a:pt x="45" y="5"/>
                    <a:pt x="45" y="7"/>
                    <a:pt x="46" y="8"/>
                  </a:cubicBezTo>
                  <a:cubicBezTo>
                    <a:pt x="48" y="8"/>
                    <a:pt x="47" y="4"/>
                    <a:pt x="51" y="5"/>
                  </a:cubicBezTo>
                  <a:cubicBezTo>
                    <a:pt x="52" y="7"/>
                    <a:pt x="51" y="7"/>
                    <a:pt x="51" y="9"/>
                  </a:cubicBezTo>
                  <a:cubicBezTo>
                    <a:pt x="54" y="9"/>
                    <a:pt x="54" y="7"/>
                    <a:pt x="55" y="6"/>
                  </a:cubicBezTo>
                  <a:cubicBezTo>
                    <a:pt x="57" y="6"/>
                    <a:pt x="59" y="7"/>
                    <a:pt x="58" y="11"/>
                  </a:cubicBezTo>
                  <a:cubicBezTo>
                    <a:pt x="48" y="12"/>
                    <a:pt x="35" y="13"/>
                    <a:pt x="27" y="8"/>
                  </a:cubicBezTo>
                  <a:cubicBezTo>
                    <a:pt x="24" y="10"/>
                    <a:pt x="18" y="11"/>
                    <a:pt x="18" y="6"/>
                  </a:cubicBezTo>
                  <a:cubicBezTo>
                    <a:pt x="16" y="7"/>
                    <a:pt x="12" y="8"/>
                    <a:pt x="10" y="6"/>
                  </a:cubicBezTo>
                  <a:cubicBezTo>
                    <a:pt x="7" y="7"/>
                    <a:pt x="4" y="11"/>
                    <a:pt x="0" y="7"/>
                  </a:cubicBezTo>
                  <a:cubicBezTo>
                    <a:pt x="1" y="4"/>
                    <a:pt x="0" y="1"/>
                    <a:pt x="4" y="1"/>
                  </a:cubicBezTo>
                  <a:cubicBezTo>
                    <a:pt x="5" y="2"/>
                    <a:pt x="3" y="4"/>
                    <a:pt x="3" y="5"/>
                  </a:cubicBezTo>
                  <a:cubicBezTo>
                    <a:pt x="8" y="7"/>
                    <a:pt x="8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7" name="Freeform 595"/>
            <p:cNvSpPr/>
            <p:nvPr/>
          </p:nvSpPr>
          <p:spPr bwMode="auto">
            <a:xfrm>
              <a:off x="3910120" y="6186468"/>
              <a:ext cx="476409" cy="91618"/>
            </a:xfrm>
            <a:custGeom>
              <a:avLst/>
              <a:gdLst>
                <a:gd name="T0" fmla="*/ 77 w 77"/>
                <a:gd name="T1" fmla="*/ 2 h 15"/>
                <a:gd name="T2" fmla="*/ 62 w 77"/>
                <a:gd name="T3" fmla="*/ 15 h 15"/>
                <a:gd name="T4" fmla="*/ 0 w 77"/>
                <a:gd name="T5" fmla="*/ 10 h 15"/>
                <a:gd name="T6" fmla="*/ 8 w 77"/>
                <a:gd name="T7" fmla="*/ 8 h 15"/>
                <a:gd name="T8" fmla="*/ 41 w 77"/>
                <a:gd name="T9" fmla="*/ 9 h 15"/>
                <a:gd name="T10" fmla="*/ 60 w 77"/>
                <a:gd name="T11" fmla="*/ 11 h 15"/>
                <a:gd name="T12" fmla="*/ 77 w 77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5">
                  <a:moveTo>
                    <a:pt x="77" y="2"/>
                  </a:moveTo>
                  <a:cubicBezTo>
                    <a:pt x="74" y="9"/>
                    <a:pt x="65" y="9"/>
                    <a:pt x="62" y="15"/>
                  </a:cubicBezTo>
                  <a:cubicBezTo>
                    <a:pt x="43" y="13"/>
                    <a:pt x="20" y="13"/>
                    <a:pt x="0" y="10"/>
                  </a:cubicBezTo>
                  <a:cubicBezTo>
                    <a:pt x="0" y="4"/>
                    <a:pt x="6" y="8"/>
                    <a:pt x="8" y="8"/>
                  </a:cubicBezTo>
                  <a:cubicBezTo>
                    <a:pt x="16" y="9"/>
                    <a:pt x="31" y="10"/>
                    <a:pt x="41" y="9"/>
                  </a:cubicBezTo>
                  <a:cubicBezTo>
                    <a:pt x="47" y="9"/>
                    <a:pt x="56" y="12"/>
                    <a:pt x="60" y="11"/>
                  </a:cubicBezTo>
                  <a:cubicBezTo>
                    <a:pt x="67" y="10"/>
                    <a:pt x="70" y="0"/>
                    <a:pt x="7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8" name="Freeform 596"/>
            <p:cNvSpPr/>
            <p:nvPr/>
          </p:nvSpPr>
          <p:spPr bwMode="auto">
            <a:xfrm>
              <a:off x="4658762" y="6191703"/>
              <a:ext cx="26176" cy="26176"/>
            </a:xfrm>
            <a:custGeom>
              <a:avLst/>
              <a:gdLst>
                <a:gd name="T0" fmla="*/ 3 w 4"/>
                <a:gd name="T1" fmla="*/ 1 h 4"/>
                <a:gd name="T2" fmla="*/ 3 w 4"/>
                <a:gd name="T3" fmla="*/ 4 h 4"/>
                <a:gd name="T4" fmla="*/ 1 w 4"/>
                <a:gd name="T5" fmla="*/ 4 h 4"/>
                <a:gd name="T6" fmla="*/ 3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3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0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9" name="Freeform 597"/>
            <p:cNvSpPr/>
            <p:nvPr/>
          </p:nvSpPr>
          <p:spPr bwMode="auto">
            <a:xfrm>
              <a:off x="4907438" y="6196939"/>
              <a:ext cx="143971" cy="99470"/>
            </a:xfrm>
            <a:custGeom>
              <a:avLst/>
              <a:gdLst>
                <a:gd name="T0" fmla="*/ 23 w 23"/>
                <a:gd name="T1" fmla="*/ 0 h 16"/>
                <a:gd name="T2" fmla="*/ 0 w 23"/>
                <a:gd name="T3" fmla="*/ 16 h 16"/>
                <a:gd name="T4" fmla="*/ 0 w 23"/>
                <a:gd name="T5" fmla="*/ 13 h 16"/>
                <a:gd name="T6" fmla="*/ 21 w 23"/>
                <a:gd name="T7" fmla="*/ 0 h 16"/>
                <a:gd name="T8" fmla="*/ 23 w 2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6">
                  <a:moveTo>
                    <a:pt x="23" y="0"/>
                  </a:moveTo>
                  <a:cubicBezTo>
                    <a:pt x="22" y="12"/>
                    <a:pt x="8" y="15"/>
                    <a:pt x="0" y="16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8" y="10"/>
                    <a:pt x="19" y="9"/>
                    <a:pt x="21" y="0"/>
                  </a:cubicBezTo>
                  <a:cubicBezTo>
                    <a:pt x="22" y="0"/>
                    <a:pt x="23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0" name="Freeform 598"/>
            <p:cNvSpPr/>
            <p:nvPr/>
          </p:nvSpPr>
          <p:spPr bwMode="auto">
            <a:xfrm>
              <a:off x="4616880" y="6223115"/>
              <a:ext cx="23560" cy="23560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3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4" y="1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3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1" name="Freeform 599"/>
            <p:cNvSpPr/>
            <p:nvPr/>
          </p:nvSpPr>
          <p:spPr bwMode="auto">
            <a:xfrm>
              <a:off x="4499087" y="6223115"/>
              <a:ext cx="81147" cy="49736"/>
            </a:xfrm>
            <a:custGeom>
              <a:avLst/>
              <a:gdLst>
                <a:gd name="T0" fmla="*/ 2 w 13"/>
                <a:gd name="T1" fmla="*/ 0 h 8"/>
                <a:gd name="T2" fmla="*/ 13 w 13"/>
                <a:gd name="T3" fmla="*/ 5 h 8"/>
                <a:gd name="T4" fmla="*/ 13 w 13"/>
                <a:gd name="T5" fmla="*/ 8 h 8"/>
                <a:gd name="T6" fmla="*/ 2 w 1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2" y="0"/>
                  </a:moveTo>
                  <a:cubicBezTo>
                    <a:pt x="5" y="2"/>
                    <a:pt x="8" y="4"/>
                    <a:pt x="13" y="5"/>
                  </a:cubicBezTo>
                  <a:cubicBezTo>
                    <a:pt x="13" y="6"/>
                    <a:pt x="13" y="7"/>
                    <a:pt x="13" y="8"/>
                  </a:cubicBezTo>
                  <a:cubicBezTo>
                    <a:pt x="9" y="8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2" name="Freeform 600"/>
            <p:cNvSpPr/>
            <p:nvPr/>
          </p:nvSpPr>
          <p:spPr bwMode="auto">
            <a:xfrm>
              <a:off x="4698027" y="6236204"/>
              <a:ext cx="36647" cy="23560"/>
            </a:xfrm>
            <a:custGeom>
              <a:avLst/>
              <a:gdLst>
                <a:gd name="T0" fmla="*/ 1 w 6"/>
                <a:gd name="T1" fmla="*/ 0 h 4"/>
                <a:gd name="T2" fmla="*/ 4 w 6"/>
                <a:gd name="T3" fmla="*/ 1 h 4"/>
                <a:gd name="T4" fmla="*/ 1 w 6"/>
                <a:gd name="T5" fmla="*/ 4 h 4"/>
                <a:gd name="T6" fmla="*/ 1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2" y="0"/>
                    <a:pt x="4" y="0"/>
                    <a:pt x="4" y="1"/>
                  </a:cubicBezTo>
                  <a:cubicBezTo>
                    <a:pt x="6" y="3"/>
                    <a:pt x="3" y="4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3" name="Freeform 601"/>
            <p:cNvSpPr/>
            <p:nvPr/>
          </p:nvSpPr>
          <p:spPr bwMode="auto">
            <a:xfrm>
              <a:off x="4776556" y="6236204"/>
              <a:ext cx="44501" cy="41882"/>
            </a:xfrm>
            <a:custGeom>
              <a:avLst/>
              <a:gdLst>
                <a:gd name="T0" fmla="*/ 4 w 7"/>
                <a:gd name="T1" fmla="*/ 7 h 7"/>
                <a:gd name="T2" fmla="*/ 0 w 7"/>
                <a:gd name="T3" fmla="*/ 4 h 7"/>
                <a:gd name="T4" fmla="*/ 4 w 7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2" y="7"/>
                    <a:pt x="0" y="6"/>
                    <a:pt x="0" y="4"/>
                  </a:cubicBezTo>
                  <a:cubicBezTo>
                    <a:pt x="2" y="0"/>
                    <a:pt x="7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4" name="Freeform 602"/>
            <p:cNvSpPr>
              <a:spLocks noEditPoints="1"/>
            </p:cNvSpPr>
            <p:nvPr/>
          </p:nvSpPr>
          <p:spPr bwMode="auto">
            <a:xfrm>
              <a:off x="4739910" y="5992763"/>
              <a:ext cx="204175" cy="180617"/>
            </a:xfrm>
            <a:custGeom>
              <a:avLst/>
              <a:gdLst>
                <a:gd name="T0" fmla="*/ 33 w 33"/>
                <a:gd name="T1" fmla="*/ 11 h 29"/>
                <a:gd name="T2" fmla="*/ 11 w 33"/>
                <a:gd name="T3" fmla="*/ 29 h 29"/>
                <a:gd name="T4" fmla="*/ 33 w 33"/>
                <a:gd name="T5" fmla="*/ 11 h 29"/>
                <a:gd name="T6" fmla="*/ 25 w 33"/>
                <a:gd name="T7" fmla="*/ 12 h 29"/>
                <a:gd name="T8" fmla="*/ 26 w 33"/>
                <a:gd name="T9" fmla="*/ 17 h 29"/>
                <a:gd name="T10" fmla="*/ 29 w 33"/>
                <a:gd name="T11" fmla="*/ 11 h 29"/>
                <a:gd name="T12" fmla="*/ 25 w 33"/>
                <a:gd name="T13" fmla="*/ 12 h 29"/>
                <a:gd name="T14" fmla="*/ 16 w 33"/>
                <a:gd name="T15" fmla="*/ 23 h 29"/>
                <a:gd name="T16" fmla="*/ 13 w 33"/>
                <a:gd name="T17" fmla="*/ 21 h 29"/>
                <a:gd name="T18" fmla="*/ 12 w 33"/>
                <a:gd name="T19" fmla="*/ 25 h 29"/>
                <a:gd name="T20" fmla="*/ 25 w 33"/>
                <a:gd name="T21" fmla="*/ 18 h 29"/>
                <a:gd name="T22" fmla="*/ 21 w 33"/>
                <a:gd name="T23" fmla="*/ 14 h 29"/>
                <a:gd name="T24" fmla="*/ 19 w 33"/>
                <a:gd name="T25" fmla="*/ 15 h 29"/>
                <a:gd name="T26" fmla="*/ 20 w 33"/>
                <a:gd name="T27" fmla="*/ 20 h 29"/>
                <a:gd name="T28" fmla="*/ 16 w 33"/>
                <a:gd name="T2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0" y="21"/>
                    <a:pt x="23" y="27"/>
                    <a:pt x="11" y="29"/>
                  </a:cubicBezTo>
                  <a:cubicBezTo>
                    <a:pt x="0" y="23"/>
                    <a:pt x="24" y="0"/>
                    <a:pt x="33" y="11"/>
                  </a:cubicBezTo>
                  <a:close/>
                  <a:moveTo>
                    <a:pt x="25" y="12"/>
                  </a:moveTo>
                  <a:cubicBezTo>
                    <a:pt x="24" y="12"/>
                    <a:pt x="25" y="16"/>
                    <a:pt x="26" y="17"/>
                  </a:cubicBezTo>
                  <a:cubicBezTo>
                    <a:pt x="27" y="16"/>
                    <a:pt x="30" y="15"/>
                    <a:pt x="29" y="11"/>
                  </a:cubicBezTo>
                  <a:cubicBezTo>
                    <a:pt x="27" y="11"/>
                    <a:pt x="26" y="12"/>
                    <a:pt x="25" y="12"/>
                  </a:cubicBezTo>
                  <a:close/>
                  <a:moveTo>
                    <a:pt x="16" y="23"/>
                  </a:moveTo>
                  <a:cubicBezTo>
                    <a:pt x="14" y="24"/>
                    <a:pt x="14" y="22"/>
                    <a:pt x="13" y="21"/>
                  </a:cubicBezTo>
                  <a:cubicBezTo>
                    <a:pt x="12" y="22"/>
                    <a:pt x="11" y="23"/>
                    <a:pt x="12" y="25"/>
                  </a:cubicBezTo>
                  <a:cubicBezTo>
                    <a:pt x="18" y="26"/>
                    <a:pt x="21" y="20"/>
                    <a:pt x="25" y="18"/>
                  </a:cubicBezTo>
                  <a:cubicBezTo>
                    <a:pt x="22" y="18"/>
                    <a:pt x="22" y="16"/>
                    <a:pt x="21" y="14"/>
                  </a:cubicBezTo>
                  <a:cubicBezTo>
                    <a:pt x="20" y="13"/>
                    <a:pt x="20" y="15"/>
                    <a:pt x="19" y="15"/>
                  </a:cubicBezTo>
                  <a:cubicBezTo>
                    <a:pt x="19" y="17"/>
                    <a:pt x="20" y="17"/>
                    <a:pt x="20" y="20"/>
                  </a:cubicBezTo>
                  <a:cubicBezTo>
                    <a:pt x="18" y="20"/>
                    <a:pt x="19" y="24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5" name="Freeform 603"/>
            <p:cNvSpPr>
              <a:spLocks noEditPoints="1"/>
            </p:cNvSpPr>
            <p:nvPr/>
          </p:nvSpPr>
          <p:spPr bwMode="auto">
            <a:xfrm>
              <a:off x="4889114" y="6029410"/>
              <a:ext cx="149206" cy="206794"/>
            </a:xfrm>
            <a:custGeom>
              <a:avLst/>
              <a:gdLst>
                <a:gd name="T0" fmla="*/ 5 w 24"/>
                <a:gd name="T1" fmla="*/ 27 h 33"/>
                <a:gd name="T2" fmla="*/ 22 w 24"/>
                <a:gd name="T3" fmla="*/ 12 h 33"/>
                <a:gd name="T4" fmla="*/ 5 w 24"/>
                <a:gd name="T5" fmla="*/ 27 h 33"/>
                <a:gd name="T6" fmla="*/ 8 w 24"/>
                <a:gd name="T7" fmla="*/ 25 h 33"/>
                <a:gd name="T8" fmla="*/ 11 w 24"/>
                <a:gd name="T9" fmla="*/ 25 h 33"/>
                <a:gd name="T10" fmla="*/ 13 w 24"/>
                <a:gd name="T11" fmla="*/ 16 h 33"/>
                <a:gd name="T12" fmla="*/ 17 w 24"/>
                <a:gd name="T13" fmla="*/ 18 h 33"/>
                <a:gd name="T14" fmla="*/ 18 w 24"/>
                <a:gd name="T15" fmla="*/ 13 h 33"/>
                <a:gd name="T16" fmla="*/ 8 w 24"/>
                <a:gd name="T17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3">
                  <a:moveTo>
                    <a:pt x="5" y="27"/>
                  </a:moveTo>
                  <a:cubicBezTo>
                    <a:pt x="0" y="20"/>
                    <a:pt x="19" y="0"/>
                    <a:pt x="22" y="12"/>
                  </a:cubicBezTo>
                  <a:cubicBezTo>
                    <a:pt x="24" y="19"/>
                    <a:pt x="11" y="33"/>
                    <a:pt x="5" y="27"/>
                  </a:cubicBezTo>
                  <a:close/>
                  <a:moveTo>
                    <a:pt x="8" y="25"/>
                  </a:moveTo>
                  <a:cubicBezTo>
                    <a:pt x="9" y="25"/>
                    <a:pt x="10" y="25"/>
                    <a:pt x="11" y="25"/>
                  </a:cubicBezTo>
                  <a:cubicBezTo>
                    <a:pt x="10" y="22"/>
                    <a:pt x="12" y="19"/>
                    <a:pt x="13" y="16"/>
                  </a:cubicBezTo>
                  <a:cubicBezTo>
                    <a:pt x="16" y="15"/>
                    <a:pt x="16" y="18"/>
                    <a:pt x="17" y="18"/>
                  </a:cubicBezTo>
                  <a:cubicBezTo>
                    <a:pt x="17" y="16"/>
                    <a:pt x="18" y="15"/>
                    <a:pt x="18" y="13"/>
                  </a:cubicBezTo>
                  <a:cubicBezTo>
                    <a:pt x="12" y="13"/>
                    <a:pt x="9" y="19"/>
                    <a:pt x="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16" name="文本框 1015"/>
          <p:cNvSpPr txBox="1"/>
          <p:nvPr/>
        </p:nvSpPr>
        <p:spPr>
          <a:xfrm>
            <a:off x="5268519" y="3137723"/>
            <a:ext cx="1630680" cy="5835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3200" b="1" spc="6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小故事</a:t>
            </a:r>
            <a:endParaRPr kumimoji="1" lang="zh-CN" altLang="en-US" sz="3200" b="1" spc="6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152400" y="-580390"/>
            <a:ext cx="4124960" cy="275018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50">
        <p:newsflash/>
      </p:transition>
    </mc:Choice>
    <mc:Fallback>
      <p:transition spd="med">
        <p:newsflash/>
      </p:transition>
    </mc:Fallback>
  </mc:AlternateContent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矩形 42"/>
          <p:cNvSpPr/>
          <p:nvPr/>
        </p:nvSpPr>
        <p:spPr>
          <a:xfrm>
            <a:off x="1407795" y="1875155"/>
            <a:ext cx="9136380" cy="2168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 algn="just" fontAlgn="auto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固执狂、马虎鬼、大懒惰和伶俐人搭伙出行，不料在沙漠中迷了路，更糟糕的是身上带的水也喝光了。就在四人疲惫不堪，眼看就要撑不下去的时候，上帝让他们捡到了四个杯子，并下了一场及时雨。不过，这四个杯子中有一个是没底的，有两个已经盛了半杯子非常脏的水，只有一个杯子拿来就可以用。</a:t>
            </a:r>
            <a:endParaRPr lang="en-US" altLang="zh-CN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  <a:p>
            <a:pPr lvl="0" indent="457200" algn="just" fontAlgn="auto">
              <a:lnSpc>
                <a:spcPct val="150000"/>
              </a:lnSpc>
              <a:extLst>
                <a:ext uri="{35155182-B16C-46BC-9424-99874614C6A1}">
                  <wpsdc:indentchars xmlns:wpsdc="http://www.wps.cn/officeDocument/2017/drawingmlCustomData" val="200" checksum="59296752"/>
                </a:ext>
              </a:extLst>
            </a:pPr>
            <a:endParaRPr lang="en-US" altLang="zh-CN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503" name="文本框 502"/>
          <p:cNvSpPr txBox="1"/>
          <p:nvPr/>
        </p:nvSpPr>
        <p:spPr>
          <a:xfrm>
            <a:off x="3141345" y="1414780"/>
            <a:ext cx="5669280" cy="460375"/>
          </a:xfrm>
          <a:prstGeom prst="rect">
            <a:avLst/>
          </a:prstGeom>
          <a:noFill/>
        </p:spPr>
        <p:txBody>
          <a:bodyPr wrap="none" rtlCol="0">
            <a:spAutoFit/>
          </a:bodyPr>
          <a:p>
            <a:pPr algn="ctr"/>
            <a:r>
              <a:rPr lang="en-US" altLang="zh-CN" sz="2400" b="1" dirty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固执狂、马虎鬼、大懒惰、伶俐人四人行</a:t>
            </a:r>
            <a:endParaRPr kumimoji="1" lang="en-US" altLang="zh-CN" sz="2400" b="1" dirty="0" smtClean="0">
              <a:solidFill>
                <a:srgbClr val="3B5B84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557020" y="416560"/>
            <a:ext cx="1249680" cy="52197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小故事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1" name="图片 10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rcRect r="59606"/>
          <a:stretch>
            <a:fillRect/>
          </a:stretch>
        </p:blipFill>
        <p:spPr>
          <a:xfrm>
            <a:off x="9855835" y="5378450"/>
            <a:ext cx="1826895" cy="3015615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l="41727" t="45278"/>
          <a:stretch>
            <a:fillRect/>
          </a:stretch>
        </p:blipFill>
        <p:spPr>
          <a:xfrm>
            <a:off x="1412240" y="4029710"/>
            <a:ext cx="2198370" cy="2013585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l="42482" r="12401" b="54078"/>
          <a:stretch>
            <a:fillRect/>
          </a:stretch>
        </p:blipFill>
        <p:spPr>
          <a:xfrm>
            <a:off x="3769360" y="4003040"/>
            <a:ext cx="2080260" cy="2066290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r="57095" b="54078"/>
          <a:stretch>
            <a:fillRect/>
          </a:stretch>
        </p:blipFill>
        <p:spPr>
          <a:xfrm>
            <a:off x="6147435" y="3793490"/>
            <a:ext cx="2153920" cy="2249805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t="45278" r="56311"/>
          <a:stretch>
            <a:fillRect/>
          </a:stretch>
        </p:blipFill>
        <p:spPr>
          <a:xfrm>
            <a:off x="8732520" y="3703955"/>
            <a:ext cx="1811655" cy="2213610"/>
          </a:xfrm>
          <a:prstGeom prst="rect">
            <a:avLst/>
          </a:prstGeom>
        </p:spPr>
      </p:pic>
      <p:grpSp>
        <p:nvGrpSpPr>
          <p:cNvPr id="47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48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00">
        <p:dissolve/>
      </p:transition>
    </mc:Choice>
    <mc:Fallback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12"/>
                                        </p:tgtEl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8" presetID="24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0" dur="1" fill="hold"/>
                                        <p:tgtEl>
                                          <p:spTgt spid="13"/>
                                        </p:tgtEl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1" presetID="24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3" dur="1" fill="hold"/>
                                        <p:tgtEl>
                                          <p:spTgt spid="14"/>
                                        </p:tgtEl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4" presetID="24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6" dur="1" fill="hold"/>
                                        <p:tgtEl>
                                          <p:spTgt spid="15"/>
                                        </p:tgtEl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3925570" y="1515110"/>
            <a:ext cx="6436995" cy="181483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marL="285750" lvl="0" indent="-285750" algn="just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alt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拿来就可以用的杯子被固执狂捡到了，但他固执地认为即使喝上了水也走不出这个沙漠。所以，在下雨的时候，他固执地将杯口朝下，拒绝上帝赐予的及时雨</a:t>
            </a:r>
            <a:r>
              <a:rPr lang="en-US" altLang="zh-CN" sz="2000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。</a:t>
            </a:r>
            <a:endParaRPr lang="en-US" altLang="zh-CN" sz="2000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538605" y="424180"/>
            <a:ext cx="1249680" cy="52197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小故事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3925570" y="4034155"/>
            <a:ext cx="6436995" cy="175323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marL="285750" lvl="0" indent="-285750" algn="just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alt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马虎鬼捡到的是那个没有底的坏杯子，但他实在太马虎大意了，根本没注意到杯子没底。结果，下雨的时候，他空欢喜一场，一滴水也没有接到。</a:t>
            </a:r>
            <a:endParaRPr lang="en-US" altLang="zh-CN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rcRect r="59606"/>
          <a:stretch>
            <a:fillRect/>
          </a:stretch>
        </p:blipFill>
        <p:spPr>
          <a:xfrm>
            <a:off x="9855835" y="5378450"/>
            <a:ext cx="1826895" cy="3015615"/>
          </a:xfrm>
          <a:prstGeom prst="rect">
            <a:avLst/>
          </a:prstGeom>
        </p:spPr>
      </p:pic>
      <p:sp>
        <p:nvSpPr>
          <p:cNvPr id="6" name="文本框 5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8" name="图片 7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l="41727" t="45278"/>
          <a:stretch>
            <a:fillRect/>
          </a:stretch>
        </p:blipFill>
        <p:spPr>
          <a:xfrm>
            <a:off x="1245235" y="1656715"/>
            <a:ext cx="2198370" cy="2013585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l="42482" r="12401" b="54078"/>
          <a:stretch>
            <a:fillRect/>
          </a:stretch>
        </p:blipFill>
        <p:spPr>
          <a:xfrm>
            <a:off x="1245235" y="4027170"/>
            <a:ext cx="2040890" cy="2026920"/>
          </a:xfrm>
          <a:prstGeom prst="rect">
            <a:avLst/>
          </a:prstGeom>
        </p:spPr>
      </p:pic>
      <p:grpSp>
        <p:nvGrpSpPr>
          <p:cNvPr id="11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12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/>
      </p:transition>
    </mc:Choice>
    <mc:Fallback>
      <p:transition spd="slow">
        <p:blinds/>
      </p:transition>
    </mc:Fallback>
  </mc:AlternateContent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3866515" y="1717675"/>
            <a:ext cx="7283450" cy="175323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marL="285750" lvl="0" indent="-285750" algn="just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alt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大懒惰捡到的是一个盛有脏水的杯子，他懒得将杯子中的脏水倒掉。下雨时的时候直接用这个杯子接水，尽管很快就接满了，也喝得很痛快，但喝完后没一会，大懒惰就不治而亡了。</a:t>
            </a:r>
            <a:endParaRPr lang="en-US" altLang="zh-CN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546860" y="420370"/>
            <a:ext cx="1249680" cy="52197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小故事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3866515" y="4207510"/>
            <a:ext cx="7316470" cy="175323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marL="285750" lvl="0" indent="-285750" algn="just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alt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伶俐人捡到的也是一个盛有脏水的杯子，他将杯子中的脏水倒掉后，重新接了一杯很干净的雨水。</a:t>
            </a:r>
            <a:endParaRPr lang="en-US" altLang="zh-CN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  <a:p>
            <a:pPr marL="285750" lvl="0" indent="-285750" algn="just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alt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最后的结果，只有伶俐人平安地走出了沙漠。</a:t>
            </a:r>
            <a:endParaRPr lang="en-US" altLang="zh-CN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5" name="文本框 4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9" name="图片 8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r="57095" b="54078"/>
          <a:stretch>
            <a:fillRect/>
          </a:stretch>
        </p:blipFill>
        <p:spPr>
          <a:xfrm>
            <a:off x="1094740" y="1717675"/>
            <a:ext cx="2153920" cy="2249805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t="45278" r="56311"/>
          <a:stretch>
            <a:fillRect/>
          </a:stretch>
        </p:blipFill>
        <p:spPr>
          <a:xfrm>
            <a:off x="1359535" y="3977640"/>
            <a:ext cx="1811655" cy="2213610"/>
          </a:xfrm>
          <a:prstGeom prst="rect">
            <a:avLst/>
          </a:prstGeom>
        </p:spPr>
      </p:pic>
      <p:grpSp>
        <p:nvGrpSpPr>
          <p:cNvPr id="11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12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:blinds/>
      </p:transition>
    </mc:Choice>
    <mc:Fallback>
      <p:transition spd="slow">
        <p:blinds/>
      </p:transition>
    </mc:Fallback>
  </mc:AlternateContent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9" name="组 478"/>
          <p:cNvGrpSpPr/>
          <p:nvPr/>
        </p:nvGrpSpPr>
        <p:grpSpPr>
          <a:xfrm rot="18944043">
            <a:off x="1072069" y="1897626"/>
            <a:ext cx="2899669" cy="2854469"/>
            <a:chOff x="3209384" y="5470640"/>
            <a:chExt cx="1153522" cy="1137258"/>
          </a:xfrm>
          <a:solidFill>
            <a:srgbClr val="F4D3BE"/>
          </a:solidFill>
        </p:grpSpPr>
        <p:sp>
          <p:nvSpPr>
            <p:cNvPr id="480" name="Freeform 97"/>
            <p:cNvSpPr/>
            <p:nvPr/>
          </p:nvSpPr>
          <p:spPr bwMode="auto">
            <a:xfrm>
              <a:off x="4188183" y="5679978"/>
              <a:ext cx="117032" cy="92306"/>
            </a:xfrm>
            <a:custGeom>
              <a:avLst/>
              <a:gdLst>
                <a:gd name="T0" fmla="*/ 14 w 14"/>
                <a:gd name="T1" fmla="*/ 2 h 11"/>
                <a:gd name="T2" fmla="*/ 0 w 14"/>
                <a:gd name="T3" fmla="*/ 7 h 11"/>
                <a:gd name="T4" fmla="*/ 12 w 14"/>
                <a:gd name="T5" fmla="*/ 0 h 11"/>
                <a:gd name="T6" fmla="*/ 14 w 14"/>
                <a:gd name="T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">
                  <a:moveTo>
                    <a:pt x="14" y="2"/>
                  </a:moveTo>
                  <a:cubicBezTo>
                    <a:pt x="9" y="4"/>
                    <a:pt x="4" y="11"/>
                    <a:pt x="0" y="7"/>
                  </a:cubicBezTo>
                  <a:cubicBezTo>
                    <a:pt x="3" y="6"/>
                    <a:pt x="9" y="2"/>
                    <a:pt x="12" y="0"/>
                  </a:cubicBezTo>
                  <a:cubicBezTo>
                    <a:pt x="14" y="0"/>
                    <a:pt x="13" y="1"/>
                    <a:pt x="14" y="2"/>
                  </a:cubicBezTo>
                  <a:close/>
                </a:path>
              </a:pathLst>
            </a:custGeom>
            <a:grpFill/>
            <a:ln w="9525">
              <a:solidFill>
                <a:srgbClr val="CE9898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F2CFD7"/>
                </a:solidFill>
              </a:endParaRPr>
            </a:p>
          </p:txBody>
        </p:sp>
        <p:sp>
          <p:nvSpPr>
            <p:cNvPr id="481" name="Freeform 98"/>
            <p:cNvSpPr/>
            <p:nvPr/>
          </p:nvSpPr>
          <p:spPr bwMode="auto">
            <a:xfrm>
              <a:off x="4071152" y="5521739"/>
              <a:ext cx="74175" cy="108790"/>
            </a:xfrm>
            <a:custGeom>
              <a:avLst/>
              <a:gdLst>
                <a:gd name="T0" fmla="*/ 9 w 9"/>
                <a:gd name="T1" fmla="*/ 0 h 13"/>
                <a:gd name="T2" fmla="*/ 1 w 9"/>
                <a:gd name="T3" fmla="*/ 13 h 13"/>
                <a:gd name="T4" fmla="*/ 0 w 9"/>
                <a:gd name="T5" fmla="*/ 12 h 13"/>
                <a:gd name="T6" fmla="*/ 9 w 9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cubicBezTo>
                    <a:pt x="9" y="4"/>
                    <a:pt x="4" y="10"/>
                    <a:pt x="1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8"/>
                    <a:pt x="4" y="2"/>
                    <a:pt x="9" y="0"/>
                  </a:cubicBezTo>
                  <a:close/>
                </a:path>
              </a:pathLst>
            </a:custGeom>
            <a:grpFill/>
            <a:ln w="9525">
              <a:solidFill>
                <a:srgbClr val="CE9898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F2CFD7"/>
                </a:solidFill>
              </a:endParaRPr>
            </a:p>
          </p:txBody>
        </p:sp>
        <p:sp>
          <p:nvSpPr>
            <p:cNvPr id="482" name="Freeform 99"/>
            <p:cNvSpPr/>
            <p:nvPr/>
          </p:nvSpPr>
          <p:spPr bwMode="auto">
            <a:xfrm>
              <a:off x="4237633" y="5897557"/>
              <a:ext cx="125273" cy="41209"/>
            </a:xfrm>
            <a:custGeom>
              <a:avLst/>
              <a:gdLst>
                <a:gd name="T0" fmla="*/ 15 w 15"/>
                <a:gd name="T1" fmla="*/ 3 h 5"/>
                <a:gd name="T2" fmla="*/ 7 w 15"/>
                <a:gd name="T3" fmla="*/ 3 h 5"/>
                <a:gd name="T4" fmla="*/ 0 w 15"/>
                <a:gd name="T5" fmla="*/ 2 h 5"/>
                <a:gd name="T6" fmla="*/ 14 w 15"/>
                <a:gd name="T7" fmla="*/ 0 h 5"/>
                <a:gd name="T8" fmla="*/ 15 w 1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3"/>
                  </a:moveTo>
                  <a:cubicBezTo>
                    <a:pt x="13" y="4"/>
                    <a:pt x="10" y="3"/>
                    <a:pt x="7" y="3"/>
                  </a:cubicBezTo>
                  <a:cubicBezTo>
                    <a:pt x="5" y="4"/>
                    <a:pt x="1" y="5"/>
                    <a:pt x="0" y="2"/>
                  </a:cubicBezTo>
                  <a:cubicBezTo>
                    <a:pt x="5" y="0"/>
                    <a:pt x="9" y="2"/>
                    <a:pt x="14" y="0"/>
                  </a:cubicBezTo>
                  <a:cubicBezTo>
                    <a:pt x="15" y="0"/>
                    <a:pt x="15" y="2"/>
                    <a:pt x="15" y="3"/>
                  </a:cubicBezTo>
                  <a:close/>
                </a:path>
              </a:pathLst>
            </a:custGeom>
            <a:grpFill/>
            <a:ln w="9525">
              <a:solidFill>
                <a:srgbClr val="CE9898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F2CFD7"/>
                </a:solidFill>
              </a:endParaRPr>
            </a:p>
          </p:txBody>
        </p:sp>
        <p:sp>
          <p:nvSpPr>
            <p:cNvPr id="483" name="Freeform 100"/>
            <p:cNvSpPr>
              <a:spLocks noEditPoints="1"/>
            </p:cNvSpPr>
            <p:nvPr/>
          </p:nvSpPr>
          <p:spPr bwMode="auto">
            <a:xfrm>
              <a:off x="3209384" y="5604066"/>
              <a:ext cx="1020315" cy="1003832"/>
            </a:xfrm>
            <a:custGeom>
              <a:avLst/>
              <a:gdLst>
                <a:gd name="T0" fmla="*/ 34 w 122"/>
                <a:gd name="T1" fmla="*/ 106 h 120"/>
                <a:gd name="T2" fmla="*/ 27 w 122"/>
                <a:gd name="T3" fmla="*/ 113 h 120"/>
                <a:gd name="T4" fmla="*/ 17 w 122"/>
                <a:gd name="T5" fmla="*/ 116 h 120"/>
                <a:gd name="T6" fmla="*/ 0 w 122"/>
                <a:gd name="T7" fmla="*/ 106 h 120"/>
                <a:gd name="T8" fmla="*/ 0 w 122"/>
                <a:gd name="T9" fmla="*/ 96 h 120"/>
                <a:gd name="T10" fmla="*/ 17 w 122"/>
                <a:gd name="T11" fmla="*/ 76 h 120"/>
                <a:gd name="T12" fmla="*/ 26 w 122"/>
                <a:gd name="T13" fmla="*/ 67 h 120"/>
                <a:gd name="T14" fmla="*/ 40 w 122"/>
                <a:gd name="T15" fmla="*/ 30 h 120"/>
                <a:gd name="T16" fmla="*/ 79 w 122"/>
                <a:gd name="T17" fmla="*/ 0 h 120"/>
                <a:gd name="T18" fmla="*/ 118 w 122"/>
                <a:gd name="T19" fmla="*/ 31 h 120"/>
                <a:gd name="T20" fmla="*/ 75 w 122"/>
                <a:gd name="T21" fmla="*/ 76 h 120"/>
                <a:gd name="T22" fmla="*/ 57 w 122"/>
                <a:gd name="T23" fmla="*/ 83 h 120"/>
                <a:gd name="T24" fmla="*/ 42 w 122"/>
                <a:gd name="T25" fmla="*/ 99 h 120"/>
                <a:gd name="T26" fmla="*/ 61 w 122"/>
                <a:gd name="T27" fmla="*/ 73 h 120"/>
                <a:gd name="T28" fmla="*/ 98 w 122"/>
                <a:gd name="T29" fmla="*/ 71 h 120"/>
                <a:gd name="T30" fmla="*/ 116 w 122"/>
                <a:gd name="T31" fmla="*/ 40 h 120"/>
                <a:gd name="T32" fmla="*/ 63 w 122"/>
                <a:gd name="T33" fmla="*/ 7 h 120"/>
                <a:gd name="T34" fmla="*/ 48 w 122"/>
                <a:gd name="T35" fmla="*/ 48 h 120"/>
                <a:gd name="T36" fmla="*/ 37 w 122"/>
                <a:gd name="T37" fmla="*/ 84 h 120"/>
                <a:gd name="T38" fmla="*/ 85 w 122"/>
                <a:gd name="T39" fmla="*/ 54 h 120"/>
                <a:gd name="T40" fmla="*/ 74 w 122"/>
                <a:gd name="T41" fmla="*/ 50 h 120"/>
                <a:gd name="T42" fmla="*/ 74 w 122"/>
                <a:gd name="T43" fmla="*/ 40 h 120"/>
                <a:gd name="T44" fmla="*/ 72 w 122"/>
                <a:gd name="T45" fmla="*/ 36 h 120"/>
                <a:gd name="T46" fmla="*/ 64 w 122"/>
                <a:gd name="T47" fmla="*/ 53 h 120"/>
                <a:gd name="T48" fmla="*/ 34 w 122"/>
                <a:gd name="T49" fmla="*/ 79 h 120"/>
                <a:gd name="T50" fmla="*/ 62 w 122"/>
                <a:gd name="T51" fmla="*/ 51 h 120"/>
                <a:gd name="T52" fmla="*/ 63 w 122"/>
                <a:gd name="T53" fmla="*/ 29 h 120"/>
                <a:gd name="T54" fmla="*/ 81 w 122"/>
                <a:gd name="T55" fmla="*/ 46 h 120"/>
                <a:gd name="T56" fmla="*/ 62 w 122"/>
                <a:gd name="T57" fmla="*/ 63 h 120"/>
                <a:gd name="T58" fmla="*/ 47 w 122"/>
                <a:gd name="T59" fmla="*/ 90 h 120"/>
                <a:gd name="T60" fmla="*/ 26 w 122"/>
                <a:gd name="T61" fmla="*/ 75 h 120"/>
                <a:gd name="T62" fmla="*/ 44 w 122"/>
                <a:gd name="T63" fmla="*/ 92 h 120"/>
                <a:gd name="T64" fmla="*/ 19 w 122"/>
                <a:gd name="T65" fmla="*/ 83 h 120"/>
                <a:gd name="T66" fmla="*/ 38 w 122"/>
                <a:gd name="T67" fmla="*/ 100 h 120"/>
                <a:gd name="T68" fmla="*/ 19 w 122"/>
                <a:gd name="T69" fmla="*/ 83 h 120"/>
                <a:gd name="T70" fmla="*/ 7 w 122"/>
                <a:gd name="T71" fmla="*/ 95 h 120"/>
                <a:gd name="T72" fmla="*/ 33 w 122"/>
                <a:gd name="T73" fmla="*/ 102 h 120"/>
                <a:gd name="T74" fmla="*/ 6 w 122"/>
                <a:gd name="T75" fmla="*/ 100 h 120"/>
                <a:gd name="T76" fmla="*/ 18 w 122"/>
                <a:gd name="T77" fmla="*/ 111 h 120"/>
                <a:gd name="T78" fmla="*/ 27 w 122"/>
                <a:gd name="T79" fmla="*/ 11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2" h="120">
                  <a:moveTo>
                    <a:pt x="40" y="105"/>
                  </a:moveTo>
                  <a:cubicBezTo>
                    <a:pt x="37" y="106"/>
                    <a:pt x="37" y="104"/>
                    <a:pt x="34" y="106"/>
                  </a:cubicBezTo>
                  <a:cubicBezTo>
                    <a:pt x="32" y="107"/>
                    <a:pt x="34" y="111"/>
                    <a:pt x="32" y="113"/>
                  </a:cubicBezTo>
                  <a:cubicBezTo>
                    <a:pt x="30" y="114"/>
                    <a:pt x="29" y="112"/>
                    <a:pt x="27" y="113"/>
                  </a:cubicBezTo>
                  <a:cubicBezTo>
                    <a:pt x="25" y="115"/>
                    <a:pt x="26" y="119"/>
                    <a:pt x="23" y="120"/>
                  </a:cubicBezTo>
                  <a:cubicBezTo>
                    <a:pt x="21" y="119"/>
                    <a:pt x="19" y="117"/>
                    <a:pt x="17" y="116"/>
                  </a:cubicBezTo>
                  <a:cubicBezTo>
                    <a:pt x="14" y="115"/>
                    <a:pt x="13" y="118"/>
                    <a:pt x="11" y="118"/>
                  </a:cubicBezTo>
                  <a:cubicBezTo>
                    <a:pt x="6" y="118"/>
                    <a:pt x="0" y="112"/>
                    <a:pt x="0" y="106"/>
                  </a:cubicBezTo>
                  <a:cubicBezTo>
                    <a:pt x="1" y="103"/>
                    <a:pt x="3" y="102"/>
                    <a:pt x="3" y="99"/>
                  </a:cubicBezTo>
                  <a:cubicBezTo>
                    <a:pt x="2" y="97"/>
                    <a:pt x="1" y="98"/>
                    <a:pt x="0" y="96"/>
                  </a:cubicBezTo>
                  <a:cubicBezTo>
                    <a:pt x="3" y="92"/>
                    <a:pt x="11" y="91"/>
                    <a:pt x="10" y="85"/>
                  </a:cubicBezTo>
                  <a:cubicBezTo>
                    <a:pt x="16" y="84"/>
                    <a:pt x="17" y="80"/>
                    <a:pt x="17" y="76"/>
                  </a:cubicBezTo>
                  <a:cubicBezTo>
                    <a:pt x="19" y="75"/>
                    <a:pt x="21" y="76"/>
                    <a:pt x="23" y="73"/>
                  </a:cubicBezTo>
                  <a:cubicBezTo>
                    <a:pt x="25" y="71"/>
                    <a:pt x="24" y="69"/>
                    <a:pt x="26" y="67"/>
                  </a:cubicBezTo>
                  <a:cubicBezTo>
                    <a:pt x="33" y="60"/>
                    <a:pt x="44" y="55"/>
                    <a:pt x="45" y="48"/>
                  </a:cubicBezTo>
                  <a:cubicBezTo>
                    <a:pt x="46" y="43"/>
                    <a:pt x="41" y="35"/>
                    <a:pt x="40" y="30"/>
                  </a:cubicBezTo>
                  <a:cubicBezTo>
                    <a:pt x="40" y="18"/>
                    <a:pt x="56" y="7"/>
                    <a:pt x="67" y="3"/>
                  </a:cubicBezTo>
                  <a:cubicBezTo>
                    <a:pt x="71" y="2"/>
                    <a:pt x="76" y="0"/>
                    <a:pt x="79" y="0"/>
                  </a:cubicBezTo>
                  <a:cubicBezTo>
                    <a:pt x="82" y="0"/>
                    <a:pt x="90" y="1"/>
                    <a:pt x="93" y="2"/>
                  </a:cubicBezTo>
                  <a:cubicBezTo>
                    <a:pt x="104" y="5"/>
                    <a:pt x="115" y="18"/>
                    <a:pt x="118" y="31"/>
                  </a:cubicBezTo>
                  <a:cubicBezTo>
                    <a:pt x="122" y="47"/>
                    <a:pt x="109" y="78"/>
                    <a:pt x="86" y="78"/>
                  </a:cubicBezTo>
                  <a:cubicBezTo>
                    <a:pt x="83" y="78"/>
                    <a:pt x="79" y="77"/>
                    <a:pt x="75" y="76"/>
                  </a:cubicBezTo>
                  <a:cubicBezTo>
                    <a:pt x="72" y="75"/>
                    <a:pt x="68" y="73"/>
                    <a:pt x="64" y="75"/>
                  </a:cubicBezTo>
                  <a:cubicBezTo>
                    <a:pt x="62" y="77"/>
                    <a:pt x="60" y="80"/>
                    <a:pt x="57" y="83"/>
                  </a:cubicBezTo>
                  <a:cubicBezTo>
                    <a:pt x="55" y="85"/>
                    <a:pt x="52" y="88"/>
                    <a:pt x="50" y="90"/>
                  </a:cubicBezTo>
                  <a:cubicBezTo>
                    <a:pt x="48" y="92"/>
                    <a:pt x="47" y="97"/>
                    <a:pt x="42" y="99"/>
                  </a:cubicBezTo>
                  <a:cubicBezTo>
                    <a:pt x="41" y="101"/>
                    <a:pt x="41" y="103"/>
                    <a:pt x="40" y="105"/>
                  </a:cubicBezTo>
                  <a:close/>
                  <a:moveTo>
                    <a:pt x="61" y="73"/>
                  </a:moveTo>
                  <a:cubicBezTo>
                    <a:pt x="68" y="68"/>
                    <a:pt x="78" y="75"/>
                    <a:pt x="85" y="75"/>
                  </a:cubicBezTo>
                  <a:cubicBezTo>
                    <a:pt x="89" y="75"/>
                    <a:pt x="94" y="73"/>
                    <a:pt x="98" y="71"/>
                  </a:cubicBezTo>
                  <a:cubicBezTo>
                    <a:pt x="105" y="67"/>
                    <a:pt x="107" y="62"/>
                    <a:pt x="112" y="56"/>
                  </a:cubicBezTo>
                  <a:cubicBezTo>
                    <a:pt x="112" y="49"/>
                    <a:pt x="115" y="46"/>
                    <a:pt x="116" y="40"/>
                  </a:cubicBezTo>
                  <a:cubicBezTo>
                    <a:pt x="117" y="26"/>
                    <a:pt x="104" y="7"/>
                    <a:pt x="90" y="4"/>
                  </a:cubicBezTo>
                  <a:cubicBezTo>
                    <a:pt x="82" y="2"/>
                    <a:pt x="72" y="4"/>
                    <a:pt x="63" y="7"/>
                  </a:cubicBezTo>
                  <a:cubicBezTo>
                    <a:pt x="53" y="11"/>
                    <a:pt x="43" y="22"/>
                    <a:pt x="43" y="30"/>
                  </a:cubicBezTo>
                  <a:cubicBezTo>
                    <a:pt x="43" y="36"/>
                    <a:pt x="48" y="42"/>
                    <a:pt x="48" y="48"/>
                  </a:cubicBezTo>
                  <a:cubicBezTo>
                    <a:pt x="46" y="57"/>
                    <a:pt x="35" y="62"/>
                    <a:pt x="27" y="71"/>
                  </a:cubicBezTo>
                  <a:cubicBezTo>
                    <a:pt x="28" y="76"/>
                    <a:pt x="33" y="79"/>
                    <a:pt x="37" y="84"/>
                  </a:cubicBezTo>
                  <a:cubicBezTo>
                    <a:pt x="46" y="75"/>
                    <a:pt x="55" y="66"/>
                    <a:pt x="64" y="57"/>
                  </a:cubicBezTo>
                  <a:cubicBezTo>
                    <a:pt x="71" y="56"/>
                    <a:pt x="78" y="54"/>
                    <a:pt x="85" y="54"/>
                  </a:cubicBezTo>
                  <a:cubicBezTo>
                    <a:pt x="85" y="51"/>
                    <a:pt x="82" y="50"/>
                    <a:pt x="80" y="48"/>
                  </a:cubicBezTo>
                  <a:cubicBezTo>
                    <a:pt x="79" y="51"/>
                    <a:pt x="75" y="52"/>
                    <a:pt x="74" y="50"/>
                  </a:cubicBezTo>
                  <a:cubicBezTo>
                    <a:pt x="73" y="47"/>
                    <a:pt x="78" y="47"/>
                    <a:pt x="79" y="45"/>
                  </a:cubicBezTo>
                  <a:cubicBezTo>
                    <a:pt x="78" y="42"/>
                    <a:pt x="76" y="41"/>
                    <a:pt x="74" y="40"/>
                  </a:cubicBezTo>
                  <a:cubicBezTo>
                    <a:pt x="73" y="43"/>
                    <a:pt x="68" y="46"/>
                    <a:pt x="67" y="41"/>
                  </a:cubicBezTo>
                  <a:cubicBezTo>
                    <a:pt x="68" y="38"/>
                    <a:pt x="72" y="38"/>
                    <a:pt x="72" y="36"/>
                  </a:cubicBezTo>
                  <a:cubicBezTo>
                    <a:pt x="70" y="34"/>
                    <a:pt x="66" y="34"/>
                    <a:pt x="64" y="35"/>
                  </a:cubicBezTo>
                  <a:cubicBezTo>
                    <a:pt x="65" y="41"/>
                    <a:pt x="64" y="47"/>
                    <a:pt x="64" y="53"/>
                  </a:cubicBezTo>
                  <a:cubicBezTo>
                    <a:pt x="55" y="60"/>
                    <a:pt x="48" y="67"/>
                    <a:pt x="41" y="73"/>
                  </a:cubicBezTo>
                  <a:cubicBezTo>
                    <a:pt x="39" y="75"/>
                    <a:pt x="38" y="80"/>
                    <a:pt x="34" y="79"/>
                  </a:cubicBezTo>
                  <a:cubicBezTo>
                    <a:pt x="34" y="76"/>
                    <a:pt x="38" y="74"/>
                    <a:pt x="40" y="72"/>
                  </a:cubicBezTo>
                  <a:cubicBezTo>
                    <a:pt x="48" y="64"/>
                    <a:pt x="54" y="57"/>
                    <a:pt x="62" y="51"/>
                  </a:cubicBezTo>
                  <a:cubicBezTo>
                    <a:pt x="62" y="47"/>
                    <a:pt x="62" y="43"/>
                    <a:pt x="62" y="40"/>
                  </a:cubicBezTo>
                  <a:cubicBezTo>
                    <a:pt x="61" y="36"/>
                    <a:pt x="60" y="31"/>
                    <a:pt x="63" y="29"/>
                  </a:cubicBezTo>
                  <a:cubicBezTo>
                    <a:pt x="65" y="30"/>
                    <a:pt x="63" y="31"/>
                    <a:pt x="63" y="32"/>
                  </a:cubicBezTo>
                  <a:cubicBezTo>
                    <a:pt x="71" y="29"/>
                    <a:pt x="80" y="40"/>
                    <a:pt x="81" y="46"/>
                  </a:cubicBezTo>
                  <a:cubicBezTo>
                    <a:pt x="85" y="47"/>
                    <a:pt x="88" y="51"/>
                    <a:pt x="88" y="55"/>
                  </a:cubicBezTo>
                  <a:cubicBezTo>
                    <a:pt x="80" y="59"/>
                    <a:pt x="70" y="55"/>
                    <a:pt x="62" y="63"/>
                  </a:cubicBezTo>
                  <a:cubicBezTo>
                    <a:pt x="54" y="70"/>
                    <a:pt x="46" y="79"/>
                    <a:pt x="39" y="85"/>
                  </a:cubicBezTo>
                  <a:cubicBezTo>
                    <a:pt x="42" y="87"/>
                    <a:pt x="44" y="90"/>
                    <a:pt x="47" y="90"/>
                  </a:cubicBezTo>
                  <a:cubicBezTo>
                    <a:pt x="54" y="85"/>
                    <a:pt x="56" y="78"/>
                    <a:pt x="61" y="73"/>
                  </a:cubicBezTo>
                  <a:close/>
                  <a:moveTo>
                    <a:pt x="26" y="75"/>
                  </a:moveTo>
                  <a:cubicBezTo>
                    <a:pt x="24" y="78"/>
                    <a:pt x="21" y="77"/>
                    <a:pt x="19" y="79"/>
                  </a:cubicBezTo>
                  <a:cubicBezTo>
                    <a:pt x="23" y="87"/>
                    <a:pt x="37" y="93"/>
                    <a:pt x="44" y="92"/>
                  </a:cubicBezTo>
                  <a:cubicBezTo>
                    <a:pt x="36" y="87"/>
                    <a:pt x="32" y="82"/>
                    <a:pt x="26" y="75"/>
                  </a:cubicBezTo>
                  <a:close/>
                  <a:moveTo>
                    <a:pt x="19" y="83"/>
                  </a:moveTo>
                  <a:cubicBezTo>
                    <a:pt x="17" y="85"/>
                    <a:pt x="15" y="86"/>
                    <a:pt x="13" y="88"/>
                  </a:cubicBezTo>
                  <a:cubicBezTo>
                    <a:pt x="20" y="96"/>
                    <a:pt x="29" y="100"/>
                    <a:pt x="38" y="100"/>
                  </a:cubicBezTo>
                  <a:cubicBezTo>
                    <a:pt x="38" y="98"/>
                    <a:pt x="40" y="96"/>
                    <a:pt x="41" y="95"/>
                  </a:cubicBezTo>
                  <a:cubicBezTo>
                    <a:pt x="33" y="93"/>
                    <a:pt x="25" y="91"/>
                    <a:pt x="19" y="83"/>
                  </a:cubicBezTo>
                  <a:close/>
                  <a:moveTo>
                    <a:pt x="12" y="90"/>
                  </a:moveTo>
                  <a:cubicBezTo>
                    <a:pt x="12" y="93"/>
                    <a:pt x="8" y="94"/>
                    <a:pt x="7" y="95"/>
                  </a:cubicBezTo>
                  <a:cubicBezTo>
                    <a:pt x="13" y="103"/>
                    <a:pt x="22" y="106"/>
                    <a:pt x="30" y="108"/>
                  </a:cubicBezTo>
                  <a:cubicBezTo>
                    <a:pt x="29" y="105"/>
                    <a:pt x="34" y="103"/>
                    <a:pt x="33" y="102"/>
                  </a:cubicBezTo>
                  <a:cubicBezTo>
                    <a:pt x="26" y="101"/>
                    <a:pt x="19" y="97"/>
                    <a:pt x="12" y="90"/>
                  </a:cubicBezTo>
                  <a:close/>
                  <a:moveTo>
                    <a:pt x="6" y="100"/>
                  </a:moveTo>
                  <a:cubicBezTo>
                    <a:pt x="6" y="104"/>
                    <a:pt x="2" y="109"/>
                    <a:pt x="7" y="113"/>
                  </a:cubicBezTo>
                  <a:cubicBezTo>
                    <a:pt x="11" y="111"/>
                    <a:pt x="14" y="108"/>
                    <a:pt x="18" y="111"/>
                  </a:cubicBezTo>
                  <a:cubicBezTo>
                    <a:pt x="19" y="112"/>
                    <a:pt x="20" y="115"/>
                    <a:pt x="22" y="116"/>
                  </a:cubicBezTo>
                  <a:cubicBezTo>
                    <a:pt x="22" y="114"/>
                    <a:pt x="25" y="111"/>
                    <a:pt x="27" y="110"/>
                  </a:cubicBezTo>
                  <a:cubicBezTo>
                    <a:pt x="20" y="109"/>
                    <a:pt x="13" y="105"/>
                    <a:pt x="6" y="100"/>
                  </a:cubicBezTo>
                  <a:close/>
                </a:path>
              </a:pathLst>
            </a:custGeom>
            <a:grpFill/>
            <a:ln w="9525">
              <a:solidFill>
                <a:srgbClr val="CE9898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F2CFD7"/>
                </a:solidFill>
              </a:endParaRPr>
            </a:p>
          </p:txBody>
        </p:sp>
        <p:sp>
          <p:nvSpPr>
            <p:cNvPr id="484" name="Freeform 101"/>
            <p:cNvSpPr/>
            <p:nvPr/>
          </p:nvSpPr>
          <p:spPr bwMode="auto">
            <a:xfrm>
              <a:off x="3903022" y="5470640"/>
              <a:ext cx="51099" cy="117032"/>
            </a:xfrm>
            <a:custGeom>
              <a:avLst/>
              <a:gdLst>
                <a:gd name="T0" fmla="*/ 3 w 6"/>
                <a:gd name="T1" fmla="*/ 0 h 14"/>
                <a:gd name="T2" fmla="*/ 4 w 6"/>
                <a:gd name="T3" fmla="*/ 14 h 14"/>
                <a:gd name="T4" fmla="*/ 1 w 6"/>
                <a:gd name="T5" fmla="*/ 2 h 14"/>
                <a:gd name="T6" fmla="*/ 3 w 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3" y="0"/>
                  </a:moveTo>
                  <a:cubicBezTo>
                    <a:pt x="4" y="5"/>
                    <a:pt x="6" y="10"/>
                    <a:pt x="4" y="14"/>
                  </a:cubicBezTo>
                  <a:cubicBezTo>
                    <a:pt x="0" y="12"/>
                    <a:pt x="3" y="5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lose/>
                </a:path>
              </a:pathLst>
            </a:custGeom>
            <a:grpFill/>
            <a:ln w="9525">
              <a:solidFill>
                <a:srgbClr val="CE9898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F2CFD7"/>
                </a:solidFill>
              </a:endParaRPr>
            </a:p>
          </p:txBody>
        </p:sp>
        <p:sp>
          <p:nvSpPr>
            <p:cNvPr id="485" name="Freeform 102"/>
            <p:cNvSpPr/>
            <p:nvPr/>
          </p:nvSpPr>
          <p:spPr bwMode="auto">
            <a:xfrm>
              <a:off x="4188183" y="6072280"/>
              <a:ext cx="149998" cy="75823"/>
            </a:xfrm>
            <a:custGeom>
              <a:avLst/>
              <a:gdLst>
                <a:gd name="T0" fmla="*/ 18 w 18"/>
                <a:gd name="T1" fmla="*/ 7 h 9"/>
                <a:gd name="T2" fmla="*/ 8 w 18"/>
                <a:gd name="T3" fmla="*/ 7 h 9"/>
                <a:gd name="T4" fmla="*/ 0 w 18"/>
                <a:gd name="T5" fmla="*/ 4 h 9"/>
                <a:gd name="T6" fmla="*/ 17 w 18"/>
                <a:gd name="T7" fmla="*/ 5 h 9"/>
                <a:gd name="T8" fmla="*/ 18 w 18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18" y="7"/>
                  </a:moveTo>
                  <a:cubicBezTo>
                    <a:pt x="15" y="9"/>
                    <a:pt x="11" y="7"/>
                    <a:pt x="8" y="7"/>
                  </a:cubicBezTo>
                  <a:cubicBezTo>
                    <a:pt x="6" y="6"/>
                    <a:pt x="2" y="5"/>
                    <a:pt x="0" y="4"/>
                  </a:cubicBezTo>
                  <a:cubicBezTo>
                    <a:pt x="5" y="0"/>
                    <a:pt x="11" y="6"/>
                    <a:pt x="17" y="5"/>
                  </a:cubicBezTo>
                  <a:cubicBezTo>
                    <a:pt x="17" y="5"/>
                    <a:pt x="18" y="6"/>
                    <a:pt x="18" y="7"/>
                  </a:cubicBezTo>
                  <a:close/>
                </a:path>
              </a:pathLst>
            </a:custGeom>
            <a:grpFill/>
            <a:ln w="9525">
              <a:solidFill>
                <a:srgbClr val="CE9898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F2CFD7"/>
                </a:solidFill>
              </a:endParaRPr>
            </a:p>
          </p:txBody>
        </p:sp>
        <p:sp>
          <p:nvSpPr>
            <p:cNvPr id="486" name="Freeform 103"/>
            <p:cNvSpPr/>
            <p:nvPr/>
          </p:nvSpPr>
          <p:spPr bwMode="auto">
            <a:xfrm>
              <a:off x="3652476" y="5521739"/>
              <a:ext cx="57692" cy="98900"/>
            </a:xfrm>
            <a:custGeom>
              <a:avLst/>
              <a:gdLst>
                <a:gd name="T0" fmla="*/ 7 w 7"/>
                <a:gd name="T1" fmla="*/ 11 h 12"/>
                <a:gd name="T2" fmla="*/ 0 w 7"/>
                <a:gd name="T3" fmla="*/ 2 h 12"/>
                <a:gd name="T4" fmla="*/ 3 w 7"/>
                <a:gd name="T5" fmla="*/ 1 h 12"/>
                <a:gd name="T6" fmla="*/ 7 w 7"/>
                <a:gd name="T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7" y="11"/>
                  </a:moveTo>
                  <a:cubicBezTo>
                    <a:pt x="3" y="12"/>
                    <a:pt x="2" y="4"/>
                    <a:pt x="0" y="2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4" y="5"/>
                    <a:pt x="7" y="8"/>
                    <a:pt x="7" y="11"/>
                  </a:cubicBezTo>
                  <a:close/>
                </a:path>
              </a:pathLst>
            </a:custGeom>
            <a:grpFill/>
            <a:ln w="9525">
              <a:solidFill>
                <a:srgbClr val="CE9898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F2CFD7"/>
                </a:solidFill>
              </a:endParaRPr>
            </a:p>
          </p:txBody>
        </p:sp>
        <p:sp>
          <p:nvSpPr>
            <p:cNvPr id="487" name="Freeform 104"/>
            <p:cNvSpPr/>
            <p:nvPr/>
          </p:nvSpPr>
          <p:spPr bwMode="auto">
            <a:xfrm>
              <a:off x="4061262" y="6232167"/>
              <a:ext cx="92306" cy="74175"/>
            </a:xfrm>
            <a:custGeom>
              <a:avLst/>
              <a:gdLst>
                <a:gd name="T0" fmla="*/ 11 w 11"/>
                <a:gd name="T1" fmla="*/ 7 h 9"/>
                <a:gd name="T2" fmla="*/ 8 w 11"/>
                <a:gd name="T3" fmla="*/ 9 h 9"/>
                <a:gd name="T4" fmla="*/ 0 w 11"/>
                <a:gd name="T5" fmla="*/ 1 h 9"/>
                <a:gd name="T6" fmla="*/ 2 w 11"/>
                <a:gd name="T7" fmla="*/ 0 h 9"/>
                <a:gd name="T8" fmla="*/ 11 w 11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7"/>
                  </a:moveTo>
                  <a:cubicBezTo>
                    <a:pt x="10" y="9"/>
                    <a:pt x="9" y="8"/>
                    <a:pt x="8" y="9"/>
                  </a:cubicBezTo>
                  <a:cubicBezTo>
                    <a:pt x="7" y="4"/>
                    <a:pt x="1" y="5"/>
                    <a:pt x="0" y="1"/>
                  </a:cubicBezTo>
                  <a:cubicBezTo>
                    <a:pt x="1" y="0"/>
                    <a:pt x="1" y="1"/>
                    <a:pt x="2" y="0"/>
                  </a:cubicBezTo>
                  <a:cubicBezTo>
                    <a:pt x="4" y="3"/>
                    <a:pt x="9" y="4"/>
                    <a:pt x="11" y="7"/>
                  </a:cubicBezTo>
                  <a:close/>
                </a:path>
              </a:pathLst>
            </a:custGeom>
            <a:grpFill/>
            <a:ln w="9525">
              <a:solidFill>
                <a:srgbClr val="CE9898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F2CFD7"/>
                </a:solidFill>
              </a:endParaRPr>
            </a:p>
          </p:txBody>
        </p:sp>
        <p:sp>
          <p:nvSpPr>
            <p:cNvPr id="488" name="Freeform 105"/>
            <p:cNvSpPr/>
            <p:nvPr/>
          </p:nvSpPr>
          <p:spPr bwMode="auto">
            <a:xfrm>
              <a:off x="3476106" y="5688219"/>
              <a:ext cx="84065" cy="75823"/>
            </a:xfrm>
            <a:custGeom>
              <a:avLst/>
              <a:gdLst>
                <a:gd name="T0" fmla="*/ 10 w 10"/>
                <a:gd name="T1" fmla="*/ 7 h 9"/>
                <a:gd name="T2" fmla="*/ 0 w 10"/>
                <a:gd name="T3" fmla="*/ 2 h 9"/>
                <a:gd name="T4" fmla="*/ 2 w 10"/>
                <a:gd name="T5" fmla="*/ 0 h 9"/>
                <a:gd name="T6" fmla="*/ 10 w 10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7"/>
                  </a:moveTo>
                  <a:cubicBezTo>
                    <a:pt x="6" y="9"/>
                    <a:pt x="3" y="3"/>
                    <a:pt x="0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2"/>
                    <a:pt x="8" y="4"/>
                    <a:pt x="10" y="7"/>
                  </a:cubicBezTo>
                  <a:close/>
                </a:path>
              </a:pathLst>
            </a:custGeom>
            <a:grpFill/>
            <a:ln w="9525">
              <a:solidFill>
                <a:srgbClr val="CE9898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F2CFD7"/>
                </a:solidFill>
              </a:endParaRPr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4530725" y="2235835"/>
            <a:ext cx="5989955" cy="230695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marL="285750" lvl="0" indent="-285750" algn="just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altLang="zh-CN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要想理财致富，需要有正确的理财观，摒弃理财中固执、马虎和懒惰等恶习，注意理财方式的灵活，善于调整和优化自己的理财结构，让新鲜的“雨水”不断注入自己的理财之“杯”，如此，理财致富才更容易实现。</a:t>
            </a:r>
            <a:endParaRPr lang="en-US" altLang="zh-CN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544955" y="417195"/>
            <a:ext cx="1249680" cy="52197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小启示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7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8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1250">
        <p15:prstTrans prst="airplan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" fill="hold"/>
                                        <p:tgtEl>
                                          <p:spTgt spid="47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722755" y="350520"/>
            <a:ext cx="1605280" cy="52197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kumimoji="1" lang="zh-CN" altLang="en-US" sz="2800" dirty="0" smtClean="0">
                <a:solidFill>
                  <a:srgbClr val="2F6335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互动答疑</a:t>
            </a:r>
            <a:endParaRPr kumimoji="1" lang="zh-CN" altLang="en-US" sz="2800" dirty="0" smtClean="0">
              <a:solidFill>
                <a:srgbClr val="2F6335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grpSp>
        <p:nvGrpSpPr>
          <p:cNvPr id="57" name="组合 56"/>
          <p:cNvGrpSpPr/>
          <p:nvPr/>
        </p:nvGrpSpPr>
        <p:grpSpPr>
          <a:xfrm>
            <a:off x="965859" y="2538655"/>
            <a:ext cx="4977130" cy="1901190"/>
            <a:chOff x="2968014" y="1132765"/>
            <a:chExt cx="4977130" cy="1901190"/>
          </a:xfrm>
        </p:grpSpPr>
        <p:sp>
          <p:nvSpPr>
            <p:cNvPr id="59" name="文本框 58"/>
            <p:cNvSpPr txBox="1"/>
            <p:nvPr/>
          </p:nvSpPr>
          <p:spPr>
            <a:xfrm>
              <a:off x="2968014" y="2111935"/>
              <a:ext cx="4977130" cy="9220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5400">
                  <a:solidFill>
                    <a:srgbClr val="3B5B84"/>
                  </a:solidFill>
                  <a:latin typeface="微软雅黑" panose="020B0503020204020204" charset="-122"/>
                  <a:ea typeface="微软雅黑" panose="020B0503020204020204" charset="-122"/>
                  <a:sym typeface="+mn-ea"/>
                </a:rPr>
                <a:t>说出你的疑问</a:t>
              </a:r>
              <a:endParaRPr lang="zh-CN" altLang="en-US" sz="5400" dirty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ea"/>
              </a:endParaRPr>
            </a:p>
          </p:txBody>
        </p:sp>
        <p:sp>
          <p:nvSpPr>
            <p:cNvPr id="60" name="íṩľîḑé"/>
            <p:cNvSpPr/>
            <p:nvPr/>
          </p:nvSpPr>
          <p:spPr>
            <a:xfrm>
              <a:off x="2968014" y="1132765"/>
              <a:ext cx="3353435" cy="909320"/>
            </a:xfrm>
            <a:prstGeom prst="rect">
              <a:avLst/>
            </a:prstGeom>
          </p:spPr>
          <p:txBody>
            <a:bodyPr wrap="square" lIns="91440" tIns="45720" rIns="91440" bIns="45720" anchor="ctr" anchorCtr="0">
              <a:noAutofit/>
              <a:scene3d>
                <a:camera prst="orthographicFront"/>
                <a:lightRig rig="threePt" dir="t"/>
              </a:scene3d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r>
                <a:rPr lang="zh-CN" altLang="en-US" sz="4800" b="1" dirty="0">
                  <a:ln w="22225">
                    <a:solidFill>
                      <a:schemeClr val="accent2"/>
                    </a:solidFill>
                    <a:prstDash val="solid"/>
                  </a:ln>
                  <a:solidFill>
                    <a:schemeClr val="accent2">
                      <a:lumMod val="40000"/>
                      <a:lumOff val="60000"/>
                    </a:schemeClr>
                  </a:solidFill>
                  <a:effectLst/>
                  <a:latin typeface="微软雅黑" panose="020B0503020204020204" charset="-122"/>
                  <a:ea typeface="微软雅黑" panose="020B0503020204020204" charset="-122"/>
                </a:rPr>
                <a:t>答疑时间</a:t>
              </a:r>
              <a:endParaRPr lang="zh-CN" altLang="en-US" sz="48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pic>
        <p:nvPicPr>
          <p:cNvPr id="5" name="图片 4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5942965" y="1128395"/>
            <a:ext cx="4743450" cy="4362450"/>
          </a:xfrm>
          <a:prstGeom prst="rect">
            <a:avLst/>
          </a:prstGeom>
        </p:spPr>
      </p:pic>
      <p:pic>
        <p:nvPicPr>
          <p:cNvPr id="10" name="图片 9" descr="logo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7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8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" name="文本框 502"/>
          <p:cNvSpPr txBox="1"/>
          <p:nvPr/>
        </p:nvSpPr>
        <p:spPr>
          <a:xfrm>
            <a:off x="4814570" y="3696970"/>
            <a:ext cx="2214880" cy="5835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3200" b="1" dirty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理财的意义</a:t>
            </a:r>
            <a:endParaRPr kumimoji="1" lang="zh-CN" altLang="en-US" sz="3200" b="1" dirty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grpSp>
        <p:nvGrpSpPr>
          <p:cNvPr id="1013" name="组 1012"/>
          <p:cNvGrpSpPr/>
          <p:nvPr/>
        </p:nvGrpSpPr>
        <p:grpSpPr>
          <a:xfrm>
            <a:off x="2667065" y="718886"/>
            <a:ext cx="6829930" cy="1732877"/>
            <a:chOff x="1975689" y="474796"/>
            <a:chExt cx="5808525" cy="1473728"/>
          </a:xfrm>
          <a:solidFill>
            <a:srgbClr val="B35A4C"/>
          </a:solidFill>
        </p:grpSpPr>
        <p:sp>
          <p:nvSpPr>
            <p:cNvPr id="513" name="Freeform 21"/>
            <p:cNvSpPr>
              <a:spLocks noEditPoints="1"/>
            </p:cNvSpPr>
            <p:nvPr/>
          </p:nvSpPr>
          <p:spPr bwMode="auto">
            <a:xfrm>
              <a:off x="2980860" y="851735"/>
              <a:ext cx="154439" cy="285323"/>
            </a:xfrm>
            <a:custGeom>
              <a:avLst/>
              <a:gdLst>
                <a:gd name="T0" fmla="*/ 8 w 25"/>
                <a:gd name="T1" fmla="*/ 6 h 46"/>
                <a:gd name="T2" fmla="*/ 22 w 25"/>
                <a:gd name="T3" fmla="*/ 23 h 46"/>
                <a:gd name="T4" fmla="*/ 3 w 25"/>
                <a:gd name="T5" fmla="*/ 39 h 46"/>
                <a:gd name="T6" fmla="*/ 1 w 25"/>
                <a:gd name="T7" fmla="*/ 17 h 46"/>
                <a:gd name="T8" fmla="*/ 8 w 25"/>
                <a:gd name="T9" fmla="*/ 6 h 46"/>
                <a:gd name="T10" fmla="*/ 4 w 25"/>
                <a:gd name="T11" fmla="*/ 16 h 46"/>
                <a:gd name="T12" fmla="*/ 6 w 25"/>
                <a:gd name="T13" fmla="*/ 37 h 46"/>
                <a:gd name="T14" fmla="*/ 15 w 25"/>
                <a:gd name="T15" fmla="*/ 8 h 46"/>
                <a:gd name="T16" fmla="*/ 4 w 25"/>
                <a:gd name="T17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6">
                  <a:moveTo>
                    <a:pt x="8" y="6"/>
                  </a:moveTo>
                  <a:cubicBezTo>
                    <a:pt x="18" y="0"/>
                    <a:pt x="25" y="12"/>
                    <a:pt x="22" y="23"/>
                  </a:cubicBezTo>
                  <a:cubicBezTo>
                    <a:pt x="20" y="31"/>
                    <a:pt x="10" y="46"/>
                    <a:pt x="3" y="39"/>
                  </a:cubicBezTo>
                  <a:cubicBezTo>
                    <a:pt x="0" y="36"/>
                    <a:pt x="0" y="22"/>
                    <a:pt x="1" y="17"/>
                  </a:cubicBezTo>
                  <a:cubicBezTo>
                    <a:pt x="2" y="13"/>
                    <a:pt x="5" y="9"/>
                    <a:pt x="8" y="6"/>
                  </a:cubicBezTo>
                  <a:close/>
                  <a:moveTo>
                    <a:pt x="4" y="16"/>
                  </a:moveTo>
                  <a:cubicBezTo>
                    <a:pt x="6" y="22"/>
                    <a:pt x="1" y="30"/>
                    <a:pt x="6" y="37"/>
                  </a:cubicBezTo>
                  <a:cubicBezTo>
                    <a:pt x="17" y="34"/>
                    <a:pt x="24" y="18"/>
                    <a:pt x="15" y="8"/>
                  </a:cubicBezTo>
                  <a:cubicBezTo>
                    <a:pt x="10" y="7"/>
                    <a:pt x="7" y="12"/>
                    <a:pt x="4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22"/>
            <p:cNvSpPr/>
            <p:nvPr/>
          </p:nvSpPr>
          <p:spPr bwMode="auto">
            <a:xfrm>
              <a:off x="2609156" y="851735"/>
              <a:ext cx="141352" cy="266998"/>
            </a:xfrm>
            <a:custGeom>
              <a:avLst/>
              <a:gdLst>
                <a:gd name="T0" fmla="*/ 21 w 23"/>
                <a:gd name="T1" fmla="*/ 1 h 43"/>
                <a:gd name="T2" fmla="*/ 21 w 23"/>
                <a:gd name="T3" fmla="*/ 16 h 43"/>
                <a:gd name="T4" fmla="*/ 17 w 23"/>
                <a:gd name="T5" fmla="*/ 15 h 43"/>
                <a:gd name="T6" fmla="*/ 18 w 23"/>
                <a:gd name="T7" fmla="*/ 7 h 43"/>
                <a:gd name="T8" fmla="*/ 9 w 23"/>
                <a:gd name="T9" fmla="*/ 12 h 43"/>
                <a:gd name="T10" fmla="*/ 20 w 23"/>
                <a:gd name="T11" fmla="*/ 30 h 43"/>
                <a:gd name="T12" fmla="*/ 8 w 23"/>
                <a:gd name="T13" fmla="*/ 39 h 43"/>
                <a:gd name="T14" fmla="*/ 4 w 23"/>
                <a:gd name="T15" fmla="*/ 38 h 43"/>
                <a:gd name="T16" fmla="*/ 2 w 23"/>
                <a:gd name="T17" fmla="*/ 43 h 43"/>
                <a:gd name="T18" fmla="*/ 0 w 23"/>
                <a:gd name="T19" fmla="*/ 41 h 43"/>
                <a:gd name="T20" fmla="*/ 4 w 23"/>
                <a:gd name="T21" fmla="*/ 30 h 43"/>
                <a:gd name="T22" fmla="*/ 8 w 23"/>
                <a:gd name="T23" fmla="*/ 36 h 43"/>
                <a:gd name="T24" fmla="*/ 17 w 23"/>
                <a:gd name="T25" fmla="*/ 27 h 43"/>
                <a:gd name="T26" fmla="*/ 6 w 23"/>
                <a:gd name="T27" fmla="*/ 12 h 43"/>
                <a:gd name="T28" fmla="*/ 19 w 23"/>
                <a:gd name="T29" fmla="*/ 3 h 43"/>
                <a:gd name="T30" fmla="*/ 21 w 23"/>
                <a:gd name="T31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43">
                  <a:moveTo>
                    <a:pt x="21" y="1"/>
                  </a:moveTo>
                  <a:cubicBezTo>
                    <a:pt x="23" y="6"/>
                    <a:pt x="20" y="10"/>
                    <a:pt x="21" y="16"/>
                  </a:cubicBezTo>
                  <a:cubicBezTo>
                    <a:pt x="20" y="17"/>
                    <a:pt x="18" y="16"/>
                    <a:pt x="17" y="15"/>
                  </a:cubicBezTo>
                  <a:cubicBezTo>
                    <a:pt x="18" y="13"/>
                    <a:pt x="18" y="10"/>
                    <a:pt x="18" y="7"/>
                  </a:cubicBezTo>
                  <a:cubicBezTo>
                    <a:pt x="14" y="2"/>
                    <a:pt x="8" y="9"/>
                    <a:pt x="9" y="12"/>
                  </a:cubicBezTo>
                  <a:cubicBezTo>
                    <a:pt x="12" y="18"/>
                    <a:pt x="21" y="21"/>
                    <a:pt x="20" y="30"/>
                  </a:cubicBezTo>
                  <a:cubicBezTo>
                    <a:pt x="20" y="36"/>
                    <a:pt x="14" y="38"/>
                    <a:pt x="8" y="39"/>
                  </a:cubicBezTo>
                  <a:cubicBezTo>
                    <a:pt x="6" y="40"/>
                    <a:pt x="6" y="38"/>
                    <a:pt x="4" y="38"/>
                  </a:cubicBezTo>
                  <a:cubicBezTo>
                    <a:pt x="4" y="40"/>
                    <a:pt x="5" y="42"/>
                    <a:pt x="2" y="43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2" y="38"/>
                    <a:pt x="0" y="29"/>
                    <a:pt x="4" y="30"/>
                  </a:cubicBezTo>
                  <a:cubicBezTo>
                    <a:pt x="6" y="31"/>
                    <a:pt x="5" y="36"/>
                    <a:pt x="8" y="36"/>
                  </a:cubicBezTo>
                  <a:cubicBezTo>
                    <a:pt x="15" y="35"/>
                    <a:pt x="17" y="31"/>
                    <a:pt x="17" y="27"/>
                  </a:cubicBezTo>
                  <a:cubicBezTo>
                    <a:pt x="16" y="21"/>
                    <a:pt x="6" y="18"/>
                    <a:pt x="6" y="12"/>
                  </a:cubicBezTo>
                  <a:cubicBezTo>
                    <a:pt x="6" y="7"/>
                    <a:pt x="11" y="0"/>
                    <a:pt x="19" y="3"/>
                  </a:cubicBezTo>
                  <a:cubicBezTo>
                    <a:pt x="18" y="1"/>
                    <a:pt x="19" y="0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23"/>
            <p:cNvSpPr>
              <a:spLocks noEditPoints="1"/>
            </p:cNvSpPr>
            <p:nvPr/>
          </p:nvSpPr>
          <p:spPr bwMode="auto">
            <a:xfrm>
              <a:off x="2483510" y="809853"/>
              <a:ext cx="167528" cy="285323"/>
            </a:xfrm>
            <a:custGeom>
              <a:avLst/>
              <a:gdLst>
                <a:gd name="T0" fmla="*/ 5 w 27"/>
                <a:gd name="T1" fmla="*/ 32 h 46"/>
                <a:gd name="T2" fmla="*/ 4 w 27"/>
                <a:gd name="T3" fmla="*/ 46 h 46"/>
                <a:gd name="T4" fmla="*/ 0 w 27"/>
                <a:gd name="T5" fmla="*/ 45 h 46"/>
                <a:gd name="T6" fmla="*/ 2 w 27"/>
                <a:gd name="T7" fmla="*/ 10 h 46"/>
                <a:gd name="T8" fmla="*/ 5 w 27"/>
                <a:gd name="T9" fmla="*/ 11 h 46"/>
                <a:gd name="T10" fmla="*/ 5 w 27"/>
                <a:gd name="T11" fmla="*/ 32 h 46"/>
                <a:gd name="T12" fmla="*/ 6 w 27"/>
                <a:gd name="T13" fmla="*/ 28 h 46"/>
                <a:gd name="T14" fmla="*/ 19 w 27"/>
                <a:gd name="T15" fmla="*/ 19 h 46"/>
                <a:gd name="T16" fmla="*/ 8 w 27"/>
                <a:gd name="T17" fmla="*/ 13 h 46"/>
                <a:gd name="T18" fmla="*/ 5 w 27"/>
                <a:gd name="T19" fmla="*/ 29 h 46"/>
                <a:gd name="T20" fmla="*/ 6 w 27"/>
                <a:gd name="T21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46">
                  <a:moveTo>
                    <a:pt x="5" y="32"/>
                  </a:moveTo>
                  <a:cubicBezTo>
                    <a:pt x="3" y="36"/>
                    <a:pt x="5" y="41"/>
                    <a:pt x="4" y="46"/>
                  </a:cubicBezTo>
                  <a:cubicBezTo>
                    <a:pt x="1" y="46"/>
                    <a:pt x="1" y="46"/>
                    <a:pt x="0" y="45"/>
                  </a:cubicBezTo>
                  <a:cubicBezTo>
                    <a:pt x="2" y="33"/>
                    <a:pt x="1" y="20"/>
                    <a:pt x="2" y="10"/>
                  </a:cubicBezTo>
                  <a:cubicBezTo>
                    <a:pt x="4" y="10"/>
                    <a:pt x="5" y="10"/>
                    <a:pt x="5" y="11"/>
                  </a:cubicBezTo>
                  <a:cubicBezTo>
                    <a:pt x="27" y="0"/>
                    <a:pt x="27" y="41"/>
                    <a:pt x="5" y="32"/>
                  </a:cubicBezTo>
                  <a:close/>
                  <a:moveTo>
                    <a:pt x="6" y="28"/>
                  </a:moveTo>
                  <a:cubicBezTo>
                    <a:pt x="12" y="33"/>
                    <a:pt x="20" y="27"/>
                    <a:pt x="19" y="19"/>
                  </a:cubicBezTo>
                  <a:cubicBezTo>
                    <a:pt x="18" y="15"/>
                    <a:pt x="14" y="11"/>
                    <a:pt x="8" y="13"/>
                  </a:cubicBezTo>
                  <a:cubicBezTo>
                    <a:pt x="4" y="16"/>
                    <a:pt x="4" y="24"/>
                    <a:pt x="5" y="29"/>
                  </a:cubicBezTo>
                  <a:cubicBezTo>
                    <a:pt x="5" y="28"/>
                    <a:pt x="5" y="28"/>
                    <a:pt x="6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24"/>
            <p:cNvSpPr/>
            <p:nvPr/>
          </p:nvSpPr>
          <p:spPr bwMode="auto">
            <a:xfrm>
              <a:off x="2315981" y="864822"/>
              <a:ext cx="136117" cy="259146"/>
            </a:xfrm>
            <a:custGeom>
              <a:avLst/>
              <a:gdLst>
                <a:gd name="T0" fmla="*/ 22 w 22"/>
                <a:gd name="T1" fmla="*/ 6 h 42"/>
                <a:gd name="T2" fmla="*/ 7 w 22"/>
                <a:gd name="T3" fmla="*/ 4 h 42"/>
                <a:gd name="T4" fmla="*/ 5 w 22"/>
                <a:gd name="T5" fmla="*/ 20 h 42"/>
                <a:gd name="T6" fmla="*/ 14 w 22"/>
                <a:gd name="T7" fmla="*/ 23 h 42"/>
                <a:gd name="T8" fmla="*/ 4 w 22"/>
                <a:gd name="T9" fmla="*/ 24 h 42"/>
                <a:gd name="T10" fmla="*/ 3 w 22"/>
                <a:gd name="T11" fmla="*/ 37 h 42"/>
                <a:gd name="T12" fmla="*/ 17 w 22"/>
                <a:gd name="T13" fmla="*/ 36 h 42"/>
                <a:gd name="T14" fmla="*/ 2 w 22"/>
                <a:gd name="T15" fmla="*/ 41 h 42"/>
                <a:gd name="T16" fmla="*/ 0 w 22"/>
                <a:gd name="T17" fmla="*/ 40 h 42"/>
                <a:gd name="T18" fmla="*/ 3 w 22"/>
                <a:gd name="T19" fmla="*/ 2 h 42"/>
                <a:gd name="T20" fmla="*/ 5 w 22"/>
                <a:gd name="T21" fmla="*/ 1 h 42"/>
                <a:gd name="T22" fmla="*/ 22 w 22"/>
                <a:gd name="T23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42">
                  <a:moveTo>
                    <a:pt x="22" y="6"/>
                  </a:moveTo>
                  <a:cubicBezTo>
                    <a:pt x="18" y="7"/>
                    <a:pt x="13" y="4"/>
                    <a:pt x="7" y="4"/>
                  </a:cubicBezTo>
                  <a:cubicBezTo>
                    <a:pt x="3" y="7"/>
                    <a:pt x="5" y="15"/>
                    <a:pt x="5" y="20"/>
                  </a:cubicBezTo>
                  <a:cubicBezTo>
                    <a:pt x="9" y="21"/>
                    <a:pt x="15" y="18"/>
                    <a:pt x="14" y="23"/>
                  </a:cubicBezTo>
                  <a:cubicBezTo>
                    <a:pt x="11" y="24"/>
                    <a:pt x="7" y="23"/>
                    <a:pt x="4" y="24"/>
                  </a:cubicBezTo>
                  <a:cubicBezTo>
                    <a:pt x="4" y="28"/>
                    <a:pt x="4" y="33"/>
                    <a:pt x="3" y="37"/>
                  </a:cubicBezTo>
                  <a:cubicBezTo>
                    <a:pt x="7" y="37"/>
                    <a:pt x="16" y="29"/>
                    <a:pt x="17" y="36"/>
                  </a:cubicBezTo>
                  <a:cubicBezTo>
                    <a:pt x="11" y="37"/>
                    <a:pt x="6" y="39"/>
                    <a:pt x="2" y="41"/>
                  </a:cubicBezTo>
                  <a:cubicBezTo>
                    <a:pt x="1" y="42"/>
                    <a:pt x="1" y="40"/>
                    <a:pt x="0" y="40"/>
                  </a:cubicBezTo>
                  <a:cubicBezTo>
                    <a:pt x="2" y="29"/>
                    <a:pt x="1" y="12"/>
                    <a:pt x="3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11" y="3"/>
                    <a:pt x="20" y="0"/>
                    <a:pt x="2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25"/>
            <p:cNvSpPr/>
            <p:nvPr/>
          </p:nvSpPr>
          <p:spPr bwMode="auto">
            <a:xfrm>
              <a:off x="2873537" y="864822"/>
              <a:ext cx="88999" cy="235587"/>
            </a:xfrm>
            <a:custGeom>
              <a:avLst/>
              <a:gdLst>
                <a:gd name="T0" fmla="*/ 14 w 14"/>
                <a:gd name="T1" fmla="*/ 1 h 38"/>
                <a:gd name="T2" fmla="*/ 10 w 14"/>
                <a:gd name="T3" fmla="*/ 38 h 38"/>
                <a:gd name="T4" fmla="*/ 7 w 14"/>
                <a:gd name="T5" fmla="*/ 37 h 38"/>
                <a:gd name="T6" fmla="*/ 8 w 14"/>
                <a:gd name="T7" fmla="*/ 22 h 38"/>
                <a:gd name="T8" fmla="*/ 0 w 14"/>
                <a:gd name="T9" fmla="*/ 23 h 38"/>
                <a:gd name="T10" fmla="*/ 11 w 14"/>
                <a:gd name="T11" fmla="*/ 0 h 38"/>
                <a:gd name="T12" fmla="*/ 14 w 14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8">
                  <a:moveTo>
                    <a:pt x="14" y="1"/>
                  </a:moveTo>
                  <a:cubicBezTo>
                    <a:pt x="12" y="12"/>
                    <a:pt x="12" y="27"/>
                    <a:pt x="10" y="38"/>
                  </a:cubicBezTo>
                  <a:cubicBezTo>
                    <a:pt x="8" y="38"/>
                    <a:pt x="9" y="36"/>
                    <a:pt x="7" y="37"/>
                  </a:cubicBezTo>
                  <a:cubicBezTo>
                    <a:pt x="6" y="33"/>
                    <a:pt x="10" y="27"/>
                    <a:pt x="8" y="22"/>
                  </a:cubicBezTo>
                  <a:cubicBezTo>
                    <a:pt x="6" y="21"/>
                    <a:pt x="2" y="27"/>
                    <a:pt x="0" y="23"/>
                  </a:cubicBezTo>
                  <a:cubicBezTo>
                    <a:pt x="8" y="19"/>
                    <a:pt x="8" y="9"/>
                    <a:pt x="11" y="0"/>
                  </a:cubicBezTo>
                  <a:cubicBezTo>
                    <a:pt x="13" y="0"/>
                    <a:pt x="13" y="1"/>
                    <a:pt x="1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50"/>
            <p:cNvSpPr>
              <a:spLocks noEditPoints="1"/>
            </p:cNvSpPr>
            <p:nvPr/>
          </p:nvSpPr>
          <p:spPr bwMode="auto">
            <a:xfrm>
              <a:off x="4281823" y="1775758"/>
              <a:ext cx="130882" cy="136117"/>
            </a:xfrm>
            <a:custGeom>
              <a:avLst/>
              <a:gdLst>
                <a:gd name="T0" fmla="*/ 11 w 21"/>
                <a:gd name="T1" fmla="*/ 3 h 22"/>
                <a:gd name="T2" fmla="*/ 12 w 21"/>
                <a:gd name="T3" fmla="*/ 7 h 22"/>
                <a:gd name="T4" fmla="*/ 20 w 21"/>
                <a:gd name="T5" fmla="*/ 4 h 22"/>
                <a:gd name="T6" fmla="*/ 16 w 21"/>
                <a:gd name="T7" fmla="*/ 10 h 22"/>
                <a:gd name="T8" fmla="*/ 21 w 21"/>
                <a:gd name="T9" fmla="*/ 17 h 22"/>
                <a:gd name="T10" fmla="*/ 20 w 21"/>
                <a:gd name="T11" fmla="*/ 19 h 22"/>
                <a:gd name="T12" fmla="*/ 13 w 21"/>
                <a:gd name="T13" fmla="*/ 17 h 22"/>
                <a:gd name="T14" fmla="*/ 10 w 21"/>
                <a:gd name="T15" fmla="*/ 22 h 22"/>
                <a:gd name="T16" fmla="*/ 7 w 21"/>
                <a:gd name="T17" fmla="*/ 14 h 22"/>
                <a:gd name="T18" fmla="*/ 0 w 21"/>
                <a:gd name="T19" fmla="*/ 14 h 22"/>
                <a:gd name="T20" fmla="*/ 0 w 21"/>
                <a:gd name="T21" fmla="*/ 11 h 22"/>
                <a:gd name="T22" fmla="*/ 7 w 21"/>
                <a:gd name="T23" fmla="*/ 10 h 22"/>
                <a:gd name="T24" fmla="*/ 11 w 21"/>
                <a:gd name="T25" fmla="*/ 3 h 22"/>
                <a:gd name="T26" fmla="*/ 10 w 21"/>
                <a:gd name="T27" fmla="*/ 13 h 22"/>
                <a:gd name="T28" fmla="*/ 12 w 21"/>
                <a:gd name="T29" fmla="*/ 13 h 22"/>
                <a:gd name="T30" fmla="*/ 11 w 21"/>
                <a:gd name="T31" fmla="*/ 11 h 22"/>
                <a:gd name="T32" fmla="*/ 10 w 21"/>
                <a:gd name="T3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2">
                  <a:moveTo>
                    <a:pt x="11" y="3"/>
                  </a:moveTo>
                  <a:cubicBezTo>
                    <a:pt x="11" y="4"/>
                    <a:pt x="11" y="6"/>
                    <a:pt x="12" y="7"/>
                  </a:cubicBezTo>
                  <a:cubicBezTo>
                    <a:pt x="15" y="6"/>
                    <a:pt x="16" y="3"/>
                    <a:pt x="20" y="4"/>
                  </a:cubicBezTo>
                  <a:cubicBezTo>
                    <a:pt x="21" y="7"/>
                    <a:pt x="17" y="8"/>
                    <a:pt x="16" y="10"/>
                  </a:cubicBezTo>
                  <a:cubicBezTo>
                    <a:pt x="17" y="13"/>
                    <a:pt x="19" y="15"/>
                    <a:pt x="21" y="17"/>
                  </a:cubicBezTo>
                  <a:cubicBezTo>
                    <a:pt x="20" y="17"/>
                    <a:pt x="20" y="18"/>
                    <a:pt x="20" y="19"/>
                  </a:cubicBezTo>
                  <a:cubicBezTo>
                    <a:pt x="18" y="19"/>
                    <a:pt x="15" y="18"/>
                    <a:pt x="13" y="17"/>
                  </a:cubicBezTo>
                  <a:cubicBezTo>
                    <a:pt x="11" y="18"/>
                    <a:pt x="11" y="21"/>
                    <a:pt x="10" y="22"/>
                  </a:cubicBezTo>
                  <a:cubicBezTo>
                    <a:pt x="7" y="22"/>
                    <a:pt x="8" y="17"/>
                    <a:pt x="7" y="14"/>
                  </a:cubicBezTo>
                  <a:cubicBezTo>
                    <a:pt x="4" y="15"/>
                    <a:pt x="2" y="15"/>
                    <a:pt x="0" y="14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2" y="11"/>
                    <a:pt x="5" y="10"/>
                    <a:pt x="7" y="10"/>
                  </a:cubicBezTo>
                  <a:cubicBezTo>
                    <a:pt x="7" y="6"/>
                    <a:pt x="7" y="0"/>
                    <a:pt x="11" y="3"/>
                  </a:cubicBezTo>
                  <a:close/>
                  <a:moveTo>
                    <a:pt x="10" y="13"/>
                  </a:moveTo>
                  <a:cubicBezTo>
                    <a:pt x="11" y="13"/>
                    <a:pt x="11" y="13"/>
                    <a:pt x="12" y="13"/>
                  </a:cubicBezTo>
                  <a:cubicBezTo>
                    <a:pt x="12" y="12"/>
                    <a:pt x="13" y="10"/>
                    <a:pt x="11" y="11"/>
                  </a:cubicBezTo>
                  <a:cubicBezTo>
                    <a:pt x="11" y="11"/>
                    <a:pt x="10" y="12"/>
                    <a:pt x="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51"/>
            <p:cNvSpPr>
              <a:spLocks noEditPoints="1"/>
            </p:cNvSpPr>
            <p:nvPr/>
          </p:nvSpPr>
          <p:spPr bwMode="auto">
            <a:xfrm>
              <a:off x="4064559" y="1820259"/>
              <a:ext cx="123028" cy="128265"/>
            </a:xfrm>
            <a:custGeom>
              <a:avLst/>
              <a:gdLst>
                <a:gd name="T0" fmla="*/ 16 w 20"/>
                <a:gd name="T1" fmla="*/ 2 h 21"/>
                <a:gd name="T2" fmla="*/ 15 w 20"/>
                <a:gd name="T3" fmla="*/ 8 h 21"/>
                <a:gd name="T4" fmla="*/ 20 w 20"/>
                <a:gd name="T5" fmla="*/ 12 h 21"/>
                <a:gd name="T6" fmla="*/ 14 w 20"/>
                <a:gd name="T7" fmla="*/ 14 h 21"/>
                <a:gd name="T8" fmla="*/ 9 w 20"/>
                <a:gd name="T9" fmla="*/ 19 h 21"/>
                <a:gd name="T10" fmla="*/ 7 w 20"/>
                <a:gd name="T11" fmla="*/ 15 h 21"/>
                <a:gd name="T12" fmla="*/ 1 w 20"/>
                <a:gd name="T13" fmla="*/ 17 h 21"/>
                <a:gd name="T14" fmla="*/ 6 w 20"/>
                <a:gd name="T15" fmla="*/ 10 h 21"/>
                <a:gd name="T16" fmla="*/ 5 w 20"/>
                <a:gd name="T17" fmla="*/ 2 h 21"/>
                <a:gd name="T18" fmla="*/ 10 w 20"/>
                <a:gd name="T19" fmla="*/ 5 h 21"/>
                <a:gd name="T20" fmla="*/ 16 w 20"/>
                <a:gd name="T21" fmla="*/ 2 h 21"/>
                <a:gd name="T22" fmla="*/ 10 w 20"/>
                <a:gd name="T23" fmla="*/ 12 h 21"/>
                <a:gd name="T24" fmla="*/ 12 w 20"/>
                <a:gd name="T25" fmla="*/ 9 h 21"/>
                <a:gd name="T26" fmla="*/ 10 w 20"/>
                <a:gd name="T2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21">
                  <a:moveTo>
                    <a:pt x="16" y="2"/>
                  </a:moveTo>
                  <a:cubicBezTo>
                    <a:pt x="15" y="4"/>
                    <a:pt x="15" y="7"/>
                    <a:pt x="15" y="8"/>
                  </a:cubicBezTo>
                  <a:cubicBezTo>
                    <a:pt x="16" y="10"/>
                    <a:pt x="19" y="10"/>
                    <a:pt x="20" y="12"/>
                  </a:cubicBezTo>
                  <a:cubicBezTo>
                    <a:pt x="20" y="15"/>
                    <a:pt x="17" y="14"/>
                    <a:pt x="14" y="14"/>
                  </a:cubicBezTo>
                  <a:cubicBezTo>
                    <a:pt x="13" y="17"/>
                    <a:pt x="13" y="21"/>
                    <a:pt x="9" y="19"/>
                  </a:cubicBezTo>
                  <a:cubicBezTo>
                    <a:pt x="8" y="18"/>
                    <a:pt x="8" y="16"/>
                    <a:pt x="7" y="15"/>
                  </a:cubicBezTo>
                  <a:cubicBezTo>
                    <a:pt x="3" y="14"/>
                    <a:pt x="4" y="17"/>
                    <a:pt x="1" y="17"/>
                  </a:cubicBezTo>
                  <a:cubicBezTo>
                    <a:pt x="0" y="13"/>
                    <a:pt x="4" y="12"/>
                    <a:pt x="6" y="10"/>
                  </a:cubicBezTo>
                  <a:cubicBezTo>
                    <a:pt x="6" y="7"/>
                    <a:pt x="2" y="5"/>
                    <a:pt x="5" y="2"/>
                  </a:cubicBezTo>
                  <a:cubicBezTo>
                    <a:pt x="7" y="3"/>
                    <a:pt x="9" y="4"/>
                    <a:pt x="10" y="5"/>
                  </a:cubicBezTo>
                  <a:cubicBezTo>
                    <a:pt x="12" y="4"/>
                    <a:pt x="12" y="0"/>
                    <a:pt x="16" y="2"/>
                  </a:cubicBezTo>
                  <a:close/>
                  <a:moveTo>
                    <a:pt x="10" y="12"/>
                  </a:moveTo>
                  <a:cubicBezTo>
                    <a:pt x="10" y="11"/>
                    <a:pt x="12" y="12"/>
                    <a:pt x="12" y="9"/>
                  </a:cubicBezTo>
                  <a:cubicBezTo>
                    <a:pt x="10" y="9"/>
                    <a:pt x="9" y="11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57"/>
            <p:cNvSpPr>
              <a:spLocks noEditPoints="1"/>
            </p:cNvSpPr>
            <p:nvPr/>
          </p:nvSpPr>
          <p:spPr bwMode="auto">
            <a:xfrm>
              <a:off x="1975689" y="474796"/>
              <a:ext cx="1450168" cy="1426610"/>
            </a:xfrm>
            <a:custGeom>
              <a:avLst/>
              <a:gdLst>
                <a:gd name="T0" fmla="*/ 203 w 234"/>
                <a:gd name="T1" fmla="*/ 32 h 230"/>
                <a:gd name="T2" fmla="*/ 60 w 234"/>
                <a:gd name="T3" fmla="*/ 208 h 230"/>
                <a:gd name="T4" fmla="*/ 125 w 234"/>
                <a:gd name="T5" fmla="*/ 8 h 230"/>
                <a:gd name="T6" fmla="*/ 148 w 234"/>
                <a:gd name="T7" fmla="*/ 14 h 230"/>
                <a:gd name="T8" fmla="*/ 168 w 234"/>
                <a:gd name="T9" fmla="*/ 15 h 230"/>
                <a:gd name="T10" fmla="*/ 157 w 234"/>
                <a:gd name="T11" fmla="*/ 18 h 230"/>
                <a:gd name="T12" fmla="*/ 140 w 234"/>
                <a:gd name="T13" fmla="*/ 19 h 230"/>
                <a:gd name="T14" fmla="*/ 119 w 234"/>
                <a:gd name="T15" fmla="*/ 20 h 230"/>
                <a:gd name="T16" fmla="*/ 101 w 234"/>
                <a:gd name="T17" fmla="*/ 20 h 230"/>
                <a:gd name="T18" fmla="*/ 180 w 234"/>
                <a:gd name="T19" fmla="*/ 25 h 230"/>
                <a:gd name="T20" fmla="*/ 191 w 234"/>
                <a:gd name="T21" fmla="*/ 113 h 230"/>
                <a:gd name="T22" fmla="*/ 189 w 234"/>
                <a:gd name="T23" fmla="*/ 25 h 230"/>
                <a:gd name="T24" fmla="*/ 185 w 234"/>
                <a:gd name="T25" fmla="*/ 25 h 230"/>
                <a:gd name="T26" fmla="*/ 188 w 234"/>
                <a:gd name="T27" fmla="*/ 28 h 230"/>
                <a:gd name="T28" fmla="*/ 175 w 234"/>
                <a:gd name="T29" fmla="*/ 32 h 230"/>
                <a:gd name="T30" fmla="*/ 40 w 234"/>
                <a:gd name="T31" fmla="*/ 41 h 230"/>
                <a:gd name="T32" fmla="*/ 54 w 234"/>
                <a:gd name="T33" fmla="*/ 43 h 230"/>
                <a:gd name="T34" fmla="*/ 197 w 234"/>
                <a:gd name="T35" fmla="*/ 43 h 230"/>
                <a:gd name="T36" fmla="*/ 39 w 234"/>
                <a:gd name="T37" fmla="*/ 47 h 230"/>
                <a:gd name="T38" fmla="*/ 204 w 234"/>
                <a:gd name="T39" fmla="*/ 54 h 230"/>
                <a:gd name="T40" fmla="*/ 22 w 234"/>
                <a:gd name="T41" fmla="*/ 57 h 230"/>
                <a:gd name="T42" fmla="*/ 222 w 234"/>
                <a:gd name="T43" fmla="*/ 68 h 230"/>
                <a:gd name="T44" fmla="*/ 21 w 234"/>
                <a:gd name="T45" fmla="*/ 69 h 230"/>
                <a:gd name="T46" fmla="*/ 223 w 234"/>
                <a:gd name="T47" fmla="*/ 84 h 230"/>
                <a:gd name="T48" fmla="*/ 10 w 234"/>
                <a:gd name="T49" fmla="*/ 94 h 230"/>
                <a:gd name="T50" fmla="*/ 18 w 234"/>
                <a:gd name="T51" fmla="*/ 87 h 230"/>
                <a:gd name="T52" fmla="*/ 213 w 234"/>
                <a:gd name="T53" fmla="*/ 101 h 230"/>
                <a:gd name="T54" fmla="*/ 229 w 234"/>
                <a:gd name="T55" fmla="*/ 93 h 230"/>
                <a:gd name="T56" fmla="*/ 4 w 234"/>
                <a:gd name="T57" fmla="*/ 100 h 230"/>
                <a:gd name="T58" fmla="*/ 207 w 234"/>
                <a:gd name="T59" fmla="*/ 106 h 230"/>
                <a:gd name="T60" fmla="*/ 10 w 234"/>
                <a:gd name="T61" fmla="*/ 127 h 230"/>
                <a:gd name="T62" fmla="*/ 21 w 234"/>
                <a:gd name="T63" fmla="*/ 107 h 230"/>
                <a:gd name="T64" fmla="*/ 215 w 234"/>
                <a:gd name="T65" fmla="*/ 118 h 230"/>
                <a:gd name="T66" fmla="*/ 222 w 234"/>
                <a:gd name="T67" fmla="*/ 116 h 230"/>
                <a:gd name="T68" fmla="*/ 192 w 234"/>
                <a:gd name="T69" fmla="*/ 125 h 230"/>
                <a:gd name="T70" fmla="*/ 207 w 234"/>
                <a:gd name="T71" fmla="*/ 122 h 230"/>
                <a:gd name="T72" fmla="*/ 186 w 234"/>
                <a:gd name="T73" fmla="*/ 128 h 230"/>
                <a:gd name="T74" fmla="*/ 33 w 234"/>
                <a:gd name="T75" fmla="*/ 140 h 230"/>
                <a:gd name="T76" fmla="*/ 185 w 234"/>
                <a:gd name="T77" fmla="*/ 133 h 230"/>
                <a:gd name="T78" fmla="*/ 46 w 234"/>
                <a:gd name="T79" fmla="*/ 136 h 230"/>
                <a:gd name="T80" fmla="*/ 177 w 234"/>
                <a:gd name="T81" fmla="*/ 138 h 230"/>
                <a:gd name="T82" fmla="*/ 123 w 234"/>
                <a:gd name="T83" fmla="*/ 142 h 230"/>
                <a:gd name="T84" fmla="*/ 30 w 234"/>
                <a:gd name="T85" fmla="*/ 141 h 230"/>
                <a:gd name="T86" fmla="*/ 57 w 234"/>
                <a:gd name="T87" fmla="*/ 143 h 230"/>
                <a:gd name="T88" fmla="*/ 167 w 234"/>
                <a:gd name="T89" fmla="*/ 145 h 230"/>
                <a:gd name="T90" fmla="*/ 134 w 234"/>
                <a:gd name="T91" fmla="*/ 149 h 230"/>
                <a:gd name="T92" fmla="*/ 68 w 234"/>
                <a:gd name="T93" fmla="*/ 147 h 230"/>
                <a:gd name="T94" fmla="*/ 88 w 234"/>
                <a:gd name="T95" fmla="*/ 149 h 230"/>
                <a:gd name="T96" fmla="*/ 57 w 234"/>
                <a:gd name="T97" fmla="*/ 150 h 230"/>
                <a:gd name="T98" fmla="*/ 134 w 234"/>
                <a:gd name="T99" fmla="*/ 151 h 230"/>
                <a:gd name="T100" fmla="*/ 93 w 234"/>
                <a:gd name="T101" fmla="*/ 153 h 230"/>
                <a:gd name="T102" fmla="*/ 142 w 234"/>
                <a:gd name="T103" fmla="*/ 154 h 230"/>
                <a:gd name="T104" fmla="*/ 89 w 234"/>
                <a:gd name="T105" fmla="*/ 156 h 230"/>
                <a:gd name="T106" fmla="*/ 56 w 234"/>
                <a:gd name="T107" fmla="*/ 193 h 230"/>
                <a:gd name="T108" fmla="*/ 67 w 234"/>
                <a:gd name="T109" fmla="*/ 166 h 230"/>
                <a:gd name="T110" fmla="*/ 62 w 234"/>
                <a:gd name="T111" fmla="*/ 182 h 230"/>
                <a:gd name="T112" fmla="*/ 73 w 234"/>
                <a:gd name="T113" fmla="*/ 19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4" h="230">
                  <a:moveTo>
                    <a:pt x="35" y="154"/>
                  </a:moveTo>
                  <a:cubicBezTo>
                    <a:pt x="28" y="151"/>
                    <a:pt x="26" y="149"/>
                    <a:pt x="20" y="145"/>
                  </a:cubicBezTo>
                  <a:cubicBezTo>
                    <a:pt x="9" y="136"/>
                    <a:pt x="0" y="119"/>
                    <a:pt x="1" y="98"/>
                  </a:cubicBezTo>
                  <a:cubicBezTo>
                    <a:pt x="3" y="78"/>
                    <a:pt x="13" y="62"/>
                    <a:pt x="24" y="50"/>
                  </a:cubicBezTo>
                  <a:cubicBezTo>
                    <a:pt x="35" y="37"/>
                    <a:pt x="46" y="29"/>
                    <a:pt x="62" y="22"/>
                  </a:cubicBezTo>
                  <a:cubicBezTo>
                    <a:pt x="69" y="18"/>
                    <a:pt x="77" y="14"/>
                    <a:pt x="84" y="11"/>
                  </a:cubicBezTo>
                  <a:cubicBezTo>
                    <a:pt x="107" y="4"/>
                    <a:pt x="138" y="0"/>
                    <a:pt x="162" y="8"/>
                  </a:cubicBezTo>
                  <a:cubicBezTo>
                    <a:pt x="171" y="11"/>
                    <a:pt x="177" y="14"/>
                    <a:pt x="184" y="18"/>
                  </a:cubicBezTo>
                  <a:cubicBezTo>
                    <a:pt x="191" y="23"/>
                    <a:pt x="198" y="26"/>
                    <a:pt x="203" y="32"/>
                  </a:cubicBezTo>
                  <a:cubicBezTo>
                    <a:pt x="209" y="37"/>
                    <a:pt x="214" y="42"/>
                    <a:pt x="218" y="49"/>
                  </a:cubicBezTo>
                  <a:cubicBezTo>
                    <a:pt x="225" y="59"/>
                    <a:pt x="232" y="72"/>
                    <a:pt x="233" y="87"/>
                  </a:cubicBezTo>
                  <a:cubicBezTo>
                    <a:pt x="234" y="105"/>
                    <a:pt x="225" y="119"/>
                    <a:pt x="215" y="129"/>
                  </a:cubicBezTo>
                  <a:cubicBezTo>
                    <a:pt x="210" y="133"/>
                    <a:pt x="203" y="137"/>
                    <a:pt x="196" y="141"/>
                  </a:cubicBezTo>
                  <a:cubicBezTo>
                    <a:pt x="165" y="156"/>
                    <a:pt x="131" y="164"/>
                    <a:pt x="91" y="162"/>
                  </a:cubicBezTo>
                  <a:cubicBezTo>
                    <a:pt x="79" y="173"/>
                    <a:pt x="71" y="198"/>
                    <a:pt x="77" y="219"/>
                  </a:cubicBezTo>
                  <a:cubicBezTo>
                    <a:pt x="78" y="223"/>
                    <a:pt x="82" y="226"/>
                    <a:pt x="81" y="230"/>
                  </a:cubicBezTo>
                  <a:cubicBezTo>
                    <a:pt x="77" y="229"/>
                    <a:pt x="73" y="225"/>
                    <a:pt x="69" y="221"/>
                  </a:cubicBezTo>
                  <a:cubicBezTo>
                    <a:pt x="66" y="217"/>
                    <a:pt x="62" y="213"/>
                    <a:pt x="60" y="208"/>
                  </a:cubicBezTo>
                  <a:cubicBezTo>
                    <a:pt x="52" y="196"/>
                    <a:pt x="46" y="176"/>
                    <a:pt x="49" y="159"/>
                  </a:cubicBezTo>
                  <a:cubicBezTo>
                    <a:pt x="42" y="159"/>
                    <a:pt x="39" y="157"/>
                    <a:pt x="35" y="154"/>
                  </a:cubicBezTo>
                  <a:close/>
                  <a:moveTo>
                    <a:pt x="139" y="6"/>
                  </a:moveTo>
                  <a:cubicBezTo>
                    <a:pt x="138" y="8"/>
                    <a:pt x="145" y="9"/>
                    <a:pt x="148" y="8"/>
                  </a:cubicBezTo>
                  <a:cubicBezTo>
                    <a:pt x="145" y="7"/>
                    <a:pt x="141" y="8"/>
                    <a:pt x="139" y="6"/>
                  </a:cubicBezTo>
                  <a:close/>
                  <a:moveTo>
                    <a:pt x="84" y="14"/>
                  </a:moveTo>
                  <a:cubicBezTo>
                    <a:pt x="96" y="13"/>
                    <a:pt x="110" y="8"/>
                    <a:pt x="122" y="8"/>
                  </a:cubicBezTo>
                  <a:cubicBezTo>
                    <a:pt x="111" y="5"/>
                    <a:pt x="95" y="11"/>
                    <a:pt x="84" y="14"/>
                  </a:cubicBezTo>
                  <a:close/>
                  <a:moveTo>
                    <a:pt x="125" y="8"/>
                  </a:moveTo>
                  <a:cubicBezTo>
                    <a:pt x="126" y="9"/>
                    <a:pt x="133" y="9"/>
                    <a:pt x="133" y="8"/>
                  </a:cubicBezTo>
                  <a:cubicBezTo>
                    <a:pt x="131" y="7"/>
                    <a:pt x="128" y="8"/>
                    <a:pt x="125" y="8"/>
                  </a:cubicBezTo>
                  <a:close/>
                  <a:moveTo>
                    <a:pt x="146" y="11"/>
                  </a:moveTo>
                  <a:cubicBezTo>
                    <a:pt x="146" y="13"/>
                    <a:pt x="149" y="11"/>
                    <a:pt x="151" y="11"/>
                  </a:cubicBezTo>
                  <a:cubicBezTo>
                    <a:pt x="150" y="11"/>
                    <a:pt x="147" y="10"/>
                    <a:pt x="146" y="11"/>
                  </a:cubicBezTo>
                  <a:close/>
                  <a:moveTo>
                    <a:pt x="122" y="13"/>
                  </a:moveTo>
                  <a:cubicBezTo>
                    <a:pt x="120" y="13"/>
                    <a:pt x="119" y="12"/>
                    <a:pt x="119" y="14"/>
                  </a:cubicBezTo>
                  <a:cubicBezTo>
                    <a:pt x="119" y="13"/>
                    <a:pt x="122" y="14"/>
                    <a:pt x="122" y="13"/>
                  </a:cubicBezTo>
                  <a:close/>
                  <a:moveTo>
                    <a:pt x="148" y="14"/>
                  </a:moveTo>
                  <a:cubicBezTo>
                    <a:pt x="147" y="13"/>
                    <a:pt x="144" y="14"/>
                    <a:pt x="143" y="14"/>
                  </a:cubicBezTo>
                  <a:cubicBezTo>
                    <a:pt x="144" y="16"/>
                    <a:pt x="147" y="15"/>
                    <a:pt x="148" y="14"/>
                  </a:cubicBezTo>
                  <a:close/>
                  <a:moveTo>
                    <a:pt x="131" y="15"/>
                  </a:moveTo>
                  <a:cubicBezTo>
                    <a:pt x="127" y="16"/>
                    <a:pt x="123" y="14"/>
                    <a:pt x="120" y="18"/>
                  </a:cubicBezTo>
                  <a:cubicBezTo>
                    <a:pt x="123" y="16"/>
                    <a:pt x="129" y="17"/>
                    <a:pt x="131" y="15"/>
                  </a:cubicBezTo>
                  <a:close/>
                  <a:moveTo>
                    <a:pt x="168" y="15"/>
                  </a:moveTo>
                  <a:cubicBezTo>
                    <a:pt x="167" y="15"/>
                    <a:pt x="168" y="17"/>
                    <a:pt x="167" y="18"/>
                  </a:cubicBezTo>
                  <a:cubicBezTo>
                    <a:pt x="168" y="19"/>
                    <a:pt x="171" y="19"/>
                    <a:pt x="171" y="18"/>
                  </a:cubicBezTo>
                  <a:cubicBezTo>
                    <a:pt x="171" y="16"/>
                    <a:pt x="169" y="16"/>
                    <a:pt x="168" y="15"/>
                  </a:cubicBezTo>
                  <a:close/>
                  <a:moveTo>
                    <a:pt x="98" y="18"/>
                  </a:moveTo>
                  <a:cubicBezTo>
                    <a:pt x="99" y="18"/>
                    <a:pt x="100" y="17"/>
                    <a:pt x="102" y="17"/>
                  </a:cubicBezTo>
                  <a:cubicBezTo>
                    <a:pt x="101" y="16"/>
                    <a:pt x="98" y="15"/>
                    <a:pt x="98" y="18"/>
                  </a:cubicBezTo>
                  <a:close/>
                  <a:moveTo>
                    <a:pt x="75" y="22"/>
                  </a:moveTo>
                  <a:cubicBezTo>
                    <a:pt x="75" y="22"/>
                    <a:pt x="76" y="22"/>
                    <a:pt x="76" y="23"/>
                  </a:cubicBezTo>
                  <a:cubicBezTo>
                    <a:pt x="79" y="22"/>
                    <a:pt x="83" y="21"/>
                    <a:pt x="84" y="18"/>
                  </a:cubicBezTo>
                  <a:cubicBezTo>
                    <a:pt x="81" y="17"/>
                    <a:pt x="78" y="20"/>
                    <a:pt x="75" y="22"/>
                  </a:cubicBezTo>
                  <a:close/>
                  <a:moveTo>
                    <a:pt x="160" y="18"/>
                  </a:moveTo>
                  <a:cubicBezTo>
                    <a:pt x="159" y="18"/>
                    <a:pt x="158" y="18"/>
                    <a:pt x="157" y="18"/>
                  </a:cubicBezTo>
                  <a:cubicBezTo>
                    <a:pt x="157" y="20"/>
                    <a:pt x="160" y="19"/>
                    <a:pt x="160" y="18"/>
                  </a:cubicBezTo>
                  <a:close/>
                  <a:moveTo>
                    <a:pt x="117" y="18"/>
                  </a:moveTo>
                  <a:cubicBezTo>
                    <a:pt x="116" y="17"/>
                    <a:pt x="113" y="18"/>
                    <a:pt x="114" y="20"/>
                  </a:cubicBezTo>
                  <a:cubicBezTo>
                    <a:pt x="115" y="20"/>
                    <a:pt x="115" y="19"/>
                    <a:pt x="117" y="18"/>
                  </a:cubicBezTo>
                  <a:close/>
                  <a:moveTo>
                    <a:pt x="172" y="20"/>
                  </a:moveTo>
                  <a:cubicBezTo>
                    <a:pt x="173" y="20"/>
                    <a:pt x="173" y="21"/>
                    <a:pt x="174" y="20"/>
                  </a:cubicBezTo>
                  <a:cubicBezTo>
                    <a:pt x="175" y="20"/>
                    <a:pt x="175" y="20"/>
                    <a:pt x="175" y="19"/>
                  </a:cubicBezTo>
                  <a:cubicBezTo>
                    <a:pt x="174" y="19"/>
                    <a:pt x="172" y="19"/>
                    <a:pt x="172" y="20"/>
                  </a:cubicBezTo>
                  <a:close/>
                  <a:moveTo>
                    <a:pt x="140" y="19"/>
                  </a:moveTo>
                  <a:cubicBezTo>
                    <a:pt x="141" y="20"/>
                    <a:pt x="143" y="20"/>
                    <a:pt x="144" y="21"/>
                  </a:cubicBezTo>
                  <a:cubicBezTo>
                    <a:pt x="145" y="20"/>
                    <a:pt x="141" y="19"/>
                    <a:pt x="140" y="19"/>
                  </a:cubicBezTo>
                  <a:close/>
                  <a:moveTo>
                    <a:pt x="86" y="20"/>
                  </a:moveTo>
                  <a:cubicBezTo>
                    <a:pt x="87" y="21"/>
                    <a:pt x="89" y="20"/>
                    <a:pt x="91" y="20"/>
                  </a:cubicBezTo>
                  <a:cubicBezTo>
                    <a:pt x="89" y="18"/>
                    <a:pt x="87" y="20"/>
                    <a:pt x="86" y="20"/>
                  </a:cubicBezTo>
                  <a:close/>
                  <a:moveTo>
                    <a:pt x="74" y="20"/>
                  </a:moveTo>
                  <a:cubicBezTo>
                    <a:pt x="72" y="19"/>
                    <a:pt x="70" y="21"/>
                    <a:pt x="68" y="22"/>
                  </a:cubicBezTo>
                  <a:cubicBezTo>
                    <a:pt x="70" y="22"/>
                    <a:pt x="73" y="21"/>
                    <a:pt x="74" y="20"/>
                  </a:cubicBezTo>
                  <a:close/>
                  <a:moveTo>
                    <a:pt x="119" y="20"/>
                  </a:moveTo>
                  <a:cubicBezTo>
                    <a:pt x="119" y="22"/>
                    <a:pt x="123" y="21"/>
                    <a:pt x="125" y="21"/>
                  </a:cubicBezTo>
                  <a:cubicBezTo>
                    <a:pt x="124" y="20"/>
                    <a:pt x="122" y="20"/>
                    <a:pt x="119" y="20"/>
                  </a:cubicBezTo>
                  <a:close/>
                  <a:moveTo>
                    <a:pt x="136" y="22"/>
                  </a:moveTo>
                  <a:cubicBezTo>
                    <a:pt x="139" y="22"/>
                    <a:pt x="139" y="22"/>
                    <a:pt x="141" y="22"/>
                  </a:cubicBezTo>
                  <a:cubicBezTo>
                    <a:pt x="141" y="21"/>
                    <a:pt x="136" y="19"/>
                    <a:pt x="136" y="22"/>
                  </a:cubicBezTo>
                  <a:close/>
                  <a:moveTo>
                    <a:pt x="101" y="20"/>
                  </a:moveTo>
                  <a:cubicBezTo>
                    <a:pt x="98" y="22"/>
                    <a:pt x="95" y="22"/>
                    <a:pt x="93" y="25"/>
                  </a:cubicBezTo>
                  <a:cubicBezTo>
                    <a:pt x="96" y="24"/>
                    <a:pt x="99" y="23"/>
                    <a:pt x="102" y="22"/>
                  </a:cubicBezTo>
                  <a:cubicBezTo>
                    <a:pt x="102" y="21"/>
                    <a:pt x="101" y="22"/>
                    <a:pt x="101" y="20"/>
                  </a:cubicBezTo>
                  <a:close/>
                  <a:moveTo>
                    <a:pt x="95" y="21"/>
                  </a:moveTo>
                  <a:cubicBezTo>
                    <a:pt x="94" y="20"/>
                    <a:pt x="91" y="21"/>
                    <a:pt x="90" y="23"/>
                  </a:cubicBezTo>
                  <a:cubicBezTo>
                    <a:pt x="92" y="22"/>
                    <a:pt x="94" y="21"/>
                    <a:pt x="95" y="21"/>
                  </a:cubicBezTo>
                  <a:close/>
                  <a:moveTo>
                    <a:pt x="183" y="21"/>
                  </a:moveTo>
                  <a:cubicBezTo>
                    <a:pt x="183" y="21"/>
                    <a:pt x="183" y="22"/>
                    <a:pt x="183" y="22"/>
                  </a:cubicBezTo>
                  <a:cubicBezTo>
                    <a:pt x="183" y="23"/>
                    <a:pt x="185" y="22"/>
                    <a:pt x="185" y="23"/>
                  </a:cubicBezTo>
                  <a:cubicBezTo>
                    <a:pt x="186" y="22"/>
                    <a:pt x="184" y="21"/>
                    <a:pt x="183" y="21"/>
                  </a:cubicBezTo>
                  <a:close/>
                  <a:moveTo>
                    <a:pt x="177" y="23"/>
                  </a:moveTo>
                  <a:cubicBezTo>
                    <a:pt x="178" y="23"/>
                    <a:pt x="178" y="25"/>
                    <a:pt x="180" y="25"/>
                  </a:cubicBezTo>
                  <a:cubicBezTo>
                    <a:pt x="180" y="23"/>
                    <a:pt x="178" y="22"/>
                    <a:pt x="177" y="23"/>
                  </a:cubicBezTo>
                  <a:close/>
                  <a:moveTo>
                    <a:pt x="52" y="48"/>
                  </a:moveTo>
                  <a:cubicBezTo>
                    <a:pt x="48" y="54"/>
                    <a:pt x="43" y="59"/>
                    <a:pt x="36" y="62"/>
                  </a:cubicBezTo>
                  <a:cubicBezTo>
                    <a:pt x="29" y="73"/>
                    <a:pt x="21" y="81"/>
                    <a:pt x="22" y="100"/>
                  </a:cubicBezTo>
                  <a:cubicBezTo>
                    <a:pt x="24" y="119"/>
                    <a:pt x="36" y="130"/>
                    <a:pt x="52" y="136"/>
                  </a:cubicBezTo>
                  <a:cubicBezTo>
                    <a:pt x="75" y="144"/>
                    <a:pt x="100" y="143"/>
                    <a:pt x="125" y="140"/>
                  </a:cubicBezTo>
                  <a:cubicBezTo>
                    <a:pt x="137" y="138"/>
                    <a:pt x="148" y="135"/>
                    <a:pt x="159" y="131"/>
                  </a:cubicBezTo>
                  <a:cubicBezTo>
                    <a:pt x="171" y="128"/>
                    <a:pt x="181" y="123"/>
                    <a:pt x="188" y="117"/>
                  </a:cubicBezTo>
                  <a:cubicBezTo>
                    <a:pt x="189" y="116"/>
                    <a:pt x="190" y="114"/>
                    <a:pt x="191" y="113"/>
                  </a:cubicBezTo>
                  <a:cubicBezTo>
                    <a:pt x="194" y="111"/>
                    <a:pt x="197" y="110"/>
                    <a:pt x="200" y="108"/>
                  </a:cubicBezTo>
                  <a:cubicBezTo>
                    <a:pt x="207" y="101"/>
                    <a:pt x="211" y="92"/>
                    <a:pt x="212" y="81"/>
                  </a:cubicBezTo>
                  <a:cubicBezTo>
                    <a:pt x="212" y="72"/>
                    <a:pt x="207" y="62"/>
                    <a:pt x="203" y="56"/>
                  </a:cubicBezTo>
                  <a:cubicBezTo>
                    <a:pt x="198" y="50"/>
                    <a:pt x="190" y="44"/>
                    <a:pt x="182" y="39"/>
                  </a:cubicBezTo>
                  <a:cubicBezTo>
                    <a:pt x="174" y="34"/>
                    <a:pt x="164" y="29"/>
                    <a:pt x="155" y="27"/>
                  </a:cubicBezTo>
                  <a:cubicBezTo>
                    <a:pt x="146" y="25"/>
                    <a:pt x="136" y="24"/>
                    <a:pt x="128" y="24"/>
                  </a:cubicBezTo>
                  <a:cubicBezTo>
                    <a:pt x="94" y="22"/>
                    <a:pt x="72" y="34"/>
                    <a:pt x="52" y="48"/>
                  </a:cubicBezTo>
                  <a:close/>
                  <a:moveTo>
                    <a:pt x="188" y="24"/>
                  </a:moveTo>
                  <a:cubicBezTo>
                    <a:pt x="187" y="25"/>
                    <a:pt x="188" y="25"/>
                    <a:pt x="189" y="25"/>
                  </a:cubicBezTo>
                  <a:cubicBezTo>
                    <a:pt x="189" y="24"/>
                    <a:pt x="189" y="24"/>
                    <a:pt x="188" y="24"/>
                  </a:cubicBezTo>
                  <a:close/>
                  <a:moveTo>
                    <a:pt x="64" y="25"/>
                  </a:moveTo>
                  <a:cubicBezTo>
                    <a:pt x="63" y="24"/>
                    <a:pt x="60" y="26"/>
                    <a:pt x="61" y="27"/>
                  </a:cubicBezTo>
                  <a:cubicBezTo>
                    <a:pt x="63" y="27"/>
                    <a:pt x="63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6"/>
                    <a:pt x="62" y="26"/>
                    <a:pt x="64" y="25"/>
                  </a:cubicBezTo>
                  <a:close/>
                  <a:moveTo>
                    <a:pt x="184" y="25"/>
                  </a:moveTo>
                  <a:cubicBezTo>
                    <a:pt x="183" y="26"/>
                    <a:pt x="184" y="26"/>
                    <a:pt x="184" y="27"/>
                  </a:cubicBezTo>
                  <a:cubicBezTo>
                    <a:pt x="185" y="27"/>
                    <a:pt x="185" y="26"/>
                    <a:pt x="185" y="25"/>
                  </a:cubicBezTo>
                  <a:cubicBezTo>
                    <a:pt x="185" y="25"/>
                    <a:pt x="185" y="24"/>
                    <a:pt x="184" y="25"/>
                  </a:cubicBezTo>
                  <a:close/>
                  <a:moveTo>
                    <a:pt x="90" y="25"/>
                  </a:moveTo>
                  <a:cubicBezTo>
                    <a:pt x="90" y="25"/>
                    <a:pt x="86" y="26"/>
                    <a:pt x="86" y="26"/>
                  </a:cubicBezTo>
                  <a:cubicBezTo>
                    <a:pt x="87" y="27"/>
                    <a:pt x="88" y="25"/>
                    <a:pt x="90" y="25"/>
                  </a:cubicBezTo>
                  <a:close/>
                  <a:moveTo>
                    <a:pt x="79" y="26"/>
                  </a:moveTo>
                  <a:cubicBezTo>
                    <a:pt x="77" y="26"/>
                    <a:pt x="76" y="27"/>
                    <a:pt x="74" y="28"/>
                  </a:cubicBezTo>
                  <a:cubicBezTo>
                    <a:pt x="75" y="28"/>
                    <a:pt x="78" y="27"/>
                    <a:pt x="79" y="26"/>
                  </a:cubicBezTo>
                  <a:close/>
                  <a:moveTo>
                    <a:pt x="191" y="27"/>
                  </a:moveTo>
                  <a:cubicBezTo>
                    <a:pt x="189" y="27"/>
                    <a:pt x="189" y="28"/>
                    <a:pt x="188" y="28"/>
                  </a:cubicBezTo>
                  <a:cubicBezTo>
                    <a:pt x="188" y="30"/>
                    <a:pt x="189" y="30"/>
                    <a:pt x="191" y="30"/>
                  </a:cubicBezTo>
                  <a:cubicBezTo>
                    <a:pt x="191" y="29"/>
                    <a:pt x="191" y="28"/>
                    <a:pt x="191" y="27"/>
                  </a:cubicBezTo>
                  <a:close/>
                  <a:moveTo>
                    <a:pt x="56" y="29"/>
                  </a:moveTo>
                  <a:cubicBezTo>
                    <a:pt x="54" y="28"/>
                    <a:pt x="50" y="29"/>
                    <a:pt x="50" y="32"/>
                  </a:cubicBezTo>
                  <a:cubicBezTo>
                    <a:pt x="53" y="31"/>
                    <a:pt x="54" y="30"/>
                    <a:pt x="56" y="29"/>
                  </a:cubicBezTo>
                  <a:close/>
                  <a:moveTo>
                    <a:pt x="78" y="29"/>
                  </a:moveTo>
                  <a:cubicBezTo>
                    <a:pt x="73" y="31"/>
                    <a:pt x="61" y="33"/>
                    <a:pt x="60" y="38"/>
                  </a:cubicBezTo>
                  <a:cubicBezTo>
                    <a:pt x="67" y="36"/>
                    <a:pt x="72" y="32"/>
                    <a:pt x="78" y="29"/>
                  </a:cubicBezTo>
                  <a:close/>
                  <a:moveTo>
                    <a:pt x="175" y="32"/>
                  </a:moveTo>
                  <a:cubicBezTo>
                    <a:pt x="175" y="33"/>
                    <a:pt x="177" y="33"/>
                    <a:pt x="178" y="34"/>
                  </a:cubicBezTo>
                  <a:cubicBezTo>
                    <a:pt x="178" y="33"/>
                    <a:pt x="176" y="32"/>
                    <a:pt x="175" y="32"/>
                  </a:cubicBezTo>
                  <a:close/>
                  <a:moveTo>
                    <a:pt x="54" y="32"/>
                  </a:moveTo>
                  <a:cubicBezTo>
                    <a:pt x="52" y="33"/>
                    <a:pt x="50" y="35"/>
                    <a:pt x="49" y="38"/>
                  </a:cubicBezTo>
                  <a:cubicBezTo>
                    <a:pt x="52" y="37"/>
                    <a:pt x="54" y="35"/>
                    <a:pt x="54" y="32"/>
                  </a:cubicBezTo>
                  <a:close/>
                  <a:moveTo>
                    <a:pt x="44" y="35"/>
                  </a:moveTo>
                  <a:cubicBezTo>
                    <a:pt x="37" y="38"/>
                    <a:pt x="31" y="46"/>
                    <a:pt x="26" y="52"/>
                  </a:cubicBezTo>
                  <a:cubicBezTo>
                    <a:pt x="28" y="52"/>
                    <a:pt x="29" y="48"/>
                    <a:pt x="32" y="46"/>
                  </a:cubicBezTo>
                  <a:cubicBezTo>
                    <a:pt x="34" y="44"/>
                    <a:pt x="37" y="42"/>
                    <a:pt x="40" y="41"/>
                  </a:cubicBezTo>
                  <a:cubicBezTo>
                    <a:pt x="41" y="39"/>
                    <a:pt x="43" y="37"/>
                    <a:pt x="44" y="35"/>
                  </a:cubicBezTo>
                  <a:close/>
                  <a:moveTo>
                    <a:pt x="47" y="39"/>
                  </a:moveTo>
                  <a:cubicBezTo>
                    <a:pt x="45" y="40"/>
                    <a:pt x="44" y="42"/>
                    <a:pt x="43" y="44"/>
                  </a:cubicBezTo>
                  <a:cubicBezTo>
                    <a:pt x="45" y="43"/>
                    <a:pt x="46" y="41"/>
                    <a:pt x="47" y="39"/>
                  </a:cubicBezTo>
                  <a:close/>
                  <a:moveTo>
                    <a:pt x="190" y="40"/>
                  </a:moveTo>
                  <a:cubicBezTo>
                    <a:pt x="189" y="42"/>
                    <a:pt x="191" y="41"/>
                    <a:pt x="191" y="42"/>
                  </a:cubicBezTo>
                  <a:cubicBezTo>
                    <a:pt x="192" y="42"/>
                    <a:pt x="191" y="40"/>
                    <a:pt x="190" y="40"/>
                  </a:cubicBezTo>
                  <a:close/>
                  <a:moveTo>
                    <a:pt x="57" y="41"/>
                  </a:moveTo>
                  <a:cubicBezTo>
                    <a:pt x="55" y="41"/>
                    <a:pt x="55" y="43"/>
                    <a:pt x="54" y="43"/>
                  </a:cubicBezTo>
                  <a:cubicBezTo>
                    <a:pt x="54" y="44"/>
                    <a:pt x="57" y="42"/>
                    <a:pt x="57" y="41"/>
                  </a:cubicBezTo>
                  <a:close/>
                  <a:moveTo>
                    <a:pt x="207" y="43"/>
                  </a:moveTo>
                  <a:cubicBezTo>
                    <a:pt x="206" y="43"/>
                    <a:pt x="206" y="46"/>
                    <a:pt x="206" y="46"/>
                  </a:cubicBezTo>
                  <a:cubicBezTo>
                    <a:pt x="207" y="46"/>
                    <a:pt x="207" y="44"/>
                    <a:pt x="207" y="43"/>
                  </a:cubicBezTo>
                  <a:close/>
                  <a:moveTo>
                    <a:pt x="194" y="43"/>
                  </a:moveTo>
                  <a:cubicBezTo>
                    <a:pt x="196" y="46"/>
                    <a:pt x="198" y="48"/>
                    <a:pt x="201" y="50"/>
                  </a:cubicBezTo>
                  <a:cubicBezTo>
                    <a:pt x="200" y="48"/>
                    <a:pt x="201" y="48"/>
                    <a:pt x="200" y="46"/>
                  </a:cubicBezTo>
                  <a:cubicBezTo>
                    <a:pt x="200" y="46"/>
                    <a:pt x="198" y="47"/>
                    <a:pt x="197" y="46"/>
                  </a:cubicBezTo>
                  <a:cubicBezTo>
                    <a:pt x="197" y="45"/>
                    <a:pt x="198" y="45"/>
                    <a:pt x="197" y="43"/>
                  </a:cubicBezTo>
                  <a:cubicBezTo>
                    <a:pt x="197" y="43"/>
                    <a:pt x="195" y="43"/>
                    <a:pt x="194" y="43"/>
                  </a:cubicBezTo>
                  <a:close/>
                  <a:moveTo>
                    <a:pt x="212" y="45"/>
                  </a:moveTo>
                  <a:cubicBezTo>
                    <a:pt x="211" y="47"/>
                    <a:pt x="212" y="47"/>
                    <a:pt x="212" y="48"/>
                  </a:cubicBezTo>
                  <a:cubicBezTo>
                    <a:pt x="213" y="49"/>
                    <a:pt x="215" y="48"/>
                    <a:pt x="215" y="50"/>
                  </a:cubicBezTo>
                  <a:cubicBezTo>
                    <a:pt x="215" y="49"/>
                    <a:pt x="213" y="46"/>
                    <a:pt x="212" y="45"/>
                  </a:cubicBezTo>
                  <a:close/>
                  <a:moveTo>
                    <a:pt x="210" y="47"/>
                  </a:moveTo>
                  <a:cubicBezTo>
                    <a:pt x="208" y="47"/>
                    <a:pt x="208" y="50"/>
                    <a:pt x="209" y="50"/>
                  </a:cubicBezTo>
                  <a:cubicBezTo>
                    <a:pt x="212" y="50"/>
                    <a:pt x="210" y="48"/>
                    <a:pt x="210" y="47"/>
                  </a:cubicBezTo>
                  <a:close/>
                  <a:moveTo>
                    <a:pt x="39" y="47"/>
                  </a:moveTo>
                  <a:cubicBezTo>
                    <a:pt x="36" y="50"/>
                    <a:pt x="33" y="54"/>
                    <a:pt x="32" y="59"/>
                  </a:cubicBezTo>
                  <a:cubicBezTo>
                    <a:pt x="35" y="56"/>
                    <a:pt x="38" y="52"/>
                    <a:pt x="39" y="47"/>
                  </a:cubicBezTo>
                  <a:close/>
                  <a:moveTo>
                    <a:pt x="45" y="50"/>
                  </a:moveTo>
                  <a:cubicBezTo>
                    <a:pt x="45" y="49"/>
                    <a:pt x="42" y="51"/>
                    <a:pt x="41" y="50"/>
                  </a:cubicBezTo>
                  <a:cubicBezTo>
                    <a:pt x="39" y="52"/>
                    <a:pt x="38" y="55"/>
                    <a:pt x="36" y="57"/>
                  </a:cubicBezTo>
                  <a:cubicBezTo>
                    <a:pt x="39" y="56"/>
                    <a:pt x="41" y="51"/>
                    <a:pt x="45" y="50"/>
                  </a:cubicBezTo>
                  <a:close/>
                  <a:moveTo>
                    <a:pt x="203" y="50"/>
                  </a:moveTo>
                  <a:cubicBezTo>
                    <a:pt x="202" y="50"/>
                    <a:pt x="202" y="50"/>
                    <a:pt x="201" y="50"/>
                  </a:cubicBezTo>
                  <a:cubicBezTo>
                    <a:pt x="202" y="52"/>
                    <a:pt x="203" y="53"/>
                    <a:pt x="204" y="54"/>
                  </a:cubicBezTo>
                  <a:cubicBezTo>
                    <a:pt x="205" y="52"/>
                    <a:pt x="203" y="53"/>
                    <a:pt x="203" y="50"/>
                  </a:cubicBezTo>
                  <a:close/>
                  <a:moveTo>
                    <a:pt x="213" y="51"/>
                  </a:moveTo>
                  <a:cubicBezTo>
                    <a:pt x="212" y="53"/>
                    <a:pt x="212" y="57"/>
                    <a:pt x="215" y="57"/>
                  </a:cubicBezTo>
                  <a:cubicBezTo>
                    <a:pt x="216" y="55"/>
                    <a:pt x="215" y="53"/>
                    <a:pt x="213" y="51"/>
                  </a:cubicBezTo>
                  <a:close/>
                  <a:moveTo>
                    <a:pt x="218" y="54"/>
                  </a:moveTo>
                  <a:cubicBezTo>
                    <a:pt x="216" y="55"/>
                    <a:pt x="220" y="57"/>
                    <a:pt x="219" y="60"/>
                  </a:cubicBezTo>
                  <a:cubicBezTo>
                    <a:pt x="220" y="60"/>
                    <a:pt x="221" y="60"/>
                    <a:pt x="221" y="61"/>
                  </a:cubicBezTo>
                  <a:cubicBezTo>
                    <a:pt x="222" y="58"/>
                    <a:pt x="218" y="57"/>
                    <a:pt x="218" y="54"/>
                  </a:cubicBezTo>
                  <a:close/>
                  <a:moveTo>
                    <a:pt x="22" y="57"/>
                  </a:moveTo>
                  <a:cubicBezTo>
                    <a:pt x="15" y="65"/>
                    <a:pt x="9" y="75"/>
                    <a:pt x="6" y="88"/>
                  </a:cubicBezTo>
                  <a:cubicBezTo>
                    <a:pt x="10" y="76"/>
                    <a:pt x="17" y="67"/>
                    <a:pt x="22" y="57"/>
                  </a:cubicBezTo>
                  <a:close/>
                  <a:moveTo>
                    <a:pt x="210" y="62"/>
                  </a:moveTo>
                  <a:cubicBezTo>
                    <a:pt x="210" y="65"/>
                    <a:pt x="214" y="69"/>
                    <a:pt x="213" y="74"/>
                  </a:cubicBezTo>
                  <a:cubicBezTo>
                    <a:pt x="214" y="74"/>
                    <a:pt x="215" y="73"/>
                    <a:pt x="215" y="71"/>
                  </a:cubicBezTo>
                  <a:cubicBezTo>
                    <a:pt x="213" y="71"/>
                    <a:pt x="214" y="67"/>
                    <a:pt x="215" y="66"/>
                  </a:cubicBezTo>
                  <a:cubicBezTo>
                    <a:pt x="213" y="65"/>
                    <a:pt x="211" y="64"/>
                    <a:pt x="210" y="62"/>
                  </a:cubicBezTo>
                  <a:close/>
                  <a:moveTo>
                    <a:pt x="223" y="62"/>
                  </a:moveTo>
                  <a:cubicBezTo>
                    <a:pt x="222" y="63"/>
                    <a:pt x="223" y="66"/>
                    <a:pt x="222" y="68"/>
                  </a:cubicBezTo>
                  <a:cubicBezTo>
                    <a:pt x="225" y="68"/>
                    <a:pt x="225" y="72"/>
                    <a:pt x="227" y="73"/>
                  </a:cubicBezTo>
                  <a:cubicBezTo>
                    <a:pt x="226" y="69"/>
                    <a:pt x="224" y="66"/>
                    <a:pt x="223" y="62"/>
                  </a:cubicBezTo>
                  <a:close/>
                  <a:moveTo>
                    <a:pt x="28" y="68"/>
                  </a:moveTo>
                  <a:cubicBezTo>
                    <a:pt x="26" y="68"/>
                    <a:pt x="24" y="73"/>
                    <a:pt x="24" y="76"/>
                  </a:cubicBezTo>
                  <a:cubicBezTo>
                    <a:pt x="25" y="73"/>
                    <a:pt x="26" y="70"/>
                    <a:pt x="28" y="68"/>
                  </a:cubicBezTo>
                  <a:close/>
                  <a:moveTo>
                    <a:pt x="21" y="69"/>
                  </a:moveTo>
                  <a:cubicBezTo>
                    <a:pt x="21" y="70"/>
                    <a:pt x="20" y="71"/>
                    <a:pt x="20" y="72"/>
                  </a:cubicBezTo>
                  <a:cubicBezTo>
                    <a:pt x="21" y="72"/>
                    <a:pt x="22" y="71"/>
                    <a:pt x="22" y="70"/>
                  </a:cubicBezTo>
                  <a:cubicBezTo>
                    <a:pt x="21" y="70"/>
                    <a:pt x="22" y="69"/>
                    <a:pt x="21" y="69"/>
                  </a:cubicBezTo>
                  <a:close/>
                  <a:moveTo>
                    <a:pt x="222" y="71"/>
                  </a:moveTo>
                  <a:cubicBezTo>
                    <a:pt x="221" y="71"/>
                    <a:pt x="221" y="73"/>
                    <a:pt x="223" y="73"/>
                  </a:cubicBezTo>
                  <a:cubicBezTo>
                    <a:pt x="223" y="72"/>
                    <a:pt x="222" y="71"/>
                    <a:pt x="222" y="71"/>
                  </a:cubicBezTo>
                  <a:close/>
                  <a:moveTo>
                    <a:pt x="215" y="81"/>
                  </a:moveTo>
                  <a:cubicBezTo>
                    <a:pt x="217" y="79"/>
                    <a:pt x="215" y="76"/>
                    <a:pt x="217" y="74"/>
                  </a:cubicBezTo>
                  <a:cubicBezTo>
                    <a:pt x="215" y="75"/>
                    <a:pt x="215" y="80"/>
                    <a:pt x="215" y="81"/>
                  </a:cubicBezTo>
                  <a:close/>
                  <a:moveTo>
                    <a:pt x="226" y="76"/>
                  </a:moveTo>
                  <a:cubicBezTo>
                    <a:pt x="224" y="76"/>
                    <a:pt x="226" y="78"/>
                    <a:pt x="226" y="79"/>
                  </a:cubicBezTo>
                  <a:cubicBezTo>
                    <a:pt x="225" y="81"/>
                    <a:pt x="223" y="81"/>
                    <a:pt x="223" y="84"/>
                  </a:cubicBezTo>
                  <a:cubicBezTo>
                    <a:pt x="224" y="84"/>
                    <a:pt x="224" y="85"/>
                    <a:pt x="225" y="85"/>
                  </a:cubicBezTo>
                  <a:cubicBezTo>
                    <a:pt x="225" y="87"/>
                    <a:pt x="225" y="88"/>
                    <a:pt x="225" y="89"/>
                  </a:cubicBezTo>
                  <a:cubicBezTo>
                    <a:pt x="227" y="87"/>
                    <a:pt x="227" y="80"/>
                    <a:pt x="226" y="76"/>
                  </a:cubicBezTo>
                  <a:close/>
                  <a:moveTo>
                    <a:pt x="221" y="76"/>
                  </a:moveTo>
                  <a:cubicBezTo>
                    <a:pt x="220" y="76"/>
                    <a:pt x="220" y="77"/>
                    <a:pt x="220" y="77"/>
                  </a:cubicBezTo>
                  <a:cubicBezTo>
                    <a:pt x="219" y="77"/>
                    <a:pt x="221" y="78"/>
                    <a:pt x="220" y="78"/>
                  </a:cubicBezTo>
                  <a:cubicBezTo>
                    <a:pt x="220" y="80"/>
                    <a:pt x="222" y="77"/>
                    <a:pt x="221" y="76"/>
                  </a:cubicBezTo>
                  <a:close/>
                  <a:moveTo>
                    <a:pt x="18" y="80"/>
                  </a:moveTo>
                  <a:cubicBezTo>
                    <a:pt x="15" y="84"/>
                    <a:pt x="10" y="88"/>
                    <a:pt x="10" y="94"/>
                  </a:cubicBezTo>
                  <a:cubicBezTo>
                    <a:pt x="13" y="94"/>
                    <a:pt x="12" y="90"/>
                    <a:pt x="13" y="88"/>
                  </a:cubicBezTo>
                  <a:cubicBezTo>
                    <a:pt x="14" y="85"/>
                    <a:pt x="17" y="83"/>
                    <a:pt x="18" y="80"/>
                  </a:cubicBezTo>
                  <a:close/>
                  <a:moveTo>
                    <a:pt x="229" y="90"/>
                  </a:moveTo>
                  <a:cubicBezTo>
                    <a:pt x="230" y="88"/>
                    <a:pt x="229" y="83"/>
                    <a:pt x="229" y="80"/>
                  </a:cubicBezTo>
                  <a:cubicBezTo>
                    <a:pt x="228" y="84"/>
                    <a:pt x="228" y="88"/>
                    <a:pt x="226" y="91"/>
                  </a:cubicBezTo>
                  <a:cubicBezTo>
                    <a:pt x="227" y="92"/>
                    <a:pt x="229" y="88"/>
                    <a:pt x="229" y="90"/>
                  </a:cubicBezTo>
                  <a:close/>
                  <a:moveTo>
                    <a:pt x="18" y="87"/>
                  </a:moveTo>
                  <a:cubicBezTo>
                    <a:pt x="17" y="88"/>
                    <a:pt x="15" y="90"/>
                    <a:pt x="17" y="91"/>
                  </a:cubicBezTo>
                  <a:cubicBezTo>
                    <a:pt x="18" y="91"/>
                    <a:pt x="19" y="88"/>
                    <a:pt x="18" y="87"/>
                  </a:cubicBezTo>
                  <a:close/>
                  <a:moveTo>
                    <a:pt x="222" y="88"/>
                  </a:moveTo>
                  <a:cubicBezTo>
                    <a:pt x="220" y="89"/>
                    <a:pt x="218" y="93"/>
                    <a:pt x="220" y="96"/>
                  </a:cubicBezTo>
                  <a:cubicBezTo>
                    <a:pt x="222" y="94"/>
                    <a:pt x="223" y="92"/>
                    <a:pt x="222" y="88"/>
                  </a:cubicBezTo>
                  <a:close/>
                  <a:moveTo>
                    <a:pt x="9" y="88"/>
                  </a:moveTo>
                  <a:cubicBezTo>
                    <a:pt x="7" y="90"/>
                    <a:pt x="6" y="95"/>
                    <a:pt x="6" y="98"/>
                  </a:cubicBezTo>
                  <a:cubicBezTo>
                    <a:pt x="8" y="96"/>
                    <a:pt x="8" y="91"/>
                    <a:pt x="9" y="88"/>
                  </a:cubicBezTo>
                  <a:close/>
                  <a:moveTo>
                    <a:pt x="216" y="90"/>
                  </a:moveTo>
                  <a:cubicBezTo>
                    <a:pt x="213" y="93"/>
                    <a:pt x="212" y="97"/>
                    <a:pt x="211" y="102"/>
                  </a:cubicBezTo>
                  <a:cubicBezTo>
                    <a:pt x="211" y="101"/>
                    <a:pt x="212" y="101"/>
                    <a:pt x="213" y="101"/>
                  </a:cubicBezTo>
                  <a:cubicBezTo>
                    <a:pt x="214" y="98"/>
                    <a:pt x="218" y="94"/>
                    <a:pt x="216" y="90"/>
                  </a:cubicBezTo>
                  <a:close/>
                  <a:moveTo>
                    <a:pt x="19" y="92"/>
                  </a:moveTo>
                  <a:cubicBezTo>
                    <a:pt x="18" y="95"/>
                    <a:pt x="19" y="101"/>
                    <a:pt x="17" y="105"/>
                  </a:cubicBezTo>
                  <a:cubicBezTo>
                    <a:pt x="18" y="104"/>
                    <a:pt x="19" y="104"/>
                    <a:pt x="20" y="106"/>
                  </a:cubicBezTo>
                  <a:cubicBezTo>
                    <a:pt x="20" y="102"/>
                    <a:pt x="19" y="97"/>
                    <a:pt x="19" y="92"/>
                  </a:cubicBezTo>
                  <a:close/>
                  <a:moveTo>
                    <a:pt x="15" y="92"/>
                  </a:moveTo>
                  <a:cubicBezTo>
                    <a:pt x="13" y="94"/>
                    <a:pt x="12" y="96"/>
                    <a:pt x="12" y="99"/>
                  </a:cubicBezTo>
                  <a:cubicBezTo>
                    <a:pt x="15" y="100"/>
                    <a:pt x="16" y="95"/>
                    <a:pt x="15" y="92"/>
                  </a:cubicBezTo>
                  <a:close/>
                  <a:moveTo>
                    <a:pt x="229" y="93"/>
                  </a:moveTo>
                  <a:cubicBezTo>
                    <a:pt x="228" y="94"/>
                    <a:pt x="227" y="95"/>
                    <a:pt x="227" y="97"/>
                  </a:cubicBezTo>
                  <a:cubicBezTo>
                    <a:pt x="228" y="96"/>
                    <a:pt x="230" y="96"/>
                    <a:pt x="229" y="93"/>
                  </a:cubicBezTo>
                  <a:close/>
                  <a:moveTo>
                    <a:pt x="224" y="97"/>
                  </a:moveTo>
                  <a:cubicBezTo>
                    <a:pt x="222" y="96"/>
                    <a:pt x="220" y="99"/>
                    <a:pt x="220" y="101"/>
                  </a:cubicBezTo>
                  <a:cubicBezTo>
                    <a:pt x="222" y="101"/>
                    <a:pt x="223" y="99"/>
                    <a:pt x="224" y="97"/>
                  </a:cubicBezTo>
                  <a:close/>
                  <a:moveTo>
                    <a:pt x="229" y="99"/>
                  </a:moveTo>
                  <a:cubicBezTo>
                    <a:pt x="228" y="97"/>
                    <a:pt x="226" y="100"/>
                    <a:pt x="228" y="101"/>
                  </a:cubicBezTo>
                  <a:cubicBezTo>
                    <a:pt x="229" y="101"/>
                    <a:pt x="228" y="99"/>
                    <a:pt x="229" y="99"/>
                  </a:cubicBezTo>
                  <a:close/>
                  <a:moveTo>
                    <a:pt x="4" y="100"/>
                  </a:moveTo>
                  <a:cubicBezTo>
                    <a:pt x="3" y="100"/>
                    <a:pt x="4" y="102"/>
                    <a:pt x="4" y="103"/>
                  </a:cubicBezTo>
                  <a:cubicBezTo>
                    <a:pt x="5" y="103"/>
                    <a:pt x="5" y="102"/>
                    <a:pt x="7" y="102"/>
                  </a:cubicBezTo>
                  <a:cubicBezTo>
                    <a:pt x="8" y="100"/>
                    <a:pt x="5" y="101"/>
                    <a:pt x="4" y="100"/>
                  </a:cubicBezTo>
                  <a:close/>
                  <a:moveTo>
                    <a:pt x="222" y="107"/>
                  </a:moveTo>
                  <a:cubicBezTo>
                    <a:pt x="223" y="105"/>
                    <a:pt x="225" y="104"/>
                    <a:pt x="226" y="102"/>
                  </a:cubicBezTo>
                  <a:cubicBezTo>
                    <a:pt x="224" y="101"/>
                    <a:pt x="223" y="105"/>
                    <a:pt x="222" y="107"/>
                  </a:cubicBezTo>
                  <a:close/>
                  <a:moveTo>
                    <a:pt x="208" y="103"/>
                  </a:moveTo>
                  <a:cubicBezTo>
                    <a:pt x="206" y="104"/>
                    <a:pt x="204" y="106"/>
                    <a:pt x="203" y="108"/>
                  </a:cubicBezTo>
                  <a:cubicBezTo>
                    <a:pt x="205" y="107"/>
                    <a:pt x="205" y="106"/>
                    <a:pt x="207" y="106"/>
                  </a:cubicBezTo>
                  <a:cubicBezTo>
                    <a:pt x="207" y="104"/>
                    <a:pt x="208" y="104"/>
                    <a:pt x="208" y="103"/>
                  </a:cubicBezTo>
                  <a:close/>
                  <a:moveTo>
                    <a:pt x="227" y="104"/>
                  </a:moveTo>
                  <a:cubicBezTo>
                    <a:pt x="226" y="105"/>
                    <a:pt x="225" y="107"/>
                    <a:pt x="224" y="108"/>
                  </a:cubicBezTo>
                  <a:cubicBezTo>
                    <a:pt x="224" y="109"/>
                    <a:pt x="225" y="109"/>
                    <a:pt x="225" y="111"/>
                  </a:cubicBezTo>
                  <a:cubicBezTo>
                    <a:pt x="226" y="109"/>
                    <a:pt x="227" y="107"/>
                    <a:pt x="227" y="104"/>
                  </a:cubicBezTo>
                  <a:close/>
                  <a:moveTo>
                    <a:pt x="4" y="104"/>
                  </a:moveTo>
                  <a:cubicBezTo>
                    <a:pt x="4" y="120"/>
                    <a:pt x="10" y="136"/>
                    <a:pt x="22" y="142"/>
                  </a:cubicBezTo>
                  <a:cubicBezTo>
                    <a:pt x="19" y="138"/>
                    <a:pt x="14" y="136"/>
                    <a:pt x="13" y="129"/>
                  </a:cubicBezTo>
                  <a:cubicBezTo>
                    <a:pt x="12" y="128"/>
                    <a:pt x="10" y="128"/>
                    <a:pt x="10" y="127"/>
                  </a:cubicBezTo>
                  <a:cubicBezTo>
                    <a:pt x="9" y="125"/>
                    <a:pt x="10" y="124"/>
                    <a:pt x="10" y="123"/>
                  </a:cubicBezTo>
                  <a:cubicBezTo>
                    <a:pt x="6" y="119"/>
                    <a:pt x="7" y="109"/>
                    <a:pt x="4" y="104"/>
                  </a:cubicBezTo>
                  <a:close/>
                  <a:moveTo>
                    <a:pt x="219" y="106"/>
                  </a:moveTo>
                  <a:cubicBezTo>
                    <a:pt x="217" y="108"/>
                    <a:pt x="214" y="109"/>
                    <a:pt x="212" y="112"/>
                  </a:cubicBezTo>
                  <a:cubicBezTo>
                    <a:pt x="214" y="110"/>
                    <a:pt x="219" y="110"/>
                    <a:pt x="219" y="106"/>
                  </a:cubicBezTo>
                  <a:close/>
                  <a:moveTo>
                    <a:pt x="21" y="107"/>
                  </a:moveTo>
                  <a:cubicBezTo>
                    <a:pt x="17" y="110"/>
                    <a:pt x="21" y="114"/>
                    <a:pt x="21" y="118"/>
                  </a:cubicBezTo>
                  <a:cubicBezTo>
                    <a:pt x="23" y="118"/>
                    <a:pt x="25" y="119"/>
                    <a:pt x="25" y="121"/>
                  </a:cubicBezTo>
                  <a:cubicBezTo>
                    <a:pt x="26" y="118"/>
                    <a:pt x="21" y="113"/>
                    <a:pt x="21" y="107"/>
                  </a:cubicBezTo>
                  <a:close/>
                  <a:moveTo>
                    <a:pt x="204" y="109"/>
                  </a:moveTo>
                  <a:cubicBezTo>
                    <a:pt x="202" y="110"/>
                    <a:pt x="199" y="111"/>
                    <a:pt x="198" y="114"/>
                  </a:cubicBezTo>
                  <a:cubicBezTo>
                    <a:pt x="200" y="112"/>
                    <a:pt x="204" y="112"/>
                    <a:pt x="204" y="109"/>
                  </a:cubicBezTo>
                  <a:close/>
                  <a:moveTo>
                    <a:pt x="196" y="117"/>
                  </a:moveTo>
                  <a:cubicBezTo>
                    <a:pt x="201" y="118"/>
                    <a:pt x="206" y="113"/>
                    <a:pt x="210" y="111"/>
                  </a:cubicBezTo>
                  <a:cubicBezTo>
                    <a:pt x="210" y="110"/>
                    <a:pt x="210" y="110"/>
                    <a:pt x="210" y="110"/>
                  </a:cubicBezTo>
                  <a:cubicBezTo>
                    <a:pt x="204" y="110"/>
                    <a:pt x="200" y="115"/>
                    <a:pt x="196" y="117"/>
                  </a:cubicBezTo>
                  <a:close/>
                  <a:moveTo>
                    <a:pt x="221" y="111"/>
                  </a:moveTo>
                  <a:cubicBezTo>
                    <a:pt x="219" y="113"/>
                    <a:pt x="215" y="115"/>
                    <a:pt x="215" y="118"/>
                  </a:cubicBezTo>
                  <a:cubicBezTo>
                    <a:pt x="218" y="117"/>
                    <a:pt x="220" y="114"/>
                    <a:pt x="221" y="111"/>
                  </a:cubicBezTo>
                  <a:close/>
                  <a:moveTo>
                    <a:pt x="204" y="119"/>
                  </a:moveTo>
                  <a:cubicBezTo>
                    <a:pt x="206" y="118"/>
                    <a:pt x="211" y="117"/>
                    <a:pt x="211" y="115"/>
                  </a:cubicBezTo>
                  <a:cubicBezTo>
                    <a:pt x="209" y="115"/>
                    <a:pt x="204" y="116"/>
                    <a:pt x="204" y="119"/>
                  </a:cubicBezTo>
                  <a:close/>
                  <a:moveTo>
                    <a:pt x="222" y="116"/>
                  </a:moveTo>
                  <a:cubicBezTo>
                    <a:pt x="217" y="118"/>
                    <a:pt x="215" y="123"/>
                    <a:pt x="211" y="126"/>
                  </a:cubicBezTo>
                  <a:cubicBezTo>
                    <a:pt x="197" y="138"/>
                    <a:pt x="179" y="144"/>
                    <a:pt x="161" y="152"/>
                  </a:cubicBezTo>
                  <a:cubicBezTo>
                    <a:pt x="165" y="152"/>
                    <a:pt x="169" y="150"/>
                    <a:pt x="172" y="148"/>
                  </a:cubicBezTo>
                  <a:cubicBezTo>
                    <a:pt x="192" y="141"/>
                    <a:pt x="211" y="133"/>
                    <a:pt x="222" y="116"/>
                  </a:cubicBezTo>
                  <a:close/>
                  <a:moveTo>
                    <a:pt x="213" y="118"/>
                  </a:moveTo>
                  <a:cubicBezTo>
                    <a:pt x="211" y="119"/>
                    <a:pt x="209" y="119"/>
                    <a:pt x="209" y="122"/>
                  </a:cubicBezTo>
                  <a:cubicBezTo>
                    <a:pt x="211" y="122"/>
                    <a:pt x="213" y="120"/>
                    <a:pt x="213" y="118"/>
                  </a:cubicBezTo>
                  <a:close/>
                  <a:moveTo>
                    <a:pt x="193" y="118"/>
                  </a:moveTo>
                  <a:cubicBezTo>
                    <a:pt x="191" y="119"/>
                    <a:pt x="190" y="121"/>
                    <a:pt x="189" y="122"/>
                  </a:cubicBezTo>
                  <a:cubicBezTo>
                    <a:pt x="190" y="122"/>
                    <a:pt x="192" y="120"/>
                    <a:pt x="194" y="121"/>
                  </a:cubicBezTo>
                  <a:cubicBezTo>
                    <a:pt x="194" y="119"/>
                    <a:pt x="192" y="120"/>
                    <a:pt x="193" y="118"/>
                  </a:cubicBezTo>
                  <a:close/>
                  <a:moveTo>
                    <a:pt x="201" y="120"/>
                  </a:moveTo>
                  <a:cubicBezTo>
                    <a:pt x="198" y="120"/>
                    <a:pt x="195" y="123"/>
                    <a:pt x="192" y="125"/>
                  </a:cubicBezTo>
                  <a:cubicBezTo>
                    <a:pt x="195" y="125"/>
                    <a:pt x="198" y="121"/>
                    <a:pt x="201" y="120"/>
                  </a:cubicBezTo>
                  <a:close/>
                  <a:moveTo>
                    <a:pt x="21" y="121"/>
                  </a:moveTo>
                  <a:cubicBezTo>
                    <a:pt x="20" y="121"/>
                    <a:pt x="20" y="122"/>
                    <a:pt x="20" y="122"/>
                  </a:cubicBezTo>
                  <a:cubicBezTo>
                    <a:pt x="20" y="123"/>
                    <a:pt x="21" y="125"/>
                    <a:pt x="21" y="127"/>
                  </a:cubicBezTo>
                  <a:cubicBezTo>
                    <a:pt x="22" y="125"/>
                    <a:pt x="20" y="123"/>
                    <a:pt x="21" y="121"/>
                  </a:cubicBezTo>
                  <a:close/>
                  <a:moveTo>
                    <a:pt x="207" y="122"/>
                  </a:moveTo>
                  <a:cubicBezTo>
                    <a:pt x="204" y="122"/>
                    <a:pt x="203" y="124"/>
                    <a:pt x="201" y="125"/>
                  </a:cubicBezTo>
                  <a:cubicBezTo>
                    <a:pt x="201" y="126"/>
                    <a:pt x="202" y="126"/>
                    <a:pt x="202" y="126"/>
                  </a:cubicBezTo>
                  <a:cubicBezTo>
                    <a:pt x="204" y="125"/>
                    <a:pt x="206" y="124"/>
                    <a:pt x="207" y="122"/>
                  </a:cubicBezTo>
                  <a:close/>
                  <a:moveTo>
                    <a:pt x="18" y="124"/>
                  </a:moveTo>
                  <a:cubicBezTo>
                    <a:pt x="17" y="124"/>
                    <a:pt x="16" y="125"/>
                    <a:pt x="16" y="126"/>
                  </a:cubicBezTo>
                  <a:cubicBezTo>
                    <a:pt x="17" y="127"/>
                    <a:pt x="17" y="128"/>
                    <a:pt x="18" y="129"/>
                  </a:cubicBezTo>
                  <a:cubicBezTo>
                    <a:pt x="20" y="128"/>
                    <a:pt x="19" y="125"/>
                    <a:pt x="18" y="124"/>
                  </a:cubicBezTo>
                  <a:close/>
                  <a:moveTo>
                    <a:pt x="28" y="124"/>
                  </a:moveTo>
                  <a:cubicBezTo>
                    <a:pt x="28" y="125"/>
                    <a:pt x="29" y="128"/>
                    <a:pt x="31" y="127"/>
                  </a:cubicBezTo>
                  <a:cubicBezTo>
                    <a:pt x="30" y="125"/>
                    <a:pt x="29" y="124"/>
                    <a:pt x="28" y="124"/>
                  </a:cubicBezTo>
                  <a:close/>
                  <a:moveTo>
                    <a:pt x="190" y="127"/>
                  </a:moveTo>
                  <a:cubicBezTo>
                    <a:pt x="190" y="126"/>
                    <a:pt x="186" y="127"/>
                    <a:pt x="186" y="128"/>
                  </a:cubicBezTo>
                  <a:cubicBezTo>
                    <a:pt x="186" y="129"/>
                    <a:pt x="188" y="127"/>
                    <a:pt x="190" y="127"/>
                  </a:cubicBezTo>
                  <a:close/>
                  <a:moveTo>
                    <a:pt x="23" y="127"/>
                  </a:moveTo>
                  <a:cubicBezTo>
                    <a:pt x="24" y="128"/>
                    <a:pt x="23" y="129"/>
                    <a:pt x="25" y="129"/>
                  </a:cubicBezTo>
                  <a:cubicBezTo>
                    <a:pt x="24" y="129"/>
                    <a:pt x="25" y="127"/>
                    <a:pt x="23" y="127"/>
                  </a:cubicBezTo>
                  <a:close/>
                  <a:moveTo>
                    <a:pt x="180" y="131"/>
                  </a:moveTo>
                  <a:cubicBezTo>
                    <a:pt x="181" y="132"/>
                    <a:pt x="183" y="131"/>
                    <a:pt x="183" y="130"/>
                  </a:cubicBezTo>
                  <a:cubicBezTo>
                    <a:pt x="182" y="129"/>
                    <a:pt x="181" y="131"/>
                    <a:pt x="180" y="131"/>
                  </a:cubicBezTo>
                  <a:close/>
                  <a:moveTo>
                    <a:pt x="29" y="130"/>
                  </a:moveTo>
                  <a:cubicBezTo>
                    <a:pt x="29" y="133"/>
                    <a:pt x="29" y="139"/>
                    <a:pt x="33" y="140"/>
                  </a:cubicBezTo>
                  <a:cubicBezTo>
                    <a:pt x="32" y="136"/>
                    <a:pt x="31" y="133"/>
                    <a:pt x="29" y="130"/>
                  </a:cubicBezTo>
                  <a:close/>
                  <a:moveTo>
                    <a:pt x="23" y="131"/>
                  </a:moveTo>
                  <a:cubicBezTo>
                    <a:pt x="23" y="134"/>
                    <a:pt x="24" y="137"/>
                    <a:pt x="27" y="137"/>
                  </a:cubicBezTo>
                  <a:cubicBezTo>
                    <a:pt x="26" y="135"/>
                    <a:pt x="26" y="131"/>
                    <a:pt x="23" y="131"/>
                  </a:cubicBezTo>
                  <a:close/>
                  <a:moveTo>
                    <a:pt x="167" y="132"/>
                  </a:moveTo>
                  <a:cubicBezTo>
                    <a:pt x="168" y="131"/>
                    <a:pt x="164" y="133"/>
                    <a:pt x="162" y="133"/>
                  </a:cubicBezTo>
                  <a:cubicBezTo>
                    <a:pt x="156" y="135"/>
                    <a:pt x="147" y="137"/>
                    <a:pt x="142" y="140"/>
                  </a:cubicBezTo>
                  <a:cubicBezTo>
                    <a:pt x="151" y="140"/>
                    <a:pt x="161" y="135"/>
                    <a:pt x="167" y="132"/>
                  </a:cubicBezTo>
                  <a:close/>
                  <a:moveTo>
                    <a:pt x="185" y="133"/>
                  </a:moveTo>
                  <a:cubicBezTo>
                    <a:pt x="186" y="134"/>
                    <a:pt x="188" y="133"/>
                    <a:pt x="189" y="133"/>
                  </a:cubicBezTo>
                  <a:cubicBezTo>
                    <a:pt x="188" y="132"/>
                    <a:pt x="186" y="132"/>
                    <a:pt x="185" y="133"/>
                  </a:cubicBezTo>
                  <a:close/>
                  <a:moveTo>
                    <a:pt x="176" y="133"/>
                  </a:moveTo>
                  <a:cubicBezTo>
                    <a:pt x="174" y="133"/>
                    <a:pt x="174" y="134"/>
                    <a:pt x="173" y="135"/>
                  </a:cubicBezTo>
                  <a:cubicBezTo>
                    <a:pt x="172" y="135"/>
                    <a:pt x="176" y="134"/>
                    <a:pt x="176" y="133"/>
                  </a:cubicBezTo>
                  <a:close/>
                  <a:moveTo>
                    <a:pt x="192" y="136"/>
                  </a:moveTo>
                  <a:cubicBezTo>
                    <a:pt x="190" y="136"/>
                    <a:pt x="188" y="138"/>
                    <a:pt x="185" y="139"/>
                  </a:cubicBezTo>
                  <a:cubicBezTo>
                    <a:pt x="188" y="140"/>
                    <a:pt x="190" y="137"/>
                    <a:pt x="192" y="136"/>
                  </a:cubicBezTo>
                  <a:close/>
                  <a:moveTo>
                    <a:pt x="46" y="136"/>
                  </a:moveTo>
                  <a:cubicBezTo>
                    <a:pt x="44" y="135"/>
                    <a:pt x="47" y="138"/>
                    <a:pt x="47" y="140"/>
                  </a:cubicBezTo>
                  <a:cubicBezTo>
                    <a:pt x="48" y="141"/>
                    <a:pt x="50" y="140"/>
                    <a:pt x="51" y="140"/>
                  </a:cubicBezTo>
                  <a:cubicBezTo>
                    <a:pt x="50" y="138"/>
                    <a:pt x="47" y="138"/>
                    <a:pt x="46" y="136"/>
                  </a:cubicBezTo>
                  <a:close/>
                  <a:moveTo>
                    <a:pt x="36" y="138"/>
                  </a:moveTo>
                  <a:cubicBezTo>
                    <a:pt x="36" y="140"/>
                    <a:pt x="35" y="142"/>
                    <a:pt x="39" y="142"/>
                  </a:cubicBezTo>
                  <a:cubicBezTo>
                    <a:pt x="39" y="140"/>
                    <a:pt x="39" y="137"/>
                    <a:pt x="36" y="138"/>
                  </a:cubicBezTo>
                  <a:close/>
                  <a:moveTo>
                    <a:pt x="177" y="138"/>
                  </a:moveTo>
                  <a:cubicBezTo>
                    <a:pt x="178" y="140"/>
                    <a:pt x="180" y="140"/>
                    <a:pt x="181" y="139"/>
                  </a:cubicBezTo>
                  <a:cubicBezTo>
                    <a:pt x="180" y="137"/>
                    <a:pt x="178" y="138"/>
                    <a:pt x="177" y="138"/>
                  </a:cubicBezTo>
                  <a:close/>
                  <a:moveTo>
                    <a:pt x="167" y="138"/>
                  </a:moveTo>
                  <a:cubicBezTo>
                    <a:pt x="166" y="139"/>
                    <a:pt x="165" y="138"/>
                    <a:pt x="165" y="140"/>
                  </a:cubicBezTo>
                  <a:cubicBezTo>
                    <a:pt x="166" y="140"/>
                    <a:pt x="167" y="139"/>
                    <a:pt x="167" y="138"/>
                  </a:cubicBezTo>
                  <a:close/>
                  <a:moveTo>
                    <a:pt x="153" y="140"/>
                  </a:moveTo>
                  <a:cubicBezTo>
                    <a:pt x="149" y="141"/>
                    <a:pt x="142" y="141"/>
                    <a:pt x="139" y="143"/>
                  </a:cubicBezTo>
                  <a:cubicBezTo>
                    <a:pt x="145" y="144"/>
                    <a:pt x="148" y="141"/>
                    <a:pt x="153" y="140"/>
                  </a:cubicBezTo>
                  <a:close/>
                  <a:moveTo>
                    <a:pt x="136" y="141"/>
                  </a:moveTo>
                  <a:cubicBezTo>
                    <a:pt x="136" y="141"/>
                    <a:pt x="136" y="141"/>
                    <a:pt x="135" y="141"/>
                  </a:cubicBezTo>
                  <a:cubicBezTo>
                    <a:pt x="132" y="141"/>
                    <a:pt x="127" y="142"/>
                    <a:pt x="123" y="142"/>
                  </a:cubicBezTo>
                  <a:cubicBezTo>
                    <a:pt x="119" y="143"/>
                    <a:pt x="113" y="142"/>
                    <a:pt x="113" y="146"/>
                  </a:cubicBezTo>
                  <a:cubicBezTo>
                    <a:pt x="122" y="146"/>
                    <a:pt x="127" y="142"/>
                    <a:pt x="136" y="141"/>
                  </a:cubicBezTo>
                  <a:close/>
                  <a:moveTo>
                    <a:pt x="174" y="142"/>
                  </a:moveTo>
                  <a:cubicBezTo>
                    <a:pt x="172" y="141"/>
                    <a:pt x="169" y="142"/>
                    <a:pt x="168" y="142"/>
                  </a:cubicBezTo>
                  <a:cubicBezTo>
                    <a:pt x="169" y="143"/>
                    <a:pt x="172" y="142"/>
                    <a:pt x="174" y="142"/>
                  </a:cubicBezTo>
                  <a:close/>
                  <a:moveTo>
                    <a:pt x="30" y="141"/>
                  </a:moveTo>
                  <a:cubicBezTo>
                    <a:pt x="29" y="141"/>
                    <a:pt x="29" y="142"/>
                    <a:pt x="28" y="142"/>
                  </a:cubicBezTo>
                  <a:cubicBezTo>
                    <a:pt x="29" y="144"/>
                    <a:pt x="32" y="145"/>
                    <a:pt x="33" y="147"/>
                  </a:cubicBezTo>
                  <a:cubicBezTo>
                    <a:pt x="33" y="145"/>
                    <a:pt x="30" y="144"/>
                    <a:pt x="30" y="141"/>
                  </a:cubicBezTo>
                  <a:close/>
                  <a:moveTo>
                    <a:pt x="67" y="142"/>
                  </a:moveTo>
                  <a:cubicBezTo>
                    <a:pt x="68" y="144"/>
                    <a:pt x="70" y="145"/>
                    <a:pt x="71" y="146"/>
                  </a:cubicBezTo>
                  <a:cubicBezTo>
                    <a:pt x="72" y="146"/>
                    <a:pt x="74" y="145"/>
                    <a:pt x="75" y="145"/>
                  </a:cubicBezTo>
                  <a:cubicBezTo>
                    <a:pt x="76" y="145"/>
                    <a:pt x="77" y="146"/>
                    <a:pt x="77" y="147"/>
                  </a:cubicBezTo>
                  <a:cubicBezTo>
                    <a:pt x="78" y="147"/>
                    <a:pt x="77" y="144"/>
                    <a:pt x="79" y="144"/>
                  </a:cubicBezTo>
                  <a:cubicBezTo>
                    <a:pt x="75" y="143"/>
                    <a:pt x="71" y="143"/>
                    <a:pt x="67" y="142"/>
                  </a:cubicBezTo>
                  <a:close/>
                  <a:moveTo>
                    <a:pt x="57" y="143"/>
                  </a:moveTo>
                  <a:cubicBezTo>
                    <a:pt x="59" y="144"/>
                    <a:pt x="59" y="146"/>
                    <a:pt x="61" y="147"/>
                  </a:cubicBezTo>
                  <a:cubicBezTo>
                    <a:pt x="61" y="144"/>
                    <a:pt x="59" y="142"/>
                    <a:pt x="57" y="143"/>
                  </a:cubicBezTo>
                  <a:close/>
                  <a:moveTo>
                    <a:pt x="129" y="145"/>
                  </a:moveTo>
                  <a:cubicBezTo>
                    <a:pt x="131" y="145"/>
                    <a:pt x="134" y="144"/>
                    <a:pt x="137" y="144"/>
                  </a:cubicBezTo>
                  <a:cubicBezTo>
                    <a:pt x="136" y="142"/>
                    <a:pt x="131" y="144"/>
                    <a:pt x="129" y="145"/>
                  </a:cubicBezTo>
                  <a:close/>
                  <a:moveTo>
                    <a:pt x="63" y="143"/>
                  </a:moveTo>
                  <a:cubicBezTo>
                    <a:pt x="62" y="144"/>
                    <a:pt x="64" y="145"/>
                    <a:pt x="64" y="147"/>
                  </a:cubicBezTo>
                  <a:cubicBezTo>
                    <a:pt x="66" y="147"/>
                    <a:pt x="65" y="146"/>
                    <a:pt x="66" y="145"/>
                  </a:cubicBezTo>
                  <a:cubicBezTo>
                    <a:pt x="66" y="144"/>
                    <a:pt x="64" y="144"/>
                    <a:pt x="63" y="143"/>
                  </a:cubicBezTo>
                  <a:close/>
                  <a:moveTo>
                    <a:pt x="149" y="147"/>
                  </a:moveTo>
                  <a:cubicBezTo>
                    <a:pt x="156" y="148"/>
                    <a:pt x="163" y="146"/>
                    <a:pt x="167" y="145"/>
                  </a:cubicBezTo>
                  <a:cubicBezTo>
                    <a:pt x="160" y="145"/>
                    <a:pt x="154" y="143"/>
                    <a:pt x="149" y="147"/>
                  </a:cubicBezTo>
                  <a:close/>
                  <a:moveTo>
                    <a:pt x="96" y="147"/>
                  </a:moveTo>
                  <a:cubicBezTo>
                    <a:pt x="100" y="147"/>
                    <a:pt x="108" y="148"/>
                    <a:pt x="110" y="145"/>
                  </a:cubicBezTo>
                  <a:cubicBezTo>
                    <a:pt x="107" y="143"/>
                    <a:pt x="100" y="146"/>
                    <a:pt x="96" y="147"/>
                  </a:cubicBezTo>
                  <a:close/>
                  <a:moveTo>
                    <a:pt x="80" y="144"/>
                  </a:moveTo>
                  <a:cubicBezTo>
                    <a:pt x="82" y="148"/>
                    <a:pt x="89" y="147"/>
                    <a:pt x="93" y="145"/>
                  </a:cubicBezTo>
                  <a:cubicBezTo>
                    <a:pt x="89" y="144"/>
                    <a:pt x="84" y="145"/>
                    <a:pt x="80" y="144"/>
                  </a:cubicBezTo>
                  <a:close/>
                  <a:moveTo>
                    <a:pt x="147" y="146"/>
                  </a:moveTo>
                  <a:cubicBezTo>
                    <a:pt x="143" y="147"/>
                    <a:pt x="137" y="147"/>
                    <a:pt x="134" y="149"/>
                  </a:cubicBezTo>
                  <a:cubicBezTo>
                    <a:pt x="139" y="149"/>
                    <a:pt x="145" y="149"/>
                    <a:pt x="147" y="146"/>
                  </a:cubicBezTo>
                  <a:close/>
                  <a:moveTo>
                    <a:pt x="72" y="149"/>
                  </a:moveTo>
                  <a:cubicBezTo>
                    <a:pt x="75" y="154"/>
                    <a:pt x="74" y="160"/>
                    <a:pt x="72" y="166"/>
                  </a:cubicBezTo>
                  <a:cubicBezTo>
                    <a:pt x="73" y="166"/>
                    <a:pt x="74" y="166"/>
                    <a:pt x="74" y="167"/>
                  </a:cubicBezTo>
                  <a:cubicBezTo>
                    <a:pt x="73" y="163"/>
                    <a:pt x="77" y="154"/>
                    <a:pt x="77" y="150"/>
                  </a:cubicBezTo>
                  <a:cubicBezTo>
                    <a:pt x="76" y="149"/>
                    <a:pt x="75" y="146"/>
                    <a:pt x="72" y="149"/>
                  </a:cubicBezTo>
                  <a:close/>
                  <a:moveTo>
                    <a:pt x="68" y="147"/>
                  </a:moveTo>
                  <a:cubicBezTo>
                    <a:pt x="66" y="151"/>
                    <a:pt x="67" y="155"/>
                    <a:pt x="68" y="159"/>
                  </a:cubicBezTo>
                  <a:cubicBezTo>
                    <a:pt x="68" y="155"/>
                    <a:pt x="72" y="149"/>
                    <a:pt x="68" y="147"/>
                  </a:cubicBezTo>
                  <a:close/>
                  <a:moveTo>
                    <a:pt x="54" y="148"/>
                  </a:moveTo>
                  <a:cubicBezTo>
                    <a:pt x="52" y="148"/>
                    <a:pt x="53" y="151"/>
                    <a:pt x="54" y="150"/>
                  </a:cubicBezTo>
                  <a:cubicBezTo>
                    <a:pt x="54" y="149"/>
                    <a:pt x="53" y="149"/>
                    <a:pt x="54" y="148"/>
                  </a:cubicBezTo>
                  <a:close/>
                  <a:moveTo>
                    <a:pt x="80" y="148"/>
                  </a:moveTo>
                  <a:cubicBezTo>
                    <a:pt x="79" y="149"/>
                    <a:pt x="79" y="151"/>
                    <a:pt x="79" y="152"/>
                  </a:cubicBezTo>
                  <a:cubicBezTo>
                    <a:pt x="80" y="151"/>
                    <a:pt x="81" y="149"/>
                    <a:pt x="80" y="148"/>
                  </a:cubicBezTo>
                  <a:close/>
                  <a:moveTo>
                    <a:pt x="88" y="149"/>
                  </a:moveTo>
                  <a:cubicBezTo>
                    <a:pt x="91" y="152"/>
                    <a:pt x="97" y="149"/>
                    <a:pt x="103" y="149"/>
                  </a:cubicBezTo>
                  <a:cubicBezTo>
                    <a:pt x="99" y="148"/>
                    <a:pt x="94" y="150"/>
                    <a:pt x="88" y="149"/>
                  </a:cubicBezTo>
                  <a:close/>
                  <a:moveTo>
                    <a:pt x="155" y="149"/>
                  </a:moveTo>
                  <a:cubicBezTo>
                    <a:pt x="152" y="149"/>
                    <a:pt x="149" y="150"/>
                    <a:pt x="146" y="150"/>
                  </a:cubicBezTo>
                  <a:cubicBezTo>
                    <a:pt x="147" y="153"/>
                    <a:pt x="152" y="150"/>
                    <a:pt x="155" y="149"/>
                  </a:cubicBezTo>
                  <a:close/>
                  <a:moveTo>
                    <a:pt x="144" y="150"/>
                  </a:moveTo>
                  <a:cubicBezTo>
                    <a:pt x="142" y="150"/>
                    <a:pt x="140" y="151"/>
                    <a:pt x="138" y="150"/>
                  </a:cubicBezTo>
                  <a:cubicBezTo>
                    <a:pt x="138" y="151"/>
                    <a:pt x="138" y="153"/>
                    <a:pt x="137" y="152"/>
                  </a:cubicBezTo>
                  <a:cubicBezTo>
                    <a:pt x="139" y="153"/>
                    <a:pt x="142" y="152"/>
                    <a:pt x="144" y="152"/>
                  </a:cubicBezTo>
                  <a:cubicBezTo>
                    <a:pt x="145" y="151"/>
                    <a:pt x="144" y="151"/>
                    <a:pt x="144" y="150"/>
                  </a:cubicBezTo>
                  <a:close/>
                  <a:moveTo>
                    <a:pt x="57" y="150"/>
                  </a:moveTo>
                  <a:cubicBezTo>
                    <a:pt x="55" y="153"/>
                    <a:pt x="56" y="158"/>
                    <a:pt x="56" y="161"/>
                  </a:cubicBezTo>
                  <a:cubicBezTo>
                    <a:pt x="59" y="159"/>
                    <a:pt x="59" y="153"/>
                    <a:pt x="57" y="150"/>
                  </a:cubicBezTo>
                  <a:close/>
                  <a:moveTo>
                    <a:pt x="36" y="150"/>
                  </a:moveTo>
                  <a:cubicBezTo>
                    <a:pt x="37" y="153"/>
                    <a:pt x="39" y="154"/>
                    <a:pt x="42" y="154"/>
                  </a:cubicBezTo>
                  <a:cubicBezTo>
                    <a:pt x="40" y="153"/>
                    <a:pt x="39" y="151"/>
                    <a:pt x="36" y="150"/>
                  </a:cubicBezTo>
                  <a:close/>
                  <a:moveTo>
                    <a:pt x="83" y="151"/>
                  </a:moveTo>
                  <a:cubicBezTo>
                    <a:pt x="82" y="153"/>
                    <a:pt x="80" y="158"/>
                    <a:pt x="81" y="161"/>
                  </a:cubicBezTo>
                  <a:cubicBezTo>
                    <a:pt x="83" y="159"/>
                    <a:pt x="85" y="154"/>
                    <a:pt x="83" y="151"/>
                  </a:cubicBezTo>
                  <a:close/>
                  <a:moveTo>
                    <a:pt x="134" y="151"/>
                  </a:moveTo>
                  <a:cubicBezTo>
                    <a:pt x="127" y="152"/>
                    <a:pt x="118" y="153"/>
                    <a:pt x="113" y="154"/>
                  </a:cubicBezTo>
                  <a:cubicBezTo>
                    <a:pt x="120" y="155"/>
                    <a:pt x="127" y="154"/>
                    <a:pt x="134" y="151"/>
                  </a:cubicBezTo>
                  <a:close/>
                  <a:moveTo>
                    <a:pt x="62" y="152"/>
                  </a:moveTo>
                  <a:cubicBezTo>
                    <a:pt x="60" y="153"/>
                    <a:pt x="63" y="157"/>
                    <a:pt x="62" y="159"/>
                  </a:cubicBezTo>
                  <a:cubicBezTo>
                    <a:pt x="63" y="157"/>
                    <a:pt x="64" y="153"/>
                    <a:pt x="62" y="152"/>
                  </a:cubicBezTo>
                  <a:close/>
                  <a:moveTo>
                    <a:pt x="94" y="153"/>
                  </a:moveTo>
                  <a:cubicBezTo>
                    <a:pt x="93" y="152"/>
                    <a:pt x="91" y="153"/>
                    <a:pt x="90" y="153"/>
                  </a:cubicBezTo>
                  <a:cubicBezTo>
                    <a:pt x="90" y="155"/>
                    <a:pt x="92" y="154"/>
                    <a:pt x="93" y="155"/>
                  </a:cubicBezTo>
                  <a:cubicBezTo>
                    <a:pt x="94" y="155"/>
                    <a:pt x="92" y="154"/>
                    <a:pt x="93" y="153"/>
                  </a:cubicBezTo>
                  <a:lnTo>
                    <a:pt x="94" y="153"/>
                  </a:lnTo>
                  <a:close/>
                  <a:moveTo>
                    <a:pt x="105" y="153"/>
                  </a:moveTo>
                  <a:cubicBezTo>
                    <a:pt x="103" y="154"/>
                    <a:pt x="101" y="153"/>
                    <a:pt x="99" y="154"/>
                  </a:cubicBezTo>
                  <a:cubicBezTo>
                    <a:pt x="100" y="155"/>
                    <a:pt x="104" y="156"/>
                    <a:pt x="106" y="156"/>
                  </a:cubicBezTo>
                  <a:cubicBezTo>
                    <a:pt x="105" y="155"/>
                    <a:pt x="105" y="154"/>
                    <a:pt x="105" y="153"/>
                  </a:cubicBezTo>
                  <a:close/>
                  <a:moveTo>
                    <a:pt x="72" y="153"/>
                  </a:moveTo>
                  <a:cubicBezTo>
                    <a:pt x="70" y="156"/>
                    <a:pt x="69" y="161"/>
                    <a:pt x="70" y="164"/>
                  </a:cubicBezTo>
                  <a:cubicBezTo>
                    <a:pt x="72" y="162"/>
                    <a:pt x="72" y="157"/>
                    <a:pt x="72" y="153"/>
                  </a:cubicBezTo>
                  <a:close/>
                  <a:moveTo>
                    <a:pt x="142" y="154"/>
                  </a:moveTo>
                  <a:cubicBezTo>
                    <a:pt x="138" y="153"/>
                    <a:pt x="134" y="156"/>
                    <a:pt x="130" y="155"/>
                  </a:cubicBezTo>
                  <a:cubicBezTo>
                    <a:pt x="133" y="156"/>
                    <a:pt x="138" y="155"/>
                    <a:pt x="142" y="154"/>
                  </a:cubicBezTo>
                  <a:close/>
                  <a:moveTo>
                    <a:pt x="148" y="155"/>
                  </a:moveTo>
                  <a:cubicBezTo>
                    <a:pt x="145" y="156"/>
                    <a:pt x="140" y="156"/>
                    <a:pt x="138" y="157"/>
                  </a:cubicBezTo>
                  <a:cubicBezTo>
                    <a:pt x="137" y="157"/>
                    <a:pt x="135" y="157"/>
                    <a:pt x="137" y="157"/>
                  </a:cubicBezTo>
                  <a:cubicBezTo>
                    <a:pt x="141" y="158"/>
                    <a:pt x="145" y="156"/>
                    <a:pt x="148" y="155"/>
                  </a:cubicBezTo>
                  <a:close/>
                  <a:moveTo>
                    <a:pt x="89" y="156"/>
                  </a:moveTo>
                  <a:cubicBezTo>
                    <a:pt x="88" y="156"/>
                    <a:pt x="87" y="156"/>
                    <a:pt x="87" y="157"/>
                  </a:cubicBezTo>
                  <a:cubicBezTo>
                    <a:pt x="88" y="157"/>
                    <a:pt x="89" y="157"/>
                    <a:pt x="89" y="156"/>
                  </a:cubicBezTo>
                  <a:close/>
                  <a:moveTo>
                    <a:pt x="132" y="157"/>
                  </a:moveTo>
                  <a:cubicBezTo>
                    <a:pt x="127" y="159"/>
                    <a:pt x="120" y="157"/>
                    <a:pt x="116" y="160"/>
                  </a:cubicBezTo>
                  <a:cubicBezTo>
                    <a:pt x="121" y="158"/>
                    <a:pt x="129" y="160"/>
                    <a:pt x="132" y="157"/>
                  </a:cubicBezTo>
                  <a:close/>
                  <a:moveTo>
                    <a:pt x="100" y="158"/>
                  </a:moveTo>
                  <a:cubicBezTo>
                    <a:pt x="100" y="159"/>
                    <a:pt x="100" y="159"/>
                    <a:pt x="100" y="159"/>
                  </a:cubicBezTo>
                  <a:cubicBezTo>
                    <a:pt x="101" y="159"/>
                    <a:pt x="101" y="158"/>
                    <a:pt x="102" y="159"/>
                  </a:cubicBezTo>
                  <a:cubicBezTo>
                    <a:pt x="101" y="158"/>
                    <a:pt x="100" y="157"/>
                    <a:pt x="100" y="158"/>
                  </a:cubicBezTo>
                  <a:close/>
                  <a:moveTo>
                    <a:pt x="52" y="165"/>
                  </a:moveTo>
                  <a:cubicBezTo>
                    <a:pt x="49" y="174"/>
                    <a:pt x="52" y="186"/>
                    <a:pt x="56" y="193"/>
                  </a:cubicBezTo>
                  <a:cubicBezTo>
                    <a:pt x="55" y="185"/>
                    <a:pt x="52" y="174"/>
                    <a:pt x="52" y="165"/>
                  </a:cubicBezTo>
                  <a:close/>
                  <a:moveTo>
                    <a:pt x="83" y="166"/>
                  </a:moveTo>
                  <a:cubicBezTo>
                    <a:pt x="82" y="167"/>
                    <a:pt x="80" y="168"/>
                    <a:pt x="80" y="170"/>
                  </a:cubicBezTo>
                  <a:cubicBezTo>
                    <a:pt x="82" y="169"/>
                    <a:pt x="83" y="168"/>
                    <a:pt x="83" y="166"/>
                  </a:cubicBezTo>
                  <a:close/>
                  <a:moveTo>
                    <a:pt x="78" y="166"/>
                  </a:moveTo>
                  <a:cubicBezTo>
                    <a:pt x="77" y="167"/>
                    <a:pt x="76" y="168"/>
                    <a:pt x="75" y="168"/>
                  </a:cubicBezTo>
                  <a:cubicBezTo>
                    <a:pt x="76" y="171"/>
                    <a:pt x="75" y="175"/>
                    <a:pt x="75" y="178"/>
                  </a:cubicBezTo>
                  <a:cubicBezTo>
                    <a:pt x="77" y="176"/>
                    <a:pt x="78" y="171"/>
                    <a:pt x="78" y="166"/>
                  </a:cubicBezTo>
                  <a:close/>
                  <a:moveTo>
                    <a:pt x="67" y="166"/>
                  </a:moveTo>
                  <a:cubicBezTo>
                    <a:pt x="65" y="167"/>
                    <a:pt x="65" y="169"/>
                    <a:pt x="63" y="170"/>
                  </a:cubicBezTo>
                  <a:cubicBezTo>
                    <a:pt x="64" y="175"/>
                    <a:pt x="65" y="182"/>
                    <a:pt x="66" y="186"/>
                  </a:cubicBezTo>
                  <a:cubicBezTo>
                    <a:pt x="68" y="181"/>
                    <a:pt x="67" y="172"/>
                    <a:pt x="67" y="166"/>
                  </a:cubicBezTo>
                  <a:close/>
                  <a:moveTo>
                    <a:pt x="71" y="175"/>
                  </a:moveTo>
                  <a:cubicBezTo>
                    <a:pt x="69" y="177"/>
                    <a:pt x="71" y="181"/>
                    <a:pt x="71" y="184"/>
                  </a:cubicBezTo>
                  <a:cubicBezTo>
                    <a:pt x="71" y="182"/>
                    <a:pt x="71" y="178"/>
                    <a:pt x="71" y="175"/>
                  </a:cubicBezTo>
                  <a:close/>
                  <a:moveTo>
                    <a:pt x="62" y="182"/>
                  </a:moveTo>
                  <a:cubicBezTo>
                    <a:pt x="60" y="184"/>
                    <a:pt x="61" y="189"/>
                    <a:pt x="62" y="191"/>
                  </a:cubicBezTo>
                  <a:cubicBezTo>
                    <a:pt x="64" y="189"/>
                    <a:pt x="62" y="185"/>
                    <a:pt x="62" y="182"/>
                  </a:cubicBezTo>
                  <a:close/>
                  <a:moveTo>
                    <a:pt x="75" y="184"/>
                  </a:moveTo>
                  <a:cubicBezTo>
                    <a:pt x="73" y="184"/>
                    <a:pt x="74" y="187"/>
                    <a:pt x="73" y="189"/>
                  </a:cubicBezTo>
                  <a:cubicBezTo>
                    <a:pt x="74" y="188"/>
                    <a:pt x="75" y="186"/>
                    <a:pt x="75" y="184"/>
                  </a:cubicBezTo>
                  <a:close/>
                  <a:moveTo>
                    <a:pt x="68" y="190"/>
                  </a:moveTo>
                  <a:cubicBezTo>
                    <a:pt x="66" y="192"/>
                    <a:pt x="68" y="195"/>
                    <a:pt x="68" y="198"/>
                  </a:cubicBezTo>
                  <a:cubicBezTo>
                    <a:pt x="69" y="195"/>
                    <a:pt x="69" y="193"/>
                    <a:pt x="68" y="190"/>
                  </a:cubicBezTo>
                  <a:close/>
                  <a:moveTo>
                    <a:pt x="73" y="193"/>
                  </a:moveTo>
                  <a:cubicBezTo>
                    <a:pt x="70" y="199"/>
                    <a:pt x="72" y="203"/>
                    <a:pt x="72" y="210"/>
                  </a:cubicBezTo>
                  <a:cubicBezTo>
                    <a:pt x="73" y="206"/>
                    <a:pt x="72" y="199"/>
                    <a:pt x="73" y="193"/>
                  </a:cubicBezTo>
                  <a:close/>
                  <a:moveTo>
                    <a:pt x="59" y="196"/>
                  </a:moveTo>
                  <a:cubicBezTo>
                    <a:pt x="58" y="196"/>
                    <a:pt x="58" y="197"/>
                    <a:pt x="57" y="197"/>
                  </a:cubicBezTo>
                  <a:cubicBezTo>
                    <a:pt x="61" y="203"/>
                    <a:pt x="63" y="210"/>
                    <a:pt x="68" y="215"/>
                  </a:cubicBezTo>
                  <a:cubicBezTo>
                    <a:pt x="66" y="207"/>
                    <a:pt x="59" y="205"/>
                    <a:pt x="59" y="196"/>
                  </a:cubicBezTo>
                  <a:close/>
                  <a:moveTo>
                    <a:pt x="73" y="210"/>
                  </a:moveTo>
                  <a:cubicBezTo>
                    <a:pt x="71" y="213"/>
                    <a:pt x="75" y="219"/>
                    <a:pt x="74" y="222"/>
                  </a:cubicBezTo>
                  <a:cubicBezTo>
                    <a:pt x="75" y="223"/>
                    <a:pt x="75" y="224"/>
                    <a:pt x="77" y="224"/>
                  </a:cubicBezTo>
                  <a:cubicBezTo>
                    <a:pt x="74" y="221"/>
                    <a:pt x="74" y="215"/>
                    <a:pt x="73" y="2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Freeform 262"/>
            <p:cNvSpPr/>
            <p:nvPr/>
          </p:nvSpPr>
          <p:spPr bwMode="auto">
            <a:xfrm>
              <a:off x="6357604" y="906706"/>
              <a:ext cx="31412" cy="31412"/>
            </a:xfrm>
            <a:custGeom>
              <a:avLst/>
              <a:gdLst>
                <a:gd name="T0" fmla="*/ 2 w 5"/>
                <a:gd name="T1" fmla="*/ 1 h 5"/>
                <a:gd name="T2" fmla="*/ 5 w 5"/>
                <a:gd name="T3" fmla="*/ 2 h 5"/>
                <a:gd name="T4" fmla="*/ 3 w 5"/>
                <a:gd name="T5" fmla="*/ 5 h 5"/>
                <a:gd name="T6" fmla="*/ 2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4" y="0"/>
                    <a:pt x="3" y="2"/>
                    <a:pt x="5" y="2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1" y="5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263"/>
            <p:cNvSpPr/>
            <p:nvPr/>
          </p:nvSpPr>
          <p:spPr bwMode="auto">
            <a:xfrm>
              <a:off x="7566950" y="919794"/>
              <a:ext cx="18323" cy="26176"/>
            </a:xfrm>
            <a:custGeom>
              <a:avLst/>
              <a:gdLst>
                <a:gd name="T0" fmla="*/ 2 w 3"/>
                <a:gd name="T1" fmla="*/ 0 h 4"/>
                <a:gd name="T2" fmla="*/ 2 w 3"/>
                <a:gd name="T3" fmla="*/ 4 h 4"/>
                <a:gd name="T4" fmla="*/ 0 w 3"/>
                <a:gd name="T5" fmla="*/ 2 h 4"/>
                <a:gd name="T6" fmla="*/ 2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3" y="1"/>
                    <a:pt x="3" y="2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264"/>
            <p:cNvSpPr/>
            <p:nvPr/>
          </p:nvSpPr>
          <p:spPr bwMode="auto">
            <a:xfrm>
              <a:off x="7629773" y="932882"/>
              <a:ext cx="44500" cy="23559"/>
            </a:xfrm>
            <a:custGeom>
              <a:avLst/>
              <a:gdLst>
                <a:gd name="T0" fmla="*/ 3 w 7"/>
                <a:gd name="T1" fmla="*/ 0 h 4"/>
                <a:gd name="T2" fmla="*/ 4 w 7"/>
                <a:gd name="T3" fmla="*/ 0 h 4"/>
                <a:gd name="T4" fmla="*/ 3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3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7" y="4"/>
                    <a:pt x="0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Freeform 265"/>
            <p:cNvSpPr/>
            <p:nvPr/>
          </p:nvSpPr>
          <p:spPr bwMode="auto">
            <a:xfrm>
              <a:off x="6302634" y="919794"/>
              <a:ext cx="44500" cy="36647"/>
            </a:xfrm>
            <a:custGeom>
              <a:avLst/>
              <a:gdLst>
                <a:gd name="T0" fmla="*/ 7 w 7"/>
                <a:gd name="T1" fmla="*/ 5 h 6"/>
                <a:gd name="T2" fmla="*/ 6 w 7"/>
                <a:gd name="T3" fmla="*/ 6 h 6"/>
                <a:gd name="T4" fmla="*/ 7 w 7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5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0" y="6"/>
                    <a:pt x="6" y="0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266"/>
            <p:cNvSpPr/>
            <p:nvPr/>
          </p:nvSpPr>
          <p:spPr bwMode="auto">
            <a:xfrm>
              <a:off x="6357604" y="951205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4 h 4"/>
                <a:gd name="T4" fmla="*/ 0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3"/>
                    <a:pt x="3" y="4"/>
                  </a:cubicBezTo>
                  <a:cubicBezTo>
                    <a:pt x="2" y="4"/>
                    <a:pt x="2" y="4"/>
                    <a:pt x="0" y="4"/>
                  </a:cubicBezTo>
                  <a:cubicBezTo>
                    <a:pt x="0" y="2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Freeform 267"/>
            <p:cNvSpPr/>
            <p:nvPr/>
          </p:nvSpPr>
          <p:spPr bwMode="auto">
            <a:xfrm>
              <a:off x="7611450" y="956441"/>
              <a:ext cx="23559" cy="26176"/>
            </a:xfrm>
            <a:custGeom>
              <a:avLst/>
              <a:gdLst>
                <a:gd name="T0" fmla="*/ 4 w 4"/>
                <a:gd name="T1" fmla="*/ 0 h 4"/>
                <a:gd name="T2" fmla="*/ 1 w 4"/>
                <a:gd name="T3" fmla="*/ 4 h 4"/>
                <a:gd name="T4" fmla="*/ 0 w 4"/>
                <a:gd name="T5" fmla="*/ 0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3"/>
                    <a:pt x="2" y="3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" name="Freeform 268"/>
            <p:cNvSpPr/>
            <p:nvPr/>
          </p:nvSpPr>
          <p:spPr bwMode="auto">
            <a:xfrm>
              <a:off x="7566950" y="969529"/>
              <a:ext cx="26176" cy="26176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3 h 4"/>
                <a:gd name="T4" fmla="*/ 0 w 4"/>
                <a:gd name="T5" fmla="*/ 3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" name="Freeform 269"/>
            <p:cNvSpPr/>
            <p:nvPr/>
          </p:nvSpPr>
          <p:spPr bwMode="auto">
            <a:xfrm>
              <a:off x="6284311" y="977382"/>
              <a:ext cx="31412" cy="28794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5 h 5"/>
                <a:gd name="T4" fmla="*/ 0 w 5"/>
                <a:gd name="T5" fmla="*/ 4 h 5"/>
                <a:gd name="T6" fmla="*/ 5 w 5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5" y="4"/>
                    <a:pt x="5" y="5"/>
                  </a:cubicBezTo>
                  <a:cubicBezTo>
                    <a:pt x="3" y="5"/>
                    <a:pt x="2" y="4"/>
                    <a:pt x="0" y="4"/>
                  </a:cubicBezTo>
                  <a:cubicBezTo>
                    <a:pt x="0" y="0"/>
                    <a:pt x="5" y="0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" name="Freeform 270"/>
            <p:cNvSpPr/>
            <p:nvPr/>
          </p:nvSpPr>
          <p:spPr bwMode="auto">
            <a:xfrm>
              <a:off x="7635009" y="987852"/>
              <a:ext cx="31412" cy="26176"/>
            </a:xfrm>
            <a:custGeom>
              <a:avLst/>
              <a:gdLst>
                <a:gd name="T0" fmla="*/ 5 w 5"/>
                <a:gd name="T1" fmla="*/ 0 h 4"/>
                <a:gd name="T2" fmla="*/ 5 w 5"/>
                <a:gd name="T3" fmla="*/ 3 h 4"/>
                <a:gd name="T4" fmla="*/ 1 w 5"/>
                <a:gd name="T5" fmla="*/ 0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5" y="1"/>
                    <a:pt x="5" y="2"/>
                    <a:pt x="5" y="3"/>
                  </a:cubicBezTo>
                  <a:cubicBezTo>
                    <a:pt x="3" y="4"/>
                    <a:pt x="0" y="3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" name="Freeform 271"/>
            <p:cNvSpPr/>
            <p:nvPr/>
          </p:nvSpPr>
          <p:spPr bwMode="auto">
            <a:xfrm>
              <a:off x="6247664" y="1006176"/>
              <a:ext cx="23559" cy="26176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4 h 4"/>
                <a:gd name="T4" fmla="*/ 0 w 4"/>
                <a:gd name="T5" fmla="*/ 3 h 4"/>
                <a:gd name="T6" fmla="*/ 0 w 4"/>
                <a:gd name="T7" fmla="*/ 1 h 4"/>
                <a:gd name="T8" fmla="*/ 4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3"/>
                    <a:pt x="3" y="4"/>
                    <a:pt x="2" y="4"/>
                  </a:cubicBezTo>
                  <a:cubicBezTo>
                    <a:pt x="2" y="3"/>
                    <a:pt x="1" y="4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0"/>
                    <a:pt x="4" y="1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" name="Freeform 272"/>
            <p:cNvSpPr/>
            <p:nvPr/>
          </p:nvSpPr>
          <p:spPr bwMode="auto">
            <a:xfrm>
              <a:off x="7580038" y="1006176"/>
              <a:ext cx="31412" cy="31412"/>
            </a:xfrm>
            <a:custGeom>
              <a:avLst/>
              <a:gdLst>
                <a:gd name="T0" fmla="*/ 5 w 5"/>
                <a:gd name="T1" fmla="*/ 1 h 5"/>
                <a:gd name="T2" fmla="*/ 4 w 5"/>
                <a:gd name="T3" fmla="*/ 5 h 5"/>
                <a:gd name="T4" fmla="*/ 2 w 5"/>
                <a:gd name="T5" fmla="*/ 5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0" y="2"/>
                    <a:pt x="3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" name="Freeform 273"/>
            <p:cNvSpPr/>
            <p:nvPr/>
          </p:nvSpPr>
          <p:spPr bwMode="auto">
            <a:xfrm>
              <a:off x="7661185" y="1019264"/>
              <a:ext cx="31412" cy="31412"/>
            </a:xfrm>
            <a:custGeom>
              <a:avLst/>
              <a:gdLst>
                <a:gd name="T0" fmla="*/ 4 w 5"/>
                <a:gd name="T1" fmla="*/ 4 h 5"/>
                <a:gd name="T2" fmla="*/ 0 w 5"/>
                <a:gd name="T3" fmla="*/ 3 h 5"/>
                <a:gd name="T4" fmla="*/ 4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cubicBezTo>
                    <a:pt x="3" y="5"/>
                    <a:pt x="1" y="4"/>
                    <a:pt x="0" y="3"/>
                  </a:cubicBezTo>
                  <a:cubicBezTo>
                    <a:pt x="0" y="0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" name="Freeform 274"/>
            <p:cNvSpPr/>
            <p:nvPr/>
          </p:nvSpPr>
          <p:spPr bwMode="auto">
            <a:xfrm>
              <a:off x="7530303" y="1024499"/>
              <a:ext cx="26176" cy="20941"/>
            </a:xfrm>
            <a:custGeom>
              <a:avLst/>
              <a:gdLst>
                <a:gd name="T0" fmla="*/ 3 w 4"/>
                <a:gd name="T1" fmla="*/ 2 h 3"/>
                <a:gd name="T2" fmla="*/ 0 w 4"/>
                <a:gd name="T3" fmla="*/ 3 h 3"/>
                <a:gd name="T4" fmla="*/ 0 w 4"/>
                <a:gd name="T5" fmla="*/ 1 h 3"/>
                <a:gd name="T6" fmla="*/ 3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3" y="0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" name="Freeform 275"/>
            <p:cNvSpPr/>
            <p:nvPr/>
          </p:nvSpPr>
          <p:spPr bwMode="auto">
            <a:xfrm>
              <a:off x="6265987" y="1032352"/>
              <a:ext cx="23559" cy="31412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4 h 5"/>
                <a:gd name="T4" fmla="*/ 3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4" y="2"/>
                    <a:pt x="3" y="5"/>
                    <a:pt x="0" y="4"/>
                  </a:cubicBezTo>
                  <a:cubicBezTo>
                    <a:pt x="0" y="2"/>
                    <a:pt x="1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" name="Freeform 276"/>
            <p:cNvSpPr/>
            <p:nvPr/>
          </p:nvSpPr>
          <p:spPr bwMode="auto">
            <a:xfrm>
              <a:off x="7457010" y="1032352"/>
              <a:ext cx="18323" cy="23559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3 h 4"/>
                <a:gd name="T4" fmla="*/ 0 w 3"/>
                <a:gd name="T5" fmla="*/ 1 h 4"/>
                <a:gd name="T6" fmla="*/ 3 w 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3"/>
                    <a:pt x="1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3" y="0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" name="Freeform 277"/>
            <p:cNvSpPr/>
            <p:nvPr/>
          </p:nvSpPr>
          <p:spPr bwMode="auto">
            <a:xfrm>
              <a:off x="7561715" y="1037587"/>
              <a:ext cx="31412" cy="26176"/>
            </a:xfrm>
            <a:custGeom>
              <a:avLst/>
              <a:gdLst>
                <a:gd name="T0" fmla="*/ 5 w 5"/>
                <a:gd name="T1" fmla="*/ 3 h 4"/>
                <a:gd name="T2" fmla="*/ 1 w 5"/>
                <a:gd name="T3" fmla="*/ 4 h 4"/>
                <a:gd name="T4" fmla="*/ 0 w 5"/>
                <a:gd name="T5" fmla="*/ 2 h 4"/>
                <a:gd name="T6" fmla="*/ 5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3" y="4"/>
                    <a:pt x="3" y="4"/>
                    <a:pt x="1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2" y="1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" name="Freeform 278"/>
            <p:cNvSpPr/>
            <p:nvPr/>
          </p:nvSpPr>
          <p:spPr bwMode="auto">
            <a:xfrm>
              <a:off x="7616685" y="1037587"/>
              <a:ext cx="26176" cy="26176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4 h 4"/>
                <a:gd name="T4" fmla="*/ 2 w 4"/>
                <a:gd name="T5" fmla="*/ 4 h 4"/>
                <a:gd name="T6" fmla="*/ 4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4" y="4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0" y="2"/>
                    <a:pt x="2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" name="Freeform 279"/>
            <p:cNvSpPr>
              <a:spLocks noEditPoints="1"/>
            </p:cNvSpPr>
            <p:nvPr/>
          </p:nvSpPr>
          <p:spPr bwMode="auto">
            <a:xfrm>
              <a:off x="6682191" y="1068999"/>
              <a:ext cx="588967" cy="172764"/>
            </a:xfrm>
            <a:custGeom>
              <a:avLst/>
              <a:gdLst>
                <a:gd name="T0" fmla="*/ 93 w 95"/>
                <a:gd name="T1" fmla="*/ 1 h 28"/>
                <a:gd name="T2" fmla="*/ 94 w 95"/>
                <a:gd name="T3" fmla="*/ 24 h 28"/>
                <a:gd name="T4" fmla="*/ 58 w 95"/>
                <a:gd name="T5" fmla="*/ 25 h 28"/>
                <a:gd name="T6" fmla="*/ 1 w 95"/>
                <a:gd name="T7" fmla="*/ 26 h 28"/>
                <a:gd name="T8" fmla="*/ 0 w 95"/>
                <a:gd name="T9" fmla="*/ 2 h 28"/>
                <a:gd name="T10" fmla="*/ 10 w 95"/>
                <a:gd name="T11" fmla="*/ 0 h 28"/>
                <a:gd name="T12" fmla="*/ 93 w 95"/>
                <a:gd name="T13" fmla="*/ 1 h 28"/>
                <a:gd name="T14" fmla="*/ 4 w 95"/>
                <a:gd name="T15" fmla="*/ 4 h 28"/>
                <a:gd name="T16" fmla="*/ 4 w 95"/>
                <a:gd name="T17" fmla="*/ 22 h 28"/>
                <a:gd name="T18" fmla="*/ 16 w 95"/>
                <a:gd name="T19" fmla="*/ 23 h 28"/>
                <a:gd name="T20" fmla="*/ 14 w 95"/>
                <a:gd name="T21" fmla="*/ 4 h 28"/>
                <a:gd name="T22" fmla="*/ 4 w 95"/>
                <a:gd name="T23" fmla="*/ 4 h 28"/>
                <a:gd name="T24" fmla="*/ 62 w 95"/>
                <a:gd name="T25" fmla="*/ 4 h 28"/>
                <a:gd name="T26" fmla="*/ 63 w 95"/>
                <a:gd name="T27" fmla="*/ 20 h 28"/>
                <a:gd name="T28" fmla="*/ 75 w 95"/>
                <a:gd name="T29" fmla="*/ 21 h 28"/>
                <a:gd name="T30" fmla="*/ 74 w 95"/>
                <a:gd name="T31" fmla="*/ 4 h 28"/>
                <a:gd name="T32" fmla="*/ 62 w 95"/>
                <a:gd name="T33" fmla="*/ 4 h 28"/>
                <a:gd name="T34" fmla="*/ 18 w 95"/>
                <a:gd name="T35" fmla="*/ 4 h 28"/>
                <a:gd name="T36" fmla="*/ 20 w 95"/>
                <a:gd name="T37" fmla="*/ 23 h 28"/>
                <a:gd name="T38" fmla="*/ 29 w 95"/>
                <a:gd name="T39" fmla="*/ 22 h 28"/>
                <a:gd name="T40" fmla="*/ 28 w 95"/>
                <a:gd name="T41" fmla="*/ 4 h 28"/>
                <a:gd name="T42" fmla="*/ 18 w 95"/>
                <a:gd name="T43" fmla="*/ 4 h 28"/>
                <a:gd name="T44" fmla="*/ 33 w 95"/>
                <a:gd name="T45" fmla="*/ 22 h 28"/>
                <a:gd name="T46" fmla="*/ 45 w 95"/>
                <a:gd name="T47" fmla="*/ 22 h 28"/>
                <a:gd name="T48" fmla="*/ 44 w 95"/>
                <a:gd name="T49" fmla="*/ 4 h 28"/>
                <a:gd name="T50" fmla="*/ 32 w 95"/>
                <a:gd name="T51" fmla="*/ 4 h 28"/>
                <a:gd name="T52" fmla="*/ 33 w 95"/>
                <a:gd name="T53" fmla="*/ 22 h 28"/>
                <a:gd name="T54" fmla="*/ 47 w 95"/>
                <a:gd name="T55" fmla="*/ 4 h 28"/>
                <a:gd name="T56" fmla="*/ 49 w 95"/>
                <a:gd name="T57" fmla="*/ 21 h 28"/>
                <a:gd name="T58" fmla="*/ 59 w 95"/>
                <a:gd name="T59" fmla="*/ 21 h 28"/>
                <a:gd name="T60" fmla="*/ 58 w 95"/>
                <a:gd name="T61" fmla="*/ 4 h 28"/>
                <a:gd name="T62" fmla="*/ 47 w 95"/>
                <a:gd name="T63" fmla="*/ 4 h 28"/>
                <a:gd name="T64" fmla="*/ 79 w 95"/>
                <a:gd name="T65" fmla="*/ 21 h 28"/>
                <a:gd name="T66" fmla="*/ 90 w 95"/>
                <a:gd name="T67" fmla="*/ 20 h 28"/>
                <a:gd name="T68" fmla="*/ 90 w 95"/>
                <a:gd name="T69" fmla="*/ 4 h 28"/>
                <a:gd name="T70" fmla="*/ 78 w 95"/>
                <a:gd name="T71" fmla="*/ 4 h 28"/>
                <a:gd name="T72" fmla="*/ 79 w 95"/>
                <a:gd name="T73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5" h="28">
                  <a:moveTo>
                    <a:pt x="93" y="1"/>
                  </a:moveTo>
                  <a:cubicBezTo>
                    <a:pt x="95" y="8"/>
                    <a:pt x="93" y="17"/>
                    <a:pt x="94" y="24"/>
                  </a:cubicBezTo>
                  <a:cubicBezTo>
                    <a:pt x="82" y="26"/>
                    <a:pt x="70" y="24"/>
                    <a:pt x="58" y="25"/>
                  </a:cubicBezTo>
                  <a:cubicBezTo>
                    <a:pt x="42" y="25"/>
                    <a:pt x="22" y="28"/>
                    <a:pt x="1" y="26"/>
                  </a:cubicBezTo>
                  <a:cubicBezTo>
                    <a:pt x="0" y="19"/>
                    <a:pt x="0" y="9"/>
                    <a:pt x="0" y="2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36" y="0"/>
                    <a:pt x="68" y="0"/>
                    <a:pt x="93" y="1"/>
                  </a:cubicBezTo>
                  <a:close/>
                  <a:moveTo>
                    <a:pt x="4" y="4"/>
                  </a:moveTo>
                  <a:cubicBezTo>
                    <a:pt x="3" y="11"/>
                    <a:pt x="4" y="15"/>
                    <a:pt x="4" y="22"/>
                  </a:cubicBezTo>
                  <a:cubicBezTo>
                    <a:pt x="9" y="22"/>
                    <a:pt x="10" y="23"/>
                    <a:pt x="16" y="23"/>
                  </a:cubicBezTo>
                  <a:cubicBezTo>
                    <a:pt x="16" y="19"/>
                    <a:pt x="16" y="9"/>
                    <a:pt x="14" y="4"/>
                  </a:cubicBezTo>
                  <a:cubicBezTo>
                    <a:pt x="10" y="4"/>
                    <a:pt x="8" y="3"/>
                    <a:pt x="4" y="4"/>
                  </a:cubicBezTo>
                  <a:close/>
                  <a:moveTo>
                    <a:pt x="62" y="4"/>
                  </a:moveTo>
                  <a:cubicBezTo>
                    <a:pt x="62" y="9"/>
                    <a:pt x="63" y="15"/>
                    <a:pt x="63" y="20"/>
                  </a:cubicBezTo>
                  <a:cubicBezTo>
                    <a:pt x="66" y="22"/>
                    <a:pt x="72" y="20"/>
                    <a:pt x="75" y="21"/>
                  </a:cubicBezTo>
                  <a:cubicBezTo>
                    <a:pt x="75" y="16"/>
                    <a:pt x="75" y="9"/>
                    <a:pt x="74" y="4"/>
                  </a:cubicBezTo>
                  <a:cubicBezTo>
                    <a:pt x="68" y="4"/>
                    <a:pt x="66" y="3"/>
                    <a:pt x="62" y="4"/>
                  </a:cubicBezTo>
                  <a:close/>
                  <a:moveTo>
                    <a:pt x="18" y="4"/>
                  </a:moveTo>
                  <a:cubicBezTo>
                    <a:pt x="19" y="10"/>
                    <a:pt x="19" y="16"/>
                    <a:pt x="20" y="23"/>
                  </a:cubicBezTo>
                  <a:cubicBezTo>
                    <a:pt x="24" y="23"/>
                    <a:pt x="25" y="23"/>
                    <a:pt x="29" y="22"/>
                  </a:cubicBezTo>
                  <a:cubicBezTo>
                    <a:pt x="29" y="16"/>
                    <a:pt x="29" y="10"/>
                    <a:pt x="28" y="4"/>
                  </a:cubicBezTo>
                  <a:cubicBezTo>
                    <a:pt x="24" y="4"/>
                    <a:pt x="23" y="4"/>
                    <a:pt x="18" y="4"/>
                  </a:cubicBezTo>
                  <a:close/>
                  <a:moveTo>
                    <a:pt x="33" y="22"/>
                  </a:moveTo>
                  <a:cubicBezTo>
                    <a:pt x="37" y="22"/>
                    <a:pt x="42" y="21"/>
                    <a:pt x="45" y="22"/>
                  </a:cubicBezTo>
                  <a:cubicBezTo>
                    <a:pt x="45" y="16"/>
                    <a:pt x="45" y="9"/>
                    <a:pt x="44" y="4"/>
                  </a:cubicBezTo>
                  <a:cubicBezTo>
                    <a:pt x="40" y="4"/>
                    <a:pt x="36" y="4"/>
                    <a:pt x="32" y="4"/>
                  </a:cubicBezTo>
                  <a:cubicBezTo>
                    <a:pt x="32" y="8"/>
                    <a:pt x="33" y="14"/>
                    <a:pt x="33" y="22"/>
                  </a:cubicBezTo>
                  <a:close/>
                  <a:moveTo>
                    <a:pt x="47" y="4"/>
                  </a:moveTo>
                  <a:cubicBezTo>
                    <a:pt x="49" y="10"/>
                    <a:pt x="47" y="16"/>
                    <a:pt x="49" y="21"/>
                  </a:cubicBezTo>
                  <a:cubicBezTo>
                    <a:pt x="52" y="21"/>
                    <a:pt x="55" y="20"/>
                    <a:pt x="59" y="21"/>
                  </a:cubicBezTo>
                  <a:cubicBezTo>
                    <a:pt x="61" y="15"/>
                    <a:pt x="58" y="10"/>
                    <a:pt x="58" y="4"/>
                  </a:cubicBezTo>
                  <a:cubicBezTo>
                    <a:pt x="55" y="5"/>
                    <a:pt x="52" y="3"/>
                    <a:pt x="47" y="4"/>
                  </a:cubicBezTo>
                  <a:close/>
                  <a:moveTo>
                    <a:pt x="79" y="21"/>
                  </a:moveTo>
                  <a:cubicBezTo>
                    <a:pt x="84" y="21"/>
                    <a:pt x="87" y="21"/>
                    <a:pt x="90" y="20"/>
                  </a:cubicBezTo>
                  <a:cubicBezTo>
                    <a:pt x="89" y="13"/>
                    <a:pt x="90" y="11"/>
                    <a:pt x="90" y="4"/>
                  </a:cubicBezTo>
                  <a:cubicBezTo>
                    <a:pt x="86" y="4"/>
                    <a:pt x="82" y="4"/>
                    <a:pt x="78" y="4"/>
                  </a:cubicBezTo>
                  <a:cubicBezTo>
                    <a:pt x="78" y="10"/>
                    <a:pt x="78" y="17"/>
                    <a:pt x="7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" name="Freeform 280"/>
            <p:cNvSpPr/>
            <p:nvPr/>
          </p:nvSpPr>
          <p:spPr bwMode="auto">
            <a:xfrm>
              <a:off x="6239811" y="1231292"/>
              <a:ext cx="31412" cy="23559"/>
            </a:xfrm>
            <a:custGeom>
              <a:avLst/>
              <a:gdLst>
                <a:gd name="T0" fmla="*/ 4 w 5"/>
                <a:gd name="T1" fmla="*/ 4 h 4"/>
                <a:gd name="T2" fmla="*/ 1 w 5"/>
                <a:gd name="T3" fmla="*/ 4 h 4"/>
                <a:gd name="T4" fmla="*/ 4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0" y="1"/>
                    <a:pt x="5" y="0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" name="Freeform 281"/>
            <p:cNvSpPr/>
            <p:nvPr/>
          </p:nvSpPr>
          <p:spPr bwMode="auto">
            <a:xfrm>
              <a:off x="7635009" y="1249615"/>
              <a:ext cx="26176" cy="23559"/>
            </a:xfrm>
            <a:custGeom>
              <a:avLst/>
              <a:gdLst>
                <a:gd name="T0" fmla="*/ 3 w 4"/>
                <a:gd name="T1" fmla="*/ 1 h 4"/>
                <a:gd name="T2" fmla="*/ 3 w 4"/>
                <a:gd name="T3" fmla="*/ 4 h 4"/>
                <a:gd name="T4" fmla="*/ 0 w 4"/>
                <a:gd name="T5" fmla="*/ 1 h 4"/>
                <a:gd name="T6" fmla="*/ 3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" name="Freeform 282"/>
            <p:cNvSpPr/>
            <p:nvPr/>
          </p:nvSpPr>
          <p:spPr bwMode="auto">
            <a:xfrm>
              <a:off x="6216252" y="1267939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1 h 4"/>
                <a:gd name="T4" fmla="*/ 1 w 4"/>
                <a:gd name="T5" fmla="*/ 2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0"/>
                    <a:pt x="4" y="1"/>
                  </a:cubicBezTo>
                  <a:cubicBezTo>
                    <a:pt x="4" y="4"/>
                    <a:pt x="2" y="4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" name="Freeform 283"/>
            <p:cNvSpPr/>
            <p:nvPr/>
          </p:nvSpPr>
          <p:spPr bwMode="auto">
            <a:xfrm>
              <a:off x="6271223" y="1267939"/>
              <a:ext cx="26176" cy="23559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0 h 4"/>
                <a:gd name="T4" fmla="*/ 4 w 4"/>
                <a:gd name="T5" fmla="*/ 3 h 4"/>
                <a:gd name="T6" fmla="*/ 1 w 4"/>
                <a:gd name="T7" fmla="*/ 4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4" y="1"/>
                    <a:pt x="4" y="3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" name="Freeform 284"/>
            <p:cNvSpPr/>
            <p:nvPr/>
          </p:nvSpPr>
          <p:spPr bwMode="auto">
            <a:xfrm>
              <a:off x="7679508" y="1267939"/>
              <a:ext cx="23559" cy="31412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5 h 5"/>
                <a:gd name="T4" fmla="*/ 2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1"/>
                    <a:pt x="3" y="4"/>
                    <a:pt x="2" y="5"/>
                  </a:cubicBezTo>
                  <a:cubicBezTo>
                    <a:pt x="0" y="4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" name="Freeform 285"/>
            <p:cNvSpPr/>
            <p:nvPr/>
          </p:nvSpPr>
          <p:spPr bwMode="auto">
            <a:xfrm>
              <a:off x="7635009" y="1281027"/>
              <a:ext cx="26176" cy="18323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3 h 3"/>
                <a:gd name="T4" fmla="*/ 1 w 4"/>
                <a:gd name="T5" fmla="*/ 0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2" y="3"/>
                    <a:pt x="0" y="3"/>
                    <a:pt x="1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" name="Freeform 286"/>
            <p:cNvSpPr/>
            <p:nvPr/>
          </p:nvSpPr>
          <p:spPr bwMode="auto">
            <a:xfrm>
              <a:off x="6239811" y="1299350"/>
              <a:ext cx="26176" cy="31412"/>
            </a:xfrm>
            <a:custGeom>
              <a:avLst/>
              <a:gdLst>
                <a:gd name="T0" fmla="*/ 1 w 4"/>
                <a:gd name="T1" fmla="*/ 1 h 5"/>
                <a:gd name="T2" fmla="*/ 4 w 4"/>
                <a:gd name="T3" fmla="*/ 2 h 5"/>
                <a:gd name="T4" fmla="*/ 1 w 4"/>
                <a:gd name="T5" fmla="*/ 5 h 5"/>
                <a:gd name="T6" fmla="*/ 0 w 4"/>
                <a:gd name="T7" fmla="*/ 4 h 5"/>
                <a:gd name="T8" fmla="*/ 1 w 4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3" y="0"/>
                    <a:pt x="3" y="1"/>
                    <a:pt x="4" y="2"/>
                  </a:cubicBezTo>
                  <a:cubicBezTo>
                    <a:pt x="4" y="4"/>
                    <a:pt x="3" y="5"/>
                    <a:pt x="1" y="5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3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" name="Freeform 287"/>
            <p:cNvSpPr/>
            <p:nvPr/>
          </p:nvSpPr>
          <p:spPr bwMode="auto">
            <a:xfrm>
              <a:off x="7642861" y="1304586"/>
              <a:ext cx="18323" cy="26176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0 h 4"/>
                <a:gd name="T4" fmla="*/ 1 w 3"/>
                <a:gd name="T5" fmla="*/ 4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2"/>
                    <a:pt x="3" y="4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" name="Freeform 288"/>
            <p:cNvSpPr/>
            <p:nvPr/>
          </p:nvSpPr>
          <p:spPr bwMode="auto">
            <a:xfrm>
              <a:off x="7598362" y="1309821"/>
              <a:ext cx="31412" cy="31412"/>
            </a:xfrm>
            <a:custGeom>
              <a:avLst/>
              <a:gdLst>
                <a:gd name="T0" fmla="*/ 4 w 5"/>
                <a:gd name="T1" fmla="*/ 0 h 5"/>
                <a:gd name="T2" fmla="*/ 2 w 5"/>
                <a:gd name="T3" fmla="*/ 4 h 5"/>
                <a:gd name="T4" fmla="*/ 1 w 5"/>
                <a:gd name="T5" fmla="*/ 1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5" y="2"/>
                    <a:pt x="3" y="3"/>
                    <a:pt x="2" y="4"/>
                  </a:cubicBezTo>
                  <a:cubicBezTo>
                    <a:pt x="0" y="5"/>
                    <a:pt x="1" y="3"/>
                    <a:pt x="1" y="1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" name="Freeform 289"/>
            <p:cNvSpPr/>
            <p:nvPr/>
          </p:nvSpPr>
          <p:spPr bwMode="auto">
            <a:xfrm>
              <a:off x="6229341" y="1330762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4 w 4"/>
                <a:gd name="T5" fmla="*/ 2 h 3"/>
                <a:gd name="T6" fmla="*/ 3 w 4"/>
                <a:gd name="T7" fmla="*/ 3 h 3"/>
                <a:gd name="T8" fmla="*/ 0 w 4"/>
                <a:gd name="T9" fmla="*/ 2 h 3"/>
                <a:gd name="T10" fmla="*/ 1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" name="Freeform 290"/>
            <p:cNvSpPr/>
            <p:nvPr/>
          </p:nvSpPr>
          <p:spPr bwMode="auto">
            <a:xfrm>
              <a:off x="6260752" y="1335997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0"/>
                    <a:pt x="4" y="3"/>
                  </a:cubicBezTo>
                  <a:cubicBezTo>
                    <a:pt x="1" y="3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" name="Freeform 291"/>
            <p:cNvSpPr/>
            <p:nvPr/>
          </p:nvSpPr>
          <p:spPr bwMode="auto">
            <a:xfrm>
              <a:off x="7271158" y="1330762"/>
              <a:ext cx="23559" cy="23559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4 h 4"/>
                <a:gd name="T4" fmla="*/ 1 w 4"/>
                <a:gd name="T5" fmla="*/ 1 h 4"/>
                <a:gd name="T6" fmla="*/ 4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" name="Freeform 292"/>
            <p:cNvSpPr/>
            <p:nvPr/>
          </p:nvSpPr>
          <p:spPr bwMode="auto">
            <a:xfrm>
              <a:off x="7653332" y="1330762"/>
              <a:ext cx="31412" cy="36647"/>
            </a:xfrm>
            <a:custGeom>
              <a:avLst/>
              <a:gdLst>
                <a:gd name="T0" fmla="*/ 5 w 5"/>
                <a:gd name="T1" fmla="*/ 2 h 6"/>
                <a:gd name="T2" fmla="*/ 2 w 5"/>
                <a:gd name="T3" fmla="*/ 6 h 6"/>
                <a:gd name="T4" fmla="*/ 5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2"/>
                  </a:moveTo>
                  <a:cubicBezTo>
                    <a:pt x="5" y="4"/>
                    <a:pt x="4" y="5"/>
                    <a:pt x="2" y="6"/>
                  </a:cubicBezTo>
                  <a:cubicBezTo>
                    <a:pt x="0" y="4"/>
                    <a:pt x="2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" name="Freeform 293"/>
            <p:cNvSpPr/>
            <p:nvPr/>
          </p:nvSpPr>
          <p:spPr bwMode="auto">
            <a:xfrm>
              <a:off x="6315722" y="1341232"/>
              <a:ext cx="31412" cy="26176"/>
            </a:xfrm>
            <a:custGeom>
              <a:avLst/>
              <a:gdLst>
                <a:gd name="T0" fmla="*/ 1 w 5"/>
                <a:gd name="T1" fmla="*/ 0 h 4"/>
                <a:gd name="T2" fmla="*/ 5 w 5"/>
                <a:gd name="T3" fmla="*/ 2 h 4"/>
                <a:gd name="T4" fmla="*/ 1 w 5"/>
                <a:gd name="T5" fmla="*/ 3 h 4"/>
                <a:gd name="T6" fmla="*/ 1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4" y="0"/>
                    <a:pt x="5" y="1"/>
                    <a:pt x="5" y="2"/>
                  </a:cubicBezTo>
                  <a:cubicBezTo>
                    <a:pt x="4" y="3"/>
                    <a:pt x="2" y="4"/>
                    <a:pt x="1" y="3"/>
                  </a:cubicBezTo>
                  <a:cubicBezTo>
                    <a:pt x="0" y="1"/>
                    <a:pt x="2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" name="Freeform 294"/>
            <p:cNvSpPr/>
            <p:nvPr/>
          </p:nvSpPr>
          <p:spPr bwMode="auto">
            <a:xfrm>
              <a:off x="6860190" y="1341232"/>
              <a:ext cx="18323" cy="26176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2 h 4"/>
                <a:gd name="T4" fmla="*/ 0 w 3"/>
                <a:gd name="T5" fmla="*/ 4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3" y="1"/>
                    <a:pt x="3" y="2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" name="Freeform 295"/>
            <p:cNvSpPr/>
            <p:nvPr/>
          </p:nvSpPr>
          <p:spPr bwMode="auto">
            <a:xfrm>
              <a:off x="6936101" y="1354321"/>
              <a:ext cx="36647" cy="31412"/>
            </a:xfrm>
            <a:custGeom>
              <a:avLst/>
              <a:gdLst>
                <a:gd name="T0" fmla="*/ 2 w 6"/>
                <a:gd name="T1" fmla="*/ 0 h 5"/>
                <a:gd name="T2" fmla="*/ 0 w 6"/>
                <a:gd name="T3" fmla="*/ 3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6" y="1"/>
                    <a:pt x="4" y="5"/>
                    <a:pt x="0" y="3"/>
                  </a:cubicBezTo>
                  <a:cubicBezTo>
                    <a:pt x="0" y="1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" name="Freeform 296"/>
            <p:cNvSpPr/>
            <p:nvPr/>
          </p:nvSpPr>
          <p:spPr bwMode="auto">
            <a:xfrm>
              <a:off x="6211017" y="1372644"/>
              <a:ext cx="23559" cy="26176"/>
            </a:xfrm>
            <a:custGeom>
              <a:avLst/>
              <a:gdLst>
                <a:gd name="T0" fmla="*/ 0 w 4"/>
                <a:gd name="T1" fmla="*/ 0 h 4"/>
                <a:gd name="T2" fmla="*/ 2 w 4"/>
                <a:gd name="T3" fmla="*/ 0 h 4"/>
                <a:gd name="T4" fmla="*/ 4 w 4"/>
                <a:gd name="T5" fmla="*/ 1 h 4"/>
                <a:gd name="T6" fmla="*/ 4 w 4"/>
                <a:gd name="T7" fmla="*/ 2 h 4"/>
                <a:gd name="T8" fmla="*/ 2 w 4"/>
                <a:gd name="T9" fmla="*/ 4 h 4"/>
                <a:gd name="T10" fmla="*/ 0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4"/>
                    <a:pt x="2" y="3"/>
                    <a:pt x="2" y="4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" name="Freeform 297"/>
            <p:cNvSpPr/>
            <p:nvPr/>
          </p:nvSpPr>
          <p:spPr bwMode="auto">
            <a:xfrm>
              <a:off x="7014630" y="1367409"/>
              <a:ext cx="31412" cy="31412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4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5"/>
                    <a:pt x="3" y="4"/>
                    <a:pt x="1" y="4"/>
                  </a:cubicBezTo>
                  <a:cubicBezTo>
                    <a:pt x="0" y="0"/>
                    <a:pt x="5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" name="Freeform 298"/>
            <p:cNvSpPr/>
            <p:nvPr/>
          </p:nvSpPr>
          <p:spPr bwMode="auto">
            <a:xfrm>
              <a:off x="7182158" y="1372644"/>
              <a:ext cx="26176" cy="18323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3 w 4"/>
                <a:gd name="T5" fmla="*/ 3 h 3"/>
                <a:gd name="T6" fmla="*/ 1 w 4"/>
                <a:gd name="T7" fmla="*/ 3 h 3"/>
                <a:gd name="T8" fmla="*/ 1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4" y="1"/>
                    <a:pt x="3" y="2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" name="Freeform 299"/>
            <p:cNvSpPr/>
            <p:nvPr/>
          </p:nvSpPr>
          <p:spPr bwMode="auto">
            <a:xfrm>
              <a:off x="6234576" y="1372644"/>
              <a:ext cx="26176" cy="26176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4 h 4"/>
                <a:gd name="T4" fmla="*/ 0 w 4"/>
                <a:gd name="T5" fmla="*/ 4 h 4"/>
                <a:gd name="T6" fmla="*/ 4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2" y="4"/>
                    <a:pt x="2" y="4"/>
                    <a:pt x="0" y="4"/>
                  </a:cubicBezTo>
                  <a:cubicBezTo>
                    <a:pt x="0" y="0"/>
                    <a:pt x="2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" name="Freeform 300"/>
            <p:cNvSpPr/>
            <p:nvPr/>
          </p:nvSpPr>
          <p:spPr bwMode="auto">
            <a:xfrm>
              <a:off x="7108865" y="1367409"/>
              <a:ext cx="23559" cy="31412"/>
            </a:xfrm>
            <a:custGeom>
              <a:avLst/>
              <a:gdLst>
                <a:gd name="T0" fmla="*/ 4 w 4"/>
                <a:gd name="T1" fmla="*/ 2 h 5"/>
                <a:gd name="T2" fmla="*/ 4 w 4"/>
                <a:gd name="T3" fmla="*/ 5 h 5"/>
                <a:gd name="T4" fmla="*/ 1 w 4"/>
                <a:gd name="T5" fmla="*/ 5 h 5"/>
                <a:gd name="T6" fmla="*/ 4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3"/>
                    <a:pt x="4" y="4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0" y="3"/>
                    <a:pt x="2" y="0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" name="Freeform 301"/>
            <p:cNvSpPr/>
            <p:nvPr/>
          </p:nvSpPr>
          <p:spPr bwMode="auto">
            <a:xfrm>
              <a:off x="7642861" y="1372644"/>
              <a:ext cx="23559" cy="26176"/>
            </a:xfrm>
            <a:custGeom>
              <a:avLst/>
              <a:gdLst>
                <a:gd name="T0" fmla="*/ 3 w 4"/>
                <a:gd name="T1" fmla="*/ 3 h 4"/>
                <a:gd name="T2" fmla="*/ 0 w 4"/>
                <a:gd name="T3" fmla="*/ 2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2" y="4"/>
                    <a:pt x="1" y="3"/>
                    <a:pt x="0" y="2"/>
                  </a:cubicBezTo>
                  <a:cubicBezTo>
                    <a:pt x="0" y="0"/>
                    <a:pt x="4" y="0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" name="Freeform 302"/>
            <p:cNvSpPr/>
            <p:nvPr/>
          </p:nvSpPr>
          <p:spPr bwMode="auto">
            <a:xfrm>
              <a:off x="6755484" y="1380497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" name="Freeform 303"/>
            <p:cNvSpPr/>
            <p:nvPr/>
          </p:nvSpPr>
          <p:spPr bwMode="auto">
            <a:xfrm>
              <a:off x="6823543" y="1380497"/>
              <a:ext cx="26176" cy="18323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3 h 3"/>
                <a:gd name="T4" fmla="*/ 0 w 4"/>
                <a:gd name="T5" fmla="*/ 3 h 3"/>
                <a:gd name="T6" fmla="*/ 3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4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" name="Freeform 304"/>
            <p:cNvSpPr/>
            <p:nvPr/>
          </p:nvSpPr>
          <p:spPr bwMode="auto">
            <a:xfrm>
              <a:off x="7250217" y="1380497"/>
              <a:ext cx="26176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4 h 4"/>
                <a:gd name="T4" fmla="*/ 0 w 4"/>
                <a:gd name="T5" fmla="*/ 3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1"/>
                    <a:pt x="4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" name="Freeform 305"/>
            <p:cNvSpPr/>
            <p:nvPr/>
          </p:nvSpPr>
          <p:spPr bwMode="auto">
            <a:xfrm>
              <a:off x="6279076" y="1380497"/>
              <a:ext cx="23559" cy="28794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3 h 5"/>
                <a:gd name="T4" fmla="*/ 1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2" y="5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" name="Freeform 306"/>
            <p:cNvSpPr/>
            <p:nvPr/>
          </p:nvSpPr>
          <p:spPr bwMode="auto">
            <a:xfrm>
              <a:off x="6692661" y="1385732"/>
              <a:ext cx="26176" cy="23559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3 h 4"/>
                <a:gd name="T4" fmla="*/ 1 w 4"/>
                <a:gd name="T5" fmla="*/ 4 h 4"/>
                <a:gd name="T6" fmla="*/ 0 w 4"/>
                <a:gd name="T7" fmla="*/ 0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1"/>
                    <a:pt x="4" y="1"/>
                    <a:pt x="4" y="3"/>
                  </a:cubicBezTo>
                  <a:cubicBezTo>
                    <a:pt x="3" y="3"/>
                    <a:pt x="3" y="4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" name="Freeform 307"/>
            <p:cNvSpPr/>
            <p:nvPr/>
          </p:nvSpPr>
          <p:spPr bwMode="auto">
            <a:xfrm>
              <a:off x="7072218" y="1390967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4" y="3"/>
                    <a:pt x="2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" name="Freeform 308"/>
            <p:cNvSpPr>
              <a:spLocks noEditPoints="1"/>
            </p:cNvSpPr>
            <p:nvPr/>
          </p:nvSpPr>
          <p:spPr bwMode="auto">
            <a:xfrm>
              <a:off x="6135106" y="846500"/>
              <a:ext cx="1649108" cy="698908"/>
            </a:xfrm>
            <a:custGeom>
              <a:avLst/>
              <a:gdLst>
                <a:gd name="T0" fmla="*/ 257 w 266"/>
                <a:gd name="T1" fmla="*/ 89 h 113"/>
                <a:gd name="T2" fmla="*/ 70 w 266"/>
                <a:gd name="T3" fmla="*/ 96 h 113"/>
                <a:gd name="T4" fmla="*/ 1 w 266"/>
                <a:gd name="T5" fmla="*/ 87 h 113"/>
                <a:gd name="T6" fmla="*/ 52 w 266"/>
                <a:gd name="T7" fmla="*/ 4 h 113"/>
                <a:gd name="T8" fmla="*/ 216 w 266"/>
                <a:gd name="T9" fmla="*/ 4 h 113"/>
                <a:gd name="T10" fmla="*/ 19 w 266"/>
                <a:gd name="T11" fmla="*/ 25 h 113"/>
                <a:gd name="T12" fmla="*/ 13 w 266"/>
                <a:gd name="T13" fmla="*/ 35 h 113"/>
                <a:gd name="T14" fmla="*/ 11 w 266"/>
                <a:gd name="T15" fmla="*/ 74 h 113"/>
                <a:gd name="T16" fmla="*/ 11 w 266"/>
                <a:gd name="T17" fmla="*/ 80 h 113"/>
                <a:gd name="T18" fmla="*/ 30 w 266"/>
                <a:gd name="T19" fmla="*/ 92 h 113"/>
                <a:gd name="T20" fmla="*/ 52 w 266"/>
                <a:gd name="T21" fmla="*/ 72 h 113"/>
                <a:gd name="T22" fmla="*/ 84 w 266"/>
                <a:gd name="T23" fmla="*/ 82 h 113"/>
                <a:gd name="T24" fmla="*/ 97 w 266"/>
                <a:gd name="T25" fmla="*/ 92 h 113"/>
                <a:gd name="T26" fmla="*/ 107 w 266"/>
                <a:gd name="T27" fmla="*/ 90 h 113"/>
                <a:gd name="T28" fmla="*/ 121 w 266"/>
                <a:gd name="T29" fmla="*/ 89 h 113"/>
                <a:gd name="T30" fmla="*/ 130 w 266"/>
                <a:gd name="T31" fmla="*/ 89 h 113"/>
                <a:gd name="T32" fmla="*/ 164 w 266"/>
                <a:gd name="T33" fmla="*/ 92 h 113"/>
                <a:gd name="T34" fmla="*/ 189 w 266"/>
                <a:gd name="T35" fmla="*/ 92 h 113"/>
                <a:gd name="T36" fmla="*/ 219 w 266"/>
                <a:gd name="T37" fmla="*/ 37 h 113"/>
                <a:gd name="T38" fmla="*/ 253 w 266"/>
                <a:gd name="T39" fmla="*/ 91 h 113"/>
                <a:gd name="T40" fmla="*/ 250 w 266"/>
                <a:gd name="T41" fmla="*/ 78 h 113"/>
                <a:gd name="T42" fmla="*/ 250 w 266"/>
                <a:gd name="T43" fmla="*/ 66 h 113"/>
                <a:gd name="T44" fmla="*/ 232 w 266"/>
                <a:gd name="T45" fmla="*/ 68 h 113"/>
                <a:gd name="T46" fmla="*/ 248 w 266"/>
                <a:gd name="T47" fmla="*/ 37 h 113"/>
                <a:gd name="T48" fmla="*/ 255 w 266"/>
                <a:gd name="T49" fmla="*/ 38 h 113"/>
                <a:gd name="T50" fmla="*/ 251 w 266"/>
                <a:gd name="T51" fmla="*/ 30 h 113"/>
                <a:gd name="T52" fmla="*/ 250 w 266"/>
                <a:gd name="T53" fmla="*/ 23 h 113"/>
                <a:gd name="T54" fmla="*/ 249 w 266"/>
                <a:gd name="T55" fmla="*/ 16 h 113"/>
                <a:gd name="T56" fmla="*/ 233 w 266"/>
                <a:gd name="T57" fmla="*/ 9 h 113"/>
                <a:gd name="T58" fmla="*/ 143 w 266"/>
                <a:gd name="T59" fmla="*/ 4 h 113"/>
                <a:gd name="T60" fmla="*/ 46 w 266"/>
                <a:gd name="T61" fmla="*/ 9 h 113"/>
                <a:gd name="T62" fmla="*/ 25 w 266"/>
                <a:gd name="T63" fmla="*/ 15 h 113"/>
                <a:gd name="T64" fmla="*/ 23 w 266"/>
                <a:gd name="T65" fmla="*/ 23 h 113"/>
                <a:gd name="T66" fmla="*/ 11 w 266"/>
                <a:gd name="T67" fmla="*/ 58 h 113"/>
                <a:gd name="T68" fmla="*/ 11 w 266"/>
                <a:gd name="T69" fmla="*/ 58 h 113"/>
                <a:gd name="T70" fmla="*/ 255 w 266"/>
                <a:gd name="T71" fmla="*/ 41 h 113"/>
                <a:gd name="T72" fmla="*/ 81 w 266"/>
                <a:gd name="T73" fmla="*/ 93 h 113"/>
                <a:gd name="T74" fmla="*/ 207 w 266"/>
                <a:gd name="T75" fmla="*/ 80 h 113"/>
                <a:gd name="T76" fmla="*/ 53 w 266"/>
                <a:gd name="T77" fmla="*/ 43 h 113"/>
                <a:gd name="T78" fmla="*/ 53 w 266"/>
                <a:gd name="T79" fmla="*/ 43 h 113"/>
                <a:gd name="T80" fmla="*/ 203 w 266"/>
                <a:gd name="T81" fmla="*/ 43 h 113"/>
                <a:gd name="T82" fmla="*/ 5 w 266"/>
                <a:gd name="T83" fmla="*/ 78 h 113"/>
                <a:gd name="T84" fmla="*/ 219 w 266"/>
                <a:gd name="T85" fmla="*/ 78 h 113"/>
                <a:gd name="T86" fmla="*/ 262 w 266"/>
                <a:gd name="T87" fmla="*/ 79 h 113"/>
                <a:gd name="T88" fmla="*/ 213 w 266"/>
                <a:gd name="T89" fmla="*/ 86 h 113"/>
                <a:gd name="T90" fmla="*/ 64 w 266"/>
                <a:gd name="T91" fmla="*/ 84 h 113"/>
                <a:gd name="T92" fmla="*/ 55 w 266"/>
                <a:gd name="T93" fmla="*/ 86 h 113"/>
                <a:gd name="T94" fmla="*/ 46 w 266"/>
                <a:gd name="T95" fmla="*/ 90 h 113"/>
                <a:gd name="T96" fmla="*/ 218 w 266"/>
                <a:gd name="T97" fmla="*/ 87 h 113"/>
                <a:gd name="T98" fmla="*/ 64 w 266"/>
                <a:gd name="T99" fmla="*/ 93 h 113"/>
                <a:gd name="T100" fmla="*/ 212 w 266"/>
                <a:gd name="T101" fmla="*/ 102 h 113"/>
                <a:gd name="T102" fmla="*/ 55 w 266"/>
                <a:gd name="T103" fmla="*/ 101 h 113"/>
                <a:gd name="T104" fmla="*/ 218 w 266"/>
                <a:gd name="T105" fmla="*/ 9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6" h="113">
                  <a:moveTo>
                    <a:pt x="259" y="74"/>
                  </a:moveTo>
                  <a:cubicBezTo>
                    <a:pt x="261" y="76"/>
                    <a:pt x="263" y="73"/>
                    <a:pt x="265" y="75"/>
                  </a:cubicBezTo>
                  <a:cubicBezTo>
                    <a:pt x="266" y="80"/>
                    <a:pt x="265" y="84"/>
                    <a:pt x="265" y="88"/>
                  </a:cubicBezTo>
                  <a:cubicBezTo>
                    <a:pt x="263" y="89"/>
                    <a:pt x="260" y="88"/>
                    <a:pt x="257" y="89"/>
                  </a:cubicBezTo>
                  <a:cubicBezTo>
                    <a:pt x="256" y="91"/>
                    <a:pt x="259" y="94"/>
                    <a:pt x="257" y="96"/>
                  </a:cubicBezTo>
                  <a:cubicBezTo>
                    <a:pt x="251" y="96"/>
                    <a:pt x="246" y="95"/>
                    <a:pt x="238" y="95"/>
                  </a:cubicBezTo>
                  <a:cubicBezTo>
                    <a:pt x="233" y="111"/>
                    <a:pt x="207" y="113"/>
                    <a:pt x="203" y="96"/>
                  </a:cubicBezTo>
                  <a:cubicBezTo>
                    <a:pt x="161" y="93"/>
                    <a:pt x="109" y="97"/>
                    <a:pt x="70" y="96"/>
                  </a:cubicBezTo>
                  <a:cubicBezTo>
                    <a:pt x="66" y="109"/>
                    <a:pt x="41" y="113"/>
                    <a:pt x="37" y="96"/>
                  </a:cubicBezTo>
                  <a:cubicBezTo>
                    <a:pt x="29" y="95"/>
                    <a:pt x="16" y="96"/>
                    <a:pt x="8" y="94"/>
                  </a:cubicBezTo>
                  <a:cubicBezTo>
                    <a:pt x="7" y="91"/>
                    <a:pt x="8" y="90"/>
                    <a:pt x="8" y="87"/>
                  </a:cubicBezTo>
                  <a:cubicBezTo>
                    <a:pt x="6" y="86"/>
                    <a:pt x="3" y="88"/>
                    <a:pt x="1" y="87"/>
                  </a:cubicBezTo>
                  <a:cubicBezTo>
                    <a:pt x="0" y="83"/>
                    <a:pt x="0" y="78"/>
                    <a:pt x="1" y="74"/>
                  </a:cubicBezTo>
                  <a:cubicBezTo>
                    <a:pt x="4" y="72"/>
                    <a:pt x="4" y="74"/>
                    <a:pt x="8" y="74"/>
                  </a:cubicBezTo>
                  <a:cubicBezTo>
                    <a:pt x="8" y="62"/>
                    <a:pt x="8" y="46"/>
                    <a:pt x="9" y="34"/>
                  </a:cubicBezTo>
                  <a:cubicBezTo>
                    <a:pt x="12" y="13"/>
                    <a:pt x="32" y="5"/>
                    <a:pt x="52" y="4"/>
                  </a:cubicBezTo>
                  <a:cubicBezTo>
                    <a:pt x="69" y="4"/>
                    <a:pt x="88" y="2"/>
                    <a:pt x="104" y="2"/>
                  </a:cubicBezTo>
                  <a:cubicBezTo>
                    <a:pt x="112" y="1"/>
                    <a:pt x="120" y="2"/>
                    <a:pt x="128" y="2"/>
                  </a:cubicBezTo>
                  <a:cubicBezTo>
                    <a:pt x="146" y="1"/>
                    <a:pt x="166" y="0"/>
                    <a:pt x="184" y="0"/>
                  </a:cubicBezTo>
                  <a:cubicBezTo>
                    <a:pt x="195" y="1"/>
                    <a:pt x="206" y="4"/>
                    <a:pt x="216" y="4"/>
                  </a:cubicBezTo>
                  <a:cubicBezTo>
                    <a:pt x="227" y="5"/>
                    <a:pt x="237" y="4"/>
                    <a:pt x="246" y="9"/>
                  </a:cubicBezTo>
                  <a:cubicBezTo>
                    <a:pt x="264" y="19"/>
                    <a:pt x="258" y="54"/>
                    <a:pt x="259" y="74"/>
                  </a:cubicBezTo>
                  <a:close/>
                  <a:moveTo>
                    <a:pt x="17" y="23"/>
                  </a:moveTo>
                  <a:cubicBezTo>
                    <a:pt x="18" y="23"/>
                    <a:pt x="19" y="23"/>
                    <a:pt x="19" y="25"/>
                  </a:cubicBezTo>
                  <a:cubicBezTo>
                    <a:pt x="17" y="26"/>
                    <a:pt x="16" y="26"/>
                    <a:pt x="15" y="26"/>
                  </a:cubicBezTo>
                  <a:cubicBezTo>
                    <a:pt x="15" y="28"/>
                    <a:pt x="14" y="28"/>
                    <a:pt x="14" y="30"/>
                  </a:cubicBezTo>
                  <a:cubicBezTo>
                    <a:pt x="15" y="31"/>
                    <a:pt x="16" y="31"/>
                    <a:pt x="16" y="33"/>
                  </a:cubicBezTo>
                  <a:cubicBezTo>
                    <a:pt x="16" y="35"/>
                    <a:pt x="12" y="33"/>
                    <a:pt x="13" y="35"/>
                  </a:cubicBezTo>
                  <a:cubicBezTo>
                    <a:pt x="21" y="37"/>
                    <a:pt x="30" y="36"/>
                    <a:pt x="39" y="35"/>
                  </a:cubicBezTo>
                  <a:cubicBezTo>
                    <a:pt x="43" y="43"/>
                    <a:pt x="39" y="52"/>
                    <a:pt x="40" y="62"/>
                  </a:cubicBezTo>
                  <a:cubicBezTo>
                    <a:pt x="32" y="67"/>
                    <a:pt x="16" y="58"/>
                    <a:pt x="11" y="65"/>
                  </a:cubicBezTo>
                  <a:cubicBezTo>
                    <a:pt x="11" y="68"/>
                    <a:pt x="12" y="70"/>
                    <a:pt x="11" y="74"/>
                  </a:cubicBezTo>
                  <a:cubicBezTo>
                    <a:pt x="13" y="74"/>
                    <a:pt x="11" y="71"/>
                    <a:pt x="14" y="72"/>
                  </a:cubicBezTo>
                  <a:cubicBezTo>
                    <a:pt x="14" y="72"/>
                    <a:pt x="15" y="72"/>
                    <a:pt x="15" y="73"/>
                  </a:cubicBezTo>
                  <a:cubicBezTo>
                    <a:pt x="16" y="77"/>
                    <a:pt x="12" y="74"/>
                    <a:pt x="11" y="75"/>
                  </a:cubicBezTo>
                  <a:cubicBezTo>
                    <a:pt x="12" y="77"/>
                    <a:pt x="11" y="78"/>
                    <a:pt x="11" y="80"/>
                  </a:cubicBezTo>
                  <a:cubicBezTo>
                    <a:pt x="11" y="81"/>
                    <a:pt x="13" y="79"/>
                    <a:pt x="14" y="81"/>
                  </a:cubicBezTo>
                  <a:cubicBezTo>
                    <a:pt x="15" y="85"/>
                    <a:pt x="11" y="83"/>
                    <a:pt x="11" y="85"/>
                  </a:cubicBezTo>
                  <a:cubicBezTo>
                    <a:pt x="11" y="87"/>
                    <a:pt x="13" y="88"/>
                    <a:pt x="11" y="91"/>
                  </a:cubicBezTo>
                  <a:cubicBezTo>
                    <a:pt x="18" y="92"/>
                    <a:pt x="21" y="92"/>
                    <a:pt x="30" y="92"/>
                  </a:cubicBezTo>
                  <a:cubicBezTo>
                    <a:pt x="29" y="89"/>
                    <a:pt x="31" y="89"/>
                    <a:pt x="32" y="89"/>
                  </a:cubicBezTo>
                  <a:cubicBezTo>
                    <a:pt x="35" y="89"/>
                    <a:pt x="32" y="92"/>
                    <a:pt x="34" y="92"/>
                  </a:cubicBezTo>
                  <a:cubicBezTo>
                    <a:pt x="35" y="91"/>
                    <a:pt x="36" y="93"/>
                    <a:pt x="37" y="92"/>
                  </a:cubicBezTo>
                  <a:cubicBezTo>
                    <a:pt x="37" y="80"/>
                    <a:pt x="42" y="73"/>
                    <a:pt x="52" y="72"/>
                  </a:cubicBezTo>
                  <a:cubicBezTo>
                    <a:pt x="54" y="59"/>
                    <a:pt x="46" y="45"/>
                    <a:pt x="51" y="38"/>
                  </a:cubicBezTo>
                  <a:cubicBezTo>
                    <a:pt x="61" y="39"/>
                    <a:pt x="71" y="38"/>
                    <a:pt x="81" y="35"/>
                  </a:cubicBezTo>
                  <a:cubicBezTo>
                    <a:pt x="83" y="40"/>
                    <a:pt x="82" y="45"/>
                    <a:pt x="82" y="50"/>
                  </a:cubicBezTo>
                  <a:cubicBezTo>
                    <a:pt x="83" y="61"/>
                    <a:pt x="83" y="72"/>
                    <a:pt x="84" y="82"/>
                  </a:cubicBezTo>
                  <a:cubicBezTo>
                    <a:pt x="84" y="86"/>
                    <a:pt x="84" y="93"/>
                    <a:pt x="88" y="93"/>
                  </a:cubicBezTo>
                  <a:cubicBezTo>
                    <a:pt x="88" y="93"/>
                    <a:pt x="87" y="90"/>
                    <a:pt x="90" y="90"/>
                  </a:cubicBezTo>
                  <a:cubicBezTo>
                    <a:pt x="92" y="91"/>
                    <a:pt x="91" y="93"/>
                    <a:pt x="92" y="93"/>
                  </a:cubicBezTo>
                  <a:cubicBezTo>
                    <a:pt x="94" y="93"/>
                    <a:pt x="96" y="94"/>
                    <a:pt x="97" y="92"/>
                  </a:cubicBezTo>
                  <a:cubicBezTo>
                    <a:pt x="94" y="92"/>
                    <a:pt x="96" y="89"/>
                    <a:pt x="98" y="90"/>
                  </a:cubicBezTo>
                  <a:cubicBezTo>
                    <a:pt x="100" y="91"/>
                    <a:pt x="96" y="93"/>
                    <a:pt x="99" y="93"/>
                  </a:cubicBezTo>
                  <a:cubicBezTo>
                    <a:pt x="101" y="94"/>
                    <a:pt x="104" y="93"/>
                    <a:pt x="106" y="92"/>
                  </a:cubicBezTo>
                  <a:cubicBezTo>
                    <a:pt x="105" y="92"/>
                    <a:pt x="107" y="90"/>
                    <a:pt x="107" y="90"/>
                  </a:cubicBezTo>
                  <a:cubicBezTo>
                    <a:pt x="108" y="90"/>
                    <a:pt x="109" y="90"/>
                    <a:pt x="109" y="90"/>
                  </a:cubicBezTo>
                  <a:cubicBezTo>
                    <a:pt x="110" y="91"/>
                    <a:pt x="109" y="92"/>
                    <a:pt x="109" y="93"/>
                  </a:cubicBezTo>
                  <a:cubicBezTo>
                    <a:pt x="113" y="93"/>
                    <a:pt x="118" y="92"/>
                    <a:pt x="120" y="93"/>
                  </a:cubicBezTo>
                  <a:cubicBezTo>
                    <a:pt x="120" y="91"/>
                    <a:pt x="119" y="90"/>
                    <a:pt x="121" y="89"/>
                  </a:cubicBezTo>
                  <a:cubicBezTo>
                    <a:pt x="123" y="89"/>
                    <a:pt x="124" y="91"/>
                    <a:pt x="123" y="92"/>
                  </a:cubicBezTo>
                  <a:cubicBezTo>
                    <a:pt x="124" y="92"/>
                    <a:pt x="127" y="93"/>
                    <a:pt x="128" y="92"/>
                  </a:cubicBezTo>
                  <a:cubicBezTo>
                    <a:pt x="127" y="92"/>
                    <a:pt x="127" y="89"/>
                    <a:pt x="128" y="90"/>
                  </a:cubicBezTo>
                  <a:cubicBezTo>
                    <a:pt x="129" y="90"/>
                    <a:pt x="129" y="89"/>
                    <a:pt x="130" y="89"/>
                  </a:cubicBezTo>
                  <a:cubicBezTo>
                    <a:pt x="131" y="92"/>
                    <a:pt x="135" y="93"/>
                    <a:pt x="139" y="91"/>
                  </a:cubicBezTo>
                  <a:cubicBezTo>
                    <a:pt x="137" y="92"/>
                    <a:pt x="139" y="89"/>
                    <a:pt x="139" y="89"/>
                  </a:cubicBezTo>
                  <a:cubicBezTo>
                    <a:pt x="144" y="87"/>
                    <a:pt x="140" y="92"/>
                    <a:pt x="142" y="92"/>
                  </a:cubicBezTo>
                  <a:cubicBezTo>
                    <a:pt x="152" y="92"/>
                    <a:pt x="157" y="92"/>
                    <a:pt x="164" y="92"/>
                  </a:cubicBezTo>
                  <a:cubicBezTo>
                    <a:pt x="164" y="90"/>
                    <a:pt x="164" y="89"/>
                    <a:pt x="166" y="89"/>
                  </a:cubicBezTo>
                  <a:cubicBezTo>
                    <a:pt x="167" y="89"/>
                    <a:pt x="167" y="90"/>
                    <a:pt x="167" y="92"/>
                  </a:cubicBezTo>
                  <a:cubicBezTo>
                    <a:pt x="171" y="92"/>
                    <a:pt x="174" y="92"/>
                    <a:pt x="176" y="90"/>
                  </a:cubicBezTo>
                  <a:cubicBezTo>
                    <a:pt x="178" y="93"/>
                    <a:pt x="186" y="92"/>
                    <a:pt x="189" y="92"/>
                  </a:cubicBezTo>
                  <a:cubicBezTo>
                    <a:pt x="189" y="88"/>
                    <a:pt x="190" y="81"/>
                    <a:pt x="190" y="76"/>
                  </a:cubicBezTo>
                  <a:cubicBezTo>
                    <a:pt x="189" y="67"/>
                    <a:pt x="185" y="43"/>
                    <a:pt x="191" y="39"/>
                  </a:cubicBezTo>
                  <a:cubicBezTo>
                    <a:pt x="194" y="37"/>
                    <a:pt x="203" y="40"/>
                    <a:pt x="209" y="39"/>
                  </a:cubicBezTo>
                  <a:cubicBezTo>
                    <a:pt x="213" y="38"/>
                    <a:pt x="215" y="37"/>
                    <a:pt x="219" y="37"/>
                  </a:cubicBezTo>
                  <a:cubicBezTo>
                    <a:pt x="219" y="38"/>
                    <a:pt x="220" y="37"/>
                    <a:pt x="220" y="38"/>
                  </a:cubicBezTo>
                  <a:cubicBezTo>
                    <a:pt x="220" y="49"/>
                    <a:pt x="223" y="62"/>
                    <a:pt x="223" y="72"/>
                  </a:cubicBezTo>
                  <a:cubicBezTo>
                    <a:pt x="234" y="73"/>
                    <a:pt x="238" y="82"/>
                    <a:pt x="238" y="92"/>
                  </a:cubicBezTo>
                  <a:cubicBezTo>
                    <a:pt x="243" y="91"/>
                    <a:pt x="249" y="93"/>
                    <a:pt x="253" y="91"/>
                  </a:cubicBezTo>
                  <a:cubicBezTo>
                    <a:pt x="251" y="90"/>
                    <a:pt x="254" y="90"/>
                    <a:pt x="253" y="88"/>
                  </a:cubicBezTo>
                  <a:cubicBezTo>
                    <a:pt x="253" y="87"/>
                    <a:pt x="250" y="88"/>
                    <a:pt x="250" y="86"/>
                  </a:cubicBezTo>
                  <a:cubicBezTo>
                    <a:pt x="251" y="85"/>
                    <a:pt x="252" y="83"/>
                    <a:pt x="254" y="85"/>
                  </a:cubicBezTo>
                  <a:cubicBezTo>
                    <a:pt x="255" y="80"/>
                    <a:pt x="251" y="80"/>
                    <a:pt x="250" y="78"/>
                  </a:cubicBezTo>
                  <a:cubicBezTo>
                    <a:pt x="251" y="77"/>
                    <a:pt x="251" y="76"/>
                    <a:pt x="253" y="76"/>
                  </a:cubicBezTo>
                  <a:cubicBezTo>
                    <a:pt x="255" y="76"/>
                    <a:pt x="253" y="80"/>
                    <a:pt x="255" y="80"/>
                  </a:cubicBezTo>
                  <a:cubicBezTo>
                    <a:pt x="256" y="74"/>
                    <a:pt x="253" y="66"/>
                    <a:pt x="255" y="63"/>
                  </a:cubicBezTo>
                  <a:cubicBezTo>
                    <a:pt x="251" y="62"/>
                    <a:pt x="253" y="66"/>
                    <a:pt x="250" y="66"/>
                  </a:cubicBezTo>
                  <a:cubicBezTo>
                    <a:pt x="248" y="66"/>
                    <a:pt x="249" y="63"/>
                    <a:pt x="247" y="63"/>
                  </a:cubicBezTo>
                  <a:cubicBezTo>
                    <a:pt x="243" y="64"/>
                    <a:pt x="239" y="64"/>
                    <a:pt x="235" y="65"/>
                  </a:cubicBezTo>
                  <a:cubicBezTo>
                    <a:pt x="234" y="65"/>
                    <a:pt x="236" y="68"/>
                    <a:pt x="235" y="68"/>
                  </a:cubicBezTo>
                  <a:cubicBezTo>
                    <a:pt x="234" y="68"/>
                    <a:pt x="233" y="68"/>
                    <a:pt x="232" y="68"/>
                  </a:cubicBezTo>
                  <a:cubicBezTo>
                    <a:pt x="231" y="67"/>
                    <a:pt x="232" y="66"/>
                    <a:pt x="232" y="64"/>
                  </a:cubicBezTo>
                  <a:cubicBezTo>
                    <a:pt x="230" y="65"/>
                    <a:pt x="229" y="64"/>
                    <a:pt x="229" y="63"/>
                  </a:cubicBezTo>
                  <a:cubicBezTo>
                    <a:pt x="228" y="53"/>
                    <a:pt x="228" y="47"/>
                    <a:pt x="227" y="38"/>
                  </a:cubicBezTo>
                  <a:cubicBezTo>
                    <a:pt x="233" y="36"/>
                    <a:pt x="242" y="38"/>
                    <a:pt x="248" y="37"/>
                  </a:cubicBezTo>
                  <a:cubicBezTo>
                    <a:pt x="247" y="37"/>
                    <a:pt x="247" y="34"/>
                    <a:pt x="248" y="34"/>
                  </a:cubicBezTo>
                  <a:cubicBezTo>
                    <a:pt x="248" y="34"/>
                    <a:pt x="248" y="33"/>
                    <a:pt x="249" y="33"/>
                  </a:cubicBezTo>
                  <a:cubicBezTo>
                    <a:pt x="251" y="34"/>
                    <a:pt x="251" y="35"/>
                    <a:pt x="250" y="37"/>
                  </a:cubicBezTo>
                  <a:cubicBezTo>
                    <a:pt x="252" y="37"/>
                    <a:pt x="254" y="37"/>
                    <a:pt x="255" y="38"/>
                  </a:cubicBezTo>
                  <a:cubicBezTo>
                    <a:pt x="255" y="35"/>
                    <a:pt x="251" y="38"/>
                    <a:pt x="251" y="35"/>
                  </a:cubicBezTo>
                  <a:cubicBezTo>
                    <a:pt x="252" y="35"/>
                    <a:pt x="252" y="34"/>
                    <a:pt x="252" y="34"/>
                  </a:cubicBezTo>
                  <a:cubicBezTo>
                    <a:pt x="254" y="33"/>
                    <a:pt x="253" y="35"/>
                    <a:pt x="255" y="34"/>
                  </a:cubicBezTo>
                  <a:cubicBezTo>
                    <a:pt x="256" y="30"/>
                    <a:pt x="251" y="34"/>
                    <a:pt x="251" y="30"/>
                  </a:cubicBezTo>
                  <a:cubicBezTo>
                    <a:pt x="251" y="28"/>
                    <a:pt x="254" y="30"/>
                    <a:pt x="254" y="28"/>
                  </a:cubicBezTo>
                  <a:cubicBezTo>
                    <a:pt x="253" y="28"/>
                    <a:pt x="254" y="27"/>
                    <a:pt x="254" y="26"/>
                  </a:cubicBezTo>
                  <a:cubicBezTo>
                    <a:pt x="252" y="27"/>
                    <a:pt x="248" y="27"/>
                    <a:pt x="249" y="23"/>
                  </a:cubicBezTo>
                  <a:cubicBezTo>
                    <a:pt x="249" y="23"/>
                    <a:pt x="250" y="23"/>
                    <a:pt x="250" y="23"/>
                  </a:cubicBezTo>
                  <a:cubicBezTo>
                    <a:pt x="252" y="23"/>
                    <a:pt x="252" y="25"/>
                    <a:pt x="253" y="26"/>
                  </a:cubicBezTo>
                  <a:cubicBezTo>
                    <a:pt x="253" y="23"/>
                    <a:pt x="252" y="21"/>
                    <a:pt x="251" y="20"/>
                  </a:cubicBezTo>
                  <a:cubicBezTo>
                    <a:pt x="251" y="22"/>
                    <a:pt x="248" y="20"/>
                    <a:pt x="248" y="19"/>
                  </a:cubicBezTo>
                  <a:cubicBezTo>
                    <a:pt x="247" y="17"/>
                    <a:pt x="249" y="17"/>
                    <a:pt x="249" y="16"/>
                  </a:cubicBezTo>
                  <a:cubicBezTo>
                    <a:pt x="247" y="15"/>
                    <a:pt x="245" y="12"/>
                    <a:pt x="242" y="11"/>
                  </a:cubicBezTo>
                  <a:cubicBezTo>
                    <a:pt x="240" y="12"/>
                    <a:pt x="241" y="14"/>
                    <a:pt x="238" y="13"/>
                  </a:cubicBezTo>
                  <a:cubicBezTo>
                    <a:pt x="237" y="12"/>
                    <a:pt x="238" y="12"/>
                    <a:pt x="238" y="10"/>
                  </a:cubicBezTo>
                  <a:cubicBezTo>
                    <a:pt x="236" y="10"/>
                    <a:pt x="234" y="10"/>
                    <a:pt x="233" y="9"/>
                  </a:cubicBezTo>
                  <a:cubicBezTo>
                    <a:pt x="232" y="10"/>
                    <a:pt x="231" y="11"/>
                    <a:pt x="230" y="11"/>
                  </a:cubicBezTo>
                  <a:cubicBezTo>
                    <a:pt x="229" y="11"/>
                    <a:pt x="229" y="9"/>
                    <a:pt x="229" y="8"/>
                  </a:cubicBezTo>
                  <a:cubicBezTo>
                    <a:pt x="225" y="9"/>
                    <a:pt x="223" y="7"/>
                    <a:pt x="220" y="9"/>
                  </a:cubicBezTo>
                  <a:cubicBezTo>
                    <a:pt x="196" y="3"/>
                    <a:pt x="168" y="4"/>
                    <a:pt x="143" y="4"/>
                  </a:cubicBezTo>
                  <a:cubicBezTo>
                    <a:pt x="136" y="4"/>
                    <a:pt x="130" y="6"/>
                    <a:pt x="123" y="6"/>
                  </a:cubicBezTo>
                  <a:cubicBezTo>
                    <a:pt x="102" y="5"/>
                    <a:pt x="85" y="5"/>
                    <a:pt x="62" y="8"/>
                  </a:cubicBezTo>
                  <a:cubicBezTo>
                    <a:pt x="62" y="10"/>
                    <a:pt x="62" y="10"/>
                    <a:pt x="61" y="10"/>
                  </a:cubicBezTo>
                  <a:cubicBezTo>
                    <a:pt x="59" y="7"/>
                    <a:pt x="50" y="8"/>
                    <a:pt x="46" y="9"/>
                  </a:cubicBezTo>
                  <a:cubicBezTo>
                    <a:pt x="44" y="9"/>
                    <a:pt x="48" y="10"/>
                    <a:pt x="47" y="12"/>
                  </a:cubicBezTo>
                  <a:cubicBezTo>
                    <a:pt x="46" y="12"/>
                    <a:pt x="45" y="12"/>
                    <a:pt x="44" y="12"/>
                  </a:cubicBezTo>
                  <a:cubicBezTo>
                    <a:pt x="43" y="12"/>
                    <a:pt x="43" y="9"/>
                    <a:pt x="42" y="9"/>
                  </a:cubicBezTo>
                  <a:cubicBezTo>
                    <a:pt x="35" y="11"/>
                    <a:pt x="31" y="12"/>
                    <a:pt x="25" y="15"/>
                  </a:cubicBezTo>
                  <a:cubicBezTo>
                    <a:pt x="26" y="17"/>
                    <a:pt x="26" y="18"/>
                    <a:pt x="24" y="19"/>
                  </a:cubicBezTo>
                  <a:cubicBezTo>
                    <a:pt x="23" y="18"/>
                    <a:pt x="21" y="18"/>
                    <a:pt x="21" y="20"/>
                  </a:cubicBezTo>
                  <a:cubicBezTo>
                    <a:pt x="22" y="19"/>
                    <a:pt x="23" y="20"/>
                    <a:pt x="23" y="22"/>
                  </a:cubicBezTo>
                  <a:cubicBezTo>
                    <a:pt x="23" y="22"/>
                    <a:pt x="23" y="22"/>
                    <a:pt x="23" y="23"/>
                  </a:cubicBezTo>
                  <a:cubicBezTo>
                    <a:pt x="21" y="23"/>
                    <a:pt x="19" y="23"/>
                    <a:pt x="20" y="21"/>
                  </a:cubicBezTo>
                  <a:cubicBezTo>
                    <a:pt x="20" y="21"/>
                    <a:pt x="20" y="20"/>
                    <a:pt x="20" y="20"/>
                  </a:cubicBezTo>
                  <a:cubicBezTo>
                    <a:pt x="19" y="21"/>
                    <a:pt x="17" y="22"/>
                    <a:pt x="17" y="23"/>
                  </a:cubicBezTo>
                  <a:close/>
                  <a:moveTo>
                    <a:pt x="11" y="58"/>
                  </a:moveTo>
                  <a:cubicBezTo>
                    <a:pt x="21" y="58"/>
                    <a:pt x="28" y="59"/>
                    <a:pt x="35" y="60"/>
                  </a:cubicBezTo>
                  <a:cubicBezTo>
                    <a:pt x="36" y="51"/>
                    <a:pt x="35" y="47"/>
                    <a:pt x="36" y="39"/>
                  </a:cubicBezTo>
                  <a:cubicBezTo>
                    <a:pt x="29" y="40"/>
                    <a:pt x="21" y="39"/>
                    <a:pt x="12" y="39"/>
                  </a:cubicBezTo>
                  <a:cubicBezTo>
                    <a:pt x="12" y="46"/>
                    <a:pt x="12" y="52"/>
                    <a:pt x="11" y="58"/>
                  </a:cubicBezTo>
                  <a:close/>
                  <a:moveTo>
                    <a:pt x="232" y="41"/>
                  </a:moveTo>
                  <a:cubicBezTo>
                    <a:pt x="232" y="49"/>
                    <a:pt x="232" y="56"/>
                    <a:pt x="233" y="61"/>
                  </a:cubicBezTo>
                  <a:cubicBezTo>
                    <a:pt x="241" y="61"/>
                    <a:pt x="250" y="60"/>
                    <a:pt x="256" y="59"/>
                  </a:cubicBezTo>
                  <a:cubicBezTo>
                    <a:pt x="256" y="54"/>
                    <a:pt x="255" y="48"/>
                    <a:pt x="255" y="41"/>
                  </a:cubicBezTo>
                  <a:cubicBezTo>
                    <a:pt x="248" y="39"/>
                    <a:pt x="238" y="42"/>
                    <a:pt x="232" y="41"/>
                  </a:cubicBezTo>
                  <a:close/>
                  <a:moveTo>
                    <a:pt x="69" y="42"/>
                  </a:moveTo>
                  <a:cubicBezTo>
                    <a:pt x="69" y="63"/>
                    <a:pt x="70" y="75"/>
                    <a:pt x="71" y="93"/>
                  </a:cubicBezTo>
                  <a:cubicBezTo>
                    <a:pt x="75" y="93"/>
                    <a:pt x="78" y="92"/>
                    <a:pt x="81" y="93"/>
                  </a:cubicBezTo>
                  <a:cubicBezTo>
                    <a:pt x="81" y="75"/>
                    <a:pt x="78" y="60"/>
                    <a:pt x="79" y="41"/>
                  </a:cubicBezTo>
                  <a:cubicBezTo>
                    <a:pt x="75" y="42"/>
                    <a:pt x="73" y="43"/>
                    <a:pt x="69" y="42"/>
                  </a:cubicBezTo>
                  <a:close/>
                  <a:moveTo>
                    <a:pt x="207" y="43"/>
                  </a:moveTo>
                  <a:cubicBezTo>
                    <a:pt x="206" y="55"/>
                    <a:pt x="206" y="67"/>
                    <a:pt x="207" y="80"/>
                  </a:cubicBezTo>
                  <a:cubicBezTo>
                    <a:pt x="210" y="76"/>
                    <a:pt x="214" y="73"/>
                    <a:pt x="220" y="73"/>
                  </a:cubicBezTo>
                  <a:cubicBezTo>
                    <a:pt x="220" y="61"/>
                    <a:pt x="216" y="51"/>
                    <a:pt x="217" y="41"/>
                  </a:cubicBezTo>
                  <a:cubicBezTo>
                    <a:pt x="212" y="41"/>
                    <a:pt x="212" y="42"/>
                    <a:pt x="207" y="43"/>
                  </a:cubicBezTo>
                  <a:close/>
                  <a:moveTo>
                    <a:pt x="53" y="43"/>
                  </a:moveTo>
                  <a:cubicBezTo>
                    <a:pt x="54" y="52"/>
                    <a:pt x="55" y="61"/>
                    <a:pt x="55" y="72"/>
                  </a:cubicBezTo>
                  <a:cubicBezTo>
                    <a:pt x="60" y="73"/>
                    <a:pt x="64" y="75"/>
                    <a:pt x="67" y="79"/>
                  </a:cubicBezTo>
                  <a:cubicBezTo>
                    <a:pt x="67" y="67"/>
                    <a:pt x="65" y="53"/>
                    <a:pt x="65" y="42"/>
                  </a:cubicBezTo>
                  <a:cubicBezTo>
                    <a:pt x="61" y="42"/>
                    <a:pt x="58" y="43"/>
                    <a:pt x="53" y="43"/>
                  </a:cubicBezTo>
                  <a:close/>
                  <a:moveTo>
                    <a:pt x="192" y="44"/>
                  </a:moveTo>
                  <a:cubicBezTo>
                    <a:pt x="190" y="61"/>
                    <a:pt x="194" y="76"/>
                    <a:pt x="193" y="92"/>
                  </a:cubicBezTo>
                  <a:cubicBezTo>
                    <a:pt x="196" y="92"/>
                    <a:pt x="199" y="92"/>
                    <a:pt x="202" y="92"/>
                  </a:cubicBezTo>
                  <a:cubicBezTo>
                    <a:pt x="205" y="78"/>
                    <a:pt x="203" y="58"/>
                    <a:pt x="203" y="43"/>
                  </a:cubicBezTo>
                  <a:cubicBezTo>
                    <a:pt x="199" y="43"/>
                    <a:pt x="194" y="43"/>
                    <a:pt x="192" y="44"/>
                  </a:cubicBezTo>
                  <a:close/>
                  <a:moveTo>
                    <a:pt x="5" y="83"/>
                  </a:moveTo>
                  <a:cubicBezTo>
                    <a:pt x="8" y="84"/>
                    <a:pt x="8" y="81"/>
                    <a:pt x="7" y="78"/>
                  </a:cubicBezTo>
                  <a:cubicBezTo>
                    <a:pt x="6" y="78"/>
                    <a:pt x="6" y="77"/>
                    <a:pt x="5" y="78"/>
                  </a:cubicBezTo>
                  <a:cubicBezTo>
                    <a:pt x="5" y="79"/>
                    <a:pt x="5" y="81"/>
                    <a:pt x="5" y="83"/>
                  </a:cubicBezTo>
                  <a:close/>
                  <a:moveTo>
                    <a:pt x="220" y="81"/>
                  </a:moveTo>
                  <a:cubicBezTo>
                    <a:pt x="219" y="80"/>
                    <a:pt x="220" y="79"/>
                    <a:pt x="220" y="78"/>
                  </a:cubicBezTo>
                  <a:cubicBezTo>
                    <a:pt x="220" y="78"/>
                    <a:pt x="219" y="78"/>
                    <a:pt x="219" y="78"/>
                  </a:cubicBezTo>
                  <a:cubicBezTo>
                    <a:pt x="219" y="79"/>
                    <a:pt x="219" y="81"/>
                    <a:pt x="220" y="81"/>
                  </a:cubicBezTo>
                  <a:close/>
                  <a:moveTo>
                    <a:pt x="257" y="85"/>
                  </a:moveTo>
                  <a:cubicBezTo>
                    <a:pt x="259" y="85"/>
                    <a:pt x="260" y="85"/>
                    <a:pt x="261" y="84"/>
                  </a:cubicBezTo>
                  <a:cubicBezTo>
                    <a:pt x="261" y="82"/>
                    <a:pt x="262" y="81"/>
                    <a:pt x="262" y="79"/>
                  </a:cubicBezTo>
                  <a:cubicBezTo>
                    <a:pt x="261" y="79"/>
                    <a:pt x="259" y="79"/>
                    <a:pt x="258" y="79"/>
                  </a:cubicBezTo>
                  <a:cubicBezTo>
                    <a:pt x="258" y="81"/>
                    <a:pt x="257" y="83"/>
                    <a:pt x="257" y="85"/>
                  </a:cubicBezTo>
                  <a:close/>
                  <a:moveTo>
                    <a:pt x="210" y="85"/>
                  </a:moveTo>
                  <a:cubicBezTo>
                    <a:pt x="210" y="84"/>
                    <a:pt x="212" y="86"/>
                    <a:pt x="213" y="86"/>
                  </a:cubicBezTo>
                  <a:cubicBezTo>
                    <a:pt x="212" y="85"/>
                    <a:pt x="211" y="83"/>
                    <a:pt x="210" y="82"/>
                  </a:cubicBezTo>
                  <a:cubicBezTo>
                    <a:pt x="211" y="83"/>
                    <a:pt x="209" y="85"/>
                    <a:pt x="210" y="85"/>
                  </a:cubicBezTo>
                  <a:close/>
                  <a:moveTo>
                    <a:pt x="65" y="87"/>
                  </a:moveTo>
                  <a:cubicBezTo>
                    <a:pt x="65" y="86"/>
                    <a:pt x="65" y="85"/>
                    <a:pt x="64" y="84"/>
                  </a:cubicBezTo>
                  <a:cubicBezTo>
                    <a:pt x="64" y="85"/>
                    <a:pt x="63" y="88"/>
                    <a:pt x="65" y="87"/>
                  </a:cubicBezTo>
                  <a:close/>
                  <a:moveTo>
                    <a:pt x="51" y="91"/>
                  </a:moveTo>
                  <a:cubicBezTo>
                    <a:pt x="53" y="91"/>
                    <a:pt x="53" y="91"/>
                    <a:pt x="56" y="90"/>
                  </a:cubicBezTo>
                  <a:cubicBezTo>
                    <a:pt x="55" y="89"/>
                    <a:pt x="55" y="88"/>
                    <a:pt x="55" y="86"/>
                  </a:cubicBezTo>
                  <a:cubicBezTo>
                    <a:pt x="52" y="84"/>
                    <a:pt x="49" y="88"/>
                    <a:pt x="51" y="91"/>
                  </a:cubicBezTo>
                  <a:close/>
                  <a:moveTo>
                    <a:pt x="42" y="88"/>
                  </a:moveTo>
                  <a:cubicBezTo>
                    <a:pt x="42" y="88"/>
                    <a:pt x="41" y="91"/>
                    <a:pt x="42" y="91"/>
                  </a:cubicBezTo>
                  <a:cubicBezTo>
                    <a:pt x="43" y="90"/>
                    <a:pt x="44" y="88"/>
                    <a:pt x="46" y="90"/>
                  </a:cubicBezTo>
                  <a:cubicBezTo>
                    <a:pt x="46" y="89"/>
                    <a:pt x="47" y="88"/>
                    <a:pt x="46" y="87"/>
                  </a:cubicBezTo>
                  <a:cubicBezTo>
                    <a:pt x="46" y="88"/>
                    <a:pt x="43" y="88"/>
                    <a:pt x="42" y="88"/>
                  </a:cubicBezTo>
                  <a:close/>
                  <a:moveTo>
                    <a:pt x="224" y="91"/>
                  </a:moveTo>
                  <a:cubicBezTo>
                    <a:pt x="224" y="88"/>
                    <a:pt x="221" y="88"/>
                    <a:pt x="218" y="87"/>
                  </a:cubicBezTo>
                  <a:cubicBezTo>
                    <a:pt x="215" y="92"/>
                    <a:pt x="221" y="94"/>
                    <a:pt x="224" y="91"/>
                  </a:cubicBezTo>
                  <a:close/>
                  <a:moveTo>
                    <a:pt x="64" y="93"/>
                  </a:moveTo>
                  <a:cubicBezTo>
                    <a:pt x="65" y="92"/>
                    <a:pt x="64" y="90"/>
                    <a:pt x="63" y="90"/>
                  </a:cubicBezTo>
                  <a:cubicBezTo>
                    <a:pt x="62" y="91"/>
                    <a:pt x="63" y="93"/>
                    <a:pt x="64" y="93"/>
                  </a:cubicBezTo>
                  <a:close/>
                  <a:moveTo>
                    <a:pt x="46" y="99"/>
                  </a:moveTo>
                  <a:cubicBezTo>
                    <a:pt x="47" y="99"/>
                    <a:pt x="49" y="96"/>
                    <a:pt x="48" y="96"/>
                  </a:cubicBezTo>
                  <a:cubicBezTo>
                    <a:pt x="48" y="97"/>
                    <a:pt x="46" y="97"/>
                    <a:pt x="46" y="99"/>
                  </a:cubicBezTo>
                  <a:close/>
                  <a:moveTo>
                    <a:pt x="212" y="102"/>
                  </a:moveTo>
                  <a:cubicBezTo>
                    <a:pt x="212" y="102"/>
                    <a:pt x="212" y="101"/>
                    <a:pt x="213" y="101"/>
                  </a:cubicBezTo>
                  <a:cubicBezTo>
                    <a:pt x="210" y="100"/>
                    <a:pt x="210" y="97"/>
                    <a:pt x="207" y="96"/>
                  </a:cubicBezTo>
                  <a:cubicBezTo>
                    <a:pt x="208" y="99"/>
                    <a:pt x="210" y="101"/>
                    <a:pt x="212" y="102"/>
                  </a:cubicBezTo>
                  <a:close/>
                  <a:moveTo>
                    <a:pt x="55" y="101"/>
                  </a:moveTo>
                  <a:cubicBezTo>
                    <a:pt x="54" y="99"/>
                    <a:pt x="54" y="98"/>
                    <a:pt x="53" y="97"/>
                  </a:cubicBezTo>
                  <a:cubicBezTo>
                    <a:pt x="54" y="98"/>
                    <a:pt x="53" y="101"/>
                    <a:pt x="55" y="101"/>
                  </a:cubicBezTo>
                  <a:close/>
                  <a:moveTo>
                    <a:pt x="216" y="104"/>
                  </a:moveTo>
                  <a:cubicBezTo>
                    <a:pt x="217" y="103"/>
                    <a:pt x="219" y="100"/>
                    <a:pt x="218" y="99"/>
                  </a:cubicBezTo>
                  <a:cubicBezTo>
                    <a:pt x="216" y="100"/>
                    <a:pt x="213" y="103"/>
                    <a:pt x="216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" name="Freeform 421"/>
            <p:cNvSpPr/>
            <p:nvPr/>
          </p:nvSpPr>
          <p:spPr bwMode="auto">
            <a:xfrm>
              <a:off x="4611645" y="584737"/>
              <a:ext cx="68058" cy="36647"/>
            </a:xfrm>
            <a:custGeom>
              <a:avLst/>
              <a:gdLst>
                <a:gd name="T0" fmla="*/ 11 w 11"/>
                <a:gd name="T1" fmla="*/ 2 h 6"/>
                <a:gd name="T2" fmla="*/ 10 w 11"/>
                <a:gd name="T3" fmla="*/ 3 h 6"/>
                <a:gd name="T4" fmla="*/ 0 w 11"/>
                <a:gd name="T5" fmla="*/ 5 h 6"/>
                <a:gd name="T6" fmla="*/ 11 w 11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11" y="2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6" y="5"/>
                    <a:pt x="4" y="6"/>
                    <a:pt x="0" y="5"/>
                  </a:cubicBezTo>
                  <a:cubicBezTo>
                    <a:pt x="0" y="0"/>
                    <a:pt x="8" y="1"/>
                    <a:pt x="1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" name="Freeform 422"/>
            <p:cNvSpPr/>
            <p:nvPr/>
          </p:nvSpPr>
          <p:spPr bwMode="auto">
            <a:xfrm>
              <a:off x="5111613" y="815088"/>
              <a:ext cx="57588" cy="81147"/>
            </a:xfrm>
            <a:custGeom>
              <a:avLst/>
              <a:gdLst>
                <a:gd name="T0" fmla="*/ 2 w 9"/>
                <a:gd name="T1" fmla="*/ 0 h 13"/>
                <a:gd name="T2" fmla="*/ 9 w 9"/>
                <a:gd name="T3" fmla="*/ 11 h 13"/>
                <a:gd name="T4" fmla="*/ 7 w 9"/>
                <a:gd name="T5" fmla="*/ 13 h 13"/>
                <a:gd name="T6" fmla="*/ 0 w 9"/>
                <a:gd name="T7" fmla="*/ 2 h 13"/>
                <a:gd name="T8" fmla="*/ 2 w 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2" y="0"/>
                  </a:moveTo>
                  <a:cubicBezTo>
                    <a:pt x="5" y="4"/>
                    <a:pt x="8" y="7"/>
                    <a:pt x="9" y="11"/>
                  </a:cubicBezTo>
                  <a:cubicBezTo>
                    <a:pt x="8" y="11"/>
                    <a:pt x="8" y="12"/>
                    <a:pt x="7" y="13"/>
                  </a:cubicBezTo>
                  <a:cubicBezTo>
                    <a:pt x="3" y="10"/>
                    <a:pt x="3" y="5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" name="Freeform 423"/>
            <p:cNvSpPr/>
            <p:nvPr/>
          </p:nvSpPr>
          <p:spPr bwMode="auto">
            <a:xfrm>
              <a:off x="4561911" y="642324"/>
              <a:ext cx="167528" cy="78529"/>
            </a:xfrm>
            <a:custGeom>
              <a:avLst/>
              <a:gdLst>
                <a:gd name="T0" fmla="*/ 27 w 27"/>
                <a:gd name="T1" fmla="*/ 8 h 13"/>
                <a:gd name="T2" fmla="*/ 19 w 27"/>
                <a:gd name="T3" fmla="*/ 8 h 13"/>
                <a:gd name="T4" fmla="*/ 0 w 27"/>
                <a:gd name="T5" fmla="*/ 13 h 13"/>
                <a:gd name="T6" fmla="*/ 27 w 27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3">
                  <a:moveTo>
                    <a:pt x="27" y="8"/>
                  </a:moveTo>
                  <a:cubicBezTo>
                    <a:pt x="24" y="10"/>
                    <a:pt x="22" y="8"/>
                    <a:pt x="19" y="8"/>
                  </a:cubicBezTo>
                  <a:cubicBezTo>
                    <a:pt x="13" y="7"/>
                    <a:pt x="7" y="13"/>
                    <a:pt x="0" y="13"/>
                  </a:cubicBezTo>
                  <a:cubicBezTo>
                    <a:pt x="0" y="8"/>
                    <a:pt x="23" y="0"/>
                    <a:pt x="2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" name="Freeform 424"/>
            <p:cNvSpPr/>
            <p:nvPr/>
          </p:nvSpPr>
          <p:spPr bwMode="auto">
            <a:xfrm>
              <a:off x="5038320" y="833412"/>
              <a:ext cx="104705" cy="154441"/>
            </a:xfrm>
            <a:custGeom>
              <a:avLst/>
              <a:gdLst>
                <a:gd name="T0" fmla="*/ 17 w 17"/>
                <a:gd name="T1" fmla="*/ 25 h 25"/>
                <a:gd name="T2" fmla="*/ 12 w 17"/>
                <a:gd name="T3" fmla="*/ 16 h 25"/>
                <a:gd name="T4" fmla="*/ 0 w 17"/>
                <a:gd name="T5" fmla="*/ 1 h 25"/>
                <a:gd name="T6" fmla="*/ 1 w 17"/>
                <a:gd name="T7" fmla="*/ 0 h 25"/>
                <a:gd name="T8" fmla="*/ 17 w 17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5">
                  <a:moveTo>
                    <a:pt x="17" y="25"/>
                  </a:moveTo>
                  <a:cubicBezTo>
                    <a:pt x="13" y="24"/>
                    <a:pt x="14" y="19"/>
                    <a:pt x="12" y="16"/>
                  </a:cubicBezTo>
                  <a:cubicBezTo>
                    <a:pt x="10" y="10"/>
                    <a:pt x="4" y="6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1" y="5"/>
                    <a:pt x="17" y="15"/>
                    <a:pt x="1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" name="Freeform 425"/>
            <p:cNvSpPr>
              <a:spLocks noEditPoints="1"/>
            </p:cNvSpPr>
            <p:nvPr/>
          </p:nvSpPr>
          <p:spPr bwMode="auto">
            <a:xfrm>
              <a:off x="4313235" y="815088"/>
              <a:ext cx="756496" cy="774819"/>
            </a:xfrm>
            <a:custGeom>
              <a:avLst/>
              <a:gdLst>
                <a:gd name="T0" fmla="*/ 92 w 122"/>
                <a:gd name="T1" fmla="*/ 125 h 125"/>
                <a:gd name="T2" fmla="*/ 6 w 122"/>
                <a:gd name="T3" fmla="*/ 94 h 125"/>
                <a:gd name="T4" fmla="*/ 5 w 122"/>
                <a:gd name="T5" fmla="*/ 89 h 125"/>
                <a:gd name="T6" fmla="*/ 0 w 122"/>
                <a:gd name="T7" fmla="*/ 90 h 125"/>
                <a:gd name="T8" fmla="*/ 58 w 122"/>
                <a:gd name="T9" fmla="*/ 2 h 125"/>
                <a:gd name="T10" fmla="*/ 117 w 122"/>
                <a:gd name="T11" fmla="*/ 36 h 125"/>
                <a:gd name="T12" fmla="*/ 103 w 122"/>
                <a:gd name="T13" fmla="*/ 100 h 125"/>
                <a:gd name="T14" fmla="*/ 97 w 122"/>
                <a:gd name="T15" fmla="*/ 118 h 125"/>
                <a:gd name="T16" fmla="*/ 92 w 122"/>
                <a:gd name="T17" fmla="*/ 125 h 125"/>
                <a:gd name="T18" fmla="*/ 72 w 122"/>
                <a:gd name="T19" fmla="*/ 116 h 125"/>
                <a:gd name="T20" fmla="*/ 78 w 122"/>
                <a:gd name="T21" fmla="*/ 118 h 125"/>
                <a:gd name="T22" fmla="*/ 78 w 122"/>
                <a:gd name="T23" fmla="*/ 115 h 125"/>
                <a:gd name="T24" fmla="*/ 80 w 122"/>
                <a:gd name="T25" fmla="*/ 115 h 125"/>
                <a:gd name="T26" fmla="*/ 80 w 122"/>
                <a:gd name="T27" fmla="*/ 119 h 125"/>
                <a:gd name="T28" fmla="*/ 86 w 122"/>
                <a:gd name="T29" fmla="*/ 121 h 125"/>
                <a:gd name="T30" fmla="*/ 88 w 122"/>
                <a:gd name="T31" fmla="*/ 118 h 125"/>
                <a:gd name="T32" fmla="*/ 90 w 122"/>
                <a:gd name="T33" fmla="*/ 119 h 125"/>
                <a:gd name="T34" fmla="*/ 88 w 122"/>
                <a:gd name="T35" fmla="*/ 122 h 125"/>
                <a:gd name="T36" fmla="*/ 91 w 122"/>
                <a:gd name="T37" fmla="*/ 122 h 125"/>
                <a:gd name="T38" fmla="*/ 91 w 122"/>
                <a:gd name="T39" fmla="*/ 118 h 125"/>
                <a:gd name="T40" fmla="*/ 94 w 122"/>
                <a:gd name="T41" fmla="*/ 117 h 125"/>
                <a:gd name="T42" fmla="*/ 95 w 122"/>
                <a:gd name="T43" fmla="*/ 113 h 125"/>
                <a:gd name="T44" fmla="*/ 93 w 122"/>
                <a:gd name="T45" fmla="*/ 110 h 125"/>
                <a:gd name="T46" fmla="*/ 96 w 122"/>
                <a:gd name="T47" fmla="*/ 111 h 125"/>
                <a:gd name="T48" fmla="*/ 95 w 122"/>
                <a:gd name="T49" fmla="*/ 106 h 125"/>
                <a:gd name="T50" fmla="*/ 99 w 122"/>
                <a:gd name="T51" fmla="*/ 104 h 125"/>
                <a:gd name="T52" fmla="*/ 97 w 122"/>
                <a:gd name="T53" fmla="*/ 101 h 125"/>
                <a:gd name="T54" fmla="*/ 100 w 122"/>
                <a:gd name="T55" fmla="*/ 94 h 125"/>
                <a:gd name="T56" fmla="*/ 103 w 122"/>
                <a:gd name="T57" fmla="*/ 92 h 125"/>
                <a:gd name="T58" fmla="*/ 111 w 122"/>
                <a:gd name="T59" fmla="*/ 62 h 125"/>
                <a:gd name="T60" fmla="*/ 90 w 122"/>
                <a:gd name="T61" fmla="*/ 14 h 125"/>
                <a:gd name="T62" fmla="*/ 52 w 122"/>
                <a:gd name="T63" fmla="*/ 8 h 125"/>
                <a:gd name="T64" fmla="*/ 5 w 122"/>
                <a:gd name="T65" fmla="*/ 86 h 125"/>
                <a:gd name="T66" fmla="*/ 10 w 122"/>
                <a:gd name="T67" fmla="*/ 89 h 125"/>
                <a:gd name="T68" fmla="*/ 14 w 122"/>
                <a:gd name="T69" fmla="*/ 93 h 125"/>
                <a:gd name="T70" fmla="*/ 18 w 122"/>
                <a:gd name="T71" fmla="*/ 92 h 125"/>
                <a:gd name="T72" fmla="*/ 19 w 122"/>
                <a:gd name="T73" fmla="*/ 95 h 125"/>
                <a:gd name="T74" fmla="*/ 24 w 122"/>
                <a:gd name="T75" fmla="*/ 94 h 125"/>
                <a:gd name="T76" fmla="*/ 29 w 122"/>
                <a:gd name="T77" fmla="*/ 99 h 125"/>
                <a:gd name="T78" fmla="*/ 31 w 122"/>
                <a:gd name="T79" fmla="*/ 97 h 125"/>
                <a:gd name="T80" fmla="*/ 33 w 122"/>
                <a:gd name="T81" fmla="*/ 101 h 125"/>
                <a:gd name="T82" fmla="*/ 40 w 122"/>
                <a:gd name="T83" fmla="*/ 103 h 125"/>
                <a:gd name="T84" fmla="*/ 41 w 122"/>
                <a:gd name="T85" fmla="*/ 100 h 125"/>
                <a:gd name="T86" fmla="*/ 43 w 122"/>
                <a:gd name="T87" fmla="*/ 102 h 125"/>
                <a:gd name="T88" fmla="*/ 41 w 122"/>
                <a:gd name="T89" fmla="*/ 104 h 125"/>
                <a:gd name="T90" fmla="*/ 50 w 122"/>
                <a:gd name="T91" fmla="*/ 106 h 125"/>
                <a:gd name="T92" fmla="*/ 50 w 122"/>
                <a:gd name="T93" fmla="*/ 104 h 125"/>
                <a:gd name="T94" fmla="*/ 51 w 122"/>
                <a:gd name="T95" fmla="*/ 103 h 125"/>
                <a:gd name="T96" fmla="*/ 53 w 122"/>
                <a:gd name="T97" fmla="*/ 106 h 125"/>
                <a:gd name="T98" fmla="*/ 50 w 122"/>
                <a:gd name="T99" fmla="*/ 107 h 125"/>
                <a:gd name="T100" fmla="*/ 59 w 122"/>
                <a:gd name="T101" fmla="*/ 110 h 125"/>
                <a:gd name="T102" fmla="*/ 60 w 122"/>
                <a:gd name="T103" fmla="*/ 107 h 125"/>
                <a:gd name="T104" fmla="*/ 61 w 122"/>
                <a:gd name="T105" fmla="*/ 107 h 125"/>
                <a:gd name="T106" fmla="*/ 62 w 122"/>
                <a:gd name="T107" fmla="*/ 109 h 125"/>
                <a:gd name="T108" fmla="*/ 60 w 122"/>
                <a:gd name="T109" fmla="*/ 111 h 125"/>
                <a:gd name="T110" fmla="*/ 71 w 122"/>
                <a:gd name="T111" fmla="*/ 115 h 125"/>
                <a:gd name="T112" fmla="*/ 70 w 122"/>
                <a:gd name="T113" fmla="*/ 112 h 125"/>
                <a:gd name="T114" fmla="*/ 74 w 122"/>
                <a:gd name="T115" fmla="*/ 113 h 125"/>
                <a:gd name="T116" fmla="*/ 72 w 122"/>
                <a:gd name="T117" fmla="*/ 11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2" h="125">
                  <a:moveTo>
                    <a:pt x="92" y="125"/>
                  </a:moveTo>
                  <a:cubicBezTo>
                    <a:pt x="64" y="118"/>
                    <a:pt x="31" y="101"/>
                    <a:pt x="6" y="94"/>
                  </a:cubicBezTo>
                  <a:cubicBezTo>
                    <a:pt x="4" y="93"/>
                    <a:pt x="5" y="91"/>
                    <a:pt x="5" y="89"/>
                  </a:cubicBezTo>
                  <a:cubicBezTo>
                    <a:pt x="3" y="88"/>
                    <a:pt x="3" y="92"/>
                    <a:pt x="0" y="90"/>
                  </a:cubicBezTo>
                  <a:cubicBezTo>
                    <a:pt x="10" y="62"/>
                    <a:pt x="30" y="10"/>
                    <a:pt x="58" y="2"/>
                  </a:cubicBezTo>
                  <a:cubicBezTo>
                    <a:pt x="79" y="0"/>
                    <a:pt x="111" y="17"/>
                    <a:pt x="117" y="36"/>
                  </a:cubicBezTo>
                  <a:cubicBezTo>
                    <a:pt x="122" y="52"/>
                    <a:pt x="111" y="77"/>
                    <a:pt x="103" y="100"/>
                  </a:cubicBezTo>
                  <a:cubicBezTo>
                    <a:pt x="101" y="105"/>
                    <a:pt x="100" y="112"/>
                    <a:pt x="97" y="118"/>
                  </a:cubicBezTo>
                  <a:cubicBezTo>
                    <a:pt x="95" y="121"/>
                    <a:pt x="92" y="122"/>
                    <a:pt x="92" y="125"/>
                  </a:cubicBezTo>
                  <a:close/>
                  <a:moveTo>
                    <a:pt x="72" y="116"/>
                  </a:moveTo>
                  <a:cubicBezTo>
                    <a:pt x="74" y="116"/>
                    <a:pt x="76" y="118"/>
                    <a:pt x="78" y="118"/>
                  </a:cubicBezTo>
                  <a:cubicBezTo>
                    <a:pt x="79" y="116"/>
                    <a:pt x="76" y="117"/>
                    <a:pt x="78" y="115"/>
                  </a:cubicBezTo>
                  <a:cubicBezTo>
                    <a:pt x="79" y="116"/>
                    <a:pt x="79" y="115"/>
                    <a:pt x="80" y="115"/>
                  </a:cubicBezTo>
                  <a:cubicBezTo>
                    <a:pt x="80" y="116"/>
                    <a:pt x="82" y="117"/>
                    <a:pt x="80" y="119"/>
                  </a:cubicBezTo>
                  <a:cubicBezTo>
                    <a:pt x="82" y="119"/>
                    <a:pt x="84" y="119"/>
                    <a:pt x="86" y="121"/>
                  </a:cubicBezTo>
                  <a:cubicBezTo>
                    <a:pt x="87" y="119"/>
                    <a:pt x="86" y="118"/>
                    <a:pt x="88" y="118"/>
                  </a:cubicBezTo>
                  <a:cubicBezTo>
                    <a:pt x="88" y="118"/>
                    <a:pt x="89" y="119"/>
                    <a:pt x="90" y="119"/>
                  </a:cubicBezTo>
                  <a:cubicBezTo>
                    <a:pt x="90" y="121"/>
                    <a:pt x="89" y="120"/>
                    <a:pt x="88" y="122"/>
                  </a:cubicBezTo>
                  <a:cubicBezTo>
                    <a:pt x="89" y="122"/>
                    <a:pt x="90" y="121"/>
                    <a:pt x="91" y="122"/>
                  </a:cubicBezTo>
                  <a:cubicBezTo>
                    <a:pt x="92" y="121"/>
                    <a:pt x="90" y="120"/>
                    <a:pt x="91" y="118"/>
                  </a:cubicBezTo>
                  <a:cubicBezTo>
                    <a:pt x="92" y="118"/>
                    <a:pt x="93" y="118"/>
                    <a:pt x="94" y="117"/>
                  </a:cubicBezTo>
                  <a:cubicBezTo>
                    <a:pt x="93" y="117"/>
                    <a:pt x="94" y="114"/>
                    <a:pt x="95" y="113"/>
                  </a:cubicBezTo>
                  <a:cubicBezTo>
                    <a:pt x="93" y="114"/>
                    <a:pt x="92" y="112"/>
                    <a:pt x="93" y="110"/>
                  </a:cubicBezTo>
                  <a:cubicBezTo>
                    <a:pt x="94" y="109"/>
                    <a:pt x="95" y="110"/>
                    <a:pt x="96" y="111"/>
                  </a:cubicBezTo>
                  <a:cubicBezTo>
                    <a:pt x="98" y="109"/>
                    <a:pt x="95" y="108"/>
                    <a:pt x="95" y="106"/>
                  </a:cubicBezTo>
                  <a:cubicBezTo>
                    <a:pt x="97" y="107"/>
                    <a:pt x="98" y="106"/>
                    <a:pt x="99" y="104"/>
                  </a:cubicBezTo>
                  <a:cubicBezTo>
                    <a:pt x="99" y="103"/>
                    <a:pt x="96" y="103"/>
                    <a:pt x="97" y="101"/>
                  </a:cubicBezTo>
                  <a:cubicBezTo>
                    <a:pt x="100" y="101"/>
                    <a:pt x="101" y="96"/>
                    <a:pt x="100" y="94"/>
                  </a:cubicBezTo>
                  <a:cubicBezTo>
                    <a:pt x="101" y="92"/>
                    <a:pt x="103" y="93"/>
                    <a:pt x="103" y="92"/>
                  </a:cubicBezTo>
                  <a:cubicBezTo>
                    <a:pt x="107" y="83"/>
                    <a:pt x="110" y="70"/>
                    <a:pt x="111" y="62"/>
                  </a:cubicBezTo>
                  <a:cubicBezTo>
                    <a:pt x="116" y="40"/>
                    <a:pt x="112" y="25"/>
                    <a:pt x="90" y="14"/>
                  </a:cubicBezTo>
                  <a:cubicBezTo>
                    <a:pt x="77" y="7"/>
                    <a:pt x="64" y="3"/>
                    <a:pt x="52" y="8"/>
                  </a:cubicBezTo>
                  <a:cubicBezTo>
                    <a:pt x="31" y="20"/>
                    <a:pt x="16" y="56"/>
                    <a:pt x="5" y="86"/>
                  </a:cubicBezTo>
                  <a:cubicBezTo>
                    <a:pt x="9" y="86"/>
                    <a:pt x="7" y="90"/>
                    <a:pt x="10" y="89"/>
                  </a:cubicBezTo>
                  <a:cubicBezTo>
                    <a:pt x="11" y="91"/>
                    <a:pt x="11" y="92"/>
                    <a:pt x="14" y="93"/>
                  </a:cubicBezTo>
                  <a:cubicBezTo>
                    <a:pt x="16" y="93"/>
                    <a:pt x="16" y="91"/>
                    <a:pt x="18" y="92"/>
                  </a:cubicBezTo>
                  <a:cubicBezTo>
                    <a:pt x="20" y="93"/>
                    <a:pt x="17" y="95"/>
                    <a:pt x="19" y="95"/>
                  </a:cubicBezTo>
                  <a:cubicBezTo>
                    <a:pt x="22" y="97"/>
                    <a:pt x="22" y="93"/>
                    <a:pt x="24" y="94"/>
                  </a:cubicBezTo>
                  <a:cubicBezTo>
                    <a:pt x="25" y="96"/>
                    <a:pt x="25" y="98"/>
                    <a:pt x="29" y="99"/>
                  </a:cubicBezTo>
                  <a:cubicBezTo>
                    <a:pt x="29" y="99"/>
                    <a:pt x="29" y="96"/>
                    <a:pt x="31" y="97"/>
                  </a:cubicBezTo>
                  <a:cubicBezTo>
                    <a:pt x="33" y="98"/>
                    <a:pt x="31" y="100"/>
                    <a:pt x="33" y="101"/>
                  </a:cubicBezTo>
                  <a:cubicBezTo>
                    <a:pt x="35" y="101"/>
                    <a:pt x="38" y="103"/>
                    <a:pt x="40" y="103"/>
                  </a:cubicBezTo>
                  <a:cubicBezTo>
                    <a:pt x="39" y="102"/>
                    <a:pt x="40" y="100"/>
                    <a:pt x="41" y="100"/>
                  </a:cubicBezTo>
                  <a:cubicBezTo>
                    <a:pt x="42" y="101"/>
                    <a:pt x="43" y="101"/>
                    <a:pt x="43" y="102"/>
                  </a:cubicBezTo>
                  <a:cubicBezTo>
                    <a:pt x="42" y="103"/>
                    <a:pt x="42" y="103"/>
                    <a:pt x="41" y="104"/>
                  </a:cubicBezTo>
                  <a:cubicBezTo>
                    <a:pt x="44" y="105"/>
                    <a:pt x="47" y="106"/>
                    <a:pt x="50" y="106"/>
                  </a:cubicBezTo>
                  <a:cubicBezTo>
                    <a:pt x="49" y="106"/>
                    <a:pt x="49" y="105"/>
                    <a:pt x="50" y="104"/>
                  </a:cubicBezTo>
                  <a:cubicBezTo>
                    <a:pt x="50" y="104"/>
                    <a:pt x="51" y="103"/>
                    <a:pt x="51" y="103"/>
                  </a:cubicBezTo>
                  <a:cubicBezTo>
                    <a:pt x="53" y="104"/>
                    <a:pt x="53" y="105"/>
                    <a:pt x="53" y="106"/>
                  </a:cubicBezTo>
                  <a:cubicBezTo>
                    <a:pt x="52" y="107"/>
                    <a:pt x="51" y="107"/>
                    <a:pt x="50" y="107"/>
                  </a:cubicBezTo>
                  <a:cubicBezTo>
                    <a:pt x="53" y="109"/>
                    <a:pt x="57" y="110"/>
                    <a:pt x="59" y="110"/>
                  </a:cubicBezTo>
                  <a:cubicBezTo>
                    <a:pt x="58" y="110"/>
                    <a:pt x="58" y="107"/>
                    <a:pt x="60" y="107"/>
                  </a:cubicBezTo>
                  <a:cubicBezTo>
                    <a:pt x="60" y="107"/>
                    <a:pt x="60" y="107"/>
                    <a:pt x="61" y="107"/>
                  </a:cubicBezTo>
                  <a:cubicBezTo>
                    <a:pt x="61" y="108"/>
                    <a:pt x="62" y="108"/>
                    <a:pt x="62" y="109"/>
                  </a:cubicBezTo>
                  <a:cubicBezTo>
                    <a:pt x="62" y="111"/>
                    <a:pt x="60" y="110"/>
                    <a:pt x="60" y="111"/>
                  </a:cubicBezTo>
                  <a:cubicBezTo>
                    <a:pt x="63" y="112"/>
                    <a:pt x="68" y="115"/>
                    <a:pt x="71" y="115"/>
                  </a:cubicBezTo>
                  <a:cubicBezTo>
                    <a:pt x="69" y="115"/>
                    <a:pt x="69" y="114"/>
                    <a:pt x="70" y="112"/>
                  </a:cubicBezTo>
                  <a:cubicBezTo>
                    <a:pt x="71" y="112"/>
                    <a:pt x="72" y="113"/>
                    <a:pt x="74" y="113"/>
                  </a:cubicBezTo>
                  <a:cubicBezTo>
                    <a:pt x="74" y="115"/>
                    <a:pt x="73" y="115"/>
                    <a:pt x="72" y="1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" name="Freeform 426"/>
            <p:cNvSpPr/>
            <p:nvPr/>
          </p:nvSpPr>
          <p:spPr bwMode="auto">
            <a:xfrm>
              <a:off x="4826291" y="896236"/>
              <a:ext cx="62823" cy="104705"/>
            </a:xfrm>
            <a:custGeom>
              <a:avLst/>
              <a:gdLst>
                <a:gd name="T0" fmla="*/ 5 w 10"/>
                <a:gd name="T1" fmla="*/ 6 h 17"/>
                <a:gd name="T2" fmla="*/ 1 w 10"/>
                <a:gd name="T3" fmla="*/ 5 h 17"/>
                <a:gd name="T4" fmla="*/ 4 w 10"/>
                <a:gd name="T5" fmla="*/ 0 h 17"/>
                <a:gd name="T6" fmla="*/ 8 w 10"/>
                <a:gd name="T7" fmla="*/ 7 h 17"/>
                <a:gd name="T8" fmla="*/ 4 w 10"/>
                <a:gd name="T9" fmla="*/ 10 h 17"/>
                <a:gd name="T10" fmla="*/ 7 w 10"/>
                <a:gd name="T11" fmla="*/ 13 h 17"/>
                <a:gd name="T12" fmla="*/ 0 w 10"/>
                <a:gd name="T13" fmla="*/ 12 h 17"/>
                <a:gd name="T14" fmla="*/ 5 w 10"/>
                <a:gd name="T1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7">
                  <a:moveTo>
                    <a:pt x="5" y="6"/>
                  </a:moveTo>
                  <a:cubicBezTo>
                    <a:pt x="5" y="4"/>
                    <a:pt x="3" y="6"/>
                    <a:pt x="1" y="5"/>
                  </a:cubicBezTo>
                  <a:cubicBezTo>
                    <a:pt x="1" y="3"/>
                    <a:pt x="3" y="1"/>
                    <a:pt x="4" y="0"/>
                  </a:cubicBezTo>
                  <a:cubicBezTo>
                    <a:pt x="8" y="2"/>
                    <a:pt x="10" y="4"/>
                    <a:pt x="8" y="7"/>
                  </a:cubicBezTo>
                  <a:cubicBezTo>
                    <a:pt x="7" y="9"/>
                    <a:pt x="5" y="8"/>
                    <a:pt x="4" y="10"/>
                  </a:cubicBezTo>
                  <a:cubicBezTo>
                    <a:pt x="5" y="11"/>
                    <a:pt x="6" y="11"/>
                    <a:pt x="7" y="13"/>
                  </a:cubicBezTo>
                  <a:cubicBezTo>
                    <a:pt x="6" y="17"/>
                    <a:pt x="0" y="14"/>
                    <a:pt x="0" y="12"/>
                  </a:cubicBezTo>
                  <a:cubicBezTo>
                    <a:pt x="1" y="8"/>
                    <a:pt x="3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" name="Freeform 427"/>
            <p:cNvSpPr/>
            <p:nvPr/>
          </p:nvSpPr>
          <p:spPr bwMode="auto">
            <a:xfrm>
              <a:off x="4784409" y="888382"/>
              <a:ext cx="41882" cy="81147"/>
            </a:xfrm>
            <a:custGeom>
              <a:avLst/>
              <a:gdLst>
                <a:gd name="T0" fmla="*/ 6 w 7"/>
                <a:gd name="T1" fmla="*/ 0 h 13"/>
                <a:gd name="T2" fmla="*/ 1 w 7"/>
                <a:gd name="T3" fmla="*/ 13 h 13"/>
                <a:gd name="T4" fmla="*/ 6 w 7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6" y="0"/>
                  </a:moveTo>
                  <a:cubicBezTo>
                    <a:pt x="7" y="4"/>
                    <a:pt x="6" y="12"/>
                    <a:pt x="1" y="13"/>
                  </a:cubicBezTo>
                  <a:cubicBezTo>
                    <a:pt x="0" y="10"/>
                    <a:pt x="3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" name="Freeform 428"/>
            <p:cNvSpPr/>
            <p:nvPr/>
          </p:nvSpPr>
          <p:spPr bwMode="auto">
            <a:xfrm>
              <a:off x="4708498" y="896236"/>
              <a:ext cx="39265" cy="31412"/>
            </a:xfrm>
            <a:custGeom>
              <a:avLst/>
              <a:gdLst>
                <a:gd name="T0" fmla="*/ 2 w 6"/>
                <a:gd name="T1" fmla="*/ 0 h 5"/>
                <a:gd name="T2" fmla="*/ 4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5" y="1"/>
                    <a:pt x="6" y="3"/>
                    <a:pt x="4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" name="Freeform 429"/>
            <p:cNvSpPr/>
            <p:nvPr/>
          </p:nvSpPr>
          <p:spPr bwMode="auto">
            <a:xfrm>
              <a:off x="4907438" y="987852"/>
              <a:ext cx="31412" cy="36647"/>
            </a:xfrm>
            <a:custGeom>
              <a:avLst/>
              <a:gdLst>
                <a:gd name="T0" fmla="*/ 3 w 5"/>
                <a:gd name="T1" fmla="*/ 0 h 6"/>
                <a:gd name="T2" fmla="*/ 5 w 5"/>
                <a:gd name="T3" fmla="*/ 1 h 6"/>
                <a:gd name="T4" fmla="*/ 1 w 5"/>
                <a:gd name="T5" fmla="*/ 6 h 6"/>
                <a:gd name="T6" fmla="*/ 0 w 5"/>
                <a:gd name="T7" fmla="*/ 4 h 6"/>
                <a:gd name="T8" fmla="*/ 3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4" y="1"/>
                    <a:pt x="4" y="1"/>
                    <a:pt x="5" y="1"/>
                  </a:cubicBezTo>
                  <a:cubicBezTo>
                    <a:pt x="5" y="4"/>
                    <a:pt x="3" y="5"/>
                    <a:pt x="1" y="6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1"/>
                    <a:pt x="2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" name="Freeform 430"/>
            <p:cNvSpPr/>
            <p:nvPr/>
          </p:nvSpPr>
          <p:spPr bwMode="auto">
            <a:xfrm>
              <a:off x="4567146" y="901471"/>
              <a:ext cx="209411" cy="329822"/>
            </a:xfrm>
            <a:custGeom>
              <a:avLst/>
              <a:gdLst>
                <a:gd name="T0" fmla="*/ 34 w 34"/>
                <a:gd name="T1" fmla="*/ 35 h 53"/>
                <a:gd name="T2" fmla="*/ 32 w 34"/>
                <a:gd name="T3" fmla="*/ 41 h 53"/>
                <a:gd name="T4" fmla="*/ 14 w 34"/>
                <a:gd name="T5" fmla="*/ 53 h 53"/>
                <a:gd name="T6" fmla="*/ 0 w 34"/>
                <a:gd name="T7" fmla="*/ 50 h 53"/>
                <a:gd name="T8" fmla="*/ 9 w 34"/>
                <a:gd name="T9" fmla="*/ 38 h 53"/>
                <a:gd name="T10" fmla="*/ 25 w 34"/>
                <a:gd name="T11" fmla="*/ 36 h 53"/>
                <a:gd name="T12" fmla="*/ 13 w 34"/>
                <a:gd name="T13" fmla="*/ 21 h 53"/>
                <a:gd name="T14" fmla="*/ 11 w 34"/>
                <a:gd name="T15" fmla="*/ 0 h 53"/>
                <a:gd name="T16" fmla="*/ 34 w 34"/>
                <a:gd name="T17" fmla="*/ 3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3">
                  <a:moveTo>
                    <a:pt x="34" y="35"/>
                  </a:moveTo>
                  <a:cubicBezTo>
                    <a:pt x="34" y="37"/>
                    <a:pt x="33" y="39"/>
                    <a:pt x="32" y="41"/>
                  </a:cubicBezTo>
                  <a:cubicBezTo>
                    <a:pt x="24" y="39"/>
                    <a:pt x="20" y="48"/>
                    <a:pt x="14" y="53"/>
                  </a:cubicBezTo>
                  <a:cubicBezTo>
                    <a:pt x="8" y="50"/>
                    <a:pt x="3" y="52"/>
                    <a:pt x="0" y="50"/>
                  </a:cubicBezTo>
                  <a:cubicBezTo>
                    <a:pt x="1" y="45"/>
                    <a:pt x="7" y="43"/>
                    <a:pt x="9" y="38"/>
                  </a:cubicBezTo>
                  <a:cubicBezTo>
                    <a:pt x="15" y="37"/>
                    <a:pt x="19" y="37"/>
                    <a:pt x="25" y="36"/>
                  </a:cubicBezTo>
                  <a:cubicBezTo>
                    <a:pt x="22" y="30"/>
                    <a:pt x="18" y="25"/>
                    <a:pt x="13" y="21"/>
                  </a:cubicBezTo>
                  <a:cubicBezTo>
                    <a:pt x="13" y="13"/>
                    <a:pt x="10" y="7"/>
                    <a:pt x="11" y="0"/>
                  </a:cubicBezTo>
                  <a:cubicBezTo>
                    <a:pt x="27" y="6"/>
                    <a:pt x="20" y="27"/>
                    <a:pt x="34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" name="Freeform 431"/>
            <p:cNvSpPr/>
            <p:nvPr/>
          </p:nvSpPr>
          <p:spPr bwMode="auto">
            <a:xfrm>
              <a:off x="4944085" y="1068999"/>
              <a:ext cx="31412" cy="31412"/>
            </a:xfrm>
            <a:custGeom>
              <a:avLst/>
              <a:gdLst>
                <a:gd name="T0" fmla="*/ 5 w 5"/>
                <a:gd name="T1" fmla="*/ 2 h 5"/>
                <a:gd name="T2" fmla="*/ 0 w 5"/>
                <a:gd name="T3" fmla="*/ 3 h 5"/>
                <a:gd name="T4" fmla="*/ 5 w 5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5"/>
                    <a:pt x="1" y="5"/>
                    <a:pt x="0" y="3"/>
                  </a:cubicBezTo>
                  <a:cubicBezTo>
                    <a:pt x="0" y="0"/>
                    <a:pt x="4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" name="Freeform 432"/>
            <p:cNvSpPr/>
            <p:nvPr/>
          </p:nvSpPr>
          <p:spPr bwMode="auto">
            <a:xfrm>
              <a:off x="4590704" y="945970"/>
              <a:ext cx="26176" cy="31412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1 h 5"/>
                <a:gd name="T4" fmla="*/ 3 w 4"/>
                <a:gd name="T5" fmla="*/ 5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0"/>
                    <a:pt x="3" y="0"/>
                    <a:pt x="4" y="1"/>
                  </a:cubicBezTo>
                  <a:cubicBezTo>
                    <a:pt x="4" y="2"/>
                    <a:pt x="4" y="4"/>
                    <a:pt x="3" y="5"/>
                  </a:cubicBezTo>
                  <a:cubicBezTo>
                    <a:pt x="0" y="5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" name="Freeform 433"/>
            <p:cNvSpPr/>
            <p:nvPr/>
          </p:nvSpPr>
          <p:spPr bwMode="auto">
            <a:xfrm>
              <a:off x="5069731" y="1199881"/>
              <a:ext cx="86383" cy="227735"/>
            </a:xfrm>
            <a:custGeom>
              <a:avLst/>
              <a:gdLst>
                <a:gd name="T0" fmla="*/ 13 w 14"/>
                <a:gd name="T1" fmla="*/ 0 h 37"/>
                <a:gd name="T2" fmla="*/ 14 w 14"/>
                <a:gd name="T3" fmla="*/ 5 h 37"/>
                <a:gd name="T4" fmla="*/ 6 w 14"/>
                <a:gd name="T5" fmla="*/ 30 h 37"/>
                <a:gd name="T6" fmla="*/ 1 w 14"/>
                <a:gd name="T7" fmla="*/ 37 h 37"/>
                <a:gd name="T8" fmla="*/ 7 w 14"/>
                <a:gd name="T9" fmla="*/ 21 h 37"/>
                <a:gd name="T10" fmla="*/ 11 w 14"/>
                <a:gd name="T11" fmla="*/ 1 h 37"/>
                <a:gd name="T12" fmla="*/ 13 w 14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7">
                  <a:moveTo>
                    <a:pt x="13" y="0"/>
                  </a:moveTo>
                  <a:cubicBezTo>
                    <a:pt x="14" y="1"/>
                    <a:pt x="12" y="4"/>
                    <a:pt x="14" y="5"/>
                  </a:cubicBezTo>
                  <a:cubicBezTo>
                    <a:pt x="12" y="13"/>
                    <a:pt x="10" y="22"/>
                    <a:pt x="6" y="30"/>
                  </a:cubicBezTo>
                  <a:cubicBezTo>
                    <a:pt x="5" y="33"/>
                    <a:pt x="3" y="37"/>
                    <a:pt x="1" y="37"/>
                  </a:cubicBezTo>
                  <a:cubicBezTo>
                    <a:pt x="0" y="32"/>
                    <a:pt x="4" y="27"/>
                    <a:pt x="7" y="21"/>
                  </a:cubicBezTo>
                  <a:cubicBezTo>
                    <a:pt x="9" y="14"/>
                    <a:pt x="11" y="7"/>
                    <a:pt x="11" y="1"/>
                  </a:cubicBezTo>
                  <a:cubicBezTo>
                    <a:pt x="11" y="0"/>
                    <a:pt x="13" y="1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" name="Freeform 434"/>
            <p:cNvSpPr/>
            <p:nvPr/>
          </p:nvSpPr>
          <p:spPr bwMode="auto">
            <a:xfrm>
              <a:off x="4294912" y="906706"/>
              <a:ext cx="128265" cy="198940"/>
            </a:xfrm>
            <a:custGeom>
              <a:avLst/>
              <a:gdLst>
                <a:gd name="T0" fmla="*/ 20 w 21"/>
                <a:gd name="T1" fmla="*/ 0 h 32"/>
                <a:gd name="T2" fmla="*/ 21 w 21"/>
                <a:gd name="T3" fmla="*/ 1 h 32"/>
                <a:gd name="T4" fmla="*/ 6 w 21"/>
                <a:gd name="T5" fmla="*/ 25 h 32"/>
                <a:gd name="T6" fmla="*/ 1 w 21"/>
                <a:gd name="T7" fmla="*/ 31 h 32"/>
                <a:gd name="T8" fmla="*/ 6 w 21"/>
                <a:gd name="T9" fmla="*/ 18 h 32"/>
                <a:gd name="T10" fmla="*/ 19 w 21"/>
                <a:gd name="T11" fmla="*/ 1 h 32"/>
                <a:gd name="T12" fmla="*/ 20 w 21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2">
                  <a:moveTo>
                    <a:pt x="20" y="0"/>
                  </a:moveTo>
                  <a:cubicBezTo>
                    <a:pt x="21" y="0"/>
                    <a:pt x="20" y="1"/>
                    <a:pt x="21" y="1"/>
                  </a:cubicBezTo>
                  <a:cubicBezTo>
                    <a:pt x="17" y="9"/>
                    <a:pt x="10" y="17"/>
                    <a:pt x="6" y="25"/>
                  </a:cubicBezTo>
                  <a:cubicBezTo>
                    <a:pt x="5" y="27"/>
                    <a:pt x="5" y="32"/>
                    <a:pt x="1" y="31"/>
                  </a:cubicBezTo>
                  <a:cubicBezTo>
                    <a:pt x="0" y="27"/>
                    <a:pt x="4" y="22"/>
                    <a:pt x="6" y="18"/>
                  </a:cubicBezTo>
                  <a:cubicBezTo>
                    <a:pt x="10" y="12"/>
                    <a:pt x="15" y="6"/>
                    <a:pt x="19" y="1"/>
                  </a:cubicBezTo>
                  <a:cubicBezTo>
                    <a:pt x="19" y="1"/>
                    <a:pt x="19" y="1"/>
                    <a:pt x="2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" name="Freeform 435"/>
            <p:cNvSpPr/>
            <p:nvPr/>
          </p:nvSpPr>
          <p:spPr bwMode="auto">
            <a:xfrm>
              <a:off x="4883879" y="1163234"/>
              <a:ext cx="86383" cy="109941"/>
            </a:xfrm>
            <a:custGeom>
              <a:avLst/>
              <a:gdLst>
                <a:gd name="T0" fmla="*/ 14 w 14"/>
                <a:gd name="T1" fmla="*/ 4 h 18"/>
                <a:gd name="T2" fmla="*/ 12 w 14"/>
                <a:gd name="T3" fmla="*/ 8 h 18"/>
                <a:gd name="T4" fmla="*/ 14 w 14"/>
                <a:gd name="T5" fmla="*/ 11 h 18"/>
                <a:gd name="T6" fmla="*/ 2 w 14"/>
                <a:gd name="T7" fmla="*/ 15 h 18"/>
                <a:gd name="T8" fmla="*/ 10 w 14"/>
                <a:gd name="T9" fmla="*/ 12 h 18"/>
                <a:gd name="T10" fmla="*/ 6 w 14"/>
                <a:gd name="T11" fmla="*/ 10 h 18"/>
                <a:gd name="T12" fmla="*/ 9 w 14"/>
                <a:gd name="T13" fmla="*/ 6 h 18"/>
                <a:gd name="T14" fmla="*/ 7 w 14"/>
                <a:gd name="T15" fmla="*/ 5 h 18"/>
                <a:gd name="T16" fmla="*/ 14 w 14"/>
                <a:gd name="T1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8">
                  <a:moveTo>
                    <a:pt x="14" y="4"/>
                  </a:moveTo>
                  <a:cubicBezTo>
                    <a:pt x="13" y="6"/>
                    <a:pt x="14" y="7"/>
                    <a:pt x="12" y="8"/>
                  </a:cubicBezTo>
                  <a:cubicBezTo>
                    <a:pt x="12" y="9"/>
                    <a:pt x="13" y="10"/>
                    <a:pt x="14" y="11"/>
                  </a:cubicBezTo>
                  <a:cubicBezTo>
                    <a:pt x="12" y="18"/>
                    <a:pt x="6" y="15"/>
                    <a:pt x="2" y="15"/>
                  </a:cubicBezTo>
                  <a:cubicBezTo>
                    <a:pt x="0" y="9"/>
                    <a:pt x="7" y="12"/>
                    <a:pt x="10" y="12"/>
                  </a:cubicBezTo>
                  <a:cubicBezTo>
                    <a:pt x="10" y="11"/>
                    <a:pt x="7" y="10"/>
                    <a:pt x="6" y="10"/>
                  </a:cubicBezTo>
                  <a:cubicBezTo>
                    <a:pt x="6" y="7"/>
                    <a:pt x="8" y="6"/>
                    <a:pt x="9" y="6"/>
                  </a:cubicBezTo>
                  <a:cubicBezTo>
                    <a:pt x="10" y="5"/>
                    <a:pt x="8" y="6"/>
                    <a:pt x="7" y="5"/>
                  </a:cubicBezTo>
                  <a:cubicBezTo>
                    <a:pt x="7" y="0"/>
                    <a:pt x="12" y="0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" name="Freeform 436"/>
            <p:cNvSpPr/>
            <p:nvPr/>
          </p:nvSpPr>
          <p:spPr bwMode="auto">
            <a:xfrm>
              <a:off x="5156112" y="1281027"/>
              <a:ext cx="62823" cy="99470"/>
            </a:xfrm>
            <a:custGeom>
              <a:avLst/>
              <a:gdLst>
                <a:gd name="T0" fmla="*/ 7 w 10"/>
                <a:gd name="T1" fmla="*/ 0 h 16"/>
                <a:gd name="T2" fmla="*/ 3 w 10"/>
                <a:gd name="T3" fmla="*/ 16 h 16"/>
                <a:gd name="T4" fmla="*/ 7 w 10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10" y="4"/>
                    <a:pt x="5" y="13"/>
                    <a:pt x="3" y="16"/>
                  </a:cubicBezTo>
                  <a:cubicBezTo>
                    <a:pt x="0" y="12"/>
                    <a:pt x="6" y="4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" name="Freeform 437"/>
            <p:cNvSpPr/>
            <p:nvPr/>
          </p:nvSpPr>
          <p:spPr bwMode="auto">
            <a:xfrm>
              <a:off x="5211083" y="1309821"/>
              <a:ext cx="57588" cy="88999"/>
            </a:xfrm>
            <a:custGeom>
              <a:avLst/>
              <a:gdLst>
                <a:gd name="T0" fmla="*/ 7 w 9"/>
                <a:gd name="T1" fmla="*/ 0 h 14"/>
                <a:gd name="T2" fmla="*/ 9 w 9"/>
                <a:gd name="T3" fmla="*/ 1 h 14"/>
                <a:gd name="T4" fmla="*/ 4 w 9"/>
                <a:gd name="T5" fmla="*/ 14 h 14"/>
                <a:gd name="T6" fmla="*/ 7 w 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4">
                  <a:moveTo>
                    <a:pt x="7" y="0"/>
                  </a:moveTo>
                  <a:cubicBezTo>
                    <a:pt x="8" y="1"/>
                    <a:pt x="9" y="1"/>
                    <a:pt x="9" y="1"/>
                  </a:cubicBezTo>
                  <a:cubicBezTo>
                    <a:pt x="9" y="6"/>
                    <a:pt x="6" y="11"/>
                    <a:pt x="4" y="14"/>
                  </a:cubicBezTo>
                  <a:cubicBezTo>
                    <a:pt x="0" y="11"/>
                    <a:pt x="7" y="5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" name="Freeform 438"/>
            <p:cNvSpPr/>
            <p:nvPr/>
          </p:nvSpPr>
          <p:spPr bwMode="auto">
            <a:xfrm>
              <a:off x="4213765" y="877911"/>
              <a:ext cx="68058" cy="68058"/>
            </a:xfrm>
            <a:custGeom>
              <a:avLst/>
              <a:gdLst>
                <a:gd name="T0" fmla="*/ 11 w 11"/>
                <a:gd name="T1" fmla="*/ 1 h 11"/>
                <a:gd name="T2" fmla="*/ 4 w 11"/>
                <a:gd name="T3" fmla="*/ 11 h 11"/>
                <a:gd name="T4" fmla="*/ 11 w 11"/>
                <a:gd name="T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11" y="1"/>
                  </a:moveTo>
                  <a:cubicBezTo>
                    <a:pt x="8" y="4"/>
                    <a:pt x="6" y="9"/>
                    <a:pt x="4" y="11"/>
                  </a:cubicBezTo>
                  <a:cubicBezTo>
                    <a:pt x="0" y="9"/>
                    <a:pt x="6" y="0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8" name="Freeform 439"/>
            <p:cNvSpPr/>
            <p:nvPr/>
          </p:nvSpPr>
          <p:spPr bwMode="auto">
            <a:xfrm>
              <a:off x="4263501" y="906706"/>
              <a:ext cx="91618" cy="88999"/>
            </a:xfrm>
            <a:custGeom>
              <a:avLst/>
              <a:gdLst>
                <a:gd name="T0" fmla="*/ 11 w 15"/>
                <a:gd name="T1" fmla="*/ 0 h 14"/>
                <a:gd name="T2" fmla="*/ 4 w 15"/>
                <a:gd name="T3" fmla="*/ 14 h 14"/>
                <a:gd name="T4" fmla="*/ 11 w 15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1" y="0"/>
                  </a:moveTo>
                  <a:cubicBezTo>
                    <a:pt x="15" y="4"/>
                    <a:pt x="6" y="9"/>
                    <a:pt x="4" y="14"/>
                  </a:cubicBezTo>
                  <a:cubicBezTo>
                    <a:pt x="0" y="10"/>
                    <a:pt x="9" y="3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9" name="Freeform 440"/>
            <p:cNvSpPr>
              <a:spLocks noEditPoints="1"/>
            </p:cNvSpPr>
            <p:nvPr/>
          </p:nvSpPr>
          <p:spPr bwMode="auto">
            <a:xfrm>
              <a:off x="4499087" y="1014028"/>
              <a:ext cx="73294" cy="109941"/>
            </a:xfrm>
            <a:custGeom>
              <a:avLst/>
              <a:gdLst>
                <a:gd name="T0" fmla="*/ 0 w 12"/>
                <a:gd name="T1" fmla="*/ 14 h 18"/>
                <a:gd name="T2" fmla="*/ 1 w 12"/>
                <a:gd name="T3" fmla="*/ 10 h 18"/>
                <a:gd name="T4" fmla="*/ 5 w 12"/>
                <a:gd name="T5" fmla="*/ 10 h 18"/>
                <a:gd name="T6" fmla="*/ 0 w 12"/>
                <a:gd name="T7" fmla="*/ 6 h 18"/>
                <a:gd name="T8" fmla="*/ 9 w 12"/>
                <a:gd name="T9" fmla="*/ 0 h 18"/>
                <a:gd name="T10" fmla="*/ 0 w 12"/>
                <a:gd name="T11" fmla="*/ 14 h 18"/>
                <a:gd name="T12" fmla="*/ 4 w 12"/>
                <a:gd name="T13" fmla="*/ 5 h 18"/>
                <a:gd name="T14" fmla="*/ 6 w 12"/>
                <a:gd name="T15" fmla="*/ 3 h 18"/>
                <a:gd name="T16" fmla="*/ 4 w 12"/>
                <a:gd name="T1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0" y="14"/>
                  </a:moveTo>
                  <a:cubicBezTo>
                    <a:pt x="0" y="13"/>
                    <a:pt x="0" y="11"/>
                    <a:pt x="1" y="10"/>
                  </a:cubicBezTo>
                  <a:cubicBezTo>
                    <a:pt x="2" y="9"/>
                    <a:pt x="4" y="11"/>
                    <a:pt x="5" y="10"/>
                  </a:cubicBezTo>
                  <a:cubicBezTo>
                    <a:pt x="5" y="8"/>
                    <a:pt x="0" y="8"/>
                    <a:pt x="0" y="6"/>
                  </a:cubicBezTo>
                  <a:cubicBezTo>
                    <a:pt x="2" y="0"/>
                    <a:pt x="5" y="0"/>
                    <a:pt x="9" y="0"/>
                  </a:cubicBezTo>
                  <a:cubicBezTo>
                    <a:pt x="12" y="4"/>
                    <a:pt x="8" y="18"/>
                    <a:pt x="0" y="14"/>
                  </a:cubicBezTo>
                  <a:close/>
                  <a:moveTo>
                    <a:pt x="4" y="5"/>
                  </a:moveTo>
                  <a:cubicBezTo>
                    <a:pt x="6" y="6"/>
                    <a:pt x="6" y="3"/>
                    <a:pt x="6" y="3"/>
                  </a:cubicBezTo>
                  <a:cubicBezTo>
                    <a:pt x="5" y="4"/>
                    <a:pt x="4" y="3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0" name="Freeform 441"/>
            <p:cNvSpPr/>
            <p:nvPr/>
          </p:nvSpPr>
          <p:spPr bwMode="auto">
            <a:xfrm>
              <a:off x="4834144" y="1291497"/>
              <a:ext cx="41882" cy="49736"/>
            </a:xfrm>
            <a:custGeom>
              <a:avLst/>
              <a:gdLst>
                <a:gd name="T0" fmla="*/ 4 w 7"/>
                <a:gd name="T1" fmla="*/ 7 h 8"/>
                <a:gd name="T2" fmla="*/ 0 w 7"/>
                <a:gd name="T3" fmla="*/ 5 h 8"/>
                <a:gd name="T4" fmla="*/ 4 w 7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7"/>
                  </a:moveTo>
                  <a:cubicBezTo>
                    <a:pt x="3" y="8"/>
                    <a:pt x="2" y="6"/>
                    <a:pt x="0" y="5"/>
                  </a:cubicBezTo>
                  <a:cubicBezTo>
                    <a:pt x="1" y="0"/>
                    <a:pt x="7" y="3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1" name="Freeform 442"/>
            <p:cNvSpPr/>
            <p:nvPr/>
          </p:nvSpPr>
          <p:spPr bwMode="auto">
            <a:xfrm>
              <a:off x="4423175" y="1155380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0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3" y="1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1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2" name="Freeform 443"/>
            <p:cNvSpPr/>
            <p:nvPr/>
          </p:nvSpPr>
          <p:spPr bwMode="auto">
            <a:xfrm>
              <a:off x="4535734" y="1236528"/>
              <a:ext cx="31412" cy="31412"/>
            </a:xfrm>
            <a:custGeom>
              <a:avLst/>
              <a:gdLst>
                <a:gd name="T0" fmla="*/ 4 w 5"/>
                <a:gd name="T1" fmla="*/ 0 h 5"/>
                <a:gd name="T2" fmla="*/ 5 w 5"/>
                <a:gd name="T3" fmla="*/ 1 h 5"/>
                <a:gd name="T4" fmla="*/ 0 w 5"/>
                <a:gd name="T5" fmla="*/ 4 h 5"/>
                <a:gd name="T6" fmla="*/ 4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4" y="0"/>
                    <a:pt x="5" y="1"/>
                    <a:pt x="5" y="1"/>
                  </a:cubicBezTo>
                  <a:cubicBezTo>
                    <a:pt x="4" y="4"/>
                    <a:pt x="3" y="5"/>
                    <a:pt x="0" y="4"/>
                  </a:cubicBezTo>
                  <a:cubicBezTo>
                    <a:pt x="0" y="1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3" name="Freeform 444"/>
            <p:cNvSpPr/>
            <p:nvPr/>
          </p:nvSpPr>
          <p:spPr bwMode="auto">
            <a:xfrm>
              <a:off x="4423175" y="1186792"/>
              <a:ext cx="31412" cy="26176"/>
            </a:xfrm>
            <a:custGeom>
              <a:avLst/>
              <a:gdLst>
                <a:gd name="T0" fmla="*/ 4 w 5"/>
                <a:gd name="T1" fmla="*/ 4 h 4"/>
                <a:gd name="T2" fmla="*/ 3 w 5"/>
                <a:gd name="T3" fmla="*/ 4 h 4"/>
                <a:gd name="T4" fmla="*/ 1 w 5"/>
                <a:gd name="T5" fmla="*/ 1 h 4"/>
                <a:gd name="T6" fmla="*/ 4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4" y="3"/>
                    <a:pt x="3" y="4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3" y="0"/>
                    <a:pt x="5" y="1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4" name="Freeform 445"/>
            <p:cNvSpPr/>
            <p:nvPr/>
          </p:nvSpPr>
          <p:spPr bwMode="auto">
            <a:xfrm>
              <a:off x="4876026" y="1398821"/>
              <a:ext cx="26176" cy="23560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1"/>
                    <a:pt x="4" y="2"/>
                    <a:pt x="3" y="4"/>
                  </a:cubicBezTo>
                  <a:cubicBezTo>
                    <a:pt x="3" y="4"/>
                    <a:pt x="1" y="3"/>
                    <a:pt x="0" y="2"/>
                  </a:cubicBezTo>
                  <a:cubicBezTo>
                    <a:pt x="1" y="0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5" name="Freeform 446"/>
            <p:cNvSpPr/>
            <p:nvPr/>
          </p:nvSpPr>
          <p:spPr bwMode="auto">
            <a:xfrm>
              <a:off x="4399617" y="1205116"/>
              <a:ext cx="31412" cy="26176"/>
            </a:xfrm>
            <a:custGeom>
              <a:avLst/>
              <a:gdLst>
                <a:gd name="T0" fmla="*/ 3 w 5"/>
                <a:gd name="T1" fmla="*/ 3 h 4"/>
                <a:gd name="T2" fmla="*/ 0 w 5"/>
                <a:gd name="T3" fmla="*/ 2 h 4"/>
                <a:gd name="T4" fmla="*/ 1 w 5"/>
                <a:gd name="T5" fmla="*/ 0 h 4"/>
                <a:gd name="T6" fmla="*/ 3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cubicBezTo>
                    <a:pt x="3" y="4"/>
                    <a:pt x="1" y="3"/>
                    <a:pt x="0" y="2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3" y="0"/>
                    <a:pt x="5" y="1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6" name="Freeform 447"/>
            <p:cNvSpPr/>
            <p:nvPr/>
          </p:nvSpPr>
          <p:spPr bwMode="auto">
            <a:xfrm>
              <a:off x="4815820" y="1427614"/>
              <a:ext cx="31412" cy="26176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1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3" y="0"/>
                    <a:pt x="4" y="0"/>
                    <a:pt x="5" y="1"/>
                  </a:cubicBezTo>
                  <a:cubicBezTo>
                    <a:pt x="4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7" name="Freeform 448"/>
            <p:cNvSpPr/>
            <p:nvPr/>
          </p:nvSpPr>
          <p:spPr bwMode="auto">
            <a:xfrm>
              <a:off x="4386529" y="1241763"/>
              <a:ext cx="26176" cy="26176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4 h 4"/>
                <a:gd name="T4" fmla="*/ 0 w 4"/>
                <a:gd name="T5" fmla="*/ 2 h 4"/>
                <a:gd name="T6" fmla="*/ 1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3" y="3"/>
                    <a:pt x="2" y="2"/>
                    <a:pt x="2" y="4"/>
                  </a:cubicBezTo>
                  <a:cubicBezTo>
                    <a:pt x="0" y="3"/>
                    <a:pt x="1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8" name="Freeform 449"/>
            <p:cNvSpPr/>
            <p:nvPr/>
          </p:nvSpPr>
          <p:spPr bwMode="auto">
            <a:xfrm>
              <a:off x="4857702" y="1448555"/>
              <a:ext cx="18324" cy="23560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2 h 4"/>
                <a:gd name="T4" fmla="*/ 0 w 3"/>
                <a:gd name="T5" fmla="*/ 3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2" y="2"/>
                    <a:pt x="3" y="2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9" name="Freeform 450"/>
            <p:cNvSpPr/>
            <p:nvPr/>
          </p:nvSpPr>
          <p:spPr bwMode="auto">
            <a:xfrm>
              <a:off x="4394382" y="1260085"/>
              <a:ext cx="23560" cy="31412"/>
            </a:xfrm>
            <a:custGeom>
              <a:avLst/>
              <a:gdLst>
                <a:gd name="T0" fmla="*/ 4 w 4"/>
                <a:gd name="T1" fmla="*/ 4 h 5"/>
                <a:gd name="T2" fmla="*/ 2 w 4"/>
                <a:gd name="T3" fmla="*/ 4 h 5"/>
                <a:gd name="T4" fmla="*/ 1 w 4"/>
                <a:gd name="T5" fmla="*/ 1 h 5"/>
                <a:gd name="T6" fmla="*/ 4 w 4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3" y="4"/>
                    <a:pt x="2" y="5"/>
                    <a:pt x="2" y="4"/>
                  </a:cubicBezTo>
                  <a:cubicBezTo>
                    <a:pt x="0" y="4"/>
                    <a:pt x="1" y="2"/>
                    <a:pt x="1" y="1"/>
                  </a:cubicBezTo>
                  <a:cubicBezTo>
                    <a:pt x="3" y="0"/>
                    <a:pt x="4" y="2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0" name="Freeform 451"/>
            <p:cNvSpPr/>
            <p:nvPr/>
          </p:nvSpPr>
          <p:spPr bwMode="auto">
            <a:xfrm>
              <a:off x="4847232" y="1485202"/>
              <a:ext cx="23560" cy="31412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2 h 5"/>
                <a:gd name="T4" fmla="*/ 0 w 4"/>
                <a:gd name="T5" fmla="*/ 3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3" y="5"/>
                    <a:pt x="2" y="4"/>
                    <a:pt x="0" y="3"/>
                  </a:cubicBezTo>
                  <a:cubicBezTo>
                    <a:pt x="0" y="2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Freeform 452"/>
            <p:cNvSpPr/>
            <p:nvPr/>
          </p:nvSpPr>
          <p:spPr bwMode="auto">
            <a:xfrm>
              <a:off x="4784409" y="1466879"/>
              <a:ext cx="31412" cy="49736"/>
            </a:xfrm>
            <a:custGeom>
              <a:avLst/>
              <a:gdLst>
                <a:gd name="T0" fmla="*/ 2 w 5"/>
                <a:gd name="T1" fmla="*/ 0 h 8"/>
                <a:gd name="T2" fmla="*/ 4 w 5"/>
                <a:gd name="T3" fmla="*/ 1 h 8"/>
                <a:gd name="T4" fmla="*/ 5 w 5"/>
                <a:gd name="T5" fmla="*/ 6 h 8"/>
                <a:gd name="T6" fmla="*/ 2 w 5"/>
                <a:gd name="T7" fmla="*/ 6 h 8"/>
                <a:gd name="T8" fmla="*/ 2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3" y="3"/>
                    <a:pt x="5" y="4"/>
                    <a:pt x="5" y="6"/>
                  </a:cubicBezTo>
                  <a:cubicBezTo>
                    <a:pt x="5" y="8"/>
                    <a:pt x="4" y="7"/>
                    <a:pt x="2" y="6"/>
                  </a:cubicBezTo>
                  <a:cubicBezTo>
                    <a:pt x="4" y="4"/>
                    <a:pt x="0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453"/>
            <p:cNvSpPr/>
            <p:nvPr/>
          </p:nvSpPr>
          <p:spPr bwMode="auto">
            <a:xfrm>
              <a:off x="4417940" y="1317673"/>
              <a:ext cx="31412" cy="23560"/>
            </a:xfrm>
            <a:custGeom>
              <a:avLst/>
              <a:gdLst>
                <a:gd name="T0" fmla="*/ 5 w 5"/>
                <a:gd name="T1" fmla="*/ 1 h 4"/>
                <a:gd name="T2" fmla="*/ 2 w 5"/>
                <a:gd name="T3" fmla="*/ 0 h 4"/>
                <a:gd name="T4" fmla="*/ 5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4"/>
                    <a:pt x="0" y="3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454"/>
            <p:cNvSpPr/>
            <p:nvPr/>
          </p:nvSpPr>
          <p:spPr bwMode="auto">
            <a:xfrm>
              <a:off x="4362971" y="1286262"/>
              <a:ext cx="23560" cy="31412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2 h 5"/>
                <a:gd name="T4" fmla="*/ 2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4" y="4"/>
                    <a:pt x="3" y="3"/>
                    <a:pt x="2" y="5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Freeform 455"/>
            <p:cNvSpPr/>
            <p:nvPr/>
          </p:nvSpPr>
          <p:spPr bwMode="auto">
            <a:xfrm>
              <a:off x="4857702" y="1516613"/>
              <a:ext cx="31412" cy="23560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2 h 4"/>
                <a:gd name="T4" fmla="*/ 1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4" y="2"/>
                    <a:pt x="5" y="2"/>
                  </a:cubicBezTo>
                  <a:cubicBezTo>
                    <a:pt x="4" y="4"/>
                    <a:pt x="3" y="4"/>
                    <a:pt x="1" y="4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Freeform 456"/>
            <p:cNvSpPr/>
            <p:nvPr/>
          </p:nvSpPr>
          <p:spPr bwMode="auto">
            <a:xfrm>
              <a:off x="4703263" y="1448555"/>
              <a:ext cx="18324" cy="23560"/>
            </a:xfrm>
            <a:custGeom>
              <a:avLst/>
              <a:gdLst>
                <a:gd name="T0" fmla="*/ 2 w 3"/>
                <a:gd name="T1" fmla="*/ 0 h 4"/>
                <a:gd name="T2" fmla="*/ 3 w 3"/>
                <a:gd name="T3" fmla="*/ 1 h 4"/>
                <a:gd name="T4" fmla="*/ 0 w 3"/>
                <a:gd name="T5" fmla="*/ 1 h 4"/>
                <a:gd name="T6" fmla="*/ 2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3" y="4"/>
                    <a:pt x="0" y="3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Freeform 457"/>
            <p:cNvSpPr/>
            <p:nvPr/>
          </p:nvSpPr>
          <p:spPr bwMode="auto">
            <a:xfrm>
              <a:off x="4381293" y="1317673"/>
              <a:ext cx="23560" cy="23560"/>
            </a:xfrm>
            <a:custGeom>
              <a:avLst/>
              <a:gdLst>
                <a:gd name="T0" fmla="*/ 4 w 4"/>
                <a:gd name="T1" fmla="*/ 3 h 4"/>
                <a:gd name="T2" fmla="*/ 2 w 4"/>
                <a:gd name="T3" fmla="*/ 4 h 4"/>
                <a:gd name="T4" fmla="*/ 1 w 4"/>
                <a:gd name="T5" fmla="*/ 0 h 4"/>
                <a:gd name="T6" fmla="*/ 4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4" y="4"/>
                    <a:pt x="3" y="3"/>
                    <a:pt x="2" y="4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3" y="0"/>
                    <a:pt x="4" y="1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Freeform 458"/>
            <p:cNvSpPr/>
            <p:nvPr/>
          </p:nvSpPr>
          <p:spPr bwMode="auto">
            <a:xfrm>
              <a:off x="4603793" y="1417143"/>
              <a:ext cx="26176" cy="23560"/>
            </a:xfrm>
            <a:custGeom>
              <a:avLst/>
              <a:gdLst>
                <a:gd name="T0" fmla="*/ 3 w 4"/>
                <a:gd name="T1" fmla="*/ 2 h 4"/>
                <a:gd name="T2" fmla="*/ 0 w 4"/>
                <a:gd name="T3" fmla="*/ 2 h 4"/>
                <a:gd name="T4" fmla="*/ 0 w 4"/>
                <a:gd name="T5" fmla="*/ 0 h 4"/>
                <a:gd name="T6" fmla="*/ 3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3" y="4"/>
                    <a:pt x="1" y="3"/>
                    <a:pt x="0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4" y="0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Freeform 459"/>
            <p:cNvSpPr/>
            <p:nvPr/>
          </p:nvSpPr>
          <p:spPr bwMode="auto">
            <a:xfrm>
              <a:off x="4658762" y="1440703"/>
              <a:ext cx="20941" cy="18324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1 h 3"/>
                <a:gd name="T4" fmla="*/ 0 w 3"/>
                <a:gd name="T5" fmla="*/ 2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Freeform 460"/>
            <p:cNvSpPr/>
            <p:nvPr/>
          </p:nvSpPr>
          <p:spPr bwMode="auto">
            <a:xfrm>
              <a:off x="4821055" y="1516613"/>
              <a:ext cx="26176" cy="23560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1 w 4"/>
                <a:gd name="T7" fmla="*/ 0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0" y="3"/>
                    <a:pt x="0" y="2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Freeform 461"/>
            <p:cNvSpPr/>
            <p:nvPr/>
          </p:nvSpPr>
          <p:spPr bwMode="auto">
            <a:xfrm>
              <a:off x="4739910" y="1477350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1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3" y="2"/>
                    <a:pt x="4" y="2"/>
                  </a:cubicBezTo>
                  <a:cubicBezTo>
                    <a:pt x="4" y="4"/>
                    <a:pt x="2" y="4"/>
                    <a:pt x="1" y="4"/>
                  </a:cubicBezTo>
                  <a:cubicBezTo>
                    <a:pt x="0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Freeform 462"/>
            <p:cNvSpPr/>
            <p:nvPr/>
          </p:nvSpPr>
          <p:spPr bwMode="auto">
            <a:xfrm>
              <a:off x="4758232" y="1503526"/>
              <a:ext cx="44501" cy="36647"/>
            </a:xfrm>
            <a:custGeom>
              <a:avLst/>
              <a:gdLst>
                <a:gd name="T0" fmla="*/ 2 w 7"/>
                <a:gd name="T1" fmla="*/ 0 h 6"/>
                <a:gd name="T2" fmla="*/ 7 w 7"/>
                <a:gd name="T3" fmla="*/ 2 h 6"/>
                <a:gd name="T4" fmla="*/ 2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0"/>
                  </a:moveTo>
                  <a:cubicBezTo>
                    <a:pt x="4" y="0"/>
                    <a:pt x="6" y="1"/>
                    <a:pt x="7" y="2"/>
                  </a:cubicBezTo>
                  <a:cubicBezTo>
                    <a:pt x="5" y="6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Freeform 463"/>
            <p:cNvSpPr/>
            <p:nvPr/>
          </p:nvSpPr>
          <p:spPr bwMode="auto">
            <a:xfrm>
              <a:off x="4336794" y="1317673"/>
              <a:ext cx="39265" cy="36647"/>
            </a:xfrm>
            <a:custGeom>
              <a:avLst/>
              <a:gdLst>
                <a:gd name="T0" fmla="*/ 6 w 6"/>
                <a:gd name="T1" fmla="*/ 2 h 6"/>
                <a:gd name="T2" fmla="*/ 5 w 6"/>
                <a:gd name="T3" fmla="*/ 6 h 6"/>
                <a:gd name="T4" fmla="*/ 6 w 6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2"/>
                  </a:moveTo>
                  <a:cubicBezTo>
                    <a:pt x="6" y="3"/>
                    <a:pt x="6" y="4"/>
                    <a:pt x="5" y="6"/>
                  </a:cubicBezTo>
                  <a:cubicBezTo>
                    <a:pt x="0" y="5"/>
                    <a:pt x="2" y="0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Freeform 464"/>
            <p:cNvSpPr/>
            <p:nvPr/>
          </p:nvSpPr>
          <p:spPr bwMode="auto">
            <a:xfrm>
              <a:off x="4376058" y="1349085"/>
              <a:ext cx="36647" cy="23560"/>
            </a:xfrm>
            <a:custGeom>
              <a:avLst/>
              <a:gdLst>
                <a:gd name="T0" fmla="*/ 0 w 6"/>
                <a:gd name="T1" fmla="*/ 3 h 4"/>
                <a:gd name="T2" fmla="*/ 1 w 6"/>
                <a:gd name="T3" fmla="*/ 0 h 4"/>
                <a:gd name="T4" fmla="*/ 5 w 6"/>
                <a:gd name="T5" fmla="*/ 0 h 4"/>
                <a:gd name="T6" fmla="*/ 4 w 6"/>
                <a:gd name="T7" fmla="*/ 4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5" y="2"/>
                    <a:pt x="6" y="3"/>
                    <a:pt x="4" y="4"/>
                  </a:cubicBezTo>
                  <a:cubicBezTo>
                    <a:pt x="3" y="4"/>
                    <a:pt x="2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Freeform 465"/>
            <p:cNvSpPr/>
            <p:nvPr/>
          </p:nvSpPr>
          <p:spPr bwMode="auto">
            <a:xfrm>
              <a:off x="4431029" y="1367409"/>
              <a:ext cx="18324" cy="18324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3 h 3"/>
                <a:gd name="T4" fmla="*/ 0 w 3"/>
                <a:gd name="T5" fmla="*/ 2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0"/>
                    <a:pt x="3" y="1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Freeform 466"/>
            <p:cNvSpPr/>
            <p:nvPr/>
          </p:nvSpPr>
          <p:spPr bwMode="auto">
            <a:xfrm>
              <a:off x="4708498" y="1490437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1 h 4"/>
                <a:gd name="T4" fmla="*/ 3 w 4"/>
                <a:gd name="T5" fmla="*/ 4 h 4"/>
                <a:gd name="T6" fmla="*/ 0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3"/>
                    <a:pt x="1" y="4"/>
                    <a:pt x="0" y="3"/>
                  </a:cubicBezTo>
                  <a:cubicBezTo>
                    <a:pt x="0" y="2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Freeform 467"/>
            <p:cNvSpPr/>
            <p:nvPr/>
          </p:nvSpPr>
          <p:spPr bwMode="auto">
            <a:xfrm>
              <a:off x="4870791" y="1676290"/>
              <a:ext cx="31412" cy="31412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3 h 5"/>
                <a:gd name="T4" fmla="*/ 0 w 5"/>
                <a:gd name="T5" fmla="*/ 3 h 5"/>
                <a:gd name="T6" fmla="*/ 3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4" y="1"/>
                    <a:pt x="4" y="2"/>
                    <a:pt x="5" y="3"/>
                  </a:cubicBezTo>
                  <a:cubicBezTo>
                    <a:pt x="4" y="5"/>
                    <a:pt x="1" y="4"/>
                    <a:pt x="0" y="3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7" name="Freeform 468"/>
            <p:cNvSpPr/>
            <p:nvPr/>
          </p:nvSpPr>
          <p:spPr bwMode="auto">
            <a:xfrm>
              <a:off x="4826291" y="1671054"/>
              <a:ext cx="31412" cy="23560"/>
            </a:xfrm>
            <a:custGeom>
              <a:avLst/>
              <a:gdLst>
                <a:gd name="T0" fmla="*/ 5 w 5"/>
                <a:gd name="T1" fmla="*/ 1 h 4"/>
                <a:gd name="T2" fmla="*/ 4 w 5"/>
                <a:gd name="T3" fmla="*/ 4 h 4"/>
                <a:gd name="T4" fmla="*/ 2 w 5"/>
                <a:gd name="T5" fmla="*/ 0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2"/>
                    <a:pt x="5" y="3"/>
                    <a:pt x="4" y="4"/>
                  </a:cubicBezTo>
                  <a:cubicBezTo>
                    <a:pt x="2" y="4"/>
                    <a:pt x="0" y="2"/>
                    <a:pt x="2" y="0"/>
                  </a:cubicBezTo>
                  <a:cubicBezTo>
                    <a:pt x="3" y="1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8" name="Freeform 469"/>
            <p:cNvSpPr/>
            <p:nvPr/>
          </p:nvSpPr>
          <p:spPr bwMode="auto">
            <a:xfrm>
              <a:off x="4894349" y="1707701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4 h 4"/>
                <a:gd name="T4" fmla="*/ 0 w 4"/>
                <a:gd name="T5" fmla="*/ 2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1"/>
                    <a:pt x="4" y="3"/>
                    <a:pt x="2" y="4"/>
                  </a:cubicBezTo>
                  <a:cubicBezTo>
                    <a:pt x="0" y="4"/>
                    <a:pt x="1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9" name="Freeform 470"/>
            <p:cNvSpPr/>
            <p:nvPr/>
          </p:nvSpPr>
          <p:spPr bwMode="auto">
            <a:xfrm>
              <a:off x="4758232" y="1652730"/>
              <a:ext cx="31412" cy="23560"/>
            </a:xfrm>
            <a:custGeom>
              <a:avLst/>
              <a:gdLst>
                <a:gd name="T0" fmla="*/ 2 w 5"/>
                <a:gd name="T1" fmla="*/ 0 h 4"/>
                <a:gd name="T2" fmla="*/ 5 w 5"/>
                <a:gd name="T3" fmla="*/ 2 h 4"/>
                <a:gd name="T4" fmla="*/ 1 w 5"/>
                <a:gd name="T5" fmla="*/ 3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4" y="0"/>
                    <a:pt x="4" y="1"/>
                    <a:pt x="5" y="2"/>
                  </a:cubicBezTo>
                  <a:cubicBezTo>
                    <a:pt x="4" y="4"/>
                    <a:pt x="2" y="3"/>
                    <a:pt x="1" y="3"/>
                  </a:cubicBezTo>
                  <a:cubicBezTo>
                    <a:pt x="0" y="3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0" name="Freeform 471"/>
            <p:cNvSpPr/>
            <p:nvPr/>
          </p:nvSpPr>
          <p:spPr bwMode="auto">
            <a:xfrm>
              <a:off x="4590704" y="1241763"/>
              <a:ext cx="112559" cy="125646"/>
            </a:xfrm>
            <a:custGeom>
              <a:avLst/>
              <a:gdLst>
                <a:gd name="T0" fmla="*/ 16 w 18"/>
                <a:gd name="T1" fmla="*/ 4 h 20"/>
                <a:gd name="T2" fmla="*/ 16 w 18"/>
                <a:gd name="T3" fmla="*/ 8 h 20"/>
                <a:gd name="T4" fmla="*/ 10 w 18"/>
                <a:gd name="T5" fmla="*/ 9 h 20"/>
                <a:gd name="T6" fmla="*/ 14 w 18"/>
                <a:gd name="T7" fmla="*/ 13 h 20"/>
                <a:gd name="T8" fmla="*/ 7 w 18"/>
                <a:gd name="T9" fmla="*/ 19 h 20"/>
                <a:gd name="T10" fmla="*/ 16 w 18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16" y="4"/>
                  </a:moveTo>
                  <a:cubicBezTo>
                    <a:pt x="18" y="5"/>
                    <a:pt x="17" y="7"/>
                    <a:pt x="16" y="8"/>
                  </a:cubicBezTo>
                  <a:cubicBezTo>
                    <a:pt x="14" y="7"/>
                    <a:pt x="12" y="7"/>
                    <a:pt x="10" y="9"/>
                  </a:cubicBezTo>
                  <a:cubicBezTo>
                    <a:pt x="10" y="11"/>
                    <a:pt x="13" y="11"/>
                    <a:pt x="14" y="13"/>
                  </a:cubicBezTo>
                  <a:cubicBezTo>
                    <a:pt x="14" y="17"/>
                    <a:pt x="10" y="20"/>
                    <a:pt x="7" y="19"/>
                  </a:cubicBezTo>
                  <a:cubicBezTo>
                    <a:pt x="0" y="15"/>
                    <a:pt x="9" y="0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1" name="Freeform 472"/>
            <p:cNvSpPr>
              <a:spLocks noEditPoints="1"/>
            </p:cNvSpPr>
            <p:nvPr/>
          </p:nvSpPr>
          <p:spPr bwMode="auto">
            <a:xfrm>
              <a:off x="4145706" y="610913"/>
              <a:ext cx="992083" cy="1159612"/>
            </a:xfrm>
            <a:custGeom>
              <a:avLst/>
              <a:gdLst>
                <a:gd name="T0" fmla="*/ 138 w 160"/>
                <a:gd name="T1" fmla="*/ 47 h 187"/>
                <a:gd name="T2" fmla="*/ 126 w 160"/>
                <a:gd name="T3" fmla="*/ 167 h 187"/>
                <a:gd name="T4" fmla="*/ 127 w 160"/>
                <a:gd name="T5" fmla="*/ 187 h 187"/>
                <a:gd name="T6" fmla="*/ 6 w 160"/>
                <a:gd name="T7" fmla="*/ 138 h 187"/>
                <a:gd name="T8" fmla="*/ 10 w 160"/>
                <a:gd name="T9" fmla="*/ 121 h 187"/>
                <a:gd name="T10" fmla="*/ 72 w 160"/>
                <a:gd name="T11" fmla="*/ 31 h 187"/>
                <a:gd name="T12" fmla="*/ 115 w 160"/>
                <a:gd name="T13" fmla="*/ 33 h 187"/>
                <a:gd name="T14" fmla="*/ 123 w 160"/>
                <a:gd name="T15" fmla="*/ 2 h 187"/>
                <a:gd name="T16" fmla="*/ 139 w 160"/>
                <a:gd name="T17" fmla="*/ 33 h 187"/>
                <a:gd name="T18" fmla="*/ 123 w 160"/>
                <a:gd name="T19" fmla="*/ 36 h 187"/>
                <a:gd name="T20" fmla="*/ 117 w 160"/>
                <a:gd name="T21" fmla="*/ 19 h 187"/>
                <a:gd name="T22" fmla="*/ 140 w 160"/>
                <a:gd name="T23" fmla="*/ 29 h 187"/>
                <a:gd name="T24" fmla="*/ 118 w 160"/>
                <a:gd name="T25" fmla="*/ 24 h 187"/>
                <a:gd name="T26" fmla="*/ 119 w 160"/>
                <a:gd name="T27" fmla="*/ 36 h 187"/>
                <a:gd name="T28" fmla="*/ 129 w 160"/>
                <a:gd name="T29" fmla="*/ 31 h 187"/>
                <a:gd name="T30" fmla="*/ 136 w 160"/>
                <a:gd name="T31" fmla="*/ 124 h 187"/>
                <a:gd name="T32" fmla="*/ 149 w 160"/>
                <a:gd name="T33" fmla="*/ 74 h 187"/>
                <a:gd name="T34" fmla="*/ 105 w 160"/>
                <a:gd name="T35" fmla="*/ 35 h 187"/>
                <a:gd name="T36" fmla="*/ 73 w 160"/>
                <a:gd name="T37" fmla="*/ 36 h 187"/>
                <a:gd name="T38" fmla="*/ 20 w 160"/>
                <a:gd name="T39" fmla="*/ 121 h 187"/>
                <a:gd name="T40" fmla="*/ 18 w 160"/>
                <a:gd name="T41" fmla="*/ 124 h 187"/>
                <a:gd name="T42" fmla="*/ 136 w 160"/>
                <a:gd name="T43" fmla="*/ 124 h 187"/>
                <a:gd name="T44" fmla="*/ 76 w 160"/>
                <a:gd name="T45" fmla="*/ 152 h 187"/>
                <a:gd name="T46" fmla="*/ 8 w 160"/>
                <a:gd name="T47" fmla="*/ 128 h 187"/>
                <a:gd name="T48" fmla="*/ 10 w 160"/>
                <a:gd name="T49" fmla="*/ 135 h 187"/>
                <a:gd name="T50" fmla="*/ 15 w 160"/>
                <a:gd name="T51" fmla="*/ 138 h 187"/>
                <a:gd name="T52" fmla="*/ 21 w 160"/>
                <a:gd name="T53" fmla="*/ 136 h 187"/>
                <a:gd name="T54" fmla="*/ 26 w 160"/>
                <a:gd name="T55" fmla="*/ 139 h 187"/>
                <a:gd name="T56" fmla="*/ 33 w 160"/>
                <a:gd name="T57" fmla="*/ 146 h 187"/>
                <a:gd name="T58" fmla="*/ 35 w 160"/>
                <a:gd name="T59" fmla="*/ 142 h 187"/>
                <a:gd name="T60" fmla="*/ 40 w 160"/>
                <a:gd name="T61" fmla="*/ 149 h 187"/>
                <a:gd name="T62" fmla="*/ 43 w 160"/>
                <a:gd name="T63" fmla="*/ 150 h 187"/>
                <a:gd name="T64" fmla="*/ 52 w 160"/>
                <a:gd name="T65" fmla="*/ 154 h 187"/>
                <a:gd name="T66" fmla="*/ 54 w 160"/>
                <a:gd name="T67" fmla="*/ 155 h 187"/>
                <a:gd name="T68" fmla="*/ 89 w 160"/>
                <a:gd name="T69" fmla="*/ 165 h 187"/>
                <a:gd name="T70" fmla="*/ 94 w 160"/>
                <a:gd name="T71" fmla="*/ 168 h 187"/>
                <a:gd name="T72" fmla="*/ 98 w 160"/>
                <a:gd name="T73" fmla="*/ 170 h 187"/>
                <a:gd name="T74" fmla="*/ 104 w 160"/>
                <a:gd name="T75" fmla="*/ 174 h 187"/>
                <a:gd name="T76" fmla="*/ 107 w 160"/>
                <a:gd name="T77" fmla="*/ 176 h 187"/>
                <a:gd name="T78" fmla="*/ 113 w 160"/>
                <a:gd name="T79" fmla="*/ 176 h 187"/>
                <a:gd name="T80" fmla="*/ 118 w 160"/>
                <a:gd name="T81" fmla="*/ 178 h 187"/>
                <a:gd name="T82" fmla="*/ 125 w 160"/>
                <a:gd name="T83" fmla="*/ 179 h 187"/>
                <a:gd name="T84" fmla="*/ 123 w 160"/>
                <a:gd name="T85" fmla="*/ 17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0" h="187">
                  <a:moveTo>
                    <a:pt x="123" y="36"/>
                  </a:moveTo>
                  <a:cubicBezTo>
                    <a:pt x="127" y="41"/>
                    <a:pt x="133" y="43"/>
                    <a:pt x="138" y="47"/>
                  </a:cubicBezTo>
                  <a:cubicBezTo>
                    <a:pt x="144" y="53"/>
                    <a:pt x="148" y="58"/>
                    <a:pt x="151" y="66"/>
                  </a:cubicBezTo>
                  <a:cubicBezTo>
                    <a:pt x="160" y="94"/>
                    <a:pt x="133" y="133"/>
                    <a:pt x="126" y="167"/>
                  </a:cubicBezTo>
                  <a:cubicBezTo>
                    <a:pt x="127" y="168"/>
                    <a:pt x="133" y="170"/>
                    <a:pt x="134" y="173"/>
                  </a:cubicBezTo>
                  <a:cubicBezTo>
                    <a:pt x="131" y="178"/>
                    <a:pt x="129" y="185"/>
                    <a:pt x="127" y="187"/>
                  </a:cubicBezTo>
                  <a:cubicBezTo>
                    <a:pt x="118" y="185"/>
                    <a:pt x="107" y="180"/>
                    <a:pt x="97" y="175"/>
                  </a:cubicBezTo>
                  <a:cubicBezTo>
                    <a:pt x="63" y="161"/>
                    <a:pt x="40" y="151"/>
                    <a:pt x="6" y="138"/>
                  </a:cubicBezTo>
                  <a:cubicBezTo>
                    <a:pt x="3" y="136"/>
                    <a:pt x="2" y="137"/>
                    <a:pt x="0" y="135"/>
                  </a:cubicBezTo>
                  <a:cubicBezTo>
                    <a:pt x="3" y="130"/>
                    <a:pt x="6" y="124"/>
                    <a:pt x="10" y="121"/>
                  </a:cubicBezTo>
                  <a:cubicBezTo>
                    <a:pt x="12" y="120"/>
                    <a:pt x="13" y="123"/>
                    <a:pt x="16" y="124"/>
                  </a:cubicBezTo>
                  <a:cubicBezTo>
                    <a:pt x="29" y="91"/>
                    <a:pt x="46" y="47"/>
                    <a:pt x="72" y="31"/>
                  </a:cubicBezTo>
                  <a:cubicBezTo>
                    <a:pt x="75" y="30"/>
                    <a:pt x="80" y="27"/>
                    <a:pt x="82" y="26"/>
                  </a:cubicBezTo>
                  <a:cubicBezTo>
                    <a:pt x="92" y="24"/>
                    <a:pt x="102" y="31"/>
                    <a:pt x="115" y="33"/>
                  </a:cubicBezTo>
                  <a:cubicBezTo>
                    <a:pt x="119" y="24"/>
                    <a:pt x="112" y="22"/>
                    <a:pt x="112" y="16"/>
                  </a:cubicBezTo>
                  <a:cubicBezTo>
                    <a:pt x="112" y="9"/>
                    <a:pt x="120" y="3"/>
                    <a:pt x="123" y="2"/>
                  </a:cubicBezTo>
                  <a:cubicBezTo>
                    <a:pt x="135" y="0"/>
                    <a:pt x="149" y="13"/>
                    <a:pt x="147" y="22"/>
                  </a:cubicBezTo>
                  <a:cubicBezTo>
                    <a:pt x="147" y="27"/>
                    <a:pt x="144" y="31"/>
                    <a:pt x="139" y="33"/>
                  </a:cubicBezTo>
                  <a:cubicBezTo>
                    <a:pt x="137" y="33"/>
                    <a:pt x="135" y="32"/>
                    <a:pt x="133" y="32"/>
                  </a:cubicBezTo>
                  <a:cubicBezTo>
                    <a:pt x="129" y="33"/>
                    <a:pt x="127" y="35"/>
                    <a:pt x="123" y="36"/>
                  </a:cubicBezTo>
                  <a:close/>
                  <a:moveTo>
                    <a:pt x="123" y="6"/>
                  </a:moveTo>
                  <a:cubicBezTo>
                    <a:pt x="120" y="8"/>
                    <a:pt x="114" y="14"/>
                    <a:pt x="117" y="19"/>
                  </a:cubicBezTo>
                  <a:cubicBezTo>
                    <a:pt x="121" y="15"/>
                    <a:pt x="135" y="20"/>
                    <a:pt x="133" y="28"/>
                  </a:cubicBezTo>
                  <a:cubicBezTo>
                    <a:pt x="136" y="29"/>
                    <a:pt x="138" y="29"/>
                    <a:pt x="140" y="29"/>
                  </a:cubicBezTo>
                  <a:cubicBezTo>
                    <a:pt x="151" y="19"/>
                    <a:pt x="134" y="3"/>
                    <a:pt x="123" y="6"/>
                  </a:cubicBezTo>
                  <a:close/>
                  <a:moveTo>
                    <a:pt x="118" y="24"/>
                  </a:moveTo>
                  <a:cubicBezTo>
                    <a:pt x="118" y="27"/>
                    <a:pt x="121" y="27"/>
                    <a:pt x="121" y="30"/>
                  </a:cubicBezTo>
                  <a:cubicBezTo>
                    <a:pt x="120" y="32"/>
                    <a:pt x="116" y="34"/>
                    <a:pt x="119" y="36"/>
                  </a:cubicBezTo>
                  <a:cubicBezTo>
                    <a:pt x="120" y="33"/>
                    <a:pt x="122" y="31"/>
                    <a:pt x="124" y="30"/>
                  </a:cubicBezTo>
                  <a:cubicBezTo>
                    <a:pt x="126" y="32"/>
                    <a:pt x="127" y="31"/>
                    <a:pt x="129" y="31"/>
                  </a:cubicBezTo>
                  <a:cubicBezTo>
                    <a:pt x="133" y="24"/>
                    <a:pt x="122" y="18"/>
                    <a:pt x="118" y="24"/>
                  </a:cubicBezTo>
                  <a:close/>
                  <a:moveTo>
                    <a:pt x="136" y="124"/>
                  </a:moveTo>
                  <a:cubicBezTo>
                    <a:pt x="140" y="113"/>
                    <a:pt x="147" y="102"/>
                    <a:pt x="148" y="90"/>
                  </a:cubicBezTo>
                  <a:cubicBezTo>
                    <a:pt x="149" y="85"/>
                    <a:pt x="147" y="79"/>
                    <a:pt x="149" y="74"/>
                  </a:cubicBezTo>
                  <a:cubicBezTo>
                    <a:pt x="146" y="62"/>
                    <a:pt x="138" y="51"/>
                    <a:pt x="126" y="43"/>
                  </a:cubicBezTo>
                  <a:cubicBezTo>
                    <a:pt x="119" y="39"/>
                    <a:pt x="112" y="38"/>
                    <a:pt x="105" y="35"/>
                  </a:cubicBezTo>
                  <a:cubicBezTo>
                    <a:pt x="102" y="34"/>
                    <a:pt x="100" y="32"/>
                    <a:pt x="98" y="31"/>
                  </a:cubicBezTo>
                  <a:cubicBezTo>
                    <a:pt x="87" y="28"/>
                    <a:pt x="80" y="31"/>
                    <a:pt x="73" y="36"/>
                  </a:cubicBezTo>
                  <a:cubicBezTo>
                    <a:pt x="52" y="49"/>
                    <a:pt x="35" y="85"/>
                    <a:pt x="23" y="111"/>
                  </a:cubicBezTo>
                  <a:cubicBezTo>
                    <a:pt x="22" y="114"/>
                    <a:pt x="21" y="117"/>
                    <a:pt x="20" y="121"/>
                  </a:cubicBezTo>
                  <a:cubicBezTo>
                    <a:pt x="19" y="120"/>
                    <a:pt x="17" y="124"/>
                    <a:pt x="17" y="124"/>
                  </a:cubicBezTo>
                  <a:cubicBezTo>
                    <a:pt x="17" y="124"/>
                    <a:pt x="17" y="124"/>
                    <a:pt x="18" y="124"/>
                  </a:cubicBezTo>
                  <a:cubicBezTo>
                    <a:pt x="52" y="139"/>
                    <a:pt x="88" y="154"/>
                    <a:pt x="122" y="166"/>
                  </a:cubicBezTo>
                  <a:cubicBezTo>
                    <a:pt x="126" y="152"/>
                    <a:pt x="131" y="138"/>
                    <a:pt x="136" y="124"/>
                  </a:cubicBezTo>
                  <a:close/>
                  <a:moveTo>
                    <a:pt x="123" y="172"/>
                  </a:moveTo>
                  <a:cubicBezTo>
                    <a:pt x="108" y="163"/>
                    <a:pt x="92" y="158"/>
                    <a:pt x="76" y="152"/>
                  </a:cubicBezTo>
                  <a:cubicBezTo>
                    <a:pt x="56" y="144"/>
                    <a:pt x="35" y="135"/>
                    <a:pt x="11" y="125"/>
                  </a:cubicBezTo>
                  <a:cubicBezTo>
                    <a:pt x="10" y="127"/>
                    <a:pt x="9" y="127"/>
                    <a:pt x="8" y="128"/>
                  </a:cubicBezTo>
                  <a:cubicBezTo>
                    <a:pt x="10" y="130"/>
                    <a:pt x="7" y="132"/>
                    <a:pt x="7" y="134"/>
                  </a:cubicBezTo>
                  <a:cubicBezTo>
                    <a:pt x="8" y="134"/>
                    <a:pt x="10" y="136"/>
                    <a:pt x="10" y="135"/>
                  </a:cubicBezTo>
                  <a:cubicBezTo>
                    <a:pt x="9" y="134"/>
                    <a:pt x="11" y="131"/>
                    <a:pt x="13" y="132"/>
                  </a:cubicBezTo>
                  <a:cubicBezTo>
                    <a:pt x="14" y="134"/>
                    <a:pt x="11" y="137"/>
                    <a:pt x="15" y="138"/>
                  </a:cubicBezTo>
                  <a:cubicBezTo>
                    <a:pt x="15" y="136"/>
                    <a:pt x="16" y="135"/>
                    <a:pt x="18" y="135"/>
                  </a:cubicBezTo>
                  <a:cubicBezTo>
                    <a:pt x="19" y="137"/>
                    <a:pt x="19" y="135"/>
                    <a:pt x="21" y="136"/>
                  </a:cubicBezTo>
                  <a:cubicBezTo>
                    <a:pt x="22" y="138"/>
                    <a:pt x="22" y="140"/>
                    <a:pt x="23" y="141"/>
                  </a:cubicBezTo>
                  <a:cubicBezTo>
                    <a:pt x="24" y="141"/>
                    <a:pt x="24" y="137"/>
                    <a:pt x="26" y="139"/>
                  </a:cubicBezTo>
                  <a:cubicBezTo>
                    <a:pt x="27" y="140"/>
                    <a:pt x="28" y="142"/>
                    <a:pt x="29" y="144"/>
                  </a:cubicBezTo>
                  <a:cubicBezTo>
                    <a:pt x="32" y="145"/>
                    <a:pt x="31" y="145"/>
                    <a:pt x="33" y="146"/>
                  </a:cubicBezTo>
                  <a:cubicBezTo>
                    <a:pt x="35" y="144"/>
                    <a:pt x="31" y="144"/>
                    <a:pt x="32" y="143"/>
                  </a:cubicBezTo>
                  <a:cubicBezTo>
                    <a:pt x="33" y="142"/>
                    <a:pt x="33" y="142"/>
                    <a:pt x="35" y="142"/>
                  </a:cubicBezTo>
                  <a:cubicBezTo>
                    <a:pt x="34" y="144"/>
                    <a:pt x="38" y="144"/>
                    <a:pt x="36" y="147"/>
                  </a:cubicBezTo>
                  <a:cubicBezTo>
                    <a:pt x="38" y="148"/>
                    <a:pt x="39" y="147"/>
                    <a:pt x="40" y="149"/>
                  </a:cubicBezTo>
                  <a:cubicBezTo>
                    <a:pt x="40" y="147"/>
                    <a:pt x="42" y="147"/>
                    <a:pt x="43" y="147"/>
                  </a:cubicBezTo>
                  <a:cubicBezTo>
                    <a:pt x="44" y="148"/>
                    <a:pt x="43" y="149"/>
                    <a:pt x="43" y="150"/>
                  </a:cubicBezTo>
                  <a:cubicBezTo>
                    <a:pt x="45" y="151"/>
                    <a:pt x="46" y="151"/>
                    <a:pt x="48" y="150"/>
                  </a:cubicBezTo>
                  <a:cubicBezTo>
                    <a:pt x="48" y="152"/>
                    <a:pt x="50" y="153"/>
                    <a:pt x="52" y="154"/>
                  </a:cubicBezTo>
                  <a:cubicBezTo>
                    <a:pt x="53" y="153"/>
                    <a:pt x="54" y="151"/>
                    <a:pt x="55" y="152"/>
                  </a:cubicBezTo>
                  <a:cubicBezTo>
                    <a:pt x="56" y="153"/>
                    <a:pt x="55" y="154"/>
                    <a:pt x="54" y="155"/>
                  </a:cubicBezTo>
                  <a:cubicBezTo>
                    <a:pt x="66" y="159"/>
                    <a:pt x="74" y="162"/>
                    <a:pt x="85" y="167"/>
                  </a:cubicBezTo>
                  <a:cubicBezTo>
                    <a:pt x="86" y="165"/>
                    <a:pt x="87" y="164"/>
                    <a:pt x="89" y="165"/>
                  </a:cubicBezTo>
                  <a:cubicBezTo>
                    <a:pt x="90" y="166"/>
                    <a:pt x="88" y="168"/>
                    <a:pt x="89" y="169"/>
                  </a:cubicBezTo>
                  <a:cubicBezTo>
                    <a:pt x="92" y="171"/>
                    <a:pt x="92" y="167"/>
                    <a:pt x="94" y="168"/>
                  </a:cubicBezTo>
                  <a:cubicBezTo>
                    <a:pt x="95" y="169"/>
                    <a:pt x="96" y="169"/>
                    <a:pt x="95" y="171"/>
                  </a:cubicBezTo>
                  <a:cubicBezTo>
                    <a:pt x="96" y="172"/>
                    <a:pt x="96" y="169"/>
                    <a:pt x="98" y="170"/>
                  </a:cubicBezTo>
                  <a:cubicBezTo>
                    <a:pt x="99" y="170"/>
                    <a:pt x="99" y="172"/>
                    <a:pt x="100" y="173"/>
                  </a:cubicBezTo>
                  <a:cubicBezTo>
                    <a:pt x="102" y="173"/>
                    <a:pt x="104" y="172"/>
                    <a:pt x="104" y="174"/>
                  </a:cubicBezTo>
                  <a:cubicBezTo>
                    <a:pt x="105" y="173"/>
                    <a:pt x="106" y="171"/>
                    <a:pt x="108" y="172"/>
                  </a:cubicBezTo>
                  <a:cubicBezTo>
                    <a:pt x="109" y="174"/>
                    <a:pt x="108" y="176"/>
                    <a:pt x="107" y="176"/>
                  </a:cubicBezTo>
                  <a:cubicBezTo>
                    <a:pt x="109" y="177"/>
                    <a:pt x="109" y="177"/>
                    <a:pt x="111" y="178"/>
                  </a:cubicBezTo>
                  <a:cubicBezTo>
                    <a:pt x="111" y="177"/>
                    <a:pt x="112" y="176"/>
                    <a:pt x="113" y="176"/>
                  </a:cubicBezTo>
                  <a:cubicBezTo>
                    <a:pt x="115" y="177"/>
                    <a:pt x="113" y="179"/>
                    <a:pt x="115" y="180"/>
                  </a:cubicBezTo>
                  <a:cubicBezTo>
                    <a:pt x="116" y="179"/>
                    <a:pt x="116" y="177"/>
                    <a:pt x="118" y="178"/>
                  </a:cubicBezTo>
                  <a:cubicBezTo>
                    <a:pt x="118" y="181"/>
                    <a:pt x="122" y="183"/>
                    <a:pt x="125" y="183"/>
                  </a:cubicBezTo>
                  <a:cubicBezTo>
                    <a:pt x="126" y="181"/>
                    <a:pt x="124" y="181"/>
                    <a:pt x="125" y="179"/>
                  </a:cubicBezTo>
                  <a:cubicBezTo>
                    <a:pt x="127" y="178"/>
                    <a:pt x="129" y="177"/>
                    <a:pt x="130" y="174"/>
                  </a:cubicBezTo>
                  <a:cubicBezTo>
                    <a:pt x="128" y="171"/>
                    <a:pt x="126" y="171"/>
                    <a:pt x="123" y="1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2" name="Freeform 473"/>
            <p:cNvSpPr>
              <a:spLocks noEditPoints="1"/>
            </p:cNvSpPr>
            <p:nvPr/>
          </p:nvSpPr>
          <p:spPr bwMode="auto">
            <a:xfrm>
              <a:off x="5527816" y="864824"/>
              <a:ext cx="253911" cy="240822"/>
            </a:xfrm>
            <a:custGeom>
              <a:avLst/>
              <a:gdLst>
                <a:gd name="T0" fmla="*/ 13 w 41"/>
                <a:gd name="T1" fmla="*/ 25 h 39"/>
                <a:gd name="T2" fmla="*/ 15 w 41"/>
                <a:gd name="T3" fmla="*/ 0 h 39"/>
                <a:gd name="T4" fmla="*/ 36 w 41"/>
                <a:gd name="T5" fmla="*/ 11 h 39"/>
                <a:gd name="T6" fmla="*/ 34 w 41"/>
                <a:gd name="T7" fmla="*/ 35 h 39"/>
                <a:gd name="T8" fmla="*/ 30 w 41"/>
                <a:gd name="T9" fmla="*/ 32 h 39"/>
                <a:gd name="T10" fmla="*/ 29 w 41"/>
                <a:gd name="T11" fmla="*/ 27 h 39"/>
                <a:gd name="T12" fmla="*/ 38 w 41"/>
                <a:gd name="T13" fmla="*/ 12 h 39"/>
                <a:gd name="T14" fmla="*/ 29 w 41"/>
                <a:gd name="T15" fmla="*/ 30 h 39"/>
                <a:gd name="T16" fmla="*/ 28 w 41"/>
                <a:gd name="T17" fmla="*/ 28 h 39"/>
                <a:gd name="T18" fmla="*/ 37 w 41"/>
                <a:gd name="T19" fmla="*/ 13 h 39"/>
                <a:gd name="T20" fmla="*/ 32 w 41"/>
                <a:gd name="T21" fmla="*/ 18 h 39"/>
                <a:gd name="T22" fmla="*/ 27 w 41"/>
                <a:gd name="T23" fmla="*/ 23 h 39"/>
                <a:gd name="T24" fmla="*/ 31 w 41"/>
                <a:gd name="T25" fmla="*/ 18 h 39"/>
                <a:gd name="T26" fmla="*/ 26 w 41"/>
                <a:gd name="T27" fmla="*/ 25 h 39"/>
                <a:gd name="T28" fmla="*/ 25 w 41"/>
                <a:gd name="T29" fmla="*/ 25 h 39"/>
                <a:gd name="T30" fmla="*/ 29 w 41"/>
                <a:gd name="T31" fmla="*/ 18 h 39"/>
                <a:gd name="T32" fmla="*/ 30 w 41"/>
                <a:gd name="T33" fmla="*/ 13 h 39"/>
                <a:gd name="T34" fmla="*/ 22 w 41"/>
                <a:gd name="T35" fmla="*/ 29 h 39"/>
                <a:gd name="T36" fmla="*/ 26 w 41"/>
                <a:gd name="T37" fmla="*/ 20 h 39"/>
                <a:gd name="T38" fmla="*/ 21 w 41"/>
                <a:gd name="T39" fmla="*/ 24 h 39"/>
                <a:gd name="T40" fmla="*/ 26 w 41"/>
                <a:gd name="T41" fmla="*/ 16 h 39"/>
                <a:gd name="T42" fmla="*/ 23 w 41"/>
                <a:gd name="T43" fmla="*/ 23 h 39"/>
                <a:gd name="T44" fmla="*/ 28 w 41"/>
                <a:gd name="T45" fmla="*/ 14 h 39"/>
                <a:gd name="T46" fmla="*/ 27 w 41"/>
                <a:gd name="T47" fmla="*/ 13 h 39"/>
                <a:gd name="T48" fmla="*/ 20 w 41"/>
                <a:gd name="T49" fmla="*/ 29 h 39"/>
                <a:gd name="T50" fmla="*/ 16 w 41"/>
                <a:gd name="T51" fmla="*/ 23 h 39"/>
                <a:gd name="T52" fmla="*/ 17 w 41"/>
                <a:gd name="T53" fmla="*/ 32 h 39"/>
                <a:gd name="T54" fmla="*/ 17 w 41"/>
                <a:gd name="T55" fmla="*/ 32 h 39"/>
                <a:gd name="T56" fmla="*/ 18 w 41"/>
                <a:gd name="T57" fmla="*/ 20 h 39"/>
                <a:gd name="T58" fmla="*/ 18 w 41"/>
                <a:gd name="T59" fmla="*/ 20 h 39"/>
                <a:gd name="T60" fmla="*/ 17 w 41"/>
                <a:gd name="T61" fmla="*/ 29 h 39"/>
                <a:gd name="T62" fmla="*/ 25 w 41"/>
                <a:gd name="T63" fmla="*/ 13 h 39"/>
                <a:gd name="T64" fmla="*/ 16 w 41"/>
                <a:gd name="T65" fmla="*/ 32 h 39"/>
                <a:gd name="T66" fmla="*/ 14 w 41"/>
                <a:gd name="T67" fmla="*/ 34 h 39"/>
                <a:gd name="T68" fmla="*/ 14 w 41"/>
                <a:gd name="T69" fmla="*/ 29 h 39"/>
                <a:gd name="T70" fmla="*/ 15 w 41"/>
                <a:gd name="T71" fmla="*/ 26 h 39"/>
                <a:gd name="T72" fmla="*/ 21 w 41"/>
                <a:gd name="T73" fmla="*/ 13 h 39"/>
                <a:gd name="T74" fmla="*/ 14 w 41"/>
                <a:gd name="T75" fmla="*/ 23 h 39"/>
                <a:gd name="T76" fmla="*/ 20 w 41"/>
                <a:gd name="T77" fmla="*/ 12 h 39"/>
                <a:gd name="T78" fmla="*/ 16 w 41"/>
                <a:gd name="T79" fmla="*/ 22 h 39"/>
                <a:gd name="T80" fmla="*/ 17 w 41"/>
                <a:gd name="T81" fmla="*/ 20 h 39"/>
                <a:gd name="T82" fmla="*/ 19 w 41"/>
                <a:gd name="T83" fmla="*/ 16 h 39"/>
                <a:gd name="T84" fmla="*/ 11 w 41"/>
                <a:gd name="T85" fmla="*/ 22 h 39"/>
                <a:gd name="T86" fmla="*/ 19 w 41"/>
                <a:gd name="T87" fmla="*/ 10 h 39"/>
                <a:gd name="T88" fmla="*/ 15 w 41"/>
                <a:gd name="T89" fmla="*/ 15 h 39"/>
                <a:gd name="T90" fmla="*/ 15 w 41"/>
                <a:gd name="T91" fmla="*/ 9 h 39"/>
                <a:gd name="T92" fmla="*/ 16 w 41"/>
                <a:gd name="T93" fmla="*/ 5 h 39"/>
                <a:gd name="T94" fmla="*/ 14 w 41"/>
                <a:gd name="T95" fmla="*/ 18 h 39"/>
                <a:gd name="T96" fmla="*/ 13 w 41"/>
                <a:gd name="T97" fmla="*/ 19 h 39"/>
                <a:gd name="T98" fmla="*/ 14 w 41"/>
                <a:gd name="T99" fmla="*/ 16 h 39"/>
                <a:gd name="T100" fmla="*/ 16 w 41"/>
                <a:gd name="T101" fmla="*/ 9 h 39"/>
                <a:gd name="T102" fmla="*/ 12 w 41"/>
                <a:gd name="T103" fmla="*/ 14 h 39"/>
                <a:gd name="T104" fmla="*/ 6 w 41"/>
                <a:gd name="T105" fmla="*/ 15 h 39"/>
                <a:gd name="T106" fmla="*/ 16 w 41"/>
                <a:gd name="T107" fmla="*/ 3 h 39"/>
                <a:gd name="T108" fmla="*/ 2 w 41"/>
                <a:gd name="T109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1" h="39">
                  <a:moveTo>
                    <a:pt x="22" y="29"/>
                  </a:moveTo>
                  <a:cubicBezTo>
                    <a:pt x="19" y="32"/>
                    <a:pt x="17" y="35"/>
                    <a:pt x="15" y="39"/>
                  </a:cubicBezTo>
                  <a:cubicBezTo>
                    <a:pt x="13" y="38"/>
                    <a:pt x="13" y="36"/>
                    <a:pt x="13" y="35"/>
                  </a:cubicBezTo>
                  <a:cubicBezTo>
                    <a:pt x="13" y="32"/>
                    <a:pt x="13" y="28"/>
                    <a:pt x="13" y="25"/>
                  </a:cubicBezTo>
                  <a:cubicBezTo>
                    <a:pt x="11" y="23"/>
                    <a:pt x="8" y="21"/>
                    <a:pt x="6" y="20"/>
                  </a:cubicBezTo>
                  <a:cubicBezTo>
                    <a:pt x="4" y="18"/>
                    <a:pt x="1" y="17"/>
                    <a:pt x="0" y="14"/>
                  </a:cubicBezTo>
                  <a:cubicBezTo>
                    <a:pt x="4" y="13"/>
                    <a:pt x="9" y="13"/>
                    <a:pt x="14" y="13"/>
                  </a:cubicBezTo>
                  <a:cubicBezTo>
                    <a:pt x="15" y="9"/>
                    <a:pt x="14" y="4"/>
                    <a:pt x="15" y="0"/>
                  </a:cubicBezTo>
                  <a:cubicBezTo>
                    <a:pt x="16" y="1"/>
                    <a:pt x="17" y="3"/>
                    <a:pt x="18" y="4"/>
                  </a:cubicBezTo>
                  <a:cubicBezTo>
                    <a:pt x="19" y="6"/>
                    <a:pt x="20" y="7"/>
                    <a:pt x="21" y="9"/>
                  </a:cubicBezTo>
                  <a:cubicBezTo>
                    <a:pt x="21" y="10"/>
                    <a:pt x="22" y="11"/>
                    <a:pt x="23" y="12"/>
                  </a:cubicBezTo>
                  <a:cubicBezTo>
                    <a:pt x="27" y="12"/>
                    <a:pt x="32" y="11"/>
                    <a:pt x="36" y="11"/>
                  </a:cubicBezTo>
                  <a:cubicBezTo>
                    <a:pt x="38" y="10"/>
                    <a:pt x="39" y="10"/>
                    <a:pt x="41" y="10"/>
                  </a:cubicBezTo>
                  <a:cubicBezTo>
                    <a:pt x="40" y="13"/>
                    <a:pt x="37" y="15"/>
                    <a:pt x="35" y="17"/>
                  </a:cubicBezTo>
                  <a:cubicBezTo>
                    <a:pt x="33" y="18"/>
                    <a:pt x="31" y="20"/>
                    <a:pt x="28" y="22"/>
                  </a:cubicBezTo>
                  <a:cubicBezTo>
                    <a:pt x="30" y="26"/>
                    <a:pt x="33" y="30"/>
                    <a:pt x="34" y="35"/>
                  </a:cubicBezTo>
                  <a:cubicBezTo>
                    <a:pt x="34" y="35"/>
                    <a:pt x="33" y="35"/>
                    <a:pt x="31" y="34"/>
                  </a:cubicBezTo>
                  <a:cubicBezTo>
                    <a:pt x="28" y="33"/>
                    <a:pt x="25" y="32"/>
                    <a:pt x="22" y="29"/>
                  </a:cubicBezTo>
                  <a:close/>
                  <a:moveTo>
                    <a:pt x="32" y="32"/>
                  </a:moveTo>
                  <a:cubicBezTo>
                    <a:pt x="31" y="32"/>
                    <a:pt x="30" y="32"/>
                    <a:pt x="30" y="32"/>
                  </a:cubicBezTo>
                  <a:cubicBezTo>
                    <a:pt x="31" y="33"/>
                    <a:pt x="31" y="33"/>
                    <a:pt x="32" y="33"/>
                  </a:cubicBezTo>
                  <a:cubicBezTo>
                    <a:pt x="32" y="33"/>
                    <a:pt x="32" y="33"/>
                    <a:pt x="32" y="32"/>
                  </a:cubicBezTo>
                  <a:close/>
                  <a:moveTo>
                    <a:pt x="29" y="26"/>
                  </a:moveTo>
                  <a:cubicBezTo>
                    <a:pt x="29" y="26"/>
                    <a:pt x="28" y="27"/>
                    <a:pt x="29" y="27"/>
                  </a:cubicBezTo>
                  <a:cubicBezTo>
                    <a:pt x="30" y="28"/>
                    <a:pt x="30" y="30"/>
                    <a:pt x="31" y="30"/>
                  </a:cubicBezTo>
                  <a:cubicBezTo>
                    <a:pt x="30" y="29"/>
                    <a:pt x="30" y="27"/>
                    <a:pt x="29" y="26"/>
                  </a:cubicBezTo>
                  <a:close/>
                  <a:moveTo>
                    <a:pt x="37" y="12"/>
                  </a:move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9" y="12"/>
                    <a:pt x="39" y="11"/>
                  </a:cubicBezTo>
                  <a:cubicBezTo>
                    <a:pt x="38" y="11"/>
                    <a:pt x="38" y="11"/>
                    <a:pt x="37" y="12"/>
                  </a:cubicBezTo>
                  <a:close/>
                  <a:moveTo>
                    <a:pt x="24" y="28"/>
                  </a:moveTo>
                  <a:cubicBezTo>
                    <a:pt x="25" y="29"/>
                    <a:pt x="27" y="30"/>
                    <a:pt x="29" y="30"/>
                  </a:cubicBezTo>
                  <a:cubicBezTo>
                    <a:pt x="27" y="30"/>
                    <a:pt x="25" y="28"/>
                    <a:pt x="24" y="28"/>
                  </a:cubicBezTo>
                  <a:close/>
                  <a:moveTo>
                    <a:pt x="28" y="28"/>
                  </a:moveTo>
                  <a:cubicBezTo>
                    <a:pt x="28" y="29"/>
                    <a:pt x="28" y="29"/>
                    <a:pt x="29" y="29"/>
                  </a:cubicBezTo>
                  <a:cubicBezTo>
                    <a:pt x="29" y="29"/>
                    <a:pt x="28" y="28"/>
                    <a:pt x="28" y="28"/>
                  </a:cubicBezTo>
                  <a:close/>
                  <a:moveTo>
                    <a:pt x="36" y="12"/>
                  </a:moveTo>
                  <a:cubicBezTo>
                    <a:pt x="35" y="12"/>
                    <a:pt x="35" y="12"/>
                    <a:pt x="35" y="12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6" y="14"/>
                    <a:pt x="36" y="14"/>
                    <a:pt x="37" y="13"/>
                  </a:cubicBezTo>
                  <a:cubicBezTo>
                    <a:pt x="36" y="13"/>
                    <a:pt x="36" y="12"/>
                    <a:pt x="36" y="12"/>
                  </a:cubicBezTo>
                  <a:close/>
                  <a:moveTo>
                    <a:pt x="32" y="18"/>
                  </a:moveTo>
                  <a:cubicBezTo>
                    <a:pt x="32" y="17"/>
                    <a:pt x="33" y="17"/>
                    <a:pt x="33" y="16"/>
                  </a:cubicBezTo>
                  <a:cubicBezTo>
                    <a:pt x="32" y="16"/>
                    <a:pt x="31" y="17"/>
                    <a:pt x="32" y="18"/>
                  </a:cubicBezTo>
                  <a:close/>
                  <a:moveTo>
                    <a:pt x="34" y="13"/>
                  </a:moveTo>
                  <a:cubicBezTo>
                    <a:pt x="34" y="13"/>
                    <a:pt x="35" y="13"/>
                    <a:pt x="35" y="12"/>
                  </a:cubicBezTo>
                  <a:cubicBezTo>
                    <a:pt x="34" y="12"/>
                    <a:pt x="33" y="12"/>
                    <a:pt x="34" y="13"/>
                  </a:cubicBezTo>
                  <a:close/>
                  <a:moveTo>
                    <a:pt x="27" y="23"/>
                  </a:moveTo>
                  <a:cubicBezTo>
                    <a:pt x="27" y="23"/>
                    <a:pt x="28" y="24"/>
                    <a:pt x="28" y="24"/>
                  </a:cubicBezTo>
                  <a:cubicBezTo>
                    <a:pt x="28" y="24"/>
                    <a:pt x="28" y="23"/>
                    <a:pt x="27" y="23"/>
                  </a:cubicBezTo>
                  <a:close/>
                  <a:moveTo>
                    <a:pt x="30" y="18"/>
                  </a:moveTo>
                  <a:cubicBezTo>
                    <a:pt x="31" y="19"/>
                    <a:pt x="31" y="18"/>
                    <a:pt x="31" y="18"/>
                  </a:cubicBezTo>
                  <a:cubicBezTo>
                    <a:pt x="31" y="18"/>
                    <a:pt x="30" y="18"/>
                    <a:pt x="30" y="18"/>
                  </a:cubicBezTo>
                  <a:close/>
                  <a:moveTo>
                    <a:pt x="26" y="25"/>
                  </a:moveTo>
                  <a:cubicBezTo>
                    <a:pt x="26" y="25"/>
                    <a:pt x="27" y="26"/>
                    <a:pt x="27" y="26"/>
                  </a:cubicBezTo>
                  <a:cubicBezTo>
                    <a:pt x="27" y="25"/>
                    <a:pt x="26" y="25"/>
                    <a:pt x="26" y="25"/>
                  </a:cubicBezTo>
                  <a:close/>
                  <a:moveTo>
                    <a:pt x="25" y="25"/>
                  </a:moveTo>
                  <a:cubicBezTo>
                    <a:pt x="25" y="25"/>
                    <a:pt x="24" y="25"/>
                    <a:pt x="24" y="26"/>
                  </a:cubicBezTo>
                  <a:cubicBezTo>
                    <a:pt x="25" y="26"/>
                    <a:pt x="26" y="27"/>
                    <a:pt x="26" y="26"/>
                  </a:cubicBezTo>
                  <a:cubicBezTo>
                    <a:pt x="26" y="26"/>
                    <a:pt x="26" y="26"/>
                    <a:pt x="25" y="25"/>
                  </a:cubicBezTo>
                  <a:close/>
                  <a:moveTo>
                    <a:pt x="29" y="18"/>
                  </a:moveTo>
                  <a:cubicBezTo>
                    <a:pt x="28" y="18"/>
                    <a:pt x="27" y="17"/>
                    <a:pt x="27" y="18"/>
                  </a:cubicBezTo>
                  <a:cubicBezTo>
                    <a:pt x="28" y="18"/>
                    <a:pt x="29" y="19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lose/>
                  <a:moveTo>
                    <a:pt x="29" y="16"/>
                  </a:moveTo>
                  <a:cubicBezTo>
                    <a:pt x="29" y="16"/>
                    <a:pt x="30" y="16"/>
                    <a:pt x="30" y="16"/>
                  </a:cubicBezTo>
                  <a:cubicBezTo>
                    <a:pt x="30" y="16"/>
                    <a:pt x="29" y="15"/>
                    <a:pt x="29" y="16"/>
                  </a:cubicBezTo>
                  <a:close/>
                  <a:moveTo>
                    <a:pt x="30" y="13"/>
                  </a:moveTo>
                  <a:cubicBezTo>
                    <a:pt x="31" y="13"/>
                    <a:pt x="31" y="13"/>
                    <a:pt x="32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3"/>
                    <a:pt x="30" y="12"/>
                    <a:pt x="30" y="13"/>
                  </a:cubicBezTo>
                  <a:close/>
                  <a:moveTo>
                    <a:pt x="22" y="29"/>
                  </a:moveTo>
                  <a:cubicBezTo>
                    <a:pt x="22" y="29"/>
                    <a:pt x="23" y="29"/>
                    <a:pt x="23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3" y="28"/>
                    <a:pt x="22" y="28"/>
                    <a:pt x="22" y="29"/>
                  </a:cubicBezTo>
                  <a:close/>
                  <a:moveTo>
                    <a:pt x="26" y="20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6" y="22"/>
                    <a:pt x="26" y="21"/>
                  </a:cubicBezTo>
                  <a:cubicBezTo>
                    <a:pt x="26" y="21"/>
                    <a:pt x="26" y="21"/>
                    <a:pt x="26" y="20"/>
                  </a:cubicBezTo>
                  <a:close/>
                  <a:moveTo>
                    <a:pt x="21" y="24"/>
                  </a:moveTo>
                  <a:cubicBezTo>
                    <a:pt x="22" y="25"/>
                    <a:pt x="23" y="25"/>
                    <a:pt x="23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4"/>
                    <a:pt x="22" y="23"/>
                    <a:pt x="21" y="24"/>
                  </a:cubicBezTo>
                  <a:close/>
                  <a:moveTo>
                    <a:pt x="26" y="16"/>
                  </a:moveTo>
                  <a:cubicBezTo>
                    <a:pt x="26" y="16"/>
                    <a:pt x="27" y="17"/>
                    <a:pt x="27" y="16"/>
                  </a:cubicBezTo>
                  <a:cubicBezTo>
                    <a:pt x="27" y="16"/>
                    <a:pt x="26" y="16"/>
                    <a:pt x="26" y="16"/>
                  </a:cubicBezTo>
                  <a:close/>
                  <a:moveTo>
                    <a:pt x="23" y="22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4" y="23"/>
                  </a:cubicBezTo>
                  <a:cubicBezTo>
                    <a:pt x="24" y="23"/>
                    <a:pt x="23" y="23"/>
                    <a:pt x="23" y="22"/>
                  </a:cubicBezTo>
                  <a:close/>
                  <a:moveTo>
                    <a:pt x="26" y="14"/>
                  </a:move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4"/>
                    <a:pt x="27" y="13"/>
                    <a:pt x="26" y="14"/>
                  </a:cubicBezTo>
                  <a:close/>
                  <a:moveTo>
                    <a:pt x="28" y="13"/>
                  </a:moveTo>
                  <a:cubicBezTo>
                    <a:pt x="28" y="13"/>
                    <a:pt x="27" y="12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9"/>
                    <a:pt x="19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8"/>
                    <a:pt x="19" y="28"/>
                  </a:cubicBezTo>
                  <a:close/>
                  <a:moveTo>
                    <a:pt x="16" y="23"/>
                  </a:moveTo>
                  <a:cubicBezTo>
                    <a:pt x="17" y="25"/>
                    <a:pt x="20" y="26"/>
                    <a:pt x="21" y="26"/>
                  </a:cubicBezTo>
                  <a:cubicBezTo>
                    <a:pt x="20" y="25"/>
                    <a:pt x="17" y="22"/>
                    <a:pt x="16" y="23"/>
                  </a:cubicBezTo>
                  <a:close/>
                  <a:moveTo>
                    <a:pt x="20" y="17"/>
                  </a:moveTo>
                  <a:cubicBezTo>
                    <a:pt x="21" y="19"/>
                    <a:pt x="23" y="19"/>
                    <a:pt x="25" y="19"/>
                  </a:cubicBezTo>
                  <a:cubicBezTo>
                    <a:pt x="24" y="19"/>
                    <a:pt x="21" y="16"/>
                    <a:pt x="20" y="17"/>
                  </a:cubicBezTo>
                  <a:close/>
                  <a:moveTo>
                    <a:pt x="17" y="32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6" y="33"/>
                    <a:pt x="16" y="34"/>
                    <a:pt x="16" y="34"/>
                  </a:cubicBezTo>
                  <a:cubicBezTo>
                    <a:pt x="16" y="35"/>
                    <a:pt x="14" y="35"/>
                    <a:pt x="14" y="36"/>
                  </a:cubicBezTo>
                  <a:cubicBezTo>
                    <a:pt x="15" y="35"/>
                    <a:pt x="17" y="34"/>
                    <a:pt x="17" y="32"/>
                  </a:cubicBezTo>
                  <a:close/>
                  <a:moveTo>
                    <a:pt x="23" y="17"/>
                  </a:moveTo>
                  <a:cubicBezTo>
                    <a:pt x="23" y="17"/>
                    <a:pt x="24" y="19"/>
                    <a:pt x="24" y="18"/>
                  </a:cubicBezTo>
                  <a:cubicBezTo>
                    <a:pt x="24" y="18"/>
                    <a:pt x="23" y="17"/>
                    <a:pt x="23" y="17"/>
                  </a:cubicBezTo>
                  <a:close/>
                  <a:moveTo>
                    <a:pt x="18" y="20"/>
                  </a:moveTo>
                  <a:cubicBezTo>
                    <a:pt x="18" y="21"/>
                    <a:pt x="18" y="21"/>
                    <a:pt x="18" y="22"/>
                  </a:cubicBezTo>
                  <a:cubicBezTo>
                    <a:pt x="19" y="22"/>
                    <a:pt x="20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22"/>
                    <a:pt x="19" y="21"/>
                    <a:pt x="18" y="20"/>
                  </a:cubicBezTo>
                  <a:close/>
                  <a:moveTo>
                    <a:pt x="17" y="29"/>
                  </a:moveTo>
                  <a:cubicBezTo>
                    <a:pt x="16" y="29"/>
                    <a:pt x="17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17" y="29"/>
                    <a:pt x="17" y="29"/>
                    <a:pt x="17" y="29"/>
                  </a:cubicBezTo>
                  <a:close/>
                  <a:moveTo>
                    <a:pt x="25" y="13"/>
                  </a:moveTo>
                  <a:cubicBezTo>
                    <a:pt x="24" y="13"/>
                    <a:pt x="24" y="13"/>
                    <a:pt x="23" y="13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lose/>
                  <a:moveTo>
                    <a:pt x="14" y="31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5" y="33"/>
                    <a:pt x="15" y="33"/>
                    <a:pt x="16" y="3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5" y="32"/>
                    <a:pt x="15" y="31"/>
                    <a:pt x="14" y="31"/>
                  </a:cubicBezTo>
                  <a:close/>
                  <a:moveTo>
                    <a:pt x="14" y="34"/>
                  </a:moveTo>
                  <a:cubicBezTo>
                    <a:pt x="14" y="34"/>
                    <a:pt x="14" y="35"/>
                    <a:pt x="15" y="34"/>
                  </a:cubicBezTo>
                  <a:cubicBezTo>
                    <a:pt x="15" y="34"/>
                    <a:pt x="15" y="34"/>
                    <a:pt x="14" y="34"/>
                  </a:cubicBezTo>
                  <a:close/>
                  <a:moveTo>
                    <a:pt x="14" y="29"/>
                  </a:moveTo>
                  <a:cubicBezTo>
                    <a:pt x="14" y="29"/>
                    <a:pt x="14" y="30"/>
                    <a:pt x="14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29"/>
                    <a:pt x="14" y="29"/>
                  </a:cubicBezTo>
                  <a:close/>
                  <a:moveTo>
                    <a:pt x="15" y="26"/>
                  </a:moveTo>
                  <a:cubicBezTo>
                    <a:pt x="14" y="26"/>
                    <a:pt x="14" y="27"/>
                    <a:pt x="15" y="27"/>
                  </a:cubicBezTo>
                  <a:cubicBezTo>
                    <a:pt x="15" y="27"/>
                    <a:pt x="16" y="27"/>
                    <a:pt x="16" y="26"/>
                  </a:cubicBezTo>
                  <a:cubicBezTo>
                    <a:pt x="15" y="26"/>
                    <a:pt x="15" y="26"/>
                    <a:pt x="15" y="26"/>
                  </a:cubicBezTo>
                  <a:close/>
                  <a:moveTo>
                    <a:pt x="21" y="13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1" y="13"/>
                    <a:pt x="21" y="13"/>
                  </a:cubicBezTo>
                  <a:close/>
                  <a:moveTo>
                    <a:pt x="15" y="17"/>
                  </a:moveTo>
                  <a:cubicBezTo>
                    <a:pt x="16" y="18"/>
                    <a:pt x="18" y="19"/>
                    <a:pt x="20" y="19"/>
                  </a:cubicBezTo>
                  <a:cubicBezTo>
                    <a:pt x="18" y="18"/>
                    <a:pt x="16" y="17"/>
                    <a:pt x="15" y="17"/>
                  </a:cubicBezTo>
                  <a:close/>
                  <a:moveTo>
                    <a:pt x="14" y="23"/>
                  </a:moveTo>
                  <a:cubicBezTo>
                    <a:pt x="14" y="24"/>
                    <a:pt x="15" y="24"/>
                    <a:pt x="15" y="24"/>
                  </a:cubicBezTo>
                  <a:cubicBezTo>
                    <a:pt x="15" y="24"/>
                    <a:pt x="15" y="24"/>
                    <a:pt x="14" y="23"/>
                  </a:cubicBezTo>
                  <a:close/>
                  <a:moveTo>
                    <a:pt x="20" y="10"/>
                  </a:moveTo>
                  <a:cubicBezTo>
                    <a:pt x="20" y="11"/>
                    <a:pt x="21" y="12"/>
                    <a:pt x="20" y="12"/>
                  </a:cubicBezTo>
                  <a:cubicBezTo>
                    <a:pt x="20" y="12"/>
                    <a:pt x="21" y="12"/>
                    <a:pt x="22" y="12"/>
                  </a:cubicBezTo>
                  <a:cubicBezTo>
                    <a:pt x="21" y="11"/>
                    <a:pt x="21" y="11"/>
                    <a:pt x="20" y="10"/>
                  </a:cubicBezTo>
                  <a:close/>
                  <a:moveTo>
                    <a:pt x="14" y="21"/>
                  </a:moveTo>
                  <a:cubicBezTo>
                    <a:pt x="14" y="22"/>
                    <a:pt x="16" y="23"/>
                    <a:pt x="16" y="22"/>
                  </a:cubicBezTo>
                  <a:cubicBezTo>
                    <a:pt x="16" y="22"/>
                    <a:pt x="15" y="21"/>
                    <a:pt x="14" y="21"/>
                  </a:cubicBezTo>
                  <a:close/>
                  <a:moveTo>
                    <a:pt x="15" y="18"/>
                  </a:moveTo>
                  <a:cubicBezTo>
                    <a:pt x="15" y="19"/>
                    <a:pt x="15" y="19"/>
                    <a:pt x="15" y="20"/>
                  </a:cubicBezTo>
                  <a:cubicBezTo>
                    <a:pt x="15" y="20"/>
                    <a:pt x="16" y="21"/>
                    <a:pt x="17" y="20"/>
                  </a:cubicBezTo>
                  <a:cubicBezTo>
                    <a:pt x="16" y="19"/>
                    <a:pt x="16" y="18"/>
                    <a:pt x="15" y="18"/>
                  </a:cubicBezTo>
                  <a:close/>
                  <a:moveTo>
                    <a:pt x="17" y="14"/>
                  </a:moveTo>
                  <a:cubicBezTo>
                    <a:pt x="16" y="14"/>
                    <a:pt x="16" y="14"/>
                    <a:pt x="15" y="14"/>
                  </a:cubicBezTo>
                  <a:cubicBezTo>
                    <a:pt x="16" y="15"/>
                    <a:pt x="18" y="16"/>
                    <a:pt x="19" y="16"/>
                  </a:cubicBezTo>
                  <a:cubicBezTo>
                    <a:pt x="18" y="15"/>
                    <a:pt x="18" y="14"/>
                    <a:pt x="17" y="14"/>
                  </a:cubicBezTo>
                  <a:close/>
                  <a:moveTo>
                    <a:pt x="11" y="22"/>
                  </a:moveTo>
                  <a:cubicBezTo>
                    <a:pt x="11" y="22"/>
                    <a:pt x="13" y="23"/>
                    <a:pt x="13" y="23"/>
                  </a:cubicBezTo>
                  <a:cubicBezTo>
                    <a:pt x="13" y="23"/>
                    <a:pt x="12" y="21"/>
                    <a:pt x="11" y="22"/>
                  </a:cubicBezTo>
                  <a:close/>
                  <a:moveTo>
                    <a:pt x="18" y="12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2"/>
                    <a:pt x="18" y="12"/>
                  </a:cubicBezTo>
                  <a:close/>
                  <a:moveTo>
                    <a:pt x="19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15" y="15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6"/>
                    <a:pt x="16" y="16"/>
                  </a:cubicBezTo>
                  <a:lnTo>
                    <a:pt x="15" y="15"/>
                  </a:lnTo>
                  <a:close/>
                  <a:moveTo>
                    <a:pt x="15" y="9"/>
                  </a:moveTo>
                  <a:cubicBezTo>
                    <a:pt x="15" y="10"/>
                    <a:pt x="16" y="10"/>
                    <a:pt x="15" y="11"/>
                  </a:cubicBezTo>
                  <a:cubicBezTo>
                    <a:pt x="16" y="11"/>
                    <a:pt x="17" y="12"/>
                    <a:pt x="17" y="12"/>
                  </a:cubicBezTo>
                  <a:cubicBezTo>
                    <a:pt x="17" y="11"/>
                    <a:pt x="17" y="10"/>
                    <a:pt x="15" y="9"/>
                  </a:cubicBezTo>
                  <a:close/>
                  <a:moveTo>
                    <a:pt x="16" y="5"/>
                  </a:moveTo>
                  <a:cubicBezTo>
                    <a:pt x="15" y="7"/>
                    <a:pt x="18" y="8"/>
                    <a:pt x="19" y="9"/>
                  </a:cubicBezTo>
                  <a:cubicBezTo>
                    <a:pt x="18" y="7"/>
                    <a:pt x="18" y="6"/>
                    <a:pt x="16" y="5"/>
                  </a:cubicBezTo>
                  <a:close/>
                  <a:moveTo>
                    <a:pt x="11" y="17"/>
                  </a:moveTo>
                  <a:cubicBezTo>
                    <a:pt x="12" y="17"/>
                    <a:pt x="13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7"/>
                    <a:pt x="12" y="16"/>
                    <a:pt x="11" y="17"/>
                  </a:cubicBezTo>
                  <a:close/>
                  <a:moveTo>
                    <a:pt x="11" y="17"/>
                  </a:moveTo>
                  <a:cubicBezTo>
                    <a:pt x="11" y="18"/>
                    <a:pt x="12" y="19"/>
                    <a:pt x="13" y="19"/>
                  </a:cubicBezTo>
                  <a:cubicBezTo>
                    <a:pt x="13" y="18"/>
                    <a:pt x="12" y="17"/>
                    <a:pt x="11" y="17"/>
                  </a:cubicBezTo>
                  <a:close/>
                  <a:moveTo>
                    <a:pt x="14" y="14"/>
                  </a:moveTo>
                  <a:cubicBezTo>
                    <a:pt x="13" y="14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5"/>
                    <a:pt x="14" y="14"/>
                    <a:pt x="14" y="14"/>
                  </a:cubicBezTo>
                  <a:close/>
                  <a:moveTo>
                    <a:pt x="15" y="8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8"/>
                    <a:pt x="16" y="8"/>
                    <a:pt x="15" y="8"/>
                  </a:cubicBezTo>
                  <a:close/>
                  <a:moveTo>
                    <a:pt x="10" y="14"/>
                  </a:moveTo>
                  <a:cubicBezTo>
                    <a:pt x="11" y="15"/>
                    <a:pt x="11" y="14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1" y="14"/>
                    <a:pt x="10" y="14"/>
                  </a:cubicBezTo>
                  <a:close/>
                  <a:moveTo>
                    <a:pt x="6" y="15"/>
                  </a:moveTo>
                  <a:cubicBezTo>
                    <a:pt x="8" y="15"/>
                    <a:pt x="10" y="17"/>
                    <a:pt x="11" y="16"/>
                  </a:cubicBezTo>
                  <a:cubicBezTo>
                    <a:pt x="10" y="15"/>
                    <a:pt x="7" y="14"/>
                    <a:pt x="6" y="15"/>
                  </a:cubicBezTo>
                  <a:close/>
                  <a:moveTo>
                    <a:pt x="16" y="3"/>
                  </a:moveTo>
                  <a:cubicBezTo>
                    <a:pt x="15" y="3"/>
                    <a:pt x="16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lnTo>
                    <a:pt x="16" y="3"/>
                  </a:lnTo>
                  <a:close/>
                  <a:moveTo>
                    <a:pt x="5" y="16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6" y="16"/>
                    <a:pt x="5" y="15"/>
                    <a:pt x="5" y="16"/>
                  </a:cubicBezTo>
                  <a:close/>
                  <a:moveTo>
                    <a:pt x="2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3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3" name="Freeform 474"/>
            <p:cNvSpPr/>
            <p:nvPr/>
          </p:nvSpPr>
          <p:spPr bwMode="auto">
            <a:xfrm>
              <a:off x="5428346" y="516678"/>
              <a:ext cx="193705" cy="180617"/>
            </a:xfrm>
            <a:custGeom>
              <a:avLst/>
              <a:gdLst>
                <a:gd name="T0" fmla="*/ 27 w 31"/>
                <a:gd name="T1" fmla="*/ 8 h 29"/>
                <a:gd name="T2" fmla="*/ 17 w 31"/>
                <a:gd name="T3" fmla="*/ 9 h 29"/>
                <a:gd name="T4" fmla="*/ 16 w 31"/>
                <a:gd name="T5" fmla="*/ 6 h 29"/>
                <a:gd name="T6" fmla="*/ 13 w 31"/>
                <a:gd name="T7" fmla="*/ 3 h 29"/>
                <a:gd name="T8" fmla="*/ 11 w 31"/>
                <a:gd name="T9" fmla="*/ 0 h 29"/>
                <a:gd name="T10" fmla="*/ 11 w 31"/>
                <a:gd name="T11" fmla="*/ 9 h 29"/>
                <a:gd name="T12" fmla="*/ 0 w 31"/>
                <a:gd name="T13" fmla="*/ 11 h 29"/>
                <a:gd name="T14" fmla="*/ 5 w 31"/>
                <a:gd name="T15" fmla="*/ 15 h 29"/>
                <a:gd name="T16" fmla="*/ 10 w 31"/>
                <a:gd name="T17" fmla="*/ 18 h 29"/>
                <a:gd name="T18" fmla="*/ 10 w 31"/>
                <a:gd name="T19" fmla="*/ 26 h 29"/>
                <a:gd name="T20" fmla="*/ 11 w 31"/>
                <a:gd name="T21" fmla="*/ 29 h 29"/>
                <a:gd name="T22" fmla="*/ 16 w 31"/>
                <a:gd name="T23" fmla="*/ 22 h 29"/>
                <a:gd name="T24" fmla="*/ 23 w 31"/>
                <a:gd name="T25" fmla="*/ 25 h 29"/>
                <a:gd name="T26" fmla="*/ 26 w 31"/>
                <a:gd name="T27" fmla="*/ 26 h 29"/>
                <a:gd name="T28" fmla="*/ 21 w 31"/>
                <a:gd name="T29" fmla="*/ 16 h 29"/>
                <a:gd name="T30" fmla="*/ 26 w 31"/>
                <a:gd name="T31" fmla="*/ 12 h 29"/>
                <a:gd name="T32" fmla="*/ 31 w 31"/>
                <a:gd name="T33" fmla="*/ 7 h 29"/>
                <a:gd name="T34" fmla="*/ 27 w 31"/>
                <a:gd name="T35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29">
                  <a:moveTo>
                    <a:pt x="27" y="8"/>
                  </a:moveTo>
                  <a:cubicBezTo>
                    <a:pt x="24" y="8"/>
                    <a:pt x="20" y="9"/>
                    <a:pt x="17" y="9"/>
                  </a:cubicBezTo>
                  <a:cubicBezTo>
                    <a:pt x="17" y="8"/>
                    <a:pt x="16" y="7"/>
                    <a:pt x="16" y="6"/>
                  </a:cubicBezTo>
                  <a:cubicBezTo>
                    <a:pt x="15" y="5"/>
                    <a:pt x="14" y="4"/>
                    <a:pt x="13" y="3"/>
                  </a:cubicBezTo>
                  <a:cubicBezTo>
                    <a:pt x="12" y="2"/>
                    <a:pt x="12" y="0"/>
                    <a:pt x="11" y="0"/>
                  </a:cubicBezTo>
                  <a:cubicBezTo>
                    <a:pt x="11" y="3"/>
                    <a:pt x="11" y="6"/>
                    <a:pt x="11" y="9"/>
                  </a:cubicBezTo>
                  <a:cubicBezTo>
                    <a:pt x="7" y="10"/>
                    <a:pt x="3" y="10"/>
                    <a:pt x="0" y="11"/>
                  </a:cubicBezTo>
                  <a:cubicBezTo>
                    <a:pt x="1" y="12"/>
                    <a:pt x="3" y="13"/>
                    <a:pt x="5" y="15"/>
                  </a:cubicBezTo>
                  <a:cubicBezTo>
                    <a:pt x="6" y="16"/>
                    <a:pt x="8" y="17"/>
                    <a:pt x="10" y="18"/>
                  </a:cubicBezTo>
                  <a:cubicBezTo>
                    <a:pt x="10" y="21"/>
                    <a:pt x="10" y="24"/>
                    <a:pt x="10" y="26"/>
                  </a:cubicBezTo>
                  <a:cubicBezTo>
                    <a:pt x="10" y="27"/>
                    <a:pt x="9" y="28"/>
                    <a:pt x="11" y="29"/>
                  </a:cubicBezTo>
                  <a:cubicBezTo>
                    <a:pt x="13" y="26"/>
                    <a:pt x="14" y="24"/>
                    <a:pt x="16" y="22"/>
                  </a:cubicBezTo>
                  <a:cubicBezTo>
                    <a:pt x="18" y="23"/>
                    <a:pt x="21" y="24"/>
                    <a:pt x="23" y="25"/>
                  </a:cubicBezTo>
                  <a:cubicBezTo>
                    <a:pt x="25" y="26"/>
                    <a:pt x="25" y="26"/>
                    <a:pt x="26" y="26"/>
                  </a:cubicBezTo>
                  <a:cubicBezTo>
                    <a:pt x="25" y="22"/>
                    <a:pt x="22" y="19"/>
                    <a:pt x="21" y="16"/>
                  </a:cubicBezTo>
                  <a:cubicBezTo>
                    <a:pt x="23" y="15"/>
                    <a:pt x="25" y="14"/>
                    <a:pt x="26" y="12"/>
                  </a:cubicBezTo>
                  <a:cubicBezTo>
                    <a:pt x="28" y="11"/>
                    <a:pt x="30" y="9"/>
                    <a:pt x="31" y="7"/>
                  </a:cubicBezTo>
                  <a:cubicBezTo>
                    <a:pt x="29" y="7"/>
                    <a:pt x="28" y="8"/>
                    <a:pt x="2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4" name="Freeform 475"/>
            <p:cNvSpPr/>
            <p:nvPr/>
          </p:nvSpPr>
          <p:spPr bwMode="auto">
            <a:xfrm>
              <a:off x="5229406" y="778441"/>
              <a:ext cx="125646" cy="109941"/>
            </a:xfrm>
            <a:custGeom>
              <a:avLst/>
              <a:gdLst>
                <a:gd name="T0" fmla="*/ 17 w 20"/>
                <a:gd name="T1" fmla="*/ 5 h 18"/>
                <a:gd name="T2" fmla="*/ 11 w 20"/>
                <a:gd name="T3" fmla="*/ 6 h 18"/>
                <a:gd name="T4" fmla="*/ 10 w 20"/>
                <a:gd name="T5" fmla="*/ 4 h 18"/>
                <a:gd name="T6" fmla="*/ 9 w 20"/>
                <a:gd name="T7" fmla="*/ 2 h 18"/>
                <a:gd name="T8" fmla="*/ 7 w 20"/>
                <a:gd name="T9" fmla="*/ 0 h 18"/>
                <a:gd name="T10" fmla="*/ 7 w 20"/>
                <a:gd name="T11" fmla="*/ 6 h 18"/>
                <a:gd name="T12" fmla="*/ 0 w 20"/>
                <a:gd name="T13" fmla="*/ 7 h 18"/>
                <a:gd name="T14" fmla="*/ 3 w 20"/>
                <a:gd name="T15" fmla="*/ 10 h 18"/>
                <a:gd name="T16" fmla="*/ 7 w 20"/>
                <a:gd name="T17" fmla="*/ 12 h 18"/>
                <a:gd name="T18" fmla="*/ 7 w 20"/>
                <a:gd name="T19" fmla="*/ 17 h 18"/>
                <a:gd name="T20" fmla="*/ 7 w 20"/>
                <a:gd name="T21" fmla="*/ 18 h 18"/>
                <a:gd name="T22" fmla="*/ 10 w 20"/>
                <a:gd name="T23" fmla="*/ 14 h 18"/>
                <a:gd name="T24" fmla="*/ 15 w 20"/>
                <a:gd name="T25" fmla="*/ 16 h 18"/>
                <a:gd name="T26" fmla="*/ 17 w 20"/>
                <a:gd name="T27" fmla="*/ 17 h 18"/>
                <a:gd name="T28" fmla="*/ 14 w 20"/>
                <a:gd name="T29" fmla="*/ 11 h 18"/>
                <a:gd name="T30" fmla="*/ 17 w 20"/>
                <a:gd name="T31" fmla="*/ 8 h 18"/>
                <a:gd name="T32" fmla="*/ 20 w 20"/>
                <a:gd name="T33" fmla="*/ 5 h 18"/>
                <a:gd name="T34" fmla="*/ 17 w 20"/>
                <a:gd name="T3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18">
                  <a:moveTo>
                    <a:pt x="17" y="5"/>
                  </a:moveTo>
                  <a:cubicBezTo>
                    <a:pt x="15" y="6"/>
                    <a:pt x="13" y="6"/>
                    <a:pt x="11" y="6"/>
                  </a:cubicBezTo>
                  <a:cubicBezTo>
                    <a:pt x="11" y="5"/>
                    <a:pt x="10" y="5"/>
                    <a:pt x="10" y="4"/>
                  </a:cubicBezTo>
                  <a:cubicBezTo>
                    <a:pt x="10" y="4"/>
                    <a:pt x="9" y="3"/>
                    <a:pt x="9" y="2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2"/>
                    <a:pt x="7" y="4"/>
                    <a:pt x="7" y="6"/>
                  </a:cubicBezTo>
                  <a:cubicBezTo>
                    <a:pt x="5" y="7"/>
                    <a:pt x="2" y="6"/>
                    <a:pt x="0" y="7"/>
                  </a:cubicBezTo>
                  <a:cubicBezTo>
                    <a:pt x="1" y="8"/>
                    <a:pt x="2" y="9"/>
                    <a:pt x="3" y="10"/>
                  </a:cubicBezTo>
                  <a:cubicBezTo>
                    <a:pt x="4" y="10"/>
                    <a:pt x="5" y="11"/>
                    <a:pt x="7" y="12"/>
                  </a:cubicBezTo>
                  <a:cubicBezTo>
                    <a:pt x="6" y="14"/>
                    <a:pt x="7" y="15"/>
                    <a:pt x="7" y="17"/>
                  </a:cubicBezTo>
                  <a:cubicBezTo>
                    <a:pt x="7" y="18"/>
                    <a:pt x="6" y="18"/>
                    <a:pt x="7" y="18"/>
                  </a:cubicBezTo>
                  <a:cubicBezTo>
                    <a:pt x="8" y="17"/>
                    <a:pt x="9" y="15"/>
                    <a:pt x="10" y="14"/>
                  </a:cubicBezTo>
                  <a:cubicBezTo>
                    <a:pt x="12" y="15"/>
                    <a:pt x="14" y="16"/>
                    <a:pt x="15" y="16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6" y="15"/>
                    <a:pt x="14" y="13"/>
                    <a:pt x="14" y="11"/>
                  </a:cubicBezTo>
                  <a:cubicBezTo>
                    <a:pt x="15" y="10"/>
                    <a:pt x="16" y="9"/>
                    <a:pt x="17" y="8"/>
                  </a:cubicBezTo>
                  <a:cubicBezTo>
                    <a:pt x="18" y="7"/>
                    <a:pt x="19" y="6"/>
                    <a:pt x="20" y="5"/>
                  </a:cubicBezTo>
                  <a:cubicBezTo>
                    <a:pt x="19" y="5"/>
                    <a:pt x="18" y="5"/>
                    <a:pt x="1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5" name="Freeform 476"/>
            <p:cNvSpPr>
              <a:spLocks noEditPoints="1"/>
            </p:cNvSpPr>
            <p:nvPr/>
          </p:nvSpPr>
          <p:spPr bwMode="auto">
            <a:xfrm>
              <a:off x="3457270" y="747030"/>
              <a:ext cx="366468" cy="426675"/>
            </a:xfrm>
            <a:custGeom>
              <a:avLst/>
              <a:gdLst>
                <a:gd name="T0" fmla="*/ 27 w 59"/>
                <a:gd name="T1" fmla="*/ 65 h 69"/>
                <a:gd name="T2" fmla="*/ 26 w 59"/>
                <a:gd name="T3" fmla="*/ 50 h 69"/>
                <a:gd name="T4" fmla="*/ 12 w 59"/>
                <a:gd name="T5" fmla="*/ 56 h 69"/>
                <a:gd name="T6" fmla="*/ 14 w 59"/>
                <a:gd name="T7" fmla="*/ 36 h 69"/>
                <a:gd name="T8" fmla="*/ 3 w 59"/>
                <a:gd name="T9" fmla="*/ 21 h 69"/>
                <a:gd name="T10" fmla="*/ 7 w 59"/>
                <a:gd name="T11" fmla="*/ 17 h 69"/>
                <a:gd name="T12" fmla="*/ 22 w 59"/>
                <a:gd name="T13" fmla="*/ 21 h 69"/>
                <a:gd name="T14" fmla="*/ 27 w 59"/>
                <a:gd name="T15" fmla="*/ 2 h 69"/>
                <a:gd name="T16" fmla="*/ 35 w 59"/>
                <a:gd name="T17" fmla="*/ 14 h 69"/>
                <a:gd name="T18" fmla="*/ 50 w 59"/>
                <a:gd name="T19" fmla="*/ 9 h 69"/>
                <a:gd name="T20" fmla="*/ 48 w 59"/>
                <a:gd name="T21" fmla="*/ 21 h 69"/>
                <a:gd name="T22" fmla="*/ 59 w 59"/>
                <a:gd name="T23" fmla="*/ 25 h 69"/>
                <a:gd name="T24" fmla="*/ 49 w 59"/>
                <a:gd name="T25" fmla="*/ 36 h 69"/>
                <a:gd name="T26" fmla="*/ 56 w 59"/>
                <a:gd name="T27" fmla="*/ 51 h 69"/>
                <a:gd name="T28" fmla="*/ 39 w 59"/>
                <a:gd name="T29" fmla="*/ 49 h 69"/>
                <a:gd name="T30" fmla="*/ 27 w 59"/>
                <a:gd name="T31" fmla="*/ 65 h 69"/>
                <a:gd name="T32" fmla="*/ 33 w 59"/>
                <a:gd name="T33" fmla="*/ 40 h 69"/>
                <a:gd name="T34" fmla="*/ 31 w 59"/>
                <a:gd name="T35" fmla="*/ 63 h 69"/>
                <a:gd name="T36" fmla="*/ 33 w 59"/>
                <a:gd name="T37" fmla="*/ 40 h 69"/>
                <a:gd name="T38" fmla="*/ 30 w 59"/>
                <a:gd name="T39" fmla="*/ 36 h 69"/>
                <a:gd name="T40" fmla="*/ 20 w 59"/>
                <a:gd name="T41" fmla="*/ 38 h 69"/>
                <a:gd name="T42" fmla="*/ 12 w 59"/>
                <a:gd name="T43" fmla="*/ 53 h 69"/>
                <a:gd name="T44" fmla="*/ 30 w 59"/>
                <a:gd name="T45" fmla="*/ 36 h 69"/>
                <a:gd name="T46" fmla="*/ 46 w 59"/>
                <a:gd name="T47" fmla="*/ 51 h 69"/>
                <a:gd name="T48" fmla="*/ 54 w 59"/>
                <a:gd name="T49" fmla="*/ 47 h 69"/>
                <a:gd name="T50" fmla="*/ 37 w 59"/>
                <a:gd name="T51" fmla="*/ 37 h 69"/>
                <a:gd name="T52" fmla="*/ 46 w 59"/>
                <a:gd name="T53" fmla="*/ 51 h 69"/>
                <a:gd name="T54" fmla="*/ 30 w 59"/>
                <a:gd name="T55" fmla="*/ 33 h 69"/>
                <a:gd name="T56" fmla="*/ 6 w 59"/>
                <a:gd name="T57" fmla="*/ 23 h 69"/>
                <a:gd name="T58" fmla="*/ 30 w 59"/>
                <a:gd name="T59" fmla="*/ 33 h 69"/>
                <a:gd name="T60" fmla="*/ 56 w 59"/>
                <a:gd name="T61" fmla="*/ 28 h 69"/>
                <a:gd name="T62" fmla="*/ 51 w 59"/>
                <a:gd name="T63" fmla="*/ 23 h 69"/>
                <a:gd name="T64" fmla="*/ 39 w 59"/>
                <a:gd name="T65" fmla="*/ 34 h 69"/>
                <a:gd name="T66" fmla="*/ 56 w 59"/>
                <a:gd name="T67" fmla="*/ 28 h 69"/>
                <a:gd name="T68" fmla="*/ 36 w 59"/>
                <a:gd name="T69" fmla="*/ 29 h 69"/>
                <a:gd name="T70" fmla="*/ 37 w 59"/>
                <a:gd name="T71" fmla="*/ 29 h 69"/>
                <a:gd name="T72" fmla="*/ 47 w 59"/>
                <a:gd name="T73" fmla="*/ 10 h 69"/>
                <a:gd name="T74" fmla="*/ 36 w 59"/>
                <a:gd name="T75" fmla="*/ 29 h 69"/>
                <a:gd name="T76" fmla="*/ 24 w 59"/>
                <a:gd name="T77" fmla="*/ 5 h 69"/>
                <a:gd name="T78" fmla="*/ 32 w 59"/>
                <a:gd name="T79" fmla="*/ 29 h 69"/>
                <a:gd name="T80" fmla="*/ 24 w 59"/>
                <a:gd name="T81" fmla="*/ 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" h="69">
                  <a:moveTo>
                    <a:pt x="27" y="65"/>
                  </a:moveTo>
                  <a:cubicBezTo>
                    <a:pt x="25" y="61"/>
                    <a:pt x="25" y="55"/>
                    <a:pt x="26" y="50"/>
                  </a:cubicBezTo>
                  <a:cubicBezTo>
                    <a:pt x="22" y="51"/>
                    <a:pt x="18" y="58"/>
                    <a:pt x="12" y="56"/>
                  </a:cubicBezTo>
                  <a:cubicBezTo>
                    <a:pt x="3" y="54"/>
                    <a:pt x="8" y="39"/>
                    <a:pt x="14" y="36"/>
                  </a:cubicBezTo>
                  <a:cubicBezTo>
                    <a:pt x="7" y="35"/>
                    <a:pt x="0" y="29"/>
                    <a:pt x="3" y="21"/>
                  </a:cubicBezTo>
                  <a:cubicBezTo>
                    <a:pt x="5" y="19"/>
                    <a:pt x="7" y="19"/>
                    <a:pt x="7" y="17"/>
                  </a:cubicBezTo>
                  <a:cubicBezTo>
                    <a:pt x="14" y="15"/>
                    <a:pt x="19" y="18"/>
                    <a:pt x="22" y="21"/>
                  </a:cubicBezTo>
                  <a:cubicBezTo>
                    <a:pt x="19" y="17"/>
                    <a:pt x="16" y="0"/>
                    <a:pt x="27" y="2"/>
                  </a:cubicBezTo>
                  <a:cubicBezTo>
                    <a:pt x="31" y="3"/>
                    <a:pt x="33" y="9"/>
                    <a:pt x="35" y="14"/>
                  </a:cubicBezTo>
                  <a:cubicBezTo>
                    <a:pt x="37" y="8"/>
                    <a:pt x="44" y="0"/>
                    <a:pt x="50" y="9"/>
                  </a:cubicBezTo>
                  <a:cubicBezTo>
                    <a:pt x="50" y="14"/>
                    <a:pt x="49" y="18"/>
                    <a:pt x="48" y="21"/>
                  </a:cubicBezTo>
                  <a:cubicBezTo>
                    <a:pt x="53" y="19"/>
                    <a:pt x="57" y="22"/>
                    <a:pt x="59" y="25"/>
                  </a:cubicBezTo>
                  <a:cubicBezTo>
                    <a:pt x="59" y="32"/>
                    <a:pt x="54" y="34"/>
                    <a:pt x="49" y="36"/>
                  </a:cubicBezTo>
                  <a:cubicBezTo>
                    <a:pt x="53" y="40"/>
                    <a:pt x="59" y="43"/>
                    <a:pt x="56" y="51"/>
                  </a:cubicBezTo>
                  <a:cubicBezTo>
                    <a:pt x="52" y="55"/>
                    <a:pt x="41" y="54"/>
                    <a:pt x="39" y="49"/>
                  </a:cubicBezTo>
                  <a:cubicBezTo>
                    <a:pt x="39" y="58"/>
                    <a:pt x="37" y="69"/>
                    <a:pt x="27" y="65"/>
                  </a:cubicBezTo>
                  <a:close/>
                  <a:moveTo>
                    <a:pt x="33" y="40"/>
                  </a:moveTo>
                  <a:cubicBezTo>
                    <a:pt x="30" y="46"/>
                    <a:pt x="25" y="58"/>
                    <a:pt x="31" y="63"/>
                  </a:cubicBezTo>
                  <a:cubicBezTo>
                    <a:pt x="38" y="61"/>
                    <a:pt x="37" y="45"/>
                    <a:pt x="33" y="40"/>
                  </a:cubicBezTo>
                  <a:close/>
                  <a:moveTo>
                    <a:pt x="30" y="36"/>
                  </a:moveTo>
                  <a:cubicBezTo>
                    <a:pt x="27" y="39"/>
                    <a:pt x="23" y="37"/>
                    <a:pt x="20" y="38"/>
                  </a:cubicBezTo>
                  <a:cubicBezTo>
                    <a:pt x="13" y="39"/>
                    <a:pt x="8" y="47"/>
                    <a:pt x="12" y="53"/>
                  </a:cubicBezTo>
                  <a:cubicBezTo>
                    <a:pt x="22" y="52"/>
                    <a:pt x="29" y="45"/>
                    <a:pt x="30" y="36"/>
                  </a:cubicBezTo>
                  <a:close/>
                  <a:moveTo>
                    <a:pt x="46" y="51"/>
                  </a:moveTo>
                  <a:cubicBezTo>
                    <a:pt x="51" y="52"/>
                    <a:pt x="54" y="50"/>
                    <a:pt x="54" y="47"/>
                  </a:cubicBezTo>
                  <a:cubicBezTo>
                    <a:pt x="54" y="41"/>
                    <a:pt x="44" y="37"/>
                    <a:pt x="37" y="37"/>
                  </a:cubicBezTo>
                  <a:cubicBezTo>
                    <a:pt x="39" y="42"/>
                    <a:pt x="41" y="49"/>
                    <a:pt x="46" y="51"/>
                  </a:cubicBezTo>
                  <a:close/>
                  <a:moveTo>
                    <a:pt x="30" y="33"/>
                  </a:moveTo>
                  <a:cubicBezTo>
                    <a:pt x="25" y="27"/>
                    <a:pt x="14" y="15"/>
                    <a:pt x="6" y="23"/>
                  </a:cubicBezTo>
                  <a:cubicBezTo>
                    <a:pt x="6" y="36"/>
                    <a:pt x="20" y="35"/>
                    <a:pt x="30" y="33"/>
                  </a:cubicBezTo>
                  <a:close/>
                  <a:moveTo>
                    <a:pt x="56" y="28"/>
                  </a:moveTo>
                  <a:cubicBezTo>
                    <a:pt x="56" y="26"/>
                    <a:pt x="53" y="23"/>
                    <a:pt x="51" y="23"/>
                  </a:cubicBezTo>
                  <a:cubicBezTo>
                    <a:pt x="46" y="23"/>
                    <a:pt x="40" y="31"/>
                    <a:pt x="39" y="34"/>
                  </a:cubicBezTo>
                  <a:cubicBezTo>
                    <a:pt x="44" y="34"/>
                    <a:pt x="56" y="34"/>
                    <a:pt x="56" y="28"/>
                  </a:cubicBezTo>
                  <a:close/>
                  <a:moveTo>
                    <a:pt x="36" y="29"/>
                  </a:moveTo>
                  <a:cubicBezTo>
                    <a:pt x="36" y="29"/>
                    <a:pt x="36" y="29"/>
                    <a:pt x="37" y="29"/>
                  </a:cubicBezTo>
                  <a:cubicBezTo>
                    <a:pt x="41" y="24"/>
                    <a:pt x="48" y="19"/>
                    <a:pt x="47" y="10"/>
                  </a:cubicBezTo>
                  <a:cubicBezTo>
                    <a:pt x="37" y="5"/>
                    <a:pt x="38" y="21"/>
                    <a:pt x="36" y="29"/>
                  </a:cubicBezTo>
                  <a:close/>
                  <a:moveTo>
                    <a:pt x="24" y="5"/>
                  </a:moveTo>
                  <a:cubicBezTo>
                    <a:pt x="19" y="15"/>
                    <a:pt x="29" y="23"/>
                    <a:pt x="32" y="29"/>
                  </a:cubicBezTo>
                  <a:cubicBezTo>
                    <a:pt x="32" y="19"/>
                    <a:pt x="33" y="7"/>
                    <a:pt x="2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3" name="Freeform 498"/>
            <p:cNvSpPr>
              <a:spLocks noEditPoints="1"/>
            </p:cNvSpPr>
            <p:nvPr/>
          </p:nvSpPr>
          <p:spPr bwMode="auto">
            <a:xfrm>
              <a:off x="7339217" y="548090"/>
              <a:ext cx="159676" cy="204175"/>
            </a:xfrm>
            <a:custGeom>
              <a:avLst/>
              <a:gdLst>
                <a:gd name="T0" fmla="*/ 9 w 26"/>
                <a:gd name="T1" fmla="*/ 19 h 33"/>
                <a:gd name="T2" fmla="*/ 5 w 26"/>
                <a:gd name="T3" fmla="*/ 28 h 33"/>
                <a:gd name="T4" fmla="*/ 1 w 26"/>
                <a:gd name="T5" fmla="*/ 29 h 33"/>
                <a:gd name="T6" fmla="*/ 2 w 26"/>
                <a:gd name="T7" fmla="*/ 28 h 33"/>
                <a:gd name="T8" fmla="*/ 9 w 26"/>
                <a:gd name="T9" fmla="*/ 7 h 33"/>
                <a:gd name="T10" fmla="*/ 18 w 26"/>
                <a:gd name="T11" fmla="*/ 0 h 33"/>
                <a:gd name="T12" fmla="*/ 26 w 26"/>
                <a:gd name="T13" fmla="*/ 3 h 33"/>
                <a:gd name="T14" fmla="*/ 12 w 26"/>
                <a:gd name="T15" fmla="*/ 16 h 33"/>
                <a:gd name="T16" fmla="*/ 23 w 26"/>
                <a:gd name="T17" fmla="*/ 28 h 33"/>
                <a:gd name="T18" fmla="*/ 19 w 26"/>
                <a:gd name="T19" fmla="*/ 33 h 33"/>
                <a:gd name="T20" fmla="*/ 17 w 26"/>
                <a:gd name="T21" fmla="*/ 31 h 33"/>
                <a:gd name="T22" fmla="*/ 9 w 26"/>
                <a:gd name="T23" fmla="*/ 19 h 33"/>
                <a:gd name="T24" fmla="*/ 20 w 26"/>
                <a:gd name="T25" fmla="*/ 9 h 33"/>
                <a:gd name="T26" fmla="*/ 23 w 26"/>
                <a:gd name="T27" fmla="*/ 4 h 33"/>
                <a:gd name="T28" fmla="*/ 14 w 26"/>
                <a:gd name="T29" fmla="*/ 4 h 33"/>
                <a:gd name="T30" fmla="*/ 12 w 26"/>
                <a:gd name="T31" fmla="*/ 12 h 33"/>
                <a:gd name="T32" fmla="*/ 20 w 26"/>
                <a:gd name="T33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9" y="19"/>
                  </a:moveTo>
                  <a:cubicBezTo>
                    <a:pt x="7" y="22"/>
                    <a:pt x="5" y="25"/>
                    <a:pt x="5" y="28"/>
                  </a:cubicBezTo>
                  <a:cubicBezTo>
                    <a:pt x="5" y="29"/>
                    <a:pt x="2" y="31"/>
                    <a:pt x="1" y="29"/>
                  </a:cubicBezTo>
                  <a:cubicBezTo>
                    <a:pt x="0" y="29"/>
                    <a:pt x="1" y="28"/>
                    <a:pt x="2" y="28"/>
                  </a:cubicBezTo>
                  <a:cubicBezTo>
                    <a:pt x="4" y="21"/>
                    <a:pt x="6" y="13"/>
                    <a:pt x="9" y="7"/>
                  </a:cubicBezTo>
                  <a:cubicBezTo>
                    <a:pt x="9" y="2"/>
                    <a:pt x="14" y="0"/>
                    <a:pt x="18" y="0"/>
                  </a:cubicBezTo>
                  <a:cubicBezTo>
                    <a:pt x="21" y="0"/>
                    <a:pt x="24" y="2"/>
                    <a:pt x="26" y="3"/>
                  </a:cubicBezTo>
                  <a:cubicBezTo>
                    <a:pt x="26" y="11"/>
                    <a:pt x="19" y="15"/>
                    <a:pt x="12" y="16"/>
                  </a:cubicBezTo>
                  <a:cubicBezTo>
                    <a:pt x="15" y="20"/>
                    <a:pt x="19" y="24"/>
                    <a:pt x="23" y="28"/>
                  </a:cubicBezTo>
                  <a:cubicBezTo>
                    <a:pt x="23" y="31"/>
                    <a:pt x="20" y="31"/>
                    <a:pt x="19" y="33"/>
                  </a:cubicBezTo>
                  <a:cubicBezTo>
                    <a:pt x="18" y="33"/>
                    <a:pt x="18" y="32"/>
                    <a:pt x="17" y="31"/>
                  </a:cubicBezTo>
                  <a:cubicBezTo>
                    <a:pt x="15" y="27"/>
                    <a:pt x="12" y="23"/>
                    <a:pt x="9" y="19"/>
                  </a:cubicBezTo>
                  <a:close/>
                  <a:moveTo>
                    <a:pt x="20" y="9"/>
                  </a:moveTo>
                  <a:cubicBezTo>
                    <a:pt x="22" y="8"/>
                    <a:pt x="24" y="5"/>
                    <a:pt x="23" y="4"/>
                  </a:cubicBezTo>
                  <a:cubicBezTo>
                    <a:pt x="21" y="2"/>
                    <a:pt x="15" y="3"/>
                    <a:pt x="14" y="4"/>
                  </a:cubicBezTo>
                  <a:cubicBezTo>
                    <a:pt x="14" y="7"/>
                    <a:pt x="12" y="10"/>
                    <a:pt x="12" y="12"/>
                  </a:cubicBezTo>
                  <a:cubicBezTo>
                    <a:pt x="15" y="12"/>
                    <a:pt x="17" y="11"/>
                    <a:pt x="2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4" name="Freeform 499"/>
            <p:cNvSpPr>
              <a:spLocks noEditPoints="1"/>
            </p:cNvSpPr>
            <p:nvPr/>
          </p:nvSpPr>
          <p:spPr bwMode="auto">
            <a:xfrm>
              <a:off x="6420429" y="529767"/>
              <a:ext cx="172764" cy="222500"/>
            </a:xfrm>
            <a:custGeom>
              <a:avLst/>
              <a:gdLst>
                <a:gd name="T0" fmla="*/ 0 w 28"/>
                <a:gd name="T1" fmla="*/ 2 h 36"/>
                <a:gd name="T2" fmla="*/ 4 w 28"/>
                <a:gd name="T3" fmla="*/ 0 h 36"/>
                <a:gd name="T4" fmla="*/ 9 w 28"/>
                <a:gd name="T5" fmla="*/ 13 h 36"/>
                <a:gd name="T6" fmla="*/ 10 w 28"/>
                <a:gd name="T7" fmla="*/ 25 h 36"/>
                <a:gd name="T8" fmla="*/ 24 w 28"/>
                <a:gd name="T9" fmla="*/ 3 h 36"/>
                <a:gd name="T10" fmla="*/ 27 w 28"/>
                <a:gd name="T11" fmla="*/ 3 h 36"/>
                <a:gd name="T12" fmla="*/ 25 w 28"/>
                <a:gd name="T13" fmla="*/ 9 h 36"/>
                <a:gd name="T14" fmla="*/ 24 w 28"/>
                <a:gd name="T15" fmla="*/ 12 h 36"/>
                <a:gd name="T16" fmla="*/ 22 w 28"/>
                <a:gd name="T17" fmla="*/ 15 h 36"/>
                <a:gd name="T18" fmla="*/ 21 w 28"/>
                <a:gd name="T19" fmla="*/ 16 h 36"/>
                <a:gd name="T20" fmla="*/ 18 w 28"/>
                <a:gd name="T21" fmla="*/ 22 h 36"/>
                <a:gd name="T22" fmla="*/ 14 w 28"/>
                <a:gd name="T23" fmla="*/ 29 h 36"/>
                <a:gd name="T24" fmla="*/ 13 w 28"/>
                <a:gd name="T25" fmla="*/ 30 h 36"/>
                <a:gd name="T26" fmla="*/ 11 w 28"/>
                <a:gd name="T27" fmla="*/ 34 h 36"/>
                <a:gd name="T28" fmla="*/ 10 w 28"/>
                <a:gd name="T29" fmla="*/ 34 h 36"/>
                <a:gd name="T30" fmla="*/ 8 w 28"/>
                <a:gd name="T31" fmla="*/ 36 h 36"/>
                <a:gd name="T32" fmla="*/ 5 w 28"/>
                <a:gd name="T33" fmla="*/ 33 h 36"/>
                <a:gd name="T34" fmla="*/ 0 w 28"/>
                <a:gd name="T35" fmla="*/ 2 h 36"/>
                <a:gd name="T36" fmla="*/ 6 w 28"/>
                <a:gd name="T37" fmla="*/ 30 h 36"/>
                <a:gd name="T38" fmla="*/ 7 w 28"/>
                <a:gd name="T39" fmla="*/ 32 h 36"/>
                <a:gd name="T40" fmla="*/ 6 w 28"/>
                <a:gd name="T41" fmla="*/ 30 h 36"/>
                <a:gd name="T42" fmla="*/ 6 w 28"/>
                <a:gd name="T43" fmla="*/ 28 h 36"/>
                <a:gd name="T44" fmla="*/ 5 w 28"/>
                <a:gd name="T45" fmla="*/ 25 h 36"/>
                <a:gd name="T46" fmla="*/ 6 w 28"/>
                <a:gd name="T47" fmla="*/ 28 h 36"/>
                <a:gd name="T48" fmla="*/ 3 w 28"/>
                <a:gd name="T49" fmla="*/ 17 h 36"/>
                <a:gd name="T50" fmla="*/ 4 w 28"/>
                <a:gd name="T51" fmla="*/ 20 h 36"/>
                <a:gd name="T52" fmla="*/ 3 w 28"/>
                <a:gd name="T53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" h="3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3"/>
                    <a:pt x="8" y="9"/>
                    <a:pt x="9" y="13"/>
                  </a:cubicBezTo>
                  <a:cubicBezTo>
                    <a:pt x="9" y="17"/>
                    <a:pt x="8" y="21"/>
                    <a:pt x="10" y="25"/>
                  </a:cubicBezTo>
                  <a:cubicBezTo>
                    <a:pt x="16" y="19"/>
                    <a:pt x="19" y="10"/>
                    <a:pt x="24" y="3"/>
                  </a:cubicBezTo>
                  <a:cubicBezTo>
                    <a:pt x="25" y="3"/>
                    <a:pt x="26" y="3"/>
                    <a:pt x="27" y="3"/>
                  </a:cubicBezTo>
                  <a:cubicBezTo>
                    <a:pt x="28" y="5"/>
                    <a:pt x="26" y="7"/>
                    <a:pt x="25" y="9"/>
                  </a:cubicBezTo>
                  <a:cubicBezTo>
                    <a:pt x="24" y="9"/>
                    <a:pt x="24" y="11"/>
                    <a:pt x="24" y="12"/>
                  </a:cubicBezTo>
                  <a:cubicBezTo>
                    <a:pt x="23" y="13"/>
                    <a:pt x="22" y="14"/>
                    <a:pt x="22" y="15"/>
                  </a:cubicBezTo>
                  <a:cubicBezTo>
                    <a:pt x="22" y="16"/>
                    <a:pt x="21" y="16"/>
                    <a:pt x="21" y="16"/>
                  </a:cubicBezTo>
                  <a:cubicBezTo>
                    <a:pt x="20" y="18"/>
                    <a:pt x="19" y="20"/>
                    <a:pt x="18" y="22"/>
                  </a:cubicBezTo>
                  <a:cubicBezTo>
                    <a:pt x="17" y="24"/>
                    <a:pt x="15" y="26"/>
                    <a:pt x="14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2" y="33"/>
                    <a:pt x="11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9" y="35"/>
                    <a:pt x="9" y="36"/>
                    <a:pt x="8" y="36"/>
                  </a:cubicBezTo>
                  <a:cubicBezTo>
                    <a:pt x="7" y="35"/>
                    <a:pt x="6" y="33"/>
                    <a:pt x="5" y="33"/>
                  </a:cubicBezTo>
                  <a:cubicBezTo>
                    <a:pt x="3" y="22"/>
                    <a:pt x="0" y="12"/>
                    <a:pt x="0" y="2"/>
                  </a:cubicBezTo>
                  <a:close/>
                  <a:moveTo>
                    <a:pt x="6" y="30"/>
                  </a:moveTo>
                  <a:cubicBezTo>
                    <a:pt x="6" y="31"/>
                    <a:pt x="6" y="32"/>
                    <a:pt x="7" y="32"/>
                  </a:cubicBezTo>
                  <a:cubicBezTo>
                    <a:pt x="7" y="31"/>
                    <a:pt x="7" y="30"/>
                    <a:pt x="6" y="30"/>
                  </a:cubicBezTo>
                  <a:close/>
                  <a:moveTo>
                    <a:pt x="6" y="28"/>
                  </a:moveTo>
                  <a:cubicBezTo>
                    <a:pt x="6" y="27"/>
                    <a:pt x="5" y="26"/>
                    <a:pt x="5" y="25"/>
                  </a:cubicBezTo>
                  <a:cubicBezTo>
                    <a:pt x="5" y="26"/>
                    <a:pt x="5" y="27"/>
                    <a:pt x="6" y="28"/>
                  </a:cubicBezTo>
                  <a:close/>
                  <a:moveTo>
                    <a:pt x="3" y="17"/>
                  </a:moveTo>
                  <a:cubicBezTo>
                    <a:pt x="4" y="18"/>
                    <a:pt x="3" y="19"/>
                    <a:pt x="4" y="20"/>
                  </a:cubicBezTo>
                  <a:cubicBezTo>
                    <a:pt x="4" y="19"/>
                    <a:pt x="4" y="18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5" name="Freeform 500"/>
            <p:cNvSpPr>
              <a:spLocks noEditPoints="1"/>
            </p:cNvSpPr>
            <p:nvPr/>
          </p:nvSpPr>
          <p:spPr bwMode="auto">
            <a:xfrm>
              <a:off x="6972749" y="535002"/>
              <a:ext cx="167528" cy="217264"/>
            </a:xfrm>
            <a:custGeom>
              <a:avLst/>
              <a:gdLst>
                <a:gd name="T0" fmla="*/ 6 w 27"/>
                <a:gd name="T1" fmla="*/ 33 h 35"/>
                <a:gd name="T2" fmla="*/ 11 w 27"/>
                <a:gd name="T3" fmla="*/ 8 h 35"/>
                <a:gd name="T4" fmla="*/ 4 w 27"/>
                <a:gd name="T5" fmla="*/ 9 h 35"/>
                <a:gd name="T6" fmla="*/ 3 w 27"/>
                <a:gd name="T7" fmla="*/ 8 h 35"/>
                <a:gd name="T8" fmla="*/ 2 w 27"/>
                <a:gd name="T9" fmla="*/ 8 h 35"/>
                <a:gd name="T10" fmla="*/ 1 w 27"/>
                <a:gd name="T11" fmla="*/ 3 h 35"/>
                <a:gd name="T12" fmla="*/ 6 w 27"/>
                <a:gd name="T13" fmla="*/ 3 h 35"/>
                <a:gd name="T14" fmla="*/ 26 w 27"/>
                <a:gd name="T15" fmla="*/ 2 h 35"/>
                <a:gd name="T16" fmla="*/ 27 w 27"/>
                <a:gd name="T17" fmla="*/ 7 h 35"/>
                <a:gd name="T18" fmla="*/ 17 w 27"/>
                <a:gd name="T19" fmla="*/ 9 h 35"/>
                <a:gd name="T20" fmla="*/ 11 w 27"/>
                <a:gd name="T21" fmla="*/ 34 h 35"/>
                <a:gd name="T22" fmla="*/ 8 w 27"/>
                <a:gd name="T23" fmla="*/ 35 h 35"/>
                <a:gd name="T24" fmla="*/ 6 w 27"/>
                <a:gd name="T25" fmla="*/ 33 h 35"/>
                <a:gd name="T26" fmla="*/ 11 w 27"/>
                <a:gd name="T27" fmla="*/ 26 h 35"/>
                <a:gd name="T28" fmla="*/ 11 w 27"/>
                <a:gd name="T29" fmla="*/ 28 h 35"/>
                <a:gd name="T30" fmla="*/ 11 w 27"/>
                <a:gd name="T31" fmla="*/ 26 h 35"/>
                <a:gd name="T32" fmla="*/ 2 w 27"/>
                <a:gd name="T33" fmla="*/ 5 h 35"/>
                <a:gd name="T34" fmla="*/ 3 w 27"/>
                <a:gd name="T35" fmla="*/ 7 h 35"/>
                <a:gd name="T36" fmla="*/ 2 w 27"/>
                <a:gd name="T37" fmla="*/ 5 h 35"/>
                <a:gd name="T38" fmla="*/ 24 w 27"/>
                <a:gd name="T39" fmla="*/ 5 h 35"/>
                <a:gd name="T40" fmla="*/ 23 w 27"/>
                <a:gd name="T41" fmla="*/ 4 h 35"/>
                <a:gd name="T42" fmla="*/ 22 w 27"/>
                <a:gd name="T43" fmla="*/ 5 h 35"/>
                <a:gd name="T44" fmla="*/ 24 w 27"/>
                <a:gd name="T45" fmla="*/ 5 h 35"/>
                <a:gd name="T46" fmla="*/ 16 w 27"/>
                <a:gd name="T47" fmla="*/ 3 h 35"/>
                <a:gd name="T48" fmla="*/ 14 w 27"/>
                <a:gd name="T49" fmla="*/ 4 h 35"/>
                <a:gd name="T50" fmla="*/ 16 w 27"/>
                <a:gd name="T51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" h="35">
                  <a:moveTo>
                    <a:pt x="6" y="33"/>
                  </a:moveTo>
                  <a:cubicBezTo>
                    <a:pt x="7" y="25"/>
                    <a:pt x="9" y="17"/>
                    <a:pt x="11" y="8"/>
                  </a:cubicBezTo>
                  <a:cubicBezTo>
                    <a:pt x="9" y="8"/>
                    <a:pt x="7" y="9"/>
                    <a:pt x="4" y="9"/>
                  </a:cubicBezTo>
                  <a:cubicBezTo>
                    <a:pt x="4" y="9"/>
                    <a:pt x="3" y="9"/>
                    <a:pt x="3" y="8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3" y="2"/>
                    <a:pt x="4" y="3"/>
                    <a:pt x="6" y="3"/>
                  </a:cubicBezTo>
                  <a:cubicBezTo>
                    <a:pt x="12" y="3"/>
                    <a:pt x="21" y="0"/>
                    <a:pt x="26" y="2"/>
                  </a:cubicBezTo>
                  <a:cubicBezTo>
                    <a:pt x="26" y="4"/>
                    <a:pt x="27" y="5"/>
                    <a:pt x="27" y="7"/>
                  </a:cubicBezTo>
                  <a:cubicBezTo>
                    <a:pt x="24" y="8"/>
                    <a:pt x="21" y="8"/>
                    <a:pt x="17" y="9"/>
                  </a:cubicBezTo>
                  <a:cubicBezTo>
                    <a:pt x="14" y="16"/>
                    <a:pt x="14" y="26"/>
                    <a:pt x="11" y="34"/>
                  </a:cubicBezTo>
                  <a:cubicBezTo>
                    <a:pt x="10" y="35"/>
                    <a:pt x="9" y="35"/>
                    <a:pt x="8" y="35"/>
                  </a:cubicBezTo>
                  <a:cubicBezTo>
                    <a:pt x="7" y="34"/>
                    <a:pt x="7" y="34"/>
                    <a:pt x="6" y="33"/>
                  </a:cubicBezTo>
                  <a:close/>
                  <a:moveTo>
                    <a:pt x="11" y="26"/>
                  </a:moveTo>
                  <a:cubicBezTo>
                    <a:pt x="11" y="27"/>
                    <a:pt x="10" y="27"/>
                    <a:pt x="11" y="28"/>
                  </a:cubicBezTo>
                  <a:cubicBezTo>
                    <a:pt x="11" y="28"/>
                    <a:pt x="12" y="26"/>
                    <a:pt x="11" y="26"/>
                  </a:cubicBezTo>
                  <a:close/>
                  <a:moveTo>
                    <a:pt x="2" y="5"/>
                  </a:moveTo>
                  <a:cubicBezTo>
                    <a:pt x="1" y="6"/>
                    <a:pt x="3" y="7"/>
                    <a:pt x="3" y="7"/>
                  </a:cubicBezTo>
                  <a:cubicBezTo>
                    <a:pt x="3" y="6"/>
                    <a:pt x="2" y="6"/>
                    <a:pt x="2" y="5"/>
                  </a:cubicBezTo>
                  <a:close/>
                  <a:moveTo>
                    <a:pt x="24" y="5"/>
                  </a:moveTo>
                  <a:cubicBezTo>
                    <a:pt x="24" y="4"/>
                    <a:pt x="24" y="4"/>
                    <a:pt x="23" y="4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3" y="5"/>
                    <a:pt x="24" y="5"/>
                    <a:pt x="24" y="5"/>
                  </a:cubicBezTo>
                  <a:close/>
                  <a:moveTo>
                    <a:pt x="16" y="3"/>
                  </a:moveTo>
                  <a:cubicBezTo>
                    <a:pt x="15" y="3"/>
                    <a:pt x="14" y="3"/>
                    <a:pt x="14" y="4"/>
                  </a:cubicBezTo>
                  <a:cubicBezTo>
                    <a:pt x="15" y="3"/>
                    <a:pt x="16" y="3"/>
                    <a:pt x="1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6" name="Freeform 501"/>
            <p:cNvSpPr>
              <a:spLocks noEditPoints="1"/>
            </p:cNvSpPr>
            <p:nvPr/>
          </p:nvSpPr>
          <p:spPr bwMode="auto">
            <a:xfrm>
              <a:off x="7153366" y="548090"/>
              <a:ext cx="159676" cy="204175"/>
            </a:xfrm>
            <a:custGeom>
              <a:avLst/>
              <a:gdLst>
                <a:gd name="T0" fmla="*/ 11 w 26"/>
                <a:gd name="T1" fmla="*/ 0 h 33"/>
                <a:gd name="T2" fmla="*/ 22 w 26"/>
                <a:gd name="T3" fmla="*/ 2 h 33"/>
                <a:gd name="T4" fmla="*/ 25 w 26"/>
                <a:gd name="T5" fmla="*/ 8 h 33"/>
                <a:gd name="T6" fmla="*/ 24 w 26"/>
                <a:gd name="T7" fmla="*/ 21 h 33"/>
                <a:gd name="T8" fmla="*/ 14 w 26"/>
                <a:gd name="T9" fmla="*/ 33 h 33"/>
                <a:gd name="T10" fmla="*/ 6 w 26"/>
                <a:gd name="T11" fmla="*/ 31 h 33"/>
                <a:gd name="T12" fmla="*/ 3 w 26"/>
                <a:gd name="T13" fmla="*/ 28 h 33"/>
                <a:gd name="T14" fmla="*/ 11 w 26"/>
                <a:gd name="T15" fmla="*/ 0 h 33"/>
                <a:gd name="T16" fmla="*/ 9 w 26"/>
                <a:gd name="T17" fmla="*/ 29 h 33"/>
                <a:gd name="T18" fmla="*/ 14 w 26"/>
                <a:gd name="T19" fmla="*/ 28 h 33"/>
                <a:gd name="T20" fmla="*/ 20 w 26"/>
                <a:gd name="T21" fmla="*/ 19 h 33"/>
                <a:gd name="T22" fmla="*/ 19 w 26"/>
                <a:gd name="T23" fmla="*/ 8 h 33"/>
                <a:gd name="T24" fmla="*/ 17 w 26"/>
                <a:gd name="T25" fmla="*/ 6 h 33"/>
                <a:gd name="T26" fmla="*/ 9 w 26"/>
                <a:gd name="T27" fmla="*/ 11 h 33"/>
                <a:gd name="T28" fmla="*/ 9 w 26"/>
                <a:gd name="T29" fmla="*/ 16 h 33"/>
                <a:gd name="T30" fmla="*/ 9 w 26"/>
                <a:gd name="T31" fmla="*/ 16 h 33"/>
                <a:gd name="T32" fmla="*/ 9 w 26"/>
                <a:gd name="T33" fmla="*/ 29 h 33"/>
                <a:gd name="T34" fmla="*/ 21 w 26"/>
                <a:gd name="T35" fmla="*/ 22 h 33"/>
                <a:gd name="T36" fmla="*/ 17 w 26"/>
                <a:gd name="T37" fmla="*/ 28 h 33"/>
                <a:gd name="T38" fmla="*/ 21 w 26"/>
                <a:gd name="T39" fmla="*/ 22 h 33"/>
                <a:gd name="T40" fmla="*/ 22 w 26"/>
                <a:gd name="T41" fmla="*/ 6 h 33"/>
                <a:gd name="T42" fmla="*/ 24 w 26"/>
                <a:gd name="T43" fmla="*/ 11 h 33"/>
                <a:gd name="T44" fmla="*/ 22 w 26"/>
                <a:gd name="T45" fmla="*/ 6 h 33"/>
                <a:gd name="T46" fmla="*/ 17 w 26"/>
                <a:gd name="T47" fmla="*/ 3 h 33"/>
                <a:gd name="T48" fmla="*/ 22 w 26"/>
                <a:gd name="T49" fmla="*/ 5 h 33"/>
                <a:gd name="T50" fmla="*/ 17 w 26"/>
                <a:gd name="T5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" h="33">
                  <a:moveTo>
                    <a:pt x="11" y="0"/>
                  </a:moveTo>
                  <a:cubicBezTo>
                    <a:pt x="15" y="0"/>
                    <a:pt x="19" y="0"/>
                    <a:pt x="22" y="2"/>
                  </a:cubicBezTo>
                  <a:cubicBezTo>
                    <a:pt x="23" y="4"/>
                    <a:pt x="25" y="6"/>
                    <a:pt x="25" y="8"/>
                  </a:cubicBezTo>
                  <a:cubicBezTo>
                    <a:pt x="26" y="13"/>
                    <a:pt x="25" y="17"/>
                    <a:pt x="24" y="21"/>
                  </a:cubicBezTo>
                  <a:cubicBezTo>
                    <a:pt x="23" y="27"/>
                    <a:pt x="18" y="31"/>
                    <a:pt x="14" y="33"/>
                  </a:cubicBezTo>
                  <a:cubicBezTo>
                    <a:pt x="10" y="33"/>
                    <a:pt x="8" y="33"/>
                    <a:pt x="6" y="31"/>
                  </a:cubicBezTo>
                  <a:cubicBezTo>
                    <a:pt x="5" y="30"/>
                    <a:pt x="5" y="29"/>
                    <a:pt x="3" y="28"/>
                  </a:cubicBezTo>
                  <a:cubicBezTo>
                    <a:pt x="0" y="17"/>
                    <a:pt x="7" y="7"/>
                    <a:pt x="11" y="0"/>
                  </a:cubicBezTo>
                  <a:close/>
                  <a:moveTo>
                    <a:pt x="9" y="29"/>
                  </a:moveTo>
                  <a:cubicBezTo>
                    <a:pt x="10" y="30"/>
                    <a:pt x="13" y="29"/>
                    <a:pt x="14" y="28"/>
                  </a:cubicBezTo>
                  <a:cubicBezTo>
                    <a:pt x="15" y="27"/>
                    <a:pt x="19" y="23"/>
                    <a:pt x="20" y="19"/>
                  </a:cubicBezTo>
                  <a:cubicBezTo>
                    <a:pt x="21" y="15"/>
                    <a:pt x="19" y="12"/>
                    <a:pt x="19" y="8"/>
                  </a:cubicBezTo>
                  <a:cubicBezTo>
                    <a:pt x="18" y="8"/>
                    <a:pt x="17" y="7"/>
                    <a:pt x="17" y="6"/>
                  </a:cubicBezTo>
                  <a:cubicBezTo>
                    <a:pt x="13" y="5"/>
                    <a:pt x="11" y="9"/>
                    <a:pt x="9" y="11"/>
                  </a:cubicBezTo>
                  <a:cubicBezTo>
                    <a:pt x="11" y="12"/>
                    <a:pt x="10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8"/>
                    <a:pt x="5" y="28"/>
                    <a:pt x="9" y="29"/>
                  </a:cubicBezTo>
                  <a:close/>
                  <a:moveTo>
                    <a:pt x="21" y="22"/>
                  </a:moveTo>
                  <a:cubicBezTo>
                    <a:pt x="20" y="24"/>
                    <a:pt x="18" y="27"/>
                    <a:pt x="17" y="28"/>
                  </a:cubicBezTo>
                  <a:cubicBezTo>
                    <a:pt x="19" y="27"/>
                    <a:pt x="21" y="24"/>
                    <a:pt x="21" y="22"/>
                  </a:cubicBezTo>
                  <a:close/>
                  <a:moveTo>
                    <a:pt x="22" y="6"/>
                  </a:moveTo>
                  <a:cubicBezTo>
                    <a:pt x="23" y="8"/>
                    <a:pt x="23" y="10"/>
                    <a:pt x="24" y="11"/>
                  </a:cubicBezTo>
                  <a:cubicBezTo>
                    <a:pt x="24" y="9"/>
                    <a:pt x="23" y="7"/>
                    <a:pt x="22" y="6"/>
                  </a:cubicBezTo>
                  <a:close/>
                  <a:moveTo>
                    <a:pt x="17" y="3"/>
                  </a:moveTo>
                  <a:cubicBezTo>
                    <a:pt x="19" y="3"/>
                    <a:pt x="21" y="5"/>
                    <a:pt x="22" y="5"/>
                  </a:cubicBezTo>
                  <a:cubicBezTo>
                    <a:pt x="21" y="4"/>
                    <a:pt x="19" y="1"/>
                    <a:pt x="1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7" name="Freeform 502"/>
            <p:cNvSpPr>
              <a:spLocks noEditPoints="1"/>
            </p:cNvSpPr>
            <p:nvPr/>
          </p:nvSpPr>
          <p:spPr bwMode="auto">
            <a:xfrm>
              <a:off x="6619369" y="542854"/>
              <a:ext cx="149206" cy="209411"/>
            </a:xfrm>
            <a:custGeom>
              <a:avLst/>
              <a:gdLst>
                <a:gd name="T0" fmla="*/ 0 w 24"/>
                <a:gd name="T1" fmla="*/ 32 h 34"/>
                <a:gd name="T2" fmla="*/ 1 w 24"/>
                <a:gd name="T3" fmla="*/ 23 h 34"/>
                <a:gd name="T4" fmla="*/ 3 w 24"/>
                <a:gd name="T5" fmla="*/ 3 h 34"/>
                <a:gd name="T6" fmla="*/ 24 w 24"/>
                <a:gd name="T7" fmla="*/ 1 h 34"/>
                <a:gd name="T8" fmla="*/ 21 w 24"/>
                <a:gd name="T9" fmla="*/ 6 h 34"/>
                <a:gd name="T10" fmla="*/ 8 w 24"/>
                <a:gd name="T11" fmla="*/ 6 h 34"/>
                <a:gd name="T12" fmla="*/ 5 w 24"/>
                <a:gd name="T13" fmla="*/ 14 h 34"/>
                <a:gd name="T14" fmla="*/ 18 w 24"/>
                <a:gd name="T15" fmla="*/ 17 h 34"/>
                <a:gd name="T16" fmla="*/ 14 w 24"/>
                <a:gd name="T17" fmla="*/ 21 h 34"/>
                <a:gd name="T18" fmla="*/ 4 w 24"/>
                <a:gd name="T19" fmla="*/ 20 h 34"/>
                <a:gd name="T20" fmla="*/ 3 w 24"/>
                <a:gd name="T21" fmla="*/ 28 h 34"/>
                <a:gd name="T22" fmla="*/ 16 w 24"/>
                <a:gd name="T23" fmla="*/ 30 h 34"/>
                <a:gd name="T24" fmla="*/ 19 w 24"/>
                <a:gd name="T25" fmla="*/ 31 h 34"/>
                <a:gd name="T26" fmla="*/ 16 w 24"/>
                <a:gd name="T27" fmla="*/ 33 h 34"/>
                <a:gd name="T28" fmla="*/ 8 w 24"/>
                <a:gd name="T29" fmla="*/ 33 h 34"/>
                <a:gd name="T30" fmla="*/ 7 w 24"/>
                <a:gd name="T31" fmla="*/ 33 h 34"/>
                <a:gd name="T32" fmla="*/ 0 w 24"/>
                <a:gd name="T33" fmla="*/ 32 h 34"/>
                <a:gd name="T34" fmla="*/ 10 w 24"/>
                <a:gd name="T35" fmla="*/ 30 h 34"/>
                <a:gd name="T36" fmla="*/ 7 w 24"/>
                <a:gd name="T37" fmla="*/ 30 h 34"/>
                <a:gd name="T38" fmla="*/ 10 w 24"/>
                <a:gd name="T39" fmla="*/ 30 h 34"/>
                <a:gd name="T40" fmla="*/ 16 w 24"/>
                <a:gd name="T41" fmla="*/ 18 h 34"/>
                <a:gd name="T42" fmla="*/ 10 w 24"/>
                <a:gd name="T43" fmla="*/ 19 h 34"/>
                <a:gd name="T44" fmla="*/ 16 w 24"/>
                <a:gd name="T45" fmla="*/ 18 h 34"/>
                <a:gd name="T46" fmla="*/ 21 w 24"/>
                <a:gd name="T47" fmla="*/ 4 h 34"/>
                <a:gd name="T48" fmla="*/ 19 w 24"/>
                <a:gd name="T49" fmla="*/ 4 h 34"/>
                <a:gd name="T50" fmla="*/ 21 w 24"/>
                <a:gd name="T51" fmla="*/ 4 h 34"/>
                <a:gd name="T52" fmla="*/ 10 w 24"/>
                <a:gd name="T53" fmla="*/ 3 h 34"/>
                <a:gd name="T54" fmla="*/ 8 w 24"/>
                <a:gd name="T55" fmla="*/ 3 h 34"/>
                <a:gd name="T56" fmla="*/ 10 w 24"/>
                <a:gd name="T5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34">
                  <a:moveTo>
                    <a:pt x="0" y="32"/>
                  </a:moveTo>
                  <a:cubicBezTo>
                    <a:pt x="0" y="29"/>
                    <a:pt x="0" y="26"/>
                    <a:pt x="1" y="23"/>
                  </a:cubicBezTo>
                  <a:cubicBezTo>
                    <a:pt x="2" y="16"/>
                    <a:pt x="2" y="9"/>
                    <a:pt x="3" y="3"/>
                  </a:cubicBezTo>
                  <a:cubicBezTo>
                    <a:pt x="8" y="0"/>
                    <a:pt x="18" y="1"/>
                    <a:pt x="24" y="1"/>
                  </a:cubicBezTo>
                  <a:cubicBezTo>
                    <a:pt x="23" y="3"/>
                    <a:pt x="23" y="5"/>
                    <a:pt x="21" y="6"/>
                  </a:cubicBezTo>
                  <a:cubicBezTo>
                    <a:pt x="16" y="4"/>
                    <a:pt x="12" y="6"/>
                    <a:pt x="8" y="6"/>
                  </a:cubicBezTo>
                  <a:cubicBezTo>
                    <a:pt x="6" y="8"/>
                    <a:pt x="6" y="12"/>
                    <a:pt x="5" y="14"/>
                  </a:cubicBezTo>
                  <a:cubicBezTo>
                    <a:pt x="8" y="17"/>
                    <a:pt x="14" y="16"/>
                    <a:pt x="18" y="17"/>
                  </a:cubicBezTo>
                  <a:cubicBezTo>
                    <a:pt x="18" y="20"/>
                    <a:pt x="16" y="20"/>
                    <a:pt x="14" y="21"/>
                  </a:cubicBezTo>
                  <a:cubicBezTo>
                    <a:pt x="11" y="20"/>
                    <a:pt x="7" y="20"/>
                    <a:pt x="4" y="20"/>
                  </a:cubicBezTo>
                  <a:cubicBezTo>
                    <a:pt x="3" y="23"/>
                    <a:pt x="3" y="25"/>
                    <a:pt x="3" y="28"/>
                  </a:cubicBezTo>
                  <a:cubicBezTo>
                    <a:pt x="7" y="29"/>
                    <a:pt x="13" y="28"/>
                    <a:pt x="16" y="30"/>
                  </a:cubicBezTo>
                  <a:cubicBezTo>
                    <a:pt x="17" y="30"/>
                    <a:pt x="18" y="30"/>
                    <a:pt x="19" y="31"/>
                  </a:cubicBezTo>
                  <a:cubicBezTo>
                    <a:pt x="17" y="31"/>
                    <a:pt x="17" y="33"/>
                    <a:pt x="16" y="33"/>
                  </a:cubicBezTo>
                  <a:cubicBezTo>
                    <a:pt x="14" y="34"/>
                    <a:pt x="11" y="34"/>
                    <a:pt x="8" y="33"/>
                  </a:cubicBezTo>
                  <a:cubicBezTo>
                    <a:pt x="8" y="33"/>
                    <a:pt x="8" y="33"/>
                    <a:pt x="7" y="33"/>
                  </a:cubicBezTo>
                  <a:cubicBezTo>
                    <a:pt x="4" y="32"/>
                    <a:pt x="2" y="34"/>
                    <a:pt x="0" y="32"/>
                  </a:cubicBezTo>
                  <a:close/>
                  <a:moveTo>
                    <a:pt x="10" y="30"/>
                  </a:moveTo>
                  <a:cubicBezTo>
                    <a:pt x="9" y="30"/>
                    <a:pt x="8" y="29"/>
                    <a:pt x="7" y="30"/>
                  </a:cubicBezTo>
                  <a:cubicBezTo>
                    <a:pt x="8" y="30"/>
                    <a:pt x="10" y="31"/>
                    <a:pt x="10" y="30"/>
                  </a:cubicBezTo>
                  <a:close/>
                  <a:moveTo>
                    <a:pt x="16" y="18"/>
                  </a:moveTo>
                  <a:cubicBezTo>
                    <a:pt x="15" y="18"/>
                    <a:pt x="12" y="19"/>
                    <a:pt x="10" y="19"/>
                  </a:cubicBezTo>
                  <a:cubicBezTo>
                    <a:pt x="13" y="19"/>
                    <a:pt x="15" y="20"/>
                    <a:pt x="16" y="18"/>
                  </a:cubicBezTo>
                  <a:close/>
                  <a:moveTo>
                    <a:pt x="21" y="4"/>
                  </a:moveTo>
                  <a:cubicBezTo>
                    <a:pt x="20" y="5"/>
                    <a:pt x="19" y="4"/>
                    <a:pt x="19" y="4"/>
                  </a:cubicBezTo>
                  <a:cubicBezTo>
                    <a:pt x="19" y="4"/>
                    <a:pt x="21" y="5"/>
                    <a:pt x="21" y="4"/>
                  </a:cubicBezTo>
                  <a:close/>
                  <a:moveTo>
                    <a:pt x="10" y="3"/>
                  </a:moveTo>
                  <a:cubicBezTo>
                    <a:pt x="9" y="3"/>
                    <a:pt x="9" y="2"/>
                    <a:pt x="8" y="3"/>
                  </a:cubicBezTo>
                  <a:cubicBezTo>
                    <a:pt x="9" y="3"/>
                    <a:pt x="10" y="3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8" name="Freeform 503"/>
            <p:cNvSpPr>
              <a:spLocks noEditPoints="1"/>
            </p:cNvSpPr>
            <p:nvPr/>
          </p:nvSpPr>
          <p:spPr bwMode="auto">
            <a:xfrm>
              <a:off x="6786898" y="529767"/>
              <a:ext cx="141352" cy="222500"/>
            </a:xfrm>
            <a:custGeom>
              <a:avLst/>
              <a:gdLst>
                <a:gd name="T0" fmla="*/ 16 w 23"/>
                <a:gd name="T1" fmla="*/ 9 h 36"/>
                <a:gd name="T2" fmla="*/ 13 w 23"/>
                <a:gd name="T3" fmla="*/ 5 h 36"/>
                <a:gd name="T4" fmla="*/ 7 w 23"/>
                <a:gd name="T5" fmla="*/ 20 h 36"/>
                <a:gd name="T6" fmla="*/ 9 w 23"/>
                <a:gd name="T7" fmla="*/ 29 h 36"/>
                <a:gd name="T8" fmla="*/ 20 w 23"/>
                <a:gd name="T9" fmla="*/ 22 h 36"/>
                <a:gd name="T10" fmla="*/ 22 w 23"/>
                <a:gd name="T11" fmla="*/ 26 h 36"/>
                <a:gd name="T12" fmla="*/ 17 w 23"/>
                <a:gd name="T13" fmla="*/ 35 h 36"/>
                <a:gd name="T14" fmla="*/ 11 w 23"/>
                <a:gd name="T15" fmla="*/ 36 h 36"/>
                <a:gd name="T16" fmla="*/ 6 w 23"/>
                <a:gd name="T17" fmla="*/ 34 h 36"/>
                <a:gd name="T18" fmla="*/ 4 w 23"/>
                <a:gd name="T19" fmla="*/ 31 h 36"/>
                <a:gd name="T20" fmla="*/ 2 w 23"/>
                <a:gd name="T21" fmla="*/ 26 h 36"/>
                <a:gd name="T22" fmla="*/ 1 w 23"/>
                <a:gd name="T23" fmla="*/ 22 h 36"/>
                <a:gd name="T24" fmla="*/ 9 w 23"/>
                <a:gd name="T25" fmla="*/ 3 h 36"/>
                <a:gd name="T26" fmla="*/ 11 w 23"/>
                <a:gd name="T27" fmla="*/ 2 h 36"/>
                <a:gd name="T28" fmla="*/ 16 w 23"/>
                <a:gd name="T29" fmla="*/ 9 h 36"/>
                <a:gd name="T30" fmla="*/ 16 w 23"/>
                <a:gd name="T31" fmla="*/ 33 h 36"/>
                <a:gd name="T32" fmla="*/ 13 w 23"/>
                <a:gd name="T33" fmla="*/ 34 h 36"/>
                <a:gd name="T34" fmla="*/ 16 w 23"/>
                <a:gd name="T35" fmla="*/ 33 h 36"/>
                <a:gd name="T36" fmla="*/ 19 w 23"/>
                <a:gd name="T37" fmla="*/ 31 h 36"/>
                <a:gd name="T38" fmla="*/ 18 w 23"/>
                <a:gd name="T39" fmla="*/ 33 h 36"/>
                <a:gd name="T40" fmla="*/ 19 w 23"/>
                <a:gd name="T41" fmla="*/ 31 h 36"/>
                <a:gd name="T42" fmla="*/ 10 w 23"/>
                <a:gd name="T43" fmla="*/ 32 h 36"/>
                <a:gd name="T44" fmla="*/ 8 w 23"/>
                <a:gd name="T45" fmla="*/ 31 h 36"/>
                <a:gd name="T46" fmla="*/ 10 w 23"/>
                <a:gd name="T47" fmla="*/ 32 h 36"/>
                <a:gd name="T48" fmla="*/ 19 w 23"/>
                <a:gd name="T49" fmla="*/ 27 h 36"/>
                <a:gd name="T50" fmla="*/ 13 w 23"/>
                <a:gd name="T51" fmla="*/ 31 h 36"/>
                <a:gd name="T52" fmla="*/ 19 w 23"/>
                <a:gd name="T53" fmla="*/ 27 h 36"/>
                <a:gd name="T54" fmla="*/ 2 w 23"/>
                <a:gd name="T55" fmla="*/ 18 h 36"/>
                <a:gd name="T56" fmla="*/ 3 w 23"/>
                <a:gd name="T57" fmla="*/ 23 h 36"/>
                <a:gd name="T58" fmla="*/ 2 w 23"/>
                <a:gd name="T59" fmla="*/ 18 h 36"/>
                <a:gd name="T60" fmla="*/ 8 w 23"/>
                <a:gd name="T61" fmla="*/ 8 h 36"/>
                <a:gd name="T62" fmla="*/ 6 w 23"/>
                <a:gd name="T63" fmla="*/ 17 h 36"/>
                <a:gd name="T64" fmla="*/ 8 w 23"/>
                <a:gd name="T65" fmla="*/ 8 h 36"/>
                <a:gd name="T66" fmla="*/ 5 w 23"/>
                <a:gd name="T67" fmla="*/ 11 h 36"/>
                <a:gd name="T68" fmla="*/ 4 w 23"/>
                <a:gd name="T69" fmla="*/ 14 h 36"/>
                <a:gd name="T70" fmla="*/ 5 w 23"/>
                <a:gd name="T71" fmla="*/ 11 h 36"/>
                <a:gd name="T72" fmla="*/ 10 w 23"/>
                <a:gd name="T73" fmla="*/ 6 h 36"/>
                <a:gd name="T74" fmla="*/ 8 w 23"/>
                <a:gd name="T75" fmla="*/ 7 h 36"/>
                <a:gd name="T76" fmla="*/ 10 w 23"/>
                <a:gd name="T77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" h="36">
                  <a:moveTo>
                    <a:pt x="16" y="9"/>
                  </a:moveTo>
                  <a:cubicBezTo>
                    <a:pt x="16" y="8"/>
                    <a:pt x="13" y="7"/>
                    <a:pt x="13" y="5"/>
                  </a:cubicBezTo>
                  <a:cubicBezTo>
                    <a:pt x="9" y="7"/>
                    <a:pt x="7" y="14"/>
                    <a:pt x="7" y="20"/>
                  </a:cubicBezTo>
                  <a:cubicBezTo>
                    <a:pt x="6" y="23"/>
                    <a:pt x="7" y="27"/>
                    <a:pt x="9" y="29"/>
                  </a:cubicBezTo>
                  <a:cubicBezTo>
                    <a:pt x="15" y="31"/>
                    <a:pt x="19" y="27"/>
                    <a:pt x="20" y="22"/>
                  </a:cubicBezTo>
                  <a:cubicBezTo>
                    <a:pt x="21" y="23"/>
                    <a:pt x="22" y="25"/>
                    <a:pt x="22" y="26"/>
                  </a:cubicBezTo>
                  <a:cubicBezTo>
                    <a:pt x="22" y="28"/>
                    <a:pt x="19" y="34"/>
                    <a:pt x="17" y="35"/>
                  </a:cubicBezTo>
                  <a:cubicBezTo>
                    <a:pt x="16" y="36"/>
                    <a:pt x="13" y="36"/>
                    <a:pt x="11" y="36"/>
                  </a:cubicBezTo>
                  <a:cubicBezTo>
                    <a:pt x="9" y="35"/>
                    <a:pt x="7" y="35"/>
                    <a:pt x="6" y="34"/>
                  </a:cubicBezTo>
                  <a:cubicBezTo>
                    <a:pt x="5" y="33"/>
                    <a:pt x="5" y="32"/>
                    <a:pt x="4" y="31"/>
                  </a:cubicBezTo>
                  <a:cubicBezTo>
                    <a:pt x="3" y="29"/>
                    <a:pt x="3" y="29"/>
                    <a:pt x="2" y="26"/>
                  </a:cubicBezTo>
                  <a:cubicBezTo>
                    <a:pt x="2" y="24"/>
                    <a:pt x="1" y="23"/>
                    <a:pt x="1" y="22"/>
                  </a:cubicBezTo>
                  <a:cubicBezTo>
                    <a:pt x="0" y="15"/>
                    <a:pt x="4" y="4"/>
                    <a:pt x="9" y="3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7" y="0"/>
                    <a:pt x="23" y="10"/>
                    <a:pt x="16" y="9"/>
                  </a:cubicBezTo>
                  <a:close/>
                  <a:moveTo>
                    <a:pt x="16" y="33"/>
                  </a:moveTo>
                  <a:cubicBezTo>
                    <a:pt x="15" y="33"/>
                    <a:pt x="14" y="33"/>
                    <a:pt x="13" y="34"/>
                  </a:cubicBezTo>
                  <a:cubicBezTo>
                    <a:pt x="14" y="34"/>
                    <a:pt x="15" y="34"/>
                    <a:pt x="16" y="33"/>
                  </a:cubicBezTo>
                  <a:close/>
                  <a:moveTo>
                    <a:pt x="19" y="31"/>
                  </a:moveTo>
                  <a:cubicBezTo>
                    <a:pt x="19" y="32"/>
                    <a:pt x="17" y="32"/>
                    <a:pt x="18" y="33"/>
                  </a:cubicBezTo>
                  <a:cubicBezTo>
                    <a:pt x="19" y="33"/>
                    <a:pt x="19" y="31"/>
                    <a:pt x="19" y="31"/>
                  </a:cubicBezTo>
                  <a:close/>
                  <a:moveTo>
                    <a:pt x="10" y="32"/>
                  </a:moveTo>
                  <a:cubicBezTo>
                    <a:pt x="9" y="32"/>
                    <a:pt x="8" y="31"/>
                    <a:pt x="8" y="31"/>
                  </a:cubicBezTo>
                  <a:cubicBezTo>
                    <a:pt x="8" y="32"/>
                    <a:pt x="10" y="33"/>
                    <a:pt x="10" y="32"/>
                  </a:cubicBezTo>
                  <a:close/>
                  <a:moveTo>
                    <a:pt x="19" y="27"/>
                  </a:moveTo>
                  <a:cubicBezTo>
                    <a:pt x="18" y="29"/>
                    <a:pt x="16" y="31"/>
                    <a:pt x="13" y="31"/>
                  </a:cubicBezTo>
                  <a:cubicBezTo>
                    <a:pt x="16" y="32"/>
                    <a:pt x="19" y="29"/>
                    <a:pt x="19" y="27"/>
                  </a:cubicBezTo>
                  <a:close/>
                  <a:moveTo>
                    <a:pt x="2" y="18"/>
                  </a:moveTo>
                  <a:cubicBezTo>
                    <a:pt x="2" y="20"/>
                    <a:pt x="2" y="22"/>
                    <a:pt x="3" y="23"/>
                  </a:cubicBezTo>
                  <a:cubicBezTo>
                    <a:pt x="3" y="22"/>
                    <a:pt x="3" y="19"/>
                    <a:pt x="2" y="18"/>
                  </a:cubicBezTo>
                  <a:close/>
                  <a:moveTo>
                    <a:pt x="8" y="8"/>
                  </a:moveTo>
                  <a:cubicBezTo>
                    <a:pt x="7" y="10"/>
                    <a:pt x="5" y="14"/>
                    <a:pt x="6" y="17"/>
                  </a:cubicBezTo>
                  <a:cubicBezTo>
                    <a:pt x="6" y="14"/>
                    <a:pt x="7" y="11"/>
                    <a:pt x="8" y="8"/>
                  </a:cubicBezTo>
                  <a:close/>
                  <a:moveTo>
                    <a:pt x="5" y="11"/>
                  </a:moveTo>
                  <a:cubicBezTo>
                    <a:pt x="4" y="11"/>
                    <a:pt x="4" y="13"/>
                    <a:pt x="4" y="14"/>
                  </a:cubicBezTo>
                  <a:cubicBezTo>
                    <a:pt x="5" y="13"/>
                    <a:pt x="5" y="11"/>
                    <a:pt x="5" y="11"/>
                  </a:cubicBezTo>
                  <a:close/>
                  <a:moveTo>
                    <a:pt x="10" y="6"/>
                  </a:moveTo>
                  <a:cubicBezTo>
                    <a:pt x="9" y="6"/>
                    <a:pt x="8" y="6"/>
                    <a:pt x="8" y="7"/>
                  </a:cubicBezTo>
                  <a:cubicBezTo>
                    <a:pt x="9" y="7"/>
                    <a:pt x="10" y="6"/>
                    <a:pt x="1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9" name="Freeform 514"/>
            <p:cNvSpPr>
              <a:spLocks noEditPoints="1"/>
            </p:cNvSpPr>
            <p:nvPr/>
          </p:nvSpPr>
          <p:spPr bwMode="auto">
            <a:xfrm>
              <a:off x="2768832" y="1516613"/>
              <a:ext cx="143971" cy="172764"/>
            </a:xfrm>
            <a:custGeom>
              <a:avLst/>
              <a:gdLst>
                <a:gd name="T0" fmla="*/ 22 w 23"/>
                <a:gd name="T1" fmla="*/ 0 h 28"/>
                <a:gd name="T2" fmla="*/ 17 w 23"/>
                <a:gd name="T3" fmla="*/ 10 h 28"/>
                <a:gd name="T4" fmla="*/ 13 w 23"/>
                <a:gd name="T5" fmla="*/ 26 h 28"/>
                <a:gd name="T6" fmla="*/ 10 w 23"/>
                <a:gd name="T7" fmla="*/ 22 h 28"/>
                <a:gd name="T8" fmla="*/ 6 w 23"/>
                <a:gd name="T9" fmla="*/ 27 h 28"/>
                <a:gd name="T10" fmla="*/ 5 w 23"/>
                <a:gd name="T11" fmla="*/ 27 h 28"/>
                <a:gd name="T12" fmla="*/ 9 w 23"/>
                <a:gd name="T13" fmla="*/ 19 h 28"/>
                <a:gd name="T14" fmla="*/ 14 w 23"/>
                <a:gd name="T15" fmla="*/ 12 h 28"/>
                <a:gd name="T16" fmla="*/ 11 w 23"/>
                <a:gd name="T17" fmla="*/ 11 h 28"/>
                <a:gd name="T18" fmla="*/ 0 w 23"/>
                <a:gd name="T19" fmla="*/ 16 h 28"/>
                <a:gd name="T20" fmla="*/ 15 w 23"/>
                <a:gd name="T21" fmla="*/ 10 h 28"/>
                <a:gd name="T22" fmla="*/ 22 w 23"/>
                <a:gd name="T23" fmla="*/ 0 h 28"/>
                <a:gd name="T24" fmla="*/ 11 w 23"/>
                <a:gd name="T25" fmla="*/ 20 h 28"/>
                <a:gd name="T26" fmla="*/ 14 w 23"/>
                <a:gd name="T27" fmla="*/ 24 h 28"/>
                <a:gd name="T28" fmla="*/ 15 w 23"/>
                <a:gd name="T29" fmla="*/ 12 h 28"/>
                <a:gd name="T30" fmla="*/ 11 w 23"/>
                <a:gd name="T31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28">
                  <a:moveTo>
                    <a:pt x="22" y="0"/>
                  </a:moveTo>
                  <a:cubicBezTo>
                    <a:pt x="21" y="4"/>
                    <a:pt x="18" y="7"/>
                    <a:pt x="17" y="10"/>
                  </a:cubicBezTo>
                  <a:cubicBezTo>
                    <a:pt x="23" y="13"/>
                    <a:pt x="23" y="28"/>
                    <a:pt x="13" y="26"/>
                  </a:cubicBezTo>
                  <a:cubicBezTo>
                    <a:pt x="12" y="25"/>
                    <a:pt x="11" y="24"/>
                    <a:pt x="10" y="22"/>
                  </a:cubicBezTo>
                  <a:cubicBezTo>
                    <a:pt x="8" y="23"/>
                    <a:pt x="8" y="26"/>
                    <a:pt x="6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4"/>
                    <a:pt x="7" y="22"/>
                    <a:pt x="9" y="19"/>
                  </a:cubicBezTo>
                  <a:cubicBezTo>
                    <a:pt x="11" y="17"/>
                    <a:pt x="12" y="14"/>
                    <a:pt x="14" y="12"/>
                  </a:cubicBezTo>
                  <a:cubicBezTo>
                    <a:pt x="13" y="12"/>
                    <a:pt x="12" y="11"/>
                    <a:pt x="11" y="11"/>
                  </a:cubicBezTo>
                  <a:cubicBezTo>
                    <a:pt x="7" y="11"/>
                    <a:pt x="3" y="15"/>
                    <a:pt x="0" y="16"/>
                  </a:cubicBezTo>
                  <a:cubicBezTo>
                    <a:pt x="0" y="11"/>
                    <a:pt x="10" y="8"/>
                    <a:pt x="15" y="10"/>
                  </a:cubicBezTo>
                  <a:cubicBezTo>
                    <a:pt x="17" y="7"/>
                    <a:pt x="18" y="2"/>
                    <a:pt x="22" y="0"/>
                  </a:cubicBezTo>
                  <a:close/>
                  <a:moveTo>
                    <a:pt x="11" y="20"/>
                  </a:moveTo>
                  <a:cubicBezTo>
                    <a:pt x="12" y="21"/>
                    <a:pt x="13" y="23"/>
                    <a:pt x="14" y="24"/>
                  </a:cubicBezTo>
                  <a:cubicBezTo>
                    <a:pt x="20" y="24"/>
                    <a:pt x="20" y="14"/>
                    <a:pt x="15" y="12"/>
                  </a:cubicBezTo>
                  <a:cubicBezTo>
                    <a:pt x="14" y="15"/>
                    <a:pt x="12" y="17"/>
                    <a:pt x="11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0" name="Freeform 515"/>
            <p:cNvSpPr/>
            <p:nvPr/>
          </p:nvSpPr>
          <p:spPr bwMode="auto">
            <a:xfrm>
              <a:off x="3090802" y="1558495"/>
              <a:ext cx="26176" cy="26176"/>
            </a:xfrm>
            <a:custGeom>
              <a:avLst/>
              <a:gdLst>
                <a:gd name="T0" fmla="*/ 4 w 4"/>
                <a:gd name="T1" fmla="*/ 3 h 4"/>
                <a:gd name="T2" fmla="*/ 0 w 4"/>
                <a:gd name="T3" fmla="*/ 3 h 4"/>
                <a:gd name="T4" fmla="*/ 4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3"/>
                    <a:pt x="1" y="4"/>
                    <a:pt x="0" y="3"/>
                  </a:cubicBezTo>
                  <a:cubicBezTo>
                    <a:pt x="0" y="0"/>
                    <a:pt x="4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1" name="Freeform 516"/>
            <p:cNvSpPr>
              <a:spLocks noEditPoints="1"/>
            </p:cNvSpPr>
            <p:nvPr/>
          </p:nvSpPr>
          <p:spPr bwMode="auto">
            <a:xfrm>
              <a:off x="3054155" y="1571584"/>
              <a:ext cx="130882" cy="230352"/>
            </a:xfrm>
            <a:custGeom>
              <a:avLst/>
              <a:gdLst>
                <a:gd name="T0" fmla="*/ 17 w 21"/>
                <a:gd name="T1" fmla="*/ 12 h 37"/>
                <a:gd name="T2" fmla="*/ 12 w 21"/>
                <a:gd name="T3" fmla="*/ 34 h 37"/>
                <a:gd name="T4" fmla="*/ 0 w 21"/>
                <a:gd name="T5" fmla="*/ 28 h 37"/>
                <a:gd name="T6" fmla="*/ 6 w 21"/>
                <a:gd name="T7" fmla="*/ 23 h 37"/>
                <a:gd name="T8" fmla="*/ 13 w 21"/>
                <a:gd name="T9" fmla="*/ 20 h 37"/>
                <a:gd name="T10" fmla="*/ 3 w 21"/>
                <a:gd name="T11" fmla="*/ 27 h 37"/>
                <a:gd name="T12" fmla="*/ 10 w 21"/>
                <a:gd name="T13" fmla="*/ 32 h 37"/>
                <a:gd name="T14" fmla="*/ 14 w 21"/>
                <a:gd name="T15" fmla="*/ 15 h 37"/>
                <a:gd name="T16" fmla="*/ 6 w 21"/>
                <a:gd name="T17" fmla="*/ 14 h 37"/>
                <a:gd name="T18" fmla="*/ 21 w 21"/>
                <a:gd name="T19" fmla="*/ 7 h 37"/>
                <a:gd name="T20" fmla="*/ 17 w 21"/>
                <a:gd name="T21" fmla="*/ 12 h 37"/>
                <a:gd name="T22" fmla="*/ 10 w 21"/>
                <a:gd name="T23" fmla="*/ 10 h 37"/>
                <a:gd name="T24" fmla="*/ 8 w 21"/>
                <a:gd name="T25" fmla="*/ 14 h 37"/>
                <a:gd name="T26" fmla="*/ 18 w 21"/>
                <a:gd name="T27" fmla="*/ 7 h 37"/>
                <a:gd name="T28" fmla="*/ 10 w 21"/>
                <a:gd name="T29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37">
                  <a:moveTo>
                    <a:pt x="17" y="12"/>
                  </a:moveTo>
                  <a:cubicBezTo>
                    <a:pt x="15" y="19"/>
                    <a:pt x="14" y="27"/>
                    <a:pt x="12" y="34"/>
                  </a:cubicBezTo>
                  <a:cubicBezTo>
                    <a:pt x="6" y="37"/>
                    <a:pt x="4" y="29"/>
                    <a:pt x="0" y="28"/>
                  </a:cubicBezTo>
                  <a:cubicBezTo>
                    <a:pt x="1" y="25"/>
                    <a:pt x="4" y="25"/>
                    <a:pt x="6" y="23"/>
                  </a:cubicBezTo>
                  <a:cubicBezTo>
                    <a:pt x="9" y="22"/>
                    <a:pt x="11" y="20"/>
                    <a:pt x="13" y="20"/>
                  </a:cubicBezTo>
                  <a:cubicBezTo>
                    <a:pt x="11" y="24"/>
                    <a:pt x="6" y="25"/>
                    <a:pt x="3" y="27"/>
                  </a:cubicBezTo>
                  <a:cubicBezTo>
                    <a:pt x="4" y="30"/>
                    <a:pt x="7" y="33"/>
                    <a:pt x="10" y="32"/>
                  </a:cubicBezTo>
                  <a:cubicBezTo>
                    <a:pt x="13" y="31"/>
                    <a:pt x="13" y="18"/>
                    <a:pt x="14" y="15"/>
                  </a:cubicBezTo>
                  <a:cubicBezTo>
                    <a:pt x="13" y="15"/>
                    <a:pt x="7" y="18"/>
                    <a:pt x="6" y="14"/>
                  </a:cubicBezTo>
                  <a:cubicBezTo>
                    <a:pt x="3" y="10"/>
                    <a:pt x="20" y="0"/>
                    <a:pt x="21" y="7"/>
                  </a:cubicBezTo>
                  <a:cubicBezTo>
                    <a:pt x="21" y="9"/>
                    <a:pt x="19" y="10"/>
                    <a:pt x="17" y="12"/>
                  </a:cubicBezTo>
                  <a:close/>
                  <a:moveTo>
                    <a:pt x="10" y="10"/>
                  </a:moveTo>
                  <a:cubicBezTo>
                    <a:pt x="9" y="11"/>
                    <a:pt x="8" y="12"/>
                    <a:pt x="8" y="14"/>
                  </a:cubicBezTo>
                  <a:cubicBezTo>
                    <a:pt x="13" y="14"/>
                    <a:pt x="16" y="11"/>
                    <a:pt x="18" y="7"/>
                  </a:cubicBezTo>
                  <a:cubicBezTo>
                    <a:pt x="15" y="4"/>
                    <a:pt x="13" y="10"/>
                    <a:pt x="1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2" name="Freeform 517"/>
            <p:cNvSpPr/>
            <p:nvPr/>
          </p:nvSpPr>
          <p:spPr bwMode="auto">
            <a:xfrm>
              <a:off x="3946766" y="1558495"/>
              <a:ext cx="62823" cy="125646"/>
            </a:xfrm>
            <a:custGeom>
              <a:avLst/>
              <a:gdLst>
                <a:gd name="T0" fmla="*/ 9 w 10"/>
                <a:gd name="T1" fmla="*/ 4 h 20"/>
                <a:gd name="T2" fmla="*/ 6 w 10"/>
                <a:gd name="T3" fmla="*/ 7 h 20"/>
                <a:gd name="T4" fmla="*/ 6 w 10"/>
                <a:gd name="T5" fmla="*/ 5 h 20"/>
                <a:gd name="T6" fmla="*/ 9 w 10"/>
                <a:gd name="T7" fmla="*/ 14 h 20"/>
                <a:gd name="T8" fmla="*/ 0 w 10"/>
                <a:gd name="T9" fmla="*/ 15 h 20"/>
                <a:gd name="T10" fmla="*/ 7 w 10"/>
                <a:gd name="T11" fmla="*/ 13 h 20"/>
                <a:gd name="T12" fmla="*/ 3 w 10"/>
                <a:gd name="T13" fmla="*/ 8 h 20"/>
                <a:gd name="T14" fmla="*/ 9 w 10"/>
                <a:gd name="T1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0">
                  <a:moveTo>
                    <a:pt x="9" y="4"/>
                  </a:moveTo>
                  <a:cubicBezTo>
                    <a:pt x="9" y="6"/>
                    <a:pt x="8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1" y="7"/>
                    <a:pt x="10" y="10"/>
                    <a:pt x="9" y="14"/>
                  </a:cubicBezTo>
                  <a:cubicBezTo>
                    <a:pt x="7" y="16"/>
                    <a:pt x="1" y="20"/>
                    <a:pt x="0" y="15"/>
                  </a:cubicBezTo>
                  <a:cubicBezTo>
                    <a:pt x="2" y="14"/>
                    <a:pt x="5" y="15"/>
                    <a:pt x="7" y="13"/>
                  </a:cubicBezTo>
                  <a:cubicBezTo>
                    <a:pt x="6" y="11"/>
                    <a:pt x="4" y="10"/>
                    <a:pt x="3" y="8"/>
                  </a:cubicBezTo>
                  <a:cubicBezTo>
                    <a:pt x="1" y="3"/>
                    <a:pt x="6" y="0"/>
                    <a:pt x="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3" name="Freeform 518"/>
            <p:cNvSpPr/>
            <p:nvPr/>
          </p:nvSpPr>
          <p:spPr bwMode="auto">
            <a:xfrm>
              <a:off x="3166712" y="1616083"/>
              <a:ext cx="86383" cy="73294"/>
            </a:xfrm>
            <a:custGeom>
              <a:avLst/>
              <a:gdLst>
                <a:gd name="T0" fmla="*/ 14 w 14"/>
                <a:gd name="T1" fmla="*/ 4 h 12"/>
                <a:gd name="T2" fmla="*/ 12 w 14"/>
                <a:gd name="T3" fmla="*/ 7 h 12"/>
                <a:gd name="T4" fmla="*/ 13 w 14"/>
                <a:gd name="T5" fmla="*/ 8 h 12"/>
                <a:gd name="T6" fmla="*/ 9 w 14"/>
                <a:gd name="T7" fmla="*/ 11 h 12"/>
                <a:gd name="T8" fmla="*/ 8 w 14"/>
                <a:gd name="T9" fmla="*/ 10 h 12"/>
                <a:gd name="T10" fmla="*/ 12 w 14"/>
                <a:gd name="T11" fmla="*/ 5 h 12"/>
                <a:gd name="T12" fmla="*/ 2 w 14"/>
                <a:gd name="T13" fmla="*/ 11 h 12"/>
                <a:gd name="T14" fmla="*/ 0 w 14"/>
                <a:gd name="T15" fmla="*/ 10 h 12"/>
                <a:gd name="T16" fmla="*/ 4 w 14"/>
                <a:gd name="T17" fmla="*/ 2 h 12"/>
                <a:gd name="T18" fmla="*/ 14 w 14"/>
                <a:gd name="T1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2">
                  <a:moveTo>
                    <a:pt x="14" y="4"/>
                  </a:moveTo>
                  <a:cubicBezTo>
                    <a:pt x="14" y="5"/>
                    <a:pt x="13" y="6"/>
                    <a:pt x="12" y="7"/>
                  </a:cubicBezTo>
                  <a:cubicBezTo>
                    <a:pt x="12" y="8"/>
                    <a:pt x="13" y="7"/>
                    <a:pt x="13" y="8"/>
                  </a:cubicBezTo>
                  <a:cubicBezTo>
                    <a:pt x="13" y="10"/>
                    <a:pt x="11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9" y="8"/>
                    <a:pt x="11" y="7"/>
                    <a:pt x="12" y="5"/>
                  </a:cubicBezTo>
                  <a:cubicBezTo>
                    <a:pt x="7" y="0"/>
                    <a:pt x="5" y="9"/>
                    <a:pt x="2" y="11"/>
                  </a:cubicBezTo>
                  <a:cubicBezTo>
                    <a:pt x="1" y="11"/>
                    <a:pt x="1" y="10"/>
                    <a:pt x="0" y="10"/>
                  </a:cubicBezTo>
                  <a:cubicBezTo>
                    <a:pt x="1" y="7"/>
                    <a:pt x="3" y="4"/>
                    <a:pt x="4" y="2"/>
                  </a:cubicBezTo>
                  <a:cubicBezTo>
                    <a:pt x="8" y="1"/>
                    <a:pt x="12" y="0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4" name="Freeform 519"/>
            <p:cNvSpPr>
              <a:spLocks noEditPoints="1"/>
            </p:cNvSpPr>
            <p:nvPr/>
          </p:nvSpPr>
          <p:spPr bwMode="auto">
            <a:xfrm>
              <a:off x="3376123" y="1503526"/>
              <a:ext cx="588968" cy="172764"/>
            </a:xfrm>
            <a:custGeom>
              <a:avLst/>
              <a:gdLst>
                <a:gd name="T0" fmla="*/ 90 w 95"/>
                <a:gd name="T1" fmla="*/ 17 h 28"/>
                <a:gd name="T2" fmla="*/ 87 w 95"/>
                <a:gd name="T3" fmla="*/ 18 h 28"/>
                <a:gd name="T4" fmla="*/ 84 w 95"/>
                <a:gd name="T5" fmla="*/ 23 h 28"/>
                <a:gd name="T6" fmla="*/ 90 w 95"/>
                <a:gd name="T7" fmla="*/ 20 h 28"/>
                <a:gd name="T8" fmla="*/ 82 w 95"/>
                <a:gd name="T9" fmla="*/ 25 h 28"/>
                <a:gd name="T10" fmla="*/ 84 w 95"/>
                <a:gd name="T11" fmla="*/ 18 h 28"/>
                <a:gd name="T12" fmla="*/ 72 w 95"/>
                <a:gd name="T13" fmla="*/ 27 h 28"/>
                <a:gd name="T14" fmla="*/ 73 w 95"/>
                <a:gd name="T15" fmla="*/ 18 h 28"/>
                <a:gd name="T16" fmla="*/ 63 w 95"/>
                <a:gd name="T17" fmla="*/ 25 h 28"/>
                <a:gd name="T18" fmla="*/ 65 w 95"/>
                <a:gd name="T19" fmla="*/ 21 h 28"/>
                <a:gd name="T20" fmla="*/ 54 w 95"/>
                <a:gd name="T21" fmla="*/ 24 h 28"/>
                <a:gd name="T22" fmla="*/ 48 w 95"/>
                <a:gd name="T23" fmla="*/ 24 h 28"/>
                <a:gd name="T24" fmla="*/ 49 w 95"/>
                <a:gd name="T25" fmla="*/ 19 h 28"/>
                <a:gd name="T26" fmla="*/ 41 w 95"/>
                <a:gd name="T27" fmla="*/ 25 h 28"/>
                <a:gd name="T28" fmla="*/ 39 w 95"/>
                <a:gd name="T29" fmla="*/ 25 h 28"/>
                <a:gd name="T30" fmla="*/ 42 w 95"/>
                <a:gd name="T31" fmla="*/ 18 h 28"/>
                <a:gd name="T32" fmla="*/ 36 w 95"/>
                <a:gd name="T33" fmla="*/ 26 h 28"/>
                <a:gd name="T34" fmla="*/ 34 w 95"/>
                <a:gd name="T35" fmla="*/ 26 h 28"/>
                <a:gd name="T36" fmla="*/ 34 w 95"/>
                <a:gd name="T37" fmla="*/ 24 h 28"/>
                <a:gd name="T38" fmla="*/ 26 w 95"/>
                <a:gd name="T39" fmla="*/ 24 h 28"/>
                <a:gd name="T40" fmla="*/ 15 w 95"/>
                <a:gd name="T41" fmla="*/ 21 h 28"/>
                <a:gd name="T42" fmla="*/ 4 w 95"/>
                <a:gd name="T43" fmla="*/ 25 h 28"/>
                <a:gd name="T44" fmla="*/ 10 w 95"/>
                <a:gd name="T45" fmla="*/ 14 h 28"/>
                <a:gd name="T46" fmla="*/ 5 w 95"/>
                <a:gd name="T47" fmla="*/ 22 h 28"/>
                <a:gd name="T48" fmla="*/ 16 w 95"/>
                <a:gd name="T49" fmla="*/ 19 h 28"/>
                <a:gd name="T50" fmla="*/ 27 w 95"/>
                <a:gd name="T51" fmla="*/ 4 h 28"/>
                <a:gd name="T52" fmla="*/ 17 w 95"/>
                <a:gd name="T53" fmla="*/ 20 h 28"/>
                <a:gd name="T54" fmla="*/ 25 w 95"/>
                <a:gd name="T55" fmla="*/ 22 h 28"/>
                <a:gd name="T56" fmla="*/ 30 w 95"/>
                <a:gd name="T57" fmla="*/ 14 h 28"/>
                <a:gd name="T58" fmla="*/ 28 w 95"/>
                <a:gd name="T59" fmla="*/ 23 h 28"/>
                <a:gd name="T60" fmla="*/ 39 w 95"/>
                <a:gd name="T61" fmla="*/ 15 h 28"/>
                <a:gd name="T62" fmla="*/ 44 w 95"/>
                <a:gd name="T63" fmla="*/ 17 h 28"/>
                <a:gd name="T64" fmla="*/ 52 w 95"/>
                <a:gd name="T65" fmla="*/ 17 h 28"/>
                <a:gd name="T66" fmla="*/ 51 w 95"/>
                <a:gd name="T67" fmla="*/ 22 h 28"/>
                <a:gd name="T68" fmla="*/ 54 w 95"/>
                <a:gd name="T69" fmla="*/ 22 h 28"/>
                <a:gd name="T70" fmla="*/ 61 w 95"/>
                <a:gd name="T71" fmla="*/ 15 h 28"/>
                <a:gd name="T72" fmla="*/ 56 w 95"/>
                <a:gd name="T73" fmla="*/ 22 h 28"/>
                <a:gd name="T74" fmla="*/ 61 w 95"/>
                <a:gd name="T75" fmla="*/ 22 h 28"/>
                <a:gd name="T76" fmla="*/ 67 w 95"/>
                <a:gd name="T77" fmla="*/ 17 h 28"/>
                <a:gd name="T78" fmla="*/ 69 w 95"/>
                <a:gd name="T79" fmla="*/ 13 h 28"/>
                <a:gd name="T80" fmla="*/ 70 w 95"/>
                <a:gd name="T81" fmla="*/ 14 h 28"/>
                <a:gd name="T82" fmla="*/ 70 w 95"/>
                <a:gd name="T83" fmla="*/ 16 h 28"/>
                <a:gd name="T84" fmla="*/ 75 w 95"/>
                <a:gd name="T85" fmla="*/ 16 h 28"/>
                <a:gd name="T86" fmla="*/ 73 w 95"/>
                <a:gd name="T87" fmla="*/ 24 h 28"/>
                <a:gd name="T88" fmla="*/ 80 w 95"/>
                <a:gd name="T89" fmla="*/ 19 h 28"/>
                <a:gd name="T90" fmla="*/ 78 w 95"/>
                <a:gd name="T91" fmla="*/ 18 h 28"/>
                <a:gd name="T92" fmla="*/ 82 w 95"/>
                <a:gd name="T93" fmla="*/ 16 h 28"/>
                <a:gd name="T94" fmla="*/ 89 w 95"/>
                <a:gd name="T95" fmla="*/ 8 h 28"/>
                <a:gd name="T96" fmla="*/ 94 w 95"/>
                <a:gd name="T97" fmla="*/ 0 h 28"/>
                <a:gd name="T98" fmla="*/ 88 w 95"/>
                <a:gd name="T99" fmla="*/ 15 h 28"/>
                <a:gd name="T100" fmla="*/ 90 w 95"/>
                <a:gd name="T101" fmla="*/ 17 h 28"/>
                <a:gd name="T102" fmla="*/ 19 w 95"/>
                <a:gd name="T103" fmla="*/ 16 h 28"/>
                <a:gd name="T104" fmla="*/ 26 w 95"/>
                <a:gd name="T105" fmla="*/ 7 h 28"/>
                <a:gd name="T106" fmla="*/ 19 w 95"/>
                <a:gd name="T107" fmla="*/ 16 h 28"/>
                <a:gd name="T108" fmla="*/ 26 w 95"/>
                <a:gd name="T109" fmla="*/ 21 h 28"/>
                <a:gd name="T110" fmla="*/ 29 w 95"/>
                <a:gd name="T111" fmla="*/ 16 h 28"/>
                <a:gd name="T112" fmla="*/ 26 w 95"/>
                <a:gd name="T113" fmla="*/ 21 h 28"/>
                <a:gd name="T114" fmla="*/ 56 w 95"/>
                <a:gd name="T115" fmla="*/ 20 h 28"/>
                <a:gd name="T116" fmla="*/ 59 w 95"/>
                <a:gd name="T117" fmla="*/ 16 h 28"/>
                <a:gd name="T118" fmla="*/ 56 w 95"/>
                <a:gd name="T119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5" h="28">
                  <a:moveTo>
                    <a:pt x="90" y="17"/>
                  </a:moveTo>
                  <a:cubicBezTo>
                    <a:pt x="90" y="19"/>
                    <a:pt x="88" y="18"/>
                    <a:pt x="87" y="18"/>
                  </a:cubicBezTo>
                  <a:cubicBezTo>
                    <a:pt x="86" y="19"/>
                    <a:pt x="85" y="21"/>
                    <a:pt x="84" y="23"/>
                  </a:cubicBezTo>
                  <a:cubicBezTo>
                    <a:pt x="87" y="23"/>
                    <a:pt x="88" y="20"/>
                    <a:pt x="90" y="20"/>
                  </a:cubicBezTo>
                  <a:cubicBezTo>
                    <a:pt x="91" y="23"/>
                    <a:pt x="85" y="26"/>
                    <a:pt x="82" y="25"/>
                  </a:cubicBezTo>
                  <a:cubicBezTo>
                    <a:pt x="82" y="22"/>
                    <a:pt x="84" y="20"/>
                    <a:pt x="84" y="18"/>
                  </a:cubicBezTo>
                  <a:cubicBezTo>
                    <a:pt x="79" y="20"/>
                    <a:pt x="78" y="26"/>
                    <a:pt x="72" y="27"/>
                  </a:cubicBezTo>
                  <a:cubicBezTo>
                    <a:pt x="69" y="24"/>
                    <a:pt x="73" y="21"/>
                    <a:pt x="73" y="18"/>
                  </a:cubicBezTo>
                  <a:cubicBezTo>
                    <a:pt x="67" y="17"/>
                    <a:pt x="68" y="28"/>
                    <a:pt x="63" y="25"/>
                  </a:cubicBezTo>
                  <a:cubicBezTo>
                    <a:pt x="63" y="24"/>
                    <a:pt x="64" y="23"/>
                    <a:pt x="65" y="21"/>
                  </a:cubicBezTo>
                  <a:cubicBezTo>
                    <a:pt x="62" y="23"/>
                    <a:pt x="58" y="27"/>
                    <a:pt x="54" y="24"/>
                  </a:cubicBezTo>
                  <a:cubicBezTo>
                    <a:pt x="52" y="24"/>
                    <a:pt x="50" y="26"/>
                    <a:pt x="48" y="24"/>
                  </a:cubicBezTo>
                  <a:cubicBezTo>
                    <a:pt x="48" y="22"/>
                    <a:pt x="49" y="21"/>
                    <a:pt x="49" y="19"/>
                  </a:cubicBezTo>
                  <a:cubicBezTo>
                    <a:pt x="45" y="16"/>
                    <a:pt x="44" y="23"/>
                    <a:pt x="41" y="25"/>
                  </a:cubicBezTo>
                  <a:cubicBezTo>
                    <a:pt x="41" y="25"/>
                    <a:pt x="40" y="25"/>
                    <a:pt x="39" y="25"/>
                  </a:cubicBezTo>
                  <a:cubicBezTo>
                    <a:pt x="39" y="22"/>
                    <a:pt x="42" y="21"/>
                    <a:pt x="42" y="18"/>
                  </a:cubicBezTo>
                  <a:cubicBezTo>
                    <a:pt x="38" y="17"/>
                    <a:pt x="38" y="24"/>
                    <a:pt x="36" y="26"/>
                  </a:cubicBezTo>
                  <a:cubicBezTo>
                    <a:pt x="35" y="26"/>
                    <a:pt x="35" y="25"/>
                    <a:pt x="34" y="26"/>
                  </a:cubicBezTo>
                  <a:cubicBezTo>
                    <a:pt x="34" y="25"/>
                    <a:pt x="34" y="25"/>
                    <a:pt x="34" y="24"/>
                  </a:cubicBezTo>
                  <a:cubicBezTo>
                    <a:pt x="31" y="24"/>
                    <a:pt x="28" y="26"/>
                    <a:pt x="26" y="24"/>
                  </a:cubicBezTo>
                  <a:cubicBezTo>
                    <a:pt x="22" y="27"/>
                    <a:pt x="15" y="26"/>
                    <a:pt x="15" y="21"/>
                  </a:cubicBezTo>
                  <a:cubicBezTo>
                    <a:pt x="12" y="23"/>
                    <a:pt x="8" y="26"/>
                    <a:pt x="4" y="25"/>
                  </a:cubicBezTo>
                  <a:cubicBezTo>
                    <a:pt x="0" y="20"/>
                    <a:pt x="6" y="13"/>
                    <a:pt x="10" y="14"/>
                  </a:cubicBezTo>
                  <a:cubicBezTo>
                    <a:pt x="11" y="19"/>
                    <a:pt x="7" y="20"/>
                    <a:pt x="5" y="22"/>
                  </a:cubicBezTo>
                  <a:cubicBezTo>
                    <a:pt x="9" y="25"/>
                    <a:pt x="13" y="20"/>
                    <a:pt x="16" y="19"/>
                  </a:cubicBezTo>
                  <a:cubicBezTo>
                    <a:pt x="17" y="12"/>
                    <a:pt x="20" y="4"/>
                    <a:pt x="27" y="4"/>
                  </a:cubicBezTo>
                  <a:cubicBezTo>
                    <a:pt x="30" y="11"/>
                    <a:pt x="21" y="16"/>
                    <a:pt x="17" y="20"/>
                  </a:cubicBezTo>
                  <a:cubicBezTo>
                    <a:pt x="16" y="25"/>
                    <a:pt x="22" y="24"/>
                    <a:pt x="25" y="22"/>
                  </a:cubicBezTo>
                  <a:cubicBezTo>
                    <a:pt x="24" y="17"/>
                    <a:pt x="25" y="14"/>
                    <a:pt x="30" y="14"/>
                  </a:cubicBezTo>
                  <a:cubicBezTo>
                    <a:pt x="34" y="17"/>
                    <a:pt x="30" y="21"/>
                    <a:pt x="28" y="23"/>
                  </a:cubicBezTo>
                  <a:cubicBezTo>
                    <a:pt x="33" y="23"/>
                    <a:pt x="37" y="19"/>
                    <a:pt x="39" y="15"/>
                  </a:cubicBezTo>
                  <a:cubicBezTo>
                    <a:pt x="40" y="16"/>
                    <a:pt x="44" y="14"/>
                    <a:pt x="44" y="17"/>
                  </a:cubicBezTo>
                  <a:cubicBezTo>
                    <a:pt x="46" y="15"/>
                    <a:pt x="50" y="16"/>
                    <a:pt x="52" y="17"/>
                  </a:cubicBezTo>
                  <a:cubicBezTo>
                    <a:pt x="52" y="20"/>
                    <a:pt x="51" y="20"/>
                    <a:pt x="51" y="22"/>
                  </a:cubicBezTo>
                  <a:cubicBezTo>
                    <a:pt x="51" y="23"/>
                    <a:pt x="52" y="21"/>
                    <a:pt x="54" y="22"/>
                  </a:cubicBezTo>
                  <a:cubicBezTo>
                    <a:pt x="53" y="17"/>
                    <a:pt x="58" y="11"/>
                    <a:pt x="61" y="15"/>
                  </a:cubicBezTo>
                  <a:cubicBezTo>
                    <a:pt x="63" y="18"/>
                    <a:pt x="56" y="21"/>
                    <a:pt x="56" y="22"/>
                  </a:cubicBezTo>
                  <a:cubicBezTo>
                    <a:pt x="57" y="24"/>
                    <a:pt x="60" y="22"/>
                    <a:pt x="61" y="22"/>
                  </a:cubicBezTo>
                  <a:cubicBezTo>
                    <a:pt x="63" y="21"/>
                    <a:pt x="65" y="18"/>
                    <a:pt x="67" y="17"/>
                  </a:cubicBezTo>
                  <a:cubicBezTo>
                    <a:pt x="67" y="15"/>
                    <a:pt x="67" y="13"/>
                    <a:pt x="69" y="13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1" y="15"/>
                    <a:pt x="70" y="16"/>
                    <a:pt x="70" y="16"/>
                  </a:cubicBezTo>
                  <a:cubicBezTo>
                    <a:pt x="71" y="17"/>
                    <a:pt x="73" y="15"/>
                    <a:pt x="75" y="16"/>
                  </a:cubicBezTo>
                  <a:cubicBezTo>
                    <a:pt x="76" y="19"/>
                    <a:pt x="74" y="22"/>
                    <a:pt x="73" y="24"/>
                  </a:cubicBezTo>
                  <a:cubicBezTo>
                    <a:pt x="76" y="24"/>
                    <a:pt x="78" y="20"/>
                    <a:pt x="80" y="19"/>
                  </a:cubicBezTo>
                  <a:cubicBezTo>
                    <a:pt x="80" y="17"/>
                    <a:pt x="79" y="20"/>
                    <a:pt x="78" y="18"/>
                  </a:cubicBezTo>
                  <a:cubicBezTo>
                    <a:pt x="78" y="16"/>
                    <a:pt x="80" y="16"/>
                    <a:pt x="82" y="16"/>
                  </a:cubicBezTo>
                  <a:cubicBezTo>
                    <a:pt x="85" y="14"/>
                    <a:pt x="87" y="12"/>
                    <a:pt x="89" y="8"/>
                  </a:cubicBezTo>
                  <a:cubicBezTo>
                    <a:pt x="90" y="5"/>
                    <a:pt x="90" y="1"/>
                    <a:pt x="94" y="0"/>
                  </a:cubicBezTo>
                  <a:cubicBezTo>
                    <a:pt x="95" y="6"/>
                    <a:pt x="89" y="9"/>
                    <a:pt x="88" y="15"/>
                  </a:cubicBezTo>
                  <a:cubicBezTo>
                    <a:pt x="87" y="16"/>
                    <a:pt x="90" y="15"/>
                    <a:pt x="90" y="17"/>
                  </a:cubicBezTo>
                  <a:close/>
                  <a:moveTo>
                    <a:pt x="19" y="16"/>
                  </a:moveTo>
                  <a:cubicBezTo>
                    <a:pt x="21" y="13"/>
                    <a:pt x="25" y="11"/>
                    <a:pt x="26" y="7"/>
                  </a:cubicBezTo>
                  <a:cubicBezTo>
                    <a:pt x="21" y="8"/>
                    <a:pt x="19" y="13"/>
                    <a:pt x="19" y="16"/>
                  </a:cubicBezTo>
                  <a:close/>
                  <a:moveTo>
                    <a:pt x="26" y="21"/>
                  </a:moveTo>
                  <a:cubicBezTo>
                    <a:pt x="28" y="20"/>
                    <a:pt x="30" y="19"/>
                    <a:pt x="29" y="16"/>
                  </a:cubicBezTo>
                  <a:cubicBezTo>
                    <a:pt x="27" y="16"/>
                    <a:pt x="27" y="18"/>
                    <a:pt x="26" y="21"/>
                  </a:cubicBezTo>
                  <a:close/>
                  <a:moveTo>
                    <a:pt x="56" y="20"/>
                  </a:moveTo>
                  <a:cubicBezTo>
                    <a:pt x="57" y="19"/>
                    <a:pt x="58" y="18"/>
                    <a:pt x="59" y="16"/>
                  </a:cubicBezTo>
                  <a:cubicBezTo>
                    <a:pt x="57" y="16"/>
                    <a:pt x="55" y="19"/>
                    <a:pt x="5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5" name="Freeform 520"/>
            <p:cNvSpPr>
              <a:spLocks noEditPoints="1"/>
            </p:cNvSpPr>
            <p:nvPr/>
          </p:nvSpPr>
          <p:spPr bwMode="auto">
            <a:xfrm>
              <a:off x="2912803" y="1584672"/>
              <a:ext cx="185853" cy="99470"/>
            </a:xfrm>
            <a:custGeom>
              <a:avLst/>
              <a:gdLst>
                <a:gd name="T0" fmla="*/ 30 w 30"/>
                <a:gd name="T1" fmla="*/ 1 h 16"/>
                <a:gd name="T2" fmla="*/ 25 w 30"/>
                <a:gd name="T3" fmla="*/ 15 h 16"/>
                <a:gd name="T4" fmla="*/ 22 w 30"/>
                <a:gd name="T5" fmla="*/ 15 h 16"/>
                <a:gd name="T6" fmla="*/ 24 w 30"/>
                <a:gd name="T7" fmla="*/ 10 h 16"/>
                <a:gd name="T8" fmla="*/ 12 w 30"/>
                <a:gd name="T9" fmla="*/ 15 h 16"/>
                <a:gd name="T10" fmla="*/ 12 w 30"/>
                <a:gd name="T11" fmla="*/ 13 h 16"/>
                <a:gd name="T12" fmla="*/ 15 w 30"/>
                <a:gd name="T13" fmla="*/ 11 h 16"/>
                <a:gd name="T14" fmla="*/ 15 w 30"/>
                <a:gd name="T15" fmla="*/ 10 h 16"/>
                <a:gd name="T16" fmla="*/ 1 w 30"/>
                <a:gd name="T17" fmla="*/ 12 h 16"/>
                <a:gd name="T18" fmla="*/ 9 w 30"/>
                <a:gd name="T19" fmla="*/ 4 h 16"/>
                <a:gd name="T20" fmla="*/ 3 w 30"/>
                <a:gd name="T21" fmla="*/ 11 h 16"/>
                <a:gd name="T22" fmla="*/ 13 w 30"/>
                <a:gd name="T23" fmla="*/ 9 h 16"/>
                <a:gd name="T24" fmla="*/ 18 w 30"/>
                <a:gd name="T25" fmla="*/ 2 h 16"/>
                <a:gd name="T26" fmla="*/ 16 w 30"/>
                <a:gd name="T27" fmla="*/ 9 h 16"/>
                <a:gd name="T28" fmla="*/ 17 w 30"/>
                <a:gd name="T29" fmla="*/ 11 h 16"/>
                <a:gd name="T30" fmla="*/ 28 w 30"/>
                <a:gd name="T31" fmla="*/ 1 h 16"/>
                <a:gd name="T32" fmla="*/ 30 w 30"/>
                <a:gd name="T33" fmla="*/ 1 h 16"/>
                <a:gd name="T34" fmla="*/ 4 w 30"/>
                <a:gd name="T35" fmla="*/ 8 h 16"/>
                <a:gd name="T36" fmla="*/ 6 w 30"/>
                <a:gd name="T37" fmla="*/ 6 h 16"/>
                <a:gd name="T38" fmla="*/ 4 w 30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6">
                  <a:moveTo>
                    <a:pt x="30" y="1"/>
                  </a:moveTo>
                  <a:cubicBezTo>
                    <a:pt x="29" y="6"/>
                    <a:pt x="25" y="9"/>
                    <a:pt x="25" y="15"/>
                  </a:cubicBezTo>
                  <a:cubicBezTo>
                    <a:pt x="23" y="16"/>
                    <a:pt x="23" y="15"/>
                    <a:pt x="22" y="15"/>
                  </a:cubicBezTo>
                  <a:cubicBezTo>
                    <a:pt x="22" y="13"/>
                    <a:pt x="24" y="12"/>
                    <a:pt x="24" y="10"/>
                  </a:cubicBezTo>
                  <a:cubicBezTo>
                    <a:pt x="21" y="11"/>
                    <a:pt x="17" y="16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3" y="12"/>
                    <a:pt x="14" y="13"/>
                    <a:pt x="15" y="11"/>
                  </a:cubicBezTo>
                  <a:cubicBezTo>
                    <a:pt x="15" y="11"/>
                    <a:pt x="15" y="11"/>
                    <a:pt x="15" y="10"/>
                  </a:cubicBezTo>
                  <a:cubicBezTo>
                    <a:pt x="12" y="12"/>
                    <a:pt x="2" y="16"/>
                    <a:pt x="1" y="12"/>
                  </a:cubicBezTo>
                  <a:cubicBezTo>
                    <a:pt x="0" y="9"/>
                    <a:pt x="7" y="0"/>
                    <a:pt x="9" y="4"/>
                  </a:cubicBezTo>
                  <a:cubicBezTo>
                    <a:pt x="10" y="8"/>
                    <a:pt x="5" y="10"/>
                    <a:pt x="3" y="11"/>
                  </a:cubicBezTo>
                  <a:cubicBezTo>
                    <a:pt x="6" y="13"/>
                    <a:pt x="10" y="10"/>
                    <a:pt x="13" y="9"/>
                  </a:cubicBezTo>
                  <a:cubicBezTo>
                    <a:pt x="13" y="5"/>
                    <a:pt x="14" y="3"/>
                    <a:pt x="18" y="2"/>
                  </a:cubicBezTo>
                  <a:cubicBezTo>
                    <a:pt x="20" y="5"/>
                    <a:pt x="17" y="7"/>
                    <a:pt x="16" y="9"/>
                  </a:cubicBezTo>
                  <a:cubicBezTo>
                    <a:pt x="17" y="9"/>
                    <a:pt x="18" y="10"/>
                    <a:pt x="17" y="11"/>
                  </a:cubicBezTo>
                  <a:cubicBezTo>
                    <a:pt x="22" y="10"/>
                    <a:pt x="26" y="5"/>
                    <a:pt x="28" y="1"/>
                  </a:cubicBezTo>
                  <a:cubicBezTo>
                    <a:pt x="29" y="0"/>
                    <a:pt x="29" y="1"/>
                    <a:pt x="30" y="1"/>
                  </a:cubicBezTo>
                  <a:close/>
                  <a:moveTo>
                    <a:pt x="4" y="8"/>
                  </a:moveTo>
                  <a:cubicBezTo>
                    <a:pt x="5" y="7"/>
                    <a:pt x="6" y="7"/>
                    <a:pt x="6" y="6"/>
                  </a:cubicBezTo>
                  <a:cubicBezTo>
                    <a:pt x="5" y="6"/>
                    <a:pt x="5" y="7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4" name="Freeform 529"/>
            <p:cNvSpPr/>
            <p:nvPr/>
          </p:nvSpPr>
          <p:spPr bwMode="auto">
            <a:xfrm>
              <a:off x="6849721" y="1516613"/>
              <a:ext cx="141352" cy="167528"/>
            </a:xfrm>
            <a:custGeom>
              <a:avLst/>
              <a:gdLst>
                <a:gd name="T0" fmla="*/ 21 w 23"/>
                <a:gd name="T1" fmla="*/ 0 h 27"/>
                <a:gd name="T2" fmla="*/ 23 w 23"/>
                <a:gd name="T3" fmla="*/ 1 h 27"/>
                <a:gd name="T4" fmla="*/ 20 w 23"/>
                <a:gd name="T5" fmla="*/ 12 h 27"/>
                <a:gd name="T6" fmla="*/ 22 w 23"/>
                <a:gd name="T7" fmla="*/ 13 h 27"/>
                <a:gd name="T8" fmla="*/ 22 w 23"/>
                <a:gd name="T9" fmla="*/ 15 h 27"/>
                <a:gd name="T10" fmla="*/ 20 w 23"/>
                <a:gd name="T11" fmla="*/ 15 h 27"/>
                <a:gd name="T12" fmla="*/ 16 w 23"/>
                <a:gd name="T13" fmla="*/ 26 h 27"/>
                <a:gd name="T14" fmla="*/ 14 w 23"/>
                <a:gd name="T15" fmla="*/ 26 h 27"/>
                <a:gd name="T16" fmla="*/ 13 w 23"/>
                <a:gd name="T17" fmla="*/ 24 h 27"/>
                <a:gd name="T18" fmla="*/ 17 w 23"/>
                <a:gd name="T19" fmla="*/ 15 h 27"/>
                <a:gd name="T20" fmla="*/ 9 w 23"/>
                <a:gd name="T21" fmla="*/ 22 h 27"/>
                <a:gd name="T22" fmla="*/ 6 w 23"/>
                <a:gd name="T23" fmla="*/ 23 h 27"/>
                <a:gd name="T24" fmla="*/ 0 w 23"/>
                <a:gd name="T25" fmla="*/ 25 h 27"/>
                <a:gd name="T26" fmla="*/ 4 w 23"/>
                <a:gd name="T27" fmla="*/ 22 h 27"/>
                <a:gd name="T28" fmla="*/ 9 w 23"/>
                <a:gd name="T29" fmla="*/ 13 h 27"/>
                <a:gd name="T30" fmla="*/ 9 w 23"/>
                <a:gd name="T31" fmla="*/ 16 h 27"/>
                <a:gd name="T32" fmla="*/ 6 w 23"/>
                <a:gd name="T33" fmla="*/ 21 h 27"/>
                <a:gd name="T34" fmla="*/ 13 w 23"/>
                <a:gd name="T35" fmla="*/ 16 h 27"/>
                <a:gd name="T36" fmla="*/ 11 w 23"/>
                <a:gd name="T37" fmla="*/ 15 h 27"/>
                <a:gd name="T38" fmla="*/ 16 w 23"/>
                <a:gd name="T39" fmla="*/ 12 h 27"/>
                <a:gd name="T40" fmla="*/ 21 w 23"/>
                <a:gd name="T4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7">
                  <a:moveTo>
                    <a:pt x="21" y="0"/>
                  </a:moveTo>
                  <a:cubicBezTo>
                    <a:pt x="22" y="0"/>
                    <a:pt x="23" y="0"/>
                    <a:pt x="23" y="1"/>
                  </a:cubicBezTo>
                  <a:cubicBezTo>
                    <a:pt x="23" y="5"/>
                    <a:pt x="21" y="8"/>
                    <a:pt x="20" y="12"/>
                  </a:cubicBezTo>
                  <a:cubicBezTo>
                    <a:pt x="20" y="13"/>
                    <a:pt x="21" y="12"/>
                    <a:pt x="22" y="13"/>
                  </a:cubicBezTo>
                  <a:cubicBezTo>
                    <a:pt x="22" y="14"/>
                    <a:pt x="23" y="14"/>
                    <a:pt x="22" y="15"/>
                  </a:cubicBezTo>
                  <a:cubicBezTo>
                    <a:pt x="22" y="16"/>
                    <a:pt x="20" y="16"/>
                    <a:pt x="20" y="15"/>
                  </a:cubicBezTo>
                  <a:cubicBezTo>
                    <a:pt x="18" y="18"/>
                    <a:pt x="17" y="22"/>
                    <a:pt x="16" y="26"/>
                  </a:cubicBezTo>
                  <a:cubicBezTo>
                    <a:pt x="15" y="26"/>
                    <a:pt x="14" y="25"/>
                    <a:pt x="14" y="26"/>
                  </a:cubicBezTo>
                  <a:cubicBezTo>
                    <a:pt x="14" y="26"/>
                    <a:pt x="14" y="25"/>
                    <a:pt x="13" y="24"/>
                  </a:cubicBezTo>
                  <a:cubicBezTo>
                    <a:pt x="15" y="22"/>
                    <a:pt x="16" y="18"/>
                    <a:pt x="17" y="15"/>
                  </a:cubicBezTo>
                  <a:cubicBezTo>
                    <a:pt x="14" y="15"/>
                    <a:pt x="12" y="20"/>
                    <a:pt x="9" y="22"/>
                  </a:cubicBezTo>
                  <a:cubicBezTo>
                    <a:pt x="8" y="23"/>
                    <a:pt x="7" y="23"/>
                    <a:pt x="6" y="23"/>
                  </a:cubicBezTo>
                  <a:cubicBezTo>
                    <a:pt x="6" y="25"/>
                    <a:pt x="1" y="27"/>
                    <a:pt x="0" y="25"/>
                  </a:cubicBezTo>
                  <a:cubicBezTo>
                    <a:pt x="0" y="22"/>
                    <a:pt x="3" y="23"/>
                    <a:pt x="4" y="22"/>
                  </a:cubicBezTo>
                  <a:cubicBezTo>
                    <a:pt x="2" y="18"/>
                    <a:pt x="4" y="12"/>
                    <a:pt x="9" y="13"/>
                  </a:cubicBezTo>
                  <a:cubicBezTo>
                    <a:pt x="10" y="14"/>
                    <a:pt x="10" y="14"/>
                    <a:pt x="9" y="16"/>
                  </a:cubicBezTo>
                  <a:cubicBezTo>
                    <a:pt x="6" y="15"/>
                    <a:pt x="4" y="18"/>
                    <a:pt x="6" y="21"/>
                  </a:cubicBezTo>
                  <a:cubicBezTo>
                    <a:pt x="9" y="20"/>
                    <a:pt x="11" y="18"/>
                    <a:pt x="13" y="16"/>
                  </a:cubicBezTo>
                  <a:cubicBezTo>
                    <a:pt x="12" y="15"/>
                    <a:pt x="11" y="16"/>
                    <a:pt x="11" y="15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8" y="9"/>
                    <a:pt x="20" y="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5" name="Freeform 530"/>
            <p:cNvSpPr/>
            <p:nvPr/>
          </p:nvSpPr>
          <p:spPr bwMode="auto">
            <a:xfrm>
              <a:off x="7121954" y="1534938"/>
              <a:ext cx="91618" cy="154441"/>
            </a:xfrm>
            <a:custGeom>
              <a:avLst/>
              <a:gdLst>
                <a:gd name="T0" fmla="*/ 14 w 15"/>
                <a:gd name="T1" fmla="*/ 11 h 25"/>
                <a:gd name="T2" fmla="*/ 13 w 15"/>
                <a:gd name="T3" fmla="*/ 13 h 25"/>
                <a:gd name="T4" fmla="*/ 10 w 15"/>
                <a:gd name="T5" fmla="*/ 12 h 25"/>
                <a:gd name="T6" fmla="*/ 7 w 15"/>
                <a:gd name="T7" fmla="*/ 22 h 25"/>
                <a:gd name="T8" fmla="*/ 13 w 15"/>
                <a:gd name="T9" fmla="*/ 21 h 25"/>
                <a:gd name="T10" fmla="*/ 5 w 15"/>
                <a:gd name="T11" fmla="*/ 23 h 25"/>
                <a:gd name="T12" fmla="*/ 8 w 15"/>
                <a:gd name="T13" fmla="*/ 12 h 25"/>
                <a:gd name="T14" fmla="*/ 1 w 15"/>
                <a:gd name="T15" fmla="*/ 14 h 25"/>
                <a:gd name="T16" fmla="*/ 8 w 15"/>
                <a:gd name="T17" fmla="*/ 10 h 25"/>
                <a:gd name="T18" fmla="*/ 13 w 15"/>
                <a:gd name="T19" fmla="*/ 0 h 25"/>
                <a:gd name="T20" fmla="*/ 15 w 15"/>
                <a:gd name="T21" fmla="*/ 1 h 25"/>
                <a:gd name="T22" fmla="*/ 10 w 15"/>
                <a:gd name="T23" fmla="*/ 10 h 25"/>
                <a:gd name="T24" fmla="*/ 14 w 15"/>
                <a:gd name="T2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5">
                  <a:moveTo>
                    <a:pt x="14" y="11"/>
                  </a:moveTo>
                  <a:cubicBezTo>
                    <a:pt x="14" y="12"/>
                    <a:pt x="13" y="12"/>
                    <a:pt x="13" y="13"/>
                  </a:cubicBezTo>
                  <a:cubicBezTo>
                    <a:pt x="12" y="13"/>
                    <a:pt x="11" y="12"/>
                    <a:pt x="10" y="12"/>
                  </a:cubicBezTo>
                  <a:cubicBezTo>
                    <a:pt x="9" y="15"/>
                    <a:pt x="7" y="18"/>
                    <a:pt x="7" y="22"/>
                  </a:cubicBezTo>
                  <a:cubicBezTo>
                    <a:pt x="11" y="23"/>
                    <a:pt x="11" y="19"/>
                    <a:pt x="13" y="21"/>
                  </a:cubicBezTo>
                  <a:cubicBezTo>
                    <a:pt x="13" y="24"/>
                    <a:pt x="7" y="25"/>
                    <a:pt x="5" y="23"/>
                  </a:cubicBezTo>
                  <a:cubicBezTo>
                    <a:pt x="5" y="18"/>
                    <a:pt x="7" y="16"/>
                    <a:pt x="8" y="12"/>
                  </a:cubicBezTo>
                  <a:cubicBezTo>
                    <a:pt x="5" y="11"/>
                    <a:pt x="3" y="14"/>
                    <a:pt x="1" y="14"/>
                  </a:cubicBezTo>
                  <a:cubicBezTo>
                    <a:pt x="0" y="10"/>
                    <a:pt x="5" y="10"/>
                    <a:pt x="8" y="10"/>
                  </a:cubicBezTo>
                  <a:cubicBezTo>
                    <a:pt x="10" y="7"/>
                    <a:pt x="10" y="2"/>
                    <a:pt x="13" y="0"/>
                  </a:cubicBezTo>
                  <a:cubicBezTo>
                    <a:pt x="14" y="0"/>
                    <a:pt x="15" y="1"/>
                    <a:pt x="15" y="1"/>
                  </a:cubicBezTo>
                  <a:cubicBezTo>
                    <a:pt x="13" y="4"/>
                    <a:pt x="11" y="7"/>
                    <a:pt x="10" y="10"/>
                  </a:cubicBezTo>
                  <a:cubicBezTo>
                    <a:pt x="11" y="10"/>
                    <a:pt x="13" y="11"/>
                    <a:pt x="1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6" name="Freeform 531"/>
            <p:cNvSpPr/>
            <p:nvPr/>
          </p:nvSpPr>
          <p:spPr bwMode="auto">
            <a:xfrm>
              <a:off x="6705750" y="1516613"/>
              <a:ext cx="81147" cy="146587"/>
            </a:xfrm>
            <a:custGeom>
              <a:avLst/>
              <a:gdLst>
                <a:gd name="T0" fmla="*/ 13 w 13"/>
                <a:gd name="T1" fmla="*/ 1 h 24"/>
                <a:gd name="T2" fmla="*/ 4 w 13"/>
                <a:gd name="T3" fmla="*/ 24 h 24"/>
                <a:gd name="T4" fmla="*/ 6 w 13"/>
                <a:gd name="T5" fmla="*/ 14 h 24"/>
                <a:gd name="T6" fmla="*/ 11 w 13"/>
                <a:gd name="T7" fmla="*/ 0 h 24"/>
                <a:gd name="T8" fmla="*/ 13 w 13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4">
                  <a:moveTo>
                    <a:pt x="13" y="1"/>
                  </a:moveTo>
                  <a:cubicBezTo>
                    <a:pt x="10" y="9"/>
                    <a:pt x="7" y="17"/>
                    <a:pt x="4" y="24"/>
                  </a:cubicBezTo>
                  <a:cubicBezTo>
                    <a:pt x="0" y="24"/>
                    <a:pt x="4" y="17"/>
                    <a:pt x="6" y="14"/>
                  </a:cubicBezTo>
                  <a:cubicBezTo>
                    <a:pt x="8" y="9"/>
                    <a:pt x="9" y="4"/>
                    <a:pt x="11" y="0"/>
                  </a:cubicBezTo>
                  <a:cubicBezTo>
                    <a:pt x="12" y="0"/>
                    <a:pt x="12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7" name="Freeform 532"/>
            <p:cNvSpPr/>
            <p:nvPr/>
          </p:nvSpPr>
          <p:spPr bwMode="auto">
            <a:xfrm>
              <a:off x="6538222" y="1516613"/>
              <a:ext cx="154441" cy="167528"/>
            </a:xfrm>
            <a:custGeom>
              <a:avLst/>
              <a:gdLst>
                <a:gd name="T0" fmla="*/ 25 w 25"/>
                <a:gd name="T1" fmla="*/ 1 h 27"/>
                <a:gd name="T2" fmla="*/ 19 w 25"/>
                <a:gd name="T3" fmla="*/ 3 h 27"/>
                <a:gd name="T4" fmla="*/ 12 w 25"/>
                <a:gd name="T5" fmla="*/ 20 h 27"/>
                <a:gd name="T6" fmla="*/ 17 w 25"/>
                <a:gd name="T7" fmla="*/ 22 h 27"/>
                <a:gd name="T8" fmla="*/ 16 w 25"/>
                <a:gd name="T9" fmla="*/ 24 h 27"/>
                <a:gd name="T10" fmla="*/ 2 w 25"/>
                <a:gd name="T11" fmla="*/ 27 h 27"/>
                <a:gd name="T12" fmla="*/ 0 w 25"/>
                <a:gd name="T13" fmla="*/ 25 h 27"/>
                <a:gd name="T14" fmla="*/ 10 w 25"/>
                <a:gd name="T15" fmla="*/ 22 h 27"/>
                <a:gd name="T16" fmla="*/ 17 w 25"/>
                <a:gd name="T17" fmla="*/ 4 h 27"/>
                <a:gd name="T18" fmla="*/ 11 w 25"/>
                <a:gd name="T19" fmla="*/ 5 h 27"/>
                <a:gd name="T20" fmla="*/ 23 w 25"/>
                <a:gd name="T21" fmla="*/ 0 h 27"/>
                <a:gd name="T22" fmla="*/ 25 w 25"/>
                <a:gd name="T2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7">
                  <a:moveTo>
                    <a:pt x="25" y="1"/>
                  </a:moveTo>
                  <a:cubicBezTo>
                    <a:pt x="24" y="3"/>
                    <a:pt x="21" y="3"/>
                    <a:pt x="19" y="3"/>
                  </a:cubicBezTo>
                  <a:cubicBezTo>
                    <a:pt x="17" y="10"/>
                    <a:pt x="14" y="14"/>
                    <a:pt x="12" y="20"/>
                  </a:cubicBezTo>
                  <a:cubicBezTo>
                    <a:pt x="14" y="22"/>
                    <a:pt x="16" y="21"/>
                    <a:pt x="17" y="22"/>
                  </a:cubicBezTo>
                  <a:cubicBezTo>
                    <a:pt x="17" y="23"/>
                    <a:pt x="16" y="23"/>
                    <a:pt x="16" y="24"/>
                  </a:cubicBezTo>
                  <a:cubicBezTo>
                    <a:pt x="11" y="23"/>
                    <a:pt x="6" y="25"/>
                    <a:pt x="2" y="27"/>
                  </a:cubicBezTo>
                  <a:cubicBezTo>
                    <a:pt x="2" y="26"/>
                    <a:pt x="1" y="25"/>
                    <a:pt x="0" y="25"/>
                  </a:cubicBezTo>
                  <a:cubicBezTo>
                    <a:pt x="2" y="22"/>
                    <a:pt x="7" y="24"/>
                    <a:pt x="10" y="22"/>
                  </a:cubicBezTo>
                  <a:cubicBezTo>
                    <a:pt x="11" y="16"/>
                    <a:pt x="15" y="10"/>
                    <a:pt x="17" y="4"/>
                  </a:cubicBezTo>
                  <a:cubicBezTo>
                    <a:pt x="14" y="4"/>
                    <a:pt x="14" y="6"/>
                    <a:pt x="11" y="5"/>
                  </a:cubicBezTo>
                  <a:cubicBezTo>
                    <a:pt x="12" y="0"/>
                    <a:pt x="20" y="3"/>
                    <a:pt x="23" y="0"/>
                  </a:cubicBezTo>
                  <a:cubicBezTo>
                    <a:pt x="24" y="0"/>
                    <a:pt x="25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8" name="Freeform 533"/>
            <p:cNvSpPr/>
            <p:nvPr/>
          </p:nvSpPr>
          <p:spPr bwMode="auto">
            <a:xfrm>
              <a:off x="6674339" y="1516613"/>
              <a:ext cx="62823" cy="146587"/>
            </a:xfrm>
            <a:custGeom>
              <a:avLst/>
              <a:gdLst>
                <a:gd name="T0" fmla="*/ 9 w 10"/>
                <a:gd name="T1" fmla="*/ 0 h 24"/>
                <a:gd name="T2" fmla="*/ 10 w 10"/>
                <a:gd name="T3" fmla="*/ 1 h 24"/>
                <a:gd name="T4" fmla="*/ 4 w 10"/>
                <a:gd name="T5" fmla="*/ 21 h 24"/>
                <a:gd name="T6" fmla="*/ 0 w 10"/>
                <a:gd name="T7" fmla="*/ 23 h 24"/>
                <a:gd name="T8" fmla="*/ 9 w 10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4">
                  <a:moveTo>
                    <a:pt x="9" y="0"/>
                  </a:moveTo>
                  <a:cubicBezTo>
                    <a:pt x="10" y="0"/>
                    <a:pt x="9" y="1"/>
                    <a:pt x="10" y="1"/>
                  </a:cubicBezTo>
                  <a:cubicBezTo>
                    <a:pt x="9" y="7"/>
                    <a:pt x="4" y="15"/>
                    <a:pt x="4" y="21"/>
                  </a:cubicBezTo>
                  <a:cubicBezTo>
                    <a:pt x="3" y="22"/>
                    <a:pt x="2" y="24"/>
                    <a:pt x="0" y="23"/>
                  </a:cubicBezTo>
                  <a:cubicBezTo>
                    <a:pt x="3" y="15"/>
                    <a:pt x="6" y="8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9" name="Freeform 534"/>
            <p:cNvSpPr/>
            <p:nvPr/>
          </p:nvSpPr>
          <p:spPr bwMode="auto">
            <a:xfrm>
              <a:off x="7258071" y="1545408"/>
              <a:ext cx="18324" cy="26176"/>
            </a:xfrm>
            <a:custGeom>
              <a:avLst/>
              <a:gdLst>
                <a:gd name="T0" fmla="*/ 3 w 3"/>
                <a:gd name="T1" fmla="*/ 3 h 4"/>
                <a:gd name="T2" fmla="*/ 1 w 3"/>
                <a:gd name="T3" fmla="*/ 4 h 4"/>
                <a:gd name="T4" fmla="*/ 0 w 3"/>
                <a:gd name="T5" fmla="*/ 3 h 4"/>
                <a:gd name="T6" fmla="*/ 3 w 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0"/>
                    <a:pt x="3" y="1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0" name="Freeform 535"/>
            <p:cNvSpPr>
              <a:spLocks noEditPoints="1"/>
            </p:cNvSpPr>
            <p:nvPr/>
          </p:nvSpPr>
          <p:spPr bwMode="auto">
            <a:xfrm>
              <a:off x="7244982" y="1589907"/>
              <a:ext cx="99470" cy="86383"/>
            </a:xfrm>
            <a:custGeom>
              <a:avLst/>
              <a:gdLst>
                <a:gd name="T0" fmla="*/ 13 w 16"/>
                <a:gd name="T1" fmla="*/ 0 h 14"/>
                <a:gd name="T2" fmla="*/ 4 w 16"/>
                <a:gd name="T3" fmla="*/ 14 h 14"/>
                <a:gd name="T4" fmla="*/ 7 w 16"/>
                <a:gd name="T5" fmla="*/ 1 h 14"/>
                <a:gd name="T6" fmla="*/ 13 w 16"/>
                <a:gd name="T7" fmla="*/ 0 h 14"/>
                <a:gd name="T8" fmla="*/ 9 w 16"/>
                <a:gd name="T9" fmla="*/ 3 h 14"/>
                <a:gd name="T10" fmla="*/ 5 w 16"/>
                <a:gd name="T11" fmla="*/ 11 h 14"/>
                <a:gd name="T12" fmla="*/ 11 w 16"/>
                <a:gd name="T13" fmla="*/ 2 h 14"/>
                <a:gd name="T14" fmla="*/ 9 w 16"/>
                <a:gd name="T1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13" y="0"/>
                  </a:moveTo>
                  <a:cubicBezTo>
                    <a:pt x="16" y="7"/>
                    <a:pt x="12" y="14"/>
                    <a:pt x="4" y="14"/>
                  </a:cubicBezTo>
                  <a:cubicBezTo>
                    <a:pt x="0" y="10"/>
                    <a:pt x="5" y="4"/>
                    <a:pt x="7" y="1"/>
                  </a:cubicBezTo>
                  <a:cubicBezTo>
                    <a:pt x="9" y="0"/>
                    <a:pt x="11" y="0"/>
                    <a:pt x="13" y="0"/>
                  </a:cubicBezTo>
                  <a:close/>
                  <a:moveTo>
                    <a:pt x="9" y="3"/>
                  </a:moveTo>
                  <a:cubicBezTo>
                    <a:pt x="8" y="6"/>
                    <a:pt x="4" y="7"/>
                    <a:pt x="5" y="11"/>
                  </a:cubicBezTo>
                  <a:cubicBezTo>
                    <a:pt x="10" y="12"/>
                    <a:pt x="14" y="6"/>
                    <a:pt x="11" y="2"/>
                  </a:cubicBezTo>
                  <a:cubicBezTo>
                    <a:pt x="11" y="3"/>
                    <a:pt x="9" y="2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1" name="Freeform 536"/>
            <p:cNvSpPr/>
            <p:nvPr/>
          </p:nvSpPr>
          <p:spPr bwMode="auto">
            <a:xfrm>
              <a:off x="7339217" y="1595142"/>
              <a:ext cx="146587" cy="112559"/>
            </a:xfrm>
            <a:custGeom>
              <a:avLst/>
              <a:gdLst>
                <a:gd name="T0" fmla="*/ 6 w 24"/>
                <a:gd name="T1" fmla="*/ 0 h 18"/>
                <a:gd name="T2" fmla="*/ 7 w 24"/>
                <a:gd name="T3" fmla="*/ 1 h 18"/>
                <a:gd name="T4" fmla="*/ 7 w 24"/>
                <a:gd name="T5" fmla="*/ 4 h 18"/>
                <a:gd name="T6" fmla="*/ 18 w 24"/>
                <a:gd name="T7" fmla="*/ 6 h 18"/>
                <a:gd name="T8" fmla="*/ 24 w 24"/>
                <a:gd name="T9" fmla="*/ 10 h 18"/>
                <a:gd name="T10" fmla="*/ 16 w 24"/>
                <a:gd name="T11" fmla="*/ 7 h 18"/>
                <a:gd name="T12" fmla="*/ 8 w 24"/>
                <a:gd name="T13" fmla="*/ 6 h 18"/>
                <a:gd name="T14" fmla="*/ 1 w 24"/>
                <a:gd name="T15" fmla="*/ 13 h 18"/>
                <a:gd name="T16" fmla="*/ 0 w 24"/>
                <a:gd name="T17" fmla="*/ 12 h 18"/>
                <a:gd name="T18" fmla="*/ 3 w 24"/>
                <a:gd name="T19" fmla="*/ 8 h 18"/>
                <a:gd name="T20" fmla="*/ 5 w 24"/>
                <a:gd name="T21" fmla="*/ 1 h 18"/>
                <a:gd name="T22" fmla="*/ 6 w 24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18">
                  <a:moveTo>
                    <a:pt x="6" y="0"/>
                  </a:moveTo>
                  <a:cubicBezTo>
                    <a:pt x="6" y="0"/>
                    <a:pt x="7" y="0"/>
                    <a:pt x="7" y="1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9" y="4"/>
                    <a:pt x="17" y="2"/>
                    <a:pt x="18" y="6"/>
                  </a:cubicBezTo>
                  <a:cubicBezTo>
                    <a:pt x="15" y="12"/>
                    <a:pt x="21" y="13"/>
                    <a:pt x="24" y="10"/>
                  </a:cubicBezTo>
                  <a:cubicBezTo>
                    <a:pt x="23" y="18"/>
                    <a:pt x="11" y="12"/>
                    <a:pt x="16" y="7"/>
                  </a:cubicBezTo>
                  <a:cubicBezTo>
                    <a:pt x="14" y="4"/>
                    <a:pt x="10" y="5"/>
                    <a:pt x="8" y="6"/>
                  </a:cubicBezTo>
                  <a:cubicBezTo>
                    <a:pt x="5" y="8"/>
                    <a:pt x="4" y="13"/>
                    <a:pt x="1" y="13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0"/>
                    <a:pt x="2" y="9"/>
                    <a:pt x="3" y="8"/>
                  </a:cubicBezTo>
                  <a:cubicBezTo>
                    <a:pt x="4" y="6"/>
                    <a:pt x="4" y="4"/>
                    <a:pt x="5" y="1"/>
                  </a:cubicBezTo>
                  <a:cubicBezTo>
                    <a:pt x="5" y="1"/>
                    <a:pt x="6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2" name="Freeform 537"/>
            <p:cNvSpPr/>
            <p:nvPr/>
          </p:nvSpPr>
          <p:spPr bwMode="auto">
            <a:xfrm>
              <a:off x="6977984" y="1584672"/>
              <a:ext cx="75912" cy="78529"/>
            </a:xfrm>
            <a:custGeom>
              <a:avLst/>
              <a:gdLst>
                <a:gd name="T0" fmla="*/ 12 w 12"/>
                <a:gd name="T1" fmla="*/ 2 h 13"/>
                <a:gd name="T2" fmla="*/ 9 w 12"/>
                <a:gd name="T3" fmla="*/ 9 h 13"/>
                <a:gd name="T4" fmla="*/ 9 w 12"/>
                <a:gd name="T5" fmla="*/ 3 h 13"/>
                <a:gd name="T6" fmla="*/ 0 w 12"/>
                <a:gd name="T7" fmla="*/ 13 h 13"/>
                <a:gd name="T8" fmla="*/ 5 w 12"/>
                <a:gd name="T9" fmla="*/ 1 h 13"/>
                <a:gd name="T10" fmla="*/ 12 w 12"/>
                <a:gd name="T1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3">
                  <a:moveTo>
                    <a:pt x="12" y="2"/>
                  </a:moveTo>
                  <a:cubicBezTo>
                    <a:pt x="12" y="5"/>
                    <a:pt x="11" y="8"/>
                    <a:pt x="9" y="9"/>
                  </a:cubicBezTo>
                  <a:cubicBezTo>
                    <a:pt x="6" y="8"/>
                    <a:pt x="11" y="5"/>
                    <a:pt x="9" y="3"/>
                  </a:cubicBezTo>
                  <a:cubicBezTo>
                    <a:pt x="3" y="3"/>
                    <a:pt x="6" y="12"/>
                    <a:pt x="0" y="13"/>
                  </a:cubicBezTo>
                  <a:cubicBezTo>
                    <a:pt x="0" y="7"/>
                    <a:pt x="3" y="5"/>
                    <a:pt x="5" y="1"/>
                  </a:cubicBezTo>
                  <a:cubicBezTo>
                    <a:pt x="7" y="2"/>
                    <a:pt x="10" y="0"/>
                    <a:pt x="1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3" name="Freeform 538"/>
            <p:cNvSpPr/>
            <p:nvPr/>
          </p:nvSpPr>
          <p:spPr bwMode="auto">
            <a:xfrm>
              <a:off x="7208335" y="1608231"/>
              <a:ext cx="49736" cy="68058"/>
            </a:xfrm>
            <a:custGeom>
              <a:avLst/>
              <a:gdLst>
                <a:gd name="T0" fmla="*/ 8 w 8"/>
                <a:gd name="T1" fmla="*/ 1 h 11"/>
                <a:gd name="T2" fmla="*/ 3 w 8"/>
                <a:gd name="T3" fmla="*/ 11 h 11"/>
                <a:gd name="T4" fmla="*/ 2 w 8"/>
                <a:gd name="T5" fmla="*/ 11 h 11"/>
                <a:gd name="T6" fmla="*/ 6 w 8"/>
                <a:gd name="T7" fmla="*/ 0 h 11"/>
                <a:gd name="T8" fmla="*/ 8 w 8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8" y="1"/>
                  </a:moveTo>
                  <a:cubicBezTo>
                    <a:pt x="6" y="4"/>
                    <a:pt x="4" y="6"/>
                    <a:pt x="3" y="11"/>
                  </a:cubicBezTo>
                  <a:cubicBezTo>
                    <a:pt x="3" y="11"/>
                    <a:pt x="2" y="10"/>
                    <a:pt x="2" y="11"/>
                  </a:cubicBezTo>
                  <a:cubicBezTo>
                    <a:pt x="0" y="8"/>
                    <a:pt x="4" y="2"/>
                    <a:pt x="6" y="0"/>
                  </a:cubicBezTo>
                  <a:cubicBezTo>
                    <a:pt x="7" y="0"/>
                    <a:pt x="7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4" name="Freeform 539"/>
            <p:cNvSpPr/>
            <p:nvPr/>
          </p:nvSpPr>
          <p:spPr bwMode="auto">
            <a:xfrm>
              <a:off x="6750251" y="1589907"/>
              <a:ext cx="99470" cy="73294"/>
            </a:xfrm>
            <a:custGeom>
              <a:avLst/>
              <a:gdLst>
                <a:gd name="T0" fmla="*/ 5 w 16"/>
                <a:gd name="T1" fmla="*/ 0 h 12"/>
                <a:gd name="T2" fmla="*/ 8 w 16"/>
                <a:gd name="T3" fmla="*/ 1 h 12"/>
                <a:gd name="T4" fmla="*/ 5 w 16"/>
                <a:gd name="T5" fmla="*/ 9 h 12"/>
                <a:gd name="T6" fmla="*/ 11 w 16"/>
                <a:gd name="T7" fmla="*/ 5 h 12"/>
                <a:gd name="T8" fmla="*/ 16 w 16"/>
                <a:gd name="T9" fmla="*/ 0 h 12"/>
                <a:gd name="T10" fmla="*/ 12 w 16"/>
                <a:gd name="T11" fmla="*/ 12 h 12"/>
                <a:gd name="T12" fmla="*/ 10 w 16"/>
                <a:gd name="T13" fmla="*/ 12 h 12"/>
                <a:gd name="T14" fmla="*/ 10 w 16"/>
                <a:gd name="T15" fmla="*/ 9 h 12"/>
                <a:gd name="T16" fmla="*/ 3 w 16"/>
                <a:gd name="T17" fmla="*/ 11 h 12"/>
                <a:gd name="T18" fmla="*/ 5 w 16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2">
                  <a:moveTo>
                    <a:pt x="5" y="0"/>
                  </a:moveTo>
                  <a:cubicBezTo>
                    <a:pt x="7" y="0"/>
                    <a:pt x="7" y="0"/>
                    <a:pt x="8" y="1"/>
                  </a:cubicBezTo>
                  <a:cubicBezTo>
                    <a:pt x="8" y="5"/>
                    <a:pt x="5" y="5"/>
                    <a:pt x="5" y="9"/>
                  </a:cubicBezTo>
                  <a:cubicBezTo>
                    <a:pt x="7" y="8"/>
                    <a:pt x="10" y="7"/>
                    <a:pt x="11" y="5"/>
                  </a:cubicBezTo>
                  <a:cubicBezTo>
                    <a:pt x="13" y="4"/>
                    <a:pt x="13" y="0"/>
                    <a:pt x="16" y="0"/>
                  </a:cubicBezTo>
                  <a:cubicBezTo>
                    <a:pt x="16" y="5"/>
                    <a:pt x="12" y="7"/>
                    <a:pt x="12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9" y="11"/>
                    <a:pt x="9" y="10"/>
                    <a:pt x="10" y="9"/>
                  </a:cubicBezTo>
                  <a:cubicBezTo>
                    <a:pt x="9" y="9"/>
                    <a:pt x="7" y="12"/>
                    <a:pt x="3" y="11"/>
                  </a:cubicBezTo>
                  <a:cubicBezTo>
                    <a:pt x="0" y="8"/>
                    <a:pt x="4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5" name="Freeform 540"/>
            <p:cNvSpPr>
              <a:spLocks noEditPoints="1"/>
            </p:cNvSpPr>
            <p:nvPr/>
          </p:nvSpPr>
          <p:spPr bwMode="auto">
            <a:xfrm>
              <a:off x="7053896" y="1589907"/>
              <a:ext cx="99470" cy="104705"/>
            </a:xfrm>
            <a:custGeom>
              <a:avLst/>
              <a:gdLst>
                <a:gd name="T0" fmla="*/ 11 w 16"/>
                <a:gd name="T1" fmla="*/ 4 h 17"/>
                <a:gd name="T2" fmla="*/ 9 w 16"/>
                <a:gd name="T3" fmla="*/ 12 h 17"/>
                <a:gd name="T4" fmla="*/ 16 w 16"/>
                <a:gd name="T5" fmla="*/ 8 h 17"/>
                <a:gd name="T6" fmla="*/ 6 w 16"/>
                <a:gd name="T7" fmla="*/ 12 h 17"/>
                <a:gd name="T8" fmla="*/ 0 w 16"/>
                <a:gd name="T9" fmla="*/ 13 h 17"/>
                <a:gd name="T10" fmla="*/ 11 w 16"/>
                <a:gd name="T11" fmla="*/ 4 h 17"/>
                <a:gd name="T12" fmla="*/ 2 w 16"/>
                <a:gd name="T13" fmla="*/ 11 h 17"/>
                <a:gd name="T14" fmla="*/ 7 w 16"/>
                <a:gd name="T15" fmla="*/ 6 h 17"/>
                <a:gd name="T16" fmla="*/ 6 w 16"/>
                <a:gd name="T17" fmla="*/ 5 h 17"/>
                <a:gd name="T18" fmla="*/ 2 w 16"/>
                <a:gd name="T1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7">
                  <a:moveTo>
                    <a:pt x="11" y="4"/>
                  </a:moveTo>
                  <a:cubicBezTo>
                    <a:pt x="11" y="7"/>
                    <a:pt x="8" y="9"/>
                    <a:pt x="9" y="12"/>
                  </a:cubicBezTo>
                  <a:cubicBezTo>
                    <a:pt x="12" y="12"/>
                    <a:pt x="13" y="8"/>
                    <a:pt x="16" y="8"/>
                  </a:cubicBezTo>
                  <a:cubicBezTo>
                    <a:pt x="15" y="11"/>
                    <a:pt x="9" y="17"/>
                    <a:pt x="6" y="12"/>
                  </a:cubicBezTo>
                  <a:cubicBezTo>
                    <a:pt x="5" y="13"/>
                    <a:pt x="2" y="15"/>
                    <a:pt x="0" y="13"/>
                  </a:cubicBezTo>
                  <a:cubicBezTo>
                    <a:pt x="0" y="7"/>
                    <a:pt x="5" y="0"/>
                    <a:pt x="11" y="4"/>
                  </a:cubicBezTo>
                  <a:close/>
                  <a:moveTo>
                    <a:pt x="2" y="11"/>
                  </a:moveTo>
                  <a:cubicBezTo>
                    <a:pt x="5" y="12"/>
                    <a:pt x="6" y="9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4" y="7"/>
                    <a:pt x="3" y="9"/>
                    <a:pt x="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16" name="文本框 1015"/>
          <p:cNvSpPr txBox="1"/>
          <p:nvPr/>
        </p:nvSpPr>
        <p:spPr>
          <a:xfrm>
            <a:off x="4871517" y="2713543"/>
            <a:ext cx="21275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3200" spc="600" dirty="0" smtClean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第一部分</a:t>
            </a:r>
            <a:endParaRPr kumimoji="1" lang="zh-CN" altLang="en-US" sz="3200" spc="600" dirty="0" smtClean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152400" y="-580390"/>
            <a:ext cx="4124960" cy="2750185"/>
          </a:xfrm>
          <a:prstGeom prst="rect">
            <a:avLst/>
          </a:prstGeom>
        </p:spPr>
      </p:pic>
      <p:grpSp>
        <p:nvGrpSpPr>
          <p:cNvPr id="2" name="组 1013"/>
          <p:cNvGrpSpPr/>
          <p:nvPr/>
        </p:nvGrpSpPr>
        <p:grpSpPr>
          <a:xfrm>
            <a:off x="2432824" y="5086793"/>
            <a:ext cx="7326352" cy="1771206"/>
            <a:chOff x="2198188" y="5032093"/>
            <a:chExt cx="5716909" cy="1382110"/>
          </a:xfrm>
          <a:solidFill>
            <a:srgbClr val="CE9898"/>
          </a:solidFill>
        </p:grpSpPr>
        <p:sp>
          <p:nvSpPr>
            <p:cNvPr id="3" name="Freeform 19"/>
            <p:cNvSpPr>
              <a:spLocks noEditPoints="1"/>
            </p:cNvSpPr>
            <p:nvPr/>
          </p:nvSpPr>
          <p:spPr bwMode="auto">
            <a:xfrm>
              <a:off x="7603597" y="5969204"/>
              <a:ext cx="311497" cy="308881"/>
            </a:xfrm>
            <a:custGeom>
              <a:avLst/>
              <a:gdLst>
                <a:gd name="T0" fmla="*/ 38 w 50"/>
                <a:gd name="T1" fmla="*/ 20 h 50"/>
                <a:gd name="T2" fmla="*/ 42 w 50"/>
                <a:gd name="T3" fmla="*/ 12 h 50"/>
                <a:gd name="T4" fmla="*/ 30 w 50"/>
                <a:gd name="T5" fmla="*/ 12 h 50"/>
                <a:gd name="T6" fmla="*/ 28 w 50"/>
                <a:gd name="T7" fmla="*/ 1 h 50"/>
                <a:gd name="T8" fmla="*/ 23 w 50"/>
                <a:gd name="T9" fmla="*/ 5 h 50"/>
                <a:gd name="T10" fmla="*/ 18 w 50"/>
                <a:gd name="T11" fmla="*/ 0 h 50"/>
                <a:gd name="T12" fmla="*/ 14 w 50"/>
                <a:gd name="T13" fmla="*/ 5 h 50"/>
                <a:gd name="T14" fmla="*/ 14 w 50"/>
                <a:gd name="T15" fmla="*/ 9 h 50"/>
                <a:gd name="T16" fmla="*/ 7 w 50"/>
                <a:gd name="T17" fmla="*/ 7 h 50"/>
                <a:gd name="T18" fmla="*/ 9 w 50"/>
                <a:gd name="T19" fmla="*/ 17 h 50"/>
                <a:gd name="T20" fmla="*/ 0 w 50"/>
                <a:gd name="T21" fmla="*/ 20 h 50"/>
                <a:gd name="T22" fmla="*/ 5 w 50"/>
                <a:gd name="T23" fmla="*/ 28 h 50"/>
                <a:gd name="T24" fmla="*/ 1 w 50"/>
                <a:gd name="T25" fmla="*/ 32 h 50"/>
                <a:gd name="T26" fmla="*/ 13 w 50"/>
                <a:gd name="T27" fmla="*/ 37 h 50"/>
                <a:gd name="T28" fmla="*/ 14 w 50"/>
                <a:gd name="T29" fmla="*/ 48 h 50"/>
                <a:gd name="T30" fmla="*/ 23 w 50"/>
                <a:gd name="T31" fmla="*/ 41 h 50"/>
                <a:gd name="T32" fmla="*/ 28 w 50"/>
                <a:gd name="T33" fmla="*/ 50 h 50"/>
                <a:gd name="T34" fmla="*/ 32 w 50"/>
                <a:gd name="T35" fmla="*/ 37 h 50"/>
                <a:gd name="T36" fmla="*/ 40 w 50"/>
                <a:gd name="T37" fmla="*/ 31 h 50"/>
                <a:gd name="T38" fmla="*/ 44 w 50"/>
                <a:gd name="T39" fmla="*/ 30 h 50"/>
                <a:gd name="T40" fmla="*/ 38 w 50"/>
                <a:gd name="T41" fmla="*/ 20 h 50"/>
                <a:gd name="T42" fmla="*/ 32 w 50"/>
                <a:gd name="T43" fmla="*/ 14 h 50"/>
                <a:gd name="T44" fmla="*/ 37 w 50"/>
                <a:gd name="T45" fmla="*/ 18 h 50"/>
                <a:gd name="T46" fmla="*/ 26 w 50"/>
                <a:gd name="T47" fmla="*/ 23 h 50"/>
                <a:gd name="T48" fmla="*/ 32 w 50"/>
                <a:gd name="T49" fmla="*/ 14 h 50"/>
                <a:gd name="T50" fmla="*/ 19 w 50"/>
                <a:gd name="T51" fmla="*/ 3 h 50"/>
                <a:gd name="T52" fmla="*/ 22 w 50"/>
                <a:gd name="T53" fmla="*/ 17 h 50"/>
                <a:gd name="T54" fmla="*/ 19 w 50"/>
                <a:gd name="T55" fmla="*/ 3 h 50"/>
                <a:gd name="T56" fmla="*/ 8 w 50"/>
                <a:gd name="T57" fmla="*/ 10 h 50"/>
                <a:gd name="T58" fmla="*/ 21 w 50"/>
                <a:gd name="T59" fmla="*/ 22 h 50"/>
                <a:gd name="T60" fmla="*/ 8 w 50"/>
                <a:gd name="T61" fmla="*/ 10 h 50"/>
                <a:gd name="T62" fmla="*/ 3 w 50"/>
                <a:gd name="T63" fmla="*/ 21 h 50"/>
                <a:gd name="T64" fmla="*/ 20 w 50"/>
                <a:gd name="T65" fmla="*/ 25 h 50"/>
                <a:gd name="T66" fmla="*/ 3 w 50"/>
                <a:gd name="T67" fmla="*/ 21 h 50"/>
                <a:gd name="T68" fmla="*/ 3 w 50"/>
                <a:gd name="T69" fmla="*/ 33 h 50"/>
                <a:gd name="T70" fmla="*/ 21 w 50"/>
                <a:gd name="T71" fmla="*/ 28 h 50"/>
                <a:gd name="T72" fmla="*/ 3 w 50"/>
                <a:gd name="T73" fmla="*/ 33 h 50"/>
                <a:gd name="T74" fmla="*/ 23 w 50"/>
                <a:gd name="T75" fmla="*/ 38 h 50"/>
                <a:gd name="T76" fmla="*/ 15 w 50"/>
                <a:gd name="T77" fmla="*/ 45 h 50"/>
                <a:gd name="T78" fmla="*/ 23 w 50"/>
                <a:gd name="T79" fmla="*/ 30 h 50"/>
                <a:gd name="T80" fmla="*/ 23 w 50"/>
                <a:gd name="T81" fmla="*/ 38 h 50"/>
                <a:gd name="T82" fmla="*/ 27 w 50"/>
                <a:gd name="T83" fmla="*/ 4 h 50"/>
                <a:gd name="T84" fmla="*/ 25 w 50"/>
                <a:gd name="T85" fmla="*/ 18 h 50"/>
                <a:gd name="T86" fmla="*/ 27 w 50"/>
                <a:gd name="T87" fmla="*/ 4 h 50"/>
                <a:gd name="T88" fmla="*/ 30 w 50"/>
                <a:gd name="T89" fmla="*/ 47 h 50"/>
                <a:gd name="T90" fmla="*/ 28 w 50"/>
                <a:gd name="T91" fmla="*/ 47 h 50"/>
                <a:gd name="T92" fmla="*/ 26 w 50"/>
                <a:gd name="T93" fmla="*/ 32 h 50"/>
                <a:gd name="T94" fmla="*/ 30 w 50"/>
                <a:gd name="T95" fmla="*/ 47 h 50"/>
                <a:gd name="T96" fmla="*/ 39 w 50"/>
                <a:gd name="T97" fmla="*/ 38 h 50"/>
                <a:gd name="T98" fmla="*/ 29 w 50"/>
                <a:gd name="T99" fmla="*/ 29 h 50"/>
                <a:gd name="T100" fmla="*/ 39 w 50"/>
                <a:gd name="T101" fmla="*/ 38 h 50"/>
                <a:gd name="T102" fmla="*/ 38 w 50"/>
                <a:gd name="T103" fmla="*/ 28 h 50"/>
                <a:gd name="T104" fmla="*/ 30 w 50"/>
                <a:gd name="T105" fmla="*/ 26 h 50"/>
                <a:gd name="T106" fmla="*/ 29 w 50"/>
                <a:gd name="T107" fmla="*/ 26 h 50"/>
                <a:gd name="T108" fmla="*/ 43 w 50"/>
                <a:gd name="T109" fmla="*/ 25 h 50"/>
                <a:gd name="T110" fmla="*/ 38 w 50"/>
                <a:gd name="T111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" h="50">
                  <a:moveTo>
                    <a:pt x="38" y="20"/>
                  </a:moveTo>
                  <a:cubicBezTo>
                    <a:pt x="41" y="17"/>
                    <a:pt x="44" y="15"/>
                    <a:pt x="42" y="12"/>
                  </a:cubicBezTo>
                  <a:cubicBezTo>
                    <a:pt x="40" y="7"/>
                    <a:pt x="34" y="10"/>
                    <a:pt x="30" y="12"/>
                  </a:cubicBezTo>
                  <a:cubicBezTo>
                    <a:pt x="31" y="9"/>
                    <a:pt x="32" y="4"/>
                    <a:pt x="28" y="1"/>
                  </a:cubicBezTo>
                  <a:cubicBezTo>
                    <a:pt x="26" y="1"/>
                    <a:pt x="25" y="4"/>
                    <a:pt x="23" y="5"/>
                  </a:cubicBezTo>
                  <a:cubicBezTo>
                    <a:pt x="22" y="3"/>
                    <a:pt x="20" y="1"/>
                    <a:pt x="18" y="0"/>
                  </a:cubicBezTo>
                  <a:cubicBezTo>
                    <a:pt x="16" y="1"/>
                    <a:pt x="15" y="3"/>
                    <a:pt x="14" y="5"/>
                  </a:cubicBezTo>
                  <a:cubicBezTo>
                    <a:pt x="14" y="6"/>
                    <a:pt x="14" y="7"/>
                    <a:pt x="14" y="9"/>
                  </a:cubicBezTo>
                  <a:cubicBezTo>
                    <a:pt x="12" y="8"/>
                    <a:pt x="9" y="6"/>
                    <a:pt x="7" y="7"/>
                  </a:cubicBezTo>
                  <a:cubicBezTo>
                    <a:pt x="4" y="9"/>
                    <a:pt x="7" y="14"/>
                    <a:pt x="9" y="17"/>
                  </a:cubicBezTo>
                  <a:cubicBezTo>
                    <a:pt x="6" y="18"/>
                    <a:pt x="3" y="16"/>
                    <a:pt x="0" y="20"/>
                  </a:cubicBezTo>
                  <a:cubicBezTo>
                    <a:pt x="0" y="23"/>
                    <a:pt x="3" y="26"/>
                    <a:pt x="5" y="28"/>
                  </a:cubicBezTo>
                  <a:cubicBezTo>
                    <a:pt x="3" y="29"/>
                    <a:pt x="2" y="30"/>
                    <a:pt x="1" y="32"/>
                  </a:cubicBezTo>
                  <a:cubicBezTo>
                    <a:pt x="1" y="39"/>
                    <a:pt x="8" y="37"/>
                    <a:pt x="13" y="37"/>
                  </a:cubicBezTo>
                  <a:cubicBezTo>
                    <a:pt x="10" y="41"/>
                    <a:pt x="10" y="44"/>
                    <a:pt x="14" y="48"/>
                  </a:cubicBezTo>
                  <a:cubicBezTo>
                    <a:pt x="18" y="49"/>
                    <a:pt x="21" y="45"/>
                    <a:pt x="23" y="41"/>
                  </a:cubicBezTo>
                  <a:cubicBezTo>
                    <a:pt x="23" y="45"/>
                    <a:pt x="25" y="49"/>
                    <a:pt x="28" y="50"/>
                  </a:cubicBezTo>
                  <a:cubicBezTo>
                    <a:pt x="35" y="49"/>
                    <a:pt x="33" y="42"/>
                    <a:pt x="32" y="37"/>
                  </a:cubicBezTo>
                  <a:cubicBezTo>
                    <a:pt x="39" y="45"/>
                    <a:pt x="46" y="39"/>
                    <a:pt x="40" y="31"/>
                  </a:cubicBezTo>
                  <a:cubicBezTo>
                    <a:pt x="41" y="31"/>
                    <a:pt x="43" y="31"/>
                    <a:pt x="44" y="30"/>
                  </a:cubicBezTo>
                  <a:cubicBezTo>
                    <a:pt x="50" y="25"/>
                    <a:pt x="43" y="21"/>
                    <a:pt x="38" y="20"/>
                  </a:cubicBezTo>
                  <a:close/>
                  <a:moveTo>
                    <a:pt x="32" y="14"/>
                  </a:moveTo>
                  <a:cubicBezTo>
                    <a:pt x="36" y="10"/>
                    <a:pt x="44" y="13"/>
                    <a:pt x="37" y="18"/>
                  </a:cubicBezTo>
                  <a:cubicBezTo>
                    <a:pt x="34" y="21"/>
                    <a:pt x="29" y="21"/>
                    <a:pt x="26" y="23"/>
                  </a:cubicBezTo>
                  <a:cubicBezTo>
                    <a:pt x="27" y="21"/>
                    <a:pt x="29" y="16"/>
                    <a:pt x="32" y="14"/>
                  </a:cubicBezTo>
                  <a:close/>
                  <a:moveTo>
                    <a:pt x="19" y="3"/>
                  </a:moveTo>
                  <a:cubicBezTo>
                    <a:pt x="23" y="8"/>
                    <a:pt x="21" y="13"/>
                    <a:pt x="22" y="17"/>
                  </a:cubicBezTo>
                  <a:cubicBezTo>
                    <a:pt x="18" y="13"/>
                    <a:pt x="14" y="6"/>
                    <a:pt x="19" y="3"/>
                  </a:cubicBezTo>
                  <a:close/>
                  <a:moveTo>
                    <a:pt x="8" y="10"/>
                  </a:moveTo>
                  <a:cubicBezTo>
                    <a:pt x="15" y="9"/>
                    <a:pt x="17" y="17"/>
                    <a:pt x="21" y="22"/>
                  </a:cubicBezTo>
                  <a:cubicBezTo>
                    <a:pt x="17" y="20"/>
                    <a:pt x="10" y="16"/>
                    <a:pt x="8" y="10"/>
                  </a:cubicBezTo>
                  <a:close/>
                  <a:moveTo>
                    <a:pt x="3" y="21"/>
                  </a:moveTo>
                  <a:cubicBezTo>
                    <a:pt x="9" y="19"/>
                    <a:pt x="14" y="22"/>
                    <a:pt x="20" y="25"/>
                  </a:cubicBezTo>
                  <a:cubicBezTo>
                    <a:pt x="14" y="25"/>
                    <a:pt x="5" y="28"/>
                    <a:pt x="3" y="21"/>
                  </a:cubicBezTo>
                  <a:close/>
                  <a:moveTo>
                    <a:pt x="3" y="33"/>
                  </a:moveTo>
                  <a:cubicBezTo>
                    <a:pt x="10" y="26"/>
                    <a:pt x="15" y="30"/>
                    <a:pt x="21" y="28"/>
                  </a:cubicBezTo>
                  <a:cubicBezTo>
                    <a:pt x="17" y="32"/>
                    <a:pt x="9" y="38"/>
                    <a:pt x="3" y="33"/>
                  </a:cubicBezTo>
                  <a:close/>
                  <a:moveTo>
                    <a:pt x="23" y="38"/>
                  </a:moveTo>
                  <a:cubicBezTo>
                    <a:pt x="20" y="40"/>
                    <a:pt x="19" y="46"/>
                    <a:pt x="15" y="45"/>
                  </a:cubicBezTo>
                  <a:cubicBezTo>
                    <a:pt x="11" y="40"/>
                    <a:pt x="17" y="34"/>
                    <a:pt x="23" y="30"/>
                  </a:cubicBezTo>
                  <a:cubicBezTo>
                    <a:pt x="23" y="33"/>
                    <a:pt x="22" y="35"/>
                    <a:pt x="23" y="38"/>
                  </a:cubicBezTo>
                  <a:close/>
                  <a:moveTo>
                    <a:pt x="27" y="4"/>
                  </a:moveTo>
                  <a:cubicBezTo>
                    <a:pt x="30" y="9"/>
                    <a:pt x="27" y="14"/>
                    <a:pt x="25" y="18"/>
                  </a:cubicBezTo>
                  <a:cubicBezTo>
                    <a:pt x="26" y="14"/>
                    <a:pt x="22" y="9"/>
                    <a:pt x="27" y="4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8" y="47"/>
                  </a:cubicBezTo>
                  <a:cubicBezTo>
                    <a:pt x="24" y="42"/>
                    <a:pt x="25" y="37"/>
                    <a:pt x="26" y="32"/>
                  </a:cubicBezTo>
                  <a:cubicBezTo>
                    <a:pt x="30" y="36"/>
                    <a:pt x="33" y="43"/>
                    <a:pt x="30" y="47"/>
                  </a:cubicBezTo>
                  <a:close/>
                  <a:moveTo>
                    <a:pt x="39" y="38"/>
                  </a:moveTo>
                  <a:cubicBezTo>
                    <a:pt x="36" y="38"/>
                    <a:pt x="31" y="33"/>
                    <a:pt x="29" y="29"/>
                  </a:cubicBezTo>
                  <a:cubicBezTo>
                    <a:pt x="32" y="30"/>
                    <a:pt x="40" y="32"/>
                    <a:pt x="39" y="38"/>
                  </a:cubicBezTo>
                  <a:close/>
                  <a:moveTo>
                    <a:pt x="38" y="28"/>
                  </a:moveTo>
                  <a:cubicBezTo>
                    <a:pt x="35" y="28"/>
                    <a:pt x="32" y="27"/>
                    <a:pt x="30" y="26"/>
                  </a:cubicBezTo>
                  <a:cubicBezTo>
                    <a:pt x="30" y="26"/>
                    <a:pt x="29" y="26"/>
                    <a:pt x="29" y="26"/>
                  </a:cubicBezTo>
                  <a:cubicBezTo>
                    <a:pt x="34" y="22"/>
                    <a:pt x="38" y="23"/>
                    <a:pt x="43" y="25"/>
                  </a:cubicBezTo>
                  <a:cubicBezTo>
                    <a:pt x="45" y="29"/>
                    <a:pt x="40" y="29"/>
                    <a:pt x="3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" name="Freeform 309"/>
            <p:cNvSpPr>
              <a:spLocks noEditPoints="1"/>
            </p:cNvSpPr>
            <p:nvPr/>
          </p:nvSpPr>
          <p:spPr bwMode="auto">
            <a:xfrm>
              <a:off x="2198188" y="5032093"/>
              <a:ext cx="1164846" cy="1005171"/>
            </a:xfrm>
            <a:custGeom>
              <a:avLst/>
              <a:gdLst>
                <a:gd name="T0" fmla="*/ 100 w 188"/>
                <a:gd name="T1" fmla="*/ 47 h 162"/>
                <a:gd name="T2" fmla="*/ 137 w 188"/>
                <a:gd name="T3" fmla="*/ 87 h 162"/>
                <a:gd name="T4" fmla="*/ 157 w 188"/>
                <a:gd name="T5" fmla="*/ 69 h 162"/>
                <a:gd name="T6" fmla="*/ 170 w 188"/>
                <a:gd name="T7" fmla="*/ 100 h 162"/>
                <a:gd name="T8" fmla="*/ 171 w 188"/>
                <a:gd name="T9" fmla="*/ 103 h 162"/>
                <a:gd name="T10" fmla="*/ 143 w 188"/>
                <a:gd name="T11" fmla="*/ 130 h 162"/>
                <a:gd name="T12" fmla="*/ 141 w 188"/>
                <a:gd name="T13" fmla="*/ 132 h 162"/>
                <a:gd name="T14" fmla="*/ 114 w 188"/>
                <a:gd name="T15" fmla="*/ 123 h 162"/>
                <a:gd name="T16" fmla="*/ 84 w 188"/>
                <a:gd name="T17" fmla="*/ 141 h 162"/>
                <a:gd name="T18" fmla="*/ 113 w 188"/>
                <a:gd name="T19" fmla="*/ 94 h 162"/>
                <a:gd name="T20" fmla="*/ 99 w 188"/>
                <a:gd name="T21" fmla="*/ 67 h 162"/>
                <a:gd name="T22" fmla="*/ 54 w 188"/>
                <a:gd name="T23" fmla="*/ 109 h 162"/>
                <a:gd name="T24" fmla="*/ 39 w 188"/>
                <a:gd name="T25" fmla="*/ 148 h 162"/>
                <a:gd name="T26" fmla="*/ 41 w 188"/>
                <a:gd name="T27" fmla="*/ 100 h 162"/>
                <a:gd name="T28" fmla="*/ 22 w 188"/>
                <a:gd name="T29" fmla="*/ 98 h 162"/>
                <a:gd name="T30" fmla="*/ 31 w 188"/>
                <a:gd name="T31" fmla="*/ 66 h 162"/>
                <a:gd name="T32" fmla="*/ 34 w 188"/>
                <a:gd name="T33" fmla="*/ 65 h 162"/>
                <a:gd name="T34" fmla="*/ 81 w 188"/>
                <a:gd name="T35" fmla="*/ 66 h 162"/>
                <a:gd name="T36" fmla="*/ 84 w 188"/>
                <a:gd name="T37" fmla="*/ 6 h 162"/>
                <a:gd name="T38" fmla="*/ 87 w 188"/>
                <a:gd name="T39" fmla="*/ 44 h 162"/>
                <a:gd name="T40" fmla="*/ 110 w 188"/>
                <a:gd name="T41" fmla="*/ 7 h 162"/>
                <a:gd name="T42" fmla="*/ 95 w 188"/>
                <a:gd name="T43" fmla="*/ 59 h 162"/>
                <a:gd name="T44" fmla="*/ 98 w 188"/>
                <a:gd name="T45" fmla="*/ 63 h 162"/>
                <a:gd name="T46" fmla="*/ 51 w 188"/>
                <a:gd name="T47" fmla="*/ 93 h 162"/>
                <a:gd name="T48" fmla="*/ 126 w 188"/>
                <a:gd name="T49" fmla="*/ 101 h 162"/>
                <a:gd name="T50" fmla="*/ 62 w 188"/>
                <a:gd name="T51" fmla="*/ 101 h 162"/>
                <a:gd name="T52" fmla="*/ 60 w 188"/>
                <a:gd name="T53" fmla="*/ 100 h 162"/>
                <a:gd name="T54" fmla="*/ 55 w 188"/>
                <a:gd name="T55" fmla="*/ 99 h 162"/>
                <a:gd name="T56" fmla="*/ 136 w 188"/>
                <a:gd name="T57" fmla="*/ 101 h 162"/>
                <a:gd name="T58" fmla="*/ 49 w 188"/>
                <a:gd name="T59" fmla="*/ 98 h 162"/>
                <a:gd name="T60" fmla="*/ 49 w 188"/>
                <a:gd name="T61" fmla="*/ 98 h 162"/>
                <a:gd name="T62" fmla="*/ 133 w 188"/>
                <a:gd name="T63" fmla="*/ 100 h 162"/>
                <a:gd name="T64" fmla="*/ 120 w 188"/>
                <a:gd name="T65" fmla="*/ 97 h 162"/>
                <a:gd name="T66" fmla="*/ 100 w 188"/>
                <a:gd name="T67" fmla="*/ 135 h 162"/>
                <a:gd name="T68" fmla="*/ 103 w 188"/>
                <a:gd name="T69" fmla="*/ 129 h 162"/>
                <a:gd name="T70" fmla="*/ 103 w 188"/>
                <a:gd name="T71" fmla="*/ 129 h 162"/>
                <a:gd name="T72" fmla="*/ 112 w 188"/>
                <a:gd name="T73" fmla="*/ 132 h 162"/>
                <a:gd name="T74" fmla="*/ 92 w 188"/>
                <a:gd name="T75" fmla="*/ 150 h 162"/>
                <a:gd name="T76" fmla="*/ 92 w 188"/>
                <a:gd name="T77" fmla="*/ 133 h 162"/>
                <a:gd name="T78" fmla="*/ 115 w 188"/>
                <a:gd name="T79" fmla="*/ 142 h 162"/>
                <a:gd name="T80" fmla="*/ 113 w 188"/>
                <a:gd name="T81" fmla="*/ 147 h 162"/>
                <a:gd name="T82" fmla="*/ 100 w 188"/>
                <a:gd name="T83" fmla="*/ 151 h 162"/>
                <a:gd name="T84" fmla="*/ 107 w 188"/>
                <a:gd name="T85" fmla="*/ 152 h 162"/>
                <a:gd name="T86" fmla="*/ 100 w 188"/>
                <a:gd name="T87" fmla="*/ 141 h 162"/>
                <a:gd name="T88" fmla="*/ 108 w 188"/>
                <a:gd name="T89" fmla="*/ 149 h 162"/>
                <a:gd name="T90" fmla="*/ 119 w 188"/>
                <a:gd name="T91" fmla="*/ 146 h 162"/>
                <a:gd name="T92" fmla="*/ 113 w 188"/>
                <a:gd name="T93" fmla="*/ 151 h 162"/>
                <a:gd name="T94" fmla="*/ 95 w 188"/>
                <a:gd name="T95" fmla="*/ 156 h 162"/>
                <a:gd name="T96" fmla="*/ 105 w 188"/>
                <a:gd name="T97" fmla="*/ 157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8" h="162">
                  <a:moveTo>
                    <a:pt x="110" y="7"/>
                  </a:moveTo>
                  <a:cubicBezTo>
                    <a:pt x="113" y="11"/>
                    <a:pt x="112" y="19"/>
                    <a:pt x="106" y="20"/>
                  </a:cubicBezTo>
                  <a:cubicBezTo>
                    <a:pt x="105" y="29"/>
                    <a:pt x="102" y="38"/>
                    <a:pt x="100" y="47"/>
                  </a:cubicBezTo>
                  <a:cubicBezTo>
                    <a:pt x="105" y="50"/>
                    <a:pt x="105" y="61"/>
                    <a:pt x="101" y="65"/>
                  </a:cubicBezTo>
                  <a:cubicBezTo>
                    <a:pt x="108" y="71"/>
                    <a:pt x="114" y="78"/>
                    <a:pt x="121" y="83"/>
                  </a:cubicBezTo>
                  <a:cubicBezTo>
                    <a:pt x="126" y="80"/>
                    <a:pt x="136" y="81"/>
                    <a:pt x="137" y="87"/>
                  </a:cubicBezTo>
                  <a:cubicBezTo>
                    <a:pt x="144" y="80"/>
                    <a:pt x="149" y="73"/>
                    <a:pt x="155" y="66"/>
                  </a:cubicBezTo>
                  <a:cubicBezTo>
                    <a:pt x="150" y="59"/>
                    <a:pt x="159" y="52"/>
                    <a:pt x="166" y="56"/>
                  </a:cubicBezTo>
                  <a:cubicBezTo>
                    <a:pt x="170" y="63"/>
                    <a:pt x="165" y="73"/>
                    <a:pt x="157" y="69"/>
                  </a:cubicBezTo>
                  <a:cubicBezTo>
                    <a:pt x="151" y="75"/>
                    <a:pt x="146" y="82"/>
                    <a:pt x="141" y="88"/>
                  </a:cubicBezTo>
                  <a:cubicBezTo>
                    <a:pt x="141" y="90"/>
                    <a:pt x="142" y="94"/>
                    <a:pt x="141" y="97"/>
                  </a:cubicBezTo>
                  <a:cubicBezTo>
                    <a:pt x="149" y="98"/>
                    <a:pt x="158" y="98"/>
                    <a:pt x="170" y="100"/>
                  </a:cubicBezTo>
                  <a:cubicBezTo>
                    <a:pt x="170" y="98"/>
                    <a:pt x="171" y="96"/>
                    <a:pt x="172" y="95"/>
                  </a:cubicBezTo>
                  <a:cubicBezTo>
                    <a:pt x="188" y="88"/>
                    <a:pt x="187" y="110"/>
                    <a:pt x="174" y="107"/>
                  </a:cubicBezTo>
                  <a:cubicBezTo>
                    <a:pt x="172" y="107"/>
                    <a:pt x="173" y="104"/>
                    <a:pt x="171" y="103"/>
                  </a:cubicBezTo>
                  <a:cubicBezTo>
                    <a:pt x="164" y="100"/>
                    <a:pt x="146" y="103"/>
                    <a:pt x="141" y="101"/>
                  </a:cubicBezTo>
                  <a:cubicBezTo>
                    <a:pt x="138" y="103"/>
                    <a:pt x="138" y="107"/>
                    <a:pt x="133" y="107"/>
                  </a:cubicBezTo>
                  <a:cubicBezTo>
                    <a:pt x="136" y="115"/>
                    <a:pt x="140" y="122"/>
                    <a:pt x="143" y="130"/>
                  </a:cubicBezTo>
                  <a:cubicBezTo>
                    <a:pt x="144" y="131"/>
                    <a:pt x="147" y="131"/>
                    <a:pt x="149" y="133"/>
                  </a:cubicBezTo>
                  <a:cubicBezTo>
                    <a:pt x="152" y="139"/>
                    <a:pt x="148" y="147"/>
                    <a:pt x="142" y="146"/>
                  </a:cubicBezTo>
                  <a:cubicBezTo>
                    <a:pt x="137" y="145"/>
                    <a:pt x="133" y="134"/>
                    <a:pt x="141" y="132"/>
                  </a:cubicBezTo>
                  <a:cubicBezTo>
                    <a:pt x="137" y="124"/>
                    <a:pt x="134" y="117"/>
                    <a:pt x="131" y="109"/>
                  </a:cubicBezTo>
                  <a:cubicBezTo>
                    <a:pt x="128" y="109"/>
                    <a:pt x="126" y="109"/>
                    <a:pt x="123" y="108"/>
                  </a:cubicBezTo>
                  <a:cubicBezTo>
                    <a:pt x="119" y="112"/>
                    <a:pt x="117" y="118"/>
                    <a:pt x="114" y="123"/>
                  </a:cubicBezTo>
                  <a:cubicBezTo>
                    <a:pt x="119" y="128"/>
                    <a:pt x="124" y="133"/>
                    <a:pt x="124" y="142"/>
                  </a:cubicBezTo>
                  <a:cubicBezTo>
                    <a:pt x="123" y="152"/>
                    <a:pt x="114" y="160"/>
                    <a:pt x="103" y="161"/>
                  </a:cubicBezTo>
                  <a:cubicBezTo>
                    <a:pt x="92" y="162"/>
                    <a:pt x="83" y="152"/>
                    <a:pt x="84" y="141"/>
                  </a:cubicBezTo>
                  <a:cubicBezTo>
                    <a:pt x="84" y="127"/>
                    <a:pt x="97" y="118"/>
                    <a:pt x="111" y="122"/>
                  </a:cubicBezTo>
                  <a:cubicBezTo>
                    <a:pt x="114" y="118"/>
                    <a:pt x="116" y="112"/>
                    <a:pt x="119" y="107"/>
                  </a:cubicBezTo>
                  <a:cubicBezTo>
                    <a:pt x="115" y="104"/>
                    <a:pt x="112" y="100"/>
                    <a:pt x="113" y="94"/>
                  </a:cubicBezTo>
                  <a:cubicBezTo>
                    <a:pt x="113" y="90"/>
                    <a:pt x="118" y="86"/>
                    <a:pt x="118" y="85"/>
                  </a:cubicBezTo>
                  <a:cubicBezTo>
                    <a:pt x="118" y="84"/>
                    <a:pt x="109" y="77"/>
                    <a:pt x="108" y="76"/>
                  </a:cubicBezTo>
                  <a:cubicBezTo>
                    <a:pt x="105" y="72"/>
                    <a:pt x="102" y="70"/>
                    <a:pt x="99" y="67"/>
                  </a:cubicBezTo>
                  <a:cubicBezTo>
                    <a:pt x="95" y="70"/>
                    <a:pt x="88" y="72"/>
                    <a:pt x="84" y="67"/>
                  </a:cubicBezTo>
                  <a:cubicBezTo>
                    <a:pt x="78" y="74"/>
                    <a:pt x="71" y="79"/>
                    <a:pt x="66" y="86"/>
                  </a:cubicBezTo>
                  <a:cubicBezTo>
                    <a:pt x="74" y="96"/>
                    <a:pt x="66" y="111"/>
                    <a:pt x="54" y="109"/>
                  </a:cubicBezTo>
                  <a:cubicBezTo>
                    <a:pt x="51" y="117"/>
                    <a:pt x="46" y="124"/>
                    <a:pt x="45" y="133"/>
                  </a:cubicBezTo>
                  <a:cubicBezTo>
                    <a:pt x="48" y="136"/>
                    <a:pt x="51" y="138"/>
                    <a:pt x="50" y="142"/>
                  </a:cubicBezTo>
                  <a:cubicBezTo>
                    <a:pt x="50" y="146"/>
                    <a:pt x="45" y="149"/>
                    <a:pt x="39" y="148"/>
                  </a:cubicBezTo>
                  <a:cubicBezTo>
                    <a:pt x="34" y="144"/>
                    <a:pt x="37" y="136"/>
                    <a:pt x="42" y="134"/>
                  </a:cubicBezTo>
                  <a:cubicBezTo>
                    <a:pt x="44" y="125"/>
                    <a:pt x="47" y="118"/>
                    <a:pt x="50" y="110"/>
                  </a:cubicBezTo>
                  <a:cubicBezTo>
                    <a:pt x="46" y="107"/>
                    <a:pt x="43" y="104"/>
                    <a:pt x="41" y="100"/>
                  </a:cubicBezTo>
                  <a:cubicBezTo>
                    <a:pt x="33" y="99"/>
                    <a:pt x="24" y="101"/>
                    <a:pt x="16" y="101"/>
                  </a:cubicBezTo>
                  <a:cubicBezTo>
                    <a:pt x="21" y="115"/>
                    <a:pt x="0" y="114"/>
                    <a:pt x="4" y="103"/>
                  </a:cubicBezTo>
                  <a:cubicBezTo>
                    <a:pt x="6" y="97"/>
                    <a:pt x="15" y="98"/>
                    <a:pt x="22" y="98"/>
                  </a:cubicBezTo>
                  <a:cubicBezTo>
                    <a:pt x="28" y="97"/>
                    <a:pt x="34" y="96"/>
                    <a:pt x="40" y="96"/>
                  </a:cubicBezTo>
                  <a:cubicBezTo>
                    <a:pt x="42" y="92"/>
                    <a:pt x="43" y="87"/>
                    <a:pt x="46" y="85"/>
                  </a:cubicBezTo>
                  <a:cubicBezTo>
                    <a:pt x="42" y="78"/>
                    <a:pt x="36" y="72"/>
                    <a:pt x="31" y="66"/>
                  </a:cubicBezTo>
                  <a:cubicBezTo>
                    <a:pt x="30" y="67"/>
                    <a:pt x="27" y="67"/>
                    <a:pt x="27" y="67"/>
                  </a:cubicBezTo>
                  <a:cubicBezTo>
                    <a:pt x="16" y="65"/>
                    <a:pt x="21" y="49"/>
                    <a:pt x="31" y="51"/>
                  </a:cubicBezTo>
                  <a:cubicBezTo>
                    <a:pt x="35" y="52"/>
                    <a:pt x="38" y="60"/>
                    <a:pt x="34" y="65"/>
                  </a:cubicBezTo>
                  <a:cubicBezTo>
                    <a:pt x="38" y="71"/>
                    <a:pt x="43" y="77"/>
                    <a:pt x="48" y="83"/>
                  </a:cubicBezTo>
                  <a:cubicBezTo>
                    <a:pt x="54" y="82"/>
                    <a:pt x="61" y="79"/>
                    <a:pt x="64" y="84"/>
                  </a:cubicBezTo>
                  <a:cubicBezTo>
                    <a:pt x="69" y="77"/>
                    <a:pt x="76" y="72"/>
                    <a:pt x="81" y="66"/>
                  </a:cubicBezTo>
                  <a:cubicBezTo>
                    <a:pt x="77" y="60"/>
                    <a:pt x="78" y="48"/>
                    <a:pt x="84" y="45"/>
                  </a:cubicBezTo>
                  <a:cubicBezTo>
                    <a:pt x="81" y="36"/>
                    <a:pt x="81" y="23"/>
                    <a:pt x="73" y="17"/>
                  </a:cubicBezTo>
                  <a:cubicBezTo>
                    <a:pt x="70" y="10"/>
                    <a:pt x="77" y="5"/>
                    <a:pt x="84" y="6"/>
                  </a:cubicBezTo>
                  <a:cubicBezTo>
                    <a:pt x="86" y="8"/>
                    <a:pt x="87" y="11"/>
                    <a:pt x="86" y="16"/>
                  </a:cubicBezTo>
                  <a:cubicBezTo>
                    <a:pt x="85" y="17"/>
                    <a:pt x="84" y="20"/>
                    <a:pt x="80" y="20"/>
                  </a:cubicBezTo>
                  <a:cubicBezTo>
                    <a:pt x="83" y="28"/>
                    <a:pt x="85" y="36"/>
                    <a:pt x="87" y="44"/>
                  </a:cubicBezTo>
                  <a:cubicBezTo>
                    <a:pt x="91" y="43"/>
                    <a:pt x="93" y="43"/>
                    <a:pt x="97" y="45"/>
                  </a:cubicBezTo>
                  <a:cubicBezTo>
                    <a:pt x="99" y="37"/>
                    <a:pt x="102" y="30"/>
                    <a:pt x="102" y="20"/>
                  </a:cubicBezTo>
                  <a:cubicBezTo>
                    <a:pt x="94" y="14"/>
                    <a:pt x="100" y="0"/>
                    <a:pt x="110" y="7"/>
                  </a:cubicBezTo>
                  <a:close/>
                  <a:moveTo>
                    <a:pt x="95" y="59"/>
                  </a:moveTo>
                  <a:cubicBezTo>
                    <a:pt x="99" y="59"/>
                    <a:pt x="97" y="54"/>
                    <a:pt x="95" y="54"/>
                  </a:cubicBezTo>
                  <a:cubicBezTo>
                    <a:pt x="95" y="56"/>
                    <a:pt x="95" y="56"/>
                    <a:pt x="95" y="59"/>
                  </a:cubicBezTo>
                  <a:close/>
                  <a:moveTo>
                    <a:pt x="98" y="63"/>
                  </a:moveTo>
                  <a:cubicBezTo>
                    <a:pt x="100" y="63"/>
                    <a:pt x="101" y="59"/>
                    <a:pt x="101" y="57"/>
                  </a:cubicBezTo>
                  <a:cubicBezTo>
                    <a:pt x="100" y="60"/>
                    <a:pt x="98" y="60"/>
                    <a:pt x="98" y="63"/>
                  </a:cubicBezTo>
                  <a:close/>
                  <a:moveTo>
                    <a:pt x="53" y="87"/>
                  </a:moveTo>
                  <a:cubicBezTo>
                    <a:pt x="52" y="88"/>
                    <a:pt x="52" y="90"/>
                    <a:pt x="50" y="90"/>
                  </a:cubicBezTo>
                  <a:cubicBezTo>
                    <a:pt x="52" y="90"/>
                    <a:pt x="50" y="93"/>
                    <a:pt x="51" y="93"/>
                  </a:cubicBezTo>
                  <a:cubicBezTo>
                    <a:pt x="51" y="89"/>
                    <a:pt x="55" y="90"/>
                    <a:pt x="56" y="86"/>
                  </a:cubicBezTo>
                  <a:cubicBezTo>
                    <a:pt x="54" y="86"/>
                    <a:pt x="54" y="87"/>
                    <a:pt x="53" y="87"/>
                  </a:cubicBezTo>
                  <a:close/>
                  <a:moveTo>
                    <a:pt x="126" y="101"/>
                  </a:moveTo>
                  <a:cubicBezTo>
                    <a:pt x="124" y="96"/>
                    <a:pt x="129" y="93"/>
                    <a:pt x="126" y="90"/>
                  </a:cubicBezTo>
                  <a:cubicBezTo>
                    <a:pt x="124" y="93"/>
                    <a:pt x="123" y="99"/>
                    <a:pt x="126" y="101"/>
                  </a:cubicBezTo>
                  <a:close/>
                  <a:moveTo>
                    <a:pt x="62" y="101"/>
                  </a:moveTo>
                  <a:cubicBezTo>
                    <a:pt x="66" y="100"/>
                    <a:pt x="66" y="92"/>
                    <a:pt x="62" y="91"/>
                  </a:cubicBezTo>
                  <a:cubicBezTo>
                    <a:pt x="63" y="93"/>
                    <a:pt x="63" y="99"/>
                    <a:pt x="62" y="101"/>
                  </a:cubicBezTo>
                  <a:close/>
                  <a:moveTo>
                    <a:pt x="60" y="100"/>
                  </a:moveTo>
                  <a:cubicBezTo>
                    <a:pt x="61" y="97"/>
                    <a:pt x="61" y="93"/>
                    <a:pt x="60" y="91"/>
                  </a:cubicBezTo>
                  <a:cubicBezTo>
                    <a:pt x="58" y="94"/>
                    <a:pt x="57" y="98"/>
                    <a:pt x="60" y="100"/>
                  </a:cubicBezTo>
                  <a:close/>
                  <a:moveTo>
                    <a:pt x="55" y="99"/>
                  </a:moveTo>
                  <a:cubicBezTo>
                    <a:pt x="55" y="96"/>
                    <a:pt x="56" y="94"/>
                    <a:pt x="54" y="93"/>
                  </a:cubicBezTo>
                  <a:cubicBezTo>
                    <a:pt x="54" y="95"/>
                    <a:pt x="53" y="99"/>
                    <a:pt x="55" y="99"/>
                  </a:cubicBezTo>
                  <a:close/>
                  <a:moveTo>
                    <a:pt x="136" y="101"/>
                  </a:moveTo>
                  <a:cubicBezTo>
                    <a:pt x="138" y="99"/>
                    <a:pt x="140" y="95"/>
                    <a:pt x="137" y="93"/>
                  </a:cubicBezTo>
                  <a:cubicBezTo>
                    <a:pt x="136" y="94"/>
                    <a:pt x="136" y="99"/>
                    <a:pt x="136" y="101"/>
                  </a:cubicBezTo>
                  <a:close/>
                  <a:moveTo>
                    <a:pt x="49" y="98"/>
                  </a:moveTo>
                  <a:cubicBezTo>
                    <a:pt x="50" y="98"/>
                    <a:pt x="51" y="98"/>
                    <a:pt x="51" y="97"/>
                  </a:cubicBezTo>
                  <a:cubicBezTo>
                    <a:pt x="50" y="98"/>
                    <a:pt x="52" y="94"/>
                    <a:pt x="50" y="95"/>
                  </a:cubicBezTo>
                  <a:cubicBezTo>
                    <a:pt x="50" y="96"/>
                    <a:pt x="49" y="96"/>
                    <a:pt x="49" y="98"/>
                  </a:cubicBezTo>
                  <a:close/>
                  <a:moveTo>
                    <a:pt x="133" y="100"/>
                  </a:moveTo>
                  <a:cubicBezTo>
                    <a:pt x="133" y="98"/>
                    <a:pt x="136" y="96"/>
                    <a:pt x="133" y="95"/>
                  </a:cubicBezTo>
                  <a:cubicBezTo>
                    <a:pt x="132" y="96"/>
                    <a:pt x="132" y="99"/>
                    <a:pt x="133" y="100"/>
                  </a:cubicBezTo>
                  <a:close/>
                  <a:moveTo>
                    <a:pt x="120" y="100"/>
                  </a:moveTo>
                  <a:cubicBezTo>
                    <a:pt x="121" y="100"/>
                    <a:pt x="121" y="100"/>
                    <a:pt x="122" y="100"/>
                  </a:cubicBezTo>
                  <a:cubicBezTo>
                    <a:pt x="122" y="98"/>
                    <a:pt x="121" y="98"/>
                    <a:pt x="120" y="97"/>
                  </a:cubicBezTo>
                  <a:cubicBezTo>
                    <a:pt x="120" y="98"/>
                    <a:pt x="120" y="99"/>
                    <a:pt x="120" y="100"/>
                  </a:cubicBezTo>
                  <a:close/>
                  <a:moveTo>
                    <a:pt x="97" y="127"/>
                  </a:moveTo>
                  <a:cubicBezTo>
                    <a:pt x="98" y="130"/>
                    <a:pt x="98" y="133"/>
                    <a:pt x="100" y="135"/>
                  </a:cubicBezTo>
                  <a:cubicBezTo>
                    <a:pt x="100" y="131"/>
                    <a:pt x="100" y="126"/>
                    <a:pt x="103" y="125"/>
                  </a:cubicBezTo>
                  <a:cubicBezTo>
                    <a:pt x="100" y="125"/>
                    <a:pt x="99" y="127"/>
                    <a:pt x="97" y="127"/>
                  </a:cubicBezTo>
                  <a:close/>
                  <a:moveTo>
                    <a:pt x="103" y="129"/>
                  </a:moveTo>
                  <a:cubicBezTo>
                    <a:pt x="103" y="131"/>
                    <a:pt x="102" y="133"/>
                    <a:pt x="103" y="136"/>
                  </a:cubicBezTo>
                  <a:cubicBezTo>
                    <a:pt x="107" y="135"/>
                    <a:pt x="107" y="132"/>
                    <a:pt x="108" y="129"/>
                  </a:cubicBezTo>
                  <a:cubicBezTo>
                    <a:pt x="106" y="127"/>
                    <a:pt x="105" y="129"/>
                    <a:pt x="103" y="129"/>
                  </a:cubicBezTo>
                  <a:close/>
                  <a:moveTo>
                    <a:pt x="110" y="133"/>
                  </a:moveTo>
                  <a:cubicBezTo>
                    <a:pt x="111" y="136"/>
                    <a:pt x="112" y="138"/>
                    <a:pt x="113" y="141"/>
                  </a:cubicBezTo>
                  <a:cubicBezTo>
                    <a:pt x="113" y="138"/>
                    <a:pt x="115" y="133"/>
                    <a:pt x="112" y="132"/>
                  </a:cubicBezTo>
                  <a:cubicBezTo>
                    <a:pt x="111" y="132"/>
                    <a:pt x="112" y="134"/>
                    <a:pt x="110" y="133"/>
                  </a:cubicBezTo>
                  <a:close/>
                  <a:moveTo>
                    <a:pt x="90" y="145"/>
                  </a:moveTo>
                  <a:cubicBezTo>
                    <a:pt x="90" y="147"/>
                    <a:pt x="90" y="150"/>
                    <a:pt x="92" y="150"/>
                  </a:cubicBezTo>
                  <a:cubicBezTo>
                    <a:pt x="92" y="147"/>
                    <a:pt x="92" y="145"/>
                    <a:pt x="95" y="145"/>
                  </a:cubicBezTo>
                  <a:cubicBezTo>
                    <a:pt x="95" y="143"/>
                    <a:pt x="95" y="141"/>
                    <a:pt x="96" y="139"/>
                  </a:cubicBezTo>
                  <a:cubicBezTo>
                    <a:pt x="93" y="138"/>
                    <a:pt x="94" y="134"/>
                    <a:pt x="92" y="133"/>
                  </a:cubicBezTo>
                  <a:cubicBezTo>
                    <a:pt x="92" y="136"/>
                    <a:pt x="96" y="147"/>
                    <a:pt x="90" y="145"/>
                  </a:cubicBezTo>
                  <a:close/>
                  <a:moveTo>
                    <a:pt x="113" y="147"/>
                  </a:moveTo>
                  <a:cubicBezTo>
                    <a:pt x="115" y="148"/>
                    <a:pt x="115" y="145"/>
                    <a:pt x="115" y="142"/>
                  </a:cubicBezTo>
                  <a:cubicBezTo>
                    <a:pt x="116" y="142"/>
                    <a:pt x="117" y="142"/>
                    <a:pt x="118" y="142"/>
                  </a:cubicBezTo>
                  <a:cubicBezTo>
                    <a:pt x="118" y="140"/>
                    <a:pt x="118" y="135"/>
                    <a:pt x="116" y="136"/>
                  </a:cubicBezTo>
                  <a:cubicBezTo>
                    <a:pt x="117" y="140"/>
                    <a:pt x="112" y="144"/>
                    <a:pt x="113" y="147"/>
                  </a:cubicBezTo>
                  <a:close/>
                  <a:moveTo>
                    <a:pt x="100" y="141"/>
                  </a:moveTo>
                  <a:cubicBezTo>
                    <a:pt x="99" y="141"/>
                    <a:pt x="100" y="139"/>
                    <a:pt x="98" y="139"/>
                  </a:cubicBezTo>
                  <a:cubicBezTo>
                    <a:pt x="97" y="142"/>
                    <a:pt x="97" y="149"/>
                    <a:pt x="100" y="151"/>
                  </a:cubicBezTo>
                  <a:cubicBezTo>
                    <a:pt x="99" y="149"/>
                    <a:pt x="100" y="148"/>
                    <a:pt x="102" y="147"/>
                  </a:cubicBezTo>
                  <a:cubicBezTo>
                    <a:pt x="103" y="149"/>
                    <a:pt x="103" y="151"/>
                    <a:pt x="103" y="154"/>
                  </a:cubicBezTo>
                  <a:cubicBezTo>
                    <a:pt x="105" y="154"/>
                    <a:pt x="106" y="153"/>
                    <a:pt x="107" y="152"/>
                  </a:cubicBezTo>
                  <a:cubicBezTo>
                    <a:pt x="103" y="150"/>
                    <a:pt x="102" y="144"/>
                    <a:pt x="103" y="139"/>
                  </a:cubicBezTo>
                  <a:cubicBezTo>
                    <a:pt x="102" y="139"/>
                    <a:pt x="102" y="138"/>
                    <a:pt x="101" y="138"/>
                  </a:cubicBezTo>
                  <a:cubicBezTo>
                    <a:pt x="101" y="140"/>
                    <a:pt x="101" y="141"/>
                    <a:pt x="100" y="141"/>
                  </a:cubicBezTo>
                  <a:close/>
                  <a:moveTo>
                    <a:pt x="108" y="149"/>
                  </a:moveTo>
                  <a:cubicBezTo>
                    <a:pt x="111" y="147"/>
                    <a:pt x="106" y="142"/>
                    <a:pt x="106" y="138"/>
                  </a:cubicBezTo>
                  <a:cubicBezTo>
                    <a:pt x="105" y="141"/>
                    <a:pt x="104" y="149"/>
                    <a:pt x="108" y="149"/>
                  </a:cubicBezTo>
                  <a:close/>
                  <a:moveTo>
                    <a:pt x="119" y="146"/>
                  </a:moveTo>
                  <a:cubicBezTo>
                    <a:pt x="120" y="146"/>
                    <a:pt x="121" y="142"/>
                    <a:pt x="120" y="141"/>
                  </a:cubicBezTo>
                  <a:cubicBezTo>
                    <a:pt x="120" y="143"/>
                    <a:pt x="119" y="144"/>
                    <a:pt x="119" y="146"/>
                  </a:cubicBezTo>
                  <a:close/>
                  <a:moveTo>
                    <a:pt x="113" y="151"/>
                  </a:moveTo>
                  <a:cubicBezTo>
                    <a:pt x="115" y="151"/>
                    <a:pt x="117" y="150"/>
                    <a:pt x="116" y="148"/>
                  </a:cubicBezTo>
                  <a:cubicBezTo>
                    <a:pt x="115" y="150"/>
                    <a:pt x="114" y="150"/>
                    <a:pt x="113" y="151"/>
                  </a:cubicBezTo>
                  <a:close/>
                  <a:moveTo>
                    <a:pt x="95" y="156"/>
                  </a:moveTo>
                  <a:cubicBezTo>
                    <a:pt x="94" y="155"/>
                    <a:pt x="94" y="153"/>
                    <a:pt x="92" y="153"/>
                  </a:cubicBezTo>
                  <a:cubicBezTo>
                    <a:pt x="92" y="155"/>
                    <a:pt x="94" y="155"/>
                    <a:pt x="95" y="156"/>
                  </a:cubicBezTo>
                  <a:close/>
                  <a:moveTo>
                    <a:pt x="105" y="157"/>
                  </a:moveTo>
                  <a:cubicBezTo>
                    <a:pt x="107" y="157"/>
                    <a:pt x="111" y="155"/>
                    <a:pt x="109" y="153"/>
                  </a:cubicBezTo>
                  <a:cubicBezTo>
                    <a:pt x="109" y="155"/>
                    <a:pt x="106" y="155"/>
                    <a:pt x="105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" name="Freeform 310"/>
            <p:cNvSpPr/>
            <p:nvPr/>
          </p:nvSpPr>
          <p:spPr bwMode="auto">
            <a:xfrm>
              <a:off x="6904689" y="5553002"/>
              <a:ext cx="18323" cy="31412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3"/>
                    <a:pt x="2" y="4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" name="Freeform 311"/>
            <p:cNvSpPr/>
            <p:nvPr/>
          </p:nvSpPr>
          <p:spPr bwMode="auto">
            <a:xfrm>
              <a:off x="6917778" y="5602737"/>
              <a:ext cx="23559" cy="31412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5 h 5"/>
                <a:gd name="T4" fmla="*/ 0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3" y="0"/>
                    <a:pt x="4" y="4"/>
                    <a:pt x="2" y="5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" name="Freeform 312"/>
            <p:cNvSpPr/>
            <p:nvPr/>
          </p:nvSpPr>
          <p:spPr bwMode="auto">
            <a:xfrm>
              <a:off x="6724073" y="5615825"/>
              <a:ext cx="31412" cy="31412"/>
            </a:xfrm>
            <a:custGeom>
              <a:avLst/>
              <a:gdLst>
                <a:gd name="T0" fmla="*/ 1 w 5"/>
                <a:gd name="T1" fmla="*/ 0 h 5"/>
                <a:gd name="T2" fmla="*/ 3 w 5"/>
                <a:gd name="T3" fmla="*/ 0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5" y="4"/>
                    <a:pt x="0" y="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" name="Freeform 313"/>
            <p:cNvSpPr/>
            <p:nvPr/>
          </p:nvSpPr>
          <p:spPr bwMode="auto">
            <a:xfrm>
              <a:off x="6868043" y="5615825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3"/>
                    <a:pt x="3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" name="Freeform 314"/>
            <p:cNvSpPr/>
            <p:nvPr/>
          </p:nvSpPr>
          <p:spPr bwMode="auto">
            <a:xfrm>
              <a:off x="6946572" y="5621060"/>
              <a:ext cx="20941" cy="1832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2 h 3"/>
                <a:gd name="T4" fmla="*/ 0 w 3"/>
                <a:gd name="T5" fmla="*/ 2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3" y="0"/>
                    <a:pt x="3" y="2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" name="Freeform 315"/>
            <p:cNvSpPr>
              <a:spLocks noEditPoints="1"/>
            </p:cNvSpPr>
            <p:nvPr/>
          </p:nvSpPr>
          <p:spPr bwMode="auto">
            <a:xfrm>
              <a:off x="5954489" y="5615825"/>
              <a:ext cx="560173" cy="154440"/>
            </a:xfrm>
            <a:custGeom>
              <a:avLst/>
              <a:gdLst>
                <a:gd name="T0" fmla="*/ 89 w 90"/>
                <a:gd name="T1" fmla="*/ 2 h 25"/>
                <a:gd name="T2" fmla="*/ 80 w 90"/>
                <a:gd name="T3" fmla="*/ 15 h 25"/>
                <a:gd name="T4" fmla="*/ 89 w 90"/>
                <a:gd name="T5" fmla="*/ 20 h 25"/>
                <a:gd name="T6" fmla="*/ 79 w 90"/>
                <a:gd name="T7" fmla="*/ 20 h 25"/>
                <a:gd name="T8" fmla="*/ 76 w 90"/>
                <a:gd name="T9" fmla="*/ 18 h 25"/>
                <a:gd name="T10" fmla="*/ 67 w 90"/>
                <a:gd name="T11" fmla="*/ 22 h 25"/>
                <a:gd name="T12" fmla="*/ 58 w 90"/>
                <a:gd name="T13" fmla="*/ 20 h 25"/>
                <a:gd name="T14" fmla="*/ 48 w 90"/>
                <a:gd name="T15" fmla="*/ 21 h 25"/>
                <a:gd name="T16" fmla="*/ 26 w 90"/>
                <a:gd name="T17" fmla="*/ 23 h 25"/>
                <a:gd name="T18" fmla="*/ 24 w 90"/>
                <a:gd name="T19" fmla="*/ 21 h 25"/>
                <a:gd name="T20" fmla="*/ 0 w 90"/>
                <a:gd name="T21" fmla="*/ 24 h 25"/>
                <a:gd name="T22" fmla="*/ 2 w 90"/>
                <a:gd name="T23" fmla="*/ 19 h 25"/>
                <a:gd name="T24" fmla="*/ 4 w 90"/>
                <a:gd name="T25" fmla="*/ 20 h 25"/>
                <a:gd name="T26" fmla="*/ 10 w 90"/>
                <a:gd name="T27" fmla="*/ 17 h 25"/>
                <a:gd name="T28" fmla="*/ 9 w 90"/>
                <a:gd name="T29" fmla="*/ 20 h 25"/>
                <a:gd name="T30" fmla="*/ 18 w 90"/>
                <a:gd name="T31" fmla="*/ 15 h 25"/>
                <a:gd name="T32" fmla="*/ 17 w 90"/>
                <a:gd name="T33" fmla="*/ 20 h 25"/>
                <a:gd name="T34" fmla="*/ 28 w 90"/>
                <a:gd name="T35" fmla="*/ 14 h 25"/>
                <a:gd name="T36" fmla="*/ 27 w 90"/>
                <a:gd name="T37" fmla="*/ 19 h 25"/>
                <a:gd name="T38" fmla="*/ 36 w 90"/>
                <a:gd name="T39" fmla="*/ 14 h 25"/>
                <a:gd name="T40" fmla="*/ 36 w 90"/>
                <a:gd name="T41" fmla="*/ 19 h 25"/>
                <a:gd name="T42" fmla="*/ 43 w 90"/>
                <a:gd name="T43" fmla="*/ 14 h 25"/>
                <a:gd name="T44" fmla="*/ 42 w 90"/>
                <a:gd name="T45" fmla="*/ 19 h 25"/>
                <a:gd name="T46" fmla="*/ 53 w 90"/>
                <a:gd name="T47" fmla="*/ 15 h 25"/>
                <a:gd name="T48" fmla="*/ 52 w 90"/>
                <a:gd name="T49" fmla="*/ 19 h 25"/>
                <a:gd name="T50" fmla="*/ 62 w 90"/>
                <a:gd name="T51" fmla="*/ 15 h 25"/>
                <a:gd name="T52" fmla="*/ 61 w 90"/>
                <a:gd name="T53" fmla="*/ 19 h 25"/>
                <a:gd name="T54" fmla="*/ 66 w 90"/>
                <a:gd name="T55" fmla="*/ 17 h 25"/>
                <a:gd name="T56" fmla="*/ 68 w 90"/>
                <a:gd name="T57" fmla="*/ 18 h 25"/>
                <a:gd name="T58" fmla="*/ 79 w 90"/>
                <a:gd name="T59" fmla="*/ 13 h 25"/>
                <a:gd name="T60" fmla="*/ 89 w 90"/>
                <a:gd name="T61" fmla="*/ 2 h 25"/>
                <a:gd name="T62" fmla="*/ 83 w 90"/>
                <a:gd name="T63" fmla="*/ 10 h 25"/>
                <a:gd name="T64" fmla="*/ 87 w 90"/>
                <a:gd name="T65" fmla="*/ 4 h 25"/>
                <a:gd name="T66" fmla="*/ 83 w 90"/>
                <a:gd name="T6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25">
                  <a:moveTo>
                    <a:pt x="89" y="2"/>
                  </a:moveTo>
                  <a:cubicBezTo>
                    <a:pt x="90" y="9"/>
                    <a:pt x="83" y="11"/>
                    <a:pt x="80" y="15"/>
                  </a:cubicBezTo>
                  <a:cubicBezTo>
                    <a:pt x="84" y="16"/>
                    <a:pt x="90" y="15"/>
                    <a:pt x="89" y="20"/>
                  </a:cubicBezTo>
                  <a:cubicBezTo>
                    <a:pt x="84" y="20"/>
                    <a:pt x="82" y="18"/>
                    <a:pt x="79" y="20"/>
                  </a:cubicBezTo>
                  <a:cubicBezTo>
                    <a:pt x="78" y="20"/>
                    <a:pt x="76" y="20"/>
                    <a:pt x="76" y="18"/>
                  </a:cubicBezTo>
                  <a:cubicBezTo>
                    <a:pt x="73" y="20"/>
                    <a:pt x="69" y="20"/>
                    <a:pt x="67" y="22"/>
                  </a:cubicBezTo>
                  <a:cubicBezTo>
                    <a:pt x="65" y="19"/>
                    <a:pt x="59" y="25"/>
                    <a:pt x="58" y="20"/>
                  </a:cubicBezTo>
                  <a:cubicBezTo>
                    <a:pt x="55" y="22"/>
                    <a:pt x="51" y="23"/>
                    <a:pt x="48" y="21"/>
                  </a:cubicBezTo>
                  <a:cubicBezTo>
                    <a:pt x="41" y="24"/>
                    <a:pt x="34" y="20"/>
                    <a:pt x="26" y="23"/>
                  </a:cubicBezTo>
                  <a:cubicBezTo>
                    <a:pt x="25" y="23"/>
                    <a:pt x="24" y="22"/>
                    <a:pt x="24" y="21"/>
                  </a:cubicBezTo>
                  <a:cubicBezTo>
                    <a:pt x="16" y="25"/>
                    <a:pt x="9" y="22"/>
                    <a:pt x="0" y="24"/>
                  </a:cubicBezTo>
                  <a:cubicBezTo>
                    <a:pt x="0" y="21"/>
                    <a:pt x="0" y="19"/>
                    <a:pt x="2" y="19"/>
                  </a:cubicBezTo>
                  <a:cubicBezTo>
                    <a:pt x="3" y="19"/>
                    <a:pt x="4" y="19"/>
                    <a:pt x="4" y="20"/>
                  </a:cubicBezTo>
                  <a:cubicBezTo>
                    <a:pt x="7" y="20"/>
                    <a:pt x="7" y="15"/>
                    <a:pt x="10" y="17"/>
                  </a:cubicBezTo>
                  <a:cubicBezTo>
                    <a:pt x="11" y="18"/>
                    <a:pt x="10" y="19"/>
                    <a:pt x="9" y="20"/>
                  </a:cubicBezTo>
                  <a:cubicBezTo>
                    <a:pt x="14" y="21"/>
                    <a:pt x="14" y="16"/>
                    <a:pt x="18" y="15"/>
                  </a:cubicBezTo>
                  <a:cubicBezTo>
                    <a:pt x="19" y="17"/>
                    <a:pt x="18" y="19"/>
                    <a:pt x="17" y="20"/>
                  </a:cubicBezTo>
                  <a:cubicBezTo>
                    <a:pt x="22" y="21"/>
                    <a:pt x="24" y="14"/>
                    <a:pt x="28" y="14"/>
                  </a:cubicBezTo>
                  <a:cubicBezTo>
                    <a:pt x="29" y="16"/>
                    <a:pt x="27" y="17"/>
                    <a:pt x="27" y="19"/>
                  </a:cubicBezTo>
                  <a:cubicBezTo>
                    <a:pt x="31" y="21"/>
                    <a:pt x="32" y="14"/>
                    <a:pt x="36" y="14"/>
                  </a:cubicBezTo>
                  <a:cubicBezTo>
                    <a:pt x="38" y="16"/>
                    <a:pt x="36" y="17"/>
                    <a:pt x="36" y="19"/>
                  </a:cubicBezTo>
                  <a:cubicBezTo>
                    <a:pt x="40" y="19"/>
                    <a:pt x="40" y="15"/>
                    <a:pt x="43" y="14"/>
                  </a:cubicBezTo>
                  <a:cubicBezTo>
                    <a:pt x="45" y="16"/>
                    <a:pt x="43" y="17"/>
                    <a:pt x="42" y="19"/>
                  </a:cubicBezTo>
                  <a:cubicBezTo>
                    <a:pt x="46" y="21"/>
                    <a:pt x="49" y="16"/>
                    <a:pt x="53" y="15"/>
                  </a:cubicBezTo>
                  <a:cubicBezTo>
                    <a:pt x="54" y="17"/>
                    <a:pt x="52" y="18"/>
                    <a:pt x="52" y="19"/>
                  </a:cubicBezTo>
                  <a:cubicBezTo>
                    <a:pt x="55" y="21"/>
                    <a:pt x="58" y="16"/>
                    <a:pt x="62" y="15"/>
                  </a:cubicBezTo>
                  <a:cubicBezTo>
                    <a:pt x="63" y="17"/>
                    <a:pt x="62" y="18"/>
                    <a:pt x="61" y="19"/>
                  </a:cubicBezTo>
                  <a:cubicBezTo>
                    <a:pt x="64" y="19"/>
                    <a:pt x="65" y="17"/>
                    <a:pt x="66" y="17"/>
                  </a:cubicBezTo>
                  <a:cubicBezTo>
                    <a:pt x="67" y="17"/>
                    <a:pt x="67" y="17"/>
                    <a:pt x="68" y="18"/>
                  </a:cubicBezTo>
                  <a:cubicBezTo>
                    <a:pt x="71" y="15"/>
                    <a:pt x="76" y="16"/>
                    <a:pt x="79" y="13"/>
                  </a:cubicBezTo>
                  <a:cubicBezTo>
                    <a:pt x="80" y="7"/>
                    <a:pt x="83" y="0"/>
                    <a:pt x="89" y="2"/>
                  </a:cubicBezTo>
                  <a:close/>
                  <a:moveTo>
                    <a:pt x="83" y="10"/>
                  </a:moveTo>
                  <a:cubicBezTo>
                    <a:pt x="84" y="8"/>
                    <a:pt x="86" y="7"/>
                    <a:pt x="87" y="4"/>
                  </a:cubicBezTo>
                  <a:cubicBezTo>
                    <a:pt x="85" y="5"/>
                    <a:pt x="82" y="8"/>
                    <a:pt x="8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" name="Freeform 316"/>
            <p:cNvSpPr/>
            <p:nvPr/>
          </p:nvSpPr>
          <p:spPr bwMode="auto">
            <a:xfrm>
              <a:off x="6805219" y="5626295"/>
              <a:ext cx="31412" cy="26176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4 h 4"/>
                <a:gd name="T4" fmla="*/ 3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5" y="0"/>
                    <a:pt x="5" y="3"/>
                    <a:pt x="3" y="4"/>
                  </a:cubicBezTo>
                  <a:cubicBezTo>
                    <a:pt x="1" y="4"/>
                    <a:pt x="0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" name="Freeform 317"/>
            <p:cNvSpPr/>
            <p:nvPr/>
          </p:nvSpPr>
          <p:spPr bwMode="auto">
            <a:xfrm>
              <a:off x="6985836" y="5634148"/>
              <a:ext cx="23559" cy="23559"/>
            </a:xfrm>
            <a:custGeom>
              <a:avLst/>
              <a:gdLst>
                <a:gd name="T0" fmla="*/ 4 w 4"/>
                <a:gd name="T1" fmla="*/ 2 h 4"/>
                <a:gd name="T2" fmla="*/ 3 w 4"/>
                <a:gd name="T3" fmla="*/ 4 h 4"/>
                <a:gd name="T4" fmla="*/ 0 w 4"/>
                <a:gd name="T5" fmla="*/ 0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2" y="3"/>
                    <a:pt x="0" y="3"/>
                    <a:pt x="0" y="0"/>
                  </a:cubicBezTo>
                  <a:cubicBezTo>
                    <a:pt x="3" y="0"/>
                    <a:pt x="3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" name="Freeform 318"/>
            <p:cNvSpPr/>
            <p:nvPr/>
          </p:nvSpPr>
          <p:spPr bwMode="auto">
            <a:xfrm>
              <a:off x="6768573" y="5639384"/>
              <a:ext cx="31412" cy="4450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6 h 7"/>
                <a:gd name="T4" fmla="*/ 2 w 5"/>
                <a:gd name="T5" fmla="*/ 7 h 7"/>
                <a:gd name="T6" fmla="*/ 0 w 5"/>
                <a:gd name="T7" fmla="*/ 0 h 7"/>
                <a:gd name="T8" fmla="*/ 3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3" y="2"/>
                    <a:pt x="5" y="3"/>
                    <a:pt x="4" y="6"/>
                  </a:cubicBezTo>
                  <a:cubicBezTo>
                    <a:pt x="3" y="6"/>
                    <a:pt x="3" y="7"/>
                    <a:pt x="2" y="7"/>
                  </a:cubicBezTo>
                  <a:cubicBezTo>
                    <a:pt x="0" y="4"/>
                    <a:pt x="3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" name="Freeform 319"/>
            <p:cNvSpPr/>
            <p:nvPr/>
          </p:nvSpPr>
          <p:spPr bwMode="auto">
            <a:xfrm>
              <a:off x="6891601" y="5639384"/>
              <a:ext cx="26176" cy="26176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0 w 4"/>
                <a:gd name="T5" fmla="*/ 2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4" y="2"/>
                    <a:pt x="3" y="4"/>
                  </a:cubicBezTo>
                  <a:cubicBezTo>
                    <a:pt x="1" y="4"/>
                    <a:pt x="1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" name="Freeform 320"/>
            <p:cNvSpPr/>
            <p:nvPr/>
          </p:nvSpPr>
          <p:spPr bwMode="auto">
            <a:xfrm>
              <a:off x="6661250" y="5647236"/>
              <a:ext cx="26176" cy="23559"/>
            </a:xfrm>
            <a:custGeom>
              <a:avLst/>
              <a:gdLst>
                <a:gd name="T0" fmla="*/ 3 w 4"/>
                <a:gd name="T1" fmla="*/ 0 h 4"/>
                <a:gd name="T2" fmla="*/ 4 w 4"/>
                <a:gd name="T3" fmla="*/ 3 h 4"/>
                <a:gd name="T4" fmla="*/ 3 w 4"/>
                <a:gd name="T5" fmla="*/ 4 h 4"/>
                <a:gd name="T6" fmla="*/ 0 w 4"/>
                <a:gd name="T7" fmla="*/ 1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1"/>
                    <a:pt x="4" y="2"/>
                    <a:pt x="4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1" y="4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" name="Freeform 321"/>
            <p:cNvSpPr/>
            <p:nvPr/>
          </p:nvSpPr>
          <p:spPr bwMode="auto">
            <a:xfrm>
              <a:off x="6692661" y="5652472"/>
              <a:ext cx="26176" cy="23559"/>
            </a:xfrm>
            <a:custGeom>
              <a:avLst/>
              <a:gdLst>
                <a:gd name="T0" fmla="*/ 3 w 4"/>
                <a:gd name="T1" fmla="*/ 0 h 4"/>
                <a:gd name="T2" fmla="*/ 3 w 4"/>
                <a:gd name="T3" fmla="*/ 4 h 4"/>
                <a:gd name="T4" fmla="*/ 0 w 4"/>
                <a:gd name="T5" fmla="*/ 3 h 4"/>
                <a:gd name="T6" fmla="*/ 3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2"/>
                    <a:pt x="4" y="3"/>
                    <a:pt x="3" y="4"/>
                  </a:cubicBezTo>
                  <a:cubicBezTo>
                    <a:pt x="2" y="4"/>
                    <a:pt x="2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" name="Freeform 322"/>
            <p:cNvSpPr/>
            <p:nvPr/>
          </p:nvSpPr>
          <p:spPr bwMode="auto">
            <a:xfrm>
              <a:off x="6637691" y="5657707"/>
              <a:ext cx="23559" cy="18323"/>
            </a:xfrm>
            <a:custGeom>
              <a:avLst/>
              <a:gdLst>
                <a:gd name="T0" fmla="*/ 1 w 4"/>
                <a:gd name="T1" fmla="*/ 1 h 3"/>
                <a:gd name="T2" fmla="*/ 4 w 4"/>
                <a:gd name="T3" fmla="*/ 2 h 3"/>
                <a:gd name="T4" fmla="*/ 1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2" y="0"/>
                    <a:pt x="4" y="1"/>
                    <a:pt x="4" y="2"/>
                  </a:cubicBezTo>
                  <a:cubicBezTo>
                    <a:pt x="3" y="3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" name="Freeform 323"/>
            <p:cNvSpPr/>
            <p:nvPr/>
          </p:nvSpPr>
          <p:spPr bwMode="auto">
            <a:xfrm>
              <a:off x="6928248" y="5657707"/>
              <a:ext cx="31412" cy="26176"/>
            </a:xfrm>
            <a:custGeom>
              <a:avLst/>
              <a:gdLst>
                <a:gd name="T0" fmla="*/ 4 w 5"/>
                <a:gd name="T1" fmla="*/ 3 h 4"/>
                <a:gd name="T2" fmla="*/ 1 w 5"/>
                <a:gd name="T3" fmla="*/ 1 h 4"/>
                <a:gd name="T4" fmla="*/ 4 w 5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cubicBezTo>
                    <a:pt x="3" y="4"/>
                    <a:pt x="0" y="3"/>
                    <a:pt x="1" y="1"/>
                  </a:cubicBezTo>
                  <a:cubicBezTo>
                    <a:pt x="2" y="0"/>
                    <a:pt x="5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" name="Freeform 324"/>
            <p:cNvSpPr/>
            <p:nvPr/>
          </p:nvSpPr>
          <p:spPr bwMode="auto">
            <a:xfrm>
              <a:off x="6805219" y="5665560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2" y="1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" name="Freeform 325"/>
            <p:cNvSpPr/>
            <p:nvPr/>
          </p:nvSpPr>
          <p:spPr bwMode="auto">
            <a:xfrm>
              <a:off x="6737161" y="5665560"/>
              <a:ext cx="18323" cy="23559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3 h 4"/>
                <a:gd name="T4" fmla="*/ 0 w 3"/>
                <a:gd name="T5" fmla="*/ 3 h 4"/>
                <a:gd name="T6" fmla="*/ 0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3" y="0"/>
                    <a:pt x="2" y="2"/>
                    <a:pt x="3" y="3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0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" name="Freeform 326"/>
            <p:cNvSpPr/>
            <p:nvPr/>
          </p:nvSpPr>
          <p:spPr bwMode="auto">
            <a:xfrm>
              <a:off x="6967513" y="5665560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0 h 4"/>
                <a:gd name="T4" fmla="*/ 3 w 4"/>
                <a:gd name="T5" fmla="*/ 4 h 4"/>
                <a:gd name="T6" fmla="*/ 1 w 4"/>
                <a:gd name="T7" fmla="*/ 4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4" y="3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" name="Freeform 327"/>
            <p:cNvSpPr/>
            <p:nvPr/>
          </p:nvSpPr>
          <p:spPr bwMode="auto">
            <a:xfrm>
              <a:off x="6849719" y="5665560"/>
              <a:ext cx="23559" cy="31412"/>
            </a:xfrm>
            <a:custGeom>
              <a:avLst/>
              <a:gdLst>
                <a:gd name="T0" fmla="*/ 4 w 4"/>
                <a:gd name="T1" fmla="*/ 4 h 5"/>
                <a:gd name="T2" fmla="*/ 0 w 4"/>
                <a:gd name="T3" fmla="*/ 1 h 5"/>
                <a:gd name="T4" fmla="*/ 4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4"/>
                  </a:moveTo>
                  <a:cubicBezTo>
                    <a:pt x="2" y="5"/>
                    <a:pt x="0" y="4"/>
                    <a:pt x="0" y="1"/>
                  </a:cubicBezTo>
                  <a:cubicBezTo>
                    <a:pt x="1" y="0"/>
                    <a:pt x="4" y="1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" name="Freeform 328"/>
            <p:cNvSpPr/>
            <p:nvPr/>
          </p:nvSpPr>
          <p:spPr bwMode="auto">
            <a:xfrm>
              <a:off x="7004159" y="5676030"/>
              <a:ext cx="23559" cy="20941"/>
            </a:xfrm>
            <a:custGeom>
              <a:avLst/>
              <a:gdLst>
                <a:gd name="T0" fmla="*/ 4 w 4"/>
                <a:gd name="T1" fmla="*/ 3 h 3"/>
                <a:gd name="T2" fmla="*/ 3 w 4"/>
                <a:gd name="T3" fmla="*/ 3 h 3"/>
                <a:gd name="T4" fmla="*/ 1 w 4"/>
                <a:gd name="T5" fmla="*/ 0 h 3"/>
                <a:gd name="T6" fmla="*/ 4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0" y="2"/>
                    <a:pt x="1" y="0"/>
                  </a:cubicBezTo>
                  <a:cubicBezTo>
                    <a:pt x="3" y="0"/>
                    <a:pt x="4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" name="Freeform 329"/>
            <p:cNvSpPr/>
            <p:nvPr/>
          </p:nvSpPr>
          <p:spPr bwMode="auto">
            <a:xfrm>
              <a:off x="6650779" y="5676030"/>
              <a:ext cx="36647" cy="31412"/>
            </a:xfrm>
            <a:custGeom>
              <a:avLst/>
              <a:gdLst>
                <a:gd name="T0" fmla="*/ 5 w 6"/>
                <a:gd name="T1" fmla="*/ 4 h 5"/>
                <a:gd name="T2" fmla="*/ 1 w 6"/>
                <a:gd name="T3" fmla="*/ 4 h 5"/>
                <a:gd name="T4" fmla="*/ 5 w 6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4" y="5"/>
                    <a:pt x="1" y="5"/>
                    <a:pt x="1" y="4"/>
                  </a:cubicBezTo>
                  <a:cubicBezTo>
                    <a:pt x="0" y="0"/>
                    <a:pt x="6" y="0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6" name="Freeform 330"/>
            <p:cNvSpPr/>
            <p:nvPr/>
          </p:nvSpPr>
          <p:spPr bwMode="auto">
            <a:xfrm>
              <a:off x="6896837" y="5683883"/>
              <a:ext cx="26176" cy="23559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4 h 4"/>
                <a:gd name="T4" fmla="*/ 1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4" y="2"/>
                    <a:pt x="3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7" name="Freeform 331"/>
            <p:cNvSpPr/>
            <p:nvPr/>
          </p:nvSpPr>
          <p:spPr bwMode="auto">
            <a:xfrm>
              <a:off x="6687426" y="5696971"/>
              <a:ext cx="23559" cy="28794"/>
            </a:xfrm>
            <a:custGeom>
              <a:avLst/>
              <a:gdLst>
                <a:gd name="T0" fmla="*/ 1 w 4"/>
                <a:gd name="T1" fmla="*/ 0 h 5"/>
                <a:gd name="T2" fmla="*/ 4 w 4"/>
                <a:gd name="T3" fmla="*/ 1 h 5"/>
                <a:gd name="T4" fmla="*/ 2 w 4"/>
                <a:gd name="T5" fmla="*/ 4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4" y="2"/>
                    <a:pt x="4" y="4"/>
                    <a:pt x="2" y="4"/>
                  </a:cubicBezTo>
                  <a:cubicBezTo>
                    <a:pt x="0" y="5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8" name="Freeform 332"/>
            <p:cNvSpPr/>
            <p:nvPr/>
          </p:nvSpPr>
          <p:spPr bwMode="auto">
            <a:xfrm>
              <a:off x="6972748" y="5702207"/>
              <a:ext cx="23559" cy="23559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4 h 4"/>
                <a:gd name="T4" fmla="*/ 0 w 4"/>
                <a:gd name="T5" fmla="*/ 2 h 4"/>
                <a:gd name="T6" fmla="*/ 4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3"/>
                    <a:pt x="3" y="4"/>
                  </a:cubicBezTo>
                  <a:cubicBezTo>
                    <a:pt x="1" y="4"/>
                    <a:pt x="1" y="2"/>
                    <a:pt x="0" y="2"/>
                  </a:cubicBezTo>
                  <a:cubicBezTo>
                    <a:pt x="0" y="0"/>
                    <a:pt x="2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9" name="Freeform 333"/>
            <p:cNvSpPr/>
            <p:nvPr/>
          </p:nvSpPr>
          <p:spPr bwMode="auto">
            <a:xfrm>
              <a:off x="7035571" y="5707442"/>
              <a:ext cx="28794" cy="26176"/>
            </a:xfrm>
            <a:custGeom>
              <a:avLst/>
              <a:gdLst>
                <a:gd name="T0" fmla="*/ 2 w 5"/>
                <a:gd name="T1" fmla="*/ 0 h 4"/>
                <a:gd name="T2" fmla="*/ 4 w 5"/>
                <a:gd name="T3" fmla="*/ 0 h 4"/>
                <a:gd name="T4" fmla="*/ 2 w 5"/>
                <a:gd name="T5" fmla="*/ 4 h 4"/>
                <a:gd name="T6" fmla="*/ 2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2"/>
                    <a:pt x="5" y="4"/>
                    <a:pt x="2" y="4"/>
                  </a:cubicBezTo>
                  <a:cubicBezTo>
                    <a:pt x="2" y="3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0" name="Freeform 334"/>
            <p:cNvSpPr/>
            <p:nvPr/>
          </p:nvSpPr>
          <p:spPr bwMode="auto">
            <a:xfrm>
              <a:off x="6917778" y="5707442"/>
              <a:ext cx="36647" cy="36647"/>
            </a:xfrm>
            <a:custGeom>
              <a:avLst/>
              <a:gdLst>
                <a:gd name="T0" fmla="*/ 3 w 6"/>
                <a:gd name="T1" fmla="*/ 0 h 6"/>
                <a:gd name="T2" fmla="*/ 5 w 6"/>
                <a:gd name="T3" fmla="*/ 4 h 6"/>
                <a:gd name="T4" fmla="*/ 3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1"/>
                    <a:pt x="6" y="1"/>
                    <a:pt x="5" y="4"/>
                  </a:cubicBezTo>
                  <a:cubicBezTo>
                    <a:pt x="3" y="6"/>
                    <a:pt x="0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1" name="Freeform 335"/>
            <p:cNvSpPr/>
            <p:nvPr/>
          </p:nvSpPr>
          <p:spPr bwMode="auto">
            <a:xfrm>
              <a:off x="6996307" y="5715295"/>
              <a:ext cx="26176" cy="23559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4 h 4"/>
                <a:gd name="T4" fmla="*/ 1 w 4"/>
                <a:gd name="T5" fmla="*/ 4 h 4"/>
                <a:gd name="T6" fmla="*/ 1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3" y="0"/>
                    <a:pt x="4" y="3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0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2" name="Freeform 336"/>
            <p:cNvSpPr/>
            <p:nvPr/>
          </p:nvSpPr>
          <p:spPr bwMode="auto">
            <a:xfrm>
              <a:off x="6799984" y="5720530"/>
              <a:ext cx="18323" cy="1832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3 h 3"/>
                <a:gd name="T4" fmla="*/ 1 w 3"/>
                <a:gd name="T5" fmla="*/ 0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3" y="0"/>
                    <a:pt x="2" y="1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3" name="Freeform 337"/>
            <p:cNvSpPr/>
            <p:nvPr/>
          </p:nvSpPr>
          <p:spPr bwMode="auto">
            <a:xfrm>
              <a:off x="6868043" y="5720530"/>
              <a:ext cx="23559" cy="23559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1 h 4"/>
                <a:gd name="T4" fmla="*/ 4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2"/>
                    <a:pt x="3" y="3"/>
                    <a:pt x="4" y="4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4" name="Freeform 338"/>
            <p:cNvSpPr/>
            <p:nvPr/>
          </p:nvSpPr>
          <p:spPr bwMode="auto">
            <a:xfrm>
              <a:off x="7022483" y="5733618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1 h 4"/>
                <a:gd name="T4" fmla="*/ 1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3" y="1"/>
                    <a:pt x="4" y="1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0" y="2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5" name="Freeform 339"/>
            <p:cNvSpPr/>
            <p:nvPr/>
          </p:nvSpPr>
          <p:spPr bwMode="auto">
            <a:xfrm>
              <a:off x="6669103" y="5733618"/>
              <a:ext cx="23559" cy="31412"/>
            </a:xfrm>
            <a:custGeom>
              <a:avLst/>
              <a:gdLst>
                <a:gd name="T0" fmla="*/ 1 w 4"/>
                <a:gd name="T1" fmla="*/ 4 h 5"/>
                <a:gd name="T2" fmla="*/ 0 w 4"/>
                <a:gd name="T3" fmla="*/ 1 h 5"/>
                <a:gd name="T4" fmla="*/ 4 w 4"/>
                <a:gd name="T5" fmla="*/ 1 h 5"/>
                <a:gd name="T6" fmla="*/ 1 w 4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1" y="3"/>
                    <a:pt x="0" y="3"/>
                    <a:pt x="0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3"/>
                    <a:pt x="3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6" name="Freeform 340"/>
            <p:cNvSpPr/>
            <p:nvPr/>
          </p:nvSpPr>
          <p:spPr bwMode="auto">
            <a:xfrm>
              <a:off x="6896837" y="5733618"/>
              <a:ext cx="26176" cy="31412"/>
            </a:xfrm>
            <a:custGeom>
              <a:avLst/>
              <a:gdLst>
                <a:gd name="T0" fmla="*/ 1 w 4"/>
                <a:gd name="T1" fmla="*/ 0 h 5"/>
                <a:gd name="T2" fmla="*/ 1 w 4"/>
                <a:gd name="T3" fmla="*/ 4 h 5"/>
                <a:gd name="T4" fmla="*/ 0 w 4"/>
                <a:gd name="T5" fmla="*/ 1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4" y="0"/>
                    <a:pt x="4" y="5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7" name="Freeform 341"/>
            <p:cNvSpPr/>
            <p:nvPr/>
          </p:nvSpPr>
          <p:spPr bwMode="auto">
            <a:xfrm>
              <a:off x="6941336" y="5744089"/>
              <a:ext cx="26176" cy="26176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1"/>
                    <a:pt x="4" y="2"/>
                    <a:pt x="4" y="4"/>
                  </a:cubicBezTo>
                  <a:cubicBezTo>
                    <a:pt x="1" y="4"/>
                    <a:pt x="0" y="3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8" name="Freeform 342"/>
            <p:cNvSpPr/>
            <p:nvPr/>
          </p:nvSpPr>
          <p:spPr bwMode="auto">
            <a:xfrm>
              <a:off x="6818308" y="5744089"/>
              <a:ext cx="31412" cy="26176"/>
            </a:xfrm>
            <a:custGeom>
              <a:avLst/>
              <a:gdLst>
                <a:gd name="T0" fmla="*/ 5 w 5"/>
                <a:gd name="T1" fmla="*/ 1 h 4"/>
                <a:gd name="T2" fmla="*/ 3 w 5"/>
                <a:gd name="T3" fmla="*/ 4 h 4"/>
                <a:gd name="T4" fmla="*/ 1 w 5"/>
                <a:gd name="T5" fmla="*/ 3 h 4"/>
                <a:gd name="T6" fmla="*/ 2 w 5"/>
                <a:gd name="T7" fmla="*/ 0 h 4"/>
                <a:gd name="T8" fmla="*/ 5 w 5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5" y="3"/>
                    <a:pt x="4" y="4"/>
                    <a:pt x="3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1"/>
                    <a:pt x="2" y="2"/>
                    <a:pt x="2" y="0"/>
                  </a:cubicBezTo>
                  <a:cubicBezTo>
                    <a:pt x="3" y="0"/>
                    <a:pt x="3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9" name="Freeform 343"/>
            <p:cNvSpPr/>
            <p:nvPr/>
          </p:nvSpPr>
          <p:spPr bwMode="auto">
            <a:xfrm>
              <a:off x="6972748" y="5744089"/>
              <a:ext cx="31412" cy="31412"/>
            </a:xfrm>
            <a:custGeom>
              <a:avLst/>
              <a:gdLst>
                <a:gd name="T0" fmla="*/ 2 w 5"/>
                <a:gd name="T1" fmla="*/ 0 h 5"/>
                <a:gd name="T2" fmla="*/ 4 w 5"/>
                <a:gd name="T3" fmla="*/ 4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4" y="1"/>
                    <a:pt x="5" y="2"/>
                    <a:pt x="4" y="4"/>
                  </a:cubicBezTo>
                  <a:cubicBezTo>
                    <a:pt x="1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0" name="Freeform 344"/>
            <p:cNvSpPr/>
            <p:nvPr/>
          </p:nvSpPr>
          <p:spPr bwMode="auto">
            <a:xfrm>
              <a:off x="7040806" y="5744089"/>
              <a:ext cx="36647" cy="31412"/>
            </a:xfrm>
            <a:custGeom>
              <a:avLst/>
              <a:gdLst>
                <a:gd name="T0" fmla="*/ 2 w 6"/>
                <a:gd name="T1" fmla="*/ 0 h 5"/>
                <a:gd name="T2" fmla="*/ 5 w 6"/>
                <a:gd name="T3" fmla="*/ 4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4" y="0"/>
                    <a:pt x="6" y="2"/>
                    <a:pt x="5" y="4"/>
                  </a:cubicBezTo>
                  <a:cubicBezTo>
                    <a:pt x="2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1" name="Freeform 345"/>
            <p:cNvSpPr/>
            <p:nvPr/>
          </p:nvSpPr>
          <p:spPr bwMode="auto">
            <a:xfrm>
              <a:off x="5930931" y="5751942"/>
              <a:ext cx="602055" cy="68058"/>
            </a:xfrm>
            <a:custGeom>
              <a:avLst/>
              <a:gdLst>
                <a:gd name="T0" fmla="*/ 97 w 97"/>
                <a:gd name="T1" fmla="*/ 1 h 11"/>
                <a:gd name="T2" fmla="*/ 83 w 97"/>
                <a:gd name="T3" fmla="*/ 5 h 11"/>
                <a:gd name="T4" fmla="*/ 14 w 97"/>
                <a:gd name="T5" fmla="*/ 10 h 11"/>
                <a:gd name="T6" fmla="*/ 0 w 97"/>
                <a:gd name="T7" fmla="*/ 9 h 11"/>
                <a:gd name="T8" fmla="*/ 18 w 97"/>
                <a:gd name="T9" fmla="*/ 6 h 11"/>
                <a:gd name="T10" fmla="*/ 59 w 97"/>
                <a:gd name="T11" fmla="*/ 4 h 11"/>
                <a:gd name="T12" fmla="*/ 97 w 97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1">
                  <a:moveTo>
                    <a:pt x="97" y="1"/>
                  </a:moveTo>
                  <a:cubicBezTo>
                    <a:pt x="94" y="5"/>
                    <a:pt x="88" y="5"/>
                    <a:pt x="83" y="5"/>
                  </a:cubicBezTo>
                  <a:cubicBezTo>
                    <a:pt x="60" y="8"/>
                    <a:pt x="32" y="9"/>
                    <a:pt x="14" y="10"/>
                  </a:cubicBezTo>
                  <a:cubicBezTo>
                    <a:pt x="9" y="10"/>
                    <a:pt x="4" y="11"/>
                    <a:pt x="0" y="9"/>
                  </a:cubicBezTo>
                  <a:cubicBezTo>
                    <a:pt x="4" y="5"/>
                    <a:pt x="12" y="7"/>
                    <a:pt x="18" y="6"/>
                  </a:cubicBezTo>
                  <a:cubicBezTo>
                    <a:pt x="30" y="5"/>
                    <a:pt x="46" y="5"/>
                    <a:pt x="59" y="4"/>
                  </a:cubicBezTo>
                  <a:cubicBezTo>
                    <a:pt x="73" y="3"/>
                    <a:pt x="84" y="0"/>
                    <a:pt x="9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2" name="Freeform 346"/>
            <p:cNvSpPr/>
            <p:nvPr/>
          </p:nvSpPr>
          <p:spPr bwMode="auto">
            <a:xfrm>
              <a:off x="6779043" y="5775500"/>
              <a:ext cx="44500" cy="39264"/>
            </a:xfrm>
            <a:custGeom>
              <a:avLst/>
              <a:gdLst>
                <a:gd name="T0" fmla="*/ 1 w 7"/>
                <a:gd name="T1" fmla="*/ 0 h 6"/>
                <a:gd name="T2" fmla="*/ 6 w 7"/>
                <a:gd name="T3" fmla="*/ 2 h 6"/>
                <a:gd name="T4" fmla="*/ 5 w 7"/>
                <a:gd name="T5" fmla="*/ 6 h 6"/>
                <a:gd name="T6" fmla="*/ 1 w 7"/>
                <a:gd name="T7" fmla="*/ 3 h 6"/>
                <a:gd name="T8" fmla="*/ 1 w 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4" y="1"/>
                    <a:pt x="2" y="3"/>
                    <a:pt x="6" y="2"/>
                  </a:cubicBezTo>
                  <a:cubicBezTo>
                    <a:pt x="6" y="4"/>
                    <a:pt x="7" y="5"/>
                    <a:pt x="5" y="6"/>
                  </a:cubicBezTo>
                  <a:cubicBezTo>
                    <a:pt x="3" y="5"/>
                    <a:pt x="3" y="3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3" name="Freeform 347"/>
            <p:cNvSpPr/>
            <p:nvPr/>
          </p:nvSpPr>
          <p:spPr bwMode="auto">
            <a:xfrm>
              <a:off x="7014630" y="5775500"/>
              <a:ext cx="49735" cy="31412"/>
            </a:xfrm>
            <a:custGeom>
              <a:avLst/>
              <a:gdLst>
                <a:gd name="T0" fmla="*/ 6 w 8"/>
                <a:gd name="T1" fmla="*/ 5 h 5"/>
                <a:gd name="T2" fmla="*/ 2 w 8"/>
                <a:gd name="T3" fmla="*/ 5 h 5"/>
                <a:gd name="T4" fmla="*/ 0 w 8"/>
                <a:gd name="T5" fmla="*/ 1 h 5"/>
                <a:gd name="T6" fmla="*/ 6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6" y="5"/>
                  </a:moveTo>
                  <a:cubicBezTo>
                    <a:pt x="5" y="5"/>
                    <a:pt x="2" y="2"/>
                    <a:pt x="2" y="5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3" y="1"/>
                    <a:pt x="8" y="0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4" name="Freeform 348"/>
            <p:cNvSpPr/>
            <p:nvPr/>
          </p:nvSpPr>
          <p:spPr bwMode="auto">
            <a:xfrm>
              <a:off x="6923013" y="5783353"/>
              <a:ext cx="31412" cy="23559"/>
            </a:xfrm>
            <a:custGeom>
              <a:avLst/>
              <a:gdLst>
                <a:gd name="T0" fmla="*/ 2 w 5"/>
                <a:gd name="T1" fmla="*/ 0 h 4"/>
                <a:gd name="T2" fmla="*/ 4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4" y="0"/>
                    <a:pt x="5" y="2"/>
                    <a:pt x="4" y="4"/>
                  </a:cubicBezTo>
                  <a:cubicBezTo>
                    <a:pt x="2" y="4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5" name="Freeform 349"/>
            <p:cNvSpPr/>
            <p:nvPr/>
          </p:nvSpPr>
          <p:spPr bwMode="auto">
            <a:xfrm>
              <a:off x="6985836" y="5783353"/>
              <a:ext cx="23559" cy="18323"/>
            </a:xfrm>
            <a:custGeom>
              <a:avLst/>
              <a:gdLst>
                <a:gd name="T0" fmla="*/ 1 w 4"/>
                <a:gd name="T1" fmla="*/ 0 h 3"/>
                <a:gd name="T2" fmla="*/ 4 w 4"/>
                <a:gd name="T3" fmla="*/ 3 h 3"/>
                <a:gd name="T4" fmla="*/ 1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2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6" name="Freeform 350"/>
            <p:cNvSpPr/>
            <p:nvPr/>
          </p:nvSpPr>
          <p:spPr bwMode="auto">
            <a:xfrm>
              <a:off x="7064365" y="5793824"/>
              <a:ext cx="39264" cy="31412"/>
            </a:xfrm>
            <a:custGeom>
              <a:avLst/>
              <a:gdLst>
                <a:gd name="T0" fmla="*/ 2 w 6"/>
                <a:gd name="T1" fmla="*/ 0 h 5"/>
                <a:gd name="T2" fmla="*/ 5 w 6"/>
                <a:gd name="T3" fmla="*/ 4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5" y="0"/>
                    <a:pt x="6" y="1"/>
                    <a:pt x="5" y="4"/>
                  </a:cubicBezTo>
                  <a:cubicBezTo>
                    <a:pt x="3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7" name="Freeform 351"/>
            <p:cNvSpPr/>
            <p:nvPr/>
          </p:nvSpPr>
          <p:spPr bwMode="auto">
            <a:xfrm>
              <a:off x="6760720" y="5806912"/>
              <a:ext cx="31412" cy="36647"/>
            </a:xfrm>
            <a:custGeom>
              <a:avLst/>
              <a:gdLst>
                <a:gd name="T0" fmla="*/ 1 w 5"/>
                <a:gd name="T1" fmla="*/ 0 h 6"/>
                <a:gd name="T2" fmla="*/ 0 w 5"/>
                <a:gd name="T3" fmla="*/ 3 h 6"/>
                <a:gd name="T4" fmla="*/ 1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5" y="1"/>
                    <a:pt x="2" y="6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8" name="Freeform 352"/>
            <p:cNvSpPr/>
            <p:nvPr/>
          </p:nvSpPr>
          <p:spPr bwMode="auto">
            <a:xfrm>
              <a:off x="6972748" y="5806912"/>
              <a:ext cx="23559" cy="31412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0 w 4"/>
                <a:gd name="T5" fmla="*/ 2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4" y="3"/>
                    <a:pt x="3" y="4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9" name="Freeform 353"/>
            <p:cNvSpPr/>
            <p:nvPr/>
          </p:nvSpPr>
          <p:spPr bwMode="auto">
            <a:xfrm>
              <a:off x="6941336" y="5814765"/>
              <a:ext cx="26176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3 h 4"/>
                <a:gd name="T4" fmla="*/ 2 w 4"/>
                <a:gd name="T5" fmla="*/ 4 h 4"/>
                <a:gd name="T6" fmla="*/ 0 w 4"/>
                <a:gd name="T7" fmla="*/ 3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3" y="1"/>
                    <a:pt x="4" y="3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0" name="Freeform 354"/>
            <p:cNvSpPr/>
            <p:nvPr/>
          </p:nvSpPr>
          <p:spPr bwMode="auto">
            <a:xfrm>
              <a:off x="7022483" y="5814765"/>
              <a:ext cx="36647" cy="49735"/>
            </a:xfrm>
            <a:custGeom>
              <a:avLst/>
              <a:gdLst>
                <a:gd name="T0" fmla="*/ 1 w 6"/>
                <a:gd name="T1" fmla="*/ 0 h 8"/>
                <a:gd name="T2" fmla="*/ 3 w 6"/>
                <a:gd name="T3" fmla="*/ 1 h 8"/>
                <a:gd name="T4" fmla="*/ 6 w 6"/>
                <a:gd name="T5" fmla="*/ 7 h 8"/>
                <a:gd name="T6" fmla="*/ 3 w 6"/>
                <a:gd name="T7" fmla="*/ 7 h 8"/>
                <a:gd name="T8" fmla="*/ 1 w 6"/>
                <a:gd name="T9" fmla="*/ 4 h 8"/>
                <a:gd name="T10" fmla="*/ 1 w 6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2" y="1"/>
                    <a:pt x="2" y="1"/>
                    <a:pt x="3" y="1"/>
                  </a:cubicBezTo>
                  <a:cubicBezTo>
                    <a:pt x="3" y="4"/>
                    <a:pt x="6" y="4"/>
                    <a:pt x="6" y="7"/>
                  </a:cubicBezTo>
                  <a:cubicBezTo>
                    <a:pt x="5" y="7"/>
                    <a:pt x="4" y="8"/>
                    <a:pt x="3" y="7"/>
                  </a:cubicBezTo>
                  <a:cubicBezTo>
                    <a:pt x="1" y="6"/>
                    <a:pt x="5" y="3"/>
                    <a:pt x="1" y="4"/>
                  </a:cubicBezTo>
                  <a:cubicBezTo>
                    <a:pt x="1" y="2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1" name="Freeform 355"/>
            <p:cNvSpPr/>
            <p:nvPr/>
          </p:nvSpPr>
          <p:spPr bwMode="auto">
            <a:xfrm>
              <a:off x="7053894" y="5820000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2 h 4"/>
                <a:gd name="T4" fmla="*/ 3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3" y="0"/>
                    <a:pt x="3" y="1"/>
                    <a:pt x="4" y="2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2" name="Freeform 356"/>
            <p:cNvSpPr/>
            <p:nvPr/>
          </p:nvSpPr>
          <p:spPr bwMode="auto">
            <a:xfrm>
              <a:off x="6996307" y="5833088"/>
              <a:ext cx="26176" cy="23559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1 h 4"/>
                <a:gd name="T4" fmla="*/ 3 w 4"/>
                <a:gd name="T5" fmla="*/ 4 h 4"/>
                <a:gd name="T6" fmla="*/ 1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3" y="1"/>
                    <a:pt x="4" y="1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3" name="Freeform 357"/>
            <p:cNvSpPr/>
            <p:nvPr/>
          </p:nvSpPr>
          <p:spPr bwMode="auto">
            <a:xfrm>
              <a:off x="7085306" y="5833088"/>
              <a:ext cx="23559" cy="23559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1 h 4"/>
                <a:gd name="T4" fmla="*/ 3 w 4"/>
                <a:gd name="T5" fmla="*/ 3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0" y="4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4" name="Freeform 358"/>
            <p:cNvSpPr/>
            <p:nvPr/>
          </p:nvSpPr>
          <p:spPr bwMode="auto">
            <a:xfrm>
              <a:off x="6742396" y="5838324"/>
              <a:ext cx="57588" cy="36647"/>
            </a:xfrm>
            <a:custGeom>
              <a:avLst/>
              <a:gdLst>
                <a:gd name="T0" fmla="*/ 3 w 9"/>
                <a:gd name="T1" fmla="*/ 0 h 6"/>
                <a:gd name="T2" fmla="*/ 9 w 9"/>
                <a:gd name="T3" fmla="*/ 2 h 6"/>
                <a:gd name="T4" fmla="*/ 8 w 9"/>
                <a:gd name="T5" fmla="*/ 4 h 6"/>
                <a:gd name="T6" fmla="*/ 4 w 9"/>
                <a:gd name="T7" fmla="*/ 3 h 6"/>
                <a:gd name="T8" fmla="*/ 2 w 9"/>
                <a:gd name="T9" fmla="*/ 6 h 6"/>
                <a:gd name="T10" fmla="*/ 0 w 9"/>
                <a:gd name="T11" fmla="*/ 2 h 6"/>
                <a:gd name="T12" fmla="*/ 3 w 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3" y="0"/>
                  </a:moveTo>
                  <a:cubicBezTo>
                    <a:pt x="6" y="1"/>
                    <a:pt x="6" y="2"/>
                    <a:pt x="9" y="2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6" y="3"/>
                    <a:pt x="6" y="4"/>
                    <a:pt x="4" y="3"/>
                  </a:cubicBezTo>
                  <a:cubicBezTo>
                    <a:pt x="3" y="4"/>
                    <a:pt x="3" y="5"/>
                    <a:pt x="2" y="6"/>
                  </a:cubicBezTo>
                  <a:cubicBezTo>
                    <a:pt x="0" y="5"/>
                    <a:pt x="0" y="4"/>
                    <a:pt x="0" y="2"/>
                  </a:cubicBezTo>
                  <a:cubicBezTo>
                    <a:pt x="2" y="1"/>
                    <a:pt x="3" y="3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5" name="Freeform 359"/>
            <p:cNvSpPr/>
            <p:nvPr/>
          </p:nvSpPr>
          <p:spPr bwMode="auto">
            <a:xfrm>
              <a:off x="6941336" y="5838324"/>
              <a:ext cx="26176" cy="26176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3 h 4"/>
                <a:gd name="T4" fmla="*/ 2 w 4"/>
                <a:gd name="T5" fmla="*/ 4 h 4"/>
                <a:gd name="T6" fmla="*/ 0 w 4"/>
                <a:gd name="T7" fmla="*/ 3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3" y="1"/>
                    <a:pt x="4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6" name="Freeform 360"/>
            <p:cNvSpPr/>
            <p:nvPr/>
          </p:nvSpPr>
          <p:spPr bwMode="auto">
            <a:xfrm>
              <a:off x="7077453" y="5856647"/>
              <a:ext cx="26176" cy="31412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2 h 5"/>
                <a:gd name="T4" fmla="*/ 1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0"/>
                    <a:pt x="3" y="1"/>
                    <a:pt x="3" y="2"/>
                  </a:cubicBezTo>
                  <a:cubicBezTo>
                    <a:pt x="4" y="4"/>
                    <a:pt x="3" y="5"/>
                    <a:pt x="1" y="5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7" name="Freeform 361"/>
            <p:cNvSpPr/>
            <p:nvPr/>
          </p:nvSpPr>
          <p:spPr bwMode="auto">
            <a:xfrm>
              <a:off x="7103629" y="5856647"/>
              <a:ext cx="28794" cy="26176"/>
            </a:xfrm>
            <a:custGeom>
              <a:avLst/>
              <a:gdLst>
                <a:gd name="T0" fmla="*/ 4 w 5"/>
                <a:gd name="T1" fmla="*/ 4 h 4"/>
                <a:gd name="T2" fmla="*/ 2 w 5"/>
                <a:gd name="T3" fmla="*/ 4 h 4"/>
                <a:gd name="T4" fmla="*/ 2 w 5"/>
                <a:gd name="T5" fmla="*/ 0 h 4"/>
                <a:gd name="T6" fmla="*/ 4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1" y="3"/>
                    <a:pt x="0" y="2"/>
                    <a:pt x="2" y="0"/>
                  </a:cubicBezTo>
                  <a:cubicBezTo>
                    <a:pt x="4" y="0"/>
                    <a:pt x="5" y="3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8" name="Freeform 362"/>
            <p:cNvSpPr/>
            <p:nvPr/>
          </p:nvSpPr>
          <p:spPr bwMode="auto">
            <a:xfrm>
              <a:off x="7009395" y="5864500"/>
              <a:ext cx="31412" cy="47117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0 h 8"/>
                <a:gd name="T4" fmla="*/ 4 w 5"/>
                <a:gd name="T5" fmla="*/ 6 h 8"/>
                <a:gd name="T6" fmla="*/ 0 w 5"/>
                <a:gd name="T7" fmla="*/ 7 h 8"/>
                <a:gd name="T8" fmla="*/ 1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5" y="2"/>
                    <a:pt x="3" y="4"/>
                    <a:pt x="4" y="6"/>
                  </a:cubicBezTo>
                  <a:cubicBezTo>
                    <a:pt x="3" y="7"/>
                    <a:pt x="1" y="8"/>
                    <a:pt x="0" y="7"/>
                  </a:cubicBezTo>
                  <a:cubicBezTo>
                    <a:pt x="1" y="4"/>
                    <a:pt x="1" y="3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9" name="Freeform 363"/>
            <p:cNvSpPr/>
            <p:nvPr/>
          </p:nvSpPr>
          <p:spPr bwMode="auto">
            <a:xfrm>
              <a:off x="7046042" y="5874970"/>
              <a:ext cx="39264" cy="36647"/>
            </a:xfrm>
            <a:custGeom>
              <a:avLst/>
              <a:gdLst>
                <a:gd name="T0" fmla="*/ 5 w 6"/>
                <a:gd name="T1" fmla="*/ 5 h 6"/>
                <a:gd name="T2" fmla="*/ 4 w 6"/>
                <a:gd name="T3" fmla="*/ 6 h 6"/>
                <a:gd name="T4" fmla="*/ 0 w 6"/>
                <a:gd name="T5" fmla="*/ 4 h 6"/>
                <a:gd name="T6" fmla="*/ 5 w 6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5" y="5"/>
                  </a:moveTo>
                  <a:cubicBezTo>
                    <a:pt x="5" y="5"/>
                    <a:pt x="4" y="5"/>
                    <a:pt x="4" y="6"/>
                  </a:cubicBezTo>
                  <a:cubicBezTo>
                    <a:pt x="2" y="6"/>
                    <a:pt x="2" y="4"/>
                    <a:pt x="0" y="4"/>
                  </a:cubicBezTo>
                  <a:cubicBezTo>
                    <a:pt x="0" y="0"/>
                    <a:pt x="6" y="1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0" name="Freeform 364"/>
            <p:cNvSpPr/>
            <p:nvPr/>
          </p:nvSpPr>
          <p:spPr bwMode="auto">
            <a:xfrm>
              <a:off x="5962342" y="5893294"/>
              <a:ext cx="298410" cy="68058"/>
            </a:xfrm>
            <a:custGeom>
              <a:avLst/>
              <a:gdLst>
                <a:gd name="T0" fmla="*/ 3 w 48"/>
                <a:gd name="T1" fmla="*/ 6 h 11"/>
                <a:gd name="T2" fmla="*/ 10 w 48"/>
                <a:gd name="T3" fmla="*/ 0 h 11"/>
                <a:gd name="T4" fmla="*/ 12 w 48"/>
                <a:gd name="T5" fmla="*/ 4 h 11"/>
                <a:gd name="T6" fmla="*/ 18 w 48"/>
                <a:gd name="T7" fmla="*/ 2 h 11"/>
                <a:gd name="T8" fmla="*/ 19 w 48"/>
                <a:gd name="T9" fmla="*/ 5 h 11"/>
                <a:gd name="T10" fmla="*/ 26 w 48"/>
                <a:gd name="T11" fmla="*/ 2 h 11"/>
                <a:gd name="T12" fmla="*/ 26 w 48"/>
                <a:gd name="T13" fmla="*/ 6 h 11"/>
                <a:gd name="T14" fmla="*/ 38 w 48"/>
                <a:gd name="T15" fmla="*/ 2 h 11"/>
                <a:gd name="T16" fmla="*/ 40 w 48"/>
                <a:gd name="T17" fmla="*/ 4 h 11"/>
                <a:gd name="T18" fmla="*/ 45 w 48"/>
                <a:gd name="T19" fmla="*/ 1 h 11"/>
                <a:gd name="T20" fmla="*/ 46 w 48"/>
                <a:gd name="T21" fmla="*/ 8 h 11"/>
                <a:gd name="T22" fmla="*/ 36 w 48"/>
                <a:gd name="T23" fmla="*/ 7 h 11"/>
                <a:gd name="T24" fmla="*/ 23 w 48"/>
                <a:gd name="T25" fmla="*/ 9 h 11"/>
                <a:gd name="T26" fmla="*/ 23 w 48"/>
                <a:gd name="T27" fmla="*/ 7 h 11"/>
                <a:gd name="T28" fmla="*/ 15 w 48"/>
                <a:gd name="T29" fmla="*/ 7 h 11"/>
                <a:gd name="T30" fmla="*/ 10 w 48"/>
                <a:gd name="T31" fmla="*/ 8 h 11"/>
                <a:gd name="T32" fmla="*/ 9 w 48"/>
                <a:gd name="T33" fmla="*/ 5 h 11"/>
                <a:gd name="T34" fmla="*/ 5 w 48"/>
                <a:gd name="T35" fmla="*/ 9 h 11"/>
                <a:gd name="T36" fmla="*/ 3 w 48"/>
                <a:gd name="T37" fmla="*/ 7 h 11"/>
                <a:gd name="T38" fmla="*/ 0 w 48"/>
                <a:gd name="T39" fmla="*/ 8 h 11"/>
                <a:gd name="T40" fmla="*/ 2 w 48"/>
                <a:gd name="T41" fmla="*/ 0 h 11"/>
                <a:gd name="T42" fmla="*/ 3 w 48"/>
                <a:gd name="T4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11">
                  <a:moveTo>
                    <a:pt x="3" y="6"/>
                  </a:moveTo>
                  <a:cubicBezTo>
                    <a:pt x="4" y="3"/>
                    <a:pt x="7" y="2"/>
                    <a:pt x="10" y="0"/>
                  </a:cubicBezTo>
                  <a:cubicBezTo>
                    <a:pt x="11" y="1"/>
                    <a:pt x="13" y="2"/>
                    <a:pt x="12" y="4"/>
                  </a:cubicBezTo>
                  <a:cubicBezTo>
                    <a:pt x="15" y="5"/>
                    <a:pt x="16" y="2"/>
                    <a:pt x="18" y="2"/>
                  </a:cubicBezTo>
                  <a:cubicBezTo>
                    <a:pt x="19" y="3"/>
                    <a:pt x="20" y="4"/>
                    <a:pt x="19" y="5"/>
                  </a:cubicBezTo>
                  <a:cubicBezTo>
                    <a:pt x="22" y="5"/>
                    <a:pt x="23" y="3"/>
                    <a:pt x="26" y="2"/>
                  </a:cubicBezTo>
                  <a:cubicBezTo>
                    <a:pt x="27" y="3"/>
                    <a:pt x="26" y="5"/>
                    <a:pt x="26" y="6"/>
                  </a:cubicBezTo>
                  <a:cubicBezTo>
                    <a:pt x="28" y="4"/>
                    <a:pt x="35" y="6"/>
                    <a:pt x="38" y="2"/>
                  </a:cubicBezTo>
                  <a:cubicBezTo>
                    <a:pt x="40" y="2"/>
                    <a:pt x="40" y="3"/>
                    <a:pt x="40" y="4"/>
                  </a:cubicBezTo>
                  <a:cubicBezTo>
                    <a:pt x="43" y="4"/>
                    <a:pt x="42" y="1"/>
                    <a:pt x="45" y="1"/>
                  </a:cubicBezTo>
                  <a:cubicBezTo>
                    <a:pt x="48" y="3"/>
                    <a:pt x="45" y="4"/>
                    <a:pt x="46" y="8"/>
                  </a:cubicBezTo>
                  <a:cubicBezTo>
                    <a:pt x="43" y="7"/>
                    <a:pt x="39" y="9"/>
                    <a:pt x="36" y="7"/>
                  </a:cubicBezTo>
                  <a:cubicBezTo>
                    <a:pt x="32" y="9"/>
                    <a:pt x="28" y="9"/>
                    <a:pt x="23" y="9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21" y="8"/>
                    <a:pt x="16" y="11"/>
                    <a:pt x="15" y="7"/>
                  </a:cubicBezTo>
                  <a:cubicBezTo>
                    <a:pt x="14" y="8"/>
                    <a:pt x="12" y="8"/>
                    <a:pt x="10" y="8"/>
                  </a:cubicBezTo>
                  <a:cubicBezTo>
                    <a:pt x="10" y="7"/>
                    <a:pt x="9" y="6"/>
                    <a:pt x="9" y="5"/>
                  </a:cubicBezTo>
                  <a:cubicBezTo>
                    <a:pt x="7" y="6"/>
                    <a:pt x="7" y="8"/>
                    <a:pt x="5" y="9"/>
                  </a:cubicBezTo>
                  <a:cubicBezTo>
                    <a:pt x="3" y="9"/>
                    <a:pt x="3" y="8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0" y="4"/>
                    <a:pt x="2" y="3"/>
                    <a:pt x="2" y="0"/>
                  </a:cubicBezTo>
                  <a:cubicBezTo>
                    <a:pt x="4" y="1"/>
                    <a:pt x="3" y="4"/>
                    <a:pt x="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1" name="Freeform 365"/>
            <p:cNvSpPr/>
            <p:nvPr/>
          </p:nvSpPr>
          <p:spPr bwMode="auto">
            <a:xfrm>
              <a:off x="7077453" y="5893294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4" y="3"/>
                    <a:pt x="2" y="4"/>
                  </a:cubicBezTo>
                  <a:cubicBezTo>
                    <a:pt x="0" y="4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2" name="Freeform 366"/>
            <p:cNvSpPr/>
            <p:nvPr/>
          </p:nvSpPr>
          <p:spPr bwMode="auto">
            <a:xfrm>
              <a:off x="7103629" y="5893294"/>
              <a:ext cx="36647" cy="31412"/>
            </a:xfrm>
            <a:custGeom>
              <a:avLst/>
              <a:gdLst>
                <a:gd name="T0" fmla="*/ 2 w 6"/>
                <a:gd name="T1" fmla="*/ 0 h 5"/>
                <a:gd name="T2" fmla="*/ 5 w 6"/>
                <a:gd name="T3" fmla="*/ 3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5" y="0"/>
                    <a:pt x="6" y="1"/>
                    <a:pt x="5" y="3"/>
                  </a:cubicBezTo>
                  <a:cubicBezTo>
                    <a:pt x="3" y="5"/>
                    <a:pt x="0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3" name="Freeform 367"/>
            <p:cNvSpPr/>
            <p:nvPr/>
          </p:nvSpPr>
          <p:spPr bwMode="auto">
            <a:xfrm>
              <a:off x="6284311" y="5893294"/>
              <a:ext cx="112558" cy="68058"/>
            </a:xfrm>
            <a:custGeom>
              <a:avLst/>
              <a:gdLst>
                <a:gd name="T0" fmla="*/ 10 w 18"/>
                <a:gd name="T1" fmla="*/ 1 h 11"/>
                <a:gd name="T2" fmla="*/ 10 w 18"/>
                <a:gd name="T3" fmla="*/ 4 h 11"/>
                <a:gd name="T4" fmla="*/ 14 w 18"/>
                <a:gd name="T5" fmla="*/ 2 h 11"/>
                <a:gd name="T6" fmla="*/ 18 w 18"/>
                <a:gd name="T7" fmla="*/ 7 h 11"/>
                <a:gd name="T8" fmla="*/ 6 w 18"/>
                <a:gd name="T9" fmla="*/ 5 h 11"/>
                <a:gd name="T10" fmla="*/ 2 w 18"/>
                <a:gd name="T11" fmla="*/ 7 h 11"/>
                <a:gd name="T12" fmla="*/ 4 w 18"/>
                <a:gd name="T13" fmla="*/ 1 h 11"/>
                <a:gd name="T14" fmla="*/ 10 w 18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1">
                  <a:moveTo>
                    <a:pt x="10" y="1"/>
                  </a:moveTo>
                  <a:cubicBezTo>
                    <a:pt x="10" y="2"/>
                    <a:pt x="10" y="2"/>
                    <a:pt x="10" y="4"/>
                  </a:cubicBezTo>
                  <a:cubicBezTo>
                    <a:pt x="12" y="3"/>
                    <a:pt x="13" y="2"/>
                    <a:pt x="14" y="2"/>
                  </a:cubicBezTo>
                  <a:cubicBezTo>
                    <a:pt x="16" y="3"/>
                    <a:pt x="18" y="3"/>
                    <a:pt x="18" y="7"/>
                  </a:cubicBezTo>
                  <a:cubicBezTo>
                    <a:pt x="13" y="3"/>
                    <a:pt x="8" y="11"/>
                    <a:pt x="6" y="5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0" y="5"/>
                    <a:pt x="3" y="2"/>
                    <a:pt x="4" y="1"/>
                  </a:cubicBezTo>
                  <a:cubicBezTo>
                    <a:pt x="7" y="3"/>
                    <a:pt x="6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4" name="Freeform 368"/>
            <p:cNvSpPr/>
            <p:nvPr/>
          </p:nvSpPr>
          <p:spPr bwMode="auto">
            <a:xfrm>
              <a:off x="7085306" y="5919470"/>
              <a:ext cx="28794" cy="31412"/>
            </a:xfrm>
            <a:custGeom>
              <a:avLst/>
              <a:gdLst>
                <a:gd name="T0" fmla="*/ 5 w 5"/>
                <a:gd name="T1" fmla="*/ 2 h 5"/>
                <a:gd name="T2" fmla="*/ 1 w 5"/>
                <a:gd name="T3" fmla="*/ 4 h 5"/>
                <a:gd name="T4" fmla="*/ 5 w 5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5" y="4"/>
                    <a:pt x="2" y="5"/>
                    <a:pt x="1" y="4"/>
                  </a:cubicBezTo>
                  <a:cubicBezTo>
                    <a:pt x="0" y="0"/>
                    <a:pt x="4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5" name="Freeform 369"/>
            <p:cNvSpPr/>
            <p:nvPr/>
          </p:nvSpPr>
          <p:spPr bwMode="auto">
            <a:xfrm>
              <a:off x="7114100" y="5919470"/>
              <a:ext cx="26176" cy="31412"/>
            </a:xfrm>
            <a:custGeom>
              <a:avLst/>
              <a:gdLst>
                <a:gd name="T0" fmla="*/ 1 w 4"/>
                <a:gd name="T1" fmla="*/ 5 h 5"/>
                <a:gd name="T2" fmla="*/ 1 w 4"/>
                <a:gd name="T3" fmla="*/ 0 h 5"/>
                <a:gd name="T4" fmla="*/ 1 w 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0" y="3"/>
                    <a:pt x="0" y="2"/>
                    <a:pt x="1" y="0"/>
                  </a:cubicBezTo>
                  <a:cubicBezTo>
                    <a:pt x="4" y="0"/>
                    <a:pt x="4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6" name="Freeform 370"/>
            <p:cNvSpPr/>
            <p:nvPr/>
          </p:nvSpPr>
          <p:spPr bwMode="auto">
            <a:xfrm>
              <a:off x="5930931" y="5950882"/>
              <a:ext cx="533997" cy="41882"/>
            </a:xfrm>
            <a:custGeom>
              <a:avLst/>
              <a:gdLst>
                <a:gd name="T0" fmla="*/ 86 w 86"/>
                <a:gd name="T1" fmla="*/ 1 h 7"/>
                <a:gd name="T2" fmla="*/ 78 w 86"/>
                <a:gd name="T3" fmla="*/ 4 h 7"/>
                <a:gd name="T4" fmla="*/ 10 w 86"/>
                <a:gd name="T5" fmla="*/ 5 h 7"/>
                <a:gd name="T6" fmla="*/ 0 w 86"/>
                <a:gd name="T7" fmla="*/ 4 h 7"/>
                <a:gd name="T8" fmla="*/ 8 w 86"/>
                <a:gd name="T9" fmla="*/ 2 h 7"/>
                <a:gd name="T10" fmla="*/ 86 w 86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7">
                  <a:moveTo>
                    <a:pt x="86" y="1"/>
                  </a:moveTo>
                  <a:cubicBezTo>
                    <a:pt x="86" y="5"/>
                    <a:pt x="80" y="3"/>
                    <a:pt x="78" y="4"/>
                  </a:cubicBezTo>
                  <a:cubicBezTo>
                    <a:pt x="55" y="5"/>
                    <a:pt x="34" y="5"/>
                    <a:pt x="10" y="5"/>
                  </a:cubicBezTo>
                  <a:cubicBezTo>
                    <a:pt x="6" y="5"/>
                    <a:pt x="3" y="7"/>
                    <a:pt x="0" y="4"/>
                  </a:cubicBezTo>
                  <a:cubicBezTo>
                    <a:pt x="1" y="0"/>
                    <a:pt x="6" y="2"/>
                    <a:pt x="8" y="2"/>
                  </a:cubicBezTo>
                  <a:cubicBezTo>
                    <a:pt x="29" y="1"/>
                    <a:pt x="62" y="1"/>
                    <a:pt x="8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" name="Freeform 371"/>
            <p:cNvSpPr/>
            <p:nvPr/>
          </p:nvSpPr>
          <p:spPr bwMode="auto">
            <a:xfrm>
              <a:off x="6129871" y="6060822"/>
              <a:ext cx="36647" cy="31412"/>
            </a:xfrm>
            <a:custGeom>
              <a:avLst/>
              <a:gdLst>
                <a:gd name="T0" fmla="*/ 4 w 6"/>
                <a:gd name="T1" fmla="*/ 0 h 5"/>
                <a:gd name="T2" fmla="*/ 1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6" y="3"/>
                    <a:pt x="4" y="5"/>
                    <a:pt x="1" y="5"/>
                  </a:cubicBezTo>
                  <a:cubicBezTo>
                    <a:pt x="0" y="2"/>
                    <a:pt x="1" y="0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" name="Freeform 372"/>
            <p:cNvSpPr/>
            <p:nvPr/>
          </p:nvSpPr>
          <p:spPr bwMode="auto">
            <a:xfrm>
              <a:off x="5967577" y="6092234"/>
              <a:ext cx="180617" cy="75911"/>
            </a:xfrm>
            <a:custGeom>
              <a:avLst/>
              <a:gdLst>
                <a:gd name="T0" fmla="*/ 11 w 29"/>
                <a:gd name="T1" fmla="*/ 1 h 12"/>
                <a:gd name="T2" fmla="*/ 10 w 29"/>
                <a:gd name="T3" fmla="*/ 5 h 12"/>
                <a:gd name="T4" fmla="*/ 18 w 29"/>
                <a:gd name="T5" fmla="*/ 3 h 12"/>
                <a:gd name="T6" fmla="*/ 18 w 29"/>
                <a:gd name="T7" fmla="*/ 6 h 12"/>
                <a:gd name="T8" fmla="*/ 28 w 29"/>
                <a:gd name="T9" fmla="*/ 2 h 12"/>
                <a:gd name="T10" fmla="*/ 27 w 29"/>
                <a:gd name="T11" fmla="*/ 9 h 12"/>
                <a:gd name="T12" fmla="*/ 16 w 29"/>
                <a:gd name="T13" fmla="*/ 7 h 12"/>
                <a:gd name="T14" fmla="*/ 0 w 29"/>
                <a:gd name="T15" fmla="*/ 9 h 12"/>
                <a:gd name="T16" fmla="*/ 4 w 29"/>
                <a:gd name="T17" fmla="*/ 2 h 12"/>
                <a:gd name="T18" fmla="*/ 5 w 29"/>
                <a:gd name="T19" fmla="*/ 5 h 12"/>
                <a:gd name="T20" fmla="*/ 11 w 29"/>
                <a:gd name="T2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12">
                  <a:moveTo>
                    <a:pt x="11" y="1"/>
                  </a:moveTo>
                  <a:cubicBezTo>
                    <a:pt x="12" y="3"/>
                    <a:pt x="11" y="4"/>
                    <a:pt x="10" y="5"/>
                  </a:cubicBezTo>
                  <a:cubicBezTo>
                    <a:pt x="13" y="7"/>
                    <a:pt x="15" y="3"/>
                    <a:pt x="18" y="3"/>
                  </a:cubicBezTo>
                  <a:cubicBezTo>
                    <a:pt x="18" y="4"/>
                    <a:pt x="18" y="4"/>
                    <a:pt x="18" y="6"/>
                  </a:cubicBezTo>
                  <a:cubicBezTo>
                    <a:pt x="23" y="6"/>
                    <a:pt x="24" y="3"/>
                    <a:pt x="28" y="2"/>
                  </a:cubicBezTo>
                  <a:cubicBezTo>
                    <a:pt x="29" y="4"/>
                    <a:pt x="27" y="7"/>
                    <a:pt x="27" y="9"/>
                  </a:cubicBezTo>
                  <a:cubicBezTo>
                    <a:pt x="22" y="6"/>
                    <a:pt x="19" y="12"/>
                    <a:pt x="16" y="7"/>
                  </a:cubicBezTo>
                  <a:cubicBezTo>
                    <a:pt x="10" y="9"/>
                    <a:pt x="6" y="9"/>
                    <a:pt x="0" y="9"/>
                  </a:cubicBezTo>
                  <a:cubicBezTo>
                    <a:pt x="0" y="6"/>
                    <a:pt x="1" y="3"/>
                    <a:pt x="4" y="2"/>
                  </a:cubicBezTo>
                  <a:cubicBezTo>
                    <a:pt x="5" y="2"/>
                    <a:pt x="5" y="4"/>
                    <a:pt x="5" y="5"/>
                  </a:cubicBezTo>
                  <a:cubicBezTo>
                    <a:pt x="8" y="5"/>
                    <a:pt x="7" y="0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" name="Freeform 373"/>
            <p:cNvSpPr/>
            <p:nvPr/>
          </p:nvSpPr>
          <p:spPr bwMode="auto">
            <a:xfrm>
              <a:off x="5954489" y="6160292"/>
              <a:ext cx="609908" cy="36647"/>
            </a:xfrm>
            <a:custGeom>
              <a:avLst/>
              <a:gdLst>
                <a:gd name="T0" fmla="*/ 98 w 98"/>
                <a:gd name="T1" fmla="*/ 2 h 6"/>
                <a:gd name="T2" fmla="*/ 79 w 98"/>
                <a:gd name="T3" fmla="*/ 3 h 6"/>
                <a:gd name="T4" fmla="*/ 39 w 98"/>
                <a:gd name="T5" fmla="*/ 5 h 6"/>
                <a:gd name="T6" fmla="*/ 8 w 98"/>
                <a:gd name="T7" fmla="*/ 5 h 6"/>
                <a:gd name="T8" fmla="*/ 0 w 98"/>
                <a:gd name="T9" fmla="*/ 3 h 6"/>
                <a:gd name="T10" fmla="*/ 7 w 98"/>
                <a:gd name="T11" fmla="*/ 1 h 6"/>
                <a:gd name="T12" fmla="*/ 78 w 98"/>
                <a:gd name="T13" fmla="*/ 0 h 6"/>
                <a:gd name="T14" fmla="*/ 98 w 98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6">
                  <a:moveTo>
                    <a:pt x="98" y="2"/>
                  </a:moveTo>
                  <a:cubicBezTo>
                    <a:pt x="95" y="6"/>
                    <a:pt x="85" y="4"/>
                    <a:pt x="79" y="3"/>
                  </a:cubicBezTo>
                  <a:cubicBezTo>
                    <a:pt x="67" y="3"/>
                    <a:pt x="53" y="5"/>
                    <a:pt x="39" y="5"/>
                  </a:cubicBezTo>
                  <a:cubicBezTo>
                    <a:pt x="28" y="4"/>
                    <a:pt x="18" y="4"/>
                    <a:pt x="8" y="5"/>
                  </a:cubicBezTo>
                  <a:cubicBezTo>
                    <a:pt x="5" y="5"/>
                    <a:pt x="1" y="6"/>
                    <a:pt x="0" y="3"/>
                  </a:cubicBezTo>
                  <a:cubicBezTo>
                    <a:pt x="1" y="0"/>
                    <a:pt x="5" y="1"/>
                    <a:pt x="7" y="1"/>
                  </a:cubicBezTo>
                  <a:cubicBezTo>
                    <a:pt x="28" y="1"/>
                    <a:pt x="56" y="0"/>
                    <a:pt x="78" y="0"/>
                  </a:cubicBezTo>
                  <a:cubicBezTo>
                    <a:pt x="85" y="0"/>
                    <a:pt x="93" y="0"/>
                    <a:pt x="9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" name="Freeform 374"/>
            <p:cNvSpPr>
              <a:spLocks noEditPoints="1"/>
            </p:cNvSpPr>
            <p:nvPr/>
          </p:nvSpPr>
          <p:spPr bwMode="auto">
            <a:xfrm>
              <a:off x="6457074" y="5335738"/>
              <a:ext cx="887377" cy="1018259"/>
            </a:xfrm>
            <a:custGeom>
              <a:avLst/>
              <a:gdLst>
                <a:gd name="T0" fmla="*/ 141 w 143"/>
                <a:gd name="T1" fmla="*/ 99 h 164"/>
                <a:gd name="T2" fmla="*/ 5 w 143"/>
                <a:gd name="T3" fmla="*/ 95 h 164"/>
                <a:gd name="T4" fmla="*/ 93 w 143"/>
                <a:gd name="T5" fmla="*/ 13 h 164"/>
                <a:gd name="T6" fmla="*/ 62 w 143"/>
                <a:gd name="T7" fmla="*/ 22 h 164"/>
                <a:gd name="T8" fmla="*/ 89 w 143"/>
                <a:gd name="T9" fmla="*/ 20 h 164"/>
                <a:gd name="T10" fmla="*/ 50 w 143"/>
                <a:gd name="T11" fmla="*/ 17 h 164"/>
                <a:gd name="T12" fmla="*/ 90 w 143"/>
                <a:gd name="T13" fmla="*/ 29 h 164"/>
                <a:gd name="T14" fmla="*/ 51 w 143"/>
                <a:gd name="T15" fmla="*/ 27 h 164"/>
                <a:gd name="T16" fmla="*/ 40 w 143"/>
                <a:gd name="T17" fmla="*/ 27 h 164"/>
                <a:gd name="T18" fmla="*/ 113 w 143"/>
                <a:gd name="T19" fmla="*/ 28 h 164"/>
                <a:gd name="T20" fmla="*/ 98 w 143"/>
                <a:gd name="T21" fmla="*/ 33 h 164"/>
                <a:gd name="T22" fmla="*/ 79 w 143"/>
                <a:gd name="T23" fmla="*/ 39 h 164"/>
                <a:gd name="T24" fmla="*/ 33 w 143"/>
                <a:gd name="T25" fmla="*/ 63 h 164"/>
                <a:gd name="T26" fmla="*/ 84 w 143"/>
                <a:gd name="T27" fmla="*/ 86 h 164"/>
                <a:gd name="T28" fmla="*/ 97 w 143"/>
                <a:gd name="T29" fmla="*/ 94 h 164"/>
                <a:gd name="T30" fmla="*/ 111 w 143"/>
                <a:gd name="T31" fmla="*/ 98 h 164"/>
                <a:gd name="T32" fmla="*/ 111 w 143"/>
                <a:gd name="T33" fmla="*/ 109 h 164"/>
                <a:gd name="T34" fmla="*/ 92 w 143"/>
                <a:gd name="T35" fmla="*/ 56 h 164"/>
                <a:gd name="T36" fmla="*/ 91 w 143"/>
                <a:gd name="T37" fmla="*/ 38 h 164"/>
                <a:gd name="T38" fmla="*/ 95 w 143"/>
                <a:gd name="T39" fmla="*/ 38 h 164"/>
                <a:gd name="T40" fmla="*/ 121 w 143"/>
                <a:gd name="T41" fmla="*/ 41 h 164"/>
                <a:gd name="T42" fmla="*/ 123 w 143"/>
                <a:gd name="T43" fmla="*/ 49 h 164"/>
                <a:gd name="T44" fmla="*/ 113 w 143"/>
                <a:gd name="T45" fmla="*/ 52 h 164"/>
                <a:gd name="T46" fmla="*/ 102 w 143"/>
                <a:gd name="T47" fmla="*/ 56 h 164"/>
                <a:gd name="T48" fmla="*/ 105 w 143"/>
                <a:gd name="T49" fmla="*/ 59 h 164"/>
                <a:gd name="T50" fmla="*/ 136 w 143"/>
                <a:gd name="T51" fmla="*/ 63 h 164"/>
                <a:gd name="T52" fmla="*/ 42 w 143"/>
                <a:gd name="T53" fmla="*/ 78 h 164"/>
                <a:gd name="T54" fmla="*/ 44 w 143"/>
                <a:gd name="T55" fmla="*/ 93 h 164"/>
                <a:gd name="T56" fmla="*/ 56 w 143"/>
                <a:gd name="T57" fmla="*/ 94 h 164"/>
                <a:gd name="T58" fmla="*/ 61 w 143"/>
                <a:gd name="T59" fmla="*/ 91 h 164"/>
                <a:gd name="T60" fmla="*/ 60 w 143"/>
                <a:gd name="T61" fmla="*/ 81 h 164"/>
                <a:gd name="T62" fmla="*/ 59 w 143"/>
                <a:gd name="T63" fmla="*/ 73 h 164"/>
                <a:gd name="T64" fmla="*/ 111 w 143"/>
                <a:gd name="T65" fmla="*/ 67 h 164"/>
                <a:gd name="T66" fmla="*/ 124 w 143"/>
                <a:gd name="T67" fmla="*/ 70 h 164"/>
                <a:gd name="T68" fmla="*/ 105 w 143"/>
                <a:gd name="T69" fmla="*/ 65 h 164"/>
                <a:gd name="T70" fmla="*/ 128 w 143"/>
                <a:gd name="T71" fmla="*/ 72 h 164"/>
                <a:gd name="T72" fmla="*/ 113 w 143"/>
                <a:gd name="T73" fmla="*/ 115 h 164"/>
                <a:gd name="T74" fmla="*/ 119 w 143"/>
                <a:gd name="T75" fmla="*/ 90 h 164"/>
                <a:gd name="T76" fmla="*/ 129 w 143"/>
                <a:gd name="T77" fmla="*/ 85 h 164"/>
                <a:gd name="T78" fmla="*/ 137 w 143"/>
                <a:gd name="T79" fmla="*/ 79 h 164"/>
                <a:gd name="T80" fmla="*/ 67 w 143"/>
                <a:gd name="T81" fmla="*/ 80 h 164"/>
                <a:gd name="T82" fmla="*/ 118 w 143"/>
                <a:gd name="T83" fmla="*/ 82 h 164"/>
                <a:gd name="T84" fmla="*/ 54 w 143"/>
                <a:gd name="T85" fmla="*/ 89 h 164"/>
                <a:gd name="T86" fmla="*/ 136 w 143"/>
                <a:gd name="T87" fmla="*/ 101 h 164"/>
                <a:gd name="T88" fmla="*/ 120 w 143"/>
                <a:gd name="T89" fmla="*/ 107 h 164"/>
                <a:gd name="T90" fmla="*/ 129 w 143"/>
                <a:gd name="T91" fmla="*/ 103 h 164"/>
                <a:gd name="T92" fmla="*/ 119 w 143"/>
                <a:gd name="T93" fmla="*/ 114 h 164"/>
                <a:gd name="T94" fmla="*/ 119 w 143"/>
                <a:gd name="T95" fmla="*/ 128 h 164"/>
                <a:gd name="T96" fmla="*/ 19 w 143"/>
                <a:gd name="T97" fmla="*/ 124 h 164"/>
                <a:gd name="T98" fmla="*/ 92 w 143"/>
                <a:gd name="T99" fmla="*/ 133 h 164"/>
                <a:gd name="T100" fmla="*/ 106 w 143"/>
                <a:gd name="T101" fmla="*/ 133 h 164"/>
                <a:gd name="T102" fmla="*/ 44 w 143"/>
                <a:gd name="T103" fmla="*/ 128 h 164"/>
                <a:gd name="T104" fmla="*/ 39 w 143"/>
                <a:gd name="T105" fmla="*/ 142 h 164"/>
                <a:gd name="T106" fmla="*/ 82 w 143"/>
                <a:gd name="T107" fmla="*/ 132 h 164"/>
                <a:gd name="T108" fmla="*/ 72 w 143"/>
                <a:gd name="T109" fmla="*/ 133 h 164"/>
                <a:gd name="T110" fmla="*/ 45 w 143"/>
                <a:gd name="T111" fmla="*/ 139 h 164"/>
                <a:gd name="T112" fmla="*/ 96 w 143"/>
                <a:gd name="T113" fmla="*/ 134 h 164"/>
                <a:gd name="T114" fmla="*/ 73 w 143"/>
                <a:gd name="T115" fmla="*/ 145 h 164"/>
                <a:gd name="T116" fmla="*/ 86 w 143"/>
                <a:gd name="T117" fmla="*/ 150 h 164"/>
                <a:gd name="T118" fmla="*/ 70 w 143"/>
                <a:gd name="T119" fmla="*/ 153 h 164"/>
                <a:gd name="T120" fmla="*/ 65 w 143"/>
                <a:gd name="T121" fmla="*/ 15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3" h="164">
                  <a:moveTo>
                    <a:pt x="29" y="69"/>
                  </a:moveTo>
                  <a:cubicBezTo>
                    <a:pt x="25" y="61"/>
                    <a:pt x="26" y="57"/>
                    <a:pt x="27" y="47"/>
                  </a:cubicBezTo>
                  <a:cubicBezTo>
                    <a:pt x="28" y="39"/>
                    <a:pt x="30" y="31"/>
                    <a:pt x="35" y="23"/>
                  </a:cubicBezTo>
                  <a:cubicBezTo>
                    <a:pt x="43" y="11"/>
                    <a:pt x="62" y="0"/>
                    <a:pt x="83" y="1"/>
                  </a:cubicBezTo>
                  <a:cubicBezTo>
                    <a:pt x="107" y="2"/>
                    <a:pt x="129" y="26"/>
                    <a:pt x="137" y="44"/>
                  </a:cubicBezTo>
                  <a:cubicBezTo>
                    <a:pt x="141" y="53"/>
                    <a:pt x="143" y="67"/>
                    <a:pt x="142" y="77"/>
                  </a:cubicBezTo>
                  <a:cubicBezTo>
                    <a:pt x="142" y="84"/>
                    <a:pt x="142" y="93"/>
                    <a:pt x="141" y="99"/>
                  </a:cubicBezTo>
                  <a:cubicBezTo>
                    <a:pt x="140" y="102"/>
                    <a:pt x="138" y="104"/>
                    <a:pt x="137" y="107"/>
                  </a:cubicBezTo>
                  <a:cubicBezTo>
                    <a:pt x="134" y="116"/>
                    <a:pt x="133" y="121"/>
                    <a:pt x="127" y="128"/>
                  </a:cubicBezTo>
                  <a:cubicBezTo>
                    <a:pt x="114" y="148"/>
                    <a:pt x="83" y="164"/>
                    <a:pt x="50" y="155"/>
                  </a:cubicBezTo>
                  <a:cubicBezTo>
                    <a:pt x="47" y="154"/>
                    <a:pt x="44" y="151"/>
                    <a:pt x="41" y="150"/>
                  </a:cubicBezTo>
                  <a:cubicBezTo>
                    <a:pt x="39" y="149"/>
                    <a:pt x="36" y="149"/>
                    <a:pt x="34" y="148"/>
                  </a:cubicBezTo>
                  <a:cubicBezTo>
                    <a:pt x="28" y="146"/>
                    <a:pt x="21" y="137"/>
                    <a:pt x="17" y="131"/>
                  </a:cubicBezTo>
                  <a:cubicBezTo>
                    <a:pt x="12" y="123"/>
                    <a:pt x="6" y="107"/>
                    <a:pt x="5" y="95"/>
                  </a:cubicBezTo>
                  <a:cubicBezTo>
                    <a:pt x="4" y="80"/>
                    <a:pt x="16" y="68"/>
                    <a:pt x="29" y="69"/>
                  </a:cubicBezTo>
                  <a:close/>
                  <a:moveTo>
                    <a:pt x="82" y="15"/>
                  </a:moveTo>
                  <a:cubicBezTo>
                    <a:pt x="84" y="14"/>
                    <a:pt x="86" y="14"/>
                    <a:pt x="86" y="13"/>
                  </a:cubicBezTo>
                  <a:cubicBezTo>
                    <a:pt x="86" y="10"/>
                    <a:pt x="82" y="11"/>
                    <a:pt x="80" y="10"/>
                  </a:cubicBezTo>
                  <a:cubicBezTo>
                    <a:pt x="80" y="12"/>
                    <a:pt x="82" y="13"/>
                    <a:pt x="82" y="15"/>
                  </a:cubicBezTo>
                  <a:close/>
                  <a:moveTo>
                    <a:pt x="98" y="16"/>
                  </a:moveTo>
                  <a:cubicBezTo>
                    <a:pt x="98" y="13"/>
                    <a:pt x="92" y="13"/>
                    <a:pt x="93" y="13"/>
                  </a:cubicBezTo>
                  <a:cubicBezTo>
                    <a:pt x="95" y="14"/>
                    <a:pt x="96" y="17"/>
                    <a:pt x="98" y="16"/>
                  </a:cubicBezTo>
                  <a:close/>
                  <a:moveTo>
                    <a:pt x="74" y="25"/>
                  </a:moveTo>
                  <a:cubicBezTo>
                    <a:pt x="78" y="21"/>
                    <a:pt x="75" y="17"/>
                    <a:pt x="73" y="13"/>
                  </a:cubicBezTo>
                  <a:cubicBezTo>
                    <a:pt x="73" y="13"/>
                    <a:pt x="72" y="13"/>
                    <a:pt x="72" y="14"/>
                  </a:cubicBezTo>
                  <a:cubicBezTo>
                    <a:pt x="76" y="16"/>
                    <a:pt x="73" y="20"/>
                    <a:pt x="74" y="25"/>
                  </a:cubicBezTo>
                  <a:close/>
                  <a:moveTo>
                    <a:pt x="61" y="16"/>
                  </a:moveTo>
                  <a:cubicBezTo>
                    <a:pt x="63" y="17"/>
                    <a:pt x="62" y="19"/>
                    <a:pt x="62" y="22"/>
                  </a:cubicBezTo>
                  <a:cubicBezTo>
                    <a:pt x="65" y="23"/>
                    <a:pt x="68" y="26"/>
                    <a:pt x="70" y="24"/>
                  </a:cubicBezTo>
                  <a:cubicBezTo>
                    <a:pt x="65" y="23"/>
                    <a:pt x="64" y="19"/>
                    <a:pt x="63" y="14"/>
                  </a:cubicBezTo>
                  <a:cubicBezTo>
                    <a:pt x="63" y="16"/>
                    <a:pt x="61" y="15"/>
                    <a:pt x="61" y="16"/>
                  </a:cubicBezTo>
                  <a:close/>
                  <a:moveTo>
                    <a:pt x="84" y="19"/>
                  </a:moveTo>
                  <a:cubicBezTo>
                    <a:pt x="86" y="21"/>
                    <a:pt x="80" y="23"/>
                    <a:pt x="82" y="25"/>
                  </a:cubicBezTo>
                  <a:cubicBezTo>
                    <a:pt x="84" y="24"/>
                    <a:pt x="86" y="26"/>
                    <a:pt x="87" y="27"/>
                  </a:cubicBezTo>
                  <a:cubicBezTo>
                    <a:pt x="87" y="24"/>
                    <a:pt x="88" y="22"/>
                    <a:pt x="89" y="20"/>
                  </a:cubicBezTo>
                  <a:cubicBezTo>
                    <a:pt x="88" y="19"/>
                    <a:pt x="89" y="17"/>
                    <a:pt x="86" y="17"/>
                  </a:cubicBezTo>
                  <a:cubicBezTo>
                    <a:pt x="86" y="18"/>
                    <a:pt x="84" y="17"/>
                    <a:pt x="84" y="19"/>
                  </a:cubicBezTo>
                  <a:close/>
                  <a:moveTo>
                    <a:pt x="106" y="23"/>
                  </a:moveTo>
                  <a:cubicBezTo>
                    <a:pt x="104" y="21"/>
                    <a:pt x="103" y="18"/>
                    <a:pt x="100" y="17"/>
                  </a:cubicBezTo>
                  <a:cubicBezTo>
                    <a:pt x="99" y="20"/>
                    <a:pt x="105" y="23"/>
                    <a:pt x="106" y="23"/>
                  </a:cubicBezTo>
                  <a:close/>
                  <a:moveTo>
                    <a:pt x="48" y="19"/>
                  </a:moveTo>
                  <a:cubicBezTo>
                    <a:pt x="49" y="20"/>
                    <a:pt x="50" y="18"/>
                    <a:pt x="50" y="17"/>
                  </a:cubicBezTo>
                  <a:cubicBezTo>
                    <a:pt x="49" y="17"/>
                    <a:pt x="48" y="18"/>
                    <a:pt x="48" y="19"/>
                  </a:cubicBezTo>
                  <a:close/>
                  <a:moveTo>
                    <a:pt x="109" y="25"/>
                  </a:moveTo>
                  <a:cubicBezTo>
                    <a:pt x="110" y="25"/>
                    <a:pt x="111" y="25"/>
                    <a:pt x="112" y="24"/>
                  </a:cubicBezTo>
                  <a:cubicBezTo>
                    <a:pt x="109" y="22"/>
                    <a:pt x="107" y="18"/>
                    <a:pt x="105" y="18"/>
                  </a:cubicBezTo>
                  <a:cubicBezTo>
                    <a:pt x="107" y="20"/>
                    <a:pt x="109" y="22"/>
                    <a:pt x="109" y="25"/>
                  </a:cubicBezTo>
                  <a:close/>
                  <a:moveTo>
                    <a:pt x="93" y="24"/>
                  </a:moveTo>
                  <a:cubicBezTo>
                    <a:pt x="93" y="27"/>
                    <a:pt x="91" y="27"/>
                    <a:pt x="90" y="29"/>
                  </a:cubicBezTo>
                  <a:cubicBezTo>
                    <a:pt x="94" y="32"/>
                    <a:pt x="96" y="27"/>
                    <a:pt x="98" y="25"/>
                  </a:cubicBezTo>
                  <a:cubicBezTo>
                    <a:pt x="97" y="25"/>
                    <a:pt x="98" y="23"/>
                    <a:pt x="97" y="23"/>
                  </a:cubicBezTo>
                  <a:cubicBezTo>
                    <a:pt x="96" y="25"/>
                    <a:pt x="94" y="25"/>
                    <a:pt x="93" y="24"/>
                  </a:cubicBezTo>
                  <a:close/>
                  <a:moveTo>
                    <a:pt x="51" y="27"/>
                  </a:moveTo>
                  <a:cubicBezTo>
                    <a:pt x="53" y="27"/>
                    <a:pt x="54" y="27"/>
                    <a:pt x="55" y="27"/>
                  </a:cubicBezTo>
                  <a:cubicBezTo>
                    <a:pt x="54" y="25"/>
                    <a:pt x="52" y="23"/>
                    <a:pt x="51" y="24"/>
                  </a:cubicBezTo>
                  <a:cubicBezTo>
                    <a:pt x="52" y="24"/>
                    <a:pt x="51" y="26"/>
                    <a:pt x="51" y="27"/>
                  </a:cubicBezTo>
                  <a:close/>
                  <a:moveTo>
                    <a:pt x="45" y="29"/>
                  </a:moveTo>
                  <a:cubicBezTo>
                    <a:pt x="45" y="28"/>
                    <a:pt x="47" y="28"/>
                    <a:pt x="48" y="28"/>
                  </a:cubicBezTo>
                  <a:cubicBezTo>
                    <a:pt x="47" y="27"/>
                    <a:pt x="48" y="25"/>
                    <a:pt x="47" y="25"/>
                  </a:cubicBezTo>
                  <a:cubicBezTo>
                    <a:pt x="46" y="26"/>
                    <a:pt x="43" y="28"/>
                    <a:pt x="45" y="29"/>
                  </a:cubicBezTo>
                  <a:close/>
                  <a:moveTo>
                    <a:pt x="36" y="35"/>
                  </a:moveTo>
                  <a:cubicBezTo>
                    <a:pt x="38" y="33"/>
                    <a:pt x="40" y="31"/>
                    <a:pt x="43" y="30"/>
                  </a:cubicBezTo>
                  <a:cubicBezTo>
                    <a:pt x="42" y="29"/>
                    <a:pt x="41" y="28"/>
                    <a:pt x="40" y="27"/>
                  </a:cubicBezTo>
                  <a:cubicBezTo>
                    <a:pt x="39" y="30"/>
                    <a:pt x="35" y="33"/>
                    <a:pt x="36" y="35"/>
                  </a:cubicBezTo>
                  <a:close/>
                  <a:moveTo>
                    <a:pt x="97" y="51"/>
                  </a:moveTo>
                  <a:cubicBezTo>
                    <a:pt x="97" y="41"/>
                    <a:pt x="84" y="38"/>
                    <a:pt x="80" y="30"/>
                  </a:cubicBezTo>
                  <a:cubicBezTo>
                    <a:pt x="76" y="31"/>
                    <a:pt x="74" y="26"/>
                    <a:pt x="71" y="28"/>
                  </a:cubicBezTo>
                  <a:cubicBezTo>
                    <a:pt x="83" y="33"/>
                    <a:pt x="90" y="42"/>
                    <a:pt x="97" y="51"/>
                  </a:cubicBezTo>
                  <a:close/>
                  <a:moveTo>
                    <a:pt x="116" y="31"/>
                  </a:moveTo>
                  <a:cubicBezTo>
                    <a:pt x="116" y="30"/>
                    <a:pt x="114" y="27"/>
                    <a:pt x="113" y="28"/>
                  </a:cubicBezTo>
                  <a:cubicBezTo>
                    <a:pt x="114" y="28"/>
                    <a:pt x="115" y="30"/>
                    <a:pt x="116" y="31"/>
                  </a:cubicBezTo>
                  <a:close/>
                  <a:moveTo>
                    <a:pt x="98" y="33"/>
                  </a:moveTo>
                  <a:cubicBezTo>
                    <a:pt x="99" y="33"/>
                    <a:pt x="99" y="35"/>
                    <a:pt x="100" y="35"/>
                  </a:cubicBezTo>
                  <a:cubicBezTo>
                    <a:pt x="100" y="32"/>
                    <a:pt x="104" y="32"/>
                    <a:pt x="106" y="30"/>
                  </a:cubicBezTo>
                  <a:cubicBezTo>
                    <a:pt x="105" y="30"/>
                    <a:pt x="105" y="29"/>
                    <a:pt x="105" y="28"/>
                  </a:cubicBezTo>
                  <a:cubicBezTo>
                    <a:pt x="104" y="27"/>
                    <a:pt x="102" y="28"/>
                    <a:pt x="100" y="28"/>
                  </a:cubicBezTo>
                  <a:cubicBezTo>
                    <a:pt x="100" y="30"/>
                    <a:pt x="98" y="31"/>
                    <a:pt x="98" y="33"/>
                  </a:cubicBezTo>
                  <a:close/>
                  <a:moveTo>
                    <a:pt x="93" y="51"/>
                  </a:moveTo>
                  <a:cubicBezTo>
                    <a:pt x="90" y="48"/>
                    <a:pt x="88" y="44"/>
                    <a:pt x="84" y="41"/>
                  </a:cubicBezTo>
                  <a:cubicBezTo>
                    <a:pt x="85" y="43"/>
                    <a:pt x="84" y="44"/>
                    <a:pt x="83" y="44"/>
                  </a:cubicBezTo>
                  <a:cubicBezTo>
                    <a:pt x="82" y="43"/>
                    <a:pt x="81" y="43"/>
                    <a:pt x="82" y="41"/>
                  </a:cubicBezTo>
                  <a:cubicBezTo>
                    <a:pt x="82" y="41"/>
                    <a:pt x="84" y="41"/>
                    <a:pt x="84" y="40"/>
                  </a:cubicBezTo>
                  <a:cubicBezTo>
                    <a:pt x="82" y="39"/>
                    <a:pt x="81" y="37"/>
                    <a:pt x="79" y="36"/>
                  </a:cubicBezTo>
                  <a:cubicBezTo>
                    <a:pt x="79" y="37"/>
                    <a:pt x="80" y="39"/>
                    <a:pt x="79" y="39"/>
                  </a:cubicBezTo>
                  <a:cubicBezTo>
                    <a:pt x="78" y="39"/>
                    <a:pt x="77" y="39"/>
                    <a:pt x="77" y="39"/>
                  </a:cubicBezTo>
                  <a:cubicBezTo>
                    <a:pt x="76" y="36"/>
                    <a:pt x="78" y="36"/>
                    <a:pt x="78" y="34"/>
                  </a:cubicBezTo>
                  <a:cubicBezTo>
                    <a:pt x="74" y="33"/>
                    <a:pt x="72" y="30"/>
                    <a:pt x="68" y="30"/>
                  </a:cubicBezTo>
                  <a:cubicBezTo>
                    <a:pt x="67" y="30"/>
                    <a:pt x="68" y="33"/>
                    <a:pt x="66" y="32"/>
                  </a:cubicBezTo>
                  <a:cubicBezTo>
                    <a:pt x="64" y="31"/>
                    <a:pt x="64" y="29"/>
                    <a:pt x="63" y="29"/>
                  </a:cubicBezTo>
                  <a:cubicBezTo>
                    <a:pt x="41" y="29"/>
                    <a:pt x="26" y="41"/>
                    <a:pt x="30" y="63"/>
                  </a:cubicBezTo>
                  <a:cubicBezTo>
                    <a:pt x="31" y="63"/>
                    <a:pt x="32" y="61"/>
                    <a:pt x="33" y="63"/>
                  </a:cubicBezTo>
                  <a:cubicBezTo>
                    <a:pt x="34" y="65"/>
                    <a:pt x="31" y="65"/>
                    <a:pt x="32" y="68"/>
                  </a:cubicBezTo>
                  <a:cubicBezTo>
                    <a:pt x="35" y="67"/>
                    <a:pt x="36" y="69"/>
                    <a:pt x="38" y="70"/>
                  </a:cubicBezTo>
                  <a:cubicBezTo>
                    <a:pt x="40" y="64"/>
                    <a:pt x="42" y="60"/>
                    <a:pt x="47" y="58"/>
                  </a:cubicBezTo>
                  <a:cubicBezTo>
                    <a:pt x="62" y="51"/>
                    <a:pt x="72" y="73"/>
                    <a:pt x="77" y="82"/>
                  </a:cubicBezTo>
                  <a:cubicBezTo>
                    <a:pt x="77" y="83"/>
                    <a:pt x="77" y="85"/>
                    <a:pt x="77" y="86"/>
                  </a:cubicBezTo>
                  <a:cubicBezTo>
                    <a:pt x="79" y="87"/>
                    <a:pt x="80" y="89"/>
                    <a:pt x="83" y="89"/>
                  </a:cubicBezTo>
                  <a:cubicBezTo>
                    <a:pt x="82" y="87"/>
                    <a:pt x="84" y="87"/>
                    <a:pt x="84" y="86"/>
                  </a:cubicBezTo>
                  <a:cubicBezTo>
                    <a:pt x="83" y="86"/>
                    <a:pt x="82" y="85"/>
                    <a:pt x="83" y="84"/>
                  </a:cubicBezTo>
                  <a:cubicBezTo>
                    <a:pt x="83" y="83"/>
                    <a:pt x="84" y="82"/>
                    <a:pt x="85" y="82"/>
                  </a:cubicBezTo>
                  <a:cubicBezTo>
                    <a:pt x="85" y="86"/>
                    <a:pt x="87" y="89"/>
                    <a:pt x="84" y="91"/>
                  </a:cubicBezTo>
                  <a:cubicBezTo>
                    <a:pt x="86" y="92"/>
                    <a:pt x="88" y="94"/>
                    <a:pt x="90" y="95"/>
                  </a:cubicBezTo>
                  <a:cubicBezTo>
                    <a:pt x="90" y="93"/>
                    <a:pt x="91" y="92"/>
                    <a:pt x="93" y="93"/>
                  </a:cubicBezTo>
                  <a:cubicBezTo>
                    <a:pt x="94" y="95"/>
                    <a:pt x="93" y="95"/>
                    <a:pt x="92" y="98"/>
                  </a:cubicBezTo>
                  <a:cubicBezTo>
                    <a:pt x="96" y="99"/>
                    <a:pt x="95" y="95"/>
                    <a:pt x="97" y="94"/>
                  </a:cubicBezTo>
                  <a:cubicBezTo>
                    <a:pt x="99" y="94"/>
                    <a:pt x="99" y="96"/>
                    <a:pt x="100" y="97"/>
                  </a:cubicBezTo>
                  <a:cubicBezTo>
                    <a:pt x="98" y="97"/>
                    <a:pt x="98" y="99"/>
                    <a:pt x="97" y="100"/>
                  </a:cubicBezTo>
                  <a:cubicBezTo>
                    <a:pt x="98" y="101"/>
                    <a:pt x="99" y="102"/>
                    <a:pt x="101" y="103"/>
                  </a:cubicBezTo>
                  <a:cubicBezTo>
                    <a:pt x="101" y="102"/>
                    <a:pt x="100" y="101"/>
                    <a:pt x="101" y="100"/>
                  </a:cubicBezTo>
                  <a:cubicBezTo>
                    <a:pt x="103" y="100"/>
                    <a:pt x="104" y="101"/>
                    <a:pt x="105" y="102"/>
                  </a:cubicBezTo>
                  <a:cubicBezTo>
                    <a:pt x="104" y="100"/>
                    <a:pt x="107" y="100"/>
                    <a:pt x="108" y="101"/>
                  </a:cubicBezTo>
                  <a:cubicBezTo>
                    <a:pt x="109" y="100"/>
                    <a:pt x="108" y="98"/>
                    <a:pt x="111" y="98"/>
                  </a:cubicBezTo>
                  <a:cubicBezTo>
                    <a:pt x="111" y="98"/>
                    <a:pt x="111" y="99"/>
                    <a:pt x="112" y="99"/>
                  </a:cubicBezTo>
                  <a:cubicBezTo>
                    <a:pt x="112" y="103"/>
                    <a:pt x="108" y="102"/>
                    <a:pt x="107" y="104"/>
                  </a:cubicBezTo>
                  <a:cubicBezTo>
                    <a:pt x="105" y="104"/>
                    <a:pt x="105" y="102"/>
                    <a:pt x="103" y="104"/>
                  </a:cubicBezTo>
                  <a:cubicBezTo>
                    <a:pt x="104" y="106"/>
                    <a:pt x="108" y="106"/>
                    <a:pt x="109" y="108"/>
                  </a:cubicBezTo>
                  <a:cubicBezTo>
                    <a:pt x="109" y="106"/>
                    <a:pt x="109" y="104"/>
                    <a:pt x="112" y="104"/>
                  </a:cubicBezTo>
                  <a:cubicBezTo>
                    <a:pt x="112" y="105"/>
                    <a:pt x="112" y="105"/>
                    <a:pt x="112" y="106"/>
                  </a:cubicBezTo>
                  <a:cubicBezTo>
                    <a:pt x="112" y="108"/>
                    <a:pt x="111" y="108"/>
                    <a:pt x="111" y="109"/>
                  </a:cubicBezTo>
                  <a:cubicBezTo>
                    <a:pt x="113" y="109"/>
                    <a:pt x="112" y="111"/>
                    <a:pt x="114" y="111"/>
                  </a:cubicBezTo>
                  <a:cubicBezTo>
                    <a:pt x="113" y="95"/>
                    <a:pt x="108" y="83"/>
                    <a:pt x="103" y="71"/>
                  </a:cubicBezTo>
                  <a:cubicBezTo>
                    <a:pt x="104" y="73"/>
                    <a:pt x="102" y="73"/>
                    <a:pt x="101" y="72"/>
                  </a:cubicBezTo>
                  <a:cubicBezTo>
                    <a:pt x="101" y="72"/>
                    <a:pt x="100" y="71"/>
                    <a:pt x="100" y="70"/>
                  </a:cubicBezTo>
                  <a:cubicBezTo>
                    <a:pt x="100" y="68"/>
                    <a:pt x="103" y="70"/>
                    <a:pt x="103" y="69"/>
                  </a:cubicBezTo>
                  <a:cubicBezTo>
                    <a:pt x="100" y="65"/>
                    <a:pt x="98" y="58"/>
                    <a:pt x="94" y="54"/>
                  </a:cubicBezTo>
                  <a:cubicBezTo>
                    <a:pt x="94" y="55"/>
                    <a:pt x="93" y="55"/>
                    <a:pt x="92" y="56"/>
                  </a:cubicBezTo>
                  <a:cubicBezTo>
                    <a:pt x="91" y="54"/>
                    <a:pt x="92" y="52"/>
                    <a:pt x="93" y="51"/>
                  </a:cubicBezTo>
                  <a:close/>
                  <a:moveTo>
                    <a:pt x="125" y="41"/>
                  </a:moveTo>
                  <a:cubicBezTo>
                    <a:pt x="125" y="36"/>
                    <a:pt x="123" y="32"/>
                    <a:pt x="119" y="30"/>
                  </a:cubicBezTo>
                  <a:cubicBezTo>
                    <a:pt x="120" y="35"/>
                    <a:pt x="124" y="37"/>
                    <a:pt x="125" y="41"/>
                  </a:cubicBezTo>
                  <a:close/>
                  <a:moveTo>
                    <a:pt x="91" y="38"/>
                  </a:moveTo>
                  <a:cubicBezTo>
                    <a:pt x="91" y="36"/>
                    <a:pt x="91" y="32"/>
                    <a:pt x="88" y="32"/>
                  </a:cubicBezTo>
                  <a:cubicBezTo>
                    <a:pt x="88" y="35"/>
                    <a:pt x="89" y="37"/>
                    <a:pt x="91" y="38"/>
                  </a:cubicBezTo>
                  <a:close/>
                  <a:moveTo>
                    <a:pt x="106" y="45"/>
                  </a:moveTo>
                  <a:cubicBezTo>
                    <a:pt x="110" y="48"/>
                    <a:pt x="113" y="43"/>
                    <a:pt x="114" y="40"/>
                  </a:cubicBezTo>
                  <a:cubicBezTo>
                    <a:pt x="113" y="38"/>
                    <a:pt x="112" y="34"/>
                    <a:pt x="109" y="34"/>
                  </a:cubicBezTo>
                  <a:cubicBezTo>
                    <a:pt x="109" y="39"/>
                    <a:pt x="108" y="43"/>
                    <a:pt x="106" y="45"/>
                  </a:cubicBezTo>
                  <a:close/>
                  <a:moveTo>
                    <a:pt x="95" y="38"/>
                  </a:moveTo>
                  <a:cubicBezTo>
                    <a:pt x="95" y="36"/>
                    <a:pt x="95" y="34"/>
                    <a:pt x="93" y="34"/>
                  </a:cubicBezTo>
                  <a:cubicBezTo>
                    <a:pt x="93" y="36"/>
                    <a:pt x="93" y="37"/>
                    <a:pt x="95" y="38"/>
                  </a:cubicBezTo>
                  <a:close/>
                  <a:moveTo>
                    <a:pt x="101" y="43"/>
                  </a:moveTo>
                  <a:cubicBezTo>
                    <a:pt x="103" y="43"/>
                    <a:pt x="102" y="36"/>
                    <a:pt x="103" y="35"/>
                  </a:cubicBezTo>
                  <a:cubicBezTo>
                    <a:pt x="102" y="38"/>
                    <a:pt x="101" y="39"/>
                    <a:pt x="101" y="43"/>
                  </a:cubicBezTo>
                  <a:close/>
                  <a:moveTo>
                    <a:pt x="121" y="41"/>
                  </a:moveTo>
                  <a:cubicBezTo>
                    <a:pt x="121" y="41"/>
                    <a:pt x="122" y="41"/>
                    <a:pt x="122" y="40"/>
                  </a:cubicBezTo>
                  <a:cubicBezTo>
                    <a:pt x="121" y="40"/>
                    <a:pt x="122" y="38"/>
                    <a:pt x="120" y="39"/>
                  </a:cubicBezTo>
                  <a:cubicBezTo>
                    <a:pt x="120" y="40"/>
                    <a:pt x="120" y="41"/>
                    <a:pt x="121" y="41"/>
                  </a:cubicBezTo>
                  <a:close/>
                  <a:moveTo>
                    <a:pt x="115" y="44"/>
                  </a:moveTo>
                  <a:cubicBezTo>
                    <a:pt x="117" y="44"/>
                    <a:pt x="119" y="41"/>
                    <a:pt x="117" y="40"/>
                  </a:cubicBezTo>
                  <a:cubicBezTo>
                    <a:pt x="116" y="41"/>
                    <a:pt x="116" y="43"/>
                    <a:pt x="115" y="44"/>
                  </a:cubicBezTo>
                  <a:close/>
                  <a:moveTo>
                    <a:pt x="123" y="49"/>
                  </a:moveTo>
                  <a:cubicBezTo>
                    <a:pt x="124" y="47"/>
                    <a:pt x="124" y="47"/>
                    <a:pt x="124" y="44"/>
                  </a:cubicBezTo>
                  <a:cubicBezTo>
                    <a:pt x="123" y="44"/>
                    <a:pt x="122" y="44"/>
                    <a:pt x="121" y="45"/>
                  </a:cubicBezTo>
                  <a:cubicBezTo>
                    <a:pt x="123" y="45"/>
                    <a:pt x="122" y="48"/>
                    <a:pt x="123" y="49"/>
                  </a:cubicBezTo>
                  <a:close/>
                  <a:moveTo>
                    <a:pt x="116" y="52"/>
                  </a:moveTo>
                  <a:cubicBezTo>
                    <a:pt x="119" y="52"/>
                    <a:pt x="119" y="50"/>
                    <a:pt x="121" y="51"/>
                  </a:cubicBezTo>
                  <a:cubicBezTo>
                    <a:pt x="120" y="48"/>
                    <a:pt x="120" y="46"/>
                    <a:pt x="119" y="45"/>
                  </a:cubicBezTo>
                  <a:cubicBezTo>
                    <a:pt x="118" y="47"/>
                    <a:pt x="116" y="49"/>
                    <a:pt x="116" y="52"/>
                  </a:cubicBezTo>
                  <a:close/>
                  <a:moveTo>
                    <a:pt x="103" y="46"/>
                  </a:moveTo>
                  <a:cubicBezTo>
                    <a:pt x="103" y="47"/>
                    <a:pt x="100" y="47"/>
                    <a:pt x="99" y="46"/>
                  </a:cubicBezTo>
                  <a:cubicBezTo>
                    <a:pt x="102" y="51"/>
                    <a:pt x="107" y="51"/>
                    <a:pt x="113" y="52"/>
                  </a:cubicBezTo>
                  <a:cubicBezTo>
                    <a:pt x="113" y="49"/>
                    <a:pt x="116" y="47"/>
                    <a:pt x="115" y="45"/>
                  </a:cubicBezTo>
                  <a:cubicBezTo>
                    <a:pt x="114" y="49"/>
                    <a:pt x="105" y="51"/>
                    <a:pt x="103" y="46"/>
                  </a:cubicBezTo>
                  <a:close/>
                  <a:moveTo>
                    <a:pt x="123" y="56"/>
                  </a:moveTo>
                  <a:cubicBezTo>
                    <a:pt x="125" y="57"/>
                    <a:pt x="129" y="58"/>
                    <a:pt x="131" y="57"/>
                  </a:cubicBezTo>
                  <a:cubicBezTo>
                    <a:pt x="131" y="52"/>
                    <a:pt x="130" y="48"/>
                    <a:pt x="127" y="46"/>
                  </a:cubicBezTo>
                  <a:cubicBezTo>
                    <a:pt x="126" y="49"/>
                    <a:pt x="125" y="53"/>
                    <a:pt x="123" y="56"/>
                  </a:cubicBezTo>
                  <a:close/>
                  <a:moveTo>
                    <a:pt x="102" y="56"/>
                  </a:moveTo>
                  <a:cubicBezTo>
                    <a:pt x="101" y="54"/>
                    <a:pt x="103" y="54"/>
                    <a:pt x="102" y="52"/>
                  </a:cubicBezTo>
                  <a:cubicBezTo>
                    <a:pt x="102" y="52"/>
                    <a:pt x="101" y="51"/>
                    <a:pt x="100" y="51"/>
                  </a:cubicBezTo>
                  <a:cubicBezTo>
                    <a:pt x="100" y="53"/>
                    <a:pt x="101" y="54"/>
                    <a:pt x="102" y="56"/>
                  </a:cubicBezTo>
                  <a:close/>
                  <a:moveTo>
                    <a:pt x="105" y="59"/>
                  </a:moveTo>
                  <a:cubicBezTo>
                    <a:pt x="105" y="60"/>
                    <a:pt x="107" y="59"/>
                    <a:pt x="109" y="59"/>
                  </a:cubicBezTo>
                  <a:cubicBezTo>
                    <a:pt x="110" y="57"/>
                    <a:pt x="109" y="55"/>
                    <a:pt x="108" y="54"/>
                  </a:cubicBezTo>
                  <a:cubicBezTo>
                    <a:pt x="104" y="53"/>
                    <a:pt x="105" y="56"/>
                    <a:pt x="105" y="59"/>
                  </a:cubicBezTo>
                  <a:close/>
                  <a:moveTo>
                    <a:pt x="112" y="59"/>
                  </a:moveTo>
                  <a:cubicBezTo>
                    <a:pt x="112" y="57"/>
                    <a:pt x="116" y="59"/>
                    <a:pt x="117" y="58"/>
                  </a:cubicBezTo>
                  <a:cubicBezTo>
                    <a:pt x="114" y="58"/>
                    <a:pt x="115" y="54"/>
                    <a:pt x="112" y="54"/>
                  </a:cubicBezTo>
                  <a:cubicBezTo>
                    <a:pt x="112" y="56"/>
                    <a:pt x="111" y="59"/>
                    <a:pt x="112" y="59"/>
                  </a:cubicBezTo>
                  <a:close/>
                  <a:moveTo>
                    <a:pt x="136" y="63"/>
                  </a:moveTo>
                  <a:cubicBezTo>
                    <a:pt x="135" y="60"/>
                    <a:pt x="135" y="57"/>
                    <a:pt x="134" y="54"/>
                  </a:cubicBezTo>
                  <a:cubicBezTo>
                    <a:pt x="133" y="58"/>
                    <a:pt x="135" y="63"/>
                    <a:pt x="136" y="63"/>
                  </a:cubicBezTo>
                  <a:close/>
                  <a:moveTo>
                    <a:pt x="121" y="66"/>
                  </a:moveTo>
                  <a:cubicBezTo>
                    <a:pt x="121" y="63"/>
                    <a:pt x="123" y="61"/>
                    <a:pt x="124" y="59"/>
                  </a:cubicBezTo>
                  <a:cubicBezTo>
                    <a:pt x="123" y="59"/>
                    <a:pt x="123" y="59"/>
                    <a:pt x="123" y="59"/>
                  </a:cubicBezTo>
                  <a:cubicBezTo>
                    <a:pt x="122" y="60"/>
                    <a:pt x="120" y="64"/>
                    <a:pt x="121" y="66"/>
                  </a:cubicBezTo>
                  <a:close/>
                  <a:moveTo>
                    <a:pt x="42" y="73"/>
                  </a:moveTo>
                  <a:cubicBezTo>
                    <a:pt x="41" y="73"/>
                    <a:pt x="41" y="74"/>
                    <a:pt x="40" y="74"/>
                  </a:cubicBezTo>
                  <a:cubicBezTo>
                    <a:pt x="40" y="75"/>
                    <a:pt x="42" y="75"/>
                    <a:pt x="42" y="78"/>
                  </a:cubicBezTo>
                  <a:cubicBezTo>
                    <a:pt x="40" y="79"/>
                    <a:pt x="39" y="77"/>
                    <a:pt x="39" y="79"/>
                  </a:cubicBezTo>
                  <a:cubicBezTo>
                    <a:pt x="42" y="82"/>
                    <a:pt x="37" y="87"/>
                    <a:pt x="42" y="90"/>
                  </a:cubicBezTo>
                  <a:cubicBezTo>
                    <a:pt x="40" y="87"/>
                    <a:pt x="42" y="87"/>
                    <a:pt x="41" y="84"/>
                  </a:cubicBezTo>
                  <a:cubicBezTo>
                    <a:pt x="43" y="83"/>
                    <a:pt x="41" y="81"/>
                    <a:pt x="43" y="80"/>
                  </a:cubicBezTo>
                  <a:cubicBezTo>
                    <a:pt x="44" y="80"/>
                    <a:pt x="45" y="80"/>
                    <a:pt x="45" y="81"/>
                  </a:cubicBezTo>
                  <a:cubicBezTo>
                    <a:pt x="44" y="82"/>
                    <a:pt x="43" y="84"/>
                    <a:pt x="43" y="86"/>
                  </a:cubicBezTo>
                  <a:cubicBezTo>
                    <a:pt x="46" y="87"/>
                    <a:pt x="44" y="89"/>
                    <a:pt x="44" y="93"/>
                  </a:cubicBezTo>
                  <a:cubicBezTo>
                    <a:pt x="47" y="93"/>
                    <a:pt x="50" y="91"/>
                    <a:pt x="49" y="90"/>
                  </a:cubicBezTo>
                  <a:cubicBezTo>
                    <a:pt x="49" y="91"/>
                    <a:pt x="47" y="91"/>
                    <a:pt x="45" y="91"/>
                  </a:cubicBezTo>
                  <a:cubicBezTo>
                    <a:pt x="45" y="89"/>
                    <a:pt x="45" y="87"/>
                    <a:pt x="47" y="88"/>
                  </a:cubicBezTo>
                  <a:cubicBezTo>
                    <a:pt x="49" y="88"/>
                    <a:pt x="48" y="90"/>
                    <a:pt x="49" y="90"/>
                  </a:cubicBezTo>
                  <a:cubicBezTo>
                    <a:pt x="50" y="88"/>
                    <a:pt x="51" y="87"/>
                    <a:pt x="53" y="86"/>
                  </a:cubicBezTo>
                  <a:cubicBezTo>
                    <a:pt x="54" y="88"/>
                    <a:pt x="57" y="88"/>
                    <a:pt x="57" y="91"/>
                  </a:cubicBezTo>
                  <a:cubicBezTo>
                    <a:pt x="56" y="92"/>
                    <a:pt x="55" y="92"/>
                    <a:pt x="56" y="94"/>
                  </a:cubicBezTo>
                  <a:cubicBezTo>
                    <a:pt x="58" y="94"/>
                    <a:pt x="58" y="93"/>
                    <a:pt x="61" y="93"/>
                  </a:cubicBezTo>
                  <a:cubicBezTo>
                    <a:pt x="61" y="91"/>
                    <a:pt x="60" y="93"/>
                    <a:pt x="58" y="93"/>
                  </a:cubicBezTo>
                  <a:cubicBezTo>
                    <a:pt x="57" y="91"/>
                    <a:pt x="57" y="88"/>
                    <a:pt x="56" y="87"/>
                  </a:cubicBezTo>
                  <a:cubicBezTo>
                    <a:pt x="56" y="87"/>
                    <a:pt x="56" y="86"/>
                    <a:pt x="57" y="86"/>
                  </a:cubicBezTo>
                  <a:cubicBezTo>
                    <a:pt x="58" y="86"/>
                    <a:pt x="59" y="85"/>
                    <a:pt x="59" y="86"/>
                  </a:cubicBezTo>
                  <a:cubicBezTo>
                    <a:pt x="59" y="87"/>
                    <a:pt x="59" y="88"/>
                    <a:pt x="59" y="89"/>
                  </a:cubicBezTo>
                  <a:cubicBezTo>
                    <a:pt x="61" y="88"/>
                    <a:pt x="60" y="91"/>
                    <a:pt x="61" y="91"/>
                  </a:cubicBezTo>
                  <a:cubicBezTo>
                    <a:pt x="61" y="90"/>
                    <a:pt x="61" y="89"/>
                    <a:pt x="62" y="89"/>
                  </a:cubicBezTo>
                  <a:cubicBezTo>
                    <a:pt x="64" y="89"/>
                    <a:pt x="65" y="92"/>
                    <a:pt x="66" y="90"/>
                  </a:cubicBezTo>
                  <a:cubicBezTo>
                    <a:pt x="64" y="90"/>
                    <a:pt x="64" y="89"/>
                    <a:pt x="63" y="88"/>
                  </a:cubicBezTo>
                  <a:cubicBezTo>
                    <a:pt x="64" y="87"/>
                    <a:pt x="67" y="85"/>
                    <a:pt x="63" y="84"/>
                  </a:cubicBezTo>
                  <a:cubicBezTo>
                    <a:pt x="64" y="86"/>
                    <a:pt x="64" y="87"/>
                    <a:pt x="62" y="88"/>
                  </a:cubicBezTo>
                  <a:cubicBezTo>
                    <a:pt x="62" y="87"/>
                    <a:pt x="60" y="87"/>
                    <a:pt x="60" y="86"/>
                  </a:cubicBezTo>
                  <a:cubicBezTo>
                    <a:pt x="60" y="85"/>
                    <a:pt x="63" y="81"/>
                    <a:pt x="60" y="81"/>
                  </a:cubicBezTo>
                  <a:cubicBezTo>
                    <a:pt x="58" y="82"/>
                    <a:pt x="60" y="85"/>
                    <a:pt x="57" y="84"/>
                  </a:cubicBezTo>
                  <a:cubicBezTo>
                    <a:pt x="57" y="83"/>
                    <a:pt x="56" y="83"/>
                    <a:pt x="56" y="82"/>
                  </a:cubicBezTo>
                  <a:cubicBezTo>
                    <a:pt x="58" y="81"/>
                    <a:pt x="58" y="78"/>
                    <a:pt x="59" y="77"/>
                  </a:cubicBezTo>
                  <a:cubicBezTo>
                    <a:pt x="60" y="77"/>
                    <a:pt x="61" y="78"/>
                    <a:pt x="62" y="79"/>
                  </a:cubicBezTo>
                  <a:cubicBezTo>
                    <a:pt x="61" y="77"/>
                    <a:pt x="64" y="78"/>
                    <a:pt x="65" y="77"/>
                  </a:cubicBezTo>
                  <a:cubicBezTo>
                    <a:pt x="63" y="77"/>
                    <a:pt x="66" y="75"/>
                    <a:pt x="64" y="75"/>
                  </a:cubicBezTo>
                  <a:cubicBezTo>
                    <a:pt x="63" y="75"/>
                    <a:pt x="58" y="75"/>
                    <a:pt x="59" y="73"/>
                  </a:cubicBezTo>
                  <a:cubicBezTo>
                    <a:pt x="60" y="71"/>
                    <a:pt x="62" y="73"/>
                    <a:pt x="65" y="71"/>
                  </a:cubicBezTo>
                  <a:cubicBezTo>
                    <a:pt x="65" y="73"/>
                    <a:pt x="65" y="73"/>
                    <a:pt x="65" y="75"/>
                  </a:cubicBezTo>
                  <a:cubicBezTo>
                    <a:pt x="67" y="74"/>
                    <a:pt x="65" y="72"/>
                    <a:pt x="68" y="72"/>
                  </a:cubicBezTo>
                  <a:cubicBezTo>
                    <a:pt x="67" y="71"/>
                    <a:pt x="64" y="71"/>
                    <a:pt x="63" y="70"/>
                  </a:cubicBezTo>
                  <a:cubicBezTo>
                    <a:pt x="63" y="58"/>
                    <a:pt x="41" y="58"/>
                    <a:pt x="42" y="73"/>
                  </a:cubicBezTo>
                  <a:close/>
                  <a:moveTo>
                    <a:pt x="106" y="63"/>
                  </a:moveTo>
                  <a:cubicBezTo>
                    <a:pt x="107" y="64"/>
                    <a:pt x="108" y="67"/>
                    <a:pt x="111" y="67"/>
                  </a:cubicBezTo>
                  <a:cubicBezTo>
                    <a:pt x="109" y="66"/>
                    <a:pt x="112" y="61"/>
                    <a:pt x="110" y="61"/>
                  </a:cubicBezTo>
                  <a:cubicBezTo>
                    <a:pt x="110" y="63"/>
                    <a:pt x="106" y="61"/>
                    <a:pt x="106" y="63"/>
                  </a:cubicBezTo>
                  <a:close/>
                  <a:moveTo>
                    <a:pt x="113" y="68"/>
                  </a:moveTo>
                  <a:cubicBezTo>
                    <a:pt x="115" y="67"/>
                    <a:pt x="118" y="67"/>
                    <a:pt x="118" y="65"/>
                  </a:cubicBezTo>
                  <a:cubicBezTo>
                    <a:pt x="117" y="64"/>
                    <a:pt x="117" y="61"/>
                    <a:pt x="114" y="61"/>
                  </a:cubicBezTo>
                  <a:cubicBezTo>
                    <a:pt x="113" y="62"/>
                    <a:pt x="112" y="65"/>
                    <a:pt x="113" y="68"/>
                  </a:cubicBezTo>
                  <a:close/>
                  <a:moveTo>
                    <a:pt x="124" y="70"/>
                  </a:moveTo>
                  <a:cubicBezTo>
                    <a:pt x="131" y="71"/>
                    <a:pt x="131" y="62"/>
                    <a:pt x="126" y="61"/>
                  </a:cubicBezTo>
                  <a:cubicBezTo>
                    <a:pt x="124" y="63"/>
                    <a:pt x="123" y="66"/>
                    <a:pt x="124" y="70"/>
                  </a:cubicBezTo>
                  <a:close/>
                  <a:moveTo>
                    <a:pt x="135" y="70"/>
                  </a:moveTo>
                  <a:cubicBezTo>
                    <a:pt x="135" y="67"/>
                    <a:pt x="134" y="65"/>
                    <a:pt x="133" y="64"/>
                  </a:cubicBezTo>
                  <a:cubicBezTo>
                    <a:pt x="132" y="65"/>
                    <a:pt x="134" y="68"/>
                    <a:pt x="135" y="70"/>
                  </a:cubicBezTo>
                  <a:close/>
                  <a:moveTo>
                    <a:pt x="107" y="69"/>
                  </a:moveTo>
                  <a:cubicBezTo>
                    <a:pt x="106" y="67"/>
                    <a:pt x="105" y="67"/>
                    <a:pt x="105" y="65"/>
                  </a:cubicBezTo>
                  <a:cubicBezTo>
                    <a:pt x="107" y="71"/>
                    <a:pt x="109" y="75"/>
                    <a:pt x="111" y="82"/>
                  </a:cubicBezTo>
                  <a:cubicBezTo>
                    <a:pt x="110" y="78"/>
                    <a:pt x="110" y="75"/>
                    <a:pt x="111" y="71"/>
                  </a:cubicBezTo>
                  <a:cubicBezTo>
                    <a:pt x="110" y="70"/>
                    <a:pt x="109" y="69"/>
                    <a:pt x="107" y="69"/>
                  </a:cubicBezTo>
                  <a:close/>
                  <a:moveTo>
                    <a:pt x="128" y="72"/>
                  </a:moveTo>
                  <a:cubicBezTo>
                    <a:pt x="130" y="74"/>
                    <a:pt x="132" y="77"/>
                    <a:pt x="134" y="80"/>
                  </a:cubicBezTo>
                  <a:cubicBezTo>
                    <a:pt x="136" y="76"/>
                    <a:pt x="133" y="71"/>
                    <a:pt x="131" y="68"/>
                  </a:cubicBezTo>
                  <a:cubicBezTo>
                    <a:pt x="131" y="70"/>
                    <a:pt x="129" y="71"/>
                    <a:pt x="128" y="72"/>
                  </a:cubicBezTo>
                  <a:close/>
                  <a:moveTo>
                    <a:pt x="114" y="73"/>
                  </a:moveTo>
                  <a:cubicBezTo>
                    <a:pt x="114" y="79"/>
                    <a:pt x="127" y="76"/>
                    <a:pt x="120" y="70"/>
                  </a:cubicBezTo>
                  <a:cubicBezTo>
                    <a:pt x="117" y="70"/>
                    <a:pt x="115" y="71"/>
                    <a:pt x="114" y="73"/>
                  </a:cubicBezTo>
                  <a:close/>
                  <a:moveTo>
                    <a:pt x="14" y="110"/>
                  </a:moveTo>
                  <a:cubicBezTo>
                    <a:pt x="18" y="116"/>
                    <a:pt x="30" y="121"/>
                    <a:pt x="41" y="123"/>
                  </a:cubicBezTo>
                  <a:cubicBezTo>
                    <a:pt x="58" y="128"/>
                    <a:pt x="77" y="126"/>
                    <a:pt x="92" y="122"/>
                  </a:cubicBezTo>
                  <a:cubicBezTo>
                    <a:pt x="99" y="121"/>
                    <a:pt x="108" y="119"/>
                    <a:pt x="113" y="115"/>
                  </a:cubicBezTo>
                  <a:cubicBezTo>
                    <a:pt x="99" y="107"/>
                    <a:pt x="88" y="97"/>
                    <a:pt x="75" y="89"/>
                  </a:cubicBezTo>
                  <a:cubicBezTo>
                    <a:pt x="68" y="94"/>
                    <a:pt x="55" y="100"/>
                    <a:pt x="44" y="97"/>
                  </a:cubicBezTo>
                  <a:cubicBezTo>
                    <a:pt x="42" y="96"/>
                    <a:pt x="41" y="94"/>
                    <a:pt x="39" y="94"/>
                  </a:cubicBezTo>
                  <a:cubicBezTo>
                    <a:pt x="36" y="88"/>
                    <a:pt x="33" y="80"/>
                    <a:pt x="36" y="72"/>
                  </a:cubicBezTo>
                  <a:cubicBezTo>
                    <a:pt x="15" y="66"/>
                    <a:pt x="0" y="92"/>
                    <a:pt x="14" y="110"/>
                  </a:cubicBezTo>
                  <a:close/>
                  <a:moveTo>
                    <a:pt x="120" y="80"/>
                  </a:moveTo>
                  <a:cubicBezTo>
                    <a:pt x="124" y="81"/>
                    <a:pt x="124" y="89"/>
                    <a:pt x="119" y="90"/>
                  </a:cubicBezTo>
                  <a:cubicBezTo>
                    <a:pt x="119" y="89"/>
                    <a:pt x="116" y="90"/>
                    <a:pt x="116" y="89"/>
                  </a:cubicBezTo>
                  <a:cubicBezTo>
                    <a:pt x="116" y="91"/>
                    <a:pt x="117" y="91"/>
                    <a:pt x="117" y="92"/>
                  </a:cubicBezTo>
                  <a:cubicBezTo>
                    <a:pt x="120" y="91"/>
                    <a:pt x="123" y="90"/>
                    <a:pt x="125" y="93"/>
                  </a:cubicBezTo>
                  <a:cubicBezTo>
                    <a:pt x="125" y="90"/>
                    <a:pt x="126" y="90"/>
                    <a:pt x="127" y="88"/>
                  </a:cubicBezTo>
                  <a:cubicBezTo>
                    <a:pt x="123" y="86"/>
                    <a:pt x="124" y="76"/>
                    <a:pt x="124" y="72"/>
                  </a:cubicBezTo>
                  <a:cubicBezTo>
                    <a:pt x="123" y="76"/>
                    <a:pt x="122" y="78"/>
                    <a:pt x="120" y="80"/>
                  </a:cubicBezTo>
                  <a:close/>
                  <a:moveTo>
                    <a:pt x="129" y="85"/>
                  </a:moveTo>
                  <a:cubicBezTo>
                    <a:pt x="130" y="84"/>
                    <a:pt x="132" y="84"/>
                    <a:pt x="132" y="82"/>
                  </a:cubicBezTo>
                  <a:cubicBezTo>
                    <a:pt x="130" y="79"/>
                    <a:pt x="130" y="76"/>
                    <a:pt x="126" y="75"/>
                  </a:cubicBezTo>
                  <a:cubicBezTo>
                    <a:pt x="126" y="79"/>
                    <a:pt x="126" y="84"/>
                    <a:pt x="129" y="85"/>
                  </a:cubicBezTo>
                  <a:close/>
                  <a:moveTo>
                    <a:pt x="137" y="79"/>
                  </a:moveTo>
                  <a:cubicBezTo>
                    <a:pt x="137" y="86"/>
                    <a:pt x="138" y="79"/>
                    <a:pt x="138" y="76"/>
                  </a:cubicBezTo>
                  <a:cubicBezTo>
                    <a:pt x="138" y="75"/>
                    <a:pt x="137" y="75"/>
                    <a:pt x="137" y="75"/>
                  </a:cubicBezTo>
                  <a:cubicBezTo>
                    <a:pt x="136" y="77"/>
                    <a:pt x="137" y="78"/>
                    <a:pt x="137" y="79"/>
                  </a:cubicBezTo>
                  <a:close/>
                  <a:moveTo>
                    <a:pt x="114" y="82"/>
                  </a:moveTo>
                  <a:cubicBezTo>
                    <a:pt x="115" y="81"/>
                    <a:pt x="116" y="81"/>
                    <a:pt x="117" y="80"/>
                  </a:cubicBezTo>
                  <a:cubicBezTo>
                    <a:pt x="114" y="80"/>
                    <a:pt x="114" y="76"/>
                    <a:pt x="113" y="77"/>
                  </a:cubicBezTo>
                  <a:cubicBezTo>
                    <a:pt x="114" y="78"/>
                    <a:pt x="113" y="82"/>
                    <a:pt x="114" y="82"/>
                  </a:cubicBezTo>
                  <a:close/>
                  <a:moveTo>
                    <a:pt x="70" y="82"/>
                  </a:moveTo>
                  <a:cubicBezTo>
                    <a:pt x="69" y="82"/>
                    <a:pt x="69" y="82"/>
                    <a:pt x="68" y="82"/>
                  </a:cubicBezTo>
                  <a:cubicBezTo>
                    <a:pt x="68" y="81"/>
                    <a:pt x="68" y="80"/>
                    <a:pt x="67" y="80"/>
                  </a:cubicBezTo>
                  <a:cubicBezTo>
                    <a:pt x="67" y="82"/>
                    <a:pt x="69" y="85"/>
                    <a:pt x="70" y="82"/>
                  </a:cubicBezTo>
                  <a:close/>
                  <a:moveTo>
                    <a:pt x="113" y="87"/>
                  </a:moveTo>
                  <a:cubicBezTo>
                    <a:pt x="113" y="85"/>
                    <a:pt x="112" y="83"/>
                    <a:pt x="111" y="82"/>
                  </a:cubicBezTo>
                  <a:cubicBezTo>
                    <a:pt x="112" y="84"/>
                    <a:pt x="112" y="86"/>
                    <a:pt x="113" y="87"/>
                  </a:cubicBezTo>
                  <a:close/>
                  <a:moveTo>
                    <a:pt x="117" y="86"/>
                  </a:moveTo>
                  <a:cubicBezTo>
                    <a:pt x="118" y="87"/>
                    <a:pt x="119" y="87"/>
                    <a:pt x="120" y="86"/>
                  </a:cubicBezTo>
                  <a:cubicBezTo>
                    <a:pt x="121" y="84"/>
                    <a:pt x="120" y="82"/>
                    <a:pt x="118" y="82"/>
                  </a:cubicBezTo>
                  <a:cubicBezTo>
                    <a:pt x="117" y="83"/>
                    <a:pt x="116" y="84"/>
                    <a:pt x="117" y="86"/>
                  </a:cubicBezTo>
                  <a:close/>
                  <a:moveTo>
                    <a:pt x="130" y="88"/>
                  </a:moveTo>
                  <a:cubicBezTo>
                    <a:pt x="131" y="90"/>
                    <a:pt x="132" y="92"/>
                    <a:pt x="134" y="94"/>
                  </a:cubicBezTo>
                  <a:cubicBezTo>
                    <a:pt x="134" y="91"/>
                    <a:pt x="134" y="90"/>
                    <a:pt x="134" y="86"/>
                  </a:cubicBezTo>
                  <a:cubicBezTo>
                    <a:pt x="132" y="86"/>
                    <a:pt x="132" y="88"/>
                    <a:pt x="130" y="88"/>
                  </a:cubicBezTo>
                  <a:close/>
                  <a:moveTo>
                    <a:pt x="51" y="94"/>
                  </a:moveTo>
                  <a:cubicBezTo>
                    <a:pt x="53" y="93"/>
                    <a:pt x="54" y="92"/>
                    <a:pt x="54" y="89"/>
                  </a:cubicBezTo>
                  <a:cubicBezTo>
                    <a:pt x="53" y="89"/>
                    <a:pt x="53" y="89"/>
                    <a:pt x="52" y="89"/>
                  </a:cubicBezTo>
                  <a:cubicBezTo>
                    <a:pt x="52" y="91"/>
                    <a:pt x="51" y="92"/>
                    <a:pt x="51" y="94"/>
                  </a:cubicBezTo>
                  <a:close/>
                  <a:moveTo>
                    <a:pt x="129" y="100"/>
                  </a:moveTo>
                  <a:cubicBezTo>
                    <a:pt x="130" y="99"/>
                    <a:pt x="132" y="99"/>
                    <a:pt x="132" y="98"/>
                  </a:cubicBezTo>
                  <a:cubicBezTo>
                    <a:pt x="131" y="95"/>
                    <a:pt x="131" y="92"/>
                    <a:pt x="128" y="91"/>
                  </a:cubicBezTo>
                  <a:cubicBezTo>
                    <a:pt x="127" y="94"/>
                    <a:pt x="127" y="98"/>
                    <a:pt x="129" y="100"/>
                  </a:cubicBezTo>
                  <a:close/>
                  <a:moveTo>
                    <a:pt x="136" y="101"/>
                  </a:moveTo>
                  <a:cubicBezTo>
                    <a:pt x="136" y="98"/>
                    <a:pt x="138" y="94"/>
                    <a:pt x="137" y="92"/>
                  </a:cubicBezTo>
                  <a:cubicBezTo>
                    <a:pt x="136" y="94"/>
                    <a:pt x="133" y="99"/>
                    <a:pt x="136" y="101"/>
                  </a:cubicBezTo>
                  <a:close/>
                  <a:moveTo>
                    <a:pt x="119" y="95"/>
                  </a:moveTo>
                  <a:cubicBezTo>
                    <a:pt x="121" y="96"/>
                    <a:pt x="122" y="96"/>
                    <a:pt x="123" y="95"/>
                  </a:cubicBezTo>
                  <a:cubicBezTo>
                    <a:pt x="123" y="92"/>
                    <a:pt x="119" y="93"/>
                    <a:pt x="119" y="95"/>
                  </a:cubicBezTo>
                  <a:close/>
                  <a:moveTo>
                    <a:pt x="117" y="98"/>
                  </a:moveTo>
                  <a:cubicBezTo>
                    <a:pt x="117" y="102"/>
                    <a:pt x="117" y="106"/>
                    <a:pt x="120" y="107"/>
                  </a:cubicBezTo>
                  <a:cubicBezTo>
                    <a:pt x="119" y="102"/>
                    <a:pt x="121" y="98"/>
                    <a:pt x="125" y="100"/>
                  </a:cubicBezTo>
                  <a:cubicBezTo>
                    <a:pt x="125" y="98"/>
                    <a:pt x="125" y="97"/>
                    <a:pt x="124" y="97"/>
                  </a:cubicBezTo>
                  <a:cubicBezTo>
                    <a:pt x="124" y="99"/>
                    <a:pt x="119" y="98"/>
                    <a:pt x="117" y="98"/>
                  </a:cubicBezTo>
                  <a:close/>
                  <a:moveTo>
                    <a:pt x="129" y="103"/>
                  </a:moveTo>
                  <a:cubicBezTo>
                    <a:pt x="132" y="106"/>
                    <a:pt x="128" y="110"/>
                    <a:pt x="129" y="112"/>
                  </a:cubicBezTo>
                  <a:cubicBezTo>
                    <a:pt x="130" y="110"/>
                    <a:pt x="134" y="104"/>
                    <a:pt x="131" y="102"/>
                  </a:cubicBezTo>
                  <a:cubicBezTo>
                    <a:pt x="131" y="103"/>
                    <a:pt x="130" y="103"/>
                    <a:pt x="129" y="103"/>
                  </a:cubicBezTo>
                  <a:close/>
                  <a:moveTo>
                    <a:pt x="128" y="107"/>
                  </a:moveTo>
                  <a:cubicBezTo>
                    <a:pt x="129" y="104"/>
                    <a:pt x="122" y="100"/>
                    <a:pt x="123" y="105"/>
                  </a:cubicBezTo>
                  <a:cubicBezTo>
                    <a:pt x="125" y="102"/>
                    <a:pt x="127" y="107"/>
                    <a:pt x="128" y="107"/>
                  </a:cubicBezTo>
                  <a:close/>
                  <a:moveTo>
                    <a:pt x="132" y="112"/>
                  </a:moveTo>
                  <a:cubicBezTo>
                    <a:pt x="132" y="110"/>
                    <a:pt x="134" y="108"/>
                    <a:pt x="133" y="106"/>
                  </a:cubicBezTo>
                  <a:cubicBezTo>
                    <a:pt x="133" y="109"/>
                    <a:pt x="131" y="111"/>
                    <a:pt x="132" y="112"/>
                  </a:cubicBezTo>
                  <a:close/>
                  <a:moveTo>
                    <a:pt x="119" y="114"/>
                  </a:moveTo>
                  <a:cubicBezTo>
                    <a:pt x="122" y="114"/>
                    <a:pt x="122" y="119"/>
                    <a:pt x="123" y="122"/>
                  </a:cubicBezTo>
                  <a:cubicBezTo>
                    <a:pt x="125" y="121"/>
                    <a:pt x="126" y="120"/>
                    <a:pt x="126" y="117"/>
                  </a:cubicBezTo>
                  <a:cubicBezTo>
                    <a:pt x="123" y="115"/>
                    <a:pt x="121" y="110"/>
                    <a:pt x="118" y="110"/>
                  </a:cubicBezTo>
                  <a:cubicBezTo>
                    <a:pt x="119" y="110"/>
                    <a:pt x="118" y="113"/>
                    <a:pt x="119" y="114"/>
                  </a:cubicBezTo>
                  <a:close/>
                  <a:moveTo>
                    <a:pt x="106" y="123"/>
                  </a:moveTo>
                  <a:cubicBezTo>
                    <a:pt x="109" y="123"/>
                    <a:pt x="113" y="123"/>
                    <a:pt x="115" y="121"/>
                  </a:cubicBezTo>
                  <a:cubicBezTo>
                    <a:pt x="117" y="123"/>
                    <a:pt x="117" y="126"/>
                    <a:pt x="119" y="128"/>
                  </a:cubicBezTo>
                  <a:cubicBezTo>
                    <a:pt x="121" y="124"/>
                    <a:pt x="117" y="121"/>
                    <a:pt x="117" y="117"/>
                  </a:cubicBezTo>
                  <a:cubicBezTo>
                    <a:pt x="114" y="120"/>
                    <a:pt x="110" y="121"/>
                    <a:pt x="106" y="123"/>
                  </a:cubicBezTo>
                  <a:close/>
                  <a:moveTo>
                    <a:pt x="19" y="124"/>
                  </a:moveTo>
                  <a:cubicBezTo>
                    <a:pt x="20" y="128"/>
                    <a:pt x="22" y="130"/>
                    <a:pt x="25" y="133"/>
                  </a:cubicBezTo>
                  <a:cubicBezTo>
                    <a:pt x="24" y="129"/>
                    <a:pt x="23" y="127"/>
                    <a:pt x="25" y="124"/>
                  </a:cubicBezTo>
                  <a:cubicBezTo>
                    <a:pt x="24" y="122"/>
                    <a:pt x="22" y="121"/>
                    <a:pt x="20" y="120"/>
                  </a:cubicBezTo>
                  <a:cubicBezTo>
                    <a:pt x="20" y="122"/>
                    <a:pt x="21" y="124"/>
                    <a:pt x="19" y="124"/>
                  </a:cubicBezTo>
                  <a:close/>
                  <a:moveTo>
                    <a:pt x="100" y="125"/>
                  </a:moveTo>
                  <a:cubicBezTo>
                    <a:pt x="101" y="125"/>
                    <a:pt x="101" y="126"/>
                    <a:pt x="102" y="127"/>
                  </a:cubicBezTo>
                  <a:cubicBezTo>
                    <a:pt x="102" y="125"/>
                    <a:pt x="104" y="125"/>
                    <a:pt x="105" y="123"/>
                  </a:cubicBezTo>
                  <a:cubicBezTo>
                    <a:pt x="103" y="124"/>
                    <a:pt x="102" y="123"/>
                    <a:pt x="100" y="125"/>
                  </a:cubicBezTo>
                  <a:close/>
                  <a:moveTo>
                    <a:pt x="100" y="135"/>
                  </a:moveTo>
                  <a:cubicBezTo>
                    <a:pt x="101" y="127"/>
                    <a:pt x="94" y="122"/>
                    <a:pt x="90" y="129"/>
                  </a:cubicBezTo>
                  <a:cubicBezTo>
                    <a:pt x="91" y="130"/>
                    <a:pt x="92" y="131"/>
                    <a:pt x="92" y="133"/>
                  </a:cubicBezTo>
                  <a:cubicBezTo>
                    <a:pt x="94" y="133"/>
                    <a:pt x="94" y="130"/>
                    <a:pt x="96" y="130"/>
                  </a:cubicBezTo>
                  <a:cubicBezTo>
                    <a:pt x="98" y="131"/>
                    <a:pt x="99" y="136"/>
                    <a:pt x="100" y="135"/>
                  </a:cubicBezTo>
                  <a:close/>
                  <a:moveTo>
                    <a:pt x="106" y="133"/>
                  </a:moveTo>
                  <a:cubicBezTo>
                    <a:pt x="106" y="130"/>
                    <a:pt x="106" y="128"/>
                    <a:pt x="107" y="127"/>
                  </a:cubicBezTo>
                  <a:cubicBezTo>
                    <a:pt x="111" y="125"/>
                    <a:pt x="111" y="133"/>
                    <a:pt x="115" y="131"/>
                  </a:cubicBezTo>
                  <a:cubicBezTo>
                    <a:pt x="115" y="129"/>
                    <a:pt x="112" y="129"/>
                    <a:pt x="113" y="126"/>
                  </a:cubicBezTo>
                  <a:cubicBezTo>
                    <a:pt x="108" y="123"/>
                    <a:pt x="101" y="128"/>
                    <a:pt x="106" y="133"/>
                  </a:cubicBezTo>
                  <a:close/>
                  <a:moveTo>
                    <a:pt x="29" y="135"/>
                  </a:moveTo>
                  <a:cubicBezTo>
                    <a:pt x="31" y="137"/>
                    <a:pt x="32" y="140"/>
                    <a:pt x="34" y="140"/>
                  </a:cubicBezTo>
                  <a:cubicBezTo>
                    <a:pt x="34" y="137"/>
                    <a:pt x="32" y="132"/>
                    <a:pt x="34" y="128"/>
                  </a:cubicBezTo>
                  <a:cubicBezTo>
                    <a:pt x="32" y="126"/>
                    <a:pt x="32" y="126"/>
                    <a:pt x="28" y="126"/>
                  </a:cubicBezTo>
                  <a:cubicBezTo>
                    <a:pt x="31" y="129"/>
                    <a:pt x="31" y="132"/>
                    <a:pt x="29" y="135"/>
                  </a:cubicBezTo>
                  <a:close/>
                  <a:moveTo>
                    <a:pt x="56" y="129"/>
                  </a:moveTo>
                  <a:cubicBezTo>
                    <a:pt x="51" y="130"/>
                    <a:pt x="47" y="127"/>
                    <a:pt x="44" y="128"/>
                  </a:cubicBezTo>
                  <a:cubicBezTo>
                    <a:pt x="46" y="129"/>
                    <a:pt x="53" y="132"/>
                    <a:pt x="56" y="129"/>
                  </a:cubicBezTo>
                  <a:close/>
                  <a:moveTo>
                    <a:pt x="39" y="142"/>
                  </a:moveTo>
                  <a:cubicBezTo>
                    <a:pt x="41" y="143"/>
                    <a:pt x="41" y="144"/>
                    <a:pt x="43" y="144"/>
                  </a:cubicBezTo>
                  <a:cubicBezTo>
                    <a:pt x="43" y="140"/>
                    <a:pt x="39" y="138"/>
                    <a:pt x="40" y="134"/>
                  </a:cubicBezTo>
                  <a:cubicBezTo>
                    <a:pt x="40" y="133"/>
                    <a:pt x="43" y="131"/>
                    <a:pt x="43" y="130"/>
                  </a:cubicBezTo>
                  <a:cubicBezTo>
                    <a:pt x="42" y="129"/>
                    <a:pt x="40" y="128"/>
                    <a:pt x="38" y="128"/>
                  </a:cubicBezTo>
                  <a:cubicBezTo>
                    <a:pt x="37" y="133"/>
                    <a:pt x="40" y="138"/>
                    <a:pt x="39" y="142"/>
                  </a:cubicBezTo>
                  <a:close/>
                  <a:moveTo>
                    <a:pt x="64" y="130"/>
                  </a:moveTo>
                  <a:cubicBezTo>
                    <a:pt x="66" y="132"/>
                    <a:pt x="70" y="131"/>
                    <a:pt x="72" y="129"/>
                  </a:cubicBezTo>
                  <a:cubicBezTo>
                    <a:pt x="70" y="130"/>
                    <a:pt x="66" y="130"/>
                    <a:pt x="64" y="130"/>
                  </a:cubicBezTo>
                  <a:close/>
                  <a:moveTo>
                    <a:pt x="82" y="132"/>
                  </a:moveTo>
                  <a:cubicBezTo>
                    <a:pt x="83" y="136"/>
                    <a:pt x="85" y="140"/>
                    <a:pt x="87" y="144"/>
                  </a:cubicBezTo>
                  <a:cubicBezTo>
                    <a:pt x="88" y="141"/>
                    <a:pt x="86" y="136"/>
                    <a:pt x="87" y="130"/>
                  </a:cubicBezTo>
                  <a:cubicBezTo>
                    <a:pt x="85" y="129"/>
                    <a:pt x="83" y="131"/>
                    <a:pt x="82" y="132"/>
                  </a:cubicBezTo>
                  <a:close/>
                  <a:moveTo>
                    <a:pt x="111" y="134"/>
                  </a:moveTo>
                  <a:cubicBezTo>
                    <a:pt x="112" y="133"/>
                    <a:pt x="110" y="130"/>
                    <a:pt x="109" y="130"/>
                  </a:cubicBezTo>
                  <a:cubicBezTo>
                    <a:pt x="109" y="132"/>
                    <a:pt x="109" y="134"/>
                    <a:pt x="111" y="134"/>
                  </a:cubicBezTo>
                  <a:close/>
                  <a:moveTo>
                    <a:pt x="72" y="133"/>
                  </a:moveTo>
                  <a:cubicBezTo>
                    <a:pt x="74" y="137"/>
                    <a:pt x="78" y="140"/>
                    <a:pt x="77" y="145"/>
                  </a:cubicBezTo>
                  <a:cubicBezTo>
                    <a:pt x="78" y="146"/>
                    <a:pt x="80" y="145"/>
                    <a:pt x="80" y="145"/>
                  </a:cubicBezTo>
                  <a:cubicBezTo>
                    <a:pt x="77" y="142"/>
                    <a:pt x="80" y="128"/>
                    <a:pt x="72" y="133"/>
                  </a:cubicBezTo>
                  <a:close/>
                  <a:moveTo>
                    <a:pt x="47" y="133"/>
                  </a:moveTo>
                  <a:cubicBezTo>
                    <a:pt x="48" y="133"/>
                    <a:pt x="47" y="136"/>
                    <a:pt x="48" y="136"/>
                  </a:cubicBezTo>
                  <a:cubicBezTo>
                    <a:pt x="48" y="134"/>
                    <a:pt x="49" y="134"/>
                    <a:pt x="50" y="133"/>
                  </a:cubicBezTo>
                  <a:cubicBezTo>
                    <a:pt x="49" y="132"/>
                    <a:pt x="47" y="131"/>
                    <a:pt x="47" y="133"/>
                  </a:cubicBezTo>
                  <a:close/>
                  <a:moveTo>
                    <a:pt x="45" y="139"/>
                  </a:moveTo>
                  <a:cubicBezTo>
                    <a:pt x="46" y="138"/>
                    <a:pt x="45" y="134"/>
                    <a:pt x="44" y="133"/>
                  </a:cubicBezTo>
                  <a:cubicBezTo>
                    <a:pt x="43" y="135"/>
                    <a:pt x="43" y="139"/>
                    <a:pt x="45" y="139"/>
                  </a:cubicBezTo>
                  <a:close/>
                  <a:moveTo>
                    <a:pt x="54" y="134"/>
                  </a:moveTo>
                  <a:cubicBezTo>
                    <a:pt x="58" y="137"/>
                    <a:pt x="55" y="144"/>
                    <a:pt x="55" y="147"/>
                  </a:cubicBezTo>
                  <a:cubicBezTo>
                    <a:pt x="57" y="147"/>
                    <a:pt x="57" y="147"/>
                    <a:pt x="60" y="147"/>
                  </a:cubicBezTo>
                  <a:cubicBezTo>
                    <a:pt x="58" y="143"/>
                    <a:pt x="58" y="139"/>
                    <a:pt x="58" y="133"/>
                  </a:cubicBezTo>
                  <a:cubicBezTo>
                    <a:pt x="56" y="133"/>
                    <a:pt x="54" y="133"/>
                    <a:pt x="54" y="134"/>
                  </a:cubicBezTo>
                  <a:close/>
                  <a:moveTo>
                    <a:pt x="98" y="140"/>
                  </a:moveTo>
                  <a:cubicBezTo>
                    <a:pt x="98" y="137"/>
                    <a:pt x="97" y="135"/>
                    <a:pt x="96" y="134"/>
                  </a:cubicBezTo>
                  <a:cubicBezTo>
                    <a:pt x="96" y="137"/>
                    <a:pt x="96" y="139"/>
                    <a:pt x="98" y="140"/>
                  </a:cubicBezTo>
                  <a:close/>
                  <a:moveTo>
                    <a:pt x="52" y="144"/>
                  </a:moveTo>
                  <a:cubicBezTo>
                    <a:pt x="54" y="142"/>
                    <a:pt x="55" y="136"/>
                    <a:pt x="51" y="135"/>
                  </a:cubicBezTo>
                  <a:cubicBezTo>
                    <a:pt x="50" y="137"/>
                    <a:pt x="50" y="142"/>
                    <a:pt x="52" y="144"/>
                  </a:cubicBezTo>
                  <a:close/>
                  <a:moveTo>
                    <a:pt x="73" y="145"/>
                  </a:moveTo>
                  <a:cubicBezTo>
                    <a:pt x="74" y="141"/>
                    <a:pt x="72" y="136"/>
                    <a:pt x="70" y="136"/>
                  </a:cubicBezTo>
                  <a:cubicBezTo>
                    <a:pt x="73" y="137"/>
                    <a:pt x="71" y="143"/>
                    <a:pt x="73" y="145"/>
                  </a:cubicBezTo>
                  <a:close/>
                  <a:moveTo>
                    <a:pt x="68" y="146"/>
                  </a:moveTo>
                  <a:cubicBezTo>
                    <a:pt x="68" y="143"/>
                    <a:pt x="67" y="139"/>
                    <a:pt x="66" y="136"/>
                  </a:cubicBezTo>
                  <a:cubicBezTo>
                    <a:pt x="64" y="139"/>
                    <a:pt x="65" y="145"/>
                    <a:pt x="68" y="146"/>
                  </a:cubicBezTo>
                  <a:close/>
                  <a:moveTo>
                    <a:pt x="62" y="144"/>
                  </a:moveTo>
                  <a:cubicBezTo>
                    <a:pt x="63" y="142"/>
                    <a:pt x="63" y="137"/>
                    <a:pt x="61" y="136"/>
                  </a:cubicBezTo>
                  <a:cubicBezTo>
                    <a:pt x="61" y="139"/>
                    <a:pt x="61" y="142"/>
                    <a:pt x="62" y="144"/>
                  </a:cubicBezTo>
                  <a:close/>
                  <a:moveTo>
                    <a:pt x="86" y="150"/>
                  </a:moveTo>
                  <a:cubicBezTo>
                    <a:pt x="89" y="150"/>
                    <a:pt x="90" y="149"/>
                    <a:pt x="90" y="147"/>
                  </a:cubicBezTo>
                  <a:cubicBezTo>
                    <a:pt x="88" y="147"/>
                    <a:pt x="86" y="147"/>
                    <a:pt x="86" y="150"/>
                  </a:cubicBezTo>
                  <a:close/>
                  <a:moveTo>
                    <a:pt x="83" y="151"/>
                  </a:moveTo>
                  <a:cubicBezTo>
                    <a:pt x="83" y="150"/>
                    <a:pt x="83" y="150"/>
                    <a:pt x="83" y="149"/>
                  </a:cubicBezTo>
                  <a:cubicBezTo>
                    <a:pt x="82" y="149"/>
                    <a:pt x="81" y="149"/>
                    <a:pt x="80" y="149"/>
                  </a:cubicBezTo>
                  <a:cubicBezTo>
                    <a:pt x="80" y="151"/>
                    <a:pt x="81" y="151"/>
                    <a:pt x="83" y="151"/>
                  </a:cubicBezTo>
                  <a:close/>
                  <a:moveTo>
                    <a:pt x="70" y="153"/>
                  </a:moveTo>
                  <a:cubicBezTo>
                    <a:pt x="72" y="153"/>
                    <a:pt x="77" y="154"/>
                    <a:pt x="78" y="152"/>
                  </a:cubicBezTo>
                  <a:cubicBezTo>
                    <a:pt x="77" y="152"/>
                    <a:pt x="78" y="150"/>
                    <a:pt x="76" y="150"/>
                  </a:cubicBezTo>
                  <a:cubicBezTo>
                    <a:pt x="74" y="151"/>
                    <a:pt x="72" y="151"/>
                    <a:pt x="70" y="153"/>
                  </a:cubicBezTo>
                  <a:close/>
                  <a:moveTo>
                    <a:pt x="63" y="151"/>
                  </a:moveTo>
                  <a:cubicBezTo>
                    <a:pt x="61" y="151"/>
                    <a:pt x="58" y="150"/>
                    <a:pt x="57" y="151"/>
                  </a:cubicBezTo>
                  <a:cubicBezTo>
                    <a:pt x="58" y="153"/>
                    <a:pt x="62" y="152"/>
                    <a:pt x="63" y="151"/>
                  </a:cubicBezTo>
                  <a:close/>
                  <a:moveTo>
                    <a:pt x="65" y="153"/>
                  </a:moveTo>
                  <a:cubicBezTo>
                    <a:pt x="66" y="153"/>
                    <a:pt x="68" y="154"/>
                    <a:pt x="68" y="152"/>
                  </a:cubicBezTo>
                  <a:cubicBezTo>
                    <a:pt x="66" y="152"/>
                    <a:pt x="65" y="151"/>
                    <a:pt x="65" y="1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" name="Freeform 375"/>
            <p:cNvSpPr>
              <a:spLocks noEditPoints="1"/>
            </p:cNvSpPr>
            <p:nvPr/>
          </p:nvSpPr>
          <p:spPr bwMode="auto">
            <a:xfrm>
              <a:off x="6153429" y="6018940"/>
              <a:ext cx="361233" cy="159676"/>
            </a:xfrm>
            <a:custGeom>
              <a:avLst/>
              <a:gdLst>
                <a:gd name="T0" fmla="*/ 46 w 58"/>
                <a:gd name="T1" fmla="*/ 0 h 26"/>
                <a:gd name="T2" fmla="*/ 39 w 58"/>
                <a:gd name="T3" fmla="*/ 14 h 26"/>
                <a:gd name="T4" fmla="*/ 51 w 58"/>
                <a:gd name="T5" fmla="*/ 14 h 26"/>
                <a:gd name="T6" fmla="*/ 52 w 58"/>
                <a:gd name="T7" fmla="*/ 16 h 26"/>
                <a:gd name="T8" fmla="*/ 58 w 58"/>
                <a:gd name="T9" fmla="*/ 17 h 26"/>
                <a:gd name="T10" fmla="*/ 54 w 58"/>
                <a:gd name="T11" fmla="*/ 17 h 26"/>
                <a:gd name="T12" fmla="*/ 50 w 58"/>
                <a:gd name="T13" fmla="*/ 22 h 26"/>
                <a:gd name="T14" fmla="*/ 47 w 58"/>
                <a:gd name="T15" fmla="*/ 21 h 26"/>
                <a:gd name="T16" fmla="*/ 48 w 58"/>
                <a:gd name="T17" fmla="*/ 19 h 26"/>
                <a:gd name="T18" fmla="*/ 37 w 58"/>
                <a:gd name="T19" fmla="*/ 23 h 26"/>
                <a:gd name="T20" fmla="*/ 34 w 58"/>
                <a:gd name="T21" fmla="*/ 23 h 26"/>
                <a:gd name="T22" fmla="*/ 35 w 58"/>
                <a:gd name="T23" fmla="*/ 19 h 26"/>
                <a:gd name="T24" fmla="*/ 22 w 58"/>
                <a:gd name="T25" fmla="*/ 22 h 26"/>
                <a:gd name="T26" fmla="*/ 7 w 58"/>
                <a:gd name="T27" fmla="*/ 22 h 26"/>
                <a:gd name="T28" fmla="*/ 1 w 58"/>
                <a:gd name="T29" fmla="*/ 19 h 26"/>
                <a:gd name="T30" fmla="*/ 3 w 58"/>
                <a:gd name="T31" fmla="*/ 15 h 26"/>
                <a:gd name="T32" fmla="*/ 9 w 58"/>
                <a:gd name="T33" fmla="*/ 15 h 26"/>
                <a:gd name="T34" fmla="*/ 8 w 58"/>
                <a:gd name="T35" fmla="*/ 18 h 26"/>
                <a:gd name="T36" fmla="*/ 14 w 58"/>
                <a:gd name="T37" fmla="*/ 15 h 26"/>
                <a:gd name="T38" fmla="*/ 15 w 58"/>
                <a:gd name="T39" fmla="*/ 18 h 26"/>
                <a:gd name="T40" fmla="*/ 22 w 58"/>
                <a:gd name="T41" fmla="*/ 15 h 26"/>
                <a:gd name="T42" fmla="*/ 22 w 58"/>
                <a:gd name="T43" fmla="*/ 16 h 26"/>
                <a:gd name="T44" fmla="*/ 20 w 58"/>
                <a:gd name="T45" fmla="*/ 19 h 26"/>
                <a:gd name="T46" fmla="*/ 28 w 58"/>
                <a:gd name="T47" fmla="*/ 14 h 26"/>
                <a:gd name="T48" fmla="*/ 28 w 58"/>
                <a:gd name="T49" fmla="*/ 16 h 26"/>
                <a:gd name="T50" fmla="*/ 46 w 58"/>
                <a:gd name="T51" fmla="*/ 0 h 26"/>
                <a:gd name="T52" fmla="*/ 42 w 58"/>
                <a:gd name="T53" fmla="*/ 8 h 26"/>
                <a:gd name="T54" fmla="*/ 44 w 58"/>
                <a:gd name="T55" fmla="*/ 5 h 26"/>
                <a:gd name="T56" fmla="*/ 42 w 58"/>
                <a:gd name="T57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26">
                  <a:moveTo>
                    <a:pt x="46" y="0"/>
                  </a:moveTo>
                  <a:cubicBezTo>
                    <a:pt x="49" y="8"/>
                    <a:pt x="42" y="10"/>
                    <a:pt x="39" y="14"/>
                  </a:cubicBezTo>
                  <a:cubicBezTo>
                    <a:pt x="44" y="16"/>
                    <a:pt x="48" y="17"/>
                    <a:pt x="51" y="14"/>
                  </a:cubicBezTo>
                  <a:cubicBezTo>
                    <a:pt x="51" y="15"/>
                    <a:pt x="52" y="14"/>
                    <a:pt x="52" y="16"/>
                  </a:cubicBezTo>
                  <a:cubicBezTo>
                    <a:pt x="54" y="16"/>
                    <a:pt x="58" y="14"/>
                    <a:pt x="58" y="17"/>
                  </a:cubicBezTo>
                  <a:cubicBezTo>
                    <a:pt x="57" y="18"/>
                    <a:pt x="55" y="18"/>
                    <a:pt x="54" y="17"/>
                  </a:cubicBezTo>
                  <a:cubicBezTo>
                    <a:pt x="52" y="18"/>
                    <a:pt x="52" y="21"/>
                    <a:pt x="50" y="22"/>
                  </a:cubicBezTo>
                  <a:cubicBezTo>
                    <a:pt x="49" y="22"/>
                    <a:pt x="49" y="21"/>
                    <a:pt x="47" y="21"/>
                  </a:cubicBezTo>
                  <a:cubicBezTo>
                    <a:pt x="48" y="20"/>
                    <a:pt x="47" y="20"/>
                    <a:pt x="48" y="19"/>
                  </a:cubicBezTo>
                  <a:cubicBezTo>
                    <a:pt x="44" y="19"/>
                    <a:pt x="37" y="17"/>
                    <a:pt x="37" y="23"/>
                  </a:cubicBezTo>
                  <a:cubicBezTo>
                    <a:pt x="36" y="23"/>
                    <a:pt x="35" y="23"/>
                    <a:pt x="34" y="23"/>
                  </a:cubicBezTo>
                  <a:cubicBezTo>
                    <a:pt x="34" y="21"/>
                    <a:pt x="34" y="20"/>
                    <a:pt x="35" y="19"/>
                  </a:cubicBezTo>
                  <a:cubicBezTo>
                    <a:pt x="32" y="18"/>
                    <a:pt x="26" y="26"/>
                    <a:pt x="22" y="22"/>
                  </a:cubicBezTo>
                  <a:cubicBezTo>
                    <a:pt x="17" y="24"/>
                    <a:pt x="12" y="19"/>
                    <a:pt x="7" y="22"/>
                  </a:cubicBezTo>
                  <a:cubicBezTo>
                    <a:pt x="5" y="20"/>
                    <a:pt x="3" y="20"/>
                    <a:pt x="1" y="19"/>
                  </a:cubicBezTo>
                  <a:cubicBezTo>
                    <a:pt x="0" y="17"/>
                    <a:pt x="2" y="16"/>
                    <a:pt x="3" y="15"/>
                  </a:cubicBezTo>
                  <a:cubicBezTo>
                    <a:pt x="6" y="17"/>
                    <a:pt x="6" y="14"/>
                    <a:pt x="9" y="15"/>
                  </a:cubicBezTo>
                  <a:cubicBezTo>
                    <a:pt x="10" y="16"/>
                    <a:pt x="9" y="17"/>
                    <a:pt x="8" y="18"/>
                  </a:cubicBezTo>
                  <a:cubicBezTo>
                    <a:pt x="11" y="18"/>
                    <a:pt x="11" y="15"/>
                    <a:pt x="14" y="15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7" y="17"/>
                    <a:pt x="18" y="14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8"/>
                    <a:pt x="21" y="18"/>
                    <a:pt x="20" y="19"/>
                  </a:cubicBezTo>
                  <a:cubicBezTo>
                    <a:pt x="24" y="19"/>
                    <a:pt x="23" y="13"/>
                    <a:pt x="28" y="14"/>
                  </a:cubicBezTo>
                  <a:cubicBezTo>
                    <a:pt x="28" y="14"/>
                    <a:pt x="28" y="15"/>
                    <a:pt x="28" y="16"/>
                  </a:cubicBezTo>
                  <a:cubicBezTo>
                    <a:pt x="40" y="18"/>
                    <a:pt x="37" y="2"/>
                    <a:pt x="46" y="0"/>
                  </a:cubicBezTo>
                  <a:close/>
                  <a:moveTo>
                    <a:pt x="42" y="8"/>
                  </a:moveTo>
                  <a:cubicBezTo>
                    <a:pt x="43" y="8"/>
                    <a:pt x="45" y="4"/>
                    <a:pt x="44" y="5"/>
                  </a:cubicBezTo>
                  <a:cubicBezTo>
                    <a:pt x="43" y="6"/>
                    <a:pt x="41" y="7"/>
                    <a:pt x="4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2" name="Freeform 477"/>
            <p:cNvSpPr>
              <a:spLocks noEditPoints="1"/>
            </p:cNvSpPr>
            <p:nvPr/>
          </p:nvSpPr>
          <p:spPr bwMode="auto">
            <a:xfrm>
              <a:off x="7430835" y="5429974"/>
              <a:ext cx="212029" cy="227735"/>
            </a:xfrm>
            <a:custGeom>
              <a:avLst/>
              <a:gdLst>
                <a:gd name="T0" fmla="*/ 1 w 34"/>
                <a:gd name="T1" fmla="*/ 35 h 37"/>
                <a:gd name="T2" fmla="*/ 4 w 34"/>
                <a:gd name="T3" fmla="*/ 20 h 37"/>
                <a:gd name="T4" fmla="*/ 20 w 34"/>
                <a:gd name="T5" fmla="*/ 0 h 37"/>
                <a:gd name="T6" fmla="*/ 28 w 34"/>
                <a:gd name="T7" fmla="*/ 2 h 37"/>
                <a:gd name="T8" fmla="*/ 20 w 34"/>
                <a:gd name="T9" fmla="*/ 25 h 37"/>
                <a:gd name="T10" fmla="*/ 10 w 34"/>
                <a:gd name="T11" fmla="*/ 31 h 37"/>
                <a:gd name="T12" fmla="*/ 1 w 34"/>
                <a:gd name="T13" fmla="*/ 35 h 37"/>
                <a:gd name="T14" fmla="*/ 18 w 34"/>
                <a:gd name="T15" fmla="*/ 9 h 37"/>
                <a:gd name="T16" fmla="*/ 20 w 34"/>
                <a:gd name="T17" fmla="*/ 9 h 37"/>
                <a:gd name="T18" fmla="*/ 21 w 34"/>
                <a:gd name="T19" fmla="*/ 6 h 37"/>
                <a:gd name="T20" fmla="*/ 18 w 34"/>
                <a:gd name="T21" fmla="*/ 9 h 37"/>
                <a:gd name="T22" fmla="*/ 11 w 34"/>
                <a:gd name="T23" fmla="*/ 13 h 37"/>
                <a:gd name="T24" fmla="*/ 17 w 34"/>
                <a:gd name="T25" fmla="*/ 5 h 37"/>
                <a:gd name="T26" fmla="*/ 11 w 34"/>
                <a:gd name="T27" fmla="*/ 13 h 37"/>
                <a:gd name="T28" fmla="*/ 18 w 34"/>
                <a:gd name="T29" fmla="*/ 18 h 37"/>
                <a:gd name="T30" fmla="*/ 21 w 34"/>
                <a:gd name="T31" fmla="*/ 14 h 37"/>
                <a:gd name="T32" fmla="*/ 18 w 34"/>
                <a:gd name="T33" fmla="*/ 18 h 37"/>
                <a:gd name="T34" fmla="*/ 9 w 34"/>
                <a:gd name="T35" fmla="*/ 21 h 37"/>
                <a:gd name="T36" fmla="*/ 10 w 34"/>
                <a:gd name="T37" fmla="*/ 21 h 37"/>
                <a:gd name="T38" fmla="*/ 10 w 34"/>
                <a:gd name="T39" fmla="*/ 17 h 37"/>
                <a:gd name="T40" fmla="*/ 9 w 34"/>
                <a:gd name="T41" fmla="*/ 21 h 37"/>
                <a:gd name="T42" fmla="*/ 7 w 34"/>
                <a:gd name="T43" fmla="*/ 22 h 37"/>
                <a:gd name="T44" fmla="*/ 6 w 34"/>
                <a:gd name="T45" fmla="*/ 27 h 37"/>
                <a:gd name="T46" fmla="*/ 12 w 34"/>
                <a:gd name="T47" fmla="*/ 23 h 37"/>
                <a:gd name="T48" fmla="*/ 7 w 34"/>
                <a:gd name="T4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7">
                  <a:moveTo>
                    <a:pt x="1" y="35"/>
                  </a:moveTo>
                  <a:cubicBezTo>
                    <a:pt x="0" y="32"/>
                    <a:pt x="2" y="26"/>
                    <a:pt x="4" y="20"/>
                  </a:cubicBezTo>
                  <a:cubicBezTo>
                    <a:pt x="7" y="10"/>
                    <a:pt x="11" y="0"/>
                    <a:pt x="20" y="0"/>
                  </a:cubicBezTo>
                  <a:cubicBezTo>
                    <a:pt x="22" y="0"/>
                    <a:pt x="26" y="1"/>
                    <a:pt x="28" y="2"/>
                  </a:cubicBezTo>
                  <a:cubicBezTo>
                    <a:pt x="34" y="7"/>
                    <a:pt x="28" y="19"/>
                    <a:pt x="20" y="25"/>
                  </a:cubicBezTo>
                  <a:cubicBezTo>
                    <a:pt x="18" y="27"/>
                    <a:pt x="14" y="28"/>
                    <a:pt x="10" y="31"/>
                  </a:cubicBezTo>
                  <a:cubicBezTo>
                    <a:pt x="7" y="33"/>
                    <a:pt x="4" y="37"/>
                    <a:pt x="1" y="35"/>
                  </a:cubicBezTo>
                  <a:close/>
                  <a:moveTo>
                    <a:pt x="18" y="9"/>
                  </a:moveTo>
                  <a:cubicBezTo>
                    <a:pt x="19" y="9"/>
                    <a:pt x="19" y="9"/>
                    <a:pt x="20" y="9"/>
                  </a:cubicBezTo>
                  <a:cubicBezTo>
                    <a:pt x="21" y="8"/>
                    <a:pt x="22" y="7"/>
                    <a:pt x="21" y="6"/>
                  </a:cubicBezTo>
                  <a:cubicBezTo>
                    <a:pt x="20" y="8"/>
                    <a:pt x="19" y="8"/>
                    <a:pt x="18" y="9"/>
                  </a:cubicBezTo>
                  <a:close/>
                  <a:moveTo>
                    <a:pt x="11" y="13"/>
                  </a:moveTo>
                  <a:cubicBezTo>
                    <a:pt x="13" y="11"/>
                    <a:pt x="17" y="8"/>
                    <a:pt x="17" y="5"/>
                  </a:cubicBezTo>
                  <a:cubicBezTo>
                    <a:pt x="14" y="7"/>
                    <a:pt x="11" y="10"/>
                    <a:pt x="11" y="13"/>
                  </a:cubicBezTo>
                  <a:close/>
                  <a:moveTo>
                    <a:pt x="18" y="18"/>
                  </a:moveTo>
                  <a:cubicBezTo>
                    <a:pt x="20" y="17"/>
                    <a:pt x="21" y="16"/>
                    <a:pt x="21" y="14"/>
                  </a:cubicBezTo>
                  <a:cubicBezTo>
                    <a:pt x="20" y="14"/>
                    <a:pt x="18" y="17"/>
                    <a:pt x="18" y="18"/>
                  </a:cubicBezTo>
                  <a:close/>
                  <a:moveTo>
                    <a:pt x="9" y="21"/>
                  </a:moveTo>
                  <a:cubicBezTo>
                    <a:pt x="9" y="21"/>
                    <a:pt x="10" y="21"/>
                    <a:pt x="10" y="21"/>
                  </a:cubicBezTo>
                  <a:cubicBezTo>
                    <a:pt x="11" y="20"/>
                    <a:pt x="11" y="18"/>
                    <a:pt x="10" y="17"/>
                  </a:cubicBezTo>
                  <a:cubicBezTo>
                    <a:pt x="9" y="18"/>
                    <a:pt x="8" y="20"/>
                    <a:pt x="9" y="21"/>
                  </a:cubicBezTo>
                  <a:close/>
                  <a:moveTo>
                    <a:pt x="7" y="22"/>
                  </a:moveTo>
                  <a:cubicBezTo>
                    <a:pt x="7" y="24"/>
                    <a:pt x="5" y="26"/>
                    <a:pt x="6" y="27"/>
                  </a:cubicBezTo>
                  <a:cubicBezTo>
                    <a:pt x="8" y="27"/>
                    <a:pt x="13" y="25"/>
                    <a:pt x="12" y="23"/>
                  </a:cubicBezTo>
                  <a:cubicBezTo>
                    <a:pt x="10" y="23"/>
                    <a:pt x="9" y="24"/>
                    <a:pt x="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3" name="Freeform 478"/>
            <p:cNvSpPr>
              <a:spLocks noEditPoints="1"/>
            </p:cNvSpPr>
            <p:nvPr/>
          </p:nvSpPr>
          <p:spPr bwMode="auto">
            <a:xfrm>
              <a:off x="7556481" y="5516355"/>
              <a:ext cx="358616" cy="222500"/>
            </a:xfrm>
            <a:custGeom>
              <a:avLst/>
              <a:gdLst>
                <a:gd name="T0" fmla="*/ 0 w 58"/>
                <a:gd name="T1" fmla="*/ 32 h 36"/>
                <a:gd name="T2" fmla="*/ 15 w 58"/>
                <a:gd name="T3" fmla="*/ 17 h 36"/>
                <a:gd name="T4" fmla="*/ 47 w 58"/>
                <a:gd name="T5" fmla="*/ 6 h 36"/>
                <a:gd name="T6" fmla="*/ 55 w 58"/>
                <a:gd name="T7" fmla="*/ 14 h 36"/>
                <a:gd name="T8" fmla="*/ 30 w 58"/>
                <a:gd name="T9" fmla="*/ 34 h 36"/>
                <a:gd name="T10" fmla="*/ 15 w 58"/>
                <a:gd name="T11" fmla="*/ 34 h 36"/>
                <a:gd name="T12" fmla="*/ 0 w 58"/>
                <a:gd name="T13" fmla="*/ 32 h 36"/>
                <a:gd name="T14" fmla="*/ 39 w 58"/>
                <a:gd name="T15" fmla="*/ 14 h 36"/>
                <a:gd name="T16" fmla="*/ 40 w 58"/>
                <a:gd name="T17" fmla="*/ 16 h 36"/>
                <a:gd name="T18" fmla="*/ 43 w 58"/>
                <a:gd name="T19" fmla="*/ 13 h 36"/>
                <a:gd name="T20" fmla="*/ 39 w 58"/>
                <a:gd name="T21" fmla="*/ 14 h 36"/>
                <a:gd name="T22" fmla="*/ 28 w 58"/>
                <a:gd name="T23" fmla="*/ 14 h 36"/>
                <a:gd name="T24" fmla="*/ 40 w 58"/>
                <a:gd name="T25" fmla="*/ 10 h 36"/>
                <a:gd name="T26" fmla="*/ 28 w 58"/>
                <a:gd name="T27" fmla="*/ 14 h 36"/>
                <a:gd name="T28" fmla="*/ 32 w 58"/>
                <a:gd name="T29" fmla="*/ 25 h 36"/>
                <a:gd name="T30" fmla="*/ 38 w 58"/>
                <a:gd name="T31" fmla="*/ 22 h 36"/>
                <a:gd name="T32" fmla="*/ 32 w 58"/>
                <a:gd name="T33" fmla="*/ 25 h 36"/>
                <a:gd name="T34" fmla="*/ 20 w 58"/>
                <a:gd name="T35" fmla="*/ 21 h 36"/>
                <a:gd name="T36" fmla="*/ 21 w 58"/>
                <a:gd name="T37" fmla="*/ 22 h 36"/>
                <a:gd name="T38" fmla="*/ 24 w 58"/>
                <a:gd name="T39" fmla="*/ 18 h 36"/>
                <a:gd name="T40" fmla="*/ 20 w 58"/>
                <a:gd name="T41" fmla="*/ 21 h 36"/>
                <a:gd name="T42" fmla="*/ 17 w 58"/>
                <a:gd name="T43" fmla="*/ 22 h 36"/>
                <a:gd name="T44" fmla="*/ 13 w 58"/>
                <a:gd name="T45" fmla="*/ 27 h 36"/>
                <a:gd name="T46" fmla="*/ 22 w 58"/>
                <a:gd name="T47" fmla="*/ 25 h 36"/>
                <a:gd name="T48" fmla="*/ 17 w 58"/>
                <a:gd name="T4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36">
                  <a:moveTo>
                    <a:pt x="0" y="32"/>
                  </a:moveTo>
                  <a:cubicBezTo>
                    <a:pt x="2" y="28"/>
                    <a:pt x="9" y="22"/>
                    <a:pt x="15" y="17"/>
                  </a:cubicBezTo>
                  <a:cubicBezTo>
                    <a:pt x="25" y="8"/>
                    <a:pt x="37" y="0"/>
                    <a:pt x="47" y="6"/>
                  </a:cubicBezTo>
                  <a:cubicBezTo>
                    <a:pt x="49" y="7"/>
                    <a:pt x="54" y="11"/>
                    <a:pt x="55" y="14"/>
                  </a:cubicBezTo>
                  <a:cubicBezTo>
                    <a:pt x="58" y="24"/>
                    <a:pt x="43" y="33"/>
                    <a:pt x="30" y="34"/>
                  </a:cubicBezTo>
                  <a:cubicBezTo>
                    <a:pt x="26" y="35"/>
                    <a:pt x="20" y="33"/>
                    <a:pt x="15" y="34"/>
                  </a:cubicBezTo>
                  <a:cubicBezTo>
                    <a:pt x="10" y="34"/>
                    <a:pt x="3" y="36"/>
                    <a:pt x="0" y="32"/>
                  </a:cubicBezTo>
                  <a:close/>
                  <a:moveTo>
                    <a:pt x="39" y="14"/>
                  </a:moveTo>
                  <a:cubicBezTo>
                    <a:pt x="39" y="15"/>
                    <a:pt x="40" y="15"/>
                    <a:pt x="40" y="16"/>
                  </a:cubicBezTo>
                  <a:cubicBezTo>
                    <a:pt x="42" y="16"/>
                    <a:pt x="44" y="15"/>
                    <a:pt x="43" y="13"/>
                  </a:cubicBezTo>
                  <a:cubicBezTo>
                    <a:pt x="41" y="14"/>
                    <a:pt x="40" y="14"/>
                    <a:pt x="39" y="14"/>
                  </a:cubicBezTo>
                  <a:close/>
                  <a:moveTo>
                    <a:pt x="28" y="14"/>
                  </a:moveTo>
                  <a:cubicBezTo>
                    <a:pt x="32" y="13"/>
                    <a:pt x="38" y="13"/>
                    <a:pt x="40" y="10"/>
                  </a:cubicBezTo>
                  <a:cubicBezTo>
                    <a:pt x="36" y="9"/>
                    <a:pt x="30" y="11"/>
                    <a:pt x="28" y="14"/>
                  </a:cubicBezTo>
                  <a:close/>
                  <a:moveTo>
                    <a:pt x="32" y="25"/>
                  </a:moveTo>
                  <a:cubicBezTo>
                    <a:pt x="34" y="25"/>
                    <a:pt x="37" y="24"/>
                    <a:pt x="38" y="22"/>
                  </a:cubicBezTo>
                  <a:cubicBezTo>
                    <a:pt x="37" y="22"/>
                    <a:pt x="32" y="23"/>
                    <a:pt x="32" y="25"/>
                  </a:cubicBezTo>
                  <a:close/>
                  <a:moveTo>
                    <a:pt x="20" y="21"/>
                  </a:moveTo>
                  <a:cubicBezTo>
                    <a:pt x="21" y="21"/>
                    <a:pt x="21" y="22"/>
                    <a:pt x="21" y="22"/>
                  </a:cubicBezTo>
                  <a:cubicBezTo>
                    <a:pt x="23" y="22"/>
                    <a:pt x="24" y="20"/>
                    <a:pt x="24" y="18"/>
                  </a:cubicBezTo>
                  <a:cubicBezTo>
                    <a:pt x="22" y="19"/>
                    <a:pt x="20" y="20"/>
                    <a:pt x="20" y="21"/>
                  </a:cubicBezTo>
                  <a:close/>
                  <a:moveTo>
                    <a:pt x="17" y="22"/>
                  </a:moveTo>
                  <a:cubicBezTo>
                    <a:pt x="15" y="23"/>
                    <a:pt x="12" y="24"/>
                    <a:pt x="13" y="27"/>
                  </a:cubicBezTo>
                  <a:cubicBezTo>
                    <a:pt x="15" y="27"/>
                    <a:pt x="21" y="29"/>
                    <a:pt x="22" y="25"/>
                  </a:cubicBezTo>
                  <a:cubicBezTo>
                    <a:pt x="20" y="25"/>
                    <a:pt x="18" y="25"/>
                    <a:pt x="17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4" name="Freeform 479"/>
            <p:cNvSpPr>
              <a:spLocks noEditPoints="1"/>
            </p:cNvSpPr>
            <p:nvPr/>
          </p:nvSpPr>
          <p:spPr bwMode="auto">
            <a:xfrm>
              <a:off x="3462505" y="5149886"/>
              <a:ext cx="502585" cy="507821"/>
            </a:xfrm>
            <a:custGeom>
              <a:avLst/>
              <a:gdLst>
                <a:gd name="T0" fmla="*/ 78 w 81"/>
                <a:gd name="T1" fmla="*/ 26 h 82"/>
                <a:gd name="T2" fmla="*/ 66 w 81"/>
                <a:gd name="T3" fmla="*/ 68 h 82"/>
                <a:gd name="T4" fmla="*/ 32 w 81"/>
                <a:gd name="T5" fmla="*/ 80 h 82"/>
                <a:gd name="T6" fmla="*/ 23 w 81"/>
                <a:gd name="T7" fmla="*/ 75 h 82"/>
                <a:gd name="T8" fmla="*/ 18 w 81"/>
                <a:gd name="T9" fmla="*/ 72 h 82"/>
                <a:gd name="T10" fmla="*/ 4 w 81"/>
                <a:gd name="T11" fmla="*/ 31 h 82"/>
                <a:gd name="T12" fmla="*/ 17 w 81"/>
                <a:gd name="T13" fmla="*/ 10 h 82"/>
                <a:gd name="T14" fmla="*/ 25 w 81"/>
                <a:gd name="T15" fmla="*/ 5 h 82"/>
                <a:gd name="T16" fmla="*/ 47 w 81"/>
                <a:gd name="T17" fmla="*/ 1 h 82"/>
                <a:gd name="T18" fmla="*/ 70 w 81"/>
                <a:gd name="T19" fmla="*/ 15 h 82"/>
                <a:gd name="T20" fmla="*/ 78 w 81"/>
                <a:gd name="T21" fmla="*/ 26 h 82"/>
                <a:gd name="T22" fmla="*/ 22 w 81"/>
                <a:gd name="T23" fmla="*/ 11 h 82"/>
                <a:gd name="T24" fmla="*/ 8 w 81"/>
                <a:gd name="T25" fmla="*/ 30 h 82"/>
                <a:gd name="T26" fmla="*/ 15 w 81"/>
                <a:gd name="T27" fmla="*/ 66 h 82"/>
                <a:gd name="T28" fmla="*/ 30 w 81"/>
                <a:gd name="T29" fmla="*/ 76 h 82"/>
                <a:gd name="T30" fmla="*/ 60 w 81"/>
                <a:gd name="T31" fmla="*/ 70 h 82"/>
                <a:gd name="T32" fmla="*/ 73 w 81"/>
                <a:gd name="T33" fmla="*/ 54 h 82"/>
                <a:gd name="T34" fmla="*/ 77 w 81"/>
                <a:gd name="T35" fmla="*/ 40 h 82"/>
                <a:gd name="T36" fmla="*/ 63 w 81"/>
                <a:gd name="T37" fmla="*/ 13 h 82"/>
                <a:gd name="T38" fmla="*/ 40 w 81"/>
                <a:gd name="T39" fmla="*/ 5 h 82"/>
                <a:gd name="T40" fmla="*/ 22 w 81"/>
                <a:gd name="T41" fmla="*/ 1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82">
                  <a:moveTo>
                    <a:pt x="78" y="26"/>
                  </a:moveTo>
                  <a:cubicBezTo>
                    <a:pt x="81" y="42"/>
                    <a:pt x="76" y="58"/>
                    <a:pt x="66" y="68"/>
                  </a:cubicBezTo>
                  <a:cubicBezTo>
                    <a:pt x="57" y="77"/>
                    <a:pt x="47" y="82"/>
                    <a:pt x="32" y="80"/>
                  </a:cubicBezTo>
                  <a:cubicBezTo>
                    <a:pt x="28" y="79"/>
                    <a:pt x="27" y="77"/>
                    <a:pt x="23" y="75"/>
                  </a:cubicBezTo>
                  <a:cubicBezTo>
                    <a:pt x="21" y="74"/>
                    <a:pt x="19" y="73"/>
                    <a:pt x="18" y="72"/>
                  </a:cubicBezTo>
                  <a:cubicBezTo>
                    <a:pt x="6" y="64"/>
                    <a:pt x="0" y="48"/>
                    <a:pt x="4" y="31"/>
                  </a:cubicBezTo>
                  <a:cubicBezTo>
                    <a:pt x="6" y="24"/>
                    <a:pt x="12" y="13"/>
                    <a:pt x="17" y="10"/>
                  </a:cubicBezTo>
                  <a:cubicBezTo>
                    <a:pt x="19" y="8"/>
                    <a:pt x="23" y="6"/>
                    <a:pt x="25" y="5"/>
                  </a:cubicBezTo>
                  <a:cubicBezTo>
                    <a:pt x="30" y="3"/>
                    <a:pt x="40" y="0"/>
                    <a:pt x="47" y="1"/>
                  </a:cubicBezTo>
                  <a:cubicBezTo>
                    <a:pt x="56" y="4"/>
                    <a:pt x="64" y="9"/>
                    <a:pt x="70" y="15"/>
                  </a:cubicBezTo>
                  <a:cubicBezTo>
                    <a:pt x="74" y="18"/>
                    <a:pt x="74" y="22"/>
                    <a:pt x="78" y="26"/>
                  </a:cubicBezTo>
                  <a:close/>
                  <a:moveTo>
                    <a:pt x="22" y="11"/>
                  </a:moveTo>
                  <a:cubicBezTo>
                    <a:pt x="17" y="15"/>
                    <a:pt x="10" y="23"/>
                    <a:pt x="8" y="30"/>
                  </a:cubicBezTo>
                  <a:cubicBezTo>
                    <a:pt x="4" y="42"/>
                    <a:pt x="7" y="58"/>
                    <a:pt x="15" y="66"/>
                  </a:cubicBezTo>
                  <a:cubicBezTo>
                    <a:pt x="18" y="69"/>
                    <a:pt x="26" y="75"/>
                    <a:pt x="30" y="76"/>
                  </a:cubicBezTo>
                  <a:cubicBezTo>
                    <a:pt x="41" y="80"/>
                    <a:pt x="54" y="75"/>
                    <a:pt x="60" y="70"/>
                  </a:cubicBezTo>
                  <a:cubicBezTo>
                    <a:pt x="66" y="66"/>
                    <a:pt x="69" y="61"/>
                    <a:pt x="73" y="54"/>
                  </a:cubicBezTo>
                  <a:cubicBezTo>
                    <a:pt x="74" y="50"/>
                    <a:pt x="76" y="44"/>
                    <a:pt x="77" y="40"/>
                  </a:cubicBezTo>
                  <a:cubicBezTo>
                    <a:pt x="78" y="29"/>
                    <a:pt x="71" y="19"/>
                    <a:pt x="63" y="13"/>
                  </a:cubicBezTo>
                  <a:cubicBezTo>
                    <a:pt x="58" y="9"/>
                    <a:pt x="47" y="4"/>
                    <a:pt x="40" y="5"/>
                  </a:cubicBezTo>
                  <a:cubicBezTo>
                    <a:pt x="33" y="6"/>
                    <a:pt x="27" y="8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5" name="Freeform 480"/>
            <p:cNvSpPr/>
            <p:nvPr/>
          </p:nvSpPr>
          <p:spPr bwMode="auto">
            <a:xfrm>
              <a:off x="3755680" y="5304327"/>
              <a:ext cx="86383" cy="86383"/>
            </a:xfrm>
            <a:custGeom>
              <a:avLst/>
              <a:gdLst>
                <a:gd name="T0" fmla="*/ 7 w 14"/>
                <a:gd name="T1" fmla="*/ 1 h 14"/>
                <a:gd name="T2" fmla="*/ 6 w 14"/>
                <a:gd name="T3" fmla="*/ 12 h 14"/>
                <a:gd name="T4" fmla="*/ 7 w 14"/>
                <a:gd name="T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7" y="1"/>
                  </a:moveTo>
                  <a:cubicBezTo>
                    <a:pt x="13" y="0"/>
                    <a:pt x="14" y="14"/>
                    <a:pt x="6" y="12"/>
                  </a:cubicBezTo>
                  <a:cubicBezTo>
                    <a:pt x="0" y="11"/>
                    <a:pt x="2" y="3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6" name="Freeform 481"/>
            <p:cNvSpPr/>
            <p:nvPr/>
          </p:nvSpPr>
          <p:spPr bwMode="auto">
            <a:xfrm>
              <a:off x="3569827" y="5304327"/>
              <a:ext cx="78529" cy="107324"/>
            </a:xfrm>
            <a:custGeom>
              <a:avLst/>
              <a:gdLst>
                <a:gd name="T0" fmla="*/ 2 w 13"/>
                <a:gd name="T1" fmla="*/ 5 h 17"/>
                <a:gd name="T2" fmla="*/ 12 w 13"/>
                <a:gd name="T3" fmla="*/ 6 h 17"/>
                <a:gd name="T4" fmla="*/ 2 w 13"/>
                <a:gd name="T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7">
                  <a:moveTo>
                    <a:pt x="2" y="5"/>
                  </a:moveTo>
                  <a:cubicBezTo>
                    <a:pt x="4" y="0"/>
                    <a:pt x="11" y="2"/>
                    <a:pt x="12" y="6"/>
                  </a:cubicBezTo>
                  <a:cubicBezTo>
                    <a:pt x="13" y="14"/>
                    <a:pt x="0" y="17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7" name="Freeform 482"/>
            <p:cNvSpPr/>
            <p:nvPr/>
          </p:nvSpPr>
          <p:spPr bwMode="auto">
            <a:xfrm>
              <a:off x="3561975" y="5453531"/>
              <a:ext cx="298410" cy="94235"/>
            </a:xfrm>
            <a:custGeom>
              <a:avLst/>
              <a:gdLst>
                <a:gd name="T0" fmla="*/ 46 w 48"/>
                <a:gd name="T1" fmla="*/ 1 h 15"/>
                <a:gd name="T2" fmla="*/ 41 w 48"/>
                <a:gd name="T3" fmla="*/ 9 h 15"/>
                <a:gd name="T4" fmla="*/ 0 w 48"/>
                <a:gd name="T5" fmla="*/ 2 h 15"/>
                <a:gd name="T6" fmla="*/ 10 w 48"/>
                <a:gd name="T7" fmla="*/ 7 h 15"/>
                <a:gd name="T8" fmla="*/ 44 w 48"/>
                <a:gd name="T9" fmla="*/ 1 h 15"/>
                <a:gd name="T10" fmla="*/ 46 w 48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5">
                  <a:moveTo>
                    <a:pt x="46" y="1"/>
                  </a:moveTo>
                  <a:cubicBezTo>
                    <a:pt x="48" y="5"/>
                    <a:pt x="42" y="6"/>
                    <a:pt x="41" y="9"/>
                  </a:cubicBezTo>
                  <a:cubicBezTo>
                    <a:pt x="29" y="15"/>
                    <a:pt x="5" y="15"/>
                    <a:pt x="0" y="2"/>
                  </a:cubicBezTo>
                  <a:cubicBezTo>
                    <a:pt x="4" y="0"/>
                    <a:pt x="6" y="6"/>
                    <a:pt x="10" y="7"/>
                  </a:cubicBezTo>
                  <a:cubicBezTo>
                    <a:pt x="22" y="12"/>
                    <a:pt x="36" y="8"/>
                    <a:pt x="44" y="1"/>
                  </a:cubicBezTo>
                  <a:cubicBezTo>
                    <a:pt x="45" y="1"/>
                    <a:pt x="45" y="1"/>
                    <a:pt x="4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8" name="Freeform 504"/>
            <p:cNvSpPr/>
            <p:nvPr/>
          </p:nvSpPr>
          <p:spPr bwMode="auto">
            <a:xfrm>
              <a:off x="2224365" y="6105322"/>
              <a:ext cx="141352" cy="162293"/>
            </a:xfrm>
            <a:custGeom>
              <a:avLst/>
              <a:gdLst>
                <a:gd name="T0" fmla="*/ 16 w 23"/>
                <a:gd name="T1" fmla="*/ 3 h 26"/>
                <a:gd name="T2" fmla="*/ 23 w 23"/>
                <a:gd name="T3" fmla="*/ 2 h 26"/>
                <a:gd name="T4" fmla="*/ 16 w 23"/>
                <a:gd name="T5" fmla="*/ 5 h 26"/>
                <a:gd name="T6" fmla="*/ 9 w 23"/>
                <a:gd name="T7" fmla="*/ 21 h 26"/>
                <a:gd name="T8" fmla="*/ 7 w 23"/>
                <a:gd name="T9" fmla="*/ 26 h 26"/>
                <a:gd name="T10" fmla="*/ 13 w 23"/>
                <a:gd name="T11" fmla="*/ 6 h 26"/>
                <a:gd name="T12" fmla="*/ 1 w 23"/>
                <a:gd name="T13" fmla="*/ 10 h 26"/>
                <a:gd name="T14" fmla="*/ 5 w 23"/>
                <a:gd name="T15" fmla="*/ 7 h 26"/>
                <a:gd name="T16" fmla="*/ 14 w 23"/>
                <a:gd name="T17" fmla="*/ 4 h 26"/>
                <a:gd name="T18" fmla="*/ 16 w 23"/>
                <a:gd name="T1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6">
                  <a:moveTo>
                    <a:pt x="16" y="3"/>
                  </a:moveTo>
                  <a:cubicBezTo>
                    <a:pt x="19" y="2"/>
                    <a:pt x="21" y="1"/>
                    <a:pt x="23" y="2"/>
                  </a:cubicBezTo>
                  <a:cubicBezTo>
                    <a:pt x="22" y="6"/>
                    <a:pt x="18" y="3"/>
                    <a:pt x="16" y="5"/>
                  </a:cubicBezTo>
                  <a:cubicBezTo>
                    <a:pt x="13" y="7"/>
                    <a:pt x="10" y="17"/>
                    <a:pt x="9" y="21"/>
                  </a:cubicBezTo>
                  <a:cubicBezTo>
                    <a:pt x="9" y="23"/>
                    <a:pt x="9" y="26"/>
                    <a:pt x="7" y="26"/>
                  </a:cubicBezTo>
                  <a:cubicBezTo>
                    <a:pt x="7" y="19"/>
                    <a:pt x="11" y="13"/>
                    <a:pt x="13" y="6"/>
                  </a:cubicBezTo>
                  <a:cubicBezTo>
                    <a:pt x="8" y="7"/>
                    <a:pt x="6" y="9"/>
                    <a:pt x="1" y="10"/>
                  </a:cubicBezTo>
                  <a:cubicBezTo>
                    <a:pt x="0" y="7"/>
                    <a:pt x="3" y="7"/>
                    <a:pt x="5" y="7"/>
                  </a:cubicBezTo>
                  <a:cubicBezTo>
                    <a:pt x="8" y="6"/>
                    <a:pt x="11" y="4"/>
                    <a:pt x="14" y="4"/>
                  </a:cubicBezTo>
                  <a:cubicBezTo>
                    <a:pt x="13" y="2"/>
                    <a:pt x="16" y="0"/>
                    <a:pt x="1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9" name="Freeform 505"/>
            <p:cNvSpPr/>
            <p:nvPr/>
          </p:nvSpPr>
          <p:spPr bwMode="auto">
            <a:xfrm>
              <a:off x="2559422" y="6141969"/>
              <a:ext cx="109941" cy="136117"/>
            </a:xfrm>
            <a:custGeom>
              <a:avLst/>
              <a:gdLst>
                <a:gd name="T0" fmla="*/ 18 w 18"/>
                <a:gd name="T1" fmla="*/ 1 h 22"/>
                <a:gd name="T2" fmla="*/ 11 w 18"/>
                <a:gd name="T3" fmla="*/ 22 h 22"/>
                <a:gd name="T4" fmla="*/ 11 w 18"/>
                <a:gd name="T5" fmla="*/ 14 h 22"/>
                <a:gd name="T6" fmla="*/ 0 w 18"/>
                <a:gd name="T7" fmla="*/ 20 h 22"/>
                <a:gd name="T8" fmla="*/ 5 w 18"/>
                <a:gd name="T9" fmla="*/ 10 h 22"/>
                <a:gd name="T10" fmla="*/ 8 w 18"/>
                <a:gd name="T11" fmla="*/ 13 h 22"/>
                <a:gd name="T12" fmla="*/ 6 w 18"/>
                <a:gd name="T13" fmla="*/ 13 h 22"/>
                <a:gd name="T14" fmla="*/ 2 w 18"/>
                <a:gd name="T15" fmla="*/ 19 h 22"/>
                <a:gd name="T16" fmla="*/ 17 w 18"/>
                <a:gd name="T17" fmla="*/ 0 h 22"/>
                <a:gd name="T18" fmla="*/ 18 w 18"/>
                <a:gd name="T19" fmla="*/ 0 h 22"/>
                <a:gd name="T20" fmla="*/ 18 w 18"/>
                <a:gd name="T21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2">
                  <a:moveTo>
                    <a:pt x="18" y="1"/>
                  </a:moveTo>
                  <a:cubicBezTo>
                    <a:pt x="15" y="7"/>
                    <a:pt x="12" y="14"/>
                    <a:pt x="11" y="22"/>
                  </a:cubicBezTo>
                  <a:cubicBezTo>
                    <a:pt x="7" y="21"/>
                    <a:pt x="11" y="16"/>
                    <a:pt x="11" y="14"/>
                  </a:cubicBezTo>
                  <a:cubicBezTo>
                    <a:pt x="9" y="15"/>
                    <a:pt x="6" y="22"/>
                    <a:pt x="0" y="20"/>
                  </a:cubicBezTo>
                  <a:cubicBezTo>
                    <a:pt x="0" y="16"/>
                    <a:pt x="3" y="13"/>
                    <a:pt x="5" y="10"/>
                  </a:cubicBezTo>
                  <a:cubicBezTo>
                    <a:pt x="7" y="10"/>
                    <a:pt x="9" y="11"/>
                    <a:pt x="8" y="13"/>
                  </a:cubicBezTo>
                  <a:cubicBezTo>
                    <a:pt x="7" y="14"/>
                    <a:pt x="7" y="13"/>
                    <a:pt x="6" y="13"/>
                  </a:cubicBezTo>
                  <a:cubicBezTo>
                    <a:pt x="3" y="14"/>
                    <a:pt x="3" y="16"/>
                    <a:pt x="2" y="19"/>
                  </a:cubicBezTo>
                  <a:cubicBezTo>
                    <a:pt x="10" y="16"/>
                    <a:pt x="13" y="7"/>
                    <a:pt x="1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1"/>
                    <a:pt x="18" y="1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0" name="Freeform 506"/>
            <p:cNvSpPr/>
            <p:nvPr/>
          </p:nvSpPr>
          <p:spPr bwMode="auto">
            <a:xfrm>
              <a:off x="2904949" y="6123645"/>
              <a:ext cx="143971" cy="149206"/>
            </a:xfrm>
            <a:custGeom>
              <a:avLst/>
              <a:gdLst>
                <a:gd name="T0" fmla="*/ 12 w 23"/>
                <a:gd name="T1" fmla="*/ 16 h 24"/>
                <a:gd name="T2" fmla="*/ 0 w 23"/>
                <a:gd name="T3" fmla="*/ 20 h 24"/>
                <a:gd name="T4" fmla="*/ 11 w 23"/>
                <a:gd name="T5" fmla="*/ 13 h 24"/>
                <a:gd name="T6" fmla="*/ 9 w 23"/>
                <a:gd name="T7" fmla="*/ 13 h 24"/>
                <a:gd name="T8" fmla="*/ 3 w 23"/>
                <a:gd name="T9" fmla="*/ 20 h 24"/>
                <a:gd name="T10" fmla="*/ 14 w 23"/>
                <a:gd name="T11" fmla="*/ 12 h 24"/>
                <a:gd name="T12" fmla="*/ 21 w 23"/>
                <a:gd name="T13" fmla="*/ 0 h 24"/>
                <a:gd name="T14" fmla="*/ 15 w 23"/>
                <a:gd name="T15" fmla="*/ 14 h 24"/>
                <a:gd name="T16" fmla="*/ 12 w 23"/>
                <a:gd name="T17" fmla="*/ 22 h 24"/>
                <a:gd name="T18" fmla="*/ 12 w 23"/>
                <a:gd name="T1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4">
                  <a:moveTo>
                    <a:pt x="12" y="16"/>
                  </a:moveTo>
                  <a:cubicBezTo>
                    <a:pt x="9" y="18"/>
                    <a:pt x="5" y="24"/>
                    <a:pt x="0" y="20"/>
                  </a:cubicBezTo>
                  <a:cubicBezTo>
                    <a:pt x="1" y="17"/>
                    <a:pt x="8" y="7"/>
                    <a:pt x="11" y="13"/>
                  </a:cubicBezTo>
                  <a:cubicBezTo>
                    <a:pt x="10" y="14"/>
                    <a:pt x="10" y="13"/>
                    <a:pt x="9" y="13"/>
                  </a:cubicBezTo>
                  <a:cubicBezTo>
                    <a:pt x="5" y="14"/>
                    <a:pt x="4" y="17"/>
                    <a:pt x="3" y="20"/>
                  </a:cubicBezTo>
                  <a:cubicBezTo>
                    <a:pt x="9" y="19"/>
                    <a:pt x="11" y="15"/>
                    <a:pt x="14" y="12"/>
                  </a:cubicBezTo>
                  <a:cubicBezTo>
                    <a:pt x="16" y="8"/>
                    <a:pt x="16" y="2"/>
                    <a:pt x="21" y="0"/>
                  </a:cubicBezTo>
                  <a:cubicBezTo>
                    <a:pt x="23" y="6"/>
                    <a:pt x="17" y="10"/>
                    <a:pt x="15" y="14"/>
                  </a:cubicBezTo>
                  <a:cubicBezTo>
                    <a:pt x="14" y="17"/>
                    <a:pt x="14" y="20"/>
                    <a:pt x="12" y="22"/>
                  </a:cubicBezTo>
                  <a:cubicBezTo>
                    <a:pt x="9" y="21"/>
                    <a:pt x="12" y="18"/>
                    <a:pt x="1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1" name="Freeform 507"/>
            <p:cNvSpPr/>
            <p:nvPr/>
          </p:nvSpPr>
          <p:spPr bwMode="auto">
            <a:xfrm>
              <a:off x="3208594" y="6136734"/>
              <a:ext cx="31412" cy="23560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4 h 4"/>
                <a:gd name="T4" fmla="*/ 1 w 5"/>
                <a:gd name="T5" fmla="*/ 4 h 4"/>
                <a:gd name="T6" fmla="*/ 5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4" y="2"/>
                    <a:pt x="4" y="3"/>
                    <a:pt x="4" y="4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0" y="1"/>
                    <a:pt x="3" y="0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2" name="Freeform 508"/>
            <p:cNvSpPr>
              <a:spLocks noEditPoints="1"/>
            </p:cNvSpPr>
            <p:nvPr/>
          </p:nvSpPr>
          <p:spPr bwMode="auto">
            <a:xfrm>
              <a:off x="2323835" y="6186468"/>
              <a:ext cx="222500" cy="86383"/>
            </a:xfrm>
            <a:custGeom>
              <a:avLst/>
              <a:gdLst>
                <a:gd name="T0" fmla="*/ 23 w 36"/>
                <a:gd name="T1" fmla="*/ 10 h 14"/>
                <a:gd name="T2" fmla="*/ 12 w 36"/>
                <a:gd name="T3" fmla="*/ 11 h 14"/>
                <a:gd name="T4" fmla="*/ 4 w 36"/>
                <a:gd name="T5" fmla="*/ 12 h 14"/>
                <a:gd name="T6" fmla="*/ 7 w 36"/>
                <a:gd name="T7" fmla="*/ 5 h 14"/>
                <a:gd name="T8" fmla="*/ 5 w 36"/>
                <a:gd name="T9" fmla="*/ 4 h 14"/>
                <a:gd name="T10" fmla="*/ 1 w 36"/>
                <a:gd name="T11" fmla="*/ 7 h 14"/>
                <a:gd name="T12" fmla="*/ 4 w 36"/>
                <a:gd name="T13" fmla="*/ 1 h 14"/>
                <a:gd name="T14" fmla="*/ 7 w 36"/>
                <a:gd name="T15" fmla="*/ 3 h 14"/>
                <a:gd name="T16" fmla="*/ 11 w 36"/>
                <a:gd name="T17" fmla="*/ 1 h 14"/>
                <a:gd name="T18" fmla="*/ 7 w 36"/>
                <a:gd name="T19" fmla="*/ 10 h 14"/>
                <a:gd name="T20" fmla="*/ 18 w 36"/>
                <a:gd name="T21" fmla="*/ 2 h 14"/>
                <a:gd name="T22" fmla="*/ 14 w 36"/>
                <a:gd name="T23" fmla="*/ 10 h 14"/>
                <a:gd name="T24" fmla="*/ 27 w 36"/>
                <a:gd name="T25" fmla="*/ 3 h 14"/>
                <a:gd name="T26" fmla="*/ 36 w 36"/>
                <a:gd name="T27" fmla="*/ 5 h 14"/>
                <a:gd name="T28" fmla="*/ 33 w 36"/>
                <a:gd name="T29" fmla="*/ 13 h 14"/>
                <a:gd name="T30" fmla="*/ 31 w 36"/>
                <a:gd name="T31" fmla="*/ 12 h 14"/>
                <a:gd name="T32" fmla="*/ 33 w 36"/>
                <a:gd name="T33" fmla="*/ 4 h 14"/>
                <a:gd name="T34" fmla="*/ 23 w 36"/>
                <a:gd name="T35" fmla="*/ 14 h 14"/>
                <a:gd name="T36" fmla="*/ 23 w 36"/>
                <a:gd name="T37" fmla="*/ 10 h 14"/>
                <a:gd name="T38" fmla="*/ 15 w 36"/>
                <a:gd name="T39" fmla="*/ 7 h 14"/>
                <a:gd name="T40" fmla="*/ 16 w 36"/>
                <a:gd name="T41" fmla="*/ 5 h 14"/>
                <a:gd name="T42" fmla="*/ 15 w 36"/>
                <a:gd name="T4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14">
                  <a:moveTo>
                    <a:pt x="23" y="10"/>
                  </a:moveTo>
                  <a:cubicBezTo>
                    <a:pt x="20" y="13"/>
                    <a:pt x="15" y="14"/>
                    <a:pt x="12" y="11"/>
                  </a:cubicBezTo>
                  <a:cubicBezTo>
                    <a:pt x="10" y="12"/>
                    <a:pt x="6" y="13"/>
                    <a:pt x="4" y="12"/>
                  </a:cubicBezTo>
                  <a:cubicBezTo>
                    <a:pt x="5" y="9"/>
                    <a:pt x="6" y="7"/>
                    <a:pt x="7" y="5"/>
                  </a:cubicBezTo>
                  <a:cubicBezTo>
                    <a:pt x="7" y="5"/>
                    <a:pt x="5" y="5"/>
                    <a:pt x="5" y="4"/>
                  </a:cubicBezTo>
                  <a:cubicBezTo>
                    <a:pt x="3" y="5"/>
                    <a:pt x="3" y="7"/>
                    <a:pt x="1" y="7"/>
                  </a:cubicBezTo>
                  <a:cubicBezTo>
                    <a:pt x="0" y="5"/>
                    <a:pt x="3" y="3"/>
                    <a:pt x="4" y="1"/>
                  </a:cubicBezTo>
                  <a:cubicBezTo>
                    <a:pt x="5" y="1"/>
                    <a:pt x="6" y="2"/>
                    <a:pt x="7" y="3"/>
                  </a:cubicBezTo>
                  <a:cubicBezTo>
                    <a:pt x="9" y="2"/>
                    <a:pt x="9" y="0"/>
                    <a:pt x="11" y="1"/>
                  </a:cubicBezTo>
                  <a:cubicBezTo>
                    <a:pt x="12" y="5"/>
                    <a:pt x="7" y="6"/>
                    <a:pt x="7" y="10"/>
                  </a:cubicBezTo>
                  <a:cubicBezTo>
                    <a:pt x="14" y="13"/>
                    <a:pt x="12" y="2"/>
                    <a:pt x="18" y="2"/>
                  </a:cubicBezTo>
                  <a:cubicBezTo>
                    <a:pt x="21" y="5"/>
                    <a:pt x="17" y="8"/>
                    <a:pt x="14" y="10"/>
                  </a:cubicBezTo>
                  <a:cubicBezTo>
                    <a:pt x="20" y="13"/>
                    <a:pt x="25" y="7"/>
                    <a:pt x="27" y="3"/>
                  </a:cubicBezTo>
                  <a:cubicBezTo>
                    <a:pt x="30" y="3"/>
                    <a:pt x="34" y="1"/>
                    <a:pt x="36" y="5"/>
                  </a:cubicBezTo>
                  <a:cubicBezTo>
                    <a:pt x="36" y="9"/>
                    <a:pt x="34" y="11"/>
                    <a:pt x="33" y="13"/>
                  </a:cubicBezTo>
                  <a:cubicBezTo>
                    <a:pt x="32" y="13"/>
                    <a:pt x="32" y="12"/>
                    <a:pt x="31" y="12"/>
                  </a:cubicBezTo>
                  <a:cubicBezTo>
                    <a:pt x="32" y="10"/>
                    <a:pt x="36" y="5"/>
                    <a:pt x="33" y="4"/>
                  </a:cubicBezTo>
                  <a:cubicBezTo>
                    <a:pt x="28" y="3"/>
                    <a:pt x="26" y="12"/>
                    <a:pt x="23" y="14"/>
                  </a:cubicBezTo>
                  <a:cubicBezTo>
                    <a:pt x="21" y="14"/>
                    <a:pt x="22" y="11"/>
                    <a:pt x="23" y="10"/>
                  </a:cubicBezTo>
                  <a:close/>
                  <a:moveTo>
                    <a:pt x="15" y="7"/>
                  </a:moveTo>
                  <a:cubicBezTo>
                    <a:pt x="16" y="7"/>
                    <a:pt x="17" y="5"/>
                    <a:pt x="16" y="5"/>
                  </a:cubicBezTo>
                  <a:cubicBezTo>
                    <a:pt x="16" y="5"/>
                    <a:pt x="15" y="6"/>
                    <a:pt x="1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3" name="Freeform 509"/>
            <p:cNvSpPr>
              <a:spLocks noEditPoints="1"/>
            </p:cNvSpPr>
            <p:nvPr/>
          </p:nvSpPr>
          <p:spPr bwMode="auto">
            <a:xfrm>
              <a:off x="3017508" y="6173381"/>
              <a:ext cx="62823" cy="94235"/>
            </a:xfrm>
            <a:custGeom>
              <a:avLst/>
              <a:gdLst>
                <a:gd name="T0" fmla="*/ 10 w 10"/>
                <a:gd name="T1" fmla="*/ 1 h 15"/>
                <a:gd name="T2" fmla="*/ 3 w 10"/>
                <a:gd name="T3" fmla="*/ 10 h 15"/>
                <a:gd name="T4" fmla="*/ 10 w 10"/>
                <a:gd name="T5" fmla="*/ 10 h 15"/>
                <a:gd name="T6" fmla="*/ 0 w 10"/>
                <a:gd name="T7" fmla="*/ 9 h 15"/>
                <a:gd name="T8" fmla="*/ 10 w 10"/>
                <a:gd name="T9" fmla="*/ 1 h 15"/>
                <a:gd name="T10" fmla="*/ 4 w 10"/>
                <a:gd name="T11" fmla="*/ 7 h 15"/>
                <a:gd name="T12" fmla="*/ 7 w 10"/>
                <a:gd name="T13" fmla="*/ 3 h 15"/>
                <a:gd name="T14" fmla="*/ 4 w 10"/>
                <a:gd name="T1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5">
                  <a:moveTo>
                    <a:pt x="10" y="1"/>
                  </a:moveTo>
                  <a:cubicBezTo>
                    <a:pt x="10" y="6"/>
                    <a:pt x="6" y="8"/>
                    <a:pt x="3" y="10"/>
                  </a:cubicBezTo>
                  <a:cubicBezTo>
                    <a:pt x="4" y="14"/>
                    <a:pt x="8" y="9"/>
                    <a:pt x="10" y="10"/>
                  </a:cubicBezTo>
                  <a:cubicBezTo>
                    <a:pt x="8" y="15"/>
                    <a:pt x="1" y="14"/>
                    <a:pt x="0" y="9"/>
                  </a:cubicBezTo>
                  <a:cubicBezTo>
                    <a:pt x="3" y="7"/>
                    <a:pt x="5" y="0"/>
                    <a:pt x="10" y="1"/>
                  </a:cubicBezTo>
                  <a:close/>
                  <a:moveTo>
                    <a:pt x="4" y="7"/>
                  </a:moveTo>
                  <a:cubicBezTo>
                    <a:pt x="5" y="6"/>
                    <a:pt x="8" y="5"/>
                    <a:pt x="7" y="3"/>
                  </a:cubicBezTo>
                  <a:cubicBezTo>
                    <a:pt x="6" y="4"/>
                    <a:pt x="4" y="6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4" name="Freeform 510"/>
            <p:cNvSpPr>
              <a:spLocks noEditPoints="1"/>
            </p:cNvSpPr>
            <p:nvPr/>
          </p:nvSpPr>
          <p:spPr bwMode="auto">
            <a:xfrm>
              <a:off x="2596069" y="6191703"/>
              <a:ext cx="149206" cy="222500"/>
            </a:xfrm>
            <a:custGeom>
              <a:avLst/>
              <a:gdLst>
                <a:gd name="T0" fmla="*/ 24 w 24"/>
                <a:gd name="T1" fmla="*/ 1 h 36"/>
                <a:gd name="T2" fmla="*/ 17 w 24"/>
                <a:gd name="T3" fmla="*/ 19 h 36"/>
                <a:gd name="T4" fmla="*/ 23 w 24"/>
                <a:gd name="T5" fmla="*/ 16 h 36"/>
                <a:gd name="T6" fmla="*/ 16 w 24"/>
                <a:gd name="T7" fmla="*/ 22 h 36"/>
                <a:gd name="T8" fmla="*/ 10 w 24"/>
                <a:gd name="T9" fmla="*/ 33 h 36"/>
                <a:gd name="T10" fmla="*/ 0 w 24"/>
                <a:gd name="T11" fmla="*/ 29 h 36"/>
                <a:gd name="T12" fmla="*/ 15 w 24"/>
                <a:gd name="T13" fmla="*/ 21 h 36"/>
                <a:gd name="T14" fmla="*/ 18 w 24"/>
                <a:gd name="T15" fmla="*/ 9 h 36"/>
                <a:gd name="T16" fmla="*/ 9 w 24"/>
                <a:gd name="T17" fmla="*/ 11 h 36"/>
                <a:gd name="T18" fmla="*/ 12 w 24"/>
                <a:gd name="T19" fmla="*/ 5 h 36"/>
                <a:gd name="T20" fmla="*/ 11 w 24"/>
                <a:gd name="T21" fmla="*/ 10 h 36"/>
                <a:gd name="T22" fmla="*/ 22 w 24"/>
                <a:gd name="T23" fmla="*/ 0 h 36"/>
                <a:gd name="T24" fmla="*/ 24 w 24"/>
                <a:gd name="T25" fmla="*/ 1 h 36"/>
                <a:gd name="T26" fmla="*/ 3 w 24"/>
                <a:gd name="T27" fmla="*/ 29 h 36"/>
                <a:gd name="T28" fmla="*/ 14 w 24"/>
                <a:gd name="T29" fmla="*/ 22 h 36"/>
                <a:gd name="T30" fmla="*/ 3 w 24"/>
                <a:gd name="T31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36">
                  <a:moveTo>
                    <a:pt x="24" y="1"/>
                  </a:moveTo>
                  <a:cubicBezTo>
                    <a:pt x="21" y="6"/>
                    <a:pt x="19" y="13"/>
                    <a:pt x="17" y="19"/>
                  </a:cubicBezTo>
                  <a:cubicBezTo>
                    <a:pt x="19" y="18"/>
                    <a:pt x="21" y="17"/>
                    <a:pt x="23" y="16"/>
                  </a:cubicBezTo>
                  <a:cubicBezTo>
                    <a:pt x="22" y="18"/>
                    <a:pt x="18" y="20"/>
                    <a:pt x="16" y="22"/>
                  </a:cubicBezTo>
                  <a:cubicBezTo>
                    <a:pt x="15" y="26"/>
                    <a:pt x="14" y="32"/>
                    <a:pt x="10" y="33"/>
                  </a:cubicBezTo>
                  <a:cubicBezTo>
                    <a:pt x="6" y="34"/>
                    <a:pt x="3" y="31"/>
                    <a:pt x="0" y="29"/>
                  </a:cubicBezTo>
                  <a:cubicBezTo>
                    <a:pt x="4" y="25"/>
                    <a:pt x="10" y="23"/>
                    <a:pt x="15" y="21"/>
                  </a:cubicBezTo>
                  <a:cubicBezTo>
                    <a:pt x="16" y="17"/>
                    <a:pt x="18" y="13"/>
                    <a:pt x="18" y="9"/>
                  </a:cubicBezTo>
                  <a:cubicBezTo>
                    <a:pt x="17" y="10"/>
                    <a:pt x="12" y="16"/>
                    <a:pt x="9" y="11"/>
                  </a:cubicBezTo>
                  <a:cubicBezTo>
                    <a:pt x="9" y="8"/>
                    <a:pt x="9" y="4"/>
                    <a:pt x="12" y="5"/>
                  </a:cubicBezTo>
                  <a:cubicBezTo>
                    <a:pt x="13" y="7"/>
                    <a:pt x="11" y="8"/>
                    <a:pt x="11" y="10"/>
                  </a:cubicBezTo>
                  <a:cubicBezTo>
                    <a:pt x="17" y="11"/>
                    <a:pt x="20" y="4"/>
                    <a:pt x="22" y="0"/>
                  </a:cubicBezTo>
                  <a:cubicBezTo>
                    <a:pt x="24" y="0"/>
                    <a:pt x="23" y="1"/>
                    <a:pt x="24" y="1"/>
                  </a:cubicBezTo>
                  <a:close/>
                  <a:moveTo>
                    <a:pt x="3" y="29"/>
                  </a:moveTo>
                  <a:cubicBezTo>
                    <a:pt x="7" y="36"/>
                    <a:pt x="15" y="27"/>
                    <a:pt x="14" y="22"/>
                  </a:cubicBezTo>
                  <a:cubicBezTo>
                    <a:pt x="11" y="25"/>
                    <a:pt x="6" y="26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5" name="Freeform 511"/>
            <p:cNvSpPr>
              <a:spLocks noEditPoints="1"/>
            </p:cNvSpPr>
            <p:nvPr/>
          </p:nvSpPr>
          <p:spPr bwMode="auto">
            <a:xfrm>
              <a:off x="3085566" y="6168146"/>
              <a:ext cx="130882" cy="104705"/>
            </a:xfrm>
            <a:custGeom>
              <a:avLst/>
              <a:gdLst>
                <a:gd name="T0" fmla="*/ 6 w 21"/>
                <a:gd name="T1" fmla="*/ 9 h 17"/>
                <a:gd name="T2" fmla="*/ 6 w 21"/>
                <a:gd name="T3" fmla="*/ 10 h 17"/>
                <a:gd name="T4" fmla="*/ 20 w 21"/>
                <a:gd name="T5" fmla="*/ 2 h 17"/>
                <a:gd name="T6" fmla="*/ 21 w 21"/>
                <a:gd name="T7" fmla="*/ 3 h 17"/>
                <a:gd name="T8" fmla="*/ 15 w 21"/>
                <a:gd name="T9" fmla="*/ 16 h 17"/>
                <a:gd name="T10" fmla="*/ 13 w 21"/>
                <a:gd name="T11" fmla="*/ 15 h 17"/>
                <a:gd name="T12" fmla="*/ 14 w 21"/>
                <a:gd name="T13" fmla="*/ 11 h 17"/>
                <a:gd name="T14" fmla="*/ 0 w 21"/>
                <a:gd name="T15" fmla="*/ 14 h 17"/>
                <a:gd name="T16" fmla="*/ 0 w 21"/>
                <a:gd name="T17" fmla="*/ 13 h 17"/>
                <a:gd name="T18" fmla="*/ 4 w 21"/>
                <a:gd name="T19" fmla="*/ 11 h 17"/>
                <a:gd name="T20" fmla="*/ 11 w 21"/>
                <a:gd name="T21" fmla="*/ 3 h 17"/>
                <a:gd name="T22" fmla="*/ 6 w 21"/>
                <a:gd name="T23" fmla="*/ 9 h 17"/>
                <a:gd name="T24" fmla="*/ 7 w 21"/>
                <a:gd name="T25" fmla="*/ 6 h 17"/>
                <a:gd name="T26" fmla="*/ 8 w 21"/>
                <a:gd name="T27" fmla="*/ 4 h 17"/>
                <a:gd name="T28" fmla="*/ 7 w 21"/>
                <a:gd name="T2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17">
                  <a:moveTo>
                    <a:pt x="6" y="9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12" y="12"/>
                    <a:pt x="17" y="5"/>
                    <a:pt x="20" y="2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18" y="7"/>
                    <a:pt x="16" y="11"/>
                    <a:pt x="15" y="16"/>
                  </a:cubicBezTo>
                  <a:cubicBezTo>
                    <a:pt x="14" y="16"/>
                    <a:pt x="14" y="15"/>
                    <a:pt x="13" y="15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0" y="11"/>
                    <a:pt x="5" y="17"/>
                    <a:pt x="0" y="14"/>
                  </a:cubicBezTo>
                  <a:cubicBezTo>
                    <a:pt x="0" y="14"/>
                    <a:pt x="1" y="14"/>
                    <a:pt x="0" y="13"/>
                  </a:cubicBezTo>
                  <a:cubicBezTo>
                    <a:pt x="2" y="12"/>
                    <a:pt x="2" y="12"/>
                    <a:pt x="4" y="11"/>
                  </a:cubicBezTo>
                  <a:cubicBezTo>
                    <a:pt x="4" y="6"/>
                    <a:pt x="6" y="0"/>
                    <a:pt x="11" y="3"/>
                  </a:cubicBezTo>
                  <a:cubicBezTo>
                    <a:pt x="11" y="6"/>
                    <a:pt x="9" y="8"/>
                    <a:pt x="6" y="9"/>
                  </a:cubicBezTo>
                  <a:close/>
                  <a:moveTo>
                    <a:pt x="7" y="6"/>
                  </a:moveTo>
                  <a:cubicBezTo>
                    <a:pt x="8" y="6"/>
                    <a:pt x="9" y="4"/>
                    <a:pt x="8" y="4"/>
                  </a:cubicBezTo>
                  <a:cubicBezTo>
                    <a:pt x="8" y="5"/>
                    <a:pt x="7" y="5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6" name="Freeform 512"/>
            <p:cNvSpPr/>
            <p:nvPr/>
          </p:nvSpPr>
          <p:spPr bwMode="auto">
            <a:xfrm>
              <a:off x="3276653" y="6186468"/>
              <a:ext cx="185853" cy="117794"/>
            </a:xfrm>
            <a:custGeom>
              <a:avLst/>
              <a:gdLst>
                <a:gd name="T0" fmla="*/ 7 w 30"/>
                <a:gd name="T1" fmla="*/ 1 h 19"/>
                <a:gd name="T2" fmla="*/ 6 w 30"/>
                <a:gd name="T3" fmla="*/ 5 h 19"/>
                <a:gd name="T4" fmla="*/ 17 w 30"/>
                <a:gd name="T5" fmla="*/ 7 h 19"/>
                <a:gd name="T6" fmla="*/ 15 w 30"/>
                <a:gd name="T7" fmla="*/ 13 h 19"/>
                <a:gd name="T8" fmla="*/ 30 w 30"/>
                <a:gd name="T9" fmla="*/ 9 h 19"/>
                <a:gd name="T10" fmla="*/ 12 w 30"/>
                <a:gd name="T11" fmla="*/ 13 h 19"/>
                <a:gd name="T12" fmla="*/ 14 w 30"/>
                <a:gd name="T13" fmla="*/ 7 h 19"/>
                <a:gd name="T14" fmla="*/ 1 w 30"/>
                <a:gd name="T15" fmla="*/ 15 h 19"/>
                <a:gd name="T16" fmla="*/ 0 w 30"/>
                <a:gd name="T17" fmla="*/ 14 h 19"/>
                <a:gd name="T18" fmla="*/ 6 w 30"/>
                <a:gd name="T19" fmla="*/ 0 h 19"/>
                <a:gd name="T20" fmla="*/ 7 w 30"/>
                <a:gd name="T21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9">
                  <a:moveTo>
                    <a:pt x="7" y="1"/>
                  </a:moveTo>
                  <a:cubicBezTo>
                    <a:pt x="8" y="3"/>
                    <a:pt x="6" y="3"/>
                    <a:pt x="6" y="5"/>
                  </a:cubicBezTo>
                  <a:cubicBezTo>
                    <a:pt x="8" y="3"/>
                    <a:pt x="15" y="4"/>
                    <a:pt x="17" y="7"/>
                  </a:cubicBezTo>
                  <a:cubicBezTo>
                    <a:pt x="17" y="9"/>
                    <a:pt x="15" y="10"/>
                    <a:pt x="15" y="13"/>
                  </a:cubicBezTo>
                  <a:cubicBezTo>
                    <a:pt x="20" y="15"/>
                    <a:pt x="26" y="10"/>
                    <a:pt x="30" y="9"/>
                  </a:cubicBezTo>
                  <a:cubicBezTo>
                    <a:pt x="29" y="11"/>
                    <a:pt x="14" y="19"/>
                    <a:pt x="12" y="13"/>
                  </a:cubicBezTo>
                  <a:cubicBezTo>
                    <a:pt x="11" y="10"/>
                    <a:pt x="14" y="10"/>
                    <a:pt x="14" y="7"/>
                  </a:cubicBezTo>
                  <a:cubicBezTo>
                    <a:pt x="7" y="3"/>
                    <a:pt x="5" y="12"/>
                    <a:pt x="1" y="15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3" y="10"/>
                    <a:pt x="3" y="4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7" name="Freeform 513"/>
            <p:cNvSpPr>
              <a:spLocks noEditPoints="1"/>
            </p:cNvSpPr>
            <p:nvPr/>
          </p:nvSpPr>
          <p:spPr bwMode="auto">
            <a:xfrm>
              <a:off x="3153625" y="6191703"/>
              <a:ext cx="136117" cy="167528"/>
            </a:xfrm>
            <a:custGeom>
              <a:avLst/>
              <a:gdLst>
                <a:gd name="T0" fmla="*/ 13 w 22"/>
                <a:gd name="T1" fmla="*/ 7 h 27"/>
                <a:gd name="T2" fmla="*/ 17 w 22"/>
                <a:gd name="T3" fmla="*/ 5 h 27"/>
                <a:gd name="T4" fmla="*/ 13 w 22"/>
                <a:gd name="T5" fmla="*/ 26 h 27"/>
                <a:gd name="T6" fmla="*/ 0 w 22"/>
                <a:gd name="T7" fmla="*/ 21 h 27"/>
                <a:gd name="T8" fmla="*/ 9 w 22"/>
                <a:gd name="T9" fmla="*/ 13 h 27"/>
                <a:gd name="T10" fmla="*/ 16 w 22"/>
                <a:gd name="T11" fmla="*/ 8 h 27"/>
                <a:gd name="T12" fmla="*/ 10 w 22"/>
                <a:gd name="T13" fmla="*/ 8 h 27"/>
                <a:gd name="T14" fmla="*/ 17 w 22"/>
                <a:gd name="T15" fmla="*/ 0 h 27"/>
                <a:gd name="T16" fmla="*/ 19 w 22"/>
                <a:gd name="T17" fmla="*/ 5 h 27"/>
                <a:gd name="T18" fmla="*/ 18 w 22"/>
                <a:gd name="T19" fmla="*/ 3 h 27"/>
                <a:gd name="T20" fmla="*/ 13 w 22"/>
                <a:gd name="T21" fmla="*/ 7 h 27"/>
                <a:gd name="T22" fmla="*/ 3 w 22"/>
                <a:gd name="T23" fmla="*/ 21 h 27"/>
                <a:gd name="T24" fmla="*/ 6 w 22"/>
                <a:gd name="T25" fmla="*/ 23 h 27"/>
                <a:gd name="T26" fmla="*/ 11 w 22"/>
                <a:gd name="T27" fmla="*/ 25 h 27"/>
                <a:gd name="T28" fmla="*/ 15 w 22"/>
                <a:gd name="T29" fmla="*/ 12 h 27"/>
                <a:gd name="T30" fmla="*/ 3 w 22"/>
                <a:gd name="T31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27">
                  <a:moveTo>
                    <a:pt x="13" y="7"/>
                  </a:moveTo>
                  <a:cubicBezTo>
                    <a:pt x="14" y="7"/>
                    <a:pt x="14" y="5"/>
                    <a:pt x="17" y="5"/>
                  </a:cubicBezTo>
                  <a:cubicBezTo>
                    <a:pt x="19" y="12"/>
                    <a:pt x="16" y="21"/>
                    <a:pt x="13" y="26"/>
                  </a:cubicBezTo>
                  <a:cubicBezTo>
                    <a:pt x="7" y="27"/>
                    <a:pt x="3" y="24"/>
                    <a:pt x="0" y="21"/>
                  </a:cubicBezTo>
                  <a:cubicBezTo>
                    <a:pt x="1" y="18"/>
                    <a:pt x="6" y="15"/>
                    <a:pt x="9" y="13"/>
                  </a:cubicBezTo>
                  <a:cubicBezTo>
                    <a:pt x="11" y="12"/>
                    <a:pt x="16" y="11"/>
                    <a:pt x="16" y="8"/>
                  </a:cubicBezTo>
                  <a:cubicBezTo>
                    <a:pt x="14" y="8"/>
                    <a:pt x="12" y="10"/>
                    <a:pt x="10" y="8"/>
                  </a:cubicBezTo>
                  <a:cubicBezTo>
                    <a:pt x="11" y="6"/>
                    <a:pt x="14" y="1"/>
                    <a:pt x="17" y="0"/>
                  </a:cubicBezTo>
                  <a:cubicBezTo>
                    <a:pt x="20" y="0"/>
                    <a:pt x="22" y="3"/>
                    <a:pt x="19" y="5"/>
                  </a:cubicBezTo>
                  <a:cubicBezTo>
                    <a:pt x="17" y="5"/>
                    <a:pt x="18" y="3"/>
                    <a:pt x="18" y="3"/>
                  </a:cubicBezTo>
                  <a:cubicBezTo>
                    <a:pt x="15" y="3"/>
                    <a:pt x="14" y="5"/>
                    <a:pt x="13" y="7"/>
                  </a:cubicBezTo>
                  <a:close/>
                  <a:moveTo>
                    <a:pt x="3" y="21"/>
                  </a:moveTo>
                  <a:cubicBezTo>
                    <a:pt x="3" y="21"/>
                    <a:pt x="5" y="23"/>
                    <a:pt x="6" y="23"/>
                  </a:cubicBezTo>
                  <a:cubicBezTo>
                    <a:pt x="8" y="24"/>
                    <a:pt x="9" y="25"/>
                    <a:pt x="11" y="25"/>
                  </a:cubicBezTo>
                  <a:cubicBezTo>
                    <a:pt x="14" y="22"/>
                    <a:pt x="16" y="16"/>
                    <a:pt x="15" y="12"/>
                  </a:cubicBezTo>
                  <a:cubicBezTo>
                    <a:pt x="13" y="14"/>
                    <a:pt x="3" y="18"/>
                    <a:pt x="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8" name="Freeform 544"/>
            <p:cNvSpPr/>
            <p:nvPr/>
          </p:nvSpPr>
          <p:spPr bwMode="auto">
            <a:xfrm>
              <a:off x="5056642" y="5055651"/>
              <a:ext cx="489498" cy="81147"/>
            </a:xfrm>
            <a:custGeom>
              <a:avLst/>
              <a:gdLst>
                <a:gd name="T0" fmla="*/ 22 w 79"/>
                <a:gd name="T1" fmla="*/ 2 h 13"/>
                <a:gd name="T2" fmla="*/ 21 w 79"/>
                <a:gd name="T3" fmla="*/ 7 h 13"/>
                <a:gd name="T4" fmla="*/ 28 w 79"/>
                <a:gd name="T5" fmla="*/ 3 h 13"/>
                <a:gd name="T6" fmla="*/ 28 w 79"/>
                <a:gd name="T7" fmla="*/ 8 h 13"/>
                <a:gd name="T8" fmla="*/ 34 w 79"/>
                <a:gd name="T9" fmla="*/ 4 h 13"/>
                <a:gd name="T10" fmla="*/ 34 w 79"/>
                <a:gd name="T11" fmla="*/ 8 h 13"/>
                <a:gd name="T12" fmla="*/ 42 w 79"/>
                <a:gd name="T13" fmla="*/ 5 h 13"/>
                <a:gd name="T14" fmla="*/ 42 w 79"/>
                <a:gd name="T15" fmla="*/ 8 h 13"/>
                <a:gd name="T16" fmla="*/ 49 w 79"/>
                <a:gd name="T17" fmla="*/ 4 h 13"/>
                <a:gd name="T18" fmla="*/ 48 w 79"/>
                <a:gd name="T19" fmla="*/ 8 h 13"/>
                <a:gd name="T20" fmla="*/ 60 w 79"/>
                <a:gd name="T21" fmla="*/ 4 h 13"/>
                <a:gd name="T22" fmla="*/ 58 w 79"/>
                <a:gd name="T23" fmla="*/ 8 h 13"/>
                <a:gd name="T24" fmla="*/ 66 w 79"/>
                <a:gd name="T25" fmla="*/ 6 h 13"/>
                <a:gd name="T26" fmla="*/ 79 w 79"/>
                <a:gd name="T27" fmla="*/ 11 h 13"/>
                <a:gd name="T28" fmla="*/ 64 w 79"/>
                <a:gd name="T29" fmla="*/ 10 h 13"/>
                <a:gd name="T30" fmla="*/ 55 w 79"/>
                <a:gd name="T31" fmla="*/ 10 h 13"/>
                <a:gd name="T32" fmla="*/ 31 w 79"/>
                <a:gd name="T33" fmla="*/ 10 h 13"/>
                <a:gd name="T34" fmla="*/ 26 w 79"/>
                <a:gd name="T35" fmla="*/ 11 h 13"/>
                <a:gd name="T36" fmla="*/ 17 w 79"/>
                <a:gd name="T37" fmla="*/ 9 h 13"/>
                <a:gd name="T38" fmla="*/ 10 w 79"/>
                <a:gd name="T39" fmla="*/ 9 h 13"/>
                <a:gd name="T40" fmla="*/ 1 w 79"/>
                <a:gd name="T41" fmla="*/ 11 h 13"/>
                <a:gd name="T42" fmla="*/ 3 w 79"/>
                <a:gd name="T43" fmla="*/ 5 h 13"/>
                <a:gd name="T44" fmla="*/ 5 w 79"/>
                <a:gd name="T45" fmla="*/ 8 h 13"/>
                <a:gd name="T46" fmla="*/ 14 w 79"/>
                <a:gd name="T47" fmla="*/ 2 h 13"/>
                <a:gd name="T48" fmla="*/ 13 w 79"/>
                <a:gd name="T49" fmla="*/ 7 h 13"/>
                <a:gd name="T50" fmla="*/ 22 w 79"/>
                <a:gd name="T5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9" h="13">
                  <a:moveTo>
                    <a:pt x="22" y="2"/>
                  </a:moveTo>
                  <a:cubicBezTo>
                    <a:pt x="23" y="5"/>
                    <a:pt x="21" y="4"/>
                    <a:pt x="21" y="7"/>
                  </a:cubicBezTo>
                  <a:cubicBezTo>
                    <a:pt x="24" y="8"/>
                    <a:pt x="25" y="3"/>
                    <a:pt x="28" y="3"/>
                  </a:cubicBezTo>
                  <a:cubicBezTo>
                    <a:pt x="29" y="5"/>
                    <a:pt x="28" y="6"/>
                    <a:pt x="28" y="8"/>
                  </a:cubicBezTo>
                  <a:cubicBezTo>
                    <a:pt x="31" y="7"/>
                    <a:pt x="31" y="4"/>
                    <a:pt x="34" y="4"/>
                  </a:cubicBezTo>
                  <a:cubicBezTo>
                    <a:pt x="35" y="5"/>
                    <a:pt x="34" y="7"/>
                    <a:pt x="34" y="8"/>
                  </a:cubicBezTo>
                  <a:cubicBezTo>
                    <a:pt x="38" y="8"/>
                    <a:pt x="38" y="5"/>
                    <a:pt x="42" y="5"/>
                  </a:cubicBezTo>
                  <a:cubicBezTo>
                    <a:pt x="43" y="6"/>
                    <a:pt x="42" y="7"/>
                    <a:pt x="42" y="8"/>
                  </a:cubicBezTo>
                  <a:cubicBezTo>
                    <a:pt x="45" y="8"/>
                    <a:pt x="45" y="4"/>
                    <a:pt x="49" y="4"/>
                  </a:cubicBezTo>
                  <a:cubicBezTo>
                    <a:pt x="50" y="5"/>
                    <a:pt x="49" y="8"/>
                    <a:pt x="48" y="8"/>
                  </a:cubicBezTo>
                  <a:cubicBezTo>
                    <a:pt x="53" y="11"/>
                    <a:pt x="55" y="3"/>
                    <a:pt x="60" y="4"/>
                  </a:cubicBezTo>
                  <a:cubicBezTo>
                    <a:pt x="60" y="7"/>
                    <a:pt x="59" y="7"/>
                    <a:pt x="58" y="8"/>
                  </a:cubicBezTo>
                  <a:cubicBezTo>
                    <a:pt x="62" y="9"/>
                    <a:pt x="63" y="6"/>
                    <a:pt x="66" y="6"/>
                  </a:cubicBezTo>
                  <a:cubicBezTo>
                    <a:pt x="66" y="12"/>
                    <a:pt x="77" y="7"/>
                    <a:pt x="79" y="11"/>
                  </a:cubicBezTo>
                  <a:cubicBezTo>
                    <a:pt x="76" y="12"/>
                    <a:pt x="65" y="13"/>
                    <a:pt x="64" y="10"/>
                  </a:cubicBezTo>
                  <a:cubicBezTo>
                    <a:pt x="61" y="10"/>
                    <a:pt x="57" y="13"/>
                    <a:pt x="55" y="10"/>
                  </a:cubicBezTo>
                  <a:cubicBezTo>
                    <a:pt x="47" y="12"/>
                    <a:pt x="37" y="12"/>
                    <a:pt x="31" y="10"/>
                  </a:cubicBezTo>
                  <a:cubicBezTo>
                    <a:pt x="29" y="10"/>
                    <a:pt x="29" y="11"/>
                    <a:pt x="26" y="11"/>
                  </a:cubicBezTo>
                  <a:cubicBezTo>
                    <a:pt x="23" y="9"/>
                    <a:pt x="20" y="11"/>
                    <a:pt x="17" y="9"/>
                  </a:cubicBezTo>
                  <a:cubicBezTo>
                    <a:pt x="16" y="10"/>
                    <a:pt x="12" y="12"/>
                    <a:pt x="10" y="9"/>
                  </a:cubicBezTo>
                  <a:cubicBezTo>
                    <a:pt x="8" y="11"/>
                    <a:pt x="5" y="13"/>
                    <a:pt x="1" y="11"/>
                  </a:cubicBezTo>
                  <a:cubicBezTo>
                    <a:pt x="0" y="8"/>
                    <a:pt x="1" y="7"/>
                    <a:pt x="3" y="5"/>
                  </a:cubicBezTo>
                  <a:cubicBezTo>
                    <a:pt x="4" y="6"/>
                    <a:pt x="6" y="6"/>
                    <a:pt x="5" y="8"/>
                  </a:cubicBezTo>
                  <a:cubicBezTo>
                    <a:pt x="9" y="7"/>
                    <a:pt x="9" y="3"/>
                    <a:pt x="14" y="2"/>
                  </a:cubicBezTo>
                  <a:cubicBezTo>
                    <a:pt x="15" y="4"/>
                    <a:pt x="13" y="6"/>
                    <a:pt x="13" y="7"/>
                  </a:cubicBezTo>
                  <a:cubicBezTo>
                    <a:pt x="18" y="8"/>
                    <a:pt x="18" y="0"/>
                    <a:pt x="2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9" name="Freeform 545"/>
            <p:cNvSpPr/>
            <p:nvPr/>
          </p:nvSpPr>
          <p:spPr bwMode="auto">
            <a:xfrm>
              <a:off x="4944085" y="5144651"/>
              <a:ext cx="492115" cy="154441"/>
            </a:xfrm>
            <a:custGeom>
              <a:avLst/>
              <a:gdLst>
                <a:gd name="T0" fmla="*/ 79 w 79"/>
                <a:gd name="T1" fmla="*/ 5 h 25"/>
                <a:gd name="T2" fmla="*/ 70 w 79"/>
                <a:gd name="T3" fmla="*/ 6 h 25"/>
                <a:gd name="T4" fmla="*/ 26 w 79"/>
                <a:gd name="T5" fmla="*/ 4 h 25"/>
                <a:gd name="T6" fmla="*/ 16 w 79"/>
                <a:gd name="T7" fmla="*/ 4 h 25"/>
                <a:gd name="T8" fmla="*/ 8 w 79"/>
                <a:gd name="T9" fmla="*/ 14 h 25"/>
                <a:gd name="T10" fmla="*/ 0 w 79"/>
                <a:gd name="T11" fmla="*/ 25 h 25"/>
                <a:gd name="T12" fmla="*/ 13 w 79"/>
                <a:gd name="T13" fmla="*/ 1 h 25"/>
                <a:gd name="T14" fmla="*/ 74 w 79"/>
                <a:gd name="T15" fmla="*/ 3 h 25"/>
                <a:gd name="T16" fmla="*/ 79 w 79"/>
                <a:gd name="T1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25">
                  <a:moveTo>
                    <a:pt x="79" y="5"/>
                  </a:moveTo>
                  <a:cubicBezTo>
                    <a:pt x="78" y="9"/>
                    <a:pt x="73" y="6"/>
                    <a:pt x="70" y="6"/>
                  </a:cubicBezTo>
                  <a:cubicBezTo>
                    <a:pt x="59" y="4"/>
                    <a:pt x="42" y="3"/>
                    <a:pt x="26" y="4"/>
                  </a:cubicBezTo>
                  <a:cubicBezTo>
                    <a:pt x="23" y="4"/>
                    <a:pt x="19" y="3"/>
                    <a:pt x="16" y="4"/>
                  </a:cubicBezTo>
                  <a:cubicBezTo>
                    <a:pt x="12" y="5"/>
                    <a:pt x="10" y="11"/>
                    <a:pt x="8" y="14"/>
                  </a:cubicBezTo>
                  <a:cubicBezTo>
                    <a:pt x="6" y="18"/>
                    <a:pt x="5" y="24"/>
                    <a:pt x="0" y="25"/>
                  </a:cubicBezTo>
                  <a:cubicBezTo>
                    <a:pt x="2" y="16"/>
                    <a:pt x="8" y="8"/>
                    <a:pt x="13" y="1"/>
                  </a:cubicBezTo>
                  <a:cubicBezTo>
                    <a:pt x="30" y="0"/>
                    <a:pt x="55" y="0"/>
                    <a:pt x="74" y="3"/>
                  </a:cubicBezTo>
                  <a:cubicBezTo>
                    <a:pt x="76" y="3"/>
                    <a:pt x="79" y="2"/>
                    <a:pt x="7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0" name="Freeform 546"/>
            <p:cNvSpPr/>
            <p:nvPr/>
          </p:nvSpPr>
          <p:spPr bwMode="auto">
            <a:xfrm>
              <a:off x="4287059" y="5231034"/>
              <a:ext cx="136117" cy="167528"/>
            </a:xfrm>
            <a:custGeom>
              <a:avLst/>
              <a:gdLst>
                <a:gd name="T0" fmla="*/ 16 w 22"/>
                <a:gd name="T1" fmla="*/ 20 h 27"/>
                <a:gd name="T2" fmla="*/ 15 w 22"/>
                <a:gd name="T3" fmla="*/ 15 h 27"/>
                <a:gd name="T4" fmla="*/ 19 w 22"/>
                <a:gd name="T5" fmla="*/ 15 h 27"/>
                <a:gd name="T6" fmla="*/ 21 w 22"/>
                <a:gd name="T7" fmla="*/ 24 h 27"/>
                <a:gd name="T8" fmla="*/ 6 w 22"/>
                <a:gd name="T9" fmla="*/ 22 h 27"/>
                <a:gd name="T10" fmla="*/ 13 w 22"/>
                <a:gd name="T11" fmla="*/ 22 h 27"/>
                <a:gd name="T12" fmla="*/ 0 w 22"/>
                <a:gd name="T13" fmla="*/ 2 h 27"/>
                <a:gd name="T14" fmla="*/ 1 w 22"/>
                <a:gd name="T15" fmla="*/ 1 h 27"/>
                <a:gd name="T16" fmla="*/ 4 w 22"/>
                <a:gd name="T17" fmla="*/ 1 h 27"/>
                <a:gd name="T18" fmla="*/ 16 w 22"/>
                <a:gd name="T19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7">
                  <a:moveTo>
                    <a:pt x="16" y="20"/>
                  </a:moveTo>
                  <a:cubicBezTo>
                    <a:pt x="16" y="18"/>
                    <a:pt x="15" y="17"/>
                    <a:pt x="15" y="15"/>
                  </a:cubicBezTo>
                  <a:cubicBezTo>
                    <a:pt x="17" y="15"/>
                    <a:pt x="17" y="14"/>
                    <a:pt x="19" y="15"/>
                  </a:cubicBezTo>
                  <a:cubicBezTo>
                    <a:pt x="22" y="17"/>
                    <a:pt x="18" y="22"/>
                    <a:pt x="21" y="24"/>
                  </a:cubicBezTo>
                  <a:cubicBezTo>
                    <a:pt x="18" y="27"/>
                    <a:pt x="8" y="26"/>
                    <a:pt x="6" y="22"/>
                  </a:cubicBezTo>
                  <a:cubicBezTo>
                    <a:pt x="7" y="21"/>
                    <a:pt x="11" y="21"/>
                    <a:pt x="13" y="22"/>
                  </a:cubicBezTo>
                  <a:cubicBezTo>
                    <a:pt x="10" y="17"/>
                    <a:pt x="3" y="9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3" y="0"/>
                    <a:pt x="3" y="2"/>
                    <a:pt x="4" y="1"/>
                  </a:cubicBezTo>
                  <a:cubicBezTo>
                    <a:pt x="7" y="8"/>
                    <a:pt x="11" y="15"/>
                    <a:pt x="1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1" name="Freeform 547"/>
            <p:cNvSpPr>
              <a:spLocks noEditPoints="1"/>
            </p:cNvSpPr>
            <p:nvPr/>
          </p:nvSpPr>
          <p:spPr bwMode="auto">
            <a:xfrm>
              <a:off x="4281823" y="5217945"/>
              <a:ext cx="929260" cy="1117730"/>
            </a:xfrm>
            <a:custGeom>
              <a:avLst/>
              <a:gdLst>
                <a:gd name="T0" fmla="*/ 28 w 150"/>
                <a:gd name="T1" fmla="*/ 102 h 180"/>
                <a:gd name="T2" fmla="*/ 17 w 150"/>
                <a:gd name="T3" fmla="*/ 103 h 180"/>
                <a:gd name="T4" fmla="*/ 9 w 150"/>
                <a:gd name="T5" fmla="*/ 48 h 180"/>
                <a:gd name="T6" fmla="*/ 22 w 150"/>
                <a:gd name="T7" fmla="*/ 31 h 180"/>
                <a:gd name="T8" fmla="*/ 49 w 150"/>
                <a:gd name="T9" fmla="*/ 7 h 180"/>
                <a:gd name="T10" fmla="*/ 132 w 150"/>
                <a:gd name="T11" fmla="*/ 40 h 180"/>
                <a:gd name="T12" fmla="*/ 139 w 150"/>
                <a:gd name="T13" fmla="*/ 120 h 180"/>
                <a:gd name="T14" fmla="*/ 135 w 150"/>
                <a:gd name="T15" fmla="*/ 129 h 180"/>
                <a:gd name="T16" fmla="*/ 131 w 150"/>
                <a:gd name="T17" fmla="*/ 138 h 180"/>
                <a:gd name="T18" fmla="*/ 130 w 150"/>
                <a:gd name="T19" fmla="*/ 160 h 180"/>
                <a:gd name="T20" fmla="*/ 100 w 150"/>
                <a:gd name="T21" fmla="*/ 180 h 180"/>
                <a:gd name="T22" fmla="*/ 72 w 150"/>
                <a:gd name="T23" fmla="*/ 173 h 180"/>
                <a:gd name="T24" fmla="*/ 24 w 150"/>
                <a:gd name="T25" fmla="*/ 169 h 180"/>
                <a:gd name="T26" fmla="*/ 24 w 150"/>
                <a:gd name="T27" fmla="*/ 123 h 180"/>
                <a:gd name="T28" fmla="*/ 28 w 150"/>
                <a:gd name="T29" fmla="*/ 102 h 180"/>
                <a:gd name="T30" fmla="*/ 35 w 150"/>
                <a:gd name="T31" fmla="*/ 21 h 180"/>
                <a:gd name="T32" fmla="*/ 29 w 150"/>
                <a:gd name="T33" fmla="*/ 28 h 180"/>
                <a:gd name="T34" fmla="*/ 12 w 150"/>
                <a:gd name="T35" fmla="*/ 50 h 180"/>
                <a:gd name="T36" fmla="*/ 18 w 150"/>
                <a:gd name="T37" fmla="*/ 99 h 180"/>
                <a:gd name="T38" fmla="*/ 29 w 150"/>
                <a:gd name="T39" fmla="*/ 99 h 180"/>
                <a:gd name="T40" fmla="*/ 33 w 150"/>
                <a:gd name="T41" fmla="*/ 108 h 180"/>
                <a:gd name="T42" fmla="*/ 24 w 150"/>
                <a:gd name="T43" fmla="*/ 128 h 180"/>
                <a:gd name="T44" fmla="*/ 28 w 150"/>
                <a:gd name="T45" fmla="*/ 167 h 180"/>
                <a:gd name="T46" fmla="*/ 76 w 150"/>
                <a:gd name="T47" fmla="*/ 170 h 180"/>
                <a:gd name="T48" fmla="*/ 99 w 150"/>
                <a:gd name="T49" fmla="*/ 176 h 180"/>
                <a:gd name="T50" fmla="*/ 128 w 150"/>
                <a:gd name="T51" fmla="*/ 159 h 180"/>
                <a:gd name="T52" fmla="*/ 127 w 150"/>
                <a:gd name="T53" fmla="*/ 147 h 180"/>
                <a:gd name="T54" fmla="*/ 134 w 150"/>
                <a:gd name="T55" fmla="*/ 124 h 180"/>
                <a:gd name="T56" fmla="*/ 142 w 150"/>
                <a:gd name="T57" fmla="*/ 96 h 180"/>
                <a:gd name="T58" fmla="*/ 126 w 150"/>
                <a:gd name="T59" fmla="*/ 36 h 180"/>
                <a:gd name="T60" fmla="*/ 86 w 150"/>
                <a:gd name="T61" fmla="*/ 11 h 180"/>
                <a:gd name="T62" fmla="*/ 57 w 150"/>
                <a:gd name="T63" fmla="*/ 8 h 180"/>
                <a:gd name="T64" fmla="*/ 35 w 150"/>
                <a:gd name="T65" fmla="*/ 21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0" h="180">
                  <a:moveTo>
                    <a:pt x="28" y="102"/>
                  </a:moveTo>
                  <a:cubicBezTo>
                    <a:pt x="24" y="102"/>
                    <a:pt x="21" y="104"/>
                    <a:pt x="17" y="103"/>
                  </a:cubicBezTo>
                  <a:cubicBezTo>
                    <a:pt x="0" y="100"/>
                    <a:pt x="3" y="62"/>
                    <a:pt x="9" y="48"/>
                  </a:cubicBezTo>
                  <a:cubicBezTo>
                    <a:pt x="12" y="43"/>
                    <a:pt x="17" y="37"/>
                    <a:pt x="22" y="31"/>
                  </a:cubicBezTo>
                  <a:cubicBezTo>
                    <a:pt x="31" y="20"/>
                    <a:pt x="38" y="14"/>
                    <a:pt x="49" y="7"/>
                  </a:cubicBezTo>
                  <a:cubicBezTo>
                    <a:pt x="84" y="0"/>
                    <a:pt x="116" y="15"/>
                    <a:pt x="132" y="40"/>
                  </a:cubicBezTo>
                  <a:cubicBezTo>
                    <a:pt x="143" y="65"/>
                    <a:pt x="150" y="94"/>
                    <a:pt x="139" y="120"/>
                  </a:cubicBezTo>
                  <a:cubicBezTo>
                    <a:pt x="138" y="123"/>
                    <a:pt x="137" y="126"/>
                    <a:pt x="135" y="129"/>
                  </a:cubicBezTo>
                  <a:cubicBezTo>
                    <a:pt x="134" y="132"/>
                    <a:pt x="132" y="134"/>
                    <a:pt x="131" y="138"/>
                  </a:cubicBezTo>
                  <a:cubicBezTo>
                    <a:pt x="129" y="144"/>
                    <a:pt x="132" y="153"/>
                    <a:pt x="130" y="160"/>
                  </a:cubicBezTo>
                  <a:cubicBezTo>
                    <a:pt x="128" y="172"/>
                    <a:pt x="113" y="179"/>
                    <a:pt x="100" y="180"/>
                  </a:cubicBezTo>
                  <a:cubicBezTo>
                    <a:pt x="91" y="180"/>
                    <a:pt x="83" y="174"/>
                    <a:pt x="72" y="173"/>
                  </a:cubicBezTo>
                  <a:cubicBezTo>
                    <a:pt x="59" y="172"/>
                    <a:pt x="36" y="180"/>
                    <a:pt x="24" y="169"/>
                  </a:cubicBezTo>
                  <a:cubicBezTo>
                    <a:pt x="13" y="158"/>
                    <a:pt x="17" y="136"/>
                    <a:pt x="24" y="123"/>
                  </a:cubicBezTo>
                  <a:cubicBezTo>
                    <a:pt x="27" y="116"/>
                    <a:pt x="31" y="109"/>
                    <a:pt x="28" y="102"/>
                  </a:cubicBezTo>
                  <a:close/>
                  <a:moveTo>
                    <a:pt x="35" y="21"/>
                  </a:moveTo>
                  <a:cubicBezTo>
                    <a:pt x="33" y="23"/>
                    <a:pt x="31" y="25"/>
                    <a:pt x="29" y="28"/>
                  </a:cubicBezTo>
                  <a:cubicBezTo>
                    <a:pt x="23" y="34"/>
                    <a:pt x="15" y="44"/>
                    <a:pt x="12" y="50"/>
                  </a:cubicBezTo>
                  <a:cubicBezTo>
                    <a:pt x="6" y="61"/>
                    <a:pt x="3" y="96"/>
                    <a:pt x="18" y="99"/>
                  </a:cubicBezTo>
                  <a:cubicBezTo>
                    <a:pt x="21" y="100"/>
                    <a:pt x="25" y="97"/>
                    <a:pt x="29" y="99"/>
                  </a:cubicBezTo>
                  <a:cubicBezTo>
                    <a:pt x="32" y="100"/>
                    <a:pt x="33" y="105"/>
                    <a:pt x="33" y="108"/>
                  </a:cubicBezTo>
                  <a:cubicBezTo>
                    <a:pt x="32" y="116"/>
                    <a:pt x="27" y="122"/>
                    <a:pt x="24" y="128"/>
                  </a:cubicBezTo>
                  <a:cubicBezTo>
                    <a:pt x="19" y="142"/>
                    <a:pt x="18" y="160"/>
                    <a:pt x="28" y="167"/>
                  </a:cubicBezTo>
                  <a:cubicBezTo>
                    <a:pt x="39" y="176"/>
                    <a:pt x="60" y="168"/>
                    <a:pt x="76" y="170"/>
                  </a:cubicBezTo>
                  <a:cubicBezTo>
                    <a:pt x="82" y="171"/>
                    <a:pt x="92" y="176"/>
                    <a:pt x="99" y="176"/>
                  </a:cubicBezTo>
                  <a:cubicBezTo>
                    <a:pt x="109" y="176"/>
                    <a:pt x="125" y="170"/>
                    <a:pt x="128" y="159"/>
                  </a:cubicBezTo>
                  <a:cubicBezTo>
                    <a:pt x="129" y="156"/>
                    <a:pt x="127" y="152"/>
                    <a:pt x="127" y="147"/>
                  </a:cubicBezTo>
                  <a:cubicBezTo>
                    <a:pt x="127" y="138"/>
                    <a:pt x="131" y="131"/>
                    <a:pt x="134" y="124"/>
                  </a:cubicBezTo>
                  <a:cubicBezTo>
                    <a:pt x="138" y="116"/>
                    <a:pt x="142" y="106"/>
                    <a:pt x="142" y="96"/>
                  </a:cubicBezTo>
                  <a:cubicBezTo>
                    <a:pt x="144" y="76"/>
                    <a:pt x="134" y="48"/>
                    <a:pt x="126" y="36"/>
                  </a:cubicBezTo>
                  <a:cubicBezTo>
                    <a:pt x="116" y="23"/>
                    <a:pt x="103" y="14"/>
                    <a:pt x="86" y="11"/>
                  </a:cubicBezTo>
                  <a:cubicBezTo>
                    <a:pt x="78" y="9"/>
                    <a:pt x="65" y="7"/>
                    <a:pt x="57" y="8"/>
                  </a:cubicBezTo>
                  <a:cubicBezTo>
                    <a:pt x="50" y="10"/>
                    <a:pt x="40" y="16"/>
                    <a:pt x="3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2" name="Freeform 548"/>
            <p:cNvSpPr/>
            <p:nvPr/>
          </p:nvSpPr>
          <p:spPr bwMode="auto">
            <a:xfrm>
              <a:off x="4671851" y="5280768"/>
              <a:ext cx="26176" cy="31412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5 h 5"/>
                <a:gd name="T4" fmla="*/ 0 w 4"/>
                <a:gd name="T5" fmla="*/ 4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3" y="1"/>
                    <a:pt x="4" y="3"/>
                    <a:pt x="3" y="5"/>
                  </a:cubicBezTo>
                  <a:cubicBezTo>
                    <a:pt x="2" y="5"/>
                    <a:pt x="1" y="4"/>
                    <a:pt x="0" y="4"/>
                  </a:cubicBezTo>
                  <a:cubicBezTo>
                    <a:pt x="0" y="3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3" name="Freeform 549"/>
            <p:cNvSpPr/>
            <p:nvPr/>
          </p:nvSpPr>
          <p:spPr bwMode="auto">
            <a:xfrm>
              <a:off x="4752997" y="5293857"/>
              <a:ext cx="23560" cy="23560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1 h 4"/>
                <a:gd name="T4" fmla="*/ 1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0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4" name="Freeform 550"/>
            <p:cNvSpPr/>
            <p:nvPr/>
          </p:nvSpPr>
          <p:spPr bwMode="auto">
            <a:xfrm>
              <a:off x="4815820" y="5293857"/>
              <a:ext cx="36647" cy="36647"/>
            </a:xfrm>
            <a:custGeom>
              <a:avLst/>
              <a:gdLst>
                <a:gd name="T0" fmla="*/ 5 w 6"/>
                <a:gd name="T1" fmla="*/ 1 h 6"/>
                <a:gd name="T2" fmla="*/ 3 w 6"/>
                <a:gd name="T3" fmla="*/ 6 h 6"/>
                <a:gd name="T4" fmla="*/ 5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3"/>
                    <a:pt x="5" y="5"/>
                    <a:pt x="3" y="6"/>
                  </a:cubicBezTo>
                  <a:cubicBezTo>
                    <a:pt x="0" y="5"/>
                    <a:pt x="0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5" name="Freeform 551"/>
            <p:cNvSpPr/>
            <p:nvPr/>
          </p:nvSpPr>
          <p:spPr bwMode="auto">
            <a:xfrm>
              <a:off x="4708498" y="5335739"/>
              <a:ext cx="31412" cy="31412"/>
            </a:xfrm>
            <a:custGeom>
              <a:avLst/>
              <a:gdLst>
                <a:gd name="T0" fmla="*/ 5 w 5"/>
                <a:gd name="T1" fmla="*/ 1 h 5"/>
                <a:gd name="T2" fmla="*/ 3 w 5"/>
                <a:gd name="T3" fmla="*/ 5 h 5"/>
                <a:gd name="T4" fmla="*/ 0 w 5"/>
                <a:gd name="T5" fmla="*/ 1 h 5"/>
                <a:gd name="T6" fmla="*/ 5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4" y="3"/>
                    <a:pt x="4" y="4"/>
                    <a:pt x="3" y="5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2" y="0"/>
                    <a:pt x="4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6" name="Freeform 552"/>
            <p:cNvSpPr/>
            <p:nvPr/>
          </p:nvSpPr>
          <p:spPr bwMode="auto">
            <a:xfrm>
              <a:off x="4326324" y="5340974"/>
              <a:ext cx="240822" cy="384793"/>
            </a:xfrm>
            <a:custGeom>
              <a:avLst/>
              <a:gdLst>
                <a:gd name="T0" fmla="*/ 37 w 39"/>
                <a:gd name="T1" fmla="*/ 0 h 62"/>
                <a:gd name="T2" fmla="*/ 25 w 39"/>
                <a:gd name="T3" fmla="*/ 12 h 62"/>
                <a:gd name="T4" fmla="*/ 20 w 39"/>
                <a:gd name="T5" fmla="*/ 21 h 62"/>
                <a:gd name="T6" fmla="*/ 4 w 39"/>
                <a:gd name="T7" fmla="*/ 62 h 62"/>
                <a:gd name="T8" fmla="*/ 3 w 39"/>
                <a:gd name="T9" fmla="*/ 47 h 62"/>
                <a:gd name="T10" fmla="*/ 13 w 39"/>
                <a:gd name="T11" fmla="*/ 20 h 62"/>
                <a:gd name="T12" fmla="*/ 17 w 39"/>
                <a:gd name="T13" fmla="*/ 18 h 62"/>
                <a:gd name="T14" fmla="*/ 35 w 39"/>
                <a:gd name="T15" fmla="*/ 0 h 62"/>
                <a:gd name="T16" fmla="*/ 37 w 39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62">
                  <a:moveTo>
                    <a:pt x="37" y="0"/>
                  </a:moveTo>
                  <a:cubicBezTo>
                    <a:pt x="39" y="7"/>
                    <a:pt x="29" y="8"/>
                    <a:pt x="25" y="12"/>
                  </a:cubicBezTo>
                  <a:cubicBezTo>
                    <a:pt x="22" y="14"/>
                    <a:pt x="22" y="18"/>
                    <a:pt x="20" y="21"/>
                  </a:cubicBezTo>
                  <a:cubicBezTo>
                    <a:pt x="7" y="26"/>
                    <a:pt x="8" y="47"/>
                    <a:pt x="4" y="62"/>
                  </a:cubicBezTo>
                  <a:cubicBezTo>
                    <a:pt x="0" y="61"/>
                    <a:pt x="2" y="53"/>
                    <a:pt x="3" y="47"/>
                  </a:cubicBezTo>
                  <a:cubicBezTo>
                    <a:pt x="5" y="37"/>
                    <a:pt x="8" y="26"/>
                    <a:pt x="13" y="20"/>
                  </a:cubicBezTo>
                  <a:cubicBezTo>
                    <a:pt x="15" y="20"/>
                    <a:pt x="15" y="18"/>
                    <a:pt x="17" y="18"/>
                  </a:cubicBezTo>
                  <a:cubicBezTo>
                    <a:pt x="20" y="8"/>
                    <a:pt x="30" y="7"/>
                    <a:pt x="35" y="0"/>
                  </a:cubicBezTo>
                  <a:cubicBezTo>
                    <a:pt x="36" y="0"/>
                    <a:pt x="36" y="0"/>
                    <a:pt x="3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7" name="Freeform 553"/>
            <p:cNvSpPr/>
            <p:nvPr/>
          </p:nvSpPr>
          <p:spPr bwMode="auto">
            <a:xfrm>
              <a:off x="4771321" y="5340974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2 h 4"/>
                <a:gd name="T4" fmla="*/ 2 w 4"/>
                <a:gd name="T5" fmla="*/ 4 h 4"/>
                <a:gd name="T6" fmla="*/ 0 w 4"/>
                <a:gd name="T7" fmla="*/ 2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1"/>
                    <a:pt x="4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8" name="Freeform 554"/>
            <p:cNvSpPr>
              <a:spLocks noEditPoints="1"/>
            </p:cNvSpPr>
            <p:nvPr/>
          </p:nvSpPr>
          <p:spPr bwMode="auto">
            <a:xfrm>
              <a:off x="4797497" y="5335739"/>
              <a:ext cx="146587" cy="149206"/>
            </a:xfrm>
            <a:custGeom>
              <a:avLst/>
              <a:gdLst>
                <a:gd name="T0" fmla="*/ 18 w 24"/>
                <a:gd name="T1" fmla="*/ 2 h 24"/>
                <a:gd name="T2" fmla="*/ 23 w 24"/>
                <a:gd name="T3" fmla="*/ 15 h 24"/>
                <a:gd name="T4" fmla="*/ 3 w 24"/>
                <a:gd name="T5" fmla="*/ 15 h 24"/>
                <a:gd name="T6" fmla="*/ 18 w 24"/>
                <a:gd name="T7" fmla="*/ 2 h 24"/>
                <a:gd name="T8" fmla="*/ 17 w 24"/>
                <a:gd name="T9" fmla="*/ 17 h 24"/>
                <a:gd name="T10" fmla="*/ 11 w 24"/>
                <a:gd name="T11" fmla="*/ 6 h 24"/>
                <a:gd name="T12" fmla="*/ 17 w 24"/>
                <a:gd name="T13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4">
                  <a:moveTo>
                    <a:pt x="18" y="2"/>
                  </a:moveTo>
                  <a:cubicBezTo>
                    <a:pt x="23" y="5"/>
                    <a:pt x="24" y="10"/>
                    <a:pt x="23" y="15"/>
                  </a:cubicBezTo>
                  <a:cubicBezTo>
                    <a:pt x="20" y="24"/>
                    <a:pt x="4" y="22"/>
                    <a:pt x="3" y="15"/>
                  </a:cubicBezTo>
                  <a:cubicBezTo>
                    <a:pt x="1" y="6"/>
                    <a:pt x="7" y="0"/>
                    <a:pt x="18" y="2"/>
                  </a:cubicBezTo>
                  <a:close/>
                  <a:moveTo>
                    <a:pt x="17" y="17"/>
                  </a:moveTo>
                  <a:cubicBezTo>
                    <a:pt x="22" y="13"/>
                    <a:pt x="18" y="4"/>
                    <a:pt x="11" y="6"/>
                  </a:cubicBezTo>
                  <a:cubicBezTo>
                    <a:pt x="0" y="10"/>
                    <a:pt x="11" y="22"/>
                    <a:pt x="1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9" name="Freeform 555"/>
            <p:cNvSpPr>
              <a:spLocks noEditPoints="1"/>
            </p:cNvSpPr>
            <p:nvPr/>
          </p:nvSpPr>
          <p:spPr bwMode="auto">
            <a:xfrm>
              <a:off x="4535734" y="5367150"/>
              <a:ext cx="94235" cy="104705"/>
            </a:xfrm>
            <a:custGeom>
              <a:avLst/>
              <a:gdLst>
                <a:gd name="T0" fmla="*/ 15 w 15"/>
                <a:gd name="T1" fmla="*/ 4 h 17"/>
                <a:gd name="T2" fmla="*/ 0 w 15"/>
                <a:gd name="T3" fmla="*/ 11 h 17"/>
                <a:gd name="T4" fmla="*/ 15 w 15"/>
                <a:gd name="T5" fmla="*/ 4 h 17"/>
                <a:gd name="T6" fmla="*/ 5 w 15"/>
                <a:gd name="T7" fmla="*/ 10 h 17"/>
                <a:gd name="T8" fmla="*/ 11 w 15"/>
                <a:gd name="T9" fmla="*/ 6 h 17"/>
                <a:gd name="T10" fmla="*/ 5 w 15"/>
                <a:gd name="T11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15" y="4"/>
                  </a:moveTo>
                  <a:cubicBezTo>
                    <a:pt x="15" y="12"/>
                    <a:pt x="5" y="17"/>
                    <a:pt x="0" y="11"/>
                  </a:cubicBezTo>
                  <a:cubicBezTo>
                    <a:pt x="2" y="5"/>
                    <a:pt x="9" y="0"/>
                    <a:pt x="15" y="4"/>
                  </a:cubicBezTo>
                  <a:close/>
                  <a:moveTo>
                    <a:pt x="5" y="10"/>
                  </a:moveTo>
                  <a:cubicBezTo>
                    <a:pt x="7" y="11"/>
                    <a:pt x="10" y="9"/>
                    <a:pt x="11" y="6"/>
                  </a:cubicBezTo>
                  <a:cubicBezTo>
                    <a:pt x="8" y="7"/>
                    <a:pt x="6" y="8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0" name="Freeform 556"/>
            <p:cNvSpPr/>
            <p:nvPr/>
          </p:nvSpPr>
          <p:spPr bwMode="auto">
            <a:xfrm>
              <a:off x="4376058" y="5453531"/>
              <a:ext cx="117794" cy="143971"/>
            </a:xfrm>
            <a:custGeom>
              <a:avLst/>
              <a:gdLst>
                <a:gd name="T0" fmla="*/ 19 w 19"/>
                <a:gd name="T1" fmla="*/ 2 h 23"/>
                <a:gd name="T2" fmla="*/ 5 w 19"/>
                <a:gd name="T3" fmla="*/ 23 h 23"/>
                <a:gd name="T4" fmla="*/ 8 w 19"/>
                <a:gd name="T5" fmla="*/ 11 h 23"/>
                <a:gd name="T6" fmla="*/ 17 w 19"/>
                <a:gd name="T7" fmla="*/ 0 h 23"/>
                <a:gd name="T8" fmla="*/ 19 w 19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19" y="2"/>
                  </a:moveTo>
                  <a:cubicBezTo>
                    <a:pt x="16" y="10"/>
                    <a:pt x="9" y="15"/>
                    <a:pt x="5" y="23"/>
                  </a:cubicBezTo>
                  <a:cubicBezTo>
                    <a:pt x="0" y="21"/>
                    <a:pt x="7" y="15"/>
                    <a:pt x="8" y="11"/>
                  </a:cubicBezTo>
                  <a:cubicBezTo>
                    <a:pt x="12" y="9"/>
                    <a:pt x="13" y="3"/>
                    <a:pt x="17" y="0"/>
                  </a:cubicBezTo>
                  <a:cubicBezTo>
                    <a:pt x="18" y="0"/>
                    <a:pt x="18" y="2"/>
                    <a:pt x="1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1" name="Freeform 557"/>
            <p:cNvSpPr/>
            <p:nvPr/>
          </p:nvSpPr>
          <p:spPr bwMode="auto">
            <a:xfrm>
              <a:off x="4101207" y="5466620"/>
              <a:ext cx="204175" cy="136117"/>
            </a:xfrm>
            <a:custGeom>
              <a:avLst/>
              <a:gdLst>
                <a:gd name="T0" fmla="*/ 28 w 33"/>
                <a:gd name="T1" fmla="*/ 12 h 22"/>
                <a:gd name="T2" fmla="*/ 25 w 33"/>
                <a:gd name="T3" fmla="*/ 7 h 22"/>
                <a:gd name="T4" fmla="*/ 29 w 33"/>
                <a:gd name="T5" fmla="*/ 6 h 22"/>
                <a:gd name="T6" fmla="*/ 33 w 33"/>
                <a:gd name="T7" fmla="*/ 15 h 22"/>
                <a:gd name="T8" fmla="*/ 17 w 33"/>
                <a:gd name="T9" fmla="*/ 16 h 22"/>
                <a:gd name="T10" fmla="*/ 18 w 33"/>
                <a:gd name="T11" fmla="*/ 15 h 22"/>
                <a:gd name="T12" fmla="*/ 24 w 33"/>
                <a:gd name="T13" fmla="*/ 14 h 22"/>
                <a:gd name="T14" fmla="*/ 0 w 33"/>
                <a:gd name="T15" fmla="*/ 2 h 22"/>
                <a:gd name="T16" fmla="*/ 2 w 33"/>
                <a:gd name="T17" fmla="*/ 0 h 22"/>
                <a:gd name="T18" fmla="*/ 28 w 33"/>
                <a:gd name="T1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2">
                  <a:moveTo>
                    <a:pt x="28" y="12"/>
                  </a:moveTo>
                  <a:cubicBezTo>
                    <a:pt x="27" y="10"/>
                    <a:pt x="25" y="9"/>
                    <a:pt x="25" y="7"/>
                  </a:cubicBezTo>
                  <a:cubicBezTo>
                    <a:pt x="26" y="6"/>
                    <a:pt x="28" y="6"/>
                    <a:pt x="29" y="6"/>
                  </a:cubicBezTo>
                  <a:cubicBezTo>
                    <a:pt x="29" y="10"/>
                    <a:pt x="33" y="11"/>
                    <a:pt x="33" y="15"/>
                  </a:cubicBezTo>
                  <a:cubicBezTo>
                    <a:pt x="29" y="16"/>
                    <a:pt x="19" y="22"/>
                    <a:pt x="17" y="16"/>
                  </a:cubicBezTo>
                  <a:cubicBezTo>
                    <a:pt x="18" y="16"/>
                    <a:pt x="18" y="15"/>
                    <a:pt x="18" y="15"/>
                  </a:cubicBezTo>
                  <a:cubicBezTo>
                    <a:pt x="20" y="15"/>
                    <a:pt x="22" y="14"/>
                    <a:pt x="24" y="14"/>
                  </a:cubicBezTo>
                  <a:cubicBezTo>
                    <a:pt x="17" y="9"/>
                    <a:pt x="4" y="8"/>
                    <a:pt x="0" y="2"/>
                  </a:cubicBezTo>
                  <a:cubicBezTo>
                    <a:pt x="0" y="0"/>
                    <a:pt x="2" y="1"/>
                    <a:pt x="2" y="0"/>
                  </a:cubicBezTo>
                  <a:cubicBezTo>
                    <a:pt x="9" y="5"/>
                    <a:pt x="19" y="8"/>
                    <a:pt x="2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2" name="Freeform 558"/>
            <p:cNvSpPr/>
            <p:nvPr/>
          </p:nvSpPr>
          <p:spPr bwMode="auto">
            <a:xfrm>
              <a:off x="4671851" y="5471856"/>
              <a:ext cx="149206" cy="75912"/>
            </a:xfrm>
            <a:custGeom>
              <a:avLst/>
              <a:gdLst>
                <a:gd name="T0" fmla="*/ 9 w 24"/>
                <a:gd name="T1" fmla="*/ 0 h 12"/>
                <a:gd name="T2" fmla="*/ 17 w 24"/>
                <a:gd name="T3" fmla="*/ 1 h 12"/>
                <a:gd name="T4" fmla="*/ 12 w 24"/>
                <a:gd name="T5" fmla="*/ 5 h 12"/>
                <a:gd name="T6" fmla="*/ 23 w 24"/>
                <a:gd name="T7" fmla="*/ 4 h 12"/>
                <a:gd name="T8" fmla="*/ 24 w 24"/>
                <a:gd name="T9" fmla="*/ 6 h 12"/>
                <a:gd name="T10" fmla="*/ 0 w 24"/>
                <a:gd name="T11" fmla="*/ 10 h 12"/>
                <a:gd name="T12" fmla="*/ 0 w 24"/>
                <a:gd name="T13" fmla="*/ 7 h 12"/>
                <a:gd name="T14" fmla="*/ 11 w 24"/>
                <a:gd name="T15" fmla="*/ 5 h 12"/>
                <a:gd name="T16" fmla="*/ 9 w 24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2">
                  <a:moveTo>
                    <a:pt x="9" y="0"/>
                  </a:moveTo>
                  <a:cubicBezTo>
                    <a:pt x="12" y="0"/>
                    <a:pt x="15" y="0"/>
                    <a:pt x="17" y="1"/>
                  </a:cubicBezTo>
                  <a:cubicBezTo>
                    <a:pt x="17" y="5"/>
                    <a:pt x="14" y="4"/>
                    <a:pt x="12" y="5"/>
                  </a:cubicBezTo>
                  <a:cubicBezTo>
                    <a:pt x="16" y="6"/>
                    <a:pt x="19" y="5"/>
                    <a:pt x="23" y="4"/>
                  </a:cubicBezTo>
                  <a:cubicBezTo>
                    <a:pt x="24" y="4"/>
                    <a:pt x="23" y="6"/>
                    <a:pt x="24" y="6"/>
                  </a:cubicBezTo>
                  <a:cubicBezTo>
                    <a:pt x="19" y="12"/>
                    <a:pt x="9" y="9"/>
                    <a:pt x="0" y="10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2" y="4"/>
                    <a:pt x="8" y="7"/>
                    <a:pt x="11" y="5"/>
                  </a:cubicBezTo>
                  <a:cubicBezTo>
                    <a:pt x="9" y="4"/>
                    <a:pt x="9" y="3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3" name="Freeform 559"/>
            <p:cNvSpPr>
              <a:spLocks noEditPoints="1"/>
            </p:cNvSpPr>
            <p:nvPr/>
          </p:nvSpPr>
          <p:spPr bwMode="auto">
            <a:xfrm>
              <a:off x="4454587" y="5471856"/>
              <a:ext cx="185853" cy="280087"/>
            </a:xfrm>
            <a:custGeom>
              <a:avLst/>
              <a:gdLst>
                <a:gd name="T0" fmla="*/ 30 w 30"/>
                <a:gd name="T1" fmla="*/ 6 h 45"/>
                <a:gd name="T2" fmla="*/ 25 w 30"/>
                <a:gd name="T3" fmla="*/ 18 h 45"/>
                <a:gd name="T4" fmla="*/ 3 w 30"/>
                <a:gd name="T5" fmla="*/ 45 h 45"/>
                <a:gd name="T6" fmla="*/ 0 w 30"/>
                <a:gd name="T7" fmla="*/ 41 h 45"/>
                <a:gd name="T8" fmla="*/ 21 w 30"/>
                <a:gd name="T9" fmla="*/ 2 h 45"/>
                <a:gd name="T10" fmla="*/ 30 w 30"/>
                <a:gd name="T11" fmla="*/ 6 h 45"/>
                <a:gd name="T12" fmla="*/ 24 w 30"/>
                <a:gd name="T13" fmla="*/ 6 h 45"/>
                <a:gd name="T14" fmla="*/ 4 w 30"/>
                <a:gd name="T15" fmla="*/ 41 h 45"/>
                <a:gd name="T16" fmla="*/ 8 w 30"/>
                <a:gd name="T17" fmla="*/ 41 h 45"/>
                <a:gd name="T18" fmla="*/ 7 w 30"/>
                <a:gd name="T19" fmla="*/ 34 h 45"/>
                <a:gd name="T20" fmla="*/ 11 w 30"/>
                <a:gd name="T21" fmla="*/ 36 h 45"/>
                <a:gd name="T22" fmla="*/ 8 w 30"/>
                <a:gd name="T23" fmla="*/ 27 h 45"/>
                <a:gd name="T24" fmla="*/ 11 w 30"/>
                <a:gd name="T25" fmla="*/ 25 h 45"/>
                <a:gd name="T26" fmla="*/ 13 w 30"/>
                <a:gd name="T27" fmla="*/ 29 h 45"/>
                <a:gd name="T28" fmla="*/ 11 w 30"/>
                <a:gd name="T29" fmla="*/ 22 h 45"/>
                <a:gd name="T30" fmla="*/ 13 w 30"/>
                <a:gd name="T31" fmla="*/ 20 h 45"/>
                <a:gd name="T32" fmla="*/ 16 w 30"/>
                <a:gd name="T33" fmla="*/ 23 h 45"/>
                <a:gd name="T34" fmla="*/ 15 w 30"/>
                <a:gd name="T35" fmla="*/ 16 h 45"/>
                <a:gd name="T36" fmla="*/ 20 w 30"/>
                <a:gd name="T37" fmla="*/ 17 h 45"/>
                <a:gd name="T38" fmla="*/ 21 w 30"/>
                <a:gd name="T39" fmla="*/ 10 h 45"/>
                <a:gd name="T40" fmla="*/ 23 w 30"/>
                <a:gd name="T41" fmla="*/ 10 h 45"/>
                <a:gd name="T42" fmla="*/ 24 w 30"/>
                <a:gd name="T43" fmla="*/ 13 h 45"/>
                <a:gd name="T44" fmla="*/ 26 w 30"/>
                <a:gd name="T45" fmla="*/ 7 h 45"/>
                <a:gd name="T46" fmla="*/ 24 w 30"/>
                <a:gd name="T47" fmla="*/ 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45">
                  <a:moveTo>
                    <a:pt x="30" y="6"/>
                  </a:moveTo>
                  <a:cubicBezTo>
                    <a:pt x="29" y="11"/>
                    <a:pt x="26" y="13"/>
                    <a:pt x="25" y="18"/>
                  </a:cubicBezTo>
                  <a:cubicBezTo>
                    <a:pt x="13" y="22"/>
                    <a:pt x="19" y="44"/>
                    <a:pt x="3" y="45"/>
                  </a:cubicBezTo>
                  <a:cubicBezTo>
                    <a:pt x="2" y="44"/>
                    <a:pt x="2" y="42"/>
                    <a:pt x="0" y="41"/>
                  </a:cubicBezTo>
                  <a:cubicBezTo>
                    <a:pt x="1" y="26"/>
                    <a:pt x="11" y="8"/>
                    <a:pt x="21" y="2"/>
                  </a:cubicBezTo>
                  <a:cubicBezTo>
                    <a:pt x="23" y="0"/>
                    <a:pt x="28" y="3"/>
                    <a:pt x="30" y="6"/>
                  </a:cubicBezTo>
                  <a:close/>
                  <a:moveTo>
                    <a:pt x="24" y="6"/>
                  </a:moveTo>
                  <a:cubicBezTo>
                    <a:pt x="13" y="14"/>
                    <a:pt x="5" y="24"/>
                    <a:pt x="4" y="41"/>
                  </a:cubicBezTo>
                  <a:cubicBezTo>
                    <a:pt x="6" y="42"/>
                    <a:pt x="7" y="42"/>
                    <a:pt x="8" y="41"/>
                  </a:cubicBezTo>
                  <a:cubicBezTo>
                    <a:pt x="8" y="39"/>
                    <a:pt x="5" y="35"/>
                    <a:pt x="7" y="34"/>
                  </a:cubicBezTo>
                  <a:cubicBezTo>
                    <a:pt x="10" y="33"/>
                    <a:pt x="9" y="36"/>
                    <a:pt x="11" y="36"/>
                  </a:cubicBezTo>
                  <a:cubicBezTo>
                    <a:pt x="12" y="32"/>
                    <a:pt x="9" y="31"/>
                    <a:pt x="8" y="27"/>
                  </a:cubicBezTo>
                  <a:cubicBezTo>
                    <a:pt x="9" y="26"/>
                    <a:pt x="9" y="25"/>
                    <a:pt x="11" y="25"/>
                  </a:cubicBezTo>
                  <a:cubicBezTo>
                    <a:pt x="12" y="26"/>
                    <a:pt x="12" y="28"/>
                    <a:pt x="13" y="29"/>
                  </a:cubicBezTo>
                  <a:cubicBezTo>
                    <a:pt x="14" y="25"/>
                    <a:pt x="11" y="25"/>
                    <a:pt x="11" y="22"/>
                  </a:cubicBezTo>
                  <a:cubicBezTo>
                    <a:pt x="12" y="21"/>
                    <a:pt x="12" y="20"/>
                    <a:pt x="13" y="20"/>
                  </a:cubicBezTo>
                  <a:cubicBezTo>
                    <a:pt x="15" y="21"/>
                    <a:pt x="14" y="23"/>
                    <a:pt x="16" y="23"/>
                  </a:cubicBezTo>
                  <a:cubicBezTo>
                    <a:pt x="19" y="20"/>
                    <a:pt x="15" y="18"/>
                    <a:pt x="15" y="16"/>
                  </a:cubicBezTo>
                  <a:cubicBezTo>
                    <a:pt x="18" y="15"/>
                    <a:pt x="18" y="17"/>
                    <a:pt x="20" y="17"/>
                  </a:cubicBezTo>
                  <a:cubicBezTo>
                    <a:pt x="21" y="14"/>
                    <a:pt x="19" y="11"/>
                    <a:pt x="21" y="10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4" y="10"/>
                    <a:pt x="23" y="13"/>
                    <a:pt x="24" y="13"/>
                  </a:cubicBezTo>
                  <a:cubicBezTo>
                    <a:pt x="24" y="10"/>
                    <a:pt x="26" y="9"/>
                    <a:pt x="26" y="7"/>
                  </a:cubicBezTo>
                  <a:cubicBezTo>
                    <a:pt x="25" y="7"/>
                    <a:pt x="24" y="6"/>
                    <a:pt x="2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4" name="Freeform 560"/>
            <p:cNvSpPr>
              <a:spLocks noEditPoints="1"/>
            </p:cNvSpPr>
            <p:nvPr/>
          </p:nvSpPr>
          <p:spPr bwMode="auto">
            <a:xfrm>
              <a:off x="4894349" y="5479708"/>
              <a:ext cx="130882" cy="191088"/>
            </a:xfrm>
            <a:custGeom>
              <a:avLst/>
              <a:gdLst>
                <a:gd name="T0" fmla="*/ 14 w 21"/>
                <a:gd name="T1" fmla="*/ 27 h 31"/>
                <a:gd name="T2" fmla="*/ 12 w 21"/>
                <a:gd name="T3" fmla="*/ 4 h 31"/>
                <a:gd name="T4" fmla="*/ 14 w 21"/>
                <a:gd name="T5" fmla="*/ 27 h 31"/>
                <a:gd name="T6" fmla="*/ 8 w 21"/>
                <a:gd name="T7" fmla="*/ 12 h 31"/>
                <a:gd name="T8" fmla="*/ 11 w 21"/>
                <a:gd name="T9" fmla="*/ 11 h 31"/>
                <a:gd name="T10" fmla="*/ 12 w 21"/>
                <a:gd name="T11" fmla="*/ 14 h 31"/>
                <a:gd name="T12" fmla="*/ 8 w 21"/>
                <a:gd name="T13" fmla="*/ 17 h 31"/>
                <a:gd name="T14" fmla="*/ 13 w 21"/>
                <a:gd name="T15" fmla="*/ 18 h 31"/>
                <a:gd name="T16" fmla="*/ 10 w 21"/>
                <a:gd name="T17" fmla="*/ 23 h 31"/>
                <a:gd name="T18" fmla="*/ 8 w 21"/>
                <a:gd name="T19" fmla="*/ 7 h 31"/>
                <a:gd name="T20" fmla="*/ 8 w 21"/>
                <a:gd name="T21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31">
                  <a:moveTo>
                    <a:pt x="14" y="27"/>
                  </a:moveTo>
                  <a:cubicBezTo>
                    <a:pt x="2" y="31"/>
                    <a:pt x="0" y="0"/>
                    <a:pt x="12" y="4"/>
                  </a:cubicBezTo>
                  <a:cubicBezTo>
                    <a:pt x="18" y="7"/>
                    <a:pt x="21" y="22"/>
                    <a:pt x="14" y="27"/>
                  </a:cubicBezTo>
                  <a:close/>
                  <a:moveTo>
                    <a:pt x="8" y="12"/>
                  </a:moveTo>
                  <a:cubicBezTo>
                    <a:pt x="8" y="11"/>
                    <a:pt x="10" y="11"/>
                    <a:pt x="11" y="11"/>
                  </a:cubicBezTo>
                  <a:cubicBezTo>
                    <a:pt x="12" y="12"/>
                    <a:pt x="12" y="13"/>
                    <a:pt x="12" y="14"/>
                  </a:cubicBezTo>
                  <a:cubicBezTo>
                    <a:pt x="11" y="16"/>
                    <a:pt x="8" y="15"/>
                    <a:pt x="8" y="17"/>
                  </a:cubicBezTo>
                  <a:cubicBezTo>
                    <a:pt x="9" y="19"/>
                    <a:pt x="12" y="16"/>
                    <a:pt x="13" y="18"/>
                  </a:cubicBezTo>
                  <a:cubicBezTo>
                    <a:pt x="14" y="22"/>
                    <a:pt x="10" y="20"/>
                    <a:pt x="10" y="23"/>
                  </a:cubicBezTo>
                  <a:cubicBezTo>
                    <a:pt x="19" y="26"/>
                    <a:pt x="15" y="7"/>
                    <a:pt x="8" y="7"/>
                  </a:cubicBezTo>
                  <a:cubicBezTo>
                    <a:pt x="8" y="9"/>
                    <a:pt x="7" y="12"/>
                    <a:pt x="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5" name="Freeform 561"/>
            <p:cNvSpPr/>
            <p:nvPr/>
          </p:nvSpPr>
          <p:spPr bwMode="auto">
            <a:xfrm>
              <a:off x="4648292" y="5534679"/>
              <a:ext cx="198940" cy="54971"/>
            </a:xfrm>
            <a:custGeom>
              <a:avLst/>
              <a:gdLst>
                <a:gd name="T0" fmla="*/ 32 w 32"/>
                <a:gd name="T1" fmla="*/ 6 h 9"/>
                <a:gd name="T2" fmla="*/ 24 w 32"/>
                <a:gd name="T3" fmla="*/ 6 h 9"/>
                <a:gd name="T4" fmla="*/ 3 w 32"/>
                <a:gd name="T5" fmla="*/ 9 h 9"/>
                <a:gd name="T6" fmla="*/ 1 w 32"/>
                <a:gd name="T7" fmla="*/ 7 h 9"/>
                <a:gd name="T8" fmla="*/ 32 w 32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9">
                  <a:moveTo>
                    <a:pt x="32" y="6"/>
                  </a:moveTo>
                  <a:cubicBezTo>
                    <a:pt x="30" y="9"/>
                    <a:pt x="27" y="6"/>
                    <a:pt x="24" y="6"/>
                  </a:cubicBezTo>
                  <a:cubicBezTo>
                    <a:pt x="17" y="5"/>
                    <a:pt x="9" y="6"/>
                    <a:pt x="3" y="9"/>
                  </a:cubicBezTo>
                  <a:cubicBezTo>
                    <a:pt x="2" y="8"/>
                    <a:pt x="0" y="9"/>
                    <a:pt x="1" y="7"/>
                  </a:cubicBezTo>
                  <a:cubicBezTo>
                    <a:pt x="9" y="1"/>
                    <a:pt x="23" y="0"/>
                    <a:pt x="3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6" name="Freeform 562"/>
            <p:cNvSpPr>
              <a:spLocks noEditPoints="1"/>
            </p:cNvSpPr>
            <p:nvPr/>
          </p:nvSpPr>
          <p:spPr bwMode="auto">
            <a:xfrm>
              <a:off x="5001673" y="5584413"/>
              <a:ext cx="128265" cy="154441"/>
            </a:xfrm>
            <a:custGeom>
              <a:avLst/>
              <a:gdLst>
                <a:gd name="T0" fmla="*/ 10 w 21"/>
                <a:gd name="T1" fmla="*/ 25 h 25"/>
                <a:gd name="T2" fmla="*/ 9 w 21"/>
                <a:gd name="T3" fmla="*/ 1 h 25"/>
                <a:gd name="T4" fmla="*/ 10 w 21"/>
                <a:gd name="T5" fmla="*/ 25 h 25"/>
                <a:gd name="T6" fmla="*/ 12 w 21"/>
                <a:gd name="T7" fmla="*/ 22 h 25"/>
                <a:gd name="T8" fmla="*/ 13 w 21"/>
                <a:gd name="T9" fmla="*/ 17 h 25"/>
                <a:gd name="T10" fmla="*/ 11 w 21"/>
                <a:gd name="T11" fmla="*/ 15 h 25"/>
                <a:gd name="T12" fmla="*/ 13 w 21"/>
                <a:gd name="T13" fmla="*/ 14 h 25"/>
                <a:gd name="T14" fmla="*/ 8 w 21"/>
                <a:gd name="T15" fmla="*/ 5 h 25"/>
                <a:gd name="T16" fmla="*/ 12 w 21"/>
                <a:gd name="T17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5">
                  <a:moveTo>
                    <a:pt x="10" y="25"/>
                  </a:moveTo>
                  <a:cubicBezTo>
                    <a:pt x="3" y="23"/>
                    <a:pt x="0" y="1"/>
                    <a:pt x="9" y="1"/>
                  </a:cubicBezTo>
                  <a:cubicBezTo>
                    <a:pt x="18" y="0"/>
                    <a:pt x="21" y="25"/>
                    <a:pt x="10" y="25"/>
                  </a:cubicBezTo>
                  <a:close/>
                  <a:moveTo>
                    <a:pt x="12" y="22"/>
                  </a:moveTo>
                  <a:cubicBezTo>
                    <a:pt x="13" y="20"/>
                    <a:pt x="14" y="19"/>
                    <a:pt x="13" y="17"/>
                  </a:cubicBezTo>
                  <a:cubicBezTo>
                    <a:pt x="13" y="18"/>
                    <a:pt x="10" y="17"/>
                    <a:pt x="11" y="15"/>
                  </a:cubicBezTo>
                  <a:cubicBezTo>
                    <a:pt x="11" y="14"/>
                    <a:pt x="12" y="14"/>
                    <a:pt x="13" y="14"/>
                  </a:cubicBezTo>
                  <a:cubicBezTo>
                    <a:pt x="13" y="10"/>
                    <a:pt x="13" y="5"/>
                    <a:pt x="8" y="5"/>
                  </a:cubicBezTo>
                  <a:cubicBezTo>
                    <a:pt x="7" y="10"/>
                    <a:pt x="6" y="21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7" name="Freeform 563"/>
            <p:cNvSpPr>
              <a:spLocks noEditPoints="1"/>
            </p:cNvSpPr>
            <p:nvPr/>
          </p:nvSpPr>
          <p:spPr bwMode="auto">
            <a:xfrm>
              <a:off x="4561911" y="5584413"/>
              <a:ext cx="363852" cy="384793"/>
            </a:xfrm>
            <a:custGeom>
              <a:avLst/>
              <a:gdLst>
                <a:gd name="T0" fmla="*/ 55 w 59"/>
                <a:gd name="T1" fmla="*/ 33 h 62"/>
                <a:gd name="T2" fmla="*/ 2 w 59"/>
                <a:gd name="T3" fmla="*/ 25 h 62"/>
                <a:gd name="T4" fmla="*/ 28 w 59"/>
                <a:gd name="T5" fmla="*/ 2 h 62"/>
                <a:gd name="T6" fmla="*/ 31 w 59"/>
                <a:gd name="T7" fmla="*/ 46 h 62"/>
                <a:gd name="T8" fmla="*/ 39 w 59"/>
                <a:gd name="T9" fmla="*/ 47 h 62"/>
                <a:gd name="T10" fmla="*/ 46 w 59"/>
                <a:gd name="T11" fmla="*/ 42 h 62"/>
                <a:gd name="T12" fmla="*/ 41 w 59"/>
                <a:gd name="T13" fmla="*/ 40 h 62"/>
                <a:gd name="T14" fmla="*/ 46 w 59"/>
                <a:gd name="T15" fmla="*/ 41 h 62"/>
                <a:gd name="T16" fmla="*/ 49 w 59"/>
                <a:gd name="T17" fmla="*/ 37 h 62"/>
                <a:gd name="T18" fmla="*/ 49 w 59"/>
                <a:gd name="T19" fmla="*/ 31 h 62"/>
                <a:gd name="T20" fmla="*/ 50 w 59"/>
                <a:gd name="T21" fmla="*/ 25 h 62"/>
                <a:gd name="T22" fmla="*/ 52 w 59"/>
                <a:gd name="T23" fmla="*/ 21 h 62"/>
                <a:gd name="T24" fmla="*/ 49 w 59"/>
                <a:gd name="T25" fmla="*/ 19 h 62"/>
                <a:gd name="T26" fmla="*/ 50 w 59"/>
                <a:gd name="T27" fmla="*/ 16 h 62"/>
                <a:gd name="T28" fmla="*/ 49 w 59"/>
                <a:gd name="T29" fmla="*/ 13 h 62"/>
                <a:gd name="T30" fmla="*/ 43 w 59"/>
                <a:gd name="T31" fmla="*/ 8 h 62"/>
                <a:gd name="T32" fmla="*/ 38 w 59"/>
                <a:gd name="T33" fmla="*/ 9 h 62"/>
                <a:gd name="T34" fmla="*/ 26 w 59"/>
                <a:gd name="T35" fmla="*/ 6 h 62"/>
                <a:gd name="T36" fmla="*/ 25 w 59"/>
                <a:gd name="T37" fmla="*/ 8 h 62"/>
                <a:gd name="T38" fmla="*/ 15 w 59"/>
                <a:gd name="T39" fmla="*/ 12 h 62"/>
                <a:gd name="T40" fmla="*/ 15 w 59"/>
                <a:gd name="T41" fmla="*/ 16 h 62"/>
                <a:gd name="T42" fmla="*/ 9 w 59"/>
                <a:gd name="T43" fmla="*/ 19 h 62"/>
                <a:gd name="T44" fmla="*/ 7 w 59"/>
                <a:gd name="T45" fmla="*/ 22 h 62"/>
                <a:gd name="T46" fmla="*/ 9 w 59"/>
                <a:gd name="T47" fmla="*/ 27 h 62"/>
                <a:gd name="T48" fmla="*/ 6 w 59"/>
                <a:gd name="T49" fmla="*/ 34 h 62"/>
                <a:gd name="T50" fmla="*/ 6 w 59"/>
                <a:gd name="T51" fmla="*/ 38 h 62"/>
                <a:gd name="T52" fmla="*/ 11 w 59"/>
                <a:gd name="T53" fmla="*/ 42 h 62"/>
                <a:gd name="T54" fmla="*/ 10 w 59"/>
                <a:gd name="T55" fmla="*/ 46 h 62"/>
                <a:gd name="T56" fmla="*/ 16 w 59"/>
                <a:gd name="T57" fmla="*/ 51 h 62"/>
                <a:gd name="T58" fmla="*/ 20 w 59"/>
                <a:gd name="T59" fmla="*/ 52 h 62"/>
                <a:gd name="T60" fmla="*/ 23 w 59"/>
                <a:gd name="T61" fmla="*/ 48 h 62"/>
                <a:gd name="T62" fmla="*/ 22 w 59"/>
                <a:gd name="T63" fmla="*/ 53 h 62"/>
                <a:gd name="T64" fmla="*/ 28 w 59"/>
                <a:gd name="T65" fmla="*/ 51 h 62"/>
                <a:gd name="T66" fmla="*/ 33 w 59"/>
                <a:gd name="T67" fmla="*/ 4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" h="62">
                  <a:moveTo>
                    <a:pt x="28" y="2"/>
                  </a:moveTo>
                  <a:cubicBezTo>
                    <a:pt x="49" y="0"/>
                    <a:pt x="59" y="16"/>
                    <a:pt x="55" y="33"/>
                  </a:cubicBezTo>
                  <a:cubicBezTo>
                    <a:pt x="51" y="46"/>
                    <a:pt x="31" y="62"/>
                    <a:pt x="15" y="54"/>
                  </a:cubicBezTo>
                  <a:cubicBezTo>
                    <a:pt x="5" y="50"/>
                    <a:pt x="0" y="39"/>
                    <a:pt x="2" y="25"/>
                  </a:cubicBezTo>
                  <a:cubicBezTo>
                    <a:pt x="3" y="19"/>
                    <a:pt x="6" y="14"/>
                    <a:pt x="9" y="11"/>
                  </a:cubicBezTo>
                  <a:cubicBezTo>
                    <a:pt x="13" y="7"/>
                    <a:pt x="21" y="3"/>
                    <a:pt x="28" y="2"/>
                  </a:cubicBezTo>
                  <a:close/>
                  <a:moveTo>
                    <a:pt x="31" y="50"/>
                  </a:moveTo>
                  <a:cubicBezTo>
                    <a:pt x="31" y="49"/>
                    <a:pt x="29" y="46"/>
                    <a:pt x="31" y="46"/>
                  </a:cubicBezTo>
                  <a:cubicBezTo>
                    <a:pt x="34" y="46"/>
                    <a:pt x="33" y="48"/>
                    <a:pt x="35" y="48"/>
                  </a:cubicBezTo>
                  <a:cubicBezTo>
                    <a:pt x="36" y="47"/>
                    <a:pt x="37" y="49"/>
                    <a:pt x="39" y="47"/>
                  </a:cubicBezTo>
                  <a:cubicBezTo>
                    <a:pt x="40" y="46"/>
                    <a:pt x="40" y="45"/>
                    <a:pt x="41" y="44"/>
                  </a:cubicBezTo>
                  <a:cubicBezTo>
                    <a:pt x="43" y="44"/>
                    <a:pt x="45" y="43"/>
                    <a:pt x="46" y="42"/>
                  </a:cubicBezTo>
                  <a:cubicBezTo>
                    <a:pt x="44" y="41"/>
                    <a:pt x="44" y="42"/>
                    <a:pt x="42" y="42"/>
                  </a:cubicBezTo>
                  <a:cubicBezTo>
                    <a:pt x="42" y="42"/>
                    <a:pt x="41" y="41"/>
                    <a:pt x="41" y="40"/>
                  </a:cubicBezTo>
                  <a:cubicBezTo>
                    <a:pt x="42" y="39"/>
                    <a:pt x="42" y="38"/>
                    <a:pt x="44" y="39"/>
                  </a:cubicBezTo>
                  <a:cubicBezTo>
                    <a:pt x="46" y="38"/>
                    <a:pt x="45" y="43"/>
                    <a:pt x="46" y="41"/>
                  </a:cubicBezTo>
                  <a:cubicBezTo>
                    <a:pt x="45" y="40"/>
                    <a:pt x="45" y="38"/>
                    <a:pt x="45" y="37"/>
                  </a:cubicBezTo>
                  <a:cubicBezTo>
                    <a:pt x="47" y="37"/>
                    <a:pt x="47" y="37"/>
                    <a:pt x="49" y="37"/>
                  </a:cubicBezTo>
                  <a:cubicBezTo>
                    <a:pt x="49" y="36"/>
                    <a:pt x="51" y="34"/>
                    <a:pt x="50" y="34"/>
                  </a:cubicBezTo>
                  <a:cubicBezTo>
                    <a:pt x="47" y="37"/>
                    <a:pt x="45" y="30"/>
                    <a:pt x="49" y="31"/>
                  </a:cubicBezTo>
                  <a:cubicBezTo>
                    <a:pt x="51" y="31"/>
                    <a:pt x="50" y="33"/>
                    <a:pt x="51" y="34"/>
                  </a:cubicBezTo>
                  <a:cubicBezTo>
                    <a:pt x="52" y="30"/>
                    <a:pt x="51" y="28"/>
                    <a:pt x="50" y="25"/>
                  </a:cubicBezTo>
                  <a:cubicBezTo>
                    <a:pt x="50" y="25"/>
                    <a:pt x="51" y="24"/>
                    <a:pt x="52" y="24"/>
                  </a:cubicBezTo>
                  <a:cubicBezTo>
                    <a:pt x="52" y="23"/>
                    <a:pt x="53" y="21"/>
                    <a:pt x="52" y="21"/>
                  </a:cubicBezTo>
                  <a:cubicBezTo>
                    <a:pt x="52" y="22"/>
                    <a:pt x="50" y="21"/>
                    <a:pt x="49" y="22"/>
                  </a:cubicBezTo>
                  <a:cubicBezTo>
                    <a:pt x="49" y="21"/>
                    <a:pt x="49" y="20"/>
                    <a:pt x="49" y="19"/>
                  </a:cubicBezTo>
                  <a:cubicBezTo>
                    <a:pt x="50" y="19"/>
                    <a:pt x="50" y="18"/>
                    <a:pt x="52" y="19"/>
                  </a:cubicBezTo>
                  <a:cubicBezTo>
                    <a:pt x="51" y="18"/>
                    <a:pt x="51" y="17"/>
                    <a:pt x="50" y="16"/>
                  </a:cubicBezTo>
                  <a:cubicBezTo>
                    <a:pt x="50" y="17"/>
                    <a:pt x="47" y="18"/>
                    <a:pt x="47" y="17"/>
                  </a:cubicBezTo>
                  <a:cubicBezTo>
                    <a:pt x="46" y="14"/>
                    <a:pt x="48" y="14"/>
                    <a:pt x="49" y="13"/>
                  </a:cubicBezTo>
                  <a:cubicBezTo>
                    <a:pt x="47" y="14"/>
                    <a:pt x="48" y="12"/>
                    <a:pt x="47" y="12"/>
                  </a:cubicBezTo>
                  <a:cubicBezTo>
                    <a:pt x="45" y="13"/>
                    <a:pt x="42" y="12"/>
                    <a:pt x="43" y="8"/>
                  </a:cubicBezTo>
                  <a:cubicBezTo>
                    <a:pt x="42" y="9"/>
                    <a:pt x="41" y="8"/>
                    <a:pt x="40" y="7"/>
                  </a:cubicBezTo>
                  <a:cubicBezTo>
                    <a:pt x="40" y="8"/>
                    <a:pt x="39" y="9"/>
                    <a:pt x="38" y="9"/>
                  </a:cubicBezTo>
                  <a:cubicBezTo>
                    <a:pt x="36" y="6"/>
                    <a:pt x="31" y="5"/>
                    <a:pt x="28" y="7"/>
                  </a:cubicBezTo>
                  <a:cubicBezTo>
                    <a:pt x="27" y="7"/>
                    <a:pt x="28" y="6"/>
                    <a:pt x="26" y="6"/>
                  </a:cubicBezTo>
                  <a:cubicBezTo>
                    <a:pt x="26" y="7"/>
                    <a:pt x="22" y="6"/>
                    <a:pt x="22" y="8"/>
                  </a:cubicBezTo>
                  <a:cubicBezTo>
                    <a:pt x="23" y="8"/>
                    <a:pt x="24" y="7"/>
                    <a:pt x="25" y="8"/>
                  </a:cubicBezTo>
                  <a:cubicBezTo>
                    <a:pt x="25" y="10"/>
                    <a:pt x="25" y="11"/>
                    <a:pt x="23" y="11"/>
                  </a:cubicBezTo>
                  <a:cubicBezTo>
                    <a:pt x="21" y="10"/>
                    <a:pt x="16" y="8"/>
                    <a:pt x="15" y="12"/>
                  </a:cubicBezTo>
                  <a:cubicBezTo>
                    <a:pt x="17" y="11"/>
                    <a:pt x="17" y="13"/>
                    <a:pt x="17" y="13"/>
                  </a:cubicBezTo>
                  <a:cubicBezTo>
                    <a:pt x="17" y="14"/>
                    <a:pt x="16" y="15"/>
                    <a:pt x="15" y="16"/>
                  </a:cubicBezTo>
                  <a:cubicBezTo>
                    <a:pt x="14" y="15"/>
                    <a:pt x="14" y="13"/>
                    <a:pt x="13" y="13"/>
                  </a:cubicBezTo>
                  <a:cubicBezTo>
                    <a:pt x="12" y="16"/>
                    <a:pt x="9" y="16"/>
                    <a:pt x="9" y="19"/>
                  </a:cubicBezTo>
                  <a:cubicBezTo>
                    <a:pt x="11" y="19"/>
                    <a:pt x="11" y="20"/>
                    <a:pt x="10" y="22"/>
                  </a:cubicBezTo>
                  <a:cubicBezTo>
                    <a:pt x="9" y="23"/>
                    <a:pt x="8" y="23"/>
                    <a:pt x="7" y="22"/>
                  </a:cubicBezTo>
                  <a:cubicBezTo>
                    <a:pt x="7" y="24"/>
                    <a:pt x="6" y="24"/>
                    <a:pt x="6" y="25"/>
                  </a:cubicBezTo>
                  <a:cubicBezTo>
                    <a:pt x="8" y="24"/>
                    <a:pt x="9" y="25"/>
                    <a:pt x="9" y="27"/>
                  </a:cubicBezTo>
                  <a:cubicBezTo>
                    <a:pt x="8" y="27"/>
                    <a:pt x="8" y="29"/>
                    <a:pt x="6" y="28"/>
                  </a:cubicBezTo>
                  <a:cubicBezTo>
                    <a:pt x="6" y="30"/>
                    <a:pt x="6" y="32"/>
                    <a:pt x="6" y="34"/>
                  </a:cubicBezTo>
                  <a:cubicBezTo>
                    <a:pt x="7" y="34"/>
                    <a:pt x="7" y="36"/>
                    <a:pt x="8" y="37"/>
                  </a:cubicBezTo>
                  <a:cubicBezTo>
                    <a:pt x="7" y="38"/>
                    <a:pt x="6" y="37"/>
                    <a:pt x="6" y="38"/>
                  </a:cubicBezTo>
                  <a:cubicBezTo>
                    <a:pt x="7" y="39"/>
                    <a:pt x="7" y="43"/>
                    <a:pt x="8" y="43"/>
                  </a:cubicBezTo>
                  <a:cubicBezTo>
                    <a:pt x="9" y="43"/>
                    <a:pt x="9" y="42"/>
                    <a:pt x="11" y="42"/>
                  </a:cubicBezTo>
                  <a:cubicBezTo>
                    <a:pt x="11" y="43"/>
                    <a:pt x="12" y="43"/>
                    <a:pt x="12" y="44"/>
                  </a:cubicBezTo>
                  <a:cubicBezTo>
                    <a:pt x="11" y="45"/>
                    <a:pt x="10" y="45"/>
                    <a:pt x="10" y="46"/>
                  </a:cubicBezTo>
                  <a:cubicBezTo>
                    <a:pt x="11" y="46"/>
                    <a:pt x="11" y="45"/>
                    <a:pt x="13" y="46"/>
                  </a:cubicBezTo>
                  <a:cubicBezTo>
                    <a:pt x="13" y="48"/>
                    <a:pt x="14" y="50"/>
                    <a:pt x="16" y="51"/>
                  </a:cubicBezTo>
                  <a:cubicBezTo>
                    <a:pt x="16" y="49"/>
                    <a:pt x="17" y="48"/>
                    <a:pt x="18" y="48"/>
                  </a:cubicBezTo>
                  <a:cubicBezTo>
                    <a:pt x="20" y="48"/>
                    <a:pt x="18" y="52"/>
                    <a:pt x="20" y="52"/>
                  </a:cubicBezTo>
                  <a:cubicBezTo>
                    <a:pt x="22" y="51"/>
                    <a:pt x="20" y="50"/>
                    <a:pt x="20" y="49"/>
                  </a:cubicBezTo>
                  <a:cubicBezTo>
                    <a:pt x="22" y="49"/>
                    <a:pt x="22" y="48"/>
                    <a:pt x="23" y="48"/>
                  </a:cubicBezTo>
                  <a:cubicBezTo>
                    <a:pt x="23" y="49"/>
                    <a:pt x="24" y="49"/>
                    <a:pt x="24" y="50"/>
                  </a:cubicBezTo>
                  <a:cubicBezTo>
                    <a:pt x="24" y="52"/>
                    <a:pt x="23" y="52"/>
                    <a:pt x="22" y="53"/>
                  </a:cubicBezTo>
                  <a:cubicBezTo>
                    <a:pt x="23" y="53"/>
                    <a:pt x="25" y="53"/>
                    <a:pt x="26" y="53"/>
                  </a:cubicBezTo>
                  <a:cubicBezTo>
                    <a:pt x="25" y="51"/>
                    <a:pt x="27" y="51"/>
                    <a:pt x="28" y="51"/>
                  </a:cubicBezTo>
                  <a:cubicBezTo>
                    <a:pt x="29" y="51"/>
                    <a:pt x="29" y="52"/>
                    <a:pt x="29" y="52"/>
                  </a:cubicBezTo>
                  <a:cubicBezTo>
                    <a:pt x="31" y="52"/>
                    <a:pt x="35" y="51"/>
                    <a:pt x="33" y="49"/>
                  </a:cubicBezTo>
                  <a:cubicBezTo>
                    <a:pt x="33" y="50"/>
                    <a:pt x="32" y="50"/>
                    <a:pt x="31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8" name="Freeform 564"/>
            <p:cNvSpPr/>
            <p:nvPr/>
          </p:nvSpPr>
          <p:spPr bwMode="auto">
            <a:xfrm>
              <a:off x="4747762" y="5621060"/>
              <a:ext cx="23560" cy="26176"/>
            </a:xfrm>
            <a:custGeom>
              <a:avLst/>
              <a:gdLst>
                <a:gd name="T0" fmla="*/ 1 w 4"/>
                <a:gd name="T1" fmla="*/ 0 h 4"/>
                <a:gd name="T2" fmla="*/ 3 w 4"/>
                <a:gd name="T3" fmla="*/ 1 h 4"/>
                <a:gd name="T4" fmla="*/ 3 w 4"/>
                <a:gd name="T5" fmla="*/ 4 h 4"/>
                <a:gd name="T6" fmla="*/ 1 w 4"/>
                <a:gd name="T7" fmla="*/ 4 h 4"/>
                <a:gd name="T8" fmla="*/ 1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9" name="Freeform 565"/>
            <p:cNvSpPr/>
            <p:nvPr/>
          </p:nvSpPr>
          <p:spPr bwMode="auto">
            <a:xfrm>
              <a:off x="4789644" y="5639384"/>
              <a:ext cx="31412" cy="31412"/>
            </a:xfrm>
            <a:custGeom>
              <a:avLst/>
              <a:gdLst>
                <a:gd name="T0" fmla="*/ 5 w 5"/>
                <a:gd name="T1" fmla="*/ 3 h 5"/>
                <a:gd name="T2" fmla="*/ 0 w 5"/>
                <a:gd name="T3" fmla="*/ 4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5"/>
                    <a:pt x="2" y="5"/>
                    <a:pt x="0" y="4"/>
                  </a:cubicBezTo>
                  <a:cubicBezTo>
                    <a:pt x="1" y="1"/>
                    <a:pt x="4" y="0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0" name="Freeform 566"/>
            <p:cNvSpPr/>
            <p:nvPr/>
          </p:nvSpPr>
          <p:spPr bwMode="auto">
            <a:xfrm>
              <a:off x="4703263" y="5665560"/>
              <a:ext cx="18324" cy="18324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3 w 3"/>
                <a:gd name="T5" fmla="*/ 3 h 3"/>
                <a:gd name="T6" fmla="*/ 0 w 3"/>
                <a:gd name="T7" fmla="*/ 3 h 3"/>
                <a:gd name="T8" fmla="*/ 0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1" name="Freeform 567"/>
            <p:cNvSpPr/>
            <p:nvPr/>
          </p:nvSpPr>
          <p:spPr bwMode="auto">
            <a:xfrm>
              <a:off x="4059325" y="5683883"/>
              <a:ext cx="227735" cy="104705"/>
            </a:xfrm>
            <a:custGeom>
              <a:avLst/>
              <a:gdLst>
                <a:gd name="T0" fmla="*/ 29 w 37"/>
                <a:gd name="T1" fmla="*/ 9 h 17"/>
                <a:gd name="T2" fmla="*/ 17 w 37"/>
                <a:gd name="T3" fmla="*/ 13 h 17"/>
                <a:gd name="T4" fmla="*/ 0 w 37"/>
                <a:gd name="T5" fmla="*/ 17 h 17"/>
                <a:gd name="T6" fmla="*/ 13 w 37"/>
                <a:gd name="T7" fmla="*/ 10 h 17"/>
                <a:gd name="T8" fmla="*/ 29 w 37"/>
                <a:gd name="T9" fmla="*/ 6 h 17"/>
                <a:gd name="T10" fmla="*/ 25 w 37"/>
                <a:gd name="T11" fmla="*/ 2 h 17"/>
                <a:gd name="T12" fmla="*/ 28 w 37"/>
                <a:gd name="T13" fmla="*/ 0 h 17"/>
                <a:gd name="T14" fmla="*/ 37 w 37"/>
                <a:gd name="T15" fmla="*/ 5 h 17"/>
                <a:gd name="T16" fmla="*/ 37 w 37"/>
                <a:gd name="T17" fmla="*/ 8 h 17"/>
                <a:gd name="T18" fmla="*/ 26 w 37"/>
                <a:gd name="T19" fmla="*/ 14 h 17"/>
                <a:gd name="T20" fmla="*/ 29 w 37"/>
                <a:gd name="T2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17">
                  <a:moveTo>
                    <a:pt x="29" y="9"/>
                  </a:moveTo>
                  <a:cubicBezTo>
                    <a:pt x="25" y="10"/>
                    <a:pt x="21" y="12"/>
                    <a:pt x="17" y="13"/>
                  </a:cubicBezTo>
                  <a:cubicBezTo>
                    <a:pt x="10" y="15"/>
                    <a:pt x="4" y="17"/>
                    <a:pt x="0" y="17"/>
                  </a:cubicBezTo>
                  <a:cubicBezTo>
                    <a:pt x="2" y="12"/>
                    <a:pt x="8" y="11"/>
                    <a:pt x="13" y="10"/>
                  </a:cubicBezTo>
                  <a:cubicBezTo>
                    <a:pt x="18" y="8"/>
                    <a:pt x="24" y="7"/>
                    <a:pt x="29" y="6"/>
                  </a:cubicBezTo>
                  <a:cubicBezTo>
                    <a:pt x="27" y="4"/>
                    <a:pt x="25" y="4"/>
                    <a:pt x="25" y="2"/>
                  </a:cubicBezTo>
                  <a:cubicBezTo>
                    <a:pt x="26" y="2"/>
                    <a:pt x="27" y="1"/>
                    <a:pt x="28" y="0"/>
                  </a:cubicBezTo>
                  <a:cubicBezTo>
                    <a:pt x="31" y="2"/>
                    <a:pt x="34" y="3"/>
                    <a:pt x="37" y="5"/>
                  </a:cubicBezTo>
                  <a:cubicBezTo>
                    <a:pt x="37" y="6"/>
                    <a:pt x="37" y="7"/>
                    <a:pt x="37" y="8"/>
                  </a:cubicBezTo>
                  <a:cubicBezTo>
                    <a:pt x="33" y="9"/>
                    <a:pt x="31" y="15"/>
                    <a:pt x="26" y="14"/>
                  </a:cubicBezTo>
                  <a:cubicBezTo>
                    <a:pt x="25" y="12"/>
                    <a:pt x="28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2" name="Freeform 568"/>
            <p:cNvSpPr>
              <a:spLocks noEditPoints="1"/>
            </p:cNvSpPr>
            <p:nvPr/>
          </p:nvSpPr>
          <p:spPr bwMode="auto">
            <a:xfrm>
              <a:off x="4386529" y="5683883"/>
              <a:ext cx="62823" cy="99470"/>
            </a:xfrm>
            <a:custGeom>
              <a:avLst/>
              <a:gdLst>
                <a:gd name="T0" fmla="*/ 10 w 10"/>
                <a:gd name="T1" fmla="*/ 2 h 16"/>
                <a:gd name="T2" fmla="*/ 2 w 10"/>
                <a:gd name="T3" fmla="*/ 14 h 16"/>
                <a:gd name="T4" fmla="*/ 2 w 10"/>
                <a:gd name="T5" fmla="*/ 0 h 16"/>
                <a:gd name="T6" fmla="*/ 10 w 10"/>
                <a:gd name="T7" fmla="*/ 2 h 16"/>
                <a:gd name="T8" fmla="*/ 4 w 10"/>
                <a:gd name="T9" fmla="*/ 11 h 16"/>
                <a:gd name="T10" fmla="*/ 5 w 10"/>
                <a:gd name="T11" fmla="*/ 5 h 16"/>
                <a:gd name="T12" fmla="*/ 4 w 10"/>
                <a:gd name="T1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6">
                  <a:moveTo>
                    <a:pt x="10" y="2"/>
                  </a:moveTo>
                  <a:cubicBezTo>
                    <a:pt x="10" y="8"/>
                    <a:pt x="9" y="16"/>
                    <a:pt x="2" y="14"/>
                  </a:cubicBezTo>
                  <a:cubicBezTo>
                    <a:pt x="1" y="10"/>
                    <a:pt x="0" y="4"/>
                    <a:pt x="2" y="0"/>
                  </a:cubicBezTo>
                  <a:cubicBezTo>
                    <a:pt x="5" y="0"/>
                    <a:pt x="7" y="1"/>
                    <a:pt x="10" y="2"/>
                  </a:cubicBezTo>
                  <a:close/>
                  <a:moveTo>
                    <a:pt x="4" y="11"/>
                  </a:moveTo>
                  <a:cubicBezTo>
                    <a:pt x="6" y="10"/>
                    <a:pt x="7" y="5"/>
                    <a:pt x="5" y="5"/>
                  </a:cubicBezTo>
                  <a:cubicBezTo>
                    <a:pt x="5" y="7"/>
                    <a:pt x="4" y="9"/>
                    <a:pt x="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3" name="Freeform 569"/>
            <p:cNvSpPr/>
            <p:nvPr/>
          </p:nvSpPr>
          <p:spPr bwMode="auto">
            <a:xfrm>
              <a:off x="4640440" y="5683883"/>
              <a:ext cx="26176" cy="23560"/>
            </a:xfrm>
            <a:custGeom>
              <a:avLst/>
              <a:gdLst>
                <a:gd name="T0" fmla="*/ 1 w 4"/>
                <a:gd name="T1" fmla="*/ 0 h 4"/>
                <a:gd name="T2" fmla="*/ 4 w 4"/>
                <a:gd name="T3" fmla="*/ 3 h 4"/>
                <a:gd name="T4" fmla="*/ 2 w 4"/>
                <a:gd name="T5" fmla="*/ 4 h 4"/>
                <a:gd name="T6" fmla="*/ 1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4" y="0"/>
                    <a:pt x="4" y="1"/>
                    <a:pt x="4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4" name="Freeform 570"/>
            <p:cNvSpPr/>
            <p:nvPr/>
          </p:nvSpPr>
          <p:spPr bwMode="auto">
            <a:xfrm>
              <a:off x="4821055" y="5696972"/>
              <a:ext cx="154441" cy="246057"/>
            </a:xfrm>
            <a:custGeom>
              <a:avLst/>
              <a:gdLst>
                <a:gd name="T0" fmla="*/ 19 w 25"/>
                <a:gd name="T1" fmla="*/ 0 h 40"/>
                <a:gd name="T2" fmla="*/ 21 w 25"/>
                <a:gd name="T3" fmla="*/ 0 h 40"/>
                <a:gd name="T4" fmla="*/ 15 w 25"/>
                <a:gd name="T5" fmla="*/ 28 h 40"/>
                <a:gd name="T6" fmla="*/ 2 w 25"/>
                <a:gd name="T7" fmla="*/ 40 h 40"/>
                <a:gd name="T8" fmla="*/ 14 w 25"/>
                <a:gd name="T9" fmla="*/ 15 h 40"/>
                <a:gd name="T10" fmla="*/ 19 w 25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40">
                  <a:moveTo>
                    <a:pt x="19" y="0"/>
                  </a:moveTo>
                  <a:cubicBezTo>
                    <a:pt x="20" y="0"/>
                    <a:pt x="20" y="0"/>
                    <a:pt x="21" y="0"/>
                  </a:cubicBezTo>
                  <a:cubicBezTo>
                    <a:pt x="25" y="11"/>
                    <a:pt x="16" y="18"/>
                    <a:pt x="15" y="28"/>
                  </a:cubicBezTo>
                  <a:cubicBezTo>
                    <a:pt x="10" y="31"/>
                    <a:pt x="8" y="37"/>
                    <a:pt x="2" y="40"/>
                  </a:cubicBezTo>
                  <a:cubicBezTo>
                    <a:pt x="0" y="30"/>
                    <a:pt x="16" y="28"/>
                    <a:pt x="14" y="15"/>
                  </a:cubicBezTo>
                  <a:cubicBezTo>
                    <a:pt x="18" y="11"/>
                    <a:pt x="19" y="6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5" name="Freeform 571"/>
            <p:cNvSpPr/>
            <p:nvPr/>
          </p:nvSpPr>
          <p:spPr bwMode="auto">
            <a:xfrm>
              <a:off x="4671851" y="5720530"/>
              <a:ext cx="13089" cy="23560"/>
            </a:xfrm>
            <a:custGeom>
              <a:avLst/>
              <a:gdLst>
                <a:gd name="T0" fmla="*/ 0 w 2"/>
                <a:gd name="T1" fmla="*/ 1 h 4"/>
                <a:gd name="T2" fmla="*/ 2 w 2"/>
                <a:gd name="T3" fmla="*/ 1 h 4"/>
                <a:gd name="T4" fmla="*/ 0 w 2"/>
                <a:gd name="T5" fmla="*/ 3 h 4"/>
                <a:gd name="T6" fmla="*/ 0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2" y="3"/>
                    <a:pt x="2" y="4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6" name="Freeform 572"/>
            <p:cNvSpPr/>
            <p:nvPr/>
          </p:nvSpPr>
          <p:spPr bwMode="auto">
            <a:xfrm>
              <a:off x="4821055" y="5733619"/>
              <a:ext cx="26176" cy="31412"/>
            </a:xfrm>
            <a:custGeom>
              <a:avLst/>
              <a:gdLst>
                <a:gd name="T0" fmla="*/ 4 w 4"/>
                <a:gd name="T1" fmla="*/ 1 h 5"/>
                <a:gd name="T2" fmla="*/ 1 w 4"/>
                <a:gd name="T3" fmla="*/ 5 h 5"/>
                <a:gd name="T4" fmla="*/ 4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1"/>
                  </a:moveTo>
                  <a:cubicBezTo>
                    <a:pt x="4" y="4"/>
                    <a:pt x="4" y="5"/>
                    <a:pt x="1" y="5"/>
                  </a:cubicBezTo>
                  <a:cubicBezTo>
                    <a:pt x="0" y="4"/>
                    <a:pt x="1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7" name="Freeform 573"/>
            <p:cNvSpPr/>
            <p:nvPr/>
          </p:nvSpPr>
          <p:spPr bwMode="auto">
            <a:xfrm>
              <a:off x="5038320" y="5738854"/>
              <a:ext cx="117794" cy="316734"/>
            </a:xfrm>
            <a:custGeom>
              <a:avLst/>
              <a:gdLst>
                <a:gd name="T0" fmla="*/ 14 w 19"/>
                <a:gd name="T1" fmla="*/ 0 h 51"/>
                <a:gd name="T2" fmla="*/ 14 w 19"/>
                <a:gd name="T3" fmla="*/ 21 h 51"/>
                <a:gd name="T4" fmla="*/ 10 w 19"/>
                <a:gd name="T5" fmla="*/ 39 h 51"/>
                <a:gd name="T6" fmla="*/ 4 w 19"/>
                <a:gd name="T7" fmla="*/ 51 h 51"/>
                <a:gd name="T8" fmla="*/ 5 w 19"/>
                <a:gd name="T9" fmla="*/ 39 h 51"/>
                <a:gd name="T10" fmla="*/ 11 w 19"/>
                <a:gd name="T11" fmla="*/ 27 h 51"/>
                <a:gd name="T12" fmla="*/ 13 w 19"/>
                <a:gd name="T13" fmla="*/ 2 h 51"/>
                <a:gd name="T14" fmla="*/ 13 w 19"/>
                <a:gd name="T15" fmla="*/ 0 h 51"/>
                <a:gd name="T16" fmla="*/ 14 w 19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51">
                  <a:moveTo>
                    <a:pt x="14" y="0"/>
                  </a:moveTo>
                  <a:cubicBezTo>
                    <a:pt x="19" y="7"/>
                    <a:pt x="15" y="14"/>
                    <a:pt x="14" y="21"/>
                  </a:cubicBezTo>
                  <a:cubicBezTo>
                    <a:pt x="14" y="28"/>
                    <a:pt x="12" y="33"/>
                    <a:pt x="10" y="39"/>
                  </a:cubicBezTo>
                  <a:cubicBezTo>
                    <a:pt x="7" y="43"/>
                    <a:pt x="6" y="48"/>
                    <a:pt x="4" y="51"/>
                  </a:cubicBezTo>
                  <a:cubicBezTo>
                    <a:pt x="0" y="50"/>
                    <a:pt x="3" y="43"/>
                    <a:pt x="5" y="39"/>
                  </a:cubicBezTo>
                  <a:cubicBezTo>
                    <a:pt x="7" y="35"/>
                    <a:pt x="10" y="31"/>
                    <a:pt x="11" y="27"/>
                  </a:cubicBezTo>
                  <a:cubicBezTo>
                    <a:pt x="13" y="18"/>
                    <a:pt x="12" y="11"/>
                    <a:pt x="13" y="2"/>
                  </a:cubicBezTo>
                  <a:cubicBezTo>
                    <a:pt x="11" y="2"/>
                    <a:pt x="14" y="1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8" name="Freeform 574"/>
            <p:cNvSpPr/>
            <p:nvPr/>
          </p:nvSpPr>
          <p:spPr bwMode="auto">
            <a:xfrm>
              <a:off x="4635204" y="5765030"/>
              <a:ext cx="18324" cy="23560"/>
            </a:xfrm>
            <a:custGeom>
              <a:avLst/>
              <a:gdLst>
                <a:gd name="T0" fmla="*/ 1 w 3"/>
                <a:gd name="T1" fmla="*/ 0 h 4"/>
                <a:gd name="T2" fmla="*/ 3 w 3"/>
                <a:gd name="T3" fmla="*/ 2 h 4"/>
                <a:gd name="T4" fmla="*/ 0 w 3"/>
                <a:gd name="T5" fmla="*/ 4 h 4"/>
                <a:gd name="T6" fmla="*/ 1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1"/>
                    <a:pt x="3" y="1"/>
                    <a:pt x="3" y="2"/>
                  </a:cubicBezTo>
                  <a:cubicBezTo>
                    <a:pt x="2" y="3"/>
                    <a:pt x="2" y="4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9" name="Freeform 575"/>
            <p:cNvSpPr/>
            <p:nvPr/>
          </p:nvSpPr>
          <p:spPr bwMode="auto">
            <a:xfrm>
              <a:off x="4734674" y="5765030"/>
              <a:ext cx="18324" cy="28795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1 h 5"/>
                <a:gd name="T4" fmla="*/ 1 w 3"/>
                <a:gd name="T5" fmla="*/ 4 h 5"/>
                <a:gd name="T6" fmla="*/ 1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2" y="1"/>
                    <a:pt x="2" y="1"/>
                    <a:pt x="3" y="1"/>
                  </a:cubicBezTo>
                  <a:cubicBezTo>
                    <a:pt x="3" y="3"/>
                    <a:pt x="3" y="5"/>
                    <a:pt x="1" y="4"/>
                  </a:cubicBezTo>
                  <a:cubicBezTo>
                    <a:pt x="0" y="2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0" name="Freeform 576"/>
            <p:cNvSpPr/>
            <p:nvPr/>
          </p:nvSpPr>
          <p:spPr bwMode="auto">
            <a:xfrm>
              <a:off x="4821055" y="5770266"/>
              <a:ext cx="167528" cy="217264"/>
            </a:xfrm>
            <a:custGeom>
              <a:avLst/>
              <a:gdLst>
                <a:gd name="T0" fmla="*/ 27 w 27"/>
                <a:gd name="T1" fmla="*/ 3 h 35"/>
                <a:gd name="T2" fmla="*/ 23 w 27"/>
                <a:gd name="T3" fmla="*/ 7 h 35"/>
                <a:gd name="T4" fmla="*/ 16 w 27"/>
                <a:gd name="T5" fmla="*/ 27 h 35"/>
                <a:gd name="T6" fmla="*/ 1 w 27"/>
                <a:gd name="T7" fmla="*/ 35 h 35"/>
                <a:gd name="T8" fmla="*/ 12 w 27"/>
                <a:gd name="T9" fmla="*/ 25 h 35"/>
                <a:gd name="T10" fmla="*/ 19 w 27"/>
                <a:gd name="T11" fmla="*/ 12 h 35"/>
                <a:gd name="T12" fmla="*/ 27 w 27"/>
                <a:gd name="T1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5">
                  <a:moveTo>
                    <a:pt x="27" y="3"/>
                  </a:moveTo>
                  <a:cubicBezTo>
                    <a:pt x="27" y="5"/>
                    <a:pt x="24" y="6"/>
                    <a:pt x="23" y="7"/>
                  </a:cubicBezTo>
                  <a:cubicBezTo>
                    <a:pt x="23" y="17"/>
                    <a:pt x="17" y="19"/>
                    <a:pt x="16" y="27"/>
                  </a:cubicBezTo>
                  <a:cubicBezTo>
                    <a:pt x="11" y="30"/>
                    <a:pt x="7" y="35"/>
                    <a:pt x="1" y="35"/>
                  </a:cubicBezTo>
                  <a:cubicBezTo>
                    <a:pt x="0" y="29"/>
                    <a:pt x="9" y="29"/>
                    <a:pt x="12" y="25"/>
                  </a:cubicBezTo>
                  <a:cubicBezTo>
                    <a:pt x="13" y="19"/>
                    <a:pt x="17" y="17"/>
                    <a:pt x="19" y="12"/>
                  </a:cubicBezTo>
                  <a:cubicBezTo>
                    <a:pt x="19" y="7"/>
                    <a:pt x="22" y="0"/>
                    <a:pt x="2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1" name="Freeform 577"/>
            <p:cNvSpPr/>
            <p:nvPr/>
          </p:nvSpPr>
          <p:spPr bwMode="auto">
            <a:xfrm>
              <a:off x="4611645" y="5788588"/>
              <a:ext cx="28795" cy="31412"/>
            </a:xfrm>
            <a:custGeom>
              <a:avLst/>
              <a:gdLst>
                <a:gd name="T0" fmla="*/ 4 w 5"/>
                <a:gd name="T1" fmla="*/ 1 h 5"/>
                <a:gd name="T2" fmla="*/ 4 w 5"/>
                <a:gd name="T3" fmla="*/ 4 h 5"/>
                <a:gd name="T4" fmla="*/ 1 w 5"/>
                <a:gd name="T5" fmla="*/ 5 h 5"/>
                <a:gd name="T6" fmla="*/ 4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4" y="2"/>
                    <a:pt x="5" y="2"/>
                    <a:pt x="4" y="4"/>
                  </a:cubicBezTo>
                  <a:cubicBezTo>
                    <a:pt x="3" y="4"/>
                    <a:pt x="3" y="5"/>
                    <a:pt x="1" y="5"/>
                  </a:cubicBezTo>
                  <a:cubicBezTo>
                    <a:pt x="0" y="3"/>
                    <a:pt x="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2" name="Freeform 578"/>
            <p:cNvSpPr/>
            <p:nvPr/>
          </p:nvSpPr>
          <p:spPr bwMode="auto">
            <a:xfrm>
              <a:off x="4807968" y="5793823"/>
              <a:ext cx="26176" cy="20941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0 h 3"/>
                <a:gd name="T4" fmla="*/ 3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4" y="3"/>
                    <a:pt x="3" y="3"/>
                  </a:cubicBezTo>
                  <a:cubicBezTo>
                    <a:pt x="1" y="3"/>
                    <a:pt x="0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3" name="Freeform 579"/>
            <p:cNvSpPr/>
            <p:nvPr/>
          </p:nvSpPr>
          <p:spPr bwMode="auto">
            <a:xfrm>
              <a:off x="4671851" y="5793823"/>
              <a:ext cx="26176" cy="20941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3 h 3"/>
                <a:gd name="T4" fmla="*/ 0 w 4"/>
                <a:gd name="T5" fmla="*/ 3 h 3"/>
                <a:gd name="T6" fmla="*/ 1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3" y="0"/>
                    <a:pt x="4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1"/>
                    <a:pt x="1" y="2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4" name="Freeform 580"/>
            <p:cNvSpPr/>
            <p:nvPr/>
          </p:nvSpPr>
          <p:spPr bwMode="auto">
            <a:xfrm>
              <a:off x="4535734" y="5801677"/>
              <a:ext cx="180617" cy="180617"/>
            </a:xfrm>
            <a:custGeom>
              <a:avLst/>
              <a:gdLst>
                <a:gd name="T0" fmla="*/ 1 w 29"/>
                <a:gd name="T1" fmla="*/ 0 h 29"/>
                <a:gd name="T2" fmla="*/ 2 w 29"/>
                <a:gd name="T3" fmla="*/ 1 h 29"/>
                <a:gd name="T4" fmla="*/ 29 w 29"/>
                <a:gd name="T5" fmla="*/ 25 h 29"/>
                <a:gd name="T6" fmla="*/ 19 w 29"/>
                <a:gd name="T7" fmla="*/ 26 h 29"/>
                <a:gd name="T8" fmla="*/ 0 w 29"/>
                <a:gd name="T9" fmla="*/ 2 h 29"/>
                <a:gd name="T10" fmla="*/ 1 w 29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6" y="15"/>
                    <a:pt x="15" y="22"/>
                    <a:pt x="29" y="25"/>
                  </a:cubicBezTo>
                  <a:cubicBezTo>
                    <a:pt x="28" y="29"/>
                    <a:pt x="22" y="27"/>
                    <a:pt x="19" y="26"/>
                  </a:cubicBezTo>
                  <a:cubicBezTo>
                    <a:pt x="10" y="22"/>
                    <a:pt x="2" y="1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5" name="Freeform 581"/>
            <p:cNvSpPr/>
            <p:nvPr/>
          </p:nvSpPr>
          <p:spPr bwMode="auto">
            <a:xfrm>
              <a:off x="4758232" y="5814765"/>
              <a:ext cx="26176" cy="23560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1 h 4"/>
                <a:gd name="T4" fmla="*/ 1 w 4"/>
                <a:gd name="T5" fmla="*/ 4 h 4"/>
                <a:gd name="T6" fmla="*/ 0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6" name="Freeform 582"/>
            <p:cNvSpPr/>
            <p:nvPr/>
          </p:nvSpPr>
          <p:spPr bwMode="auto">
            <a:xfrm>
              <a:off x="4708498" y="5825235"/>
              <a:ext cx="44501" cy="26176"/>
            </a:xfrm>
            <a:custGeom>
              <a:avLst/>
              <a:gdLst>
                <a:gd name="T0" fmla="*/ 2 w 7"/>
                <a:gd name="T1" fmla="*/ 0 h 4"/>
                <a:gd name="T2" fmla="*/ 4 w 7"/>
                <a:gd name="T3" fmla="*/ 0 h 4"/>
                <a:gd name="T4" fmla="*/ 2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7" y="4"/>
                    <a:pt x="0" y="4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7" name="Freeform 583"/>
            <p:cNvSpPr/>
            <p:nvPr/>
          </p:nvSpPr>
          <p:spPr bwMode="auto">
            <a:xfrm>
              <a:off x="4653527" y="5838324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3 w 4"/>
                <a:gd name="T3" fmla="*/ 0 h 4"/>
                <a:gd name="T4" fmla="*/ 4 w 4"/>
                <a:gd name="T5" fmla="*/ 2 h 4"/>
                <a:gd name="T6" fmla="*/ 1 w 4"/>
                <a:gd name="T7" fmla="*/ 4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3" y="2"/>
                    <a:pt x="4" y="2"/>
                  </a:cubicBezTo>
                  <a:cubicBezTo>
                    <a:pt x="4" y="4"/>
                    <a:pt x="3" y="4"/>
                    <a:pt x="1" y="4"/>
                  </a:cubicBezTo>
                  <a:cubicBezTo>
                    <a:pt x="0" y="2"/>
                    <a:pt x="1" y="2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8" name="Freeform 584"/>
            <p:cNvSpPr/>
            <p:nvPr/>
          </p:nvSpPr>
          <p:spPr bwMode="auto">
            <a:xfrm>
              <a:off x="4776556" y="5843559"/>
              <a:ext cx="26176" cy="26176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3 h 4"/>
                <a:gd name="T4" fmla="*/ 3 w 4"/>
                <a:gd name="T5" fmla="*/ 4 h 4"/>
                <a:gd name="T6" fmla="*/ 1 w 4"/>
                <a:gd name="T7" fmla="*/ 3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3" y="1"/>
                    <a:pt x="4" y="1"/>
                    <a:pt x="4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9" name="Freeform 585"/>
            <p:cNvSpPr/>
            <p:nvPr/>
          </p:nvSpPr>
          <p:spPr bwMode="auto">
            <a:xfrm>
              <a:off x="4708498" y="5864500"/>
              <a:ext cx="26176" cy="28795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1 h 5"/>
                <a:gd name="T4" fmla="*/ 1 w 4"/>
                <a:gd name="T5" fmla="*/ 5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4" y="3"/>
                    <a:pt x="3" y="5"/>
                    <a:pt x="1" y="5"/>
                  </a:cubicBezTo>
                  <a:cubicBezTo>
                    <a:pt x="0" y="4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0" name="Freeform 586"/>
            <p:cNvSpPr/>
            <p:nvPr/>
          </p:nvSpPr>
          <p:spPr bwMode="auto">
            <a:xfrm>
              <a:off x="4993819" y="5869736"/>
              <a:ext cx="107324" cy="185853"/>
            </a:xfrm>
            <a:custGeom>
              <a:avLst/>
              <a:gdLst>
                <a:gd name="T0" fmla="*/ 13 w 17"/>
                <a:gd name="T1" fmla="*/ 0 h 30"/>
                <a:gd name="T2" fmla="*/ 15 w 17"/>
                <a:gd name="T3" fmla="*/ 0 h 30"/>
                <a:gd name="T4" fmla="*/ 10 w 17"/>
                <a:gd name="T5" fmla="*/ 21 h 30"/>
                <a:gd name="T6" fmla="*/ 4 w 17"/>
                <a:gd name="T7" fmla="*/ 30 h 30"/>
                <a:gd name="T8" fmla="*/ 4 w 17"/>
                <a:gd name="T9" fmla="*/ 23 h 30"/>
                <a:gd name="T10" fmla="*/ 13 w 17"/>
                <a:gd name="T11" fmla="*/ 6 h 30"/>
                <a:gd name="T12" fmla="*/ 13 w 17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30">
                  <a:moveTo>
                    <a:pt x="13" y="0"/>
                  </a:moveTo>
                  <a:cubicBezTo>
                    <a:pt x="14" y="0"/>
                    <a:pt x="15" y="0"/>
                    <a:pt x="15" y="0"/>
                  </a:cubicBezTo>
                  <a:cubicBezTo>
                    <a:pt x="17" y="7"/>
                    <a:pt x="12" y="15"/>
                    <a:pt x="10" y="21"/>
                  </a:cubicBezTo>
                  <a:cubicBezTo>
                    <a:pt x="9" y="24"/>
                    <a:pt x="7" y="28"/>
                    <a:pt x="4" y="30"/>
                  </a:cubicBezTo>
                  <a:cubicBezTo>
                    <a:pt x="0" y="30"/>
                    <a:pt x="4" y="26"/>
                    <a:pt x="4" y="23"/>
                  </a:cubicBezTo>
                  <a:cubicBezTo>
                    <a:pt x="7" y="17"/>
                    <a:pt x="9" y="10"/>
                    <a:pt x="13" y="6"/>
                  </a:cubicBezTo>
                  <a:cubicBezTo>
                    <a:pt x="13" y="4"/>
                    <a:pt x="12" y="1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1" name="Freeform 587"/>
            <p:cNvSpPr/>
            <p:nvPr/>
          </p:nvSpPr>
          <p:spPr bwMode="auto">
            <a:xfrm>
              <a:off x="4535734" y="5893293"/>
              <a:ext cx="143971" cy="130882"/>
            </a:xfrm>
            <a:custGeom>
              <a:avLst/>
              <a:gdLst>
                <a:gd name="T0" fmla="*/ 3 w 23"/>
                <a:gd name="T1" fmla="*/ 0 h 21"/>
                <a:gd name="T2" fmla="*/ 23 w 23"/>
                <a:gd name="T3" fmla="*/ 15 h 21"/>
                <a:gd name="T4" fmla="*/ 7 w 23"/>
                <a:gd name="T5" fmla="*/ 12 h 21"/>
                <a:gd name="T6" fmla="*/ 0 w 23"/>
                <a:gd name="T7" fmla="*/ 1 h 21"/>
                <a:gd name="T8" fmla="*/ 3 w 2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1">
                  <a:moveTo>
                    <a:pt x="3" y="0"/>
                  </a:moveTo>
                  <a:cubicBezTo>
                    <a:pt x="6" y="8"/>
                    <a:pt x="17" y="10"/>
                    <a:pt x="23" y="15"/>
                  </a:cubicBezTo>
                  <a:cubicBezTo>
                    <a:pt x="18" y="21"/>
                    <a:pt x="13" y="12"/>
                    <a:pt x="7" y="12"/>
                  </a:cubicBezTo>
                  <a:cubicBezTo>
                    <a:pt x="5" y="8"/>
                    <a:pt x="0" y="7"/>
                    <a:pt x="0" y="1"/>
                  </a:cubicBezTo>
                  <a:cubicBezTo>
                    <a:pt x="1" y="0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2" name="Freeform 588"/>
            <p:cNvSpPr>
              <a:spLocks noEditPoints="1"/>
            </p:cNvSpPr>
            <p:nvPr/>
          </p:nvSpPr>
          <p:spPr bwMode="auto">
            <a:xfrm>
              <a:off x="5428346" y="5943029"/>
              <a:ext cx="298410" cy="162293"/>
            </a:xfrm>
            <a:custGeom>
              <a:avLst/>
              <a:gdLst>
                <a:gd name="T0" fmla="*/ 0 w 48"/>
                <a:gd name="T1" fmla="*/ 19 h 26"/>
                <a:gd name="T2" fmla="*/ 2 w 48"/>
                <a:gd name="T3" fmla="*/ 17 h 26"/>
                <a:gd name="T4" fmla="*/ 4 w 48"/>
                <a:gd name="T5" fmla="*/ 19 h 26"/>
                <a:gd name="T6" fmla="*/ 9 w 48"/>
                <a:gd name="T7" fmla="*/ 16 h 26"/>
                <a:gd name="T8" fmla="*/ 9 w 48"/>
                <a:gd name="T9" fmla="*/ 21 h 26"/>
                <a:gd name="T10" fmla="*/ 17 w 48"/>
                <a:gd name="T11" fmla="*/ 18 h 26"/>
                <a:gd name="T12" fmla="*/ 18 w 48"/>
                <a:gd name="T13" fmla="*/ 21 h 26"/>
                <a:gd name="T14" fmla="*/ 30 w 48"/>
                <a:gd name="T15" fmla="*/ 18 h 26"/>
                <a:gd name="T16" fmla="*/ 30 w 48"/>
                <a:gd name="T17" fmla="*/ 15 h 26"/>
                <a:gd name="T18" fmla="*/ 42 w 48"/>
                <a:gd name="T19" fmla="*/ 0 h 26"/>
                <a:gd name="T20" fmla="*/ 46 w 48"/>
                <a:gd name="T21" fmla="*/ 4 h 26"/>
                <a:gd name="T22" fmla="*/ 34 w 48"/>
                <a:gd name="T23" fmla="*/ 21 h 26"/>
                <a:gd name="T24" fmla="*/ 14 w 48"/>
                <a:gd name="T25" fmla="*/ 23 h 26"/>
                <a:gd name="T26" fmla="*/ 5 w 48"/>
                <a:gd name="T27" fmla="*/ 22 h 26"/>
                <a:gd name="T28" fmla="*/ 0 w 48"/>
                <a:gd name="T29" fmla="*/ 19 h 26"/>
                <a:gd name="T30" fmla="*/ 36 w 48"/>
                <a:gd name="T31" fmla="*/ 13 h 26"/>
                <a:gd name="T32" fmla="*/ 43 w 48"/>
                <a:gd name="T33" fmla="*/ 4 h 26"/>
                <a:gd name="T34" fmla="*/ 36 w 48"/>
                <a:gd name="T35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26">
                  <a:moveTo>
                    <a:pt x="0" y="19"/>
                  </a:moveTo>
                  <a:cubicBezTo>
                    <a:pt x="0" y="18"/>
                    <a:pt x="1" y="17"/>
                    <a:pt x="2" y="17"/>
                  </a:cubicBezTo>
                  <a:cubicBezTo>
                    <a:pt x="3" y="17"/>
                    <a:pt x="3" y="18"/>
                    <a:pt x="4" y="19"/>
                  </a:cubicBezTo>
                  <a:cubicBezTo>
                    <a:pt x="6" y="19"/>
                    <a:pt x="7" y="16"/>
                    <a:pt x="9" y="16"/>
                  </a:cubicBezTo>
                  <a:cubicBezTo>
                    <a:pt x="11" y="17"/>
                    <a:pt x="10" y="19"/>
                    <a:pt x="9" y="21"/>
                  </a:cubicBezTo>
                  <a:cubicBezTo>
                    <a:pt x="12" y="22"/>
                    <a:pt x="14" y="18"/>
                    <a:pt x="17" y="18"/>
                  </a:cubicBezTo>
                  <a:cubicBezTo>
                    <a:pt x="18" y="19"/>
                    <a:pt x="19" y="19"/>
                    <a:pt x="18" y="21"/>
                  </a:cubicBezTo>
                  <a:cubicBezTo>
                    <a:pt x="22" y="18"/>
                    <a:pt x="25" y="17"/>
                    <a:pt x="30" y="18"/>
                  </a:cubicBezTo>
                  <a:cubicBezTo>
                    <a:pt x="31" y="18"/>
                    <a:pt x="30" y="16"/>
                    <a:pt x="30" y="15"/>
                  </a:cubicBezTo>
                  <a:cubicBezTo>
                    <a:pt x="35" y="14"/>
                    <a:pt x="36" y="0"/>
                    <a:pt x="42" y="0"/>
                  </a:cubicBezTo>
                  <a:cubicBezTo>
                    <a:pt x="45" y="0"/>
                    <a:pt x="46" y="1"/>
                    <a:pt x="46" y="4"/>
                  </a:cubicBezTo>
                  <a:cubicBezTo>
                    <a:pt x="48" y="13"/>
                    <a:pt x="37" y="14"/>
                    <a:pt x="34" y="21"/>
                  </a:cubicBezTo>
                  <a:cubicBezTo>
                    <a:pt x="28" y="20"/>
                    <a:pt x="20" y="26"/>
                    <a:pt x="14" y="23"/>
                  </a:cubicBezTo>
                  <a:cubicBezTo>
                    <a:pt x="11" y="24"/>
                    <a:pt x="7" y="25"/>
                    <a:pt x="5" y="22"/>
                  </a:cubicBezTo>
                  <a:cubicBezTo>
                    <a:pt x="3" y="23"/>
                    <a:pt x="0" y="22"/>
                    <a:pt x="0" y="19"/>
                  </a:cubicBezTo>
                  <a:close/>
                  <a:moveTo>
                    <a:pt x="36" y="13"/>
                  </a:moveTo>
                  <a:cubicBezTo>
                    <a:pt x="40" y="12"/>
                    <a:pt x="43" y="9"/>
                    <a:pt x="43" y="4"/>
                  </a:cubicBezTo>
                  <a:cubicBezTo>
                    <a:pt x="38" y="4"/>
                    <a:pt x="38" y="9"/>
                    <a:pt x="3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3" name="Freeform 589"/>
            <p:cNvSpPr/>
            <p:nvPr/>
          </p:nvSpPr>
          <p:spPr bwMode="auto">
            <a:xfrm>
              <a:off x="4561911" y="5982293"/>
              <a:ext cx="49736" cy="41882"/>
            </a:xfrm>
            <a:custGeom>
              <a:avLst/>
              <a:gdLst>
                <a:gd name="T0" fmla="*/ 8 w 8"/>
                <a:gd name="T1" fmla="*/ 6 h 7"/>
                <a:gd name="T2" fmla="*/ 6 w 8"/>
                <a:gd name="T3" fmla="*/ 7 h 7"/>
                <a:gd name="T4" fmla="*/ 1 w 8"/>
                <a:gd name="T5" fmla="*/ 3 h 7"/>
                <a:gd name="T6" fmla="*/ 8 w 8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8" y="6"/>
                  </a:moveTo>
                  <a:cubicBezTo>
                    <a:pt x="7" y="6"/>
                    <a:pt x="7" y="7"/>
                    <a:pt x="6" y="7"/>
                  </a:cubicBezTo>
                  <a:cubicBezTo>
                    <a:pt x="3" y="7"/>
                    <a:pt x="0" y="5"/>
                    <a:pt x="1" y="3"/>
                  </a:cubicBezTo>
                  <a:cubicBezTo>
                    <a:pt x="3" y="0"/>
                    <a:pt x="7" y="3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4" name="Freeform 590"/>
            <p:cNvSpPr/>
            <p:nvPr/>
          </p:nvSpPr>
          <p:spPr bwMode="auto">
            <a:xfrm>
              <a:off x="5179672" y="6018940"/>
              <a:ext cx="175382" cy="86383"/>
            </a:xfrm>
            <a:custGeom>
              <a:avLst/>
              <a:gdLst>
                <a:gd name="T0" fmla="*/ 11 w 28"/>
                <a:gd name="T1" fmla="*/ 9 h 14"/>
                <a:gd name="T2" fmla="*/ 23 w 28"/>
                <a:gd name="T3" fmla="*/ 4 h 14"/>
                <a:gd name="T4" fmla="*/ 20 w 28"/>
                <a:gd name="T5" fmla="*/ 9 h 14"/>
                <a:gd name="T6" fmla="*/ 26 w 28"/>
                <a:gd name="T7" fmla="*/ 7 h 14"/>
                <a:gd name="T8" fmla="*/ 27 w 28"/>
                <a:gd name="T9" fmla="*/ 12 h 14"/>
                <a:gd name="T10" fmla="*/ 17 w 28"/>
                <a:gd name="T11" fmla="*/ 11 h 14"/>
                <a:gd name="T12" fmla="*/ 1 w 28"/>
                <a:gd name="T13" fmla="*/ 11 h 14"/>
                <a:gd name="T14" fmla="*/ 7 w 28"/>
                <a:gd name="T15" fmla="*/ 8 h 14"/>
                <a:gd name="T16" fmla="*/ 14 w 28"/>
                <a:gd name="T17" fmla="*/ 5 h 14"/>
                <a:gd name="T18" fmla="*/ 11 w 28"/>
                <a:gd name="T1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14">
                  <a:moveTo>
                    <a:pt x="11" y="9"/>
                  </a:moveTo>
                  <a:cubicBezTo>
                    <a:pt x="16" y="11"/>
                    <a:pt x="18" y="2"/>
                    <a:pt x="23" y="4"/>
                  </a:cubicBezTo>
                  <a:cubicBezTo>
                    <a:pt x="23" y="7"/>
                    <a:pt x="21" y="7"/>
                    <a:pt x="20" y="9"/>
                  </a:cubicBezTo>
                  <a:cubicBezTo>
                    <a:pt x="22" y="10"/>
                    <a:pt x="25" y="8"/>
                    <a:pt x="26" y="7"/>
                  </a:cubicBezTo>
                  <a:cubicBezTo>
                    <a:pt x="28" y="7"/>
                    <a:pt x="28" y="10"/>
                    <a:pt x="27" y="12"/>
                  </a:cubicBezTo>
                  <a:cubicBezTo>
                    <a:pt x="24" y="11"/>
                    <a:pt x="19" y="14"/>
                    <a:pt x="17" y="11"/>
                  </a:cubicBezTo>
                  <a:cubicBezTo>
                    <a:pt x="12" y="13"/>
                    <a:pt x="6" y="12"/>
                    <a:pt x="1" y="11"/>
                  </a:cubicBezTo>
                  <a:cubicBezTo>
                    <a:pt x="0" y="7"/>
                    <a:pt x="5" y="4"/>
                    <a:pt x="7" y="8"/>
                  </a:cubicBezTo>
                  <a:cubicBezTo>
                    <a:pt x="9" y="7"/>
                    <a:pt x="11" y="0"/>
                    <a:pt x="14" y="5"/>
                  </a:cubicBezTo>
                  <a:cubicBezTo>
                    <a:pt x="13" y="6"/>
                    <a:pt x="12" y="8"/>
                    <a:pt x="1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5" name="Freeform 591"/>
            <p:cNvSpPr/>
            <p:nvPr/>
          </p:nvSpPr>
          <p:spPr bwMode="auto">
            <a:xfrm>
              <a:off x="5671786" y="6050351"/>
              <a:ext cx="78529" cy="54971"/>
            </a:xfrm>
            <a:custGeom>
              <a:avLst/>
              <a:gdLst>
                <a:gd name="T0" fmla="*/ 12 w 13"/>
                <a:gd name="T1" fmla="*/ 0 h 9"/>
                <a:gd name="T2" fmla="*/ 13 w 13"/>
                <a:gd name="T3" fmla="*/ 2 h 9"/>
                <a:gd name="T4" fmla="*/ 0 w 13"/>
                <a:gd name="T5" fmla="*/ 5 h 9"/>
                <a:gd name="T6" fmla="*/ 12 w 13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9">
                  <a:moveTo>
                    <a:pt x="12" y="0"/>
                  </a:moveTo>
                  <a:cubicBezTo>
                    <a:pt x="12" y="1"/>
                    <a:pt x="13" y="1"/>
                    <a:pt x="13" y="2"/>
                  </a:cubicBezTo>
                  <a:cubicBezTo>
                    <a:pt x="10" y="4"/>
                    <a:pt x="3" y="9"/>
                    <a:pt x="0" y="5"/>
                  </a:cubicBezTo>
                  <a:cubicBezTo>
                    <a:pt x="2" y="0"/>
                    <a:pt x="7" y="3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6" name="Freeform 592"/>
            <p:cNvSpPr/>
            <p:nvPr/>
          </p:nvSpPr>
          <p:spPr bwMode="auto">
            <a:xfrm>
              <a:off x="4431029" y="6068676"/>
              <a:ext cx="41882" cy="141352"/>
            </a:xfrm>
            <a:custGeom>
              <a:avLst/>
              <a:gdLst>
                <a:gd name="T0" fmla="*/ 3 w 7"/>
                <a:gd name="T1" fmla="*/ 1 h 23"/>
                <a:gd name="T2" fmla="*/ 4 w 7"/>
                <a:gd name="T3" fmla="*/ 1 h 23"/>
                <a:gd name="T4" fmla="*/ 4 w 7"/>
                <a:gd name="T5" fmla="*/ 7 h 23"/>
                <a:gd name="T6" fmla="*/ 4 w 7"/>
                <a:gd name="T7" fmla="*/ 23 h 23"/>
                <a:gd name="T8" fmla="*/ 3 w 7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3">
                  <a:moveTo>
                    <a:pt x="3" y="1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5" y="3"/>
                    <a:pt x="4" y="5"/>
                    <a:pt x="4" y="7"/>
                  </a:cubicBezTo>
                  <a:cubicBezTo>
                    <a:pt x="4" y="13"/>
                    <a:pt x="7" y="20"/>
                    <a:pt x="4" y="23"/>
                  </a:cubicBezTo>
                  <a:cubicBezTo>
                    <a:pt x="0" y="20"/>
                    <a:pt x="0" y="6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7" name="Freeform 593"/>
            <p:cNvSpPr/>
            <p:nvPr/>
          </p:nvSpPr>
          <p:spPr bwMode="auto">
            <a:xfrm>
              <a:off x="5161347" y="6086998"/>
              <a:ext cx="429292" cy="60206"/>
            </a:xfrm>
            <a:custGeom>
              <a:avLst/>
              <a:gdLst>
                <a:gd name="T0" fmla="*/ 69 w 69"/>
                <a:gd name="T1" fmla="*/ 2 h 10"/>
                <a:gd name="T2" fmla="*/ 57 w 69"/>
                <a:gd name="T3" fmla="*/ 5 h 10"/>
                <a:gd name="T4" fmla="*/ 14 w 69"/>
                <a:gd name="T5" fmla="*/ 8 h 10"/>
                <a:gd name="T6" fmla="*/ 0 w 69"/>
                <a:gd name="T7" fmla="*/ 8 h 10"/>
                <a:gd name="T8" fmla="*/ 10 w 69"/>
                <a:gd name="T9" fmla="*/ 5 h 10"/>
                <a:gd name="T10" fmla="*/ 46 w 69"/>
                <a:gd name="T11" fmla="*/ 3 h 10"/>
                <a:gd name="T12" fmla="*/ 69 w 6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10">
                  <a:moveTo>
                    <a:pt x="69" y="2"/>
                  </a:moveTo>
                  <a:cubicBezTo>
                    <a:pt x="67" y="7"/>
                    <a:pt x="62" y="5"/>
                    <a:pt x="57" y="5"/>
                  </a:cubicBezTo>
                  <a:cubicBezTo>
                    <a:pt x="43" y="6"/>
                    <a:pt x="30" y="7"/>
                    <a:pt x="14" y="8"/>
                  </a:cubicBezTo>
                  <a:cubicBezTo>
                    <a:pt x="9" y="8"/>
                    <a:pt x="3" y="10"/>
                    <a:pt x="0" y="8"/>
                  </a:cubicBezTo>
                  <a:cubicBezTo>
                    <a:pt x="2" y="3"/>
                    <a:pt x="6" y="5"/>
                    <a:pt x="10" y="5"/>
                  </a:cubicBezTo>
                  <a:cubicBezTo>
                    <a:pt x="21" y="5"/>
                    <a:pt x="34" y="3"/>
                    <a:pt x="46" y="3"/>
                  </a:cubicBezTo>
                  <a:cubicBezTo>
                    <a:pt x="56" y="3"/>
                    <a:pt x="64" y="0"/>
                    <a:pt x="6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8" name="Freeform 594"/>
            <p:cNvSpPr/>
            <p:nvPr/>
          </p:nvSpPr>
          <p:spPr bwMode="auto">
            <a:xfrm>
              <a:off x="3891797" y="6160292"/>
              <a:ext cx="366468" cy="81147"/>
            </a:xfrm>
            <a:custGeom>
              <a:avLst/>
              <a:gdLst>
                <a:gd name="T0" fmla="*/ 12 w 59"/>
                <a:gd name="T1" fmla="*/ 0 h 13"/>
                <a:gd name="T2" fmla="*/ 12 w 59"/>
                <a:gd name="T3" fmla="*/ 4 h 13"/>
                <a:gd name="T4" fmla="*/ 21 w 59"/>
                <a:gd name="T5" fmla="*/ 1 h 13"/>
                <a:gd name="T6" fmla="*/ 21 w 59"/>
                <a:gd name="T7" fmla="*/ 6 h 13"/>
                <a:gd name="T8" fmla="*/ 30 w 59"/>
                <a:gd name="T9" fmla="*/ 2 h 13"/>
                <a:gd name="T10" fmla="*/ 30 w 59"/>
                <a:gd name="T11" fmla="*/ 6 h 13"/>
                <a:gd name="T12" fmla="*/ 37 w 59"/>
                <a:gd name="T13" fmla="*/ 5 h 13"/>
                <a:gd name="T14" fmla="*/ 38 w 59"/>
                <a:gd name="T15" fmla="*/ 9 h 13"/>
                <a:gd name="T16" fmla="*/ 44 w 59"/>
                <a:gd name="T17" fmla="*/ 5 h 13"/>
                <a:gd name="T18" fmla="*/ 46 w 59"/>
                <a:gd name="T19" fmla="*/ 8 h 13"/>
                <a:gd name="T20" fmla="*/ 51 w 59"/>
                <a:gd name="T21" fmla="*/ 5 h 13"/>
                <a:gd name="T22" fmla="*/ 51 w 59"/>
                <a:gd name="T23" fmla="*/ 9 h 13"/>
                <a:gd name="T24" fmla="*/ 55 w 59"/>
                <a:gd name="T25" fmla="*/ 6 h 13"/>
                <a:gd name="T26" fmla="*/ 58 w 59"/>
                <a:gd name="T27" fmla="*/ 11 h 13"/>
                <a:gd name="T28" fmla="*/ 27 w 59"/>
                <a:gd name="T29" fmla="*/ 8 h 13"/>
                <a:gd name="T30" fmla="*/ 18 w 59"/>
                <a:gd name="T31" fmla="*/ 6 h 13"/>
                <a:gd name="T32" fmla="*/ 10 w 59"/>
                <a:gd name="T33" fmla="*/ 6 h 13"/>
                <a:gd name="T34" fmla="*/ 0 w 59"/>
                <a:gd name="T35" fmla="*/ 7 h 13"/>
                <a:gd name="T36" fmla="*/ 4 w 59"/>
                <a:gd name="T37" fmla="*/ 1 h 13"/>
                <a:gd name="T38" fmla="*/ 3 w 59"/>
                <a:gd name="T39" fmla="*/ 5 h 13"/>
                <a:gd name="T40" fmla="*/ 12 w 59"/>
                <a:gd name="T4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13">
                  <a:moveTo>
                    <a:pt x="12" y="0"/>
                  </a:moveTo>
                  <a:cubicBezTo>
                    <a:pt x="13" y="1"/>
                    <a:pt x="13" y="3"/>
                    <a:pt x="12" y="4"/>
                  </a:cubicBezTo>
                  <a:cubicBezTo>
                    <a:pt x="16" y="5"/>
                    <a:pt x="18" y="2"/>
                    <a:pt x="21" y="1"/>
                  </a:cubicBezTo>
                  <a:cubicBezTo>
                    <a:pt x="22" y="3"/>
                    <a:pt x="21" y="3"/>
                    <a:pt x="21" y="6"/>
                  </a:cubicBezTo>
                  <a:cubicBezTo>
                    <a:pt x="26" y="8"/>
                    <a:pt x="26" y="2"/>
                    <a:pt x="30" y="2"/>
                  </a:cubicBezTo>
                  <a:cubicBezTo>
                    <a:pt x="31" y="4"/>
                    <a:pt x="31" y="5"/>
                    <a:pt x="30" y="6"/>
                  </a:cubicBezTo>
                  <a:cubicBezTo>
                    <a:pt x="33" y="10"/>
                    <a:pt x="34" y="5"/>
                    <a:pt x="37" y="5"/>
                  </a:cubicBezTo>
                  <a:cubicBezTo>
                    <a:pt x="38" y="5"/>
                    <a:pt x="37" y="7"/>
                    <a:pt x="38" y="9"/>
                  </a:cubicBezTo>
                  <a:cubicBezTo>
                    <a:pt x="42" y="10"/>
                    <a:pt x="41" y="5"/>
                    <a:pt x="44" y="5"/>
                  </a:cubicBezTo>
                  <a:cubicBezTo>
                    <a:pt x="45" y="5"/>
                    <a:pt x="45" y="7"/>
                    <a:pt x="46" y="8"/>
                  </a:cubicBezTo>
                  <a:cubicBezTo>
                    <a:pt x="48" y="8"/>
                    <a:pt x="47" y="4"/>
                    <a:pt x="51" y="5"/>
                  </a:cubicBezTo>
                  <a:cubicBezTo>
                    <a:pt x="52" y="7"/>
                    <a:pt x="51" y="7"/>
                    <a:pt x="51" y="9"/>
                  </a:cubicBezTo>
                  <a:cubicBezTo>
                    <a:pt x="54" y="9"/>
                    <a:pt x="54" y="7"/>
                    <a:pt x="55" y="6"/>
                  </a:cubicBezTo>
                  <a:cubicBezTo>
                    <a:pt x="57" y="6"/>
                    <a:pt x="59" y="7"/>
                    <a:pt x="58" y="11"/>
                  </a:cubicBezTo>
                  <a:cubicBezTo>
                    <a:pt x="48" y="12"/>
                    <a:pt x="35" y="13"/>
                    <a:pt x="27" y="8"/>
                  </a:cubicBezTo>
                  <a:cubicBezTo>
                    <a:pt x="24" y="10"/>
                    <a:pt x="18" y="11"/>
                    <a:pt x="18" y="6"/>
                  </a:cubicBezTo>
                  <a:cubicBezTo>
                    <a:pt x="16" y="7"/>
                    <a:pt x="12" y="8"/>
                    <a:pt x="10" y="6"/>
                  </a:cubicBezTo>
                  <a:cubicBezTo>
                    <a:pt x="7" y="7"/>
                    <a:pt x="4" y="11"/>
                    <a:pt x="0" y="7"/>
                  </a:cubicBezTo>
                  <a:cubicBezTo>
                    <a:pt x="1" y="4"/>
                    <a:pt x="0" y="1"/>
                    <a:pt x="4" y="1"/>
                  </a:cubicBezTo>
                  <a:cubicBezTo>
                    <a:pt x="5" y="2"/>
                    <a:pt x="3" y="4"/>
                    <a:pt x="3" y="5"/>
                  </a:cubicBezTo>
                  <a:cubicBezTo>
                    <a:pt x="8" y="7"/>
                    <a:pt x="8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9" name="Freeform 595"/>
            <p:cNvSpPr/>
            <p:nvPr/>
          </p:nvSpPr>
          <p:spPr bwMode="auto">
            <a:xfrm>
              <a:off x="3910120" y="6186468"/>
              <a:ext cx="476409" cy="91618"/>
            </a:xfrm>
            <a:custGeom>
              <a:avLst/>
              <a:gdLst>
                <a:gd name="T0" fmla="*/ 77 w 77"/>
                <a:gd name="T1" fmla="*/ 2 h 15"/>
                <a:gd name="T2" fmla="*/ 62 w 77"/>
                <a:gd name="T3" fmla="*/ 15 h 15"/>
                <a:gd name="T4" fmla="*/ 0 w 77"/>
                <a:gd name="T5" fmla="*/ 10 h 15"/>
                <a:gd name="T6" fmla="*/ 8 w 77"/>
                <a:gd name="T7" fmla="*/ 8 h 15"/>
                <a:gd name="T8" fmla="*/ 41 w 77"/>
                <a:gd name="T9" fmla="*/ 9 h 15"/>
                <a:gd name="T10" fmla="*/ 60 w 77"/>
                <a:gd name="T11" fmla="*/ 11 h 15"/>
                <a:gd name="T12" fmla="*/ 77 w 77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5">
                  <a:moveTo>
                    <a:pt x="77" y="2"/>
                  </a:moveTo>
                  <a:cubicBezTo>
                    <a:pt x="74" y="9"/>
                    <a:pt x="65" y="9"/>
                    <a:pt x="62" y="15"/>
                  </a:cubicBezTo>
                  <a:cubicBezTo>
                    <a:pt x="43" y="13"/>
                    <a:pt x="20" y="13"/>
                    <a:pt x="0" y="10"/>
                  </a:cubicBezTo>
                  <a:cubicBezTo>
                    <a:pt x="0" y="4"/>
                    <a:pt x="6" y="8"/>
                    <a:pt x="8" y="8"/>
                  </a:cubicBezTo>
                  <a:cubicBezTo>
                    <a:pt x="16" y="9"/>
                    <a:pt x="31" y="10"/>
                    <a:pt x="41" y="9"/>
                  </a:cubicBezTo>
                  <a:cubicBezTo>
                    <a:pt x="47" y="9"/>
                    <a:pt x="56" y="12"/>
                    <a:pt x="60" y="11"/>
                  </a:cubicBezTo>
                  <a:cubicBezTo>
                    <a:pt x="67" y="10"/>
                    <a:pt x="70" y="0"/>
                    <a:pt x="7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0" name="Freeform 596"/>
            <p:cNvSpPr/>
            <p:nvPr/>
          </p:nvSpPr>
          <p:spPr bwMode="auto">
            <a:xfrm>
              <a:off x="4658762" y="6191703"/>
              <a:ext cx="26176" cy="26176"/>
            </a:xfrm>
            <a:custGeom>
              <a:avLst/>
              <a:gdLst>
                <a:gd name="T0" fmla="*/ 3 w 4"/>
                <a:gd name="T1" fmla="*/ 1 h 4"/>
                <a:gd name="T2" fmla="*/ 3 w 4"/>
                <a:gd name="T3" fmla="*/ 4 h 4"/>
                <a:gd name="T4" fmla="*/ 1 w 4"/>
                <a:gd name="T5" fmla="*/ 4 h 4"/>
                <a:gd name="T6" fmla="*/ 3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3"/>
                    <a:pt x="4" y="2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2"/>
                    <a:pt x="0" y="0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1" name="Freeform 597"/>
            <p:cNvSpPr/>
            <p:nvPr/>
          </p:nvSpPr>
          <p:spPr bwMode="auto">
            <a:xfrm>
              <a:off x="4907438" y="6196939"/>
              <a:ext cx="143971" cy="99470"/>
            </a:xfrm>
            <a:custGeom>
              <a:avLst/>
              <a:gdLst>
                <a:gd name="T0" fmla="*/ 23 w 23"/>
                <a:gd name="T1" fmla="*/ 0 h 16"/>
                <a:gd name="T2" fmla="*/ 0 w 23"/>
                <a:gd name="T3" fmla="*/ 16 h 16"/>
                <a:gd name="T4" fmla="*/ 0 w 23"/>
                <a:gd name="T5" fmla="*/ 13 h 16"/>
                <a:gd name="T6" fmla="*/ 21 w 23"/>
                <a:gd name="T7" fmla="*/ 0 h 16"/>
                <a:gd name="T8" fmla="*/ 23 w 2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6">
                  <a:moveTo>
                    <a:pt x="23" y="0"/>
                  </a:moveTo>
                  <a:cubicBezTo>
                    <a:pt x="22" y="12"/>
                    <a:pt x="8" y="15"/>
                    <a:pt x="0" y="16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8" y="10"/>
                    <a:pt x="19" y="9"/>
                    <a:pt x="21" y="0"/>
                  </a:cubicBezTo>
                  <a:cubicBezTo>
                    <a:pt x="22" y="0"/>
                    <a:pt x="23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2" name="Freeform 598"/>
            <p:cNvSpPr/>
            <p:nvPr/>
          </p:nvSpPr>
          <p:spPr bwMode="auto">
            <a:xfrm>
              <a:off x="4616880" y="6223115"/>
              <a:ext cx="23560" cy="23560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3 h 4"/>
                <a:gd name="T4" fmla="*/ 2 w 4"/>
                <a:gd name="T5" fmla="*/ 4 h 4"/>
                <a:gd name="T6" fmla="*/ 2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4" y="0"/>
                    <a:pt x="4" y="1"/>
                    <a:pt x="4" y="3"/>
                  </a:cubicBezTo>
                  <a:cubicBezTo>
                    <a:pt x="3" y="3"/>
                    <a:pt x="2" y="3"/>
                    <a:pt x="2" y="4"/>
                  </a:cubicBezTo>
                  <a:cubicBezTo>
                    <a:pt x="0" y="3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3" name="Freeform 599"/>
            <p:cNvSpPr/>
            <p:nvPr/>
          </p:nvSpPr>
          <p:spPr bwMode="auto">
            <a:xfrm>
              <a:off x="4499087" y="6223115"/>
              <a:ext cx="81147" cy="49736"/>
            </a:xfrm>
            <a:custGeom>
              <a:avLst/>
              <a:gdLst>
                <a:gd name="T0" fmla="*/ 2 w 13"/>
                <a:gd name="T1" fmla="*/ 0 h 8"/>
                <a:gd name="T2" fmla="*/ 13 w 13"/>
                <a:gd name="T3" fmla="*/ 5 h 8"/>
                <a:gd name="T4" fmla="*/ 13 w 13"/>
                <a:gd name="T5" fmla="*/ 8 h 8"/>
                <a:gd name="T6" fmla="*/ 2 w 13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2" y="0"/>
                  </a:moveTo>
                  <a:cubicBezTo>
                    <a:pt x="5" y="2"/>
                    <a:pt x="8" y="4"/>
                    <a:pt x="13" y="5"/>
                  </a:cubicBezTo>
                  <a:cubicBezTo>
                    <a:pt x="13" y="6"/>
                    <a:pt x="13" y="7"/>
                    <a:pt x="13" y="8"/>
                  </a:cubicBezTo>
                  <a:cubicBezTo>
                    <a:pt x="9" y="8"/>
                    <a:pt x="0" y="6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4" name="Freeform 600"/>
            <p:cNvSpPr/>
            <p:nvPr/>
          </p:nvSpPr>
          <p:spPr bwMode="auto">
            <a:xfrm>
              <a:off x="4698027" y="6236204"/>
              <a:ext cx="36647" cy="23560"/>
            </a:xfrm>
            <a:custGeom>
              <a:avLst/>
              <a:gdLst>
                <a:gd name="T0" fmla="*/ 1 w 6"/>
                <a:gd name="T1" fmla="*/ 0 h 4"/>
                <a:gd name="T2" fmla="*/ 4 w 6"/>
                <a:gd name="T3" fmla="*/ 1 h 4"/>
                <a:gd name="T4" fmla="*/ 1 w 6"/>
                <a:gd name="T5" fmla="*/ 4 h 4"/>
                <a:gd name="T6" fmla="*/ 1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2" y="0"/>
                    <a:pt x="4" y="0"/>
                    <a:pt x="4" y="1"/>
                  </a:cubicBezTo>
                  <a:cubicBezTo>
                    <a:pt x="6" y="3"/>
                    <a:pt x="3" y="4"/>
                    <a:pt x="1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5" name="Freeform 601"/>
            <p:cNvSpPr/>
            <p:nvPr/>
          </p:nvSpPr>
          <p:spPr bwMode="auto">
            <a:xfrm>
              <a:off x="4776556" y="6236204"/>
              <a:ext cx="44501" cy="41882"/>
            </a:xfrm>
            <a:custGeom>
              <a:avLst/>
              <a:gdLst>
                <a:gd name="T0" fmla="*/ 4 w 7"/>
                <a:gd name="T1" fmla="*/ 7 h 7"/>
                <a:gd name="T2" fmla="*/ 0 w 7"/>
                <a:gd name="T3" fmla="*/ 4 h 7"/>
                <a:gd name="T4" fmla="*/ 4 w 7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2" y="7"/>
                    <a:pt x="0" y="6"/>
                    <a:pt x="0" y="4"/>
                  </a:cubicBezTo>
                  <a:cubicBezTo>
                    <a:pt x="2" y="0"/>
                    <a:pt x="7" y="4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6" name="Freeform 602"/>
            <p:cNvSpPr>
              <a:spLocks noEditPoints="1"/>
            </p:cNvSpPr>
            <p:nvPr/>
          </p:nvSpPr>
          <p:spPr bwMode="auto">
            <a:xfrm>
              <a:off x="4739910" y="5992763"/>
              <a:ext cx="204175" cy="180617"/>
            </a:xfrm>
            <a:custGeom>
              <a:avLst/>
              <a:gdLst>
                <a:gd name="T0" fmla="*/ 33 w 33"/>
                <a:gd name="T1" fmla="*/ 11 h 29"/>
                <a:gd name="T2" fmla="*/ 11 w 33"/>
                <a:gd name="T3" fmla="*/ 29 h 29"/>
                <a:gd name="T4" fmla="*/ 33 w 33"/>
                <a:gd name="T5" fmla="*/ 11 h 29"/>
                <a:gd name="T6" fmla="*/ 25 w 33"/>
                <a:gd name="T7" fmla="*/ 12 h 29"/>
                <a:gd name="T8" fmla="*/ 26 w 33"/>
                <a:gd name="T9" fmla="*/ 17 h 29"/>
                <a:gd name="T10" fmla="*/ 29 w 33"/>
                <a:gd name="T11" fmla="*/ 11 h 29"/>
                <a:gd name="T12" fmla="*/ 25 w 33"/>
                <a:gd name="T13" fmla="*/ 12 h 29"/>
                <a:gd name="T14" fmla="*/ 16 w 33"/>
                <a:gd name="T15" fmla="*/ 23 h 29"/>
                <a:gd name="T16" fmla="*/ 13 w 33"/>
                <a:gd name="T17" fmla="*/ 21 h 29"/>
                <a:gd name="T18" fmla="*/ 12 w 33"/>
                <a:gd name="T19" fmla="*/ 25 h 29"/>
                <a:gd name="T20" fmla="*/ 25 w 33"/>
                <a:gd name="T21" fmla="*/ 18 h 29"/>
                <a:gd name="T22" fmla="*/ 21 w 33"/>
                <a:gd name="T23" fmla="*/ 14 h 29"/>
                <a:gd name="T24" fmla="*/ 19 w 33"/>
                <a:gd name="T25" fmla="*/ 15 h 29"/>
                <a:gd name="T26" fmla="*/ 20 w 33"/>
                <a:gd name="T27" fmla="*/ 20 h 29"/>
                <a:gd name="T28" fmla="*/ 16 w 33"/>
                <a:gd name="T2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0" y="21"/>
                    <a:pt x="23" y="27"/>
                    <a:pt x="11" y="29"/>
                  </a:cubicBezTo>
                  <a:cubicBezTo>
                    <a:pt x="0" y="23"/>
                    <a:pt x="24" y="0"/>
                    <a:pt x="33" y="11"/>
                  </a:cubicBezTo>
                  <a:close/>
                  <a:moveTo>
                    <a:pt x="25" y="12"/>
                  </a:moveTo>
                  <a:cubicBezTo>
                    <a:pt x="24" y="12"/>
                    <a:pt x="25" y="16"/>
                    <a:pt x="26" y="17"/>
                  </a:cubicBezTo>
                  <a:cubicBezTo>
                    <a:pt x="27" y="16"/>
                    <a:pt x="30" y="15"/>
                    <a:pt x="29" y="11"/>
                  </a:cubicBezTo>
                  <a:cubicBezTo>
                    <a:pt x="27" y="11"/>
                    <a:pt x="26" y="12"/>
                    <a:pt x="25" y="12"/>
                  </a:cubicBezTo>
                  <a:close/>
                  <a:moveTo>
                    <a:pt x="16" y="23"/>
                  </a:moveTo>
                  <a:cubicBezTo>
                    <a:pt x="14" y="24"/>
                    <a:pt x="14" y="22"/>
                    <a:pt x="13" y="21"/>
                  </a:cubicBezTo>
                  <a:cubicBezTo>
                    <a:pt x="12" y="22"/>
                    <a:pt x="11" y="23"/>
                    <a:pt x="12" y="25"/>
                  </a:cubicBezTo>
                  <a:cubicBezTo>
                    <a:pt x="18" y="26"/>
                    <a:pt x="21" y="20"/>
                    <a:pt x="25" y="18"/>
                  </a:cubicBezTo>
                  <a:cubicBezTo>
                    <a:pt x="22" y="18"/>
                    <a:pt x="22" y="16"/>
                    <a:pt x="21" y="14"/>
                  </a:cubicBezTo>
                  <a:cubicBezTo>
                    <a:pt x="20" y="13"/>
                    <a:pt x="20" y="15"/>
                    <a:pt x="19" y="15"/>
                  </a:cubicBezTo>
                  <a:cubicBezTo>
                    <a:pt x="19" y="17"/>
                    <a:pt x="20" y="17"/>
                    <a:pt x="20" y="20"/>
                  </a:cubicBezTo>
                  <a:cubicBezTo>
                    <a:pt x="18" y="20"/>
                    <a:pt x="19" y="24"/>
                    <a:pt x="1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7" name="Freeform 603"/>
            <p:cNvSpPr>
              <a:spLocks noEditPoints="1"/>
            </p:cNvSpPr>
            <p:nvPr/>
          </p:nvSpPr>
          <p:spPr bwMode="auto">
            <a:xfrm>
              <a:off x="4889114" y="6029410"/>
              <a:ext cx="149206" cy="206794"/>
            </a:xfrm>
            <a:custGeom>
              <a:avLst/>
              <a:gdLst>
                <a:gd name="T0" fmla="*/ 5 w 24"/>
                <a:gd name="T1" fmla="*/ 27 h 33"/>
                <a:gd name="T2" fmla="*/ 22 w 24"/>
                <a:gd name="T3" fmla="*/ 12 h 33"/>
                <a:gd name="T4" fmla="*/ 5 w 24"/>
                <a:gd name="T5" fmla="*/ 27 h 33"/>
                <a:gd name="T6" fmla="*/ 8 w 24"/>
                <a:gd name="T7" fmla="*/ 25 h 33"/>
                <a:gd name="T8" fmla="*/ 11 w 24"/>
                <a:gd name="T9" fmla="*/ 25 h 33"/>
                <a:gd name="T10" fmla="*/ 13 w 24"/>
                <a:gd name="T11" fmla="*/ 16 h 33"/>
                <a:gd name="T12" fmla="*/ 17 w 24"/>
                <a:gd name="T13" fmla="*/ 18 h 33"/>
                <a:gd name="T14" fmla="*/ 18 w 24"/>
                <a:gd name="T15" fmla="*/ 13 h 33"/>
                <a:gd name="T16" fmla="*/ 8 w 24"/>
                <a:gd name="T17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33">
                  <a:moveTo>
                    <a:pt x="5" y="27"/>
                  </a:moveTo>
                  <a:cubicBezTo>
                    <a:pt x="0" y="20"/>
                    <a:pt x="19" y="0"/>
                    <a:pt x="22" y="12"/>
                  </a:cubicBezTo>
                  <a:cubicBezTo>
                    <a:pt x="24" y="19"/>
                    <a:pt x="11" y="33"/>
                    <a:pt x="5" y="27"/>
                  </a:cubicBezTo>
                  <a:close/>
                  <a:moveTo>
                    <a:pt x="8" y="25"/>
                  </a:moveTo>
                  <a:cubicBezTo>
                    <a:pt x="9" y="25"/>
                    <a:pt x="10" y="25"/>
                    <a:pt x="11" y="25"/>
                  </a:cubicBezTo>
                  <a:cubicBezTo>
                    <a:pt x="10" y="22"/>
                    <a:pt x="12" y="19"/>
                    <a:pt x="13" y="16"/>
                  </a:cubicBezTo>
                  <a:cubicBezTo>
                    <a:pt x="16" y="15"/>
                    <a:pt x="16" y="18"/>
                    <a:pt x="17" y="18"/>
                  </a:cubicBezTo>
                  <a:cubicBezTo>
                    <a:pt x="17" y="16"/>
                    <a:pt x="18" y="15"/>
                    <a:pt x="18" y="13"/>
                  </a:cubicBezTo>
                  <a:cubicBezTo>
                    <a:pt x="12" y="13"/>
                    <a:pt x="9" y="19"/>
                    <a:pt x="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50">
        <p:newsflash/>
      </p:transition>
    </mc:Choice>
    <mc:Fallback>
      <p:transition spd="med">
        <p:newsflash/>
      </p:transition>
    </mc:Fallback>
  </mc:AlternateContent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722755" y="350520"/>
            <a:ext cx="1605280" cy="52197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kumimoji="1" lang="zh-CN" altLang="en-US" sz="2800" dirty="0" smtClean="0">
                <a:solidFill>
                  <a:srgbClr val="2F6335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互动答疑</a:t>
            </a:r>
            <a:endParaRPr kumimoji="1" lang="zh-CN" altLang="en-US" sz="2800" dirty="0" smtClean="0">
              <a:solidFill>
                <a:srgbClr val="2F6335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413409" y="2569135"/>
            <a:ext cx="6014720" cy="1532255"/>
            <a:chOff x="2415564" y="1163245"/>
            <a:chExt cx="6014720" cy="1532255"/>
          </a:xfrm>
        </p:grpSpPr>
        <p:sp>
          <p:nvSpPr>
            <p:cNvPr id="4" name="文本框 3"/>
            <p:cNvSpPr txBox="1"/>
            <p:nvPr/>
          </p:nvSpPr>
          <p:spPr>
            <a:xfrm>
              <a:off x="2415564" y="2111935"/>
              <a:ext cx="6014720" cy="5835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/>
              <a:r>
                <a:rPr lang="zh-CN" altLang="en-US" sz="3200">
                  <a:solidFill>
                    <a:srgbClr val="3B5B84"/>
                  </a:solidFill>
                  <a:latin typeface="微软雅黑" panose="020B0503020204020204" charset="-122"/>
                  <a:ea typeface="微软雅黑" panose="020B0503020204020204" charset="-122"/>
                  <a:sym typeface="+mn-ea"/>
                </a:rPr>
                <a:t>帮助你的家庭设计一份理财计划</a:t>
              </a:r>
              <a:endParaRPr lang="zh-CN" altLang="en-US" sz="3200" dirty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+mn-ea"/>
                <a:sym typeface="+mn-ea"/>
              </a:endParaRPr>
            </a:p>
          </p:txBody>
        </p:sp>
        <p:sp>
          <p:nvSpPr>
            <p:cNvPr id="6" name="íṩľîḑé"/>
            <p:cNvSpPr/>
            <p:nvPr/>
          </p:nvSpPr>
          <p:spPr>
            <a:xfrm>
              <a:off x="3783989" y="1163245"/>
              <a:ext cx="3353435" cy="909320"/>
            </a:xfrm>
            <a:prstGeom prst="rect">
              <a:avLst/>
            </a:prstGeom>
          </p:spPr>
          <p:txBody>
            <a:bodyPr wrap="square" lIns="91440" tIns="45720" rIns="91440" bIns="45720" anchor="ctr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r>
                <a:rPr lang="zh-CN" altLang="en-US" sz="4800" b="1" dirty="0">
                  <a:ln w="22225">
                    <a:solidFill>
                      <a:schemeClr val="accent2"/>
                    </a:solidFill>
                    <a:prstDash val="solid"/>
                  </a:ln>
                  <a:solidFill>
                    <a:schemeClr val="accent2">
                      <a:lumMod val="40000"/>
                      <a:lumOff val="60000"/>
                    </a:schemeClr>
                  </a:solidFill>
                  <a:effectLst/>
                  <a:latin typeface="微软雅黑" panose="020B0503020204020204" charset="-122"/>
                  <a:ea typeface="微软雅黑" panose="020B0503020204020204" charset="-122"/>
                </a:rPr>
                <a:t>课后作业</a:t>
              </a:r>
              <a:endParaRPr lang="zh-CN" altLang="en-US" sz="48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53810" y="1737360"/>
            <a:ext cx="5103495" cy="3361690"/>
          </a:xfrm>
          <a:prstGeom prst="rect">
            <a:avLst/>
          </a:prstGeom>
        </p:spPr>
      </p:pic>
      <p:pic>
        <p:nvPicPr>
          <p:cNvPr id="10" name="图片 9" descr="logo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5" name="文本框 4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1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12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1473835" y="398145"/>
            <a:ext cx="2316480" cy="52197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中国投资者网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3" name="Mail Us"/>
          <p:cNvSpPr txBox="1"/>
          <p:nvPr>
            <p:custDataLst>
              <p:tags r:id="rId4"/>
            </p:custDataLst>
          </p:nvPr>
        </p:nvSpPr>
        <p:spPr>
          <a:xfrm>
            <a:off x="1755945" y="2647036"/>
            <a:ext cx="1942798" cy="367030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square" lIns="45719" tIns="45719" rIns="45719" bIns="45719" numCol="1" anchor="t">
            <a:spAutoFit/>
          </a:bodyPr>
          <a:lstStyle>
            <a:lvl1pPr algn="r">
              <a:defRPr sz="1600">
                <a:solidFill>
                  <a:srgbClr val="44546A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1" i="0" u="none" strike="noStrike" kern="1200" cap="none" spc="130" normalizeH="0" noProof="0" smtClean="0">
                <a:ln>
                  <a:noFill/>
                </a:ln>
                <a:solidFill>
                  <a:srgbClr val="5E4D6C"/>
                </a:solidFill>
                <a:effectLst/>
                <a:uLnTx/>
                <a:uFillTx/>
                <a:latin typeface="微软雅黑" panose="020B0503020204020204" charset="-122"/>
                <a:ea typeface="微软雅黑" panose="020B0503020204020204" charset="-122"/>
                <a:cs typeface="+mn-ea"/>
              </a:rPr>
              <a:t>资讯速递</a:t>
            </a:r>
            <a:endParaRPr kumimoji="0" lang="zh-CN" altLang="en-US" sz="1800" b="1" i="0" u="none" strike="noStrike" kern="1200" cap="none" spc="130" normalizeH="0" noProof="0" smtClean="0">
              <a:ln>
                <a:noFill/>
              </a:ln>
              <a:solidFill>
                <a:srgbClr val="5E4D6C"/>
              </a:solidFill>
              <a:effectLst/>
              <a:uLnTx/>
              <a:uFillTx/>
              <a:latin typeface="微软雅黑" panose="020B0503020204020204" charset="-122"/>
              <a:ea typeface="微软雅黑" panose="020B0503020204020204" charset="-122"/>
              <a:cs typeface="+mn-ea"/>
            </a:endParaRPr>
          </a:p>
        </p:txBody>
      </p:sp>
      <p:sp>
        <p:nvSpPr>
          <p:cNvPr id="6" name="Lorem ipsum dolor sit amet, consectetur adipiscing elit. Khanhrau sam."/>
          <p:cNvSpPr txBox="1"/>
          <p:nvPr>
            <p:custDataLst>
              <p:tags r:id="rId5"/>
            </p:custDataLst>
          </p:nvPr>
        </p:nvSpPr>
        <p:spPr>
          <a:xfrm>
            <a:off x="1755945" y="2985852"/>
            <a:ext cx="1942796" cy="928370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square" lIns="45719" tIns="45719" rIns="45719" bIns="45719" numCol="1" anchor="t">
            <a:spAutoFit/>
          </a:bodyPr>
          <a:lstStyle>
            <a:lvl1pPr algn="r">
              <a:defRPr sz="1200">
                <a:solidFill>
                  <a:srgbClr val="44546A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400" b="0" i="0" u="none" strike="noStrike" kern="1200" cap="none" spc="130" normalizeH="0" noProof="0" smtClean="0">
                <a:ln>
                  <a:noFill/>
                </a:ln>
                <a:solidFill>
                  <a:srgbClr val="5E4D6C"/>
                </a:solidFill>
                <a:effectLst/>
                <a:uLnTx/>
                <a:uFillTx/>
                <a:latin typeface="微软雅黑" panose="020B0503020204020204" charset="-122"/>
                <a:ea typeface="微软雅黑" panose="020B0503020204020204" charset="-122"/>
                <a:cs typeface="+mn-ea"/>
              </a:rPr>
              <a:t>权威信息发布、市场资讯、政策解读以及国际交流</a:t>
            </a:r>
            <a:endParaRPr kumimoji="0" lang="zh-CN" altLang="en-US" sz="1400" b="0" i="0" u="none" strike="noStrike" kern="1200" cap="none" spc="130" normalizeH="0" noProof="0" smtClean="0">
              <a:ln>
                <a:noFill/>
              </a:ln>
              <a:solidFill>
                <a:srgbClr val="5E4D6C"/>
              </a:solidFill>
              <a:effectLst/>
              <a:uLnTx/>
              <a:uFillTx/>
              <a:latin typeface="微软雅黑" panose="020B0503020204020204" charset="-122"/>
              <a:ea typeface="微软雅黑" panose="020B0503020204020204" charset="-122"/>
              <a:cs typeface="+mn-ea"/>
            </a:endParaRPr>
          </a:p>
        </p:txBody>
      </p:sp>
      <p:sp>
        <p:nvSpPr>
          <p:cNvPr id="9" name="Mail Us"/>
          <p:cNvSpPr txBox="1"/>
          <p:nvPr>
            <p:custDataLst>
              <p:tags r:id="rId6"/>
            </p:custDataLst>
          </p:nvPr>
        </p:nvSpPr>
        <p:spPr>
          <a:xfrm>
            <a:off x="1755945" y="4501271"/>
            <a:ext cx="1942798" cy="367030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square" lIns="45719" tIns="45719" rIns="45719" bIns="45719" numCol="1" anchor="t">
            <a:spAutoFit/>
          </a:bodyPr>
          <a:lstStyle>
            <a:lvl1pPr algn="r">
              <a:defRPr sz="1600">
                <a:solidFill>
                  <a:srgbClr val="44546A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1" i="0" u="none" strike="noStrike" kern="1200" cap="none" spc="130" normalizeH="0" noProof="0" smtClean="0">
                <a:ln>
                  <a:noFill/>
                </a:ln>
                <a:solidFill>
                  <a:srgbClr val="5E4D6C"/>
                </a:solidFill>
                <a:effectLst/>
                <a:uLnTx/>
                <a:uFillTx/>
                <a:latin typeface="微软雅黑" panose="020B0503020204020204" charset="-122"/>
                <a:ea typeface="微软雅黑" panose="020B0503020204020204" charset="-122"/>
                <a:cs typeface="+mn-ea"/>
              </a:rPr>
              <a:t>知识普及</a:t>
            </a:r>
            <a:endParaRPr kumimoji="0" lang="zh-CN" altLang="en-US" sz="1800" b="1" i="0" u="none" strike="noStrike" kern="1200" cap="none" spc="130" normalizeH="0" noProof="0" smtClean="0">
              <a:ln>
                <a:noFill/>
              </a:ln>
              <a:solidFill>
                <a:srgbClr val="5E4D6C"/>
              </a:solidFill>
              <a:effectLst/>
              <a:uLnTx/>
              <a:uFillTx/>
              <a:latin typeface="微软雅黑" panose="020B0503020204020204" charset="-122"/>
              <a:ea typeface="微软雅黑" panose="020B0503020204020204" charset="-122"/>
              <a:cs typeface="+mn-ea"/>
            </a:endParaRPr>
          </a:p>
        </p:txBody>
      </p:sp>
      <p:sp>
        <p:nvSpPr>
          <p:cNvPr id="12" name="Lorem ipsum dolor sit amet, consectetur adipiscing elit. Khanhrau sam."/>
          <p:cNvSpPr txBox="1"/>
          <p:nvPr>
            <p:custDataLst>
              <p:tags r:id="rId7"/>
            </p:custDataLst>
          </p:nvPr>
        </p:nvSpPr>
        <p:spPr>
          <a:xfrm>
            <a:off x="1755945" y="4840087"/>
            <a:ext cx="1942796" cy="928370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square" lIns="45719" tIns="45719" rIns="45719" bIns="45719" numCol="1" anchor="t">
            <a:spAutoFit/>
          </a:bodyPr>
          <a:lstStyle>
            <a:lvl1pPr algn="r">
              <a:defRPr sz="1200">
                <a:solidFill>
                  <a:srgbClr val="44546A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400" b="0" i="0" u="none" strike="noStrike" kern="1200" cap="none" spc="130" normalizeH="0" noProof="0" smtClean="0">
                <a:ln>
                  <a:noFill/>
                </a:ln>
                <a:solidFill>
                  <a:srgbClr val="5E4D6C"/>
                </a:solidFill>
                <a:effectLst/>
                <a:uLnTx/>
                <a:uFillTx/>
                <a:latin typeface="微软雅黑" panose="020B0503020204020204" charset="-122"/>
                <a:ea typeface="微软雅黑" panose="020B0503020204020204" charset="-122"/>
                <a:cs typeface="+mn-ea"/>
              </a:rPr>
              <a:t>丰富的金融知识、投教课堂、风险揭示、投资者教育基地</a:t>
            </a:r>
            <a:endParaRPr kumimoji="0" lang="zh-CN" altLang="en-US" sz="1400" b="0" i="0" u="none" strike="noStrike" kern="1200" cap="none" spc="130" normalizeH="0" noProof="0" smtClean="0">
              <a:ln>
                <a:noFill/>
              </a:ln>
              <a:solidFill>
                <a:srgbClr val="5E4D6C"/>
              </a:solidFill>
              <a:effectLst/>
              <a:uLnTx/>
              <a:uFillTx/>
              <a:latin typeface="微软雅黑" panose="020B0503020204020204" charset="-122"/>
              <a:ea typeface="微软雅黑" panose="020B0503020204020204" charset="-122"/>
              <a:cs typeface="+mn-ea"/>
            </a:endParaRPr>
          </a:p>
        </p:txBody>
      </p:sp>
      <p:sp>
        <p:nvSpPr>
          <p:cNvPr id="13" name="Mail Us"/>
          <p:cNvSpPr txBox="1"/>
          <p:nvPr>
            <p:custDataLst>
              <p:tags r:id="rId8"/>
            </p:custDataLst>
          </p:nvPr>
        </p:nvSpPr>
        <p:spPr>
          <a:xfrm>
            <a:off x="8657822" y="2667356"/>
            <a:ext cx="1942798" cy="367030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square" lIns="45719" tIns="45719" rIns="45719" bIns="45719" numCol="1" anchor="t">
            <a:spAutoFit/>
          </a:bodyPr>
          <a:lstStyle>
            <a:lvl1pPr algn="r">
              <a:defRPr sz="1600">
                <a:solidFill>
                  <a:srgbClr val="44546A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1" i="0" u="none" strike="noStrike" kern="1200" cap="none" spc="130" normalizeH="0" noProof="0" smtClean="0">
                <a:ln>
                  <a:noFill/>
                </a:ln>
                <a:solidFill>
                  <a:srgbClr val="5E4D6C"/>
                </a:solidFill>
                <a:effectLst/>
                <a:uLnTx/>
                <a:uFillTx/>
                <a:latin typeface="微软雅黑" panose="020B0503020204020204" charset="-122"/>
                <a:ea typeface="微软雅黑" panose="020B0503020204020204" charset="-122"/>
                <a:cs typeface="+mn-ea"/>
              </a:rPr>
              <a:t>权益维护</a:t>
            </a:r>
            <a:endParaRPr kumimoji="0" lang="zh-CN" altLang="en-US" sz="1800" b="1" i="0" u="none" strike="noStrike" kern="1200" cap="none" spc="130" normalizeH="0" noProof="0" smtClean="0">
              <a:ln>
                <a:noFill/>
              </a:ln>
              <a:solidFill>
                <a:srgbClr val="5E4D6C"/>
              </a:solidFill>
              <a:effectLst/>
              <a:uLnTx/>
              <a:uFillTx/>
              <a:latin typeface="微软雅黑" panose="020B0503020204020204" charset="-122"/>
              <a:ea typeface="微软雅黑" panose="020B0503020204020204" charset="-122"/>
              <a:cs typeface="+mn-ea"/>
            </a:endParaRPr>
          </a:p>
        </p:txBody>
      </p:sp>
      <p:sp>
        <p:nvSpPr>
          <p:cNvPr id="15" name="Lorem ipsum dolor sit amet, consectetur adipiscing elit. Khanhrau sam."/>
          <p:cNvSpPr txBox="1"/>
          <p:nvPr>
            <p:custDataLst>
              <p:tags r:id="rId9"/>
            </p:custDataLst>
          </p:nvPr>
        </p:nvSpPr>
        <p:spPr>
          <a:xfrm>
            <a:off x="8657823" y="3006173"/>
            <a:ext cx="1942796" cy="928370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square" lIns="45719" tIns="45719" rIns="45719" bIns="45719" numCol="1" anchor="t">
            <a:spAutoFit/>
          </a:bodyPr>
          <a:lstStyle>
            <a:lvl1pPr algn="r">
              <a:defRPr sz="1200">
                <a:solidFill>
                  <a:srgbClr val="44546A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400" b="0" i="0" u="none" strike="noStrike" kern="1200" cap="none" spc="130" normalizeH="0" noProof="0" smtClean="0">
                <a:ln>
                  <a:noFill/>
                </a:ln>
                <a:solidFill>
                  <a:srgbClr val="5E4D6C"/>
                </a:solidFill>
                <a:effectLst/>
                <a:uLnTx/>
                <a:uFillTx/>
                <a:latin typeface="微软雅黑" panose="020B0503020204020204" charset="-122"/>
                <a:ea typeface="微软雅黑" panose="020B0503020204020204" charset="-122"/>
                <a:cs typeface="+mn-ea"/>
              </a:rPr>
              <a:t>投资者权益知识、维权服务、调解服务以及行权服务</a:t>
            </a:r>
            <a:endParaRPr kumimoji="0" lang="zh-CN" altLang="en-US" sz="1400" b="0" i="0" u="none" strike="noStrike" kern="1200" cap="none" spc="130" normalizeH="0" noProof="0" smtClean="0">
              <a:ln>
                <a:noFill/>
              </a:ln>
              <a:solidFill>
                <a:srgbClr val="5E4D6C"/>
              </a:solidFill>
              <a:effectLst/>
              <a:uLnTx/>
              <a:uFillTx/>
              <a:latin typeface="微软雅黑" panose="020B0503020204020204" charset="-122"/>
              <a:ea typeface="微软雅黑" panose="020B0503020204020204" charset="-122"/>
              <a:cs typeface="+mn-ea"/>
            </a:endParaRPr>
          </a:p>
        </p:txBody>
      </p:sp>
      <p:sp>
        <p:nvSpPr>
          <p:cNvPr id="16" name="任意多边形: 形状 40"/>
          <p:cNvSpPr/>
          <p:nvPr>
            <p:custDataLst>
              <p:tags r:id="rId10"/>
            </p:custDataLst>
          </p:nvPr>
        </p:nvSpPr>
        <p:spPr>
          <a:xfrm>
            <a:off x="6475830" y="3524595"/>
            <a:ext cx="972537" cy="1712240"/>
          </a:xfrm>
          <a:custGeom>
            <a:avLst/>
            <a:gdLst>
              <a:gd name="connsiteX0" fmla="*/ 1394523 w 1509968"/>
              <a:gd name="connsiteY0" fmla="*/ 0 h 2657725"/>
              <a:gd name="connsiteX1" fmla="*/ 1414961 w 1509968"/>
              <a:gd name="connsiteY1" fmla="*/ 56307 h 2657725"/>
              <a:gd name="connsiteX2" fmla="*/ 1509968 w 1509968"/>
              <a:gd name="connsiteY2" fmla="*/ 689944 h 2657725"/>
              <a:gd name="connsiteX3" fmla="*/ 578265 w 1509968"/>
              <a:gd name="connsiteY3" fmla="*/ 2456845 h 2657725"/>
              <a:gd name="connsiteX4" fmla="*/ 563631 w 1509968"/>
              <a:gd name="connsiteY4" fmla="*/ 2465810 h 2657725"/>
              <a:gd name="connsiteX5" fmla="*/ 667600 w 1509968"/>
              <a:gd name="connsiteY5" fmla="*/ 2657725 h 2657725"/>
              <a:gd name="connsiteX6" fmla="*/ 459187 w 1509968"/>
              <a:gd name="connsiteY6" fmla="*/ 2529790 h 2657725"/>
              <a:gd name="connsiteX7" fmla="*/ 454763 w 1509968"/>
              <a:gd name="connsiteY7" fmla="*/ 2532499 h 2657725"/>
              <a:gd name="connsiteX8" fmla="*/ 250021 w 1509968"/>
              <a:gd name="connsiteY8" fmla="*/ 2401392 h 2657725"/>
              <a:gd name="connsiteX9" fmla="*/ 54592 w 1509968"/>
              <a:gd name="connsiteY9" fmla="*/ 2281428 h 2657725"/>
              <a:gd name="connsiteX10" fmla="*/ 54248 w 1509968"/>
              <a:gd name="connsiteY10" fmla="*/ 2276029 h 2657725"/>
              <a:gd name="connsiteX11" fmla="*/ 21352 w 1509968"/>
              <a:gd name="connsiteY11" fmla="*/ 2254964 h 2657725"/>
              <a:gd name="connsiteX12" fmla="*/ 21352 w 1509968"/>
              <a:gd name="connsiteY12" fmla="*/ 1760210 h 2657725"/>
              <a:gd name="connsiteX13" fmla="*/ 0 w 1509968"/>
              <a:gd name="connsiteY13" fmla="*/ 1425410 h 2657725"/>
              <a:gd name="connsiteX14" fmla="*/ 57691 w 1509968"/>
              <a:gd name="connsiteY14" fmla="*/ 1531900 h 2657725"/>
              <a:gd name="connsiteX15" fmla="*/ 87423 w 1509968"/>
              <a:gd name="connsiteY15" fmla="*/ 1509121 h 2657725"/>
              <a:gd name="connsiteX16" fmla="*/ 474352 w 1509968"/>
              <a:gd name="connsiteY16" fmla="*/ 668545 h 2657725"/>
              <a:gd name="connsiteX17" fmla="*/ 426550 w 1509968"/>
              <a:gd name="connsiteY17" fmla="*/ 344613 h 2657725"/>
              <a:gd name="connsiteX18" fmla="*/ 421160 w 1509968"/>
              <a:gd name="connsiteY18" fmla="*/ 329525 h 2657725"/>
              <a:gd name="connsiteX19" fmla="*/ 1008853 w 1509968"/>
              <a:gd name="connsiteY19" fmla="*/ 421784 h 2657725"/>
              <a:gd name="connsiteX20" fmla="*/ 1015449 w 1509968"/>
              <a:gd name="connsiteY20" fmla="*/ 427631 h 265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09968" h="2657725">
                <a:moveTo>
                  <a:pt x="1394523" y="0"/>
                </a:moveTo>
                <a:lnTo>
                  <a:pt x="1414961" y="56307"/>
                </a:lnTo>
                <a:cubicBezTo>
                  <a:pt x="1476706" y="256473"/>
                  <a:pt x="1509968" y="469292"/>
                  <a:pt x="1509968" y="689944"/>
                </a:cubicBezTo>
                <a:cubicBezTo>
                  <a:pt x="1509968" y="1425453"/>
                  <a:pt x="1140388" y="2073923"/>
                  <a:pt x="578265" y="2456845"/>
                </a:cubicBezTo>
                <a:lnTo>
                  <a:pt x="563631" y="2465810"/>
                </a:lnTo>
                <a:lnTo>
                  <a:pt x="667600" y="2657725"/>
                </a:lnTo>
                <a:lnTo>
                  <a:pt x="459187" y="2529790"/>
                </a:lnTo>
                <a:lnTo>
                  <a:pt x="454763" y="2532499"/>
                </a:lnTo>
                <a:lnTo>
                  <a:pt x="250021" y="2401392"/>
                </a:lnTo>
                <a:lnTo>
                  <a:pt x="54592" y="2281428"/>
                </a:lnTo>
                <a:lnTo>
                  <a:pt x="54248" y="2276029"/>
                </a:lnTo>
                <a:lnTo>
                  <a:pt x="21352" y="2254964"/>
                </a:lnTo>
                <a:lnTo>
                  <a:pt x="21352" y="1760210"/>
                </a:lnTo>
                <a:lnTo>
                  <a:pt x="0" y="1425410"/>
                </a:lnTo>
                <a:lnTo>
                  <a:pt x="57691" y="1531900"/>
                </a:lnTo>
                <a:lnTo>
                  <a:pt x="87423" y="1509121"/>
                </a:lnTo>
                <a:cubicBezTo>
                  <a:pt x="323730" y="1309323"/>
                  <a:pt x="474352" y="1006955"/>
                  <a:pt x="474352" y="668545"/>
                </a:cubicBezTo>
                <a:cubicBezTo>
                  <a:pt x="474352" y="555742"/>
                  <a:pt x="457616" y="446943"/>
                  <a:pt x="426550" y="344613"/>
                </a:cubicBezTo>
                <a:lnTo>
                  <a:pt x="421160" y="329525"/>
                </a:lnTo>
                <a:lnTo>
                  <a:pt x="1008853" y="421784"/>
                </a:lnTo>
                <a:lnTo>
                  <a:pt x="1015449" y="427631"/>
                </a:lnTo>
                <a:close/>
              </a:path>
            </a:pathLst>
          </a:custGeom>
          <a:solidFill>
            <a:srgbClr val="FF9618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8" name="任意多边形: 形状 44"/>
          <p:cNvSpPr/>
          <p:nvPr>
            <p:custDataLst>
              <p:tags r:id="rId11"/>
            </p:custDataLst>
          </p:nvPr>
        </p:nvSpPr>
        <p:spPr>
          <a:xfrm rot="3653995">
            <a:off x="4445076" y="2876241"/>
            <a:ext cx="1583846" cy="1534980"/>
          </a:xfrm>
          <a:custGeom>
            <a:avLst/>
            <a:gdLst>
              <a:gd name="connsiteX0" fmla="*/ 0 w 1937956"/>
              <a:gd name="connsiteY0" fmla="*/ 291842 h 1878313"/>
              <a:gd name="connsiteX1" fmla="*/ 483891 w 1937956"/>
              <a:gd name="connsiteY1" fmla="*/ 50468 h 1878313"/>
              <a:gd name="connsiteX2" fmla="*/ 571603 w 1937956"/>
              <a:gd name="connsiteY2" fmla="*/ 3307 h 1878313"/>
              <a:gd name="connsiteX3" fmla="*/ 574833 w 1937956"/>
              <a:gd name="connsiteY3" fmla="*/ 5104 h 1878313"/>
              <a:gd name="connsiteX4" fmla="*/ 585066 w 1937956"/>
              <a:gd name="connsiteY4" fmla="*/ 0 h 1878313"/>
              <a:gd name="connsiteX5" fmla="*/ 1105059 w 1937956"/>
              <a:gd name="connsiteY5" fmla="*/ 288962 h 1878313"/>
              <a:gd name="connsiteX6" fmla="*/ 977564 w 1937956"/>
              <a:gd name="connsiteY6" fmla="*/ 289295 h 1878313"/>
              <a:gd name="connsiteX7" fmla="*/ 987882 w 1937956"/>
              <a:gd name="connsiteY7" fmla="*/ 354107 h 1878313"/>
              <a:gd name="connsiteX8" fmla="*/ 1414458 w 1937956"/>
              <a:gd name="connsiteY8" fmla="*/ 923102 h 1878313"/>
              <a:gd name="connsiteX9" fmla="*/ 1903691 w 1937956"/>
              <a:gd name="connsiteY9" fmla="*/ 1031546 h 1878313"/>
              <a:gd name="connsiteX10" fmla="*/ 1914118 w 1937956"/>
              <a:gd name="connsiteY10" fmla="*/ 1030261 h 1878313"/>
              <a:gd name="connsiteX11" fmla="*/ 1700110 w 1937956"/>
              <a:gd name="connsiteY11" fmla="*/ 1476802 h 1878313"/>
              <a:gd name="connsiteX12" fmla="*/ 1694200 w 1937956"/>
              <a:gd name="connsiteY12" fmla="*/ 1480460 h 1878313"/>
              <a:gd name="connsiteX13" fmla="*/ 1937956 w 1937956"/>
              <a:gd name="connsiteY13" fmla="*/ 1874210 h 1878313"/>
              <a:gd name="connsiteX14" fmla="*/ 1818618 w 1937956"/>
              <a:gd name="connsiteY14" fmla="*/ 1878313 h 1878313"/>
              <a:gd name="connsiteX15" fmla="*/ 1021076 w 1937956"/>
              <a:gd name="connsiteY15" fmla="*/ 1664560 h 1878313"/>
              <a:gd name="connsiteX16" fmla="*/ 161057 w 1937956"/>
              <a:gd name="connsiteY16" fmla="*/ 345134 h 1878313"/>
              <a:gd name="connsiteX17" fmla="*/ 158815 w 1937956"/>
              <a:gd name="connsiteY17" fmla="*/ 291428 h 1878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937956" h="1878313">
                <a:moveTo>
                  <a:pt x="0" y="291842"/>
                </a:moveTo>
                <a:lnTo>
                  <a:pt x="483891" y="50468"/>
                </a:lnTo>
                <a:lnTo>
                  <a:pt x="571603" y="3307"/>
                </a:lnTo>
                <a:lnTo>
                  <a:pt x="574833" y="5104"/>
                </a:lnTo>
                <a:lnTo>
                  <a:pt x="585066" y="0"/>
                </a:lnTo>
                <a:lnTo>
                  <a:pt x="1105059" y="288962"/>
                </a:lnTo>
                <a:lnTo>
                  <a:pt x="977564" y="289295"/>
                </a:lnTo>
                <a:lnTo>
                  <a:pt x="987882" y="354107"/>
                </a:lnTo>
                <a:cubicBezTo>
                  <a:pt x="1039185" y="585756"/>
                  <a:pt x="1187790" y="796940"/>
                  <a:pt x="1414458" y="923102"/>
                </a:cubicBezTo>
                <a:cubicBezTo>
                  <a:pt x="1569888" y="1009614"/>
                  <a:pt x="1739952" y="1043863"/>
                  <a:pt x="1903691" y="1031546"/>
                </a:cubicBezTo>
                <a:lnTo>
                  <a:pt x="1914118" y="1030261"/>
                </a:lnTo>
                <a:lnTo>
                  <a:pt x="1700110" y="1476802"/>
                </a:lnTo>
                <a:lnTo>
                  <a:pt x="1694200" y="1480460"/>
                </a:lnTo>
                <a:lnTo>
                  <a:pt x="1937956" y="1874210"/>
                </a:lnTo>
                <a:lnTo>
                  <a:pt x="1818618" y="1878313"/>
                </a:lnTo>
                <a:cubicBezTo>
                  <a:pt x="1548237" y="1874601"/>
                  <a:pt x="1274438" y="1805580"/>
                  <a:pt x="1021076" y="1664560"/>
                </a:cubicBezTo>
                <a:cubicBezTo>
                  <a:pt x="514354" y="1382522"/>
                  <a:pt x="209316" y="879240"/>
                  <a:pt x="161057" y="345134"/>
                </a:cubicBezTo>
                <a:lnTo>
                  <a:pt x="158815" y="291428"/>
                </a:lnTo>
                <a:close/>
              </a:path>
            </a:pathLst>
          </a:custGeom>
          <a:solidFill>
            <a:srgbClr val="FF9618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zh-CN" altLang="en-US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9" name="任意多边形: 形状 42"/>
          <p:cNvSpPr/>
          <p:nvPr>
            <p:custDataLst>
              <p:tags r:id="rId12"/>
            </p:custDataLst>
          </p:nvPr>
        </p:nvSpPr>
        <p:spPr>
          <a:xfrm rot="9555269">
            <a:off x="5692341" y="2412064"/>
            <a:ext cx="1645169" cy="1507193"/>
          </a:xfrm>
          <a:custGeom>
            <a:avLst/>
            <a:gdLst>
              <a:gd name="connsiteX0" fmla="*/ 1586244 w 2553243"/>
              <a:gd name="connsiteY0" fmla="*/ 2202786 h 2339320"/>
              <a:gd name="connsiteX1" fmla="*/ 259527 w 2553243"/>
              <a:gd name="connsiteY1" fmla="*/ 603220 h 2339320"/>
              <a:gd name="connsiteX2" fmla="*/ 234257 w 2553243"/>
              <a:gd name="connsiteY2" fmla="*/ 369528 h 2339320"/>
              <a:gd name="connsiteX3" fmla="*/ 0 w 2553243"/>
              <a:gd name="connsiteY3" fmla="*/ 370138 h 2339320"/>
              <a:gd name="connsiteX4" fmla="*/ 620600 w 2553243"/>
              <a:gd name="connsiteY4" fmla="*/ 60571 h 2339320"/>
              <a:gd name="connsiteX5" fmla="*/ 727283 w 2553243"/>
              <a:gd name="connsiteY5" fmla="*/ 4563 h 2339320"/>
              <a:gd name="connsiteX6" fmla="*/ 729896 w 2553243"/>
              <a:gd name="connsiteY6" fmla="*/ 6052 h 2339320"/>
              <a:gd name="connsiteX7" fmla="*/ 742029 w 2553243"/>
              <a:gd name="connsiteY7" fmla="*/ 0 h 2339320"/>
              <a:gd name="connsiteX8" fmla="*/ 1401526 w 2553243"/>
              <a:gd name="connsiteY8" fmla="*/ 366486 h 2339320"/>
              <a:gd name="connsiteX9" fmla="*/ 1260799 w 2553243"/>
              <a:gd name="connsiteY9" fmla="*/ 366853 h 2339320"/>
              <a:gd name="connsiteX10" fmla="*/ 1261777 w 2553243"/>
              <a:gd name="connsiteY10" fmla="*/ 379460 h 2339320"/>
              <a:gd name="connsiteX11" fmla="*/ 1934156 w 2553243"/>
              <a:gd name="connsiteY11" fmla="*/ 1243755 h 2339320"/>
              <a:gd name="connsiteX12" fmla="*/ 2351514 w 2553243"/>
              <a:gd name="connsiteY12" fmla="*/ 1310301 h 2339320"/>
              <a:gd name="connsiteX13" fmla="*/ 2401225 w 2553243"/>
              <a:gd name="connsiteY13" fmla="*/ 1305495 h 2339320"/>
              <a:gd name="connsiteX14" fmla="*/ 2200439 w 2553243"/>
              <a:gd name="connsiteY14" fmla="*/ 1835587 h 2339320"/>
              <a:gd name="connsiteX15" fmla="*/ 2193363 w 2553243"/>
              <a:gd name="connsiteY15" fmla="*/ 1840845 h 2339320"/>
              <a:gd name="connsiteX16" fmla="*/ 2553243 w 2553243"/>
              <a:gd name="connsiteY16" fmla="*/ 2325053 h 2339320"/>
              <a:gd name="connsiteX17" fmla="*/ 2414790 w 2553243"/>
              <a:gd name="connsiteY17" fmla="*/ 2337560 h 2339320"/>
              <a:gd name="connsiteX18" fmla="*/ 1586244 w 2553243"/>
              <a:gd name="connsiteY18" fmla="*/ 2202786 h 2339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553243" h="2339320">
                <a:moveTo>
                  <a:pt x="1586244" y="2202786"/>
                </a:moveTo>
                <a:cubicBezTo>
                  <a:pt x="869990" y="1931486"/>
                  <a:pt x="388266" y="1309683"/>
                  <a:pt x="259527" y="603220"/>
                </a:cubicBezTo>
                <a:lnTo>
                  <a:pt x="234257" y="369528"/>
                </a:lnTo>
                <a:lnTo>
                  <a:pt x="0" y="370138"/>
                </a:lnTo>
                <a:lnTo>
                  <a:pt x="620600" y="60571"/>
                </a:lnTo>
                <a:lnTo>
                  <a:pt x="727283" y="4563"/>
                </a:lnTo>
                <a:lnTo>
                  <a:pt x="729896" y="6052"/>
                </a:lnTo>
                <a:lnTo>
                  <a:pt x="742029" y="0"/>
                </a:lnTo>
                <a:lnTo>
                  <a:pt x="1401526" y="366486"/>
                </a:lnTo>
                <a:lnTo>
                  <a:pt x="1260799" y="366853"/>
                </a:lnTo>
                <a:lnTo>
                  <a:pt x="1261777" y="379460"/>
                </a:lnTo>
                <a:cubicBezTo>
                  <a:pt x="1309873" y="760792"/>
                  <a:pt x="1556615" y="1100751"/>
                  <a:pt x="1934156" y="1243755"/>
                </a:cubicBezTo>
                <a:cubicBezTo>
                  <a:pt x="2071444" y="1295756"/>
                  <a:pt x="2213030" y="1316791"/>
                  <a:pt x="2351514" y="1310301"/>
                </a:cubicBezTo>
                <a:lnTo>
                  <a:pt x="2401225" y="1305495"/>
                </a:lnTo>
                <a:lnTo>
                  <a:pt x="2200439" y="1835587"/>
                </a:lnTo>
                <a:lnTo>
                  <a:pt x="2193363" y="1840845"/>
                </a:lnTo>
                <a:lnTo>
                  <a:pt x="2553243" y="2325053"/>
                </a:lnTo>
                <a:lnTo>
                  <a:pt x="2414790" y="2337560"/>
                </a:lnTo>
                <a:cubicBezTo>
                  <a:pt x="2140165" y="2348839"/>
                  <a:pt x="1859102" y="2306138"/>
                  <a:pt x="1586244" y="2202786"/>
                </a:cubicBezTo>
                <a:close/>
              </a:path>
            </a:pathLst>
          </a:custGeom>
          <a:solidFill>
            <a:srgbClr val="526573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zh-CN" altLang="en-US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1" name="任意多边形: 形状 43"/>
          <p:cNvSpPr/>
          <p:nvPr>
            <p:custDataLst>
              <p:tags r:id="rId13"/>
            </p:custDataLst>
          </p:nvPr>
        </p:nvSpPr>
        <p:spPr>
          <a:xfrm rot="19652868">
            <a:off x="5053511" y="4191802"/>
            <a:ext cx="1467908" cy="1456410"/>
          </a:xfrm>
          <a:custGeom>
            <a:avLst/>
            <a:gdLst>
              <a:gd name="connsiteX0" fmla="*/ 1401526 w 2278261"/>
              <a:gd name="connsiteY0" fmla="*/ 366486 h 2261048"/>
              <a:gd name="connsiteX1" fmla="*/ 1316187 w 2278261"/>
              <a:gd name="connsiteY1" fmla="*/ 366709 h 2261048"/>
              <a:gd name="connsiteX2" fmla="*/ 1318738 w 2278261"/>
              <a:gd name="connsiteY2" fmla="*/ 382590 h 2261048"/>
              <a:gd name="connsiteX3" fmla="*/ 1781966 w 2278261"/>
              <a:gd name="connsiteY3" fmla="*/ 1055256 h 2261048"/>
              <a:gd name="connsiteX4" fmla="*/ 2177140 w 2278261"/>
              <a:gd name="connsiteY4" fmla="*/ 1205101 h 2261048"/>
              <a:gd name="connsiteX5" fmla="*/ 2278261 w 2278261"/>
              <a:gd name="connsiteY5" fmla="*/ 1216058 h 2261048"/>
              <a:gd name="connsiteX6" fmla="*/ 1916170 w 2278261"/>
              <a:gd name="connsiteY6" fmla="*/ 1785474 h 2261048"/>
              <a:gd name="connsiteX7" fmla="*/ 1908175 w 2278261"/>
              <a:gd name="connsiteY7" fmla="*/ 1789187 h 2261048"/>
              <a:gd name="connsiteX8" fmla="*/ 2127349 w 2278261"/>
              <a:gd name="connsiteY8" fmla="*/ 2261048 h 2261048"/>
              <a:gd name="connsiteX9" fmla="*/ 1983482 w 2278261"/>
              <a:gd name="connsiteY9" fmla="*/ 2244543 h 2261048"/>
              <a:gd name="connsiteX10" fmla="*/ 1199517 w 2278261"/>
              <a:gd name="connsiteY10" fmla="*/ 1944458 h 2261048"/>
              <a:gd name="connsiteX11" fmla="*/ 239578 w 2278261"/>
              <a:gd name="connsiteY11" fmla="*/ 415120 h 2261048"/>
              <a:gd name="connsiteX12" fmla="*/ 236302 w 2278261"/>
              <a:gd name="connsiteY12" fmla="*/ 369523 h 2261048"/>
              <a:gd name="connsiteX13" fmla="*/ 0 w 2278261"/>
              <a:gd name="connsiteY13" fmla="*/ 370138 h 2261048"/>
              <a:gd name="connsiteX14" fmla="*/ 703437 w 2278261"/>
              <a:gd name="connsiteY14" fmla="*/ 19250 h 2261048"/>
              <a:gd name="connsiteX15" fmla="*/ 737308 w 2278261"/>
              <a:gd name="connsiteY15" fmla="*/ 931 h 2261048"/>
              <a:gd name="connsiteX16" fmla="*/ 738662 w 2278261"/>
              <a:gd name="connsiteY16" fmla="*/ 1680 h 2261048"/>
              <a:gd name="connsiteX17" fmla="*/ 742029 w 2278261"/>
              <a:gd name="connsiteY17" fmla="*/ 0 h 2261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78261" h="2261048">
                <a:moveTo>
                  <a:pt x="1401526" y="366486"/>
                </a:moveTo>
                <a:lnTo>
                  <a:pt x="1316187" y="366709"/>
                </a:lnTo>
                <a:lnTo>
                  <a:pt x="1318738" y="382590"/>
                </a:lnTo>
                <a:cubicBezTo>
                  <a:pt x="1375324" y="652182"/>
                  <a:pt x="1534204" y="897705"/>
                  <a:pt x="1781966" y="1055256"/>
                </a:cubicBezTo>
                <a:cubicBezTo>
                  <a:pt x="1905846" y="1134031"/>
                  <a:pt x="2040220" y="1183356"/>
                  <a:pt x="2177140" y="1205101"/>
                </a:cubicBezTo>
                <a:lnTo>
                  <a:pt x="2278261" y="1216058"/>
                </a:lnTo>
                <a:lnTo>
                  <a:pt x="1916170" y="1785474"/>
                </a:lnTo>
                <a:lnTo>
                  <a:pt x="1908175" y="1789187"/>
                </a:lnTo>
                <a:lnTo>
                  <a:pt x="2127349" y="2261048"/>
                </a:lnTo>
                <a:lnTo>
                  <a:pt x="1983482" y="2244543"/>
                </a:lnTo>
                <a:cubicBezTo>
                  <a:pt x="1712281" y="2199865"/>
                  <a:pt x="1445729" y="2101024"/>
                  <a:pt x="1199517" y="1944458"/>
                </a:cubicBezTo>
                <a:cubicBezTo>
                  <a:pt x="645539" y="1592185"/>
                  <a:pt x="312533" y="1022717"/>
                  <a:pt x="239578" y="415120"/>
                </a:cubicBezTo>
                <a:lnTo>
                  <a:pt x="236302" y="369523"/>
                </a:lnTo>
                <a:lnTo>
                  <a:pt x="0" y="370138"/>
                </a:lnTo>
                <a:lnTo>
                  <a:pt x="703437" y="19250"/>
                </a:lnTo>
                <a:lnTo>
                  <a:pt x="737308" y="931"/>
                </a:lnTo>
                <a:lnTo>
                  <a:pt x="738662" y="1680"/>
                </a:lnTo>
                <a:lnTo>
                  <a:pt x="742029" y="0"/>
                </a:lnTo>
                <a:close/>
              </a:path>
            </a:pathLst>
          </a:custGeom>
          <a:solidFill>
            <a:srgbClr val="526573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algn="ctr"/>
            <a:endParaRPr lang="zh-CN" altLang="en-US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2" name="文本框 21"/>
          <p:cNvSpPr txBox="1"/>
          <p:nvPr>
            <p:custDataLst>
              <p:tags r:id="rId14"/>
            </p:custDataLst>
          </p:nvPr>
        </p:nvSpPr>
        <p:spPr>
          <a:xfrm>
            <a:off x="4982028" y="3401315"/>
            <a:ext cx="393805" cy="5219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2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marR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800" b="1" i="0" kern="1200" cap="none" spc="0" normalizeH="0" baseline="0" noProof="0" dirty="0">
                <a:solidFill>
                  <a:sysClr val="window" lastClr="FFFFFF"/>
                </a:solidFill>
                <a:latin typeface="微软雅黑" panose="020B0503020204020204" charset="-122"/>
                <a:ea typeface="微软雅黑" panose="020B0503020204020204" charset="-122"/>
              </a:rPr>
              <a:t>1</a:t>
            </a:r>
            <a:endParaRPr kumimoji="0" lang="en-US" altLang="zh-CN" sz="2800" b="1" i="0" kern="1200" cap="none" spc="0" normalizeH="0" baseline="0" noProof="0" dirty="0">
              <a:solidFill>
                <a:sysClr val="window" lastClr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3" name="文本框 22"/>
          <p:cNvSpPr txBox="1"/>
          <p:nvPr>
            <p:custDataLst>
              <p:tags r:id="rId15"/>
            </p:custDataLst>
          </p:nvPr>
        </p:nvSpPr>
        <p:spPr>
          <a:xfrm>
            <a:off x="6345695" y="2803421"/>
            <a:ext cx="393805" cy="5219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2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marR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altLang="zh-CN" sz="2800" b="1" dirty="0">
                <a:solidFill>
                  <a:sysClr val="window" lastClr="FFFFFF"/>
                </a:solidFill>
                <a:latin typeface="微软雅黑" panose="020B0503020204020204" charset="-122"/>
                <a:ea typeface="微软雅黑" panose="020B0503020204020204" charset="-122"/>
              </a:rPr>
              <a:t>2</a:t>
            </a:r>
            <a:endParaRPr kumimoji="0" lang="en-US" altLang="zh-CN" sz="2800" b="1" i="0" kern="1200" cap="none" spc="0" normalizeH="0" baseline="0" noProof="0" dirty="0">
              <a:solidFill>
                <a:sysClr val="window" lastClr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5" name="文本框 24"/>
          <p:cNvSpPr txBox="1"/>
          <p:nvPr>
            <p:custDataLst>
              <p:tags r:id="rId16"/>
            </p:custDataLst>
          </p:nvPr>
        </p:nvSpPr>
        <p:spPr>
          <a:xfrm>
            <a:off x="6867697" y="4119939"/>
            <a:ext cx="393805" cy="5219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2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marR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800" b="1" i="0" kern="1200" cap="none" spc="0" normalizeH="0" baseline="0" noProof="0" dirty="0">
                <a:solidFill>
                  <a:sysClr val="window" lastClr="FFFFFF"/>
                </a:solidFill>
                <a:latin typeface="微软雅黑" panose="020B0503020204020204" charset="-122"/>
                <a:ea typeface="微软雅黑" panose="020B0503020204020204" charset="-122"/>
              </a:rPr>
              <a:t>3</a:t>
            </a:r>
            <a:endParaRPr kumimoji="0" lang="en-US" altLang="zh-CN" sz="2800" b="1" i="0" kern="1200" cap="none" spc="0" normalizeH="0" baseline="0" noProof="0" dirty="0">
              <a:solidFill>
                <a:sysClr val="window" lastClr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6" name="文本框 25"/>
          <p:cNvSpPr txBox="1"/>
          <p:nvPr>
            <p:custDataLst>
              <p:tags r:id="rId17"/>
            </p:custDataLst>
          </p:nvPr>
        </p:nvSpPr>
        <p:spPr>
          <a:xfrm>
            <a:off x="5588167" y="4699629"/>
            <a:ext cx="393805" cy="5219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2"/>
                </a:solidFill>
              </a14:hiddenFill>
            </a:ext>
          </a:extLst>
        </p:spPr>
        <p:txBody>
          <a:bodyPr wrap="square" rtlCol="0">
            <a:spAutoFit/>
          </a:bodyPr>
          <a:lstStyle/>
          <a:p>
            <a:pPr marR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800" b="1" i="0" kern="1200" cap="none" spc="0" normalizeH="0" baseline="0" noProof="0" dirty="0">
                <a:solidFill>
                  <a:sysClr val="window" lastClr="FFFFFF"/>
                </a:solidFill>
                <a:latin typeface="微软雅黑" panose="020B0503020204020204" charset="-122"/>
                <a:ea typeface="微软雅黑" panose="020B0503020204020204" charset="-122"/>
              </a:rPr>
              <a:t>4</a:t>
            </a:r>
            <a:endParaRPr kumimoji="0" lang="en-US" altLang="zh-CN" sz="2800" b="1" i="0" kern="1200" cap="none" spc="0" normalizeH="0" baseline="0" noProof="0" dirty="0">
              <a:solidFill>
                <a:sysClr val="window" lastClr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7" name="open-office-folder_74337"/>
          <p:cNvSpPr>
            <a:spLocks noChangeAspect="1"/>
          </p:cNvSpPr>
          <p:nvPr>
            <p:custDataLst>
              <p:tags r:id="rId18"/>
            </p:custDataLst>
          </p:nvPr>
        </p:nvSpPr>
        <p:spPr bwMode="auto">
          <a:xfrm>
            <a:off x="3815088" y="4812783"/>
            <a:ext cx="404033" cy="297963"/>
          </a:xfrm>
          <a:custGeom>
            <a:avLst/>
            <a:gdLst>
              <a:gd name="connsiteX0" fmla="*/ 116997 w 605592"/>
              <a:gd name="connsiteY0" fmla="*/ 132804 h 446468"/>
              <a:gd name="connsiteX1" fmla="*/ 605592 w 605592"/>
              <a:gd name="connsiteY1" fmla="*/ 132804 h 446468"/>
              <a:gd name="connsiteX2" fmla="*/ 555359 w 605592"/>
              <a:gd name="connsiteY2" fmla="*/ 446468 h 446468"/>
              <a:gd name="connsiteX3" fmla="*/ 116997 w 605592"/>
              <a:gd name="connsiteY3" fmla="*/ 446468 h 446468"/>
              <a:gd name="connsiteX4" fmla="*/ 0 w 605592"/>
              <a:gd name="connsiteY4" fmla="*/ 0 h 446468"/>
              <a:gd name="connsiteX5" fmla="*/ 137120 w 605592"/>
              <a:gd name="connsiteY5" fmla="*/ 0 h 446468"/>
              <a:gd name="connsiteX6" fmla="*/ 153635 w 605592"/>
              <a:gd name="connsiteY6" fmla="*/ 27991 h 446468"/>
              <a:gd name="connsiteX7" fmla="*/ 438423 w 605592"/>
              <a:gd name="connsiteY7" fmla="*/ 27991 h 446468"/>
              <a:gd name="connsiteX8" fmla="*/ 438423 w 605592"/>
              <a:gd name="connsiteY8" fmla="*/ 91455 h 446468"/>
              <a:gd name="connsiteX9" fmla="*/ 69670 w 605592"/>
              <a:gd name="connsiteY9" fmla="*/ 91455 h 446468"/>
              <a:gd name="connsiteX10" fmla="*/ 69670 w 605592"/>
              <a:gd name="connsiteY10" fmla="*/ 446468 h 446468"/>
              <a:gd name="connsiteX11" fmla="*/ 0 w 605592"/>
              <a:gd name="connsiteY11" fmla="*/ 446468 h 446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05592" h="446468">
                <a:moveTo>
                  <a:pt x="116997" y="132804"/>
                </a:moveTo>
                <a:lnTo>
                  <a:pt x="605592" y="132804"/>
                </a:lnTo>
                <a:lnTo>
                  <a:pt x="555359" y="446468"/>
                </a:lnTo>
                <a:lnTo>
                  <a:pt x="116997" y="446468"/>
                </a:lnTo>
                <a:close/>
                <a:moveTo>
                  <a:pt x="0" y="0"/>
                </a:moveTo>
                <a:lnTo>
                  <a:pt x="137120" y="0"/>
                </a:lnTo>
                <a:lnTo>
                  <a:pt x="153635" y="27991"/>
                </a:lnTo>
                <a:lnTo>
                  <a:pt x="438423" y="27991"/>
                </a:lnTo>
                <a:lnTo>
                  <a:pt x="438423" y="91455"/>
                </a:lnTo>
                <a:lnTo>
                  <a:pt x="69670" y="91455"/>
                </a:lnTo>
                <a:lnTo>
                  <a:pt x="69670" y="446468"/>
                </a:lnTo>
                <a:lnTo>
                  <a:pt x="0" y="446468"/>
                </a:lnTo>
                <a:close/>
              </a:path>
            </a:pathLst>
          </a:custGeom>
          <a:solidFill>
            <a:srgbClr val="526573"/>
          </a:solidFill>
          <a:ln>
            <a:noFill/>
          </a:ln>
        </p:spPr>
        <p:txBody>
          <a:bodyPr/>
          <a:lstStyle/>
          <a:p>
            <a:endParaRPr lang="zh-CN" altLang="en-US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8" name="形状"/>
          <p:cNvSpPr/>
          <p:nvPr>
            <p:custDataLst>
              <p:tags r:id="rId19"/>
            </p:custDataLst>
          </p:nvPr>
        </p:nvSpPr>
        <p:spPr>
          <a:xfrm>
            <a:off x="3803963" y="2846614"/>
            <a:ext cx="385713" cy="2834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404" y="13188"/>
                </a:moveTo>
                <a:cubicBezTo>
                  <a:pt x="9003" y="12815"/>
                  <a:pt x="8329" y="12268"/>
                  <a:pt x="8056" y="11720"/>
                </a:cubicBezTo>
                <a:cubicBezTo>
                  <a:pt x="674" y="2563"/>
                  <a:pt x="674" y="2563"/>
                  <a:pt x="674" y="2563"/>
                </a:cubicBezTo>
                <a:cubicBezTo>
                  <a:pt x="417" y="2191"/>
                  <a:pt x="144" y="1271"/>
                  <a:pt x="273" y="723"/>
                </a:cubicBezTo>
                <a:cubicBezTo>
                  <a:pt x="546" y="372"/>
                  <a:pt x="818" y="0"/>
                  <a:pt x="1476" y="0"/>
                </a:cubicBezTo>
                <a:cubicBezTo>
                  <a:pt x="20140" y="0"/>
                  <a:pt x="20140" y="0"/>
                  <a:pt x="20140" y="0"/>
                </a:cubicBezTo>
                <a:cubicBezTo>
                  <a:pt x="20140" y="0"/>
                  <a:pt x="20942" y="0"/>
                  <a:pt x="21343" y="898"/>
                </a:cubicBezTo>
                <a:cubicBezTo>
                  <a:pt x="21600" y="1468"/>
                  <a:pt x="21343" y="2366"/>
                  <a:pt x="20942" y="2738"/>
                </a:cubicBezTo>
                <a:cubicBezTo>
                  <a:pt x="12886" y="12618"/>
                  <a:pt x="12886" y="12618"/>
                  <a:pt x="12886" y="12618"/>
                </a:cubicBezTo>
                <a:cubicBezTo>
                  <a:pt x="12886" y="12618"/>
                  <a:pt x="11410" y="14283"/>
                  <a:pt x="9404" y="13188"/>
                </a:cubicBezTo>
                <a:close/>
                <a:moveTo>
                  <a:pt x="1476" y="21600"/>
                </a:moveTo>
                <a:cubicBezTo>
                  <a:pt x="1476" y="21600"/>
                  <a:pt x="0" y="21425"/>
                  <a:pt x="0" y="19585"/>
                </a:cubicBezTo>
                <a:cubicBezTo>
                  <a:pt x="0" y="4929"/>
                  <a:pt x="0" y="4929"/>
                  <a:pt x="0" y="4929"/>
                </a:cubicBezTo>
                <a:cubicBezTo>
                  <a:pt x="0" y="4381"/>
                  <a:pt x="273" y="4206"/>
                  <a:pt x="674" y="4754"/>
                </a:cubicBezTo>
                <a:cubicBezTo>
                  <a:pt x="3755" y="8960"/>
                  <a:pt x="3755" y="8960"/>
                  <a:pt x="3755" y="8960"/>
                </a:cubicBezTo>
                <a:cubicBezTo>
                  <a:pt x="4172" y="9332"/>
                  <a:pt x="4301" y="10252"/>
                  <a:pt x="4028" y="10800"/>
                </a:cubicBezTo>
                <a:cubicBezTo>
                  <a:pt x="1749" y="18117"/>
                  <a:pt x="1749" y="18117"/>
                  <a:pt x="1749" y="18117"/>
                </a:cubicBezTo>
                <a:cubicBezTo>
                  <a:pt x="1621" y="18686"/>
                  <a:pt x="1749" y="18686"/>
                  <a:pt x="2022" y="18117"/>
                </a:cubicBezTo>
                <a:cubicBezTo>
                  <a:pt x="5103" y="12618"/>
                  <a:pt x="5103" y="12618"/>
                  <a:pt x="5103" y="12618"/>
                </a:cubicBezTo>
                <a:cubicBezTo>
                  <a:pt x="5504" y="12092"/>
                  <a:pt x="5905" y="12092"/>
                  <a:pt x="6307" y="12443"/>
                </a:cubicBezTo>
                <a:cubicBezTo>
                  <a:pt x="7655" y="14086"/>
                  <a:pt x="7655" y="14086"/>
                  <a:pt x="7655" y="14086"/>
                </a:cubicBezTo>
                <a:cubicBezTo>
                  <a:pt x="8056" y="14458"/>
                  <a:pt x="8730" y="15006"/>
                  <a:pt x="9131" y="15203"/>
                </a:cubicBezTo>
                <a:cubicBezTo>
                  <a:pt x="10206" y="15554"/>
                  <a:pt x="11939" y="16101"/>
                  <a:pt x="13159" y="14831"/>
                </a:cubicBezTo>
                <a:cubicBezTo>
                  <a:pt x="15165" y="12443"/>
                  <a:pt x="15165" y="12443"/>
                  <a:pt x="15165" y="12443"/>
                </a:cubicBezTo>
                <a:cubicBezTo>
                  <a:pt x="15566" y="12092"/>
                  <a:pt x="16112" y="12092"/>
                  <a:pt x="16368" y="12618"/>
                </a:cubicBezTo>
                <a:cubicBezTo>
                  <a:pt x="19722" y="18686"/>
                  <a:pt x="19722" y="18686"/>
                  <a:pt x="19722" y="18686"/>
                </a:cubicBezTo>
                <a:cubicBezTo>
                  <a:pt x="19995" y="19212"/>
                  <a:pt x="19995" y="19037"/>
                  <a:pt x="19867" y="18489"/>
                </a:cubicBezTo>
                <a:cubicBezTo>
                  <a:pt x="17588" y="10800"/>
                  <a:pt x="17588" y="10800"/>
                  <a:pt x="17588" y="10800"/>
                </a:cubicBezTo>
                <a:cubicBezTo>
                  <a:pt x="17315" y="10252"/>
                  <a:pt x="17444" y="9508"/>
                  <a:pt x="17845" y="8960"/>
                </a:cubicBezTo>
                <a:cubicBezTo>
                  <a:pt x="21070" y="4754"/>
                  <a:pt x="21070" y="4754"/>
                  <a:pt x="21070" y="4754"/>
                </a:cubicBezTo>
                <a:cubicBezTo>
                  <a:pt x="21343" y="4206"/>
                  <a:pt x="21600" y="4381"/>
                  <a:pt x="21600" y="4929"/>
                </a:cubicBezTo>
                <a:cubicBezTo>
                  <a:pt x="21600" y="19782"/>
                  <a:pt x="21600" y="19782"/>
                  <a:pt x="21600" y="19782"/>
                </a:cubicBezTo>
                <a:cubicBezTo>
                  <a:pt x="21600" y="19782"/>
                  <a:pt x="21472" y="21600"/>
                  <a:pt x="19995" y="21600"/>
                </a:cubicBezTo>
                <a:cubicBezTo>
                  <a:pt x="1476" y="21600"/>
                  <a:pt x="1476" y="21600"/>
                  <a:pt x="1476" y="21600"/>
                </a:cubicBezTo>
                <a:close/>
              </a:path>
            </a:pathLst>
          </a:custGeom>
          <a:solidFill>
            <a:srgbClr val="FF9618"/>
          </a:solidFill>
          <a:ln w="12700">
            <a:miter lim="400000"/>
          </a:ln>
        </p:spPr>
        <p:txBody>
          <a:bodyPr lIns="45719" rIns="4571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1000"/>
            </a:pPr>
            <a:endParaRPr kumimoji="0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9" name="线条"/>
          <p:cNvSpPr/>
          <p:nvPr>
            <p:custDataLst>
              <p:tags r:id="rId20"/>
            </p:custDataLst>
          </p:nvPr>
        </p:nvSpPr>
        <p:spPr>
          <a:xfrm>
            <a:off x="4375922" y="2967149"/>
            <a:ext cx="645103" cy="0"/>
          </a:xfrm>
          <a:prstGeom prst="line">
            <a:avLst/>
          </a:prstGeom>
          <a:solidFill>
            <a:srgbClr val="FE681F"/>
          </a:solidFill>
          <a:ln w="12700">
            <a:solidFill>
              <a:sysClr val="window" lastClr="FFFFFF">
                <a:lumMod val="65000"/>
              </a:sysClr>
            </a:solidFill>
            <a:prstDash val="sysDash"/>
            <a:miter/>
            <a:headEnd type="oval"/>
            <a:tailEnd type="oval"/>
          </a:ln>
        </p:spPr>
        <p:txBody>
          <a:bodyPr lIns="45719" rIns="45719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0" name="线条"/>
          <p:cNvSpPr/>
          <p:nvPr>
            <p:custDataLst>
              <p:tags r:id="rId21"/>
            </p:custDataLst>
          </p:nvPr>
        </p:nvSpPr>
        <p:spPr>
          <a:xfrm>
            <a:off x="4375922" y="4953568"/>
            <a:ext cx="645103" cy="0"/>
          </a:xfrm>
          <a:prstGeom prst="line">
            <a:avLst/>
          </a:prstGeom>
          <a:solidFill>
            <a:srgbClr val="FE681F"/>
          </a:solidFill>
          <a:ln w="12700">
            <a:solidFill>
              <a:sysClr val="window" lastClr="FFFFFF">
                <a:lumMod val="65000"/>
              </a:sysClr>
            </a:solidFill>
            <a:prstDash val="sysDash"/>
            <a:miter/>
            <a:headEnd type="oval"/>
            <a:tailEnd type="oval"/>
          </a:ln>
        </p:spPr>
        <p:txBody>
          <a:bodyPr lIns="45719" rIns="45719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46" name="Shape 11364"/>
          <p:cNvSpPr/>
          <p:nvPr>
            <p:custDataLst>
              <p:tags r:id="rId22"/>
            </p:custDataLst>
          </p:nvPr>
        </p:nvSpPr>
        <p:spPr>
          <a:xfrm>
            <a:off x="8060406" y="3004735"/>
            <a:ext cx="401738" cy="1436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6199"/>
                </a:moveTo>
                <a:cubicBezTo>
                  <a:pt x="0" y="19169"/>
                  <a:pt x="868" y="21600"/>
                  <a:pt x="1929" y="21600"/>
                </a:cubicBezTo>
                <a:lnTo>
                  <a:pt x="19673" y="21600"/>
                </a:lnTo>
                <a:cubicBezTo>
                  <a:pt x="20733" y="21600"/>
                  <a:pt x="21600" y="19169"/>
                  <a:pt x="21600" y="16199"/>
                </a:cubicBezTo>
                <a:lnTo>
                  <a:pt x="21600" y="0"/>
                </a:lnTo>
                <a:lnTo>
                  <a:pt x="13500" y="0"/>
                </a:lnTo>
                <a:lnTo>
                  <a:pt x="13500" y="5397"/>
                </a:lnTo>
                <a:cubicBezTo>
                  <a:pt x="13500" y="6580"/>
                  <a:pt x="13150" y="7560"/>
                  <a:pt x="12730" y="7560"/>
                </a:cubicBezTo>
                <a:lnTo>
                  <a:pt x="8872" y="7560"/>
                </a:lnTo>
                <a:cubicBezTo>
                  <a:pt x="8449" y="7560"/>
                  <a:pt x="8100" y="6580"/>
                  <a:pt x="8100" y="5397"/>
                </a:cubicBezTo>
                <a:lnTo>
                  <a:pt x="8100" y="0"/>
                </a:lnTo>
                <a:lnTo>
                  <a:pt x="0" y="0"/>
                </a:lnTo>
                <a:cubicBezTo>
                  <a:pt x="0" y="0"/>
                  <a:pt x="0" y="16199"/>
                  <a:pt x="0" y="16199"/>
                </a:cubicBezTo>
                <a:close/>
              </a:path>
            </a:pathLst>
          </a:custGeom>
          <a:solidFill>
            <a:srgbClr val="526573"/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marL="0" marR="0" lvl="0" indent="0" algn="l" defTabSz="2286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微软雅黑" panose="020B0503020204020204" charset="-122"/>
              <a:ea typeface="微软雅黑" panose="020B0503020204020204" charset="-122"/>
              <a:sym typeface="Gill Sans"/>
            </a:endParaRPr>
          </a:p>
        </p:txBody>
      </p:sp>
      <p:sp>
        <p:nvSpPr>
          <p:cNvPr id="50" name="Shape 11365"/>
          <p:cNvSpPr/>
          <p:nvPr>
            <p:custDataLst>
              <p:tags r:id="rId23"/>
            </p:custDataLst>
          </p:nvPr>
        </p:nvSpPr>
        <p:spPr>
          <a:xfrm>
            <a:off x="8237642" y="3004735"/>
            <a:ext cx="57383" cy="287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21600" y="0"/>
                </a:lnTo>
                <a:lnTo>
                  <a:pt x="0" y="0"/>
                </a:lnTo>
                <a:lnTo>
                  <a:pt x="0" y="21600"/>
                </a:lnTo>
                <a:cubicBezTo>
                  <a:pt x="0" y="21600"/>
                  <a:pt x="21600" y="21600"/>
                  <a:pt x="21600" y="21600"/>
                </a:cubicBezTo>
                <a:close/>
              </a:path>
            </a:pathLst>
          </a:custGeom>
          <a:solidFill>
            <a:srgbClr val="526573"/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marL="0" marR="0" lvl="0" indent="0" algn="l" defTabSz="2286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微软雅黑" panose="020B0503020204020204" charset="-122"/>
              <a:ea typeface="微软雅黑" panose="020B0503020204020204" charset="-122"/>
              <a:sym typeface="Gill Sans"/>
            </a:endParaRPr>
          </a:p>
        </p:txBody>
      </p:sp>
      <p:sp>
        <p:nvSpPr>
          <p:cNvPr id="52" name="Shape 11366"/>
          <p:cNvSpPr/>
          <p:nvPr>
            <p:custDataLst>
              <p:tags r:id="rId24"/>
            </p:custDataLst>
          </p:nvPr>
        </p:nvSpPr>
        <p:spPr>
          <a:xfrm>
            <a:off x="8050246" y="2800535"/>
            <a:ext cx="401738" cy="17953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715" y="3456"/>
                </a:moveTo>
                <a:lnTo>
                  <a:pt x="13886" y="3456"/>
                </a:lnTo>
                <a:lnTo>
                  <a:pt x="13886" y="6912"/>
                </a:lnTo>
                <a:lnTo>
                  <a:pt x="7715" y="6912"/>
                </a:lnTo>
                <a:cubicBezTo>
                  <a:pt x="7715" y="6912"/>
                  <a:pt x="7715" y="3456"/>
                  <a:pt x="7715" y="3456"/>
                </a:cubicBezTo>
                <a:close/>
                <a:moveTo>
                  <a:pt x="0" y="21600"/>
                </a:moveTo>
                <a:lnTo>
                  <a:pt x="21600" y="21600"/>
                </a:lnTo>
                <a:lnTo>
                  <a:pt x="21600" y="11231"/>
                </a:lnTo>
                <a:cubicBezTo>
                  <a:pt x="21600" y="8858"/>
                  <a:pt x="20733" y="6912"/>
                  <a:pt x="19673" y="6912"/>
                </a:cubicBezTo>
                <a:lnTo>
                  <a:pt x="15431" y="6912"/>
                </a:lnTo>
                <a:lnTo>
                  <a:pt x="15431" y="2591"/>
                </a:lnTo>
                <a:cubicBezTo>
                  <a:pt x="15431" y="1162"/>
                  <a:pt x="14910" y="0"/>
                  <a:pt x="14273" y="0"/>
                </a:cubicBezTo>
                <a:lnTo>
                  <a:pt x="7329" y="0"/>
                </a:lnTo>
                <a:cubicBezTo>
                  <a:pt x="6689" y="0"/>
                  <a:pt x="6171" y="1162"/>
                  <a:pt x="6171" y="2591"/>
                </a:cubicBezTo>
                <a:lnTo>
                  <a:pt x="6171" y="6912"/>
                </a:lnTo>
                <a:lnTo>
                  <a:pt x="1929" y="6912"/>
                </a:lnTo>
                <a:cubicBezTo>
                  <a:pt x="868" y="6912"/>
                  <a:pt x="0" y="8858"/>
                  <a:pt x="0" y="11231"/>
                </a:cubicBezTo>
                <a:cubicBezTo>
                  <a:pt x="0" y="11231"/>
                  <a:pt x="0" y="21600"/>
                  <a:pt x="0" y="21600"/>
                </a:cubicBezTo>
                <a:close/>
              </a:path>
            </a:pathLst>
          </a:custGeom>
          <a:solidFill>
            <a:srgbClr val="526573"/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marL="0" marR="0" lvl="0" indent="0" algn="l" defTabSz="2286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微软雅黑" panose="020B0503020204020204" charset="-122"/>
              <a:ea typeface="微软雅黑" panose="020B0503020204020204" charset="-122"/>
              <a:sym typeface="Gill Sans"/>
            </a:endParaRPr>
          </a:p>
        </p:txBody>
      </p:sp>
      <p:sp>
        <p:nvSpPr>
          <p:cNvPr id="53" name="圆角矩形 52"/>
          <p:cNvSpPr/>
          <p:nvPr>
            <p:custDataLst>
              <p:tags r:id="rId25"/>
            </p:custDataLst>
          </p:nvPr>
        </p:nvSpPr>
        <p:spPr>
          <a:xfrm>
            <a:off x="7952709" y="4733629"/>
            <a:ext cx="445268" cy="319417"/>
          </a:xfrm>
          <a:prstGeom prst="roundRect">
            <a:avLst/>
          </a:prstGeom>
          <a:solidFill>
            <a:srgbClr val="FF9618"/>
          </a:solidFill>
          <a:ln>
            <a:noFill/>
          </a:ln>
        </p:spPr>
        <p:style>
          <a:lnRef idx="2">
            <a:srgbClr val="1F74AD">
              <a:shade val="50000"/>
            </a:srgbClr>
          </a:lnRef>
          <a:fillRef idx="1">
            <a:srgbClr val="1F74AD"/>
          </a:fillRef>
          <a:effectRef idx="0">
            <a:srgbClr val="1F74AD"/>
          </a:effectRef>
          <a:fontRef idx="minor">
            <a:sysClr val="window" lastClr="FFFFFF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charset="-122"/>
              <a:ea typeface="微软雅黑" panose="020B0503020204020204" charset="-122"/>
              <a:cs typeface="+mn-ea"/>
            </a:endParaRPr>
          </a:p>
        </p:txBody>
      </p:sp>
      <p:sp>
        <p:nvSpPr>
          <p:cNvPr id="54" name="线条"/>
          <p:cNvSpPr/>
          <p:nvPr>
            <p:custDataLst>
              <p:tags r:id="rId26"/>
            </p:custDataLst>
          </p:nvPr>
        </p:nvSpPr>
        <p:spPr>
          <a:xfrm>
            <a:off x="7130128" y="4898309"/>
            <a:ext cx="637329" cy="1"/>
          </a:xfrm>
          <a:prstGeom prst="line">
            <a:avLst/>
          </a:prstGeom>
          <a:solidFill>
            <a:srgbClr val="FE681F"/>
          </a:solidFill>
          <a:ln w="12700">
            <a:solidFill>
              <a:sysClr val="window" lastClr="FFFFFF">
                <a:lumMod val="65000"/>
              </a:sysClr>
            </a:solidFill>
            <a:prstDash val="sysDash"/>
            <a:miter/>
            <a:headEnd type="oval"/>
            <a:tailEnd type="oval"/>
          </a:ln>
        </p:spPr>
        <p:txBody>
          <a:bodyPr lIns="45719" rIns="45719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微软雅黑" panose="020B0503020204020204" charset="-122"/>
              <a:cs typeface="+mn-ea"/>
            </a:endParaRPr>
          </a:p>
        </p:txBody>
      </p:sp>
      <p:sp>
        <p:nvSpPr>
          <p:cNvPr id="55" name="Freeform 65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8072141" y="4795924"/>
            <a:ext cx="206402" cy="204666"/>
          </a:xfrm>
          <a:custGeom>
            <a:avLst/>
            <a:gdLst>
              <a:gd name="T0" fmla="*/ 172604 w 417"/>
              <a:gd name="T1" fmla="*/ 91192 h 417"/>
              <a:gd name="T2" fmla="*/ 172604 w 417"/>
              <a:gd name="T3" fmla="*/ 91192 h 417"/>
              <a:gd name="T4" fmla="*/ 188460 w 417"/>
              <a:gd name="T5" fmla="*/ 63340 h 417"/>
              <a:gd name="T6" fmla="*/ 184836 w 417"/>
              <a:gd name="T7" fmla="*/ 47617 h 417"/>
              <a:gd name="T8" fmla="*/ 152671 w 417"/>
              <a:gd name="T9" fmla="*/ 35488 h 417"/>
              <a:gd name="T10" fmla="*/ 144516 w 417"/>
              <a:gd name="T11" fmla="*/ 7637 h 417"/>
              <a:gd name="T12" fmla="*/ 124583 w 417"/>
              <a:gd name="T13" fmla="*/ 0 h 417"/>
              <a:gd name="T14" fmla="*/ 96495 w 417"/>
              <a:gd name="T15" fmla="*/ 15723 h 417"/>
              <a:gd name="T16" fmla="*/ 68407 w 417"/>
              <a:gd name="T17" fmla="*/ 0 h 417"/>
              <a:gd name="T18" fmla="*/ 48474 w 417"/>
              <a:gd name="T19" fmla="*/ 7637 h 417"/>
              <a:gd name="T20" fmla="*/ 40320 w 417"/>
              <a:gd name="T21" fmla="*/ 35488 h 417"/>
              <a:gd name="T22" fmla="*/ 8155 w 417"/>
              <a:gd name="T23" fmla="*/ 47617 h 417"/>
              <a:gd name="T24" fmla="*/ 0 w 417"/>
              <a:gd name="T25" fmla="*/ 63340 h 417"/>
              <a:gd name="T26" fmla="*/ 19933 w 417"/>
              <a:gd name="T27" fmla="*/ 91192 h 417"/>
              <a:gd name="T28" fmla="*/ 0 w 417"/>
              <a:gd name="T29" fmla="*/ 123536 h 417"/>
              <a:gd name="T30" fmla="*/ 8155 w 417"/>
              <a:gd name="T31" fmla="*/ 139258 h 417"/>
              <a:gd name="T32" fmla="*/ 40320 w 417"/>
              <a:gd name="T33" fmla="*/ 147344 h 417"/>
              <a:gd name="T34" fmla="*/ 48474 w 417"/>
              <a:gd name="T35" fmla="*/ 178790 h 417"/>
              <a:gd name="T36" fmla="*/ 68407 w 417"/>
              <a:gd name="T37" fmla="*/ 186876 h 417"/>
              <a:gd name="T38" fmla="*/ 96495 w 417"/>
              <a:gd name="T39" fmla="*/ 167110 h 417"/>
              <a:gd name="T40" fmla="*/ 124583 w 417"/>
              <a:gd name="T41" fmla="*/ 186876 h 417"/>
              <a:gd name="T42" fmla="*/ 144516 w 417"/>
              <a:gd name="T43" fmla="*/ 178790 h 417"/>
              <a:gd name="T44" fmla="*/ 152671 w 417"/>
              <a:gd name="T45" fmla="*/ 147344 h 417"/>
              <a:gd name="T46" fmla="*/ 184836 w 417"/>
              <a:gd name="T47" fmla="*/ 139258 h 417"/>
              <a:gd name="T48" fmla="*/ 188460 w 417"/>
              <a:gd name="T49" fmla="*/ 119043 h 417"/>
              <a:gd name="T50" fmla="*/ 172604 w 417"/>
              <a:gd name="T51" fmla="*/ 91192 h 417"/>
              <a:gd name="T52" fmla="*/ 96495 w 417"/>
              <a:gd name="T53" fmla="*/ 131172 h 417"/>
              <a:gd name="T54" fmla="*/ 96495 w 417"/>
              <a:gd name="T55" fmla="*/ 131172 h 417"/>
              <a:gd name="T56" fmla="*/ 56629 w 417"/>
              <a:gd name="T57" fmla="*/ 91192 h 417"/>
              <a:gd name="T58" fmla="*/ 96495 w 417"/>
              <a:gd name="T59" fmla="*/ 51660 h 417"/>
              <a:gd name="T60" fmla="*/ 136362 w 417"/>
              <a:gd name="T61" fmla="*/ 91192 h 417"/>
              <a:gd name="T62" fmla="*/ 96495 w 417"/>
              <a:gd name="T63" fmla="*/ 131172 h 41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17" h="417">
                <a:moveTo>
                  <a:pt x="381" y="203"/>
                </a:moveTo>
                <a:lnTo>
                  <a:pt x="381" y="203"/>
                </a:lnTo>
                <a:cubicBezTo>
                  <a:pt x="381" y="177"/>
                  <a:pt x="399" y="159"/>
                  <a:pt x="416" y="141"/>
                </a:cubicBezTo>
                <a:cubicBezTo>
                  <a:pt x="416" y="132"/>
                  <a:pt x="408" y="115"/>
                  <a:pt x="408" y="106"/>
                </a:cubicBezTo>
                <a:cubicBezTo>
                  <a:pt x="372" y="115"/>
                  <a:pt x="354" y="97"/>
                  <a:pt x="337" y="79"/>
                </a:cubicBezTo>
                <a:cubicBezTo>
                  <a:pt x="319" y="62"/>
                  <a:pt x="310" y="44"/>
                  <a:pt x="319" y="17"/>
                </a:cubicBezTo>
                <a:cubicBezTo>
                  <a:pt x="310" y="9"/>
                  <a:pt x="293" y="0"/>
                  <a:pt x="275" y="0"/>
                </a:cubicBezTo>
                <a:cubicBezTo>
                  <a:pt x="266" y="17"/>
                  <a:pt x="240" y="35"/>
                  <a:pt x="213" y="35"/>
                </a:cubicBezTo>
                <a:cubicBezTo>
                  <a:pt x="187" y="35"/>
                  <a:pt x="160" y="17"/>
                  <a:pt x="151" y="0"/>
                </a:cubicBezTo>
                <a:cubicBezTo>
                  <a:pt x="133" y="0"/>
                  <a:pt x="116" y="9"/>
                  <a:pt x="107" y="17"/>
                </a:cubicBezTo>
                <a:cubicBezTo>
                  <a:pt x="116" y="44"/>
                  <a:pt x="107" y="62"/>
                  <a:pt x="89" y="79"/>
                </a:cubicBezTo>
                <a:cubicBezTo>
                  <a:pt x="72" y="97"/>
                  <a:pt x="44" y="115"/>
                  <a:pt x="18" y="106"/>
                </a:cubicBezTo>
                <a:cubicBezTo>
                  <a:pt x="18" y="115"/>
                  <a:pt x="9" y="132"/>
                  <a:pt x="0" y="141"/>
                </a:cubicBezTo>
                <a:cubicBezTo>
                  <a:pt x="27" y="159"/>
                  <a:pt x="44" y="177"/>
                  <a:pt x="44" y="203"/>
                </a:cubicBezTo>
                <a:cubicBezTo>
                  <a:pt x="44" y="230"/>
                  <a:pt x="27" y="256"/>
                  <a:pt x="0" y="275"/>
                </a:cubicBezTo>
                <a:cubicBezTo>
                  <a:pt x="9" y="283"/>
                  <a:pt x="18" y="301"/>
                  <a:pt x="18" y="310"/>
                </a:cubicBezTo>
                <a:cubicBezTo>
                  <a:pt x="44" y="310"/>
                  <a:pt x="72" y="310"/>
                  <a:pt x="89" y="328"/>
                </a:cubicBezTo>
                <a:cubicBezTo>
                  <a:pt x="107" y="345"/>
                  <a:pt x="116" y="372"/>
                  <a:pt x="107" y="398"/>
                </a:cubicBezTo>
                <a:cubicBezTo>
                  <a:pt x="116" y="407"/>
                  <a:pt x="133" y="407"/>
                  <a:pt x="151" y="416"/>
                </a:cubicBezTo>
                <a:cubicBezTo>
                  <a:pt x="160" y="389"/>
                  <a:pt x="187" y="372"/>
                  <a:pt x="213" y="372"/>
                </a:cubicBezTo>
                <a:cubicBezTo>
                  <a:pt x="240" y="372"/>
                  <a:pt x="266" y="389"/>
                  <a:pt x="275" y="416"/>
                </a:cubicBezTo>
                <a:cubicBezTo>
                  <a:pt x="293" y="407"/>
                  <a:pt x="310" y="407"/>
                  <a:pt x="319" y="398"/>
                </a:cubicBezTo>
                <a:cubicBezTo>
                  <a:pt x="310" y="372"/>
                  <a:pt x="319" y="345"/>
                  <a:pt x="337" y="328"/>
                </a:cubicBezTo>
                <a:cubicBezTo>
                  <a:pt x="354" y="310"/>
                  <a:pt x="372" y="301"/>
                  <a:pt x="408" y="310"/>
                </a:cubicBezTo>
                <a:cubicBezTo>
                  <a:pt x="408" y="292"/>
                  <a:pt x="416" y="283"/>
                  <a:pt x="416" y="265"/>
                </a:cubicBezTo>
                <a:cubicBezTo>
                  <a:pt x="399" y="256"/>
                  <a:pt x="381" y="230"/>
                  <a:pt x="381" y="203"/>
                </a:cubicBezTo>
                <a:close/>
                <a:moveTo>
                  <a:pt x="213" y="292"/>
                </a:moveTo>
                <a:lnTo>
                  <a:pt x="213" y="292"/>
                </a:lnTo>
                <a:cubicBezTo>
                  <a:pt x="160" y="292"/>
                  <a:pt x="125" y="256"/>
                  <a:pt x="125" y="203"/>
                </a:cubicBezTo>
                <a:cubicBezTo>
                  <a:pt x="125" y="159"/>
                  <a:pt x="160" y="115"/>
                  <a:pt x="213" y="115"/>
                </a:cubicBezTo>
                <a:cubicBezTo>
                  <a:pt x="266" y="115"/>
                  <a:pt x="301" y="159"/>
                  <a:pt x="301" y="203"/>
                </a:cubicBezTo>
                <a:cubicBezTo>
                  <a:pt x="301" y="256"/>
                  <a:pt x="266" y="292"/>
                  <a:pt x="213" y="29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微软雅黑" panose="020B0503020204020204" charset="-122"/>
              <a:ea typeface="微软雅黑" panose="020B0503020204020204" charset="-122"/>
              <a:cs typeface="+mn-ea"/>
            </a:endParaRPr>
          </a:p>
        </p:txBody>
      </p:sp>
      <p:sp>
        <p:nvSpPr>
          <p:cNvPr id="56" name="Mail Us"/>
          <p:cNvSpPr txBox="1"/>
          <p:nvPr>
            <p:custDataLst>
              <p:tags r:id="rId28"/>
            </p:custDataLst>
          </p:nvPr>
        </p:nvSpPr>
        <p:spPr>
          <a:xfrm>
            <a:off x="8657822" y="4521591"/>
            <a:ext cx="1942798" cy="367030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square" lIns="45719" tIns="45719" rIns="45719" bIns="45719" numCol="1" anchor="t">
            <a:spAutoFit/>
          </a:bodyPr>
          <a:lstStyle>
            <a:lvl1pPr algn="r">
              <a:defRPr sz="1600">
                <a:solidFill>
                  <a:srgbClr val="44546A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800" b="1" i="0" u="none" strike="noStrike" kern="1200" cap="none" spc="130" normalizeH="0" noProof="0" smtClean="0">
                <a:ln>
                  <a:noFill/>
                </a:ln>
                <a:solidFill>
                  <a:srgbClr val="5E4D6C"/>
                </a:solidFill>
                <a:effectLst/>
                <a:uLnTx/>
                <a:uFillTx/>
                <a:latin typeface="微软雅黑" panose="020B0503020204020204" charset="-122"/>
                <a:ea typeface="微软雅黑" panose="020B0503020204020204" charset="-122"/>
                <a:cs typeface="+mn-ea"/>
              </a:rPr>
              <a:t>互动专区</a:t>
            </a:r>
            <a:endParaRPr kumimoji="0" lang="zh-CN" altLang="en-US" sz="1800" b="1" i="0" u="none" strike="noStrike" kern="1200" cap="none" spc="130" normalizeH="0" noProof="0" smtClean="0">
              <a:ln>
                <a:noFill/>
              </a:ln>
              <a:solidFill>
                <a:srgbClr val="5E4D6C"/>
              </a:solidFill>
              <a:effectLst/>
              <a:uLnTx/>
              <a:uFillTx/>
              <a:latin typeface="微软雅黑" panose="020B0503020204020204" charset="-122"/>
              <a:ea typeface="微软雅黑" panose="020B0503020204020204" charset="-122"/>
              <a:cs typeface="+mn-ea"/>
            </a:endParaRPr>
          </a:p>
        </p:txBody>
      </p:sp>
      <p:sp>
        <p:nvSpPr>
          <p:cNvPr id="57" name="Lorem ipsum dolor sit amet, consectetur adipiscing elit. Khanhrau sam."/>
          <p:cNvSpPr txBox="1"/>
          <p:nvPr>
            <p:custDataLst>
              <p:tags r:id="rId29"/>
            </p:custDataLst>
          </p:nvPr>
        </p:nvSpPr>
        <p:spPr>
          <a:xfrm>
            <a:off x="8657823" y="4860407"/>
            <a:ext cx="1942796" cy="928370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square" lIns="45719" tIns="45719" rIns="45719" bIns="45719" numCol="1" anchor="t">
            <a:spAutoFit/>
          </a:bodyPr>
          <a:lstStyle>
            <a:lvl1pPr algn="r">
              <a:defRPr sz="1200">
                <a:solidFill>
                  <a:srgbClr val="44546A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400" b="0" i="0" u="none" strike="noStrike" kern="1200" cap="none" spc="130" normalizeH="0" noProof="0" smtClean="0">
                <a:ln>
                  <a:noFill/>
                </a:ln>
                <a:solidFill>
                  <a:srgbClr val="5E4D6C"/>
                </a:solidFill>
                <a:effectLst/>
                <a:uLnTx/>
                <a:uFillTx/>
                <a:latin typeface="微软雅黑" panose="020B0503020204020204" charset="-122"/>
                <a:ea typeface="微软雅黑" panose="020B0503020204020204" charset="-122"/>
                <a:cs typeface="+mn-ea"/>
              </a:rPr>
              <a:t>投资者调查、投资者联络专区以及在线服务</a:t>
            </a:r>
            <a:endParaRPr kumimoji="0" lang="zh-CN" altLang="en-US" sz="1400" b="0" i="0" u="none" strike="noStrike" kern="1200" cap="none" spc="130" normalizeH="0" noProof="0" smtClean="0">
              <a:ln>
                <a:noFill/>
              </a:ln>
              <a:solidFill>
                <a:srgbClr val="5E4D6C"/>
              </a:solidFill>
              <a:effectLst/>
              <a:uLnTx/>
              <a:uFillTx/>
              <a:latin typeface="微软雅黑" panose="020B0503020204020204" charset="-122"/>
              <a:ea typeface="微软雅黑" panose="020B0503020204020204" charset="-122"/>
              <a:cs typeface="+mn-ea"/>
            </a:endParaRPr>
          </a:p>
        </p:txBody>
      </p:sp>
      <p:cxnSp>
        <p:nvCxnSpPr>
          <p:cNvPr id="58" name="直接连接符 57"/>
          <p:cNvCxnSpPr/>
          <p:nvPr>
            <p:custDataLst>
              <p:tags r:id="rId30"/>
            </p:custDataLst>
          </p:nvPr>
        </p:nvCxnSpPr>
        <p:spPr>
          <a:xfrm flipH="1" flipV="1">
            <a:off x="7130129" y="2934472"/>
            <a:ext cx="637328" cy="1"/>
          </a:xfrm>
          <a:prstGeom prst="line">
            <a:avLst/>
          </a:prstGeom>
          <a:solidFill>
            <a:srgbClr val="FE681F"/>
          </a:solidFill>
          <a:ln w="12700">
            <a:solidFill>
              <a:sysClr val="window" lastClr="FFFFFF">
                <a:lumMod val="65000"/>
              </a:sysClr>
            </a:solidFill>
            <a:prstDash val="sysDash"/>
            <a:miter/>
            <a:headEnd type="oval"/>
            <a:tailEnd type="oval"/>
          </a:ln>
        </p:spPr>
      </p:cxnSp>
      <p:sp>
        <p:nvSpPr>
          <p:cNvPr id="59" name="文本框 58"/>
          <p:cNvSpPr txBox="1"/>
          <p:nvPr/>
        </p:nvSpPr>
        <p:spPr>
          <a:xfrm>
            <a:off x="5721985" y="3597275"/>
            <a:ext cx="860425" cy="8299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E681F"/>
                </a:solidFill>
              </a14:hiddenFill>
            </a:ext>
          </a:extLst>
        </p:spPr>
        <p:txBody>
          <a:bodyPr wrap="square" rtlCol="0">
            <a:spAutoFit/>
          </a:bodyPr>
          <a:p>
            <a:r>
              <a:rPr lang="zh-CN" altLang="en-US" sz="2400" b="1">
                <a:latin typeface="微软雅黑" panose="020B0503020204020204" charset="-122"/>
                <a:ea typeface="微软雅黑" panose="020B0503020204020204" charset="-122"/>
              </a:rPr>
              <a:t>主要内容</a:t>
            </a:r>
            <a:endParaRPr lang="zh-CN" altLang="en-US" sz="2400" b="1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0" name="文本框 59"/>
          <p:cNvSpPr txBox="1"/>
          <p:nvPr/>
        </p:nvSpPr>
        <p:spPr>
          <a:xfrm>
            <a:off x="2861310" y="1241425"/>
            <a:ext cx="7499985" cy="79248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l">
              <a:lnSpc>
                <a:spcPct val="120000"/>
              </a:lnSpc>
            </a:pPr>
            <a:r>
              <a:rPr lang="zh-CN" altLang="en-US" sz="2000" b="1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中国投资者网站</a:t>
            </a:r>
            <a:r>
              <a:rPr lang="zh-CN" altLang="en-US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是中国证监会管理的公益网络服务平台</a:t>
            </a:r>
            <a:r>
              <a:rPr lang="en-US" altLang="zh-CN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 </a:t>
            </a:r>
            <a:endParaRPr lang="en-US" altLang="zh-CN">
              <a:solidFill>
                <a:srgbClr val="5E4D6C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  <a:p>
            <a:pPr algn="l">
              <a:lnSpc>
                <a:spcPct val="120000"/>
              </a:lnSpc>
            </a:pPr>
            <a:r>
              <a:rPr lang="zh-CN" altLang="en-US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网址：www.investor.org.cn</a:t>
            </a:r>
            <a:endParaRPr lang="zh-CN" altLang="en-US">
              <a:solidFill>
                <a:srgbClr val="5E4D6C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grpSp>
        <p:nvGrpSpPr>
          <p:cNvPr id="7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8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152400" y="-586105"/>
            <a:ext cx="4124960" cy="2750185"/>
          </a:xfrm>
          <a:prstGeom prst="rect">
            <a:avLst/>
          </a:prstGeom>
        </p:spPr>
      </p:pic>
      <p:sp>
        <p:nvSpPr>
          <p:cNvPr id="2" name="矩形 1"/>
          <p:cNvSpPr/>
          <p:nvPr/>
        </p:nvSpPr>
        <p:spPr>
          <a:xfrm>
            <a:off x="5045210" y="5870575"/>
            <a:ext cx="2691765" cy="268605"/>
          </a:xfrm>
          <a:prstGeom prst="rect">
            <a:avLst/>
          </a:prstGeom>
        </p:spPr>
        <p:txBody>
          <a:bodyPr wrap="none">
            <a:spAutoFit/>
          </a:bodyPr>
          <a:p>
            <a:pPr>
              <a:lnSpc>
                <a:spcPct val="110000"/>
              </a:lnSpc>
            </a:pPr>
            <a:r>
              <a:rPr lang="en-US" altLang="zh-CN" sz="105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True mastery of any skill takes lifetime. </a:t>
            </a:r>
            <a:endParaRPr lang="en-US" altLang="zh-CN" sz="105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191980" y="5502224"/>
            <a:ext cx="1554480" cy="368300"/>
          </a:xfrm>
          <a:prstGeom prst="rect">
            <a:avLst/>
          </a:prstGeom>
          <a:noFill/>
        </p:spPr>
        <p:txBody>
          <a:bodyPr wrap="none" rtlCol="0">
            <a:spAutoFit/>
          </a:bodyPr>
          <a:p>
            <a:r>
              <a:rPr lang="zh-CN" altLang="en-US" b="1" dirty="0" smtClean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</a:rPr>
              <a:t>活动调查问卷</a:t>
            </a:r>
            <a:endParaRPr lang="zh-CN" altLang="en-US" b="1" dirty="0" smtClean="0">
              <a:solidFill>
                <a:srgbClr val="5E4D6C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317" y="1015180"/>
            <a:ext cx="1674194" cy="1674194"/>
          </a:xfrm>
          <a:prstGeom prst="rect">
            <a:avLst/>
          </a:prstGeom>
        </p:spPr>
      </p:pic>
      <p:sp>
        <p:nvSpPr>
          <p:cNvPr id="18" name="文本框 17"/>
          <p:cNvSpPr txBox="1"/>
          <p:nvPr/>
        </p:nvSpPr>
        <p:spPr>
          <a:xfrm>
            <a:off x="963222" y="2858671"/>
            <a:ext cx="2011680" cy="368300"/>
          </a:xfrm>
          <a:prstGeom prst="rect">
            <a:avLst/>
          </a:prstGeom>
          <a:noFill/>
        </p:spPr>
        <p:txBody>
          <a:bodyPr wrap="none" rtlCol="0">
            <a:spAutoFit/>
          </a:bodyPr>
          <a:p>
            <a:r>
              <a:rPr lang="zh-CN" altLang="en-US" b="1" dirty="0" smtClean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</a:rPr>
              <a:t>微信公众号二维码</a:t>
            </a:r>
            <a:endParaRPr lang="zh-CN" altLang="en-US" b="1" dirty="0" smtClean="0">
              <a:solidFill>
                <a:srgbClr val="5E4D6C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cxnSp>
        <p:nvCxnSpPr>
          <p:cNvPr id="19" name="MH_Other_5"/>
          <p:cNvCxnSpPr/>
          <p:nvPr>
            <p:custDataLst>
              <p:tags r:id="rId5"/>
            </p:custDataLst>
          </p:nvPr>
        </p:nvCxnSpPr>
        <p:spPr>
          <a:xfrm flipH="1">
            <a:off x="3797411" y="1422859"/>
            <a:ext cx="3038475" cy="0"/>
          </a:xfrm>
          <a:prstGeom prst="line">
            <a:avLst/>
          </a:prstGeom>
          <a:noFill/>
          <a:ln w="6350" cap="flat" cmpd="sng" algn="ctr">
            <a:solidFill>
              <a:srgbClr val="EA5405"/>
            </a:solidFill>
            <a:prstDash val="solid"/>
            <a:miter lim="800000"/>
            <a:tailEnd type="oval"/>
          </a:ln>
          <a:effectLst/>
        </p:spPr>
      </p:cxnSp>
      <p:cxnSp>
        <p:nvCxnSpPr>
          <p:cNvPr id="20" name="MH_Other_6"/>
          <p:cNvCxnSpPr/>
          <p:nvPr>
            <p:custDataLst>
              <p:tags r:id="rId6"/>
            </p:custDataLst>
          </p:nvPr>
        </p:nvCxnSpPr>
        <p:spPr>
          <a:xfrm flipH="1">
            <a:off x="3797410" y="1295952"/>
            <a:ext cx="1519200" cy="0"/>
          </a:xfrm>
          <a:prstGeom prst="line">
            <a:avLst/>
          </a:prstGeom>
          <a:noFill/>
          <a:ln w="6350" cap="flat" cmpd="sng" algn="ctr">
            <a:solidFill>
              <a:srgbClr val="EA5405"/>
            </a:solidFill>
            <a:prstDash val="solid"/>
            <a:miter lim="800000"/>
            <a:tailEnd type="oval"/>
          </a:ln>
          <a:effectLst/>
        </p:spPr>
      </p:cxnSp>
      <p:sp>
        <p:nvSpPr>
          <p:cNvPr id="21" name="矩形 20"/>
          <p:cNvSpPr/>
          <p:nvPr/>
        </p:nvSpPr>
        <p:spPr>
          <a:xfrm>
            <a:off x="3797410" y="926620"/>
            <a:ext cx="4297680" cy="395605"/>
          </a:xfrm>
          <a:prstGeom prst="rect">
            <a:avLst/>
          </a:prstGeom>
        </p:spPr>
        <p:txBody>
          <a:bodyPr wrap="none">
            <a:spAutoFit/>
          </a:bodyPr>
          <a:p>
            <a:pPr>
              <a:lnSpc>
                <a:spcPct val="110000"/>
              </a:lnSpc>
              <a:spcBef>
                <a:spcPct val="0"/>
              </a:spcBef>
            </a:pPr>
            <a:r>
              <a:rPr lang="zh-CN" altLang="en-US" b="1" dirty="0">
                <a:ln w="0"/>
                <a:solidFill>
                  <a:srgbClr val="E25020"/>
                </a:solidFill>
                <a:latin typeface="微软雅黑" panose="020B0503020204020204" charset="-122"/>
                <a:ea typeface="微软雅黑" panose="020B0503020204020204" charset="-122"/>
              </a:rPr>
              <a:t>东方财富</a:t>
            </a:r>
            <a:r>
              <a:rPr lang="zh-CN" altLang="en-US" b="1" dirty="0" smtClean="0">
                <a:ln w="0"/>
                <a:solidFill>
                  <a:srgbClr val="E25020"/>
                </a:solidFill>
                <a:latin typeface="微软雅黑" panose="020B0503020204020204" charset="-122"/>
                <a:ea typeface="微软雅黑" panose="020B0503020204020204" charset="-122"/>
              </a:rPr>
              <a:t>证券（互联网）投资者教育基地</a:t>
            </a:r>
            <a:endParaRPr lang="zh-CN" altLang="en-US" b="1" dirty="0">
              <a:ln w="0"/>
              <a:solidFill>
                <a:srgbClr val="E2502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cxnSp>
        <p:nvCxnSpPr>
          <p:cNvPr id="22" name="MH_Other_5"/>
          <p:cNvCxnSpPr/>
          <p:nvPr>
            <p:custDataLst>
              <p:tags r:id="rId7"/>
            </p:custDataLst>
          </p:nvPr>
        </p:nvCxnSpPr>
        <p:spPr>
          <a:xfrm flipH="1">
            <a:off x="3797411" y="3111959"/>
            <a:ext cx="3038475" cy="0"/>
          </a:xfrm>
          <a:prstGeom prst="line">
            <a:avLst/>
          </a:prstGeom>
          <a:noFill/>
          <a:ln w="6350" cap="flat" cmpd="sng" algn="ctr">
            <a:solidFill>
              <a:srgbClr val="EA5405"/>
            </a:solidFill>
            <a:prstDash val="solid"/>
            <a:miter lim="800000"/>
            <a:tailEnd type="oval"/>
          </a:ln>
          <a:effectLst/>
        </p:spPr>
      </p:cxnSp>
      <p:cxnSp>
        <p:nvCxnSpPr>
          <p:cNvPr id="23" name="MH_Other_6"/>
          <p:cNvCxnSpPr/>
          <p:nvPr>
            <p:custDataLst>
              <p:tags r:id="rId8"/>
            </p:custDataLst>
          </p:nvPr>
        </p:nvCxnSpPr>
        <p:spPr>
          <a:xfrm flipH="1">
            <a:off x="3797410" y="2985052"/>
            <a:ext cx="1519200" cy="0"/>
          </a:xfrm>
          <a:prstGeom prst="line">
            <a:avLst/>
          </a:prstGeom>
          <a:noFill/>
          <a:ln w="6350" cap="flat" cmpd="sng" algn="ctr">
            <a:solidFill>
              <a:srgbClr val="EA5405"/>
            </a:solidFill>
            <a:prstDash val="solid"/>
            <a:miter lim="800000"/>
            <a:tailEnd type="oval"/>
          </a:ln>
          <a:effectLst/>
        </p:spPr>
      </p:cxnSp>
      <p:sp>
        <p:nvSpPr>
          <p:cNvPr id="24" name="矩形 23"/>
          <p:cNvSpPr/>
          <p:nvPr/>
        </p:nvSpPr>
        <p:spPr>
          <a:xfrm>
            <a:off x="3797410" y="2615720"/>
            <a:ext cx="1783080" cy="395605"/>
          </a:xfrm>
          <a:prstGeom prst="rect">
            <a:avLst/>
          </a:prstGeom>
        </p:spPr>
        <p:txBody>
          <a:bodyPr wrap="none">
            <a:spAutoFit/>
          </a:bodyPr>
          <a:p>
            <a:pPr>
              <a:lnSpc>
                <a:spcPct val="110000"/>
              </a:lnSpc>
              <a:spcBef>
                <a:spcPct val="0"/>
              </a:spcBef>
            </a:pPr>
            <a:r>
              <a:rPr lang="zh-CN" altLang="en-US" b="1" dirty="0">
                <a:ln w="0"/>
                <a:solidFill>
                  <a:srgbClr val="E25020"/>
                </a:solidFill>
                <a:latin typeface="微软雅黑" panose="020B0503020204020204" charset="-122"/>
                <a:ea typeface="微软雅黑" panose="020B0503020204020204" charset="-122"/>
              </a:rPr>
              <a:t>西藏金融展览馆</a:t>
            </a:r>
            <a:endParaRPr lang="zh-CN" altLang="en-US" b="1" dirty="0">
              <a:ln w="0"/>
              <a:solidFill>
                <a:srgbClr val="E2502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cxnSp>
        <p:nvCxnSpPr>
          <p:cNvPr id="25" name="MH_Other_5"/>
          <p:cNvCxnSpPr/>
          <p:nvPr>
            <p:custDataLst>
              <p:tags r:id="rId9"/>
            </p:custDataLst>
          </p:nvPr>
        </p:nvCxnSpPr>
        <p:spPr>
          <a:xfrm flipH="1">
            <a:off x="3797411" y="4963288"/>
            <a:ext cx="3038475" cy="0"/>
          </a:xfrm>
          <a:prstGeom prst="line">
            <a:avLst/>
          </a:prstGeom>
          <a:noFill/>
          <a:ln w="6350" cap="flat" cmpd="sng" algn="ctr">
            <a:solidFill>
              <a:srgbClr val="EA5405"/>
            </a:solidFill>
            <a:prstDash val="solid"/>
            <a:miter lim="800000"/>
            <a:tailEnd type="oval"/>
          </a:ln>
          <a:effectLst/>
        </p:spPr>
      </p:cxnSp>
      <p:cxnSp>
        <p:nvCxnSpPr>
          <p:cNvPr id="26" name="MH_Other_6"/>
          <p:cNvCxnSpPr/>
          <p:nvPr>
            <p:custDataLst>
              <p:tags r:id="rId10"/>
            </p:custDataLst>
          </p:nvPr>
        </p:nvCxnSpPr>
        <p:spPr>
          <a:xfrm flipH="1">
            <a:off x="3797410" y="4836381"/>
            <a:ext cx="1519200" cy="0"/>
          </a:xfrm>
          <a:prstGeom prst="line">
            <a:avLst/>
          </a:prstGeom>
          <a:noFill/>
          <a:ln w="6350" cap="flat" cmpd="sng" algn="ctr">
            <a:solidFill>
              <a:srgbClr val="EA5405"/>
            </a:solidFill>
            <a:prstDash val="solid"/>
            <a:miter lim="800000"/>
            <a:tailEnd type="oval"/>
          </a:ln>
          <a:effectLst/>
        </p:spPr>
      </p:cxnSp>
      <p:sp>
        <p:nvSpPr>
          <p:cNvPr id="27" name="矩形 26"/>
          <p:cNvSpPr/>
          <p:nvPr/>
        </p:nvSpPr>
        <p:spPr>
          <a:xfrm>
            <a:off x="3797410" y="4467049"/>
            <a:ext cx="4983480" cy="395605"/>
          </a:xfrm>
          <a:prstGeom prst="rect">
            <a:avLst/>
          </a:prstGeom>
        </p:spPr>
        <p:txBody>
          <a:bodyPr wrap="none">
            <a:spAutoFit/>
          </a:bodyPr>
          <a:p>
            <a:pPr>
              <a:lnSpc>
                <a:spcPct val="110000"/>
              </a:lnSpc>
              <a:spcBef>
                <a:spcPct val="0"/>
              </a:spcBef>
            </a:pPr>
            <a:r>
              <a:rPr lang="zh-CN" altLang="en-US" b="1" dirty="0" smtClean="0">
                <a:ln w="0"/>
                <a:solidFill>
                  <a:srgbClr val="E25020"/>
                </a:solidFill>
                <a:latin typeface="微软雅黑" panose="020B0503020204020204" charset="-122"/>
                <a:ea typeface="微软雅黑" panose="020B0503020204020204" charset="-122"/>
              </a:rPr>
              <a:t>东方财富证券（上海财经大学）投资者教育基地</a:t>
            </a:r>
            <a:endParaRPr lang="zh-CN" altLang="en-US" b="1" dirty="0" smtClean="0">
              <a:ln w="0"/>
              <a:solidFill>
                <a:srgbClr val="E2502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3797410" y="1458004"/>
            <a:ext cx="7663070" cy="103759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>
              <a:lnSpc>
                <a:spcPct val="110000"/>
              </a:lnSpc>
            </a:pPr>
            <a:r>
              <a:rPr lang="zh-CN" altLang="en-US" sz="1400" b="1" dirty="0" smtClean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基地网址：</a:t>
            </a:r>
            <a:r>
              <a:rPr lang="en-US" altLang="zh-CN" sz="1400" b="1" dirty="0" smtClean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edu.18.cn</a:t>
            </a:r>
            <a:endParaRPr lang="en-US" altLang="zh-CN" sz="1400" b="1" dirty="0">
              <a:solidFill>
                <a:srgbClr val="5E4D6C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400" dirty="0" smtClean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西藏自治区省级互联网投资者教育基地，内设财富书院、投教活动、视频专区、模拟交易、权益维护五大基础板块和一个西藏特色板块，为投资者持续提供热点业务规则、视频课程、风险案例等内容，是一个集理论与实践于一体的投资者教育服务平台。</a:t>
            </a:r>
            <a:endParaRPr lang="zh-CN" altLang="en-US" sz="1400" dirty="0" smtClean="0">
              <a:solidFill>
                <a:srgbClr val="5E4D6C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3797410" y="3150141"/>
            <a:ext cx="7663070" cy="127444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>
              <a:lnSpc>
                <a:spcPct val="110000"/>
              </a:lnSpc>
            </a:pPr>
            <a:r>
              <a:rPr lang="zh-CN" altLang="en-US" sz="1400" b="1" dirty="0" smtClean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参观地址：西藏自治区</a:t>
            </a:r>
            <a:r>
              <a:rPr lang="zh-CN" altLang="en-US" sz="1400" b="1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拉萨市城关区藏大东路</a:t>
            </a:r>
            <a:r>
              <a:rPr lang="en-US" altLang="zh-CN" sz="1400" b="1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10</a:t>
            </a:r>
            <a:r>
              <a:rPr lang="zh-CN" altLang="en-US" sz="1400" b="1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号西藏大学（纳金校区）珠峰研究院二</a:t>
            </a:r>
            <a:r>
              <a:rPr lang="zh-CN" altLang="en-US" sz="1400" b="1" dirty="0" smtClean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楼</a:t>
            </a:r>
            <a:endParaRPr lang="en-US" altLang="zh-CN" sz="1400" b="1" dirty="0" smtClean="0">
              <a:solidFill>
                <a:srgbClr val="5E4D6C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400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基地占地面积为</a:t>
            </a:r>
            <a:r>
              <a:rPr lang="en-US" altLang="zh-CN" sz="1400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885</a:t>
            </a:r>
            <a:r>
              <a:rPr lang="zh-CN" altLang="en-US" sz="1400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平方米，内设</a:t>
            </a:r>
            <a:r>
              <a:rPr lang="en-US" altLang="zh-CN" sz="1400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12</a:t>
            </a:r>
            <a:r>
              <a:rPr lang="zh-CN" altLang="en-US" sz="1400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个展示</a:t>
            </a:r>
            <a:r>
              <a:rPr lang="zh-CN" altLang="en-US" sz="1400" dirty="0" smtClean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区域。投</a:t>
            </a:r>
            <a:r>
              <a:rPr lang="zh-CN" altLang="en-US" sz="1400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教基地重点突出科技、现代、可视化等元素结合西藏金融发展历史和特点，展厅布局具有独特性和个体性，全方位呈现“开放、融合、教育、沟通”的文化与功能</a:t>
            </a:r>
            <a:r>
              <a:rPr lang="zh-CN" altLang="en-US" sz="1400" dirty="0" smtClean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。基地</a:t>
            </a:r>
            <a:r>
              <a:rPr lang="zh-CN" altLang="en-US" sz="1400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可同时容纳</a:t>
            </a:r>
            <a:r>
              <a:rPr lang="en-US" altLang="zh-CN" sz="1400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300</a:t>
            </a:r>
            <a:r>
              <a:rPr lang="zh-CN" altLang="en-US" sz="1400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人在现场进行参观学习、模拟交易、互动体验、培训交流等。</a:t>
            </a:r>
            <a:endParaRPr lang="zh-CN" altLang="en-US" sz="1400" dirty="0">
              <a:solidFill>
                <a:srgbClr val="5E4D6C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3797410" y="5011477"/>
            <a:ext cx="7663070" cy="1037590"/>
          </a:xfrm>
          <a:prstGeom prst="rect">
            <a:avLst/>
          </a:prstGeom>
        </p:spPr>
        <p:txBody>
          <a:bodyPr wrap="square">
            <a:spAutoFit/>
          </a:bodyPr>
          <a:p>
            <a:pPr>
              <a:lnSpc>
                <a:spcPct val="110000"/>
              </a:lnSpc>
            </a:pPr>
            <a:r>
              <a:rPr lang="zh-CN" altLang="en-US" sz="1400" b="1" dirty="0" smtClean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参观地址：上海市</a:t>
            </a:r>
            <a:r>
              <a:rPr lang="zh-CN" altLang="en-US" sz="1400" b="1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杨浦区纪念路</a:t>
            </a:r>
            <a:r>
              <a:rPr lang="en-US" altLang="zh-CN" sz="1400" b="1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8</a:t>
            </a:r>
            <a:r>
              <a:rPr lang="zh-CN" altLang="en-US" sz="1400" b="1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号</a:t>
            </a:r>
            <a:r>
              <a:rPr lang="en-US" altLang="zh-CN" sz="1400" b="1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5</a:t>
            </a:r>
            <a:r>
              <a:rPr lang="zh-CN" altLang="en-US" sz="1400" b="1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号楼</a:t>
            </a:r>
            <a:r>
              <a:rPr lang="en-US" altLang="zh-CN" sz="1400" b="1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1</a:t>
            </a:r>
            <a:r>
              <a:rPr lang="zh-CN" altLang="en-US" sz="1400" b="1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楼（上海财经大学国家大学科技园内</a:t>
            </a:r>
            <a:r>
              <a:rPr lang="zh-CN" altLang="en-US" sz="1400" b="1" dirty="0" smtClean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）</a:t>
            </a:r>
            <a:endParaRPr lang="en-US" altLang="zh-CN" sz="1400" b="1" dirty="0" smtClean="0">
              <a:solidFill>
                <a:srgbClr val="5E4D6C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400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基地</a:t>
            </a:r>
            <a:r>
              <a:rPr lang="zh-CN" altLang="en-US" sz="1400" dirty="0" smtClean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占</a:t>
            </a:r>
            <a:r>
              <a:rPr lang="zh-CN" altLang="en-US" sz="1400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地面积</a:t>
            </a:r>
            <a:r>
              <a:rPr lang="en-US" altLang="zh-CN" sz="1400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300</a:t>
            </a:r>
            <a:r>
              <a:rPr lang="zh-CN" altLang="en-US" sz="1400" dirty="0">
                <a:solidFill>
                  <a:srgbClr val="5E4D6C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余平方米，是东方财富证券和上海财经大学合作共建的投资者教育基地，旨在为投资者提供丰富的金融知识、财经资讯，举办投资者培训、交流活动，加强证券公司、学校、学生、投资者的互动沟通，提高高校学生就业能力，提升社会公众的金融素养。</a:t>
            </a:r>
            <a:endParaRPr lang="zh-CN" altLang="en-US" sz="1400" dirty="0">
              <a:solidFill>
                <a:srgbClr val="5E4D6C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31" name="图片 30" descr="投教活动调查问卷二维码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55675" y="3471545"/>
            <a:ext cx="1985010" cy="198501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 bwMode="auto">
          <a:xfrm>
            <a:off x="3049270" y="2087880"/>
            <a:ext cx="6160135" cy="364172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001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p>
            <a:pPr algn="l" eaLnBrk="1" hangingPunct="1">
              <a:lnSpc>
                <a:spcPct val="150000"/>
              </a:lnSpc>
              <a:defRPr/>
            </a:pPr>
            <a:endParaRPr lang="en-US" altLang="zh-CN" sz="1600" dirty="0">
              <a:solidFill>
                <a:schemeClr val="accent6">
                  <a:lumMod val="50000"/>
                </a:schemeClr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 algn="l" eaLnBrk="1" hangingPunct="1">
              <a:lnSpc>
                <a:spcPct val="180000"/>
              </a:lnSpc>
              <a:defRPr/>
            </a:pPr>
            <a:r>
              <a:rPr lang="zh-CN" altLang="en-US" b="1" dirty="0" smtClean="0">
                <a:ln w="0"/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</a:rPr>
              <a:t>本</a:t>
            </a:r>
            <a:r>
              <a:rPr lang="zh-CN" altLang="en-US" b="1" dirty="0">
                <a:ln w="0"/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</a:rPr>
              <a:t>课件内容仅为投资者教育之目的，东方财富证券力求本材料信息准确可靠，但对这些信息的准确性或完整性不作保证，亦不对因使用该等信息而引发的损失承担任何责任</a:t>
            </a:r>
            <a:r>
              <a:rPr lang="zh-CN" altLang="en-US" b="1" dirty="0" smtClean="0">
                <a:ln w="0"/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</a:rPr>
              <a:t>。</a:t>
            </a:r>
            <a:endParaRPr lang="en-US" altLang="zh-CN" b="1" dirty="0" smtClean="0">
              <a:ln w="0"/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 algn="l" eaLnBrk="1" hangingPunct="1">
              <a:lnSpc>
                <a:spcPct val="180000"/>
              </a:lnSpc>
              <a:defRPr/>
            </a:pPr>
            <a:r>
              <a:rPr lang="zh-CN" altLang="en-US" b="1" dirty="0" smtClean="0">
                <a:ln w="0"/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</a:rPr>
              <a:t>更多</a:t>
            </a:r>
            <a:r>
              <a:rPr lang="zh-CN" altLang="en-US" b="1" dirty="0">
                <a:ln w="0"/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</a:rPr>
              <a:t>关于投资者教育的相关信息</a:t>
            </a:r>
            <a:r>
              <a:rPr lang="zh-CN" altLang="en-US" b="1" dirty="0" smtClean="0">
                <a:ln w="0"/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</a:rPr>
              <a:t>，请</a:t>
            </a:r>
            <a:r>
              <a:rPr lang="zh-CN" altLang="en-US" b="1" dirty="0">
                <a:ln w="0"/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</a:rPr>
              <a:t>登录东方财富证券投资者教育专栏（</a:t>
            </a:r>
            <a:r>
              <a:rPr lang="en-US" altLang="zh-CN" b="1" dirty="0">
                <a:ln w="0"/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</a:rPr>
              <a:t>edu.18.cn</a:t>
            </a:r>
            <a:r>
              <a:rPr lang="zh-CN" altLang="en-US" b="1" dirty="0">
                <a:ln w="0"/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</a:rPr>
              <a:t>）或微信公众号“东方财富证券”。</a:t>
            </a:r>
            <a:endParaRPr lang="zh-CN" altLang="en-US" b="1" dirty="0">
              <a:ln w="0"/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pPr algn="l" eaLnBrk="1" hangingPunct="1">
              <a:lnSpc>
                <a:spcPct val="120000"/>
              </a:lnSpc>
              <a:defRPr/>
            </a:pPr>
            <a:endParaRPr lang="zh-CN" altLang="en-US" b="1" dirty="0">
              <a:ln w="0"/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+mn-ea"/>
              <a:sym typeface="Arial" panose="020B0604020202020204" pitchFamily="34" charset="0"/>
            </a:endParaRPr>
          </a:p>
        </p:txBody>
      </p:sp>
      <p:sp>
        <p:nvSpPr>
          <p:cNvPr id="15369" name="矩形 6"/>
          <p:cNvSpPr>
            <a:spLocks noChangeArrowheads="1"/>
          </p:cNvSpPr>
          <p:nvPr/>
        </p:nvSpPr>
        <p:spPr bwMode="auto">
          <a:xfrm>
            <a:off x="5307965" y="1323340"/>
            <a:ext cx="1575435" cy="645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algn="dist" eaLnBrk="1" hangingPunct="1">
              <a:spcBef>
                <a:spcPct val="0"/>
              </a:spcBef>
              <a:buFontTx/>
              <a:buNone/>
            </a:pPr>
            <a:r>
              <a:rPr lang="zh-CN" altLang="en-US" sz="3600" b="1" dirty="0" smtClean="0">
                <a:ln w="0"/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</a:rPr>
              <a:t>声明</a:t>
            </a:r>
            <a:endParaRPr lang="zh-CN" altLang="en-US" sz="3600" b="1" dirty="0" smtClean="0">
              <a:ln w="0"/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152400" y="-580390"/>
            <a:ext cx="4124960" cy="2750185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9289415" y="1101725"/>
            <a:ext cx="1960880" cy="1949450"/>
            <a:chOff x="16180" y="8225"/>
            <a:chExt cx="816" cy="1157"/>
          </a:xfrm>
          <a:solidFill>
            <a:srgbClr val="D55A43"/>
          </a:solidFill>
        </p:grpSpPr>
        <p:sp>
          <p:nvSpPr>
            <p:cNvPr id="425" name="Freeform 426"/>
            <p:cNvSpPr>
              <a:spLocks noEditPoints="1"/>
            </p:cNvSpPr>
            <p:nvPr/>
          </p:nvSpPr>
          <p:spPr bwMode="auto">
            <a:xfrm>
              <a:off x="16248" y="8398"/>
              <a:ext cx="748" cy="985"/>
            </a:xfrm>
            <a:custGeom>
              <a:avLst/>
              <a:gdLst>
                <a:gd name="T0" fmla="*/ 125 w 192"/>
                <a:gd name="T1" fmla="*/ 193 h 253"/>
                <a:gd name="T2" fmla="*/ 105 w 192"/>
                <a:gd name="T3" fmla="*/ 146 h 253"/>
                <a:gd name="T4" fmla="*/ 120 w 192"/>
                <a:gd name="T5" fmla="*/ 28 h 253"/>
                <a:gd name="T6" fmla="*/ 74 w 192"/>
                <a:gd name="T7" fmla="*/ 4 h 253"/>
                <a:gd name="T8" fmla="*/ 128 w 192"/>
                <a:gd name="T9" fmla="*/ 150 h 253"/>
                <a:gd name="T10" fmla="*/ 120 w 192"/>
                <a:gd name="T11" fmla="*/ 140 h 253"/>
                <a:gd name="T12" fmla="*/ 82 w 192"/>
                <a:gd name="T13" fmla="*/ 140 h 253"/>
                <a:gd name="T14" fmla="*/ 108 w 192"/>
                <a:gd name="T15" fmla="*/ 96 h 253"/>
                <a:gd name="T16" fmla="*/ 110 w 192"/>
                <a:gd name="T17" fmla="*/ 119 h 253"/>
                <a:gd name="T18" fmla="*/ 130 w 192"/>
                <a:gd name="T19" fmla="*/ 129 h 253"/>
                <a:gd name="T20" fmla="*/ 122 w 192"/>
                <a:gd name="T21" fmla="*/ 62 h 253"/>
                <a:gd name="T22" fmla="*/ 142 w 192"/>
                <a:gd name="T23" fmla="*/ 141 h 253"/>
                <a:gd name="T24" fmla="*/ 170 w 192"/>
                <a:gd name="T25" fmla="*/ 147 h 253"/>
                <a:gd name="T26" fmla="*/ 183 w 192"/>
                <a:gd name="T27" fmla="*/ 165 h 253"/>
                <a:gd name="T28" fmla="*/ 144 w 192"/>
                <a:gd name="T29" fmla="*/ 153 h 253"/>
                <a:gd name="T30" fmla="*/ 63 w 192"/>
                <a:gd name="T31" fmla="*/ 17 h 253"/>
                <a:gd name="T32" fmla="*/ 76 w 192"/>
                <a:gd name="T33" fmla="*/ 50 h 253"/>
                <a:gd name="T34" fmla="*/ 121 w 192"/>
                <a:gd name="T35" fmla="*/ 164 h 253"/>
                <a:gd name="T36" fmla="*/ 23 w 192"/>
                <a:gd name="T37" fmla="*/ 113 h 253"/>
                <a:gd name="T38" fmla="*/ 106 w 192"/>
                <a:gd name="T39" fmla="*/ 26 h 253"/>
                <a:gd name="T40" fmla="*/ 127 w 192"/>
                <a:gd name="T41" fmla="*/ 158 h 253"/>
                <a:gd name="T42" fmla="*/ 17 w 192"/>
                <a:gd name="T43" fmla="*/ 132 h 253"/>
                <a:gd name="T44" fmla="*/ 101 w 192"/>
                <a:gd name="T45" fmla="*/ 20 h 253"/>
                <a:gd name="T46" fmla="*/ 20 w 192"/>
                <a:gd name="T47" fmla="*/ 108 h 253"/>
                <a:gd name="T48" fmla="*/ 44 w 192"/>
                <a:gd name="T49" fmla="*/ 50 h 253"/>
                <a:gd name="T50" fmla="*/ 27 w 192"/>
                <a:gd name="T51" fmla="*/ 57 h 253"/>
                <a:gd name="T52" fmla="*/ 108 w 192"/>
                <a:gd name="T53" fmla="*/ 172 h 253"/>
                <a:gd name="T54" fmla="*/ 103 w 192"/>
                <a:gd name="T55" fmla="*/ 68 h 253"/>
                <a:gd name="T56" fmla="*/ 73 w 192"/>
                <a:gd name="T57" fmla="*/ 64 h 253"/>
                <a:gd name="T58" fmla="*/ 58 w 192"/>
                <a:gd name="T59" fmla="*/ 123 h 253"/>
                <a:gd name="T60" fmla="*/ 58 w 192"/>
                <a:gd name="T61" fmla="*/ 40 h 253"/>
                <a:gd name="T62" fmla="*/ 15 w 192"/>
                <a:gd name="T63" fmla="*/ 97 h 253"/>
                <a:gd name="T64" fmla="*/ 105 w 192"/>
                <a:gd name="T65" fmla="*/ 184 h 253"/>
                <a:gd name="T66" fmla="*/ 128 w 192"/>
                <a:gd name="T67" fmla="*/ 172 h 253"/>
                <a:gd name="T68" fmla="*/ 18 w 192"/>
                <a:gd name="T69" fmla="*/ 120 h 253"/>
                <a:gd name="T70" fmla="*/ 113 w 192"/>
                <a:gd name="T71" fmla="*/ 123 h 253"/>
                <a:gd name="T72" fmla="*/ 86 w 192"/>
                <a:gd name="T73" fmla="*/ 49 h 253"/>
                <a:gd name="T74" fmla="*/ 129 w 192"/>
                <a:gd name="T75" fmla="*/ 225 h 253"/>
                <a:gd name="T76" fmla="*/ 72 w 192"/>
                <a:gd name="T77" fmla="*/ 46 h 253"/>
                <a:gd name="T78" fmla="*/ 63 w 192"/>
                <a:gd name="T79" fmla="*/ 20 h 253"/>
                <a:gd name="T80" fmla="*/ 99 w 192"/>
                <a:gd name="T81" fmla="*/ 7 h 253"/>
                <a:gd name="T82" fmla="*/ 26 w 192"/>
                <a:gd name="T83" fmla="*/ 117 h 253"/>
                <a:gd name="T84" fmla="*/ 44 w 192"/>
                <a:gd name="T85" fmla="*/ 29 h 253"/>
                <a:gd name="T86" fmla="*/ 89 w 192"/>
                <a:gd name="T87" fmla="*/ 16 h 253"/>
                <a:gd name="T88" fmla="*/ 91 w 192"/>
                <a:gd name="T89" fmla="*/ 8 h 253"/>
                <a:gd name="T90" fmla="*/ 94 w 192"/>
                <a:gd name="T91" fmla="*/ 14 h 253"/>
                <a:gd name="T92" fmla="*/ 88 w 192"/>
                <a:gd name="T93" fmla="*/ 21 h 253"/>
                <a:gd name="T94" fmla="*/ 109 w 192"/>
                <a:gd name="T95" fmla="*/ 210 h 253"/>
                <a:gd name="T96" fmla="*/ 25 w 192"/>
                <a:gd name="T97" fmla="*/ 97 h 253"/>
                <a:gd name="T98" fmla="*/ 68 w 192"/>
                <a:gd name="T99" fmla="*/ 24 h 253"/>
                <a:gd name="T100" fmla="*/ 122 w 192"/>
                <a:gd name="T101" fmla="*/ 196 h 253"/>
                <a:gd name="T102" fmla="*/ 125 w 192"/>
                <a:gd name="T103" fmla="*/ 131 h 253"/>
                <a:gd name="T104" fmla="*/ 4 w 192"/>
                <a:gd name="T105" fmla="*/ 140 h 253"/>
                <a:gd name="T106" fmla="*/ 44 w 192"/>
                <a:gd name="T107" fmla="*/ 91 h 253"/>
                <a:gd name="T108" fmla="*/ 157 w 192"/>
                <a:gd name="T109" fmla="*/ 152 h 253"/>
                <a:gd name="T110" fmla="*/ 18 w 192"/>
                <a:gd name="T111" fmla="*/ 146 h 253"/>
                <a:gd name="T112" fmla="*/ 113 w 192"/>
                <a:gd name="T113" fmla="*/ 188 h 253"/>
                <a:gd name="T114" fmla="*/ 108 w 192"/>
                <a:gd name="T115" fmla="*/ 200 h 253"/>
                <a:gd name="T116" fmla="*/ 68 w 192"/>
                <a:gd name="T117" fmla="*/ 20 h 253"/>
                <a:gd name="T118" fmla="*/ 91 w 192"/>
                <a:gd name="T119" fmla="*/ 55 h 253"/>
                <a:gd name="T120" fmla="*/ 166 w 192"/>
                <a:gd name="T121" fmla="*/ 153 h 253"/>
                <a:gd name="T122" fmla="*/ 8 w 192"/>
                <a:gd name="T123" fmla="*/ 135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" h="253">
                  <a:moveTo>
                    <a:pt x="151" y="106"/>
                  </a:moveTo>
                  <a:cubicBezTo>
                    <a:pt x="151" y="105"/>
                    <a:pt x="151" y="105"/>
                    <a:pt x="152" y="105"/>
                  </a:cubicBezTo>
                  <a:cubicBezTo>
                    <a:pt x="152" y="104"/>
                    <a:pt x="153" y="104"/>
                    <a:pt x="154" y="104"/>
                  </a:cubicBezTo>
                  <a:cubicBezTo>
                    <a:pt x="155" y="104"/>
                    <a:pt x="155" y="105"/>
                    <a:pt x="155" y="105"/>
                  </a:cubicBezTo>
                  <a:cubicBezTo>
                    <a:pt x="155" y="106"/>
                    <a:pt x="155" y="106"/>
                    <a:pt x="155" y="107"/>
                  </a:cubicBezTo>
                  <a:cubicBezTo>
                    <a:pt x="155" y="108"/>
                    <a:pt x="155" y="109"/>
                    <a:pt x="155" y="110"/>
                  </a:cubicBezTo>
                  <a:cubicBezTo>
                    <a:pt x="156" y="114"/>
                    <a:pt x="156" y="117"/>
                    <a:pt x="154" y="120"/>
                  </a:cubicBezTo>
                  <a:cubicBezTo>
                    <a:pt x="154" y="121"/>
                    <a:pt x="154" y="121"/>
                    <a:pt x="155" y="122"/>
                  </a:cubicBezTo>
                  <a:cubicBezTo>
                    <a:pt x="155" y="122"/>
                    <a:pt x="156" y="123"/>
                    <a:pt x="157" y="124"/>
                  </a:cubicBezTo>
                  <a:cubicBezTo>
                    <a:pt x="159" y="125"/>
                    <a:pt x="161" y="126"/>
                    <a:pt x="163" y="127"/>
                  </a:cubicBezTo>
                  <a:cubicBezTo>
                    <a:pt x="167" y="130"/>
                    <a:pt x="172" y="133"/>
                    <a:pt x="176" y="136"/>
                  </a:cubicBezTo>
                  <a:cubicBezTo>
                    <a:pt x="179" y="139"/>
                    <a:pt x="182" y="141"/>
                    <a:pt x="185" y="143"/>
                  </a:cubicBezTo>
                  <a:cubicBezTo>
                    <a:pt x="187" y="145"/>
                    <a:pt x="188" y="146"/>
                    <a:pt x="189" y="148"/>
                  </a:cubicBezTo>
                  <a:cubicBezTo>
                    <a:pt x="190" y="149"/>
                    <a:pt x="190" y="150"/>
                    <a:pt x="191" y="151"/>
                  </a:cubicBezTo>
                  <a:cubicBezTo>
                    <a:pt x="192" y="153"/>
                    <a:pt x="191" y="155"/>
                    <a:pt x="189" y="157"/>
                  </a:cubicBezTo>
                  <a:cubicBezTo>
                    <a:pt x="189" y="158"/>
                    <a:pt x="189" y="158"/>
                    <a:pt x="189" y="159"/>
                  </a:cubicBezTo>
                  <a:cubicBezTo>
                    <a:pt x="189" y="159"/>
                    <a:pt x="189" y="159"/>
                    <a:pt x="189" y="160"/>
                  </a:cubicBezTo>
                  <a:cubicBezTo>
                    <a:pt x="189" y="162"/>
                    <a:pt x="188" y="164"/>
                    <a:pt x="186" y="166"/>
                  </a:cubicBezTo>
                  <a:cubicBezTo>
                    <a:pt x="185" y="167"/>
                    <a:pt x="184" y="167"/>
                    <a:pt x="183" y="167"/>
                  </a:cubicBezTo>
                  <a:cubicBezTo>
                    <a:pt x="180" y="168"/>
                    <a:pt x="178" y="168"/>
                    <a:pt x="176" y="169"/>
                  </a:cubicBezTo>
                  <a:cubicBezTo>
                    <a:pt x="173" y="169"/>
                    <a:pt x="170" y="168"/>
                    <a:pt x="168" y="168"/>
                  </a:cubicBezTo>
                  <a:cubicBezTo>
                    <a:pt x="165" y="167"/>
                    <a:pt x="162" y="165"/>
                    <a:pt x="159" y="164"/>
                  </a:cubicBezTo>
                  <a:cubicBezTo>
                    <a:pt x="156" y="162"/>
                    <a:pt x="153" y="160"/>
                    <a:pt x="151" y="158"/>
                  </a:cubicBezTo>
                  <a:cubicBezTo>
                    <a:pt x="149" y="156"/>
                    <a:pt x="147" y="155"/>
                    <a:pt x="146" y="154"/>
                  </a:cubicBezTo>
                  <a:cubicBezTo>
                    <a:pt x="145" y="155"/>
                    <a:pt x="144" y="156"/>
                    <a:pt x="144" y="156"/>
                  </a:cubicBezTo>
                  <a:cubicBezTo>
                    <a:pt x="141" y="159"/>
                    <a:pt x="139" y="161"/>
                    <a:pt x="137" y="163"/>
                  </a:cubicBezTo>
                  <a:cubicBezTo>
                    <a:pt x="135" y="165"/>
                    <a:pt x="133" y="167"/>
                    <a:pt x="132" y="170"/>
                  </a:cubicBezTo>
                  <a:cubicBezTo>
                    <a:pt x="128" y="175"/>
                    <a:pt x="126" y="180"/>
                    <a:pt x="125" y="187"/>
                  </a:cubicBezTo>
                  <a:cubicBezTo>
                    <a:pt x="125" y="189"/>
                    <a:pt x="124" y="190"/>
                    <a:pt x="125" y="193"/>
                  </a:cubicBezTo>
                  <a:cubicBezTo>
                    <a:pt x="125" y="193"/>
                    <a:pt x="125" y="192"/>
                    <a:pt x="125" y="192"/>
                  </a:cubicBezTo>
                  <a:cubicBezTo>
                    <a:pt x="126" y="192"/>
                    <a:pt x="126" y="193"/>
                    <a:pt x="127" y="193"/>
                  </a:cubicBezTo>
                  <a:cubicBezTo>
                    <a:pt x="127" y="194"/>
                    <a:pt x="127" y="194"/>
                    <a:pt x="126" y="194"/>
                  </a:cubicBezTo>
                  <a:cubicBezTo>
                    <a:pt x="126" y="195"/>
                    <a:pt x="125" y="195"/>
                    <a:pt x="125" y="195"/>
                  </a:cubicBezTo>
                  <a:cubicBezTo>
                    <a:pt x="125" y="195"/>
                    <a:pt x="125" y="196"/>
                    <a:pt x="125" y="196"/>
                  </a:cubicBezTo>
                  <a:cubicBezTo>
                    <a:pt x="125" y="201"/>
                    <a:pt x="125" y="205"/>
                    <a:pt x="126" y="210"/>
                  </a:cubicBezTo>
                  <a:cubicBezTo>
                    <a:pt x="127" y="213"/>
                    <a:pt x="129" y="216"/>
                    <a:pt x="130" y="220"/>
                  </a:cubicBezTo>
                  <a:cubicBezTo>
                    <a:pt x="131" y="222"/>
                    <a:pt x="132" y="224"/>
                    <a:pt x="133" y="226"/>
                  </a:cubicBezTo>
                  <a:cubicBezTo>
                    <a:pt x="133" y="227"/>
                    <a:pt x="133" y="228"/>
                    <a:pt x="132" y="229"/>
                  </a:cubicBezTo>
                  <a:cubicBezTo>
                    <a:pt x="131" y="230"/>
                    <a:pt x="131" y="231"/>
                    <a:pt x="130" y="232"/>
                  </a:cubicBezTo>
                  <a:cubicBezTo>
                    <a:pt x="128" y="233"/>
                    <a:pt x="125" y="235"/>
                    <a:pt x="123" y="237"/>
                  </a:cubicBezTo>
                  <a:cubicBezTo>
                    <a:pt x="119" y="240"/>
                    <a:pt x="115" y="244"/>
                    <a:pt x="111" y="247"/>
                  </a:cubicBezTo>
                  <a:cubicBezTo>
                    <a:pt x="110" y="249"/>
                    <a:pt x="109" y="250"/>
                    <a:pt x="108" y="252"/>
                  </a:cubicBezTo>
                  <a:cubicBezTo>
                    <a:pt x="108" y="253"/>
                    <a:pt x="107" y="253"/>
                    <a:pt x="106" y="253"/>
                  </a:cubicBezTo>
                  <a:cubicBezTo>
                    <a:pt x="106" y="253"/>
                    <a:pt x="105" y="253"/>
                    <a:pt x="104" y="252"/>
                  </a:cubicBezTo>
                  <a:cubicBezTo>
                    <a:pt x="104" y="251"/>
                    <a:pt x="103" y="250"/>
                    <a:pt x="103" y="249"/>
                  </a:cubicBezTo>
                  <a:cubicBezTo>
                    <a:pt x="100" y="245"/>
                    <a:pt x="99" y="241"/>
                    <a:pt x="98" y="236"/>
                  </a:cubicBezTo>
                  <a:cubicBezTo>
                    <a:pt x="98" y="236"/>
                    <a:pt x="98" y="235"/>
                    <a:pt x="98" y="235"/>
                  </a:cubicBezTo>
                  <a:cubicBezTo>
                    <a:pt x="95" y="227"/>
                    <a:pt x="93" y="219"/>
                    <a:pt x="94" y="211"/>
                  </a:cubicBezTo>
                  <a:cubicBezTo>
                    <a:pt x="94" y="204"/>
                    <a:pt x="95" y="196"/>
                    <a:pt x="97" y="189"/>
                  </a:cubicBezTo>
                  <a:cubicBezTo>
                    <a:pt x="98" y="184"/>
                    <a:pt x="100" y="179"/>
                    <a:pt x="103" y="174"/>
                  </a:cubicBezTo>
                  <a:cubicBezTo>
                    <a:pt x="103" y="174"/>
                    <a:pt x="103" y="174"/>
                    <a:pt x="103" y="174"/>
                  </a:cubicBezTo>
                  <a:cubicBezTo>
                    <a:pt x="101" y="174"/>
                    <a:pt x="101" y="173"/>
                    <a:pt x="100" y="171"/>
                  </a:cubicBezTo>
                  <a:cubicBezTo>
                    <a:pt x="100" y="170"/>
                    <a:pt x="100" y="169"/>
                    <a:pt x="100" y="167"/>
                  </a:cubicBezTo>
                  <a:cubicBezTo>
                    <a:pt x="100" y="165"/>
                    <a:pt x="100" y="163"/>
                    <a:pt x="101" y="161"/>
                  </a:cubicBezTo>
                  <a:cubicBezTo>
                    <a:pt x="101" y="159"/>
                    <a:pt x="102" y="157"/>
                    <a:pt x="102" y="155"/>
                  </a:cubicBezTo>
                  <a:cubicBezTo>
                    <a:pt x="104" y="153"/>
                    <a:pt x="105" y="150"/>
                    <a:pt x="106" y="147"/>
                  </a:cubicBezTo>
                  <a:cubicBezTo>
                    <a:pt x="107" y="147"/>
                    <a:pt x="107" y="147"/>
                    <a:pt x="107" y="146"/>
                  </a:cubicBezTo>
                  <a:cubicBezTo>
                    <a:pt x="106" y="146"/>
                    <a:pt x="106" y="146"/>
                    <a:pt x="105" y="146"/>
                  </a:cubicBezTo>
                  <a:cubicBezTo>
                    <a:pt x="99" y="145"/>
                    <a:pt x="92" y="145"/>
                    <a:pt x="86" y="145"/>
                  </a:cubicBezTo>
                  <a:cubicBezTo>
                    <a:pt x="82" y="145"/>
                    <a:pt x="79" y="145"/>
                    <a:pt x="76" y="146"/>
                  </a:cubicBezTo>
                  <a:cubicBezTo>
                    <a:pt x="72" y="147"/>
                    <a:pt x="68" y="149"/>
                    <a:pt x="64" y="151"/>
                  </a:cubicBezTo>
                  <a:cubicBezTo>
                    <a:pt x="62" y="152"/>
                    <a:pt x="61" y="151"/>
                    <a:pt x="60" y="149"/>
                  </a:cubicBezTo>
                  <a:cubicBezTo>
                    <a:pt x="60" y="149"/>
                    <a:pt x="59" y="149"/>
                    <a:pt x="59" y="149"/>
                  </a:cubicBezTo>
                  <a:cubicBezTo>
                    <a:pt x="55" y="150"/>
                    <a:pt x="52" y="151"/>
                    <a:pt x="48" y="153"/>
                  </a:cubicBezTo>
                  <a:cubicBezTo>
                    <a:pt x="48" y="154"/>
                    <a:pt x="48" y="154"/>
                    <a:pt x="47" y="154"/>
                  </a:cubicBezTo>
                  <a:cubicBezTo>
                    <a:pt x="47" y="155"/>
                    <a:pt x="46" y="155"/>
                    <a:pt x="46" y="155"/>
                  </a:cubicBezTo>
                  <a:cubicBezTo>
                    <a:pt x="45" y="154"/>
                    <a:pt x="45" y="155"/>
                    <a:pt x="44" y="155"/>
                  </a:cubicBezTo>
                  <a:cubicBezTo>
                    <a:pt x="40" y="157"/>
                    <a:pt x="37" y="158"/>
                    <a:pt x="32" y="159"/>
                  </a:cubicBezTo>
                  <a:cubicBezTo>
                    <a:pt x="30" y="160"/>
                    <a:pt x="28" y="160"/>
                    <a:pt x="25" y="160"/>
                  </a:cubicBezTo>
                  <a:cubicBezTo>
                    <a:pt x="21" y="161"/>
                    <a:pt x="17" y="159"/>
                    <a:pt x="13" y="157"/>
                  </a:cubicBezTo>
                  <a:cubicBezTo>
                    <a:pt x="12" y="156"/>
                    <a:pt x="10" y="155"/>
                    <a:pt x="9" y="153"/>
                  </a:cubicBezTo>
                  <a:cubicBezTo>
                    <a:pt x="6" y="151"/>
                    <a:pt x="4" y="148"/>
                    <a:pt x="3" y="144"/>
                  </a:cubicBezTo>
                  <a:cubicBezTo>
                    <a:pt x="2" y="141"/>
                    <a:pt x="1" y="137"/>
                    <a:pt x="1" y="134"/>
                  </a:cubicBezTo>
                  <a:cubicBezTo>
                    <a:pt x="0" y="126"/>
                    <a:pt x="1" y="119"/>
                    <a:pt x="2" y="111"/>
                  </a:cubicBezTo>
                  <a:cubicBezTo>
                    <a:pt x="2" y="104"/>
                    <a:pt x="4" y="98"/>
                    <a:pt x="5" y="91"/>
                  </a:cubicBezTo>
                  <a:cubicBezTo>
                    <a:pt x="8" y="82"/>
                    <a:pt x="11" y="73"/>
                    <a:pt x="14" y="65"/>
                  </a:cubicBezTo>
                  <a:cubicBezTo>
                    <a:pt x="17" y="58"/>
                    <a:pt x="20" y="52"/>
                    <a:pt x="23" y="46"/>
                  </a:cubicBezTo>
                  <a:cubicBezTo>
                    <a:pt x="28" y="37"/>
                    <a:pt x="34" y="28"/>
                    <a:pt x="41" y="21"/>
                  </a:cubicBezTo>
                  <a:cubicBezTo>
                    <a:pt x="47" y="15"/>
                    <a:pt x="53" y="10"/>
                    <a:pt x="61" y="6"/>
                  </a:cubicBezTo>
                  <a:cubicBezTo>
                    <a:pt x="69" y="2"/>
                    <a:pt x="77" y="0"/>
                    <a:pt x="86" y="0"/>
                  </a:cubicBezTo>
                  <a:cubicBezTo>
                    <a:pt x="87" y="1"/>
                    <a:pt x="88" y="0"/>
                    <a:pt x="89" y="0"/>
                  </a:cubicBezTo>
                  <a:cubicBezTo>
                    <a:pt x="93" y="0"/>
                    <a:pt x="97" y="1"/>
                    <a:pt x="101" y="1"/>
                  </a:cubicBezTo>
                  <a:cubicBezTo>
                    <a:pt x="102" y="2"/>
                    <a:pt x="104" y="2"/>
                    <a:pt x="105" y="2"/>
                  </a:cubicBezTo>
                  <a:cubicBezTo>
                    <a:pt x="109" y="3"/>
                    <a:pt x="113" y="5"/>
                    <a:pt x="115" y="9"/>
                  </a:cubicBezTo>
                  <a:cubicBezTo>
                    <a:pt x="115" y="9"/>
                    <a:pt x="115" y="10"/>
                    <a:pt x="115" y="10"/>
                  </a:cubicBezTo>
                  <a:cubicBezTo>
                    <a:pt x="118" y="14"/>
                    <a:pt x="120" y="18"/>
                    <a:pt x="120" y="23"/>
                  </a:cubicBezTo>
                  <a:cubicBezTo>
                    <a:pt x="120" y="25"/>
                    <a:pt x="120" y="27"/>
                    <a:pt x="120" y="28"/>
                  </a:cubicBezTo>
                  <a:cubicBezTo>
                    <a:pt x="121" y="28"/>
                    <a:pt x="121" y="29"/>
                    <a:pt x="121" y="29"/>
                  </a:cubicBezTo>
                  <a:cubicBezTo>
                    <a:pt x="122" y="29"/>
                    <a:pt x="122" y="30"/>
                    <a:pt x="122" y="31"/>
                  </a:cubicBezTo>
                  <a:cubicBezTo>
                    <a:pt x="122" y="32"/>
                    <a:pt x="122" y="32"/>
                    <a:pt x="121" y="33"/>
                  </a:cubicBezTo>
                  <a:cubicBezTo>
                    <a:pt x="121" y="33"/>
                    <a:pt x="121" y="34"/>
                    <a:pt x="121" y="34"/>
                  </a:cubicBezTo>
                  <a:cubicBezTo>
                    <a:pt x="121" y="34"/>
                    <a:pt x="121" y="35"/>
                    <a:pt x="121" y="35"/>
                  </a:cubicBezTo>
                  <a:cubicBezTo>
                    <a:pt x="121" y="37"/>
                    <a:pt x="121" y="38"/>
                    <a:pt x="121" y="39"/>
                  </a:cubicBezTo>
                  <a:cubicBezTo>
                    <a:pt x="121" y="46"/>
                    <a:pt x="123" y="53"/>
                    <a:pt x="125" y="60"/>
                  </a:cubicBezTo>
                  <a:cubicBezTo>
                    <a:pt x="126" y="65"/>
                    <a:pt x="128" y="69"/>
                    <a:pt x="130" y="73"/>
                  </a:cubicBezTo>
                  <a:cubicBezTo>
                    <a:pt x="132" y="77"/>
                    <a:pt x="134" y="81"/>
                    <a:pt x="136" y="85"/>
                  </a:cubicBezTo>
                  <a:cubicBezTo>
                    <a:pt x="137" y="85"/>
                    <a:pt x="137" y="85"/>
                    <a:pt x="137" y="86"/>
                  </a:cubicBezTo>
                  <a:cubicBezTo>
                    <a:pt x="141" y="90"/>
                    <a:pt x="144" y="93"/>
                    <a:pt x="147" y="97"/>
                  </a:cubicBezTo>
                  <a:cubicBezTo>
                    <a:pt x="148" y="98"/>
                    <a:pt x="149" y="99"/>
                    <a:pt x="150" y="100"/>
                  </a:cubicBezTo>
                  <a:cubicBezTo>
                    <a:pt x="152" y="101"/>
                    <a:pt x="152" y="103"/>
                    <a:pt x="150" y="104"/>
                  </a:cubicBezTo>
                  <a:cubicBezTo>
                    <a:pt x="150" y="105"/>
                    <a:pt x="151" y="105"/>
                    <a:pt x="151" y="106"/>
                  </a:cubicBezTo>
                  <a:close/>
                  <a:moveTo>
                    <a:pt x="29" y="119"/>
                  </a:moveTo>
                  <a:cubicBezTo>
                    <a:pt x="30" y="119"/>
                    <a:pt x="30" y="118"/>
                    <a:pt x="31" y="118"/>
                  </a:cubicBezTo>
                  <a:cubicBezTo>
                    <a:pt x="32" y="117"/>
                    <a:pt x="33" y="117"/>
                    <a:pt x="35" y="117"/>
                  </a:cubicBezTo>
                  <a:cubicBezTo>
                    <a:pt x="35" y="117"/>
                    <a:pt x="36" y="117"/>
                    <a:pt x="37" y="117"/>
                  </a:cubicBezTo>
                  <a:cubicBezTo>
                    <a:pt x="37" y="116"/>
                    <a:pt x="37" y="116"/>
                    <a:pt x="37" y="116"/>
                  </a:cubicBezTo>
                  <a:cubicBezTo>
                    <a:pt x="39" y="116"/>
                    <a:pt x="39" y="114"/>
                    <a:pt x="40" y="113"/>
                  </a:cubicBezTo>
                  <a:cubicBezTo>
                    <a:pt x="39" y="113"/>
                    <a:pt x="38" y="113"/>
                    <a:pt x="37" y="113"/>
                  </a:cubicBezTo>
                  <a:cubicBezTo>
                    <a:pt x="34" y="115"/>
                    <a:pt x="32" y="117"/>
                    <a:pt x="29" y="119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28" y="120"/>
                    <a:pt x="27" y="121"/>
                    <a:pt x="26" y="122"/>
                  </a:cubicBezTo>
                  <a:cubicBezTo>
                    <a:pt x="27" y="121"/>
                    <a:pt x="28" y="120"/>
                    <a:pt x="29" y="119"/>
                  </a:cubicBezTo>
                  <a:close/>
                  <a:moveTo>
                    <a:pt x="36" y="31"/>
                  </a:moveTo>
                  <a:cubicBezTo>
                    <a:pt x="36" y="30"/>
                    <a:pt x="37" y="30"/>
                    <a:pt x="37" y="29"/>
                  </a:cubicBezTo>
                  <a:cubicBezTo>
                    <a:pt x="44" y="21"/>
                    <a:pt x="52" y="14"/>
                    <a:pt x="62" y="9"/>
                  </a:cubicBezTo>
                  <a:cubicBezTo>
                    <a:pt x="66" y="7"/>
                    <a:pt x="70" y="5"/>
                    <a:pt x="74" y="4"/>
                  </a:cubicBezTo>
                  <a:cubicBezTo>
                    <a:pt x="74" y="4"/>
                    <a:pt x="74" y="4"/>
                    <a:pt x="75" y="3"/>
                  </a:cubicBezTo>
                  <a:cubicBezTo>
                    <a:pt x="73" y="4"/>
                    <a:pt x="72" y="4"/>
                    <a:pt x="71" y="4"/>
                  </a:cubicBezTo>
                  <a:cubicBezTo>
                    <a:pt x="65" y="6"/>
                    <a:pt x="59" y="9"/>
                    <a:pt x="54" y="12"/>
                  </a:cubicBezTo>
                  <a:cubicBezTo>
                    <a:pt x="47" y="17"/>
                    <a:pt x="41" y="23"/>
                    <a:pt x="36" y="30"/>
                  </a:cubicBezTo>
                  <a:cubicBezTo>
                    <a:pt x="36" y="30"/>
                    <a:pt x="36" y="30"/>
                    <a:pt x="36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6" y="31"/>
                  </a:cubicBezTo>
                  <a:close/>
                  <a:moveTo>
                    <a:pt x="118" y="45"/>
                  </a:moveTo>
                  <a:cubicBezTo>
                    <a:pt x="118" y="45"/>
                    <a:pt x="118" y="45"/>
                    <a:pt x="118" y="45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7" y="48"/>
                    <a:pt x="116" y="52"/>
                    <a:pt x="115" y="55"/>
                  </a:cubicBezTo>
                  <a:cubicBezTo>
                    <a:pt x="114" y="59"/>
                    <a:pt x="113" y="63"/>
                    <a:pt x="111" y="67"/>
                  </a:cubicBezTo>
                  <a:cubicBezTo>
                    <a:pt x="111" y="67"/>
                    <a:pt x="111" y="67"/>
                    <a:pt x="111" y="67"/>
                  </a:cubicBezTo>
                  <a:cubicBezTo>
                    <a:pt x="111" y="68"/>
                    <a:pt x="111" y="68"/>
                    <a:pt x="111" y="69"/>
                  </a:cubicBezTo>
                  <a:cubicBezTo>
                    <a:pt x="108" y="75"/>
                    <a:pt x="106" y="81"/>
                    <a:pt x="103" y="87"/>
                  </a:cubicBezTo>
                  <a:cubicBezTo>
                    <a:pt x="100" y="92"/>
                    <a:pt x="98" y="96"/>
                    <a:pt x="95" y="100"/>
                  </a:cubicBezTo>
                  <a:cubicBezTo>
                    <a:pt x="92" y="103"/>
                    <a:pt x="90" y="106"/>
                    <a:pt x="88" y="110"/>
                  </a:cubicBezTo>
                  <a:cubicBezTo>
                    <a:pt x="88" y="110"/>
                    <a:pt x="87" y="111"/>
                    <a:pt x="87" y="111"/>
                  </a:cubicBezTo>
                  <a:cubicBezTo>
                    <a:pt x="82" y="119"/>
                    <a:pt x="76" y="126"/>
                    <a:pt x="70" y="134"/>
                  </a:cubicBezTo>
                  <a:cubicBezTo>
                    <a:pt x="65" y="139"/>
                    <a:pt x="60" y="144"/>
                    <a:pt x="54" y="148"/>
                  </a:cubicBezTo>
                  <a:cubicBezTo>
                    <a:pt x="54" y="148"/>
                    <a:pt x="54" y="148"/>
                    <a:pt x="54" y="149"/>
                  </a:cubicBezTo>
                  <a:cubicBezTo>
                    <a:pt x="55" y="148"/>
                    <a:pt x="55" y="148"/>
                    <a:pt x="55" y="148"/>
                  </a:cubicBezTo>
                  <a:cubicBezTo>
                    <a:pt x="57" y="148"/>
                    <a:pt x="59" y="147"/>
                    <a:pt x="61" y="146"/>
                  </a:cubicBezTo>
                  <a:cubicBezTo>
                    <a:pt x="68" y="144"/>
                    <a:pt x="75" y="143"/>
                    <a:pt x="82" y="143"/>
                  </a:cubicBezTo>
                  <a:cubicBezTo>
                    <a:pt x="91" y="142"/>
                    <a:pt x="99" y="142"/>
                    <a:pt x="107" y="143"/>
                  </a:cubicBezTo>
                  <a:cubicBezTo>
                    <a:pt x="114" y="144"/>
                    <a:pt x="121" y="145"/>
                    <a:pt x="127" y="147"/>
                  </a:cubicBezTo>
                  <a:cubicBezTo>
                    <a:pt x="128" y="147"/>
                    <a:pt x="128" y="148"/>
                    <a:pt x="129" y="148"/>
                  </a:cubicBezTo>
                  <a:cubicBezTo>
                    <a:pt x="129" y="148"/>
                    <a:pt x="129" y="149"/>
                    <a:pt x="128" y="150"/>
                  </a:cubicBezTo>
                  <a:cubicBezTo>
                    <a:pt x="128" y="150"/>
                    <a:pt x="128" y="150"/>
                    <a:pt x="128" y="150"/>
                  </a:cubicBezTo>
                  <a:cubicBezTo>
                    <a:pt x="126" y="150"/>
                    <a:pt x="125" y="151"/>
                    <a:pt x="123" y="151"/>
                  </a:cubicBezTo>
                  <a:cubicBezTo>
                    <a:pt x="118" y="152"/>
                    <a:pt x="113" y="154"/>
                    <a:pt x="108" y="157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08" y="157"/>
                    <a:pt x="109" y="157"/>
                    <a:pt x="109" y="157"/>
                  </a:cubicBezTo>
                  <a:cubicBezTo>
                    <a:pt x="110" y="157"/>
                    <a:pt x="112" y="157"/>
                    <a:pt x="113" y="156"/>
                  </a:cubicBezTo>
                  <a:cubicBezTo>
                    <a:pt x="118" y="155"/>
                    <a:pt x="123" y="154"/>
                    <a:pt x="128" y="152"/>
                  </a:cubicBezTo>
                  <a:cubicBezTo>
                    <a:pt x="129" y="152"/>
                    <a:pt x="130" y="151"/>
                    <a:pt x="131" y="151"/>
                  </a:cubicBezTo>
                  <a:cubicBezTo>
                    <a:pt x="130" y="149"/>
                    <a:pt x="130" y="148"/>
                    <a:pt x="132" y="147"/>
                  </a:cubicBezTo>
                  <a:cubicBezTo>
                    <a:pt x="134" y="145"/>
                    <a:pt x="136" y="144"/>
                    <a:pt x="138" y="142"/>
                  </a:cubicBezTo>
                  <a:cubicBezTo>
                    <a:pt x="138" y="142"/>
                    <a:pt x="138" y="142"/>
                    <a:pt x="138" y="141"/>
                  </a:cubicBezTo>
                  <a:cubicBezTo>
                    <a:pt x="138" y="141"/>
                    <a:pt x="138" y="141"/>
                    <a:pt x="138" y="141"/>
                  </a:cubicBezTo>
                  <a:cubicBezTo>
                    <a:pt x="137" y="141"/>
                    <a:pt x="137" y="141"/>
                    <a:pt x="137" y="141"/>
                  </a:cubicBezTo>
                  <a:cubicBezTo>
                    <a:pt x="137" y="142"/>
                    <a:pt x="136" y="142"/>
                    <a:pt x="135" y="142"/>
                  </a:cubicBezTo>
                  <a:cubicBezTo>
                    <a:pt x="134" y="143"/>
                    <a:pt x="133" y="142"/>
                    <a:pt x="133" y="142"/>
                  </a:cubicBezTo>
                  <a:cubicBezTo>
                    <a:pt x="132" y="141"/>
                    <a:pt x="132" y="140"/>
                    <a:pt x="133" y="139"/>
                  </a:cubicBezTo>
                  <a:cubicBezTo>
                    <a:pt x="133" y="139"/>
                    <a:pt x="133" y="138"/>
                    <a:pt x="134" y="138"/>
                  </a:cubicBezTo>
                  <a:cubicBezTo>
                    <a:pt x="134" y="137"/>
                    <a:pt x="134" y="137"/>
                    <a:pt x="135" y="136"/>
                  </a:cubicBezTo>
                  <a:cubicBezTo>
                    <a:pt x="134" y="136"/>
                    <a:pt x="134" y="137"/>
                    <a:pt x="133" y="137"/>
                  </a:cubicBezTo>
                  <a:cubicBezTo>
                    <a:pt x="133" y="138"/>
                    <a:pt x="132" y="138"/>
                    <a:pt x="131" y="139"/>
                  </a:cubicBezTo>
                  <a:cubicBezTo>
                    <a:pt x="131" y="139"/>
                    <a:pt x="130" y="139"/>
                    <a:pt x="129" y="139"/>
                  </a:cubicBezTo>
                  <a:cubicBezTo>
                    <a:pt x="129" y="138"/>
                    <a:pt x="129" y="138"/>
                    <a:pt x="129" y="137"/>
                  </a:cubicBezTo>
                  <a:cubicBezTo>
                    <a:pt x="129" y="137"/>
                    <a:pt x="129" y="136"/>
                    <a:pt x="129" y="136"/>
                  </a:cubicBezTo>
                  <a:cubicBezTo>
                    <a:pt x="130" y="136"/>
                    <a:pt x="130" y="135"/>
                    <a:pt x="130" y="135"/>
                  </a:cubicBezTo>
                  <a:cubicBezTo>
                    <a:pt x="129" y="135"/>
                    <a:pt x="129" y="135"/>
                    <a:pt x="128" y="135"/>
                  </a:cubicBezTo>
                  <a:cubicBezTo>
                    <a:pt x="128" y="135"/>
                    <a:pt x="127" y="136"/>
                    <a:pt x="127" y="136"/>
                  </a:cubicBezTo>
                  <a:cubicBezTo>
                    <a:pt x="126" y="136"/>
                    <a:pt x="126" y="136"/>
                    <a:pt x="126" y="136"/>
                  </a:cubicBezTo>
                  <a:cubicBezTo>
                    <a:pt x="124" y="137"/>
                    <a:pt x="123" y="138"/>
                    <a:pt x="122" y="139"/>
                  </a:cubicBezTo>
                  <a:cubicBezTo>
                    <a:pt x="121" y="140"/>
                    <a:pt x="121" y="140"/>
                    <a:pt x="120" y="140"/>
                  </a:cubicBezTo>
                  <a:cubicBezTo>
                    <a:pt x="119" y="140"/>
                    <a:pt x="119" y="139"/>
                    <a:pt x="119" y="138"/>
                  </a:cubicBezTo>
                  <a:cubicBezTo>
                    <a:pt x="119" y="138"/>
                    <a:pt x="119" y="137"/>
                    <a:pt x="119" y="137"/>
                  </a:cubicBezTo>
                  <a:cubicBezTo>
                    <a:pt x="120" y="136"/>
                    <a:pt x="120" y="136"/>
                    <a:pt x="120" y="135"/>
                  </a:cubicBezTo>
                  <a:cubicBezTo>
                    <a:pt x="119" y="135"/>
                    <a:pt x="118" y="135"/>
                    <a:pt x="118" y="136"/>
                  </a:cubicBezTo>
                  <a:cubicBezTo>
                    <a:pt x="117" y="137"/>
                    <a:pt x="116" y="137"/>
                    <a:pt x="115" y="138"/>
                  </a:cubicBezTo>
                  <a:cubicBezTo>
                    <a:pt x="115" y="138"/>
                    <a:pt x="114" y="138"/>
                    <a:pt x="114" y="139"/>
                  </a:cubicBezTo>
                  <a:cubicBezTo>
                    <a:pt x="113" y="139"/>
                    <a:pt x="112" y="138"/>
                    <a:pt x="112" y="137"/>
                  </a:cubicBezTo>
                  <a:cubicBezTo>
                    <a:pt x="112" y="136"/>
                    <a:pt x="112" y="136"/>
                    <a:pt x="112" y="135"/>
                  </a:cubicBezTo>
                  <a:cubicBezTo>
                    <a:pt x="113" y="135"/>
                    <a:pt x="113" y="135"/>
                    <a:pt x="113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0" y="136"/>
                    <a:pt x="108" y="138"/>
                    <a:pt x="106" y="139"/>
                  </a:cubicBezTo>
                  <a:cubicBezTo>
                    <a:pt x="105" y="140"/>
                    <a:pt x="105" y="140"/>
                    <a:pt x="104" y="140"/>
                  </a:cubicBezTo>
                  <a:cubicBezTo>
                    <a:pt x="103" y="141"/>
                    <a:pt x="103" y="140"/>
                    <a:pt x="103" y="140"/>
                  </a:cubicBezTo>
                  <a:cubicBezTo>
                    <a:pt x="102" y="139"/>
                    <a:pt x="102" y="139"/>
                    <a:pt x="102" y="138"/>
                  </a:cubicBezTo>
                  <a:cubicBezTo>
                    <a:pt x="103" y="138"/>
                    <a:pt x="103" y="137"/>
                    <a:pt x="103" y="137"/>
                  </a:cubicBezTo>
                  <a:cubicBezTo>
                    <a:pt x="104" y="136"/>
                    <a:pt x="105" y="135"/>
                    <a:pt x="106" y="134"/>
                  </a:cubicBezTo>
                  <a:cubicBezTo>
                    <a:pt x="105" y="134"/>
                    <a:pt x="105" y="134"/>
                    <a:pt x="105" y="134"/>
                  </a:cubicBezTo>
                  <a:cubicBezTo>
                    <a:pt x="104" y="135"/>
                    <a:pt x="102" y="136"/>
                    <a:pt x="101" y="137"/>
                  </a:cubicBezTo>
                  <a:cubicBezTo>
                    <a:pt x="100" y="138"/>
                    <a:pt x="98" y="140"/>
                    <a:pt x="96" y="141"/>
                  </a:cubicBezTo>
                  <a:cubicBezTo>
                    <a:pt x="95" y="141"/>
                    <a:pt x="95" y="141"/>
                    <a:pt x="94" y="141"/>
                  </a:cubicBezTo>
                  <a:cubicBezTo>
                    <a:pt x="93" y="141"/>
                    <a:pt x="92" y="140"/>
                    <a:pt x="92" y="139"/>
                  </a:cubicBezTo>
                  <a:cubicBezTo>
                    <a:pt x="93" y="139"/>
                    <a:pt x="93" y="138"/>
                    <a:pt x="93" y="138"/>
                  </a:cubicBezTo>
                  <a:cubicBezTo>
                    <a:pt x="95" y="136"/>
                    <a:pt x="96" y="134"/>
                    <a:pt x="97" y="133"/>
                  </a:cubicBezTo>
                  <a:cubicBezTo>
                    <a:pt x="97" y="132"/>
                    <a:pt x="97" y="132"/>
                    <a:pt x="98" y="132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7" y="132"/>
                    <a:pt x="96" y="132"/>
                    <a:pt x="95" y="132"/>
                  </a:cubicBezTo>
                  <a:cubicBezTo>
                    <a:pt x="95" y="132"/>
                    <a:pt x="94" y="132"/>
                    <a:pt x="94" y="132"/>
                  </a:cubicBezTo>
                  <a:cubicBezTo>
                    <a:pt x="91" y="135"/>
                    <a:pt x="88" y="137"/>
                    <a:pt x="85" y="139"/>
                  </a:cubicBezTo>
                  <a:cubicBezTo>
                    <a:pt x="84" y="140"/>
                    <a:pt x="83" y="140"/>
                    <a:pt x="82" y="140"/>
                  </a:cubicBezTo>
                  <a:cubicBezTo>
                    <a:pt x="82" y="141"/>
                    <a:pt x="81" y="141"/>
                    <a:pt x="80" y="141"/>
                  </a:cubicBezTo>
                  <a:cubicBezTo>
                    <a:pt x="80" y="141"/>
                    <a:pt x="79" y="140"/>
                    <a:pt x="79" y="139"/>
                  </a:cubicBezTo>
                  <a:cubicBezTo>
                    <a:pt x="80" y="139"/>
                    <a:pt x="80" y="138"/>
                    <a:pt x="80" y="138"/>
                  </a:cubicBezTo>
                  <a:cubicBezTo>
                    <a:pt x="82" y="136"/>
                    <a:pt x="83" y="134"/>
                    <a:pt x="84" y="133"/>
                  </a:cubicBezTo>
                  <a:cubicBezTo>
                    <a:pt x="84" y="132"/>
                    <a:pt x="85" y="132"/>
                    <a:pt x="85" y="132"/>
                  </a:cubicBezTo>
                  <a:cubicBezTo>
                    <a:pt x="84" y="132"/>
                    <a:pt x="84" y="132"/>
                    <a:pt x="83" y="132"/>
                  </a:cubicBezTo>
                  <a:cubicBezTo>
                    <a:pt x="80" y="135"/>
                    <a:pt x="77" y="138"/>
                    <a:pt x="73" y="141"/>
                  </a:cubicBezTo>
                  <a:cubicBezTo>
                    <a:pt x="72" y="142"/>
                    <a:pt x="71" y="142"/>
                    <a:pt x="70" y="143"/>
                  </a:cubicBezTo>
                  <a:cubicBezTo>
                    <a:pt x="70" y="143"/>
                    <a:pt x="70" y="144"/>
                    <a:pt x="69" y="144"/>
                  </a:cubicBezTo>
                  <a:cubicBezTo>
                    <a:pt x="69" y="144"/>
                    <a:pt x="68" y="144"/>
                    <a:pt x="68" y="143"/>
                  </a:cubicBezTo>
                  <a:cubicBezTo>
                    <a:pt x="67" y="143"/>
                    <a:pt x="67" y="142"/>
                    <a:pt x="68" y="142"/>
                  </a:cubicBezTo>
                  <a:cubicBezTo>
                    <a:pt x="68" y="141"/>
                    <a:pt x="68" y="141"/>
                    <a:pt x="69" y="140"/>
                  </a:cubicBezTo>
                  <a:cubicBezTo>
                    <a:pt x="71" y="138"/>
                    <a:pt x="73" y="135"/>
                    <a:pt x="76" y="132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76" y="132"/>
                    <a:pt x="75" y="132"/>
                    <a:pt x="75" y="131"/>
                  </a:cubicBezTo>
                  <a:cubicBezTo>
                    <a:pt x="74" y="131"/>
                    <a:pt x="74" y="131"/>
                    <a:pt x="74" y="130"/>
                  </a:cubicBezTo>
                  <a:cubicBezTo>
                    <a:pt x="74" y="130"/>
                    <a:pt x="74" y="129"/>
                    <a:pt x="75" y="129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76" y="129"/>
                    <a:pt x="78" y="129"/>
                    <a:pt x="79" y="128"/>
                  </a:cubicBezTo>
                  <a:cubicBezTo>
                    <a:pt x="79" y="128"/>
                    <a:pt x="80" y="128"/>
                    <a:pt x="80" y="128"/>
                  </a:cubicBezTo>
                  <a:cubicBezTo>
                    <a:pt x="81" y="126"/>
                    <a:pt x="83" y="125"/>
                    <a:pt x="84" y="123"/>
                  </a:cubicBezTo>
                  <a:cubicBezTo>
                    <a:pt x="84" y="123"/>
                    <a:pt x="85" y="122"/>
                    <a:pt x="85" y="122"/>
                  </a:cubicBezTo>
                  <a:cubicBezTo>
                    <a:pt x="85" y="121"/>
                    <a:pt x="85" y="121"/>
                    <a:pt x="86" y="121"/>
                  </a:cubicBezTo>
                  <a:cubicBezTo>
                    <a:pt x="86" y="121"/>
                    <a:pt x="86" y="120"/>
                    <a:pt x="87" y="120"/>
                  </a:cubicBezTo>
                  <a:cubicBezTo>
                    <a:pt x="90" y="117"/>
                    <a:pt x="93" y="113"/>
                    <a:pt x="96" y="110"/>
                  </a:cubicBezTo>
                  <a:cubicBezTo>
                    <a:pt x="98" y="106"/>
                    <a:pt x="101" y="103"/>
                    <a:pt x="103" y="99"/>
                  </a:cubicBezTo>
                  <a:cubicBezTo>
                    <a:pt x="103" y="98"/>
                    <a:pt x="104" y="96"/>
                    <a:pt x="104" y="95"/>
                  </a:cubicBezTo>
                  <a:cubicBezTo>
                    <a:pt x="105" y="94"/>
                    <a:pt x="106" y="94"/>
                    <a:pt x="106" y="94"/>
                  </a:cubicBezTo>
                  <a:cubicBezTo>
                    <a:pt x="107" y="94"/>
                    <a:pt x="108" y="95"/>
                    <a:pt x="108" y="96"/>
                  </a:cubicBezTo>
                  <a:cubicBezTo>
                    <a:pt x="109" y="97"/>
                    <a:pt x="108" y="97"/>
                    <a:pt x="108" y="98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6" y="99"/>
                    <a:pt x="106" y="100"/>
                    <a:pt x="105" y="101"/>
                  </a:cubicBezTo>
                  <a:cubicBezTo>
                    <a:pt x="102" y="105"/>
                    <a:pt x="98" y="110"/>
                    <a:pt x="95" y="114"/>
                  </a:cubicBezTo>
                  <a:cubicBezTo>
                    <a:pt x="93" y="116"/>
                    <a:pt x="92" y="118"/>
                    <a:pt x="90" y="119"/>
                  </a:cubicBezTo>
                  <a:cubicBezTo>
                    <a:pt x="90" y="120"/>
                    <a:pt x="90" y="120"/>
                    <a:pt x="90" y="120"/>
                  </a:cubicBezTo>
                  <a:cubicBezTo>
                    <a:pt x="90" y="120"/>
                    <a:pt x="90" y="120"/>
                    <a:pt x="91" y="120"/>
                  </a:cubicBezTo>
                  <a:cubicBezTo>
                    <a:pt x="91" y="118"/>
                    <a:pt x="92" y="118"/>
                    <a:pt x="93" y="118"/>
                  </a:cubicBezTo>
                  <a:cubicBezTo>
                    <a:pt x="94" y="118"/>
                    <a:pt x="94" y="118"/>
                    <a:pt x="94" y="119"/>
                  </a:cubicBezTo>
                  <a:cubicBezTo>
                    <a:pt x="94" y="118"/>
                    <a:pt x="94" y="118"/>
                    <a:pt x="95" y="118"/>
                  </a:cubicBezTo>
                  <a:cubicBezTo>
                    <a:pt x="99" y="113"/>
                    <a:pt x="102" y="109"/>
                    <a:pt x="105" y="104"/>
                  </a:cubicBezTo>
                  <a:cubicBezTo>
                    <a:pt x="105" y="104"/>
                    <a:pt x="106" y="103"/>
                    <a:pt x="106" y="103"/>
                  </a:cubicBezTo>
                  <a:cubicBezTo>
                    <a:pt x="106" y="103"/>
                    <a:pt x="107" y="103"/>
                    <a:pt x="107" y="103"/>
                  </a:cubicBezTo>
                  <a:cubicBezTo>
                    <a:pt x="108" y="103"/>
                    <a:pt x="108" y="104"/>
                    <a:pt x="108" y="104"/>
                  </a:cubicBezTo>
                  <a:cubicBezTo>
                    <a:pt x="108" y="104"/>
                    <a:pt x="107" y="104"/>
                    <a:pt x="107" y="105"/>
                  </a:cubicBezTo>
                  <a:cubicBezTo>
                    <a:pt x="107" y="106"/>
                    <a:pt x="106" y="107"/>
                    <a:pt x="105" y="109"/>
                  </a:cubicBezTo>
                  <a:cubicBezTo>
                    <a:pt x="103" y="112"/>
                    <a:pt x="100" y="116"/>
                    <a:pt x="97" y="120"/>
                  </a:cubicBezTo>
                  <a:cubicBezTo>
                    <a:pt x="97" y="120"/>
                    <a:pt x="97" y="120"/>
                    <a:pt x="97" y="121"/>
                  </a:cubicBezTo>
                  <a:cubicBezTo>
                    <a:pt x="98" y="121"/>
                    <a:pt x="100" y="121"/>
                    <a:pt x="101" y="122"/>
                  </a:cubicBezTo>
                  <a:cubicBezTo>
                    <a:pt x="102" y="121"/>
                    <a:pt x="103" y="121"/>
                    <a:pt x="103" y="120"/>
                  </a:cubicBezTo>
                  <a:cubicBezTo>
                    <a:pt x="103" y="119"/>
                    <a:pt x="103" y="119"/>
                    <a:pt x="103" y="119"/>
                  </a:cubicBezTo>
                  <a:cubicBezTo>
                    <a:pt x="104" y="119"/>
                    <a:pt x="104" y="118"/>
                    <a:pt x="105" y="118"/>
                  </a:cubicBezTo>
                  <a:cubicBezTo>
                    <a:pt x="107" y="114"/>
                    <a:pt x="110" y="111"/>
                    <a:pt x="112" y="108"/>
                  </a:cubicBezTo>
                  <a:cubicBezTo>
                    <a:pt x="113" y="107"/>
                    <a:pt x="113" y="107"/>
                    <a:pt x="114" y="106"/>
                  </a:cubicBezTo>
                  <a:cubicBezTo>
                    <a:pt x="114" y="105"/>
                    <a:pt x="115" y="105"/>
                    <a:pt x="115" y="105"/>
                  </a:cubicBezTo>
                  <a:cubicBezTo>
                    <a:pt x="116" y="106"/>
                    <a:pt x="116" y="106"/>
                    <a:pt x="116" y="107"/>
                  </a:cubicBezTo>
                  <a:cubicBezTo>
                    <a:pt x="116" y="108"/>
                    <a:pt x="115" y="108"/>
                    <a:pt x="115" y="109"/>
                  </a:cubicBezTo>
                  <a:cubicBezTo>
                    <a:pt x="113" y="112"/>
                    <a:pt x="112" y="115"/>
                    <a:pt x="110" y="118"/>
                  </a:cubicBezTo>
                  <a:cubicBezTo>
                    <a:pt x="110" y="118"/>
                    <a:pt x="110" y="118"/>
                    <a:pt x="110" y="119"/>
                  </a:cubicBezTo>
                  <a:cubicBezTo>
                    <a:pt x="110" y="119"/>
                    <a:pt x="110" y="119"/>
                    <a:pt x="110" y="119"/>
                  </a:cubicBezTo>
                  <a:cubicBezTo>
                    <a:pt x="112" y="119"/>
                    <a:pt x="113" y="120"/>
                    <a:pt x="114" y="120"/>
                  </a:cubicBezTo>
                  <a:cubicBezTo>
                    <a:pt x="115" y="120"/>
                    <a:pt x="115" y="120"/>
                    <a:pt x="116" y="119"/>
                  </a:cubicBezTo>
                  <a:cubicBezTo>
                    <a:pt x="116" y="118"/>
                    <a:pt x="117" y="117"/>
                    <a:pt x="118" y="116"/>
                  </a:cubicBezTo>
                  <a:cubicBezTo>
                    <a:pt x="119" y="114"/>
                    <a:pt x="120" y="113"/>
                    <a:pt x="121" y="112"/>
                  </a:cubicBezTo>
                  <a:cubicBezTo>
                    <a:pt x="121" y="112"/>
                    <a:pt x="121" y="111"/>
                    <a:pt x="121" y="111"/>
                  </a:cubicBezTo>
                  <a:cubicBezTo>
                    <a:pt x="122" y="111"/>
                    <a:pt x="122" y="111"/>
                    <a:pt x="123" y="111"/>
                  </a:cubicBezTo>
                  <a:cubicBezTo>
                    <a:pt x="123" y="112"/>
                    <a:pt x="123" y="112"/>
                    <a:pt x="123" y="112"/>
                  </a:cubicBezTo>
                  <a:cubicBezTo>
                    <a:pt x="123" y="113"/>
                    <a:pt x="123" y="113"/>
                    <a:pt x="123" y="113"/>
                  </a:cubicBezTo>
                  <a:cubicBezTo>
                    <a:pt x="121" y="115"/>
                    <a:pt x="120" y="117"/>
                    <a:pt x="119" y="119"/>
                  </a:cubicBezTo>
                  <a:cubicBezTo>
                    <a:pt x="118" y="119"/>
                    <a:pt x="118" y="120"/>
                    <a:pt x="117" y="121"/>
                  </a:cubicBezTo>
                  <a:cubicBezTo>
                    <a:pt x="119" y="121"/>
                    <a:pt x="120" y="122"/>
                    <a:pt x="121" y="122"/>
                  </a:cubicBezTo>
                  <a:cubicBezTo>
                    <a:pt x="123" y="121"/>
                    <a:pt x="124" y="119"/>
                    <a:pt x="126" y="117"/>
                  </a:cubicBezTo>
                  <a:cubicBezTo>
                    <a:pt x="126" y="117"/>
                    <a:pt x="126" y="116"/>
                    <a:pt x="127" y="116"/>
                  </a:cubicBezTo>
                  <a:cubicBezTo>
                    <a:pt x="127" y="116"/>
                    <a:pt x="128" y="116"/>
                    <a:pt x="128" y="116"/>
                  </a:cubicBezTo>
                  <a:cubicBezTo>
                    <a:pt x="129" y="116"/>
                    <a:pt x="129" y="117"/>
                    <a:pt x="129" y="117"/>
                  </a:cubicBezTo>
                  <a:cubicBezTo>
                    <a:pt x="128" y="118"/>
                    <a:pt x="128" y="118"/>
                    <a:pt x="128" y="119"/>
                  </a:cubicBezTo>
                  <a:cubicBezTo>
                    <a:pt x="126" y="120"/>
                    <a:pt x="125" y="121"/>
                    <a:pt x="124" y="122"/>
                  </a:cubicBezTo>
                  <a:cubicBezTo>
                    <a:pt x="124" y="123"/>
                    <a:pt x="124" y="123"/>
                    <a:pt x="124" y="123"/>
                  </a:cubicBezTo>
                  <a:cubicBezTo>
                    <a:pt x="125" y="124"/>
                    <a:pt x="126" y="124"/>
                    <a:pt x="127" y="124"/>
                  </a:cubicBezTo>
                  <a:cubicBezTo>
                    <a:pt x="127" y="124"/>
                    <a:pt x="127" y="124"/>
                    <a:pt x="127" y="123"/>
                  </a:cubicBezTo>
                  <a:cubicBezTo>
                    <a:pt x="128" y="122"/>
                    <a:pt x="130" y="121"/>
                    <a:pt x="131" y="120"/>
                  </a:cubicBezTo>
                  <a:cubicBezTo>
                    <a:pt x="131" y="119"/>
                    <a:pt x="132" y="119"/>
                    <a:pt x="132" y="119"/>
                  </a:cubicBezTo>
                  <a:cubicBezTo>
                    <a:pt x="132" y="118"/>
                    <a:pt x="133" y="118"/>
                    <a:pt x="133" y="119"/>
                  </a:cubicBezTo>
                  <a:cubicBezTo>
                    <a:pt x="134" y="119"/>
                    <a:pt x="134" y="119"/>
                    <a:pt x="134" y="120"/>
                  </a:cubicBezTo>
                  <a:cubicBezTo>
                    <a:pt x="133" y="120"/>
                    <a:pt x="133" y="121"/>
                    <a:pt x="133" y="121"/>
                  </a:cubicBezTo>
                  <a:cubicBezTo>
                    <a:pt x="132" y="122"/>
                    <a:pt x="132" y="123"/>
                    <a:pt x="131" y="124"/>
                  </a:cubicBezTo>
                  <a:cubicBezTo>
                    <a:pt x="131" y="124"/>
                    <a:pt x="130" y="125"/>
                    <a:pt x="130" y="126"/>
                  </a:cubicBezTo>
                  <a:cubicBezTo>
                    <a:pt x="131" y="127"/>
                    <a:pt x="131" y="128"/>
                    <a:pt x="130" y="129"/>
                  </a:cubicBezTo>
                  <a:cubicBezTo>
                    <a:pt x="131" y="129"/>
                    <a:pt x="131" y="129"/>
                    <a:pt x="131" y="128"/>
                  </a:cubicBezTo>
                  <a:cubicBezTo>
                    <a:pt x="133" y="127"/>
                    <a:pt x="135" y="125"/>
                    <a:pt x="137" y="123"/>
                  </a:cubicBezTo>
                  <a:cubicBezTo>
                    <a:pt x="137" y="123"/>
                    <a:pt x="137" y="123"/>
                    <a:pt x="138" y="122"/>
                  </a:cubicBezTo>
                  <a:cubicBezTo>
                    <a:pt x="138" y="122"/>
                    <a:pt x="139" y="122"/>
                    <a:pt x="139" y="122"/>
                  </a:cubicBezTo>
                  <a:cubicBezTo>
                    <a:pt x="140" y="123"/>
                    <a:pt x="140" y="123"/>
                    <a:pt x="139" y="124"/>
                  </a:cubicBezTo>
                  <a:cubicBezTo>
                    <a:pt x="139" y="124"/>
                    <a:pt x="139" y="124"/>
                    <a:pt x="139" y="125"/>
                  </a:cubicBezTo>
                  <a:cubicBezTo>
                    <a:pt x="138" y="126"/>
                    <a:pt x="137" y="128"/>
                    <a:pt x="136" y="129"/>
                  </a:cubicBezTo>
                  <a:cubicBezTo>
                    <a:pt x="136" y="130"/>
                    <a:pt x="135" y="130"/>
                    <a:pt x="135" y="130"/>
                  </a:cubicBezTo>
                  <a:cubicBezTo>
                    <a:pt x="136" y="130"/>
                    <a:pt x="136" y="131"/>
                    <a:pt x="137" y="131"/>
                  </a:cubicBezTo>
                  <a:cubicBezTo>
                    <a:pt x="137" y="130"/>
                    <a:pt x="137" y="130"/>
                    <a:pt x="138" y="130"/>
                  </a:cubicBezTo>
                  <a:cubicBezTo>
                    <a:pt x="139" y="128"/>
                    <a:pt x="141" y="126"/>
                    <a:pt x="143" y="124"/>
                  </a:cubicBezTo>
                  <a:cubicBezTo>
                    <a:pt x="143" y="123"/>
                    <a:pt x="144" y="123"/>
                    <a:pt x="145" y="124"/>
                  </a:cubicBezTo>
                  <a:cubicBezTo>
                    <a:pt x="145" y="124"/>
                    <a:pt x="145" y="125"/>
                    <a:pt x="144" y="125"/>
                  </a:cubicBezTo>
                  <a:cubicBezTo>
                    <a:pt x="143" y="128"/>
                    <a:pt x="142" y="130"/>
                    <a:pt x="140" y="132"/>
                  </a:cubicBezTo>
                  <a:cubicBezTo>
                    <a:pt x="140" y="132"/>
                    <a:pt x="140" y="133"/>
                    <a:pt x="139" y="133"/>
                  </a:cubicBezTo>
                  <a:cubicBezTo>
                    <a:pt x="138" y="135"/>
                    <a:pt x="138" y="136"/>
                    <a:pt x="137" y="138"/>
                  </a:cubicBezTo>
                  <a:cubicBezTo>
                    <a:pt x="137" y="138"/>
                    <a:pt x="138" y="139"/>
                    <a:pt x="138" y="139"/>
                  </a:cubicBezTo>
                  <a:cubicBezTo>
                    <a:pt x="139" y="139"/>
                    <a:pt x="139" y="139"/>
                    <a:pt x="140" y="140"/>
                  </a:cubicBezTo>
                  <a:cubicBezTo>
                    <a:pt x="140" y="139"/>
                    <a:pt x="140" y="139"/>
                    <a:pt x="140" y="139"/>
                  </a:cubicBezTo>
                  <a:cubicBezTo>
                    <a:pt x="141" y="139"/>
                    <a:pt x="141" y="138"/>
                    <a:pt x="141" y="138"/>
                  </a:cubicBezTo>
                  <a:cubicBezTo>
                    <a:pt x="145" y="133"/>
                    <a:pt x="148" y="128"/>
                    <a:pt x="149" y="122"/>
                  </a:cubicBezTo>
                  <a:cubicBezTo>
                    <a:pt x="149" y="119"/>
                    <a:pt x="149" y="116"/>
                    <a:pt x="150" y="113"/>
                  </a:cubicBezTo>
                  <a:cubicBezTo>
                    <a:pt x="150" y="112"/>
                    <a:pt x="150" y="111"/>
                    <a:pt x="150" y="111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51" y="110"/>
                    <a:pt x="151" y="109"/>
                    <a:pt x="151" y="109"/>
                  </a:cubicBezTo>
                  <a:cubicBezTo>
                    <a:pt x="150" y="108"/>
                    <a:pt x="149" y="107"/>
                    <a:pt x="149" y="106"/>
                  </a:cubicBezTo>
                  <a:cubicBezTo>
                    <a:pt x="145" y="101"/>
                    <a:pt x="141" y="96"/>
                    <a:pt x="137" y="91"/>
                  </a:cubicBezTo>
                  <a:cubicBezTo>
                    <a:pt x="134" y="87"/>
                    <a:pt x="131" y="82"/>
                    <a:pt x="128" y="77"/>
                  </a:cubicBezTo>
                  <a:cubicBezTo>
                    <a:pt x="126" y="72"/>
                    <a:pt x="124" y="67"/>
                    <a:pt x="122" y="62"/>
                  </a:cubicBezTo>
                  <a:cubicBezTo>
                    <a:pt x="120" y="58"/>
                    <a:pt x="119" y="54"/>
                    <a:pt x="118" y="50"/>
                  </a:cubicBezTo>
                  <a:cubicBezTo>
                    <a:pt x="118" y="48"/>
                    <a:pt x="118" y="47"/>
                    <a:pt x="118" y="45"/>
                  </a:cubicBezTo>
                  <a:close/>
                  <a:moveTo>
                    <a:pt x="94" y="75"/>
                  </a:moveTo>
                  <a:cubicBezTo>
                    <a:pt x="94" y="75"/>
                    <a:pt x="93" y="75"/>
                    <a:pt x="93" y="75"/>
                  </a:cubicBezTo>
                  <a:cubicBezTo>
                    <a:pt x="91" y="74"/>
                    <a:pt x="88" y="73"/>
                    <a:pt x="86" y="73"/>
                  </a:cubicBezTo>
                  <a:cubicBezTo>
                    <a:pt x="80" y="71"/>
                    <a:pt x="75" y="69"/>
                    <a:pt x="69" y="67"/>
                  </a:cubicBezTo>
                  <a:cubicBezTo>
                    <a:pt x="63" y="66"/>
                    <a:pt x="58" y="64"/>
                    <a:pt x="52" y="65"/>
                  </a:cubicBezTo>
                  <a:cubicBezTo>
                    <a:pt x="48" y="65"/>
                    <a:pt x="45" y="65"/>
                    <a:pt x="42" y="66"/>
                  </a:cubicBezTo>
                  <a:cubicBezTo>
                    <a:pt x="41" y="66"/>
                    <a:pt x="40" y="67"/>
                    <a:pt x="39" y="67"/>
                  </a:cubicBezTo>
                  <a:cubicBezTo>
                    <a:pt x="39" y="67"/>
                    <a:pt x="38" y="68"/>
                    <a:pt x="38" y="68"/>
                  </a:cubicBezTo>
                  <a:cubicBezTo>
                    <a:pt x="37" y="70"/>
                    <a:pt x="37" y="72"/>
                    <a:pt x="37" y="74"/>
                  </a:cubicBezTo>
                  <a:cubicBezTo>
                    <a:pt x="37" y="75"/>
                    <a:pt x="38" y="76"/>
                    <a:pt x="38" y="76"/>
                  </a:cubicBezTo>
                  <a:cubicBezTo>
                    <a:pt x="39" y="77"/>
                    <a:pt x="39" y="78"/>
                    <a:pt x="39" y="79"/>
                  </a:cubicBezTo>
                  <a:cubicBezTo>
                    <a:pt x="39" y="80"/>
                    <a:pt x="40" y="81"/>
                    <a:pt x="41" y="82"/>
                  </a:cubicBezTo>
                  <a:cubicBezTo>
                    <a:pt x="41" y="83"/>
                    <a:pt x="42" y="84"/>
                    <a:pt x="42" y="84"/>
                  </a:cubicBezTo>
                  <a:cubicBezTo>
                    <a:pt x="46" y="90"/>
                    <a:pt x="51" y="95"/>
                    <a:pt x="57" y="99"/>
                  </a:cubicBezTo>
                  <a:cubicBezTo>
                    <a:pt x="61" y="104"/>
                    <a:pt x="67" y="108"/>
                    <a:pt x="71" y="112"/>
                  </a:cubicBezTo>
                  <a:cubicBezTo>
                    <a:pt x="71" y="112"/>
                    <a:pt x="71" y="112"/>
                    <a:pt x="71" y="112"/>
                  </a:cubicBezTo>
                  <a:cubicBezTo>
                    <a:pt x="80" y="101"/>
                    <a:pt x="87" y="88"/>
                    <a:pt x="94" y="75"/>
                  </a:cubicBezTo>
                  <a:close/>
                  <a:moveTo>
                    <a:pt x="185" y="157"/>
                  </a:moveTo>
                  <a:cubicBezTo>
                    <a:pt x="185" y="157"/>
                    <a:pt x="185" y="156"/>
                    <a:pt x="185" y="156"/>
                  </a:cubicBezTo>
                  <a:cubicBezTo>
                    <a:pt x="185" y="154"/>
                    <a:pt x="184" y="152"/>
                    <a:pt x="183" y="151"/>
                  </a:cubicBezTo>
                  <a:cubicBezTo>
                    <a:pt x="180" y="146"/>
                    <a:pt x="177" y="143"/>
                    <a:pt x="174" y="139"/>
                  </a:cubicBezTo>
                  <a:cubicBezTo>
                    <a:pt x="174" y="138"/>
                    <a:pt x="173" y="138"/>
                    <a:pt x="173" y="138"/>
                  </a:cubicBezTo>
                  <a:cubicBezTo>
                    <a:pt x="168" y="133"/>
                    <a:pt x="162" y="129"/>
                    <a:pt x="156" y="126"/>
                  </a:cubicBezTo>
                  <a:cubicBezTo>
                    <a:pt x="155" y="126"/>
                    <a:pt x="154" y="125"/>
                    <a:pt x="154" y="124"/>
                  </a:cubicBezTo>
                  <a:cubicBezTo>
                    <a:pt x="154" y="124"/>
                    <a:pt x="154" y="124"/>
                    <a:pt x="154" y="124"/>
                  </a:cubicBezTo>
                  <a:cubicBezTo>
                    <a:pt x="154" y="124"/>
                    <a:pt x="153" y="124"/>
                    <a:pt x="153" y="124"/>
                  </a:cubicBezTo>
                  <a:cubicBezTo>
                    <a:pt x="150" y="130"/>
                    <a:pt x="146" y="136"/>
                    <a:pt x="142" y="141"/>
                  </a:cubicBezTo>
                  <a:cubicBezTo>
                    <a:pt x="143" y="142"/>
                    <a:pt x="144" y="143"/>
                    <a:pt x="145" y="144"/>
                  </a:cubicBezTo>
                  <a:cubicBezTo>
                    <a:pt x="146" y="143"/>
                    <a:pt x="146" y="143"/>
                    <a:pt x="147" y="142"/>
                  </a:cubicBezTo>
                  <a:cubicBezTo>
                    <a:pt x="147" y="142"/>
                    <a:pt x="147" y="142"/>
                    <a:pt x="147" y="141"/>
                  </a:cubicBezTo>
                  <a:cubicBezTo>
                    <a:pt x="147" y="140"/>
                    <a:pt x="148" y="140"/>
                    <a:pt x="149" y="139"/>
                  </a:cubicBezTo>
                  <a:cubicBezTo>
                    <a:pt x="149" y="139"/>
                    <a:pt x="149" y="139"/>
                    <a:pt x="150" y="139"/>
                  </a:cubicBezTo>
                  <a:cubicBezTo>
                    <a:pt x="151" y="137"/>
                    <a:pt x="152" y="136"/>
                    <a:pt x="154" y="134"/>
                  </a:cubicBezTo>
                  <a:cubicBezTo>
                    <a:pt x="154" y="133"/>
                    <a:pt x="155" y="133"/>
                    <a:pt x="156" y="132"/>
                  </a:cubicBezTo>
                  <a:cubicBezTo>
                    <a:pt x="156" y="131"/>
                    <a:pt x="156" y="131"/>
                    <a:pt x="157" y="131"/>
                  </a:cubicBezTo>
                  <a:cubicBezTo>
                    <a:pt x="158" y="131"/>
                    <a:pt x="158" y="132"/>
                    <a:pt x="159" y="133"/>
                  </a:cubicBezTo>
                  <a:cubicBezTo>
                    <a:pt x="159" y="134"/>
                    <a:pt x="158" y="135"/>
                    <a:pt x="158" y="135"/>
                  </a:cubicBezTo>
                  <a:cubicBezTo>
                    <a:pt x="157" y="136"/>
                    <a:pt x="157" y="136"/>
                    <a:pt x="157" y="135"/>
                  </a:cubicBezTo>
                  <a:cubicBezTo>
                    <a:pt x="155" y="136"/>
                    <a:pt x="152" y="139"/>
                    <a:pt x="151" y="140"/>
                  </a:cubicBezTo>
                  <a:cubicBezTo>
                    <a:pt x="152" y="141"/>
                    <a:pt x="152" y="141"/>
                    <a:pt x="152" y="142"/>
                  </a:cubicBezTo>
                  <a:cubicBezTo>
                    <a:pt x="154" y="141"/>
                    <a:pt x="155" y="140"/>
                    <a:pt x="156" y="139"/>
                  </a:cubicBezTo>
                  <a:cubicBezTo>
                    <a:pt x="156" y="139"/>
                    <a:pt x="157" y="139"/>
                    <a:pt x="157" y="138"/>
                  </a:cubicBezTo>
                  <a:cubicBezTo>
                    <a:pt x="157" y="138"/>
                    <a:pt x="158" y="138"/>
                    <a:pt x="158" y="139"/>
                  </a:cubicBezTo>
                  <a:cubicBezTo>
                    <a:pt x="159" y="139"/>
                    <a:pt x="159" y="139"/>
                    <a:pt x="158" y="140"/>
                  </a:cubicBezTo>
                  <a:cubicBezTo>
                    <a:pt x="158" y="141"/>
                    <a:pt x="158" y="141"/>
                    <a:pt x="157" y="141"/>
                  </a:cubicBezTo>
                  <a:cubicBezTo>
                    <a:pt x="157" y="142"/>
                    <a:pt x="156" y="143"/>
                    <a:pt x="156" y="144"/>
                  </a:cubicBezTo>
                  <a:cubicBezTo>
                    <a:pt x="157" y="144"/>
                    <a:pt x="158" y="145"/>
                    <a:pt x="159" y="146"/>
                  </a:cubicBezTo>
                  <a:cubicBezTo>
                    <a:pt x="159" y="146"/>
                    <a:pt x="159" y="145"/>
                    <a:pt x="160" y="145"/>
                  </a:cubicBezTo>
                  <a:cubicBezTo>
                    <a:pt x="160" y="145"/>
                    <a:pt x="161" y="144"/>
                    <a:pt x="162" y="144"/>
                  </a:cubicBezTo>
                  <a:cubicBezTo>
                    <a:pt x="162" y="143"/>
                    <a:pt x="163" y="143"/>
                    <a:pt x="163" y="144"/>
                  </a:cubicBezTo>
                  <a:cubicBezTo>
                    <a:pt x="164" y="144"/>
                    <a:pt x="164" y="145"/>
                    <a:pt x="163" y="145"/>
                  </a:cubicBezTo>
                  <a:cubicBezTo>
                    <a:pt x="163" y="145"/>
                    <a:pt x="163" y="146"/>
                    <a:pt x="163" y="146"/>
                  </a:cubicBezTo>
                  <a:cubicBezTo>
                    <a:pt x="162" y="146"/>
                    <a:pt x="162" y="147"/>
                    <a:pt x="162" y="147"/>
                  </a:cubicBezTo>
                  <a:cubicBezTo>
                    <a:pt x="163" y="148"/>
                    <a:pt x="164" y="149"/>
                    <a:pt x="165" y="149"/>
                  </a:cubicBezTo>
                  <a:cubicBezTo>
                    <a:pt x="165" y="150"/>
                    <a:pt x="166" y="150"/>
                    <a:pt x="166" y="149"/>
                  </a:cubicBezTo>
                  <a:cubicBezTo>
                    <a:pt x="167" y="148"/>
                    <a:pt x="169" y="147"/>
                    <a:pt x="170" y="147"/>
                  </a:cubicBezTo>
                  <a:cubicBezTo>
                    <a:pt x="170" y="147"/>
                    <a:pt x="170" y="146"/>
                    <a:pt x="171" y="146"/>
                  </a:cubicBezTo>
                  <a:cubicBezTo>
                    <a:pt x="171" y="146"/>
                    <a:pt x="172" y="146"/>
                    <a:pt x="172" y="146"/>
                  </a:cubicBezTo>
                  <a:cubicBezTo>
                    <a:pt x="172" y="147"/>
                    <a:pt x="172" y="147"/>
                    <a:pt x="172" y="148"/>
                  </a:cubicBezTo>
                  <a:cubicBezTo>
                    <a:pt x="172" y="148"/>
                    <a:pt x="172" y="148"/>
                    <a:pt x="172" y="148"/>
                  </a:cubicBezTo>
                  <a:cubicBezTo>
                    <a:pt x="171" y="150"/>
                    <a:pt x="170" y="151"/>
                    <a:pt x="169" y="152"/>
                  </a:cubicBezTo>
                  <a:cubicBezTo>
                    <a:pt x="170" y="152"/>
                    <a:pt x="171" y="153"/>
                    <a:pt x="172" y="153"/>
                  </a:cubicBezTo>
                  <a:cubicBezTo>
                    <a:pt x="172" y="153"/>
                    <a:pt x="173" y="153"/>
                    <a:pt x="173" y="153"/>
                  </a:cubicBezTo>
                  <a:cubicBezTo>
                    <a:pt x="174" y="153"/>
                    <a:pt x="175" y="152"/>
                    <a:pt x="176" y="152"/>
                  </a:cubicBezTo>
                  <a:cubicBezTo>
                    <a:pt x="177" y="152"/>
                    <a:pt x="178" y="152"/>
                    <a:pt x="178" y="153"/>
                  </a:cubicBezTo>
                  <a:cubicBezTo>
                    <a:pt x="179" y="153"/>
                    <a:pt x="179" y="154"/>
                    <a:pt x="179" y="154"/>
                  </a:cubicBezTo>
                  <a:cubicBezTo>
                    <a:pt x="180" y="155"/>
                    <a:pt x="180" y="156"/>
                    <a:pt x="180" y="157"/>
                  </a:cubicBezTo>
                  <a:cubicBezTo>
                    <a:pt x="180" y="157"/>
                    <a:pt x="179" y="157"/>
                    <a:pt x="179" y="157"/>
                  </a:cubicBezTo>
                  <a:cubicBezTo>
                    <a:pt x="180" y="158"/>
                    <a:pt x="180" y="158"/>
                    <a:pt x="180" y="158"/>
                  </a:cubicBezTo>
                  <a:cubicBezTo>
                    <a:pt x="180" y="158"/>
                    <a:pt x="181" y="159"/>
                    <a:pt x="181" y="159"/>
                  </a:cubicBezTo>
                  <a:cubicBezTo>
                    <a:pt x="183" y="158"/>
                    <a:pt x="184" y="158"/>
                    <a:pt x="185" y="157"/>
                  </a:cubicBezTo>
                  <a:close/>
                  <a:moveTo>
                    <a:pt x="75" y="116"/>
                  </a:moveTo>
                  <a:cubicBezTo>
                    <a:pt x="84" y="104"/>
                    <a:pt x="92" y="92"/>
                    <a:pt x="99" y="78"/>
                  </a:cubicBezTo>
                  <a:cubicBezTo>
                    <a:pt x="98" y="77"/>
                    <a:pt x="97" y="77"/>
                    <a:pt x="96" y="76"/>
                  </a:cubicBezTo>
                  <a:cubicBezTo>
                    <a:pt x="92" y="83"/>
                    <a:pt x="89" y="89"/>
                    <a:pt x="85" y="95"/>
                  </a:cubicBezTo>
                  <a:cubicBezTo>
                    <a:pt x="81" y="102"/>
                    <a:pt x="77" y="108"/>
                    <a:pt x="73" y="114"/>
                  </a:cubicBezTo>
                  <a:cubicBezTo>
                    <a:pt x="73" y="115"/>
                    <a:pt x="74" y="116"/>
                    <a:pt x="75" y="116"/>
                  </a:cubicBezTo>
                  <a:close/>
                  <a:moveTo>
                    <a:pt x="140" y="143"/>
                  </a:moveTo>
                  <a:cubicBezTo>
                    <a:pt x="140" y="144"/>
                    <a:pt x="139" y="145"/>
                    <a:pt x="138" y="146"/>
                  </a:cubicBezTo>
                  <a:cubicBezTo>
                    <a:pt x="139" y="146"/>
                    <a:pt x="140" y="147"/>
                    <a:pt x="140" y="147"/>
                  </a:cubicBezTo>
                  <a:cubicBezTo>
                    <a:pt x="142" y="149"/>
                    <a:pt x="144" y="150"/>
                    <a:pt x="146" y="152"/>
                  </a:cubicBezTo>
                  <a:cubicBezTo>
                    <a:pt x="149" y="154"/>
                    <a:pt x="152" y="156"/>
                    <a:pt x="155" y="159"/>
                  </a:cubicBezTo>
                  <a:cubicBezTo>
                    <a:pt x="157" y="160"/>
                    <a:pt x="159" y="161"/>
                    <a:pt x="161" y="162"/>
                  </a:cubicBezTo>
                  <a:cubicBezTo>
                    <a:pt x="164" y="164"/>
                    <a:pt x="168" y="166"/>
                    <a:pt x="172" y="166"/>
                  </a:cubicBezTo>
                  <a:cubicBezTo>
                    <a:pt x="176" y="167"/>
                    <a:pt x="180" y="166"/>
                    <a:pt x="183" y="165"/>
                  </a:cubicBezTo>
                  <a:cubicBezTo>
                    <a:pt x="184" y="165"/>
                    <a:pt x="185" y="164"/>
                    <a:pt x="185" y="164"/>
                  </a:cubicBezTo>
                  <a:cubicBezTo>
                    <a:pt x="186" y="163"/>
                    <a:pt x="187" y="162"/>
                    <a:pt x="187" y="161"/>
                  </a:cubicBezTo>
                  <a:cubicBezTo>
                    <a:pt x="187" y="161"/>
                    <a:pt x="187" y="161"/>
                    <a:pt x="187" y="161"/>
                  </a:cubicBezTo>
                  <a:cubicBezTo>
                    <a:pt x="185" y="163"/>
                    <a:pt x="183" y="163"/>
                    <a:pt x="181" y="164"/>
                  </a:cubicBezTo>
                  <a:cubicBezTo>
                    <a:pt x="178" y="164"/>
                    <a:pt x="176" y="164"/>
                    <a:pt x="173" y="164"/>
                  </a:cubicBezTo>
                  <a:cubicBezTo>
                    <a:pt x="167" y="162"/>
                    <a:pt x="162" y="160"/>
                    <a:pt x="156" y="156"/>
                  </a:cubicBezTo>
                  <a:cubicBezTo>
                    <a:pt x="153" y="154"/>
                    <a:pt x="150" y="151"/>
                    <a:pt x="146" y="148"/>
                  </a:cubicBezTo>
                  <a:cubicBezTo>
                    <a:pt x="144" y="147"/>
                    <a:pt x="142" y="145"/>
                    <a:pt x="140" y="143"/>
                  </a:cubicBezTo>
                  <a:close/>
                  <a:moveTo>
                    <a:pt x="74" y="43"/>
                  </a:moveTo>
                  <a:cubicBezTo>
                    <a:pt x="74" y="43"/>
                    <a:pt x="74" y="43"/>
                    <a:pt x="74" y="43"/>
                  </a:cubicBezTo>
                  <a:cubicBezTo>
                    <a:pt x="76" y="42"/>
                    <a:pt x="78" y="42"/>
                    <a:pt x="79" y="40"/>
                  </a:cubicBezTo>
                  <a:cubicBezTo>
                    <a:pt x="80" y="39"/>
                    <a:pt x="81" y="39"/>
                    <a:pt x="82" y="39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4" y="38"/>
                    <a:pt x="86" y="38"/>
                    <a:pt x="87" y="37"/>
                  </a:cubicBezTo>
                  <a:cubicBezTo>
                    <a:pt x="90" y="36"/>
                    <a:pt x="90" y="36"/>
                    <a:pt x="91" y="34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89" y="32"/>
                    <a:pt x="88" y="33"/>
                    <a:pt x="87" y="34"/>
                  </a:cubicBezTo>
                  <a:cubicBezTo>
                    <a:pt x="86" y="34"/>
                    <a:pt x="86" y="35"/>
                    <a:pt x="85" y="35"/>
                  </a:cubicBezTo>
                  <a:cubicBezTo>
                    <a:pt x="85" y="36"/>
                    <a:pt x="84" y="36"/>
                    <a:pt x="84" y="36"/>
                  </a:cubicBezTo>
                  <a:cubicBezTo>
                    <a:pt x="83" y="35"/>
                    <a:pt x="83" y="35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1" y="34"/>
                    <a:pt x="80" y="35"/>
                  </a:cubicBezTo>
                  <a:cubicBezTo>
                    <a:pt x="78" y="37"/>
                    <a:pt x="77" y="39"/>
                    <a:pt x="75" y="41"/>
                  </a:cubicBezTo>
                  <a:cubicBezTo>
                    <a:pt x="75" y="41"/>
                    <a:pt x="74" y="42"/>
                    <a:pt x="74" y="43"/>
                  </a:cubicBezTo>
                  <a:close/>
                  <a:moveTo>
                    <a:pt x="128" y="167"/>
                  </a:moveTo>
                  <a:cubicBezTo>
                    <a:pt x="130" y="167"/>
                    <a:pt x="132" y="166"/>
                    <a:pt x="132" y="165"/>
                  </a:cubicBezTo>
                  <a:cubicBezTo>
                    <a:pt x="133" y="164"/>
                    <a:pt x="133" y="164"/>
                    <a:pt x="133" y="164"/>
                  </a:cubicBezTo>
                  <a:cubicBezTo>
                    <a:pt x="135" y="161"/>
                    <a:pt x="138" y="158"/>
                    <a:pt x="141" y="156"/>
                  </a:cubicBezTo>
                  <a:cubicBezTo>
                    <a:pt x="142" y="155"/>
                    <a:pt x="143" y="154"/>
                    <a:pt x="144" y="153"/>
                  </a:cubicBezTo>
                  <a:cubicBezTo>
                    <a:pt x="143" y="152"/>
                    <a:pt x="142" y="152"/>
                    <a:pt x="141" y="151"/>
                  </a:cubicBezTo>
                  <a:cubicBezTo>
                    <a:pt x="141" y="152"/>
                    <a:pt x="141" y="152"/>
                    <a:pt x="141" y="152"/>
                  </a:cubicBezTo>
                  <a:cubicBezTo>
                    <a:pt x="141" y="153"/>
                    <a:pt x="141" y="154"/>
                    <a:pt x="139" y="154"/>
                  </a:cubicBezTo>
                  <a:cubicBezTo>
                    <a:pt x="139" y="154"/>
                    <a:pt x="139" y="155"/>
                    <a:pt x="138" y="155"/>
                  </a:cubicBezTo>
                  <a:cubicBezTo>
                    <a:pt x="137" y="156"/>
                    <a:pt x="136" y="157"/>
                    <a:pt x="134" y="158"/>
                  </a:cubicBezTo>
                  <a:cubicBezTo>
                    <a:pt x="135" y="159"/>
                    <a:pt x="135" y="159"/>
                    <a:pt x="133" y="160"/>
                  </a:cubicBezTo>
                  <a:cubicBezTo>
                    <a:pt x="133" y="160"/>
                    <a:pt x="133" y="160"/>
                    <a:pt x="132" y="160"/>
                  </a:cubicBezTo>
                  <a:cubicBezTo>
                    <a:pt x="132" y="161"/>
                    <a:pt x="132" y="161"/>
                    <a:pt x="132" y="161"/>
                  </a:cubicBezTo>
                  <a:cubicBezTo>
                    <a:pt x="130" y="163"/>
                    <a:pt x="129" y="165"/>
                    <a:pt x="128" y="167"/>
                  </a:cubicBezTo>
                  <a:close/>
                  <a:moveTo>
                    <a:pt x="109" y="41"/>
                  </a:moveTo>
                  <a:cubicBezTo>
                    <a:pt x="109" y="42"/>
                    <a:pt x="108" y="42"/>
                    <a:pt x="108" y="42"/>
                  </a:cubicBezTo>
                  <a:cubicBezTo>
                    <a:pt x="106" y="47"/>
                    <a:pt x="104" y="51"/>
                    <a:pt x="102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101" y="57"/>
                    <a:pt x="101" y="58"/>
                    <a:pt x="101" y="60"/>
                  </a:cubicBezTo>
                  <a:cubicBezTo>
                    <a:pt x="101" y="61"/>
                    <a:pt x="101" y="61"/>
                    <a:pt x="102" y="62"/>
                  </a:cubicBezTo>
                  <a:cubicBezTo>
                    <a:pt x="102" y="61"/>
                    <a:pt x="102" y="60"/>
                    <a:pt x="103" y="59"/>
                  </a:cubicBezTo>
                  <a:cubicBezTo>
                    <a:pt x="105" y="55"/>
                    <a:pt x="107" y="50"/>
                    <a:pt x="108" y="46"/>
                  </a:cubicBezTo>
                  <a:cubicBezTo>
                    <a:pt x="109" y="44"/>
                    <a:pt x="109" y="43"/>
                    <a:pt x="109" y="41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57" y="22"/>
                    <a:pt x="51" y="27"/>
                    <a:pt x="45" y="33"/>
                  </a:cubicBezTo>
                  <a:cubicBezTo>
                    <a:pt x="45" y="33"/>
                    <a:pt x="45" y="33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5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7" y="32"/>
                    <a:pt x="51" y="30"/>
                    <a:pt x="55" y="27"/>
                  </a:cubicBezTo>
                  <a:cubicBezTo>
                    <a:pt x="55" y="27"/>
                    <a:pt x="55" y="26"/>
                    <a:pt x="56" y="26"/>
                  </a:cubicBezTo>
                  <a:cubicBezTo>
                    <a:pt x="58" y="23"/>
                    <a:pt x="60" y="20"/>
                    <a:pt x="63" y="17"/>
                  </a:cubicBezTo>
                  <a:cubicBezTo>
                    <a:pt x="63" y="17"/>
                    <a:pt x="63" y="17"/>
                    <a:pt x="63" y="16"/>
                  </a:cubicBezTo>
                  <a:close/>
                  <a:moveTo>
                    <a:pt x="107" y="164"/>
                  </a:moveTo>
                  <a:cubicBezTo>
                    <a:pt x="107" y="164"/>
                    <a:pt x="107" y="164"/>
                    <a:pt x="107" y="164"/>
                  </a:cubicBezTo>
                  <a:cubicBezTo>
                    <a:pt x="107" y="164"/>
                    <a:pt x="108" y="164"/>
                    <a:pt x="108" y="164"/>
                  </a:cubicBezTo>
                  <a:cubicBezTo>
                    <a:pt x="113" y="163"/>
                    <a:pt x="118" y="162"/>
                    <a:pt x="122" y="161"/>
                  </a:cubicBezTo>
                  <a:cubicBezTo>
                    <a:pt x="123" y="161"/>
                    <a:pt x="123" y="161"/>
                    <a:pt x="123" y="160"/>
                  </a:cubicBezTo>
                  <a:cubicBezTo>
                    <a:pt x="124" y="159"/>
                    <a:pt x="125" y="158"/>
                    <a:pt x="125" y="157"/>
                  </a:cubicBezTo>
                  <a:cubicBezTo>
                    <a:pt x="119" y="159"/>
                    <a:pt x="113" y="161"/>
                    <a:pt x="107" y="164"/>
                  </a:cubicBezTo>
                  <a:close/>
                  <a:moveTo>
                    <a:pt x="74" y="120"/>
                  </a:moveTo>
                  <a:cubicBezTo>
                    <a:pt x="74" y="120"/>
                    <a:pt x="75" y="120"/>
                    <a:pt x="75" y="120"/>
                  </a:cubicBezTo>
                  <a:cubicBezTo>
                    <a:pt x="76" y="118"/>
                    <a:pt x="78" y="116"/>
                    <a:pt x="80" y="114"/>
                  </a:cubicBezTo>
                  <a:cubicBezTo>
                    <a:pt x="81" y="114"/>
                    <a:pt x="81" y="114"/>
                    <a:pt x="81" y="113"/>
                  </a:cubicBezTo>
                  <a:cubicBezTo>
                    <a:pt x="83" y="111"/>
                    <a:pt x="85" y="108"/>
                    <a:pt x="87" y="105"/>
                  </a:cubicBezTo>
                  <a:cubicBezTo>
                    <a:pt x="92" y="96"/>
                    <a:pt x="98" y="86"/>
                    <a:pt x="103" y="76"/>
                  </a:cubicBezTo>
                  <a:cubicBezTo>
                    <a:pt x="103" y="76"/>
                    <a:pt x="103" y="75"/>
                    <a:pt x="104" y="75"/>
                  </a:cubicBezTo>
                  <a:cubicBezTo>
                    <a:pt x="103" y="75"/>
                    <a:pt x="103" y="75"/>
                    <a:pt x="103" y="75"/>
                  </a:cubicBezTo>
                  <a:cubicBezTo>
                    <a:pt x="103" y="75"/>
                    <a:pt x="102" y="75"/>
                    <a:pt x="102" y="75"/>
                  </a:cubicBezTo>
                  <a:cubicBezTo>
                    <a:pt x="95" y="92"/>
                    <a:pt x="86" y="107"/>
                    <a:pt x="74" y="120"/>
                  </a:cubicBezTo>
                  <a:close/>
                  <a:moveTo>
                    <a:pt x="88" y="47"/>
                  </a:moveTo>
                  <a:cubicBezTo>
                    <a:pt x="88" y="49"/>
                    <a:pt x="87" y="51"/>
                    <a:pt x="87" y="54"/>
                  </a:cubicBezTo>
                  <a:cubicBezTo>
                    <a:pt x="88" y="54"/>
                    <a:pt x="89" y="54"/>
                    <a:pt x="90" y="53"/>
                  </a:cubicBezTo>
                  <a:cubicBezTo>
                    <a:pt x="90" y="53"/>
                    <a:pt x="91" y="53"/>
                    <a:pt x="91" y="52"/>
                  </a:cubicBezTo>
                  <a:cubicBezTo>
                    <a:pt x="91" y="52"/>
                    <a:pt x="91" y="52"/>
                    <a:pt x="91" y="51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2" y="49"/>
                    <a:pt x="92" y="48"/>
                    <a:pt x="92" y="46"/>
                  </a:cubicBezTo>
                  <a:cubicBezTo>
                    <a:pt x="92" y="46"/>
                    <a:pt x="92" y="45"/>
                    <a:pt x="92" y="45"/>
                  </a:cubicBezTo>
                  <a:cubicBezTo>
                    <a:pt x="91" y="47"/>
                    <a:pt x="90" y="47"/>
                    <a:pt x="88" y="47"/>
                  </a:cubicBezTo>
                  <a:close/>
                  <a:moveTo>
                    <a:pt x="77" y="50"/>
                  </a:moveTo>
                  <a:cubicBezTo>
                    <a:pt x="77" y="50"/>
                    <a:pt x="77" y="50"/>
                    <a:pt x="76" y="50"/>
                  </a:cubicBezTo>
                  <a:cubicBezTo>
                    <a:pt x="76" y="51"/>
                    <a:pt x="75" y="51"/>
                    <a:pt x="74" y="51"/>
                  </a:cubicBezTo>
                  <a:cubicBezTo>
                    <a:pt x="73" y="51"/>
                    <a:pt x="73" y="51"/>
                    <a:pt x="72" y="52"/>
                  </a:cubicBez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5"/>
                    <a:pt x="69" y="56"/>
                  </a:cubicBezTo>
                  <a:cubicBezTo>
                    <a:pt x="70" y="56"/>
                    <a:pt x="71" y="56"/>
                    <a:pt x="72" y="56"/>
                  </a:cubicBezTo>
                  <a:cubicBezTo>
                    <a:pt x="72" y="56"/>
                    <a:pt x="73" y="56"/>
                    <a:pt x="73" y="56"/>
                  </a:cubicBezTo>
                  <a:cubicBezTo>
                    <a:pt x="73" y="57"/>
                    <a:pt x="74" y="57"/>
                    <a:pt x="75" y="57"/>
                  </a:cubicBezTo>
                  <a:cubicBezTo>
                    <a:pt x="76" y="55"/>
                    <a:pt x="76" y="53"/>
                    <a:pt x="77" y="50"/>
                  </a:cubicBezTo>
                  <a:close/>
                  <a:moveTo>
                    <a:pt x="31" y="85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29" y="87"/>
                    <a:pt x="27" y="88"/>
                    <a:pt x="25" y="90"/>
                  </a:cubicBezTo>
                  <a:cubicBezTo>
                    <a:pt x="25" y="90"/>
                    <a:pt x="25" y="90"/>
                    <a:pt x="25" y="91"/>
                  </a:cubicBezTo>
                  <a:cubicBezTo>
                    <a:pt x="25" y="92"/>
                    <a:pt x="25" y="92"/>
                    <a:pt x="25" y="94"/>
                  </a:cubicBezTo>
                  <a:cubicBezTo>
                    <a:pt x="26" y="93"/>
                    <a:pt x="27" y="93"/>
                    <a:pt x="27" y="92"/>
                  </a:cubicBezTo>
                  <a:cubicBezTo>
                    <a:pt x="28" y="92"/>
                    <a:pt x="28" y="92"/>
                    <a:pt x="28" y="91"/>
                  </a:cubicBezTo>
                  <a:cubicBezTo>
                    <a:pt x="29" y="91"/>
                    <a:pt x="29" y="90"/>
                    <a:pt x="29" y="90"/>
                  </a:cubicBezTo>
                  <a:cubicBezTo>
                    <a:pt x="30" y="89"/>
                    <a:pt x="30" y="89"/>
                    <a:pt x="31" y="90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32" y="90"/>
                    <a:pt x="32" y="90"/>
                    <a:pt x="32" y="89"/>
                  </a:cubicBezTo>
                  <a:cubicBezTo>
                    <a:pt x="32" y="88"/>
                    <a:pt x="32" y="87"/>
                    <a:pt x="31" y="85"/>
                  </a:cubicBezTo>
                  <a:close/>
                  <a:moveTo>
                    <a:pt x="121" y="164"/>
                  </a:moveTo>
                  <a:cubicBezTo>
                    <a:pt x="120" y="165"/>
                    <a:pt x="119" y="165"/>
                    <a:pt x="117" y="166"/>
                  </a:cubicBezTo>
                  <a:cubicBezTo>
                    <a:pt x="116" y="166"/>
                    <a:pt x="115" y="167"/>
                    <a:pt x="114" y="167"/>
                  </a:cubicBezTo>
                  <a:cubicBezTo>
                    <a:pt x="113" y="168"/>
                    <a:pt x="112" y="168"/>
                    <a:pt x="111" y="169"/>
                  </a:cubicBezTo>
                  <a:cubicBezTo>
                    <a:pt x="109" y="169"/>
                    <a:pt x="108" y="169"/>
                    <a:pt x="107" y="170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11" y="170"/>
                    <a:pt x="115" y="169"/>
                    <a:pt x="119" y="168"/>
                  </a:cubicBezTo>
                  <a:cubicBezTo>
                    <a:pt x="119" y="168"/>
                    <a:pt x="120" y="168"/>
                    <a:pt x="120" y="168"/>
                  </a:cubicBezTo>
                  <a:cubicBezTo>
                    <a:pt x="120" y="167"/>
                    <a:pt x="121" y="166"/>
                    <a:pt x="121" y="164"/>
                  </a:cubicBezTo>
                  <a:close/>
                  <a:moveTo>
                    <a:pt x="122" y="201"/>
                  </a:moveTo>
                  <a:cubicBezTo>
                    <a:pt x="121" y="201"/>
                    <a:pt x="121" y="201"/>
                    <a:pt x="121" y="202"/>
                  </a:cubicBezTo>
                  <a:cubicBezTo>
                    <a:pt x="122" y="203"/>
                    <a:pt x="122" y="204"/>
                    <a:pt x="122" y="204"/>
                  </a:cubicBezTo>
                  <a:cubicBezTo>
                    <a:pt x="122" y="205"/>
                    <a:pt x="122" y="205"/>
                    <a:pt x="122" y="206"/>
                  </a:cubicBezTo>
                  <a:cubicBezTo>
                    <a:pt x="123" y="206"/>
                    <a:pt x="123" y="206"/>
                    <a:pt x="123" y="207"/>
                  </a:cubicBezTo>
                  <a:cubicBezTo>
                    <a:pt x="122" y="207"/>
                    <a:pt x="122" y="208"/>
                    <a:pt x="122" y="208"/>
                  </a:cubicBezTo>
                  <a:cubicBezTo>
                    <a:pt x="122" y="208"/>
                    <a:pt x="123" y="209"/>
                    <a:pt x="123" y="209"/>
                  </a:cubicBezTo>
                  <a:cubicBezTo>
                    <a:pt x="123" y="210"/>
                    <a:pt x="123" y="211"/>
                    <a:pt x="123" y="212"/>
                  </a:cubicBezTo>
                  <a:cubicBezTo>
                    <a:pt x="123" y="214"/>
                    <a:pt x="124" y="215"/>
                    <a:pt x="124" y="216"/>
                  </a:cubicBezTo>
                  <a:cubicBezTo>
                    <a:pt x="125" y="216"/>
                    <a:pt x="126" y="216"/>
                    <a:pt x="126" y="217"/>
                  </a:cubicBezTo>
                  <a:cubicBezTo>
                    <a:pt x="126" y="218"/>
                    <a:pt x="126" y="218"/>
                    <a:pt x="125" y="219"/>
                  </a:cubicBezTo>
                  <a:cubicBezTo>
                    <a:pt x="125" y="219"/>
                    <a:pt x="126" y="220"/>
                    <a:pt x="126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5" y="214"/>
                    <a:pt x="123" y="208"/>
                    <a:pt x="122" y="201"/>
                  </a:cubicBezTo>
                  <a:close/>
                  <a:moveTo>
                    <a:pt x="35" y="98"/>
                  </a:moveTo>
                  <a:cubicBezTo>
                    <a:pt x="34" y="97"/>
                    <a:pt x="34" y="97"/>
                    <a:pt x="33" y="96"/>
                  </a:cubicBezTo>
                  <a:cubicBezTo>
                    <a:pt x="33" y="95"/>
                    <a:pt x="33" y="94"/>
                    <a:pt x="33" y="93"/>
                  </a:cubicBezTo>
                  <a:cubicBezTo>
                    <a:pt x="32" y="94"/>
                    <a:pt x="31" y="94"/>
                    <a:pt x="30" y="95"/>
                  </a:cubicBezTo>
                  <a:cubicBezTo>
                    <a:pt x="30" y="95"/>
                    <a:pt x="30" y="96"/>
                    <a:pt x="30" y="96"/>
                  </a:cubicBezTo>
                  <a:cubicBezTo>
                    <a:pt x="29" y="98"/>
                    <a:pt x="29" y="99"/>
                    <a:pt x="28" y="100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31" y="100"/>
                    <a:pt x="33" y="99"/>
                    <a:pt x="35" y="98"/>
                  </a:cubicBezTo>
                  <a:close/>
                  <a:moveTo>
                    <a:pt x="35" y="102"/>
                  </a:moveTo>
                  <a:cubicBezTo>
                    <a:pt x="35" y="102"/>
                    <a:pt x="34" y="103"/>
                    <a:pt x="33" y="104"/>
                  </a:cubicBezTo>
                  <a:cubicBezTo>
                    <a:pt x="31" y="106"/>
                    <a:pt x="29" y="108"/>
                    <a:pt x="27" y="110"/>
                  </a:cubicBezTo>
                  <a:cubicBezTo>
                    <a:pt x="27" y="111"/>
                    <a:pt x="26" y="111"/>
                    <a:pt x="24" y="111"/>
                  </a:cubicBezTo>
                  <a:cubicBezTo>
                    <a:pt x="23" y="112"/>
                    <a:pt x="22" y="113"/>
                    <a:pt x="21" y="114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2" y="114"/>
                    <a:pt x="22" y="114"/>
                    <a:pt x="23" y="113"/>
                  </a:cubicBezTo>
                  <a:cubicBezTo>
                    <a:pt x="26" y="111"/>
                    <a:pt x="29" y="109"/>
                    <a:pt x="33" y="107"/>
                  </a:cubicBezTo>
                  <a:cubicBezTo>
                    <a:pt x="34" y="107"/>
                    <a:pt x="35" y="106"/>
                    <a:pt x="35" y="104"/>
                  </a:cubicBezTo>
                  <a:cubicBezTo>
                    <a:pt x="36" y="104"/>
                    <a:pt x="36" y="103"/>
                    <a:pt x="35" y="102"/>
                  </a:cubicBezTo>
                  <a:close/>
                  <a:moveTo>
                    <a:pt x="53" y="55"/>
                  </a:moveTo>
                  <a:cubicBezTo>
                    <a:pt x="58" y="56"/>
                    <a:pt x="62" y="56"/>
                    <a:pt x="66" y="55"/>
                  </a:cubicBezTo>
                  <a:cubicBezTo>
                    <a:pt x="66" y="54"/>
                    <a:pt x="67" y="53"/>
                    <a:pt x="67" y="52"/>
                  </a:cubicBezTo>
                  <a:cubicBezTo>
                    <a:pt x="67" y="52"/>
                    <a:pt x="66" y="52"/>
                    <a:pt x="66" y="52"/>
                  </a:cubicBezTo>
                  <a:cubicBezTo>
                    <a:pt x="65" y="53"/>
                    <a:pt x="63" y="53"/>
                    <a:pt x="62" y="53"/>
                  </a:cubicBezTo>
                  <a:cubicBezTo>
                    <a:pt x="61" y="53"/>
                    <a:pt x="60" y="54"/>
                    <a:pt x="59" y="55"/>
                  </a:cubicBezTo>
                  <a:cubicBezTo>
                    <a:pt x="58" y="56"/>
                    <a:pt x="57" y="56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5" y="55"/>
                    <a:pt x="55" y="55"/>
                    <a:pt x="54" y="55"/>
                  </a:cubicBezTo>
                  <a:cubicBezTo>
                    <a:pt x="54" y="55"/>
                    <a:pt x="54" y="55"/>
                    <a:pt x="53" y="55"/>
                  </a:cubicBezTo>
                  <a:close/>
                  <a:moveTo>
                    <a:pt x="100" y="211"/>
                  </a:moveTo>
                  <a:cubicBezTo>
                    <a:pt x="101" y="211"/>
                    <a:pt x="101" y="210"/>
                    <a:pt x="102" y="210"/>
                  </a:cubicBezTo>
                  <a:cubicBezTo>
                    <a:pt x="103" y="209"/>
                    <a:pt x="103" y="209"/>
                    <a:pt x="103" y="208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2" y="207"/>
                    <a:pt x="102" y="207"/>
                    <a:pt x="102" y="207"/>
                  </a:cubicBezTo>
                  <a:cubicBezTo>
                    <a:pt x="101" y="207"/>
                    <a:pt x="100" y="206"/>
                    <a:pt x="101" y="205"/>
                  </a:cubicBezTo>
                  <a:cubicBezTo>
                    <a:pt x="101" y="205"/>
                    <a:pt x="102" y="204"/>
                    <a:pt x="102" y="204"/>
                  </a:cubicBezTo>
                  <a:cubicBezTo>
                    <a:pt x="102" y="204"/>
                    <a:pt x="103" y="204"/>
                    <a:pt x="103" y="203"/>
                  </a:cubicBezTo>
                  <a:cubicBezTo>
                    <a:pt x="103" y="203"/>
                    <a:pt x="103" y="202"/>
                    <a:pt x="103" y="201"/>
                  </a:cubicBezTo>
                  <a:cubicBezTo>
                    <a:pt x="102" y="201"/>
                    <a:pt x="101" y="201"/>
                    <a:pt x="100" y="201"/>
                  </a:cubicBezTo>
                  <a:cubicBezTo>
                    <a:pt x="100" y="202"/>
                    <a:pt x="100" y="202"/>
                    <a:pt x="100" y="203"/>
                  </a:cubicBezTo>
                  <a:cubicBezTo>
                    <a:pt x="100" y="205"/>
                    <a:pt x="99" y="207"/>
                    <a:pt x="100" y="210"/>
                  </a:cubicBezTo>
                  <a:cubicBezTo>
                    <a:pt x="100" y="210"/>
                    <a:pt x="100" y="210"/>
                    <a:pt x="100" y="210"/>
                  </a:cubicBezTo>
                  <a:cubicBezTo>
                    <a:pt x="100" y="210"/>
                    <a:pt x="100" y="211"/>
                    <a:pt x="100" y="211"/>
                  </a:cubicBezTo>
                  <a:close/>
                  <a:moveTo>
                    <a:pt x="107" y="26"/>
                  </a:moveTo>
                  <a:cubicBezTo>
                    <a:pt x="106" y="26"/>
                    <a:pt x="106" y="26"/>
                    <a:pt x="106" y="26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5" y="30"/>
                    <a:pt x="103" y="33"/>
                    <a:pt x="102" y="36"/>
                  </a:cubicBezTo>
                  <a:cubicBezTo>
                    <a:pt x="102" y="37"/>
                    <a:pt x="102" y="37"/>
                    <a:pt x="103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4" y="36"/>
                    <a:pt x="105" y="34"/>
                    <a:pt x="107" y="31"/>
                  </a:cubicBezTo>
                  <a:cubicBezTo>
                    <a:pt x="107" y="31"/>
                    <a:pt x="107" y="31"/>
                    <a:pt x="107" y="31"/>
                  </a:cubicBezTo>
                  <a:cubicBezTo>
                    <a:pt x="107" y="29"/>
                    <a:pt x="107" y="28"/>
                    <a:pt x="107" y="26"/>
                  </a:cubicBezTo>
                  <a:close/>
                  <a:moveTo>
                    <a:pt x="75" y="67"/>
                  </a:moveTo>
                  <a:cubicBezTo>
                    <a:pt x="82" y="69"/>
                    <a:pt x="89" y="71"/>
                    <a:pt x="95" y="73"/>
                  </a:cubicBezTo>
                  <a:cubicBezTo>
                    <a:pt x="95" y="73"/>
                    <a:pt x="96" y="73"/>
                    <a:pt x="96" y="73"/>
                  </a:cubicBezTo>
                  <a:cubicBezTo>
                    <a:pt x="96" y="73"/>
                    <a:pt x="96" y="72"/>
                    <a:pt x="96" y="72"/>
                  </a:cubicBezTo>
                  <a:cubicBezTo>
                    <a:pt x="89" y="70"/>
                    <a:pt x="82" y="69"/>
                    <a:pt x="75" y="67"/>
                  </a:cubicBezTo>
                  <a:close/>
                  <a:moveTo>
                    <a:pt x="184" y="160"/>
                  </a:moveTo>
                  <a:cubicBezTo>
                    <a:pt x="183" y="160"/>
                    <a:pt x="182" y="160"/>
                    <a:pt x="181" y="161"/>
                  </a:cubicBezTo>
                  <a:cubicBezTo>
                    <a:pt x="181" y="161"/>
                    <a:pt x="181" y="161"/>
                    <a:pt x="181" y="161"/>
                  </a:cubicBezTo>
                  <a:cubicBezTo>
                    <a:pt x="180" y="162"/>
                    <a:pt x="179" y="161"/>
                    <a:pt x="178" y="161"/>
                  </a:cubicBezTo>
                  <a:cubicBezTo>
                    <a:pt x="177" y="161"/>
                    <a:pt x="176" y="161"/>
                    <a:pt x="176" y="161"/>
                  </a:cubicBezTo>
                  <a:cubicBezTo>
                    <a:pt x="172" y="160"/>
                    <a:pt x="169" y="160"/>
                    <a:pt x="166" y="159"/>
                  </a:cubicBezTo>
                  <a:cubicBezTo>
                    <a:pt x="165" y="158"/>
                    <a:pt x="164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7" y="160"/>
                    <a:pt x="170" y="161"/>
                    <a:pt x="174" y="162"/>
                  </a:cubicBezTo>
                  <a:cubicBezTo>
                    <a:pt x="177" y="162"/>
                    <a:pt x="179" y="162"/>
                    <a:pt x="182" y="162"/>
                  </a:cubicBezTo>
                  <a:cubicBezTo>
                    <a:pt x="183" y="161"/>
                    <a:pt x="184" y="161"/>
                    <a:pt x="184" y="160"/>
                  </a:cubicBezTo>
                  <a:close/>
                  <a:moveTo>
                    <a:pt x="135" y="154"/>
                  </a:moveTo>
                  <a:cubicBezTo>
                    <a:pt x="134" y="154"/>
                    <a:pt x="134" y="154"/>
                    <a:pt x="134" y="154"/>
                  </a:cubicBezTo>
                  <a:cubicBezTo>
                    <a:pt x="133" y="154"/>
                    <a:pt x="132" y="155"/>
                    <a:pt x="131" y="155"/>
                  </a:cubicBezTo>
                  <a:cubicBezTo>
                    <a:pt x="130" y="155"/>
                    <a:pt x="129" y="156"/>
                    <a:pt x="128" y="157"/>
                  </a:cubicBezTo>
                  <a:cubicBezTo>
                    <a:pt x="128" y="157"/>
                    <a:pt x="127" y="158"/>
                    <a:pt x="127" y="158"/>
                  </a:cubicBezTo>
                  <a:cubicBezTo>
                    <a:pt x="127" y="159"/>
                    <a:pt x="127" y="159"/>
                    <a:pt x="126" y="159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8" y="159"/>
                    <a:pt x="129" y="159"/>
                    <a:pt x="131" y="158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132" y="157"/>
                    <a:pt x="134" y="155"/>
                    <a:pt x="135" y="154"/>
                  </a:cubicBezTo>
                  <a:close/>
                  <a:moveTo>
                    <a:pt x="68" y="28"/>
                  </a:moveTo>
                  <a:cubicBezTo>
                    <a:pt x="69" y="30"/>
                    <a:pt x="68" y="30"/>
                    <a:pt x="67" y="31"/>
                  </a:cubicBezTo>
                  <a:cubicBezTo>
                    <a:pt x="66" y="32"/>
                    <a:pt x="65" y="33"/>
                    <a:pt x="65" y="34"/>
                  </a:cubicBezTo>
                  <a:cubicBezTo>
                    <a:pt x="64" y="34"/>
                    <a:pt x="64" y="35"/>
                    <a:pt x="63" y="35"/>
                  </a:cubicBezTo>
                  <a:cubicBezTo>
                    <a:pt x="64" y="35"/>
                    <a:pt x="65" y="35"/>
                    <a:pt x="65" y="35"/>
                  </a:cubicBezTo>
                  <a:cubicBezTo>
                    <a:pt x="67" y="33"/>
                    <a:pt x="70" y="31"/>
                    <a:pt x="72" y="30"/>
                  </a:cubicBezTo>
                  <a:cubicBezTo>
                    <a:pt x="73" y="29"/>
                    <a:pt x="73" y="28"/>
                    <a:pt x="73" y="27"/>
                  </a:cubicBezTo>
                  <a:cubicBezTo>
                    <a:pt x="72" y="27"/>
                    <a:pt x="70" y="28"/>
                    <a:pt x="68" y="28"/>
                  </a:cubicBezTo>
                  <a:close/>
                  <a:moveTo>
                    <a:pt x="11" y="151"/>
                  </a:moveTo>
                  <a:cubicBezTo>
                    <a:pt x="11" y="153"/>
                    <a:pt x="12" y="153"/>
                    <a:pt x="13" y="154"/>
                  </a:cubicBezTo>
                  <a:cubicBezTo>
                    <a:pt x="17" y="156"/>
                    <a:pt x="21" y="156"/>
                    <a:pt x="25" y="156"/>
                  </a:cubicBezTo>
                  <a:cubicBezTo>
                    <a:pt x="28" y="156"/>
                    <a:pt x="32" y="156"/>
                    <a:pt x="35" y="154"/>
                  </a:cubicBezTo>
                  <a:cubicBezTo>
                    <a:pt x="35" y="154"/>
                    <a:pt x="36" y="154"/>
                    <a:pt x="36" y="154"/>
                  </a:cubicBezTo>
                  <a:cubicBezTo>
                    <a:pt x="35" y="154"/>
                    <a:pt x="33" y="154"/>
                    <a:pt x="32" y="155"/>
                  </a:cubicBezTo>
                  <a:cubicBezTo>
                    <a:pt x="30" y="155"/>
                    <a:pt x="28" y="155"/>
                    <a:pt x="26" y="155"/>
                  </a:cubicBezTo>
                  <a:cubicBezTo>
                    <a:pt x="21" y="156"/>
                    <a:pt x="16" y="155"/>
                    <a:pt x="11" y="151"/>
                  </a:cubicBezTo>
                  <a:cubicBezTo>
                    <a:pt x="11" y="151"/>
                    <a:pt x="11" y="151"/>
                    <a:pt x="11" y="151"/>
                  </a:cubicBezTo>
                  <a:close/>
                  <a:moveTo>
                    <a:pt x="24" y="120"/>
                  </a:moveTo>
                  <a:cubicBezTo>
                    <a:pt x="24" y="120"/>
                    <a:pt x="24" y="120"/>
                    <a:pt x="24" y="120"/>
                  </a:cubicBezTo>
                  <a:cubicBezTo>
                    <a:pt x="24" y="120"/>
                    <a:pt x="24" y="120"/>
                    <a:pt x="23" y="121"/>
                  </a:cubicBezTo>
                  <a:cubicBezTo>
                    <a:pt x="22" y="121"/>
                    <a:pt x="22" y="122"/>
                    <a:pt x="21" y="122"/>
                  </a:cubicBezTo>
                  <a:cubicBezTo>
                    <a:pt x="20" y="123"/>
                    <a:pt x="19" y="123"/>
                    <a:pt x="18" y="123"/>
                  </a:cubicBezTo>
                  <a:cubicBezTo>
                    <a:pt x="18" y="124"/>
                    <a:pt x="18" y="126"/>
                    <a:pt x="16" y="126"/>
                  </a:cubicBezTo>
                  <a:cubicBezTo>
                    <a:pt x="16" y="128"/>
                    <a:pt x="16" y="131"/>
                    <a:pt x="17" y="132"/>
                  </a:cubicBezTo>
                  <a:cubicBezTo>
                    <a:pt x="17" y="131"/>
                    <a:pt x="17" y="131"/>
                    <a:pt x="18" y="130"/>
                  </a:cubicBezTo>
                  <a:cubicBezTo>
                    <a:pt x="18" y="129"/>
                    <a:pt x="19" y="129"/>
                    <a:pt x="19" y="128"/>
                  </a:cubicBezTo>
                  <a:cubicBezTo>
                    <a:pt x="18" y="127"/>
                    <a:pt x="18" y="127"/>
                    <a:pt x="19" y="126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20" y="125"/>
                    <a:pt x="20" y="124"/>
                    <a:pt x="20" y="124"/>
                  </a:cubicBezTo>
                  <a:cubicBezTo>
                    <a:pt x="20" y="123"/>
                    <a:pt x="20" y="123"/>
                    <a:pt x="21" y="123"/>
                  </a:cubicBezTo>
                  <a:cubicBezTo>
                    <a:pt x="22" y="123"/>
                    <a:pt x="22" y="122"/>
                    <a:pt x="22" y="122"/>
                  </a:cubicBezTo>
                  <a:cubicBezTo>
                    <a:pt x="23" y="122"/>
                    <a:pt x="23" y="121"/>
                    <a:pt x="24" y="120"/>
                  </a:cubicBezTo>
                  <a:close/>
                  <a:moveTo>
                    <a:pt x="182" y="143"/>
                  </a:moveTo>
                  <a:cubicBezTo>
                    <a:pt x="184" y="147"/>
                    <a:pt x="187" y="151"/>
                    <a:pt x="188" y="155"/>
                  </a:cubicBezTo>
                  <a:cubicBezTo>
                    <a:pt x="189" y="154"/>
                    <a:pt x="189" y="153"/>
                    <a:pt x="189" y="152"/>
                  </a:cubicBezTo>
                  <a:cubicBezTo>
                    <a:pt x="188" y="151"/>
                    <a:pt x="188" y="150"/>
                    <a:pt x="187" y="149"/>
                  </a:cubicBezTo>
                  <a:cubicBezTo>
                    <a:pt x="186" y="147"/>
                    <a:pt x="184" y="145"/>
                    <a:pt x="182" y="143"/>
                  </a:cubicBezTo>
                  <a:close/>
                  <a:moveTo>
                    <a:pt x="97" y="200"/>
                  </a:moveTo>
                  <a:cubicBezTo>
                    <a:pt x="97" y="200"/>
                    <a:pt x="97" y="200"/>
                    <a:pt x="97" y="200"/>
                  </a:cubicBezTo>
                  <a:cubicBezTo>
                    <a:pt x="96" y="200"/>
                    <a:pt x="96" y="201"/>
                    <a:pt x="96" y="201"/>
                  </a:cubicBezTo>
                  <a:cubicBezTo>
                    <a:pt x="96" y="207"/>
                    <a:pt x="95" y="212"/>
                    <a:pt x="96" y="218"/>
                  </a:cubicBezTo>
                  <a:cubicBezTo>
                    <a:pt x="96" y="219"/>
                    <a:pt x="96" y="220"/>
                    <a:pt x="96" y="221"/>
                  </a:cubicBezTo>
                  <a:cubicBezTo>
                    <a:pt x="96" y="219"/>
                    <a:pt x="97" y="216"/>
                    <a:pt x="97" y="214"/>
                  </a:cubicBezTo>
                  <a:cubicBezTo>
                    <a:pt x="97" y="213"/>
                    <a:pt x="97" y="212"/>
                    <a:pt x="97" y="210"/>
                  </a:cubicBezTo>
                  <a:cubicBezTo>
                    <a:pt x="97" y="207"/>
                    <a:pt x="96" y="204"/>
                    <a:pt x="97" y="200"/>
                  </a:cubicBezTo>
                  <a:cubicBezTo>
                    <a:pt x="97" y="200"/>
                    <a:pt x="97" y="200"/>
                    <a:pt x="97" y="200"/>
                  </a:cubicBezTo>
                  <a:close/>
                  <a:moveTo>
                    <a:pt x="95" y="138"/>
                  </a:moveTo>
                  <a:cubicBezTo>
                    <a:pt x="97" y="138"/>
                    <a:pt x="103" y="133"/>
                    <a:pt x="104" y="132"/>
                  </a:cubicBezTo>
                  <a:cubicBezTo>
                    <a:pt x="103" y="132"/>
                    <a:pt x="102" y="132"/>
                    <a:pt x="101" y="132"/>
                  </a:cubicBezTo>
                  <a:cubicBezTo>
                    <a:pt x="101" y="132"/>
                    <a:pt x="100" y="132"/>
                    <a:pt x="100" y="132"/>
                  </a:cubicBezTo>
                  <a:cubicBezTo>
                    <a:pt x="99" y="134"/>
                    <a:pt x="97" y="136"/>
                    <a:pt x="95" y="138"/>
                  </a:cubicBezTo>
                  <a:close/>
                  <a:moveTo>
                    <a:pt x="104" y="22"/>
                  </a:moveTo>
                  <a:cubicBezTo>
                    <a:pt x="103" y="21"/>
                    <a:pt x="102" y="21"/>
                    <a:pt x="101" y="20"/>
                  </a:cubicBezTo>
                  <a:cubicBezTo>
                    <a:pt x="100" y="22"/>
                    <a:pt x="99" y="23"/>
                    <a:pt x="98" y="25"/>
                  </a:cubicBezTo>
                  <a:cubicBezTo>
                    <a:pt x="99" y="25"/>
                    <a:pt x="100" y="26"/>
                    <a:pt x="100" y="26"/>
                  </a:cubicBezTo>
                  <a:cubicBezTo>
                    <a:pt x="101" y="25"/>
                    <a:pt x="103" y="23"/>
                    <a:pt x="104" y="22"/>
                  </a:cubicBezTo>
                  <a:close/>
                  <a:moveTo>
                    <a:pt x="10" y="97"/>
                  </a:moveTo>
                  <a:cubicBezTo>
                    <a:pt x="10" y="97"/>
                    <a:pt x="10" y="96"/>
                    <a:pt x="10" y="96"/>
                  </a:cubicBezTo>
                  <a:cubicBezTo>
                    <a:pt x="12" y="88"/>
                    <a:pt x="15" y="80"/>
                    <a:pt x="18" y="73"/>
                  </a:cubicBezTo>
                  <a:cubicBezTo>
                    <a:pt x="18" y="72"/>
                    <a:pt x="18" y="72"/>
                    <a:pt x="17" y="71"/>
                  </a:cubicBezTo>
                  <a:cubicBezTo>
                    <a:pt x="14" y="80"/>
                    <a:pt x="12" y="88"/>
                    <a:pt x="10" y="97"/>
                  </a:cubicBezTo>
                  <a:close/>
                  <a:moveTo>
                    <a:pt x="104" y="163"/>
                  </a:moveTo>
                  <a:cubicBezTo>
                    <a:pt x="108" y="161"/>
                    <a:pt x="111" y="160"/>
                    <a:pt x="115" y="158"/>
                  </a:cubicBezTo>
                  <a:cubicBezTo>
                    <a:pt x="114" y="158"/>
                    <a:pt x="114" y="158"/>
                    <a:pt x="114" y="158"/>
                  </a:cubicBezTo>
                  <a:cubicBezTo>
                    <a:pt x="114" y="158"/>
                    <a:pt x="113" y="159"/>
                    <a:pt x="113" y="159"/>
                  </a:cubicBezTo>
                  <a:cubicBezTo>
                    <a:pt x="110" y="159"/>
                    <a:pt x="108" y="160"/>
                    <a:pt x="105" y="159"/>
                  </a:cubicBezTo>
                  <a:cubicBezTo>
                    <a:pt x="105" y="160"/>
                    <a:pt x="104" y="162"/>
                    <a:pt x="104" y="163"/>
                  </a:cubicBezTo>
                  <a:close/>
                  <a:moveTo>
                    <a:pt x="74" y="16"/>
                  </a:move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76" y="17"/>
                    <a:pt x="77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80" y="15"/>
                    <a:pt x="81" y="14"/>
                    <a:pt x="82" y="13"/>
                  </a:cubicBezTo>
                  <a:cubicBezTo>
                    <a:pt x="83" y="13"/>
                    <a:pt x="83" y="13"/>
                    <a:pt x="83" y="12"/>
                  </a:cubicBezTo>
                  <a:cubicBezTo>
                    <a:pt x="80" y="13"/>
                    <a:pt x="78" y="14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lose/>
                  <a:moveTo>
                    <a:pt x="19" y="112"/>
                  </a:moveTo>
                  <a:cubicBezTo>
                    <a:pt x="19" y="112"/>
                    <a:pt x="19" y="112"/>
                    <a:pt x="19" y="113"/>
                  </a:cubicBezTo>
                  <a:cubicBezTo>
                    <a:pt x="21" y="111"/>
                    <a:pt x="22" y="110"/>
                    <a:pt x="23" y="109"/>
                  </a:cubicBezTo>
                  <a:cubicBezTo>
                    <a:pt x="24" y="108"/>
                    <a:pt x="24" y="107"/>
                    <a:pt x="25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7"/>
                    <a:pt x="23" y="107"/>
                    <a:pt x="23" y="107"/>
                  </a:cubicBezTo>
                  <a:cubicBezTo>
                    <a:pt x="22" y="107"/>
                    <a:pt x="21" y="108"/>
                    <a:pt x="20" y="108"/>
                  </a:cubicBezTo>
                  <a:cubicBezTo>
                    <a:pt x="20" y="108"/>
                    <a:pt x="20" y="109"/>
                    <a:pt x="20" y="109"/>
                  </a:cubicBezTo>
                  <a:cubicBezTo>
                    <a:pt x="19" y="110"/>
                    <a:pt x="19" y="111"/>
                    <a:pt x="19" y="112"/>
                  </a:cubicBezTo>
                  <a:close/>
                  <a:moveTo>
                    <a:pt x="27" y="68"/>
                  </a:moveTo>
                  <a:cubicBezTo>
                    <a:pt x="26" y="68"/>
                    <a:pt x="25" y="68"/>
                    <a:pt x="25" y="66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4" y="68"/>
                    <a:pt x="24" y="69"/>
                  </a:cubicBezTo>
                  <a:cubicBezTo>
                    <a:pt x="24" y="70"/>
                    <a:pt x="23" y="71"/>
                    <a:pt x="23" y="73"/>
                  </a:cubicBezTo>
                  <a:cubicBezTo>
                    <a:pt x="24" y="73"/>
                    <a:pt x="25" y="73"/>
                    <a:pt x="25" y="73"/>
                  </a:cubicBezTo>
                  <a:cubicBezTo>
                    <a:pt x="26" y="72"/>
                    <a:pt x="26" y="70"/>
                    <a:pt x="27" y="68"/>
                  </a:cubicBezTo>
                  <a:close/>
                  <a:moveTo>
                    <a:pt x="93" y="57"/>
                  </a:moveTo>
                  <a:cubicBezTo>
                    <a:pt x="92" y="58"/>
                    <a:pt x="90" y="59"/>
                    <a:pt x="89" y="59"/>
                  </a:cubicBezTo>
                  <a:cubicBezTo>
                    <a:pt x="88" y="60"/>
                    <a:pt x="88" y="61"/>
                    <a:pt x="87" y="61"/>
                  </a:cubicBezTo>
                  <a:cubicBezTo>
                    <a:pt x="89" y="62"/>
                    <a:pt x="90" y="62"/>
                    <a:pt x="92" y="62"/>
                  </a:cubicBezTo>
                  <a:cubicBezTo>
                    <a:pt x="92" y="60"/>
                    <a:pt x="93" y="59"/>
                    <a:pt x="93" y="57"/>
                  </a:cubicBezTo>
                  <a:close/>
                  <a:moveTo>
                    <a:pt x="122" y="182"/>
                  </a:moveTo>
                  <a:cubicBezTo>
                    <a:pt x="122" y="182"/>
                    <a:pt x="122" y="182"/>
                    <a:pt x="122" y="182"/>
                  </a:cubicBezTo>
                  <a:cubicBezTo>
                    <a:pt x="123" y="182"/>
                    <a:pt x="123" y="181"/>
                    <a:pt x="124" y="181"/>
                  </a:cubicBezTo>
                  <a:cubicBezTo>
                    <a:pt x="125" y="179"/>
                    <a:pt x="125" y="177"/>
                    <a:pt x="126" y="175"/>
                  </a:cubicBezTo>
                  <a:cubicBezTo>
                    <a:pt x="125" y="175"/>
                    <a:pt x="125" y="175"/>
                    <a:pt x="124" y="175"/>
                  </a:cubicBezTo>
                  <a:cubicBezTo>
                    <a:pt x="124" y="175"/>
                    <a:pt x="124" y="176"/>
                    <a:pt x="124" y="176"/>
                  </a:cubicBezTo>
                  <a:cubicBezTo>
                    <a:pt x="123" y="178"/>
                    <a:pt x="122" y="180"/>
                    <a:pt x="122" y="182"/>
                  </a:cubicBezTo>
                  <a:close/>
                  <a:moveTo>
                    <a:pt x="113" y="149"/>
                  </a:moveTo>
                  <a:cubicBezTo>
                    <a:pt x="113" y="149"/>
                    <a:pt x="113" y="150"/>
                    <a:pt x="113" y="150"/>
                  </a:cubicBezTo>
                  <a:cubicBezTo>
                    <a:pt x="114" y="150"/>
                    <a:pt x="116" y="150"/>
                    <a:pt x="117" y="150"/>
                  </a:cubicBezTo>
                  <a:cubicBezTo>
                    <a:pt x="118" y="150"/>
                    <a:pt x="120" y="149"/>
                    <a:pt x="121" y="149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18" y="148"/>
                    <a:pt x="116" y="148"/>
                    <a:pt x="113" y="147"/>
                  </a:cubicBezTo>
                  <a:cubicBezTo>
                    <a:pt x="113" y="148"/>
                    <a:pt x="113" y="148"/>
                    <a:pt x="113" y="149"/>
                  </a:cubicBezTo>
                  <a:close/>
                  <a:moveTo>
                    <a:pt x="44" y="50"/>
                  </a:moveTo>
                  <a:cubicBezTo>
                    <a:pt x="43" y="51"/>
                    <a:pt x="42" y="53"/>
                    <a:pt x="41" y="54"/>
                  </a:cubicBezTo>
                  <a:cubicBezTo>
                    <a:pt x="42" y="54"/>
                    <a:pt x="43" y="55"/>
                    <a:pt x="43" y="56"/>
                  </a:cubicBezTo>
                  <a:cubicBezTo>
                    <a:pt x="44" y="55"/>
                    <a:pt x="44" y="55"/>
                    <a:pt x="44" y="54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2"/>
                    <a:pt x="45" y="51"/>
                    <a:pt x="46" y="51"/>
                  </a:cubicBezTo>
                  <a:cubicBezTo>
                    <a:pt x="45" y="50"/>
                    <a:pt x="45" y="50"/>
                    <a:pt x="44" y="50"/>
                  </a:cubicBezTo>
                  <a:close/>
                  <a:moveTo>
                    <a:pt x="91" y="132"/>
                  </a:moveTo>
                  <a:cubicBezTo>
                    <a:pt x="91" y="132"/>
                    <a:pt x="91" y="132"/>
                    <a:pt x="91" y="132"/>
                  </a:cubicBezTo>
                  <a:cubicBezTo>
                    <a:pt x="90" y="132"/>
                    <a:pt x="89" y="132"/>
                    <a:pt x="89" y="132"/>
                  </a:cubicBezTo>
                  <a:cubicBezTo>
                    <a:pt x="88" y="132"/>
                    <a:pt x="88" y="132"/>
                    <a:pt x="87" y="132"/>
                  </a:cubicBezTo>
                  <a:cubicBezTo>
                    <a:pt x="86" y="134"/>
                    <a:pt x="85" y="135"/>
                    <a:pt x="83" y="137"/>
                  </a:cubicBezTo>
                  <a:cubicBezTo>
                    <a:pt x="83" y="137"/>
                    <a:pt x="83" y="137"/>
                    <a:pt x="83" y="138"/>
                  </a:cubicBezTo>
                  <a:cubicBezTo>
                    <a:pt x="86" y="136"/>
                    <a:pt x="88" y="134"/>
                    <a:pt x="91" y="132"/>
                  </a:cubicBezTo>
                  <a:close/>
                  <a:moveTo>
                    <a:pt x="62" y="51"/>
                  </a:moveTo>
                  <a:cubicBezTo>
                    <a:pt x="64" y="51"/>
                    <a:pt x="66" y="50"/>
                    <a:pt x="67" y="50"/>
                  </a:cubicBezTo>
                  <a:cubicBezTo>
                    <a:pt x="68" y="50"/>
                    <a:pt x="69" y="49"/>
                    <a:pt x="69" y="48"/>
                  </a:cubicBezTo>
                  <a:cubicBezTo>
                    <a:pt x="69" y="48"/>
                    <a:pt x="69" y="48"/>
                    <a:pt x="68" y="47"/>
                  </a:cubicBezTo>
                  <a:cubicBezTo>
                    <a:pt x="67" y="47"/>
                    <a:pt x="67" y="48"/>
                    <a:pt x="66" y="48"/>
                  </a:cubicBezTo>
                  <a:cubicBezTo>
                    <a:pt x="64" y="48"/>
                    <a:pt x="63" y="50"/>
                    <a:pt x="62" y="51"/>
                  </a:cubicBezTo>
                  <a:close/>
                  <a:moveTo>
                    <a:pt x="12" y="111"/>
                  </a:move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1" y="114"/>
                    <a:pt x="10" y="116"/>
                    <a:pt x="10" y="119"/>
                  </a:cubicBezTo>
                  <a:cubicBezTo>
                    <a:pt x="10" y="121"/>
                    <a:pt x="9" y="123"/>
                    <a:pt x="10" y="126"/>
                  </a:cubicBezTo>
                  <a:cubicBezTo>
                    <a:pt x="10" y="126"/>
                    <a:pt x="10" y="127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1" y="122"/>
                    <a:pt x="11" y="116"/>
                    <a:pt x="12" y="111"/>
                  </a:cubicBezTo>
                  <a:close/>
                  <a:moveTo>
                    <a:pt x="27" y="57"/>
                  </a:moveTo>
                  <a:cubicBezTo>
                    <a:pt x="27" y="57"/>
                    <a:pt x="27" y="57"/>
                    <a:pt x="27" y="57"/>
                  </a:cubicBezTo>
                  <a:cubicBezTo>
                    <a:pt x="28" y="56"/>
                    <a:pt x="29" y="54"/>
                    <a:pt x="30" y="53"/>
                  </a:cubicBezTo>
                  <a:cubicBezTo>
                    <a:pt x="31" y="53"/>
                    <a:pt x="31" y="52"/>
                    <a:pt x="31" y="52"/>
                  </a:cubicBezTo>
                  <a:cubicBezTo>
                    <a:pt x="31" y="52"/>
                    <a:pt x="31" y="51"/>
                    <a:pt x="31" y="51"/>
                  </a:cubicBezTo>
                  <a:cubicBezTo>
                    <a:pt x="32" y="50"/>
                    <a:pt x="33" y="49"/>
                    <a:pt x="33" y="48"/>
                  </a:cubicBezTo>
                  <a:cubicBezTo>
                    <a:pt x="35" y="46"/>
                    <a:pt x="36" y="44"/>
                    <a:pt x="37" y="42"/>
                  </a:cubicBezTo>
                  <a:cubicBezTo>
                    <a:pt x="33" y="47"/>
                    <a:pt x="30" y="52"/>
                    <a:pt x="27" y="57"/>
                  </a:cubicBezTo>
                  <a:close/>
                  <a:moveTo>
                    <a:pt x="86" y="43"/>
                  </a:moveTo>
                  <a:cubicBezTo>
                    <a:pt x="84" y="44"/>
                    <a:pt x="83" y="44"/>
                    <a:pt x="82" y="45"/>
                  </a:cubicBezTo>
                  <a:cubicBezTo>
                    <a:pt x="81" y="46"/>
                    <a:pt x="81" y="46"/>
                    <a:pt x="80" y="47"/>
                  </a:cubicBezTo>
                  <a:cubicBezTo>
                    <a:pt x="81" y="47"/>
                    <a:pt x="82" y="47"/>
                    <a:pt x="82" y="47"/>
                  </a:cubicBezTo>
                  <a:cubicBezTo>
                    <a:pt x="84" y="47"/>
                    <a:pt x="84" y="46"/>
                    <a:pt x="85" y="45"/>
                  </a:cubicBezTo>
                  <a:cubicBezTo>
                    <a:pt x="85" y="45"/>
                    <a:pt x="85" y="45"/>
                    <a:pt x="85" y="45"/>
                  </a:cubicBezTo>
                  <a:cubicBezTo>
                    <a:pt x="85" y="44"/>
                    <a:pt x="85" y="44"/>
                    <a:pt x="86" y="43"/>
                  </a:cubicBezTo>
                  <a:close/>
                  <a:moveTo>
                    <a:pt x="82" y="53"/>
                  </a:moveTo>
                  <a:cubicBezTo>
                    <a:pt x="81" y="55"/>
                    <a:pt x="81" y="56"/>
                    <a:pt x="80" y="57"/>
                  </a:cubicBezTo>
                  <a:cubicBezTo>
                    <a:pt x="81" y="57"/>
                    <a:pt x="82" y="58"/>
                    <a:pt x="84" y="58"/>
                  </a:cubicBezTo>
                  <a:cubicBezTo>
                    <a:pt x="84" y="57"/>
                    <a:pt x="84" y="56"/>
                    <a:pt x="84" y="55"/>
                  </a:cubicBezTo>
                  <a:cubicBezTo>
                    <a:pt x="84" y="55"/>
                    <a:pt x="83" y="54"/>
                    <a:pt x="82" y="53"/>
                  </a:cubicBezTo>
                  <a:close/>
                  <a:moveTo>
                    <a:pt x="59" y="29"/>
                  </a:moveTo>
                  <a:cubicBezTo>
                    <a:pt x="61" y="29"/>
                    <a:pt x="65" y="26"/>
                    <a:pt x="66" y="23"/>
                  </a:cubicBezTo>
                  <a:cubicBezTo>
                    <a:pt x="66" y="23"/>
                    <a:pt x="65" y="23"/>
                    <a:pt x="65" y="24"/>
                  </a:cubicBezTo>
                  <a:cubicBezTo>
                    <a:pt x="64" y="24"/>
                    <a:pt x="64" y="24"/>
                    <a:pt x="63" y="25"/>
                  </a:cubicBezTo>
                  <a:cubicBezTo>
                    <a:pt x="61" y="26"/>
                    <a:pt x="60" y="28"/>
                    <a:pt x="59" y="29"/>
                  </a:cubicBezTo>
                  <a:close/>
                  <a:moveTo>
                    <a:pt x="106" y="173"/>
                  </a:moveTo>
                  <a:cubicBezTo>
                    <a:pt x="105" y="174"/>
                    <a:pt x="105" y="175"/>
                    <a:pt x="104" y="176"/>
                  </a:cubicBezTo>
                  <a:cubicBezTo>
                    <a:pt x="104" y="176"/>
                    <a:pt x="104" y="176"/>
                    <a:pt x="104" y="176"/>
                  </a:cubicBezTo>
                  <a:cubicBezTo>
                    <a:pt x="106" y="175"/>
                    <a:pt x="109" y="174"/>
                    <a:pt x="111" y="174"/>
                  </a:cubicBezTo>
                  <a:cubicBezTo>
                    <a:pt x="111" y="173"/>
                    <a:pt x="111" y="172"/>
                    <a:pt x="111" y="172"/>
                  </a:cubicBezTo>
                  <a:cubicBezTo>
                    <a:pt x="110" y="172"/>
                    <a:pt x="109" y="172"/>
                    <a:pt x="108" y="172"/>
                  </a:cubicBezTo>
                  <a:cubicBezTo>
                    <a:pt x="108" y="173"/>
                    <a:pt x="108" y="174"/>
                    <a:pt x="107" y="174"/>
                  </a:cubicBezTo>
                  <a:cubicBezTo>
                    <a:pt x="107" y="174"/>
                    <a:pt x="106" y="174"/>
                    <a:pt x="106" y="173"/>
                  </a:cubicBezTo>
                  <a:close/>
                  <a:moveTo>
                    <a:pt x="7" y="111"/>
                  </a:moveTo>
                  <a:cubicBezTo>
                    <a:pt x="6" y="116"/>
                    <a:pt x="6" y="120"/>
                    <a:pt x="7" y="125"/>
                  </a:cubicBezTo>
                  <a:cubicBezTo>
                    <a:pt x="7" y="125"/>
                    <a:pt x="7" y="125"/>
                    <a:pt x="7" y="124"/>
                  </a:cubicBezTo>
                  <a:cubicBezTo>
                    <a:pt x="7" y="123"/>
                    <a:pt x="7" y="122"/>
                    <a:pt x="7" y="121"/>
                  </a:cubicBezTo>
                  <a:cubicBezTo>
                    <a:pt x="8" y="119"/>
                    <a:pt x="8" y="116"/>
                    <a:pt x="8" y="114"/>
                  </a:cubicBezTo>
                  <a:cubicBezTo>
                    <a:pt x="8" y="113"/>
                    <a:pt x="8" y="112"/>
                    <a:pt x="8" y="112"/>
                  </a:cubicBezTo>
                  <a:cubicBezTo>
                    <a:pt x="8" y="111"/>
                    <a:pt x="8" y="111"/>
                    <a:pt x="7" y="111"/>
                  </a:cubicBezTo>
                  <a:close/>
                  <a:moveTo>
                    <a:pt x="82" y="50"/>
                  </a:moveTo>
                  <a:cubicBezTo>
                    <a:pt x="81" y="50"/>
                    <a:pt x="81" y="50"/>
                    <a:pt x="80" y="50"/>
                  </a:cubicBezTo>
                  <a:cubicBezTo>
                    <a:pt x="80" y="50"/>
                    <a:pt x="79" y="50"/>
                    <a:pt x="79" y="51"/>
                  </a:cubicBezTo>
                  <a:cubicBezTo>
                    <a:pt x="79" y="52"/>
                    <a:pt x="78" y="54"/>
                    <a:pt x="77" y="56"/>
                  </a:cubicBezTo>
                  <a:cubicBezTo>
                    <a:pt x="77" y="56"/>
                    <a:pt x="77" y="57"/>
                    <a:pt x="77" y="57"/>
                  </a:cubicBezTo>
                  <a:cubicBezTo>
                    <a:pt x="77" y="57"/>
                    <a:pt x="78" y="57"/>
                    <a:pt x="78" y="57"/>
                  </a:cubicBezTo>
                  <a:cubicBezTo>
                    <a:pt x="79" y="55"/>
                    <a:pt x="80" y="53"/>
                    <a:pt x="81" y="51"/>
                  </a:cubicBezTo>
                  <a:cubicBezTo>
                    <a:pt x="82" y="51"/>
                    <a:pt x="82" y="50"/>
                    <a:pt x="82" y="50"/>
                  </a:cubicBezTo>
                  <a:close/>
                  <a:moveTo>
                    <a:pt x="109" y="127"/>
                  </a:moveTo>
                  <a:cubicBezTo>
                    <a:pt x="110" y="127"/>
                    <a:pt x="110" y="126"/>
                    <a:pt x="110" y="126"/>
                  </a:cubicBezTo>
                  <a:cubicBezTo>
                    <a:pt x="110" y="125"/>
                    <a:pt x="110" y="125"/>
                    <a:pt x="110" y="125"/>
                  </a:cubicBezTo>
                  <a:cubicBezTo>
                    <a:pt x="109" y="124"/>
                    <a:pt x="108" y="124"/>
                    <a:pt x="107" y="123"/>
                  </a:cubicBezTo>
                  <a:cubicBezTo>
                    <a:pt x="106" y="124"/>
                    <a:pt x="106" y="125"/>
                    <a:pt x="105" y="125"/>
                  </a:cubicBezTo>
                  <a:cubicBezTo>
                    <a:pt x="107" y="126"/>
                    <a:pt x="108" y="126"/>
                    <a:pt x="109" y="127"/>
                  </a:cubicBezTo>
                  <a:close/>
                  <a:moveTo>
                    <a:pt x="103" y="68"/>
                  </a:moveTo>
                  <a:cubicBezTo>
                    <a:pt x="104" y="67"/>
                    <a:pt x="106" y="62"/>
                    <a:pt x="106" y="61"/>
                  </a:cubicBezTo>
                  <a:cubicBezTo>
                    <a:pt x="106" y="61"/>
                    <a:pt x="105" y="62"/>
                    <a:pt x="105" y="62"/>
                  </a:cubicBezTo>
                  <a:cubicBezTo>
                    <a:pt x="104" y="63"/>
                    <a:pt x="104" y="64"/>
                    <a:pt x="103" y="65"/>
                  </a:cubicBezTo>
                  <a:cubicBezTo>
                    <a:pt x="102" y="66"/>
                    <a:pt x="101" y="66"/>
                    <a:pt x="101" y="67"/>
                  </a:cubicBezTo>
                  <a:cubicBezTo>
                    <a:pt x="102" y="68"/>
                    <a:pt x="102" y="68"/>
                    <a:pt x="103" y="68"/>
                  </a:cubicBezTo>
                  <a:close/>
                  <a:moveTo>
                    <a:pt x="111" y="12"/>
                  </a:moveTo>
                  <a:cubicBezTo>
                    <a:pt x="112" y="15"/>
                    <a:pt x="114" y="18"/>
                    <a:pt x="115" y="21"/>
                  </a:cubicBezTo>
                  <a:cubicBezTo>
                    <a:pt x="116" y="18"/>
                    <a:pt x="114" y="14"/>
                    <a:pt x="111" y="12"/>
                  </a:cubicBezTo>
                  <a:close/>
                  <a:moveTo>
                    <a:pt x="88" y="125"/>
                  </a:moveTo>
                  <a:cubicBezTo>
                    <a:pt x="87" y="124"/>
                    <a:pt x="87" y="124"/>
                    <a:pt x="86" y="124"/>
                  </a:cubicBezTo>
                  <a:cubicBezTo>
                    <a:pt x="85" y="125"/>
                    <a:pt x="84" y="127"/>
                    <a:pt x="82" y="128"/>
                  </a:cubicBezTo>
                  <a:cubicBezTo>
                    <a:pt x="83" y="128"/>
                    <a:pt x="84" y="128"/>
                    <a:pt x="84" y="128"/>
                  </a:cubicBezTo>
                  <a:cubicBezTo>
                    <a:pt x="84" y="128"/>
                    <a:pt x="85" y="128"/>
                    <a:pt x="85" y="128"/>
                  </a:cubicBezTo>
                  <a:cubicBezTo>
                    <a:pt x="86" y="127"/>
                    <a:pt x="87" y="126"/>
                    <a:pt x="88" y="125"/>
                  </a:cubicBezTo>
                  <a:close/>
                  <a:moveTo>
                    <a:pt x="55" y="125"/>
                  </a:moveTo>
                  <a:cubicBezTo>
                    <a:pt x="54" y="123"/>
                    <a:pt x="54" y="121"/>
                    <a:pt x="53" y="119"/>
                  </a:cubicBezTo>
                  <a:cubicBezTo>
                    <a:pt x="53" y="119"/>
                    <a:pt x="53" y="119"/>
                    <a:pt x="53" y="119"/>
                  </a:cubicBezTo>
                  <a:cubicBezTo>
                    <a:pt x="53" y="121"/>
                    <a:pt x="52" y="123"/>
                    <a:pt x="52" y="125"/>
                  </a:cubicBezTo>
                  <a:cubicBezTo>
                    <a:pt x="53" y="125"/>
                    <a:pt x="54" y="125"/>
                    <a:pt x="55" y="125"/>
                  </a:cubicBezTo>
                  <a:close/>
                  <a:moveTo>
                    <a:pt x="7" y="142"/>
                  </a:moveTo>
                  <a:cubicBezTo>
                    <a:pt x="7" y="142"/>
                    <a:pt x="7" y="142"/>
                    <a:pt x="7" y="142"/>
                  </a:cubicBezTo>
                  <a:cubicBezTo>
                    <a:pt x="8" y="145"/>
                    <a:pt x="13" y="151"/>
                    <a:pt x="16" y="152"/>
                  </a:cubicBezTo>
                  <a:cubicBezTo>
                    <a:pt x="16" y="152"/>
                    <a:pt x="16" y="152"/>
                    <a:pt x="16" y="151"/>
                  </a:cubicBezTo>
                  <a:cubicBezTo>
                    <a:pt x="15" y="151"/>
                    <a:pt x="14" y="150"/>
                    <a:pt x="13" y="149"/>
                  </a:cubicBezTo>
                  <a:cubicBezTo>
                    <a:pt x="11" y="147"/>
                    <a:pt x="9" y="145"/>
                    <a:pt x="8" y="143"/>
                  </a:cubicBezTo>
                  <a:cubicBezTo>
                    <a:pt x="8" y="142"/>
                    <a:pt x="7" y="142"/>
                    <a:pt x="7" y="142"/>
                  </a:cubicBezTo>
                  <a:close/>
                  <a:moveTo>
                    <a:pt x="111" y="166"/>
                  </a:moveTo>
                  <a:cubicBezTo>
                    <a:pt x="109" y="166"/>
                    <a:pt x="106" y="167"/>
                    <a:pt x="104" y="166"/>
                  </a:cubicBezTo>
                  <a:cubicBezTo>
                    <a:pt x="104" y="167"/>
                    <a:pt x="104" y="168"/>
                    <a:pt x="104" y="169"/>
                  </a:cubicBezTo>
                  <a:cubicBezTo>
                    <a:pt x="106" y="168"/>
                    <a:pt x="109" y="167"/>
                    <a:pt x="111" y="166"/>
                  </a:cubicBezTo>
                  <a:close/>
                  <a:moveTo>
                    <a:pt x="61" y="61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4" y="62"/>
                    <a:pt x="66" y="63"/>
                    <a:pt x="68" y="63"/>
                  </a:cubicBezTo>
                  <a:cubicBezTo>
                    <a:pt x="70" y="63"/>
                    <a:pt x="72" y="64"/>
                    <a:pt x="73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3" y="64"/>
                    <a:pt x="72" y="63"/>
                    <a:pt x="72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0" y="62"/>
                    <a:pt x="70" y="62"/>
                    <a:pt x="69" y="62"/>
                  </a:cubicBezTo>
                  <a:cubicBezTo>
                    <a:pt x="66" y="62"/>
                    <a:pt x="64" y="61"/>
                    <a:pt x="61" y="61"/>
                  </a:cubicBezTo>
                  <a:close/>
                  <a:moveTo>
                    <a:pt x="24" y="85"/>
                  </a:moveTo>
                  <a:cubicBezTo>
                    <a:pt x="24" y="86"/>
                    <a:pt x="25" y="86"/>
                    <a:pt x="25" y="86"/>
                  </a:cubicBezTo>
                  <a:cubicBezTo>
                    <a:pt x="27" y="85"/>
                    <a:pt x="29" y="84"/>
                    <a:pt x="31" y="83"/>
                  </a:cubicBezTo>
                  <a:cubicBezTo>
                    <a:pt x="30" y="82"/>
                    <a:pt x="30" y="82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7" y="84"/>
                    <a:pt x="27" y="84"/>
                    <a:pt x="26" y="84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5" y="84"/>
                    <a:pt x="25" y="85"/>
                    <a:pt x="24" y="85"/>
                  </a:cubicBezTo>
                  <a:close/>
                  <a:moveTo>
                    <a:pt x="65" y="127"/>
                  </a:moveTo>
                  <a:cubicBezTo>
                    <a:pt x="64" y="127"/>
                    <a:pt x="63" y="128"/>
                    <a:pt x="62" y="130"/>
                  </a:cubicBezTo>
                  <a:cubicBezTo>
                    <a:pt x="60" y="131"/>
                    <a:pt x="59" y="133"/>
                    <a:pt x="58" y="134"/>
                  </a:cubicBezTo>
                  <a:cubicBezTo>
                    <a:pt x="58" y="135"/>
                    <a:pt x="57" y="135"/>
                    <a:pt x="57" y="135"/>
                  </a:cubicBezTo>
                  <a:cubicBezTo>
                    <a:pt x="60" y="133"/>
                    <a:pt x="63" y="130"/>
                    <a:pt x="65" y="127"/>
                  </a:cubicBezTo>
                  <a:close/>
                  <a:moveTo>
                    <a:pt x="105" y="24"/>
                  </a:moveTo>
                  <a:cubicBezTo>
                    <a:pt x="105" y="24"/>
                    <a:pt x="105" y="24"/>
                    <a:pt x="104" y="24"/>
                  </a:cubicBezTo>
                  <a:cubicBezTo>
                    <a:pt x="103" y="26"/>
                    <a:pt x="102" y="27"/>
                    <a:pt x="101" y="28"/>
                  </a:cubicBezTo>
                  <a:cubicBezTo>
                    <a:pt x="101" y="28"/>
                    <a:pt x="101" y="29"/>
                    <a:pt x="101" y="29"/>
                  </a:cubicBezTo>
                  <a:cubicBezTo>
                    <a:pt x="101" y="30"/>
                    <a:pt x="101" y="31"/>
                    <a:pt x="102" y="32"/>
                  </a:cubicBezTo>
                  <a:cubicBezTo>
                    <a:pt x="102" y="32"/>
                    <a:pt x="102" y="32"/>
                    <a:pt x="102" y="32"/>
                  </a:cubicBezTo>
                  <a:cubicBezTo>
                    <a:pt x="103" y="29"/>
                    <a:pt x="104" y="27"/>
                    <a:pt x="105" y="24"/>
                  </a:cubicBezTo>
                  <a:close/>
                  <a:moveTo>
                    <a:pt x="59" y="117"/>
                  </a:moveTo>
                  <a:cubicBezTo>
                    <a:pt x="58" y="117"/>
                    <a:pt x="58" y="117"/>
                    <a:pt x="58" y="117"/>
                  </a:cubicBezTo>
                  <a:cubicBezTo>
                    <a:pt x="58" y="119"/>
                    <a:pt x="58" y="121"/>
                    <a:pt x="58" y="123"/>
                  </a:cubicBezTo>
                  <a:cubicBezTo>
                    <a:pt x="59" y="123"/>
                    <a:pt x="59" y="123"/>
                    <a:pt x="59" y="122"/>
                  </a:cubicBezTo>
                  <a:cubicBezTo>
                    <a:pt x="59" y="122"/>
                    <a:pt x="60" y="121"/>
                    <a:pt x="60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0" y="119"/>
                    <a:pt x="59" y="118"/>
                    <a:pt x="59" y="117"/>
                  </a:cubicBezTo>
                  <a:close/>
                  <a:moveTo>
                    <a:pt x="91" y="68"/>
                  </a:moveTo>
                  <a:cubicBezTo>
                    <a:pt x="90" y="68"/>
                    <a:pt x="90" y="68"/>
                    <a:pt x="89" y="68"/>
                  </a:cubicBezTo>
                  <a:cubicBezTo>
                    <a:pt x="88" y="67"/>
                    <a:pt x="87" y="67"/>
                    <a:pt x="85" y="66"/>
                  </a:cubicBezTo>
                  <a:cubicBezTo>
                    <a:pt x="83" y="65"/>
                    <a:pt x="81" y="65"/>
                    <a:pt x="79" y="65"/>
                  </a:cubicBezTo>
                  <a:cubicBezTo>
                    <a:pt x="83" y="67"/>
                    <a:pt x="87" y="67"/>
                    <a:pt x="91" y="68"/>
                  </a:cubicBezTo>
                  <a:close/>
                  <a:moveTo>
                    <a:pt x="98" y="42"/>
                  </a:moveTo>
                  <a:cubicBezTo>
                    <a:pt x="98" y="41"/>
                    <a:pt x="99" y="40"/>
                    <a:pt x="99" y="38"/>
                  </a:cubicBezTo>
                  <a:cubicBezTo>
                    <a:pt x="99" y="38"/>
                    <a:pt x="99" y="38"/>
                    <a:pt x="99" y="37"/>
                  </a:cubicBezTo>
                  <a:cubicBezTo>
                    <a:pt x="97" y="38"/>
                    <a:pt x="96" y="40"/>
                    <a:pt x="96" y="42"/>
                  </a:cubicBezTo>
                  <a:cubicBezTo>
                    <a:pt x="96" y="42"/>
                    <a:pt x="97" y="42"/>
                    <a:pt x="98" y="42"/>
                  </a:cubicBezTo>
                  <a:close/>
                  <a:moveTo>
                    <a:pt x="114" y="36"/>
                  </a:moveTo>
                  <a:cubicBezTo>
                    <a:pt x="113" y="40"/>
                    <a:pt x="112" y="43"/>
                    <a:pt x="110" y="47"/>
                  </a:cubicBezTo>
                  <a:cubicBezTo>
                    <a:pt x="110" y="47"/>
                    <a:pt x="110" y="48"/>
                    <a:pt x="111" y="49"/>
                  </a:cubicBezTo>
                  <a:cubicBezTo>
                    <a:pt x="112" y="45"/>
                    <a:pt x="113" y="40"/>
                    <a:pt x="114" y="36"/>
                  </a:cubicBezTo>
                  <a:close/>
                  <a:moveTo>
                    <a:pt x="42" y="64"/>
                  </a:moveTo>
                  <a:cubicBezTo>
                    <a:pt x="46" y="63"/>
                    <a:pt x="50" y="63"/>
                    <a:pt x="54" y="62"/>
                  </a:cubicBezTo>
                  <a:cubicBezTo>
                    <a:pt x="50" y="62"/>
                    <a:pt x="46" y="61"/>
                    <a:pt x="42" y="64"/>
                  </a:cubicBezTo>
                  <a:close/>
                  <a:moveTo>
                    <a:pt x="58" y="40"/>
                  </a:moveTo>
                  <a:cubicBezTo>
                    <a:pt x="58" y="39"/>
                    <a:pt x="58" y="39"/>
                    <a:pt x="58" y="39"/>
                  </a:cubicBezTo>
                  <a:cubicBezTo>
                    <a:pt x="57" y="40"/>
                    <a:pt x="56" y="41"/>
                    <a:pt x="55" y="42"/>
                  </a:cubicBezTo>
                  <a:cubicBezTo>
                    <a:pt x="54" y="43"/>
                    <a:pt x="54" y="44"/>
                    <a:pt x="53" y="45"/>
                  </a:cubicBezTo>
                  <a:cubicBezTo>
                    <a:pt x="52" y="46"/>
                    <a:pt x="51" y="47"/>
                    <a:pt x="50" y="48"/>
                  </a:cubicBezTo>
                  <a:cubicBezTo>
                    <a:pt x="51" y="48"/>
                    <a:pt x="51" y="48"/>
                    <a:pt x="52" y="47"/>
                  </a:cubicBezTo>
                  <a:cubicBezTo>
                    <a:pt x="53" y="46"/>
                    <a:pt x="54" y="45"/>
                    <a:pt x="55" y="43"/>
                  </a:cubicBezTo>
                  <a:cubicBezTo>
                    <a:pt x="57" y="42"/>
                    <a:pt x="57" y="41"/>
                    <a:pt x="58" y="40"/>
                  </a:cubicBezTo>
                  <a:close/>
                  <a:moveTo>
                    <a:pt x="50" y="124"/>
                  </a:moveTo>
                  <a:cubicBezTo>
                    <a:pt x="50" y="122"/>
                    <a:pt x="49" y="121"/>
                    <a:pt x="49" y="120"/>
                  </a:cubicBezTo>
                  <a:cubicBezTo>
                    <a:pt x="49" y="120"/>
                    <a:pt x="48" y="121"/>
                    <a:pt x="48" y="121"/>
                  </a:cubicBezTo>
                  <a:cubicBezTo>
                    <a:pt x="47" y="121"/>
                    <a:pt x="47" y="121"/>
                    <a:pt x="47" y="122"/>
                  </a:cubicBezTo>
                  <a:cubicBezTo>
                    <a:pt x="47" y="122"/>
                    <a:pt x="47" y="123"/>
                    <a:pt x="47" y="124"/>
                  </a:cubicBezTo>
                  <a:cubicBezTo>
                    <a:pt x="48" y="124"/>
                    <a:pt x="49" y="123"/>
                    <a:pt x="50" y="124"/>
                  </a:cubicBezTo>
                  <a:close/>
                  <a:moveTo>
                    <a:pt x="152" y="120"/>
                  </a:moveTo>
                  <a:cubicBezTo>
                    <a:pt x="153" y="119"/>
                    <a:pt x="154" y="114"/>
                    <a:pt x="153" y="112"/>
                  </a:cubicBezTo>
                  <a:cubicBezTo>
                    <a:pt x="153" y="112"/>
                    <a:pt x="153" y="112"/>
                    <a:pt x="152" y="112"/>
                  </a:cubicBezTo>
                  <a:cubicBezTo>
                    <a:pt x="152" y="115"/>
                    <a:pt x="152" y="117"/>
                    <a:pt x="152" y="120"/>
                  </a:cubicBezTo>
                  <a:close/>
                  <a:moveTo>
                    <a:pt x="113" y="11"/>
                  </a:moveTo>
                  <a:cubicBezTo>
                    <a:pt x="113" y="11"/>
                    <a:pt x="113" y="11"/>
                    <a:pt x="113" y="11"/>
                  </a:cubicBezTo>
                  <a:cubicBezTo>
                    <a:pt x="110" y="7"/>
                    <a:pt x="107" y="5"/>
                    <a:pt x="102" y="4"/>
                  </a:cubicBezTo>
                  <a:cubicBezTo>
                    <a:pt x="104" y="5"/>
                    <a:pt x="105" y="6"/>
                    <a:pt x="107" y="7"/>
                  </a:cubicBezTo>
                  <a:cubicBezTo>
                    <a:pt x="108" y="8"/>
                    <a:pt x="110" y="8"/>
                    <a:pt x="111" y="9"/>
                  </a:cubicBezTo>
                  <a:cubicBezTo>
                    <a:pt x="112" y="10"/>
                    <a:pt x="112" y="10"/>
                    <a:pt x="113" y="11"/>
                  </a:cubicBezTo>
                  <a:close/>
                  <a:moveTo>
                    <a:pt x="24" y="150"/>
                  </a:moveTo>
                  <a:cubicBezTo>
                    <a:pt x="23" y="150"/>
                    <a:pt x="22" y="149"/>
                    <a:pt x="21" y="148"/>
                  </a:cubicBezTo>
                  <a:cubicBezTo>
                    <a:pt x="21" y="148"/>
                    <a:pt x="21" y="148"/>
                    <a:pt x="21" y="148"/>
                  </a:cubicBezTo>
                  <a:cubicBezTo>
                    <a:pt x="20" y="148"/>
                    <a:pt x="20" y="148"/>
                    <a:pt x="19" y="149"/>
                  </a:cubicBezTo>
                  <a:cubicBezTo>
                    <a:pt x="20" y="150"/>
                    <a:pt x="21" y="150"/>
                    <a:pt x="23" y="151"/>
                  </a:cubicBezTo>
                  <a:cubicBezTo>
                    <a:pt x="24" y="151"/>
                    <a:pt x="24" y="151"/>
                    <a:pt x="24" y="150"/>
                  </a:cubicBezTo>
                  <a:close/>
                  <a:moveTo>
                    <a:pt x="92" y="25"/>
                  </a:moveTo>
                  <a:cubicBezTo>
                    <a:pt x="92" y="25"/>
                    <a:pt x="92" y="25"/>
                    <a:pt x="92" y="25"/>
                  </a:cubicBezTo>
                  <a:cubicBezTo>
                    <a:pt x="94" y="23"/>
                    <a:pt x="96" y="21"/>
                    <a:pt x="98" y="18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95" y="19"/>
                    <a:pt x="92" y="24"/>
                    <a:pt x="92" y="25"/>
                  </a:cubicBezTo>
                  <a:close/>
                  <a:moveTo>
                    <a:pt x="17" y="92"/>
                  </a:moveTo>
                  <a:cubicBezTo>
                    <a:pt x="16" y="94"/>
                    <a:pt x="15" y="95"/>
                    <a:pt x="15" y="97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6" y="96"/>
                    <a:pt x="17" y="94"/>
                    <a:pt x="19" y="93"/>
                  </a:cubicBezTo>
                  <a:cubicBezTo>
                    <a:pt x="19" y="93"/>
                    <a:pt x="19" y="93"/>
                    <a:pt x="19" y="92"/>
                  </a:cubicBezTo>
                  <a:cubicBezTo>
                    <a:pt x="18" y="93"/>
                    <a:pt x="17" y="93"/>
                    <a:pt x="17" y="92"/>
                  </a:cubicBezTo>
                  <a:close/>
                  <a:moveTo>
                    <a:pt x="73" y="138"/>
                  </a:moveTo>
                  <a:cubicBezTo>
                    <a:pt x="74" y="138"/>
                    <a:pt x="74" y="138"/>
                    <a:pt x="74" y="138"/>
                  </a:cubicBezTo>
                  <a:cubicBezTo>
                    <a:pt x="76" y="136"/>
                    <a:pt x="78" y="134"/>
                    <a:pt x="81" y="132"/>
                  </a:cubicBezTo>
                  <a:cubicBezTo>
                    <a:pt x="80" y="132"/>
                    <a:pt x="79" y="131"/>
                    <a:pt x="79" y="132"/>
                  </a:cubicBezTo>
                  <a:cubicBezTo>
                    <a:pt x="77" y="134"/>
                    <a:pt x="75" y="136"/>
                    <a:pt x="73" y="138"/>
                  </a:cubicBezTo>
                  <a:close/>
                  <a:moveTo>
                    <a:pt x="66" y="117"/>
                  </a:moveTo>
                  <a:cubicBezTo>
                    <a:pt x="66" y="116"/>
                    <a:pt x="64" y="115"/>
                    <a:pt x="63" y="115"/>
                  </a:cubicBezTo>
                  <a:cubicBezTo>
                    <a:pt x="63" y="116"/>
                    <a:pt x="64" y="118"/>
                    <a:pt x="64" y="119"/>
                  </a:cubicBezTo>
                  <a:cubicBezTo>
                    <a:pt x="65" y="118"/>
                    <a:pt x="65" y="117"/>
                    <a:pt x="66" y="117"/>
                  </a:cubicBezTo>
                  <a:close/>
                  <a:moveTo>
                    <a:pt x="84" y="17"/>
                  </a:moveTo>
                  <a:cubicBezTo>
                    <a:pt x="84" y="17"/>
                    <a:pt x="84" y="17"/>
                    <a:pt x="84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6" y="15"/>
                    <a:pt x="88" y="14"/>
                    <a:pt x="90" y="12"/>
                  </a:cubicBezTo>
                  <a:cubicBezTo>
                    <a:pt x="89" y="12"/>
                    <a:pt x="88" y="11"/>
                    <a:pt x="88" y="12"/>
                  </a:cubicBezTo>
                  <a:cubicBezTo>
                    <a:pt x="87" y="14"/>
                    <a:pt x="85" y="15"/>
                    <a:pt x="84" y="17"/>
                  </a:cubicBezTo>
                  <a:close/>
                  <a:moveTo>
                    <a:pt x="125" y="163"/>
                  </a:moveTo>
                  <a:cubicBezTo>
                    <a:pt x="125" y="163"/>
                    <a:pt x="125" y="163"/>
                    <a:pt x="125" y="163"/>
                  </a:cubicBezTo>
                  <a:cubicBezTo>
                    <a:pt x="124" y="163"/>
                    <a:pt x="124" y="163"/>
                    <a:pt x="124" y="164"/>
                  </a:cubicBezTo>
                  <a:cubicBezTo>
                    <a:pt x="123" y="165"/>
                    <a:pt x="123" y="166"/>
                    <a:pt x="122" y="168"/>
                  </a:cubicBezTo>
                  <a:cubicBezTo>
                    <a:pt x="122" y="168"/>
                    <a:pt x="123" y="168"/>
                    <a:pt x="123" y="168"/>
                  </a:cubicBezTo>
                  <a:cubicBezTo>
                    <a:pt x="124" y="168"/>
                    <a:pt x="124" y="167"/>
                    <a:pt x="124" y="167"/>
                  </a:cubicBezTo>
                  <a:cubicBezTo>
                    <a:pt x="124" y="166"/>
                    <a:pt x="125" y="164"/>
                    <a:pt x="125" y="163"/>
                  </a:cubicBezTo>
                  <a:close/>
                  <a:moveTo>
                    <a:pt x="108" y="183"/>
                  </a:moveTo>
                  <a:cubicBezTo>
                    <a:pt x="108" y="183"/>
                    <a:pt x="108" y="183"/>
                    <a:pt x="108" y="182"/>
                  </a:cubicBezTo>
                  <a:cubicBezTo>
                    <a:pt x="107" y="183"/>
                    <a:pt x="106" y="184"/>
                    <a:pt x="105" y="184"/>
                  </a:cubicBezTo>
                  <a:cubicBezTo>
                    <a:pt x="104" y="184"/>
                    <a:pt x="104" y="185"/>
                    <a:pt x="104" y="185"/>
                  </a:cubicBezTo>
                  <a:cubicBezTo>
                    <a:pt x="105" y="185"/>
                    <a:pt x="105" y="185"/>
                    <a:pt x="106" y="185"/>
                  </a:cubicBezTo>
                  <a:cubicBezTo>
                    <a:pt x="107" y="185"/>
                    <a:pt x="107" y="185"/>
                    <a:pt x="108" y="185"/>
                  </a:cubicBezTo>
                  <a:cubicBezTo>
                    <a:pt x="108" y="184"/>
                    <a:pt x="108" y="183"/>
                    <a:pt x="108" y="183"/>
                  </a:cubicBezTo>
                  <a:close/>
                  <a:moveTo>
                    <a:pt x="67" y="58"/>
                  </a:moveTo>
                  <a:cubicBezTo>
                    <a:pt x="62" y="58"/>
                    <a:pt x="57" y="58"/>
                    <a:pt x="56" y="59"/>
                  </a:cubicBezTo>
                  <a:cubicBezTo>
                    <a:pt x="57" y="59"/>
                    <a:pt x="59" y="59"/>
                    <a:pt x="60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2" y="59"/>
                    <a:pt x="62" y="58"/>
                    <a:pt x="63" y="58"/>
                  </a:cubicBezTo>
                  <a:cubicBezTo>
                    <a:pt x="64" y="59"/>
                    <a:pt x="65" y="58"/>
                    <a:pt x="67" y="58"/>
                  </a:cubicBezTo>
                  <a:close/>
                  <a:moveTo>
                    <a:pt x="123" y="184"/>
                  </a:moveTo>
                  <a:cubicBezTo>
                    <a:pt x="122" y="184"/>
                    <a:pt x="122" y="184"/>
                    <a:pt x="121" y="185"/>
                  </a:cubicBezTo>
                  <a:cubicBezTo>
                    <a:pt x="121" y="186"/>
                    <a:pt x="121" y="187"/>
                    <a:pt x="121" y="188"/>
                  </a:cubicBezTo>
                  <a:cubicBezTo>
                    <a:pt x="122" y="187"/>
                    <a:pt x="122" y="187"/>
                    <a:pt x="122" y="187"/>
                  </a:cubicBezTo>
                  <a:cubicBezTo>
                    <a:pt x="123" y="187"/>
                    <a:pt x="123" y="187"/>
                    <a:pt x="123" y="187"/>
                  </a:cubicBezTo>
                  <a:cubicBezTo>
                    <a:pt x="123" y="186"/>
                    <a:pt x="123" y="185"/>
                    <a:pt x="123" y="184"/>
                  </a:cubicBezTo>
                  <a:close/>
                  <a:moveTo>
                    <a:pt x="103" y="190"/>
                  </a:moveTo>
                  <a:cubicBezTo>
                    <a:pt x="104" y="189"/>
                    <a:pt x="106" y="189"/>
                    <a:pt x="107" y="188"/>
                  </a:cubicBezTo>
                  <a:cubicBezTo>
                    <a:pt x="107" y="188"/>
                    <a:pt x="107" y="188"/>
                    <a:pt x="107" y="187"/>
                  </a:cubicBezTo>
                  <a:cubicBezTo>
                    <a:pt x="106" y="187"/>
                    <a:pt x="105" y="188"/>
                    <a:pt x="103" y="188"/>
                  </a:cubicBezTo>
                  <a:cubicBezTo>
                    <a:pt x="103" y="188"/>
                    <a:pt x="103" y="189"/>
                    <a:pt x="103" y="190"/>
                  </a:cubicBezTo>
                  <a:close/>
                  <a:moveTo>
                    <a:pt x="17" y="100"/>
                  </a:moveTo>
                  <a:cubicBezTo>
                    <a:pt x="17" y="101"/>
                    <a:pt x="17" y="103"/>
                    <a:pt x="17" y="103"/>
                  </a:cubicBezTo>
                  <a:cubicBezTo>
                    <a:pt x="18" y="103"/>
                    <a:pt x="18" y="103"/>
                    <a:pt x="18" y="102"/>
                  </a:cubicBezTo>
                  <a:cubicBezTo>
                    <a:pt x="19" y="101"/>
                    <a:pt x="19" y="100"/>
                    <a:pt x="19" y="99"/>
                  </a:cubicBezTo>
                  <a:cubicBezTo>
                    <a:pt x="18" y="99"/>
                    <a:pt x="18" y="99"/>
                    <a:pt x="17" y="100"/>
                  </a:cubicBezTo>
                  <a:close/>
                  <a:moveTo>
                    <a:pt x="125" y="173"/>
                  </a:moveTo>
                  <a:cubicBezTo>
                    <a:pt x="126" y="172"/>
                    <a:pt x="127" y="172"/>
                    <a:pt x="127" y="172"/>
                  </a:cubicBezTo>
                  <a:cubicBezTo>
                    <a:pt x="127" y="172"/>
                    <a:pt x="128" y="172"/>
                    <a:pt x="128" y="172"/>
                  </a:cubicBezTo>
                  <a:cubicBezTo>
                    <a:pt x="128" y="171"/>
                    <a:pt x="128" y="170"/>
                    <a:pt x="129" y="170"/>
                  </a:cubicBezTo>
                  <a:cubicBezTo>
                    <a:pt x="127" y="170"/>
                    <a:pt x="126" y="170"/>
                    <a:pt x="125" y="173"/>
                  </a:cubicBezTo>
                  <a:close/>
                  <a:moveTo>
                    <a:pt x="97" y="27"/>
                  </a:moveTo>
                  <a:cubicBezTo>
                    <a:pt x="97" y="28"/>
                    <a:pt x="96" y="29"/>
                    <a:pt x="96" y="30"/>
                  </a:cubicBezTo>
                  <a:cubicBezTo>
                    <a:pt x="96" y="30"/>
                    <a:pt x="96" y="30"/>
                    <a:pt x="97" y="31"/>
                  </a:cubicBezTo>
                  <a:cubicBezTo>
                    <a:pt x="97" y="30"/>
                    <a:pt x="98" y="29"/>
                    <a:pt x="98" y="29"/>
                  </a:cubicBezTo>
                  <a:cubicBezTo>
                    <a:pt x="99" y="28"/>
                    <a:pt x="99" y="28"/>
                    <a:pt x="98" y="27"/>
                  </a:cubicBezTo>
                  <a:cubicBezTo>
                    <a:pt x="98" y="27"/>
                    <a:pt x="98" y="27"/>
                    <a:pt x="97" y="27"/>
                  </a:cubicBezTo>
                  <a:close/>
                  <a:moveTo>
                    <a:pt x="40" y="139"/>
                  </a:moveTo>
                  <a:cubicBezTo>
                    <a:pt x="41" y="139"/>
                    <a:pt x="41" y="140"/>
                    <a:pt x="41" y="141"/>
                  </a:cubicBezTo>
                  <a:cubicBezTo>
                    <a:pt x="42" y="140"/>
                    <a:pt x="43" y="139"/>
                    <a:pt x="44" y="138"/>
                  </a:cubicBezTo>
                  <a:cubicBezTo>
                    <a:pt x="43" y="138"/>
                    <a:pt x="43" y="138"/>
                    <a:pt x="42" y="137"/>
                  </a:cubicBezTo>
                  <a:cubicBezTo>
                    <a:pt x="42" y="138"/>
                    <a:pt x="41" y="138"/>
                    <a:pt x="40" y="139"/>
                  </a:cubicBezTo>
                  <a:close/>
                  <a:moveTo>
                    <a:pt x="95" y="39"/>
                  </a:moveTo>
                  <a:cubicBezTo>
                    <a:pt x="96" y="37"/>
                    <a:pt x="96" y="37"/>
                    <a:pt x="97" y="36"/>
                  </a:cubicBezTo>
                  <a:cubicBezTo>
                    <a:pt x="97" y="35"/>
                    <a:pt x="97" y="35"/>
                    <a:pt x="96" y="34"/>
                  </a:cubicBezTo>
                  <a:cubicBezTo>
                    <a:pt x="96" y="35"/>
                    <a:pt x="96" y="35"/>
                    <a:pt x="95" y="36"/>
                  </a:cubicBezTo>
                  <a:cubicBezTo>
                    <a:pt x="94" y="37"/>
                    <a:pt x="94" y="38"/>
                    <a:pt x="95" y="39"/>
                  </a:cubicBezTo>
                  <a:close/>
                  <a:moveTo>
                    <a:pt x="37" y="127"/>
                  </a:moveTo>
                  <a:cubicBezTo>
                    <a:pt x="36" y="128"/>
                    <a:pt x="36" y="128"/>
                    <a:pt x="36" y="129"/>
                  </a:cubicBezTo>
                  <a:cubicBezTo>
                    <a:pt x="35" y="130"/>
                    <a:pt x="35" y="131"/>
                    <a:pt x="35" y="132"/>
                  </a:cubicBezTo>
                  <a:cubicBezTo>
                    <a:pt x="36" y="132"/>
                    <a:pt x="36" y="131"/>
                    <a:pt x="37" y="131"/>
                  </a:cubicBezTo>
                  <a:cubicBezTo>
                    <a:pt x="37" y="131"/>
                    <a:pt x="37" y="130"/>
                    <a:pt x="37" y="130"/>
                  </a:cubicBezTo>
                  <a:cubicBezTo>
                    <a:pt x="37" y="129"/>
                    <a:pt x="37" y="128"/>
                    <a:pt x="37" y="127"/>
                  </a:cubicBezTo>
                  <a:close/>
                  <a:moveTo>
                    <a:pt x="23" y="116"/>
                  </a:moveTo>
                  <a:cubicBezTo>
                    <a:pt x="23" y="116"/>
                    <a:pt x="23" y="116"/>
                    <a:pt x="23" y="116"/>
                  </a:cubicBezTo>
                  <a:cubicBezTo>
                    <a:pt x="22" y="116"/>
                    <a:pt x="20" y="117"/>
                    <a:pt x="19" y="118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8" y="119"/>
                    <a:pt x="18" y="119"/>
                    <a:pt x="18" y="120"/>
                  </a:cubicBezTo>
                  <a:cubicBezTo>
                    <a:pt x="20" y="118"/>
                    <a:pt x="22" y="117"/>
                    <a:pt x="23" y="116"/>
                  </a:cubicBezTo>
                  <a:close/>
                  <a:moveTo>
                    <a:pt x="42" y="106"/>
                  </a:moveTo>
                  <a:cubicBezTo>
                    <a:pt x="42" y="106"/>
                    <a:pt x="42" y="106"/>
                    <a:pt x="42" y="106"/>
                  </a:cubicBezTo>
                  <a:cubicBezTo>
                    <a:pt x="42" y="105"/>
                    <a:pt x="42" y="104"/>
                    <a:pt x="42" y="103"/>
                  </a:cubicBezTo>
                  <a:cubicBezTo>
                    <a:pt x="42" y="101"/>
                    <a:pt x="42" y="100"/>
                    <a:pt x="41" y="100"/>
                  </a:cubicBezTo>
                  <a:cubicBezTo>
                    <a:pt x="41" y="102"/>
                    <a:pt x="41" y="104"/>
                    <a:pt x="42" y="106"/>
                  </a:cubicBezTo>
                  <a:close/>
                  <a:moveTo>
                    <a:pt x="107" y="153"/>
                  </a:moveTo>
                  <a:cubicBezTo>
                    <a:pt x="107" y="154"/>
                    <a:pt x="106" y="155"/>
                    <a:pt x="106" y="156"/>
                  </a:cubicBezTo>
                  <a:cubicBezTo>
                    <a:pt x="108" y="155"/>
                    <a:pt x="109" y="154"/>
                    <a:pt x="111" y="153"/>
                  </a:cubicBezTo>
                  <a:cubicBezTo>
                    <a:pt x="111" y="153"/>
                    <a:pt x="111" y="153"/>
                    <a:pt x="111" y="153"/>
                  </a:cubicBezTo>
                  <a:cubicBezTo>
                    <a:pt x="111" y="153"/>
                    <a:pt x="111" y="153"/>
                    <a:pt x="111" y="153"/>
                  </a:cubicBezTo>
                  <a:cubicBezTo>
                    <a:pt x="110" y="153"/>
                    <a:pt x="109" y="153"/>
                    <a:pt x="107" y="153"/>
                  </a:cubicBezTo>
                  <a:close/>
                  <a:moveTo>
                    <a:pt x="68" y="17"/>
                  </a:moveTo>
                  <a:cubicBezTo>
                    <a:pt x="68" y="16"/>
                    <a:pt x="68" y="16"/>
                    <a:pt x="67" y="16"/>
                  </a:cubicBezTo>
                  <a:cubicBezTo>
                    <a:pt x="66" y="17"/>
                    <a:pt x="65" y="19"/>
                    <a:pt x="65" y="20"/>
                  </a:cubicBezTo>
                  <a:cubicBezTo>
                    <a:pt x="66" y="19"/>
                    <a:pt x="67" y="18"/>
                    <a:pt x="68" y="17"/>
                  </a:cubicBezTo>
                  <a:close/>
                  <a:moveTo>
                    <a:pt x="151" y="148"/>
                  </a:moveTo>
                  <a:cubicBezTo>
                    <a:pt x="152" y="145"/>
                    <a:pt x="152" y="145"/>
                    <a:pt x="152" y="145"/>
                  </a:cubicBezTo>
                  <a:cubicBezTo>
                    <a:pt x="151" y="145"/>
                    <a:pt x="150" y="146"/>
                    <a:pt x="149" y="146"/>
                  </a:cubicBezTo>
                  <a:cubicBezTo>
                    <a:pt x="149" y="147"/>
                    <a:pt x="150" y="147"/>
                    <a:pt x="151" y="148"/>
                  </a:cubicBezTo>
                  <a:close/>
                  <a:moveTo>
                    <a:pt x="73" y="12"/>
                  </a:moveTo>
                  <a:cubicBezTo>
                    <a:pt x="73" y="12"/>
                    <a:pt x="73" y="12"/>
                    <a:pt x="73" y="12"/>
                  </a:cubicBezTo>
                  <a:cubicBezTo>
                    <a:pt x="72" y="13"/>
                    <a:pt x="70" y="13"/>
                    <a:pt x="69" y="14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71" y="14"/>
                    <a:pt x="72" y="13"/>
                    <a:pt x="73" y="12"/>
                  </a:cubicBezTo>
                  <a:close/>
                  <a:moveTo>
                    <a:pt x="108" y="122"/>
                  </a:moveTo>
                  <a:cubicBezTo>
                    <a:pt x="109" y="122"/>
                    <a:pt x="110" y="123"/>
                    <a:pt x="111" y="123"/>
                  </a:cubicBezTo>
                  <a:cubicBezTo>
                    <a:pt x="112" y="123"/>
                    <a:pt x="112" y="123"/>
                    <a:pt x="113" y="123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1" y="122"/>
                    <a:pt x="110" y="122"/>
                    <a:pt x="109" y="121"/>
                  </a:cubicBezTo>
                  <a:cubicBezTo>
                    <a:pt x="108" y="121"/>
                    <a:pt x="108" y="121"/>
                    <a:pt x="108" y="122"/>
                  </a:cubicBezTo>
                  <a:close/>
                  <a:moveTo>
                    <a:pt x="105" y="73"/>
                  </a:moveTo>
                  <a:cubicBezTo>
                    <a:pt x="106" y="71"/>
                    <a:pt x="106" y="70"/>
                    <a:pt x="107" y="68"/>
                  </a:cubicBezTo>
                  <a:cubicBezTo>
                    <a:pt x="107" y="67"/>
                    <a:pt x="107" y="67"/>
                    <a:pt x="107" y="66"/>
                  </a:cubicBezTo>
                  <a:cubicBezTo>
                    <a:pt x="107" y="67"/>
                    <a:pt x="106" y="68"/>
                    <a:pt x="106" y="69"/>
                  </a:cubicBezTo>
                  <a:cubicBezTo>
                    <a:pt x="106" y="69"/>
                    <a:pt x="106" y="70"/>
                    <a:pt x="105" y="70"/>
                  </a:cubicBezTo>
                  <a:cubicBezTo>
                    <a:pt x="105" y="71"/>
                    <a:pt x="104" y="72"/>
                    <a:pt x="105" y="73"/>
                  </a:cubicBezTo>
                  <a:close/>
                  <a:moveTo>
                    <a:pt x="85" y="22"/>
                  </a:moveTo>
                  <a:cubicBezTo>
                    <a:pt x="84" y="22"/>
                    <a:pt x="83" y="22"/>
                    <a:pt x="82" y="23"/>
                  </a:cubicBezTo>
                  <a:cubicBezTo>
                    <a:pt x="81" y="23"/>
                    <a:pt x="81" y="23"/>
                    <a:pt x="81" y="24"/>
                  </a:cubicBezTo>
                  <a:cubicBezTo>
                    <a:pt x="83" y="24"/>
                    <a:pt x="84" y="24"/>
                    <a:pt x="85" y="22"/>
                  </a:cubicBezTo>
                  <a:close/>
                  <a:moveTo>
                    <a:pt x="86" y="58"/>
                  </a:moveTo>
                  <a:cubicBezTo>
                    <a:pt x="87" y="58"/>
                    <a:pt x="88" y="57"/>
                    <a:pt x="88" y="56"/>
                  </a:cubicBezTo>
                  <a:cubicBezTo>
                    <a:pt x="88" y="56"/>
                    <a:pt x="87" y="56"/>
                    <a:pt x="86" y="56"/>
                  </a:cubicBezTo>
                  <a:cubicBezTo>
                    <a:pt x="86" y="57"/>
                    <a:pt x="86" y="57"/>
                    <a:pt x="86" y="58"/>
                  </a:cubicBezTo>
                  <a:close/>
                  <a:moveTo>
                    <a:pt x="105" y="20"/>
                  </a:moveTo>
                  <a:cubicBezTo>
                    <a:pt x="105" y="20"/>
                    <a:pt x="105" y="20"/>
                    <a:pt x="105" y="19"/>
                  </a:cubicBezTo>
                  <a:cubicBezTo>
                    <a:pt x="105" y="18"/>
                    <a:pt x="105" y="17"/>
                    <a:pt x="103" y="17"/>
                  </a:cubicBezTo>
                  <a:cubicBezTo>
                    <a:pt x="103" y="17"/>
                    <a:pt x="102" y="18"/>
                    <a:pt x="102" y="18"/>
                  </a:cubicBezTo>
                  <a:cubicBezTo>
                    <a:pt x="103" y="19"/>
                    <a:pt x="104" y="19"/>
                    <a:pt x="105" y="20"/>
                  </a:cubicBezTo>
                  <a:close/>
                  <a:moveTo>
                    <a:pt x="55" y="116"/>
                  </a:moveTo>
                  <a:cubicBezTo>
                    <a:pt x="55" y="117"/>
                    <a:pt x="56" y="119"/>
                    <a:pt x="56" y="120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56" y="119"/>
                    <a:pt x="56" y="117"/>
                    <a:pt x="56" y="115"/>
                  </a:cubicBezTo>
                  <a:cubicBezTo>
                    <a:pt x="56" y="116"/>
                    <a:pt x="55" y="116"/>
                    <a:pt x="55" y="116"/>
                  </a:cubicBezTo>
                  <a:close/>
                  <a:moveTo>
                    <a:pt x="85" y="53"/>
                  </a:moveTo>
                  <a:cubicBezTo>
                    <a:pt x="85" y="52"/>
                    <a:pt x="85" y="50"/>
                    <a:pt x="86" y="49"/>
                  </a:cubicBezTo>
                  <a:cubicBezTo>
                    <a:pt x="86" y="49"/>
                    <a:pt x="86" y="49"/>
                    <a:pt x="86" y="49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85" y="50"/>
                    <a:pt x="84" y="50"/>
                    <a:pt x="84" y="50"/>
                  </a:cubicBezTo>
                  <a:cubicBezTo>
                    <a:pt x="83" y="52"/>
                    <a:pt x="84" y="52"/>
                    <a:pt x="85" y="53"/>
                  </a:cubicBezTo>
                  <a:close/>
                  <a:moveTo>
                    <a:pt x="59" y="112"/>
                  </a:moveTo>
                  <a:cubicBezTo>
                    <a:pt x="58" y="113"/>
                    <a:pt x="58" y="114"/>
                    <a:pt x="59" y="114"/>
                  </a:cubicBezTo>
                  <a:cubicBezTo>
                    <a:pt x="59" y="115"/>
                    <a:pt x="60" y="116"/>
                    <a:pt x="61" y="117"/>
                  </a:cubicBezTo>
                  <a:cubicBezTo>
                    <a:pt x="60" y="115"/>
                    <a:pt x="60" y="113"/>
                    <a:pt x="59" y="112"/>
                  </a:cubicBezTo>
                  <a:close/>
                  <a:moveTo>
                    <a:pt x="95" y="128"/>
                  </a:moveTo>
                  <a:cubicBezTo>
                    <a:pt x="94" y="128"/>
                    <a:pt x="93" y="127"/>
                    <a:pt x="92" y="127"/>
                  </a:cubicBezTo>
                  <a:cubicBezTo>
                    <a:pt x="92" y="127"/>
                    <a:pt x="91" y="128"/>
                    <a:pt x="91" y="128"/>
                  </a:cubicBezTo>
                  <a:cubicBezTo>
                    <a:pt x="92" y="129"/>
                    <a:pt x="93" y="129"/>
                    <a:pt x="94" y="129"/>
                  </a:cubicBezTo>
                  <a:cubicBezTo>
                    <a:pt x="94" y="129"/>
                    <a:pt x="95" y="128"/>
                    <a:pt x="95" y="128"/>
                  </a:cubicBezTo>
                  <a:close/>
                  <a:moveTo>
                    <a:pt x="125" y="225"/>
                  </a:moveTo>
                  <a:cubicBezTo>
                    <a:pt x="124" y="226"/>
                    <a:pt x="123" y="227"/>
                    <a:pt x="122" y="227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4" y="228"/>
                    <a:pt x="125" y="228"/>
                    <a:pt x="125" y="227"/>
                  </a:cubicBezTo>
                  <a:cubicBezTo>
                    <a:pt x="125" y="227"/>
                    <a:pt x="125" y="226"/>
                    <a:pt x="125" y="225"/>
                  </a:cubicBezTo>
                  <a:close/>
                  <a:moveTo>
                    <a:pt x="54" y="51"/>
                  </a:moveTo>
                  <a:cubicBezTo>
                    <a:pt x="53" y="51"/>
                    <a:pt x="53" y="50"/>
                    <a:pt x="52" y="50"/>
                  </a:cubicBezTo>
                  <a:cubicBezTo>
                    <a:pt x="51" y="51"/>
                    <a:pt x="51" y="52"/>
                    <a:pt x="50" y="52"/>
                  </a:cubicBezTo>
                  <a:cubicBezTo>
                    <a:pt x="51" y="52"/>
                    <a:pt x="53" y="52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99" y="35"/>
                  </a:moveTo>
                  <a:cubicBezTo>
                    <a:pt x="100" y="33"/>
                    <a:pt x="100" y="32"/>
                    <a:pt x="99" y="31"/>
                  </a:cubicBezTo>
                  <a:cubicBezTo>
                    <a:pt x="99" y="31"/>
                    <a:pt x="98" y="32"/>
                    <a:pt x="98" y="33"/>
                  </a:cubicBezTo>
                  <a:cubicBezTo>
                    <a:pt x="98" y="33"/>
                    <a:pt x="99" y="34"/>
                    <a:pt x="99" y="35"/>
                  </a:cubicBezTo>
                  <a:close/>
                  <a:moveTo>
                    <a:pt x="127" y="224"/>
                  </a:moveTo>
                  <a:cubicBezTo>
                    <a:pt x="127" y="224"/>
                    <a:pt x="127" y="225"/>
                    <a:pt x="127" y="226"/>
                  </a:cubicBezTo>
                  <a:cubicBezTo>
                    <a:pt x="128" y="226"/>
                    <a:pt x="129" y="225"/>
                    <a:pt x="129" y="225"/>
                  </a:cubicBezTo>
                  <a:cubicBezTo>
                    <a:pt x="129" y="224"/>
                    <a:pt x="129" y="224"/>
                    <a:pt x="128" y="223"/>
                  </a:cubicBezTo>
                  <a:cubicBezTo>
                    <a:pt x="128" y="223"/>
                    <a:pt x="127" y="223"/>
                    <a:pt x="127" y="224"/>
                  </a:cubicBezTo>
                  <a:close/>
                  <a:moveTo>
                    <a:pt x="121" y="194"/>
                  </a:moveTo>
                  <a:cubicBezTo>
                    <a:pt x="122" y="194"/>
                    <a:pt x="122" y="193"/>
                    <a:pt x="122" y="193"/>
                  </a:cubicBezTo>
                  <a:cubicBezTo>
                    <a:pt x="122" y="192"/>
                    <a:pt x="122" y="191"/>
                    <a:pt x="122" y="190"/>
                  </a:cubicBezTo>
                  <a:cubicBezTo>
                    <a:pt x="122" y="190"/>
                    <a:pt x="121" y="190"/>
                    <a:pt x="121" y="190"/>
                  </a:cubicBezTo>
                  <a:cubicBezTo>
                    <a:pt x="121" y="191"/>
                    <a:pt x="121" y="192"/>
                    <a:pt x="121" y="194"/>
                  </a:cubicBezTo>
                  <a:close/>
                  <a:moveTo>
                    <a:pt x="87" y="9"/>
                  </a:moveTo>
                  <a:cubicBezTo>
                    <a:pt x="87" y="9"/>
                    <a:pt x="87" y="9"/>
                    <a:pt x="87" y="9"/>
                  </a:cubicBezTo>
                  <a:cubicBezTo>
                    <a:pt x="86" y="8"/>
                    <a:pt x="84" y="8"/>
                    <a:pt x="82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3" y="9"/>
                    <a:pt x="85" y="9"/>
                    <a:pt x="87" y="9"/>
                  </a:cubicBezTo>
                  <a:close/>
                  <a:moveTo>
                    <a:pt x="105" y="181"/>
                  </a:moveTo>
                  <a:cubicBezTo>
                    <a:pt x="106" y="181"/>
                    <a:pt x="106" y="181"/>
                    <a:pt x="106" y="181"/>
                  </a:cubicBezTo>
                  <a:cubicBezTo>
                    <a:pt x="107" y="181"/>
                    <a:pt x="108" y="180"/>
                    <a:pt x="109" y="180"/>
                  </a:cubicBezTo>
                  <a:cubicBezTo>
                    <a:pt x="109" y="180"/>
                    <a:pt x="109" y="179"/>
                    <a:pt x="109" y="179"/>
                  </a:cubicBezTo>
                  <a:cubicBezTo>
                    <a:pt x="108" y="179"/>
                    <a:pt x="107" y="179"/>
                    <a:pt x="106" y="179"/>
                  </a:cubicBezTo>
                  <a:cubicBezTo>
                    <a:pt x="106" y="180"/>
                    <a:pt x="106" y="181"/>
                    <a:pt x="105" y="181"/>
                  </a:cubicBezTo>
                  <a:close/>
                  <a:moveTo>
                    <a:pt x="30" y="129"/>
                  </a:moveTo>
                  <a:cubicBezTo>
                    <a:pt x="29" y="130"/>
                    <a:pt x="29" y="130"/>
                    <a:pt x="28" y="131"/>
                  </a:cubicBezTo>
                  <a:cubicBezTo>
                    <a:pt x="28" y="131"/>
                    <a:pt x="28" y="132"/>
                    <a:pt x="28" y="133"/>
                  </a:cubicBezTo>
                  <a:cubicBezTo>
                    <a:pt x="30" y="132"/>
                    <a:pt x="30" y="131"/>
                    <a:pt x="30" y="129"/>
                  </a:cubicBezTo>
                  <a:close/>
                  <a:moveTo>
                    <a:pt x="101" y="198"/>
                  </a:moveTo>
                  <a:cubicBezTo>
                    <a:pt x="101" y="197"/>
                    <a:pt x="102" y="197"/>
                    <a:pt x="102" y="197"/>
                  </a:cubicBezTo>
                  <a:cubicBezTo>
                    <a:pt x="102" y="197"/>
                    <a:pt x="103" y="197"/>
                    <a:pt x="102" y="196"/>
                  </a:cubicBezTo>
                  <a:cubicBezTo>
                    <a:pt x="102" y="195"/>
                    <a:pt x="102" y="195"/>
                    <a:pt x="103" y="194"/>
                  </a:cubicBezTo>
                  <a:cubicBezTo>
                    <a:pt x="103" y="194"/>
                    <a:pt x="102" y="194"/>
                    <a:pt x="102" y="194"/>
                  </a:cubicBezTo>
                  <a:cubicBezTo>
                    <a:pt x="101" y="195"/>
                    <a:pt x="101" y="196"/>
                    <a:pt x="101" y="198"/>
                  </a:cubicBezTo>
                  <a:close/>
                  <a:moveTo>
                    <a:pt x="72" y="46"/>
                  </a:moveTo>
                  <a:cubicBezTo>
                    <a:pt x="73" y="47"/>
                    <a:pt x="73" y="47"/>
                    <a:pt x="74" y="47"/>
                  </a:cubicBezTo>
                  <a:cubicBezTo>
                    <a:pt x="74" y="46"/>
                    <a:pt x="75" y="45"/>
                    <a:pt x="75" y="44"/>
                  </a:cubicBezTo>
                  <a:cubicBezTo>
                    <a:pt x="74" y="45"/>
                    <a:pt x="73" y="45"/>
                    <a:pt x="72" y="46"/>
                  </a:cubicBezTo>
                  <a:close/>
                  <a:moveTo>
                    <a:pt x="105" y="41"/>
                  </a:moveTo>
                  <a:cubicBezTo>
                    <a:pt x="106" y="39"/>
                    <a:pt x="106" y="37"/>
                    <a:pt x="107" y="36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106" y="37"/>
                    <a:pt x="105" y="38"/>
                    <a:pt x="104" y="40"/>
                  </a:cubicBezTo>
                  <a:cubicBezTo>
                    <a:pt x="104" y="40"/>
                    <a:pt x="104" y="40"/>
                    <a:pt x="105" y="41"/>
                  </a:cubicBezTo>
                  <a:close/>
                  <a:moveTo>
                    <a:pt x="18" y="89"/>
                  </a:moveTo>
                  <a:cubicBezTo>
                    <a:pt x="18" y="89"/>
                    <a:pt x="18" y="89"/>
                    <a:pt x="18" y="89"/>
                  </a:cubicBezTo>
                  <a:cubicBezTo>
                    <a:pt x="18" y="88"/>
                    <a:pt x="19" y="88"/>
                    <a:pt x="19" y="87"/>
                  </a:cubicBezTo>
                  <a:cubicBezTo>
                    <a:pt x="20" y="86"/>
                    <a:pt x="20" y="85"/>
                    <a:pt x="20" y="84"/>
                  </a:cubicBezTo>
                  <a:cubicBezTo>
                    <a:pt x="19" y="85"/>
                    <a:pt x="18" y="87"/>
                    <a:pt x="18" y="89"/>
                  </a:cubicBezTo>
                  <a:close/>
                  <a:moveTo>
                    <a:pt x="73" y="38"/>
                  </a:moveTo>
                  <a:cubicBezTo>
                    <a:pt x="74" y="38"/>
                    <a:pt x="74" y="39"/>
                    <a:pt x="74" y="39"/>
                  </a:cubicBezTo>
                  <a:cubicBezTo>
                    <a:pt x="75" y="38"/>
                    <a:pt x="76" y="37"/>
                    <a:pt x="76" y="36"/>
                  </a:cubicBezTo>
                  <a:cubicBezTo>
                    <a:pt x="75" y="36"/>
                    <a:pt x="74" y="37"/>
                    <a:pt x="73" y="38"/>
                  </a:cubicBezTo>
                  <a:close/>
                  <a:moveTo>
                    <a:pt x="101" y="216"/>
                  </a:moveTo>
                  <a:cubicBezTo>
                    <a:pt x="103" y="215"/>
                    <a:pt x="103" y="215"/>
                    <a:pt x="103" y="214"/>
                  </a:cubicBezTo>
                  <a:cubicBezTo>
                    <a:pt x="102" y="214"/>
                    <a:pt x="101" y="214"/>
                    <a:pt x="101" y="214"/>
                  </a:cubicBezTo>
                  <a:cubicBezTo>
                    <a:pt x="101" y="215"/>
                    <a:pt x="101" y="216"/>
                    <a:pt x="101" y="216"/>
                  </a:cubicBezTo>
                  <a:close/>
                  <a:moveTo>
                    <a:pt x="25" y="81"/>
                  </a:moveTo>
                  <a:cubicBezTo>
                    <a:pt x="27" y="80"/>
                    <a:pt x="27" y="79"/>
                    <a:pt x="27" y="77"/>
                  </a:cubicBezTo>
                  <a:cubicBezTo>
                    <a:pt x="27" y="77"/>
                    <a:pt x="26" y="78"/>
                    <a:pt x="26" y="78"/>
                  </a:cubicBezTo>
                  <a:cubicBezTo>
                    <a:pt x="26" y="79"/>
                    <a:pt x="25" y="80"/>
                    <a:pt x="25" y="81"/>
                  </a:cubicBezTo>
                  <a:close/>
                  <a:moveTo>
                    <a:pt x="63" y="20"/>
                  </a:moveTo>
                  <a:cubicBezTo>
                    <a:pt x="62" y="21"/>
                    <a:pt x="61" y="22"/>
                    <a:pt x="61" y="23"/>
                  </a:cubicBezTo>
                  <a:cubicBezTo>
                    <a:pt x="62" y="23"/>
                    <a:pt x="63" y="22"/>
                    <a:pt x="64" y="21"/>
                  </a:cubicBezTo>
                  <a:cubicBezTo>
                    <a:pt x="63" y="21"/>
                    <a:pt x="63" y="21"/>
                    <a:pt x="63" y="20"/>
                  </a:cubicBezTo>
                  <a:close/>
                  <a:moveTo>
                    <a:pt x="102" y="45"/>
                  </a:moveTo>
                  <a:cubicBezTo>
                    <a:pt x="102" y="46"/>
                    <a:pt x="101" y="47"/>
                    <a:pt x="101" y="47"/>
                  </a:cubicBezTo>
                  <a:cubicBezTo>
                    <a:pt x="100" y="48"/>
                    <a:pt x="100" y="49"/>
                    <a:pt x="100" y="50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100" y="49"/>
                    <a:pt x="101" y="49"/>
                    <a:pt x="101" y="48"/>
                  </a:cubicBezTo>
                  <a:cubicBezTo>
                    <a:pt x="102" y="47"/>
                    <a:pt x="102" y="47"/>
                    <a:pt x="102" y="46"/>
                  </a:cubicBezTo>
                  <a:cubicBezTo>
                    <a:pt x="103" y="46"/>
                    <a:pt x="103" y="45"/>
                    <a:pt x="102" y="45"/>
                  </a:cubicBezTo>
                  <a:close/>
                  <a:moveTo>
                    <a:pt x="120" y="209"/>
                  </a:moveTo>
                  <a:cubicBezTo>
                    <a:pt x="119" y="209"/>
                    <a:pt x="119" y="209"/>
                    <a:pt x="119" y="209"/>
                  </a:cubicBezTo>
                  <a:cubicBezTo>
                    <a:pt x="119" y="210"/>
                    <a:pt x="119" y="211"/>
                    <a:pt x="119" y="212"/>
                  </a:cubicBezTo>
                  <a:cubicBezTo>
                    <a:pt x="119" y="212"/>
                    <a:pt x="120" y="212"/>
                    <a:pt x="120" y="212"/>
                  </a:cubicBezTo>
                  <a:cubicBezTo>
                    <a:pt x="120" y="211"/>
                    <a:pt x="120" y="210"/>
                    <a:pt x="120" y="209"/>
                  </a:cubicBezTo>
                  <a:close/>
                  <a:moveTo>
                    <a:pt x="116" y="127"/>
                  </a:moveTo>
                  <a:cubicBezTo>
                    <a:pt x="115" y="127"/>
                    <a:pt x="114" y="127"/>
                    <a:pt x="114" y="127"/>
                  </a:cubicBezTo>
                  <a:cubicBezTo>
                    <a:pt x="113" y="127"/>
                    <a:pt x="113" y="127"/>
                    <a:pt x="113" y="128"/>
                  </a:cubicBezTo>
                  <a:cubicBezTo>
                    <a:pt x="114" y="129"/>
                    <a:pt x="115" y="129"/>
                    <a:pt x="116" y="127"/>
                  </a:cubicBezTo>
                  <a:close/>
                  <a:moveTo>
                    <a:pt x="113" y="184"/>
                  </a:moveTo>
                  <a:cubicBezTo>
                    <a:pt x="114" y="183"/>
                    <a:pt x="114" y="183"/>
                    <a:pt x="114" y="183"/>
                  </a:cubicBezTo>
                  <a:cubicBezTo>
                    <a:pt x="114" y="182"/>
                    <a:pt x="114" y="181"/>
                    <a:pt x="114" y="180"/>
                  </a:cubicBezTo>
                  <a:cubicBezTo>
                    <a:pt x="115" y="180"/>
                    <a:pt x="114" y="180"/>
                    <a:pt x="114" y="180"/>
                  </a:cubicBezTo>
                  <a:cubicBezTo>
                    <a:pt x="114" y="180"/>
                    <a:pt x="114" y="180"/>
                    <a:pt x="113" y="180"/>
                  </a:cubicBezTo>
                  <a:cubicBezTo>
                    <a:pt x="113" y="181"/>
                    <a:pt x="113" y="182"/>
                    <a:pt x="113" y="184"/>
                  </a:cubicBezTo>
                  <a:close/>
                  <a:moveTo>
                    <a:pt x="48" y="108"/>
                  </a:moveTo>
                  <a:cubicBezTo>
                    <a:pt x="49" y="109"/>
                    <a:pt x="49" y="111"/>
                    <a:pt x="50" y="113"/>
                  </a:cubicBezTo>
                  <a:cubicBezTo>
                    <a:pt x="50" y="112"/>
                    <a:pt x="50" y="111"/>
                    <a:pt x="50" y="110"/>
                  </a:cubicBezTo>
                  <a:cubicBezTo>
                    <a:pt x="50" y="109"/>
                    <a:pt x="49" y="108"/>
                    <a:pt x="48" y="108"/>
                  </a:cubicBezTo>
                  <a:close/>
                  <a:moveTo>
                    <a:pt x="104" y="9"/>
                  </a:moveTo>
                  <a:cubicBezTo>
                    <a:pt x="103" y="8"/>
                    <a:pt x="100" y="6"/>
                    <a:pt x="98" y="6"/>
                  </a:cubicBezTo>
                  <a:cubicBezTo>
                    <a:pt x="98" y="7"/>
                    <a:pt x="99" y="7"/>
                    <a:pt x="99" y="7"/>
                  </a:cubicBezTo>
                  <a:cubicBezTo>
                    <a:pt x="100" y="7"/>
                    <a:pt x="102" y="8"/>
                    <a:pt x="103" y="9"/>
                  </a:cubicBezTo>
                  <a:cubicBezTo>
                    <a:pt x="103" y="9"/>
                    <a:pt x="103" y="9"/>
                    <a:pt x="104" y="9"/>
                  </a:cubicBezTo>
                  <a:close/>
                  <a:moveTo>
                    <a:pt x="20" y="106"/>
                  </a:moveTo>
                  <a:cubicBezTo>
                    <a:pt x="21" y="105"/>
                    <a:pt x="21" y="105"/>
                    <a:pt x="22" y="105"/>
                  </a:cubicBezTo>
                  <a:cubicBezTo>
                    <a:pt x="22" y="105"/>
                    <a:pt x="22" y="103"/>
                    <a:pt x="22" y="102"/>
                  </a:cubicBezTo>
                  <a:cubicBezTo>
                    <a:pt x="20" y="103"/>
                    <a:pt x="20" y="104"/>
                    <a:pt x="20" y="106"/>
                  </a:cubicBezTo>
                  <a:close/>
                  <a:moveTo>
                    <a:pt x="27" y="128"/>
                  </a:moveTo>
                  <a:cubicBezTo>
                    <a:pt x="27" y="128"/>
                    <a:pt x="27" y="128"/>
                    <a:pt x="28" y="129"/>
                  </a:cubicBezTo>
                  <a:cubicBezTo>
                    <a:pt x="29" y="128"/>
                    <a:pt x="30" y="127"/>
                    <a:pt x="31" y="126"/>
                  </a:cubicBezTo>
                  <a:cubicBezTo>
                    <a:pt x="32" y="126"/>
                    <a:pt x="31" y="126"/>
                    <a:pt x="31" y="125"/>
                  </a:cubicBezTo>
                  <a:cubicBezTo>
                    <a:pt x="30" y="126"/>
                    <a:pt x="29" y="127"/>
                    <a:pt x="27" y="128"/>
                  </a:cubicBezTo>
                  <a:close/>
                  <a:moveTo>
                    <a:pt x="22" y="84"/>
                  </a:moveTo>
                  <a:cubicBezTo>
                    <a:pt x="23" y="82"/>
                    <a:pt x="23" y="81"/>
                    <a:pt x="24" y="79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2" y="81"/>
                    <a:pt x="22" y="82"/>
                    <a:pt x="22" y="84"/>
                  </a:cubicBezTo>
                  <a:close/>
                  <a:moveTo>
                    <a:pt x="172" y="156"/>
                  </a:moveTo>
                  <a:cubicBezTo>
                    <a:pt x="173" y="157"/>
                    <a:pt x="175" y="158"/>
                    <a:pt x="176" y="158"/>
                  </a:cubicBezTo>
                  <a:cubicBezTo>
                    <a:pt x="175" y="157"/>
                    <a:pt x="174" y="157"/>
                    <a:pt x="173" y="156"/>
                  </a:cubicBezTo>
                  <a:cubicBezTo>
                    <a:pt x="172" y="156"/>
                    <a:pt x="172" y="156"/>
                    <a:pt x="172" y="156"/>
                  </a:cubicBezTo>
                  <a:close/>
                  <a:moveTo>
                    <a:pt x="103" y="223"/>
                  </a:moveTo>
                  <a:cubicBezTo>
                    <a:pt x="103" y="223"/>
                    <a:pt x="103" y="223"/>
                    <a:pt x="103" y="223"/>
                  </a:cubicBezTo>
                  <a:cubicBezTo>
                    <a:pt x="103" y="221"/>
                    <a:pt x="103" y="220"/>
                    <a:pt x="103" y="219"/>
                  </a:cubicBezTo>
                  <a:cubicBezTo>
                    <a:pt x="102" y="219"/>
                    <a:pt x="102" y="219"/>
                    <a:pt x="102" y="219"/>
                  </a:cubicBezTo>
                  <a:cubicBezTo>
                    <a:pt x="102" y="220"/>
                    <a:pt x="102" y="221"/>
                    <a:pt x="103" y="223"/>
                  </a:cubicBezTo>
                  <a:close/>
                  <a:moveTo>
                    <a:pt x="120" y="174"/>
                  </a:moveTo>
                  <a:cubicBezTo>
                    <a:pt x="121" y="174"/>
                    <a:pt x="121" y="174"/>
                    <a:pt x="122" y="172"/>
                  </a:cubicBezTo>
                  <a:cubicBezTo>
                    <a:pt x="120" y="172"/>
                    <a:pt x="120" y="172"/>
                    <a:pt x="120" y="174"/>
                  </a:cubicBezTo>
                  <a:close/>
                  <a:moveTo>
                    <a:pt x="25" y="117"/>
                  </a:moveTo>
                  <a:cubicBezTo>
                    <a:pt x="25" y="117"/>
                    <a:pt x="26" y="117"/>
                    <a:pt x="26" y="117"/>
                  </a:cubicBezTo>
                  <a:cubicBezTo>
                    <a:pt x="27" y="116"/>
                    <a:pt x="28" y="115"/>
                    <a:pt x="29" y="114"/>
                  </a:cubicBezTo>
                  <a:cubicBezTo>
                    <a:pt x="30" y="114"/>
                    <a:pt x="30" y="113"/>
                    <a:pt x="30" y="113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29" y="114"/>
                    <a:pt x="27" y="115"/>
                    <a:pt x="25" y="117"/>
                  </a:cubicBezTo>
                  <a:close/>
                  <a:moveTo>
                    <a:pt x="98" y="60"/>
                  </a:moveTo>
                  <a:cubicBezTo>
                    <a:pt x="98" y="60"/>
                    <a:pt x="98" y="60"/>
                    <a:pt x="98" y="60"/>
                  </a:cubicBezTo>
                  <a:cubicBezTo>
                    <a:pt x="98" y="61"/>
                    <a:pt x="97" y="61"/>
                    <a:pt x="98" y="62"/>
                  </a:cubicBezTo>
                  <a:cubicBezTo>
                    <a:pt x="98" y="62"/>
                    <a:pt x="99" y="62"/>
                    <a:pt x="99" y="62"/>
                  </a:cubicBezTo>
                  <a:cubicBezTo>
                    <a:pt x="99" y="61"/>
                    <a:pt x="99" y="60"/>
                    <a:pt x="98" y="60"/>
                  </a:cubicBezTo>
                  <a:close/>
                  <a:moveTo>
                    <a:pt x="26" y="126"/>
                  </a:moveTo>
                  <a:cubicBezTo>
                    <a:pt x="27" y="125"/>
                    <a:pt x="29" y="124"/>
                    <a:pt x="30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4"/>
                    <a:pt x="27" y="125"/>
                    <a:pt x="26" y="126"/>
                  </a:cubicBezTo>
                  <a:close/>
                  <a:moveTo>
                    <a:pt x="106" y="11"/>
                  </a:moveTo>
                  <a:cubicBezTo>
                    <a:pt x="107" y="12"/>
                    <a:pt x="108" y="14"/>
                    <a:pt x="110" y="15"/>
                  </a:cubicBezTo>
                  <a:cubicBezTo>
                    <a:pt x="109" y="13"/>
                    <a:pt x="107" y="12"/>
                    <a:pt x="106" y="11"/>
                  </a:cubicBezTo>
                  <a:close/>
                  <a:moveTo>
                    <a:pt x="50" y="33"/>
                  </a:moveTo>
                  <a:cubicBezTo>
                    <a:pt x="49" y="34"/>
                    <a:pt x="48" y="35"/>
                    <a:pt x="47" y="36"/>
                  </a:cubicBezTo>
                  <a:cubicBezTo>
                    <a:pt x="48" y="36"/>
                    <a:pt x="49" y="35"/>
                    <a:pt x="50" y="34"/>
                  </a:cubicBezTo>
                  <a:cubicBezTo>
                    <a:pt x="50" y="34"/>
                    <a:pt x="50" y="33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lose/>
                  <a:moveTo>
                    <a:pt x="15" y="88"/>
                  </a:moveTo>
                  <a:cubicBezTo>
                    <a:pt x="17" y="86"/>
                    <a:pt x="17" y="83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3"/>
                    <a:pt x="16" y="85"/>
                    <a:pt x="15" y="88"/>
                  </a:cubicBezTo>
                  <a:close/>
                  <a:moveTo>
                    <a:pt x="39" y="35"/>
                  </a:moveTo>
                  <a:cubicBezTo>
                    <a:pt x="39" y="35"/>
                    <a:pt x="39" y="35"/>
                    <a:pt x="39" y="35"/>
                  </a:cubicBezTo>
                  <a:cubicBezTo>
                    <a:pt x="40" y="35"/>
                    <a:pt x="40" y="34"/>
                    <a:pt x="41" y="34"/>
                  </a:cubicBezTo>
                  <a:cubicBezTo>
                    <a:pt x="42" y="32"/>
                    <a:pt x="43" y="31"/>
                    <a:pt x="44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2" y="32"/>
                    <a:pt x="41" y="33"/>
                    <a:pt x="39" y="35"/>
                  </a:cubicBezTo>
                  <a:close/>
                  <a:moveTo>
                    <a:pt x="14" y="100"/>
                  </a:moveTo>
                  <a:cubicBezTo>
                    <a:pt x="13" y="100"/>
                    <a:pt x="13" y="101"/>
                    <a:pt x="12" y="102"/>
                  </a:cubicBezTo>
                  <a:cubicBezTo>
                    <a:pt x="13" y="102"/>
                    <a:pt x="13" y="102"/>
                    <a:pt x="14" y="101"/>
                  </a:cubicBezTo>
                  <a:cubicBezTo>
                    <a:pt x="15" y="101"/>
                    <a:pt x="15" y="101"/>
                    <a:pt x="14" y="100"/>
                  </a:cubicBezTo>
                  <a:cubicBezTo>
                    <a:pt x="14" y="100"/>
                    <a:pt x="14" y="100"/>
                    <a:pt x="14" y="100"/>
                  </a:cubicBezTo>
                  <a:close/>
                  <a:moveTo>
                    <a:pt x="105" y="122"/>
                  </a:moveTo>
                  <a:cubicBezTo>
                    <a:pt x="104" y="122"/>
                    <a:pt x="104" y="122"/>
                    <a:pt x="104" y="122"/>
                  </a:cubicBezTo>
                  <a:cubicBezTo>
                    <a:pt x="103" y="123"/>
                    <a:pt x="103" y="123"/>
                    <a:pt x="102" y="124"/>
                  </a:cubicBezTo>
                  <a:cubicBezTo>
                    <a:pt x="103" y="124"/>
                    <a:pt x="103" y="124"/>
                    <a:pt x="103" y="124"/>
                  </a:cubicBezTo>
                  <a:cubicBezTo>
                    <a:pt x="104" y="124"/>
                    <a:pt x="104" y="123"/>
                    <a:pt x="104" y="123"/>
                  </a:cubicBezTo>
                  <a:cubicBezTo>
                    <a:pt x="104" y="123"/>
                    <a:pt x="105" y="123"/>
                    <a:pt x="105" y="122"/>
                  </a:cubicBezTo>
                  <a:close/>
                  <a:moveTo>
                    <a:pt x="30" y="69"/>
                  </a:moveTo>
                  <a:cubicBezTo>
                    <a:pt x="31" y="67"/>
                    <a:pt x="31" y="67"/>
                    <a:pt x="31" y="66"/>
                  </a:cubicBezTo>
                  <a:cubicBezTo>
                    <a:pt x="30" y="66"/>
                    <a:pt x="30" y="68"/>
                    <a:pt x="30" y="69"/>
                  </a:cubicBezTo>
                  <a:close/>
                  <a:moveTo>
                    <a:pt x="116" y="174"/>
                  </a:moveTo>
                  <a:cubicBezTo>
                    <a:pt x="114" y="174"/>
                    <a:pt x="113" y="175"/>
                    <a:pt x="114" y="176"/>
                  </a:cubicBezTo>
                  <a:cubicBezTo>
                    <a:pt x="114" y="176"/>
                    <a:pt x="115" y="176"/>
                    <a:pt x="115" y="176"/>
                  </a:cubicBezTo>
                  <a:cubicBezTo>
                    <a:pt x="115" y="175"/>
                    <a:pt x="116" y="175"/>
                    <a:pt x="116" y="174"/>
                  </a:cubicBezTo>
                  <a:close/>
                  <a:moveTo>
                    <a:pt x="81" y="28"/>
                  </a:moveTo>
                  <a:cubicBezTo>
                    <a:pt x="81" y="28"/>
                    <a:pt x="81" y="28"/>
                    <a:pt x="81" y="28"/>
                  </a:cubicBezTo>
                  <a:cubicBezTo>
                    <a:pt x="80" y="28"/>
                    <a:pt x="79" y="28"/>
                    <a:pt x="78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9" y="29"/>
                    <a:pt x="80" y="29"/>
                    <a:pt x="81" y="28"/>
                  </a:cubicBezTo>
                  <a:close/>
                  <a:moveTo>
                    <a:pt x="87" y="17"/>
                  </a:moveTo>
                  <a:cubicBezTo>
                    <a:pt x="88" y="17"/>
                    <a:pt x="89" y="17"/>
                    <a:pt x="89" y="16"/>
                  </a:cubicBezTo>
                  <a:cubicBezTo>
                    <a:pt x="90" y="16"/>
                    <a:pt x="90" y="15"/>
                    <a:pt x="9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91" y="14"/>
                    <a:pt x="91" y="14"/>
                    <a:pt x="91" y="13"/>
                  </a:cubicBezTo>
                  <a:cubicBezTo>
                    <a:pt x="90" y="15"/>
                    <a:pt x="89" y="16"/>
                    <a:pt x="87" y="17"/>
                  </a:cubicBezTo>
                  <a:close/>
                  <a:moveTo>
                    <a:pt x="115" y="124"/>
                  </a:moveTo>
                  <a:cubicBezTo>
                    <a:pt x="116" y="125"/>
                    <a:pt x="117" y="125"/>
                    <a:pt x="117" y="125"/>
                  </a:cubicBezTo>
                  <a:cubicBezTo>
                    <a:pt x="118" y="125"/>
                    <a:pt x="118" y="125"/>
                    <a:pt x="118" y="125"/>
                  </a:cubicBezTo>
                  <a:cubicBezTo>
                    <a:pt x="117" y="124"/>
                    <a:pt x="116" y="124"/>
                    <a:pt x="116" y="124"/>
                  </a:cubicBezTo>
                  <a:cubicBezTo>
                    <a:pt x="115" y="124"/>
                    <a:pt x="115" y="124"/>
                    <a:pt x="115" y="124"/>
                  </a:cubicBezTo>
                  <a:close/>
                  <a:moveTo>
                    <a:pt x="37" y="133"/>
                  </a:moveTo>
                  <a:cubicBezTo>
                    <a:pt x="36" y="134"/>
                    <a:pt x="35" y="134"/>
                    <a:pt x="34" y="135"/>
                  </a:cubicBezTo>
                  <a:cubicBezTo>
                    <a:pt x="35" y="135"/>
                    <a:pt x="36" y="134"/>
                    <a:pt x="37" y="134"/>
                  </a:cubicBezTo>
                  <a:cubicBezTo>
                    <a:pt x="38" y="134"/>
                    <a:pt x="38" y="133"/>
                    <a:pt x="37" y="133"/>
                  </a:cubicBezTo>
                  <a:close/>
                  <a:moveTo>
                    <a:pt x="91" y="20"/>
                  </a:moveTo>
                  <a:cubicBezTo>
                    <a:pt x="92" y="19"/>
                    <a:pt x="92" y="19"/>
                    <a:pt x="92" y="18"/>
                  </a:cubicBezTo>
                  <a:cubicBezTo>
                    <a:pt x="91" y="18"/>
                    <a:pt x="91" y="19"/>
                    <a:pt x="90" y="19"/>
                  </a:cubicBezTo>
                  <a:cubicBezTo>
                    <a:pt x="90" y="19"/>
                    <a:pt x="91" y="20"/>
                    <a:pt x="91" y="20"/>
                  </a:cubicBezTo>
                  <a:close/>
                  <a:moveTo>
                    <a:pt x="119" y="180"/>
                  </a:moveTo>
                  <a:cubicBezTo>
                    <a:pt x="119" y="179"/>
                    <a:pt x="120" y="178"/>
                    <a:pt x="120" y="177"/>
                  </a:cubicBezTo>
                  <a:cubicBezTo>
                    <a:pt x="120" y="177"/>
                    <a:pt x="119" y="177"/>
                    <a:pt x="119" y="178"/>
                  </a:cubicBezTo>
                  <a:cubicBezTo>
                    <a:pt x="119" y="179"/>
                    <a:pt x="119" y="179"/>
                    <a:pt x="119" y="180"/>
                  </a:cubicBezTo>
                  <a:close/>
                  <a:moveTo>
                    <a:pt x="48" y="130"/>
                  </a:moveTo>
                  <a:cubicBezTo>
                    <a:pt x="48" y="130"/>
                    <a:pt x="48" y="130"/>
                    <a:pt x="48" y="130"/>
                  </a:cubicBezTo>
                  <a:cubicBezTo>
                    <a:pt x="46" y="131"/>
                    <a:pt x="45" y="132"/>
                    <a:pt x="44" y="133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44" y="133"/>
                    <a:pt x="45" y="133"/>
                    <a:pt x="45" y="133"/>
                  </a:cubicBezTo>
                  <a:cubicBezTo>
                    <a:pt x="46" y="132"/>
                    <a:pt x="47" y="131"/>
                    <a:pt x="48" y="130"/>
                  </a:cubicBezTo>
                  <a:close/>
                  <a:moveTo>
                    <a:pt x="94" y="8"/>
                  </a:moveTo>
                  <a:cubicBezTo>
                    <a:pt x="92" y="7"/>
                    <a:pt x="92" y="7"/>
                    <a:pt x="91" y="8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3" y="9"/>
                    <a:pt x="93" y="9"/>
                    <a:pt x="94" y="8"/>
                  </a:cubicBezTo>
                  <a:close/>
                  <a:moveTo>
                    <a:pt x="54" y="109"/>
                  </a:moveTo>
                  <a:cubicBezTo>
                    <a:pt x="55" y="111"/>
                    <a:pt x="55" y="111"/>
                    <a:pt x="57" y="111"/>
                  </a:cubicBezTo>
                  <a:cubicBezTo>
                    <a:pt x="56" y="110"/>
                    <a:pt x="55" y="110"/>
                    <a:pt x="54" y="109"/>
                  </a:cubicBezTo>
                  <a:close/>
                  <a:moveTo>
                    <a:pt x="74" y="31"/>
                  </a:moveTo>
                  <a:cubicBezTo>
                    <a:pt x="73" y="32"/>
                    <a:pt x="72" y="32"/>
                    <a:pt x="71" y="33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2" y="33"/>
                    <a:pt x="72" y="33"/>
                    <a:pt x="73" y="33"/>
                  </a:cubicBezTo>
                  <a:cubicBezTo>
                    <a:pt x="74" y="33"/>
                    <a:pt x="74" y="32"/>
                    <a:pt x="74" y="31"/>
                  </a:cubicBezTo>
                  <a:close/>
                  <a:moveTo>
                    <a:pt x="119" y="130"/>
                  </a:moveTo>
                  <a:cubicBezTo>
                    <a:pt x="119" y="130"/>
                    <a:pt x="119" y="130"/>
                    <a:pt x="120" y="130"/>
                  </a:cubicBezTo>
                  <a:cubicBezTo>
                    <a:pt x="121" y="130"/>
                    <a:pt x="121" y="130"/>
                    <a:pt x="121" y="130"/>
                  </a:cubicBezTo>
                  <a:cubicBezTo>
                    <a:pt x="121" y="129"/>
                    <a:pt x="120" y="129"/>
                    <a:pt x="119" y="129"/>
                  </a:cubicBezTo>
                  <a:cubicBezTo>
                    <a:pt x="119" y="129"/>
                    <a:pt x="119" y="130"/>
                    <a:pt x="119" y="130"/>
                  </a:cubicBezTo>
                  <a:close/>
                  <a:moveTo>
                    <a:pt x="98" y="16"/>
                  </a:moveTo>
                  <a:cubicBezTo>
                    <a:pt x="99" y="16"/>
                    <a:pt x="99" y="16"/>
                    <a:pt x="99" y="17"/>
                  </a:cubicBezTo>
                  <a:cubicBezTo>
                    <a:pt x="100" y="16"/>
                    <a:pt x="100" y="16"/>
                    <a:pt x="101" y="15"/>
                  </a:cubicBezTo>
                  <a:cubicBezTo>
                    <a:pt x="100" y="15"/>
                    <a:pt x="100" y="15"/>
                    <a:pt x="99" y="14"/>
                  </a:cubicBezTo>
                  <a:cubicBezTo>
                    <a:pt x="99" y="15"/>
                    <a:pt x="99" y="15"/>
                    <a:pt x="98" y="16"/>
                  </a:cubicBezTo>
                  <a:close/>
                  <a:moveTo>
                    <a:pt x="56" y="107"/>
                  </a:moveTo>
                  <a:cubicBezTo>
                    <a:pt x="56" y="107"/>
                    <a:pt x="56" y="107"/>
                    <a:pt x="56" y="107"/>
                  </a:cubicBezTo>
                  <a:cubicBezTo>
                    <a:pt x="55" y="106"/>
                    <a:pt x="54" y="105"/>
                    <a:pt x="52" y="104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4" y="106"/>
                    <a:pt x="55" y="106"/>
                    <a:pt x="56" y="107"/>
                  </a:cubicBezTo>
                  <a:close/>
                  <a:moveTo>
                    <a:pt x="94" y="14"/>
                  </a:moveTo>
                  <a:cubicBezTo>
                    <a:pt x="93" y="14"/>
                    <a:pt x="93" y="15"/>
                    <a:pt x="92" y="16"/>
                  </a:cubicBezTo>
                  <a:cubicBezTo>
                    <a:pt x="93" y="16"/>
                    <a:pt x="94" y="15"/>
                    <a:pt x="95" y="15"/>
                  </a:cubicBezTo>
                  <a:cubicBezTo>
                    <a:pt x="94" y="15"/>
                    <a:pt x="94" y="14"/>
                    <a:pt x="94" y="14"/>
                  </a:cubicBezTo>
                  <a:close/>
                  <a:moveTo>
                    <a:pt x="94" y="125"/>
                  </a:moveTo>
                  <a:cubicBezTo>
                    <a:pt x="95" y="125"/>
                    <a:pt x="96" y="126"/>
                    <a:pt x="97" y="126"/>
                  </a:cubicBezTo>
                  <a:cubicBezTo>
                    <a:pt x="97" y="126"/>
                    <a:pt x="97" y="126"/>
                    <a:pt x="98" y="126"/>
                  </a:cubicBezTo>
                  <a:cubicBezTo>
                    <a:pt x="96" y="125"/>
                    <a:pt x="95" y="124"/>
                    <a:pt x="94" y="124"/>
                  </a:cubicBezTo>
                  <a:cubicBezTo>
                    <a:pt x="94" y="124"/>
                    <a:pt x="94" y="124"/>
                    <a:pt x="94" y="125"/>
                  </a:cubicBezTo>
                  <a:close/>
                  <a:moveTo>
                    <a:pt x="98" y="22"/>
                  </a:moveTo>
                  <a:cubicBezTo>
                    <a:pt x="98" y="22"/>
                    <a:pt x="98" y="22"/>
                    <a:pt x="98" y="22"/>
                  </a:cubicBezTo>
                  <a:cubicBezTo>
                    <a:pt x="97" y="23"/>
                    <a:pt x="96" y="24"/>
                    <a:pt x="95" y="25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5" y="25"/>
                    <a:pt x="96" y="25"/>
                    <a:pt x="96" y="24"/>
                  </a:cubicBezTo>
                  <a:cubicBezTo>
                    <a:pt x="97" y="23"/>
                    <a:pt x="97" y="23"/>
                    <a:pt x="98" y="22"/>
                  </a:cubicBezTo>
                  <a:close/>
                  <a:moveTo>
                    <a:pt x="3" y="123"/>
                  </a:moveTo>
                  <a:cubicBezTo>
                    <a:pt x="3" y="125"/>
                    <a:pt x="3" y="128"/>
                    <a:pt x="3" y="130"/>
                  </a:cubicBezTo>
                  <a:cubicBezTo>
                    <a:pt x="3" y="128"/>
                    <a:pt x="3" y="125"/>
                    <a:pt x="3" y="123"/>
                  </a:cubicBezTo>
                  <a:close/>
                  <a:moveTo>
                    <a:pt x="95" y="59"/>
                  </a:moveTo>
                  <a:cubicBezTo>
                    <a:pt x="94" y="60"/>
                    <a:pt x="94" y="61"/>
                    <a:pt x="94" y="62"/>
                  </a:cubicBezTo>
                  <a:cubicBezTo>
                    <a:pt x="95" y="62"/>
                    <a:pt x="95" y="61"/>
                    <a:pt x="95" y="59"/>
                  </a:cubicBezTo>
                  <a:close/>
                  <a:moveTo>
                    <a:pt x="119" y="206"/>
                  </a:moveTo>
                  <a:cubicBezTo>
                    <a:pt x="119" y="206"/>
                    <a:pt x="119" y="206"/>
                    <a:pt x="119" y="205"/>
                  </a:cubicBezTo>
                  <a:cubicBezTo>
                    <a:pt x="119" y="205"/>
                    <a:pt x="119" y="204"/>
                    <a:pt x="119" y="203"/>
                  </a:cubicBez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19" y="203"/>
                    <a:pt x="119" y="203"/>
                  </a:cubicBezTo>
                  <a:cubicBezTo>
                    <a:pt x="119" y="204"/>
                    <a:pt x="119" y="205"/>
                    <a:pt x="119" y="206"/>
                  </a:cubicBezTo>
                  <a:close/>
                  <a:moveTo>
                    <a:pt x="114" y="32"/>
                  </a:moveTo>
                  <a:cubicBezTo>
                    <a:pt x="114" y="31"/>
                    <a:pt x="114" y="30"/>
                    <a:pt x="114" y="29"/>
                  </a:cubicBezTo>
                  <a:cubicBezTo>
                    <a:pt x="114" y="29"/>
                    <a:pt x="114" y="28"/>
                    <a:pt x="114" y="28"/>
                  </a:cubicBezTo>
                  <a:cubicBezTo>
                    <a:pt x="114" y="29"/>
                    <a:pt x="114" y="30"/>
                    <a:pt x="114" y="31"/>
                  </a:cubicBezTo>
                  <a:cubicBezTo>
                    <a:pt x="114" y="32"/>
                    <a:pt x="114" y="32"/>
                    <a:pt x="114" y="32"/>
                  </a:cubicBezTo>
                  <a:close/>
                  <a:moveTo>
                    <a:pt x="88" y="21"/>
                  </a:moveTo>
                  <a:cubicBezTo>
                    <a:pt x="88" y="21"/>
                    <a:pt x="87" y="22"/>
                    <a:pt x="87" y="23"/>
                  </a:cubicBezTo>
                  <a:cubicBezTo>
                    <a:pt x="88" y="22"/>
                    <a:pt x="89" y="22"/>
                    <a:pt x="89" y="21"/>
                  </a:cubicBezTo>
                  <a:cubicBezTo>
                    <a:pt x="89" y="21"/>
                    <a:pt x="89" y="21"/>
                    <a:pt x="88" y="21"/>
                  </a:cubicBezTo>
                  <a:close/>
                  <a:moveTo>
                    <a:pt x="97" y="44"/>
                  </a:moveTo>
                  <a:cubicBezTo>
                    <a:pt x="96" y="44"/>
                    <a:pt x="96" y="44"/>
                    <a:pt x="95" y="44"/>
                  </a:cubicBezTo>
                  <a:cubicBezTo>
                    <a:pt x="95" y="45"/>
                    <a:pt x="96" y="46"/>
                    <a:pt x="96" y="47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6" y="46"/>
                    <a:pt x="96" y="45"/>
                    <a:pt x="97" y="44"/>
                  </a:cubicBezTo>
                  <a:close/>
                  <a:moveTo>
                    <a:pt x="27" y="106"/>
                  </a:moveTo>
                  <a:cubicBezTo>
                    <a:pt x="28" y="105"/>
                    <a:pt x="29" y="104"/>
                    <a:pt x="30" y="103"/>
                  </a:cubicBezTo>
                  <a:cubicBezTo>
                    <a:pt x="29" y="103"/>
                    <a:pt x="29" y="104"/>
                    <a:pt x="28" y="104"/>
                  </a:cubicBezTo>
                  <a:cubicBezTo>
                    <a:pt x="27" y="104"/>
                    <a:pt x="27" y="105"/>
                    <a:pt x="27" y="106"/>
                  </a:cubicBezTo>
                  <a:close/>
                  <a:moveTo>
                    <a:pt x="58" y="35"/>
                  </a:moveTo>
                  <a:cubicBezTo>
                    <a:pt x="57" y="36"/>
                    <a:pt x="55" y="37"/>
                    <a:pt x="55" y="38"/>
                  </a:cubicBezTo>
                  <a:cubicBezTo>
                    <a:pt x="56" y="37"/>
                    <a:pt x="57" y="37"/>
                    <a:pt x="58" y="35"/>
                  </a:cubicBezTo>
                  <a:close/>
                  <a:moveTo>
                    <a:pt x="22" y="97"/>
                  </a:moveTo>
                  <a:cubicBezTo>
                    <a:pt x="21" y="98"/>
                    <a:pt x="21" y="99"/>
                    <a:pt x="21" y="100"/>
                  </a:cubicBezTo>
                  <a:cubicBezTo>
                    <a:pt x="22" y="99"/>
                    <a:pt x="22" y="98"/>
                    <a:pt x="22" y="97"/>
                  </a:cubicBezTo>
                  <a:close/>
                  <a:moveTo>
                    <a:pt x="109" y="195"/>
                  </a:moveTo>
                  <a:cubicBezTo>
                    <a:pt x="109" y="196"/>
                    <a:pt x="108" y="196"/>
                    <a:pt x="108" y="196"/>
                  </a:cubicBezTo>
                  <a:cubicBezTo>
                    <a:pt x="108" y="197"/>
                    <a:pt x="108" y="197"/>
                    <a:pt x="108" y="198"/>
                  </a:cubicBezTo>
                  <a:cubicBezTo>
                    <a:pt x="108" y="198"/>
                    <a:pt x="109" y="198"/>
                    <a:pt x="109" y="197"/>
                  </a:cubicBezTo>
                  <a:cubicBezTo>
                    <a:pt x="109" y="197"/>
                    <a:pt x="109" y="196"/>
                    <a:pt x="109" y="195"/>
                  </a:cubicBezTo>
                  <a:close/>
                  <a:moveTo>
                    <a:pt x="72" y="23"/>
                  </a:moveTo>
                  <a:cubicBezTo>
                    <a:pt x="70" y="22"/>
                    <a:pt x="70" y="22"/>
                    <a:pt x="69" y="23"/>
                  </a:cubicBezTo>
                  <a:cubicBezTo>
                    <a:pt x="70" y="23"/>
                    <a:pt x="71" y="24"/>
                    <a:pt x="72" y="23"/>
                  </a:cubicBezTo>
                  <a:close/>
                  <a:moveTo>
                    <a:pt x="109" y="208"/>
                  </a:moveTo>
                  <a:cubicBezTo>
                    <a:pt x="108" y="209"/>
                    <a:pt x="107" y="209"/>
                    <a:pt x="108" y="210"/>
                  </a:cubicBezTo>
                  <a:cubicBezTo>
                    <a:pt x="108" y="210"/>
                    <a:pt x="109" y="210"/>
                    <a:pt x="109" y="210"/>
                  </a:cubicBezTo>
                  <a:cubicBezTo>
                    <a:pt x="109" y="209"/>
                    <a:pt x="109" y="209"/>
                    <a:pt x="109" y="208"/>
                  </a:cubicBezTo>
                  <a:close/>
                  <a:moveTo>
                    <a:pt x="45" y="112"/>
                  </a:moveTo>
                  <a:cubicBezTo>
                    <a:pt x="45" y="111"/>
                    <a:pt x="45" y="110"/>
                    <a:pt x="44" y="110"/>
                  </a:cubicBezTo>
                  <a:cubicBezTo>
                    <a:pt x="44" y="110"/>
                    <a:pt x="44" y="111"/>
                    <a:pt x="44" y="111"/>
                  </a:cubicBezTo>
                  <a:cubicBezTo>
                    <a:pt x="44" y="112"/>
                    <a:pt x="45" y="112"/>
                    <a:pt x="45" y="112"/>
                  </a:cubicBezTo>
                  <a:close/>
                  <a:moveTo>
                    <a:pt x="123" y="220"/>
                  </a:moveTo>
                  <a:cubicBezTo>
                    <a:pt x="123" y="220"/>
                    <a:pt x="123" y="220"/>
                    <a:pt x="123" y="220"/>
                  </a:cubicBezTo>
                  <a:cubicBezTo>
                    <a:pt x="122" y="221"/>
                    <a:pt x="123" y="222"/>
                    <a:pt x="123" y="223"/>
                  </a:cubicBezTo>
                  <a:cubicBezTo>
                    <a:pt x="123" y="222"/>
                    <a:pt x="123" y="222"/>
                    <a:pt x="124" y="222"/>
                  </a:cubicBezTo>
                  <a:cubicBezTo>
                    <a:pt x="123" y="221"/>
                    <a:pt x="123" y="221"/>
                    <a:pt x="123" y="220"/>
                  </a:cubicBezTo>
                  <a:close/>
                  <a:moveTo>
                    <a:pt x="120" y="218"/>
                  </a:moveTo>
                  <a:cubicBezTo>
                    <a:pt x="120" y="218"/>
                    <a:pt x="120" y="218"/>
                    <a:pt x="120" y="217"/>
                  </a:cubicBezTo>
                  <a:cubicBezTo>
                    <a:pt x="120" y="217"/>
                    <a:pt x="120" y="216"/>
                    <a:pt x="120" y="215"/>
                  </a:cubicBezTo>
                  <a:cubicBezTo>
                    <a:pt x="120" y="215"/>
                    <a:pt x="119" y="216"/>
                    <a:pt x="119" y="216"/>
                  </a:cubicBezTo>
                  <a:cubicBezTo>
                    <a:pt x="119" y="216"/>
                    <a:pt x="119" y="217"/>
                    <a:pt x="120" y="218"/>
                  </a:cubicBezTo>
                  <a:close/>
                  <a:moveTo>
                    <a:pt x="43" y="127"/>
                  </a:moveTo>
                  <a:cubicBezTo>
                    <a:pt x="44" y="126"/>
                    <a:pt x="44" y="125"/>
                    <a:pt x="45" y="124"/>
                  </a:cubicBezTo>
                  <a:cubicBezTo>
                    <a:pt x="44" y="125"/>
                    <a:pt x="43" y="125"/>
                    <a:pt x="43" y="127"/>
                  </a:cubicBezTo>
                  <a:close/>
                  <a:moveTo>
                    <a:pt x="25" y="147"/>
                  </a:moveTo>
                  <a:cubicBezTo>
                    <a:pt x="25" y="147"/>
                    <a:pt x="25" y="147"/>
                    <a:pt x="26" y="147"/>
                  </a:cubicBezTo>
                  <a:cubicBezTo>
                    <a:pt x="26" y="146"/>
                    <a:pt x="26" y="145"/>
                    <a:pt x="26" y="144"/>
                  </a:cubicBezTo>
                  <a:cubicBezTo>
                    <a:pt x="25" y="145"/>
                    <a:pt x="25" y="146"/>
                    <a:pt x="25" y="147"/>
                  </a:cubicBezTo>
                  <a:close/>
                  <a:moveTo>
                    <a:pt x="100" y="64"/>
                  </a:moveTo>
                  <a:cubicBezTo>
                    <a:pt x="99" y="64"/>
                    <a:pt x="98" y="64"/>
                    <a:pt x="98" y="65"/>
                  </a:cubicBezTo>
                  <a:cubicBezTo>
                    <a:pt x="98" y="65"/>
                    <a:pt x="99" y="65"/>
                    <a:pt x="99" y="66"/>
                  </a:cubicBezTo>
                  <a:cubicBezTo>
                    <a:pt x="100" y="65"/>
                    <a:pt x="100" y="65"/>
                    <a:pt x="100" y="64"/>
                  </a:cubicBezTo>
                  <a:close/>
                  <a:moveTo>
                    <a:pt x="26" y="95"/>
                  </a:moveTo>
                  <a:cubicBezTo>
                    <a:pt x="26" y="95"/>
                    <a:pt x="25" y="95"/>
                    <a:pt x="25" y="96"/>
                  </a:cubicBezTo>
                  <a:cubicBezTo>
                    <a:pt x="24" y="96"/>
                    <a:pt x="24" y="96"/>
                    <a:pt x="25" y="97"/>
                  </a:cubicBezTo>
                  <a:cubicBezTo>
                    <a:pt x="25" y="97"/>
                    <a:pt x="26" y="96"/>
                    <a:pt x="26" y="95"/>
                  </a:cubicBezTo>
                  <a:close/>
                  <a:moveTo>
                    <a:pt x="23" y="136"/>
                  </a:moveTo>
                  <a:cubicBezTo>
                    <a:pt x="23" y="137"/>
                    <a:pt x="23" y="138"/>
                    <a:pt x="24" y="138"/>
                  </a:cubicBezTo>
                  <a:cubicBezTo>
                    <a:pt x="24" y="137"/>
                    <a:pt x="24" y="137"/>
                    <a:pt x="23" y="136"/>
                  </a:cubicBezTo>
                  <a:close/>
                  <a:moveTo>
                    <a:pt x="48" y="117"/>
                  </a:moveTo>
                  <a:cubicBezTo>
                    <a:pt x="49" y="117"/>
                    <a:pt x="48" y="117"/>
                    <a:pt x="48" y="116"/>
                  </a:cubicBezTo>
                  <a:cubicBezTo>
                    <a:pt x="48" y="116"/>
                    <a:pt x="48" y="115"/>
                    <a:pt x="48" y="116"/>
                  </a:cubicBezTo>
                  <a:cubicBezTo>
                    <a:pt x="47" y="116"/>
                    <a:pt x="47" y="116"/>
                    <a:pt x="47" y="116"/>
                  </a:cubicBezTo>
                  <a:cubicBezTo>
                    <a:pt x="47" y="117"/>
                    <a:pt x="48" y="117"/>
                    <a:pt x="48" y="117"/>
                  </a:cubicBezTo>
                  <a:close/>
                  <a:moveTo>
                    <a:pt x="39" y="54"/>
                  </a:moveTo>
                  <a:cubicBezTo>
                    <a:pt x="39" y="53"/>
                    <a:pt x="40" y="53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39" y="52"/>
                    <a:pt x="39" y="53"/>
                  </a:cubicBezTo>
                  <a:cubicBezTo>
                    <a:pt x="39" y="53"/>
                    <a:pt x="39" y="54"/>
                    <a:pt x="39" y="54"/>
                  </a:cubicBezTo>
                  <a:close/>
                  <a:moveTo>
                    <a:pt x="82" y="43"/>
                  </a:moveTo>
                  <a:cubicBezTo>
                    <a:pt x="83" y="42"/>
                    <a:pt x="84" y="41"/>
                    <a:pt x="85" y="41"/>
                  </a:cubicBezTo>
                  <a:cubicBezTo>
                    <a:pt x="83" y="41"/>
                    <a:pt x="82" y="42"/>
                    <a:pt x="82" y="43"/>
                  </a:cubicBezTo>
                  <a:close/>
                  <a:moveTo>
                    <a:pt x="19" y="133"/>
                  </a:moveTo>
                  <a:cubicBezTo>
                    <a:pt x="19" y="133"/>
                    <a:pt x="19" y="133"/>
                    <a:pt x="19" y="133"/>
                  </a:cubicBezTo>
                  <a:cubicBezTo>
                    <a:pt x="18" y="134"/>
                    <a:pt x="18" y="135"/>
                    <a:pt x="17" y="136"/>
                  </a:cubicBezTo>
                  <a:cubicBezTo>
                    <a:pt x="19" y="135"/>
                    <a:pt x="18" y="134"/>
                    <a:pt x="19" y="133"/>
                  </a:cubicBezTo>
                  <a:close/>
                  <a:moveTo>
                    <a:pt x="47" y="100"/>
                  </a:moveTo>
                  <a:cubicBezTo>
                    <a:pt x="47" y="99"/>
                    <a:pt x="46" y="98"/>
                    <a:pt x="45" y="98"/>
                  </a:cubicBezTo>
                  <a:cubicBezTo>
                    <a:pt x="45" y="98"/>
                    <a:pt x="46" y="99"/>
                    <a:pt x="47" y="100"/>
                  </a:cubicBezTo>
                  <a:close/>
                  <a:moveTo>
                    <a:pt x="68" y="24"/>
                  </a:moveTo>
                  <a:cubicBezTo>
                    <a:pt x="68" y="25"/>
                    <a:pt x="67" y="25"/>
                    <a:pt x="67" y="25"/>
                  </a:cubicBezTo>
                  <a:cubicBezTo>
                    <a:pt x="67" y="26"/>
                    <a:pt x="68" y="26"/>
                    <a:pt x="68" y="26"/>
                  </a:cubicBezTo>
                  <a:cubicBezTo>
                    <a:pt x="68" y="26"/>
                    <a:pt x="69" y="25"/>
                    <a:pt x="69" y="25"/>
                  </a:cubicBezTo>
                  <a:cubicBezTo>
                    <a:pt x="69" y="25"/>
                    <a:pt x="68" y="25"/>
                    <a:pt x="68" y="24"/>
                  </a:cubicBezTo>
                  <a:close/>
                  <a:moveTo>
                    <a:pt x="23" y="144"/>
                  </a:moveTo>
                  <a:cubicBezTo>
                    <a:pt x="24" y="143"/>
                    <a:pt x="24" y="142"/>
                    <a:pt x="24" y="141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3" y="142"/>
                    <a:pt x="23" y="143"/>
                    <a:pt x="23" y="144"/>
                  </a:cubicBezTo>
                  <a:close/>
                  <a:moveTo>
                    <a:pt x="133" y="135"/>
                  </a:moveTo>
                  <a:cubicBezTo>
                    <a:pt x="133" y="135"/>
                    <a:pt x="133" y="135"/>
                    <a:pt x="133" y="135"/>
                  </a:cubicBezTo>
                  <a:cubicBezTo>
                    <a:pt x="133" y="134"/>
                    <a:pt x="134" y="134"/>
                    <a:pt x="135" y="133"/>
                  </a:cubicBezTo>
                  <a:cubicBezTo>
                    <a:pt x="134" y="133"/>
                    <a:pt x="134" y="133"/>
                    <a:pt x="134" y="133"/>
                  </a:cubicBezTo>
                  <a:cubicBezTo>
                    <a:pt x="133" y="134"/>
                    <a:pt x="133" y="134"/>
                    <a:pt x="133" y="135"/>
                  </a:cubicBezTo>
                  <a:close/>
                  <a:moveTo>
                    <a:pt x="109" y="133"/>
                  </a:moveTo>
                  <a:cubicBezTo>
                    <a:pt x="109" y="133"/>
                    <a:pt x="109" y="133"/>
                    <a:pt x="108" y="133"/>
                  </a:cubicBezTo>
                  <a:cubicBezTo>
                    <a:pt x="108" y="134"/>
                    <a:pt x="108" y="135"/>
                    <a:pt x="107" y="135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8" y="135"/>
                    <a:pt x="109" y="134"/>
                    <a:pt x="109" y="133"/>
                  </a:cubicBezTo>
                  <a:close/>
                  <a:moveTo>
                    <a:pt x="47" y="149"/>
                  </a:moveTo>
                  <a:cubicBezTo>
                    <a:pt x="46" y="148"/>
                    <a:pt x="46" y="148"/>
                    <a:pt x="45" y="149"/>
                  </a:cubicBezTo>
                  <a:cubicBezTo>
                    <a:pt x="45" y="149"/>
                    <a:pt x="45" y="149"/>
                    <a:pt x="45" y="149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5" y="150"/>
                    <a:pt x="46" y="149"/>
                    <a:pt x="47" y="149"/>
                  </a:cubicBezTo>
                  <a:close/>
                  <a:moveTo>
                    <a:pt x="104" y="43"/>
                  </a:moveTo>
                  <a:cubicBezTo>
                    <a:pt x="104" y="42"/>
                    <a:pt x="103" y="42"/>
                    <a:pt x="103" y="42"/>
                  </a:cubicBezTo>
                  <a:cubicBezTo>
                    <a:pt x="103" y="42"/>
                    <a:pt x="103" y="43"/>
                    <a:pt x="103" y="43"/>
                  </a:cubicBezTo>
                  <a:cubicBezTo>
                    <a:pt x="103" y="43"/>
                    <a:pt x="103" y="43"/>
                    <a:pt x="104" y="44"/>
                  </a:cubicBezTo>
                  <a:cubicBezTo>
                    <a:pt x="104" y="43"/>
                    <a:pt x="104" y="43"/>
                    <a:pt x="104" y="43"/>
                  </a:cubicBezTo>
                  <a:close/>
                  <a:moveTo>
                    <a:pt x="122" y="196"/>
                  </a:moveTo>
                  <a:cubicBezTo>
                    <a:pt x="122" y="196"/>
                    <a:pt x="121" y="196"/>
                    <a:pt x="121" y="197"/>
                  </a:cubicBezTo>
                  <a:cubicBezTo>
                    <a:pt x="121" y="197"/>
                    <a:pt x="121" y="198"/>
                    <a:pt x="121" y="199"/>
                  </a:cubicBezTo>
                  <a:cubicBezTo>
                    <a:pt x="122" y="198"/>
                    <a:pt x="122" y="198"/>
                    <a:pt x="122" y="196"/>
                  </a:cubicBezTo>
                  <a:close/>
                  <a:moveTo>
                    <a:pt x="113" y="212"/>
                  </a:moveTo>
                  <a:cubicBezTo>
                    <a:pt x="113" y="213"/>
                    <a:pt x="113" y="213"/>
                    <a:pt x="113" y="214"/>
                  </a:cubicBezTo>
                  <a:cubicBezTo>
                    <a:pt x="113" y="214"/>
                    <a:pt x="114" y="214"/>
                    <a:pt x="113" y="214"/>
                  </a:cubicBezTo>
                  <a:cubicBezTo>
                    <a:pt x="113" y="213"/>
                    <a:pt x="114" y="213"/>
                    <a:pt x="113" y="212"/>
                  </a:cubicBezTo>
                  <a:close/>
                  <a:moveTo>
                    <a:pt x="111" y="54"/>
                  </a:moveTo>
                  <a:cubicBezTo>
                    <a:pt x="111" y="54"/>
                    <a:pt x="111" y="54"/>
                    <a:pt x="111" y="54"/>
                  </a:cubicBezTo>
                  <a:cubicBezTo>
                    <a:pt x="111" y="55"/>
                    <a:pt x="110" y="56"/>
                    <a:pt x="110" y="57"/>
                  </a:cubicBezTo>
                  <a:cubicBezTo>
                    <a:pt x="110" y="57"/>
                    <a:pt x="110" y="57"/>
                    <a:pt x="110" y="57"/>
                  </a:cubicBezTo>
                  <a:cubicBezTo>
                    <a:pt x="110" y="57"/>
                    <a:pt x="110" y="57"/>
                    <a:pt x="110" y="57"/>
                  </a:cubicBezTo>
                  <a:cubicBezTo>
                    <a:pt x="111" y="56"/>
                    <a:pt x="111" y="55"/>
                    <a:pt x="111" y="54"/>
                  </a:cubicBezTo>
                  <a:close/>
                  <a:moveTo>
                    <a:pt x="98" y="74"/>
                  </a:moveTo>
                  <a:cubicBezTo>
                    <a:pt x="99" y="74"/>
                    <a:pt x="99" y="74"/>
                    <a:pt x="100" y="73"/>
                  </a:cubicBezTo>
                  <a:cubicBezTo>
                    <a:pt x="99" y="73"/>
                    <a:pt x="99" y="73"/>
                    <a:pt x="98" y="73"/>
                  </a:cubicBezTo>
                  <a:cubicBezTo>
                    <a:pt x="98" y="73"/>
                    <a:pt x="98" y="73"/>
                    <a:pt x="98" y="74"/>
                  </a:cubicBezTo>
                  <a:close/>
                  <a:moveTo>
                    <a:pt x="55" y="49"/>
                  </a:moveTo>
                  <a:cubicBezTo>
                    <a:pt x="56" y="49"/>
                    <a:pt x="57" y="48"/>
                    <a:pt x="58" y="48"/>
                  </a:cubicBezTo>
                  <a:cubicBezTo>
                    <a:pt x="57" y="48"/>
                    <a:pt x="56" y="48"/>
                    <a:pt x="55" y="49"/>
                  </a:cubicBezTo>
                  <a:close/>
                  <a:moveTo>
                    <a:pt x="76" y="21"/>
                  </a:moveTo>
                  <a:cubicBezTo>
                    <a:pt x="78" y="21"/>
                    <a:pt x="78" y="21"/>
                    <a:pt x="78" y="20"/>
                  </a:cubicBezTo>
                  <a:cubicBezTo>
                    <a:pt x="77" y="20"/>
                    <a:pt x="77" y="21"/>
                    <a:pt x="76" y="21"/>
                  </a:cubicBezTo>
                  <a:close/>
                  <a:moveTo>
                    <a:pt x="18" y="97"/>
                  </a:moveTo>
                  <a:cubicBezTo>
                    <a:pt x="20" y="96"/>
                    <a:pt x="20" y="96"/>
                    <a:pt x="20" y="95"/>
                  </a:cubicBezTo>
                  <a:cubicBezTo>
                    <a:pt x="19" y="96"/>
                    <a:pt x="19" y="96"/>
                    <a:pt x="18" y="97"/>
                  </a:cubicBezTo>
                  <a:close/>
                  <a:moveTo>
                    <a:pt x="23" y="132"/>
                  </a:moveTo>
                  <a:cubicBezTo>
                    <a:pt x="23" y="133"/>
                    <a:pt x="23" y="133"/>
                    <a:pt x="23" y="134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24" y="133"/>
                    <a:pt x="24" y="132"/>
                  </a:cubicBezTo>
                  <a:cubicBezTo>
                    <a:pt x="24" y="132"/>
                    <a:pt x="24" y="132"/>
                    <a:pt x="23" y="132"/>
                  </a:cubicBezTo>
                  <a:close/>
                  <a:moveTo>
                    <a:pt x="125" y="131"/>
                  </a:moveTo>
                  <a:cubicBezTo>
                    <a:pt x="127" y="132"/>
                    <a:pt x="127" y="132"/>
                    <a:pt x="128" y="131"/>
                  </a:cubicBezTo>
                  <a:cubicBezTo>
                    <a:pt x="127" y="131"/>
                    <a:pt x="126" y="131"/>
                    <a:pt x="125" y="131"/>
                  </a:cubicBezTo>
                  <a:close/>
                  <a:moveTo>
                    <a:pt x="81" y="11"/>
                  </a:moveTo>
                  <a:cubicBezTo>
                    <a:pt x="80" y="11"/>
                    <a:pt x="79" y="10"/>
                    <a:pt x="78" y="12"/>
                  </a:cubicBezTo>
                  <a:cubicBezTo>
                    <a:pt x="79" y="11"/>
                    <a:pt x="80" y="11"/>
                    <a:pt x="81" y="11"/>
                  </a:cubicBezTo>
                  <a:close/>
                  <a:moveTo>
                    <a:pt x="47" y="128"/>
                  </a:moveTo>
                  <a:cubicBezTo>
                    <a:pt x="47" y="128"/>
                    <a:pt x="47" y="128"/>
                    <a:pt x="48" y="128"/>
                  </a:cubicBezTo>
                  <a:cubicBezTo>
                    <a:pt x="48" y="127"/>
                    <a:pt x="49" y="127"/>
                    <a:pt x="49" y="127"/>
                  </a:cubicBezTo>
                  <a:cubicBezTo>
                    <a:pt x="50" y="126"/>
                    <a:pt x="50" y="126"/>
                    <a:pt x="50" y="126"/>
                  </a:cubicBezTo>
                  <a:cubicBezTo>
                    <a:pt x="49" y="126"/>
                    <a:pt x="48" y="127"/>
                    <a:pt x="47" y="128"/>
                  </a:cubicBezTo>
                  <a:close/>
                  <a:moveTo>
                    <a:pt x="34" y="41"/>
                  </a:moveTo>
                  <a:cubicBezTo>
                    <a:pt x="33" y="42"/>
                    <a:pt x="32" y="44"/>
                    <a:pt x="32" y="45"/>
                  </a:cubicBezTo>
                  <a:cubicBezTo>
                    <a:pt x="33" y="44"/>
                    <a:pt x="34" y="43"/>
                    <a:pt x="34" y="41"/>
                  </a:cubicBezTo>
                  <a:close/>
                  <a:moveTo>
                    <a:pt x="31" y="142"/>
                  </a:moveTo>
                  <a:cubicBezTo>
                    <a:pt x="31" y="143"/>
                    <a:pt x="32" y="143"/>
                    <a:pt x="32" y="143"/>
                  </a:cubicBezTo>
                  <a:cubicBezTo>
                    <a:pt x="33" y="143"/>
                    <a:pt x="33" y="143"/>
                    <a:pt x="32" y="142"/>
                  </a:cubicBezTo>
                  <a:cubicBezTo>
                    <a:pt x="32" y="142"/>
                    <a:pt x="32" y="142"/>
                    <a:pt x="31" y="142"/>
                  </a:cubicBezTo>
                  <a:close/>
                  <a:moveTo>
                    <a:pt x="108" y="216"/>
                  </a:moveTo>
                  <a:cubicBezTo>
                    <a:pt x="109" y="215"/>
                    <a:pt x="109" y="215"/>
                    <a:pt x="109" y="214"/>
                  </a:cubicBezTo>
                  <a:cubicBezTo>
                    <a:pt x="108" y="215"/>
                    <a:pt x="108" y="215"/>
                    <a:pt x="108" y="216"/>
                  </a:cubicBezTo>
                  <a:close/>
                  <a:moveTo>
                    <a:pt x="48" y="45"/>
                  </a:moveTo>
                  <a:cubicBezTo>
                    <a:pt x="48" y="46"/>
                    <a:pt x="47" y="47"/>
                    <a:pt x="47" y="48"/>
                  </a:cubicBezTo>
                  <a:cubicBezTo>
                    <a:pt x="48" y="47"/>
                    <a:pt x="48" y="46"/>
                    <a:pt x="48" y="45"/>
                  </a:cubicBezTo>
                  <a:close/>
                  <a:moveTo>
                    <a:pt x="14" y="141"/>
                  </a:moveTo>
                  <a:cubicBezTo>
                    <a:pt x="14" y="141"/>
                    <a:pt x="14" y="141"/>
                    <a:pt x="13" y="141"/>
                  </a:cubicBezTo>
                  <a:cubicBezTo>
                    <a:pt x="13" y="141"/>
                    <a:pt x="13" y="142"/>
                    <a:pt x="12" y="143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13" y="142"/>
                    <a:pt x="13" y="142"/>
                    <a:pt x="14" y="141"/>
                  </a:cubicBezTo>
                  <a:close/>
                  <a:moveTo>
                    <a:pt x="4" y="140"/>
                  </a:moveTo>
                  <a:cubicBezTo>
                    <a:pt x="4" y="141"/>
                    <a:pt x="4" y="142"/>
                    <a:pt x="5" y="144"/>
                  </a:cubicBezTo>
                  <a:cubicBezTo>
                    <a:pt x="5" y="142"/>
                    <a:pt x="4" y="141"/>
                    <a:pt x="4" y="140"/>
                  </a:cubicBezTo>
                  <a:close/>
                  <a:moveTo>
                    <a:pt x="170" y="154"/>
                  </a:moveTo>
                  <a:cubicBezTo>
                    <a:pt x="169" y="154"/>
                    <a:pt x="169" y="154"/>
                    <a:pt x="168" y="154"/>
                  </a:cubicBezTo>
                  <a:cubicBezTo>
                    <a:pt x="168" y="154"/>
                    <a:pt x="168" y="154"/>
                    <a:pt x="168" y="154"/>
                  </a:cubicBezTo>
                  <a:cubicBezTo>
                    <a:pt x="169" y="155"/>
                    <a:pt x="169" y="155"/>
                    <a:pt x="170" y="154"/>
                  </a:cubicBezTo>
                  <a:close/>
                  <a:moveTo>
                    <a:pt x="153" y="148"/>
                  </a:moveTo>
                  <a:cubicBezTo>
                    <a:pt x="153" y="148"/>
                    <a:pt x="152" y="149"/>
                    <a:pt x="153" y="149"/>
                  </a:cubicBezTo>
                  <a:cubicBezTo>
                    <a:pt x="153" y="149"/>
                    <a:pt x="153" y="149"/>
                    <a:pt x="154" y="149"/>
                  </a:cubicBezTo>
                  <a:cubicBezTo>
                    <a:pt x="154" y="148"/>
                    <a:pt x="153" y="148"/>
                    <a:pt x="153" y="148"/>
                  </a:cubicBezTo>
                  <a:close/>
                  <a:moveTo>
                    <a:pt x="110" y="176"/>
                  </a:moveTo>
                  <a:cubicBezTo>
                    <a:pt x="110" y="176"/>
                    <a:pt x="110" y="176"/>
                    <a:pt x="110" y="176"/>
                  </a:cubicBezTo>
                  <a:cubicBezTo>
                    <a:pt x="110" y="176"/>
                    <a:pt x="109" y="177"/>
                    <a:pt x="108" y="177"/>
                  </a:cubicBezTo>
                  <a:cubicBezTo>
                    <a:pt x="108" y="177"/>
                    <a:pt x="108" y="177"/>
                    <a:pt x="108" y="177"/>
                  </a:cubicBezTo>
                  <a:cubicBezTo>
                    <a:pt x="109" y="177"/>
                    <a:pt x="110" y="177"/>
                    <a:pt x="110" y="176"/>
                  </a:cubicBezTo>
                  <a:close/>
                  <a:moveTo>
                    <a:pt x="79" y="43"/>
                  </a:moveTo>
                  <a:cubicBezTo>
                    <a:pt x="79" y="44"/>
                    <a:pt x="78" y="44"/>
                    <a:pt x="78" y="45"/>
                  </a:cubicBezTo>
                  <a:cubicBezTo>
                    <a:pt x="79" y="44"/>
                    <a:pt x="79" y="44"/>
                    <a:pt x="79" y="43"/>
                  </a:cubicBezTo>
                  <a:close/>
                  <a:moveTo>
                    <a:pt x="115" y="172"/>
                  </a:moveTo>
                  <a:cubicBezTo>
                    <a:pt x="115" y="172"/>
                    <a:pt x="116" y="172"/>
                    <a:pt x="116" y="171"/>
                  </a:cubicBezTo>
                  <a:cubicBezTo>
                    <a:pt x="115" y="171"/>
                    <a:pt x="115" y="171"/>
                    <a:pt x="114" y="171"/>
                  </a:cubicBezTo>
                  <a:cubicBezTo>
                    <a:pt x="114" y="172"/>
                    <a:pt x="114" y="172"/>
                    <a:pt x="115" y="172"/>
                  </a:cubicBezTo>
                  <a:close/>
                  <a:moveTo>
                    <a:pt x="36" y="86"/>
                  </a:moveTo>
                  <a:cubicBezTo>
                    <a:pt x="36" y="85"/>
                    <a:pt x="35" y="84"/>
                    <a:pt x="35" y="83"/>
                  </a:cubicBezTo>
                  <a:cubicBezTo>
                    <a:pt x="35" y="84"/>
                    <a:pt x="35" y="85"/>
                    <a:pt x="36" y="86"/>
                  </a:cubicBezTo>
                  <a:close/>
                  <a:moveTo>
                    <a:pt x="47" y="93"/>
                  </a:moveTo>
                  <a:cubicBezTo>
                    <a:pt x="47" y="93"/>
                    <a:pt x="47" y="93"/>
                    <a:pt x="47" y="93"/>
                  </a:cubicBezTo>
                  <a:cubicBezTo>
                    <a:pt x="46" y="92"/>
                    <a:pt x="45" y="91"/>
                    <a:pt x="45" y="91"/>
                  </a:cubicBezTo>
                  <a:cubicBezTo>
                    <a:pt x="45" y="91"/>
                    <a:pt x="44" y="91"/>
                    <a:pt x="44" y="91"/>
                  </a:cubicBezTo>
                  <a:cubicBezTo>
                    <a:pt x="45" y="92"/>
                    <a:pt x="46" y="92"/>
                    <a:pt x="47" y="93"/>
                  </a:cubicBezTo>
                  <a:close/>
                  <a:moveTo>
                    <a:pt x="66" y="38"/>
                  </a:moveTo>
                  <a:cubicBezTo>
                    <a:pt x="67" y="37"/>
                    <a:pt x="68" y="37"/>
                    <a:pt x="69" y="36"/>
                  </a:cubicBezTo>
                  <a:cubicBezTo>
                    <a:pt x="67" y="36"/>
                    <a:pt x="67" y="36"/>
                    <a:pt x="66" y="38"/>
                  </a:cubicBezTo>
                  <a:close/>
                  <a:moveTo>
                    <a:pt x="39" y="129"/>
                  </a:moveTo>
                  <a:cubicBezTo>
                    <a:pt x="39" y="129"/>
                    <a:pt x="39" y="129"/>
                    <a:pt x="40" y="129"/>
                  </a:cubicBezTo>
                  <a:cubicBezTo>
                    <a:pt x="40" y="129"/>
                    <a:pt x="41" y="128"/>
                    <a:pt x="41" y="128"/>
                  </a:cubicBezTo>
                  <a:cubicBezTo>
                    <a:pt x="41" y="128"/>
                    <a:pt x="41" y="128"/>
                    <a:pt x="41" y="127"/>
                  </a:cubicBezTo>
                  <a:cubicBezTo>
                    <a:pt x="40" y="128"/>
                    <a:pt x="40" y="128"/>
                    <a:pt x="39" y="129"/>
                  </a:cubicBezTo>
                  <a:close/>
                  <a:moveTo>
                    <a:pt x="17" y="140"/>
                  </a:moveTo>
                  <a:cubicBezTo>
                    <a:pt x="16" y="141"/>
                    <a:pt x="16" y="141"/>
                    <a:pt x="17" y="142"/>
                  </a:cubicBezTo>
                  <a:cubicBezTo>
                    <a:pt x="17" y="142"/>
                    <a:pt x="17" y="141"/>
                    <a:pt x="17" y="140"/>
                  </a:cubicBezTo>
                  <a:close/>
                  <a:moveTo>
                    <a:pt x="137" y="150"/>
                  </a:moveTo>
                  <a:cubicBezTo>
                    <a:pt x="137" y="150"/>
                    <a:pt x="137" y="150"/>
                    <a:pt x="137" y="150"/>
                  </a:cubicBezTo>
                  <a:cubicBezTo>
                    <a:pt x="137" y="150"/>
                    <a:pt x="137" y="150"/>
                    <a:pt x="136" y="149"/>
                  </a:cubicBezTo>
                  <a:cubicBezTo>
                    <a:pt x="136" y="150"/>
                    <a:pt x="136" y="150"/>
                    <a:pt x="136" y="150"/>
                  </a:cubicBezTo>
                  <a:cubicBezTo>
                    <a:pt x="136" y="150"/>
                    <a:pt x="137" y="150"/>
                    <a:pt x="137" y="150"/>
                  </a:cubicBezTo>
                  <a:close/>
                  <a:moveTo>
                    <a:pt x="22" y="129"/>
                  </a:moveTo>
                  <a:cubicBezTo>
                    <a:pt x="23" y="128"/>
                    <a:pt x="23" y="127"/>
                    <a:pt x="23" y="127"/>
                  </a:cubicBezTo>
                  <a:cubicBezTo>
                    <a:pt x="22" y="127"/>
                    <a:pt x="22" y="127"/>
                    <a:pt x="22" y="129"/>
                  </a:cubicBezTo>
                  <a:close/>
                  <a:moveTo>
                    <a:pt x="40" y="105"/>
                  </a:moveTo>
                  <a:cubicBezTo>
                    <a:pt x="39" y="106"/>
                    <a:pt x="39" y="107"/>
                    <a:pt x="40" y="107"/>
                  </a:cubicBezTo>
                  <a:cubicBezTo>
                    <a:pt x="40" y="107"/>
                    <a:pt x="40" y="106"/>
                    <a:pt x="40" y="105"/>
                  </a:cubicBezTo>
                  <a:close/>
                  <a:moveTo>
                    <a:pt x="74" y="24"/>
                  </a:moveTo>
                  <a:cubicBezTo>
                    <a:pt x="74" y="24"/>
                    <a:pt x="75" y="24"/>
                    <a:pt x="76" y="24"/>
                  </a:cubicBezTo>
                  <a:cubicBezTo>
                    <a:pt x="76" y="24"/>
                    <a:pt x="76" y="24"/>
                    <a:pt x="76" y="23"/>
                  </a:cubicBezTo>
                  <a:cubicBezTo>
                    <a:pt x="75" y="24"/>
                    <a:pt x="74" y="23"/>
                    <a:pt x="74" y="24"/>
                  </a:cubicBezTo>
                  <a:close/>
                  <a:moveTo>
                    <a:pt x="155" y="151"/>
                  </a:moveTo>
                  <a:cubicBezTo>
                    <a:pt x="155" y="151"/>
                    <a:pt x="156" y="152"/>
                    <a:pt x="157" y="152"/>
                  </a:cubicBezTo>
                  <a:cubicBezTo>
                    <a:pt x="156" y="150"/>
                    <a:pt x="156" y="150"/>
                    <a:pt x="155" y="151"/>
                  </a:cubicBezTo>
                  <a:close/>
                  <a:moveTo>
                    <a:pt x="46" y="39"/>
                  </a:moveTo>
                  <a:cubicBezTo>
                    <a:pt x="46" y="39"/>
                    <a:pt x="46" y="40"/>
                    <a:pt x="46" y="40"/>
                  </a:cubicBezTo>
                  <a:cubicBezTo>
                    <a:pt x="47" y="40"/>
                    <a:pt x="48" y="39"/>
                    <a:pt x="48" y="38"/>
                  </a:cubicBezTo>
                  <a:cubicBezTo>
                    <a:pt x="47" y="39"/>
                    <a:pt x="47" y="39"/>
                    <a:pt x="46" y="39"/>
                  </a:cubicBezTo>
                  <a:close/>
                  <a:moveTo>
                    <a:pt x="109" y="204"/>
                  </a:moveTo>
                  <a:cubicBezTo>
                    <a:pt x="109" y="203"/>
                    <a:pt x="109" y="203"/>
                    <a:pt x="109" y="203"/>
                  </a:cubicBezTo>
                  <a:cubicBezTo>
                    <a:pt x="108" y="203"/>
                    <a:pt x="108" y="203"/>
                    <a:pt x="108" y="204"/>
                  </a:cubicBezTo>
                  <a:cubicBezTo>
                    <a:pt x="108" y="204"/>
                    <a:pt x="108" y="204"/>
                    <a:pt x="109" y="204"/>
                  </a:cubicBezTo>
                  <a:close/>
                  <a:moveTo>
                    <a:pt x="88" y="128"/>
                  </a:moveTo>
                  <a:cubicBezTo>
                    <a:pt x="88" y="128"/>
                    <a:pt x="88" y="128"/>
                    <a:pt x="88" y="128"/>
                  </a:cubicBezTo>
                  <a:cubicBezTo>
                    <a:pt x="89" y="128"/>
                    <a:pt x="89" y="127"/>
                    <a:pt x="90" y="126"/>
                  </a:cubicBezTo>
                  <a:cubicBezTo>
                    <a:pt x="89" y="127"/>
                    <a:pt x="88" y="127"/>
                    <a:pt x="88" y="128"/>
                  </a:cubicBezTo>
                  <a:close/>
                  <a:moveTo>
                    <a:pt x="105" y="191"/>
                  </a:moveTo>
                  <a:cubicBezTo>
                    <a:pt x="106" y="192"/>
                    <a:pt x="106" y="192"/>
                    <a:pt x="106" y="191"/>
                  </a:cubicBezTo>
                  <a:cubicBezTo>
                    <a:pt x="106" y="191"/>
                    <a:pt x="105" y="191"/>
                    <a:pt x="105" y="191"/>
                  </a:cubicBezTo>
                  <a:close/>
                  <a:moveTo>
                    <a:pt x="109" y="191"/>
                  </a:moveTo>
                  <a:cubicBezTo>
                    <a:pt x="110" y="191"/>
                    <a:pt x="110" y="190"/>
                    <a:pt x="109" y="189"/>
                  </a:cubicBezTo>
                  <a:cubicBezTo>
                    <a:pt x="109" y="190"/>
                    <a:pt x="109" y="190"/>
                    <a:pt x="109" y="191"/>
                  </a:cubicBezTo>
                  <a:close/>
                  <a:moveTo>
                    <a:pt x="148" y="144"/>
                  </a:moveTo>
                  <a:cubicBezTo>
                    <a:pt x="149" y="144"/>
                    <a:pt x="149" y="144"/>
                    <a:pt x="150" y="143"/>
                  </a:cubicBezTo>
                  <a:cubicBezTo>
                    <a:pt x="149" y="144"/>
                    <a:pt x="148" y="143"/>
                    <a:pt x="148" y="144"/>
                  </a:cubicBezTo>
                  <a:close/>
                  <a:moveTo>
                    <a:pt x="114" y="219"/>
                  </a:moveTo>
                  <a:cubicBezTo>
                    <a:pt x="113" y="219"/>
                    <a:pt x="113" y="219"/>
                    <a:pt x="113" y="220"/>
                  </a:cubicBezTo>
                  <a:cubicBezTo>
                    <a:pt x="114" y="220"/>
                    <a:pt x="114" y="219"/>
                    <a:pt x="114" y="219"/>
                  </a:cubicBezTo>
                  <a:close/>
                  <a:moveTo>
                    <a:pt x="19" y="146"/>
                  </a:move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5"/>
                    <a:pt x="18" y="145"/>
                  </a:cubicBezTo>
                  <a:cubicBezTo>
                    <a:pt x="18" y="145"/>
                    <a:pt x="18" y="145"/>
                    <a:pt x="18" y="146"/>
                  </a:cubicBezTo>
                  <a:cubicBezTo>
                    <a:pt x="18" y="146"/>
                    <a:pt x="18" y="146"/>
                    <a:pt x="19" y="146"/>
                  </a:cubicBezTo>
                  <a:close/>
                  <a:moveTo>
                    <a:pt x="109" y="219"/>
                  </a:moveTo>
                  <a:cubicBezTo>
                    <a:pt x="110" y="218"/>
                    <a:pt x="110" y="218"/>
                    <a:pt x="109" y="218"/>
                  </a:cubicBezTo>
                  <a:cubicBezTo>
                    <a:pt x="109" y="218"/>
                    <a:pt x="109" y="218"/>
                    <a:pt x="109" y="218"/>
                  </a:cubicBezTo>
                  <a:cubicBezTo>
                    <a:pt x="109" y="218"/>
                    <a:pt x="109" y="219"/>
                    <a:pt x="109" y="219"/>
                  </a:cubicBezTo>
                  <a:close/>
                  <a:moveTo>
                    <a:pt x="87" y="28"/>
                  </a:moveTo>
                  <a:cubicBezTo>
                    <a:pt x="86" y="28"/>
                    <a:pt x="86" y="29"/>
                    <a:pt x="85" y="29"/>
                  </a:cubicBezTo>
                  <a:cubicBezTo>
                    <a:pt x="86" y="29"/>
                    <a:pt x="86" y="29"/>
                    <a:pt x="87" y="28"/>
                  </a:cubicBezTo>
                  <a:close/>
                  <a:moveTo>
                    <a:pt x="52" y="43"/>
                  </a:moveTo>
                  <a:cubicBezTo>
                    <a:pt x="52" y="43"/>
                    <a:pt x="53" y="42"/>
                    <a:pt x="53" y="42"/>
                  </a:cubicBezTo>
                  <a:cubicBezTo>
                    <a:pt x="52" y="42"/>
                    <a:pt x="52" y="42"/>
                    <a:pt x="52" y="43"/>
                  </a:cubicBezTo>
                  <a:close/>
                  <a:moveTo>
                    <a:pt x="175" y="155"/>
                  </a:moveTo>
                  <a:cubicBezTo>
                    <a:pt x="175" y="155"/>
                    <a:pt x="175" y="155"/>
                    <a:pt x="176" y="155"/>
                  </a:cubicBezTo>
                  <a:cubicBezTo>
                    <a:pt x="176" y="155"/>
                    <a:pt x="176" y="155"/>
                    <a:pt x="176" y="154"/>
                  </a:cubicBezTo>
                  <a:cubicBezTo>
                    <a:pt x="175" y="154"/>
                    <a:pt x="175" y="154"/>
                    <a:pt x="175" y="155"/>
                  </a:cubicBezTo>
                  <a:close/>
                  <a:moveTo>
                    <a:pt x="17" y="107"/>
                  </a:moveTo>
                  <a:cubicBezTo>
                    <a:pt x="18" y="107"/>
                    <a:pt x="18" y="106"/>
                    <a:pt x="18" y="106"/>
                  </a:cubicBezTo>
                  <a:cubicBezTo>
                    <a:pt x="17" y="106"/>
                    <a:pt x="17" y="107"/>
                    <a:pt x="17" y="107"/>
                  </a:cubicBezTo>
                  <a:close/>
                  <a:moveTo>
                    <a:pt x="131" y="132"/>
                  </a:moveTo>
                  <a:cubicBezTo>
                    <a:pt x="131" y="132"/>
                    <a:pt x="130" y="132"/>
                    <a:pt x="130" y="133"/>
                  </a:cubicBezTo>
                  <a:cubicBezTo>
                    <a:pt x="131" y="133"/>
                    <a:pt x="131" y="133"/>
                    <a:pt x="131" y="132"/>
                  </a:cubicBezTo>
                  <a:close/>
                  <a:moveTo>
                    <a:pt x="96" y="6"/>
                  </a:moveTo>
                  <a:cubicBezTo>
                    <a:pt x="96" y="6"/>
                    <a:pt x="96" y="6"/>
                    <a:pt x="96" y="6"/>
                  </a:cubicBezTo>
                  <a:cubicBezTo>
                    <a:pt x="96" y="6"/>
                    <a:pt x="95" y="6"/>
                    <a:pt x="95" y="6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5" y="6"/>
                    <a:pt x="96" y="7"/>
                    <a:pt x="96" y="6"/>
                  </a:cubicBezTo>
                  <a:close/>
                  <a:moveTo>
                    <a:pt x="113" y="188"/>
                  </a:moveTo>
                  <a:cubicBezTo>
                    <a:pt x="113" y="189"/>
                    <a:pt x="113" y="189"/>
                    <a:pt x="113" y="190"/>
                  </a:cubicBezTo>
                  <a:cubicBezTo>
                    <a:pt x="113" y="189"/>
                    <a:pt x="113" y="189"/>
                    <a:pt x="113" y="188"/>
                  </a:cubicBezTo>
                  <a:close/>
                  <a:moveTo>
                    <a:pt x="66" y="126"/>
                  </a:moveTo>
                  <a:cubicBezTo>
                    <a:pt x="67" y="126"/>
                    <a:pt x="67" y="125"/>
                    <a:pt x="68" y="125"/>
                  </a:cubicBezTo>
                  <a:cubicBezTo>
                    <a:pt x="67" y="125"/>
                    <a:pt x="66" y="126"/>
                    <a:pt x="66" y="126"/>
                  </a:cubicBezTo>
                  <a:close/>
                  <a:moveTo>
                    <a:pt x="98" y="10"/>
                  </a:moveTo>
                  <a:cubicBezTo>
                    <a:pt x="98" y="10"/>
                    <a:pt x="98" y="10"/>
                    <a:pt x="98" y="10"/>
                  </a:cubicBezTo>
                  <a:cubicBezTo>
                    <a:pt x="98" y="10"/>
                    <a:pt x="97" y="10"/>
                    <a:pt x="97" y="9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7" y="10"/>
                    <a:pt x="97" y="10"/>
                    <a:pt x="98" y="10"/>
                  </a:cubicBezTo>
                  <a:close/>
                  <a:moveTo>
                    <a:pt x="72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3" y="18"/>
                    <a:pt x="73" y="18"/>
                    <a:pt x="72" y="19"/>
                  </a:cubicBezTo>
                  <a:close/>
                  <a:moveTo>
                    <a:pt x="43" y="60"/>
                  </a:moveTo>
                  <a:cubicBezTo>
                    <a:pt x="42" y="59"/>
                    <a:pt x="42" y="59"/>
                    <a:pt x="41" y="59"/>
                  </a:cubicBezTo>
                  <a:cubicBezTo>
                    <a:pt x="42" y="60"/>
                    <a:pt x="42" y="60"/>
                    <a:pt x="43" y="60"/>
                  </a:cubicBezTo>
                  <a:close/>
                  <a:moveTo>
                    <a:pt x="100" y="70"/>
                  </a:moveTo>
                  <a:cubicBezTo>
                    <a:pt x="100" y="70"/>
                    <a:pt x="100" y="70"/>
                    <a:pt x="100" y="70"/>
                  </a:cubicBezTo>
                  <a:cubicBezTo>
                    <a:pt x="100" y="71"/>
                    <a:pt x="101" y="71"/>
                    <a:pt x="102" y="71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1" y="70"/>
                    <a:pt x="100" y="70"/>
                    <a:pt x="100" y="70"/>
                  </a:cubicBezTo>
                  <a:close/>
                  <a:moveTo>
                    <a:pt x="76" y="9"/>
                  </a:moveTo>
                  <a:cubicBezTo>
                    <a:pt x="76" y="9"/>
                    <a:pt x="76" y="9"/>
                    <a:pt x="76" y="9"/>
                  </a:cubicBezTo>
                  <a:cubicBezTo>
                    <a:pt x="76" y="9"/>
                    <a:pt x="77" y="9"/>
                    <a:pt x="77" y="8"/>
                  </a:cubicBezTo>
                  <a:cubicBezTo>
                    <a:pt x="77" y="9"/>
                    <a:pt x="76" y="9"/>
                    <a:pt x="76" y="9"/>
                  </a:cubicBezTo>
                  <a:close/>
                  <a:moveTo>
                    <a:pt x="96" y="13"/>
                  </a:moveTo>
                  <a:cubicBezTo>
                    <a:pt x="96" y="13"/>
                    <a:pt x="96" y="13"/>
                    <a:pt x="96" y="13"/>
                  </a:cubicBezTo>
                  <a:cubicBezTo>
                    <a:pt x="96" y="14"/>
                    <a:pt x="96" y="14"/>
                    <a:pt x="97" y="14"/>
                  </a:cubicBezTo>
                  <a:cubicBezTo>
                    <a:pt x="97" y="14"/>
                    <a:pt x="97" y="14"/>
                    <a:pt x="97" y="13"/>
                  </a:cubicBezTo>
                  <a:cubicBezTo>
                    <a:pt x="97" y="13"/>
                    <a:pt x="96" y="13"/>
                    <a:pt x="96" y="13"/>
                  </a:cubicBezTo>
                  <a:close/>
                  <a:moveTo>
                    <a:pt x="108" y="200"/>
                  </a:moveTo>
                  <a:cubicBezTo>
                    <a:pt x="108" y="200"/>
                    <a:pt x="108" y="201"/>
                    <a:pt x="108" y="201"/>
                  </a:cubicBezTo>
                  <a:cubicBezTo>
                    <a:pt x="108" y="200"/>
                    <a:pt x="108" y="200"/>
                    <a:pt x="109" y="200"/>
                  </a:cubicBezTo>
                  <a:cubicBezTo>
                    <a:pt x="109" y="200"/>
                    <a:pt x="109" y="200"/>
                    <a:pt x="109" y="200"/>
                  </a:cubicBezTo>
                  <a:cubicBezTo>
                    <a:pt x="108" y="200"/>
                    <a:pt x="108" y="200"/>
                    <a:pt x="108" y="200"/>
                  </a:cubicBezTo>
                  <a:close/>
                  <a:moveTo>
                    <a:pt x="37" y="66"/>
                  </a:moveTo>
                  <a:cubicBezTo>
                    <a:pt x="37" y="66"/>
                    <a:pt x="37" y="66"/>
                    <a:pt x="37" y="65"/>
                  </a:cubicBezTo>
                  <a:cubicBezTo>
                    <a:pt x="37" y="66"/>
                    <a:pt x="36" y="66"/>
                    <a:pt x="36" y="6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6"/>
                    <a:pt x="37" y="66"/>
                    <a:pt x="37" y="66"/>
                  </a:cubicBezTo>
                  <a:close/>
                  <a:moveTo>
                    <a:pt x="72" y="41"/>
                  </a:moveTo>
                  <a:cubicBezTo>
                    <a:pt x="72" y="41"/>
                    <a:pt x="72" y="41"/>
                    <a:pt x="72" y="41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2"/>
                    <a:pt x="72" y="42"/>
                    <a:pt x="72" y="41"/>
                  </a:cubicBezTo>
                  <a:close/>
                  <a:moveTo>
                    <a:pt x="102" y="11"/>
                  </a:moveTo>
                  <a:cubicBezTo>
                    <a:pt x="103" y="12"/>
                    <a:pt x="103" y="12"/>
                    <a:pt x="103" y="12"/>
                  </a:cubicBezTo>
                  <a:cubicBezTo>
                    <a:pt x="103" y="12"/>
                    <a:pt x="103" y="12"/>
                    <a:pt x="104" y="12"/>
                  </a:cubicBezTo>
                  <a:cubicBezTo>
                    <a:pt x="103" y="12"/>
                    <a:pt x="103" y="11"/>
                    <a:pt x="102" y="11"/>
                  </a:cubicBezTo>
                  <a:close/>
                  <a:moveTo>
                    <a:pt x="97" y="129"/>
                  </a:moveTo>
                  <a:cubicBezTo>
                    <a:pt x="97" y="129"/>
                    <a:pt x="97" y="129"/>
                    <a:pt x="97" y="129"/>
                  </a:cubicBezTo>
                  <a:cubicBezTo>
                    <a:pt x="98" y="129"/>
                    <a:pt x="98" y="129"/>
                    <a:pt x="99" y="129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98" y="129"/>
                    <a:pt x="98" y="129"/>
                    <a:pt x="97" y="129"/>
                  </a:cubicBezTo>
                  <a:close/>
                  <a:moveTo>
                    <a:pt x="79" y="61"/>
                  </a:moveTo>
                  <a:cubicBezTo>
                    <a:pt x="79" y="60"/>
                    <a:pt x="78" y="60"/>
                    <a:pt x="78" y="61"/>
                  </a:cubicBezTo>
                  <a:cubicBezTo>
                    <a:pt x="78" y="61"/>
                    <a:pt x="79" y="61"/>
                    <a:pt x="79" y="61"/>
                  </a:cubicBezTo>
                  <a:close/>
                  <a:moveTo>
                    <a:pt x="68" y="20"/>
                  </a:moveTo>
                  <a:cubicBezTo>
                    <a:pt x="69" y="20"/>
                    <a:pt x="69" y="20"/>
                    <a:pt x="69" y="19"/>
                  </a:cubicBezTo>
                  <a:cubicBezTo>
                    <a:pt x="69" y="20"/>
                    <a:pt x="68" y="20"/>
                    <a:pt x="68" y="20"/>
                  </a:cubicBezTo>
                  <a:close/>
                  <a:moveTo>
                    <a:pt x="109" y="23"/>
                  </a:moveTo>
                  <a:cubicBezTo>
                    <a:pt x="109" y="23"/>
                    <a:pt x="109" y="23"/>
                    <a:pt x="109" y="24"/>
                  </a:cubicBezTo>
                  <a:cubicBezTo>
                    <a:pt x="109" y="23"/>
                    <a:pt x="109" y="23"/>
                    <a:pt x="109" y="23"/>
                  </a:cubicBezTo>
                  <a:close/>
                  <a:moveTo>
                    <a:pt x="91" y="30"/>
                  </a:move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0" y="30"/>
                    <a:pt x="90" y="30"/>
                  </a:cubicBezTo>
                  <a:cubicBezTo>
                    <a:pt x="91" y="30"/>
                    <a:pt x="91" y="30"/>
                    <a:pt x="91" y="30"/>
                  </a:cubicBezTo>
                  <a:close/>
                  <a:moveTo>
                    <a:pt x="116" y="135"/>
                  </a:moveTo>
                  <a:cubicBezTo>
                    <a:pt x="115" y="135"/>
                    <a:pt x="115" y="135"/>
                    <a:pt x="115" y="135"/>
                  </a:cubicBezTo>
                  <a:cubicBezTo>
                    <a:pt x="115" y="135"/>
                    <a:pt x="115" y="135"/>
                    <a:pt x="115" y="135"/>
                  </a:cubicBezTo>
                  <a:cubicBezTo>
                    <a:pt x="115" y="135"/>
                    <a:pt x="116" y="135"/>
                    <a:pt x="116" y="135"/>
                  </a:cubicBezTo>
                  <a:close/>
                  <a:moveTo>
                    <a:pt x="107" y="118"/>
                  </a:moveTo>
                  <a:cubicBezTo>
                    <a:pt x="107" y="118"/>
                    <a:pt x="107" y="118"/>
                    <a:pt x="107" y="118"/>
                  </a:cubicBezTo>
                  <a:cubicBezTo>
                    <a:pt x="107" y="118"/>
                    <a:pt x="108" y="118"/>
                    <a:pt x="108" y="118"/>
                  </a:cubicBezTo>
                  <a:cubicBezTo>
                    <a:pt x="108" y="118"/>
                    <a:pt x="108" y="118"/>
                    <a:pt x="108" y="118"/>
                  </a:cubicBezTo>
                  <a:cubicBezTo>
                    <a:pt x="107" y="118"/>
                    <a:pt x="107" y="118"/>
                    <a:pt x="107" y="118"/>
                  </a:cubicBezTo>
                  <a:close/>
                  <a:moveTo>
                    <a:pt x="114" y="223"/>
                  </a:moveTo>
                  <a:cubicBezTo>
                    <a:pt x="113" y="223"/>
                    <a:pt x="113" y="223"/>
                    <a:pt x="113" y="223"/>
                  </a:cubicBezTo>
                  <a:cubicBezTo>
                    <a:pt x="113" y="223"/>
                    <a:pt x="113" y="223"/>
                    <a:pt x="113" y="223"/>
                  </a:cubicBezTo>
                  <a:cubicBezTo>
                    <a:pt x="113" y="223"/>
                    <a:pt x="114" y="223"/>
                    <a:pt x="114" y="223"/>
                  </a:cubicBezTo>
                  <a:cubicBezTo>
                    <a:pt x="114" y="223"/>
                    <a:pt x="114" y="223"/>
                    <a:pt x="114" y="223"/>
                  </a:cubicBezTo>
                  <a:close/>
                  <a:moveTo>
                    <a:pt x="106" y="210"/>
                  </a:moveTo>
                  <a:cubicBezTo>
                    <a:pt x="106" y="210"/>
                    <a:pt x="105" y="210"/>
                    <a:pt x="105" y="210"/>
                  </a:cubicBezTo>
                  <a:cubicBezTo>
                    <a:pt x="105" y="210"/>
                    <a:pt x="105" y="210"/>
                    <a:pt x="105" y="211"/>
                  </a:cubicBezTo>
                  <a:cubicBezTo>
                    <a:pt x="105" y="211"/>
                    <a:pt x="105" y="211"/>
                    <a:pt x="105" y="211"/>
                  </a:cubicBezTo>
                  <a:cubicBezTo>
                    <a:pt x="106" y="211"/>
                    <a:pt x="106" y="210"/>
                    <a:pt x="106" y="210"/>
                  </a:cubicBezTo>
                  <a:close/>
                  <a:moveTo>
                    <a:pt x="92" y="55"/>
                  </a:moveTo>
                  <a:cubicBezTo>
                    <a:pt x="92" y="55"/>
                    <a:pt x="92" y="55"/>
                    <a:pt x="92" y="55"/>
                  </a:cubicBezTo>
                  <a:cubicBezTo>
                    <a:pt x="92" y="55"/>
                    <a:pt x="92" y="55"/>
                    <a:pt x="91" y="55"/>
                  </a:cubicBezTo>
                  <a:cubicBezTo>
                    <a:pt x="91" y="56"/>
                    <a:pt x="91" y="56"/>
                    <a:pt x="91" y="56"/>
                  </a:cubicBezTo>
                  <a:cubicBezTo>
                    <a:pt x="92" y="56"/>
                    <a:pt x="92" y="55"/>
                    <a:pt x="92" y="55"/>
                  </a:cubicBezTo>
                  <a:close/>
                  <a:moveTo>
                    <a:pt x="21" y="75"/>
                  </a:moveTo>
                  <a:cubicBezTo>
                    <a:pt x="21" y="74"/>
                    <a:pt x="21" y="74"/>
                    <a:pt x="21" y="74"/>
                  </a:cubicBezTo>
                  <a:cubicBezTo>
                    <a:pt x="21" y="74"/>
                    <a:pt x="20" y="74"/>
                    <a:pt x="21" y="75"/>
                  </a:cubicBezTo>
                  <a:close/>
                  <a:moveTo>
                    <a:pt x="44" y="117"/>
                  </a:moveTo>
                  <a:cubicBezTo>
                    <a:pt x="44" y="117"/>
                    <a:pt x="44" y="117"/>
                    <a:pt x="44" y="117"/>
                  </a:cubicBezTo>
                  <a:cubicBezTo>
                    <a:pt x="44" y="117"/>
                    <a:pt x="45" y="117"/>
                    <a:pt x="45" y="116"/>
                  </a:cubicBezTo>
                  <a:cubicBezTo>
                    <a:pt x="45" y="116"/>
                    <a:pt x="45" y="116"/>
                    <a:pt x="44" y="116"/>
                  </a:cubicBezTo>
                  <a:cubicBezTo>
                    <a:pt x="44" y="116"/>
                    <a:pt x="44" y="117"/>
                    <a:pt x="44" y="117"/>
                  </a:cubicBezTo>
                  <a:close/>
                  <a:moveTo>
                    <a:pt x="34" y="123"/>
                  </a:moveTo>
                  <a:cubicBezTo>
                    <a:pt x="33" y="123"/>
                    <a:pt x="33" y="123"/>
                    <a:pt x="33" y="124"/>
                  </a:cubicBezTo>
                  <a:cubicBezTo>
                    <a:pt x="34" y="124"/>
                    <a:pt x="34" y="123"/>
                    <a:pt x="34" y="123"/>
                  </a:cubicBezTo>
                  <a:close/>
                  <a:moveTo>
                    <a:pt x="100" y="127"/>
                  </a:moveTo>
                  <a:cubicBezTo>
                    <a:pt x="100" y="127"/>
                    <a:pt x="100" y="127"/>
                    <a:pt x="100" y="127"/>
                  </a:cubicBezTo>
                  <a:cubicBezTo>
                    <a:pt x="100" y="127"/>
                    <a:pt x="100" y="127"/>
                    <a:pt x="100" y="127"/>
                  </a:cubicBezTo>
                  <a:cubicBezTo>
                    <a:pt x="100" y="127"/>
                    <a:pt x="100" y="127"/>
                    <a:pt x="100" y="127"/>
                  </a:cubicBezTo>
                  <a:cubicBezTo>
                    <a:pt x="100" y="127"/>
                    <a:pt x="100" y="127"/>
                    <a:pt x="100" y="127"/>
                  </a:cubicBezTo>
                  <a:close/>
                  <a:moveTo>
                    <a:pt x="106" y="207"/>
                  </a:moveTo>
                  <a:cubicBezTo>
                    <a:pt x="105" y="207"/>
                    <a:pt x="105" y="207"/>
                    <a:pt x="105" y="208"/>
                  </a:cubicBezTo>
                  <a:cubicBezTo>
                    <a:pt x="105" y="207"/>
                    <a:pt x="105" y="207"/>
                    <a:pt x="106" y="207"/>
                  </a:cubicBezTo>
                  <a:close/>
                  <a:moveTo>
                    <a:pt x="30" y="147"/>
                  </a:moveTo>
                  <a:cubicBezTo>
                    <a:pt x="30" y="147"/>
                    <a:pt x="30" y="147"/>
                    <a:pt x="30" y="147"/>
                  </a:cubicBezTo>
                  <a:cubicBezTo>
                    <a:pt x="30" y="147"/>
                    <a:pt x="31" y="147"/>
                    <a:pt x="31" y="147"/>
                  </a:cubicBezTo>
                  <a:cubicBezTo>
                    <a:pt x="31" y="147"/>
                    <a:pt x="31" y="147"/>
                    <a:pt x="31" y="147"/>
                  </a:cubicBezTo>
                  <a:cubicBezTo>
                    <a:pt x="31" y="147"/>
                    <a:pt x="30" y="147"/>
                    <a:pt x="30" y="147"/>
                  </a:cubicBezTo>
                  <a:close/>
                  <a:moveTo>
                    <a:pt x="166" y="152"/>
                  </a:moveTo>
                  <a:cubicBezTo>
                    <a:pt x="166" y="152"/>
                    <a:pt x="166" y="152"/>
                    <a:pt x="165" y="152"/>
                  </a:cubicBezTo>
                  <a:cubicBezTo>
                    <a:pt x="166" y="152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2"/>
                  </a:cubicBezTo>
                  <a:cubicBezTo>
                    <a:pt x="166" y="152"/>
                    <a:pt x="166" y="152"/>
                    <a:pt x="166" y="152"/>
                  </a:cubicBezTo>
                  <a:close/>
                  <a:moveTo>
                    <a:pt x="39" y="103"/>
                  </a:move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3"/>
                    <a:pt x="39" y="103"/>
                    <a:pt x="39" y="103"/>
                  </a:cubicBezTo>
                  <a:close/>
                  <a:moveTo>
                    <a:pt x="34" y="60"/>
                  </a:moveTo>
                  <a:cubicBezTo>
                    <a:pt x="34" y="60"/>
                    <a:pt x="34" y="60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lose/>
                  <a:moveTo>
                    <a:pt x="110" y="221"/>
                  </a:moveTo>
                  <a:cubicBezTo>
                    <a:pt x="109" y="221"/>
                    <a:pt x="109" y="221"/>
                    <a:pt x="110" y="222"/>
                  </a:cubicBezTo>
                  <a:cubicBezTo>
                    <a:pt x="110" y="221"/>
                    <a:pt x="110" y="221"/>
                    <a:pt x="110" y="221"/>
                  </a:cubicBezTo>
                  <a:close/>
                  <a:moveTo>
                    <a:pt x="100" y="224"/>
                  </a:moveTo>
                  <a:cubicBezTo>
                    <a:pt x="101" y="224"/>
                    <a:pt x="101" y="224"/>
                    <a:pt x="101" y="224"/>
                  </a:cubicBezTo>
                  <a:cubicBezTo>
                    <a:pt x="101" y="224"/>
                    <a:pt x="101" y="223"/>
                    <a:pt x="100" y="223"/>
                  </a:cubicBezTo>
                  <a:cubicBezTo>
                    <a:pt x="100" y="223"/>
                    <a:pt x="100" y="223"/>
                    <a:pt x="100" y="223"/>
                  </a:cubicBezTo>
                  <a:cubicBezTo>
                    <a:pt x="100" y="223"/>
                    <a:pt x="100" y="224"/>
                    <a:pt x="100" y="224"/>
                  </a:cubicBezTo>
                  <a:close/>
                  <a:moveTo>
                    <a:pt x="123" y="233"/>
                  </a:moveTo>
                  <a:cubicBezTo>
                    <a:pt x="123" y="233"/>
                    <a:pt x="123" y="233"/>
                    <a:pt x="123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4" y="233"/>
                    <a:pt x="123" y="233"/>
                    <a:pt x="123" y="233"/>
                  </a:cubicBezTo>
                  <a:close/>
                  <a:moveTo>
                    <a:pt x="8" y="135"/>
                  </a:moveTo>
                  <a:cubicBezTo>
                    <a:pt x="8" y="135"/>
                    <a:pt x="8" y="135"/>
                    <a:pt x="8" y="135"/>
                  </a:cubicBezTo>
                  <a:cubicBezTo>
                    <a:pt x="8" y="135"/>
                    <a:pt x="8" y="135"/>
                    <a:pt x="8" y="134"/>
                  </a:cubicBezTo>
                  <a:cubicBezTo>
                    <a:pt x="8" y="135"/>
                    <a:pt x="8" y="135"/>
                    <a:pt x="8" y="135"/>
                  </a:cubicBezTo>
                  <a:close/>
                  <a:moveTo>
                    <a:pt x="40" y="131"/>
                  </a:moveTo>
                  <a:cubicBezTo>
                    <a:pt x="40" y="131"/>
                    <a:pt x="40" y="131"/>
                    <a:pt x="40" y="131"/>
                  </a:cubicBezTo>
                  <a:cubicBezTo>
                    <a:pt x="40" y="131"/>
                    <a:pt x="40" y="131"/>
                    <a:pt x="39" y="132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0" y="132"/>
                    <a:pt x="40" y="132"/>
                    <a:pt x="40" y="131"/>
                  </a:cubicBezTo>
                  <a:close/>
                  <a:moveTo>
                    <a:pt x="117" y="193"/>
                  </a:moveTo>
                  <a:cubicBezTo>
                    <a:pt x="117" y="193"/>
                    <a:pt x="117" y="193"/>
                    <a:pt x="117" y="193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7" y="192"/>
                    <a:pt x="117" y="192"/>
                    <a:pt x="117" y="192"/>
                  </a:cubicBezTo>
                  <a:cubicBezTo>
                    <a:pt x="117" y="192"/>
                    <a:pt x="117" y="192"/>
                    <a:pt x="117" y="193"/>
                  </a:cubicBezTo>
                  <a:close/>
                  <a:moveTo>
                    <a:pt x="113" y="207"/>
                  </a:moveTo>
                  <a:cubicBezTo>
                    <a:pt x="113" y="207"/>
                    <a:pt x="113" y="207"/>
                    <a:pt x="113" y="207"/>
                  </a:cubicBezTo>
                  <a:cubicBezTo>
                    <a:pt x="113" y="208"/>
                    <a:pt x="113" y="208"/>
                    <a:pt x="113" y="208"/>
                  </a:cubicBezTo>
                  <a:cubicBezTo>
                    <a:pt x="113" y="208"/>
                    <a:pt x="113" y="208"/>
                    <a:pt x="113" y="208"/>
                  </a:cubicBezTo>
                  <a:cubicBezTo>
                    <a:pt x="113" y="208"/>
                    <a:pt x="113" y="208"/>
                    <a:pt x="113" y="207"/>
                  </a:cubicBezTo>
                  <a:close/>
                  <a:moveTo>
                    <a:pt x="97" y="49"/>
                  </a:moveTo>
                  <a:cubicBezTo>
                    <a:pt x="96" y="49"/>
                    <a:pt x="96" y="49"/>
                    <a:pt x="97" y="50"/>
                  </a:cubicBezTo>
                  <a:cubicBezTo>
                    <a:pt x="97" y="50"/>
                    <a:pt x="97" y="49"/>
                    <a:pt x="97" y="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27" name="Freeform 428"/>
            <p:cNvSpPr>
              <a:spLocks noEditPoints="1"/>
            </p:cNvSpPr>
            <p:nvPr/>
          </p:nvSpPr>
          <p:spPr bwMode="auto">
            <a:xfrm>
              <a:off x="16258" y="8300"/>
              <a:ext cx="90" cy="128"/>
            </a:xfrm>
            <a:custGeom>
              <a:avLst/>
              <a:gdLst>
                <a:gd name="T0" fmla="*/ 22 w 23"/>
                <a:gd name="T1" fmla="*/ 31 h 33"/>
                <a:gd name="T2" fmla="*/ 22 w 23"/>
                <a:gd name="T3" fmla="*/ 33 h 33"/>
                <a:gd name="T4" fmla="*/ 20 w 23"/>
                <a:gd name="T5" fmla="*/ 32 h 33"/>
                <a:gd name="T6" fmla="*/ 18 w 23"/>
                <a:gd name="T7" fmla="*/ 31 h 33"/>
                <a:gd name="T8" fmla="*/ 17 w 23"/>
                <a:gd name="T9" fmla="*/ 30 h 33"/>
                <a:gd name="T10" fmla="*/ 12 w 23"/>
                <a:gd name="T11" fmla="*/ 21 h 33"/>
                <a:gd name="T12" fmla="*/ 11 w 23"/>
                <a:gd name="T13" fmla="*/ 19 h 33"/>
                <a:gd name="T14" fmla="*/ 8 w 23"/>
                <a:gd name="T15" fmla="*/ 17 h 33"/>
                <a:gd name="T16" fmla="*/ 3 w 23"/>
                <a:gd name="T17" fmla="*/ 8 h 33"/>
                <a:gd name="T18" fmla="*/ 1 w 23"/>
                <a:gd name="T19" fmla="*/ 5 h 33"/>
                <a:gd name="T20" fmla="*/ 1 w 23"/>
                <a:gd name="T21" fmla="*/ 4 h 33"/>
                <a:gd name="T22" fmla="*/ 2 w 23"/>
                <a:gd name="T23" fmla="*/ 2 h 33"/>
                <a:gd name="T24" fmla="*/ 2 w 23"/>
                <a:gd name="T25" fmla="*/ 2 h 33"/>
                <a:gd name="T26" fmla="*/ 4 w 23"/>
                <a:gd name="T27" fmla="*/ 1 h 33"/>
                <a:gd name="T28" fmla="*/ 6 w 23"/>
                <a:gd name="T29" fmla="*/ 0 h 33"/>
                <a:gd name="T30" fmla="*/ 7 w 23"/>
                <a:gd name="T31" fmla="*/ 1 h 33"/>
                <a:gd name="T32" fmla="*/ 20 w 23"/>
                <a:gd name="T33" fmla="*/ 24 h 33"/>
                <a:gd name="T34" fmla="*/ 22 w 23"/>
                <a:gd name="T35" fmla="*/ 29 h 33"/>
                <a:gd name="T36" fmla="*/ 22 w 23"/>
                <a:gd name="T37" fmla="*/ 31 h 33"/>
                <a:gd name="T38" fmla="*/ 15 w 23"/>
                <a:gd name="T39" fmla="*/ 18 h 33"/>
                <a:gd name="T40" fmla="*/ 8 w 23"/>
                <a:gd name="T41" fmla="*/ 7 h 33"/>
                <a:gd name="T42" fmla="*/ 15 w 23"/>
                <a:gd name="T4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33">
                  <a:moveTo>
                    <a:pt x="22" y="31"/>
                  </a:moveTo>
                  <a:cubicBezTo>
                    <a:pt x="23" y="32"/>
                    <a:pt x="23" y="32"/>
                    <a:pt x="22" y="33"/>
                  </a:cubicBezTo>
                  <a:cubicBezTo>
                    <a:pt x="22" y="33"/>
                    <a:pt x="21" y="33"/>
                    <a:pt x="20" y="32"/>
                  </a:cubicBezTo>
                  <a:cubicBezTo>
                    <a:pt x="19" y="32"/>
                    <a:pt x="19" y="32"/>
                    <a:pt x="18" y="31"/>
                  </a:cubicBezTo>
                  <a:cubicBezTo>
                    <a:pt x="17" y="31"/>
                    <a:pt x="17" y="30"/>
                    <a:pt x="17" y="30"/>
                  </a:cubicBezTo>
                  <a:cubicBezTo>
                    <a:pt x="15" y="27"/>
                    <a:pt x="13" y="24"/>
                    <a:pt x="12" y="21"/>
                  </a:cubicBezTo>
                  <a:cubicBezTo>
                    <a:pt x="11" y="20"/>
                    <a:pt x="11" y="20"/>
                    <a:pt x="11" y="19"/>
                  </a:cubicBezTo>
                  <a:cubicBezTo>
                    <a:pt x="9" y="20"/>
                    <a:pt x="9" y="19"/>
                    <a:pt x="8" y="17"/>
                  </a:cubicBezTo>
                  <a:cubicBezTo>
                    <a:pt x="7" y="14"/>
                    <a:pt x="5" y="11"/>
                    <a:pt x="3" y="8"/>
                  </a:cubicBezTo>
                  <a:cubicBezTo>
                    <a:pt x="2" y="7"/>
                    <a:pt x="2" y="6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12" y="8"/>
                    <a:pt x="16" y="16"/>
                    <a:pt x="20" y="24"/>
                  </a:cubicBezTo>
                  <a:cubicBezTo>
                    <a:pt x="21" y="25"/>
                    <a:pt x="22" y="27"/>
                    <a:pt x="22" y="29"/>
                  </a:cubicBezTo>
                  <a:cubicBezTo>
                    <a:pt x="23" y="30"/>
                    <a:pt x="23" y="30"/>
                    <a:pt x="22" y="31"/>
                  </a:cubicBezTo>
                  <a:close/>
                  <a:moveTo>
                    <a:pt x="15" y="18"/>
                  </a:moveTo>
                  <a:cubicBezTo>
                    <a:pt x="14" y="16"/>
                    <a:pt x="9" y="8"/>
                    <a:pt x="8" y="7"/>
                  </a:cubicBezTo>
                  <a:cubicBezTo>
                    <a:pt x="10" y="11"/>
                    <a:pt x="13" y="14"/>
                    <a:pt x="15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29" name="Freeform 430"/>
            <p:cNvSpPr/>
            <p:nvPr/>
          </p:nvSpPr>
          <p:spPr bwMode="auto">
            <a:xfrm>
              <a:off x="16593" y="8225"/>
              <a:ext cx="40" cy="130"/>
            </a:xfrm>
            <a:custGeom>
              <a:avLst/>
              <a:gdLst>
                <a:gd name="T0" fmla="*/ 4 w 10"/>
                <a:gd name="T1" fmla="*/ 8 h 33"/>
                <a:gd name="T2" fmla="*/ 4 w 10"/>
                <a:gd name="T3" fmla="*/ 7 h 33"/>
                <a:gd name="T4" fmla="*/ 5 w 10"/>
                <a:gd name="T5" fmla="*/ 4 h 33"/>
                <a:gd name="T6" fmla="*/ 5 w 10"/>
                <a:gd name="T7" fmla="*/ 3 h 33"/>
                <a:gd name="T8" fmla="*/ 7 w 10"/>
                <a:gd name="T9" fmla="*/ 3 h 33"/>
                <a:gd name="T10" fmla="*/ 7 w 10"/>
                <a:gd name="T11" fmla="*/ 4 h 33"/>
                <a:gd name="T12" fmla="*/ 8 w 10"/>
                <a:gd name="T13" fmla="*/ 10 h 33"/>
                <a:gd name="T14" fmla="*/ 10 w 10"/>
                <a:gd name="T15" fmla="*/ 20 h 33"/>
                <a:gd name="T16" fmla="*/ 9 w 10"/>
                <a:gd name="T17" fmla="*/ 22 h 33"/>
                <a:gd name="T18" fmla="*/ 6 w 10"/>
                <a:gd name="T19" fmla="*/ 22 h 33"/>
                <a:gd name="T20" fmla="*/ 6 w 10"/>
                <a:gd name="T21" fmla="*/ 22 h 33"/>
                <a:gd name="T22" fmla="*/ 6 w 10"/>
                <a:gd name="T23" fmla="*/ 23 h 33"/>
                <a:gd name="T24" fmla="*/ 6 w 10"/>
                <a:gd name="T25" fmla="*/ 28 h 33"/>
                <a:gd name="T26" fmla="*/ 6 w 10"/>
                <a:gd name="T27" fmla="*/ 30 h 33"/>
                <a:gd name="T28" fmla="*/ 6 w 10"/>
                <a:gd name="T29" fmla="*/ 32 h 33"/>
                <a:gd name="T30" fmla="*/ 5 w 10"/>
                <a:gd name="T31" fmla="*/ 33 h 33"/>
                <a:gd name="T32" fmla="*/ 3 w 10"/>
                <a:gd name="T33" fmla="*/ 32 h 33"/>
                <a:gd name="T34" fmla="*/ 3 w 10"/>
                <a:gd name="T35" fmla="*/ 31 h 33"/>
                <a:gd name="T36" fmla="*/ 0 w 10"/>
                <a:gd name="T37" fmla="*/ 14 h 33"/>
                <a:gd name="T38" fmla="*/ 0 w 10"/>
                <a:gd name="T39" fmla="*/ 9 h 33"/>
                <a:gd name="T40" fmla="*/ 1 w 10"/>
                <a:gd name="T41" fmla="*/ 8 h 33"/>
                <a:gd name="T42" fmla="*/ 1 w 10"/>
                <a:gd name="T43" fmla="*/ 7 h 33"/>
                <a:gd name="T44" fmla="*/ 1 w 10"/>
                <a:gd name="T45" fmla="*/ 2 h 33"/>
                <a:gd name="T46" fmla="*/ 1 w 10"/>
                <a:gd name="T47" fmla="*/ 1 h 33"/>
                <a:gd name="T48" fmla="*/ 2 w 10"/>
                <a:gd name="T49" fmla="*/ 0 h 33"/>
                <a:gd name="T50" fmla="*/ 3 w 10"/>
                <a:gd name="T51" fmla="*/ 1 h 33"/>
                <a:gd name="T52" fmla="*/ 3 w 10"/>
                <a:gd name="T53" fmla="*/ 2 h 33"/>
                <a:gd name="T54" fmla="*/ 4 w 10"/>
                <a:gd name="T55" fmla="*/ 6 h 33"/>
                <a:gd name="T56" fmla="*/ 4 w 10"/>
                <a:gd name="T57" fmla="*/ 8 h 33"/>
                <a:gd name="T58" fmla="*/ 4 w 10"/>
                <a:gd name="T59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" h="33">
                  <a:moveTo>
                    <a:pt x="4" y="8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6" y="2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8" y="6"/>
                    <a:pt x="8" y="8"/>
                    <a:pt x="8" y="10"/>
                  </a:cubicBezTo>
                  <a:cubicBezTo>
                    <a:pt x="9" y="13"/>
                    <a:pt x="9" y="16"/>
                    <a:pt x="10" y="20"/>
                  </a:cubicBezTo>
                  <a:cubicBezTo>
                    <a:pt x="10" y="21"/>
                    <a:pt x="10" y="21"/>
                    <a:pt x="9" y="22"/>
                  </a:cubicBezTo>
                  <a:cubicBezTo>
                    <a:pt x="8" y="23"/>
                    <a:pt x="7" y="23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3"/>
                    <a:pt x="6" y="23"/>
                  </a:cubicBezTo>
                  <a:cubicBezTo>
                    <a:pt x="6" y="25"/>
                    <a:pt x="6" y="26"/>
                    <a:pt x="6" y="28"/>
                  </a:cubicBezTo>
                  <a:cubicBezTo>
                    <a:pt x="6" y="29"/>
                    <a:pt x="6" y="29"/>
                    <a:pt x="6" y="30"/>
                  </a:cubicBezTo>
                  <a:cubicBezTo>
                    <a:pt x="6" y="30"/>
                    <a:pt x="6" y="31"/>
                    <a:pt x="6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4" y="33"/>
                    <a:pt x="4" y="33"/>
                    <a:pt x="3" y="32"/>
                  </a:cubicBezTo>
                  <a:cubicBezTo>
                    <a:pt x="3" y="32"/>
                    <a:pt x="3" y="32"/>
                    <a:pt x="3" y="31"/>
                  </a:cubicBezTo>
                  <a:cubicBezTo>
                    <a:pt x="1" y="26"/>
                    <a:pt x="0" y="20"/>
                    <a:pt x="0" y="14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9"/>
                    <a:pt x="1" y="8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3"/>
                    <a:pt x="4" y="5"/>
                    <a:pt x="4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30" name="Freeform 431"/>
            <p:cNvSpPr/>
            <p:nvPr/>
          </p:nvSpPr>
          <p:spPr bwMode="auto">
            <a:xfrm>
              <a:off x="16180" y="8365"/>
              <a:ext cx="113" cy="103"/>
            </a:xfrm>
            <a:custGeom>
              <a:avLst/>
              <a:gdLst>
                <a:gd name="T0" fmla="*/ 4 w 29"/>
                <a:gd name="T1" fmla="*/ 2 h 26"/>
                <a:gd name="T2" fmla="*/ 4 w 29"/>
                <a:gd name="T3" fmla="*/ 2 h 26"/>
                <a:gd name="T4" fmla="*/ 6 w 29"/>
                <a:gd name="T5" fmla="*/ 1 h 26"/>
                <a:gd name="T6" fmla="*/ 8 w 29"/>
                <a:gd name="T7" fmla="*/ 1 h 26"/>
                <a:gd name="T8" fmla="*/ 8 w 29"/>
                <a:gd name="T9" fmla="*/ 2 h 26"/>
                <a:gd name="T10" fmla="*/ 9 w 29"/>
                <a:gd name="T11" fmla="*/ 3 h 26"/>
                <a:gd name="T12" fmla="*/ 20 w 29"/>
                <a:gd name="T13" fmla="*/ 15 h 26"/>
                <a:gd name="T14" fmla="*/ 25 w 29"/>
                <a:gd name="T15" fmla="*/ 20 h 26"/>
                <a:gd name="T16" fmla="*/ 27 w 29"/>
                <a:gd name="T17" fmla="*/ 21 h 26"/>
                <a:gd name="T18" fmla="*/ 28 w 29"/>
                <a:gd name="T19" fmla="*/ 23 h 26"/>
                <a:gd name="T20" fmla="*/ 28 w 29"/>
                <a:gd name="T21" fmla="*/ 24 h 26"/>
                <a:gd name="T22" fmla="*/ 29 w 29"/>
                <a:gd name="T23" fmla="*/ 25 h 26"/>
                <a:gd name="T24" fmla="*/ 29 w 29"/>
                <a:gd name="T25" fmla="*/ 26 h 26"/>
                <a:gd name="T26" fmla="*/ 27 w 29"/>
                <a:gd name="T27" fmla="*/ 26 h 26"/>
                <a:gd name="T28" fmla="*/ 26 w 29"/>
                <a:gd name="T29" fmla="*/ 25 h 26"/>
                <a:gd name="T30" fmla="*/ 24 w 29"/>
                <a:gd name="T31" fmla="*/ 23 h 26"/>
                <a:gd name="T32" fmla="*/ 24 w 29"/>
                <a:gd name="T33" fmla="*/ 23 h 26"/>
                <a:gd name="T34" fmla="*/ 24 w 29"/>
                <a:gd name="T35" fmla="*/ 25 h 26"/>
                <a:gd name="T36" fmla="*/ 23 w 29"/>
                <a:gd name="T37" fmla="*/ 25 h 26"/>
                <a:gd name="T38" fmla="*/ 21 w 29"/>
                <a:gd name="T39" fmla="*/ 24 h 26"/>
                <a:gd name="T40" fmla="*/ 17 w 29"/>
                <a:gd name="T41" fmla="*/ 19 h 26"/>
                <a:gd name="T42" fmla="*/ 7 w 29"/>
                <a:gd name="T43" fmla="*/ 9 h 26"/>
                <a:gd name="T44" fmla="*/ 6 w 29"/>
                <a:gd name="T45" fmla="*/ 8 h 26"/>
                <a:gd name="T46" fmla="*/ 5 w 29"/>
                <a:gd name="T47" fmla="*/ 7 h 26"/>
                <a:gd name="T48" fmla="*/ 4 w 29"/>
                <a:gd name="T49" fmla="*/ 6 h 26"/>
                <a:gd name="T50" fmla="*/ 1 w 29"/>
                <a:gd name="T51" fmla="*/ 3 h 26"/>
                <a:gd name="T52" fmla="*/ 0 w 29"/>
                <a:gd name="T53" fmla="*/ 2 h 26"/>
                <a:gd name="T54" fmla="*/ 0 w 29"/>
                <a:gd name="T55" fmla="*/ 1 h 26"/>
                <a:gd name="T56" fmla="*/ 1 w 29"/>
                <a:gd name="T57" fmla="*/ 0 h 26"/>
                <a:gd name="T58" fmla="*/ 2 w 29"/>
                <a:gd name="T59" fmla="*/ 1 h 26"/>
                <a:gd name="T60" fmla="*/ 4 w 29"/>
                <a:gd name="T61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" h="26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3" y="7"/>
                    <a:pt x="16" y="11"/>
                    <a:pt x="20" y="15"/>
                  </a:cubicBezTo>
                  <a:cubicBezTo>
                    <a:pt x="22" y="17"/>
                    <a:pt x="24" y="18"/>
                    <a:pt x="25" y="20"/>
                  </a:cubicBezTo>
                  <a:cubicBezTo>
                    <a:pt x="26" y="20"/>
                    <a:pt x="27" y="21"/>
                    <a:pt x="27" y="21"/>
                  </a:cubicBezTo>
                  <a:cubicBezTo>
                    <a:pt x="28" y="22"/>
                    <a:pt x="28" y="22"/>
                    <a:pt x="28" y="23"/>
                  </a:cubicBezTo>
                  <a:cubicBezTo>
                    <a:pt x="28" y="23"/>
                    <a:pt x="28" y="23"/>
                    <a:pt x="28" y="24"/>
                  </a:cubicBezTo>
                  <a:cubicBezTo>
                    <a:pt x="28" y="24"/>
                    <a:pt x="29" y="24"/>
                    <a:pt x="29" y="25"/>
                  </a:cubicBezTo>
                  <a:cubicBezTo>
                    <a:pt x="29" y="25"/>
                    <a:pt x="29" y="26"/>
                    <a:pt x="29" y="26"/>
                  </a:cubicBezTo>
                  <a:cubicBezTo>
                    <a:pt x="28" y="26"/>
                    <a:pt x="28" y="26"/>
                    <a:pt x="27" y="26"/>
                  </a:cubicBezTo>
                  <a:cubicBezTo>
                    <a:pt x="27" y="26"/>
                    <a:pt x="27" y="25"/>
                    <a:pt x="26" y="25"/>
                  </a:cubicBezTo>
                  <a:cubicBezTo>
                    <a:pt x="26" y="24"/>
                    <a:pt x="25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4"/>
                    <a:pt x="24" y="24"/>
                    <a:pt x="24" y="25"/>
                  </a:cubicBezTo>
                  <a:cubicBezTo>
                    <a:pt x="24" y="25"/>
                    <a:pt x="23" y="25"/>
                    <a:pt x="23" y="25"/>
                  </a:cubicBezTo>
                  <a:cubicBezTo>
                    <a:pt x="22" y="25"/>
                    <a:pt x="22" y="24"/>
                    <a:pt x="21" y="24"/>
                  </a:cubicBezTo>
                  <a:cubicBezTo>
                    <a:pt x="20" y="22"/>
                    <a:pt x="18" y="21"/>
                    <a:pt x="17" y="19"/>
                  </a:cubicBezTo>
                  <a:cubicBezTo>
                    <a:pt x="14" y="16"/>
                    <a:pt x="10" y="13"/>
                    <a:pt x="7" y="9"/>
                  </a:cubicBezTo>
                  <a:cubicBezTo>
                    <a:pt x="7" y="9"/>
                    <a:pt x="6" y="9"/>
                    <a:pt x="6" y="8"/>
                  </a:cubicBezTo>
                  <a:cubicBezTo>
                    <a:pt x="6" y="8"/>
                    <a:pt x="5" y="8"/>
                    <a:pt x="5" y="7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31" name="Freeform 432"/>
            <p:cNvSpPr/>
            <p:nvPr/>
          </p:nvSpPr>
          <p:spPr bwMode="auto">
            <a:xfrm>
              <a:off x="16493" y="8233"/>
              <a:ext cx="35" cy="115"/>
            </a:xfrm>
            <a:custGeom>
              <a:avLst/>
              <a:gdLst>
                <a:gd name="T0" fmla="*/ 5 w 9"/>
                <a:gd name="T1" fmla="*/ 1 h 29"/>
                <a:gd name="T2" fmla="*/ 5 w 9"/>
                <a:gd name="T3" fmla="*/ 0 h 29"/>
                <a:gd name="T4" fmla="*/ 6 w 9"/>
                <a:gd name="T5" fmla="*/ 0 h 29"/>
                <a:gd name="T6" fmla="*/ 7 w 9"/>
                <a:gd name="T7" fmla="*/ 1 h 29"/>
                <a:gd name="T8" fmla="*/ 7 w 9"/>
                <a:gd name="T9" fmla="*/ 3 h 29"/>
                <a:gd name="T10" fmla="*/ 7 w 9"/>
                <a:gd name="T11" fmla="*/ 8 h 29"/>
                <a:gd name="T12" fmla="*/ 8 w 9"/>
                <a:gd name="T13" fmla="*/ 13 h 29"/>
                <a:gd name="T14" fmla="*/ 9 w 9"/>
                <a:gd name="T15" fmla="*/ 22 h 29"/>
                <a:gd name="T16" fmla="*/ 8 w 9"/>
                <a:gd name="T17" fmla="*/ 24 h 29"/>
                <a:gd name="T18" fmla="*/ 8 w 9"/>
                <a:gd name="T19" fmla="*/ 25 h 29"/>
                <a:gd name="T20" fmla="*/ 7 w 9"/>
                <a:gd name="T21" fmla="*/ 28 h 29"/>
                <a:gd name="T22" fmla="*/ 6 w 9"/>
                <a:gd name="T23" fmla="*/ 29 h 29"/>
                <a:gd name="T24" fmla="*/ 4 w 9"/>
                <a:gd name="T25" fmla="*/ 28 h 29"/>
                <a:gd name="T26" fmla="*/ 3 w 9"/>
                <a:gd name="T27" fmla="*/ 27 h 29"/>
                <a:gd name="T28" fmla="*/ 2 w 9"/>
                <a:gd name="T29" fmla="*/ 20 h 29"/>
                <a:gd name="T30" fmla="*/ 1 w 9"/>
                <a:gd name="T31" fmla="*/ 7 h 29"/>
                <a:gd name="T32" fmla="*/ 0 w 9"/>
                <a:gd name="T33" fmla="*/ 4 h 29"/>
                <a:gd name="T34" fmla="*/ 2 w 9"/>
                <a:gd name="T35" fmla="*/ 2 h 29"/>
                <a:gd name="T36" fmla="*/ 3 w 9"/>
                <a:gd name="T37" fmla="*/ 1 h 29"/>
                <a:gd name="T38" fmla="*/ 5 w 9"/>
                <a:gd name="T39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29">
                  <a:moveTo>
                    <a:pt x="5" y="1"/>
                  </a:move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1"/>
                    <a:pt x="7" y="2"/>
                    <a:pt x="7" y="3"/>
                  </a:cubicBezTo>
                  <a:cubicBezTo>
                    <a:pt x="7" y="4"/>
                    <a:pt x="7" y="6"/>
                    <a:pt x="7" y="8"/>
                  </a:cubicBezTo>
                  <a:cubicBezTo>
                    <a:pt x="7" y="10"/>
                    <a:pt x="8" y="12"/>
                    <a:pt x="8" y="13"/>
                  </a:cubicBezTo>
                  <a:cubicBezTo>
                    <a:pt x="9" y="16"/>
                    <a:pt x="9" y="19"/>
                    <a:pt x="9" y="22"/>
                  </a:cubicBezTo>
                  <a:cubicBezTo>
                    <a:pt x="9" y="23"/>
                    <a:pt x="9" y="24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6"/>
                    <a:pt x="8" y="27"/>
                    <a:pt x="7" y="28"/>
                  </a:cubicBezTo>
                  <a:cubicBezTo>
                    <a:pt x="6" y="28"/>
                    <a:pt x="6" y="28"/>
                    <a:pt x="6" y="29"/>
                  </a:cubicBezTo>
                  <a:cubicBezTo>
                    <a:pt x="5" y="29"/>
                    <a:pt x="4" y="29"/>
                    <a:pt x="4" y="28"/>
                  </a:cubicBezTo>
                  <a:cubicBezTo>
                    <a:pt x="3" y="28"/>
                    <a:pt x="3" y="27"/>
                    <a:pt x="3" y="27"/>
                  </a:cubicBezTo>
                  <a:cubicBezTo>
                    <a:pt x="2" y="24"/>
                    <a:pt x="2" y="22"/>
                    <a:pt x="2" y="20"/>
                  </a:cubicBezTo>
                  <a:cubicBezTo>
                    <a:pt x="1" y="16"/>
                    <a:pt x="1" y="11"/>
                    <a:pt x="1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4" y="0"/>
                    <a:pt x="4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34" name="Freeform 435"/>
            <p:cNvSpPr>
              <a:spLocks noEditPoints="1"/>
            </p:cNvSpPr>
            <p:nvPr/>
          </p:nvSpPr>
          <p:spPr bwMode="auto">
            <a:xfrm>
              <a:off x="16383" y="8258"/>
              <a:ext cx="43" cy="125"/>
            </a:xfrm>
            <a:custGeom>
              <a:avLst/>
              <a:gdLst>
                <a:gd name="T0" fmla="*/ 3 w 11"/>
                <a:gd name="T1" fmla="*/ 6 h 32"/>
                <a:gd name="T2" fmla="*/ 3 w 11"/>
                <a:gd name="T3" fmla="*/ 4 h 32"/>
                <a:gd name="T4" fmla="*/ 3 w 11"/>
                <a:gd name="T5" fmla="*/ 1 h 32"/>
                <a:gd name="T6" fmla="*/ 3 w 11"/>
                <a:gd name="T7" fmla="*/ 1 h 32"/>
                <a:gd name="T8" fmla="*/ 5 w 11"/>
                <a:gd name="T9" fmla="*/ 0 h 32"/>
                <a:gd name="T10" fmla="*/ 6 w 11"/>
                <a:gd name="T11" fmla="*/ 0 h 32"/>
                <a:gd name="T12" fmla="*/ 6 w 11"/>
                <a:gd name="T13" fmla="*/ 3 h 32"/>
                <a:gd name="T14" fmla="*/ 9 w 11"/>
                <a:gd name="T15" fmla="*/ 17 h 32"/>
                <a:gd name="T16" fmla="*/ 10 w 11"/>
                <a:gd name="T17" fmla="*/ 18 h 32"/>
                <a:gd name="T18" fmla="*/ 11 w 11"/>
                <a:gd name="T19" fmla="*/ 20 h 32"/>
                <a:gd name="T20" fmla="*/ 11 w 11"/>
                <a:gd name="T21" fmla="*/ 28 h 32"/>
                <a:gd name="T22" fmla="*/ 11 w 11"/>
                <a:gd name="T23" fmla="*/ 29 h 32"/>
                <a:gd name="T24" fmla="*/ 11 w 11"/>
                <a:gd name="T25" fmla="*/ 30 h 32"/>
                <a:gd name="T26" fmla="*/ 10 w 11"/>
                <a:gd name="T27" fmla="*/ 32 h 32"/>
                <a:gd name="T28" fmla="*/ 9 w 11"/>
                <a:gd name="T29" fmla="*/ 31 h 32"/>
                <a:gd name="T30" fmla="*/ 9 w 11"/>
                <a:gd name="T31" fmla="*/ 30 h 32"/>
                <a:gd name="T32" fmla="*/ 7 w 11"/>
                <a:gd name="T33" fmla="*/ 28 h 32"/>
                <a:gd name="T34" fmla="*/ 6 w 11"/>
                <a:gd name="T35" fmla="*/ 26 h 32"/>
                <a:gd name="T36" fmla="*/ 5 w 11"/>
                <a:gd name="T37" fmla="*/ 25 h 32"/>
                <a:gd name="T38" fmla="*/ 1 w 11"/>
                <a:gd name="T39" fmla="*/ 10 h 32"/>
                <a:gd name="T40" fmla="*/ 0 w 11"/>
                <a:gd name="T41" fmla="*/ 5 h 32"/>
                <a:gd name="T42" fmla="*/ 1 w 11"/>
                <a:gd name="T43" fmla="*/ 3 h 32"/>
                <a:gd name="T44" fmla="*/ 3 w 11"/>
                <a:gd name="T45" fmla="*/ 5 h 32"/>
                <a:gd name="T46" fmla="*/ 3 w 11"/>
                <a:gd name="T47" fmla="*/ 6 h 32"/>
                <a:gd name="T48" fmla="*/ 5 w 11"/>
                <a:gd name="T49" fmla="*/ 19 h 32"/>
                <a:gd name="T50" fmla="*/ 5 w 11"/>
                <a:gd name="T51" fmla="*/ 19 h 32"/>
                <a:gd name="T52" fmla="*/ 4 w 11"/>
                <a:gd name="T53" fmla="*/ 15 h 32"/>
                <a:gd name="T54" fmla="*/ 4 w 11"/>
                <a:gd name="T55" fmla="*/ 15 h 32"/>
                <a:gd name="T56" fmla="*/ 5 w 11"/>
                <a:gd name="T57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32">
                  <a:moveTo>
                    <a:pt x="3" y="6"/>
                  </a:moveTo>
                  <a:cubicBezTo>
                    <a:pt x="3" y="5"/>
                    <a:pt x="3" y="5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7" y="7"/>
                    <a:pt x="8" y="12"/>
                    <a:pt x="9" y="17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9"/>
                    <a:pt x="10" y="19"/>
                    <a:pt x="11" y="20"/>
                  </a:cubicBezTo>
                  <a:cubicBezTo>
                    <a:pt x="11" y="23"/>
                    <a:pt x="11" y="25"/>
                    <a:pt x="11" y="28"/>
                  </a:cubicBezTo>
                  <a:cubicBezTo>
                    <a:pt x="11" y="28"/>
                    <a:pt x="11" y="29"/>
                    <a:pt x="11" y="29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1"/>
                    <a:pt x="11" y="32"/>
                    <a:pt x="10" y="32"/>
                  </a:cubicBezTo>
                  <a:cubicBezTo>
                    <a:pt x="10" y="32"/>
                    <a:pt x="9" y="32"/>
                    <a:pt x="9" y="31"/>
                  </a:cubicBezTo>
                  <a:cubicBezTo>
                    <a:pt x="9" y="31"/>
                    <a:pt x="9" y="31"/>
                    <a:pt x="9" y="30"/>
                  </a:cubicBezTo>
                  <a:cubicBezTo>
                    <a:pt x="8" y="30"/>
                    <a:pt x="8" y="29"/>
                    <a:pt x="7" y="28"/>
                  </a:cubicBezTo>
                  <a:cubicBezTo>
                    <a:pt x="7" y="27"/>
                    <a:pt x="7" y="27"/>
                    <a:pt x="6" y="26"/>
                  </a:cubicBezTo>
                  <a:cubicBezTo>
                    <a:pt x="6" y="26"/>
                    <a:pt x="6" y="26"/>
                    <a:pt x="5" y="25"/>
                  </a:cubicBezTo>
                  <a:cubicBezTo>
                    <a:pt x="3" y="20"/>
                    <a:pt x="1" y="15"/>
                    <a:pt x="1" y="10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4"/>
                    <a:pt x="0" y="4"/>
                    <a:pt x="1" y="3"/>
                  </a:cubicBezTo>
                  <a:cubicBezTo>
                    <a:pt x="2" y="3"/>
                    <a:pt x="2" y="4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lose/>
                  <a:moveTo>
                    <a:pt x="5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5" y="18"/>
                    <a:pt x="4" y="16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5" y="18"/>
                    <a:pt x="5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  <p:sp>
        <p:nvSpPr>
          <p:cNvPr id="260" name="Freeform 258"/>
          <p:cNvSpPr>
            <a:spLocks noEditPoints="1"/>
          </p:cNvSpPr>
          <p:nvPr/>
        </p:nvSpPr>
        <p:spPr bwMode="auto">
          <a:xfrm>
            <a:off x="406400" y="3716020"/>
            <a:ext cx="1842135" cy="1797050"/>
          </a:xfrm>
          <a:custGeom>
            <a:avLst/>
            <a:gdLst>
              <a:gd name="T0" fmla="*/ 29 w 219"/>
              <a:gd name="T1" fmla="*/ 204 h 282"/>
              <a:gd name="T2" fmla="*/ 61 w 219"/>
              <a:gd name="T3" fmla="*/ 50 h 282"/>
              <a:gd name="T4" fmla="*/ 1 w 219"/>
              <a:gd name="T5" fmla="*/ 127 h 282"/>
              <a:gd name="T6" fmla="*/ 100 w 219"/>
              <a:gd name="T7" fmla="*/ 4 h 282"/>
              <a:gd name="T8" fmla="*/ 178 w 219"/>
              <a:gd name="T9" fmla="*/ 67 h 282"/>
              <a:gd name="T10" fmla="*/ 153 w 219"/>
              <a:gd name="T11" fmla="*/ 181 h 282"/>
              <a:gd name="T12" fmla="*/ 114 w 219"/>
              <a:gd name="T13" fmla="*/ 66 h 282"/>
              <a:gd name="T14" fmla="*/ 165 w 219"/>
              <a:gd name="T15" fmla="*/ 199 h 282"/>
              <a:gd name="T16" fmla="*/ 41 w 219"/>
              <a:gd name="T17" fmla="*/ 73 h 282"/>
              <a:gd name="T18" fmla="*/ 187 w 219"/>
              <a:gd name="T19" fmla="*/ 97 h 282"/>
              <a:gd name="T20" fmla="*/ 139 w 219"/>
              <a:gd name="T21" fmla="*/ 250 h 282"/>
              <a:gd name="T22" fmla="*/ 29 w 219"/>
              <a:gd name="T23" fmla="*/ 124 h 282"/>
              <a:gd name="T24" fmla="*/ 59 w 219"/>
              <a:gd name="T25" fmla="*/ 135 h 282"/>
              <a:gd name="T26" fmla="*/ 72 w 219"/>
              <a:gd name="T27" fmla="*/ 273 h 282"/>
              <a:gd name="T28" fmla="*/ 215 w 219"/>
              <a:gd name="T29" fmla="*/ 178 h 282"/>
              <a:gd name="T30" fmla="*/ 55 w 219"/>
              <a:gd name="T31" fmla="*/ 230 h 282"/>
              <a:gd name="T32" fmla="*/ 117 w 219"/>
              <a:gd name="T33" fmla="*/ 251 h 282"/>
              <a:gd name="T34" fmla="*/ 139 w 219"/>
              <a:gd name="T35" fmla="*/ 238 h 282"/>
              <a:gd name="T36" fmla="*/ 208 w 219"/>
              <a:gd name="T37" fmla="*/ 162 h 282"/>
              <a:gd name="T38" fmla="*/ 89 w 219"/>
              <a:gd name="T39" fmla="*/ 206 h 282"/>
              <a:gd name="T40" fmla="*/ 85 w 219"/>
              <a:gd name="T41" fmla="*/ 198 h 282"/>
              <a:gd name="T42" fmla="*/ 25 w 219"/>
              <a:gd name="T43" fmla="*/ 52 h 282"/>
              <a:gd name="T44" fmla="*/ 102 w 219"/>
              <a:gd name="T45" fmla="*/ 246 h 282"/>
              <a:gd name="T46" fmla="*/ 130 w 219"/>
              <a:gd name="T47" fmla="*/ 196 h 282"/>
              <a:gd name="T48" fmla="*/ 44 w 219"/>
              <a:gd name="T49" fmla="*/ 226 h 282"/>
              <a:gd name="T50" fmla="*/ 112 w 219"/>
              <a:gd name="T51" fmla="*/ 238 h 282"/>
              <a:gd name="T52" fmla="*/ 152 w 219"/>
              <a:gd name="T53" fmla="*/ 227 h 282"/>
              <a:gd name="T54" fmla="*/ 163 w 219"/>
              <a:gd name="T55" fmla="*/ 234 h 282"/>
              <a:gd name="T56" fmla="*/ 171 w 219"/>
              <a:gd name="T57" fmla="*/ 221 h 282"/>
              <a:gd name="T58" fmla="*/ 128 w 219"/>
              <a:gd name="T59" fmla="*/ 247 h 282"/>
              <a:gd name="T60" fmla="*/ 105 w 219"/>
              <a:gd name="T61" fmla="*/ 73 h 282"/>
              <a:gd name="T62" fmla="*/ 142 w 219"/>
              <a:gd name="T63" fmla="*/ 244 h 282"/>
              <a:gd name="T64" fmla="*/ 165 w 219"/>
              <a:gd name="T65" fmla="*/ 238 h 282"/>
              <a:gd name="T66" fmla="*/ 176 w 219"/>
              <a:gd name="T67" fmla="*/ 192 h 282"/>
              <a:gd name="T68" fmla="*/ 78 w 219"/>
              <a:gd name="T69" fmla="*/ 249 h 282"/>
              <a:gd name="T70" fmla="*/ 195 w 219"/>
              <a:gd name="T71" fmla="*/ 191 h 282"/>
              <a:gd name="T72" fmla="*/ 130 w 219"/>
              <a:gd name="T73" fmla="*/ 200 h 282"/>
              <a:gd name="T74" fmla="*/ 90 w 219"/>
              <a:gd name="T75" fmla="*/ 235 h 282"/>
              <a:gd name="T76" fmla="*/ 117 w 219"/>
              <a:gd name="T77" fmla="*/ 81 h 282"/>
              <a:gd name="T78" fmla="*/ 26 w 219"/>
              <a:gd name="T79" fmla="*/ 25 h 282"/>
              <a:gd name="T80" fmla="*/ 99 w 219"/>
              <a:gd name="T81" fmla="*/ 204 h 282"/>
              <a:gd name="T82" fmla="*/ 28 w 219"/>
              <a:gd name="T83" fmla="*/ 142 h 282"/>
              <a:gd name="T84" fmla="*/ 113 w 219"/>
              <a:gd name="T85" fmla="*/ 151 h 282"/>
              <a:gd name="T86" fmla="*/ 106 w 219"/>
              <a:gd name="T87" fmla="*/ 66 h 282"/>
              <a:gd name="T88" fmla="*/ 104 w 219"/>
              <a:gd name="T89" fmla="*/ 11 h 282"/>
              <a:gd name="T90" fmla="*/ 107 w 219"/>
              <a:gd name="T91" fmla="*/ 132 h 282"/>
              <a:gd name="T92" fmla="*/ 95 w 219"/>
              <a:gd name="T93" fmla="*/ 210 h 282"/>
              <a:gd name="T94" fmla="*/ 40 w 219"/>
              <a:gd name="T95" fmla="*/ 40 h 282"/>
              <a:gd name="T96" fmla="*/ 114 w 219"/>
              <a:gd name="T97" fmla="*/ 206 h 282"/>
              <a:gd name="T98" fmla="*/ 115 w 219"/>
              <a:gd name="T99" fmla="*/ 85 h 282"/>
              <a:gd name="T100" fmla="*/ 113 w 219"/>
              <a:gd name="T101" fmla="*/ 155 h 282"/>
              <a:gd name="T102" fmla="*/ 137 w 219"/>
              <a:gd name="T103" fmla="*/ 225 h 282"/>
              <a:gd name="T104" fmla="*/ 120 w 219"/>
              <a:gd name="T105" fmla="*/ 82 h 282"/>
              <a:gd name="T106" fmla="*/ 28 w 219"/>
              <a:gd name="T107" fmla="*/ 45 h 282"/>
              <a:gd name="T108" fmla="*/ 21 w 219"/>
              <a:gd name="T109" fmla="*/ 143 h 282"/>
              <a:gd name="T110" fmla="*/ 86 w 219"/>
              <a:gd name="T111" fmla="*/ 231 h 282"/>
              <a:gd name="T112" fmla="*/ 113 w 219"/>
              <a:gd name="T113" fmla="*/ 132 h 282"/>
              <a:gd name="T114" fmla="*/ 110 w 219"/>
              <a:gd name="T115" fmla="*/ 111 h 282"/>
              <a:gd name="T116" fmla="*/ 127 w 219"/>
              <a:gd name="T117" fmla="*/ 198 h 282"/>
              <a:gd name="T118" fmla="*/ 193 w 219"/>
              <a:gd name="T119" fmla="*/ 190 h 282"/>
              <a:gd name="T120" fmla="*/ 197 w 219"/>
              <a:gd name="T121" fmla="*/ 189 h 282"/>
              <a:gd name="T122" fmla="*/ 118 w 219"/>
              <a:gd name="T123" fmla="*/ 9 h 282"/>
              <a:gd name="T124" fmla="*/ 115 w 219"/>
              <a:gd name="T125" fmla="*/ 195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9" h="282">
                <a:moveTo>
                  <a:pt x="180" y="272"/>
                </a:moveTo>
                <a:cubicBezTo>
                  <a:pt x="180" y="273"/>
                  <a:pt x="180" y="273"/>
                  <a:pt x="180" y="274"/>
                </a:cubicBezTo>
                <a:cubicBezTo>
                  <a:pt x="180" y="274"/>
                  <a:pt x="180" y="275"/>
                  <a:pt x="180" y="275"/>
                </a:cubicBezTo>
                <a:cubicBezTo>
                  <a:pt x="180" y="276"/>
                  <a:pt x="180" y="276"/>
                  <a:pt x="179" y="277"/>
                </a:cubicBezTo>
                <a:cubicBezTo>
                  <a:pt x="178" y="277"/>
                  <a:pt x="177" y="277"/>
                  <a:pt x="177" y="276"/>
                </a:cubicBezTo>
                <a:cubicBezTo>
                  <a:pt x="177" y="276"/>
                  <a:pt x="177" y="275"/>
                  <a:pt x="177" y="274"/>
                </a:cubicBezTo>
                <a:cubicBezTo>
                  <a:pt x="178" y="273"/>
                  <a:pt x="178" y="272"/>
                  <a:pt x="178" y="272"/>
                </a:cubicBezTo>
                <a:cubicBezTo>
                  <a:pt x="178" y="271"/>
                  <a:pt x="178" y="271"/>
                  <a:pt x="177" y="272"/>
                </a:cubicBezTo>
                <a:cubicBezTo>
                  <a:pt x="177" y="272"/>
                  <a:pt x="176" y="273"/>
                  <a:pt x="175" y="272"/>
                </a:cubicBezTo>
                <a:cubicBezTo>
                  <a:pt x="174" y="272"/>
                  <a:pt x="173" y="272"/>
                  <a:pt x="172" y="272"/>
                </a:cubicBezTo>
                <a:cubicBezTo>
                  <a:pt x="165" y="272"/>
                  <a:pt x="159" y="272"/>
                  <a:pt x="153" y="272"/>
                </a:cubicBezTo>
                <a:cubicBezTo>
                  <a:pt x="151" y="272"/>
                  <a:pt x="150" y="273"/>
                  <a:pt x="148" y="273"/>
                </a:cubicBezTo>
                <a:cubicBezTo>
                  <a:pt x="144" y="274"/>
                  <a:pt x="139" y="274"/>
                  <a:pt x="135" y="274"/>
                </a:cubicBezTo>
                <a:cubicBezTo>
                  <a:pt x="126" y="275"/>
                  <a:pt x="118" y="275"/>
                  <a:pt x="110" y="276"/>
                </a:cubicBezTo>
                <a:cubicBezTo>
                  <a:pt x="108" y="276"/>
                  <a:pt x="107" y="276"/>
                  <a:pt x="105" y="276"/>
                </a:cubicBezTo>
                <a:cubicBezTo>
                  <a:pt x="99" y="277"/>
                  <a:pt x="94" y="279"/>
                  <a:pt x="88" y="280"/>
                </a:cubicBezTo>
                <a:cubicBezTo>
                  <a:pt x="85" y="281"/>
                  <a:pt x="81" y="282"/>
                  <a:pt x="78" y="282"/>
                </a:cubicBezTo>
                <a:cubicBezTo>
                  <a:pt x="74" y="282"/>
                  <a:pt x="71" y="282"/>
                  <a:pt x="67" y="281"/>
                </a:cubicBezTo>
                <a:cubicBezTo>
                  <a:pt x="66" y="281"/>
                  <a:pt x="65" y="280"/>
                  <a:pt x="64" y="280"/>
                </a:cubicBezTo>
                <a:cubicBezTo>
                  <a:pt x="63" y="280"/>
                  <a:pt x="63" y="280"/>
                  <a:pt x="63" y="280"/>
                </a:cubicBezTo>
                <a:cubicBezTo>
                  <a:pt x="62" y="279"/>
                  <a:pt x="61" y="279"/>
                  <a:pt x="61" y="278"/>
                </a:cubicBezTo>
                <a:cubicBezTo>
                  <a:pt x="61" y="278"/>
                  <a:pt x="61" y="277"/>
                  <a:pt x="60" y="277"/>
                </a:cubicBezTo>
                <a:cubicBezTo>
                  <a:pt x="60" y="277"/>
                  <a:pt x="60" y="277"/>
                  <a:pt x="60" y="277"/>
                </a:cubicBezTo>
                <a:cubicBezTo>
                  <a:pt x="59" y="277"/>
                  <a:pt x="58" y="277"/>
                  <a:pt x="58" y="277"/>
                </a:cubicBezTo>
                <a:cubicBezTo>
                  <a:pt x="57" y="275"/>
                  <a:pt x="55" y="273"/>
                  <a:pt x="54" y="272"/>
                </a:cubicBezTo>
                <a:cubicBezTo>
                  <a:pt x="52" y="270"/>
                  <a:pt x="51" y="268"/>
                  <a:pt x="49" y="267"/>
                </a:cubicBezTo>
                <a:cubicBezTo>
                  <a:pt x="49" y="267"/>
                  <a:pt x="49" y="267"/>
                  <a:pt x="49" y="267"/>
                </a:cubicBezTo>
                <a:cubicBezTo>
                  <a:pt x="48" y="265"/>
                  <a:pt x="46" y="263"/>
                  <a:pt x="45" y="262"/>
                </a:cubicBezTo>
                <a:cubicBezTo>
                  <a:pt x="42" y="260"/>
                  <a:pt x="39" y="257"/>
                  <a:pt x="36" y="255"/>
                </a:cubicBezTo>
                <a:cubicBezTo>
                  <a:pt x="35" y="254"/>
                  <a:pt x="34" y="253"/>
                  <a:pt x="34" y="252"/>
                </a:cubicBezTo>
                <a:cubicBezTo>
                  <a:pt x="33" y="251"/>
                  <a:pt x="32" y="250"/>
                  <a:pt x="31" y="249"/>
                </a:cubicBezTo>
                <a:cubicBezTo>
                  <a:pt x="31" y="249"/>
                  <a:pt x="31" y="249"/>
                  <a:pt x="31" y="249"/>
                </a:cubicBezTo>
                <a:cubicBezTo>
                  <a:pt x="30" y="248"/>
                  <a:pt x="30" y="248"/>
                  <a:pt x="30" y="247"/>
                </a:cubicBezTo>
                <a:cubicBezTo>
                  <a:pt x="30" y="247"/>
                  <a:pt x="30" y="247"/>
                  <a:pt x="30" y="247"/>
                </a:cubicBezTo>
                <a:cubicBezTo>
                  <a:pt x="30" y="246"/>
                  <a:pt x="30" y="245"/>
                  <a:pt x="29" y="244"/>
                </a:cubicBezTo>
                <a:cubicBezTo>
                  <a:pt x="29" y="244"/>
                  <a:pt x="29" y="244"/>
                  <a:pt x="29" y="245"/>
                </a:cubicBezTo>
                <a:cubicBezTo>
                  <a:pt x="28" y="245"/>
                  <a:pt x="27" y="245"/>
                  <a:pt x="27" y="245"/>
                </a:cubicBezTo>
                <a:cubicBezTo>
                  <a:pt x="26" y="244"/>
                  <a:pt x="26" y="244"/>
                  <a:pt x="26" y="243"/>
                </a:cubicBezTo>
                <a:cubicBezTo>
                  <a:pt x="27" y="240"/>
                  <a:pt x="27" y="236"/>
                  <a:pt x="27" y="233"/>
                </a:cubicBezTo>
                <a:cubicBezTo>
                  <a:pt x="27" y="233"/>
                  <a:pt x="27" y="232"/>
                  <a:pt x="27" y="232"/>
                </a:cubicBezTo>
                <a:cubicBezTo>
                  <a:pt x="26" y="231"/>
                  <a:pt x="26" y="230"/>
                  <a:pt x="25" y="229"/>
                </a:cubicBezTo>
                <a:cubicBezTo>
                  <a:pt x="25" y="229"/>
                  <a:pt x="25" y="229"/>
                  <a:pt x="25" y="228"/>
                </a:cubicBezTo>
                <a:cubicBezTo>
                  <a:pt x="24" y="228"/>
                  <a:pt x="25" y="227"/>
                  <a:pt x="25" y="227"/>
                </a:cubicBezTo>
                <a:cubicBezTo>
                  <a:pt x="26" y="227"/>
                  <a:pt x="26" y="227"/>
                  <a:pt x="26" y="226"/>
                </a:cubicBezTo>
                <a:cubicBezTo>
                  <a:pt x="26" y="226"/>
                  <a:pt x="26" y="226"/>
                  <a:pt x="26" y="226"/>
                </a:cubicBezTo>
                <a:cubicBezTo>
                  <a:pt x="26" y="221"/>
                  <a:pt x="26" y="217"/>
                  <a:pt x="26" y="212"/>
                </a:cubicBezTo>
                <a:cubicBezTo>
                  <a:pt x="26" y="210"/>
                  <a:pt x="26" y="208"/>
                  <a:pt x="27" y="206"/>
                </a:cubicBezTo>
                <a:cubicBezTo>
                  <a:pt x="27" y="206"/>
                  <a:pt x="27" y="206"/>
                  <a:pt x="27" y="206"/>
                </a:cubicBezTo>
                <a:cubicBezTo>
                  <a:pt x="27" y="205"/>
                  <a:pt x="28" y="204"/>
                  <a:pt x="28" y="204"/>
                </a:cubicBezTo>
                <a:cubicBezTo>
                  <a:pt x="29" y="204"/>
                  <a:pt x="29" y="204"/>
                  <a:pt x="29" y="204"/>
                </a:cubicBezTo>
                <a:cubicBezTo>
                  <a:pt x="29" y="205"/>
                  <a:pt x="30" y="204"/>
                  <a:pt x="30" y="204"/>
                </a:cubicBezTo>
                <a:cubicBezTo>
                  <a:pt x="30" y="204"/>
                  <a:pt x="30" y="204"/>
                  <a:pt x="30" y="204"/>
                </a:cubicBezTo>
                <a:cubicBezTo>
                  <a:pt x="31" y="204"/>
                  <a:pt x="31" y="203"/>
                  <a:pt x="31" y="203"/>
                </a:cubicBezTo>
                <a:cubicBezTo>
                  <a:pt x="31" y="202"/>
                  <a:pt x="31" y="202"/>
                  <a:pt x="31" y="201"/>
                </a:cubicBezTo>
                <a:cubicBezTo>
                  <a:pt x="31" y="200"/>
                  <a:pt x="32" y="200"/>
                  <a:pt x="33" y="200"/>
                </a:cubicBezTo>
                <a:cubicBezTo>
                  <a:pt x="33" y="200"/>
                  <a:pt x="33" y="200"/>
                  <a:pt x="34" y="200"/>
                </a:cubicBezTo>
                <a:cubicBezTo>
                  <a:pt x="36" y="201"/>
                  <a:pt x="39" y="200"/>
                  <a:pt x="41" y="200"/>
                </a:cubicBezTo>
                <a:cubicBezTo>
                  <a:pt x="46" y="201"/>
                  <a:pt x="50" y="200"/>
                  <a:pt x="54" y="199"/>
                </a:cubicBezTo>
                <a:cubicBezTo>
                  <a:pt x="56" y="199"/>
                  <a:pt x="57" y="199"/>
                  <a:pt x="59" y="199"/>
                </a:cubicBezTo>
                <a:cubicBezTo>
                  <a:pt x="60" y="199"/>
                  <a:pt x="60" y="198"/>
                  <a:pt x="60" y="198"/>
                </a:cubicBezTo>
                <a:cubicBezTo>
                  <a:pt x="61" y="197"/>
                  <a:pt x="62" y="197"/>
                  <a:pt x="63" y="198"/>
                </a:cubicBezTo>
                <a:cubicBezTo>
                  <a:pt x="63" y="198"/>
                  <a:pt x="63" y="198"/>
                  <a:pt x="64" y="198"/>
                </a:cubicBezTo>
                <a:cubicBezTo>
                  <a:pt x="68" y="197"/>
                  <a:pt x="71" y="197"/>
                  <a:pt x="75" y="196"/>
                </a:cubicBezTo>
                <a:cubicBezTo>
                  <a:pt x="77" y="196"/>
                  <a:pt x="79" y="196"/>
                  <a:pt x="80" y="196"/>
                </a:cubicBezTo>
                <a:cubicBezTo>
                  <a:pt x="83" y="196"/>
                  <a:pt x="87" y="196"/>
                  <a:pt x="90" y="196"/>
                </a:cubicBezTo>
                <a:cubicBezTo>
                  <a:pt x="91" y="196"/>
                  <a:pt x="92" y="196"/>
                  <a:pt x="94" y="196"/>
                </a:cubicBezTo>
                <a:cubicBezTo>
                  <a:pt x="95" y="195"/>
                  <a:pt x="96" y="195"/>
                  <a:pt x="97" y="195"/>
                </a:cubicBezTo>
                <a:cubicBezTo>
                  <a:pt x="97" y="195"/>
                  <a:pt x="97" y="195"/>
                  <a:pt x="97" y="195"/>
                </a:cubicBezTo>
                <a:cubicBezTo>
                  <a:pt x="98" y="194"/>
                  <a:pt x="99" y="194"/>
                  <a:pt x="99" y="194"/>
                </a:cubicBezTo>
                <a:cubicBezTo>
                  <a:pt x="99" y="194"/>
                  <a:pt x="99" y="194"/>
                  <a:pt x="99" y="194"/>
                </a:cubicBezTo>
                <a:cubicBezTo>
                  <a:pt x="101" y="192"/>
                  <a:pt x="102" y="189"/>
                  <a:pt x="103" y="186"/>
                </a:cubicBezTo>
                <a:cubicBezTo>
                  <a:pt x="103" y="186"/>
                  <a:pt x="103" y="186"/>
                  <a:pt x="103" y="186"/>
                </a:cubicBezTo>
                <a:cubicBezTo>
                  <a:pt x="103" y="185"/>
                  <a:pt x="103" y="185"/>
                  <a:pt x="103" y="184"/>
                </a:cubicBezTo>
                <a:cubicBezTo>
                  <a:pt x="104" y="183"/>
                  <a:pt x="104" y="182"/>
                  <a:pt x="104" y="180"/>
                </a:cubicBezTo>
                <a:cubicBezTo>
                  <a:pt x="104" y="178"/>
                  <a:pt x="104" y="175"/>
                  <a:pt x="103" y="172"/>
                </a:cubicBezTo>
                <a:cubicBezTo>
                  <a:pt x="103" y="172"/>
                  <a:pt x="103" y="171"/>
                  <a:pt x="103" y="170"/>
                </a:cubicBezTo>
                <a:cubicBezTo>
                  <a:pt x="103" y="148"/>
                  <a:pt x="103" y="126"/>
                  <a:pt x="103" y="104"/>
                </a:cubicBezTo>
                <a:cubicBezTo>
                  <a:pt x="103" y="101"/>
                  <a:pt x="103" y="98"/>
                  <a:pt x="103" y="95"/>
                </a:cubicBezTo>
                <a:cubicBezTo>
                  <a:pt x="103" y="93"/>
                  <a:pt x="103" y="90"/>
                  <a:pt x="103" y="88"/>
                </a:cubicBezTo>
                <a:cubicBezTo>
                  <a:pt x="103" y="87"/>
                  <a:pt x="103" y="87"/>
                  <a:pt x="103" y="87"/>
                </a:cubicBezTo>
                <a:cubicBezTo>
                  <a:pt x="102" y="87"/>
                  <a:pt x="101" y="86"/>
                  <a:pt x="101" y="86"/>
                </a:cubicBezTo>
                <a:cubicBezTo>
                  <a:pt x="100" y="85"/>
                  <a:pt x="99" y="85"/>
                  <a:pt x="98" y="85"/>
                </a:cubicBezTo>
                <a:cubicBezTo>
                  <a:pt x="97" y="85"/>
                  <a:pt x="97" y="85"/>
                  <a:pt x="96" y="85"/>
                </a:cubicBezTo>
                <a:cubicBezTo>
                  <a:pt x="94" y="84"/>
                  <a:pt x="94" y="81"/>
                  <a:pt x="95" y="80"/>
                </a:cubicBezTo>
                <a:cubicBezTo>
                  <a:pt x="97" y="79"/>
                  <a:pt x="98" y="78"/>
                  <a:pt x="99" y="78"/>
                </a:cubicBezTo>
                <a:cubicBezTo>
                  <a:pt x="100" y="78"/>
                  <a:pt x="101" y="77"/>
                  <a:pt x="102" y="77"/>
                </a:cubicBezTo>
                <a:cubicBezTo>
                  <a:pt x="102" y="77"/>
                  <a:pt x="102" y="77"/>
                  <a:pt x="102" y="77"/>
                </a:cubicBezTo>
                <a:cubicBezTo>
                  <a:pt x="102" y="77"/>
                  <a:pt x="102" y="77"/>
                  <a:pt x="102" y="77"/>
                </a:cubicBezTo>
                <a:cubicBezTo>
                  <a:pt x="101" y="76"/>
                  <a:pt x="100" y="76"/>
                  <a:pt x="101" y="75"/>
                </a:cubicBezTo>
                <a:cubicBezTo>
                  <a:pt x="101" y="74"/>
                  <a:pt x="101" y="74"/>
                  <a:pt x="102" y="74"/>
                </a:cubicBezTo>
                <a:cubicBezTo>
                  <a:pt x="102" y="73"/>
                  <a:pt x="102" y="72"/>
                  <a:pt x="102" y="71"/>
                </a:cubicBezTo>
                <a:cubicBezTo>
                  <a:pt x="102" y="70"/>
                  <a:pt x="102" y="70"/>
                  <a:pt x="101" y="70"/>
                </a:cubicBezTo>
                <a:cubicBezTo>
                  <a:pt x="101" y="69"/>
                  <a:pt x="101" y="69"/>
                  <a:pt x="101" y="69"/>
                </a:cubicBezTo>
                <a:cubicBezTo>
                  <a:pt x="101" y="69"/>
                  <a:pt x="101" y="68"/>
                  <a:pt x="102" y="68"/>
                </a:cubicBezTo>
                <a:cubicBezTo>
                  <a:pt x="102" y="67"/>
                  <a:pt x="102" y="67"/>
                  <a:pt x="102" y="67"/>
                </a:cubicBezTo>
                <a:cubicBezTo>
                  <a:pt x="102" y="65"/>
                  <a:pt x="102" y="63"/>
                  <a:pt x="102" y="62"/>
                </a:cubicBezTo>
                <a:cubicBezTo>
                  <a:pt x="102" y="62"/>
                  <a:pt x="101" y="61"/>
                  <a:pt x="101" y="61"/>
                </a:cubicBezTo>
                <a:cubicBezTo>
                  <a:pt x="97" y="60"/>
                  <a:pt x="93" y="59"/>
                  <a:pt x="89" y="58"/>
                </a:cubicBezTo>
                <a:cubicBezTo>
                  <a:pt x="84" y="56"/>
                  <a:pt x="78" y="55"/>
                  <a:pt x="73" y="53"/>
                </a:cubicBezTo>
                <a:cubicBezTo>
                  <a:pt x="69" y="52"/>
                  <a:pt x="65" y="51"/>
                  <a:pt x="61" y="50"/>
                </a:cubicBezTo>
                <a:cubicBezTo>
                  <a:pt x="58" y="49"/>
                  <a:pt x="55" y="48"/>
                  <a:pt x="52" y="47"/>
                </a:cubicBezTo>
                <a:cubicBezTo>
                  <a:pt x="49" y="47"/>
                  <a:pt x="47" y="46"/>
                  <a:pt x="44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43" y="46"/>
                  <a:pt x="43" y="45"/>
                  <a:pt x="43" y="44"/>
                </a:cubicBezTo>
                <a:cubicBezTo>
                  <a:pt x="43" y="44"/>
                  <a:pt x="43" y="43"/>
                  <a:pt x="43" y="43"/>
                </a:cubicBezTo>
                <a:cubicBezTo>
                  <a:pt x="42" y="43"/>
                  <a:pt x="41" y="43"/>
                  <a:pt x="39" y="42"/>
                </a:cubicBezTo>
                <a:cubicBezTo>
                  <a:pt x="37" y="42"/>
                  <a:pt x="35" y="42"/>
                  <a:pt x="32" y="42"/>
                </a:cubicBezTo>
                <a:cubicBezTo>
                  <a:pt x="32" y="42"/>
                  <a:pt x="32" y="43"/>
                  <a:pt x="33" y="43"/>
                </a:cubicBezTo>
                <a:cubicBezTo>
                  <a:pt x="33" y="43"/>
                  <a:pt x="33" y="43"/>
                  <a:pt x="33" y="43"/>
                </a:cubicBezTo>
                <a:cubicBezTo>
                  <a:pt x="33" y="44"/>
                  <a:pt x="33" y="44"/>
                  <a:pt x="33" y="45"/>
                </a:cubicBezTo>
                <a:cubicBezTo>
                  <a:pt x="35" y="49"/>
                  <a:pt x="36" y="53"/>
                  <a:pt x="37" y="58"/>
                </a:cubicBezTo>
                <a:cubicBezTo>
                  <a:pt x="39" y="61"/>
                  <a:pt x="40" y="65"/>
                  <a:pt x="41" y="68"/>
                </a:cubicBezTo>
                <a:cubicBezTo>
                  <a:pt x="42" y="72"/>
                  <a:pt x="43" y="75"/>
                  <a:pt x="45" y="78"/>
                </a:cubicBezTo>
                <a:cubicBezTo>
                  <a:pt x="46" y="78"/>
                  <a:pt x="46" y="79"/>
                  <a:pt x="47" y="80"/>
                </a:cubicBezTo>
                <a:cubicBezTo>
                  <a:pt x="49" y="83"/>
                  <a:pt x="50" y="86"/>
                  <a:pt x="52" y="89"/>
                </a:cubicBezTo>
                <a:cubicBezTo>
                  <a:pt x="55" y="94"/>
                  <a:pt x="59" y="99"/>
                  <a:pt x="62" y="104"/>
                </a:cubicBezTo>
                <a:cubicBezTo>
                  <a:pt x="63" y="105"/>
                  <a:pt x="64" y="107"/>
                  <a:pt x="65" y="108"/>
                </a:cubicBezTo>
                <a:cubicBezTo>
                  <a:pt x="66" y="110"/>
                  <a:pt x="67" y="111"/>
                  <a:pt x="68" y="113"/>
                </a:cubicBezTo>
                <a:cubicBezTo>
                  <a:pt x="69" y="116"/>
                  <a:pt x="70" y="118"/>
                  <a:pt x="72" y="120"/>
                </a:cubicBezTo>
                <a:cubicBezTo>
                  <a:pt x="72" y="121"/>
                  <a:pt x="73" y="122"/>
                  <a:pt x="74" y="123"/>
                </a:cubicBezTo>
                <a:cubicBezTo>
                  <a:pt x="75" y="124"/>
                  <a:pt x="75" y="125"/>
                  <a:pt x="74" y="125"/>
                </a:cubicBezTo>
                <a:cubicBezTo>
                  <a:pt x="74" y="125"/>
                  <a:pt x="74" y="126"/>
                  <a:pt x="74" y="126"/>
                </a:cubicBezTo>
                <a:cubicBezTo>
                  <a:pt x="75" y="127"/>
                  <a:pt x="76" y="129"/>
                  <a:pt x="75" y="131"/>
                </a:cubicBezTo>
                <a:cubicBezTo>
                  <a:pt x="75" y="133"/>
                  <a:pt x="74" y="135"/>
                  <a:pt x="73" y="137"/>
                </a:cubicBezTo>
                <a:cubicBezTo>
                  <a:pt x="73" y="137"/>
                  <a:pt x="73" y="137"/>
                  <a:pt x="73" y="137"/>
                </a:cubicBezTo>
                <a:cubicBezTo>
                  <a:pt x="73" y="138"/>
                  <a:pt x="73" y="139"/>
                  <a:pt x="72" y="139"/>
                </a:cubicBezTo>
                <a:cubicBezTo>
                  <a:pt x="72" y="140"/>
                  <a:pt x="71" y="140"/>
                  <a:pt x="70" y="141"/>
                </a:cubicBezTo>
                <a:cubicBezTo>
                  <a:pt x="69" y="141"/>
                  <a:pt x="68" y="141"/>
                  <a:pt x="68" y="142"/>
                </a:cubicBezTo>
                <a:cubicBezTo>
                  <a:pt x="67" y="144"/>
                  <a:pt x="65" y="146"/>
                  <a:pt x="63" y="147"/>
                </a:cubicBezTo>
                <a:cubicBezTo>
                  <a:pt x="62" y="148"/>
                  <a:pt x="61" y="149"/>
                  <a:pt x="59" y="151"/>
                </a:cubicBezTo>
                <a:cubicBezTo>
                  <a:pt x="59" y="151"/>
                  <a:pt x="58" y="152"/>
                  <a:pt x="58" y="152"/>
                </a:cubicBezTo>
                <a:cubicBezTo>
                  <a:pt x="57" y="153"/>
                  <a:pt x="56" y="153"/>
                  <a:pt x="55" y="153"/>
                </a:cubicBezTo>
                <a:cubicBezTo>
                  <a:pt x="48" y="153"/>
                  <a:pt x="40" y="153"/>
                  <a:pt x="33" y="153"/>
                </a:cubicBezTo>
                <a:cubicBezTo>
                  <a:pt x="30" y="153"/>
                  <a:pt x="26" y="152"/>
                  <a:pt x="23" y="151"/>
                </a:cubicBezTo>
                <a:cubicBezTo>
                  <a:pt x="22" y="151"/>
                  <a:pt x="20" y="151"/>
                  <a:pt x="19" y="150"/>
                </a:cubicBezTo>
                <a:cubicBezTo>
                  <a:pt x="18" y="150"/>
                  <a:pt x="17" y="149"/>
                  <a:pt x="17" y="148"/>
                </a:cubicBezTo>
                <a:cubicBezTo>
                  <a:pt x="16" y="148"/>
                  <a:pt x="16" y="147"/>
                  <a:pt x="16" y="147"/>
                </a:cubicBezTo>
                <a:cubicBezTo>
                  <a:pt x="16" y="147"/>
                  <a:pt x="16" y="148"/>
                  <a:pt x="16" y="148"/>
                </a:cubicBezTo>
                <a:cubicBezTo>
                  <a:pt x="15" y="149"/>
                  <a:pt x="14" y="149"/>
                  <a:pt x="13" y="148"/>
                </a:cubicBezTo>
                <a:cubicBezTo>
                  <a:pt x="13" y="148"/>
                  <a:pt x="13" y="148"/>
                  <a:pt x="13" y="147"/>
                </a:cubicBezTo>
                <a:cubicBezTo>
                  <a:pt x="13" y="146"/>
                  <a:pt x="13" y="146"/>
                  <a:pt x="14" y="145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3" y="143"/>
                  <a:pt x="13" y="143"/>
                  <a:pt x="13" y="142"/>
                </a:cubicBezTo>
                <a:cubicBezTo>
                  <a:pt x="12" y="141"/>
                  <a:pt x="11" y="141"/>
                  <a:pt x="10" y="140"/>
                </a:cubicBezTo>
                <a:cubicBezTo>
                  <a:pt x="8" y="140"/>
                  <a:pt x="5" y="139"/>
                  <a:pt x="3" y="138"/>
                </a:cubicBezTo>
                <a:cubicBezTo>
                  <a:pt x="3" y="137"/>
                  <a:pt x="2" y="137"/>
                  <a:pt x="1" y="136"/>
                </a:cubicBezTo>
                <a:cubicBezTo>
                  <a:pt x="0" y="135"/>
                  <a:pt x="0" y="134"/>
                  <a:pt x="0" y="132"/>
                </a:cubicBezTo>
                <a:cubicBezTo>
                  <a:pt x="0" y="131"/>
                  <a:pt x="1" y="130"/>
                  <a:pt x="1" y="129"/>
                </a:cubicBezTo>
                <a:cubicBezTo>
                  <a:pt x="1" y="128"/>
                  <a:pt x="1" y="128"/>
                  <a:pt x="1" y="127"/>
                </a:cubicBezTo>
                <a:cubicBezTo>
                  <a:pt x="2" y="124"/>
                  <a:pt x="3" y="121"/>
                  <a:pt x="4" y="117"/>
                </a:cubicBezTo>
                <a:cubicBezTo>
                  <a:pt x="4" y="114"/>
                  <a:pt x="5" y="111"/>
                  <a:pt x="6" y="108"/>
                </a:cubicBezTo>
                <a:cubicBezTo>
                  <a:pt x="7" y="103"/>
                  <a:pt x="9" y="98"/>
                  <a:pt x="10" y="93"/>
                </a:cubicBezTo>
                <a:cubicBezTo>
                  <a:pt x="11" y="88"/>
                  <a:pt x="13" y="83"/>
                  <a:pt x="14" y="78"/>
                </a:cubicBezTo>
                <a:cubicBezTo>
                  <a:pt x="16" y="72"/>
                  <a:pt x="18" y="65"/>
                  <a:pt x="20" y="59"/>
                </a:cubicBezTo>
                <a:cubicBezTo>
                  <a:pt x="21" y="55"/>
                  <a:pt x="22" y="51"/>
                  <a:pt x="23" y="48"/>
                </a:cubicBezTo>
                <a:cubicBezTo>
                  <a:pt x="24" y="46"/>
                  <a:pt x="24" y="44"/>
                  <a:pt x="25" y="43"/>
                </a:cubicBezTo>
                <a:cubicBezTo>
                  <a:pt x="25" y="42"/>
                  <a:pt x="25" y="42"/>
                  <a:pt x="24" y="42"/>
                </a:cubicBezTo>
                <a:cubicBezTo>
                  <a:pt x="24" y="42"/>
                  <a:pt x="24" y="42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0"/>
                  <a:pt x="23" y="40"/>
                  <a:pt x="23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2" y="38"/>
                  <a:pt x="22" y="38"/>
                </a:cubicBezTo>
                <a:cubicBezTo>
                  <a:pt x="21" y="37"/>
                  <a:pt x="20" y="36"/>
                  <a:pt x="19" y="34"/>
                </a:cubicBezTo>
                <a:cubicBezTo>
                  <a:pt x="19" y="33"/>
                  <a:pt x="19" y="33"/>
                  <a:pt x="19" y="32"/>
                </a:cubicBezTo>
                <a:cubicBezTo>
                  <a:pt x="19" y="30"/>
                  <a:pt x="19" y="29"/>
                  <a:pt x="20" y="28"/>
                </a:cubicBezTo>
                <a:cubicBezTo>
                  <a:pt x="21" y="27"/>
                  <a:pt x="22" y="27"/>
                  <a:pt x="22" y="26"/>
                </a:cubicBezTo>
                <a:cubicBezTo>
                  <a:pt x="22" y="26"/>
                  <a:pt x="22" y="25"/>
                  <a:pt x="23" y="25"/>
                </a:cubicBezTo>
                <a:cubicBezTo>
                  <a:pt x="24" y="22"/>
                  <a:pt x="27" y="20"/>
                  <a:pt x="30" y="19"/>
                </a:cubicBezTo>
                <a:cubicBezTo>
                  <a:pt x="32" y="18"/>
                  <a:pt x="34" y="18"/>
                  <a:pt x="37" y="19"/>
                </a:cubicBezTo>
                <a:cubicBezTo>
                  <a:pt x="38" y="19"/>
                  <a:pt x="40" y="20"/>
                  <a:pt x="41" y="22"/>
                </a:cubicBezTo>
                <a:cubicBezTo>
                  <a:pt x="41" y="22"/>
                  <a:pt x="41" y="22"/>
                  <a:pt x="42" y="22"/>
                </a:cubicBezTo>
                <a:cubicBezTo>
                  <a:pt x="43" y="23"/>
                  <a:pt x="44" y="24"/>
                  <a:pt x="45" y="26"/>
                </a:cubicBezTo>
                <a:cubicBezTo>
                  <a:pt x="45" y="27"/>
                  <a:pt x="46" y="29"/>
                  <a:pt x="45" y="31"/>
                </a:cubicBezTo>
                <a:cubicBezTo>
                  <a:pt x="45" y="32"/>
                  <a:pt x="44" y="33"/>
                  <a:pt x="44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39"/>
                  <a:pt x="48" y="40"/>
                  <a:pt x="51" y="41"/>
                </a:cubicBezTo>
                <a:cubicBezTo>
                  <a:pt x="54" y="42"/>
                  <a:pt x="57" y="43"/>
                  <a:pt x="60" y="44"/>
                </a:cubicBezTo>
                <a:cubicBezTo>
                  <a:pt x="63" y="44"/>
                  <a:pt x="65" y="45"/>
                  <a:pt x="68" y="46"/>
                </a:cubicBezTo>
                <a:cubicBezTo>
                  <a:pt x="71" y="47"/>
                  <a:pt x="74" y="48"/>
                  <a:pt x="77" y="49"/>
                </a:cubicBezTo>
                <a:cubicBezTo>
                  <a:pt x="82" y="51"/>
                  <a:pt x="88" y="53"/>
                  <a:pt x="94" y="54"/>
                </a:cubicBezTo>
                <a:cubicBezTo>
                  <a:pt x="96" y="55"/>
                  <a:pt x="99" y="55"/>
                  <a:pt x="101" y="56"/>
                </a:cubicBezTo>
                <a:cubicBezTo>
                  <a:pt x="101" y="56"/>
                  <a:pt x="102" y="56"/>
                  <a:pt x="102" y="56"/>
                </a:cubicBezTo>
                <a:cubicBezTo>
                  <a:pt x="102" y="56"/>
                  <a:pt x="102" y="55"/>
                  <a:pt x="102" y="55"/>
                </a:cubicBezTo>
                <a:cubicBezTo>
                  <a:pt x="102" y="51"/>
                  <a:pt x="102" y="46"/>
                  <a:pt x="102" y="42"/>
                </a:cubicBezTo>
                <a:cubicBezTo>
                  <a:pt x="102" y="41"/>
                  <a:pt x="102" y="40"/>
                  <a:pt x="102" y="38"/>
                </a:cubicBezTo>
                <a:cubicBezTo>
                  <a:pt x="102" y="35"/>
                  <a:pt x="102" y="32"/>
                  <a:pt x="101" y="29"/>
                </a:cubicBezTo>
                <a:cubicBezTo>
                  <a:pt x="101" y="28"/>
                  <a:pt x="101" y="28"/>
                  <a:pt x="101" y="27"/>
                </a:cubicBezTo>
                <a:cubicBezTo>
                  <a:pt x="101" y="27"/>
                  <a:pt x="101" y="27"/>
                  <a:pt x="101" y="26"/>
                </a:cubicBezTo>
                <a:cubicBezTo>
                  <a:pt x="101" y="26"/>
                  <a:pt x="101" y="25"/>
                  <a:pt x="101" y="24"/>
                </a:cubicBezTo>
                <a:cubicBezTo>
                  <a:pt x="100" y="22"/>
                  <a:pt x="100" y="21"/>
                  <a:pt x="99" y="19"/>
                </a:cubicBezTo>
                <a:cubicBezTo>
                  <a:pt x="99" y="18"/>
                  <a:pt x="99" y="18"/>
                  <a:pt x="98" y="18"/>
                </a:cubicBezTo>
                <a:cubicBezTo>
                  <a:pt x="98" y="17"/>
                  <a:pt x="98" y="16"/>
                  <a:pt x="98" y="15"/>
                </a:cubicBezTo>
                <a:cubicBezTo>
                  <a:pt x="98" y="14"/>
                  <a:pt x="98" y="12"/>
                  <a:pt x="98" y="11"/>
                </a:cubicBezTo>
                <a:cubicBezTo>
                  <a:pt x="98" y="10"/>
                  <a:pt x="98" y="9"/>
                  <a:pt x="98" y="9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9" y="7"/>
                  <a:pt x="99" y="6"/>
                </a:cubicBezTo>
                <a:cubicBezTo>
                  <a:pt x="99" y="5"/>
                  <a:pt x="100" y="4"/>
                  <a:pt x="100" y="4"/>
                </a:cubicBezTo>
                <a:cubicBezTo>
                  <a:pt x="101" y="3"/>
                  <a:pt x="101" y="3"/>
                  <a:pt x="101" y="3"/>
                </a:cubicBezTo>
                <a:cubicBezTo>
                  <a:pt x="101" y="2"/>
                  <a:pt x="101" y="2"/>
                  <a:pt x="101" y="2"/>
                </a:cubicBezTo>
                <a:cubicBezTo>
                  <a:pt x="102" y="2"/>
                  <a:pt x="102" y="2"/>
                  <a:pt x="102" y="1"/>
                </a:cubicBezTo>
                <a:cubicBezTo>
                  <a:pt x="103" y="1"/>
                  <a:pt x="103" y="1"/>
                  <a:pt x="104" y="0"/>
                </a:cubicBezTo>
                <a:cubicBezTo>
                  <a:pt x="105" y="0"/>
                  <a:pt x="106" y="0"/>
                  <a:pt x="106" y="1"/>
                </a:cubicBezTo>
                <a:cubicBezTo>
                  <a:pt x="106" y="1"/>
                  <a:pt x="106" y="1"/>
                  <a:pt x="107" y="1"/>
                </a:cubicBezTo>
                <a:cubicBezTo>
                  <a:pt x="108" y="1"/>
                  <a:pt x="109" y="1"/>
                  <a:pt x="110" y="1"/>
                </a:cubicBezTo>
                <a:cubicBezTo>
                  <a:pt x="111" y="1"/>
                  <a:pt x="112" y="1"/>
                  <a:pt x="112" y="1"/>
                </a:cubicBezTo>
                <a:cubicBezTo>
                  <a:pt x="113" y="1"/>
                  <a:pt x="114" y="1"/>
                  <a:pt x="114" y="1"/>
                </a:cubicBezTo>
                <a:cubicBezTo>
                  <a:pt x="116" y="2"/>
                  <a:pt x="116" y="2"/>
                  <a:pt x="117" y="3"/>
                </a:cubicBezTo>
                <a:cubicBezTo>
                  <a:pt x="117" y="4"/>
                  <a:pt x="118" y="4"/>
                  <a:pt x="118" y="4"/>
                </a:cubicBezTo>
                <a:cubicBezTo>
                  <a:pt x="118" y="4"/>
                  <a:pt x="119" y="4"/>
                  <a:pt x="119" y="5"/>
                </a:cubicBezTo>
                <a:cubicBezTo>
                  <a:pt x="119" y="5"/>
                  <a:pt x="119" y="6"/>
                  <a:pt x="119" y="6"/>
                </a:cubicBezTo>
                <a:cubicBezTo>
                  <a:pt x="121" y="9"/>
                  <a:pt x="121" y="12"/>
                  <a:pt x="121" y="16"/>
                </a:cubicBezTo>
                <a:cubicBezTo>
                  <a:pt x="120" y="17"/>
                  <a:pt x="119" y="19"/>
                  <a:pt x="118" y="20"/>
                </a:cubicBezTo>
                <a:cubicBezTo>
                  <a:pt x="118" y="20"/>
                  <a:pt x="118" y="21"/>
                  <a:pt x="118" y="21"/>
                </a:cubicBezTo>
                <a:cubicBezTo>
                  <a:pt x="116" y="24"/>
                  <a:pt x="115" y="26"/>
                  <a:pt x="113" y="28"/>
                </a:cubicBezTo>
                <a:cubicBezTo>
                  <a:pt x="113" y="29"/>
                  <a:pt x="113" y="29"/>
                  <a:pt x="112" y="29"/>
                </a:cubicBezTo>
                <a:cubicBezTo>
                  <a:pt x="113" y="30"/>
                  <a:pt x="113" y="30"/>
                  <a:pt x="113" y="31"/>
                </a:cubicBezTo>
                <a:cubicBezTo>
                  <a:pt x="113" y="33"/>
                  <a:pt x="113" y="35"/>
                  <a:pt x="113" y="36"/>
                </a:cubicBezTo>
                <a:cubicBezTo>
                  <a:pt x="113" y="37"/>
                  <a:pt x="113" y="38"/>
                  <a:pt x="113" y="39"/>
                </a:cubicBezTo>
                <a:cubicBezTo>
                  <a:pt x="113" y="40"/>
                  <a:pt x="113" y="41"/>
                  <a:pt x="113" y="41"/>
                </a:cubicBezTo>
                <a:cubicBezTo>
                  <a:pt x="113" y="42"/>
                  <a:pt x="113" y="43"/>
                  <a:pt x="113" y="43"/>
                </a:cubicBezTo>
                <a:cubicBezTo>
                  <a:pt x="113" y="43"/>
                  <a:pt x="113" y="44"/>
                  <a:pt x="114" y="44"/>
                </a:cubicBezTo>
                <a:cubicBezTo>
                  <a:pt x="114" y="44"/>
                  <a:pt x="114" y="45"/>
                  <a:pt x="113" y="45"/>
                </a:cubicBezTo>
                <a:cubicBezTo>
                  <a:pt x="113" y="46"/>
                  <a:pt x="113" y="47"/>
                  <a:pt x="113" y="48"/>
                </a:cubicBezTo>
                <a:cubicBezTo>
                  <a:pt x="113" y="49"/>
                  <a:pt x="113" y="50"/>
                  <a:pt x="113" y="51"/>
                </a:cubicBezTo>
                <a:cubicBezTo>
                  <a:pt x="113" y="51"/>
                  <a:pt x="113" y="51"/>
                  <a:pt x="113" y="52"/>
                </a:cubicBezTo>
                <a:cubicBezTo>
                  <a:pt x="114" y="52"/>
                  <a:pt x="114" y="52"/>
                  <a:pt x="114" y="53"/>
                </a:cubicBezTo>
                <a:cubicBezTo>
                  <a:pt x="114" y="53"/>
                  <a:pt x="114" y="53"/>
                  <a:pt x="113" y="54"/>
                </a:cubicBezTo>
                <a:cubicBezTo>
                  <a:pt x="113" y="54"/>
                  <a:pt x="113" y="55"/>
                  <a:pt x="113" y="55"/>
                </a:cubicBezTo>
                <a:cubicBezTo>
                  <a:pt x="113" y="56"/>
                  <a:pt x="113" y="57"/>
                  <a:pt x="113" y="59"/>
                </a:cubicBezTo>
                <a:cubicBezTo>
                  <a:pt x="114" y="59"/>
                  <a:pt x="115" y="59"/>
                  <a:pt x="116" y="59"/>
                </a:cubicBezTo>
                <a:cubicBezTo>
                  <a:pt x="122" y="61"/>
                  <a:pt x="129" y="62"/>
                  <a:pt x="134" y="64"/>
                </a:cubicBezTo>
                <a:cubicBezTo>
                  <a:pt x="138" y="65"/>
                  <a:pt x="143" y="66"/>
                  <a:pt x="147" y="67"/>
                </a:cubicBezTo>
                <a:cubicBezTo>
                  <a:pt x="150" y="68"/>
                  <a:pt x="153" y="69"/>
                  <a:pt x="155" y="70"/>
                </a:cubicBezTo>
                <a:cubicBezTo>
                  <a:pt x="158" y="70"/>
                  <a:pt x="161" y="71"/>
                  <a:pt x="164" y="72"/>
                </a:cubicBezTo>
                <a:cubicBezTo>
                  <a:pt x="166" y="73"/>
                  <a:pt x="168" y="74"/>
                  <a:pt x="171" y="75"/>
                </a:cubicBezTo>
                <a:cubicBezTo>
                  <a:pt x="171" y="75"/>
                  <a:pt x="172" y="75"/>
                  <a:pt x="172" y="75"/>
                </a:cubicBezTo>
                <a:cubicBezTo>
                  <a:pt x="172" y="75"/>
                  <a:pt x="172" y="75"/>
                  <a:pt x="172" y="75"/>
                </a:cubicBezTo>
                <a:cubicBezTo>
                  <a:pt x="173" y="76"/>
                  <a:pt x="174" y="77"/>
                  <a:pt x="173" y="78"/>
                </a:cubicBezTo>
                <a:cubicBezTo>
                  <a:pt x="172" y="78"/>
                  <a:pt x="172" y="78"/>
                  <a:pt x="172" y="78"/>
                </a:cubicBezTo>
                <a:cubicBezTo>
                  <a:pt x="173" y="79"/>
                  <a:pt x="175" y="79"/>
                  <a:pt x="176" y="80"/>
                </a:cubicBezTo>
                <a:cubicBezTo>
                  <a:pt x="176" y="79"/>
                  <a:pt x="176" y="79"/>
                  <a:pt x="175" y="78"/>
                </a:cubicBezTo>
                <a:cubicBezTo>
                  <a:pt x="175" y="78"/>
                  <a:pt x="175" y="78"/>
                  <a:pt x="175" y="78"/>
                </a:cubicBezTo>
                <a:cubicBezTo>
                  <a:pt x="174" y="77"/>
                  <a:pt x="173" y="77"/>
                  <a:pt x="174" y="75"/>
                </a:cubicBezTo>
                <a:cubicBezTo>
                  <a:pt x="173" y="75"/>
                  <a:pt x="173" y="74"/>
                  <a:pt x="173" y="74"/>
                </a:cubicBezTo>
                <a:cubicBezTo>
                  <a:pt x="173" y="73"/>
                  <a:pt x="173" y="72"/>
                  <a:pt x="173" y="72"/>
                </a:cubicBezTo>
                <a:cubicBezTo>
                  <a:pt x="174" y="70"/>
                  <a:pt x="175" y="69"/>
                  <a:pt x="177" y="68"/>
                </a:cubicBezTo>
                <a:cubicBezTo>
                  <a:pt x="177" y="67"/>
                  <a:pt x="177" y="67"/>
                  <a:pt x="178" y="67"/>
                </a:cubicBezTo>
                <a:cubicBezTo>
                  <a:pt x="179" y="67"/>
                  <a:pt x="179" y="66"/>
                  <a:pt x="180" y="66"/>
                </a:cubicBezTo>
                <a:cubicBezTo>
                  <a:pt x="183" y="64"/>
                  <a:pt x="185" y="64"/>
                  <a:pt x="188" y="64"/>
                </a:cubicBezTo>
                <a:cubicBezTo>
                  <a:pt x="192" y="64"/>
                  <a:pt x="195" y="66"/>
                  <a:pt x="197" y="70"/>
                </a:cubicBezTo>
                <a:cubicBezTo>
                  <a:pt x="197" y="70"/>
                  <a:pt x="197" y="71"/>
                  <a:pt x="197" y="71"/>
                </a:cubicBezTo>
                <a:cubicBezTo>
                  <a:pt x="199" y="73"/>
                  <a:pt x="200" y="76"/>
                  <a:pt x="200" y="79"/>
                </a:cubicBezTo>
                <a:cubicBezTo>
                  <a:pt x="200" y="82"/>
                  <a:pt x="198" y="84"/>
                  <a:pt x="196" y="86"/>
                </a:cubicBezTo>
                <a:cubicBezTo>
                  <a:pt x="195" y="87"/>
                  <a:pt x="194" y="87"/>
                  <a:pt x="194" y="87"/>
                </a:cubicBezTo>
                <a:cubicBezTo>
                  <a:pt x="193" y="87"/>
                  <a:pt x="193" y="88"/>
                  <a:pt x="193" y="88"/>
                </a:cubicBezTo>
                <a:cubicBezTo>
                  <a:pt x="192" y="89"/>
                  <a:pt x="191" y="89"/>
                  <a:pt x="190" y="90"/>
                </a:cubicBezTo>
                <a:cubicBezTo>
                  <a:pt x="190" y="90"/>
                  <a:pt x="189" y="91"/>
                  <a:pt x="188" y="91"/>
                </a:cubicBezTo>
                <a:cubicBezTo>
                  <a:pt x="188" y="92"/>
                  <a:pt x="188" y="93"/>
                  <a:pt x="189" y="93"/>
                </a:cubicBezTo>
                <a:cubicBezTo>
                  <a:pt x="190" y="96"/>
                  <a:pt x="191" y="99"/>
                  <a:pt x="192" y="102"/>
                </a:cubicBezTo>
                <a:cubicBezTo>
                  <a:pt x="194" y="106"/>
                  <a:pt x="195" y="111"/>
                  <a:pt x="196" y="116"/>
                </a:cubicBezTo>
                <a:cubicBezTo>
                  <a:pt x="197" y="119"/>
                  <a:pt x="198" y="122"/>
                  <a:pt x="199" y="125"/>
                </a:cubicBezTo>
                <a:cubicBezTo>
                  <a:pt x="200" y="127"/>
                  <a:pt x="201" y="129"/>
                  <a:pt x="201" y="130"/>
                </a:cubicBezTo>
                <a:cubicBezTo>
                  <a:pt x="203" y="133"/>
                  <a:pt x="204" y="137"/>
                  <a:pt x="205" y="140"/>
                </a:cubicBezTo>
                <a:cubicBezTo>
                  <a:pt x="206" y="142"/>
                  <a:pt x="207" y="145"/>
                  <a:pt x="208" y="147"/>
                </a:cubicBezTo>
                <a:cubicBezTo>
                  <a:pt x="209" y="149"/>
                  <a:pt x="210" y="151"/>
                  <a:pt x="211" y="153"/>
                </a:cubicBezTo>
                <a:cubicBezTo>
                  <a:pt x="212" y="156"/>
                  <a:pt x="213" y="159"/>
                  <a:pt x="214" y="161"/>
                </a:cubicBezTo>
                <a:cubicBezTo>
                  <a:pt x="215" y="163"/>
                  <a:pt x="215" y="165"/>
                  <a:pt x="216" y="167"/>
                </a:cubicBezTo>
                <a:cubicBezTo>
                  <a:pt x="216" y="167"/>
                  <a:pt x="216" y="167"/>
                  <a:pt x="216" y="168"/>
                </a:cubicBezTo>
                <a:cubicBezTo>
                  <a:pt x="217" y="169"/>
                  <a:pt x="218" y="169"/>
                  <a:pt x="218" y="170"/>
                </a:cubicBezTo>
                <a:cubicBezTo>
                  <a:pt x="219" y="171"/>
                  <a:pt x="219" y="173"/>
                  <a:pt x="219" y="174"/>
                </a:cubicBezTo>
                <a:cubicBezTo>
                  <a:pt x="218" y="175"/>
                  <a:pt x="218" y="176"/>
                  <a:pt x="217" y="178"/>
                </a:cubicBezTo>
                <a:cubicBezTo>
                  <a:pt x="217" y="178"/>
                  <a:pt x="217" y="178"/>
                  <a:pt x="217" y="178"/>
                </a:cubicBezTo>
                <a:cubicBezTo>
                  <a:pt x="217" y="178"/>
                  <a:pt x="217" y="179"/>
                  <a:pt x="217" y="179"/>
                </a:cubicBezTo>
                <a:cubicBezTo>
                  <a:pt x="218" y="179"/>
                  <a:pt x="217" y="180"/>
                  <a:pt x="217" y="181"/>
                </a:cubicBezTo>
                <a:cubicBezTo>
                  <a:pt x="216" y="181"/>
                  <a:pt x="216" y="181"/>
                  <a:pt x="216" y="181"/>
                </a:cubicBezTo>
                <a:cubicBezTo>
                  <a:pt x="215" y="182"/>
                  <a:pt x="214" y="182"/>
                  <a:pt x="214" y="182"/>
                </a:cubicBezTo>
                <a:cubicBezTo>
                  <a:pt x="212" y="183"/>
                  <a:pt x="211" y="185"/>
                  <a:pt x="209" y="186"/>
                </a:cubicBezTo>
                <a:cubicBezTo>
                  <a:pt x="209" y="186"/>
                  <a:pt x="209" y="186"/>
                  <a:pt x="209" y="187"/>
                </a:cubicBezTo>
                <a:cubicBezTo>
                  <a:pt x="209" y="187"/>
                  <a:pt x="209" y="187"/>
                  <a:pt x="209" y="187"/>
                </a:cubicBezTo>
                <a:cubicBezTo>
                  <a:pt x="209" y="187"/>
                  <a:pt x="209" y="187"/>
                  <a:pt x="210" y="187"/>
                </a:cubicBezTo>
                <a:cubicBezTo>
                  <a:pt x="211" y="187"/>
                  <a:pt x="211" y="189"/>
                  <a:pt x="211" y="190"/>
                </a:cubicBezTo>
                <a:cubicBezTo>
                  <a:pt x="210" y="190"/>
                  <a:pt x="210" y="190"/>
                  <a:pt x="210" y="190"/>
                </a:cubicBezTo>
                <a:cubicBezTo>
                  <a:pt x="209" y="191"/>
                  <a:pt x="208" y="191"/>
                  <a:pt x="206" y="192"/>
                </a:cubicBezTo>
                <a:cubicBezTo>
                  <a:pt x="206" y="192"/>
                  <a:pt x="206" y="192"/>
                  <a:pt x="205" y="192"/>
                </a:cubicBezTo>
                <a:cubicBezTo>
                  <a:pt x="205" y="193"/>
                  <a:pt x="204" y="194"/>
                  <a:pt x="203" y="195"/>
                </a:cubicBezTo>
                <a:cubicBezTo>
                  <a:pt x="202" y="195"/>
                  <a:pt x="202" y="195"/>
                  <a:pt x="201" y="195"/>
                </a:cubicBezTo>
                <a:cubicBezTo>
                  <a:pt x="200" y="195"/>
                  <a:pt x="199" y="195"/>
                  <a:pt x="198" y="195"/>
                </a:cubicBezTo>
                <a:cubicBezTo>
                  <a:pt x="197" y="194"/>
                  <a:pt x="195" y="194"/>
                  <a:pt x="193" y="194"/>
                </a:cubicBezTo>
                <a:cubicBezTo>
                  <a:pt x="189" y="194"/>
                  <a:pt x="186" y="194"/>
                  <a:pt x="182" y="194"/>
                </a:cubicBezTo>
                <a:cubicBezTo>
                  <a:pt x="179" y="194"/>
                  <a:pt x="175" y="194"/>
                  <a:pt x="172" y="194"/>
                </a:cubicBezTo>
                <a:cubicBezTo>
                  <a:pt x="172" y="194"/>
                  <a:pt x="172" y="194"/>
                  <a:pt x="171" y="194"/>
                </a:cubicBezTo>
                <a:cubicBezTo>
                  <a:pt x="171" y="194"/>
                  <a:pt x="171" y="194"/>
                  <a:pt x="171" y="194"/>
                </a:cubicBezTo>
                <a:cubicBezTo>
                  <a:pt x="169" y="194"/>
                  <a:pt x="168" y="194"/>
                  <a:pt x="167" y="194"/>
                </a:cubicBezTo>
                <a:cubicBezTo>
                  <a:pt x="164" y="194"/>
                  <a:pt x="163" y="193"/>
                  <a:pt x="161" y="191"/>
                </a:cubicBezTo>
                <a:cubicBezTo>
                  <a:pt x="161" y="190"/>
                  <a:pt x="160" y="188"/>
                  <a:pt x="159" y="187"/>
                </a:cubicBezTo>
                <a:cubicBezTo>
                  <a:pt x="158" y="186"/>
                  <a:pt x="156" y="184"/>
                  <a:pt x="154" y="182"/>
                </a:cubicBezTo>
                <a:cubicBezTo>
                  <a:pt x="154" y="182"/>
                  <a:pt x="153" y="181"/>
                  <a:pt x="153" y="181"/>
                </a:cubicBezTo>
                <a:cubicBezTo>
                  <a:pt x="151" y="180"/>
                  <a:pt x="150" y="180"/>
                  <a:pt x="149" y="179"/>
                </a:cubicBezTo>
                <a:cubicBezTo>
                  <a:pt x="149" y="179"/>
                  <a:pt x="149" y="179"/>
                  <a:pt x="148" y="179"/>
                </a:cubicBezTo>
                <a:cubicBezTo>
                  <a:pt x="147" y="178"/>
                  <a:pt x="146" y="178"/>
                  <a:pt x="145" y="177"/>
                </a:cubicBezTo>
                <a:cubicBezTo>
                  <a:pt x="144" y="176"/>
                  <a:pt x="144" y="175"/>
                  <a:pt x="144" y="173"/>
                </a:cubicBezTo>
                <a:cubicBezTo>
                  <a:pt x="144" y="172"/>
                  <a:pt x="145" y="170"/>
                  <a:pt x="146" y="168"/>
                </a:cubicBezTo>
                <a:cubicBezTo>
                  <a:pt x="147" y="167"/>
                  <a:pt x="148" y="167"/>
                  <a:pt x="149" y="166"/>
                </a:cubicBezTo>
                <a:cubicBezTo>
                  <a:pt x="149" y="165"/>
                  <a:pt x="149" y="165"/>
                  <a:pt x="150" y="165"/>
                </a:cubicBezTo>
                <a:cubicBezTo>
                  <a:pt x="151" y="162"/>
                  <a:pt x="152" y="159"/>
                  <a:pt x="153" y="156"/>
                </a:cubicBezTo>
                <a:cubicBezTo>
                  <a:pt x="155" y="151"/>
                  <a:pt x="157" y="146"/>
                  <a:pt x="159" y="141"/>
                </a:cubicBezTo>
                <a:cubicBezTo>
                  <a:pt x="161" y="138"/>
                  <a:pt x="163" y="134"/>
                  <a:pt x="164" y="130"/>
                </a:cubicBezTo>
                <a:cubicBezTo>
                  <a:pt x="166" y="127"/>
                  <a:pt x="167" y="123"/>
                  <a:pt x="169" y="120"/>
                </a:cubicBezTo>
                <a:cubicBezTo>
                  <a:pt x="171" y="115"/>
                  <a:pt x="173" y="110"/>
                  <a:pt x="174" y="105"/>
                </a:cubicBezTo>
                <a:cubicBezTo>
                  <a:pt x="175" y="101"/>
                  <a:pt x="176" y="98"/>
                  <a:pt x="177" y="95"/>
                </a:cubicBezTo>
                <a:cubicBezTo>
                  <a:pt x="177" y="94"/>
                  <a:pt x="177" y="93"/>
                  <a:pt x="177" y="92"/>
                </a:cubicBezTo>
                <a:cubicBezTo>
                  <a:pt x="177" y="91"/>
                  <a:pt x="178" y="90"/>
                  <a:pt x="179" y="90"/>
                </a:cubicBezTo>
                <a:cubicBezTo>
                  <a:pt x="180" y="90"/>
                  <a:pt x="180" y="91"/>
                  <a:pt x="180" y="91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80" y="94"/>
                  <a:pt x="179" y="96"/>
                  <a:pt x="179" y="97"/>
                </a:cubicBezTo>
                <a:cubicBezTo>
                  <a:pt x="179" y="97"/>
                  <a:pt x="179" y="97"/>
                  <a:pt x="179" y="97"/>
                </a:cubicBezTo>
                <a:cubicBezTo>
                  <a:pt x="179" y="97"/>
                  <a:pt x="179" y="97"/>
                  <a:pt x="179" y="96"/>
                </a:cubicBezTo>
                <a:cubicBezTo>
                  <a:pt x="180" y="95"/>
                  <a:pt x="180" y="94"/>
                  <a:pt x="181" y="93"/>
                </a:cubicBezTo>
                <a:cubicBezTo>
                  <a:pt x="181" y="92"/>
                  <a:pt x="181" y="91"/>
                  <a:pt x="182" y="90"/>
                </a:cubicBezTo>
                <a:cubicBezTo>
                  <a:pt x="182" y="89"/>
                  <a:pt x="182" y="89"/>
                  <a:pt x="181" y="89"/>
                </a:cubicBezTo>
                <a:cubicBezTo>
                  <a:pt x="181" y="88"/>
                  <a:pt x="181" y="87"/>
                  <a:pt x="182" y="87"/>
                </a:cubicBezTo>
                <a:cubicBezTo>
                  <a:pt x="182" y="86"/>
                  <a:pt x="183" y="86"/>
                  <a:pt x="183" y="87"/>
                </a:cubicBezTo>
                <a:cubicBezTo>
                  <a:pt x="184" y="87"/>
                  <a:pt x="184" y="87"/>
                  <a:pt x="185" y="87"/>
                </a:cubicBezTo>
                <a:cubicBezTo>
                  <a:pt x="185" y="86"/>
                  <a:pt x="186" y="86"/>
                  <a:pt x="186" y="86"/>
                </a:cubicBezTo>
                <a:cubicBezTo>
                  <a:pt x="187" y="86"/>
                  <a:pt x="187" y="86"/>
                  <a:pt x="187" y="86"/>
                </a:cubicBezTo>
                <a:cubicBezTo>
                  <a:pt x="188" y="85"/>
                  <a:pt x="188" y="85"/>
                  <a:pt x="189" y="84"/>
                </a:cubicBezTo>
                <a:cubicBezTo>
                  <a:pt x="190" y="83"/>
                  <a:pt x="191" y="81"/>
                  <a:pt x="191" y="80"/>
                </a:cubicBezTo>
                <a:cubicBezTo>
                  <a:pt x="192" y="78"/>
                  <a:pt x="191" y="77"/>
                  <a:pt x="191" y="76"/>
                </a:cubicBezTo>
                <a:cubicBezTo>
                  <a:pt x="191" y="73"/>
                  <a:pt x="189" y="72"/>
                  <a:pt x="188" y="70"/>
                </a:cubicBezTo>
                <a:cubicBezTo>
                  <a:pt x="187" y="70"/>
                  <a:pt x="187" y="70"/>
                  <a:pt x="187" y="70"/>
                </a:cubicBezTo>
                <a:cubicBezTo>
                  <a:pt x="185" y="70"/>
                  <a:pt x="183" y="70"/>
                  <a:pt x="181" y="71"/>
                </a:cubicBezTo>
                <a:cubicBezTo>
                  <a:pt x="180" y="71"/>
                  <a:pt x="179" y="72"/>
                  <a:pt x="179" y="72"/>
                </a:cubicBezTo>
                <a:cubicBezTo>
                  <a:pt x="178" y="73"/>
                  <a:pt x="178" y="74"/>
                  <a:pt x="178" y="74"/>
                </a:cubicBezTo>
                <a:cubicBezTo>
                  <a:pt x="178" y="76"/>
                  <a:pt x="178" y="77"/>
                  <a:pt x="179" y="79"/>
                </a:cubicBezTo>
                <a:cubicBezTo>
                  <a:pt x="179" y="80"/>
                  <a:pt x="179" y="80"/>
                  <a:pt x="180" y="80"/>
                </a:cubicBezTo>
                <a:cubicBezTo>
                  <a:pt x="180" y="80"/>
                  <a:pt x="180" y="80"/>
                  <a:pt x="180" y="80"/>
                </a:cubicBezTo>
                <a:cubicBezTo>
                  <a:pt x="181" y="81"/>
                  <a:pt x="181" y="81"/>
                  <a:pt x="180" y="82"/>
                </a:cubicBezTo>
                <a:cubicBezTo>
                  <a:pt x="180" y="82"/>
                  <a:pt x="180" y="82"/>
                  <a:pt x="180" y="83"/>
                </a:cubicBezTo>
                <a:cubicBezTo>
                  <a:pt x="180" y="83"/>
                  <a:pt x="180" y="83"/>
                  <a:pt x="180" y="83"/>
                </a:cubicBezTo>
                <a:cubicBezTo>
                  <a:pt x="180" y="84"/>
                  <a:pt x="180" y="84"/>
                  <a:pt x="179" y="84"/>
                </a:cubicBezTo>
                <a:cubicBezTo>
                  <a:pt x="179" y="84"/>
                  <a:pt x="178" y="84"/>
                  <a:pt x="178" y="84"/>
                </a:cubicBezTo>
                <a:cubicBezTo>
                  <a:pt x="177" y="84"/>
                  <a:pt x="177" y="84"/>
                  <a:pt x="177" y="83"/>
                </a:cubicBezTo>
                <a:cubicBezTo>
                  <a:pt x="175" y="82"/>
                  <a:pt x="173" y="82"/>
                  <a:pt x="171" y="81"/>
                </a:cubicBezTo>
                <a:cubicBezTo>
                  <a:pt x="165" y="80"/>
                  <a:pt x="159" y="79"/>
                  <a:pt x="154" y="78"/>
                </a:cubicBezTo>
                <a:cubicBezTo>
                  <a:pt x="150" y="77"/>
                  <a:pt x="146" y="76"/>
                  <a:pt x="142" y="75"/>
                </a:cubicBezTo>
                <a:cubicBezTo>
                  <a:pt x="136" y="73"/>
                  <a:pt x="130" y="71"/>
                  <a:pt x="125" y="69"/>
                </a:cubicBezTo>
                <a:cubicBezTo>
                  <a:pt x="121" y="68"/>
                  <a:pt x="117" y="67"/>
                  <a:pt x="114" y="66"/>
                </a:cubicBezTo>
                <a:cubicBezTo>
                  <a:pt x="114" y="66"/>
                  <a:pt x="113" y="66"/>
                  <a:pt x="113" y="66"/>
                </a:cubicBezTo>
                <a:cubicBezTo>
                  <a:pt x="113" y="67"/>
                  <a:pt x="113" y="68"/>
                  <a:pt x="113" y="69"/>
                </a:cubicBezTo>
                <a:cubicBezTo>
                  <a:pt x="115" y="69"/>
                  <a:pt x="115" y="69"/>
                  <a:pt x="115" y="71"/>
                </a:cubicBezTo>
                <a:cubicBezTo>
                  <a:pt x="116" y="71"/>
                  <a:pt x="116" y="72"/>
                  <a:pt x="116" y="72"/>
                </a:cubicBezTo>
                <a:cubicBezTo>
                  <a:pt x="116" y="72"/>
                  <a:pt x="116" y="72"/>
                  <a:pt x="117" y="73"/>
                </a:cubicBezTo>
                <a:cubicBezTo>
                  <a:pt x="116" y="73"/>
                  <a:pt x="116" y="73"/>
                  <a:pt x="116" y="74"/>
                </a:cubicBezTo>
                <a:cubicBezTo>
                  <a:pt x="116" y="74"/>
                  <a:pt x="117" y="75"/>
                  <a:pt x="118" y="75"/>
                </a:cubicBezTo>
                <a:cubicBezTo>
                  <a:pt x="119" y="75"/>
                  <a:pt x="120" y="76"/>
                  <a:pt x="121" y="77"/>
                </a:cubicBezTo>
                <a:cubicBezTo>
                  <a:pt x="121" y="77"/>
                  <a:pt x="121" y="77"/>
                  <a:pt x="121" y="78"/>
                </a:cubicBezTo>
                <a:cubicBezTo>
                  <a:pt x="122" y="78"/>
                  <a:pt x="122" y="78"/>
                  <a:pt x="122" y="78"/>
                </a:cubicBezTo>
                <a:cubicBezTo>
                  <a:pt x="123" y="79"/>
                  <a:pt x="123" y="79"/>
                  <a:pt x="123" y="80"/>
                </a:cubicBezTo>
                <a:cubicBezTo>
                  <a:pt x="122" y="81"/>
                  <a:pt x="122" y="81"/>
                  <a:pt x="122" y="82"/>
                </a:cubicBezTo>
                <a:cubicBezTo>
                  <a:pt x="122" y="83"/>
                  <a:pt x="122" y="84"/>
                  <a:pt x="122" y="84"/>
                </a:cubicBezTo>
                <a:cubicBezTo>
                  <a:pt x="121" y="85"/>
                  <a:pt x="121" y="85"/>
                  <a:pt x="121" y="85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21" y="87"/>
                  <a:pt x="120" y="87"/>
                  <a:pt x="120" y="87"/>
                </a:cubicBezTo>
                <a:cubicBezTo>
                  <a:pt x="119" y="87"/>
                  <a:pt x="118" y="88"/>
                  <a:pt x="118" y="88"/>
                </a:cubicBezTo>
                <a:cubicBezTo>
                  <a:pt x="117" y="88"/>
                  <a:pt x="117" y="88"/>
                  <a:pt x="116" y="88"/>
                </a:cubicBezTo>
                <a:cubicBezTo>
                  <a:pt x="116" y="89"/>
                  <a:pt x="116" y="90"/>
                  <a:pt x="116" y="91"/>
                </a:cubicBezTo>
                <a:cubicBezTo>
                  <a:pt x="117" y="92"/>
                  <a:pt x="117" y="92"/>
                  <a:pt x="117" y="93"/>
                </a:cubicBezTo>
                <a:cubicBezTo>
                  <a:pt x="117" y="95"/>
                  <a:pt x="117" y="97"/>
                  <a:pt x="116" y="99"/>
                </a:cubicBezTo>
                <a:cubicBezTo>
                  <a:pt x="116" y="101"/>
                  <a:pt x="116" y="102"/>
                  <a:pt x="116" y="104"/>
                </a:cubicBezTo>
                <a:cubicBezTo>
                  <a:pt x="116" y="108"/>
                  <a:pt x="116" y="111"/>
                  <a:pt x="117" y="115"/>
                </a:cubicBezTo>
                <a:cubicBezTo>
                  <a:pt x="117" y="119"/>
                  <a:pt x="117" y="122"/>
                  <a:pt x="118" y="126"/>
                </a:cubicBezTo>
                <a:cubicBezTo>
                  <a:pt x="118" y="128"/>
                  <a:pt x="118" y="129"/>
                  <a:pt x="118" y="130"/>
                </a:cubicBezTo>
                <a:cubicBezTo>
                  <a:pt x="118" y="132"/>
                  <a:pt x="118" y="133"/>
                  <a:pt x="118" y="134"/>
                </a:cubicBezTo>
                <a:cubicBezTo>
                  <a:pt x="118" y="136"/>
                  <a:pt x="119" y="139"/>
                  <a:pt x="119" y="141"/>
                </a:cubicBezTo>
                <a:cubicBezTo>
                  <a:pt x="119" y="143"/>
                  <a:pt x="119" y="145"/>
                  <a:pt x="119" y="147"/>
                </a:cubicBezTo>
                <a:cubicBezTo>
                  <a:pt x="119" y="148"/>
                  <a:pt x="119" y="148"/>
                  <a:pt x="119" y="148"/>
                </a:cubicBezTo>
                <a:cubicBezTo>
                  <a:pt x="120" y="149"/>
                  <a:pt x="120" y="149"/>
                  <a:pt x="120" y="150"/>
                </a:cubicBezTo>
                <a:cubicBezTo>
                  <a:pt x="119" y="150"/>
                  <a:pt x="119" y="150"/>
                  <a:pt x="119" y="151"/>
                </a:cubicBezTo>
                <a:cubicBezTo>
                  <a:pt x="120" y="152"/>
                  <a:pt x="120" y="154"/>
                  <a:pt x="120" y="156"/>
                </a:cubicBezTo>
                <a:cubicBezTo>
                  <a:pt x="120" y="156"/>
                  <a:pt x="120" y="157"/>
                  <a:pt x="120" y="157"/>
                </a:cubicBezTo>
                <a:cubicBezTo>
                  <a:pt x="121" y="158"/>
                  <a:pt x="121" y="158"/>
                  <a:pt x="121" y="158"/>
                </a:cubicBezTo>
                <a:cubicBezTo>
                  <a:pt x="121" y="159"/>
                  <a:pt x="121" y="160"/>
                  <a:pt x="121" y="161"/>
                </a:cubicBezTo>
                <a:cubicBezTo>
                  <a:pt x="121" y="165"/>
                  <a:pt x="121" y="169"/>
                  <a:pt x="121" y="173"/>
                </a:cubicBezTo>
                <a:cubicBezTo>
                  <a:pt x="122" y="176"/>
                  <a:pt x="122" y="180"/>
                  <a:pt x="123" y="183"/>
                </a:cubicBezTo>
                <a:cubicBezTo>
                  <a:pt x="123" y="184"/>
                  <a:pt x="123" y="184"/>
                  <a:pt x="123" y="185"/>
                </a:cubicBezTo>
                <a:cubicBezTo>
                  <a:pt x="124" y="186"/>
                  <a:pt x="124" y="187"/>
                  <a:pt x="124" y="188"/>
                </a:cubicBezTo>
                <a:cubicBezTo>
                  <a:pt x="124" y="189"/>
                  <a:pt x="125" y="190"/>
                  <a:pt x="125" y="191"/>
                </a:cubicBezTo>
                <a:cubicBezTo>
                  <a:pt x="126" y="192"/>
                  <a:pt x="126" y="193"/>
                  <a:pt x="127" y="193"/>
                </a:cubicBezTo>
                <a:cubicBezTo>
                  <a:pt x="127" y="194"/>
                  <a:pt x="129" y="194"/>
                  <a:pt x="130" y="194"/>
                </a:cubicBezTo>
                <a:cubicBezTo>
                  <a:pt x="130" y="193"/>
                  <a:pt x="130" y="193"/>
                  <a:pt x="131" y="193"/>
                </a:cubicBezTo>
                <a:cubicBezTo>
                  <a:pt x="135" y="192"/>
                  <a:pt x="138" y="191"/>
                  <a:pt x="142" y="190"/>
                </a:cubicBezTo>
                <a:cubicBezTo>
                  <a:pt x="144" y="190"/>
                  <a:pt x="146" y="189"/>
                  <a:pt x="148" y="189"/>
                </a:cubicBezTo>
                <a:cubicBezTo>
                  <a:pt x="151" y="189"/>
                  <a:pt x="154" y="189"/>
                  <a:pt x="156" y="190"/>
                </a:cubicBezTo>
                <a:cubicBezTo>
                  <a:pt x="157" y="190"/>
                  <a:pt x="157" y="190"/>
                  <a:pt x="157" y="190"/>
                </a:cubicBezTo>
                <a:cubicBezTo>
                  <a:pt x="158" y="190"/>
                  <a:pt x="158" y="190"/>
                  <a:pt x="159" y="191"/>
                </a:cubicBezTo>
                <a:cubicBezTo>
                  <a:pt x="159" y="191"/>
                  <a:pt x="159" y="192"/>
                  <a:pt x="159" y="192"/>
                </a:cubicBezTo>
                <a:cubicBezTo>
                  <a:pt x="162" y="194"/>
                  <a:pt x="164" y="196"/>
                  <a:pt x="165" y="199"/>
                </a:cubicBezTo>
                <a:cubicBezTo>
                  <a:pt x="166" y="202"/>
                  <a:pt x="167" y="205"/>
                  <a:pt x="168" y="208"/>
                </a:cubicBezTo>
                <a:cubicBezTo>
                  <a:pt x="169" y="210"/>
                  <a:pt x="170" y="212"/>
                  <a:pt x="171" y="215"/>
                </a:cubicBezTo>
                <a:cubicBezTo>
                  <a:pt x="171" y="217"/>
                  <a:pt x="172" y="219"/>
                  <a:pt x="173" y="221"/>
                </a:cubicBezTo>
                <a:cubicBezTo>
                  <a:pt x="174" y="224"/>
                  <a:pt x="176" y="226"/>
                  <a:pt x="178" y="228"/>
                </a:cubicBezTo>
                <a:cubicBezTo>
                  <a:pt x="179" y="229"/>
                  <a:pt x="179" y="230"/>
                  <a:pt x="180" y="231"/>
                </a:cubicBezTo>
                <a:cubicBezTo>
                  <a:pt x="181" y="232"/>
                  <a:pt x="182" y="234"/>
                  <a:pt x="182" y="236"/>
                </a:cubicBezTo>
                <a:cubicBezTo>
                  <a:pt x="181" y="236"/>
                  <a:pt x="181" y="237"/>
                  <a:pt x="181" y="238"/>
                </a:cubicBezTo>
                <a:cubicBezTo>
                  <a:pt x="181" y="238"/>
                  <a:pt x="181" y="239"/>
                  <a:pt x="181" y="239"/>
                </a:cubicBezTo>
                <a:cubicBezTo>
                  <a:pt x="180" y="239"/>
                  <a:pt x="180" y="240"/>
                  <a:pt x="180" y="241"/>
                </a:cubicBezTo>
                <a:cubicBezTo>
                  <a:pt x="181" y="243"/>
                  <a:pt x="181" y="246"/>
                  <a:pt x="182" y="249"/>
                </a:cubicBezTo>
                <a:cubicBezTo>
                  <a:pt x="182" y="251"/>
                  <a:pt x="182" y="253"/>
                  <a:pt x="182" y="255"/>
                </a:cubicBezTo>
                <a:cubicBezTo>
                  <a:pt x="183" y="257"/>
                  <a:pt x="183" y="259"/>
                  <a:pt x="183" y="260"/>
                </a:cubicBezTo>
                <a:cubicBezTo>
                  <a:pt x="184" y="263"/>
                  <a:pt x="184" y="265"/>
                  <a:pt x="185" y="268"/>
                </a:cubicBezTo>
                <a:cubicBezTo>
                  <a:pt x="185" y="269"/>
                  <a:pt x="185" y="270"/>
                  <a:pt x="184" y="271"/>
                </a:cubicBezTo>
                <a:cubicBezTo>
                  <a:pt x="184" y="272"/>
                  <a:pt x="183" y="272"/>
                  <a:pt x="182" y="272"/>
                </a:cubicBezTo>
                <a:cubicBezTo>
                  <a:pt x="182" y="272"/>
                  <a:pt x="182" y="272"/>
                  <a:pt x="181" y="272"/>
                </a:cubicBezTo>
                <a:cubicBezTo>
                  <a:pt x="181" y="272"/>
                  <a:pt x="180" y="272"/>
                  <a:pt x="180" y="272"/>
                </a:cubicBezTo>
                <a:close/>
                <a:moveTo>
                  <a:pt x="106" y="227"/>
                </a:moveTo>
                <a:cubicBezTo>
                  <a:pt x="106" y="227"/>
                  <a:pt x="106" y="227"/>
                  <a:pt x="105" y="227"/>
                </a:cubicBezTo>
                <a:cubicBezTo>
                  <a:pt x="105" y="227"/>
                  <a:pt x="105" y="227"/>
                  <a:pt x="105" y="227"/>
                </a:cubicBezTo>
                <a:cubicBezTo>
                  <a:pt x="106" y="227"/>
                  <a:pt x="106" y="227"/>
                  <a:pt x="106" y="227"/>
                </a:cubicBezTo>
                <a:cubicBezTo>
                  <a:pt x="107" y="227"/>
                  <a:pt x="107" y="227"/>
                  <a:pt x="107" y="226"/>
                </a:cubicBezTo>
                <a:cubicBezTo>
                  <a:pt x="107" y="226"/>
                  <a:pt x="107" y="226"/>
                  <a:pt x="106" y="227"/>
                </a:cubicBezTo>
                <a:close/>
                <a:moveTo>
                  <a:pt x="60" y="251"/>
                </a:moveTo>
                <a:cubicBezTo>
                  <a:pt x="60" y="251"/>
                  <a:pt x="60" y="251"/>
                  <a:pt x="60" y="251"/>
                </a:cubicBezTo>
                <a:cubicBezTo>
                  <a:pt x="61" y="250"/>
                  <a:pt x="61" y="250"/>
                  <a:pt x="61" y="250"/>
                </a:cubicBezTo>
                <a:cubicBezTo>
                  <a:pt x="61" y="249"/>
                  <a:pt x="62" y="249"/>
                  <a:pt x="62" y="249"/>
                </a:cubicBezTo>
                <a:cubicBezTo>
                  <a:pt x="59" y="244"/>
                  <a:pt x="56" y="240"/>
                  <a:pt x="52" y="235"/>
                </a:cubicBezTo>
                <a:cubicBezTo>
                  <a:pt x="52" y="235"/>
                  <a:pt x="52" y="235"/>
                  <a:pt x="52" y="235"/>
                </a:cubicBezTo>
                <a:cubicBezTo>
                  <a:pt x="53" y="238"/>
                  <a:pt x="54" y="240"/>
                  <a:pt x="55" y="243"/>
                </a:cubicBezTo>
                <a:cubicBezTo>
                  <a:pt x="56" y="245"/>
                  <a:pt x="58" y="246"/>
                  <a:pt x="59" y="248"/>
                </a:cubicBezTo>
                <a:cubicBezTo>
                  <a:pt x="61" y="249"/>
                  <a:pt x="61" y="250"/>
                  <a:pt x="60" y="251"/>
                </a:cubicBezTo>
                <a:cubicBezTo>
                  <a:pt x="60" y="251"/>
                  <a:pt x="60" y="251"/>
                  <a:pt x="60" y="251"/>
                </a:cubicBezTo>
                <a:cubicBezTo>
                  <a:pt x="59" y="251"/>
                  <a:pt x="58" y="251"/>
                  <a:pt x="58" y="251"/>
                </a:cubicBezTo>
                <a:cubicBezTo>
                  <a:pt x="58" y="252"/>
                  <a:pt x="58" y="253"/>
                  <a:pt x="58" y="254"/>
                </a:cubicBezTo>
                <a:cubicBezTo>
                  <a:pt x="58" y="256"/>
                  <a:pt x="58" y="257"/>
                  <a:pt x="59" y="257"/>
                </a:cubicBezTo>
                <a:cubicBezTo>
                  <a:pt x="59" y="258"/>
                  <a:pt x="60" y="259"/>
                  <a:pt x="60" y="259"/>
                </a:cubicBezTo>
                <a:cubicBezTo>
                  <a:pt x="60" y="259"/>
                  <a:pt x="60" y="259"/>
                  <a:pt x="60" y="260"/>
                </a:cubicBezTo>
                <a:cubicBezTo>
                  <a:pt x="60" y="259"/>
                  <a:pt x="60" y="259"/>
                  <a:pt x="61" y="259"/>
                </a:cubicBezTo>
                <a:cubicBezTo>
                  <a:pt x="60" y="257"/>
                  <a:pt x="59" y="255"/>
                  <a:pt x="59" y="253"/>
                </a:cubicBezTo>
                <a:cubicBezTo>
                  <a:pt x="59" y="252"/>
                  <a:pt x="59" y="252"/>
                  <a:pt x="59" y="251"/>
                </a:cubicBezTo>
                <a:cubicBezTo>
                  <a:pt x="59" y="251"/>
                  <a:pt x="59" y="251"/>
                  <a:pt x="60" y="251"/>
                </a:cubicBezTo>
                <a:close/>
                <a:moveTo>
                  <a:pt x="67" y="120"/>
                </a:moveTo>
                <a:cubicBezTo>
                  <a:pt x="67" y="120"/>
                  <a:pt x="67" y="120"/>
                  <a:pt x="67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19"/>
                  <a:pt x="65" y="119"/>
                  <a:pt x="64" y="118"/>
                </a:cubicBezTo>
                <a:cubicBezTo>
                  <a:pt x="63" y="117"/>
                  <a:pt x="62" y="116"/>
                  <a:pt x="61" y="114"/>
                </a:cubicBezTo>
                <a:cubicBezTo>
                  <a:pt x="58" y="109"/>
                  <a:pt x="55" y="104"/>
                  <a:pt x="52" y="99"/>
                </a:cubicBezTo>
                <a:cubicBezTo>
                  <a:pt x="51" y="96"/>
                  <a:pt x="49" y="94"/>
                  <a:pt x="48" y="91"/>
                </a:cubicBezTo>
                <a:cubicBezTo>
                  <a:pt x="46" y="85"/>
                  <a:pt x="43" y="79"/>
                  <a:pt x="41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39" y="69"/>
                  <a:pt x="37" y="66"/>
                  <a:pt x="36" y="62"/>
                </a:cubicBezTo>
                <a:cubicBezTo>
                  <a:pt x="35" y="61"/>
                  <a:pt x="35" y="60"/>
                  <a:pt x="34" y="59"/>
                </a:cubicBezTo>
                <a:cubicBezTo>
                  <a:pt x="33" y="56"/>
                  <a:pt x="31" y="53"/>
                  <a:pt x="30" y="49"/>
                </a:cubicBezTo>
                <a:cubicBezTo>
                  <a:pt x="29" y="48"/>
                  <a:pt x="29" y="47"/>
                  <a:pt x="28" y="47"/>
                </a:cubicBezTo>
                <a:cubicBezTo>
                  <a:pt x="28" y="47"/>
                  <a:pt x="28" y="46"/>
                  <a:pt x="28" y="46"/>
                </a:cubicBezTo>
                <a:cubicBezTo>
                  <a:pt x="27" y="47"/>
                  <a:pt x="27" y="47"/>
                  <a:pt x="27" y="48"/>
                </a:cubicBezTo>
                <a:cubicBezTo>
                  <a:pt x="26" y="51"/>
                  <a:pt x="26" y="54"/>
                  <a:pt x="25" y="57"/>
                </a:cubicBezTo>
                <a:cubicBezTo>
                  <a:pt x="23" y="64"/>
                  <a:pt x="22" y="71"/>
                  <a:pt x="20" y="78"/>
                </a:cubicBezTo>
                <a:cubicBezTo>
                  <a:pt x="18" y="82"/>
                  <a:pt x="17" y="87"/>
                  <a:pt x="15" y="91"/>
                </a:cubicBezTo>
                <a:cubicBezTo>
                  <a:pt x="14" y="95"/>
                  <a:pt x="13" y="99"/>
                  <a:pt x="12" y="103"/>
                </a:cubicBezTo>
                <a:cubicBezTo>
                  <a:pt x="11" y="106"/>
                  <a:pt x="10" y="110"/>
                  <a:pt x="10" y="114"/>
                </a:cubicBezTo>
                <a:cubicBezTo>
                  <a:pt x="9" y="117"/>
                  <a:pt x="9" y="119"/>
                  <a:pt x="8" y="122"/>
                </a:cubicBezTo>
                <a:cubicBezTo>
                  <a:pt x="8" y="122"/>
                  <a:pt x="8" y="123"/>
                  <a:pt x="8" y="123"/>
                </a:cubicBezTo>
                <a:cubicBezTo>
                  <a:pt x="8" y="123"/>
                  <a:pt x="9" y="123"/>
                  <a:pt x="9" y="122"/>
                </a:cubicBezTo>
                <a:cubicBezTo>
                  <a:pt x="10" y="121"/>
                  <a:pt x="12" y="121"/>
                  <a:pt x="14" y="120"/>
                </a:cubicBezTo>
                <a:cubicBezTo>
                  <a:pt x="15" y="120"/>
                  <a:pt x="16" y="119"/>
                  <a:pt x="17" y="119"/>
                </a:cubicBezTo>
                <a:cubicBezTo>
                  <a:pt x="20" y="118"/>
                  <a:pt x="23" y="117"/>
                  <a:pt x="26" y="116"/>
                </a:cubicBezTo>
                <a:cubicBezTo>
                  <a:pt x="28" y="116"/>
                  <a:pt x="30" y="116"/>
                  <a:pt x="32" y="116"/>
                </a:cubicBezTo>
                <a:cubicBezTo>
                  <a:pt x="39" y="116"/>
                  <a:pt x="45" y="116"/>
                  <a:pt x="51" y="116"/>
                </a:cubicBezTo>
                <a:cubicBezTo>
                  <a:pt x="55" y="117"/>
                  <a:pt x="59" y="118"/>
                  <a:pt x="63" y="119"/>
                </a:cubicBezTo>
                <a:cubicBezTo>
                  <a:pt x="64" y="119"/>
                  <a:pt x="65" y="120"/>
                  <a:pt x="67" y="120"/>
                </a:cubicBezTo>
                <a:close/>
                <a:moveTo>
                  <a:pt x="185" y="90"/>
                </a:moveTo>
                <a:cubicBezTo>
                  <a:pt x="184" y="90"/>
                  <a:pt x="184" y="91"/>
                  <a:pt x="184" y="91"/>
                </a:cubicBezTo>
                <a:cubicBezTo>
                  <a:pt x="184" y="91"/>
                  <a:pt x="184" y="91"/>
                  <a:pt x="184" y="91"/>
                </a:cubicBezTo>
                <a:cubicBezTo>
                  <a:pt x="183" y="92"/>
                  <a:pt x="183" y="93"/>
                  <a:pt x="182" y="93"/>
                </a:cubicBezTo>
                <a:cubicBezTo>
                  <a:pt x="182" y="94"/>
                  <a:pt x="182" y="95"/>
                  <a:pt x="181" y="97"/>
                </a:cubicBezTo>
                <a:cubicBezTo>
                  <a:pt x="180" y="100"/>
                  <a:pt x="178" y="103"/>
                  <a:pt x="177" y="106"/>
                </a:cubicBezTo>
                <a:cubicBezTo>
                  <a:pt x="176" y="109"/>
                  <a:pt x="174" y="112"/>
                  <a:pt x="173" y="115"/>
                </a:cubicBezTo>
                <a:cubicBezTo>
                  <a:pt x="171" y="119"/>
                  <a:pt x="170" y="122"/>
                  <a:pt x="168" y="126"/>
                </a:cubicBezTo>
                <a:cubicBezTo>
                  <a:pt x="166" y="131"/>
                  <a:pt x="164" y="136"/>
                  <a:pt x="161" y="141"/>
                </a:cubicBezTo>
                <a:cubicBezTo>
                  <a:pt x="158" y="148"/>
                  <a:pt x="156" y="154"/>
                  <a:pt x="153" y="161"/>
                </a:cubicBezTo>
                <a:cubicBezTo>
                  <a:pt x="153" y="162"/>
                  <a:pt x="153" y="162"/>
                  <a:pt x="153" y="163"/>
                </a:cubicBezTo>
                <a:cubicBezTo>
                  <a:pt x="153" y="163"/>
                  <a:pt x="153" y="163"/>
                  <a:pt x="153" y="163"/>
                </a:cubicBezTo>
                <a:cubicBezTo>
                  <a:pt x="153" y="163"/>
                  <a:pt x="153" y="163"/>
                  <a:pt x="154" y="163"/>
                </a:cubicBezTo>
                <a:cubicBezTo>
                  <a:pt x="155" y="162"/>
                  <a:pt x="156" y="162"/>
                  <a:pt x="157" y="161"/>
                </a:cubicBezTo>
                <a:cubicBezTo>
                  <a:pt x="159" y="160"/>
                  <a:pt x="162" y="160"/>
                  <a:pt x="165" y="159"/>
                </a:cubicBezTo>
                <a:cubicBezTo>
                  <a:pt x="165" y="159"/>
                  <a:pt x="165" y="159"/>
                  <a:pt x="165" y="159"/>
                </a:cubicBezTo>
                <a:cubicBezTo>
                  <a:pt x="166" y="158"/>
                  <a:pt x="166" y="158"/>
                  <a:pt x="166" y="158"/>
                </a:cubicBezTo>
                <a:cubicBezTo>
                  <a:pt x="167" y="158"/>
                  <a:pt x="167" y="159"/>
                  <a:pt x="168" y="159"/>
                </a:cubicBezTo>
                <a:cubicBezTo>
                  <a:pt x="168" y="159"/>
                  <a:pt x="168" y="159"/>
                  <a:pt x="168" y="159"/>
                </a:cubicBezTo>
                <a:cubicBezTo>
                  <a:pt x="169" y="159"/>
                  <a:pt x="169" y="159"/>
                  <a:pt x="170" y="159"/>
                </a:cubicBezTo>
                <a:cubicBezTo>
                  <a:pt x="171" y="159"/>
                  <a:pt x="173" y="159"/>
                  <a:pt x="174" y="159"/>
                </a:cubicBezTo>
                <a:cubicBezTo>
                  <a:pt x="177" y="159"/>
                  <a:pt x="180" y="159"/>
                  <a:pt x="184" y="159"/>
                </a:cubicBezTo>
                <a:cubicBezTo>
                  <a:pt x="190" y="159"/>
                  <a:pt x="197" y="159"/>
                  <a:pt x="203" y="159"/>
                </a:cubicBezTo>
                <a:cubicBezTo>
                  <a:pt x="204" y="160"/>
                  <a:pt x="204" y="159"/>
                  <a:pt x="205" y="159"/>
                </a:cubicBezTo>
                <a:cubicBezTo>
                  <a:pt x="205" y="159"/>
                  <a:pt x="205" y="159"/>
                  <a:pt x="205" y="158"/>
                </a:cubicBezTo>
                <a:cubicBezTo>
                  <a:pt x="202" y="152"/>
                  <a:pt x="200" y="145"/>
                  <a:pt x="198" y="138"/>
                </a:cubicBezTo>
                <a:cubicBezTo>
                  <a:pt x="196" y="133"/>
                  <a:pt x="195" y="127"/>
                  <a:pt x="193" y="122"/>
                </a:cubicBezTo>
                <a:cubicBezTo>
                  <a:pt x="190" y="114"/>
                  <a:pt x="188" y="106"/>
                  <a:pt x="187" y="97"/>
                </a:cubicBezTo>
                <a:cubicBezTo>
                  <a:pt x="186" y="96"/>
                  <a:pt x="186" y="94"/>
                  <a:pt x="186" y="92"/>
                </a:cubicBezTo>
                <a:cubicBezTo>
                  <a:pt x="186" y="92"/>
                  <a:pt x="185" y="92"/>
                  <a:pt x="185" y="91"/>
                </a:cubicBezTo>
                <a:cubicBezTo>
                  <a:pt x="185" y="91"/>
                  <a:pt x="185" y="91"/>
                  <a:pt x="185" y="90"/>
                </a:cubicBezTo>
                <a:close/>
                <a:moveTo>
                  <a:pt x="152" y="258"/>
                </a:moveTo>
                <a:cubicBezTo>
                  <a:pt x="151" y="259"/>
                  <a:pt x="151" y="259"/>
                  <a:pt x="151" y="259"/>
                </a:cubicBezTo>
                <a:cubicBezTo>
                  <a:pt x="150" y="259"/>
                  <a:pt x="149" y="258"/>
                  <a:pt x="149" y="257"/>
                </a:cubicBezTo>
                <a:cubicBezTo>
                  <a:pt x="149" y="256"/>
                  <a:pt x="150" y="255"/>
                  <a:pt x="151" y="255"/>
                </a:cubicBezTo>
                <a:cubicBezTo>
                  <a:pt x="152" y="254"/>
                  <a:pt x="152" y="254"/>
                  <a:pt x="153" y="255"/>
                </a:cubicBezTo>
                <a:cubicBezTo>
                  <a:pt x="153" y="256"/>
                  <a:pt x="153" y="256"/>
                  <a:pt x="153" y="257"/>
                </a:cubicBezTo>
                <a:cubicBezTo>
                  <a:pt x="154" y="259"/>
                  <a:pt x="154" y="260"/>
                  <a:pt x="154" y="262"/>
                </a:cubicBezTo>
                <a:cubicBezTo>
                  <a:pt x="155" y="263"/>
                  <a:pt x="155" y="265"/>
                  <a:pt x="155" y="266"/>
                </a:cubicBezTo>
                <a:cubicBezTo>
                  <a:pt x="155" y="266"/>
                  <a:pt x="155" y="266"/>
                  <a:pt x="155" y="265"/>
                </a:cubicBezTo>
                <a:cubicBezTo>
                  <a:pt x="156" y="264"/>
                  <a:pt x="156" y="263"/>
                  <a:pt x="156" y="261"/>
                </a:cubicBezTo>
                <a:cubicBezTo>
                  <a:pt x="156" y="258"/>
                  <a:pt x="157" y="255"/>
                  <a:pt x="157" y="252"/>
                </a:cubicBezTo>
                <a:cubicBezTo>
                  <a:pt x="158" y="252"/>
                  <a:pt x="158" y="251"/>
                  <a:pt x="158" y="251"/>
                </a:cubicBezTo>
                <a:cubicBezTo>
                  <a:pt x="158" y="250"/>
                  <a:pt x="159" y="250"/>
                  <a:pt x="160" y="251"/>
                </a:cubicBezTo>
                <a:cubicBezTo>
                  <a:pt x="160" y="251"/>
                  <a:pt x="160" y="252"/>
                  <a:pt x="161" y="252"/>
                </a:cubicBezTo>
                <a:cubicBezTo>
                  <a:pt x="161" y="253"/>
                  <a:pt x="161" y="254"/>
                  <a:pt x="161" y="255"/>
                </a:cubicBezTo>
                <a:cubicBezTo>
                  <a:pt x="162" y="258"/>
                  <a:pt x="163" y="262"/>
                  <a:pt x="164" y="265"/>
                </a:cubicBezTo>
                <a:cubicBezTo>
                  <a:pt x="164" y="266"/>
                  <a:pt x="165" y="267"/>
                  <a:pt x="164" y="267"/>
                </a:cubicBezTo>
                <a:cubicBezTo>
                  <a:pt x="166" y="268"/>
                  <a:pt x="168" y="268"/>
                  <a:pt x="170" y="268"/>
                </a:cubicBezTo>
                <a:cubicBezTo>
                  <a:pt x="170" y="268"/>
                  <a:pt x="170" y="268"/>
                  <a:pt x="170" y="268"/>
                </a:cubicBezTo>
                <a:cubicBezTo>
                  <a:pt x="170" y="263"/>
                  <a:pt x="170" y="259"/>
                  <a:pt x="169" y="255"/>
                </a:cubicBezTo>
                <a:cubicBezTo>
                  <a:pt x="169" y="254"/>
                  <a:pt x="169" y="252"/>
                  <a:pt x="169" y="250"/>
                </a:cubicBezTo>
                <a:cubicBezTo>
                  <a:pt x="169" y="250"/>
                  <a:pt x="169" y="249"/>
                  <a:pt x="168" y="249"/>
                </a:cubicBezTo>
                <a:cubicBezTo>
                  <a:pt x="168" y="249"/>
                  <a:pt x="167" y="249"/>
                  <a:pt x="167" y="249"/>
                </a:cubicBezTo>
                <a:cubicBezTo>
                  <a:pt x="167" y="248"/>
                  <a:pt x="168" y="248"/>
                  <a:pt x="168" y="248"/>
                </a:cubicBezTo>
                <a:cubicBezTo>
                  <a:pt x="169" y="247"/>
                  <a:pt x="169" y="248"/>
                  <a:pt x="169" y="248"/>
                </a:cubicBezTo>
                <a:cubicBezTo>
                  <a:pt x="170" y="249"/>
                  <a:pt x="170" y="250"/>
                  <a:pt x="170" y="250"/>
                </a:cubicBezTo>
                <a:cubicBezTo>
                  <a:pt x="170" y="252"/>
                  <a:pt x="170" y="254"/>
                  <a:pt x="170" y="256"/>
                </a:cubicBezTo>
                <a:cubicBezTo>
                  <a:pt x="171" y="258"/>
                  <a:pt x="171" y="259"/>
                  <a:pt x="171" y="261"/>
                </a:cubicBezTo>
                <a:cubicBezTo>
                  <a:pt x="171" y="263"/>
                  <a:pt x="172" y="266"/>
                  <a:pt x="172" y="268"/>
                </a:cubicBezTo>
                <a:cubicBezTo>
                  <a:pt x="173" y="268"/>
                  <a:pt x="174" y="269"/>
                  <a:pt x="176" y="269"/>
                </a:cubicBezTo>
                <a:cubicBezTo>
                  <a:pt x="176" y="269"/>
                  <a:pt x="177" y="269"/>
                  <a:pt x="177" y="269"/>
                </a:cubicBezTo>
                <a:cubicBezTo>
                  <a:pt x="178" y="270"/>
                  <a:pt x="178" y="270"/>
                  <a:pt x="178" y="269"/>
                </a:cubicBezTo>
                <a:cubicBezTo>
                  <a:pt x="178" y="269"/>
                  <a:pt x="178" y="269"/>
                  <a:pt x="178" y="269"/>
                </a:cubicBezTo>
                <a:cubicBezTo>
                  <a:pt x="178" y="267"/>
                  <a:pt x="178" y="266"/>
                  <a:pt x="178" y="264"/>
                </a:cubicBezTo>
                <a:cubicBezTo>
                  <a:pt x="178" y="260"/>
                  <a:pt x="178" y="255"/>
                  <a:pt x="178" y="250"/>
                </a:cubicBezTo>
                <a:cubicBezTo>
                  <a:pt x="178" y="249"/>
                  <a:pt x="178" y="247"/>
                  <a:pt x="177" y="246"/>
                </a:cubicBezTo>
                <a:cubicBezTo>
                  <a:pt x="177" y="245"/>
                  <a:pt x="177" y="245"/>
                  <a:pt x="177" y="245"/>
                </a:cubicBezTo>
                <a:cubicBezTo>
                  <a:pt x="177" y="245"/>
                  <a:pt x="177" y="245"/>
                  <a:pt x="176" y="245"/>
                </a:cubicBezTo>
                <a:cubicBezTo>
                  <a:pt x="176" y="245"/>
                  <a:pt x="176" y="244"/>
                  <a:pt x="176" y="244"/>
                </a:cubicBezTo>
                <a:cubicBezTo>
                  <a:pt x="176" y="244"/>
                  <a:pt x="176" y="244"/>
                  <a:pt x="175" y="244"/>
                </a:cubicBezTo>
                <a:cubicBezTo>
                  <a:pt x="175" y="245"/>
                  <a:pt x="174" y="246"/>
                  <a:pt x="173" y="246"/>
                </a:cubicBezTo>
                <a:cubicBezTo>
                  <a:pt x="173" y="246"/>
                  <a:pt x="172" y="246"/>
                  <a:pt x="171" y="246"/>
                </a:cubicBezTo>
                <a:cubicBezTo>
                  <a:pt x="170" y="246"/>
                  <a:pt x="168" y="246"/>
                  <a:pt x="167" y="246"/>
                </a:cubicBezTo>
                <a:cubicBezTo>
                  <a:pt x="165" y="246"/>
                  <a:pt x="163" y="247"/>
                  <a:pt x="162" y="247"/>
                </a:cubicBezTo>
                <a:cubicBezTo>
                  <a:pt x="159" y="247"/>
                  <a:pt x="157" y="247"/>
                  <a:pt x="155" y="247"/>
                </a:cubicBezTo>
                <a:cubicBezTo>
                  <a:pt x="150" y="248"/>
                  <a:pt x="146" y="249"/>
                  <a:pt x="142" y="249"/>
                </a:cubicBezTo>
                <a:cubicBezTo>
                  <a:pt x="141" y="249"/>
                  <a:pt x="140" y="249"/>
                  <a:pt x="139" y="250"/>
                </a:cubicBezTo>
                <a:cubicBezTo>
                  <a:pt x="138" y="253"/>
                  <a:pt x="139" y="266"/>
                  <a:pt x="140" y="269"/>
                </a:cubicBezTo>
                <a:cubicBezTo>
                  <a:pt x="142" y="268"/>
                  <a:pt x="145" y="268"/>
                  <a:pt x="147" y="268"/>
                </a:cubicBezTo>
                <a:cubicBezTo>
                  <a:pt x="147" y="267"/>
                  <a:pt x="147" y="267"/>
                  <a:pt x="147" y="266"/>
                </a:cubicBezTo>
                <a:cubicBezTo>
                  <a:pt x="147" y="263"/>
                  <a:pt x="147" y="261"/>
                  <a:pt x="147" y="258"/>
                </a:cubicBezTo>
                <a:cubicBezTo>
                  <a:pt x="146" y="256"/>
                  <a:pt x="146" y="255"/>
                  <a:pt x="146" y="254"/>
                </a:cubicBezTo>
                <a:cubicBezTo>
                  <a:pt x="146" y="253"/>
                  <a:pt x="146" y="252"/>
                  <a:pt x="145" y="252"/>
                </a:cubicBezTo>
                <a:cubicBezTo>
                  <a:pt x="145" y="252"/>
                  <a:pt x="145" y="252"/>
                  <a:pt x="145" y="251"/>
                </a:cubicBezTo>
                <a:cubicBezTo>
                  <a:pt x="144" y="251"/>
                  <a:pt x="145" y="250"/>
                  <a:pt x="146" y="250"/>
                </a:cubicBezTo>
                <a:cubicBezTo>
                  <a:pt x="147" y="250"/>
                  <a:pt x="147" y="250"/>
                  <a:pt x="147" y="251"/>
                </a:cubicBezTo>
                <a:cubicBezTo>
                  <a:pt x="147" y="252"/>
                  <a:pt x="147" y="253"/>
                  <a:pt x="147" y="254"/>
                </a:cubicBezTo>
                <a:cubicBezTo>
                  <a:pt x="148" y="257"/>
                  <a:pt x="148" y="260"/>
                  <a:pt x="148" y="264"/>
                </a:cubicBezTo>
                <a:cubicBezTo>
                  <a:pt x="149" y="265"/>
                  <a:pt x="149" y="266"/>
                  <a:pt x="149" y="267"/>
                </a:cubicBezTo>
                <a:cubicBezTo>
                  <a:pt x="151" y="267"/>
                  <a:pt x="152" y="267"/>
                  <a:pt x="154" y="267"/>
                </a:cubicBezTo>
                <a:cubicBezTo>
                  <a:pt x="153" y="264"/>
                  <a:pt x="153" y="261"/>
                  <a:pt x="152" y="258"/>
                </a:cubicBezTo>
                <a:close/>
                <a:moveTo>
                  <a:pt x="67" y="122"/>
                </a:moveTo>
                <a:cubicBezTo>
                  <a:pt x="67" y="123"/>
                  <a:pt x="66" y="123"/>
                  <a:pt x="66" y="123"/>
                </a:cubicBezTo>
                <a:cubicBezTo>
                  <a:pt x="65" y="124"/>
                  <a:pt x="65" y="123"/>
                  <a:pt x="64" y="123"/>
                </a:cubicBezTo>
                <a:cubicBezTo>
                  <a:pt x="63" y="122"/>
                  <a:pt x="63" y="122"/>
                  <a:pt x="62" y="121"/>
                </a:cubicBezTo>
                <a:cubicBezTo>
                  <a:pt x="56" y="120"/>
                  <a:pt x="49" y="119"/>
                  <a:pt x="43" y="118"/>
                </a:cubicBezTo>
                <a:cubicBezTo>
                  <a:pt x="43" y="118"/>
                  <a:pt x="42" y="118"/>
                  <a:pt x="42" y="118"/>
                </a:cubicBezTo>
                <a:cubicBezTo>
                  <a:pt x="41" y="119"/>
                  <a:pt x="41" y="119"/>
                  <a:pt x="41" y="119"/>
                </a:cubicBezTo>
                <a:cubicBezTo>
                  <a:pt x="41" y="120"/>
                  <a:pt x="41" y="120"/>
                  <a:pt x="40" y="120"/>
                </a:cubicBezTo>
                <a:cubicBezTo>
                  <a:pt x="40" y="120"/>
                  <a:pt x="40" y="120"/>
                  <a:pt x="39" y="120"/>
                </a:cubicBezTo>
                <a:cubicBezTo>
                  <a:pt x="39" y="120"/>
                  <a:pt x="38" y="119"/>
                  <a:pt x="37" y="119"/>
                </a:cubicBezTo>
                <a:cubicBezTo>
                  <a:pt x="36" y="119"/>
                  <a:pt x="35" y="119"/>
                  <a:pt x="33" y="119"/>
                </a:cubicBezTo>
                <a:cubicBezTo>
                  <a:pt x="31" y="119"/>
                  <a:pt x="28" y="119"/>
                  <a:pt x="25" y="119"/>
                </a:cubicBezTo>
                <a:cubicBezTo>
                  <a:pt x="23" y="120"/>
                  <a:pt x="21" y="120"/>
                  <a:pt x="19" y="121"/>
                </a:cubicBezTo>
                <a:cubicBezTo>
                  <a:pt x="19" y="122"/>
                  <a:pt x="18" y="122"/>
                  <a:pt x="17" y="122"/>
                </a:cubicBezTo>
                <a:cubicBezTo>
                  <a:pt x="16" y="123"/>
                  <a:pt x="16" y="123"/>
                  <a:pt x="15" y="122"/>
                </a:cubicBezTo>
                <a:cubicBezTo>
                  <a:pt x="15" y="122"/>
                  <a:pt x="15" y="122"/>
                  <a:pt x="15" y="122"/>
                </a:cubicBezTo>
                <a:cubicBezTo>
                  <a:pt x="13" y="122"/>
                  <a:pt x="12" y="123"/>
                  <a:pt x="11" y="124"/>
                </a:cubicBezTo>
                <a:cubicBezTo>
                  <a:pt x="9" y="125"/>
                  <a:pt x="7" y="126"/>
                  <a:pt x="6" y="128"/>
                </a:cubicBezTo>
                <a:cubicBezTo>
                  <a:pt x="5" y="129"/>
                  <a:pt x="4" y="129"/>
                  <a:pt x="4" y="131"/>
                </a:cubicBezTo>
                <a:cubicBezTo>
                  <a:pt x="3" y="132"/>
                  <a:pt x="3" y="133"/>
                  <a:pt x="3" y="134"/>
                </a:cubicBezTo>
                <a:cubicBezTo>
                  <a:pt x="3" y="134"/>
                  <a:pt x="4" y="134"/>
                  <a:pt x="4" y="134"/>
                </a:cubicBezTo>
                <a:cubicBezTo>
                  <a:pt x="5" y="134"/>
                  <a:pt x="6" y="134"/>
                  <a:pt x="6" y="135"/>
                </a:cubicBezTo>
                <a:cubicBezTo>
                  <a:pt x="7" y="135"/>
                  <a:pt x="7" y="136"/>
                  <a:pt x="8" y="136"/>
                </a:cubicBezTo>
                <a:cubicBezTo>
                  <a:pt x="9" y="137"/>
                  <a:pt x="10" y="138"/>
                  <a:pt x="12" y="139"/>
                </a:cubicBezTo>
                <a:cubicBezTo>
                  <a:pt x="12" y="139"/>
                  <a:pt x="12" y="139"/>
                  <a:pt x="12" y="139"/>
                </a:cubicBezTo>
                <a:cubicBezTo>
                  <a:pt x="15" y="140"/>
                  <a:pt x="17" y="140"/>
                  <a:pt x="19" y="140"/>
                </a:cubicBezTo>
                <a:cubicBezTo>
                  <a:pt x="19" y="140"/>
                  <a:pt x="19" y="140"/>
                  <a:pt x="20" y="140"/>
                </a:cubicBezTo>
                <a:cubicBezTo>
                  <a:pt x="20" y="140"/>
                  <a:pt x="20" y="140"/>
                  <a:pt x="20" y="140"/>
                </a:cubicBezTo>
                <a:cubicBezTo>
                  <a:pt x="23" y="140"/>
                  <a:pt x="26" y="141"/>
                  <a:pt x="29" y="141"/>
                </a:cubicBezTo>
                <a:cubicBezTo>
                  <a:pt x="29" y="141"/>
                  <a:pt x="29" y="141"/>
                  <a:pt x="30" y="141"/>
                </a:cubicBezTo>
                <a:cubicBezTo>
                  <a:pt x="29" y="141"/>
                  <a:pt x="29" y="140"/>
                  <a:pt x="29" y="140"/>
                </a:cubicBezTo>
                <a:cubicBezTo>
                  <a:pt x="26" y="140"/>
                  <a:pt x="24" y="139"/>
                  <a:pt x="21" y="139"/>
                </a:cubicBezTo>
                <a:cubicBezTo>
                  <a:pt x="20" y="139"/>
                  <a:pt x="18" y="139"/>
                  <a:pt x="17" y="139"/>
                </a:cubicBezTo>
                <a:cubicBezTo>
                  <a:pt x="16" y="138"/>
                  <a:pt x="15" y="137"/>
                  <a:pt x="15" y="136"/>
                </a:cubicBezTo>
                <a:cubicBezTo>
                  <a:pt x="15" y="132"/>
                  <a:pt x="16" y="129"/>
                  <a:pt x="19" y="128"/>
                </a:cubicBezTo>
                <a:cubicBezTo>
                  <a:pt x="22" y="126"/>
                  <a:pt x="26" y="125"/>
                  <a:pt x="29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9" y="123"/>
                  <a:pt x="29" y="123"/>
                  <a:pt x="29" y="123"/>
                </a:cubicBezTo>
                <a:cubicBezTo>
                  <a:pt x="29" y="123"/>
                  <a:pt x="29" y="122"/>
                  <a:pt x="29" y="122"/>
                </a:cubicBezTo>
                <a:cubicBezTo>
                  <a:pt x="29" y="121"/>
                  <a:pt x="30" y="121"/>
                  <a:pt x="31" y="121"/>
                </a:cubicBezTo>
                <a:cubicBezTo>
                  <a:pt x="32" y="121"/>
                  <a:pt x="33" y="121"/>
                  <a:pt x="34" y="122"/>
                </a:cubicBezTo>
                <a:cubicBezTo>
                  <a:pt x="34" y="122"/>
                  <a:pt x="34" y="122"/>
                  <a:pt x="34" y="122"/>
                </a:cubicBezTo>
                <a:cubicBezTo>
                  <a:pt x="36" y="122"/>
                  <a:pt x="37" y="122"/>
                  <a:pt x="38" y="122"/>
                </a:cubicBezTo>
                <a:cubicBezTo>
                  <a:pt x="39" y="122"/>
                  <a:pt x="39" y="122"/>
                  <a:pt x="39" y="121"/>
                </a:cubicBezTo>
                <a:cubicBezTo>
                  <a:pt x="39" y="121"/>
                  <a:pt x="39" y="121"/>
                  <a:pt x="40" y="121"/>
                </a:cubicBezTo>
                <a:cubicBezTo>
                  <a:pt x="40" y="121"/>
                  <a:pt x="41" y="122"/>
                  <a:pt x="41" y="122"/>
                </a:cubicBezTo>
                <a:cubicBezTo>
                  <a:pt x="41" y="123"/>
                  <a:pt x="41" y="123"/>
                  <a:pt x="41" y="123"/>
                </a:cubicBezTo>
                <a:cubicBezTo>
                  <a:pt x="41" y="123"/>
                  <a:pt x="41" y="123"/>
                  <a:pt x="42" y="123"/>
                </a:cubicBezTo>
                <a:cubicBezTo>
                  <a:pt x="43" y="123"/>
                  <a:pt x="45" y="123"/>
                  <a:pt x="47" y="124"/>
                </a:cubicBezTo>
                <a:cubicBezTo>
                  <a:pt x="49" y="124"/>
                  <a:pt x="52" y="125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6" y="127"/>
                  <a:pt x="57" y="128"/>
                  <a:pt x="58" y="128"/>
                </a:cubicBezTo>
                <a:cubicBezTo>
                  <a:pt x="58" y="128"/>
                  <a:pt x="58" y="128"/>
                  <a:pt x="58" y="128"/>
                </a:cubicBezTo>
                <a:cubicBezTo>
                  <a:pt x="59" y="128"/>
                  <a:pt x="59" y="129"/>
                  <a:pt x="59" y="129"/>
                </a:cubicBezTo>
                <a:cubicBezTo>
                  <a:pt x="60" y="129"/>
                  <a:pt x="60" y="130"/>
                  <a:pt x="60" y="130"/>
                </a:cubicBezTo>
                <a:cubicBezTo>
                  <a:pt x="61" y="131"/>
                  <a:pt x="61" y="133"/>
                  <a:pt x="61" y="134"/>
                </a:cubicBezTo>
                <a:cubicBezTo>
                  <a:pt x="61" y="137"/>
                  <a:pt x="60" y="138"/>
                  <a:pt x="58" y="139"/>
                </a:cubicBezTo>
                <a:cubicBezTo>
                  <a:pt x="57" y="140"/>
                  <a:pt x="56" y="140"/>
                  <a:pt x="56" y="140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6" y="140"/>
                  <a:pt x="58" y="140"/>
                  <a:pt x="59" y="140"/>
                </a:cubicBezTo>
                <a:cubicBezTo>
                  <a:pt x="61" y="139"/>
                  <a:pt x="64" y="139"/>
                  <a:pt x="66" y="138"/>
                </a:cubicBezTo>
                <a:cubicBezTo>
                  <a:pt x="68" y="137"/>
                  <a:pt x="69" y="137"/>
                  <a:pt x="71" y="136"/>
                </a:cubicBezTo>
                <a:cubicBezTo>
                  <a:pt x="73" y="134"/>
                  <a:pt x="74" y="132"/>
                  <a:pt x="74" y="129"/>
                </a:cubicBezTo>
                <a:cubicBezTo>
                  <a:pt x="74" y="129"/>
                  <a:pt x="74" y="129"/>
                  <a:pt x="73" y="129"/>
                </a:cubicBezTo>
                <a:cubicBezTo>
                  <a:pt x="73" y="127"/>
                  <a:pt x="72" y="126"/>
                  <a:pt x="71" y="125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70" y="125"/>
                  <a:pt x="70" y="125"/>
                  <a:pt x="70" y="124"/>
                </a:cubicBezTo>
                <a:cubicBezTo>
                  <a:pt x="69" y="123"/>
                  <a:pt x="68" y="123"/>
                  <a:pt x="67" y="122"/>
                </a:cubicBezTo>
                <a:close/>
                <a:moveTo>
                  <a:pt x="53" y="128"/>
                </a:moveTo>
                <a:cubicBezTo>
                  <a:pt x="53" y="127"/>
                  <a:pt x="52" y="127"/>
                  <a:pt x="51" y="126"/>
                </a:cubicBezTo>
                <a:cubicBezTo>
                  <a:pt x="49" y="126"/>
                  <a:pt x="47" y="125"/>
                  <a:pt x="45" y="125"/>
                </a:cubicBezTo>
                <a:cubicBezTo>
                  <a:pt x="42" y="125"/>
                  <a:pt x="38" y="125"/>
                  <a:pt x="35" y="125"/>
                </a:cubicBezTo>
                <a:cubicBezTo>
                  <a:pt x="33" y="125"/>
                  <a:pt x="32" y="125"/>
                  <a:pt x="30" y="125"/>
                </a:cubicBezTo>
                <a:cubicBezTo>
                  <a:pt x="27" y="126"/>
                  <a:pt x="23" y="128"/>
                  <a:pt x="20" y="129"/>
                </a:cubicBezTo>
                <a:cubicBezTo>
                  <a:pt x="18" y="130"/>
                  <a:pt x="17" y="132"/>
                  <a:pt x="17" y="134"/>
                </a:cubicBezTo>
                <a:cubicBezTo>
                  <a:pt x="16" y="134"/>
                  <a:pt x="16" y="135"/>
                  <a:pt x="16" y="135"/>
                </a:cubicBezTo>
                <a:cubicBezTo>
                  <a:pt x="16" y="136"/>
                  <a:pt x="17" y="137"/>
                  <a:pt x="18" y="137"/>
                </a:cubicBezTo>
                <a:cubicBezTo>
                  <a:pt x="18" y="137"/>
                  <a:pt x="19" y="137"/>
                  <a:pt x="19" y="137"/>
                </a:cubicBezTo>
                <a:cubicBezTo>
                  <a:pt x="20" y="137"/>
                  <a:pt x="22" y="137"/>
                  <a:pt x="23" y="138"/>
                </a:cubicBezTo>
                <a:cubicBezTo>
                  <a:pt x="25" y="138"/>
                  <a:pt x="28" y="138"/>
                  <a:pt x="31" y="139"/>
                </a:cubicBezTo>
                <a:cubicBezTo>
                  <a:pt x="31" y="139"/>
                  <a:pt x="32" y="140"/>
                  <a:pt x="33" y="140"/>
                </a:cubicBezTo>
                <a:cubicBezTo>
                  <a:pt x="36" y="140"/>
                  <a:pt x="38" y="140"/>
                  <a:pt x="40" y="140"/>
                </a:cubicBezTo>
                <a:cubicBezTo>
                  <a:pt x="44" y="140"/>
                  <a:pt x="48" y="140"/>
                  <a:pt x="52" y="139"/>
                </a:cubicBezTo>
                <a:cubicBezTo>
                  <a:pt x="54" y="139"/>
                  <a:pt x="56" y="138"/>
                  <a:pt x="58" y="137"/>
                </a:cubicBezTo>
                <a:cubicBezTo>
                  <a:pt x="59" y="137"/>
                  <a:pt x="59" y="136"/>
                  <a:pt x="59" y="135"/>
                </a:cubicBezTo>
                <a:cubicBezTo>
                  <a:pt x="60" y="135"/>
                  <a:pt x="60" y="134"/>
                  <a:pt x="60" y="134"/>
                </a:cubicBezTo>
                <a:cubicBezTo>
                  <a:pt x="60" y="133"/>
                  <a:pt x="59" y="132"/>
                  <a:pt x="58" y="132"/>
                </a:cubicBezTo>
                <a:cubicBezTo>
                  <a:pt x="57" y="132"/>
                  <a:pt x="57" y="131"/>
                  <a:pt x="57" y="131"/>
                </a:cubicBezTo>
                <a:cubicBezTo>
                  <a:pt x="57" y="131"/>
                  <a:pt x="56" y="131"/>
                  <a:pt x="56" y="131"/>
                </a:cubicBezTo>
                <a:cubicBezTo>
                  <a:pt x="55" y="130"/>
                  <a:pt x="55" y="130"/>
                  <a:pt x="54" y="130"/>
                </a:cubicBezTo>
                <a:cubicBezTo>
                  <a:pt x="54" y="130"/>
                  <a:pt x="53" y="129"/>
                  <a:pt x="53" y="128"/>
                </a:cubicBezTo>
                <a:cubicBezTo>
                  <a:pt x="53" y="128"/>
                  <a:pt x="53" y="128"/>
                  <a:pt x="53" y="128"/>
                </a:cubicBezTo>
                <a:close/>
                <a:moveTo>
                  <a:pt x="66" y="254"/>
                </a:moveTo>
                <a:cubicBezTo>
                  <a:pt x="65" y="254"/>
                  <a:pt x="65" y="255"/>
                  <a:pt x="65" y="255"/>
                </a:cubicBezTo>
                <a:cubicBezTo>
                  <a:pt x="64" y="256"/>
                  <a:pt x="65" y="256"/>
                  <a:pt x="65" y="257"/>
                </a:cubicBezTo>
                <a:cubicBezTo>
                  <a:pt x="65" y="257"/>
                  <a:pt x="65" y="257"/>
                  <a:pt x="65" y="257"/>
                </a:cubicBezTo>
                <a:cubicBezTo>
                  <a:pt x="65" y="260"/>
                  <a:pt x="65" y="263"/>
                  <a:pt x="65" y="266"/>
                </a:cubicBezTo>
                <a:cubicBezTo>
                  <a:pt x="65" y="267"/>
                  <a:pt x="66" y="269"/>
                  <a:pt x="66" y="271"/>
                </a:cubicBezTo>
                <a:cubicBezTo>
                  <a:pt x="66" y="271"/>
                  <a:pt x="66" y="272"/>
                  <a:pt x="67" y="272"/>
                </a:cubicBezTo>
                <a:cubicBezTo>
                  <a:pt x="67" y="273"/>
                  <a:pt x="68" y="273"/>
                  <a:pt x="68" y="273"/>
                </a:cubicBezTo>
                <a:cubicBezTo>
                  <a:pt x="69" y="274"/>
                  <a:pt x="69" y="275"/>
                  <a:pt x="69" y="276"/>
                </a:cubicBezTo>
                <a:cubicBezTo>
                  <a:pt x="69" y="276"/>
                  <a:pt x="69" y="276"/>
                  <a:pt x="69" y="276"/>
                </a:cubicBezTo>
                <a:cubicBezTo>
                  <a:pt x="72" y="277"/>
                  <a:pt x="76" y="276"/>
                  <a:pt x="80" y="276"/>
                </a:cubicBezTo>
                <a:cubicBezTo>
                  <a:pt x="80" y="274"/>
                  <a:pt x="81" y="274"/>
                  <a:pt x="83" y="274"/>
                </a:cubicBezTo>
                <a:cubicBezTo>
                  <a:pt x="83" y="274"/>
                  <a:pt x="83" y="274"/>
                  <a:pt x="83" y="274"/>
                </a:cubicBezTo>
                <a:cubicBezTo>
                  <a:pt x="83" y="272"/>
                  <a:pt x="83" y="269"/>
                  <a:pt x="82" y="267"/>
                </a:cubicBezTo>
                <a:cubicBezTo>
                  <a:pt x="82" y="264"/>
                  <a:pt x="82" y="262"/>
                  <a:pt x="82" y="259"/>
                </a:cubicBezTo>
                <a:cubicBezTo>
                  <a:pt x="82" y="258"/>
                  <a:pt x="82" y="256"/>
                  <a:pt x="82" y="255"/>
                </a:cubicBezTo>
                <a:cubicBezTo>
                  <a:pt x="82" y="255"/>
                  <a:pt x="82" y="254"/>
                  <a:pt x="81" y="253"/>
                </a:cubicBezTo>
                <a:cubicBezTo>
                  <a:pt x="81" y="253"/>
                  <a:pt x="81" y="253"/>
                  <a:pt x="81" y="252"/>
                </a:cubicBezTo>
                <a:cubicBezTo>
                  <a:pt x="82" y="252"/>
                  <a:pt x="82" y="252"/>
                  <a:pt x="83" y="252"/>
                </a:cubicBezTo>
                <a:cubicBezTo>
                  <a:pt x="83" y="252"/>
                  <a:pt x="83" y="252"/>
                  <a:pt x="83" y="253"/>
                </a:cubicBezTo>
                <a:cubicBezTo>
                  <a:pt x="83" y="254"/>
                  <a:pt x="83" y="254"/>
                  <a:pt x="83" y="255"/>
                </a:cubicBezTo>
                <a:cubicBezTo>
                  <a:pt x="83" y="257"/>
                  <a:pt x="83" y="259"/>
                  <a:pt x="83" y="261"/>
                </a:cubicBezTo>
                <a:cubicBezTo>
                  <a:pt x="83" y="264"/>
                  <a:pt x="83" y="267"/>
                  <a:pt x="84" y="270"/>
                </a:cubicBezTo>
                <a:cubicBezTo>
                  <a:pt x="84" y="272"/>
                  <a:pt x="85" y="273"/>
                  <a:pt x="85" y="275"/>
                </a:cubicBezTo>
                <a:cubicBezTo>
                  <a:pt x="87" y="275"/>
                  <a:pt x="90" y="275"/>
                  <a:pt x="92" y="274"/>
                </a:cubicBezTo>
                <a:cubicBezTo>
                  <a:pt x="91" y="267"/>
                  <a:pt x="90" y="260"/>
                  <a:pt x="89" y="253"/>
                </a:cubicBezTo>
                <a:cubicBezTo>
                  <a:pt x="88" y="253"/>
                  <a:pt x="88" y="252"/>
                  <a:pt x="88" y="252"/>
                </a:cubicBezTo>
                <a:cubicBezTo>
                  <a:pt x="87" y="252"/>
                  <a:pt x="87" y="252"/>
                  <a:pt x="87" y="252"/>
                </a:cubicBezTo>
                <a:cubicBezTo>
                  <a:pt x="85" y="252"/>
                  <a:pt x="84" y="252"/>
                  <a:pt x="82" y="252"/>
                </a:cubicBezTo>
                <a:cubicBezTo>
                  <a:pt x="82" y="252"/>
                  <a:pt x="81" y="252"/>
                  <a:pt x="81" y="252"/>
                </a:cubicBezTo>
                <a:cubicBezTo>
                  <a:pt x="80" y="253"/>
                  <a:pt x="80" y="253"/>
                  <a:pt x="79" y="253"/>
                </a:cubicBezTo>
                <a:cubicBezTo>
                  <a:pt x="79" y="253"/>
                  <a:pt x="79" y="252"/>
                  <a:pt x="78" y="252"/>
                </a:cubicBezTo>
                <a:cubicBezTo>
                  <a:pt x="78" y="252"/>
                  <a:pt x="78" y="252"/>
                  <a:pt x="77" y="252"/>
                </a:cubicBezTo>
                <a:cubicBezTo>
                  <a:pt x="76" y="252"/>
                  <a:pt x="75" y="252"/>
                  <a:pt x="73" y="252"/>
                </a:cubicBezTo>
                <a:cubicBezTo>
                  <a:pt x="73" y="252"/>
                  <a:pt x="73" y="252"/>
                  <a:pt x="73" y="252"/>
                </a:cubicBezTo>
                <a:cubicBezTo>
                  <a:pt x="73" y="253"/>
                  <a:pt x="72" y="253"/>
                  <a:pt x="72" y="254"/>
                </a:cubicBezTo>
                <a:cubicBezTo>
                  <a:pt x="72" y="254"/>
                  <a:pt x="72" y="255"/>
                  <a:pt x="72" y="256"/>
                </a:cubicBezTo>
                <a:cubicBezTo>
                  <a:pt x="72" y="259"/>
                  <a:pt x="73" y="261"/>
                  <a:pt x="73" y="264"/>
                </a:cubicBezTo>
                <a:cubicBezTo>
                  <a:pt x="73" y="266"/>
                  <a:pt x="74" y="268"/>
                  <a:pt x="74" y="270"/>
                </a:cubicBezTo>
                <a:cubicBezTo>
                  <a:pt x="75" y="271"/>
                  <a:pt x="75" y="272"/>
                  <a:pt x="75" y="273"/>
                </a:cubicBezTo>
                <a:cubicBezTo>
                  <a:pt x="76" y="274"/>
                  <a:pt x="75" y="275"/>
                  <a:pt x="74" y="275"/>
                </a:cubicBezTo>
                <a:cubicBezTo>
                  <a:pt x="74" y="275"/>
                  <a:pt x="73" y="275"/>
                  <a:pt x="73" y="274"/>
                </a:cubicBezTo>
                <a:cubicBezTo>
                  <a:pt x="73" y="274"/>
                  <a:pt x="72" y="274"/>
                  <a:pt x="72" y="273"/>
                </a:cubicBezTo>
                <a:cubicBezTo>
                  <a:pt x="72" y="269"/>
                  <a:pt x="72" y="265"/>
                  <a:pt x="71" y="261"/>
                </a:cubicBezTo>
                <a:cubicBezTo>
                  <a:pt x="71" y="259"/>
                  <a:pt x="71" y="258"/>
                  <a:pt x="70" y="256"/>
                </a:cubicBezTo>
                <a:cubicBezTo>
                  <a:pt x="70" y="256"/>
                  <a:pt x="70" y="255"/>
                  <a:pt x="70" y="255"/>
                </a:cubicBezTo>
                <a:cubicBezTo>
                  <a:pt x="70" y="255"/>
                  <a:pt x="70" y="255"/>
                  <a:pt x="70" y="255"/>
                </a:cubicBezTo>
                <a:cubicBezTo>
                  <a:pt x="69" y="255"/>
                  <a:pt x="69" y="255"/>
                  <a:pt x="69" y="254"/>
                </a:cubicBezTo>
                <a:cubicBezTo>
                  <a:pt x="69" y="254"/>
                  <a:pt x="69" y="254"/>
                  <a:pt x="69" y="253"/>
                </a:cubicBezTo>
                <a:cubicBezTo>
                  <a:pt x="69" y="253"/>
                  <a:pt x="69" y="253"/>
                  <a:pt x="69" y="253"/>
                </a:cubicBezTo>
                <a:cubicBezTo>
                  <a:pt x="68" y="253"/>
                  <a:pt x="68" y="253"/>
                  <a:pt x="67" y="253"/>
                </a:cubicBezTo>
                <a:cubicBezTo>
                  <a:pt x="67" y="254"/>
                  <a:pt x="67" y="255"/>
                  <a:pt x="66" y="254"/>
                </a:cubicBezTo>
                <a:close/>
                <a:moveTo>
                  <a:pt x="217" y="172"/>
                </a:moveTo>
                <a:cubicBezTo>
                  <a:pt x="216" y="173"/>
                  <a:pt x="215" y="173"/>
                  <a:pt x="215" y="172"/>
                </a:cubicBezTo>
                <a:cubicBezTo>
                  <a:pt x="214" y="172"/>
                  <a:pt x="213" y="171"/>
                  <a:pt x="213" y="170"/>
                </a:cubicBezTo>
                <a:cubicBezTo>
                  <a:pt x="213" y="169"/>
                  <a:pt x="213" y="169"/>
                  <a:pt x="213" y="168"/>
                </a:cubicBezTo>
                <a:cubicBezTo>
                  <a:pt x="212" y="167"/>
                  <a:pt x="211" y="166"/>
                  <a:pt x="209" y="166"/>
                </a:cubicBezTo>
                <a:cubicBezTo>
                  <a:pt x="209" y="165"/>
                  <a:pt x="208" y="165"/>
                  <a:pt x="208" y="164"/>
                </a:cubicBezTo>
                <a:cubicBezTo>
                  <a:pt x="208" y="164"/>
                  <a:pt x="207" y="164"/>
                  <a:pt x="207" y="164"/>
                </a:cubicBezTo>
                <a:cubicBezTo>
                  <a:pt x="206" y="164"/>
                  <a:pt x="204" y="163"/>
                  <a:pt x="203" y="163"/>
                </a:cubicBezTo>
                <a:cubicBezTo>
                  <a:pt x="200" y="163"/>
                  <a:pt x="197" y="163"/>
                  <a:pt x="194" y="163"/>
                </a:cubicBezTo>
                <a:cubicBezTo>
                  <a:pt x="188" y="163"/>
                  <a:pt x="183" y="163"/>
                  <a:pt x="177" y="163"/>
                </a:cubicBezTo>
                <a:cubicBezTo>
                  <a:pt x="173" y="163"/>
                  <a:pt x="168" y="163"/>
                  <a:pt x="163" y="164"/>
                </a:cubicBezTo>
                <a:cubicBezTo>
                  <a:pt x="160" y="164"/>
                  <a:pt x="158" y="165"/>
                  <a:pt x="155" y="166"/>
                </a:cubicBezTo>
                <a:cubicBezTo>
                  <a:pt x="154" y="167"/>
                  <a:pt x="153" y="168"/>
                  <a:pt x="152" y="169"/>
                </a:cubicBezTo>
                <a:cubicBezTo>
                  <a:pt x="152" y="169"/>
                  <a:pt x="151" y="169"/>
                  <a:pt x="151" y="170"/>
                </a:cubicBezTo>
                <a:cubicBezTo>
                  <a:pt x="151" y="170"/>
                  <a:pt x="150" y="171"/>
                  <a:pt x="149" y="171"/>
                </a:cubicBezTo>
                <a:cubicBezTo>
                  <a:pt x="149" y="171"/>
                  <a:pt x="149" y="171"/>
                  <a:pt x="149" y="171"/>
                </a:cubicBezTo>
                <a:cubicBezTo>
                  <a:pt x="149" y="172"/>
                  <a:pt x="149" y="173"/>
                  <a:pt x="149" y="175"/>
                </a:cubicBezTo>
                <a:cubicBezTo>
                  <a:pt x="150" y="176"/>
                  <a:pt x="152" y="177"/>
                  <a:pt x="153" y="177"/>
                </a:cubicBezTo>
                <a:cubicBezTo>
                  <a:pt x="154" y="178"/>
                  <a:pt x="155" y="178"/>
                  <a:pt x="156" y="178"/>
                </a:cubicBezTo>
                <a:cubicBezTo>
                  <a:pt x="157" y="178"/>
                  <a:pt x="157" y="178"/>
                  <a:pt x="157" y="178"/>
                </a:cubicBezTo>
                <a:cubicBezTo>
                  <a:pt x="157" y="178"/>
                  <a:pt x="157" y="178"/>
                  <a:pt x="157" y="177"/>
                </a:cubicBezTo>
                <a:cubicBezTo>
                  <a:pt x="157" y="176"/>
                  <a:pt x="157" y="175"/>
                  <a:pt x="158" y="174"/>
                </a:cubicBezTo>
                <a:cubicBezTo>
                  <a:pt x="158" y="172"/>
                  <a:pt x="159" y="171"/>
                  <a:pt x="160" y="171"/>
                </a:cubicBezTo>
                <a:cubicBezTo>
                  <a:pt x="160" y="170"/>
                  <a:pt x="161" y="170"/>
                  <a:pt x="161" y="170"/>
                </a:cubicBezTo>
                <a:cubicBezTo>
                  <a:pt x="162" y="169"/>
                  <a:pt x="164" y="169"/>
                  <a:pt x="166" y="169"/>
                </a:cubicBezTo>
                <a:cubicBezTo>
                  <a:pt x="166" y="169"/>
                  <a:pt x="167" y="168"/>
                  <a:pt x="168" y="168"/>
                </a:cubicBezTo>
                <a:cubicBezTo>
                  <a:pt x="168" y="168"/>
                  <a:pt x="169" y="168"/>
                  <a:pt x="169" y="168"/>
                </a:cubicBezTo>
                <a:cubicBezTo>
                  <a:pt x="169" y="168"/>
                  <a:pt x="170" y="168"/>
                  <a:pt x="170" y="168"/>
                </a:cubicBezTo>
                <a:cubicBezTo>
                  <a:pt x="170" y="168"/>
                  <a:pt x="170" y="169"/>
                  <a:pt x="170" y="169"/>
                </a:cubicBezTo>
                <a:cubicBezTo>
                  <a:pt x="171" y="169"/>
                  <a:pt x="171" y="169"/>
                  <a:pt x="172" y="169"/>
                </a:cubicBezTo>
                <a:cubicBezTo>
                  <a:pt x="180" y="169"/>
                  <a:pt x="188" y="169"/>
                  <a:pt x="196" y="169"/>
                </a:cubicBezTo>
                <a:cubicBezTo>
                  <a:pt x="197" y="169"/>
                  <a:pt x="197" y="169"/>
                  <a:pt x="198" y="169"/>
                </a:cubicBezTo>
                <a:cubicBezTo>
                  <a:pt x="200" y="170"/>
                  <a:pt x="202" y="170"/>
                  <a:pt x="203" y="171"/>
                </a:cubicBezTo>
                <a:cubicBezTo>
                  <a:pt x="204" y="171"/>
                  <a:pt x="205" y="171"/>
                  <a:pt x="205" y="172"/>
                </a:cubicBezTo>
                <a:cubicBezTo>
                  <a:pt x="206" y="172"/>
                  <a:pt x="206" y="173"/>
                  <a:pt x="207" y="173"/>
                </a:cubicBezTo>
                <a:cubicBezTo>
                  <a:pt x="207" y="174"/>
                  <a:pt x="208" y="175"/>
                  <a:pt x="209" y="176"/>
                </a:cubicBezTo>
                <a:cubicBezTo>
                  <a:pt x="209" y="178"/>
                  <a:pt x="209" y="179"/>
                  <a:pt x="209" y="180"/>
                </a:cubicBezTo>
                <a:cubicBezTo>
                  <a:pt x="208" y="180"/>
                  <a:pt x="208" y="181"/>
                  <a:pt x="208" y="181"/>
                </a:cubicBezTo>
                <a:cubicBezTo>
                  <a:pt x="210" y="181"/>
                  <a:pt x="212" y="180"/>
                  <a:pt x="214" y="179"/>
                </a:cubicBezTo>
                <a:cubicBezTo>
                  <a:pt x="214" y="179"/>
                  <a:pt x="214" y="179"/>
                  <a:pt x="214" y="179"/>
                </a:cubicBezTo>
                <a:cubicBezTo>
                  <a:pt x="214" y="178"/>
                  <a:pt x="215" y="178"/>
                  <a:pt x="215" y="178"/>
                </a:cubicBezTo>
                <a:cubicBezTo>
                  <a:pt x="215" y="178"/>
                  <a:pt x="215" y="178"/>
                  <a:pt x="215" y="177"/>
                </a:cubicBezTo>
                <a:cubicBezTo>
                  <a:pt x="216" y="176"/>
                  <a:pt x="217" y="175"/>
                  <a:pt x="217" y="173"/>
                </a:cubicBezTo>
                <a:cubicBezTo>
                  <a:pt x="217" y="173"/>
                  <a:pt x="217" y="173"/>
                  <a:pt x="217" y="172"/>
                </a:cubicBezTo>
                <a:close/>
                <a:moveTo>
                  <a:pt x="203" y="182"/>
                </a:moveTo>
                <a:cubicBezTo>
                  <a:pt x="204" y="181"/>
                  <a:pt x="204" y="181"/>
                  <a:pt x="205" y="180"/>
                </a:cubicBezTo>
                <a:cubicBezTo>
                  <a:pt x="205" y="180"/>
                  <a:pt x="206" y="179"/>
                  <a:pt x="206" y="179"/>
                </a:cubicBezTo>
                <a:cubicBezTo>
                  <a:pt x="207" y="177"/>
                  <a:pt x="207" y="176"/>
                  <a:pt x="206" y="175"/>
                </a:cubicBezTo>
                <a:cubicBezTo>
                  <a:pt x="206" y="175"/>
                  <a:pt x="205" y="174"/>
                  <a:pt x="205" y="174"/>
                </a:cubicBezTo>
                <a:cubicBezTo>
                  <a:pt x="204" y="173"/>
                  <a:pt x="203" y="172"/>
                  <a:pt x="202" y="172"/>
                </a:cubicBezTo>
                <a:cubicBezTo>
                  <a:pt x="201" y="172"/>
                  <a:pt x="200" y="171"/>
                  <a:pt x="199" y="171"/>
                </a:cubicBezTo>
                <a:cubicBezTo>
                  <a:pt x="198" y="171"/>
                  <a:pt x="197" y="170"/>
                  <a:pt x="195" y="170"/>
                </a:cubicBezTo>
                <a:cubicBezTo>
                  <a:pt x="191" y="170"/>
                  <a:pt x="187" y="170"/>
                  <a:pt x="183" y="170"/>
                </a:cubicBezTo>
                <a:cubicBezTo>
                  <a:pt x="179" y="170"/>
                  <a:pt x="175" y="170"/>
                  <a:pt x="171" y="171"/>
                </a:cubicBezTo>
                <a:cubicBezTo>
                  <a:pt x="170" y="171"/>
                  <a:pt x="170" y="171"/>
                  <a:pt x="170" y="171"/>
                </a:cubicBezTo>
                <a:cubicBezTo>
                  <a:pt x="169" y="171"/>
                  <a:pt x="169" y="171"/>
                  <a:pt x="168" y="171"/>
                </a:cubicBezTo>
                <a:cubicBezTo>
                  <a:pt x="168" y="171"/>
                  <a:pt x="168" y="171"/>
                  <a:pt x="167" y="171"/>
                </a:cubicBezTo>
                <a:cubicBezTo>
                  <a:pt x="167" y="171"/>
                  <a:pt x="166" y="171"/>
                  <a:pt x="165" y="171"/>
                </a:cubicBezTo>
                <a:cubicBezTo>
                  <a:pt x="164" y="172"/>
                  <a:pt x="163" y="172"/>
                  <a:pt x="162" y="172"/>
                </a:cubicBezTo>
                <a:cubicBezTo>
                  <a:pt x="161" y="173"/>
                  <a:pt x="160" y="173"/>
                  <a:pt x="160" y="174"/>
                </a:cubicBezTo>
                <a:cubicBezTo>
                  <a:pt x="160" y="176"/>
                  <a:pt x="160" y="177"/>
                  <a:pt x="160" y="179"/>
                </a:cubicBezTo>
                <a:cubicBezTo>
                  <a:pt x="161" y="179"/>
                  <a:pt x="161" y="179"/>
                  <a:pt x="161" y="179"/>
                </a:cubicBezTo>
                <a:cubicBezTo>
                  <a:pt x="163" y="179"/>
                  <a:pt x="165" y="179"/>
                  <a:pt x="167" y="179"/>
                </a:cubicBezTo>
                <a:cubicBezTo>
                  <a:pt x="170" y="180"/>
                  <a:pt x="172" y="180"/>
                  <a:pt x="175" y="181"/>
                </a:cubicBezTo>
                <a:cubicBezTo>
                  <a:pt x="178" y="181"/>
                  <a:pt x="180" y="181"/>
                  <a:pt x="182" y="181"/>
                </a:cubicBezTo>
                <a:cubicBezTo>
                  <a:pt x="183" y="181"/>
                  <a:pt x="184" y="181"/>
                  <a:pt x="185" y="181"/>
                </a:cubicBezTo>
                <a:cubicBezTo>
                  <a:pt x="186" y="181"/>
                  <a:pt x="186" y="181"/>
                  <a:pt x="187" y="182"/>
                </a:cubicBezTo>
                <a:cubicBezTo>
                  <a:pt x="187" y="182"/>
                  <a:pt x="187" y="183"/>
                  <a:pt x="187" y="183"/>
                </a:cubicBezTo>
                <a:cubicBezTo>
                  <a:pt x="190" y="183"/>
                  <a:pt x="200" y="183"/>
                  <a:pt x="203" y="182"/>
                </a:cubicBezTo>
                <a:close/>
                <a:moveTo>
                  <a:pt x="62" y="203"/>
                </a:moveTo>
                <a:cubicBezTo>
                  <a:pt x="61" y="203"/>
                  <a:pt x="61" y="203"/>
                  <a:pt x="61" y="203"/>
                </a:cubicBezTo>
                <a:cubicBezTo>
                  <a:pt x="60" y="206"/>
                  <a:pt x="59" y="209"/>
                  <a:pt x="58" y="211"/>
                </a:cubicBezTo>
                <a:cubicBezTo>
                  <a:pt x="57" y="214"/>
                  <a:pt x="57" y="216"/>
                  <a:pt x="56" y="218"/>
                </a:cubicBezTo>
                <a:cubicBezTo>
                  <a:pt x="56" y="219"/>
                  <a:pt x="55" y="219"/>
                  <a:pt x="56" y="220"/>
                </a:cubicBezTo>
                <a:cubicBezTo>
                  <a:pt x="56" y="221"/>
                  <a:pt x="56" y="221"/>
                  <a:pt x="56" y="222"/>
                </a:cubicBezTo>
                <a:cubicBezTo>
                  <a:pt x="55" y="222"/>
                  <a:pt x="55" y="222"/>
                  <a:pt x="55" y="222"/>
                </a:cubicBezTo>
                <a:cubicBezTo>
                  <a:pt x="55" y="223"/>
                  <a:pt x="54" y="223"/>
                  <a:pt x="54" y="223"/>
                </a:cubicBezTo>
                <a:cubicBezTo>
                  <a:pt x="53" y="223"/>
                  <a:pt x="52" y="222"/>
                  <a:pt x="52" y="222"/>
                </a:cubicBezTo>
                <a:cubicBezTo>
                  <a:pt x="52" y="221"/>
                  <a:pt x="52" y="221"/>
                  <a:pt x="53" y="220"/>
                </a:cubicBezTo>
                <a:cubicBezTo>
                  <a:pt x="53" y="220"/>
                  <a:pt x="53" y="219"/>
                  <a:pt x="53" y="219"/>
                </a:cubicBezTo>
                <a:cubicBezTo>
                  <a:pt x="54" y="219"/>
                  <a:pt x="54" y="218"/>
                  <a:pt x="54" y="218"/>
                </a:cubicBezTo>
                <a:cubicBezTo>
                  <a:pt x="56" y="213"/>
                  <a:pt x="57" y="209"/>
                  <a:pt x="59" y="205"/>
                </a:cubicBezTo>
                <a:cubicBezTo>
                  <a:pt x="59" y="204"/>
                  <a:pt x="59" y="204"/>
                  <a:pt x="60" y="203"/>
                </a:cubicBezTo>
                <a:cubicBezTo>
                  <a:pt x="58" y="203"/>
                  <a:pt x="57" y="203"/>
                  <a:pt x="56" y="203"/>
                </a:cubicBezTo>
                <a:cubicBezTo>
                  <a:pt x="56" y="204"/>
                  <a:pt x="56" y="205"/>
                  <a:pt x="56" y="205"/>
                </a:cubicBezTo>
                <a:cubicBezTo>
                  <a:pt x="55" y="206"/>
                  <a:pt x="54" y="205"/>
                  <a:pt x="54" y="205"/>
                </a:cubicBezTo>
                <a:cubicBezTo>
                  <a:pt x="53" y="208"/>
                  <a:pt x="52" y="210"/>
                  <a:pt x="51" y="212"/>
                </a:cubicBezTo>
                <a:cubicBezTo>
                  <a:pt x="51" y="214"/>
                  <a:pt x="50" y="215"/>
                  <a:pt x="50" y="217"/>
                </a:cubicBezTo>
                <a:cubicBezTo>
                  <a:pt x="50" y="218"/>
                  <a:pt x="50" y="219"/>
                  <a:pt x="49" y="221"/>
                </a:cubicBezTo>
                <a:cubicBezTo>
                  <a:pt x="49" y="221"/>
                  <a:pt x="49" y="222"/>
                  <a:pt x="50" y="222"/>
                </a:cubicBezTo>
                <a:cubicBezTo>
                  <a:pt x="51" y="225"/>
                  <a:pt x="53" y="227"/>
                  <a:pt x="55" y="230"/>
                </a:cubicBezTo>
                <a:cubicBezTo>
                  <a:pt x="55" y="230"/>
                  <a:pt x="55" y="231"/>
                  <a:pt x="56" y="231"/>
                </a:cubicBezTo>
                <a:cubicBezTo>
                  <a:pt x="56" y="231"/>
                  <a:pt x="56" y="231"/>
                  <a:pt x="56" y="231"/>
                </a:cubicBezTo>
                <a:cubicBezTo>
                  <a:pt x="57" y="230"/>
                  <a:pt x="58" y="231"/>
                  <a:pt x="58" y="232"/>
                </a:cubicBezTo>
                <a:cubicBezTo>
                  <a:pt x="59" y="234"/>
                  <a:pt x="59" y="236"/>
                  <a:pt x="60" y="238"/>
                </a:cubicBezTo>
                <a:cubicBezTo>
                  <a:pt x="61" y="238"/>
                  <a:pt x="61" y="238"/>
                  <a:pt x="61" y="239"/>
                </a:cubicBezTo>
                <a:cubicBezTo>
                  <a:pt x="61" y="238"/>
                  <a:pt x="61" y="238"/>
                  <a:pt x="61" y="237"/>
                </a:cubicBezTo>
                <a:cubicBezTo>
                  <a:pt x="61" y="236"/>
                  <a:pt x="61" y="236"/>
                  <a:pt x="62" y="236"/>
                </a:cubicBezTo>
                <a:cubicBezTo>
                  <a:pt x="62" y="236"/>
                  <a:pt x="62" y="236"/>
                  <a:pt x="63" y="235"/>
                </a:cubicBezTo>
                <a:cubicBezTo>
                  <a:pt x="63" y="233"/>
                  <a:pt x="64" y="231"/>
                  <a:pt x="65" y="228"/>
                </a:cubicBezTo>
                <a:cubicBezTo>
                  <a:pt x="66" y="224"/>
                  <a:pt x="68" y="220"/>
                  <a:pt x="69" y="216"/>
                </a:cubicBezTo>
                <a:cubicBezTo>
                  <a:pt x="71" y="212"/>
                  <a:pt x="72" y="209"/>
                  <a:pt x="74" y="205"/>
                </a:cubicBezTo>
                <a:cubicBezTo>
                  <a:pt x="74" y="204"/>
                  <a:pt x="74" y="204"/>
                  <a:pt x="75" y="203"/>
                </a:cubicBezTo>
                <a:cubicBezTo>
                  <a:pt x="74" y="203"/>
                  <a:pt x="73" y="203"/>
                  <a:pt x="73" y="202"/>
                </a:cubicBezTo>
                <a:cubicBezTo>
                  <a:pt x="73" y="202"/>
                  <a:pt x="73" y="202"/>
                  <a:pt x="73" y="202"/>
                </a:cubicBezTo>
                <a:cubicBezTo>
                  <a:pt x="71" y="202"/>
                  <a:pt x="70" y="202"/>
                  <a:pt x="69" y="202"/>
                </a:cubicBezTo>
                <a:cubicBezTo>
                  <a:pt x="68" y="202"/>
                  <a:pt x="68" y="203"/>
                  <a:pt x="68" y="204"/>
                </a:cubicBezTo>
                <a:cubicBezTo>
                  <a:pt x="67" y="207"/>
                  <a:pt x="66" y="209"/>
                  <a:pt x="65" y="212"/>
                </a:cubicBezTo>
                <a:cubicBezTo>
                  <a:pt x="63" y="216"/>
                  <a:pt x="62" y="221"/>
                  <a:pt x="61" y="225"/>
                </a:cubicBezTo>
                <a:cubicBezTo>
                  <a:pt x="61" y="227"/>
                  <a:pt x="61" y="228"/>
                  <a:pt x="61" y="229"/>
                </a:cubicBezTo>
                <a:cubicBezTo>
                  <a:pt x="60" y="230"/>
                  <a:pt x="60" y="231"/>
                  <a:pt x="59" y="231"/>
                </a:cubicBezTo>
                <a:cubicBezTo>
                  <a:pt x="58" y="231"/>
                  <a:pt x="58" y="231"/>
                  <a:pt x="58" y="230"/>
                </a:cubicBezTo>
                <a:cubicBezTo>
                  <a:pt x="58" y="230"/>
                  <a:pt x="58" y="229"/>
                  <a:pt x="57" y="229"/>
                </a:cubicBezTo>
                <a:cubicBezTo>
                  <a:pt x="57" y="229"/>
                  <a:pt x="57" y="228"/>
                  <a:pt x="58" y="228"/>
                </a:cubicBezTo>
                <a:cubicBezTo>
                  <a:pt x="58" y="228"/>
                  <a:pt x="58" y="228"/>
                  <a:pt x="58" y="227"/>
                </a:cubicBezTo>
                <a:cubicBezTo>
                  <a:pt x="59" y="225"/>
                  <a:pt x="60" y="223"/>
                  <a:pt x="60" y="221"/>
                </a:cubicBezTo>
                <a:cubicBezTo>
                  <a:pt x="61" y="218"/>
                  <a:pt x="62" y="215"/>
                  <a:pt x="63" y="212"/>
                </a:cubicBezTo>
                <a:cubicBezTo>
                  <a:pt x="64" y="210"/>
                  <a:pt x="66" y="207"/>
                  <a:pt x="66" y="204"/>
                </a:cubicBezTo>
                <a:cubicBezTo>
                  <a:pt x="66" y="204"/>
                  <a:pt x="67" y="203"/>
                  <a:pt x="67" y="203"/>
                </a:cubicBezTo>
                <a:cubicBezTo>
                  <a:pt x="65" y="204"/>
                  <a:pt x="65" y="204"/>
                  <a:pt x="63" y="202"/>
                </a:cubicBezTo>
                <a:cubicBezTo>
                  <a:pt x="63" y="202"/>
                  <a:pt x="62" y="202"/>
                  <a:pt x="62" y="203"/>
                </a:cubicBezTo>
                <a:close/>
                <a:moveTo>
                  <a:pt x="110" y="273"/>
                </a:moveTo>
                <a:cubicBezTo>
                  <a:pt x="110" y="271"/>
                  <a:pt x="110" y="269"/>
                  <a:pt x="110" y="267"/>
                </a:cubicBezTo>
                <a:cubicBezTo>
                  <a:pt x="110" y="264"/>
                  <a:pt x="109" y="261"/>
                  <a:pt x="109" y="258"/>
                </a:cubicBezTo>
                <a:cubicBezTo>
                  <a:pt x="109" y="257"/>
                  <a:pt x="109" y="255"/>
                  <a:pt x="108" y="254"/>
                </a:cubicBezTo>
                <a:cubicBezTo>
                  <a:pt x="108" y="253"/>
                  <a:pt x="108" y="253"/>
                  <a:pt x="108" y="253"/>
                </a:cubicBezTo>
                <a:cubicBezTo>
                  <a:pt x="107" y="253"/>
                  <a:pt x="107" y="253"/>
                  <a:pt x="107" y="253"/>
                </a:cubicBezTo>
                <a:cubicBezTo>
                  <a:pt x="107" y="252"/>
                  <a:pt x="107" y="252"/>
                  <a:pt x="107" y="251"/>
                </a:cubicBezTo>
                <a:cubicBezTo>
                  <a:pt x="107" y="251"/>
                  <a:pt x="108" y="250"/>
                  <a:pt x="108" y="251"/>
                </a:cubicBezTo>
                <a:cubicBezTo>
                  <a:pt x="109" y="251"/>
                  <a:pt x="109" y="251"/>
                  <a:pt x="109" y="251"/>
                </a:cubicBezTo>
                <a:cubicBezTo>
                  <a:pt x="110" y="252"/>
                  <a:pt x="110" y="253"/>
                  <a:pt x="110" y="254"/>
                </a:cubicBezTo>
                <a:cubicBezTo>
                  <a:pt x="110" y="256"/>
                  <a:pt x="111" y="259"/>
                  <a:pt x="111" y="262"/>
                </a:cubicBezTo>
                <a:cubicBezTo>
                  <a:pt x="111" y="265"/>
                  <a:pt x="111" y="267"/>
                  <a:pt x="112" y="270"/>
                </a:cubicBezTo>
                <a:cubicBezTo>
                  <a:pt x="112" y="271"/>
                  <a:pt x="112" y="272"/>
                  <a:pt x="113" y="273"/>
                </a:cubicBezTo>
                <a:cubicBezTo>
                  <a:pt x="115" y="273"/>
                  <a:pt x="118" y="273"/>
                  <a:pt x="120" y="272"/>
                </a:cubicBezTo>
                <a:cubicBezTo>
                  <a:pt x="120" y="271"/>
                  <a:pt x="120" y="270"/>
                  <a:pt x="120" y="269"/>
                </a:cubicBezTo>
                <a:cubicBezTo>
                  <a:pt x="120" y="267"/>
                  <a:pt x="120" y="265"/>
                  <a:pt x="120" y="263"/>
                </a:cubicBezTo>
                <a:cubicBezTo>
                  <a:pt x="119" y="261"/>
                  <a:pt x="119" y="258"/>
                  <a:pt x="119" y="256"/>
                </a:cubicBezTo>
                <a:cubicBezTo>
                  <a:pt x="119" y="254"/>
                  <a:pt x="119" y="253"/>
                  <a:pt x="118" y="252"/>
                </a:cubicBezTo>
                <a:cubicBezTo>
                  <a:pt x="118" y="252"/>
                  <a:pt x="118" y="251"/>
                  <a:pt x="118" y="251"/>
                </a:cubicBezTo>
                <a:cubicBezTo>
                  <a:pt x="118" y="251"/>
                  <a:pt x="118" y="251"/>
                  <a:pt x="117" y="251"/>
                </a:cubicBezTo>
                <a:cubicBezTo>
                  <a:pt x="117" y="250"/>
                  <a:pt x="117" y="250"/>
                  <a:pt x="117" y="250"/>
                </a:cubicBezTo>
                <a:cubicBezTo>
                  <a:pt x="111" y="250"/>
                  <a:pt x="106" y="250"/>
                  <a:pt x="100" y="251"/>
                </a:cubicBezTo>
                <a:cubicBezTo>
                  <a:pt x="100" y="251"/>
                  <a:pt x="101" y="252"/>
                  <a:pt x="101" y="253"/>
                </a:cubicBezTo>
                <a:cubicBezTo>
                  <a:pt x="101" y="254"/>
                  <a:pt x="101" y="255"/>
                  <a:pt x="101" y="256"/>
                </a:cubicBezTo>
                <a:cubicBezTo>
                  <a:pt x="102" y="260"/>
                  <a:pt x="102" y="263"/>
                  <a:pt x="102" y="267"/>
                </a:cubicBezTo>
                <a:cubicBezTo>
                  <a:pt x="103" y="269"/>
                  <a:pt x="103" y="271"/>
                  <a:pt x="104" y="273"/>
                </a:cubicBezTo>
                <a:cubicBezTo>
                  <a:pt x="106" y="273"/>
                  <a:pt x="108" y="273"/>
                  <a:pt x="110" y="273"/>
                </a:cubicBezTo>
                <a:close/>
                <a:moveTo>
                  <a:pt x="69" y="246"/>
                </a:moveTo>
                <a:cubicBezTo>
                  <a:pt x="69" y="246"/>
                  <a:pt x="69" y="245"/>
                  <a:pt x="69" y="245"/>
                </a:cubicBezTo>
                <a:cubicBezTo>
                  <a:pt x="68" y="242"/>
                  <a:pt x="68" y="239"/>
                  <a:pt x="67" y="237"/>
                </a:cubicBezTo>
                <a:cubicBezTo>
                  <a:pt x="67" y="236"/>
                  <a:pt x="67" y="236"/>
                  <a:pt x="67" y="235"/>
                </a:cubicBezTo>
                <a:cubicBezTo>
                  <a:pt x="67" y="235"/>
                  <a:pt x="67" y="235"/>
                  <a:pt x="68" y="234"/>
                </a:cubicBezTo>
                <a:cubicBezTo>
                  <a:pt x="68" y="234"/>
                  <a:pt x="69" y="234"/>
                  <a:pt x="69" y="235"/>
                </a:cubicBezTo>
                <a:cubicBezTo>
                  <a:pt x="69" y="235"/>
                  <a:pt x="69" y="235"/>
                  <a:pt x="69" y="235"/>
                </a:cubicBezTo>
                <a:cubicBezTo>
                  <a:pt x="70" y="236"/>
                  <a:pt x="70" y="236"/>
                  <a:pt x="70" y="237"/>
                </a:cubicBezTo>
                <a:cubicBezTo>
                  <a:pt x="71" y="237"/>
                  <a:pt x="71" y="236"/>
                  <a:pt x="71" y="236"/>
                </a:cubicBezTo>
                <a:cubicBezTo>
                  <a:pt x="71" y="234"/>
                  <a:pt x="72" y="232"/>
                  <a:pt x="73" y="230"/>
                </a:cubicBezTo>
                <a:cubicBezTo>
                  <a:pt x="74" y="228"/>
                  <a:pt x="75" y="226"/>
                  <a:pt x="76" y="224"/>
                </a:cubicBezTo>
                <a:cubicBezTo>
                  <a:pt x="78" y="218"/>
                  <a:pt x="80" y="213"/>
                  <a:pt x="82" y="207"/>
                </a:cubicBezTo>
                <a:cubicBezTo>
                  <a:pt x="83" y="205"/>
                  <a:pt x="83" y="204"/>
                  <a:pt x="84" y="202"/>
                </a:cubicBezTo>
                <a:cubicBezTo>
                  <a:pt x="84" y="202"/>
                  <a:pt x="84" y="201"/>
                  <a:pt x="84" y="201"/>
                </a:cubicBezTo>
                <a:cubicBezTo>
                  <a:pt x="83" y="200"/>
                  <a:pt x="83" y="200"/>
                  <a:pt x="82" y="199"/>
                </a:cubicBezTo>
                <a:cubicBezTo>
                  <a:pt x="82" y="199"/>
                  <a:pt x="82" y="198"/>
                  <a:pt x="82" y="198"/>
                </a:cubicBezTo>
                <a:cubicBezTo>
                  <a:pt x="79" y="197"/>
                  <a:pt x="71" y="198"/>
                  <a:pt x="68" y="199"/>
                </a:cubicBezTo>
                <a:cubicBezTo>
                  <a:pt x="68" y="199"/>
                  <a:pt x="68" y="200"/>
                  <a:pt x="69" y="200"/>
                </a:cubicBezTo>
                <a:cubicBezTo>
                  <a:pt x="69" y="200"/>
                  <a:pt x="69" y="200"/>
                  <a:pt x="69" y="200"/>
                </a:cubicBezTo>
                <a:cubicBezTo>
                  <a:pt x="71" y="200"/>
                  <a:pt x="73" y="200"/>
                  <a:pt x="75" y="199"/>
                </a:cubicBezTo>
                <a:cubicBezTo>
                  <a:pt x="76" y="199"/>
                  <a:pt x="77" y="199"/>
                  <a:pt x="77" y="200"/>
                </a:cubicBezTo>
                <a:cubicBezTo>
                  <a:pt x="77" y="200"/>
                  <a:pt x="77" y="201"/>
                  <a:pt x="77" y="202"/>
                </a:cubicBezTo>
                <a:cubicBezTo>
                  <a:pt x="76" y="203"/>
                  <a:pt x="76" y="205"/>
                  <a:pt x="75" y="207"/>
                </a:cubicBezTo>
                <a:cubicBezTo>
                  <a:pt x="71" y="216"/>
                  <a:pt x="67" y="226"/>
                  <a:pt x="65" y="236"/>
                </a:cubicBezTo>
                <a:cubicBezTo>
                  <a:pt x="65" y="236"/>
                  <a:pt x="65" y="236"/>
                  <a:pt x="65" y="237"/>
                </a:cubicBezTo>
                <a:cubicBezTo>
                  <a:pt x="65" y="237"/>
                  <a:pt x="65" y="238"/>
                  <a:pt x="64" y="239"/>
                </a:cubicBezTo>
                <a:cubicBezTo>
                  <a:pt x="65" y="240"/>
                  <a:pt x="69" y="246"/>
                  <a:pt x="69" y="246"/>
                </a:cubicBezTo>
                <a:close/>
                <a:moveTo>
                  <a:pt x="138" y="220"/>
                </a:moveTo>
                <a:cubicBezTo>
                  <a:pt x="138" y="220"/>
                  <a:pt x="138" y="220"/>
                  <a:pt x="139" y="220"/>
                </a:cubicBezTo>
                <a:cubicBezTo>
                  <a:pt x="140" y="220"/>
                  <a:pt x="142" y="221"/>
                  <a:pt x="144" y="223"/>
                </a:cubicBezTo>
                <a:cubicBezTo>
                  <a:pt x="145" y="224"/>
                  <a:pt x="145" y="225"/>
                  <a:pt x="145" y="227"/>
                </a:cubicBezTo>
                <a:cubicBezTo>
                  <a:pt x="145" y="228"/>
                  <a:pt x="144" y="229"/>
                  <a:pt x="142" y="230"/>
                </a:cubicBezTo>
                <a:cubicBezTo>
                  <a:pt x="142" y="230"/>
                  <a:pt x="141" y="230"/>
                  <a:pt x="141" y="230"/>
                </a:cubicBezTo>
                <a:cubicBezTo>
                  <a:pt x="141" y="231"/>
                  <a:pt x="140" y="231"/>
                  <a:pt x="140" y="231"/>
                </a:cubicBezTo>
                <a:cubicBezTo>
                  <a:pt x="139" y="232"/>
                  <a:pt x="139" y="232"/>
                  <a:pt x="138" y="233"/>
                </a:cubicBezTo>
                <a:cubicBezTo>
                  <a:pt x="136" y="233"/>
                  <a:pt x="134" y="234"/>
                  <a:pt x="132" y="234"/>
                </a:cubicBezTo>
                <a:cubicBezTo>
                  <a:pt x="132" y="234"/>
                  <a:pt x="131" y="234"/>
                  <a:pt x="130" y="234"/>
                </a:cubicBezTo>
                <a:cubicBezTo>
                  <a:pt x="131" y="235"/>
                  <a:pt x="131" y="236"/>
                  <a:pt x="130" y="236"/>
                </a:cubicBezTo>
                <a:cubicBezTo>
                  <a:pt x="131" y="237"/>
                  <a:pt x="131" y="238"/>
                  <a:pt x="131" y="239"/>
                </a:cubicBezTo>
                <a:cubicBezTo>
                  <a:pt x="131" y="239"/>
                  <a:pt x="132" y="239"/>
                  <a:pt x="132" y="239"/>
                </a:cubicBezTo>
                <a:cubicBezTo>
                  <a:pt x="133" y="240"/>
                  <a:pt x="133" y="239"/>
                  <a:pt x="133" y="239"/>
                </a:cubicBezTo>
                <a:cubicBezTo>
                  <a:pt x="134" y="238"/>
                  <a:pt x="136" y="237"/>
                  <a:pt x="137" y="236"/>
                </a:cubicBezTo>
                <a:cubicBezTo>
                  <a:pt x="138" y="236"/>
                  <a:pt x="139" y="236"/>
                  <a:pt x="139" y="238"/>
                </a:cubicBezTo>
                <a:cubicBezTo>
                  <a:pt x="139" y="238"/>
                  <a:pt x="139" y="238"/>
                  <a:pt x="139" y="239"/>
                </a:cubicBezTo>
                <a:cubicBezTo>
                  <a:pt x="138" y="240"/>
                  <a:pt x="138" y="241"/>
                  <a:pt x="138" y="242"/>
                </a:cubicBezTo>
                <a:cubicBezTo>
                  <a:pt x="138" y="242"/>
                  <a:pt x="138" y="242"/>
                  <a:pt x="137" y="243"/>
                </a:cubicBezTo>
                <a:cubicBezTo>
                  <a:pt x="138" y="242"/>
                  <a:pt x="139" y="241"/>
                  <a:pt x="139" y="241"/>
                </a:cubicBezTo>
                <a:cubicBezTo>
                  <a:pt x="141" y="239"/>
                  <a:pt x="142" y="238"/>
                  <a:pt x="144" y="236"/>
                </a:cubicBezTo>
                <a:cubicBezTo>
                  <a:pt x="145" y="235"/>
                  <a:pt x="146" y="234"/>
                  <a:pt x="147" y="234"/>
                </a:cubicBezTo>
                <a:cubicBezTo>
                  <a:pt x="147" y="234"/>
                  <a:pt x="147" y="234"/>
                  <a:pt x="147" y="233"/>
                </a:cubicBezTo>
                <a:cubicBezTo>
                  <a:pt x="149" y="229"/>
                  <a:pt x="151" y="225"/>
                  <a:pt x="153" y="221"/>
                </a:cubicBezTo>
                <a:cubicBezTo>
                  <a:pt x="154" y="219"/>
                  <a:pt x="155" y="216"/>
                  <a:pt x="156" y="214"/>
                </a:cubicBezTo>
                <a:cubicBezTo>
                  <a:pt x="156" y="213"/>
                  <a:pt x="156" y="213"/>
                  <a:pt x="156" y="213"/>
                </a:cubicBezTo>
                <a:cubicBezTo>
                  <a:pt x="156" y="213"/>
                  <a:pt x="155" y="213"/>
                  <a:pt x="155" y="213"/>
                </a:cubicBezTo>
                <a:cubicBezTo>
                  <a:pt x="154" y="213"/>
                  <a:pt x="154" y="212"/>
                  <a:pt x="154" y="212"/>
                </a:cubicBezTo>
                <a:cubicBezTo>
                  <a:pt x="154" y="212"/>
                  <a:pt x="153" y="212"/>
                  <a:pt x="153" y="212"/>
                </a:cubicBezTo>
                <a:cubicBezTo>
                  <a:pt x="151" y="215"/>
                  <a:pt x="149" y="217"/>
                  <a:pt x="148" y="220"/>
                </a:cubicBezTo>
                <a:cubicBezTo>
                  <a:pt x="147" y="220"/>
                  <a:pt x="147" y="221"/>
                  <a:pt x="147" y="221"/>
                </a:cubicBezTo>
                <a:cubicBezTo>
                  <a:pt x="146" y="222"/>
                  <a:pt x="146" y="222"/>
                  <a:pt x="146" y="222"/>
                </a:cubicBezTo>
                <a:cubicBezTo>
                  <a:pt x="145" y="222"/>
                  <a:pt x="144" y="222"/>
                  <a:pt x="144" y="221"/>
                </a:cubicBezTo>
                <a:cubicBezTo>
                  <a:pt x="144" y="221"/>
                  <a:pt x="144" y="220"/>
                  <a:pt x="145" y="220"/>
                </a:cubicBezTo>
                <a:cubicBezTo>
                  <a:pt x="146" y="217"/>
                  <a:pt x="147" y="215"/>
                  <a:pt x="147" y="212"/>
                </a:cubicBezTo>
                <a:cubicBezTo>
                  <a:pt x="148" y="210"/>
                  <a:pt x="149" y="208"/>
                  <a:pt x="149" y="207"/>
                </a:cubicBezTo>
                <a:cubicBezTo>
                  <a:pt x="149" y="206"/>
                  <a:pt x="149" y="205"/>
                  <a:pt x="149" y="205"/>
                </a:cubicBezTo>
                <a:cubicBezTo>
                  <a:pt x="149" y="205"/>
                  <a:pt x="150" y="204"/>
                  <a:pt x="150" y="204"/>
                </a:cubicBezTo>
                <a:cubicBezTo>
                  <a:pt x="150" y="203"/>
                  <a:pt x="151" y="202"/>
                  <a:pt x="151" y="202"/>
                </a:cubicBezTo>
                <a:cubicBezTo>
                  <a:pt x="151" y="201"/>
                  <a:pt x="151" y="201"/>
                  <a:pt x="151" y="201"/>
                </a:cubicBezTo>
                <a:cubicBezTo>
                  <a:pt x="151" y="201"/>
                  <a:pt x="151" y="201"/>
                  <a:pt x="151" y="201"/>
                </a:cubicBezTo>
                <a:cubicBezTo>
                  <a:pt x="149" y="203"/>
                  <a:pt x="147" y="205"/>
                  <a:pt x="145" y="207"/>
                </a:cubicBezTo>
                <a:cubicBezTo>
                  <a:pt x="144" y="209"/>
                  <a:pt x="142" y="211"/>
                  <a:pt x="141" y="214"/>
                </a:cubicBezTo>
                <a:cubicBezTo>
                  <a:pt x="140" y="216"/>
                  <a:pt x="139" y="217"/>
                  <a:pt x="138" y="219"/>
                </a:cubicBezTo>
                <a:cubicBezTo>
                  <a:pt x="138" y="219"/>
                  <a:pt x="138" y="219"/>
                  <a:pt x="138" y="220"/>
                </a:cubicBezTo>
                <a:close/>
                <a:moveTo>
                  <a:pt x="90" y="251"/>
                </a:moveTo>
                <a:cubicBezTo>
                  <a:pt x="90" y="252"/>
                  <a:pt x="90" y="252"/>
                  <a:pt x="90" y="252"/>
                </a:cubicBezTo>
                <a:cubicBezTo>
                  <a:pt x="91" y="255"/>
                  <a:pt x="91" y="258"/>
                  <a:pt x="91" y="260"/>
                </a:cubicBezTo>
                <a:cubicBezTo>
                  <a:pt x="92" y="263"/>
                  <a:pt x="92" y="265"/>
                  <a:pt x="93" y="268"/>
                </a:cubicBezTo>
                <a:cubicBezTo>
                  <a:pt x="93" y="270"/>
                  <a:pt x="93" y="272"/>
                  <a:pt x="95" y="274"/>
                </a:cubicBezTo>
                <a:cubicBezTo>
                  <a:pt x="97" y="274"/>
                  <a:pt x="99" y="274"/>
                  <a:pt x="101" y="274"/>
                </a:cubicBezTo>
                <a:cubicBezTo>
                  <a:pt x="101" y="268"/>
                  <a:pt x="100" y="255"/>
                  <a:pt x="100" y="253"/>
                </a:cubicBezTo>
                <a:cubicBezTo>
                  <a:pt x="99" y="253"/>
                  <a:pt x="98" y="253"/>
                  <a:pt x="98" y="253"/>
                </a:cubicBezTo>
                <a:cubicBezTo>
                  <a:pt x="98" y="252"/>
                  <a:pt x="98" y="252"/>
                  <a:pt x="98" y="252"/>
                </a:cubicBezTo>
                <a:cubicBezTo>
                  <a:pt x="98" y="251"/>
                  <a:pt x="98" y="251"/>
                  <a:pt x="98" y="251"/>
                </a:cubicBezTo>
                <a:cubicBezTo>
                  <a:pt x="96" y="251"/>
                  <a:pt x="93" y="251"/>
                  <a:pt x="90" y="251"/>
                </a:cubicBezTo>
                <a:close/>
                <a:moveTo>
                  <a:pt x="189" y="98"/>
                </a:moveTo>
                <a:cubicBezTo>
                  <a:pt x="189" y="98"/>
                  <a:pt x="189" y="98"/>
                  <a:pt x="189" y="98"/>
                </a:cubicBezTo>
                <a:cubicBezTo>
                  <a:pt x="189" y="99"/>
                  <a:pt x="189" y="99"/>
                  <a:pt x="189" y="99"/>
                </a:cubicBezTo>
                <a:cubicBezTo>
                  <a:pt x="189" y="101"/>
                  <a:pt x="189" y="102"/>
                  <a:pt x="190" y="104"/>
                </a:cubicBezTo>
                <a:cubicBezTo>
                  <a:pt x="191" y="110"/>
                  <a:pt x="192" y="115"/>
                  <a:pt x="194" y="120"/>
                </a:cubicBezTo>
                <a:cubicBezTo>
                  <a:pt x="196" y="125"/>
                  <a:pt x="197" y="130"/>
                  <a:pt x="199" y="135"/>
                </a:cubicBezTo>
                <a:cubicBezTo>
                  <a:pt x="200" y="138"/>
                  <a:pt x="201" y="142"/>
                  <a:pt x="202" y="145"/>
                </a:cubicBezTo>
                <a:cubicBezTo>
                  <a:pt x="203" y="148"/>
                  <a:pt x="204" y="151"/>
                  <a:pt x="205" y="154"/>
                </a:cubicBezTo>
                <a:cubicBezTo>
                  <a:pt x="206" y="156"/>
                  <a:pt x="207" y="159"/>
                  <a:pt x="208" y="161"/>
                </a:cubicBezTo>
                <a:cubicBezTo>
                  <a:pt x="208" y="161"/>
                  <a:pt x="208" y="162"/>
                  <a:pt x="208" y="162"/>
                </a:cubicBezTo>
                <a:cubicBezTo>
                  <a:pt x="208" y="162"/>
                  <a:pt x="209" y="163"/>
                  <a:pt x="209" y="163"/>
                </a:cubicBezTo>
                <a:cubicBezTo>
                  <a:pt x="210" y="163"/>
                  <a:pt x="211" y="164"/>
                  <a:pt x="213" y="164"/>
                </a:cubicBezTo>
                <a:cubicBezTo>
                  <a:pt x="213" y="164"/>
                  <a:pt x="213" y="164"/>
                  <a:pt x="213" y="164"/>
                </a:cubicBezTo>
                <a:cubicBezTo>
                  <a:pt x="213" y="164"/>
                  <a:pt x="213" y="163"/>
                  <a:pt x="212" y="162"/>
                </a:cubicBezTo>
                <a:cubicBezTo>
                  <a:pt x="211" y="159"/>
                  <a:pt x="210" y="156"/>
                  <a:pt x="209" y="153"/>
                </a:cubicBezTo>
                <a:cubicBezTo>
                  <a:pt x="207" y="149"/>
                  <a:pt x="206" y="146"/>
                  <a:pt x="204" y="142"/>
                </a:cubicBezTo>
                <a:cubicBezTo>
                  <a:pt x="203" y="138"/>
                  <a:pt x="201" y="133"/>
                  <a:pt x="199" y="129"/>
                </a:cubicBezTo>
                <a:cubicBezTo>
                  <a:pt x="198" y="128"/>
                  <a:pt x="198" y="127"/>
                  <a:pt x="197" y="125"/>
                </a:cubicBezTo>
                <a:cubicBezTo>
                  <a:pt x="195" y="120"/>
                  <a:pt x="194" y="115"/>
                  <a:pt x="193" y="110"/>
                </a:cubicBezTo>
                <a:cubicBezTo>
                  <a:pt x="192" y="106"/>
                  <a:pt x="191" y="103"/>
                  <a:pt x="189" y="100"/>
                </a:cubicBezTo>
                <a:cubicBezTo>
                  <a:pt x="189" y="99"/>
                  <a:pt x="189" y="99"/>
                  <a:pt x="189" y="98"/>
                </a:cubicBezTo>
                <a:close/>
                <a:moveTo>
                  <a:pt x="120" y="250"/>
                </a:moveTo>
                <a:cubicBezTo>
                  <a:pt x="120" y="251"/>
                  <a:pt x="120" y="251"/>
                  <a:pt x="120" y="252"/>
                </a:cubicBezTo>
                <a:cubicBezTo>
                  <a:pt x="120" y="254"/>
                  <a:pt x="120" y="256"/>
                  <a:pt x="120" y="259"/>
                </a:cubicBezTo>
                <a:cubicBezTo>
                  <a:pt x="121" y="261"/>
                  <a:pt x="121" y="264"/>
                  <a:pt x="121" y="266"/>
                </a:cubicBezTo>
                <a:cubicBezTo>
                  <a:pt x="122" y="267"/>
                  <a:pt x="122" y="268"/>
                  <a:pt x="122" y="270"/>
                </a:cubicBezTo>
                <a:cubicBezTo>
                  <a:pt x="122" y="270"/>
                  <a:pt x="122" y="270"/>
                  <a:pt x="123" y="270"/>
                </a:cubicBezTo>
                <a:cubicBezTo>
                  <a:pt x="123" y="271"/>
                  <a:pt x="123" y="271"/>
                  <a:pt x="124" y="272"/>
                </a:cubicBezTo>
                <a:cubicBezTo>
                  <a:pt x="125" y="272"/>
                  <a:pt x="127" y="271"/>
                  <a:pt x="129" y="271"/>
                </a:cubicBezTo>
                <a:cubicBezTo>
                  <a:pt x="129" y="269"/>
                  <a:pt x="129" y="268"/>
                  <a:pt x="129" y="266"/>
                </a:cubicBezTo>
                <a:cubicBezTo>
                  <a:pt x="129" y="262"/>
                  <a:pt x="129" y="258"/>
                  <a:pt x="128" y="254"/>
                </a:cubicBezTo>
                <a:cubicBezTo>
                  <a:pt x="128" y="253"/>
                  <a:pt x="128" y="252"/>
                  <a:pt x="128" y="251"/>
                </a:cubicBezTo>
                <a:cubicBezTo>
                  <a:pt x="128" y="250"/>
                  <a:pt x="128" y="250"/>
                  <a:pt x="127" y="250"/>
                </a:cubicBezTo>
                <a:cubicBezTo>
                  <a:pt x="125" y="250"/>
                  <a:pt x="123" y="250"/>
                  <a:pt x="121" y="250"/>
                </a:cubicBezTo>
                <a:cubicBezTo>
                  <a:pt x="121" y="250"/>
                  <a:pt x="120" y="250"/>
                  <a:pt x="120" y="250"/>
                </a:cubicBezTo>
                <a:close/>
                <a:moveTo>
                  <a:pt x="130" y="250"/>
                </a:moveTo>
                <a:cubicBezTo>
                  <a:pt x="130" y="250"/>
                  <a:pt x="130" y="251"/>
                  <a:pt x="130" y="251"/>
                </a:cubicBezTo>
                <a:cubicBezTo>
                  <a:pt x="130" y="253"/>
                  <a:pt x="130" y="254"/>
                  <a:pt x="130" y="255"/>
                </a:cubicBezTo>
                <a:cubicBezTo>
                  <a:pt x="130" y="259"/>
                  <a:pt x="130" y="262"/>
                  <a:pt x="130" y="266"/>
                </a:cubicBezTo>
                <a:cubicBezTo>
                  <a:pt x="130" y="267"/>
                  <a:pt x="131" y="268"/>
                  <a:pt x="131" y="269"/>
                </a:cubicBezTo>
                <a:cubicBezTo>
                  <a:pt x="131" y="270"/>
                  <a:pt x="131" y="271"/>
                  <a:pt x="132" y="270"/>
                </a:cubicBezTo>
                <a:cubicBezTo>
                  <a:pt x="134" y="270"/>
                  <a:pt x="136" y="270"/>
                  <a:pt x="138" y="269"/>
                </a:cubicBezTo>
                <a:cubicBezTo>
                  <a:pt x="138" y="269"/>
                  <a:pt x="138" y="269"/>
                  <a:pt x="138" y="269"/>
                </a:cubicBezTo>
                <a:cubicBezTo>
                  <a:pt x="138" y="269"/>
                  <a:pt x="138" y="269"/>
                  <a:pt x="138" y="269"/>
                </a:cubicBezTo>
                <a:cubicBezTo>
                  <a:pt x="138" y="267"/>
                  <a:pt x="138" y="264"/>
                  <a:pt x="138" y="262"/>
                </a:cubicBezTo>
                <a:cubicBezTo>
                  <a:pt x="137" y="259"/>
                  <a:pt x="137" y="257"/>
                  <a:pt x="137" y="254"/>
                </a:cubicBezTo>
                <a:cubicBezTo>
                  <a:pt x="137" y="252"/>
                  <a:pt x="137" y="251"/>
                  <a:pt x="137" y="250"/>
                </a:cubicBezTo>
                <a:cubicBezTo>
                  <a:pt x="134" y="250"/>
                  <a:pt x="132" y="250"/>
                  <a:pt x="130" y="250"/>
                </a:cubicBezTo>
                <a:close/>
                <a:moveTo>
                  <a:pt x="90" y="205"/>
                </a:moveTo>
                <a:cubicBezTo>
                  <a:pt x="90" y="205"/>
                  <a:pt x="89" y="205"/>
                  <a:pt x="89" y="205"/>
                </a:cubicBezTo>
                <a:cubicBezTo>
                  <a:pt x="89" y="205"/>
                  <a:pt x="89" y="205"/>
                  <a:pt x="89" y="206"/>
                </a:cubicBezTo>
                <a:cubicBezTo>
                  <a:pt x="86" y="210"/>
                  <a:pt x="83" y="215"/>
                  <a:pt x="80" y="219"/>
                </a:cubicBezTo>
                <a:cubicBezTo>
                  <a:pt x="79" y="222"/>
                  <a:pt x="78" y="224"/>
                  <a:pt x="77" y="226"/>
                </a:cubicBezTo>
                <a:cubicBezTo>
                  <a:pt x="75" y="230"/>
                  <a:pt x="74" y="235"/>
                  <a:pt x="72" y="239"/>
                </a:cubicBezTo>
                <a:cubicBezTo>
                  <a:pt x="72" y="239"/>
                  <a:pt x="72" y="240"/>
                  <a:pt x="72" y="240"/>
                </a:cubicBezTo>
                <a:cubicBezTo>
                  <a:pt x="73" y="241"/>
                  <a:pt x="74" y="242"/>
                  <a:pt x="74" y="244"/>
                </a:cubicBezTo>
                <a:cubicBezTo>
                  <a:pt x="75" y="244"/>
                  <a:pt x="75" y="244"/>
                  <a:pt x="75" y="244"/>
                </a:cubicBezTo>
                <a:cubicBezTo>
                  <a:pt x="75" y="243"/>
                  <a:pt x="76" y="242"/>
                  <a:pt x="76" y="241"/>
                </a:cubicBezTo>
                <a:cubicBezTo>
                  <a:pt x="78" y="235"/>
                  <a:pt x="81" y="229"/>
                  <a:pt x="83" y="223"/>
                </a:cubicBezTo>
                <a:cubicBezTo>
                  <a:pt x="85" y="218"/>
                  <a:pt x="87" y="212"/>
                  <a:pt x="89" y="206"/>
                </a:cubicBezTo>
                <a:cubicBezTo>
                  <a:pt x="89" y="205"/>
                  <a:pt x="90" y="205"/>
                  <a:pt x="90" y="205"/>
                </a:cubicBezTo>
                <a:close/>
                <a:moveTo>
                  <a:pt x="37" y="37"/>
                </a:moveTo>
                <a:cubicBezTo>
                  <a:pt x="38" y="37"/>
                  <a:pt x="38" y="37"/>
                  <a:pt x="38" y="37"/>
                </a:cubicBezTo>
                <a:cubicBezTo>
                  <a:pt x="39" y="35"/>
                  <a:pt x="39" y="34"/>
                  <a:pt x="40" y="32"/>
                </a:cubicBezTo>
                <a:cubicBezTo>
                  <a:pt x="40" y="29"/>
                  <a:pt x="40" y="29"/>
                  <a:pt x="38" y="28"/>
                </a:cubicBezTo>
                <a:cubicBezTo>
                  <a:pt x="35" y="26"/>
                  <a:pt x="33" y="26"/>
                  <a:pt x="30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27" y="28"/>
                  <a:pt x="25" y="31"/>
                  <a:pt x="25" y="34"/>
                </a:cubicBezTo>
                <a:cubicBezTo>
                  <a:pt x="25" y="34"/>
                  <a:pt x="25" y="35"/>
                  <a:pt x="25" y="35"/>
                </a:cubicBezTo>
                <a:cubicBezTo>
                  <a:pt x="25" y="35"/>
                  <a:pt x="25" y="36"/>
                  <a:pt x="25" y="36"/>
                </a:cubicBezTo>
                <a:cubicBezTo>
                  <a:pt x="26" y="36"/>
                  <a:pt x="27" y="36"/>
                  <a:pt x="27" y="37"/>
                </a:cubicBezTo>
                <a:cubicBezTo>
                  <a:pt x="27" y="37"/>
                  <a:pt x="27" y="37"/>
                  <a:pt x="27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7"/>
                  <a:pt x="29" y="37"/>
                  <a:pt x="30" y="39"/>
                </a:cubicBezTo>
                <a:cubicBezTo>
                  <a:pt x="30" y="39"/>
                  <a:pt x="30" y="39"/>
                  <a:pt x="30" y="40"/>
                </a:cubicBezTo>
                <a:cubicBezTo>
                  <a:pt x="30" y="40"/>
                  <a:pt x="31" y="41"/>
                  <a:pt x="31" y="41"/>
                </a:cubicBezTo>
                <a:cubicBezTo>
                  <a:pt x="31" y="40"/>
                  <a:pt x="31" y="40"/>
                  <a:pt x="31" y="39"/>
                </a:cubicBezTo>
                <a:cubicBezTo>
                  <a:pt x="32" y="39"/>
                  <a:pt x="32" y="39"/>
                  <a:pt x="33" y="39"/>
                </a:cubicBezTo>
                <a:cubicBezTo>
                  <a:pt x="33" y="38"/>
                  <a:pt x="34" y="39"/>
                  <a:pt x="34" y="39"/>
                </a:cubicBezTo>
                <a:cubicBezTo>
                  <a:pt x="34" y="39"/>
                  <a:pt x="34" y="38"/>
                  <a:pt x="34" y="38"/>
                </a:cubicBezTo>
                <a:cubicBezTo>
                  <a:pt x="35" y="37"/>
                  <a:pt x="35" y="36"/>
                  <a:pt x="36" y="37"/>
                </a:cubicBezTo>
                <a:cubicBezTo>
                  <a:pt x="37" y="37"/>
                  <a:pt x="37" y="37"/>
                  <a:pt x="37" y="37"/>
                </a:cubicBezTo>
                <a:close/>
                <a:moveTo>
                  <a:pt x="30" y="207"/>
                </a:moveTo>
                <a:cubicBezTo>
                  <a:pt x="30" y="207"/>
                  <a:pt x="30" y="207"/>
                  <a:pt x="30" y="208"/>
                </a:cubicBezTo>
                <a:cubicBezTo>
                  <a:pt x="30" y="210"/>
                  <a:pt x="29" y="213"/>
                  <a:pt x="29" y="216"/>
                </a:cubicBezTo>
                <a:cubicBezTo>
                  <a:pt x="29" y="221"/>
                  <a:pt x="29" y="226"/>
                  <a:pt x="29" y="230"/>
                </a:cubicBezTo>
                <a:cubicBezTo>
                  <a:pt x="29" y="231"/>
                  <a:pt x="29" y="231"/>
                  <a:pt x="29" y="231"/>
                </a:cubicBezTo>
                <a:cubicBezTo>
                  <a:pt x="30" y="234"/>
                  <a:pt x="32" y="237"/>
                  <a:pt x="33" y="239"/>
                </a:cubicBezTo>
                <a:cubicBezTo>
                  <a:pt x="33" y="239"/>
                  <a:pt x="33" y="239"/>
                  <a:pt x="33" y="239"/>
                </a:cubicBezTo>
                <a:cubicBezTo>
                  <a:pt x="34" y="239"/>
                  <a:pt x="34" y="239"/>
                  <a:pt x="34" y="239"/>
                </a:cubicBezTo>
                <a:cubicBezTo>
                  <a:pt x="34" y="237"/>
                  <a:pt x="34" y="235"/>
                  <a:pt x="34" y="233"/>
                </a:cubicBezTo>
                <a:cubicBezTo>
                  <a:pt x="34" y="233"/>
                  <a:pt x="33" y="233"/>
                  <a:pt x="33" y="232"/>
                </a:cubicBezTo>
                <a:cubicBezTo>
                  <a:pt x="33" y="232"/>
                  <a:pt x="32" y="231"/>
                  <a:pt x="32" y="230"/>
                </a:cubicBezTo>
                <a:cubicBezTo>
                  <a:pt x="31" y="229"/>
                  <a:pt x="31" y="229"/>
                  <a:pt x="30" y="228"/>
                </a:cubicBezTo>
                <a:cubicBezTo>
                  <a:pt x="30" y="227"/>
                  <a:pt x="30" y="227"/>
                  <a:pt x="30" y="227"/>
                </a:cubicBezTo>
                <a:cubicBezTo>
                  <a:pt x="30" y="226"/>
                  <a:pt x="31" y="226"/>
                  <a:pt x="31" y="227"/>
                </a:cubicBezTo>
                <a:cubicBezTo>
                  <a:pt x="32" y="227"/>
                  <a:pt x="32" y="228"/>
                  <a:pt x="32" y="228"/>
                </a:cubicBezTo>
                <a:cubicBezTo>
                  <a:pt x="33" y="229"/>
                  <a:pt x="33" y="229"/>
                  <a:pt x="33" y="229"/>
                </a:cubicBezTo>
                <a:cubicBezTo>
                  <a:pt x="33" y="229"/>
                  <a:pt x="34" y="229"/>
                  <a:pt x="34" y="229"/>
                </a:cubicBezTo>
                <a:cubicBezTo>
                  <a:pt x="34" y="229"/>
                  <a:pt x="34" y="229"/>
                  <a:pt x="34" y="228"/>
                </a:cubicBezTo>
                <a:cubicBezTo>
                  <a:pt x="34" y="224"/>
                  <a:pt x="34" y="219"/>
                  <a:pt x="34" y="215"/>
                </a:cubicBezTo>
                <a:cubicBezTo>
                  <a:pt x="34" y="213"/>
                  <a:pt x="34" y="210"/>
                  <a:pt x="34" y="208"/>
                </a:cubicBezTo>
                <a:cubicBezTo>
                  <a:pt x="34" y="208"/>
                  <a:pt x="34" y="207"/>
                  <a:pt x="33" y="207"/>
                </a:cubicBezTo>
                <a:cubicBezTo>
                  <a:pt x="33" y="207"/>
                  <a:pt x="32" y="206"/>
                  <a:pt x="32" y="206"/>
                </a:cubicBezTo>
                <a:cubicBezTo>
                  <a:pt x="31" y="206"/>
                  <a:pt x="31" y="206"/>
                  <a:pt x="30" y="207"/>
                </a:cubicBezTo>
                <a:close/>
                <a:moveTo>
                  <a:pt x="95" y="197"/>
                </a:moveTo>
                <a:cubicBezTo>
                  <a:pt x="94" y="197"/>
                  <a:pt x="94" y="197"/>
                  <a:pt x="93" y="197"/>
                </a:cubicBezTo>
                <a:cubicBezTo>
                  <a:pt x="92" y="197"/>
                  <a:pt x="91" y="197"/>
                  <a:pt x="90" y="197"/>
                </a:cubicBezTo>
                <a:cubicBezTo>
                  <a:pt x="89" y="197"/>
                  <a:pt x="89" y="198"/>
                  <a:pt x="88" y="198"/>
                </a:cubicBezTo>
                <a:cubicBezTo>
                  <a:pt x="87" y="198"/>
                  <a:pt x="86" y="198"/>
                  <a:pt x="85" y="198"/>
                </a:cubicBezTo>
                <a:cubicBezTo>
                  <a:pt x="85" y="198"/>
                  <a:pt x="86" y="198"/>
                  <a:pt x="86" y="199"/>
                </a:cubicBezTo>
                <a:cubicBezTo>
                  <a:pt x="86" y="200"/>
                  <a:pt x="86" y="200"/>
                  <a:pt x="86" y="201"/>
                </a:cubicBezTo>
                <a:cubicBezTo>
                  <a:pt x="85" y="203"/>
                  <a:pt x="85" y="205"/>
                  <a:pt x="84" y="207"/>
                </a:cubicBezTo>
                <a:cubicBezTo>
                  <a:pt x="83" y="209"/>
                  <a:pt x="83" y="211"/>
                  <a:pt x="82" y="213"/>
                </a:cubicBezTo>
                <a:cubicBezTo>
                  <a:pt x="82" y="213"/>
                  <a:pt x="82" y="213"/>
                  <a:pt x="82" y="213"/>
                </a:cubicBezTo>
                <a:cubicBezTo>
                  <a:pt x="82" y="213"/>
                  <a:pt x="82" y="213"/>
                  <a:pt x="83" y="212"/>
                </a:cubicBezTo>
                <a:cubicBezTo>
                  <a:pt x="85" y="209"/>
                  <a:pt x="87" y="205"/>
                  <a:pt x="90" y="202"/>
                </a:cubicBezTo>
                <a:cubicBezTo>
                  <a:pt x="90" y="201"/>
                  <a:pt x="90" y="201"/>
                  <a:pt x="90" y="201"/>
                </a:cubicBezTo>
                <a:cubicBezTo>
                  <a:pt x="91" y="200"/>
                  <a:pt x="92" y="201"/>
                  <a:pt x="92" y="201"/>
                </a:cubicBezTo>
                <a:cubicBezTo>
                  <a:pt x="92" y="202"/>
                  <a:pt x="92" y="202"/>
                  <a:pt x="92" y="202"/>
                </a:cubicBezTo>
                <a:cubicBezTo>
                  <a:pt x="92" y="203"/>
                  <a:pt x="92" y="204"/>
                  <a:pt x="91" y="206"/>
                </a:cubicBezTo>
                <a:cubicBezTo>
                  <a:pt x="89" y="211"/>
                  <a:pt x="88" y="215"/>
                  <a:pt x="86" y="220"/>
                </a:cubicBezTo>
                <a:cubicBezTo>
                  <a:pt x="86" y="221"/>
                  <a:pt x="86" y="221"/>
                  <a:pt x="86" y="221"/>
                </a:cubicBezTo>
                <a:cubicBezTo>
                  <a:pt x="87" y="221"/>
                  <a:pt x="88" y="220"/>
                  <a:pt x="89" y="220"/>
                </a:cubicBezTo>
                <a:cubicBezTo>
                  <a:pt x="89" y="220"/>
                  <a:pt x="90" y="219"/>
                  <a:pt x="90" y="219"/>
                </a:cubicBezTo>
                <a:cubicBezTo>
                  <a:pt x="91" y="218"/>
                  <a:pt x="93" y="217"/>
                  <a:pt x="94" y="216"/>
                </a:cubicBezTo>
                <a:cubicBezTo>
                  <a:pt x="94" y="216"/>
                  <a:pt x="95" y="216"/>
                  <a:pt x="95" y="216"/>
                </a:cubicBezTo>
                <a:cubicBezTo>
                  <a:pt x="94" y="215"/>
                  <a:pt x="94" y="215"/>
                  <a:pt x="94" y="215"/>
                </a:cubicBezTo>
                <a:cubicBezTo>
                  <a:pt x="93" y="215"/>
                  <a:pt x="92" y="215"/>
                  <a:pt x="91" y="214"/>
                </a:cubicBezTo>
                <a:cubicBezTo>
                  <a:pt x="91" y="214"/>
                  <a:pt x="90" y="213"/>
                  <a:pt x="90" y="212"/>
                </a:cubicBezTo>
                <a:cubicBezTo>
                  <a:pt x="90" y="212"/>
                  <a:pt x="90" y="212"/>
                  <a:pt x="90" y="212"/>
                </a:cubicBezTo>
                <a:cubicBezTo>
                  <a:pt x="90" y="211"/>
                  <a:pt x="90" y="210"/>
                  <a:pt x="90" y="210"/>
                </a:cubicBezTo>
                <a:cubicBezTo>
                  <a:pt x="91" y="210"/>
                  <a:pt x="91" y="210"/>
                  <a:pt x="91" y="209"/>
                </a:cubicBezTo>
                <a:cubicBezTo>
                  <a:pt x="92" y="209"/>
                  <a:pt x="94" y="208"/>
                  <a:pt x="95" y="208"/>
                </a:cubicBezTo>
                <a:cubicBezTo>
                  <a:pt x="96" y="208"/>
                  <a:pt x="96" y="207"/>
                  <a:pt x="96" y="207"/>
                </a:cubicBezTo>
                <a:cubicBezTo>
                  <a:pt x="96" y="207"/>
                  <a:pt x="96" y="206"/>
                  <a:pt x="95" y="206"/>
                </a:cubicBezTo>
                <a:cubicBezTo>
                  <a:pt x="95" y="206"/>
                  <a:pt x="94" y="205"/>
                  <a:pt x="94" y="204"/>
                </a:cubicBezTo>
                <a:cubicBezTo>
                  <a:pt x="94" y="203"/>
                  <a:pt x="94" y="203"/>
                  <a:pt x="93" y="202"/>
                </a:cubicBezTo>
                <a:cubicBezTo>
                  <a:pt x="93" y="202"/>
                  <a:pt x="93" y="201"/>
                  <a:pt x="93" y="200"/>
                </a:cubicBezTo>
                <a:cubicBezTo>
                  <a:pt x="94" y="200"/>
                  <a:pt x="94" y="199"/>
                  <a:pt x="94" y="199"/>
                </a:cubicBezTo>
                <a:cubicBezTo>
                  <a:pt x="94" y="198"/>
                  <a:pt x="95" y="198"/>
                  <a:pt x="95" y="197"/>
                </a:cubicBezTo>
                <a:close/>
                <a:moveTo>
                  <a:pt x="113" y="64"/>
                </a:moveTo>
                <a:cubicBezTo>
                  <a:pt x="116" y="65"/>
                  <a:pt x="145" y="74"/>
                  <a:pt x="146" y="74"/>
                </a:cubicBezTo>
                <a:cubicBezTo>
                  <a:pt x="146" y="74"/>
                  <a:pt x="146" y="74"/>
                  <a:pt x="146" y="74"/>
                </a:cubicBezTo>
                <a:cubicBezTo>
                  <a:pt x="146" y="73"/>
                  <a:pt x="146" y="72"/>
                  <a:pt x="147" y="71"/>
                </a:cubicBezTo>
                <a:cubicBezTo>
                  <a:pt x="147" y="71"/>
                  <a:pt x="148" y="71"/>
                  <a:pt x="148" y="71"/>
                </a:cubicBezTo>
                <a:cubicBezTo>
                  <a:pt x="148" y="71"/>
                  <a:pt x="149" y="71"/>
                  <a:pt x="149" y="72"/>
                </a:cubicBezTo>
                <a:cubicBezTo>
                  <a:pt x="149" y="72"/>
                  <a:pt x="149" y="71"/>
                  <a:pt x="149" y="71"/>
                </a:cubicBezTo>
                <a:cubicBezTo>
                  <a:pt x="149" y="71"/>
                  <a:pt x="149" y="71"/>
                  <a:pt x="148" y="71"/>
                </a:cubicBezTo>
                <a:cubicBezTo>
                  <a:pt x="142" y="69"/>
                  <a:pt x="135" y="67"/>
                  <a:pt x="128" y="66"/>
                </a:cubicBezTo>
                <a:cubicBezTo>
                  <a:pt x="123" y="64"/>
                  <a:pt x="118" y="63"/>
                  <a:pt x="113" y="62"/>
                </a:cubicBezTo>
                <a:cubicBezTo>
                  <a:pt x="113" y="62"/>
                  <a:pt x="113" y="62"/>
                  <a:pt x="113" y="62"/>
                </a:cubicBezTo>
                <a:cubicBezTo>
                  <a:pt x="113" y="63"/>
                  <a:pt x="113" y="63"/>
                  <a:pt x="113" y="64"/>
                </a:cubicBezTo>
                <a:close/>
                <a:moveTo>
                  <a:pt x="5" y="125"/>
                </a:moveTo>
                <a:cubicBezTo>
                  <a:pt x="6" y="125"/>
                  <a:pt x="6" y="124"/>
                  <a:pt x="6" y="124"/>
                </a:cubicBezTo>
                <a:cubicBezTo>
                  <a:pt x="6" y="122"/>
                  <a:pt x="7" y="120"/>
                  <a:pt x="7" y="119"/>
                </a:cubicBezTo>
                <a:cubicBezTo>
                  <a:pt x="8" y="115"/>
                  <a:pt x="8" y="111"/>
                  <a:pt x="9" y="108"/>
                </a:cubicBezTo>
                <a:cubicBezTo>
                  <a:pt x="10" y="103"/>
                  <a:pt x="11" y="99"/>
                  <a:pt x="12" y="95"/>
                </a:cubicBezTo>
                <a:cubicBezTo>
                  <a:pt x="14" y="90"/>
                  <a:pt x="15" y="86"/>
                  <a:pt x="17" y="81"/>
                </a:cubicBezTo>
                <a:cubicBezTo>
                  <a:pt x="20" y="72"/>
                  <a:pt x="22" y="62"/>
                  <a:pt x="25" y="52"/>
                </a:cubicBezTo>
                <a:cubicBezTo>
                  <a:pt x="25" y="50"/>
                  <a:pt x="25" y="48"/>
                  <a:pt x="26" y="46"/>
                </a:cubicBezTo>
                <a:cubicBezTo>
                  <a:pt x="26" y="46"/>
                  <a:pt x="25" y="46"/>
                  <a:pt x="25" y="47"/>
                </a:cubicBezTo>
                <a:cubicBezTo>
                  <a:pt x="25" y="48"/>
                  <a:pt x="25" y="48"/>
                  <a:pt x="25" y="49"/>
                </a:cubicBezTo>
                <a:cubicBezTo>
                  <a:pt x="24" y="51"/>
                  <a:pt x="24" y="53"/>
                  <a:pt x="23" y="55"/>
                </a:cubicBezTo>
                <a:cubicBezTo>
                  <a:pt x="22" y="59"/>
                  <a:pt x="21" y="63"/>
                  <a:pt x="19" y="67"/>
                </a:cubicBezTo>
                <a:cubicBezTo>
                  <a:pt x="18" y="71"/>
                  <a:pt x="17" y="75"/>
                  <a:pt x="16" y="79"/>
                </a:cubicBezTo>
                <a:cubicBezTo>
                  <a:pt x="14" y="85"/>
                  <a:pt x="12" y="91"/>
                  <a:pt x="11" y="97"/>
                </a:cubicBezTo>
                <a:cubicBezTo>
                  <a:pt x="10" y="101"/>
                  <a:pt x="9" y="105"/>
                  <a:pt x="8" y="109"/>
                </a:cubicBezTo>
                <a:cubicBezTo>
                  <a:pt x="7" y="112"/>
                  <a:pt x="6" y="115"/>
                  <a:pt x="5" y="119"/>
                </a:cubicBezTo>
                <a:cubicBezTo>
                  <a:pt x="5" y="121"/>
                  <a:pt x="5" y="123"/>
                  <a:pt x="5" y="125"/>
                </a:cubicBezTo>
                <a:close/>
                <a:moveTo>
                  <a:pt x="160" y="223"/>
                </a:moveTo>
                <a:cubicBezTo>
                  <a:pt x="160" y="223"/>
                  <a:pt x="160" y="223"/>
                  <a:pt x="159" y="224"/>
                </a:cubicBezTo>
                <a:cubicBezTo>
                  <a:pt x="159" y="224"/>
                  <a:pt x="158" y="225"/>
                  <a:pt x="157" y="225"/>
                </a:cubicBezTo>
                <a:cubicBezTo>
                  <a:pt x="154" y="228"/>
                  <a:pt x="152" y="230"/>
                  <a:pt x="149" y="233"/>
                </a:cubicBezTo>
                <a:cubicBezTo>
                  <a:pt x="149" y="233"/>
                  <a:pt x="149" y="234"/>
                  <a:pt x="149" y="234"/>
                </a:cubicBezTo>
                <a:cubicBezTo>
                  <a:pt x="149" y="234"/>
                  <a:pt x="148" y="235"/>
                  <a:pt x="148" y="235"/>
                </a:cubicBezTo>
                <a:cubicBezTo>
                  <a:pt x="149" y="236"/>
                  <a:pt x="148" y="238"/>
                  <a:pt x="148" y="239"/>
                </a:cubicBezTo>
                <a:cubicBezTo>
                  <a:pt x="149" y="240"/>
                  <a:pt x="150" y="240"/>
                  <a:pt x="150" y="240"/>
                </a:cubicBezTo>
                <a:cubicBezTo>
                  <a:pt x="151" y="240"/>
                  <a:pt x="151" y="240"/>
                  <a:pt x="151" y="240"/>
                </a:cubicBezTo>
                <a:cubicBezTo>
                  <a:pt x="152" y="239"/>
                  <a:pt x="153" y="238"/>
                  <a:pt x="155" y="237"/>
                </a:cubicBezTo>
                <a:cubicBezTo>
                  <a:pt x="155" y="237"/>
                  <a:pt x="155" y="237"/>
                  <a:pt x="155" y="236"/>
                </a:cubicBezTo>
                <a:cubicBezTo>
                  <a:pt x="157" y="234"/>
                  <a:pt x="158" y="231"/>
                  <a:pt x="159" y="229"/>
                </a:cubicBezTo>
                <a:cubicBezTo>
                  <a:pt x="159" y="228"/>
                  <a:pt x="160" y="226"/>
                  <a:pt x="160" y="225"/>
                </a:cubicBezTo>
                <a:cubicBezTo>
                  <a:pt x="160" y="224"/>
                  <a:pt x="161" y="224"/>
                  <a:pt x="160" y="223"/>
                </a:cubicBezTo>
                <a:close/>
                <a:moveTo>
                  <a:pt x="70" y="122"/>
                </a:moveTo>
                <a:cubicBezTo>
                  <a:pt x="71" y="121"/>
                  <a:pt x="70" y="121"/>
                  <a:pt x="70" y="121"/>
                </a:cubicBezTo>
                <a:cubicBezTo>
                  <a:pt x="69" y="119"/>
                  <a:pt x="68" y="116"/>
                  <a:pt x="67" y="114"/>
                </a:cubicBezTo>
                <a:cubicBezTo>
                  <a:pt x="66" y="112"/>
                  <a:pt x="64" y="110"/>
                  <a:pt x="63" y="107"/>
                </a:cubicBezTo>
                <a:cubicBezTo>
                  <a:pt x="60" y="104"/>
                  <a:pt x="58" y="100"/>
                  <a:pt x="55" y="97"/>
                </a:cubicBezTo>
                <a:cubicBezTo>
                  <a:pt x="53" y="93"/>
                  <a:pt x="51" y="90"/>
                  <a:pt x="49" y="86"/>
                </a:cubicBezTo>
                <a:cubicBezTo>
                  <a:pt x="48" y="85"/>
                  <a:pt x="48" y="84"/>
                  <a:pt x="47" y="84"/>
                </a:cubicBezTo>
                <a:cubicBezTo>
                  <a:pt x="47" y="83"/>
                  <a:pt x="47" y="83"/>
                  <a:pt x="47" y="83"/>
                </a:cubicBezTo>
                <a:cubicBezTo>
                  <a:pt x="47" y="83"/>
                  <a:pt x="47" y="83"/>
                  <a:pt x="47" y="84"/>
                </a:cubicBezTo>
                <a:cubicBezTo>
                  <a:pt x="47" y="85"/>
                  <a:pt x="48" y="85"/>
                  <a:pt x="48" y="86"/>
                </a:cubicBezTo>
                <a:cubicBezTo>
                  <a:pt x="49" y="90"/>
                  <a:pt x="51" y="93"/>
                  <a:pt x="53" y="97"/>
                </a:cubicBezTo>
                <a:cubicBezTo>
                  <a:pt x="56" y="102"/>
                  <a:pt x="59" y="108"/>
                  <a:pt x="62" y="113"/>
                </a:cubicBezTo>
                <a:cubicBezTo>
                  <a:pt x="63" y="115"/>
                  <a:pt x="64" y="116"/>
                  <a:pt x="65" y="117"/>
                </a:cubicBezTo>
                <a:cubicBezTo>
                  <a:pt x="66" y="118"/>
                  <a:pt x="66" y="118"/>
                  <a:pt x="67" y="118"/>
                </a:cubicBezTo>
                <a:cubicBezTo>
                  <a:pt x="67" y="118"/>
                  <a:pt x="68" y="119"/>
                  <a:pt x="68" y="119"/>
                </a:cubicBezTo>
                <a:cubicBezTo>
                  <a:pt x="68" y="119"/>
                  <a:pt x="69" y="120"/>
                  <a:pt x="69" y="120"/>
                </a:cubicBezTo>
                <a:cubicBezTo>
                  <a:pt x="69" y="121"/>
                  <a:pt x="70" y="121"/>
                  <a:pt x="70" y="122"/>
                </a:cubicBezTo>
                <a:close/>
                <a:moveTo>
                  <a:pt x="104" y="236"/>
                </a:moveTo>
                <a:cubicBezTo>
                  <a:pt x="100" y="236"/>
                  <a:pt x="97" y="236"/>
                  <a:pt x="94" y="236"/>
                </a:cubicBezTo>
                <a:cubicBezTo>
                  <a:pt x="94" y="237"/>
                  <a:pt x="94" y="238"/>
                  <a:pt x="94" y="240"/>
                </a:cubicBezTo>
                <a:cubicBezTo>
                  <a:pt x="94" y="240"/>
                  <a:pt x="94" y="241"/>
                  <a:pt x="95" y="241"/>
                </a:cubicBezTo>
                <a:cubicBezTo>
                  <a:pt x="96" y="243"/>
                  <a:pt x="97" y="244"/>
                  <a:pt x="99" y="246"/>
                </a:cubicBezTo>
                <a:cubicBezTo>
                  <a:pt x="100" y="246"/>
                  <a:pt x="100" y="247"/>
                  <a:pt x="101" y="248"/>
                </a:cubicBezTo>
                <a:cubicBezTo>
                  <a:pt x="101" y="248"/>
                  <a:pt x="101" y="248"/>
                  <a:pt x="102" y="248"/>
                </a:cubicBezTo>
                <a:cubicBezTo>
                  <a:pt x="102" y="247"/>
                  <a:pt x="102" y="247"/>
                  <a:pt x="102" y="246"/>
                </a:cubicBezTo>
                <a:cubicBezTo>
                  <a:pt x="102" y="246"/>
                  <a:pt x="102" y="246"/>
                  <a:pt x="102" y="246"/>
                </a:cubicBezTo>
                <a:cubicBezTo>
                  <a:pt x="101" y="246"/>
                  <a:pt x="101" y="246"/>
                  <a:pt x="101" y="245"/>
                </a:cubicBezTo>
                <a:cubicBezTo>
                  <a:pt x="102" y="243"/>
                  <a:pt x="102" y="242"/>
                  <a:pt x="103" y="240"/>
                </a:cubicBezTo>
                <a:cubicBezTo>
                  <a:pt x="103" y="239"/>
                  <a:pt x="104" y="237"/>
                  <a:pt x="104" y="236"/>
                </a:cubicBezTo>
                <a:close/>
                <a:moveTo>
                  <a:pt x="104" y="248"/>
                </a:moveTo>
                <a:cubicBezTo>
                  <a:pt x="105" y="249"/>
                  <a:pt x="125" y="248"/>
                  <a:pt x="126" y="248"/>
                </a:cubicBezTo>
                <a:cubicBezTo>
                  <a:pt x="125" y="247"/>
                  <a:pt x="123" y="245"/>
                  <a:pt x="122" y="244"/>
                </a:cubicBezTo>
                <a:cubicBezTo>
                  <a:pt x="121" y="245"/>
                  <a:pt x="121" y="245"/>
                  <a:pt x="121" y="245"/>
                </a:cubicBezTo>
                <a:cubicBezTo>
                  <a:pt x="121" y="246"/>
                  <a:pt x="120" y="246"/>
                  <a:pt x="120" y="246"/>
                </a:cubicBezTo>
                <a:cubicBezTo>
                  <a:pt x="120" y="245"/>
                  <a:pt x="119" y="245"/>
                  <a:pt x="120" y="245"/>
                </a:cubicBezTo>
                <a:cubicBezTo>
                  <a:pt x="120" y="244"/>
                  <a:pt x="120" y="244"/>
                  <a:pt x="120" y="244"/>
                </a:cubicBezTo>
                <a:cubicBezTo>
                  <a:pt x="120" y="244"/>
                  <a:pt x="120" y="243"/>
                  <a:pt x="120" y="243"/>
                </a:cubicBezTo>
                <a:cubicBezTo>
                  <a:pt x="120" y="243"/>
                  <a:pt x="120" y="243"/>
                  <a:pt x="120" y="243"/>
                </a:cubicBezTo>
                <a:cubicBezTo>
                  <a:pt x="119" y="242"/>
                  <a:pt x="119" y="241"/>
                  <a:pt x="118" y="241"/>
                </a:cubicBezTo>
                <a:cubicBezTo>
                  <a:pt x="118" y="242"/>
                  <a:pt x="118" y="242"/>
                  <a:pt x="117" y="242"/>
                </a:cubicBezTo>
                <a:cubicBezTo>
                  <a:pt x="117" y="243"/>
                  <a:pt x="117" y="244"/>
                  <a:pt x="117" y="244"/>
                </a:cubicBezTo>
                <a:cubicBezTo>
                  <a:pt x="117" y="245"/>
                  <a:pt x="116" y="246"/>
                  <a:pt x="116" y="247"/>
                </a:cubicBezTo>
                <a:cubicBezTo>
                  <a:pt x="115" y="248"/>
                  <a:pt x="115" y="248"/>
                  <a:pt x="113" y="248"/>
                </a:cubicBezTo>
                <a:cubicBezTo>
                  <a:pt x="113" y="247"/>
                  <a:pt x="112" y="247"/>
                  <a:pt x="112" y="247"/>
                </a:cubicBezTo>
                <a:cubicBezTo>
                  <a:pt x="111" y="246"/>
                  <a:pt x="111" y="246"/>
                  <a:pt x="111" y="246"/>
                </a:cubicBezTo>
                <a:cubicBezTo>
                  <a:pt x="110" y="246"/>
                  <a:pt x="110" y="246"/>
                  <a:pt x="110" y="245"/>
                </a:cubicBezTo>
                <a:cubicBezTo>
                  <a:pt x="110" y="245"/>
                  <a:pt x="110" y="245"/>
                  <a:pt x="109" y="245"/>
                </a:cubicBezTo>
                <a:cubicBezTo>
                  <a:pt x="109" y="244"/>
                  <a:pt x="108" y="243"/>
                  <a:pt x="107" y="242"/>
                </a:cubicBezTo>
                <a:cubicBezTo>
                  <a:pt x="107" y="242"/>
                  <a:pt x="106" y="242"/>
                  <a:pt x="106" y="241"/>
                </a:cubicBezTo>
                <a:cubicBezTo>
                  <a:pt x="105" y="242"/>
                  <a:pt x="104" y="243"/>
                  <a:pt x="104" y="245"/>
                </a:cubicBezTo>
                <a:cubicBezTo>
                  <a:pt x="104" y="245"/>
                  <a:pt x="104" y="245"/>
                  <a:pt x="104" y="245"/>
                </a:cubicBezTo>
                <a:cubicBezTo>
                  <a:pt x="104" y="246"/>
                  <a:pt x="104" y="247"/>
                  <a:pt x="104" y="248"/>
                </a:cubicBezTo>
                <a:close/>
                <a:moveTo>
                  <a:pt x="145" y="199"/>
                </a:moveTo>
                <a:cubicBezTo>
                  <a:pt x="145" y="199"/>
                  <a:pt x="145" y="199"/>
                  <a:pt x="145" y="199"/>
                </a:cubicBezTo>
                <a:cubicBezTo>
                  <a:pt x="145" y="199"/>
                  <a:pt x="144" y="200"/>
                  <a:pt x="144" y="200"/>
                </a:cubicBezTo>
                <a:cubicBezTo>
                  <a:pt x="141" y="203"/>
                  <a:pt x="139" y="206"/>
                  <a:pt x="137" y="210"/>
                </a:cubicBezTo>
                <a:cubicBezTo>
                  <a:pt x="137" y="210"/>
                  <a:pt x="137" y="210"/>
                  <a:pt x="137" y="210"/>
                </a:cubicBezTo>
                <a:cubicBezTo>
                  <a:pt x="137" y="211"/>
                  <a:pt x="137" y="212"/>
                  <a:pt x="137" y="212"/>
                </a:cubicBezTo>
                <a:cubicBezTo>
                  <a:pt x="137" y="213"/>
                  <a:pt x="137" y="213"/>
                  <a:pt x="137" y="213"/>
                </a:cubicBezTo>
                <a:cubicBezTo>
                  <a:pt x="136" y="214"/>
                  <a:pt x="136" y="214"/>
                  <a:pt x="135" y="214"/>
                </a:cubicBezTo>
                <a:cubicBezTo>
                  <a:pt x="134" y="215"/>
                  <a:pt x="134" y="215"/>
                  <a:pt x="133" y="216"/>
                </a:cubicBezTo>
                <a:cubicBezTo>
                  <a:pt x="132" y="216"/>
                  <a:pt x="132" y="216"/>
                  <a:pt x="132" y="216"/>
                </a:cubicBezTo>
                <a:cubicBezTo>
                  <a:pt x="132" y="217"/>
                  <a:pt x="131" y="218"/>
                  <a:pt x="131" y="218"/>
                </a:cubicBezTo>
                <a:cubicBezTo>
                  <a:pt x="131" y="218"/>
                  <a:pt x="131" y="218"/>
                  <a:pt x="132" y="218"/>
                </a:cubicBezTo>
                <a:cubicBezTo>
                  <a:pt x="132" y="219"/>
                  <a:pt x="133" y="219"/>
                  <a:pt x="133" y="219"/>
                </a:cubicBezTo>
                <a:cubicBezTo>
                  <a:pt x="134" y="219"/>
                  <a:pt x="134" y="219"/>
                  <a:pt x="134" y="219"/>
                </a:cubicBezTo>
                <a:cubicBezTo>
                  <a:pt x="135" y="219"/>
                  <a:pt x="135" y="219"/>
                  <a:pt x="136" y="219"/>
                </a:cubicBezTo>
                <a:cubicBezTo>
                  <a:pt x="137" y="217"/>
                  <a:pt x="138" y="214"/>
                  <a:pt x="140" y="212"/>
                </a:cubicBezTo>
                <a:cubicBezTo>
                  <a:pt x="142" y="209"/>
                  <a:pt x="144" y="205"/>
                  <a:pt x="145" y="201"/>
                </a:cubicBezTo>
                <a:cubicBezTo>
                  <a:pt x="145" y="200"/>
                  <a:pt x="145" y="200"/>
                  <a:pt x="145" y="199"/>
                </a:cubicBezTo>
                <a:close/>
                <a:moveTo>
                  <a:pt x="150" y="193"/>
                </a:moveTo>
                <a:cubicBezTo>
                  <a:pt x="150" y="193"/>
                  <a:pt x="149" y="193"/>
                  <a:pt x="149" y="193"/>
                </a:cubicBezTo>
                <a:cubicBezTo>
                  <a:pt x="147" y="194"/>
                  <a:pt x="145" y="194"/>
                  <a:pt x="143" y="195"/>
                </a:cubicBezTo>
                <a:cubicBezTo>
                  <a:pt x="140" y="195"/>
                  <a:pt x="137" y="196"/>
                  <a:pt x="134" y="196"/>
                </a:cubicBezTo>
                <a:cubicBezTo>
                  <a:pt x="134" y="196"/>
                  <a:pt x="133" y="196"/>
                  <a:pt x="132" y="196"/>
                </a:cubicBezTo>
                <a:cubicBezTo>
                  <a:pt x="132" y="196"/>
                  <a:pt x="131" y="196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31" y="197"/>
                  <a:pt x="132" y="197"/>
                  <a:pt x="133" y="198"/>
                </a:cubicBezTo>
                <a:cubicBezTo>
                  <a:pt x="134" y="199"/>
                  <a:pt x="135" y="200"/>
                  <a:pt x="136" y="200"/>
                </a:cubicBezTo>
                <a:cubicBezTo>
                  <a:pt x="136" y="200"/>
                  <a:pt x="136" y="200"/>
                  <a:pt x="136" y="200"/>
                </a:cubicBezTo>
                <a:cubicBezTo>
                  <a:pt x="136" y="199"/>
                  <a:pt x="137" y="199"/>
                  <a:pt x="137" y="198"/>
                </a:cubicBezTo>
                <a:cubicBezTo>
                  <a:pt x="137" y="197"/>
                  <a:pt x="137" y="197"/>
                  <a:pt x="138" y="196"/>
                </a:cubicBezTo>
                <a:cubicBezTo>
                  <a:pt x="139" y="196"/>
                  <a:pt x="139" y="196"/>
                  <a:pt x="140" y="197"/>
                </a:cubicBezTo>
                <a:cubicBezTo>
                  <a:pt x="140" y="198"/>
                  <a:pt x="140" y="198"/>
                  <a:pt x="140" y="199"/>
                </a:cubicBezTo>
                <a:cubicBezTo>
                  <a:pt x="139" y="199"/>
                  <a:pt x="139" y="200"/>
                  <a:pt x="139" y="200"/>
                </a:cubicBezTo>
                <a:cubicBezTo>
                  <a:pt x="138" y="202"/>
                  <a:pt x="138" y="204"/>
                  <a:pt x="137" y="205"/>
                </a:cubicBezTo>
                <a:cubicBezTo>
                  <a:pt x="137" y="206"/>
                  <a:pt x="137" y="207"/>
                  <a:pt x="136" y="208"/>
                </a:cubicBezTo>
                <a:cubicBezTo>
                  <a:pt x="137" y="208"/>
                  <a:pt x="137" y="208"/>
                  <a:pt x="137" y="207"/>
                </a:cubicBezTo>
                <a:cubicBezTo>
                  <a:pt x="137" y="207"/>
                  <a:pt x="138" y="206"/>
                  <a:pt x="138" y="205"/>
                </a:cubicBezTo>
                <a:cubicBezTo>
                  <a:pt x="139" y="203"/>
                  <a:pt x="140" y="202"/>
                  <a:pt x="141" y="201"/>
                </a:cubicBezTo>
                <a:cubicBezTo>
                  <a:pt x="141" y="201"/>
                  <a:pt x="141" y="201"/>
                  <a:pt x="141" y="200"/>
                </a:cubicBezTo>
                <a:cubicBezTo>
                  <a:pt x="142" y="199"/>
                  <a:pt x="143" y="198"/>
                  <a:pt x="144" y="197"/>
                </a:cubicBezTo>
                <a:cubicBezTo>
                  <a:pt x="144" y="197"/>
                  <a:pt x="144" y="197"/>
                  <a:pt x="144" y="196"/>
                </a:cubicBezTo>
                <a:cubicBezTo>
                  <a:pt x="144" y="196"/>
                  <a:pt x="144" y="196"/>
                  <a:pt x="144" y="196"/>
                </a:cubicBezTo>
                <a:cubicBezTo>
                  <a:pt x="145" y="196"/>
                  <a:pt x="145" y="196"/>
                  <a:pt x="145" y="196"/>
                </a:cubicBezTo>
                <a:cubicBezTo>
                  <a:pt x="145" y="196"/>
                  <a:pt x="145" y="196"/>
                  <a:pt x="146" y="196"/>
                </a:cubicBezTo>
                <a:cubicBezTo>
                  <a:pt x="146" y="196"/>
                  <a:pt x="147" y="197"/>
                  <a:pt x="147" y="197"/>
                </a:cubicBezTo>
                <a:cubicBezTo>
                  <a:pt x="147" y="198"/>
                  <a:pt x="147" y="198"/>
                  <a:pt x="147" y="198"/>
                </a:cubicBezTo>
                <a:cubicBezTo>
                  <a:pt x="148" y="197"/>
                  <a:pt x="149" y="195"/>
                  <a:pt x="150" y="193"/>
                </a:cubicBezTo>
                <a:close/>
                <a:moveTo>
                  <a:pt x="111" y="12"/>
                </a:moveTo>
                <a:cubicBezTo>
                  <a:pt x="111" y="12"/>
                  <a:pt x="111" y="12"/>
                  <a:pt x="111" y="12"/>
                </a:cubicBezTo>
                <a:cubicBezTo>
                  <a:pt x="111" y="12"/>
                  <a:pt x="110" y="13"/>
                  <a:pt x="110" y="13"/>
                </a:cubicBezTo>
                <a:cubicBezTo>
                  <a:pt x="109" y="16"/>
                  <a:pt x="109" y="18"/>
                  <a:pt x="108" y="20"/>
                </a:cubicBezTo>
                <a:cubicBezTo>
                  <a:pt x="108" y="23"/>
                  <a:pt x="107" y="25"/>
                  <a:pt x="107" y="28"/>
                </a:cubicBezTo>
                <a:cubicBezTo>
                  <a:pt x="107" y="29"/>
                  <a:pt x="107" y="30"/>
                  <a:pt x="107" y="31"/>
                </a:cubicBezTo>
                <a:cubicBezTo>
                  <a:pt x="107" y="31"/>
                  <a:pt x="107" y="32"/>
                  <a:pt x="108" y="31"/>
                </a:cubicBezTo>
                <a:cubicBezTo>
                  <a:pt x="108" y="30"/>
                  <a:pt x="109" y="28"/>
                  <a:pt x="110" y="27"/>
                </a:cubicBezTo>
                <a:cubicBezTo>
                  <a:pt x="110" y="25"/>
                  <a:pt x="111" y="23"/>
                  <a:pt x="111" y="22"/>
                </a:cubicBezTo>
                <a:cubicBezTo>
                  <a:pt x="111" y="21"/>
                  <a:pt x="112" y="21"/>
                  <a:pt x="112" y="21"/>
                </a:cubicBezTo>
                <a:cubicBezTo>
                  <a:pt x="112" y="20"/>
                  <a:pt x="113" y="20"/>
                  <a:pt x="113" y="20"/>
                </a:cubicBezTo>
                <a:cubicBezTo>
                  <a:pt x="114" y="18"/>
                  <a:pt x="115" y="15"/>
                  <a:pt x="114" y="14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13" y="15"/>
                  <a:pt x="112" y="15"/>
                  <a:pt x="112" y="14"/>
                </a:cubicBezTo>
                <a:cubicBezTo>
                  <a:pt x="111" y="14"/>
                  <a:pt x="111" y="14"/>
                  <a:pt x="111" y="13"/>
                </a:cubicBezTo>
                <a:cubicBezTo>
                  <a:pt x="111" y="13"/>
                  <a:pt x="111" y="12"/>
                  <a:pt x="111" y="12"/>
                </a:cubicBezTo>
                <a:close/>
                <a:moveTo>
                  <a:pt x="57" y="255"/>
                </a:moveTo>
                <a:cubicBezTo>
                  <a:pt x="57" y="255"/>
                  <a:pt x="58" y="255"/>
                  <a:pt x="58" y="255"/>
                </a:cubicBezTo>
                <a:cubicBezTo>
                  <a:pt x="57" y="253"/>
                  <a:pt x="57" y="252"/>
                  <a:pt x="57" y="250"/>
                </a:cubicBezTo>
                <a:cubicBezTo>
                  <a:pt x="57" y="250"/>
                  <a:pt x="57" y="250"/>
                  <a:pt x="57" y="250"/>
                </a:cubicBezTo>
                <a:cubicBezTo>
                  <a:pt x="56" y="249"/>
                  <a:pt x="56" y="247"/>
                  <a:pt x="55" y="246"/>
                </a:cubicBezTo>
                <a:cubicBezTo>
                  <a:pt x="54" y="244"/>
                  <a:pt x="53" y="242"/>
                  <a:pt x="53" y="240"/>
                </a:cubicBezTo>
                <a:cubicBezTo>
                  <a:pt x="51" y="236"/>
                  <a:pt x="50" y="233"/>
                  <a:pt x="48" y="229"/>
                </a:cubicBezTo>
                <a:cubicBezTo>
                  <a:pt x="47" y="227"/>
                  <a:pt x="45" y="225"/>
                  <a:pt x="44" y="223"/>
                </a:cubicBezTo>
                <a:cubicBezTo>
                  <a:pt x="44" y="223"/>
                  <a:pt x="44" y="223"/>
                  <a:pt x="44" y="222"/>
                </a:cubicBezTo>
                <a:cubicBezTo>
                  <a:pt x="44" y="223"/>
                  <a:pt x="44" y="223"/>
                  <a:pt x="44" y="223"/>
                </a:cubicBezTo>
                <a:cubicBezTo>
                  <a:pt x="44" y="224"/>
                  <a:pt x="44" y="225"/>
                  <a:pt x="44" y="226"/>
                </a:cubicBezTo>
                <a:cubicBezTo>
                  <a:pt x="44" y="226"/>
                  <a:pt x="44" y="227"/>
                  <a:pt x="44" y="227"/>
                </a:cubicBezTo>
                <a:cubicBezTo>
                  <a:pt x="45" y="229"/>
                  <a:pt x="46" y="230"/>
                  <a:pt x="48" y="232"/>
                </a:cubicBezTo>
                <a:cubicBezTo>
                  <a:pt x="48" y="232"/>
                  <a:pt x="48" y="232"/>
                  <a:pt x="48" y="232"/>
                </a:cubicBezTo>
                <a:cubicBezTo>
                  <a:pt x="49" y="232"/>
                  <a:pt x="49" y="232"/>
                  <a:pt x="50" y="234"/>
                </a:cubicBezTo>
                <a:cubicBezTo>
                  <a:pt x="50" y="234"/>
                  <a:pt x="50" y="235"/>
                  <a:pt x="50" y="235"/>
                </a:cubicBezTo>
                <a:cubicBezTo>
                  <a:pt x="50" y="238"/>
                  <a:pt x="50" y="240"/>
                  <a:pt x="51" y="242"/>
                </a:cubicBezTo>
                <a:cubicBezTo>
                  <a:pt x="51" y="242"/>
                  <a:pt x="51" y="243"/>
                  <a:pt x="51" y="243"/>
                </a:cubicBezTo>
                <a:cubicBezTo>
                  <a:pt x="53" y="247"/>
                  <a:pt x="55" y="250"/>
                  <a:pt x="57" y="254"/>
                </a:cubicBezTo>
                <a:cubicBezTo>
                  <a:pt x="57" y="254"/>
                  <a:pt x="57" y="254"/>
                  <a:pt x="57" y="255"/>
                </a:cubicBezTo>
                <a:close/>
                <a:moveTo>
                  <a:pt x="47" y="219"/>
                </a:moveTo>
                <a:cubicBezTo>
                  <a:pt x="47" y="218"/>
                  <a:pt x="48" y="217"/>
                  <a:pt x="48" y="217"/>
                </a:cubicBezTo>
                <a:cubicBezTo>
                  <a:pt x="48" y="216"/>
                  <a:pt x="49" y="215"/>
                  <a:pt x="49" y="215"/>
                </a:cubicBezTo>
                <a:cubicBezTo>
                  <a:pt x="50" y="212"/>
                  <a:pt x="51" y="209"/>
                  <a:pt x="52" y="205"/>
                </a:cubicBezTo>
                <a:cubicBezTo>
                  <a:pt x="52" y="205"/>
                  <a:pt x="52" y="205"/>
                  <a:pt x="52" y="205"/>
                </a:cubicBezTo>
                <a:cubicBezTo>
                  <a:pt x="51" y="205"/>
                  <a:pt x="49" y="204"/>
                  <a:pt x="48" y="204"/>
                </a:cubicBezTo>
                <a:cubicBezTo>
                  <a:pt x="48" y="205"/>
                  <a:pt x="48" y="205"/>
                  <a:pt x="48" y="205"/>
                </a:cubicBezTo>
                <a:cubicBezTo>
                  <a:pt x="48" y="206"/>
                  <a:pt x="48" y="206"/>
                  <a:pt x="49" y="206"/>
                </a:cubicBezTo>
                <a:cubicBezTo>
                  <a:pt x="48" y="206"/>
                  <a:pt x="48" y="207"/>
                  <a:pt x="48" y="207"/>
                </a:cubicBezTo>
                <a:cubicBezTo>
                  <a:pt x="47" y="207"/>
                  <a:pt x="47" y="207"/>
                  <a:pt x="47" y="207"/>
                </a:cubicBezTo>
                <a:cubicBezTo>
                  <a:pt x="46" y="209"/>
                  <a:pt x="45" y="211"/>
                  <a:pt x="45" y="214"/>
                </a:cubicBezTo>
                <a:cubicBezTo>
                  <a:pt x="44" y="214"/>
                  <a:pt x="44" y="214"/>
                  <a:pt x="44" y="215"/>
                </a:cubicBezTo>
                <a:cubicBezTo>
                  <a:pt x="44" y="215"/>
                  <a:pt x="44" y="215"/>
                  <a:pt x="44" y="216"/>
                </a:cubicBezTo>
                <a:cubicBezTo>
                  <a:pt x="45" y="217"/>
                  <a:pt x="46" y="218"/>
                  <a:pt x="47" y="219"/>
                </a:cubicBezTo>
                <a:close/>
                <a:moveTo>
                  <a:pt x="148" y="216"/>
                </a:moveTo>
                <a:cubicBezTo>
                  <a:pt x="148" y="216"/>
                  <a:pt x="148" y="216"/>
                  <a:pt x="148" y="216"/>
                </a:cubicBezTo>
                <a:cubicBezTo>
                  <a:pt x="149" y="215"/>
                  <a:pt x="150" y="214"/>
                  <a:pt x="151" y="212"/>
                </a:cubicBezTo>
                <a:cubicBezTo>
                  <a:pt x="152" y="211"/>
                  <a:pt x="154" y="209"/>
                  <a:pt x="155" y="208"/>
                </a:cubicBezTo>
                <a:cubicBezTo>
                  <a:pt x="156" y="208"/>
                  <a:pt x="156" y="208"/>
                  <a:pt x="156" y="208"/>
                </a:cubicBezTo>
                <a:cubicBezTo>
                  <a:pt x="157" y="206"/>
                  <a:pt x="157" y="205"/>
                  <a:pt x="158" y="203"/>
                </a:cubicBezTo>
                <a:cubicBezTo>
                  <a:pt x="158" y="203"/>
                  <a:pt x="158" y="203"/>
                  <a:pt x="158" y="202"/>
                </a:cubicBezTo>
                <a:cubicBezTo>
                  <a:pt x="158" y="202"/>
                  <a:pt x="157" y="201"/>
                  <a:pt x="157" y="200"/>
                </a:cubicBezTo>
                <a:cubicBezTo>
                  <a:pt x="157" y="200"/>
                  <a:pt x="156" y="200"/>
                  <a:pt x="156" y="200"/>
                </a:cubicBezTo>
                <a:cubicBezTo>
                  <a:pt x="155" y="202"/>
                  <a:pt x="154" y="203"/>
                  <a:pt x="152" y="204"/>
                </a:cubicBezTo>
                <a:cubicBezTo>
                  <a:pt x="152" y="205"/>
                  <a:pt x="152" y="205"/>
                  <a:pt x="152" y="206"/>
                </a:cubicBezTo>
                <a:cubicBezTo>
                  <a:pt x="150" y="209"/>
                  <a:pt x="149" y="212"/>
                  <a:pt x="148" y="216"/>
                </a:cubicBezTo>
                <a:cubicBezTo>
                  <a:pt x="148" y="216"/>
                  <a:pt x="148" y="216"/>
                  <a:pt x="148" y="216"/>
                </a:cubicBezTo>
                <a:close/>
                <a:moveTo>
                  <a:pt x="38" y="222"/>
                </a:moveTo>
                <a:cubicBezTo>
                  <a:pt x="38" y="223"/>
                  <a:pt x="38" y="223"/>
                  <a:pt x="38" y="223"/>
                </a:cubicBezTo>
                <a:cubicBezTo>
                  <a:pt x="38" y="227"/>
                  <a:pt x="38" y="231"/>
                  <a:pt x="38" y="235"/>
                </a:cubicBezTo>
                <a:cubicBezTo>
                  <a:pt x="38" y="235"/>
                  <a:pt x="38" y="235"/>
                  <a:pt x="38" y="236"/>
                </a:cubicBezTo>
                <a:cubicBezTo>
                  <a:pt x="39" y="237"/>
                  <a:pt x="40" y="238"/>
                  <a:pt x="42" y="240"/>
                </a:cubicBezTo>
                <a:cubicBezTo>
                  <a:pt x="42" y="240"/>
                  <a:pt x="42" y="240"/>
                  <a:pt x="42" y="240"/>
                </a:cubicBezTo>
                <a:cubicBezTo>
                  <a:pt x="42" y="240"/>
                  <a:pt x="42" y="239"/>
                  <a:pt x="42" y="239"/>
                </a:cubicBezTo>
                <a:cubicBezTo>
                  <a:pt x="42" y="236"/>
                  <a:pt x="42" y="234"/>
                  <a:pt x="42" y="231"/>
                </a:cubicBezTo>
                <a:cubicBezTo>
                  <a:pt x="42" y="230"/>
                  <a:pt x="42" y="229"/>
                  <a:pt x="41" y="229"/>
                </a:cubicBezTo>
                <a:cubicBezTo>
                  <a:pt x="40" y="227"/>
                  <a:pt x="39" y="225"/>
                  <a:pt x="38" y="223"/>
                </a:cubicBezTo>
                <a:cubicBezTo>
                  <a:pt x="38" y="223"/>
                  <a:pt x="38" y="223"/>
                  <a:pt x="38" y="222"/>
                </a:cubicBezTo>
                <a:close/>
                <a:moveTo>
                  <a:pt x="127" y="235"/>
                </a:moveTo>
                <a:cubicBezTo>
                  <a:pt x="122" y="235"/>
                  <a:pt x="116" y="235"/>
                  <a:pt x="111" y="235"/>
                </a:cubicBezTo>
                <a:cubicBezTo>
                  <a:pt x="112" y="236"/>
                  <a:pt x="112" y="237"/>
                  <a:pt x="112" y="238"/>
                </a:cubicBezTo>
                <a:cubicBezTo>
                  <a:pt x="112" y="239"/>
                  <a:pt x="112" y="241"/>
                  <a:pt x="112" y="242"/>
                </a:cubicBezTo>
                <a:cubicBezTo>
                  <a:pt x="112" y="243"/>
                  <a:pt x="112" y="243"/>
                  <a:pt x="112" y="243"/>
                </a:cubicBezTo>
                <a:cubicBezTo>
                  <a:pt x="112" y="243"/>
                  <a:pt x="112" y="243"/>
                  <a:pt x="112" y="243"/>
                </a:cubicBezTo>
                <a:cubicBezTo>
                  <a:pt x="112" y="243"/>
                  <a:pt x="112" y="243"/>
                  <a:pt x="112" y="243"/>
                </a:cubicBezTo>
                <a:cubicBezTo>
                  <a:pt x="114" y="241"/>
                  <a:pt x="116" y="238"/>
                  <a:pt x="118" y="237"/>
                </a:cubicBezTo>
                <a:cubicBezTo>
                  <a:pt x="119" y="236"/>
                  <a:pt x="120" y="236"/>
                  <a:pt x="120" y="235"/>
                </a:cubicBezTo>
                <a:cubicBezTo>
                  <a:pt x="121" y="235"/>
                  <a:pt x="122" y="235"/>
                  <a:pt x="122" y="236"/>
                </a:cubicBezTo>
                <a:cubicBezTo>
                  <a:pt x="122" y="236"/>
                  <a:pt x="123" y="237"/>
                  <a:pt x="123" y="237"/>
                </a:cubicBezTo>
                <a:cubicBezTo>
                  <a:pt x="123" y="238"/>
                  <a:pt x="123" y="239"/>
                  <a:pt x="123" y="240"/>
                </a:cubicBezTo>
                <a:cubicBezTo>
                  <a:pt x="123" y="240"/>
                  <a:pt x="123" y="240"/>
                  <a:pt x="123" y="240"/>
                </a:cubicBezTo>
                <a:cubicBezTo>
                  <a:pt x="123" y="240"/>
                  <a:pt x="123" y="240"/>
                  <a:pt x="123" y="240"/>
                </a:cubicBezTo>
                <a:cubicBezTo>
                  <a:pt x="123" y="240"/>
                  <a:pt x="123" y="240"/>
                  <a:pt x="123" y="240"/>
                </a:cubicBezTo>
                <a:cubicBezTo>
                  <a:pt x="124" y="239"/>
                  <a:pt x="125" y="238"/>
                  <a:pt x="126" y="236"/>
                </a:cubicBezTo>
                <a:cubicBezTo>
                  <a:pt x="127" y="236"/>
                  <a:pt x="127" y="235"/>
                  <a:pt x="127" y="235"/>
                </a:cubicBezTo>
                <a:close/>
                <a:moveTo>
                  <a:pt x="96" y="276"/>
                </a:moveTo>
                <a:cubicBezTo>
                  <a:pt x="96" y="276"/>
                  <a:pt x="96" y="276"/>
                  <a:pt x="96" y="276"/>
                </a:cubicBezTo>
                <a:cubicBezTo>
                  <a:pt x="96" y="276"/>
                  <a:pt x="96" y="276"/>
                  <a:pt x="96" y="276"/>
                </a:cubicBezTo>
                <a:cubicBezTo>
                  <a:pt x="93" y="276"/>
                  <a:pt x="91" y="277"/>
                  <a:pt x="89" y="277"/>
                </a:cubicBezTo>
                <a:cubicBezTo>
                  <a:pt x="87" y="277"/>
                  <a:pt x="84" y="277"/>
                  <a:pt x="82" y="277"/>
                </a:cubicBezTo>
                <a:cubicBezTo>
                  <a:pt x="82" y="277"/>
                  <a:pt x="81" y="278"/>
                  <a:pt x="81" y="277"/>
                </a:cubicBezTo>
                <a:cubicBezTo>
                  <a:pt x="80" y="277"/>
                  <a:pt x="80" y="277"/>
                  <a:pt x="80" y="277"/>
                </a:cubicBezTo>
                <a:cubicBezTo>
                  <a:pt x="76" y="278"/>
                  <a:pt x="73" y="279"/>
                  <a:pt x="69" y="279"/>
                </a:cubicBezTo>
                <a:cubicBezTo>
                  <a:pt x="69" y="279"/>
                  <a:pt x="68" y="279"/>
                  <a:pt x="68" y="279"/>
                </a:cubicBezTo>
                <a:cubicBezTo>
                  <a:pt x="68" y="280"/>
                  <a:pt x="69" y="280"/>
                  <a:pt x="69" y="280"/>
                </a:cubicBezTo>
                <a:cubicBezTo>
                  <a:pt x="73" y="281"/>
                  <a:pt x="78" y="280"/>
                  <a:pt x="83" y="280"/>
                </a:cubicBezTo>
                <a:cubicBezTo>
                  <a:pt x="86" y="279"/>
                  <a:pt x="89" y="278"/>
                  <a:pt x="92" y="277"/>
                </a:cubicBezTo>
                <a:cubicBezTo>
                  <a:pt x="94" y="277"/>
                  <a:pt x="95" y="277"/>
                  <a:pt x="96" y="276"/>
                </a:cubicBezTo>
                <a:close/>
                <a:moveTo>
                  <a:pt x="192" y="188"/>
                </a:moveTo>
                <a:cubicBezTo>
                  <a:pt x="193" y="188"/>
                  <a:pt x="194" y="188"/>
                  <a:pt x="194" y="187"/>
                </a:cubicBezTo>
                <a:cubicBezTo>
                  <a:pt x="195" y="187"/>
                  <a:pt x="195" y="187"/>
                  <a:pt x="196" y="186"/>
                </a:cubicBezTo>
                <a:cubicBezTo>
                  <a:pt x="196" y="185"/>
                  <a:pt x="197" y="185"/>
                  <a:pt x="197" y="186"/>
                </a:cubicBezTo>
                <a:cubicBezTo>
                  <a:pt x="197" y="186"/>
                  <a:pt x="197" y="186"/>
                  <a:pt x="198" y="186"/>
                </a:cubicBezTo>
                <a:cubicBezTo>
                  <a:pt x="198" y="185"/>
                  <a:pt x="198" y="185"/>
                  <a:pt x="199" y="185"/>
                </a:cubicBezTo>
                <a:cubicBezTo>
                  <a:pt x="199" y="185"/>
                  <a:pt x="200" y="185"/>
                  <a:pt x="200" y="185"/>
                </a:cubicBezTo>
                <a:cubicBezTo>
                  <a:pt x="200" y="185"/>
                  <a:pt x="200" y="186"/>
                  <a:pt x="200" y="186"/>
                </a:cubicBezTo>
                <a:cubicBezTo>
                  <a:pt x="200" y="186"/>
                  <a:pt x="199" y="187"/>
                  <a:pt x="199" y="187"/>
                </a:cubicBezTo>
                <a:cubicBezTo>
                  <a:pt x="198" y="187"/>
                  <a:pt x="198" y="188"/>
                  <a:pt x="198" y="188"/>
                </a:cubicBezTo>
                <a:cubicBezTo>
                  <a:pt x="198" y="189"/>
                  <a:pt x="198" y="189"/>
                  <a:pt x="198" y="189"/>
                </a:cubicBezTo>
                <a:cubicBezTo>
                  <a:pt x="199" y="189"/>
                  <a:pt x="199" y="189"/>
                  <a:pt x="199" y="188"/>
                </a:cubicBezTo>
                <a:cubicBezTo>
                  <a:pt x="201" y="188"/>
                  <a:pt x="203" y="187"/>
                  <a:pt x="205" y="186"/>
                </a:cubicBezTo>
                <a:cubicBezTo>
                  <a:pt x="206" y="185"/>
                  <a:pt x="207" y="185"/>
                  <a:pt x="207" y="186"/>
                </a:cubicBezTo>
                <a:cubicBezTo>
                  <a:pt x="208" y="185"/>
                  <a:pt x="209" y="183"/>
                  <a:pt x="211" y="182"/>
                </a:cubicBezTo>
                <a:cubicBezTo>
                  <a:pt x="209" y="183"/>
                  <a:pt x="208" y="183"/>
                  <a:pt x="207" y="183"/>
                </a:cubicBezTo>
                <a:cubicBezTo>
                  <a:pt x="207" y="183"/>
                  <a:pt x="206" y="183"/>
                  <a:pt x="206" y="184"/>
                </a:cubicBezTo>
                <a:cubicBezTo>
                  <a:pt x="206" y="184"/>
                  <a:pt x="205" y="184"/>
                  <a:pt x="205" y="184"/>
                </a:cubicBezTo>
                <a:cubicBezTo>
                  <a:pt x="204" y="184"/>
                  <a:pt x="204" y="184"/>
                  <a:pt x="203" y="184"/>
                </a:cubicBezTo>
                <a:cubicBezTo>
                  <a:pt x="199" y="184"/>
                  <a:pt x="195" y="185"/>
                  <a:pt x="191" y="185"/>
                </a:cubicBezTo>
                <a:cubicBezTo>
                  <a:pt x="191" y="185"/>
                  <a:pt x="191" y="185"/>
                  <a:pt x="191" y="185"/>
                </a:cubicBezTo>
                <a:cubicBezTo>
                  <a:pt x="191" y="186"/>
                  <a:pt x="192" y="187"/>
                  <a:pt x="192" y="188"/>
                </a:cubicBezTo>
                <a:close/>
                <a:moveTo>
                  <a:pt x="152" y="227"/>
                </a:moveTo>
                <a:cubicBezTo>
                  <a:pt x="154" y="225"/>
                  <a:pt x="156" y="223"/>
                  <a:pt x="159" y="222"/>
                </a:cubicBezTo>
                <a:cubicBezTo>
                  <a:pt x="158" y="221"/>
                  <a:pt x="158" y="221"/>
                  <a:pt x="158" y="220"/>
                </a:cubicBezTo>
                <a:cubicBezTo>
                  <a:pt x="158" y="219"/>
                  <a:pt x="158" y="219"/>
                  <a:pt x="159" y="218"/>
                </a:cubicBezTo>
                <a:cubicBezTo>
                  <a:pt x="160" y="217"/>
                  <a:pt x="160" y="215"/>
                  <a:pt x="161" y="213"/>
                </a:cubicBezTo>
                <a:cubicBezTo>
                  <a:pt x="162" y="213"/>
                  <a:pt x="162" y="212"/>
                  <a:pt x="161" y="211"/>
                </a:cubicBezTo>
                <a:cubicBezTo>
                  <a:pt x="161" y="210"/>
                  <a:pt x="161" y="210"/>
                  <a:pt x="161" y="209"/>
                </a:cubicBezTo>
                <a:cubicBezTo>
                  <a:pt x="160" y="210"/>
                  <a:pt x="159" y="210"/>
                  <a:pt x="159" y="211"/>
                </a:cubicBezTo>
                <a:cubicBezTo>
                  <a:pt x="158" y="211"/>
                  <a:pt x="158" y="211"/>
                  <a:pt x="158" y="212"/>
                </a:cubicBezTo>
                <a:cubicBezTo>
                  <a:pt x="158" y="215"/>
                  <a:pt x="157" y="218"/>
                  <a:pt x="155" y="221"/>
                </a:cubicBezTo>
                <a:cubicBezTo>
                  <a:pt x="154" y="223"/>
                  <a:pt x="154" y="225"/>
                  <a:pt x="153" y="226"/>
                </a:cubicBezTo>
                <a:cubicBezTo>
                  <a:pt x="153" y="227"/>
                  <a:pt x="152" y="227"/>
                  <a:pt x="152" y="227"/>
                </a:cubicBezTo>
                <a:close/>
                <a:moveTo>
                  <a:pt x="43" y="213"/>
                </a:moveTo>
                <a:cubicBezTo>
                  <a:pt x="43" y="213"/>
                  <a:pt x="43" y="213"/>
                  <a:pt x="43" y="213"/>
                </a:cubicBezTo>
                <a:cubicBezTo>
                  <a:pt x="44" y="211"/>
                  <a:pt x="45" y="209"/>
                  <a:pt x="46" y="207"/>
                </a:cubicBezTo>
                <a:cubicBezTo>
                  <a:pt x="46" y="207"/>
                  <a:pt x="46" y="206"/>
                  <a:pt x="45" y="206"/>
                </a:cubicBezTo>
                <a:cubicBezTo>
                  <a:pt x="45" y="206"/>
                  <a:pt x="45" y="205"/>
                  <a:pt x="45" y="205"/>
                </a:cubicBezTo>
                <a:cubicBezTo>
                  <a:pt x="46" y="205"/>
                  <a:pt x="46" y="205"/>
                  <a:pt x="46" y="204"/>
                </a:cubicBezTo>
                <a:cubicBezTo>
                  <a:pt x="45" y="204"/>
                  <a:pt x="44" y="204"/>
                  <a:pt x="44" y="204"/>
                </a:cubicBezTo>
                <a:cubicBezTo>
                  <a:pt x="43" y="204"/>
                  <a:pt x="42" y="204"/>
                  <a:pt x="41" y="204"/>
                </a:cubicBezTo>
                <a:cubicBezTo>
                  <a:pt x="41" y="205"/>
                  <a:pt x="41" y="205"/>
                  <a:pt x="40" y="205"/>
                </a:cubicBezTo>
                <a:cubicBezTo>
                  <a:pt x="40" y="205"/>
                  <a:pt x="39" y="205"/>
                  <a:pt x="39" y="206"/>
                </a:cubicBezTo>
                <a:cubicBezTo>
                  <a:pt x="38" y="207"/>
                  <a:pt x="40" y="211"/>
                  <a:pt x="43" y="213"/>
                </a:cubicBezTo>
                <a:close/>
                <a:moveTo>
                  <a:pt x="52" y="259"/>
                </a:moveTo>
                <a:cubicBezTo>
                  <a:pt x="53" y="260"/>
                  <a:pt x="52" y="261"/>
                  <a:pt x="52" y="262"/>
                </a:cubicBezTo>
                <a:cubicBezTo>
                  <a:pt x="52" y="262"/>
                  <a:pt x="53" y="263"/>
                  <a:pt x="53" y="263"/>
                </a:cubicBezTo>
                <a:cubicBezTo>
                  <a:pt x="56" y="265"/>
                  <a:pt x="58" y="267"/>
                  <a:pt x="61" y="269"/>
                </a:cubicBezTo>
                <a:cubicBezTo>
                  <a:pt x="62" y="269"/>
                  <a:pt x="62" y="269"/>
                  <a:pt x="62" y="270"/>
                </a:cubicBezTo>
                <a:cubicBezTo>
                  <a:pt x="62" y="268"/>
                  <a:pt x="63" y="267"/>
                  <a:pt x="62" y="267"/>
                </a:cubicBezTo>
                <a:cubicBezTo>
                  <a:pt x="61" y="267"/>
                  <a:pt x="61" y="266"/>
                  <a:pt x="61" y="266"/>
                </a:cubicBezTo>
                <a:cubicBezTo>
                  <a:pt x="59" y="264"/>
                  <a:pt x="57" y="261"/>
                  <a:pt x="55" y="259"/>
                </a:cubicBezTo>
                <a:cubicBezTo>
                  <a:pt x="54" y="259"/>
                  <a:pt x="54" y="259"/>
                  <a:pt x="54" y="258"/>
                </a:cubicBezTo>
                <a:cubicBezTo>
                  <a:pt x="54" y="259"/>
                  <a:pt x="53" y="259"/>
                  <a:pt x="52" y="259"/>
                </a:cubicBezTo>
                <a:close/>
                <a:moveTo>
                  <a:pt x="168" y="232"/>
                </a:moveTo>
                <a:cubicBezTo>
                  <a:pt x="168" y="232"/>
                  <a:pt x="168" y="232"/>
                  <a:pt x="168" y="232"/>
                </a:cubicBezTo>
                <a:cubicBezTo>
                  <a:pt x="166" y="233"/>
                  <a:pt x="165" y="233"/>
                  <a:pt x="164" y="233"/>
                </a:cubicBezTo>
                <a:cubicBezTo>
                  <a:pt x="164" y="233"/>
                  <a:pt x="163" y="233"/>
                  <a:pt x="162" y="233"/>
                </a:cubicBezTo>
                <a:cubicBezTo>
                  <a:pt x="161" y="233"/>
                  <a:pt x="161" y="232"/>
                  <a:pt x="161" y="231"/>
                </a:cubicBezTo>
                <a:cubicBezTo>
                  <a:pt x="161" y="231"/>
                  <a:pt x="161" y="230"/>
                  <a:pt x="161" y="230"/>
                </a:cubicBezTo>
                <a:cubicBezTo>
                  <a:pt x="162" y="228"/>
                  <a:pt x="163" y="226"/>
                  <a:pt x="164" y="224"/>
                </a:cubicBezTo>
                <a:cubicBezTo>
                  <a:pt x="164" y="223"/>
                  <a:pt x="165" y="222"/>
                  <a:pt x="165" y="220"/>
                </a:cubicBezTo>
                <a:cubicBezTo>
                  <a:pt x="165" y="220"/>
                  <a:pt x="165" y="220"/>
                  <a:pt x="165" y="220"/>
                </a:cubicBezTo>
                <a:cubicBezTo>
                  <a:pt x="164" y="220"/>
                  <a:pt x="162" y="221"/>
                  <a:pt x="161" y="221"/>
                </a:cubicBezTo>
                <a:cubicBezTo>
                  <a:pt x="162" y="222"/>
                  <a:pt x="162" y="223"/>
                  <a:pt x="162" y="224"/>
                </a:cubicBezTo>
                <a:cubicBezTo>
                  <a:pt x="162" y="224"/>
                  <a:pt x="162" y="225"/>
                  <a:pt x="162" y="225"/>
                </a:cubicBezTo>
                <a:cubicBezTo>
                  <a:pt x="161" y="227"/>
                  <a:pt x="161" y="229"/>
                  <a:pt x="160" y="230"/>
                </a:cubicBezTo>
                <a:cubicBezTo>
                  <a:pt x="159" y="232"/>
                  <a:pt x="158" y="234"/>
                  <a:pt x="157" y="236"/>
                </a:cubicBezTo>
                <a:cubicBezTo>
                  <a:pt x="157" y="236"/>
                  <a:pt x="157" y="237"/>
                  <a:pt x="157" y="237"/>
                </a:cubicBezTo>
                <a:cubicBezTo>
                  <a:pt x="157" y="237"/>
                  <a:pt x="158" y="237"/>
                  <a:pt x="158" y="237"/>
                </a:cubicBezTo>
                <a:cubicBezTo>
                  <a:pt x="158" y="237"/>
                  <a:pt x="158" y="237"/>
                  <a:pt x="158" y="237"/>
                </a:cubicBezTo>
                <a:cubicBezTo>
                  <a:pt x="160" y="235"/>
                  <a:pt x="161" y="234"/>
                  <a:pt x="163" y="234"/>
                </a:cubicBezTo>
                <a:cubicBezTo>
                  <a:pt x="165" y="233"/>
                  <a:pt x="166" y="233"/>
                  <a:pt x="167" y="235"/>
                </a:cubicBezTo>
                <a:cubicBezTo>
                  <a:pt x="167" y="235"/>
                  <a:pt x="167" y="235"/>
                  <a:pt x="167" y="235"/>
                </a:cubicBezTo>
                <a:cubicBezTo>
                  <a:pt x="168" y="234"/>
                  <a:pt x="168" y="233"/>
                  <a:pt x="168" y="232"/>
                </a:cubicBezTo>
                <a:close/>
                <a:moveTo>
                  <a:pt x="166" y="222"/>
                </a:moveTo>
                <a:cubicBezTo>
                  <a:pt x="166" y="224"/>
                  <a:pt x="165" y="225"/>
                  <a:pt x="164" y="226"/>
                </a:cubicBezTo>
                <a:cubicBezTo>
                  <a:pt x="164" y="228"/>
                  <a:pt x="163" y="229"/>
                  <a:pt x="163" y="231"/>
                </a:cubicBezTo>
                <a:cubicBezTo>
                  <a:pt x="163" y="231"/>
                  <a:pt x="162" y="231"/>
                  <a:pt x="162" y="232"/>
                </a:cubicBezTo>
                <a:cubicBezTo>
                  <a:pt x="163" y="232"/>
                  <a:pt x="163" y="232"/>
                  <a:pt x="164" y="231"/>
                </a:cubicBezTo>
                <a:cubicBezTo>
                  <a:pt x="165" y="231"/>
                  <a:pt x="166" y="231"/>
                  <a:pt x="168" y="231"/>
                </a:cubicBezTo>
                <a:cubicBezTo>
                  <a:pt x="169" y="230"/>
                  <a:pt x="169" y="230"/>
                  <a:pt x="170" y="231"/>
                </a:cubicBezTo>
                <a:cubicBezTo>
                  <a:pt x="169" y="228"/>
                  <a:pt x="168" y="225"/>
                  <a:pt x="166" y="222"/>
                </a:cubicBezTo>
                <a:close/>
                <a:moveTo>
                  <a:pt x="161" y="267"/>
                </a:moveTo>
                <a:cubicBezTo>
                  <a:pt x="161" y="266"/>
                  <a:pt x="161" y="266"/>
                  <a:pt x="161" y="266"/>
                </a:cubicBezTo>
                <a:cubicBezTo>
                  <a:pt x="161" y="262"/>
                  <a:pt x="160" y="259"/>
                  <a:pt x="160" y="256"/>
                </a:cubicBezTo>
                <a:cubicBezTo>
                  <a:pt x="160" y="255"/>
                  <a:pt x="160" y="254"/>
                  <a:pt x="159" y="253"/>
                </a:cubicBezTo>
                <a:cubicBezTo>
                  <a:pt x="158" y="257"/>
                  <a:pt x="158" y="262"/>
                  <a:pt x="157" y="267"/>
                </a:cubicBezTo>
                <a:cubicBezTo>
                  <a:pt x="158" y="267"/>
                  <a:pt x="160" y="267"/>
                  <a:pt x="161" y="267"/>
                </a:cubicBezTo>
                <a:close/>
                <a:moveTo>
                  <a:pt x="89" y="248"/>
                </a:moveTo>
                <a:cubicBezTo>
                  <a:pt x="89" y="248"/>
                  <a:pt x="89" y="248"/>
                  <a:pt x="89" y="247"/>
                </a:cubicBezTo>
                <a:cubicBezTo>
                  <a:pt x="89" y="247"/>
                  <a:pt x="90" y="246"/>
                  <a:pt x="90" y="245"/>
                </a:cubicBezTo>
                <a:cubicBezTo>
                  <a:pt x="90" y="243"/>
                  <a:pt x="90" y="242"/>
                  <a:pt x="90" y="241"/>
                </a:cubicBezTo>
                <a:cubicBezTo>
                  <a:pt x="90" y="240"/>
                  <a:pt x="91" y="239"/>
                  <a:pt x="92" y="239"/>
                </a:cubicBezTo>
                <a:cubicBezTo>
                  <a:pt x="92" y="239"/>
                  <a:pt x="92" y="239"/>
                  <a:pt x="92" y="239"/>
                </a:cubicBezTo>
                <a:cubicBezTo>
                  <a:pt x="93" y="238"/>
                  <a:pt x="93" y="237"/>
                  <a:pt x="92" y="236"/>
                </a:cubicBezTo>
                <a:cubicBezTo>
                  <a:pt x="90" y="237"/>
                  <a:pt x="87" y="241"/>
                  <a:pt x="85" y="244"/>
                </a:cubicBezTo>
                <a:cubicBezTo>
                  <a:pt x="86" y="245"/>
                  <a:pt x="87" y="247"/>
                  <a:pt x="89" y="248"/>
                </a:cubicBezTo>
                <a:close/>
                <a:moveTo>
                  <a:pt x="158" y="243"/>
                </a:moveTo>
                <a:cubicBezTo>
                  <a:pt x="157" y="243"/>
                  <a:pt x="156" y="244"/>
                  <a:pt x="154" y="244"/>
                </a:cubicBezTo>
                <a:cubicBezTo>
                  <a:pt x="153" y="244"/>
                  <a:pt x="152" y="243"/>
                  <a:pt x="150" y="242"/>
                </a:cubicBezTo>
                <a:cubicBezTo>
                  <a:pt x="150" y="243"/>
                  <a:pt x="149" y="243"/>
                  <a:pt x="149" y="243"/>
                </a:cubicBezTo>
                <a:cubicBezTo>
                  <a:pt x="149" y="244"/>
                  <a:pt x="148" y="244"/>
                  <a:pt x="148" y="244"/>
                </a:cubicBezTo>
                <a:cubicBezTo>
                  <a:pt x="147" y="244"/>
                  <a:pt x="146" y="244"/>
                  <a:pt x="146" y="243"/>
                </a:cubicBezTo>
                <a:cubicBezTo>
                  <a:pt x="146" y="242"/>
                  <a:pt x="146" y="242"/>
                  <a:pt x="146" y="241"/>
                </a:cubicBezTo>
                <a:cubicBezTo>
                  <a:pt x="146" y="241"/>
                  <a:pt x="146" y="241"/>
                  <a:pt x="146" y="240"/>
                </a:cubicBezTo>
                <a:cubicBezTo>
                  <a:pt x="145" y="241"/>
                  <a:pt x="145" y="241"/>
                  <a:pt x="145" y="242"/>
                </a:cubicBezTo>
                <a:cubicBezTo>
                  <a:pt x="144" y="243"/>
                  <a:pt x="144" y="244"/>
                  <a:pt x="143" y="245"/>
                </a:cubicBezTo>
                <a:cubicBezTo>
                  <a:pt x="143" y="245"/>
                  <a:pt x="143" y="246"/>
                  <a:pt x="142" y="246"/>
                </a:cubicBezTo>
                <a:cubicBezTo>
                  <a:pt x="149" y="245"/>
                  <a:pt x="155" y="245"/>
                  <a:pt x="161" y="244"/>
                </a:cubicBezTo>
                <a:cubicBezTo>
                  <a:pt x="161" y="244"/>
                  <a:pt x="160" y="244"/>
                  <a:pt x="159" y="244"/>
                </a:cubicBezTo>
                <a:cubicBezTo>
                  <a:pt x="159" y="243"/>
                  <a:pt x="158" y="243"/>
                  <a:pt x="158" y="243"/>
                </a:cubicBezTo>
                <a:close/>
                <a:moveTo>
                  <a:pt x="177" y="236"/>
                </a:moveTo>
                <a:cubicBezTo>
                  <a:pt x="177" y="236"/>
                  <a:pt x="177" y="236"/>
                  <a:pt x="178" y="236"/>
                </a:cubicBezTo>
                <a:cubicBezTo>
                  <a:pt x="177" y="236"/>
                  <a:pt x="177" y="235"/>
                  <a:pt x="177" y="235"/>
                </a:cubicBezTo>
                <a:cubicBezTo>
                  <a:pt x="177" y="234"/>
                  <a:pt x="176" y="233"/>
                  <a:pt x="176" y="232"/>
                </a:cubicBezTo>
                <a:cubicBezTo>
                  <a:pt x="176" y="231"/>
                  <a:pt x="176" y="230"/>
                  <a:pt x="175" y="229"/>
                </a:cubicBezTo>
                <a:cubicBezTo>
                  <a:pt x="175" y="229"/>
                  <a:pt x="175" y="229"/>
                  <a:pt x="175" y="229"/>
                </a:cubicBezTo>
                <a:cubicBezTo>
                  <a:pt x="175" y="229"/>
                  <a:pt x="175" y="229"/>
                  <a:pt x="175" y="228"/>
                </a:cubicBezTo>
                <a:cubicBezTo>
                  <a:pt x="175" y="228"/>
                  <a:pt x="175" y="228"/>
                  <a:pt x="175" y="228"/>
                </a:cubicBezTo>
                <a:cubicBezTo>
                  <a:pt x="175" y="228"/>
                  <a:pt x="175" y="228"/>
                  <a:pt x="175" y="228"/>
                </a:cubicBezTo>
                <a:cubicBezTo>
                  <a:pt x="173" y="226"/>
                  <a:pt x="172" y="223"/>
                  <a:pt x="171" y="221"/>
                </a:cubicBezTo>
                <a:cubicBezTo>
                  <a:pt x="170" y="218"/>
                  <a:pt x="169" y="215"/>
                  <a:pt x="168" y="212"/>
                </a:cubicBezTo>
                <a:cubicBezTo>
                  <a:pt x="167" y="210"/>
                  <a:pt x="166" y="208"/>
                  <a:pt x="166" y="207"/>
                </a:cubicBezTo>
                <a:cubicBezTo>
                  <a:pt x="165" y="205"/>
                  <a:pt x="164" y="202"/>
                  <a:pt x="163" y="200"/>
                </a:cubicBezTo>
                <a:cubicBezTo>
                  <a:pt x="163" y="199"/>
                  <a:pt x="162" y="197"/>
                  <a:pt x="161" y="196"/>
                </a:cubicBezTo>
                <a:cubicBezTo>
                  <a:pt x="161" y="196"/>
                  <a:pt x="161" y="196"/>
                  <a:pt x="161" y="196"/>
                </a:cubicBezTo>
                <a:cubicBezTo>
                  <a:pt x="161" y="197"/>
                  <a:pt x="161" y="197"/>
                  <a:pt x="162" y="198"/>
                </a:cubicBezTo>
                <a:cubicBezTo>
                  <a:pt x="162" y="200"/>
                  <a:pt x="163" y="202"/>
                  <a:pt x="164" y="204"/>
                </a:cubicBezTo>
                <a:cubicBezTo>
                  <a:pt x="165" y="207"/>
                  <a:pt x="166" y="210"/>
                  <a:pt x="168" y="213"/>
                </a:cubicBezTo>
                <a:cubicBezTo>
                  <a:pt x="170" y="218"/>
                  <a:pt x="171" y="223"/>
                  <a:pt x="173" y="228"/>
                </a:cubicBezTo>
                <a:cubicBezTo>
                  <a:pt x="174" y="230"/>
                  <a:pt x="175" y="232"/>
                  <a:pt x="176" y="234"/>
                </a:cubicBezTo>
                <a:cubicBezTo>
                  <a:pt x="176" y="235"/>
                  <a:pt x="177" y="235"/>
                  <a:pt x="177" y="236"/>
                </a:cubicBezTo>
                <a:close/>
                <a:moveTo>
                  <a:pt x="41" y="28"/>
                </a:moveTo>
                <a:cubicBezTo>
                  <a:pt x="41" y="26"/>
                  <a:pt x="41" y="25"/>
                  <a:pt x="40" y="24"/>
                </a:cubicBezTo>
                <a:cubicBezTo>
                  <a:pt x="40" y="23"/>
                  <a:pt x="40" y="23"/>
                  <a:pt x="39" y="23"/>
                </a:cubicBezTo>
                <a:cubicBezTo>
                  <a:pt x="38" y="22"/>
                  <a:pt x="37" y="22"/>
                  <a:pt x="35" y="22"/>
                </a:cubicBezTo>
                <a:cubicBezTo>
                  <a:pt x="35" y="22"/>
                  <a:pt x="34" y="22"/>
                  <a:pt x="33" y="22"/>
                </a:cubicBezTo>
                <a:cubicBezTo>
                  <a:pt x="31" y="22"/>
                  <a:pt x="30" y="23"/>
                  <a:pt x="28" y="24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5"/>
                  <a:pt x="28" y="25"/>
                  <a:pt x="28" y="25"/>
                </a:cubicBezTo>
                <a:cubicBezTo>
                  <a:pt x="29" y="25"/>
                  <a:pt x="29" y="25"/>
                  <a:pt x="30" y="25"/>
                </a:cubicBezTo>
                <a:cubicBezTo>
                  <a:pt x="31" y="24"/>
                  <a:pt x="33" y="24"/>
                  <a:pt x="34" y="24"/>
                </a:cubicBezTo>
                <a:cubicBezTo>
                  <a:pt x="37" y="25"/>
                  <a:pt x="39" y="26"/>
                  <a:pt x="41" y="28"/>
                </a:cubicBezTo>
                <a:cubicBezTo>
                  <a:pt x="41" y="28"/>
                  <a:pt x="41" y="28"/>
                  <a:pt x="41" y="28"/>
                </a:cubicBezTo>
                <a:close/>
                <a:moveTo>
                  <a:pt x="102" y="58"/>
                </a:moveTo>
                <a:cubicBezTo>
                  <a:pt x="93" y="56"/>
                  <a:pt x="84" y="54"/>
                  <a:pt x="75" y="52"/>
                </a:cubicBezTo>
                <a:cubicBezTo>
                  <a:pt x="75" y="52"/>
                  <a:pt x="75" y="52"/>
                  <a:pt x="75" y="52"/>
                </a:cubicBezTo>
                <a:cubicBezTo>
                  <a:pt x="84" y="55"/>
                  <a:pt x="93" y="57"/>
                  <a:pt x="102" y="60"/>
                </a:cubicBezTo>
                <a:cubicBezTo>
                  <a:pt x="102" y="59"/>
                  <a:pt x="102" y="59"/>
                  <a:pt x="102" y="58"/>
                </a:cubicBezTo>
                <a:close/>
                <a:moveTo>
                  <a:pt x="83" y="240"/>
                </a:moveTo>
                <a:cubicBezTo>
                  <a:pt x="84" y="238"/>
                  <a:pt x="85" y="236"/>
                  <a:pt x="85" y="234"/>
                </a:cubicBezTo>
                <a:cubicBezTo>
                  <a:pt x="84" y="233"/>
                  <a:pt x="83" y="231"/>
                  <a:pt x="83" y="229"/>
                </a:cubicBezTo>
                <a:cubicBezTo>
                  <a:pt x="83" y="229"/>
                  <a:pt x="83" y="229"/>
                  <a:pt x="83" y="229"/>
                </a:cubicBezTo>
                <a:cubicBezTo>
                  <a:pt x="82" y="232"/>
                  <a:pt x="81" y="234"/>
                  <a:pt x="80" y="237"/>
                </a:cubicBezTo>
                <a:cubicBezTo>
                  <a:pt x="82" y="238"/>
                  <a:pt x="82" y="239"/>
                  <a:pt x="83" y="240"/>
                </a:cubicBezTo>
                <a:close/>
                <a:moveTo>
                  <a:pt x="60" y="263"/>
                </a:moveTo>
                <a:cubicBezTo>
                  <a:pt x="60" y="263"/>
                  <a:pt x="60" y="263"/>
                  <a:pt x="60" y="263"/>
                </a:cubicBezTo>
                <a:cubicBezTo>
                  <a:pt x="59" y="260"/>
                  <a:pt x="57" y="257"/>
                  <a:pt x="55" y="255"/>
                </a:cubicBezTo>
                <a:cubicBezTo>
                  <a:pt x="54" y="252"/>
                  <a:pt x="53" y="249"/>
                  <a:pt x="51" y="247"/>
                </a:cubicBezTo>
                <a:cubicBezTo>
                  <a:pt x="51" y="248"/>
                  <a:pt x="51" y="249"/>
                  <a:pt x="51" y="251"/>
                </a:cubicBezTo>
                <a:cubicBezTo>
                  <a:pt x="51" y="251"/>
                  <a:pt x="51" y="252"/>
                  <a:pt x="51" y="252"/>
                </a:cubicBezTo>
                <a:cubicBezTo>
                  <a:pt x="54" y="256"/>
                  <a:pt x="57" y="259"/>
                  <a:pt x="60" y="262"/>
                </a:cubicBezTo>
                <a:cubicBezTo>
                  <a:pt x="60" y="263"/>
                  <a:pt x="60" y="263"/>
                  <a:pt x="60" y="263"/>
                </a:cubicBezTo>
                <a:close/>
                <a:moveTo>
                  <a:pt x="129" y="248"/>
                </a:moveTo>
                <a:cubicBezTo>
                  <a:pt x="131" y="247"/>
                  <a:pt x="133" y="247"/>
                  <a:pt x="135" y="247"/>
                </a:cubicBezTo>
                <a:cubicBezTo>
                  <a:pt x="134" y="246"/>
                  <a:pt x="134" y="246"/>
                  <a:pt x="134" y="245"/>
                </a:cubicBezTo>
                <a:cubicBezTo>
                  <a:pt x="135" y="245"/>
                  <a:pt x="135" y="244"/>
                  <a:pt x="135" y="244"/>
                </a:cubicBezTo>
                <a:cubicBezTo>
                  <a:pt x="134" y="243"/>
                  <a:pt x="134" y="242"/>
                  <a:pt x="133" y="242"/>
                </a:cubicBezTo>
                <a:cubicBezTo>
                  <a:pt x="132" y="243"/>
                  <a:pt x="130" y="244"/>
                  <a:pt x="129" y="245"/>
                </a:cubicBezTo>
                <a:cubicBezTo>
                  <a:pt x="129" y="245"/>
                  <a:pt x="129" y="245"/>
                  <a:pt x="129" y="245"/>
                </a:cubicBezTo>
                <a:cubicBezTo>
                  <a:pt x="129" y="246"/>
                  <a:pt x="129" y="246"/>
                  <a:pt x="128" y="247"/>
                </a:cubicBezTo>
                <a:cubicBezTo>
                  <a:pt x="129" y="247"/>
                  <a:pt x="129" y="247"/>
                  <a:pt x="129" y="248"/>
                </a:cubicBezTo>
                <a:close/>
                <a:moveTo>
                  <a:pt x="168" y="79"/>
                </a:moveTo>
                <a:cubicBezTo>
                  <a:pt x="168" y="79"/>
                  <a:pt x="168" y="79"/>
                  <a:pt x="168" y="79"/>
                </a:cubicBezTo>
                <a:cubicBezTo>
                  <a:pt x="168" y="79"/>
                  <a:pt x="167" y="79"/>
                  <a:pt x="167" y="79"/>
                </a:cubicBezTo>
                <a:cubicBezTo>
                  <a:pt x="167" y="79"/>
                  <a:pt x="166" y="79"/>
                  <a:pt x="166" y="78"/>
                </a:cubicBezTo>
                <a:cubicBezTo>
                  <a:pt x="166" y="78"/>
                  <a:pt x="165" y="78"/>
                  <a:pt x="164" y="77"/>
                </a:cubicBezTo>
                <a:cubicBezTo>
                  <a:pt x="161" y="76"/>
                  <a:pt x="158" y="76"/>
                  <a:pt x="154" y="75"/>
                </a:cubicBezTo>
                <a:cubicBezTo>
                  <a:pt x="153" y="74"/>
                  <a:pt x="151" y="74"/>
                  <a:pt x="150" y="74"/>
                </a:cubicBezTo>
                <a:cubicBezTo>
                  <a:pt x="149" y="74"/>
                  <a:pt x="149" y="74"/>
                  <a:pt x="148" y="74"/>
                </a:cubicBezTo>
                <a:cubicBezTo>
                  <a:pt x="148" y="75"/>
                  <a:pt x="148" y="75"/>
                  <a:pt x="148" y="75"/>
                </a:cubicBezTo>
                <a:cubicBezTo>
                  <a:pt x="155" y="77"/>
                  <a:pt x="161" y="78"/>
                  <a:pt x="168" y="79"/>
                </a:cubicBezTo>
                <a:close/>
                <a:moveTo>
                  <a:pt x="47" y="223"/>
                </a:moveTo>
                <a:cubicBezTo>
                  <a:pt x="48" y="225"/>
                  <a:pt x="58" y="241"/>
                  <a:pt x="59" y="241"/>
                </a:cubicBezTo>
                <a:cubicBezTo>
                  <a:pt x="59" y="240"/>
                  <a:pt x="58" y="238"/>
                  <a:pt x="57" y="236"/>
                </a:cubicBezTo>
                <a:cubicBezTo>
                  <a:pt x="57" y="235"/>
                  <a:pt x="56" y="234"/>
                  <a:pt x="55" y="234"/>
                </a:cubicBezTo>
                <a:cubicBezTo>
                  <a:pt x="54" y="232"/>
                  <a:pt x="53" y="230"/>
                  <a:pt x="52" y="229"/>
                </a:cubicBezTo>
                <a:cubicBezTo>
                  <a:pt x="51" y="227"/>
                  <a:pt x="50" y="225"/>
                  <a:pt x="48" y="223"/>
                </a:cubicBezTo>
                <a:cubicBezTo>
                  <a:pt x="48" y="223"/>
                  <a:pt x="48" y="223"/>
                  <a:pt x="47" y="223"/>
                </a:cubicBezTo>
                <a:close/>
                <a:moveTo>
                  <a:pt x="70" y="249"/>
                </a:moveTo>
                <a:cubicBezTo>
                  <a:pt x="70" y="249"/>
                  <a:pt x="70" y="249"/>
                  <a:pt x="70" y="249"/>
                </a:cubicBezTo>
                <a:cubicBezTo>
                  <a:pt x="72" y="250"/>
                  <a:pt x="74" y="250"/>
                  <a:pt x="76" y="249"/>
                </a:cubicBezTo>
                <a:cubicBezTo>
                  <a:pt x="74" y="247"/>
                  <a:pt x="73" y="244"/>
                  <a:pt x="71" y="241"/>
                </a:cubicBezTo>
                <a:cubicBezTo>
                  <a:pt x="71" y="242"/>
                  <a:pt x="71" y="242"/>
                  <a:pt x="71" y="242"/>
                </a:cubicBezTo>
                <a:cubicBezTo>
                  <a:pt x="70" y="243"/>
                  <a:pt x="70" y="244"/>
                  <a:pt x="71" y="244"/>
                </a:cubicBezTo>
                <a:cubicBezTo>
                  <a:pt x="71" y="245"/>
                  <a:pt x="71" y="246"/>
                  <a:pt x="71" y="247"/>
                </a:cubicBezTo>
                <a:cubicBezTo>
                  <a:pt x="71" y="248"/>
                  <a:pt x="71" y="249"/>
                  <a:pt x="70" y="249"/>
                </a:cubicBezTo>
                <a:close/>
                <a:moveTo>
                  <a:pt x="42" y="251"/>
                </a:moveTo>
                <a:cubicBezTo>
                  <a:pt x="42" y="250"/>
                  <a:pt x="42" y="250"/>
                  <a:pt x="42" y="250"/>
                </a:cubicBezTo>
                <a:cubicBezTo>
                  <a:pt x="42" y="248"/>
                  <a:pt x="42" y="246"/>
                  <a:pt x="42" y="244"/>
                </a:cubicBezTo>
                <a:cubicBezTo>
                  <a:pt x="42" y="244"/>
                  <a:pt x="42" y="244"/>
                  <a:pt x="42" y="244"/>
                </a:cubicBezTo>
                <a:cubicBezTo>
                  <a:pt x="41" y="242"/>
                  <a:pt x="39" y="241"/>
                  <a:pt x="38" y="239"/>
                </a:cubicBezTo>
                <a:cubicBezTo>
                  <a:pt x="38" y="239"/>
                  <a:pt x="38" y="239"/>
                  <a:pt x="38" y="239"/>
                </a:cubicBezTo>
                <a:cubicBezTo>
                  <a:pt x="38" y="240"/>
                  <a:pt x="38" y="240"/>
                  <a:pt x="38" y="241"/>
                </a:cubicBezTo>
                <a:cubicBezTo>
                  <a:pt x="38" y="241"/>
                  <a:pt x="38" y="241"/>
                  <a:pt x="38" y="241"/>
                </a:cubicBezTo>
                <a:cubicBezTo>
                  <a:pt x="39" y="242"/>
                  <a:pt x="39" y="243"/>
                  <a:pt x="39" y="244"/>
                </a:cubicBezTo>
                <a:cubicBezTo>
                  <a:pt x="39" y="244"/>
                  <a:pt x="39" y="245"/>
                  <a:pt x="39" y="246"/>
                </a:cubicBezTo>
                <a:cubicBezTo>
                  <a:pt x="39" y="246"/>
                  <a:pt x="40" y="246"/>
                  <a:pt x="40" y="247"/>
                </a:cubicBezTo>
                <a:cubicBezTo>
                  <a:pt x="40" y="249"/>
                  <a:pt x="41" y="249"/>
                  <a:pt x="42" y="251"/>
                </a:cubicBezTo>
                <a:close/>
                <a:moveTo>
                  <a:pt x="179" y="250"/>
                </a:moveTo>
                <a:cubicBezTo>
                  <a:pt x="180" y="256"/>
                  <a:pt x="180" y="263"/>
                  <a:pt x="180" y="270"/>
                </a:cubicBezTo>
                <a:cubicBezTo>
                  <a:pt x="180" y="270"/>
                  <a:pt x="180" y="270"/>
                  <a:pt x="181" y="270"/>
                </a:cubicBezTo>
                <a:cubicBezTo>
                  <a:pt x="181" y="270"/>
                  <a:pt x="181" y="270"/>
                  <a:pt x="181" y="270"/>
                </a:cubicBezTo>
                <a:cubicBezTo>
                  <a:pt x="182" y="267"/>
                  <a:pt x="181" y="264"/>
                  <a:pt x="181" y="262"/>
                </a:cubicBezTo>
                <a:cubicBezTo>
                  <a:pt x="181" y="258"/>
                  <a:pt x="180" y="254"/>
                  <a:pt x="179" y="250"/>
                </a:cubicBezTo>
                <a:close/>
                <a:moveTo>
                  <a:pt x="110" y="65"/>
                </a:moveTo>
                <a:cubicBezTo>
                  <a:pt x="110" y="65"/>
                  <a:pt x="110" y="65"/>
                  <a:pt x="110" y="65"/>
                </a:cubicBezTo>
                <a:cubicBezTo>
                  <a:pt x="108" y="67"/>
                  <a:pt x="106" y="70"/>
                  <a:pt x="104" y="73"/>
                </a:cubicBezTo>
                <a:cubicBezTo>
                  <a:pt x="104" y="73"/>
                  <a:pt x="104" y="73"/>
                  <a:pt x="104" y="73"/>
                </a:cubicBezTo>
                <a:cubicBezTo>
                  <a:pt x="104" y="73"/>
                  <a:pt x="104" y="73"/>
                  <a:pt x="104" y="73"/>
                </a:cubicBezTo>
                <a:cubicBezTo>
                  <a:pt x="104" y="73"/>
                  <a:pt x="105" y="73"/>
                  <a:pt x="105" y="73"/>
                </a:cubicBezTo>
                <a:cubicBezTo>
                  <a:pt x="106" y="72"/>
                  <a:pt x="107" y="71"/>
                  <a:pt x="109" y="70"/>
                </a:cubicBezTo>
                <a:cubicBezTo>
                  <a:pt x="110" y="70"/>
                  <a:pt x="110" y="69"/>
                  <a:pt x="111" y="69"/>
                </a:cubicBezTo>
                <a:cubicBezTo>
                  <a:pt x="111" y="68"/>
                  <a:pt x="111" y="67"/>
                  <a:pt x="111" y="66"/>
                </a:cubicBezTo>
                <a:cubicBezTo>
                  <a:pt x="111" y="65"/>
                  <a:pt x="111" y="65"/>
                  <a:pt x="110" y="65"/>
                </a:cubicBezTo>
                <a:close/>
                <a:moveTo>
                  <a:pt x="46" y="249"/>
                </a:moveTo>
                <a:cubicBezTo>
                  <a:pt x="46" y="249"/>
                  <a:pt x="45" y="249"/>
                  <a:pt x="45" y="249"/>
                </a:cubicBezTo>
                <a:cubicBezTo>
                  <a:pt x="45" y="250"/>
                  <a:pt x="45" y="252"/>
                  <a:pt x="45" y="253"/>
                </a:cubicBezTo>
                <a:cubicBezTo>
                  <a:pt x="45" y="253"/>
                  <a:pt x="45" y="254"/>
                  <a:pt x="45" y="254"/>
                </a:cubicBezTo>
                <a:cubicBezTo>
                  <a:pt x="46" y="255"/>
                  <a:pt x="47" y="256"/>
                  <a:pt x="48" y="258"/>
                </a:cubicBezTo>
                <a:cubicBezTo>
                  <a:pt x="48" y="258"/>
                  <a:pt x="49" y="258"/>
                  <a:pt x="49" y="258"/>
                </a:cubicBezTo>
                <a:cubicBezTo>
                  <a:pt x="49" y="256"/>
                  <a:pt x="49" y="255"/>
                  <a:pt x="49" y="254"/>
                </a:cubicBezTo>
                <a:cubicBezTo>
                  <a:pt x="49" y="253"/>
                  <a:pt x="49" y="253"/>
                  <a:pt x="49" y="253"/>
                </a:cubicBezTo>
                <a:cubicBezTo>
                  <a:pt x="48" y="252"/>
                  <a:pt x="47" y="251"/>
                  <a:pt x="47" y="250"/>
                </a:cubicBezTo>
                <a:cubicBezTo>
                  <a:pt x="46" y="249"/>
                  <a:pt x="46" y="249"/>
                  <a:pt x="46" y="249"/>
                </a:cubicBezTo>
                <a:close/>
                <a:moveTo>
                  <a:pt x="165" y="210"/>
                </a:moveTo>
                <a:cubicBezTo>
                  <a:pt x="164" y="211"/>
                  <a:pt x="164" y="211"/>
                  <a:pt x="164" y="212"/>
                </a:cubicBezTo>
                <a:cubicBezTo>
                  <a:pt x="164" y="212"/>
                  <a:pt x="164" y="212"/>
                  <a:pt x="164" y="212"/>
                </a:cubicBezTo>
                <a:cubicBezTo>
                  <a:pt x="165" y="215"/>
                  <a:pt x="166" y="217"/>
                  <a:pt x="167" y="219"/>
                </a:cubicBezTo>
                <a:cubicBezTo>
                  <a:pt x="167" y="219"/>
                  <a:pt x="167" y="219"/>
                  <a:pt x="167" y="219"/>
                </a:cubicBezTo>
                <a:cubicBezTo>
                  <a:pt x="167" y="220"/>
                  <a:pt x="167" y="220"/>
                  <a:pt x="168" y="221"/>
                </a:cubicBezTo>
                <a:cubicBezTo>
                  <a:pt x="169" y="224"/>
                  <a:pt x="170" y="226"/>
                  <a:pt x="171" y="229"/>
                </a:cubicBezTo>
                <a:cubicBezTo>
                  <a:pt x="171" y="229"/>
                  <a:pt x="171" y="229"/>
                  <a:pt x="171" y="229"/>
                </a:cubicBezTo>
                <a:cubicBezTo>
                  <a:pt x="172" y="229"/>
                  <a:pt x="172" y="229"/>
                  <a:pt x="172" y="229"/>
                </a:cubicBezTo>
                <a:cubicBezTo>
                  <a:pt x="171" y="227"/>
                  <a:pt x="170" y="226"/>
                  <a:pt x="170" y="224"/>
                </a:cubicBezTo>
                <a:cubicBezTo>
                  <a:pt x="168" y="220"/>
                  <a:pt x="167" y="217"/>
                  <a:pt x="166" y="214"/>
                </a:cubicBezTo>
                <a:cubicBezTo>
                  <a:pt x="166" y="212"/>
                  <a:pt x="165" y="211"/>
                  <a:pt x="165" y="210"/>
                </a:cubicBezTo>
                <a:close/>
                <a:moveTo>
                  <a:pt x="94" y="243"/>
                </a:moveTo>
                <a:cubicBezTo>
                  <a:pt x="93" y="245"/>
                  <a:pt x="93" y="247"/>
                  <a:pt x="92" y="249"/>
                </a:cubicBezTo>
                <a:cubicBezTo>
                  <a:pt x="95" y="248"/>
                  <a:pt x="97" y="248"/>
                  <a:pt x="99" y="248"/>
                </a:cubicBezTo>
                <a:cubicBezTo>
                  <a:pt x="97" y="246"/>
                  <a:pt x="96" y="245"/>
                  <a:pt x="94" y="243"/>
                </a:cubicBezTo>
                <a:close/>
                <a:moveTo>
                  <a:pt x="82" y="249"/>
                </a:moveTo>
                <a:cubicBezTo>
                  <a:pt x="84" y="249"/>
                  <a:pt x="86" y="249"/>
                  <a:pt x="87" y="249"/>
                </a:cubicBezTo>
                <a:cubicBezTo>
                  <a:pt x="87" y="248"/>
                  <a:pt x="87" y="248"/>
                  <a:pt x="86" y="248"/>
                </a:cubicBezTo>
                <a:cubicBezTo>
                  <a:pt x="86" y="247"/>
                  <a:pt x="86" y="247"/>
                  <a:pt x="85" y="246"/>
                </a:cubicBezTo>
                <a:cubicBezTo>
                  <a:pt x="85" y="246"/>
                  <a:pt x="85" y="246"/>
                  <a:pt x="84" y="245"/>
                </a:cubicBezTo>
                <a:cubicBezTo>
                  <a:pt x="84" y="246"/>
                  <a:pt x="84" y="246"/>
                  <a:pt x="83" y="246"/>
                </a:cubicBezTo>
                <a:cubicBezTo>
                  <a:pt x="83" y="247"/>
                  <a:pt x="83" y="247"/>
                  <a:pt x="82" y="247"/>
                </a:cubicBezTo>
                <a:cubicBezTo>
                  <a:pt x="82" y="247"/>
                  <a:pt x="82" y="246"/>
                  <a:pt x="82" y="246"/>
                </a:cubicBezTo>
                <a:cubicBezTo>
                  <a:pt x="82" y="246"/>
                  <a:pt x="82" y="245"/>
                  <a:pt x="82" y="245"/>
                </a:cubicBezTo>
                <a:cubicBezTo>
                  <a:pt x="82" y="245"/>
                  <a:pt x="82" y="244"/>
                  <a:pt x="83" y="243"/>
                </a:cubicBezTo>
                <a:cubicBezTo>
                  <a:pt x="83" y="243"/>
                  <a:pt x="83" y="243"/>
                  <a:pt x="83" y="243"/>
                </a:cubicBezTo>
                <a:cubicBezTo>
                  <a:pt x="82" y="242"/>
                  <a:pt x="82" y="241"/>
                  <a:pt x="81" y="241"/>
                </a:cubicBezTo>
                <a:cubicBezTo>
                  <a:pt x="81" y="243"/>
                  <a:pt x="82" y="246"/>
                  <a:pt x="82" y="249"/>
                </a:cubicBezTo>
                <a:close/>
                <a:moveTo>
                  <a:pt x="147" y="236"/>
                </a:moveTo>
                <a:cubicBezTo>
                  <a:pt x="147" y="236"/>
                  <a:pt x="146" y="236"/>
                  <a:pt x="146" y="236"/>
                </a:cubicBezTo>
                <a:cubicBezTo>
                  <a:pt x="143" y="238"/>
                  <a:pt x="141" y="241"/>
                  <a:pt x="139" y="244"/>
                </a:cubicBezTo>
                <a:cubicBezTo>
                  <a:pt x="139" y="244"/>
                  <a:pt x="139" y="244"/>
                  <a:pt x="139" y="244"/>
                </a:cubicBezTo>
                <a:cubicBezTo>
                  <a:pt x="139" y="245"/>
                  <a:pt x="140" y="245"/>
                  <a:pt x="140" y="245"/>
                </a:cubicBezTo>
                <a:cubicBezTo>
                  <a:pt x="141" y="245"/>
                  <a:pt x="141" y="245"/>
                  <a:pt x="141" y="245"/>
                </a:cubicBezTo>
                <a:cubicBezTo>
                  <a:pt x="141" y="244"/>
                  <a:pt x="142" y="244"/>
                  <a:pt x="142" y="244"/>
                </a:cubicBezTo>
                <a:cubicBezTo>
                  <a:pt x="142" y="243"/>
                  <a:pt x="143" y="242"/>
                  <a:pt x="143" y="241"/>
                </a:cubicBezTo>
                <a:cubicBezTo>
                  <a:pt x="144" y="240"/>
                  <a:pt x="145" y="239"/>
                  <a:pt x="146" y="239"/>
                </a:cubicBezTo>
                <a:cubicBezTo>
                  <a:pt x="146" y="238"/>
                  <a:pt x="147" y="237"/>
                  <a:pt x="147" y="236"/>
                </a:cubicBezTo>
                <a:close/>
                <a:moveTo>
                  <a:pt x="171" y="183"/>
                </a:moveTo>
                <a:cubicBezTo>
                  <a:pt x="170" y="183"/>
                  <a:pt x="168" y="183"/>
                  <a:pt x="167" y="182"/>
                </a:cubicBezTo>
                <a:cubicBezTo>
                  <a:pt x="165" y="182"/>
                  <a:pt x="164" y="182"/>
                  <a:pt x="163" y="182"/>
                </a:cubicBezTo>
                <a:cubicBezTo>
                  <a:pt x="163" y="182"/>
                  <a:pt x="163" y="182"/>
                  <a:pt x="163" y="183"/>
                </a:cubicBezTo>
                <a:cubicBezTo>
                  <a:pt x="163" y="183"/>
                  <a:pt x="163" y="184"/>
                  <a:pt x="163" y="184"/>
                </a:cubicBezTo>
                <a:cubicBezTo>
                  <a:pt x="164" y="184"/>
                  <a:pt x="164" y="184"/>
                  <a:pt x="164" y="184"/>
                </a:cubicBezTo>
                <a:cubicBezTo>
                  <a:pt x="165" y="184"/>
                  <a:pt x="165" y="184"/>
                  <a:pt x="165" y="184"/>
                </a:cubicBezTo>
                <a:cubicBezTo>
                  <a:pt x="166" y="184"/>
                  <a:pt x="166" y="185"/>
                  <a:pt x="165" y="185"/>
                </a:cubicBezTo>
                <a:cubicBezTo>
                  <a:pt x="165" y="185"/>
                  <a:pt x="165" y="185"/>
                  <a:pt x="165" y="186"/>
                </a:cubicBezTo>
                <a:cubicBezTo>
                  <a:pt x="165" y="186"/>
                  <a:pt x="164" y="186"/>
                  <a:pt x="164" y="186"/>
                </a:cubicBezTo>
                <a:cubicBezTo>
                  <a:pt x="165" y="187"/>
                  <a:pt x="165" y="186"/>
                  <a:pt x="165" y="186"/>
                </a:cubicBezTo>
                <a:cubicBezTo>
                  <a:pt x="165" y="185"/>
                  <a:pt x="166" y="185"/>
                  <a:pt x="167" y="185"/>
                </a:cubicBezTo>
                <a:cubicBezTo>
                  <a:pt x="167" y="185"/>
                  <a:pt x="167" y="185"/>
                  <a:pt x="167" y="185"/>
                </a:cubicBezTo>
                <a:cubicBezTo>
                  <a:pt x="169" y="185"/>
                  <a:pt x="170" y="184"/>
                  <a:pt x="171" y="183"/>
                </a:cubicBezTo>
                <a:close/>
                <a:moveTo>
                  <a:pt x="110" y="11"/>
                </a:moveTo>
                <a:cubicBezTo>
                  <a:pt x="110" y="11"/>
                  <a:pt x="109" y="10"/>
                  <a:pt x="109" y="10"/>
                </a:cubicBezTo>
                <a:cubicBezTo>
                  <a:pt x="108" y="10"/>
                  <a:pt x="108" y="10"/>
                  <a:pt x="108" y="11"/>
                </a:cubicBezTo>
                <a:cubicBezTo>
                  <a:pt x="107" y="12"/>
                  <a:pt x="106" y="13"/>
                  <a:pt x="106" y="14"/>
                </a:cubicBezTo>
                <a:cubicBezTo>
                  <a:pt x="106" y="17"/>
                  <a:pt x="106" y="19"/>
                  <a:pt x="105" y="21"/>
                </a:cubicBezTo>
                <a:cubicBezTo>
                  <a:pt x="105" y="21"/>
                  <a:pt x="105" y="21"/>
                  <a:pt x="105" y="22"/>
                </a:cubicBezTo>
                <a:cubicBezTo>
                  <a:pt x="106" y="22"/>
                  <a:pt x="106" y="22"/>
                  <a:pt x="106" y="21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7" y="18"/>
                  <a:pt x="107" y="16"/>
                  <a:pt x="108" y="13"/>
                </a:cubicBezTo>
                <a:cubicBezTo>
                  <a:pt x="109" y="13"/>
                  <a:pt x="109" y="12"/>
                  <a:pt x="110" y="11"/>
                </a:cubicBezTo>
                <a:close/>
                <a:moveTo>
                  <a:pt x="49" y="249"/>
                </a:moveTo>
                <a:cubicBezTo>
                  <a:pt x="49" y="249"/>
                  <a:pt x="49" y="249"/>
                  <a:pt x="49" y="249"/>
                </a:cubicBezTo>
                <a:cubicBezTo>
                  <a:pt x="49" y="249"/>
                  <a:pt x="49" y="249"/>
                  <a:pt x="49" y="249"/>
                </a:cubicBezTo>
                <a:cubicBezTo>
                  <a:pt x="49" y="247"/>
                  <a:pt x="49" y="246"/>
                  <a:pt x="49" y="244"/>
                </a:cubicBezTo>
                <a:cubicBezTo>
                  <a:pt x="49" y="243"/>
                  <a:pt x="49" y="243"/>
                  <a:pt x="48" y="242"/>
                </a:cubicBezTo>
                <a:cubicBezTo>
                  <a:pt x="48" y="242"/>
                  <a:pt x="48" y="241"/>
                  <a:pt x="47" y="240"/>
                </a:cubicBezTo>
                <a:cubicBezTo>
                  <a:pt x="47" y="240"/>
                  <a:pt x="47" y="240"/>
                  <a:pt x="47" y="240"/>
                </a:cubicBezTo>
                <a:cubicBezTo>
                  <a:pt x="47" y="242"/>
                  <a:pt x="46" y="243"/>
                  <a:pt x="46" y="245"/>
                </a:cubicBezTo>
                <a:cubicBezTo>
                  <a:pt x="46" y="245"/>
                  <a:pt x="46" y="245"/>
                  <a:pt x="46" y="246"/>
                </a:cubicBezTo>
                <a:cubicBezTo>
                  <a:pt x="47" y="247"/>
                  <a:pt x="48" y="248"/>
                  <a:pt x="49" y="249"/>
                </a:cubicBezTo>
                <a:close/>
                <a:moveTo>
                  <a:pt x="104" y="46"/>
                </a:moveTo>
                <a:cubicBezTo>
                  <a:pt x="104" y="49"/>
                  <a:pt x="104" y="53"/>
                  <a:pt x="104" y="56"/>
                </a:cubicBezTo>
                <a:cubicBezTo>
                  <a:pt x="105" y="54"/>
                  <a:pt x="106" y="53"/>
                  <a:pt x="107" y="51"/>
                </a:cubicBezTo>
                <a:cubicBezTo>
                  <a:pt x="107" y="51"/>
                  <a:pt x="107" y="51"/>
                  <a:pt x="107" y="50"/>
                </a:cubicBezTo>
                <a:cubicBezTo>
                  <a:pt x="107" y="50"/>
                  <a:pt x="106" y="50"/>
                  <a:pt x="106" y="50"/>
                </a:cubicBezTo>
                <a:cubicBezTo>
                  <a:pt x="105" y="50"/>
                  <a:pt x="104" y="49"/>
                  <a:pt x="105" y="48"/>
                </a:cubicBezTo>
                <a:cubicBezTo>
                  <a:pt x="105" y="48"/>
                  <a:pt x="105" y="48"/>
                  <a:pt x="105" y="48"/>
                </a:cubicBezTo>
                <a:cubicBezTo>
                  <a:pt x="105" y="48"/>
                  <a:pt x="105" y="47"/>
                  <a:pt x="105" y="47"/>
                </a:cubicBezTo>
                <a:cubicBezTo>
                  <a:pt x="105" y="47"/>
                  <a:pt x="105" y="46"/>
                  <a:pt x="105" y="45"/>
                </a:cubicBezTo>
                <a:cubicBezTo>
                  <a:pt x="105" y="46"/>
                  <a:pt x="104" y="46"/>
                  <a:pt x="104" y="46"/>
                </a:cubicBezTo>
                <a:close/>
                <a:moveTo>
                  <a:pt x="159" y="239"/>
                </a:moveTo>
                <a:cubicBezTo>
                  <a:pt x="159" y="239"/>
                  <a:pt x="159" y="239"/>
                  <a:pt x="159" y="240"/>
                </a:cubicBezTo>
                <a:cubicBezTo>
                  <a:pt x="161" y="239"/>
                  <a:pt x="163" y="238"/>
                  <a:pt x="165" y="238"/>
                </a:cubicBezTo>
                <a:cubicBezTo>
                  <a:pt x="165" y="237"/>
                  <a:pt x="165" y="237"/>
                  <a:pt x="165" y="236"/>
                </a:cubicBezTo>
                <a:cubicBezTo>
                  <a:pt x="165" y="235"/>
                  <a:pt x="165" y="235"/>
                  <a:pt x="164" y="235"/>
                </a:cubicBezTo>
                <a:cubicBezTo>
                  <a:pt x="162" y="236"/>
                  <a:pt x="160" y="237"/>
                  <a:pt x="159" y="239"/>
                </a:cubicBezTo>
                <a:close/>
                <a:moveTo>
                  <a:pt x="95" y="221"/>
                </a:moveTo>
                <a:cubicBezTo>
                  <a:pt x="95" y="221"/>
                  <a:pt x="94" y="221"/>
                  <a:pt x="93" y="221"/>
                </a:cubicBezTo>
                <a:cubicBezTo>
                  <a:pt x="92" y="223"/>
                  <a:pt x="91" y="224"/>
                  <a:pt x="90" y="225"/>
                </a:cubicBezTo>
                <a:cubicBezTo>
                  <a:pt x="91" y="226"/>
                  <a:pt x="92" y="228"/>
                  <a:pt x="93" y="228"/>
                </a:cubicBezTo>
                <a:cubicBezTo>
                  <a:pt x="93" y="227"/>
                  <a:pt x="93" y="226"/>
                  <a:pt x="94" y="225"/>
                </a:cubicBezTo>
                <a:cubicBezTo>
                  <a:pt x="94" y="224"/>
                  <a:pt x="94" y="223"/>
                  <a:pt x="95" y="223"/>
                </a:cubicBezTo>
                <a:cubicBezTo>
                  <a:pt x="95" y="222"/>
                  <a:pt x="95" y="222"/>
                  <a:pt x="95" y="221"/>
                </a:cubicBezTo>
                <a:close/>
                <a:moveTo>
                  <a:pt x="173" y="183"/>
                </a:moveTo>
                <a:cubicBezTo>
                  <a:pt x="173" y="184"/>
                  <a:pt x="173" y="185"/>
                  <a:pt x="172" y="185"/>
                </a:cubicBezTo>
                <a:cubicBezTo>
                  <a:pt x="171" y="186"/>
                  <a:pt x="171" y="186"/>
                  <a:pt x="170" y="187"/>
                </a:cubicBezTo>
                <a:cubicBezTo>
                  <a:pt x="169" y="187"/>
                  <a:pt x="169" y="188"/>
                  <a:pt x="169" y="188"/>
                </a:cubicBezTo>
                <a:cubicBezTo>
                  <a:pt x="169" y="188"/>
                  <a:pt x="169" y="189"/>
                  <a:pt x="169" y="189"/>
                </a:cubicBezTo>
                <a:cubicBezTo>
                  <a:pt x="170" y="189"/>
                  <a:pt x="171" y="188"/>
                  <a:pt x="172" y="188"/>
                </a:cubicBezTo>
                <a:cubicBezTo>
                  <a:pt x="172" y="188"/>
                  <a:pt x="173" y="188"/>
                  <a:pt x="173" y="187"/>
                </a:cubicBezTo>
                <a:cubicBezTo>
                  <a:pt x="173" y="186"/>
                  <a:pt x="173" y="186"/>
                  <a:pt x="173" y="185"/>
                </a:cubicBezTo>
                <a:cubicBezTo>
                  <a:pt x="174" y="184"/>
                  <a:pt x="175" y="184"/>
                  <a:pt x="175" y="185"/>
                </a:cubicBezTo>
                <a:cubicBezTo>
                  <a:pt x="176" y="185"/>
                  <a:pt x="176" y="185"/>
                  <a:pt x="176" y="186"/>
                </a:cubicBezTo>
                <a:cubicBezTo>
                  <a:pt x="177" y="185"/>
                  <a:pt x="177" y="185"/>
                  <a:pt x="178" y="184"/>
                </a:cubicBezTo>
                <a:cubicBezTo>
                  <a:pt x="178" y="184"/>
                  <a:pt x="178" y="184"/>
                  <a:pt x="178" y="184"/>
                </a:cubicBezTo>
                <a:cubicBezTo>
                  <a:pt x="176" y="184"/>
                  <a:pt x="174" y="184"/>
                  <a:pt x="173" y="183"/>
                </a:cubicBezTo>
                <a:close/>
                <a:moveTo>
                  <a:pt x="24" y="148"/>
                </a:moveTo>
                <a:cubicBezTo>
                  <a:pt x="24" y="148"/>
                  <a:pt x="24" y="148"/>
                  <a:pt x="23" y="148"/>
                </a:cubicBezTo>
                <a:cubicBezTo>
                  <a:pt x="23" y="149"/>
                  <a:pt x="22" y="149"/>
                  <a:pt x="22" y="148"/>
                </a:cubicBezTo>
                <a:cubicBezTo>
                  <a:pt x="21" y="148"/>
                  <a:pt x="21" y="148"/>
                  <a:pt x="21" y="148"/>
                </a:cubicBezTo>
                <a:cubicBezTo>
                  <a:pt x="20" y="148"/>
                  <a:pt x="20" y="147"/>
                  <a:pt x="20" y="147"/>
                </a:cubicBezTo>
                <a:cubicBezTo>
                  <a:pt x="20" y="146"/>
                  <a:pt x="20" y="146"/>
                  <a:pt x="20" y="146"/>
                </a:cubicBezTo>
                <a:cubicBezTo>
                  <a:pt x="19" y="145"/>
                  <a:pt x="19" y="145"/>
                  <a:pt x="18" y="144"/>
                </a:cubicBezTo>
                <a:cubicBezTo>
                  <a:pt x="18" y="144"/>
                  <a:pt x="17" y="145"/>
                  <a:pt x="17" y="145"/>
                </a:cubicBezTo>
                <a:cubicBezTo>
                  <a:pt x="17" y="146"/>
                  <a:pt x="18" y="147"/>
                  <a:pt x="18" y="148"/>
                </a:cubicBezTo>
                <a:cubicBezTo>
                  <a:pt x="19" y="148"/>
                  <a:pt x="19" y="148"/>
                  <a:pt x="19" y="148"/>
                </a:cubicBezTo>
                <a:cubicBezTo>
                  <a:pt x="21" y="149"/>
                  <a:pt x="23" y="150"/>
                  <a:pt x="25" y="150"/>
                </a:cubicBezTo>
                <a:cubicBezTo>
                  <a:pt x="25" y="150"/>
                  <a:pt x="25" y="150"/>
                  <a:pt x="25" y="150"/>
                </a:cubicBezTo>
                <a:cubicBezTo>
                  <a:pt x="25" y="149"/>
                  <a:pt x="25" y="148"/>
                  <a:pt x="24" y="148"/>
                </a:cubicBezTo>
                <a:close/>
                <a:moveTo>
                  <a:pt x="40" y="216"/>
                </a:moveTo>
                <a:cubicBezTo>
                  <a:pt x="40" y="216"/>
                  <a:pt x="39" y="215"/>
                  <a:pt x="39" y="215"/>
                </a:cubicBezTo>
                <a:cubicBezTo>
                  <a:pt x="39" y="214"/>
                  <a:pt x="38" y="213"/>
                  <a:pt x="38" y="213"/>
                </a:cubicBezTo>
                <a:cubicBezTo>
                  <a:pt x="38" y="214"/>
                  <a:pt x="38" y="215"/>
                  <a:pt x="38" y="216"/>
                </a:cubicBezTo>
                <a:cubicBezTo>
                  <a:pt x="38" y="217"/>
                  <a:pt x="38" y="217"/>
                  <a:pt x="38" y="218"/>
                </a:cubicBezTo>
                <a:cubicBezTo>
                  <a:pt x="39" y="219"/>
                  <a:pt x="40" y="221"/>
                  <a:pt x="41" y="223"/>
                </a:cubicBezTo>
                <a:cubicBezTo>
                  <a:pt x="41" y="223"/>
                  <a:pt x="42" y="223"/>
                  <a:pt x="42" y="223"/>
                </a:cubicBezTo>
                <a:cubicBezTo>
                  <a:pt x="42" y="222"/>
                  <a:pt x="41" y="221"/>
                  <a:pt x="41" y="220"/>
                </a:cubicBezTo>
                <a:cubicBezTo>
                  <a:pt x="41" y="219"/>
                  <a:pt x="41" y="219"/>
                  <a:pt x="41" y="219"/>
                </a:cubicBezTo>
                <a:cubicBezTo>
                  <a:pt x="40" y="218"/>
                  <a:pt x="40" y="218"/>
                  <a:pt x="40" y="216"/>
                </a:cubicBezTo>
                <a:close/>
                <a:moveTo>
                  <a:pt x="185" y="189"/>
                </a:moveTo>
                <a:cubicBezTo>
                  <a:pt x="184" y="189"/>
                  <a:pt x="184" y="189"/>
                  <a:pt x="184" y="189"/>
                </a:cubicBezTo>
                <a:cubicBezTo>
                  <a:pt x="182" y="190"/>
                  <a:pt x="180" y="191"/>
                  <a:pt x="179" y="191"/>
                </a:cubicBezTo>
                <a:cubicBezTo>
                  <a:pt x="178" y="192"/>
                  <a:pt x="177" y="192"/>
                  <a:pt x="176" y="192"/>
                </a:cubicBezTo>
                <a:cubicBezTo>
                  <a:pt x="175" y="192"/>
                  <a:pt x="174" y="192"/>
                  <a:pt x="173" y="191"/>
                </a:cubicBezTo>
                <a:cubicBezTo>
                  <a:pt x="173" y="191"/>
                  <a:pt x="173" y="192"/>
                  <a:pt x="173" y="192"/>
                </a:cubicBezTo>
                <a:cubicBezTo>
                  <a:pt x="176" y="192"/>
                  <a:pt x="180" y="192"/>
                  <a:pt x="184" y="192"/>
                </a:cubicBezTo>
                <a:cubicBezTo>
                  <a:pt x="183" y="191"/>
                  <a:pt x="183" y="191"/>
                  <a:pt x="184" y="190"/>
                </a:cubicBezTo>
                <a:cubicBezTo>
                  <a:pt x="184" y="190"/>
                  <a:pt x="184" y="190"/>
                  <a:pt x="184" y="190"/>
                </a:cubicBezTo>
                <a:cubicBezTo>
                  <a:pt x="184" y="189"/>
                  <a:pt x="184" y="189"/>
                  <a:pt x="185" y="189"/>
                </a:cubicBezTo>
                <a:close/>
                <a:moveTo>
                  <a:pt x="110" y="210"/>
                </a:moveTo>
                <a:cubicBezTo>
                  <a:pt x="108" y="211"/>
                  <a:pt x="106" y="213"/>
                  <a:pt x="105" y="214"/>
                </a:cubicBezTo>
                <a:cubicBezTo>
                  <a:pt x="106" y="214"/>
                  <a:pt x="106" y="214"/>
                  <a:pt x="107" y="214"/>
                </a:cubicBezTo>
                <a:cubicBezTo>
                  <a:pt x="107" y="214"/>
                  <a:pt x="108" y="214"/>
                  <a:pt x="109" y="214"/>
                </a:cubicBezTo>
                <a:cubicBezTo>
                  <a:pt x="110" y="213"/>
                  <a:pt x="111" y="212"/>
                  <a:pt x="112" y="212"/>
                </a:cubicBezTo>
                <a:cubicBezTo>
                  <a:pt x="112" y="212"/>
                  <a:pt x="112" y="211"/>
                  <a:pt x="112" y="211"/>
                </a:cubicBezTo>
                <a:cubicBezTo>
                  <a:pt x="112" y="210"/>
                  <a:pt x="111" y="210"/>
                  <a:pt x="110" y="210"/>
                </a:cubicBezTo>
                <a:close/>
                <a:moveTo>
                  <a:pt x="176" y="229"/>
                </a:moveTo>
                <a:cubicBezTo>
                  <a:pt x="176" y="229"/>
                  <a:pt x="176" y="230"/>
                  <a:pt x="176" y="230"/>
                </a:cubicBezTo>
                <a:cubicBezTo>
                  <a:pt x="176" y="231"/>
                  <a:pt x="177" y="232"/>
                  <a:pt x="177" y="233"/>
                </a:cubicBezTo>
                <a:cubicBezTo>
                  <a:pt x="177" y="234"/>
                  <a:pt x="178" y="235"/>
                  <a:pt x="179" y="236"/>
                </a:cubicBezTo>
                <a:cubicBezTo>
                  <a:pt x="179" y="236"/>
                  <a:pt x="179" y="237"/>
                  <a:pt x="179" y="237"/>
                </a:cubicBezTo>
                <a:cubicBezTo>
                  <a:pt x="179" y="237"/>
                  <a:pt x="179" y="237"/>
                  <a:pt x="180" y="238"/>
                </a:cubicBezTo>
                <a:cubicBezTo>
                  <a:pt x="180" y="237"/>
                  <a:pt x="180" y="235"/>
                  <a:pt x="180" y="234"/>
                </a:cubicBezTo>
                <a:cubicBezTo>
                  <a:pt x="180" y="233"/>
                  <a:pt x="180" y="233"/>
                  <a:pt x="179" y="233"/>
                </a:cubicBezTo>
                <a:cubicBezTo>
                  <a:pt x="179" y="231"/>
                  <a:pt x="177" y="230"/>
                  <a:pt x="176" y="229"/>
                </a:cubicBezTo>
                <a:close/>
                <a:moveTo>
                  <a:pt x="38" y="148"/>
                </a:moveTo>
                <a:cubicBezTo>
                  <a:pt x="38" y="148"/>
                  <a:pt x="38" y="147"/>
                  <a:pt x="38" y="147"/>
                </a:cubicBezTo>
                <a:cubicBezTo>
                  <a:pt x="37" y="147"/>
                  <a:pt x="37" y="148"/>
                  <a:pt x="36" y="148"/>
                </a:cubicBezTo>
                <a:cubicBezTo>
                  <a:pt x="36" y="148"/>
                  <a:pt x="35" y="148"/>
                  <a:pt x="35" y="149"/>
                </a:cubicBezTo>
                <a:cubicBezTo>
                  <a:pt x="35" y="150"/>
                  <a:pt x="34" y="150"/>
                  <a:pt x="33" y="149"/>
                </a:cubicBezTo>
                <a:cubicBezTo>
                  <a:pt x="33" y="149"/>
                  <a:pt x="33" y="149"/>
                  <a:pt x="33" y="149"/>
                </a:cubicBezTo>
                <a:cubicBezTo>
                  <a:pt x="31" y="150"/>
                  <a:pt x="30" y="150"/>
                  <a:pt x="29" y="151"/>
                </a:cubicBezTo>
                <a:cubicBezTo>
                  <a:pt x="32" y="151"/>
                  <a:pt x="35" y="151"/>
                  <a:pt x="37" y="151"/>
                </a:cubicBezTo>
                <a:cubicBezTo>
                  <a:pt x="37" y="150"/>
                  <a:pt x="37" y="150"/>
                  <a:pt x="38" y="148"/>
                </a:cubicBezTo>
                <a:close/>
                <a:moveTo>
                  <a:pt x="204" y="161"/>
                </a:moveTo>
                <a:cubicBezTo>
                  <a:pt x="204" y="161"/>
                  <a:pt x="203" y="161"/>
                  <a:pt x="203" y="161"/>
                </a:cubicBezTo>
                <a:cubicBezTo>
                  <a:pt x="201" y="161"/>
                  <a:pt x="199" y="161"/>
                  <a:pt x="197" y="161"/>
                </a:cubicBezTo>
                <a:cubicBezTo>
                  <a:pt x="190" y="160"/>
                  <a:pt x="182" y="160"/>
                  <a:pt x="175" y="161"/>
                </a:cubicBezTo>
                <a:cubicBezTo>
                  <a:pt x="173" y="161"/>
                  <a:pt x="171" y="161"/>
                  <a:pt x="169" y="161"/>
                </a:cubicBezTo>
                <a:cubicBezTo>
                  <a:pt x="180" y="161"/>
                  <a:pt x="192" y="161"/>
                  <a:pt x="204" y="161"/>
                </a:cubicBezTo>
                <a:close/>
                <a:moveTo>
                  <a:pt x="35" y="217"/>
                </a:moveTo>
                <a:cubicBezTo>
                  <a:pt x="35" y="217"/>
                  <a:pt x="35" y="217"/>
                  <a:pt x="35" y="217"/>
                </a:cubicBezTo>
                <a:cubicBezTo>
                  <a:pt x="35" y="222"/>
                  <a:pt x="35" y="227"/>
                  <a:pt x="35" y="231"/>
                </a:cubicBezTo>
                <a:cubicBezTo>
                  <a:pt x="35" y="232"/>
                  <a:pt x="36" y="232"/>
                  <a:pt x="36" y="233"/>
                </a:cubicBezTo>
                <a:cubicBezTo>
                  <a:pt x="36" y="232"/>
                  <a:pt x="36" y="232"/>
                  <a:pt x="36" y="232"/>
                </a:cubicBezTo>
                <a:cubicBezTo>
                  <a:pt x="36" y="228"/>
                  <a:pt x="36" y="224"/>
                  <a:pt x="36" y="220"/>
                </a:cubicBezTo>
                <a:cubicBezTo>
                  <a:pt x="36" y="219"/>
                  <a:pt x="36" y="218"/>
                  <a:pt x="35" y="217"/>
                </a:cubicBezTo>
                <a:close/>
                <a:moveTo>
                  <a:pt x="79" y="242"/>
                </a:moveTo>
                <a:cubicBezTo>
                  <a:pt x="79" y="242"/>
                  <a:pt x="79" y="242"/>
                  <a:pt x="79" y="242"/>
                </a:cubicBezTo>
                <a:cubicBezTo>
                  <a:pt x="79" y="243"/>
                  <a:pt x="78" y="244"/>
                  <a:pt x="78" y="245"/>
                </a:cubicBezTo>
                <a:cubicBezTo>
                  <a:pt x="78" y="246"/>
                  <a:pt x="78" y="247"/>
                  <a:pt x="77" y="247"/>
                </a:cubicBezTo>
                <a:cubicBezTo>
                  <a:pt x="77" y="248"/>
                  <a:pt x="78" y="249"/>
                  <a:pt x="78" y="249"/>
                </a:cubicBezTo>
                <a:cubicBezTo>
                  <a:pt x="78" y="249"/>
                  <a:pt x="78" y="249"/>
                  <a:pt x="78" y="249"/>
                </a:cubicBezTo>
                <a:cubicBezTo>
                  <a:pt x="79" y="249"/>
                  <a:pt x="79" y="249"/>
                  <a:pt x="80" y="249"/>
                </a:cubicBezTo>
                <a:cubicBezTo>
                  <a:pt x="80" y="247"/>
                  <a:pt x="80" y="244"/>
                  <a:pt x="79" y="242"/>
                </a:cubicBezTo>
                <a:close/>
                <a:moveTo>
                  <a:pt x="30" y="237"/>
                </a:moveTo>
                <a:cubicBezTo>
                  <a:pt x="30" y="242"/>
                  <a:pt x="31" y="245"/>
                  <a:pt x="32" y="246"/>
                </a:cubicBezTo>
                <a:cubicBezTo>
                  <a:pt x="32" y="245"/>
                  <a:pt x="32" y="245"/>
                  <a:pt x="32" y="245"/>
                </a:cubicBezTo>
                <a:cubicBezTo>
                  <a:pt x="33" y="244"/>
                  <a:pt x="33" y="243"/>
                  <a:pt x="33" y="243"/>
                </a:cubicBezTo>
                <a:cubicBezTo>
                  <a:pt x="33" y="242"/>
                  <a:pt x="33" y="242"/>
                  <a:pt x="33" y="242"/>
                </a:cubicBezTo>
                <a:cubicBezTo>
                  <a:pt x="32" y="240"/>
                  <a:pt x="31" y="239"/>
                  <a:pt x="30" y="237"/>
                </a:cubicBezTo>
                <a:cubicBezTo>
                  <a:pt x="30" y="237"/>
                  <a:pt x="30" y="237"/>
                  <a:pt x="30" y="237"/>
                </a:cubicBezTo>
                <a:close/>
                <a:moveTo>
                  <a:pt x="123" y="200"/>
                </a:moveTo>
                <a:cubicBezTo>
                  <a:pt x="123" y="199"/>
                  <a:pt x="124" y="200"/>
                  <a:pt x="125" y="200"/>
                </a:cubicBezTo>
                <a:cubicBezTo>
                  <a:pt x="124" y="198"/>
                  <a:pt x="123" y="197"/>
                  <a:pt x="122" y="195"/>
                </a:cubicBezTo>
                <a:cubicBezTo>
                  <a:pt x="122" y="195"/>
                  <a:pt x="122" y="194"/>
                  <a:pt x="122" y="194"/>
                </a:cubicBezTo>
                <a:cubicBezTo>
                  <a:pt x="121" y="193"/>
                  <a:pt x="121" y="192"/>
                  <a:pt x="120" y="191"/>
                </a:cubicBezTo>
                <a:cubicBezTo>
                  <a:pt x="120" y="191"/>
                  <a:pt x="120" y="191"/>
                  <a:pt x="120" y="192"/>
                </a:cubicBezTo>
                <a:cubicBezTo>
                  <a:pt x="120" y="193"/>
                  <a:pt x="120" y="194"/>
                  <a:pt x="121" y="195"/>
                </a:cubicBezTo>
                <a:cubicBezTo>
                  <a:pt x="121" y="197"/>
                  <a:pt x="122" y="199"/>
                  <a:pt x="123" y="200"/>
                </a:cubicBezTo>
                <a:close/>
                <a:moveTo>
                  <a:pt x="44" y="234"/>
                </a:moveTo>
                <a:cubicBezTo>
                  <a:pt x="44" y="234"/>
                  <a:pt x="44" y="234"/>
                  <a:pt x="44" y="234"/>
                </a:cubicBezTo>
                <a:cubicBezTo>
                  <a:pt x="44" y="237"/>
                  <a:pt x="44" y="239"/>
                  <a:pt x="44" y="242"/>
                </a:cubicBezTo>
                <a:cubicBezTo>
                  <a:pt x="44" y="243"/>
                  <a:pt x="44" y="243"/>
                  <a:pt x="44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5" y="241"/>
                  <a:pt x="45" y="240"/>
                  <a:pt x="46" y="238"/>
                </a:cubicBezTo>
                <a:cubicBezTo>
                  <a:pt x="46" y="238"/>
                  <a:pt x="46" y="237"/>
                  <a:pt x="46" y="237"/>
                </a:cubicBezTo>
                <a:cubicBezTo>
                  <a:pt x="45" y="236"/>
                  <a:pt x="44" y="235"/>
                  <a:pt x="44" y="234"/>
                </a:cubicBezTo>
                <a:close/>
                <a:moveTo>
                  <a:pt x="117" y="222"/>
                </a:moveTo>
                <a:cubicBezTo>
                  <a:pt x="115" y="223"/>
                  <a:pt x="113" y="225"/>
                  <a:pt x="111" y="226"/>
                </a:cubicBezTo>
                <a:cubicBezTo>
                  <a:pt x="111" y="227"/>
                  <a:pt x="111" y="227"/>
                  <a:pt x="111" y="227"/>
                </a:cubicBezTo>
                <a:cubicBezTo>
                  <a:pt x="112" y="227"/>
                  <a:pt x="112" y="227"/>
                  <a:pt x="113" y="227"/>
                </a:cubicBezTo>
                <a:cubicBezTo>
                  <a:pt x="113" y="227"/>
                  <a:pt x="113" y="227"/>
                  <a:pt x="114" y="227"/>
                </a:cubicBezTo>
                <a:cubicBezTo>
                  <a:pt x="115" y="225"/>
                  <a:pt x="116" y="224"/>
                  <a:pt x="118" y="223"/>
                </a:cubicBezTo>
                <a:cubicBezTo>
                  <a:pt x="118" y="223"/>
                  <a:pt x="118" y="222"/>
                  <a:pt x="118" y="222"/>
                </a:cubicBezTo>
                <a:cubicBezTo>
                  <a:pt x="118" y="222"/>
                  <a:pt x="118" y="222"/>
                  <a:pt x="117" y="222"/>
                </a:cubicBezTo>
                <a:close/>
                <a:moveTo>
                  <a:pt x="36" y="58"/>
                </a:moveTo>
                <a:cubicBezTo>
                  <a:pt x="36" y="58"/>
                  <a:pt x="36" y="58"/>
                  <a:pt x="36" y="58"/>
                </a:cubicBezTo>
                <a:cubicBezTo>
                  <a:pt x="36" y="57"/>
                  <a:pt x="36" y="57"/>
                  <a:pt x="36" y="57"/>
                </a:cubicBezTo>
                <a:cubicBezTo>
                  <a:pt x="35" y="56"/>
                  <a:pt x="35" y="54"/>
                  <a:pt x="34" y="53"/>
                </a:cubicBezTo>
                <a:cubicBezTo>
                  <a:pt x="33" y="51"/>
                  <a:pt x="33" y="49"/>
                  <a:pt x="32" y="48"/>
                </a:cubicBezTo>
                <a:cubicBezTo>
                  <a:pt x="32" y="47"/>
                  <a:pt x="32" y="46"/>
                  <a:pt x="31" y="46"/>
                </a:cubicBezTo>
                <a:cubicBezTo>
                  <a:pt x="31" y="46"/>
                  <a:pt x="31" y="47"/>
                  <a:pt x="31" y="48"/>
                </a:cubicBezTo>
                <a:cubicBezTo>
                  <a:pt x="31" y="48"/>
                  <a:pt x="31" y="48"/>
                  <a:pt x="31" y="49"/>
                </a:cubicBezTo>
                <a:cubicBezTo>
                  <a:pt x="32" y="50"/>
                  <a:pt x="33" y="52"/>
                  <a:pt x="34" y="54"/>
                </a:cubicBezTo>
                <a:cubicBezTo>
                  <a:pt x="34" y="55"/>
                  <a:pt x="35" y="56"/>
                  <a:pt x="36" y="58"/>
                </a:cubicBezTo>
                <a:close/>
                <a:moveTo>
                  <a:pt x="187" y="192"/>
                </a:moveTo>
                <a:cubicBezTo>
                  <a:pt x="187" y="192"/>
                  <a:pt x="187" y="192"/>
                  <a:pt x="187" y="193"/>
                </a:cubicBezTo>
                <a:cubicBezTo>
                  <a:pt x="189" y="193"/>
                  <a:pt x="190" y="193"/>
                  <a:pt x="192" y="193"/>
                </a:cubicBezTo>
                <a:cubicBezTo>
                  <a:pt x="194" y="192"/>
                  <a:pt x="196" y="193"/>
                  <a:pt x="197" y="193"/>
                </a:cubicBezTo>
                <a:cubicBezTo>
                  <a:pt x="198" y="193"/>
                  <a:pt x="198" y="193"/>
                  <a:pt x="198" y="193"/>
                </a:cubicBezTo>
                <a:cubicBezTo>
                  <a:pt x="198" y="192"/>
                  <a:pt x="197" y="192"/>
                  <a:pt x="197" y="191"/>
                </a:cubicBezTo>
                <a:cubicBezTo>
                  <a:pt x="197" y="191"/>
                  <a:pt x="196" y="191"/>
                  <a:pt x="195" y="191"/>
                </a:cubicBezTo>
                <a:cubicBezTo>
                  <a:pt x="195" y="191"/>
                  <a:pt x="195" y="191"/>
                  <a:pt x="195" y="192"/>
                </a:cubicBezTo>
                <a:cubicBezTo>
                  <a:pt x="194" y="192"/>
                  <a:pt x="193" y="192"/>
                  <a:pt x="192" y="192"/>
                </a:cubicBezTo>
                <a:cubicBezTo>
                  <a:pt x="192" y="191"/>
                  <a:pt x="192" y="191"/>
                  <a:pt x="191" y="191"/>
                </a:cubicBezTo>
                <a:cubicBezTo>
                  <a:pt x="190" y="191"/>
                  <a:pt x="188" y="192"/>
                  <a:pt x="187" y="192"/>
                </a:cubicBezTo>
                <a:close/>
                <a:moveTo>
                  <a:pt x="109" y="110"/>
                </a:moveTo>
                <a:cubicBezTo>
                  <a:pt x="109" y="110"/>
                  <a:pt x="109" y="110"/>
                  <a:pt x="109" y="109"/>
                </a:cubicBezTo>
                <a:cubicBezTo>
                  <a:pt x="111" y="109"/>
                  <a:pt x="112" y="108"/>
                  <a:pt x="113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14" y="105"/>
                  <a:pt x="114" y="104"/>
                  <a:pt x="114" y="103"/>
                </a:cubicBezTo>
                <a:cubicBezTo>
                  <a:pt x="114" y="103"/>
                  <a:pt x="114" y="103"/>
                  <a:pt x="114" y="104"/>
                </a:cubicBezTo>
                <a:cubicBezTo>
                  <a:pt x="112" y="105"/>
                  <a:pt x="111" y="107"/>
                  <a:pt x="109" y="108"/>
                </a:cubicBezTo>
                <a:cubicBezTo>
                  <a:pt x="109" y="109"/>
                  <a:pt x="109" y="109"/>
                  <a:pt x="109" y="110"/>
                </a:cubicBezTo>
                <a:close/>
                <a:moveTo>
                  <a:pt x="164" y="218"/>
                </a:moveTo>
                <a:cubicBezTo>
                  <a:pt x="164" y="217"/>
                  <a:pt x="164" y="217"/>
                  <a:pt x="164" y="216"/>
                </a:cubicBezTo>
                <a:cubicBezTo>
                  <a:pt x="163" y="215"/>
                  <a:pt x="163" y="215"/>
                  <a:pt x="163" y="214"/>
                </a:cubicBezTo>
                <a:cubicBezTo>
                  <a:pt x="161" y="217"/>
                  <a:pt x="160" y="219"/>
                  <a:pt x="160" y="220"/>
                </a:cubicBezTo>
                <a:cubicBezTo>
                  <a:pt x="161" y="219"/>
                  <a:pt x="163" y="219"/>
                  <a:pt x="164" y="218"/>
                </a:cubicBezTo>
                <a:close/>
                <a:moveTo>
                  <a:pt x="138" y="231"/>
                </a:moveTo>
                <a:cubicBezTo>
                  <a:pt x="138" y="231"/>
                  <a:pt x="138" y="231"/>
                  <a:pt x="138" y="231"/>
                </a:cubicBezTo>
                <a:cubicBezTo>
                  <a:pt x="132" y="231"/>
                  <a:pt x="126" y="232"/>
                  <a:pt x="121" y="233"/>
                </a:cubicBezTo>
                <a:cubicBezTo>
                  <a:pt x="121" y="233"/>
                  <a:pt x="121" y="233"/>
                  <a:pt x="121" y="233"/>
                </a:cubicBezTo>
                <a:cubicBezTo>
                  <a:pt x="126" y="233"/>
                  <a:pt x="130" y="233"/>
                  <a:pt x="135" y="232"/>
                </a:cubicBezTo>
                <a:cubicBezTo>
                  <a:pt x="136" y="231"/>
                  <a:pt x="137" y="231"/>
                  <a:pt x="138" y="231"/>
                </a:cubicBezTo>
                <a:close/>
                <a:moveTo>
                  <a:pt x="47" y="146"/>
                </a:moveTo>
                <a:cubicBezTo>
                  <a:pt x="48" y="146"/>
                  <a:pt x="48" y="146"/>
                  <a:pt x="49" y="146"/>
                </a:cubicBezTo>
                <a:cubicBezTo>
                  <a:pt x="49" y="145"/>
                  <a:pt x="49" y="145"/>
                  <a:pt x="49" y="145"/>
                </a:cubicBezTo>
                <a:cubicBezTo>
                  <a:pt x="49" y="144"/>
                  <a:pt x="49" y="143"/>
                  <a:pt x="49" y="142"/>
                </a:cubicBezTo>
                <a:cubicBezTo>
                  <a:pt x="48" y="142"/>
                  <a:pt x="47" y="142"/>
                  <a:pt x="46" y="142"/>
                </a:cubicBezTo>
                <a:cubicBezTo>
                  <a:pt x="46" y="143"/>
                  <a:pt x="46" y="143"/>
                  <a:pt x="46" y="144"/>
                </a:cubicBezTo>
                <a:cubicBezTo>
                  <a:pt x="46" y="145"/>
                  <a:pt x="46" y="145"/>
                  <a:pt x="47" y="146"/>
                </a:cubicBezTo>
                <a:close/>
                <a:moveTo>
                  <a:pt x="172" y="238"/>
                </a:moveTo>
                <a:cubicBezTo>
                  <a:pt x="172" y="237"/>
                  <a:pt x="171" y="233"/>
                  <a:pt x="171" y="233"/>
                </a:cubicBezTo>
                <a:cubicBezTo>
                  <a:pt x="171" y="235"/>
                  <a:pt x="170" y="237"/>
                  <a:pt x="169" y="239"/>
                </a:cubicBezTo>
                <a:cubicBezTo>
                  <a:pt x="170" y="239"/>
                  <a:pt x="170" y="239"/>
                  <a:pt x="171" y="239"/>
                </a:cubicBezTo>
                <a:cubicBezTo>
                  <a:pt x="171" y="239"/>
                  <a:pt x="171" y="239"/>
                  <a:pt x="172" y="238"/>
                </a:cubicBezTo>
                <a:close/>
                <a:moveTo>
                  <a:pt x="110" y="237"/>
                </a:moveTo>
                <a:cubicBezTo>
                  <a:pt x="109" y="238"/>
                  <a:pt x="108" y="239"/>
                  <a:pt x="107" y="240"/>
                </a:cubicBezTo>
                <a:cubicBezTo>
                  <a:pt x="108" y="241"/>
                  <a:pt x="109" y="242"/>
                  <a:pt x="110" y="243"/>
                </a:cubicBezTo>
                <a:cubicBezTo>
                  <a:pt x="110" y="241"/>
                  <a:pt x="111" y="239"/>
                  <a:pt x="110" y="237"/>
                </a:cubicBezTo>
                <a:close/>
                <a:moveTo>
                  <a:pt x="134" y="213"/>
                </a:moveTo>
                <a:cubicBezTo>
                  <a:pt x="134" y="212"/>
                  <a:pt x="134" y="212"/>
                  <a:pt x="134" y="211"/>
                </a:cubicBezTo>
                <a:cubicBezTo>
                  <a:pt x="134" y="211"/>
                  <a:pt x="134" y="210"/>
                  <a:pt x="134" y="210"/>
                </a:cubicBezTo>
                <a:cubicBezTo>
                  <a:pt x="134" y="210"/>
                  <a:pt x="134" y="210"/>
                  <a:pt x="134" y="209"/>
                </a:cubicBezTo>
                <a:cubicBezTo>
                  <a:pt x="133" y="209"/>
                  <a:pt x="132" y="208"/>
                  <a:pt x="131" y="208"/>
                </a:cubicBezTo>
                <a:cubicBezTo>
                  <a:pt x="131" y="209"/>
                  <a:pt x="131" y="209"/>
                  <a:pt x="131" y="210"/>
                </a:cubicBezTo>
                <a:cubicBezTo>
                  <a:pt x="131" y="210"/>
                  <a:pt x="131" y="210"/>
                  <a:pt x="131" y="211"/>
                </a:cubicBezTo>
                <a:cubicBezTo>
                  <a:pt x="132" y="212"/>
                  <a:pt x="133" y="213"/>
                  <a:pt x="133" y="214"/>
                </a:cubicBezTo>
                <a:cubicBezTo>
                  <a:pt x="133" y="213"/>
                  <a:pt x="134" y="213"/>
                  <a:pt x="134" y="213"/>
                </a:cubicBezTo>
                <a:close/>
                <a:moveTo>
                  <a:pt x="131" y="199"/>
                </a:moveTo>
                <a:cubicBezTo>
                  <a:pt x="131" y="199"/>
                  <a:pt x="130" y="200"/>
                  <a:pt x="130" y="200"/>
                </a:cubicBezTo>
                <a:cubicBezTo>
                  <a:pt x="131" y="201"/>
                  <a:pt x="131" y="201"/>
                  <a:pt x="131" y="202"/>
                </a:cubicBezTo>
                <a:cubicBezTo>
                  <a:pt x="132" y="202"/>
                  <a:pt x="133" y="203"/>
                  <a:pt x="134" y="203"/>
                </a:cubicBezTo>
                <a:cubicBezTo>
                  <a:pt x="135" y="203"/>
                  <a:pt x="135" y="202"/>
                  <a:pt x="134" y="201"/>
                </a:cubicBezTo>
                <a:cubicBezTo>
                  <a:pt x="133" y="200"/>
                  <a:pt x="132" y="199"/>
                  <a:pt x="131" y="199"/>
                </a:cubicBezTo>
                <a:close/>
                <a:moveTo>
                  <a:pt x="167" y="244"/>
                </a:moveTo>
                <a:cubicBezTo>
                  <a:pt x="169" y="244"/>
                  <a:pt x="170" y="243"/>
                  <a:pt x="172" y="243"/>
                </a:cubicBezTo>
                <a:cubicBezTo>
                  <a:pt x="173" y="242"/>
                  <a:pt x="173" y="242"/>
                  <a:pt x="174" y="242"/>
                </a:cubicBezTo>
                <a:cubicBezTo>
                  <a:pt x="173" y="242"/>
                  <a:pt x="173" y="242"/>
                  <a:pt x="173" y="242"/>
                </a:cubicBezTo>
                <a:cubicBezTo>
                  <a:pt x="173" y="242"/>
                  <a:pt x="173" y="242"/>
                  <a:pt x="173" y="242"/>
                </a:cubicBezTo>
                <a:cubicBezTo>
                  <a:pt x="172" y="242"/>
                  <a:pt x="172" y="242"/>
                  <a:pt x="171" y="242"/>
                </a:cubicBezTo>
                <a:cubicBezTo>
                  <a:pt x="170" y="241"/>
                  <a:pt x="170" y="241"/>
                  <a:pt x="170" y="241"/>
                </a:cubicBezTo>
                <a:cubicBezTo>
                  <a:pt x="169" y="241"/>
                  <a:pt x="169" y="241"/>
                  <a:pt x="168" y="241"/>
                </a:cubicBezTo>
                <a:cubicBezTo>
                  <a:pt x="169" y="241"/>
                  <a:pt x="169" y="241"/>
                  <a:pt x="169" y="241"/>
                </a:cubicBezTo>
                <a:cubicBezTo>
                  <a:pt x="168" y="241"/>
                  <a:pt x="168" y="242"/>
                  <a:pt x="168" y="242"/>
                </a:cubicBezTo>
                <a:cubicBezTo>
                  <a:pt x="167" y="242"/>
                  <a:pt x="167" y="242"/>
                  <a:pt x="167" y="243"/>
                </a:cubicBezTo>
                <a:cubicBezTo>
                  <a:pt x="167" y="243"/>
                  <a:pt x="167" y="243"/>
                  <a:pt x="167" y="244"/>
                </a:cubicBezTo>
                <a:close/>
                <a:moveTo>
                  <a:pt x="108" y="156"/>
                </a:moveTo>
                <a:cubicBezTo>
                  <a:pt x="108" y="156"/>
                  <a:pt x="107" y="156"/>
                  <a:pt x="107" y="156"/>
                </a:cubicBezTo>
                <a:cubicBezTo>
                  <a:pt x="107" y="160"/>
                  <a:pt x="107" y="165"/>
                  <a:pt x="107" y="169"/>
                </a:cubicBezTo>
                <a:cubicBezTo>
                  <a:pt x="107" y="169"/>
                  <a:pt x="108" y="169"/>
                  <a:pt x="108" y="169"/>
                </a:cubicBezTo>
                <a:cubicBezTo>
                  <a:pt x="108" y="167"/>
                  <a:pt x="108" y="165"/>
                  <a:pt x="108" y="163"/>
                </a:cubicBezTo>
                <a:cubicBezTo>
                  <a:pt x="107" y="162"/>
                  <a:pt x="108" y="161"/>
                  <a:pt x="108" y="161"/>
                </a:cubicBezTo>
                <a:cubicBezTo>
                  <a:pt x="108" y="159"/>
                  <a:pt x="108" y="158"/>
                  <a:pt x="108" y="156"/>
                </a:cubicBezTo>
                <a:close/>
                <a:moveTo>
                  <a:pt x="124" y="219"/>
                </a:moveTo>
                <a:cubicBezTo>
                  <a:pt x="123" y="220"/>
                  <a:pt x="122" y="221"/>
                  <a:pt x="121" y="222"/>
                </a:cubicBezTo>
                <a:cubicBezTo>
                  <a:pt x="121" y="223"/>
                  <a:pt x="122" y="223"/>
                  <a:pt x="122" y="223"/>
                </a:cubicBezTo>
                <a:cubicBezTo>
                  <a:pt x="123" y="222"/>
                  <a:pt x="123" y="221"/>
                  <a:pt x="125" y="221"/>
                </a:cubicBezTo>
                <a:cubicBezTo>
                  <a:pt x="125" y="221"/>
                  <a:pt x="125" y="221"/>
                  <a:pt x="125" y="221"/>
                </a:cubicBezTo>
                <a:cubicBezTo>
                  <a:pt x="126" y="221"/>
                  <a:pt x="126" y="221"/>
                  <a:pt x="127" y="220"/>
                </a:cubicBezTo>
                <a:cubicBezTo>
                  <a:pt x="126" y="220"/>
                  <a:pt x="125" y="220"/>
                  <a:pt x="124" y="219"/>
                </a:cubicBezTo>
                <a:close/>
                <a:moveTo>
                  <a:pt x="115" y="171"/>
                </a:moveTo>
                <a:cubicBezTo>
                  <a:pt x="115" y="171"/>
                  <a:pt x="115" y="171"/>
                  <a:pt x="115" y="171"/>
                </a:cubicBezTo>
                <a:cubicBezTo>
                  <a:pt x="114" y="171"/>
                  <a:pt x="114" y="172"/>
                  <a:pt x="113" y="172"/>
                </a:cubicBezTo>
                <a:cubicBezTo>
                  <a:pt x="113" y="172"/>
                  <a:pt x="113" y="173"/>
                  <a:pt x="113" y="173"/>
                </a:cubicBezTo>
                <a:cubicBezTo>
                  <a:pt x="113" y="174"/>
                  <a:pt x="113" y="175"/>
                  <a:pt x="113" y="176"/>
                </a:cubicBezTo>
                <a:cubicBezTo>
                  <a:pt x="113" y="176"/>
                  <a:pt x="113" y="176"/>
                  <a:pt x="113" y="177"/>
                </a:cubicBezTo>
                <a:cubicBezTo>
                  <a:pt x="113" y="177"/>
                  <a:pt x="114" y="176"/>
                  <a:pt x="114" y="176"/>
                </a:cubicBezTo>
                <a:cubicBezTo>
                  <a:pt x="115" y="176"/>
                  <a:pt x="115" y="176"/>
                  <a:pt x="115" y="175"/>
                </a:cubicBezTo>
                <a:cubicBezTo>
                  <a:pt x="115" y="174"/>
                  <a:pt x="115" y="173"/>
                  <a:pt x="115" y="172"/>
                </a:cubicBezTo>
                <a:cubicBezTo>
                  <a:pt x="115" y="172"/>
                  <a:pt x="115" y="171"/>
                  <a:pt x="115" y="171"/>
                </a:cubicBezTo>
                <a:close/>
                <a:moveTo>
                  <a:pt x="163" y="206"/>
                </a:moveTo>
                <a:cubicBezTo>
                  <a:pt x="162" y="204"/>
                  <a:pt x="162" y="202"/>
                  <a:pt x="161" y="200"/>
                </a:cubicBezTo>
                <a:cubicBezTo>
                  <a:pt x="160" y="201"/>
                  <a:pt x="160" y="202"/>
                  <a:pt x="160" y="203"/>
                </a:cubicBezTo>
                <a:cubicBezTo>
                  <a:pt x="160" y="203"/>
                  <a:pt x="160" y="203"/>
                  <a:pt x="160" y="203"/>
                </a:cubicBezTo>
                <a:cubicBezTo>
                  <a:pt x="160" y="204"/>
                  <a:pt x="161" y="205"/>
                  <a:pt x="161" y="206"/>
                </a:cubicBezTo>
                <a:cubicBezTo>
                  <a:pt x="161" y="206"/>
                  <a:pt x="161" y="207"/>
                  <a:pt x="161" y="207"/>
                </a:cubicBezTo>
                <a:cubicBezTo>
                  <a:pt x="162" y="207"/>
                  <a:pt x="162" y="206"/>
                  <a:pt x="163" y="206"/>
                </a:cubicBezTo>
                <a:close/>
                <a:moveTo>
                  <a:pt x="87" y="235"/>
                </a:moveTo>
                <a:cubicBezTo>
                  <a:pt x="86" y="237"/>
                  <a:pt x="85" y="239"/>
                  <a:pt x="85" y="241"/>
                </a:cubicBezTo>
                <a:cubicBezTo>
                  <a:pt x="87" y="239"/>
                  <a:pt x="88" y="237"/>
                  <a:pt x="90" y="235"/>
                </a:cubicBezTo>
                <a:cubicBezTo>
                  <a:pt x="89" y="235"/>
                  <a:pt x="88" y="235"/>
                  <a:pt x="87" y="235"/>
                </a:cubicBezTo>
                <a:close/>
                <a:moveTo>
                  <a:pt x="62" y="274"/>
                </a:moveTo>
                <a:cubicBezTo>
                  <a:pt x="62" y="273"/>
                  <a:pt x="62" y="273"/>
                  <a:pt x="62" y="273"/>
                </a:cubicBezTo>
                <a:cubicBezTo>
                  <a:pt x="62" y="272"/>
                  <a:pt x="62" y="272"/>
                  <a:pt x="62" y="272"/>
                </a:cubicBezTo>
                <a:cubicBezTo>
                  <a:pt x="60" y="270"/>
                  <a:pt x="59" y="269"/>
                  <a:pt x="57" y="268"/>
                </a:cubicBezTo>
                <a:cubicBezTo>
                  <a:pt x="57" y="268"/>
                  <a:pt x="57" y="268"/>
                  <a:pt x="57" y="268"/>
                </a:cubicBezTo>
                <a:cubicBezTo>
                  <a:pt x="57" y="268"/>
                  <a:pt x="57" y="268"/>
                  <a:pt x="57" y="268"/>
                </a:cubicBezTo>
                <a:cubicBezTo>
                  <a:pt x="58" y="269"/>
                  <a:pt x="58" y="270"/>
                  <a:pt x="59" y="271"/>
                </a:cubicBezTo>
                <a:cubicBezTo>
                  <a:pt x="59" y="272"/>
                  <a:pt x="61" y="273"/>
                  <a:pt x="62" y="274"/>
                </a:cubicBezTo>
                <a:close/>
                <a:moveTo>
                  <a:pt x="126" y="239"/>
                </a:moveTo>
                <a:cubicBezTo>
                  <a:pt x="125" y="240"/>
                  <a:pt x="124" y="241"/>
                  <a:pt x="123" y="243"/>
                </a:cubicBezTo>
                <a:cubicBezTo>
                  <a:pt x="124" y="244"/>
                  <a:pt x="124" y="244"/>
                  <a:pt x="125" y="245"/>
                </a:cubicBezTo>
                <a:cubicBezTo>
                  <a:pt x="126" y="243"/>
                  <a:pt x="126" y="241"/>
                  <a:pt x="126" y="239"/>
                </a:cubicBezTo>
                <a:close/>
                <a:moveTo>
                  <a:pt x="123" y="217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22" y="217"/>
                  <a:pt x="120" y="217"/>
                  <a:pt x="119" y="217"/>
                </a:cubicBezTo>
                <a:cubicBezTo>
                  <a:pt x="119" y="217"/>
                  <a:pt x="118" y="217"/>
                  <a:pt x="118" y="218"/>
                </a:cubicBezTo>
                <a:cubicBezTo>
                  <a:pt x="118" y="218"/>
                  <a:pt x="117" y="218"/>
                  <a:pt x="117" y="218"/>
                </a:cubicBezTo>
                <a:cubicBezTo>
                  <a:pt x="116" y="218"/>
                  <a:pt x="116" y="218"/>
                  <a:pt x="116" y="218"/>
                </a:cubicBezTo>
                <a:cubicBezTo>
                  <a:pt x="116" y="218"/>
                  <a:pt x="116" y="218"/>
                  <a:pt x="115" y="218"/>
                </a:cubicBezTo>
                <a:cubicBezTo>
                  <a:pt x="116" y="219"/>
                  <a:pt x="117" y="219"/>
                  <a:pt x="118" y="220"/>
                </a:cubicBezTo>
                <a:cubicBezTo>
                  <a:pt x="119" y="219"/>
                  <a:pt x="121" y="218"/>
                  <a:pt x="123" y="217"/>
                </a:cubicBezTo>
                <a:close/>
                <a:moveTo>
                  <a:pt x="114" y="97"/>
                </a:moveTo>
                <a:cubicBezTo>
                  <a:pt x="114" y="97"/>
                  <a:pt x="114" y="97"/>
                  <a:pt x="114" y="97"/>
                </a:cubicBezTo>
                <a:cubicBezTo>
                  <a:pt x="114" y="97"/>
                  <a:pt x="113" y="98"/>
                  <a:pt x="113" y="98"/>
                </a:cubicBezTo>
                <a:cubicBezTo>
                  <a:pt x="113" y="99"/>
                  <a:pt x="112" y="100"/>
                  <a:pt x="111" y="101"/>
                </a:cubicBezTo>
                <a:cubicBezTo>
                  <a:pt x="111" y="102"/>
                  <a:pt x="110" y="102"/>
                  <a:pt x="109" y="102"/>
                </a:cubicBezTo>
                <a:cubicBezTo>
                  <a:pt x="109" y="102"/>
                  <a:pt x="109" y="102"/>
                  <a:pt x="108" y="102"/>
                </a:cubicBezTo>
                <a:cubicBezTo>
                  <a:pt x="108" y="102"/>
                  <a:pt x="108" y="102"/>
                  <a:pt x="108" y="103"/>
                </a:cubicBezTo>
                <a:cubicBezTo>
                  <a:pt x="110" y="102"/>
                  <a:pt x="112" y="101"/>
                  <a:pt x="114" y="101"/>
                </a:cubicBezTo>
                <a:cubicBezTo>
                  <a:pt x="114" y="100"/>
                  <a:pt x="114" y="98"/>
                  <a:pt x="114" y="97"/>
                </a:cubicBezTo>
                <a:close/>
                <a:moveTo>
                  <a:pt x="119" y="215"/>
                </a:moveTo>
                <a:cubicBezTo>
                  <a:pt x="119" y="215"/>
                  <a:pt x="119" y="215"/>
                  <a:pt x="119" y="215"/>
                </a:cubicBezTo>
                <a:cubicBezTo>
                  <a:pt x="122" y="215"/>
                  <a:pt x="124" y="215"/>
                  <a:pt x="127" y="214"/>
                </a:cubicBezTo>
                <a:cubicBezTo>
                  <a:pt x="127" y="214"/>
                  <a:pt x="127" y="213"/>
                  <a:pt x="127" y="213"/>
                </a:cubicBezTo>
                <a:cubicBezTo>
                  <a:pt x="125" y="213"/>
                  <a:pt x="123" y="213"/>
                  <a:pt x="122" y="213"/>
                </a:cubicBezTo>
                <a:cubicBezTo>
                  <a:pt x="122" y="213"/>
                  <a:pt x="122" y="213"/>
                  <a:pt x="121" y="214"/>
                </a:cubicBezTo>
                <a:cubicBezTo>
                  <a:pt x="121" y="214"/>
                  <a:pt x="120" y="215"/>
                  <a:pt x="119" y="215"/>
                </a:cubicBezTo>
                <a:close/>
                <a:moveTo>
                  <a:pt x="195" y="81"/>
                </a:moveTo>
                <a:cubicBezTo>
                  <a:pt x="195" y="80"/>
                  <a:pt x="196" y="80"/>
                  <a:pt x="196" y="79"/>
                </a:cubicBezTo>
                <a:cubicBezTo>
                  <a:pt x="196" y="77"/>
                  <a:pt x="196" y="75"/>
                  <a:pt x="195" y="73"/>
                </a:cubicBezTo>
                <a:cubicBezTo>
                  <a:pt x="194" y="71"/>
                  <a:pt x="192" y="69"/>
                  <a:pt x="189" y="68"/>
                </a:cubicBezTo>
                <a:cubicBezTo>
                  <a:pt x="188" y="68"/>
                  <a:pt x="188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ubicBezTo>
                  <a:pt x="189" y="68"/>
                  <a:pt x="189" y="68"/>
                  <a:pt x="190" y="68"/>
                </a:cubicBezTo>
                <a:cubicBezTo>
                  <a:pt x="192" y="69"/>
                  <a:pt x="194" y="71"/>
                  <a:pt x="194" y="73"/>
                </a:cubicBezTo>
                <a:cubicBezTo>
                  <a:pt x="195" y="76"/>
                  <a:pt x="195" y="78"/>
                  <a:pt x="195" y="81"/>
                </a:cubicBezTo>
                <a:close/>
                <a:moveTo>
                  <a:pt x="119" y="77"/>
                </a:moveTo>
                <a:cubicBezTo>
                  <a:pt x="117" y="78"/>
                  <a:pt x="116" y="79"/>
                  <a:pt x="115" y="79"/>
                </a:cubicBezTo>
                <a:cubicBezTo>
                  <a:pt x="116" y="80"/>
                  <a:pt x="116" y="81"/>
                  <a:pt x="117" y="81"/>
                </a:cubicBezTo>
                <a:cubicBezTo>
                  <a:pt x="118" y="80"/>
                  <a:pt x="119" y="79"/>
                  <a:pt x="120" y="78"/>
                </a:cubicBezTo>
                <a:cubicBezTo>
                  <a:pt x="120" y="78"/>
                  <a:pt x="119" y="78"/>
                  <a:pt x="119" y="77"/>
                </a:cubicBezTo>
                <a:close/>
                <a:moveTo>
                  <a:pt x="166" y="269"/>
                </a:moveTo>
                <a:cubicBezTo>
                  <a:pt x="163" y="269"/>
                  <a:pt x="160" y="268"/>
                  <a:pt x="157" y="269"/>
                </a:cubicBezTo>
                <a:cubicBezTo>
                  <a:pt x="156" y="269"/>
                  <a:pt x="156" y="270"/>
                  <a:pt x="156" y="270"/>
                </a:cubicBezTo>
                <a:cubicBezTo>
                  <a:pt x="159" y="270"/>
                  <a:pt x="163" y="270"/>
                  <a:pt x="166" y="269"/>
                </a:cubicBezTo>
                <a:close/>
                <a:moveTo>
                  <a:pt x="113" y="122"/>
                </a:moveTo>
                <a:cubicBezTo>
                  <a:pt x="113" y="121"/>
                  <a:pt x="113" y="120"/>
                  <a:pt x="113" y="120"/>
                </a:cubicBezTo>
                <a:cubicBezTo>
                  <a:pt x="113" y="119"/>
                  <a:pt x="113" y="118"/>
                  <a:pt x="113" y="118"/>
                </a:cubicBezTo>
                <a:cubicBezTo>
                  <a:pt x="112" y="119"/>
                  <a:pt x="112" y="120"/>
                  <a:pt x="111" y="121"/>
                </a:cubicBezTo>
                <a:cubicBezTo>
                  <a:pt x="111" y="121"/>
                  <a:pt x="111" y="121"/>
                  <a:pt x="111" y="121"/>
                </a:cubicBezTo>
                <a:cubicBezTo>
                  <a:pt x="111" y="122"/>
                  <a:pt x="111" y="122"/>
                  <a:pt x="111" y="123"/>
                </a:cubicBezTo>
                <a:cubicBezTo>
                  <a:pt x="112" y="123"/>
                  <a:pt x="113" y="122"/>
                  <a:pt x="113" y="122"/>
                </a:cubicBezTo>
                <a:close/>
                <a:moveTo>
                  <a:pt x="120" y="231"/>
                </a:moveTo>
                <a:cubicBezTo>
                  <a:pt x="115" y="231"/>
                  <a:pt x="111" y="231"/>
                  <a:pt x="107" y="231"/>
                </a:cubicBezTo>
                <a:cubicBezTo>
                  <a:pt x="107" y="232"/>
                  <a:pt x="107" y="232"/>
                  <a:pt x="107" y="232"/>
                </a:cubicBezTo>
                <a:cubicBezTo>
                  <a:pt x="107" y="232"/>
                  <a:pt x="107" y="232"/>
                  <a:pt x="107" y="232"/>
                </a:cubicBezTo>
                <a:cubicBezTo>
                  <a:pt x="111" y="232"/>
                  <a:pt x="115" y="232"/>
                  <a:pt x="120" y="231"/>
                </a:cubicBezTo>
                <a:close/>
                <a:moveTo>
                  <a:pt x="105" y="240"/>
                </a:moveTo>
                <a:cubicBezTo>
                  <a:pt x="106" y="239"/>
                  <a:pt x="106" y="238"/>
                  <a:pt x="107" y="237"/>
                </a:cubicBezTo>
                <a:cubicBezTo>
                  <a:pt x="108" y="237"/>
                  <a:pt x="109" y="236"/>
                  <a:pt x="110" y="235"/>
                </a:cubicBezTo>
                <a:cubicBezTo>
                  <a:pt x="108" y="235"/>
                  <a:pt x="107" y="235"/>
                  <a:pt x="106" y="235"/>
                </a:cubicBezTo>
                <a:cubicBezTo>
                  <a:pt x="105" y="237"/>
                  <a:pt x="105" y="239"/>
                  <a:pt x="105" y="240"/>
                </a:cubicBezTo>
                <a:close/>
                <a:moveTo>
                  <a:pt x="113" y="169"/>
                </a:moveTo>
                <a:cubicBezTo>
                  <a:pt x="114" y="168"/>
                  <a:pt x="114" y="168"/>
                  <a:pt x="114" y="168"/>
                </a:cubicBezTo>
                <a:cubicBezTo>
                  <a:pt x="115" y="167"/>
                  <a:pt x="115" y="167"/>
                  <a:pt x="115" y="167"/>
                </a:cubicBezTo>
                <a:cubicBezTo>
                  <a:pt x="115" y="166"/>
                  <a:pt x="115" y="165"/>
                  <a:pt x="115" y="164"/>
                </a:cubicBezTo>
                <a:cubicBezTo>
                  <a:pt x="115" y="163"/>
                  <a:pt x="115" y="163"/>
                  <a:pt x="115" y="163"/>
                </a:cubicBezTo>
                <a:cubicBezTo>
                  <a:pt x="114" y="164"/>
                  <a:pt x="114" y="164"/>
                  <a:pt x="113" y="165"/>
                </a:cubicBezTo>
                <a:cubicBezTo>
                  <a:pt x="113" y="165"/>
                  <a:pt x="113" y="165"/>
                  <a:pt x="113" y="165"/>
                </a:cubicBezTo>
                <a:cubicBezTo>
                  <a:pt x="113" y="166"/>
                  <a:pt x="113" y="167"/>
                  <a:pt x="113" y="169"/>
                </a:cubicBezTo>
                <a:close/>
                <a:moveTo>
                  <a:pt x="63" y="142"/>
                </a:moveTo>
                <a:cubicBezTo>
                  <a:pt x="63" y="143"/>
                  <a:pt x="63" y="144"/>
                  <a:pt x="63" y="144"/>
                </a:cubicBezTo>
                <a:cubicBezTo>
                  <a:pt x="62" y="145"/>
                  <a:pt x="62" y="145"/>
                  <a:pt x="62" y="146"/>
                </a:cubicBezTo>
                <a:cubicBezTo>
                  <a:pt x="62" y="146"/>
                  <a:pt x="61" y="146"/>
                  <a:pt x="61" y="146"/>
                </a:cubicBezTo>
                <a:cubicBezTo>
                  <a:pt x="63" y="145"/>
                  <a:pt x="65" y="143"/>
                  <a:pt x="66" y="141"/>
                </a:cubicBezTo>
                <a:cubicBezTo>
                  <a:pt x="66" y="141"/>
                  <a:pt x="66" y="141"/>
                  <a:pt x="65" y="141"/>
                </a:cubicBezTo>
                <a:cubicBezTo>
                  <a:pt x="64" y="141"/>
                  <a:pt x="64" y="141"/>
                  <a:pt x="63" y="142"/>
                </a:cubicBezTo>
                <a:cubicBezTo>
                  <a:pt x="63" y="142"/>
                  <a:pt x="63" y="142"/>
                  <a:pt x="63" y="142"/>
                </a:cubicBezTo>
                <a:close/>
                <a:moveTo>
                  <a:pt x="150" y="191"/>
                </a:moveTo>
                <a:cubicBezTo>
                  <a:pt x="148" y="191"/>
                  <a:pt x="144" y="191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3" y="193"/>
                  <a:pt x="144" y="193"/>
                  <a:pt x="145" y="192"/>
                </a:cubicBezTo>
                <a:cubicBezTo>
                  <a:pt x="146" y="192"/>
                  <a:pt x="148" y="192"/>
                  <a:pt x="150" y="191"/>
                </a:cubicBezTo>
                <a:cubicBezTo>
                  <a:pt x="150" y="191"/>
                  <a:pt x="150" y="191"/>
                  <a:pt x="150" y="191"/>
                </a:cubicBezTo>
                <a:close/>
                <a:moveTo>
                  <a:pt x="34" y="20"/>
                </a:moveTo>
                <a:cubicBezTo>
                  <a:pt x="33" y="20"/>
                  <a:pt x="32" y="20"/>
                  <a:pt x="30" y="20"/>
                </a:cubicBezTo>
                <a:cubicBezTo>
                  <a:pt x="28" y="22"/>
                  <a:pt x="26" y="23"/>
                  <a:pt x="24" y="25"/>
                </a:cubicBezTo>
                <a:cubicBezTo>
                  <a:pt x="24" y="25"/>
                  <a:pt x="24" y="26"/>
                  <a:pt x="24" y="26"/>
                </a:cubicBezTo>
                <a:cubicBezTo>
                  <a:pt x="25" y="26"/>
                  <a:pt x="25" y="26"/>
                  <a:pt x="26" y="25"/>
                </a:cubicBezTo>
                <a:cubicBezTo>
                  <a:pt x="27" y="23"/>
                  <a:pt x="29" y="21"/>
                  <a:pt x="32" y="21"/>
                </a:cubicBezTo>
                <a:cubicBezTo>
                  <a:pt x="33" y="20"/>
                  <a:pt x="33" y="20"/>
                  <a:pt x="34" y="20"/>
                </a:cubicBezTo>
                <a:close/>
                <a:moveTo>
                  <a:pt x="101" y="201"/>
                </a:moveTo>
                <a:cubicBezTo>
                  <a:pt x="102" y="201"/>
                  <a:pt x="102" y="201"/>
                  <a:pt x="102" y="202"/>
                </a:cubicBezTo>
                <a:cubicBezTo>
                  <a:pt x="103" y="201"/>
                  <a:pt x="104" y="200"/>
                  <a:pt x="105" y="200"/>
                </a:cubicBezTo>
                <a:cubicBezTo>
                  <a:pt x="105" y="200"/>
                  <a:pt x="105" y="199"/>
                  <a:pt x="105" y="199"/>
                </a:cubicBezTo>
                <a:cubicBezTo>
                  <a:pt x="105" y="199"/>
                  <a:pt x="105" y="198"/>
                  <a:pt x="106" y="198"/>
                </a:cubicBezTo>
                <a:cubicBezTo>
                  <a:pt x="107" y="198"/>
                  <a:pt x="107" y="198"/>
                  <a:pt x="107" y="197"/>
                </a:cubicBezTo>
                <a:cubicBezTo>
                  <a:pt x="107" y="197"/>
                  <a:pt x="106" y="197"/>
                  <a:pt x="106" y="197"/>
                </a:cubicBezTo>
                <a:cubicBezTo>
                  <a:pt x="106" y="197"/>
                  <a:pt x="105" y="197"/>
                  <a:pt x="105" y="197"/>
                </a:cubicBezTo>
                <a:cubicBezTo>
                  <a:pt x="104" y="199"/>
                  <a:pt x="103" y="200"/>
                  <a:pt x="101" y="201"/>
                </a:cubicBezTo>
                <a:close/>
                <a:moveTo>
                  <a:pt x="124" y="226"/>
                </a:moveTo>
                <a:cubicBezTo>
                  <a:pt x="124" y="226"/>
                  <a:pt x="123" y="226"/>
                  <a:pt x="122" y="225"/>
                </a:cubicBezTo>
                <a:cubicBezTo>
                  <a:pt x="122" y="226"/>
                  <a:pt x="121" y="226"/>
                  <a:pt x="121" y="226"/>
                </a:cubicBezTo>
                <a:cubicBezTo>
                  <a:pt x="120" y="227"/>
                  <a:pt x="119" y="227"/>
                  <a:pt x="119" y="227"/>
                </a:cubicBezTo>
                <a:cubicBezTo>
                  <a:pt x="119" y="227"/>
                  <a:pt x="119" y="227"/>
                  <a:pt x="119" y="227"/>
                </a:cubicBezTo>
                <a:cubicBezTo>
                  <a:pt x="120" y="227"/>
                  <a:pt x="121" y="227"/>
                  <a:pt x="122" y="227"/>
                </a:cubicBezTo>
                <a:cubicBezTo>
                  <a:pt x="124" y="227"/>
                  <a:pt x="124" y="227"/>
                  <a:pt x="124" y="226"/>
                </a:cubicBezTo>
                <a:cubicBezTo>
                  <a:pt x="124" y="226"/>
                  <a:pt x="124" y="226"/>
                  <a:pt x="124" y="226"/>
                </a:cubicBezTo>
                <a:close/>
                <a:moveTo>
                  <a:pt x="113" y="89"/>
                </a:moveTo>
                <a:cubicBezTo>
                  <a:pt x="112" y="91"/>
                  <a:pt x="112" y="92"/>
                  <a:pt x="111" y="93"/>
                </a:cubicBezTo>
                <a:cubicBezTo>
                  <a:pt x="111" y="93"/>
                  <a:pt x="112" y="94"/>
                  <a:pt x="112" y="94"/>
                </a:cubicBezTo>
                <a:cubicBezTo>
                  <a:pt x="113" y="94"/>
                  <a:pt x="113" y="94"/>
                  <a:pt x="113" y="93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4" y="92"/>
                  <a:pt x="114" y="91"/>
                  <a:pt x="113" y="89"/>
                </a:cubicBezTo>
                <a:close/>
                <a:moveTo>
                  <a:pt x="113" y="110"/>
                </a:moveTo>
                <a:cubicBezTo>
                  <a:pt x="112" y="112"/>
                  <a:pt x="111" y="113"/>
                  <a:pt x="110" y="115"/>
                </a:cubicBezTo>
                <a:cubicBezTo>
                  <a:pt x="110" y="115"/>
                  <a:pt x="110" y="115"/>
                  <a:pt x="110" y="115"/>
                </a:cubicBezTo>
                <a:cubicBezTo>
                  <a:pt x="111" y="115"/>
                  <a:pt x="112" y="114"/>
                  <a:pt x="113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3" y="112"/>
                  <a:pt x="113" y="111"/>
                  <a:pt x="113" y="110"/>
                </a:cubicBezTo>
                <a:close/>
                <a:moveTo>
                  <a:pt x="154" y="269"/>
                </a:moveTo>
                <a:cubicBezTo>
                  <a:pt x="152" y="269"/>
                  <a:pt x="151" y="269"/>
                  <a:pt x="150" y="269"/>
                </a:cubicBezTo>
                <a:cubicBezTo>
                  <a:pt x="150" y="270"/>
                  <a:pt x="150" y="270"/>
                  <a:pt x="150" y="271"/>
                </a:cubicBezTo>
                <a:cubicBezTo>
                  <a:pt x="151" y="271"/>
                  <a:pt x="153" y="271"/>
                  <a:pt x="154" y="270"/>
                </a:cubicBezTo>
                <a:cubicBezTo>
                  <a:pt x="154" y="270"/>
                  <a:pt x="154" y="269"/>
                  <a:pt x="154" y="269"/>
                </a:cubicBezTo>
                <a:close/>
                <a:moveTo>
                  <a:pt x="46" y="149"/>
                </a:moveTo>
                <a:cubicBezTo>
                  <a:pt x="45" y="149"/>
                  <a:pt x="43" y="150"/>
                  <a:pt x="42" y="150"/>
                </a:cubicBezTo>
                <a:cubicBezTo>
                  <a:pt x="42" y="150"/>
                  <a:pt x="42" y="151"/>
                  <a:pt x="41" y="151"/>
                </a:cubicBezTo>
                <a:cubicBezTo>
                  <a:pt x="41" y="151"/>
                  <a:pt x="42" y="151"/>
                  <a:pt x="42" y="151"/>
                </a:cubicBezTo>
                <a:cubicBezTo>
                  <a:pt x="43" y="151"/>
                  <a:pt x="45" y="151"/>
                  <a:pt x="47" y="151"/>
                </a:cubicBezTo>
                <a:cubicBezTo>
                  <a:pt x="47" y="150"/>
                  <a:pt x="46" y="150"/>
                  <a:pt x="46" y="149"/>
                </a:cubicBezTo>
                <a:close/>
                <a:moveTo>
                  <a:pt x="100" y="206"/>
                </a:moveTo>
                <a:cubicBezTo>
                  <a:pt x="100" y="205"/>
                  <a:pt x="100" y="204"/>
                  <a:pt x="99" y="204"/>
                </a:cubicBezTo>
                <a:cubicBezTo>
                  <a:pt x="99" y="203"/>
                  <a:pt x="99" y="203"/>
                  <a:pt x="99" y="202"/>
                </a:cubicBezTo>
                <a:cubicBezTo>
                  <a:pt x="99" y="202"/>
                  <a:pt x="99" y="202"/>
                  <a:pt x="99" y="202"/>
                </a:cubicBezTo>
                <a:cubicBezTo>
                  <a:pt x="98" y="201"/>
                  <a:pt x="98" y="200"/>
                  <a:pt x="98" y="200"/>
                </a:cubicBezTo>
                <a:cubicBezTo>
                  <a:pt x="97" y="200"/>
                  <a:pt x="97" y="200"/>
                  <a:pt x="97" y="201"/>
                </a:cubicBezTo>
                <a:cubicBezTo>
                  <a:pt x="97" y="202"/>
                  <a:pt x="97" y="203"/>
                  <a:pt x="98" y="203"/>
                </a:cubicBezTo>
                <a:cubicBezTo>
                  <a:pt x="98" y="203"/>
                  <a:pt x="98" y="204"/>
                  <a:pt x="99" y="204"/>
                </a:cubicBezTo>
                <a:cubicBezTo>
                  <a:pt x="99" y="204"/>
                  <a:pt x="99" y="204"/>
                  <a:pt x="99" y="204"/>
                </a:cubicBezTo>
                <a:cubicBezTo>
                  <a:pt x="100" y="204"/>
                  <a:pt x="100" y="205"/>
                  <a:pt x="100" y="205"/>
                </a:cubicBezTo>
                <a:cubicBezTo>
                  <a:pt x="100" y="205"/>
                  <a:pt x="100" y="206"/>
                  <a:pt x="100" y="206"/>
                </a:cubicBezTo>
                <a:cubicBezTo>
                  <a:pt x="100" y="206"/>
                  <a:pt x="100" y="206"/>
                  <a:pt x="100" y="206"/>
                </a:cubicBezTo>
                <a:close/>
                <a:moveTo>
                  <a:pt x="182" y="185"/>
                </a:moveTo>
                <a:cubicBezTo>
                  <a:pt x="181" y="186"/>
                  <a:pt x="181" y="187"/>
                  <a:pt x="180" y="189"/>
                </a:cubicBezTo>
                <a:cubicBezTo>
                  <a:pt x="181" y="189"/>
                  <a:pt x="183" y="188"/>
                  <a:pt x="184" y="187"/>
                </a:cubicBezTo>
                <a:cubicBezTo>
                  <a:pt x="183" y="186"/>
                  <a:pt x="183" y="185"/>
                  <a:pt x="182" y="185"/>
                </a:cubicBezTo>
                <a:close/>
                <a:moveTo>
                  <a:pt x="203" y="192"/>
                </a:moveTo>
                <a:cubicBezTo>
                  <a:pt x="203" y="192"/>
                  <a:pt x="202" y="192"/>
                  <a:pt x="202" y="192"/>
                </a:cubicBezTo>
                <a:cubicBezTo>
                  <a:pt x="202" y="191"/>
                  <a:pt x="202" y="191"/>
                  <a:pt x="202" y="190"/>
                </a:cubicBezTo>
                <a:cubicBezTo>
                  <a:pt x="201" y="190"/>
                  <a:pt x="201" y="191"/>
                  <a:pt x="200" y="192"/>
                </a:cubicBezTo>
                <a:cubicBezTo>
                  <a:pt x="200" y="192"/>
                  <a:pt x="200" y="193"/>
                  <a:pt x="199" y="193"/>
                </a:cubicBezTo>
                <a:cubicBezTo>
                  <a:pt x="199" y="193"/>
                  <a:pt x="200" y="193"/>
                  <a:pt x="200" y="194"/>
                </a:cubicBezTo>
                <a:cubicBezTo>
                  <a:pt x="201" y="194"/>
                  <a:pt x="202" y="193"/>
                  <a:pt x="203" y="192"/>
                </a:cubicBezTo>
                <a:close/>
                <a:moveTo>
                  <a:pt x="113" y="126"/>
                </a:moveTo>
                <a:cubicBezTo>
                  <a:pt x="113" y="126"/>
                  <a:pt x="113" y="126"/>
                  <a:pt x="113" y="126"/>
                </a:cubicBezTo>
                <a:cubicBezTo>
                  <a:pt x="113" y="127"/>
                  <a:pt x="112" y="128"/>
                  <a:pt x="112" y="128"/>
                </a:cubicBezTo>
                <a:cubicBezTo>
                  <a:pt x="112" y="128"/>
                  <a:pt x="111" y="128"/>
                  <a:pt x="111" y="129"/>
                </a:cubicBezTo>
                <a:cubicBezTo>
                  <a:pt x="112" y="129"/>
                  <a:pt x="112" y="130"/>
                  <a:pt x="112" y="131"/>
                </a:cubicBezTo>
                <a:cubicBezTo>
                  <a:pt x="112" y="131"/>
                  <a:pt x="113" y="130"/>
                  <a:pt x="114" y="130"/>
                </a:cubicBezTo>
                <a:cubicBezTo>
                  <a:pt x="114" y="129"/>
                  <a:pt x="114" y="127"/>
                  <a:pt x="113" y="126"/>
                </a:cubicBezTo>
                <a:close/>
                <a:moveTo>
                  <a:pt x="54" y="147"/>
                </a:moveTo>
                <a:cubicBezTo>
                  <a:pt x="54" y="147"/>
                  <a:pt x="55" y="147"/>
                  <a:pt x="55" y="147"/>
                </a:cubicBezTo>
                <a:cubicBezTo>
                  <a:pt x="55" y="146"/>
                  <a:pt x="56" y="146"/>
                  <a:pt x="56" y="146"/>
                </a:cubicBezTo>
                <a:cubicBezTo>
                  <a:pt x="56" y="145"/>
                  <a:pt x="56" y="144"/>
                  <a:pt x="57" y="143"/>
                </a:cubicBezTo>
                <a:cubicBezTo>
                  <a:pt x="55" y="144"/>
                  <a:pt x="54" y="144"/>
                  <a:pt x="53" y="145"/>
                </a:cubicBezTo>
                <a:cubicBezTo>
                  <a:pt x="53" y="145"/>
                  <a:pt x="53" y="146"/>
                  <a:pt x="53" y="146"/>
                </a:cubicBezTo>
                <a:cubicBezTo>
                  <a:pt x="54" y="146"/>
                  <a:pt x="54" y="147"/>
                  <a:pt x="54" y="147"/>
                </a:cubicBezTo>
                <a:close/>
                <a:moveTo>
                  <a:pt x="118" y="239"/>
                </a:moveTo>
                <a:cubicBezTo>
                  <a:pt x="119" y="239"/>
                  <a:pt x="120" y="240"/>
                  <a:pt x="121" y="241"/>
                </a:cubicBezTo>
                <a:cubicBezTo>
                  <a:pt x="121" y="239"/>
                  <a:pt x="121" y="238"/>
                  <a:pt x="121" y="237"/>
                </a:cubicBezTo>
                <a:cubicBezTo>
                  <a:pt x="120" y="238"/>
                  <a:pt x="119" y="238"/>
                  <a:pt x="118" y="239"/>
                </a:cubicBezTo>
                <a:close/>
                <a:moveTo>
                  <a:pt x="118" y="148"/>
                </a:moveTo>
                <a:cubicBezTo>
                  <a:pt x="117" y="144"/>
                  <a:pt x="117" y="140"/>
                  <a:pt x="116" y="136"/>
                </a:cubicBezTo>
                <a:cubicBezTo>
                  <a:pt x="116" y="136"/>
                  <a:pt x="116" y="136"/>
                  <a:pt x="116" y="136"/>
                </a:cubicBezTo>
                <a:cubicBezTo>
                  <a:pt x="116" y="141"/>
                  <a:pt x="116" y="145"/>
                  <a:pt x="117" y="149"/>
                </a:cubicBezTo>
                <a:cubicBezTo>
                  <a:pt x="117" y="149"/>
                  <a:pt x="117" y="149"/>
                  <a:pt x="118" y="148"/>
                </a:cubicBezTo>
                <a:close/>
                <a:moveTo>
                  <a:pt x="113" y="186"/>
                </a:moveTo>
                <a:cubicBezTo>
                  <a:pt x="114" y="186"/>
                  <a:pt x="114" y="186"/>
                  <a:pt x="115" y="186"/>
                </a:cubicBezTo>
                <a:cubicBezTo>
                  <a:pt x="115" y="185"/>
                  <a:pt x="115" y="185"/>
                  <a:pt x="115" y="185"/>
                </a:cubicBezTo>
                <a:cubicBezTo>
                  <a:pt x="115" y="184"/>
                  <a:pt x="115" y="183"/>
                  <a:pt x="114" y="182"/>
                </a:cubicBezTo>
                <a:cubicBezTo>
                  <a:pt x="114" y="182"/>
                  <a:pt x="114" y="182"/>
                  <a:pt x="113" y="182"/>
                </a:cubicBezTo>
                <a:cubicBezTo>
                  <a:pt x="113" y="183"/>
                  <a:pt x="113" y="183"/>
                  <a:pt x="113" y="183"/>
                </a:cubicBezTo>
                <a:cubicBezTo>
                  <a:pt x="113" y="184"/>
                  <a:pt x="113" y="185"/>
                  <a:pt x="113" y="186"/>
                </a:cubicBezTo>
                <a:close/>
                <a:moveTo>
                  <a:pt x="24" y="144"/>
                </a:moveTo>
                <a:cubicBezTo>
                  <a:pt x="25" y="144"/>
                  <a:pt x="25" y="145"/>
                  <a:pt x="25" y="145"/>
                </a:cubicBezTo>
                <a:cubicBezTo>
                  <a:pt x="26" y="145"/>
                  <a:pt x="27" y="145"/>
                  <a:pt x="27" y="144"/>
                </a:cubicBezTo>
                <a:cubicBezTo>
                  <a:pt x="27" y="144"/>
                  <a:pt x="27" y="144"/>
                  <a:pt x="28" y="144"/>
                </a:cubicBezTo>
                <a:cubicBezTo>
                  <a:pt x="28" y="144"/>
                  <a:pt x="28" y="143"/>
                  <a:pt x="28" y="142"/>
                </a:cubicBezTo>
                <a:cubicBezTo>
                  <a:pt x="27" y="142"/>
                  <a:pt x="27" y="142"/>
                  <a:pt x="26" y="143"/>
                </a:cubicBezTo>
                <a:cubicBezTo>
                  <a:pt x="25" y="143"/>
                  <a:pt x="25" y="144"/>
                  <a:pt x="24" y="144"/>
                </a:cubicBezTo>
                <a:close/>
                <a:moveTo>
                  <a:pt x="147" y="269"/>
                </a:moveTo>
                <a:cubicBezTo>
                  <a:pt x="145" y="270"/>
                  <a:pt x="144" y="270"/>
                  <a:pt x="142" y="270"/>
                </a:cubicBezTo>
                <a:cubicBezTo>
                  <a:pt x="142" y="271"/>
                  <a:pt x="142" y="271"/>
                  <a:pt x="142" y="271"/>
                </a:cubicBezTo>
                <a:cubicBezTo>
                  <a:pt x="144" y="271"/>
                  <a:pt x="147" y="271"/>
                  <a:pt x="148" y="271"/>
                </a:cubicBezTo>
                <a:cubicBezTo>
                  <a:pt x="148" y="270"/>
                  <a:pt x="147" y="270"/>
                  <a:pt x="147" y="269"/>
                </a:cubicBezTo>
                <a:close/>
                <a:moveTo>
                  <a:pt x="147" y="170"/>
                </a:moveTo>
                <a:cubicBezTo>
                  <a:pt x="147" y="170"/>
                  <a:pt x="147" y="170"/>
                  <a:pt x="147" y="170"/>
                </a:cubicBezTo>
                <a:cubicBezTo>
                  <a:pt x="147" y="170"/>
                  <a:pt x="147" y="170"/>
                  <a:pt x="147" y="171"/>
                </a:cubicBezTo>
                <a:cubicBezTo>
                  <a:pt x="146" y="172"/>
                  <a:pt x="146" y="173"/>
                  <a:pt x="146" y="174"/>
                </a:cubicBezTo>
                <a:cubicBezTo>
                  <a:pt x="145" y="175"/>
                  <a:pt x="146" y="175"/>
                  <a:pt x="146" y="175"/>
                </a:cubicBezTo>
                <a:cubicBezTo>
                  <a:pt x="147" y="175"/>
                  <a:pt x="147" y="175"/>
                  <a:pt x="147" y="174"/>
                </a:cubicBezTo>
                <a:cubicBezTo>
                  <a:pt x="147" y="173"/>
                  <a:pt x="147" y="171"/>
                  <a:pt x="147" y="170"/>
                </a:cubicBezTo>
                <a:close/>
                <a:moveTo>
                  <a:pt x="65" y="249"/>
                </a:moveTo>
                <a:cubicBezTo>
                  <a:pt x="65" y="249"/>
                  <a:pt x="66" y="249"/>
                  <a:pt x="66" y="249"/>
                </a:cubicBezTo>
                <a:cubicBezTo>
                  <a:pt x="66" y="248"/>
                  <a:pt x="65" y="246"/>
                  <a:pt x="64" y="245"/>
                </a:cubicBezTo>
                <a:cubicBezTo>
                  <a:pt x="64" y="246"/>
                  <a:pt x="64" y="247"/>
                  <a:pt x="63" y="248"/>
                </a:cubicBezTo>
                <a:cubicBezTo>
                  <a:pt x="64" y="248"/>
                  <a:pt x="64" y="249"/>
                  <a:pt x="65" y="249"/>
                </a:cubicBezTo>
                <a:close/>
                <a:moveTo>
                  <a:pt x="107" y="140"/>
                </a:moveTo>
                <a:cubicBezTo>
                  <a:pt x="107" y="140"/>
                  <a:pt x="107" y="139"/>
                  <a:pt x="107" y="139"/>
                </a:cubicBezTo>
                <a:cubicBezTo>
                  <a:pt x="108" y="138"/>
                  <a:pt x="109" y="137"/>
                  <a:pt x="108" y="136"/>
                </a:cubicBezTo>
                <a:cubicBezTo>
                  <a:pt x="108" y="136"/>
                  <a:pt x="108" y="136"/>
                  <a:pt x="108" y="135"/>
                </a:cubicBezTo>
                <a:cubicBezTo>
                  <a:pt x="108" y="135"/>
                  <a:pt x="107" y="136"/>
                  <a:pt x="107" y="136"/>
                </a:cubicBezTo>
                <a:cubicBezTo>
                  <a:pt x="107" y="137"/>
                  <a:pt x="107" y="138"/>
                  <a:pt x="107" y="140"/>
                </a:cubicBezTo>
                <a:close/>
                <a:moveTo>
                  <a:pt x="62" y="141"/>
                </a:moveTo>
                <a:cubicBezTo>
                  <a:pt x="60" y="141"/>
                  <a:pt x="59" y="142"/>
                  <a:pt x="57" y="142"/>
                </a:cubicBezTo>
                <a:cubicBezTo>
                  <a:pt x="57" y="142"/>
                  <a:pt x="57" y="142"/>
                  <a:pt x="57" y="143"/>
                </a:cubicBezTo>
                <a:cubicBezTo>
                  <a:pt x="58" y="142"/>
                  <a:pt x="59" y="143"/>
                  <a:pt x="59" y="144"/>
                </a:cubicBezTo>
                <a:cubicBezTo>
                  <a:pt x="61" y="143"/>
                  <a:pt x="61" y="142"/>
                  <a:pt x="62" y="141"/>
                </a:cubicBezTo>
                <a:close/>
                <a:moveTo>
                  <a:pt x="43" y="32"/>
                </a:moveTo>
                <a:cubicBezTo>
                  <a:pt x="44" y="30"/>
                  <a:pt x="44" y="27"/>
                  <a:pt x="43" y="26"/>
                </a:cubicBezTo>
                <a:cubicBezTo>
                  <a:pt x="43" y="27"/>
                  <a:pt x="43" y="29"/>
                  <a:pt x="42" y="30"/>
                </a:cubicBezTo>
                <a:cubicBezTo>
                  <a:pt x="42" y="31"/>
                  <a:pt x="43" y="32"/>
                  <a:pt x="43" y="32"/>
                </a:cubicBezTo>
                <a:close/>
                <a:moveTo>
                  <a:pt x="44" y="145"/>
                </a:moveTo>
                <a:cubicBezTo>
                  <a:pt x="43" y="146"/>
                  <a:pt x="42" y="147"/>
                  <a:pt x="42" y="148"/>
                </a:cubicBezTo>
                <a:cubicBezTo>
                  <a:pt x="43" y="148"/>
                  <a:pt x="44" y="148"/>
                  <a:pt x="45" y="147"/>
                </a:cubicBezTo>
                <a:cubicBezTo>
                  <a:pt x="45" y="146"/>
                  <a:pt x="45" y="146"/>
                  <a:pt x="44" y="145"/>
                </a:cubicBezTo>
                <a:close/>
                <a:moveTo>
                  <a:pt x="116" y="242"/>
                </a:moveTo>
                <a:cubicBezTo>
                  <a:pt x="116" y="242"/>
                  <a:pt x="116" y="242"/>
                  <a:pt x="116" y="242"/>
                </a:cubicBezTo>
                <a:cubicBezTo>
                  <a:pt x="115" y="243"/>
                  <a:pt x="114" y="244"/>
                  <a:pt x="113" y="245"/>
                </a:cubicBezTo>
                <a:cubicBezTo>
                  <a:pt x="113" y="246"/>
                  <a:pt x="114" y="246"/>
                  <a:pt x="114" y="246"/>
                </a:cubicBezTo>
                <a:cubicBezTo>
                  <a:pt x="115" y="245"/>
                  <a:pt x="115" y="243"/>
                  <a:pt x="116" y="242"/>
                </a:cubicBezTo>
                <a:close/>
                <a:moveTo>
                  <a:pt x="113" y="151"/>
                </a:moveTo>
                <a:cubicBezTo>
                  <a:pt x="113" y="151"/>
                  <a:pt x="113" y="151"/>
                  <a:pt x="113" y="151"/>
                </a:cubicBezTo>
                <a:cubicBezTo>
                  <a:pt x="115" y="150"/>
                  <a:pt x="115" y="150"/>
                  <a:pt x="115" y="149"/>
                </a:cubicBezTo>
                <a:cubicBezTo>
                  <a:pt x="115" y="148"/>
                  <a:pt x="115" y="148"/>
                  <a:pt x="115" y="147"/>
                </a:cubicBezTo>
                <a:cubicBezTo>
                  <a:pt x="114" y="148"/>
                  <a:pt x="113" y="148"/>
                  <a:pt x="113" y="149"/>
                </a:cubicBezTo>
                <a:cubicBezTo>
                  <a:pt x="113" y="149"/>
                  <a:pt x="113" y="149"/>
                  <a:pt x="113" y="149"/>
                </a:cubicBezTo>
                <a:cubicBezTo>
                  <a:pt x="113" y="150"/>
                  <a:pt x="113" y="150"/>
                  <a:pt x="113" y="151"/>
                </a:cubicBezTo>
                <a:close/>
                <a:moveTo>
                  <a:pt x="35" y="242"/>
                </a:moveTo>
                <a:cubicBezTo>
                  <a:pt x="36" y="242"/>
                  <a:pt x="36" y="241"/>
                  <a:pt x="36" y="241"/>
                </a:cubicBezTo>
                <a:cubicBezTo>
                  <a:pt x="36" y="240"/>
                  <a:pt x="36" y="238"/>
                  <a:pt x="36" y="237"/>
                </a:cubicBezTo>
                <a:cubicBezTo>
                  <a:pt x="36" y="236"/>
                  <a:pt x="36" y="236"/>
                  <a:pt x="35" y="236"/>
                </a:cubicBezTo>
                <a:cubicBezTo>
                  <a:pt x="35" y="238"/>
                  <a:pt x="35" y="240"/>
                  <a:pt x="35" y="242"/>
                </a:cubicBezTo>
                <a:close/>
                <a:moveTo>
                  <a:pt x="112" y="136"/>
                </a:moveTo>
                <a:cubicBezTo>
                  <a:pt x="113" y="137"/>
                  <a:pt x="113" y="137"/>
                  <a:pt x="113" y="138"/>
                </a:cubicBezTo>
                <a:cubicBezTo>
                  <a:pt x="113" y="138"/>
                  <a:pt x="113" y="139"/>
                  <a:pt x="113" y="139"/>
                </a:cubicBezTo>
                <a:cubicBezTo>
                  <a:pt x="113" y="139"/>
                  <a:pt x="114" y="138"/>
                  <a:pt x="114" y="138"/>
                </a:cubicBezTo>
                <a:cubicBezTo>
                  <a:pt x="114" y="137"/>
                  <a:pt x="114" y="136"/>
                  <a:pt x="114" y="134"/>
                </a:cubicBezTo>
                <a:cubicBezTo>
                  <a:pt x="113" y="135"/>
                  <a:pt x="113" y="136"/>
                  <a:pt x="112" y="136"/>
                </a:cubicBezTo>
                <a:close/>
                <a:moveTo>
                  <a:pt x="104" y="78"/>
                </a:moveTo>
                <a:cubicBezTo>
                  <a:pt x="104" y="78"/>
                  <a:pt x="104" y="78"/>
                  <a:pt x="104" y="78"/>
                </a:cubicBezTo>
                <a:cubicBezTo>
                  <a:pt x="105" y="76"/>
                  <a:pt x="107" y="75"/>
                  <a:pt x="108" y="73"/>
                </a:cubicBezTo>
                <a:cubicBezTo>
                  <a:pt x="108" y="73"/>
                  <a:pt x="108" y="73"/>
                  <a:pt x="108" y="73"/>
                </a:cubicBezTo>
                <a:cubicBezTo>
                  <a:pt x="107" y="74"/>
                  <a:pt x="106" y="75"/>
                  <a:pt x="104" y="75"/>
                </a:cubicBezTo>
                <a:cubicBezTo>
                  <a:pt x="104" y="75"/>
                  <a:pt x="104" y="75"/>
                  <a:pt x="104" y="76"/>
                </a:cubicBezTo>
                <a:cubicBezTo>
                  <a:pt x="104" y="76"/>
                  <a:pt x="104" y="77"/>
                  <a:pt x="104" y="78"/>
                </a:cubicBezTo>
                <a:close/>
                <a:moveTo>
                  <a:pt x="185" y="187"/>
                </a:moveTo>
                <a:cubicBezTo>
                  <a:pt x="187" y="186"/>
                  <a:pt x="188" y="186"/>
                  <a:pt x="188" y="185"/>
                </a:cubicBezTo>
                <a:cubicBezTo>
                  <a:pt x="187" y="185"/>
                  <a:pt x="186" y="185"/>
                  <a:pt x="185" y="185"/>
                </a:cubicBezTo>
                <a:cubicBezTo>
                  <a:pt x="185" y="185"/>
                  <a:pt x="185" y="186"/>
                  <a:pt x="185" y="187"/>
                </a:cubicBezTo>
                <a:close/>
                <a:moveTo>
                  <a:pt x="120" y="208"/>
                </a:moveTo>
                <a:cubicBezTo>
                  <a:pt x="119" y="209"/>
                  <a:pt x="119" y="209"/>
                  <a:pt x="118" y="209"/>
                </a:cubicBezTo>
                <a:cubicBezTo>
                  <a:pt x="118" y="210"/>
                  <a:pt x="118" y="210"/>
                  <a:pt x="118" y="210"/>
                </a:cubicBezTo>
                <a:cubicBezTo>
                  <a:pt x="118" y="211"/>
                  <a:pt x="118" y="211"/>
                  <a:pt x="119" y="211"/>
                </a:cubicBezTo>
                <a:cubicBezTo>
                  <a:pt x="119" y="211"/>
                  <a:pt x="120" y="211"/>
                  <a:pt x="121" y="212"/>
                </a:cubicBezTo>
                <a:cubicBezTo>
                  <a:pt x="121" y="212"/>
                  <a:pt x="121" y="211"/>
                  <a:pt x="121" y="211"/>
                </a:cubicBezTo>
                <a:cubicBezTo>
                  <a:pt x="120" y="211"/>
                  <a:pt x="120" y="210"/>
                  <a:pt x="120" y="208"/>
                </a:cubicBezTo>
                <a:close/>
                <a:moveTo>
                  <a:pt x="14" y="141"/>
                </a:moveTo>
                <a:cubicBezTo>
                  <a:pt x="14" y="142"/>
                  <a:pt x="15" y="143"/>
                  <a:pt x="16" y="144"/>
                </a:cubicBezTo>
                <a:cubicBezTo>
                  <a:pt x="16" y="143"/>
                  <a:pt x="17" y="143"/>
                  <a:pt x="17" y="143"/>
                </a:cubicBezTo>
                <a:cubicBezTo>
                  <a:pt x="18" y="142"/>
                  <a:pt x="18" y="142"/>
                  <a:pt x="17" y="142"/>
                </a:cubicBezTo>
                <a:cubicBezTo>
                  <a:pt x="16" y="141"/>
                  <a:pt x="15" y="141"/>
                  <a:pt x="14" y="141"/>
                </a:cubicBezTo>
                <a:close/>
                <a:moveTo>
                  <a:pt x="105" y="230"/>
                </a:moveTo>
                <a:cubicBezTo>
                  <a:pt x="107" y="230"/>
                  <a:pt x="110" y="230"/>
                  <a:pt x="112" y="230"/>
                </a:cubicBezTo>
                <a:cubicBezTo>
                  <a:pt x="112" y="229"/>
                  <a:pt x="112" y="229"/>
                  <a:pt x="112" y="229"/>
                </a:cubicBezTo>
                <a:cubicBezTo>
                  <a:pt x="112" y="229"/>
                  <a:pt x="111" y="229"/>
                  <a:pt x="111" y="229"/>
                </a:cubicBezTo>
                <a:cubicBezTo>
                  <a:pt x="110" y="229"/>
                  <a:pt x="108" y="229"/>
                  <a:pt x="107" y="229"/>
                </a:cubicBezTo>
                <a:cubicBezTo>
                  <a:pt x="106" y="229"/>
                  <a:pt x="106" y="229"/>
                  <a:pt x="105" y="230"/>
                </a:cubicBezTo>
                <a:close/>
                <a:moveTo>
                  <a:pt x="42" y="142"/>
                </a:moveTo>
                <a:cubicBezTo>
                  <a:pt x="40" y="142"/>
                  <a:pt x="39" y="142"/>
                  <a:pt x="38" y="142"/>
                </a:cubicBezTo>
                <a:cubicBezTo>
                  <a:pt x="38" y="143"/>
                  <a:pt x="38" y="144"/>
                  <a:pt x="39" y="145"/>
                </a:cubicBezTo>
                <a:cubicBezTo>
                  <a:pt x="40" y="144"/>
                  <a:pt x="40" y="144"/>
                  <a:pt x="41" y="143"/>
                </a:cubicBezTo>
                <a:cubicBezTo>
                  <a:pt x="42" y="143"/>
                  <a:pt x="42" y="143"/>
                  <a:pt x="42" y="142"/>
                </a:cubicBezTo>
                <a:close/>
                <a:moveTo>
                  <a:pt x="105" y="69"/>
                </a:moveTo>
                <a:cubicBezTo>
                  <a:pt x="105" y="69"/>
                  <a:pt x="105" y="69"/>
                  <a:pt x="105" y="69"/>
                </a:cubicBezTo>
                <a:cubicBezTo>
                  <a:pt x="105" y="69"/>
                  <a:pt x="105" y="68"/>
                  <a:pt x="106" y="68"/>
                </a:cubicBezTo>
                <a:cubicBezTo>
                  <a:pt x="106" y="68"/>
                  <a:pt x="106" y="68"/>
                  <a:pt x="106" y="67"/>
                </a:cubicBezTo>
                <a:cubicBezTo>
                  <a:pt x="106" y="67"/>
                  <a:pt x="106" y="66"/>
                  <a:pt x="106" y="66"/>
                </a:cubicBezTo>
                <a:cubicBezTo>
                  <a:pt x="105" y="66"/>
                  <a:pt x="105" y="66"/>
                  <a:pt x="104" y="66"/>
                </a:cubicBezTo>
                <a:cubicBezTo>
                  <a:pt x="104" y="67"/>
                  <a:pt x="104" y="67"/>
                  <a:pt x="104" y="68"/>
                </a:cubicBezTo>
                <a:cubicBezTo>
                  <a:pt x="105" y="68"/>
                  <a:pt x="105" y="68"/>
                  <a:pt x="105" y="69"/>
                </a:cubicBezTo>
                <a:cubicBezTo>
                  <a:pt x="104" y="69"/>
                  <a:pt x="105" y="69"/>
                  <a:pt x="105" y="69"/>
                </a:cubicBezTo>
                <a:close/>
                <a:moveTo>
                  <a:pt x="111" y="222"/>
                </a:moveTo>
                <a:cubicBezTo>
                  <a:pt x="111" y="222"/>
                  <a:pt x="110" y="223"/>
                  <a:pt x="109" y="223"/>
                </a:cubicBezTo>
                <a:cubicBezTo>
                  <a:pt x="110" y="224"/>
                  <a:pt x="110" y="224"/>
                  <a:pt x="110" y="225"/>
                </a:cubicBezTo>
                <a:cubicBezTo>
                  <a:pt x="111" y="224"/>
                  <a:pt x="112" y="224"/>
                  <a:pt x="113" y="223"/>
                </a:cubicBezTo>
                <a:cubicBezTo>
                  <a:pt x="112" y="223"/>
                  <a:pt x="112" y="222"/>
                  <a:pt x="111" y="222"/>
                </a:cubicBezTo>
                <a:close/>
                <a:moveTo>
                  <a:pt x="53" y="150"/>
                </a:moveTo>
                <a:cubicBezTo>
                  <a:pt x="52" y="150"/>
                  <a:pt x="51" y="150"/>
                  <a:pt x="50" y="150"/>
                </a:cubicBezTo>
                <a:cubicBezTo>
                  <a:pt x="50" y="150"/>
                  <a:pt x="50" y="151"/>
                  <a:pt x="50" y="151"/>
                </a:cubicBezTo>
                <a:cubicBezTo>
                  <a:pt x="51" y="151"/>
                  <a:pt x="54" y="151"/>
                  <a:pt x="54" y="151"/>
                </a:cubicBezTo>
                <a:cubicBezTo>
                  <a:pt x="54" y="150"/>
                  <a:pt x="53" y="150"/>
                  <a:pt x="53" y="150"/>
                </a:cubicBezTo>
                <a:close/>
                <a:moveTo>
                  <a:pt x="137" y="238"/>
                </a:moveTo>
                <a:cubicBezTo>
                  <a:pt x="137" y="238"/>
                  <a:pt x="137" y="238"/>
                  <a:pt x="137" y="238"/>
                </a:cubicBezTo>
                <a:cubicBezTo>
                  <a:pt x="136" y="239"/>
                  <a:pt x="135" y="240"/>
                  <a:pt x="134" y="241"/>
                </a:cubicBezTo>
                <a:cubicBezTo>
                  <a:pt x="135" y="241"/>
                  <a:pt x="135" y="242"/>
                  <a:pt x="136" y="242"/>
                </a:cubicBezTo>
                <a:cubicBezTo>
                  <a:pt x="136" y="241"/>
                  <a:pt x="137" y="240"/>
                  <a:pt x="137" y="238"/>
                </a:cubicBezTo>
                <a:close/>
                <a:moveTo>
                  <a:pt x="115" y="188"/>
                </a:moveTo>
                <a:cubicBezTo>
                  <a:pt x="115" y="188"/>
                  <a:pt x="114" y="189"/>
                  <a:pt x="114" y="189"/>
                </a:cubicBezTo>
                <a:cubicBezTo>
                  <a:pt x="114" y="189"/>
                  <a:pt x="114" y="189"/>
                  <a:pt x="114" y="189"/>
                </a:cubicBezTo>
                <a:cubicBezTo>
                  <a:pt x="114" y="191"/>
                  <a:pt x="114" y="192"/>
                  <a:pt x="114" y="193"/>
                </a:cubicBezTo>
                <a:cubicBezTo>
                  <a:pt x="115" y="191"/>
                  <a:pt x="115" y="190"/>
                  <a:pt x="115" y="188"/>
                </a:cubicBezTo>
                <a:close/>
                <a:moveTo>
                  <a:pt x="160" y="208"/>
                </a:moveTo>
                <a:cubicBezTo>
                  <a:pt x="160" y="207"/>
                  <a:pt x="160" y="207"/>
                  <a:pt x="159" y="206"/>
                </a:cubicBezTo>
                <a:cubicBezTo>
                  <a:pt x="159" y="206"/>
                  <a:pt x="159" y="206"/>
                  <a:pt x="159" y="205"/>
                </a:cubicBezTo>
                <a:cubicBezTo>
                  <a:pt x="158" y="206"/>
                  <a:pt x="158" y="207"/>
                  <a:pt x="157" y="208"/>
                </a:cubicBezTo>
                <a:cubicBezTo>
                  <a:pt x="158" y="209"/>
                  <a:pt x="158" y="209"/>
                  <a:pt x="158" y="209"/>
                </a:cubicBezTo>
                <a:cubicBezTo>
                  <a:pt x="159" y="209"/>
                  <a:pt x="159" y="208"/>
                  <a:pt x="160" y="208"/>
                </a:cubicBezTo>
                <a:close/>
                <a:moveTo>
                  <a:pt x="190" y="187"/>
                </a:moveTo>
                <a:cubicBezTo>
                  <a:pt x="189" y="188"/>
                  <a:pt x="188" y="189"/>
                  <a:pt x="188" y="190"/>
                </a:cubicBezTo>
                <a:cubicBezTo>
                  <a:pt x="189" y="190"/>
                  <a:pt x="190" y="189"/>
                  <a:pt x="191" y="189"/>
                </a:cubicBezTo>
                <a:cubicBezTo>
                  <a:pt x="191" y="188"/>
                  <a:pt x="190" y="188"/>
                  <a:pt x="190" y="187"/>
                </a:cubicBezTo>
                <a:close/>
                <a:moveTo>
                  <a:pt x="118" y="152"/>
                </a:moveTo>
                <a:cubicBezTo>
                  <a:pt x="117" y="153"/>
                  <a:pt x="117" y="153"/>
                  <a:pt x="117" y="154"/>
                </a:cubicBezTo>
                <a:cubicBezTo>
                  <a:pt x="117" y="154"/>
                  <a:pt x="117" y="155"/>
                  <a:pt x="117" y="155"/>
                </a:cubicBezTo>
                <a:cubicBezTo>
                  <a:pt x="117" y="156"/>
                  <a:pt x="117" y="156"/>
                  <a:pt x="117" y="157"/>
                </a:cubicBezTo>
                <a:cubicBezTo>
                  <a:pt x="118" y="157"/>
                  <a:pt x="118" y="156"/>
                  <a:pt x="118" y="156"/>
                </a:cubicBezTo>
                <a:cubicBezTo>
                  <a:pt x="118" y="155"/>
                  <a:pt x="118" y="154"/>
                  <a:pt x="118" y="152"/>
                </a:cubicBezTo>
                <a:cubicBezTo>
                  <a:pt x="118" y="152"/>
                  <a:pt x="118" y="152"/>
                  <a:pt x="118" y="152"/>
                </a:cubicBezTo>
                <a:close/>
                <a:moveTo>
                  <a:pt x="109" y="179"/>
                </a:moveTo>
                <a:cubicBezTo>
                  <a:pt x="109" y="179"/>
                  <a:pt x="109" y="179"/>
                  <a:pt x="109" y="179"/>
                </a:cubicBezTo>
                <a:cubicBezTo>
                  <a:pt x="111" y="178"/>
                  <a:pt x="111" y="178"/>
                  <a:pt x="111" y="177"/>
                </a:cubicBezTo>
                <a:cubicBezTo>
                  <a:pt x="111" y="176"/>
                  <a:pt x="111" y="176"/>
                  <a:pt x="111" y="175"/>
                </a:cubicBezTo>
                <a:cubicBezTo>
                  <a:pt x="110" y="175"/>
                  <a:pt x="110" y="176"/>
                  <a:pt x="109" y="176"/>
                </a:cubicBezTo>
                <a:cubicBezTo>
                  <a:pt x="109" y="176"/>
                  <a:pt x="109" y="176"/>
                  <a:pt x="109" y="177"/>
                </a:cubicBezTo>
                <a:cubicBezTo>
                  <a:pt x="109" y="177"/>
                  <a:pt x="109" y="178"/>
                  <a:pt x="109" y="179"/>
                </a:cubicBezTo>
                <a:close/>
                <a:moveTo>
                  <a:pt x="104" y="11"/>
                </a:moveTo>
                <a:cubicBezTo>
                  <a:pt x="104" y="11"/>
                  <a:pt x="104" y="11"/>
                  <a:pt x="104" y="11"/>
                </a:cubicBezTo>
                <a:cubicBezTo>
                  <a:pt x="105" y="10"/>
                  <a:pt x="105" y="9"/>
                  <a:pt x="106" y="8"/>
                </a:cubicBezTo>
                <a:cubicBezTo>
                  <a:pt x="106" y="7"/>
                  <a:pt x="105" y="6"/>
                  <a:pt x="105" y="6"/>
                </a:cubicBezTo>
                <a:cubicBezTo>
                  <a:pt x="105" y="6"/>
                  <a:pt x="105" y="6"/>
                  <a:pt x="105" y="6"/>
                </a:cubicBezTo>
                <a:cubicBezTo>
                  <a:pt x="105" y="7"/>
                  <a:pt x="104" y="9"/>
                  <a:pt x="104" y="11"/>
                </a:cubicBezTo>
                <a:close/>
                <a:moveTo>
                  <a:pt x="111" y="7"/>
                </a:moveTo>
                <a:cubicBezTo>
                  <a:pt x="110" y="7"/>
                  <a:pt x="109" y="8"/>
                  <a:pt x="109" y="9"/>
                </a:cubicBezTo>
                <a:cubicBezTo>
                  <a:pt x="110" y="9"/>
                  <a:pt x="110" y="9"/>
                  <a:pt x="111" y="9"/>
                </a:cubicBezTo>
                <a:cubicBezTo>
                  <a:pt x="112" y="9"/>
                  <a:pt x="112" y="9"/>
                  <a:pt x="112" y="9"/>
                </a:cubicBezTo>
                <a:cubicBezTo>
                  <a:pt x="111" y="8"/>
                  <a:pt x="111" y="8"/>
                  <a:pt x="111" y="7"/>
                </a:cubicBezTo>
                <a:close/>
                <a:moveTo>
                  <a:pt x="109" y="184"/>
                </a:moveTo>
                <a:cubicBezTo>
                  <a:pt x="109" y="184"/>
                  <a:pt x="109" y="184"/>
                  <a:pt x="109" y="184"/>
                </a:cubicBezTo>
                <a:cubicBezTo>
                  <a:pt x="110" y="184"/>
                  <a:pt x="110" y="183"/>
                  <a:pt x="110" y="183"/>
                </a:cubicBezTo>
                <a:cubicBezTo>
                  <a:pt x="111" y="183"/>
                  <a:pt x="111" y="183"/>
                  <a:pt x="111" y="183"/>
                </a:cubicBezTo>
                <a:cubicBezTo>
                  <a:pt x="111" y="182"/>
                  <a:pt x="111" y="181"/>
                  <a:pt x="111" y="180"/>
                </a:cubicBezTo>
                <a:cubicBezTo>
                  <a:pt x="110" y="180"/>
                  <a:pt x="110" y="180"/>
                  <a:pt x="109" y="181"/>
                </a:cubicBezTo>
                <a:cubicBezTo>
                  <a:pt x="109" y="182"/>
                  <a:pt x="109" y="183"/>
                  <a:pt x="109" y="184"/>
                </a:cubicBezTo>
                <a:close/>
                <a:moveTo>
                  <a:pt x="124" y="230"/>
                </a:moveTo>
                <a:cubicBezTo>
                  <a:pt x="123" y="229"/>
                  <a:pt x="123" y="229"/>
                  <a:pt x="123" y="229"/>
                </a:cubicBezTo>
                <a:cubicBezTo>
                  <a:pt x="121" y="229"/>
                  <a:pt x="119" y="229"/>
                  <a:pt x="117" y="229"/>
                </a:cubicBezTo>
                <a:cubicBezTo>
                  <a:pt x="116" y="229"/>
                  <a:pt x="116" y="229"/>
                  <a:pt x="115" y="230"/>
                </a:cubicBezTo>
                <a:cubicBezTo>
                  <a:pt x="118" y="230"/>
                  <a:pt x="121" y="230"/>
                  <a:pt x="124" y="230"/>
                </a:cubicBezTo>
                <a:close/>
                <a:moveTo>
                  <a:pt x="154" y="193"/>
                </a:moveTo>
                <a:cubicBezTo>
                  <a:pt x="153" y="193"/>
                  <a:pt x="153" y="193"/>
                  <a:pt x="152" y="194"/>
                </a:cubicBezTo>
                <a:cubicBezTo>
                  <a:pt x="152" y="194"/>
                  <a:pt x="151" y="195"/>
                  <a:pt x="151" y="195"/>
                </a:cubicBezTo>
                <a:cubicBezTo>
                  <a:pt x="150" y="196"/>
                  <a:pt x="150" y="197"/>
                  <a:pt x="149" y="198"/>
                </a:cubicBezTo>
                <a:cubicBezTo>
                  <a:pt x="149" y="198"/>
                  <a:pt x="149" y="198"/>
                  <a:pt x="149" y="198"/>
                </a:cubicBezTo>
                <a:cubicBezTo>
                  <a:pt x="151" y="197"/>
                  <a:pt x="152" y="195"/>
                  <a:pt x="154" y="193"/>
                </a:cubicBezTo>
                <a:close/>
                <a:moveTo>
                  <a:pt x="108" y="150"/>
                </a:moveTo>
                <a:cubicBezTo>
                  <a:pt x="108" y="150"/>
                  <a:pt x="107" y="150"/>
                  <a:pt x="107" y="150"/>
                </a:cubicBezTo>
                <a:cubicBezTo>
                  <a:pt x="107" y="151"/>
                  <a:pt x="107" y="153"/>
                  <a:pt x="107" y="154"/>
                </a:cubicBezTo>
                <a:cubicBezTo>
                  <a:pt x="108" y="152"/>
                  <a:pt x="109" y="151"/>
                  <a:pt x="108" y="150"/>
                </a:cubicBezTo>
                <a:close/>
                <a:moveTo>
                  <a:pt x="115" y="158"/>
                </a:moveTo>
                <a:cubicBezTo>
                  <a:pt x="115" y="157"/>
                  <a:pt x="115" y="156"/>
                  <a:pt x="115" y="155"/>
                </a:cubicBezTo>
                <a:cubicBezTo>
                  <a:pt x="114" y="156"/>
                  <a:pt x="114" y="157"/>
                  <a:pt x="113" y="157"/>
                </a:cubicBezTo>
                <a:cubicBezTo>
                  <a:pt x="113" y="158"/>
                  <a:pt x="113" y="158"/>
                  <a:pt x="113" y="159"/>
                </a:cubicBezTo>
                <a:cubicBezTo>
                  <a:pt x="113" y="159"/>
                  <a:pt x="114" y="159"/>
                  <a:pt x="114" y="159"/>
                </a:cubicBezTo>
                <a:cubicBezTo>
                  <a:pt x="114" y="158"/>
                  <a:pt x="114" y="158"/>
                  <a:pt x="115" y="158"/>
                </a:cubicBezTo>
                <a:close/>
                <a:moveTo>
                  <a:pt x="93" y="234"/>
                </a:moveTo>
                <a:cubicBezTo>
                  <a:pt x="96" y="234"/>
                  <a:pt x="99" y="234"/>
                  <a:pt x="102" y="234"/>
                </a:cubicBezTo>
                <a:cubicBezTo>
                  <a:pt x="102" y="234"/>
                  <a:pt x="102" y="234"/>
                  <a:pt x="101" y="234"/>
                </a:cubicBezTo>
                <a:cubicBezTo>
                  <a:pt x="99" y="234"/>
                  <a:pt x="96" y="233"/>
                  <a:pt x="94" y="233"/>
                </a:cubicBezTo>
                <a:cubicBezTo>
                  <a:pt x="93" y="233"/>
                  <a:pt x="93" y="233"/>
                  <a:pt x="93" y="234"/>
                </a:cubicBezTo>
                <a:close/>
                <a:moveTo>
                  <a:pt x="178" y="189"/>
                </a:moveTo>
                <a:cubicBezTo>
                  <a:pt x="179" y="188"/>
                  <a:pt x="180" y="186"/>
                  <a:pt x="180" y="185"/>
                </a:cubicBezTo>
                <a:cubicBezTo>
                  <a:pt x="179" y="186"/>
                  <a:pt x="179" y="186"/>
                  <a:pt x="179" y="186"/>
                </a:cubicBezTo>
                <a:cubicBezTo>
                  <a:pt x="179" y="186"/>
                  <a:pt x="178" y="187"/>
                  <a:pt x="178" y="187"/>
                </a:cubicBezTo>
                <a:cubicBezTo>
                  <a:pt x="177" y="188"/>
                  <a:pt x="177" y="188"/>
                  <a:pt x="178" y="189"/>
                </a:cubicBezTo>
                <a:cubicBezTo>
                  <a:pt x="178" y="189"/>
                  <a:pt x="178" y="189"/>
                  <a:pt x="178" y="189"/>
                </a:cubicBezTo>
                <a:close/>
                <a:moveTo>
                  <a:pt x="107" y="127"/>
                </a:moveTo>
                <a:cubicBezTo>
                  <a:pt x="107" y="129"/>
                  <a:pt x="107" y="130"/>
                  <a:pt x="107" y="132"/>
                </a:cubicBezTo>
                <a:cubicBezTo>
                  <a:pt x="107" y="132"/>
                  <a:pt x="107" y="132"/>
                  <a:pt x="107" y="132"/>
                </a:cubicBezTo>
                <a:cubicBezTo>
                  <a:pt x="107" y="132"/>
                  <a:pt x="107" y="132"/>
                  <a:pt x="107" y="132"/>
                </a:cubicBezTo>
                <a:cubicBezTo>
                  <a:pt x="107" y="131"/>
                  <a:pt x="108" y="131"/>
                  <a:pt x="108" y="130"/>
                </a:cubicBezTo>
                <a:cubicBezTo>
                  <a:pt x="108" y="129"/>
                  <a:pt x="108" y="128"/>
                  <a:pt x="108" y="127"/>
                </a:cubicBezTo>
                <a:cubicBezTo>
                  <a:pt x="107" y="127"/>
                  <a:pt x="107" y="127"/>
                  <a:pt x="107" y="127"/>
                </a:cubicBezTo>
                <a:close/>
                <a:moveTo>
                  <a:pt x="106" y="208"/>
                </a:moveTo>
                <a:cubicBezTo>
                  <a:pt x="106" y="209"/>
                  <a:pt x="106" y="210"/>
                  <a:pt x="106" y="211"/>
                </a:cubicBezTo>
                <a:cubicBezTo>
                  <a:pt x="107" y="210"/>
                  <a:pt x="108" y="210"/>
                  <a:pt x="109" y="209"/>
                </a:cubicBezTo>
                <a:cubicBezTo>
                  <a:pt x="108" y="208"/>
                  <a:pt x="107" y="208"/>
                  <a:pt x="106" y="208"/>
                </a:cubicBezTo>
                <a:close/>
                <a:moveTo>
                  <a:pt x="96" y="81"/>
                </a:moveTo>
                <a:cubicBezTo>
                  <a:pt x="96" y="81"/>
                  <a:pt x="96" y="81"/>
                  <a:pt x="96" y="81"/>
                </a:cubicBezTo>
                <a:cubicBezTo>
                  <a:pt x="97" y="81"/>
                  <a:pt x="97" y="81"/>
                  <a:pt x="98" y="81"/>
                </a:cubicBezTo>
                <a:cubicBezTo>
                  <a:pt x="99" y="81"/>
                  <a:pt x="101" y="80"/>
                  <a:pt x="102" y="79"/>
                </a:cubicBezTo>
                <a:cubicBezTo>
                  <a:pt x="102" y="79"/>
                  <a:pt x="102" y="79"/>
                  <a:pt x="102" y="79"/>
                </a:cubicBezTo>
                <a:cubicBezTo>
                  <a:pt x="102" y="79"/>
                  <a:pt x="102" y="79"/>
                  <a:pt x="102" y="79"/>
                </a:cubicBezTo>
                <a:cubicBezTo>
                  <a:pt x="102" y="79"/>
                  <a:pt x="102" y="79"/>
                  <a:pt x="102" y="79"/>
                </a:cubicBezTo>
                <a:cubicBezTo>
                  <a:pt x="101" y="79"/>
                  <a:pt x="100" y="79"/>
                  <a:pt x="99" y="80"/>
                </a:cubicBezTo>
                <a:cubicBezTo>
                  <a:pt x="98" y="80"/>
                  <a:pt x="97" y="81"/>
                  <a:pt x="96" y="81"/>
                </a:cubicBezTo>
                <a:close/>
                <a:moveTo>
                  <a:pt x="112" y="71"/>
                </a:moveTo>
                <a:cubicBezTo>
                  <a:pt x="110" y="73"/>
                  <a:pt x="109" y="75"/>
                  <a:pt x="108" y="76"/>
                </a:cubicBezTo>
                <a:cubicBezTo>
                  <a:pt x="109" y="75"/>
                  <a:pt x="109" y="75"/>
                  <a:pt x="110" y="74"/>
                </a:cubicBezTo>
                <a:cubicBezTo>
                  <a:pt x="111" y="74"/>
                  <a:pt x="111" y="74"/>
                  <a:pt x="112" y="74"/>
                </a:cubicBezTo>
                <a:cubicBezTo>
                  <a:pt x="112" y="73"/>
                  <a:pt x="112" y="72"/>
                  <a:pt x="112" y="71"/>
                </a:cubicBezTo>
                <a:close/>
                <a:moveTo>
                  <a:pt x="160" y="186"/>
                </a:moveTo>
                <a:cubicBezTo>
                  <a:pt x="160" y="186"/>
                  <a:pt x="160" y="186"/>
                  <a:pt x="160" y="186"/>
                </a:cubicBezTo>
                <a:cubicBezTo>
                  <a:pt x="161" y="185"/>
                  <a:pt x="160" y="184"/>
                  <a:pt x="160" y="183"/>
                </a:cubicBezTo>
                <a:cubicBezTo>
                  <a:pt x="159" y="182"/>
                  <a:pt x="159" y="183"/>
                  <a:pt x="158" y="184"/>
                </a:cubicBezTo>
                <a:cubicBezTo>
                  <a:pt x="159" y="184"/>
                  <a:pt x="160" y="185"/>
                  <a:pt x="160" y="186"/>
                </a:cubicBezTo>
                <a:close/>
                <a:moveTo>
                  <a:pt x="175" y="239"/>
                </a:moveTo>
                <a:cubicBezTo>
                  <a:pt x="176" y="239"/>
                  <a:pt x="176" y="240"/>
                  <a:pt x="176" y="240"/>
                </a:cubicBezTo>
                <a:cubicBezTo>
                  <a:pt x="176" y="240"/>
                  <a:pt x="177" y="239"/>
                  <a:pt x="177" y="239"/>
                </a:cubicBezTo>
                <a:cubicBezTo>
                  <a:pt x="178" y="239"/>
                  <a:pt x="178" y="239"/>
                  <a:pt x="178" y="239"/>
                </a:cubicBezTo>
                <a:cubicBezTo>
                  <a:pt x="178" y="239"/>
                  <a:pt x="178" y="238"/>
                  <a:pt x="177" y="238"/>
                </a:cubicBezTo>
                <a:cubicBezTo>
                  <a:pt x="177" y="238"/>
                  <a:pt x="176" y="237"/>
                  <a:pt x="176" y="237"/>
                </a:cubicBezTo>
                <a:cubicBezTo>
                  <a:pt x="176" y="238"/>
                  <a:pt x="176" y="238"/>
                  <a:pt x="175" y="239"/>
                </a:cubicBezTo>
                <a:close/>
                <a:moveTo>
                  <a:pt x="114" y="222"/>
                </a:moveTo>
                <a:cubicBezTo>
                  <a:pt x="115" y="222"/>
                  <a:pt x="115" y="221"/>
                  <a:pt x="116" y="221"/>
                </a:cubicBezTo>
                <a:cubicBezTo>
                  <a:pt x="115" y="220"/>
                  <a:pt x="115" y="220"/>
                  <a:pt x="114" y="219"/>
                </a:cubicBezTo>
                <a:cubicBezTo>
                  <a:pt x="114" y="220"/>
                  <a:pt x="113" y="220"/>
                  <a:pt x="113" y="220"/>
                </a:cubicBezTo>
                <a:cubicBezTo>
                  <a:pt x="113" y="221"/>
                  <a:pt x="114" y="221"/>
                  <a:pt x="114" y="222"/>
                </a:cubicBezTo>
                <a:close/>
                <a:moveTo>
                  <a:pt x="33" y="147"/>
                </a:moveTo>
                <a:cubicBezTo>
                  <a:pt x="34" y="147"/>
                  <a:pt x="34" y="147"/>
                  <a:pt x="34" y="147"/>
                </a:cubicBezTo>
                <a:cubicBezTo>
                  <a:pt x="34" y="146"/>
                  <a:pt x="34" y="145"/>
                  <a:pt x="35" y="144"/>
                </a:cubicBezTo>
                <a:cubicBezTo>
                  <a:pt x="34" y="144"/>
                  <a:pt x="34" y="144"/>
                  <a:pt x="34" y="144"/>
                </a:cubicBezTo>
                <a:cubicBezTo>
                  <a:pt x="34" y="144"/>
                  <a:pt x="33" y="145"/>
                  <a:pt x="32" y="145"/>
                </a:cubicBezTo>
                <a:cubicBezTo>
                  <a:pt x="33" y="146"/>
                  <a:pt x="33" y="147"/>
                  <a:pt x="33" y="147"/>
                </a:cubicBezTo>
                <a:close/>
                <a:moveTo>
                  <a:pt x="94" y="212"/>
                </a:moveTo>
                <a:cubicBezTo>
                  <a:pt x="94" y="212"/>
                  <a:pt x="94" y="212"/>
                  <a:pt x="94" y="212"/>
                </a:cubicBezTo>
                <a:cubicBezTo>
                  <a:pt x="95" y="212"/>
                  <a:pt x="96" y="212"/>
                  <a:pt x="97" y="212"/>
                </a:cubicBezTo>
                <a:cubicBezTo>
                  <a:pt x="97" y="211"/>
                  <a:pt x="96" y="211"/>
                  <a:pt x="95" y="210"/>
                </a:cubicBezTo>
                <a:cubicBezTo>
                  <a:pt x="95" y="210"/>
                  <a:pt x="95" y="211"/>
                  <a:pt x="94" y="212"/>
                </a:cubicBezTo>
                <a:close/>
                <a:moveTo>
                  <a:pt x="109" y="189"/>
                </a:moveTo>
                <a:cubicBezTo>
                  <a:pt x="110" y="189"/>
                  <a:pt x="111" y="188"/>
                  <a:pt x="111" y="187"/>
                </a:cubicBezTo>
                <a:cubicBezTo>
                  <a:pt x="111" y="187"/>
                  <a:pt x="111" y="186"/>
                  <a:pt x="111" y="186"/>
                </a:cubicBezTo>
                <a:cubicBezTo>
                  <a:pt x="111" y="186"/>
                  <a:pt x="111" y="186"/>
                  <a:pt x="111" y="185"/>
                </a:cubicBezTo>
                <a:cubicBezTo>
                  <a:pt x="110" y="186"/>
                  <a:pt x="110" y="186"/>
                  <a:pt x="109" y="186"/>
                </a:cubicBezTo>
                <a:cubicBezTo>
                  <a:pt x="109" y="187"/>
                  <a:pt x="109" y="187"/>
                  <a:pt x="109" y="187"/>
                </a:cubicBezTo>
                <a:cubicBezTo>
                  <a:pt x="109" y="188"/>
                  <a:pt x="109" y="188"/>
                  <a:pt x="109" y="189"/>
                </a:cubicBezTo>
                <a:close/>
                <a:moveTo>
                  <a:pt x="112" y="144"/>
                </a:moveTo>
                <a:cubicBezTo>
                  <a:pt x="113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2"/>
                  <a:pt x="114" y="142"/>
                  <a:pt x="114" y="141"/>
                </a:cubicBezTo>
                <a:cubicBezTo>
                  <a:pt x="114" y="142"/>
                  <a:pt x="113" y="142"/>
                  <a:pt x="113" y="143"/>
                </a:cubicBezTo>
                <a:cubicBezTo>
                  <a:pt x="113" y="143"/>
                  <a:pt x="113" y="143"/>
                  <a:pt x="112" y="143"/>
                </a:cubicBezTo>
                <a:cubicBezTo>
                  <a:pt x="112" y="144"/>
                  <a:pt x="112" y="144"/>
                  <a:pt x="112" y="144"/>
                </a:cubicBezTo>
                <a:close/>
                <a:moveTo>
                  <a:pt x="119" y="223"/>
                </a:moveTo>
                <a:cubicBezTo>
                  <a:pt x="118" y="225"/>
                  <a:pt x="117" y="226"/>
                  <a:pt x="116" y="227"/>
                </a:cubicBezTo>
                <a:cubicBezTo>
                  <a:pt x="116" y="227"/>
                  <a:pt x="116" y="227"/>
                  <a:pt x="116" y="227"/>
                </a:cubicBezTo>
                <a:cubicBezTo>
                  <a:pt x="118" y="226"/>
                  <a:pt x="119" y="225"/>
                  <a:pt x="121" y="224"/>
                </a:cubicBezTo>
                <a:cubicBezTo>
                  <a:pt x="120" y="224"/>
                  <a:pt x="120" y="224"/>
                  <a:pt x="119" y="223"/>
                </a:cubicBezTo>
                <a:close/>
                <a:moveTo>
                  <a:pt x="37" y="251"/>
                </a:moveTo>
                <a:cubicBezTo>
                  <a:pt x="38" y="252"/>
                  <a:pt x="41" y="254"/>
                  <a:pt x="41" y="254"/>
                </a:cubicBezTo>
                <a:cubicBezTo>
                  <a:pt x="40" y="253"/>
                  <a:pt x="39" y="252"/>
                  <a:pt x="38" y="250"/>
                </a:cubicBezTo>
                <a:cubicBezTo>
                  <a:pt x="38" y="250"/>
                  <a:pt x="37" y="251"/>
                  <a:pt x="37" y="251"/>
                </a:cubicBezTo>
                <a:close/>
                <a:moveTo>
                  <a:pt x="115" y="216"/>
                </a:moveTo>
                <a:cubicBezTo>
                  <a:pt x="114" y="215"/>
                  <a:pt x="114" y="214"/>
                  <a:pt x="113" y="213"/>
                </a:cubicBezTo>
                <a:cubicBezTo>
                  <a:pt x="113" y="214"/>
                  <a:pt x="112" y="214"/>
                  <a:pt x="112" y="215"/>
                </a:cubicBezTo>
                <a:cubicBezTo>
                  <a:pt x="112" y="215"/>
                  <a:pt x="112" y="215"/>
                  <a:pt x="112" y="215"/>
                </a:cubicBezTo>
                <a:cubicBezTo>
                  <a:pt x="113" y="215"/>
                  <a:pt x="114" y="215"/>
                  <a:pt x="115" y="216"/>
                </a:cubicBezTo>
                <a:close/>
                <a:moveTo>
                  <a:pt x="35" y="209"/>
                </a:moveTo>
                <a:cubicBezTo>
                  <a:pt x="35" y="211"/>
                  <a:pt x="35" y="213"/>
                  <a:pt x="35" y="214"/>
                </a:cubicBezTo>
                <a:cubicBezTo>
                  <a:pt x="36" y="214"/>
                  <a:pt x="36" y="214"/>
                  <a:pt x="36" y="214"/>
                </a:cubicBezTo>
                <a:cubicBezTo>
                  <a:pt x="36" y="213"/>
                  <a:pt x="36" y="212"/>
                  <a:pt x="36" y="211"/>
                </a:cubicBezTo>
                <a:cubicBezTo>
                  <a:pt x="36" y="210"/>
                  <a:pt x="36" y="210"/>
                  <a:pt x="35" y="209"/>
                </a:cubicBezTo>
                <a:close/>
                <a:moveTo>
                  <a:pt x="33" y="247"/>
                </a:moveTo>
                <a:cubicBezTo>
                  <a:pt x="34" y="248"/>
                  <a:pt x="34" y="249"/>
                  <a:pt x="35" y="249"/>
                </a:cubicBezTo>
                <a:cubicBezTo>
                  <a:pt x="35" y="249"/>
                  <a:pt x="35" y="249"/>
                  <a:pt x="36" y="249"/>
                </a:cubicBezTo>
                <a:cubicBezTo>
                  <a:pt x="36" y="248"/>
                  <a:pt x="36" y="248"/>
                  <a:pt x="35" y="247"/>
                </a:cubicBezTo>
                <a:cubicBezTo>
                  <a:pt x="35" y="247"/>
                  <a:pt x="34" y="247"/>
                  <a:pt x="33" y="247"/>
                </a:cubicBezTo>
                <a:close/>
                <a:moveTo>
                  <a:pt x="154" y="240"/>
                </a:moveTo>
                <a:cubicBezTo>
                  <a:pt x="154" y="240"/>
                  <a:pt x="154" y="240"/>
                  <a:pt x="153" y="240"/>
                </a:cubicBezTo>
                <a:cubicBezTo>
                  <a:pt x="153" y="240"/>
                  <a:pt x="152" y="241"/>
                  <a:pt x="152" y="241"/>
                </a:cubicBezTo>
                <a:cubicBezTo>
                  <a:pt x="154" y="242"/>
                  <a:pt x="155" y="242"/>
                  <a:pt x="157" y="241"/>
                </a:cubicBezTo>
                <a:cubicBezTo>
                  <a:pt x="157" y="241"/>
                  <a:pt x="157" y="241"/>
                  <a:pt x="157" y="240"/>
                </a:cubicBezTo>
                <a:cubicBezTo>
                  <a:pt x="156" y="241"/>
                  <a:pt x="156" y="241"/>
                  <a:pt x="156" y="241"/>
                </a:cubicBezTo>
                <a:cubicBezTo>
                  <a:pt x="155" y="241"/>
                  <a:pt x="155" y="242"/>
                  <a:pt x="155" y="242"/>
                </a:cubicBezTo>
                <a:cubicBezTo>
                  <a:pt x="154" y="242"/>
                  <a:pt x="153" y="242"/>
                  <a:pt x="153" y="241"/>
                </a:cubicBezTo>
                <a:cubicBezTo>
                  <a:pt x="153" y="241"/>
                  <a:pt x="154" y="240"/>
                  <a:pt x="154" y="240"/>
                </a:cubicBezTo>
                <a:close/>
                <a:moveTo>
                  <a:pt x="42" y="41"/>
                </a:moveTo>
                <a:cubicBezTo>
                  <a:pt x="41" y="40"/>
                  <a:pt x="41" y="40"/>
                  <a:pt x="40" y="40"/>
                </a:cubicBezTo>
                <a:cubicBezTo>
                  <a:pt x="39" y="40"/>
                  <a:pt x="39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38" y="40"/>
                  <a:pt x="38" y="40"/>
                  <a:pt x="37" y="40"/>
                </a:cubicBezTo>
                <a:cubicBezTo>
                  <a:pt x="39" y="41"/>
                  <a:pt x="40" y="41"/>
                  <a:pt x="42" y="41"/>
                </a:cubicBezTo>
                <a:close/>
                <a:moveTo>
                  <a:pt x="174" y="237"/>
                </a:moveTo>
                <a:cubicBezTo>
                  <a:pt x="174" y="236"/>
                  <a:pt x="173" y="232"/>
                  <a:pt x="172" y="231"/>
                </a:cubicBezTo>
                <a:cubicBezTo>
                  <a:pt x="173" y="233"/>
                  <a:pt x="173" y="235"/>
                  <a:pt x="174" y="237"/>
                </a:cubicBezTo>
                <a:close/>
                <a:moveTo>
                  <a:pt x="190" y="71"/>
                </a:moveTo>
                <a:cubicBezTo>
                  <a:pt x="191" y="71"/>
                  <a:pt x="192" y="73"/>
                  <a:pt x="192" y="74"/>
                </a:cubicBezTo>
                <a:cubicBezTo>
                  <a:pt x="193" y="75"/>
                  <a:pt x="193" y="76"/>
                  <a:pt x="193" y="77"/>
                </a:cubicBezTo>
                <a:cubicBezTo>
                  <a:pt x="194" y="75"/>
                  <a:pt x="192" y="71"/>
                  <a:pt x="190" y="71"/>
                </a:cubicBezTo>
                <a:close/>
                <a:moveTo>
                  <a:pt x="115" y="212"/>
                </a:moveTo>
                <a:cubicBezTo>
                  <a:pt x="115" y="213"/>
                  <a:pt x="116" y="214"/>
                  <a:pt x="116" y="215"/>
                </a:cubicBezTo>
                <a:cubicBezTo>
                  <a:pt x="117" y="215"/>
                  <a:pt x="117" y="214"/>
                  <a:pt x="117" y="214"/>
                </a:cubicBezTo>
                <a:cubicBezTo>
                  <a:pt x="117" y="214"/>
                  <a:pt x="117" y="213"/>
                  <a:pt x="117" y="213"/>
                </a:cubicBezTo>
                <a:cubicBezTo>
                  <a:pt x="116" y="212"/>
                  <a:pt x="116" y="212"/>
                  <a:pt x="115" y="212"/>
                </a:cubicBezTo>
                <a:cubicBezTo>
                  <a:pt x="115" y="212"/>
                  <a:pt x="115" y="212"/>
                  <a:pt x="115" y="212"/>
                </a:cubicBezTo>
                <a:cubicBezTo>
                  <a:pt x="115" y="212"/>
                  <a:pt x="115" y="212"/>
                  <a:pt x="115" y="212"/>
                </a:cubicBezTo>
                <a:close/>
                <a:moveTo>
                  <a:pt x="177" y="71"/>
                </a:moveTo>
                <a:cubicBezTo>
                  <a:pt x="177" y="71"/>
                  <a:pt x="177" y="71"/>
                  <a:pt x="177" y="71"/>
                </a:cubicBezTo>
                <a:cubicBezTo>
                  <a:pt x="178" y="70"/>
                  <a:pt x="179" y="70"/>
                  <a:pt x="180" y="69"/>
                </a:cubicBezTo>
                <a:cubicBezTo>
                  <a:pt x="181" y="69"/>
                  <a:pt x="182" y="68"/>
                  <a:pt x="183" y="68"/>
                </a:cubicBezTo>
                <a:cubicBezTo>
                  <a:pt x="182" y="68"/>
                  <a:pt x="180" y="68"/>
                  <a:pt x="179" y="69"/>
                </a:cubicBezTo>
                <a:cubicBezTo>
                  <a:pt x="179" y="69"/>
                  <a:pt x="179" y="69"/>
                  <a:pt x="179" y="69"/>
                </a:cubicBezTo>
                <a:cubicBezTo>
                  <a:pt x="178" y="70"/>
                  <a:pt x="178" y="70"/>
                  <a:pt x="177" y="71"/>
                </a:cubicBezTo>
                <a:close/>
                <a:moveTo>
                  <a:pt x="60" y="200"/>
                </a:moveTo>
                <a:cubicBezTo>
                  <a:pt x="59" y="200"/>
                  <a:pt x="58" y="201"/>
                  <a:pt x="56" y="201"/>
                </a:cubicBezTo>
                <a:cubicBezTo>
                  <a:pt x="56" y="201"/>
                  <a:pt x="56" y="201"/>
                  <a:pt x="56" y="202"/>
                </a:cubicBezTo>
                <a:cubicBezTo>
                  <a:pt x="58" y="201"/>
                  <a:pt x="59" y="201"/>
                  <a:pt x="60" y="201"/>
                </a:cubicBezTo>
                <a:cubicBezTo>
                  <a:pt x="60" y="201"/>
                  <a:pt x="60" y="200"/>
                  <a:pt x="60" y="200"/>
                </a:cubicBezTo>
                <a:close/>
                <a:moveTo>
                  <a:pt x="106" y="60"/>
                </a:moveTo>
                <a:cubicBezTo>
                  <a:pt x="105" y="59"/>
                  <a:pt x="105" y="59"/>
                  <a:pt x="104" y="59"/>
                </a:cubicBezTo>
                <a:cubicBezTo>
                  <a:pt x="104" y="60"/>
                  <a:pt x="104" y="60"/>
                  <a:pt x="104" y="61"/>
                </a:cubicBezTo>
                <a:cubicBezTo>
                  <a:pt x="104" y="61"/>
                  <a:pt x="105" y="61"/>
                  <a:pt x="105" y="61"/>
                </a:cubicBezTo>
                <a:cubicBezTo>
                  <a:pt x="106" y="61"/>
                  <a:pt x="106" y="60"/>
                  <a:pt x="106" y="60"/>
                </a:cubicBezTo>
                <a:close/>
                <a:moveTo>
                  <a:pt x="106" y="221"/>
                </a:moveTo>
                <a:cubicBezTo>
                  <a:pt x="106" y="221"/>
                  <a:pt x="105" y="220"/>
                  <a:pt x="105" y="220"/>
                </a:cubicBezTo>
                <a:cubicBezTo>
                  <a:pt x="105" y="221"/>
                  <a:pt x="104" y="221"/>
                  <a:pt x="103" y="222"/>
                </a:cubicBezTo>
                <a:cubicBezTo>
                  <a:pt x="104" y="222"/>
                  <a:pt x="104" y="222"/>
                  <a:pt x="105" y="222"/>
                </a:cubicBezTo>
                <a:cubicBezTo>
                  <a:pt x="105" y="222"/>
                  <a:pt x="106" y="222"/>
                  <a:pt x="106" y="221"/>
                </a:cubicBezTo>
                <a:close/>
                <a:moveTo>
                  <a:pt x="124" y="206"/>
                </a:moveTo>
                <a:cubicBezTo>
                  <a:pt x="125" y="205"/>
                  <a:pt x="126" y="204"/>
                  <a:pt x="128" y="203"/>
                </a:cubicBezTo>
                <a:cubicBezTo>
                  <a:pt x="127" y="203"/>
                  <a:pt x="126" y="203"/>
                  <a:pt x="126" y="203"/>
                </a:cubicBezTo>
                <a:cubicBezTo>
                  <a:pt x="126" y="204"/>
                  <a:pt x="126" y="204"/>
                  <a:pt x="125" y="204"/>
                </a:cubicBezTo>
                <a:cubicBezTo>
                  <a:pt x="124" y="205"/>
                  <a:pt x="124" y="205"/>
                  <a:pt x="124" y="205"/>
                </a:cubicBezTo>
                <a:cubicBezTo>
                  <a:pt x="124" y="205"/>
                  <a:pt x="123" y="205"/>
                  <a:pt x="124" y="206"/>
                </a:cubicBezTo>
                <a:close/>
                <a:moveTo>
                  <a:pt x="114" y="206"/>
                </a:moveTo>
                <a:cubicBezTo>
                  <a:pt x="114" y="207"/>
                  <a:pt x="113" y="207"/>
                  <a:pt x="112" y="208"/>
                </a:cubicBezTo>
                <a:cubicBezTo>
                  <a:pt x="113" y="209"/>
                  <a:pt x="113" y="209"/>
                  <a:pt x="114" y="210"/>
                </a:cubicBezTo>
                <a:cubicBezTo>
                  <a:pt x="113" y="208"/>
                  <a:pt x="114" y="207"/>
                  <a:pt x="114" y="206"/>
                </a:cubicBezTo>
                <a:close/>
                <a:moveTo>
                  <a:pt x="31" y="146"/>
                </a:moveTo>
                <a:cubicBezTo>
                  <a:pt x="30" y="147"/>
                  <a:pt x="29" y="148"/>
                  <a:pt x="29" y="149"/>
                </a:cubicBezTo>
                <a:cubicBezTo>
                  <a:pt x="29" y="149"/>
                  <a:pt x="29" y="149"/>
                  <a:pt x="29" y="149"/>
                </a:cubicBezTo>
                <a:cubicBezTo>
                  <a:pt x="30" y="149"/>
                  <a:pt x="31" y="148"/>
                  <a:pt x="32" y="148"/>
                </a:cubicBezTo>
                <a:cubicBezTo>
                  <a:pt x="32" y="148"/>
                  <a:pt x="32" y="148"/>
                  <a:pt x="32" y="147"/>
                </a:cubicBezTo>
                <a:cubicBezTo>
                  <a:pt x="31" y="147"/>
                  <a:pt x="31" y="147"/>
                  <a:pt x="31" y="146"/>
                </a:cubicBezTo>
                <a:close/>
                <a:moveTo>
                  <a:pt x="53" y="44"/>
                </a:move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46" y="42"/>
                  <a:pt x="42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6" y="42"/>
                  <a:pt x="49" y="43"/>
                  <a:pt x="53" y="44"/>
                </a:cubicBezTo>
                <a:close/>
                <a:moveTo>
                  <a:pt x="107" y="92"/>
                </a:moveTo>
                <a:cubicBezTo>
                  <a:pt x="107" y="92"/>
                  <a:pt x="107" y="92"/>
                  <a:pt x="107" y="92"/>
                </a:cubicBezTo>
                <a:cubicBezTo>
                  <a:pt x="108" y="92"/>
                  <a:pt x="108" y="93"/>
                  <a:pt x="108" y="93"/>
                </a:cubicBezTo>
                <a:cubicBezTo>
                  <a:pt x="109" y="92"/>
                  <a:pt x="109" y="92"/>
                  <a:pt x="110" y="91"/>
                </a:cubicBezTo>
                <a:cubicBezTo>
                  <a:pt x="110" y="91"/>
                  <a:pt x="111" y="90"/>
                  <a:pt x="111" y="90"/>
                </a:cubicBezTo>
                <a:cubicBezTo>
                  <a:pt x="110" y="91"/>
                  <a:pt x="108" y="91"/>
                  <a:pt x="107" y="92"/>
                </a:cubicBezTo>
                <a:close/>
                <a:moveTo>
                  <a:pt x="109" y="144"/>
                </a:moveTo>
                <a:cubicBezTo>
                  <a:pt x="108" y="144"/>
                  <a:pt x="107" y="144"/>
                  <a:pt x="107" y="144"/>
                </a:cubicBezTo>
                <a:cubicBezTo>
                  <a:pt x="107" y="145"/>
                  <a:pt x="107" y="146"/>
                  <a:pt x="107" y="147"/>
                </a:cubicBezTo>
                <a:cubicBezTo>
                  <a:pt x="107" y="146"/>
                  <a:pt x="108" y="146"/>
                  <a:pt x="108" y="145"/>
                </a:cubicBezTo>
                <a:cubicBezTo>
                  <a:pt x="109" y="145"/>
                  <a:pt x="109" y="144"/>
                  <a:pt x="109" y="144"/>
                </a:cubicBezTo>
                <a:close/>
                <a:moveTo>
                  <a:pt x="107" y="90"/>
                </a:moveTo>
                <a:cubicBezTo>
                  <a:pt x="108" y="89"/>
                  <a:pt x="109" y="88"/>
                  <a:pt x="110" y="88"/>
                </a:cubicBezTo>
                <a:cubicBezTo>
                  <a:pt x="109" y="87"/>
                  <a:pt x="109" y="87"/>
                  <a:pt x="109" y="87"/>
                </a:cubicBezTo>
                <a:cubicBezTo>
                  <a:pt x="108" y="87"/>
                  <a:pt x="108" y="87"/>
                  <a:pt x="108" y="88"/>
                </a:cubicBezTo>
                <a:cubicBezTo>
                  <a:pt x="108" y="88"/>
                  <a:pt x="108" y="88"/>
                  <a:pt x="107" y="88"/>
                </a:cubicBezTo>
                <a:cubicBezTo>
                  <a:pt x="107" y="88"/>
                  <a:pt x="107" y="88"/>
                  <a:pt x="107" y="89"/>
                </a:cubicBezTo>
                <a:cubicBezTo>
                  <a:pt x="107" y="89"/>
                  <a:pt x="107" y="89"/>
                  <a:pt x="107" y="89"/>
                </a:cubicBezTo>
                <a:cubicBezTo>
                  <a:pt x="107" y="89"/>
                  <a:pt x="107" y="90"/>
                  <a:pt x="107" y="90"/>
                </a:cubicBezTo>
                <a:close/>
                <a:moveTo>
                  <a:pt x="112" y="78"/>
                </a:moveTo>
                <a:cubicBezTo>
                  <a:pt x="112" y="77"/>
                  <a:pt x="112" y="76"/>
                  <a:pt x="112" y="76"/>
                </a:cubicBezTo>
                <a:cubicBezTo>
                  <a:pt x="111" y="77"/>
                  <a:pt x="110" y="78"/>
                  <a:pt x="110" y="78"/>
                </a:cubicBezTo>
                <a:cubicBezTo>
                  <a:pt x="110" y="79"/>
                  <a:pt x="110" y="79"/>
                  <a:pt x="110" y="79"/>
                </a:cubicBezTo>
                <a:cubicBezTo>
                  <a:pt x="111" y="78"/>
                  <a:pt x="111" y="78"/>
                  <a:pt x="112" y="78"/>
                </a:cubicBezTo>
                <a:close/>
                <a:moveTo>
                  <a:pt x="136" y="205"/>
                </a:moveTo>
                <a:cubicBezTo>
                  <a:pt x="134" y="205"/>
                  <a:pt x="134" y="206"/>
                  <a:pt x="133" y="206"/>
                </a:cubicBezTo>
                <a:cubicBezTo>
                  <a:pt x="134" y="207"/>
                  <a:pt x="134" y="207"/>
                  <a:pt x="135" y="207"/>
                </a:cubicBezTo>
                <a:cubicBezTo>
                  <a:pt x="135" y="206"/>
                  <a:pt x="135" y="206"/>
                  <a:pt x="136" y="205"/>
                </a:cubicBezTo>
                <a:close/>
                <a:moveTo>
                  <a:pt x="109" y="219"/>
                </a:moveTo>
                <a:cubicBezTo>
                  <a:pt x="108" y="219"/>
                  <a:pt x="108" y="218"/>
                  <a:pt x="107" y="218"/>
                </a:cubicBezTo>
                <a:cubicBezTo>
                  <a:pt x="107" y="218"/>
                  <a:pt x="107" y="219"/>
                  <a:pt x="106" y="219"/>
                </a:cubicBezTo>
                <a:cubicBezTo>
                  <a:pt x="107" y="219"/>
                  <a:pt x="107" y="220"/>
                  <a:pt x="107" y="220"/>
                </a:cubicBezTo>
                <a:cubicBezTo>
                  <a:pt x="108" y="220"/>
                  <a:pt x="108" y="220"/>
                  <a:pt x="109" y="219"/>
                </a:cubicBezTo>
                <a:close/>
                <a:moveTo>
                  <a:pt x="135" y="224"/>
                </a:moveTo>
                <a:cubicBezTo>
                  <a:pt x="135" y="224"/>
                  <a:pt x="135" y="224"/>
                  <a:pt x="135" y="224"/>
                </a:cubicBezTo>
                <a:cubicBezTo>
                  <a:pt x="134" y="224"/>
                  <a:pt x="133" y="225"/>
                  <a:pt x="133" y="225"/>
                </a:cubicBezTo>
                <a:cubicBezTo>
                  <a:pt x="133" y="226"/>
                  <a:pt x="133" y="226"/>
                  <a:pt x="133" y="227"/>
                </a:cubicBezTo>
                <a:cubicBezTo>
                  <a:pt x="134" y="226"/>
                  <a:pt x="135" y="225"/>
                  <a:pt x="135" y="224"/>
                </a:cubicBezTo>
                <a:close/>
                <a:moveTo>
                  <a:pt x="115" y="85"/>
                </a:moveTo>
                <a:cubicBezTo>
                  <a:pt x="115" y="85"/>
                  <a:pt x="115" y="85"/>
                  <a:pt x="115" y="85"/>
                </a:cubicBezTo>
                <a:cubicBezTo>
                  <a:pt x="116" y="85"/>
                  <a:pt x="116" y="85"/>
                  <a:pt x="117" y="85"/>
                </a:cubicBezTo>
                <a:cubicBezTo>
                  <a:pt x="117" y="85"/>
                  <a:pt x="118" y="85"/>
                  <a:pt x="118" y="84"/>
                </a:cubicBezTo>
                <a:cubicBezTo>
                  <a:pt x="118" y="84"/>
                  <a:pt x="117" y="84"/>
                  <a:pt x="117" y="83"/>
                </a:cubicBezTo>
                <a:cubicBezTo>
                  <a:pt x="116" y="84"/>
                  <a:pt x="116" y="84"/>
                  <a:pt x="115" y="85"/>
                </a:cubicBezTo>
                <a:cubicBezTo>
                  <a:pt x="115" y="85"/>
                  <a:pt x="115" y="85"/>
                  <a:pt x="115" y="85"/>
                </a:cubicBezTo>
                <a:close/>
                <a:moveTo>
                  <a:pt x="50" y="263"/>
                </a:moveTo>
                <a:cubicBezTo>
                  <a:pt x="51" y="264"/>
                  <a:pt x="52" y="266"/>
                  <a:pt x="54" y="267"/>
                </a:cubicBezTo>
                <a:cubicBezTo>
                  <a:pt x="52" y="265"/>
                  <a:pt x="52" y="264"/>
                  <a:pt x="50" y="263"/>
                </a:cubicBezTo>
                <a:close/>
                <a:moveTo>
                  <a:pt x="57" y="149"/>
                </a:moveTo>
                <a:cubicBezTo>
                  <a:pt x="56" y="149"/>
                  <a:pt x="56" y="150"/>
                  <a:pt x="56" y="151"/>
                </a:cubicBezTo>
                <a:cubicBezTo>
                  <a:pt x="57" y="151"/>
                  <a:pt x="58" y="150"/>
                  <a:pt x="58" y="149"/>
                </a:cubicBezTo>
                <a:cubicBezTo>
                  <a:pt x="58" y="149"/>
                  <a:pt x="57" y="149"/>
                  <a:pt x="57" y="149"/>
                </a:cubicBezTo>
                <a:close/>
                <a:moveTo>
                  <a:pt x="105" y="202"/>
                </a:moveTo>
                <a:cubicBezTo>
                  <a:pt x="104" y="202"/>
                  <a:pt x="103" y="203"/>
                  <a:pt x="101" y="204"/>
                </a:cubicBezTo>
                <a:cubicBezTo>
                  <a:pt x="102" y="204"/>
                  <a:pt x="102" y="205"/>
                  <a:pt x="102" y="206"/>
                </a:cubicBezTo>
                <a:cubicBezTo>
                  <a:pt x="103" y="205"/>
                  <a:pt x="102" y="205"/>
                  <a:pt x="102" y="205"/>
                </a:cubicBezTo>
                <a:cubicBezTo>
                  <a:pt x="101" y="204"/>
                  <a:pt x="102" y="203"/>
                  <a:pt x="103" y="203"/>
                </a:cubicBezTo>
                <a:cubicBezTo>
                  <a:pt x="103" y="203"/>
                  <a:pt x="104" y="203"/>
                  <a:pt x="104" y="203"/>
                </a:cubicBezTo>
                <a:cubicBezTo>
                  <a:pt x="104" y="203"/>
                  <a:pt x="105" y="203"/>
                  <a:pt x="105" y="203"/>
                </a:cubicBezTo>
                <a:cubicBezTo>
                  <a:pt x="105" y="202"/>
                  <a:pt x="105" y="202"/>
                  <a:pt x="105" y="202"/>
                </a:cubicBezTo>
                <a:close/>
                <a:moveTo>
                  <a:pt x="129" y="206"/>
                </a:moveTo>
                <a:cubicBezTo>
                  <a:pt x="130" y="205"/>
                  <a:pt x="130" y="204"/>
                  <a:pt x="132" y="204"/>
                </a:cubicBezTo>
                <a:cubicBezTo>
                  <a:pt x="131" y="204"/>
                  <a:pt x="131" y="203"/>
                  <a:pt x="130" y="203"/>
                </a:cubicBezTo>
                <a:cubicBezTo>
                  <a:pt x="130" y="204"/>
                  <a:pt x="129" y="204"/>
                  <a:pt x="128" y="205"/>
                </a:cubicBezTo>
                <a:cubicBezTo>
                  <a:pt x="129" y="205"/>
                  <a:pt x="129" y="205"/>
                  <a:pt x="129" y="206"/>
                </a:cubicBezTo>
                <a:close/>
                <a:moveTo>
                  <a:pt x="159" y="195"/>
                </a:moveTo>
                <a:cubicBezTo>
                  <a:pt x="158" y="196"/>
                  <a:pt x="157" y="195"/>
                  <a:pt x="156" y="195"/>
                </a:cubicBezTo>
                <a:cubicBezTo>
                  <a:pt x="156" y="195"/>
                  <a:pt x="156" y="195"/>
                  <a:pt x="156" y="195"/>
                </a:cubicBezTo>
                <a:cubicBezTo>
                  <a:pt x="156" y="195"/>
                  <a:pt x="156" y="196"/>
                  <a:pt x="157" y="196"/>
                </a:cubicBezTo>
                <a:cubicBezTo>
                  <a:pt x="157" y="196"/>
                  <a:pt x="158" y="196"/>
                  <a:pt x="158" y="197"/>
                </a:cubicBezTo>
                <a:cubicBezTo>
                  <a:pt x="158" y="197"/>
                  <a:pt x="158" y="197"/>
                  <a:pt x="158" y="197"/>
                </a:cubicBezTo>
                <a:cubicBezTo>
                  <a:pt x="158" y="197"/>
                  <a:pt x="159" y="197"/>
                  <a:pt x="159" y="197"/>
                </a:cubicBezTo>
                <a:cubicBezTo>
                  <a:pt x="159" y="196"/>
                  <a:pt x="159" y="196"/>
                  <a:pt x="159" y="195"/>
                </a:cubicBezTo>
                <a:close/>
                <a:moveTo>
                  <a:pt x="103" y="231"/>
                </a:moveTo>
                <a:cubicBezTo>
                  <a:pt x="101" y="232"/>
                  <a:pt x="99" y="231"/>
                  <a:pt x="98" y="232"/>
                </a:cubicBezTo>
                <a:cubicBezTo>
                  <a:pt x="99" y="232"/>
                  <a:pt x="101" y="232"/>
                  <a:pt x="103" y="232"/>
                </a:cubicBezTo>
                <a:cubicBezTo>
                  <a:pt x="103" y="232"/>
                  <a:pt x="103" y="232"/>
                  <a:pt x="103" y="231"/>
                </a:cubicBezTo>
                <a:close/>
                <a:moveTo>
                  <a:pt x="66" y="245"/>
                </a:moveTo>
                <a:cubicBezTo>
                  <a:pt x="66" y="245"/>
                  <a:pt x="66" y="245"/>
                  <a:pt x="66" y="245"/>
                </a:cubicBezTo>
                <a:cubicBezTo>
                  <a:pt x="66" y="244"/>
                  <a:pt x="65" y="242"/>
                  <a:pt x="64" y="241"/>
                </a:cubicBezTo>
                <a:cubicBezTo>
                  <a:pt x="64" y="241"/>
                  <a:pt x="64" y="241"/>
                  <a:pt x="64" y="241"/>
                </a:cubicBezTo>
                <a:cubicBezTo>
                  <a:pt x="64" y="241"/>
                  <a:pt x="64" y="242"/>
                  <a:pt x="64" y="242"/>
                </a:cubicBezTo>
                <a:cubicBezTo>
                  <a:pt x="65" y="243"/>
                  <a:pt x="65" y="244"/>
                  <a:pt x="66" y="245"/>
                </a:cubicBezTo>
                <a:close/>
                <a:moveTo>
                  <a:pt x="113" y="155"/>
                </a:moveTo>
                <a:cubicBezTo>
                  <a:pt x="114" y="154"/>
                  <a:pt x="114" y="154"/>
                  <a:pt x="115" y="153"/>
                </a:cubicBezTo>
                <a:cubicBezTo>
                  <a:pt x="115" y="153"/>
                  <a:pt x="115" y="153"/>
                  <a:pt x="115" y="152"/>
                </a:cubicBezTo>
                <a:cubicBezTo>
                  <a:pt x="115" y="152"/>
                  <a:pt x="115" y="152"/>
                  <a:pt x="115" y="152"/>
                </a:cubicBezTo>
                <a:cubicBezTo>
                  <a:pt x="114" y="152"/>
                  <a:pt x="114" y="152"/>
                  <a:pt x="114" y="153"/>
                </a:cubicBezTo>
                <a:cubicBezTo>
                  <a:pt x="113" y="153"/>
                  <a:pt x="113" y="153"/>
                  <a:pt x="113" y="155"/>
                </a:cubicBezTo>
                <a:cubicBezTo>
                  <a:pt x="113" y="155"/>
                  <a:pt x="113" y="155"/>
                  <a:pt x="113" y="155"/>
                </a:cubicBezTo>
                <a:close/>
                <a:moveTo>
                  <a:pt x="107" y="119"/>
                </a:moveTo>
                <a:cubicBezTo>
                  <a:pt x="107" y="120"/>
                  <a:pt x="107" y="121"/>
                  <a:pt x="107" y="123"/>
                </a:cubicBezTo>
                <a:cubicBezTo>
                  <a:pt x="107" y="123"/>
                  <a:pt x="107" y="122"/>
                  <a:pt x="107" y="122"/>
                </a:cubicBezTo>
                <a:cubicBezTo>
                  <a:pt x="107" y="121"/>
                  <a:pt x="107" y="120"/>
                  <a:pt x="107" y="119"/>
                </a:cubicBezTo>
                <a:cubicBezTo>
                  <a:pt x="107" y="119"/>
                  <a:pt x="107" y="118"/>
                  <a:pt x="107" y="119"/>
                </a:cubicBezTo>
                <a:close/>
                <a:moveTo>
                  <a:pt x="109" y="106"/>
                </a:moveTo>
                <a:cubicBezTo>
                  <a:pt x="109" y="106"/>
                  <a:pt x="109" y="106"/>
                  <a:pt x="109" y="106"/>
                </a:cubicBezTo>
                <a:cubicBezTo>
                  <a:pt x="109" y="105"/>
                  <a:pt x="110" y="105"/>
                  <a:pt x="111" y="104"/>
                </a:cubicBezTo>
                <a:cubicBezTo>
                  <a:pt x="111" y="104"/>
                  <a:pt x="111" y="104"/>
                  <a:pt x="111" y="104"/>
                </a:cubicBezTo>
                <a:cubicBezTo>
                  <a:pt x="110" y="104"/>
                  <a:pt x="109" y="104"/>
                  <a:pt x="109" y="104"/>
                </a:cubicBezTo>
                <a:cubicBezTo>
                  <a:pt x="109" y="105"/>
                  <a:pt x="109" y="106"/>
                  <a:pt x="109" y="106"/>
                </a:cubicBezTo>
                <a:close/>
                <a:moveTo>
                  <a:pt x="24" y="28"/>
                </a:moveTo>
                <a:cubicBezTo>
                  <a:pt x="23" y="28"/>
                  <a:pt x="23" y="28"/>
                  <a:pt x="23" y="29"/>
                </a:cubicBezTo>
                <a:cubicBezTo>
                  <a:pt x="23" y="30"/>
                  <a:pt x="23" y="31"/>
                  <a:pt x="23" y="32"/>
                </a:cubicBezTo>
                <a:cubicBezTo>
                  <a:pt x="23" y="32"/>
                  <a:pt x="23" y="32"/>
                  <a:pt x="23" y="33"/>
                </a:cubicBezTo>
                <a:cubicBezTo>
                  <a:pt x="23" y="31"/>
                  <a:pt x="24" y="29"/>
                  <a:pt x="24" y="28"/>
                </a:cubicBezTo>
                <a:close/>
                <a:moveTo>
                  <a:pt x="166" y="192"/>
                </a:moveTo>
                <a:cubicBezTo>
                  <a:pt x="167" y="192"/>
                  <a:pt x="168" y="192"/>
                  <a:pt x="169" y="192"/>
                </a:cubicBezTo>
                <a:cubicBezTo>
                  <a:pt x="169" y="192"/>
                  <a:pt x="168" y="192"/>
                  <a:pt x="168" y="191"/>
                </a:cubicBezTo>
                <a:cubicBezTo>
                  <a:pt x="168" y="191"/>
                  <a:pt x="167" y="191"/>
                  <a:pt x="166" y="191"/>
                </a:cubicBezTo>
                <a:cubicBezTo>
                  <a:pt x="166" y="191"/>
                  <a:pt x="166" y="192"/>
                  <a:pt x="166" y="192"/>
                </a:cubicBezTo>
                <a:close/>
                <a:moveTo>
                  <a:pt x="186" y="66"/>
                </a:moveTo>
                <a:cubicBezTo>
                  <a:pt x="188" y="66"/>
                  <a:pt x="189" y="66"/>
                  <a:pt x="191" y="67"/>
                </a:cubicBezTo>
                <a:cubicBezTo>
                  <a:pt x="190" y="66"/>
                  <a:pt x="188" y="65"/>
                  <a:pt x="186" y="66"/>
                </a:cubicBezTo>
                <a:close/>
                <a:moveTo>
                  <a:pt x="113" y="180"/>
                </a:moveTo>
                <a:cubicBezTo>
                  <a:pt x="113" y="180"/>
                  <a:pt x="113" y="180"/>
                  <a:pt x="113" y="180"/>
                </a:cubicBezTo>
                <a:cubicBezTo>
                  <a:pt x="114" y="180"/>
                  <a:pt x="114" y="179"/>
                  <a:pt x="115" y="179"/>
                </a:cubicBezTo>
                <a:cubicBezTo>
                  <a:pt x="115" y="179"/>
                  <a:pt x="115" y="178"/>
                  <a:pt x="115" y="178"/>
                </a:cubicBezTo>
                <a:cubicBezTo>
                  <a:pt x="114" y="178"/>
                  <a:pt x="114" y="179"/>
                  <a:pt x="113" y="179"/>
                </a:cubicBezTo>
                <a:cubicBezTo>
                  <a:pt x="113" y="179"/>
                  <a:pt x="113" y="180"/>
                  <a:pt x="113" y="180"/>
                </a:cubicBezTo>
                <a:close/>
                <a:moveTo>
                  <a:pt x="138" y="221"/>
                </a:moveTo>
                <a:cubicBezTo>
                  <a:pt x="138" y="221"/>
                  <a:pt x="138" y="222"/>
                  <a:pt x="138" y="222"/>
                </a:cubicBezTo>
                <a:cubicBezTo>
                  <a:pt x="138" y="222"/>
                  <a:pt x="138" y="222"/>
                  <a:pt x="138" y="222"/>
                </a:cubicBezTo>
                <a:cubicBezTo>
                  <a:pt x="139" y="223"/>
                  <a:pt x="140" y="223"/>
                  <a:pt x="141" y="224"/>
                </a:cubicBezTo>
                <a:cubicBezTo>
                  <a:pt x="141" y="224"/>
                  <a:pt x="141" y="223"/>
                  <a:pt x="142" y="223"/>
                </a:cubicBezTo>
                <a:cubicBezTo>
                  <a:pt x="140" y="222"/>
                  <a:pt x="139" y="222"/>
                  <a:pt x="138" y="221"/>
                </a:cubicBezTo>
                <a:close/>
                <a:moveTo>
                  <a:pt x="66" y="199"/>
                </a:moveTo>
                <a:cubicBezTo>
                  <a:pt x="65" y="199"/>
                  <a:pt x="64" y="200"/>
                  <a:pt x="63" y="200"/>
                </a:cubicBezTo>
                <a:cubicBezTo>
                  <a:pt x="63" y="200"/>
                  <a:pt x="63" y="200"/>
                  <a:pt x="63" y="200"/>
                </a:cubicBezTo>
                <a:cubicBezTo>
                  <a:pt x="63" y="200"/>
                  <a:pt x="63" y="201"/>
                  <a:pt x="63" y="201"/>
                </a:cubicBezTo>
                <a:cubicBezTo>
                  <a:pt x="64" y="201"/>
                  <a:pt x="65" y="200"/>
                  <a:pt x="66" y="199"/>
                </a:cubicBezTo>
                <a:close/>
                <a:moveTo>
                  <a:pt x="139" y="247"/>
                </a:moveTo>
                <a:cubicBezTo>
                  <a:pt x="139" y="246"/>
                  <a:pt x="139" y="246"/>
                  <a:pt x="139" y="246"/>
                </a:cubicBezTo>
                <a:cubicBezTo>
                  <a:pt x="138" y="246"/>
                  <a:pt x="138" y="246"/>
                  <a:pt x="137" y="245"/>
                </a:cubicBezTo>
                <a:cubicBezTo>
                  <a:pt x="137" y="246"/>
                  <a:pt x="136" y="246"/>
                  <a:pt x="136" y="247"/>
                </a:cubicBezTo>
                <a:cubicBezTo>
                  <a:pt x="137" y="247"/>
                  <a:pt x="138" y="247"/>
                  <a:pt x="139" y="247"/>
                </a:cubicBezTo>
                <a:close/>
                <a:moveTo>
                  <a:pt x="135" y="227"/>
                </a:moveTo>
                <a:cubicBezTo>
                  <a:pt x="136" y="227"/>
                  <a:pt x="137" y="227"/>
                  <a:pt x="138" y="226"/>
                </a:cubicBezTo>
                <a:cubicBezTo>
                  <a:pt x="137" y="226"/>
                  <a:pt x="137" y="225"/>
                  <a:pt x="137" y="225"/>
                </a:cubicBezTo>
                <a:cubicBezTo>
                  <a:pt x="136" y="226"/>
                  <a:pt x="136" y="226"/>
                  <a:pt x="135" y="227"/>
                </a:cubicBezTo>
                <a:close/>
                <a:moveTo>
                  <a:pt x="164" y="240"/>
                </a:moveTo>
                <a:cubicBezTo>
                  <a:pt x="163" y="240"/>
                  <a:pt x="162" y="240"/>
                  <a:pt x="162" y="241"/>
                </a:cubicBezTo>
                <a:cubicBezTo>
                  <a:pt x="163" y="241"/>
                  <a:pt x="163" y="241"/>
                  <a:pt x="164" y="242"/>
                </a:cubicBezTo>
                <a:cubicBezTo>
                  <a:pt x="164" y="241"/>
                  <a:pt x="164" y="241"/>
                  <a:pt x="164" y="240"/>
                </a:cubicBezTo>
                <a:close/>
                <a:moveTo>
                  <a:pt x="125" y="209"/>
                </a:moveTo>
                <a:cubicBezTo>
                  <a:pt x="126" y="208"/>
                  <a:pt x="126" y="208"/>
                  <a:pt x="127" y="208"/>
                </a:cubicBezTo>
                <a:cubicBezTo>
                  <a:pt x="127" y="207"/>
                  <a:pt x="127" y="207"/>
                  <a:pt x="127" y="207"/>
                </a:cubicBezTo>
                <a:cubicBezTo>
                  <a:pt x="126" y="207"/>
                  <a:pt x="125" y="208"/>
                  <a:pt x="125" y="208"/>
                </a:cubicBezTo>
                <a:cubicBezTo>
                  <a:pt x="125" y="209"/>
                  <a:pt x="125" y="209"/>
                  <a:pt x="125" y="209"/>
                </a:cubicBezTo>
                <a:close/>
                <a:moveTo>
                  <a:pt x="105" y="160"/>
                </a:moveTo>
                <a:cubicBezTo>
                  <a:pt x="105" y="161"/>
                  <a:pt x="105" y="161"/>
                  <a:pt x="105" y="161"/>
                </a:cubicBezTo>
                <a:cubicBezTo>
                  <a:pt x="105" y="164"/>
                  <a:pt x="105" y="168"/>
                  <a:pt x="105" y="172"/>
                </a:cubicBezTo>
                <a:cubicBezTo>
                  <a:pt x="105" y="172"/>
                  <a:pt x="105" y="173"/>
                  <a:pt x="105" y="173"/>
                </a:cubicBezTo>
                <a:cubicBezTo>
                  <a:pt x="105" y="173"/>
                  <a:pt x="105" y="173"/>
                  <a:pt x="105" y="173"/>
                </a:cubicBezTo>
                <a:cubicBezTo>
                  <a:pt x="105" y="169"/>
                  <a:pt x="105" y="165"/>
                  <a:pt x="105" y="160"/>
                </a:cubicBezTo>
                <a:close/>
                <a:moveTo>
                  <a:pt x="120" y="182"/>
                </a:moveTo>
                <a:cubicBezTo>
                  <a:pt x="120" y="182"/>
                  <a:pt x="120" y="183"/>
                  <a:pt x="120" y="183"/>
                </a:cubicBezTo>
                <a:cubicBezTo>
                  <a:pt x="120" y="184"/>
                  <a:pt x="120" y="184"/>
                  <a:pt x="120" y="185"/>
                </a:cubicBezTo>
                <a:cubicBezTo>
                  <a:pt x="120" y="185"/>
                  <a:pt x="120" y="185"/>
                  <a:pt x="120" y="185"/>
                </a:cubicBezTo>
                <a:cubicBezTo>
                  <a:pt x="120" y="184"/>
                  <a:pt x="120" y="183"/>
                  <a:pt x="120" y="182"/>
                </a:cubicBezTo>
                <a:cubicBezTo>
                  <a:pt x="120" y="182"/>
                  <a:pt x="120" y="182"/>
                  <a:pt x="120" y="182"/>
                </a:cubicBezTo>
                <a:close/>
                <a:moveTo>
                  <a:pt x="114" y="4"/>
                </a:moveTo>
                <a:cubicBezTo>
                  <a:pt x="115" y="4"/>
                  <a:pt x="115" y="4"/>
                  <a:pt x="115" y="4"/>
                </a:cubicBezTo>
                <a:cubicBezTo>
                  <a:pt x="114" y="3"/>
                  <a:pt x="113" y="2"/>
                  <a:pt x="112" y="3"/>
                </a:cubicBezTo>
                <a:cubicBezTo>
                  <a:pt x="113" y="3"/>
                  <a:pt x="114" y="3"/>
                  <a:pt x="114" y="4"/>
                </a:cubicBezTo>
                <a:close/>
                <a:moveTo>
                  <a:pt x="110" y="166"/>
                </a:moveTo>
                <a:cubicBezTo>
                  <a:pt x="110" y="166"/>
                  <a:pt x="110" y="166"/>
                  <a:pt x="110" y="166"/>
                </a:cubicBezTo>
                <a:cubicBezTo>
                  <a:pt x="110" y="166"/>
                  <a:pt x="111" y="165"/>
                  <a:pt x="111" y="165"/>
                </a:cubicBezTo>
                <a:cubicBezTo>
                  <a:pt x="111" y="164"/>
                  <a:pt x="111" y="164"/>
                  <a:pt x="111" y="163"/>
                </a:cubicBezTo>
                <a:cubicBezTo>
                  <a:pt x="110" y="163"/>
                  <a:pt x="110" y="163"/>
                  <a:pt x="110" y="163"/>
                </a:cubicBezTo>
                <a:cubicBezTo>
                  <a:pt x="110" y="164"/>
                  <a:pt x="110" y="165"/>
                  <a:pt x="110" y="166"/>
                </a:cubicBezTo>
                <a:close/>
                <a:moveTo>
                  <a:pt x="118" y="168"/>
                </a:moveTo>
                <a:cubicBezTo>
                  <a:pt x="118" y="169"/>
                  <a:pt x="118" y="173"/>
                  <a:pt x="118" y="174"/>
                </a:cubicBezTo>
                <a:cubicBezTo>
                  <a:pt x="119" y="174"/>
                  <a:pt x="119" y="174"/>
                  <a:pt x="119" y="173"/>
                </a:cubicBezTo>
                <a:cubicBezTo>
                  <a:pt x="119" y="172"/>
                  <a:pt x="118" y="171"/>
                  <a:pt x="118" y="170"/>
                </a:cubicBezTo>
                <a:cubicBezTo>
                  <a:pt x="118" y="169"/>
                  <a:pt x="118" y="168"/>
                  <a:pt x="118" y="168"/>
                </a:cubicBezTo>
                <a:close/>
                <a:moveTo>
                  <a:pt x="108" y="97"/>
                </a:moveTo>
                <a:cubicBezTo>
                  <a:pt x="109" y="96"/>
                  <a:pt x="110" y="96"/>
                  <a:pt x="110" y="95"/>
                </a:cubicBezTo>
                <a:cubicBezTo>
                  <a:pt x="109" y="95"/>
                  <a:pt x="108" y="95"/>
                  <a:pt x="108" y="97"/>
                </a:cubicBezTo>
                <a:close/>
                <a:moveTo>
                  <a:pt x="110" y="195"/>
                </a:moveTo>
                <a:cubicBezTo>
                  <a:pt x="110" y="194"/>
                  <a:pt x="110" y="193"/>
                  <a:pt x="110" y="192"/>
                </a:cubicBezTo>
                <a:cubicBezTo>
                  <a:pt x="109" y="193"/>
                  <a:pt x="109" y="193"/>
                  <a:pt x="109" y="195"/>
                </a:cubicBezTo>
                <a:cubicBezTo>
                  <a:pt x="110" y="195"/>
                  <a:pt x="110" y="195"/>
                  <a:pt x="110" y="195"/>
                </a:cubicBezTo>
                <a:close/>
                <a:moveTo>
                  <a:pt x="111" y="168"/>
                </a:moveTo>
                <a:cubicBezTo>
                  <a:pt x="110" y="169"/>
                  <a:pt x="109" y="169"/>
                  <a:pt x="109" y="171"/>
                </a:cubicBezTo>
                <a:cubicBezTo>
                  <a:pt x="110" y="171"/>
                  <a:pt x="110" y="170"/>
                  <a:pt x="110" y="170"/>
                </a:cubicBezTo>
                <a:cubicBezTo>
                  <a:pt x="110" y="170"/>
                  <a:pt x="111" y="169"/>
                  <a:pt x="111" y="168"/>
                </a:cubicBezTo>
                <a:close/>
                <a:moveTo>
                  <a:pt x="119" y="83"/>
                </a:moveTo>
                <a:cubicBezTo>
                  <a:pt x="119" y="83"/>
                  <a:pt x="120" y="82"/>
                  <a:pt x="120" y="82"/>
                </a:cubicBezTo>
                <a:cubicBezTo>
                  <a:pt x="120" y="82"/>
                  <a:pt x="120" y="81"/>
                  <a:pt x="120" y="81"/>
                </a:cubicBezTo>
                <a:cubicBezTo>
                  <a:pt x="120" y="81"/>
                  <a:pt x="119" y="82"/>
                  <a:pt x="118" y="82"/>
                </a:cubicBezTo>
                <a:cubicBezTo>
                  <a:pt x="119" y="83"/>
                  <a:pt x="119" y="83"/>
                  <a:pt x="119" y="83"/>
                </a:cubicBezTo>
                <a:close/>
                <a:moveTo>
                  <a:pt x="107" y="7"/>
                </a:moveTo>
                <a:cubicBezTo>
                  <a:pt x="108" y="6"/>
                  <a:pt x="108" y="5"/>
                  <a:pt x="107" y="5"/>
                </a:cubicBezTo>
                <a:cubicBezTo>
                  <a:pt x="107" y="4"/>
                  <a:pt x="107" y="4"/>
                  <a:pt x="107" y="4"/>
                </a:cubicBezTo>
                <a:cubicBezTo>
                  <a:pt x="107" y="4"/>
                  <a:pt x="107" y="5"/>
                  <a:pt x="107" y="5"/>
                </a:cubicBezTo>
                <a:cubicBezTo>
                  <a:pt x="107" y="5"/>
                  <a:pt x="107" y="6"/>
                  <a:pt x="107" y="7"/>
                </a:cubicBezTo>
                <a:close/>
                <a:moveTo>
                  <a:pt x="101" y="211"/>
                </a:moveTo>
                <a:cubicBezTo>
                  <a:pt x="100" y="210"/>
                  <a:pt x="100" y="210"/>
                  <a:pt x="99" y="209"/>
                </a:cubicBezTo>
                <a:cubicBezTo>
                  <a:pt x="99" y="210"/>
                  <a:pt x="100" y="211"/>
                  <a:pt x="100" y="211"/>
                </a:cubicBezTo>
                <a:cubicBezTo>
                  <a:pt x="100" y="211"/>
                  <a:pt x="101" y="211"/>
                  <a:pt x="101" y="211"/>
                </a:cubicBezTo>
                <a:close/>
                <a:moveTo>
                  <a:pt x="110" y="118"/>
                </a:moveTo>
                <a:cubicBezTo>
                  <a:pt x="111" y="118"/>
                  <a:pt x="112" y="117"/>
                  <a:pt x="112" y="116"/>
                </a:cubicBezTo>
                <a:cubicBezTo>
                  <a:pt x="112" y="116"/>
                  <a:pt x="111" y="117"/>
                  <a:pt x="111" y="117"/>
                </a:cubicBezTo>
                <a:cubicBezTo>
                  <a:pt x="110" y="117"/>
                  <a:pt x="110" y="117"/>
                  <a:pt x="110" y="118"/>
                </a:cubicBezTo>
                <a:close/>
                <a:moveTo>
                  <a:pt x="154" y="196"/>
                </a:moveTo>
                <a:cubicBezTo>
                  <a:pt x="154" y="196"/>
                  <a:pt x="154" y="196"/>
                  <a:pt x="154" y="196"/>
                </a:cubicBezTo>
                <a:cubicBezTo>
                  <a:pt x="153" y="197"/>
                  <a:pt x="152" y="197"/>
                  <a:pt x="152" y="198"/>
                </a:cubicBezTo>
                <a:cubicBezTo>
                  <a:pt x="152" y="198"/>
                  <a:pt x="152" y="198"/>
                  <a:pt x="153" y="198"/>
                </a:cubicBezTo>
                <a:cubicBezTo>
                  <a:pt x="153" y="198"/>
                  <a:pt x="154" y="197"/>
                  <a:pt x="154" y="196"/>
                </a:cubicBezTo>
                <a:close/>
                <a:moveTo>
                  <a:pt x="48" y="202"/>
                </a:moveTo>
                <a:cubicBezTo>
                  <a:pt x="48" y="202"/>
                  <a:pt x="48" y="202"/>
                  <a:pt x="48" y="202"/>
                </a:cubicBezTo>
                <a:cubicBezTo>
                  <a:pt x="50" y="202"/>
                  <a:pt x="51" y="202"/>
                  <a:pt x="53" y="202"/>
                </a:cubicBezTo>
                <a:cubicBezTo>
                  <a:pt x="53" y="202"/>
                  <a:pt x="53" y="202"/>
                  <a:pt x="53" y="202"/>
                </a:cubicBezTo>
                <a:cubicBezTo>
                  <a:pt x="53" y="202"/>
                  <a:pt x="53" y="202"/>
                  <a:pt x="53" y="201"/>
                </a:cubicBezTo>
                <a:cubicBezTo>
                  <a:pt x="53" y="201"/>
                  <a:pt x="52" y="201"/>
                  <a:pt x="52" y="201"/>
                </a:cubicBezTo>
                <a:cubicBezTo>
                  <a:pt x="51" y="202"/>
                  <a:pt x="49" y="202"/>
                  <a:pt x="48" y="202"/>
                </a:cubicBezTo>
                <a:close/>
                <a:moveTo>
                  <a:pt x="37" y="145"/>
                </a:moveTo>
                <a:cubicBezTo>
                  <a:pt x="37" y="145"/>
                  <a:pt x="37" y="144"/>
                  <a:pt x="36" y="143"/>
                </a:cubicBezTo>
                <a:cubicBezTo>
                  <a:pt x="36" y="143"/>
                  <a:pt x="36" y="143"/>
                  <a:pt x="36" y="144"/>
                </a:cubicBezTo>
                <a:cubicBezTo>
                  <a:pt x="36" y="144"/>
                  <a:pt x="36" y="145"/>
                  <a:pt x="36" y="146"/>
                </a:cubicBezTo>
                <a:cubicBezTo>
                  <a:pt x="36" y="146"/>
                  <a:pt x="37" y="146"/>
                  <a:pt x="37" y="145"/>
                </a:cubicBezTo>
                <a:close/>
                <a:moveTo>
                  <a:pt x="98" y="230"/>
                </a:moveTo>
                <a:cubicBezTo>
                  <a:pt x="98" y="230"/>
                  <a:pt x="98" y="230"/>
                  <a:pt x="98" y="230"/>
                </a:cubicBezTo>
                <a:cubicBezTo>
                  <a:pt x="99" y="230"/>
                  <a:pt x="99" y="230"/>
                  <a:pt x="100" y="230"/>
                </a:cubicBezTo>
                <a:cubicBezTo>
                  <a:pt x="100" y="230"/>
                  <a:pt x="101" y="230"/>
                  <a:pt x="102" y="230"/>
                </a:cubicBezTo>
                <a:cubicBezTo>
                  <a:pt x="100" y="229"/>
                  <a:pt x="99" y="230"/>
                  <a:pt x="98" y="230"/>
                </a:cubicBezTo>
                <a:close/>
                <a:moveTo>
                  <a:pt x="126" y="229"/>
                </a:moveTo>
                <a:cubicBezTo>
                  <a:pt x="126" y="229"/>
                  <a:pt x="126" y="230"/>
                  <a:pt x="126" y="230"/>
                </a:cubicBezTo>
                <a:cubicBezTo>
                  <a:pt x="126" y="230"/>
                  <a:pt x="127" y="230"/>
                  <a:pt x="128" y="230"/>
                </a:cubicBezTo>
                <a:cubicBezTo>
                  <a:pt x="128" y="230"/>
                  <a:pt x="129" y="230"/>
                  <a:pt x="129" y="229"/>
                </a:cubicBezTo>
                <a:cubicBezTo>
                  <a:pt x="129" y="229"/>
                  <a:pt x="129" y="229"/>
                  <a:pt x="129" y="229"/>
                </a:cubicBezTo>
                <a:cubicBezTo>
                  <a:pt x="128" y="229"/>
                  <a:pt x="127" y="229"/>
                  <a:pt x="126" y="229"/>
                </a:cubicBezTo>
                <a:close/>
                <a:moveTo>
                  <a:pt x="171" y="192"/>
                </a:moveTo>
                <a:cubicBezTo>
                  <a:pt x="171" y="191"/>
                  <a:pt x="172" y="191"/>
                  <a:pt x="172" y="190"/>
                </a:cubicBezTo>
                <a:cubicBezTo>
                  <a:pt x="171" y="190"/>
                  <a:pt x="171" y="190"/>
                  <a:pt x="170" y="191"/>
                </a:cubicBezTo>
                <a:cubicBezTo>
                  <a:pt x="170" y="191"/>
                  <a:pt x="170" y="192"/>
                  <a:pt x="171" y="192"/>
                </a:cubicBezTo>
                <a:close/>
                <a:moveTo>
                  <a:pt x="28" y="45"/>
                </a:moveTo>
                <a:cubicBezTo>
                  <a:pt x="28" y="45"/>
                  <a:pt x="28" y="45"/>
                  <a:pt x="28" y="45"/>
                </a:cubicBezTo>
                <a:cubicBezTo>
                  <a:pt x="29" y="44"/>
                  <a:pt x="29" y="44"/>
                  <a:pt x="30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29" y="43"/>
                  <a:pt x="29" y="43"/>
                  <a:pt x="29" y="43"/>
                </a:cubicBezTo>
                <a:cubicBezTo>
                  <a:pt x="29" y="44"/>
                  <a:pt x="28" y="44"/>
                  <a:pt x="28" y="45"/>
                </a:cubicBezTo>
                <a:close/>
                <a:moveTo>
                  <a:pt x="52" y="142"/>
                </a:moveTo>
                <a:cubicBezTo>
                  <a:pt x="52" y="143"/>
                  <a:pt x="52" y="143"/>
                  <a:pt x="52" y="143"/>
                </a:cubicBezTo>
                <a:cubicBezTo>
                  <a:pt x="53" y="143"/>
                  <a:pt x="54" y="143"/>
                  <a:pt x="54" y="142"/>
                </a:cubicBezTo>
                <a:cubicBezTo>
                  <a:pt x="54" y="142"/>
                  <a:pt x="53" y="142"/>
                  <a:pt x="52" y="142"/>
                </a:cubicBezTo>
                <a:close/>
                <a:moveTo>
                  <a:pt x="155" y="180"/>
                </a:moveTo>
                <a:cubicBezTo>
                  <a:pt x="155" y="180"/>
                  <a:pt x="155" y="180"/>
                  <a:pt x="155" y="180"/>
                </a:cubicBezTo>
                <a:cubicBezTo>
                  <a:pt x="155" y="181"/>
                  <a:pt x="156" y="181"/>
                  <a:pt x="156" y="182"/>
                </a:cubicBezTo>
                <a:cubicBezTo>
                  <a:pt x="157" y="181"/>
                  <a:pt x="157" y="181"/>
                  <a:pt x="157" y="181"/>
                </a:cubicBezTo>
                <a:cubicBezTo>
                  <a:pt x="156" y="180"/>
                  <a:pt x="155" y="180"/>
                  <a:pt x="155" y="180"/>
                </a:cubicBezTo>
                <a:close/>
                <a:moveTo>
                  <a:pt x="154" y="200"/>
                </a:moveTo>
                <a:cubicBezTo>
                  <a:pt x="154" y="200"/>
                  <a:pt x="154" y="200"/>
                  <a:pt x="154" y="200"/>
                </a:cubicBezTo>
                <a:cubicBezTo>
                  <a:pt x="155" y="200"/>
                  <a:pt x="155" y="199"/>
                  <a:pt x="156" y="199"/>
                </a:cubicBezTo>
                <a:cubicBezTo>
                  <a:pt x="156" y="199"/>
                  <a:pt x="156" y="199"/>
                  <a:pt x="156" y="198"/>
                </a:cubicBezTo>
                <a:cubicBezTo>
                  <a:pt x="156" y="198"/>
                  <a:pt x="155" y="198"/>
                  <a:pt x="155" y="198"/>
                </a:cubicBezTo>
                <a:cubicBezTo>
                  <a:pt x="154" y="199"/>
                  <a:pt x="154" y="200"/>
                  <a:pt x="154" y="200"/>
                </a:cubicBezTo>
                <a:close/>
                <a:moveTo>
                  <a:pt x="112" y="207"/>
                </a:moveTo>
                <a:cubicBezTo>
                  <a:pt x="112" y="206"/>
                  <a:pt x="113" y="206"/>
                  <a:pt x="113" y="205"/>
                </a:cubicBezTo>
                <a:cubicBezTo>
                  <a:pt x="112" y="205"/>
                  <a:pt x="112" y="205"/>
                  <a:pt x="111" y="206"/>
                </a:cubicBezTo>
                <a:cubicBezTo>
                  <a:pt x="111" y="206"/>
                  <a:pt x="111" y="206"/>
                  <a:pt x="112" y="207"/>
                </a:cubicBezTo>
                <a:close/>
                <a:moveTo>
                  <a:pt x="102" y="198"/>
                </a:moveTo>
                <a:cubicBezTo>
                  <a:pt x="101" y="198"/>
                  <a:pt x="100" y="198"/>
                  <a:pt x="101" y="200"/>
                </a:cubicBezTo>
                <a:cubicBezTo>
                  <a:pt x="101" y="199"/>
                  <a:pt x="102" y="198"/>
                  <a:pt x="102" y="198"/>
                </a:cubicBezTo>
                <a:close/>
                <a:moveTo>
                  <a:pt x="119" y="177"/>
                </a:moveTo>
                <a:cubicBezTo>
                  <a:pt x="119" y="177"/>
                  <a:pt x="119" y="177"/>
                  <a:pt x="119" y="178"/>
                </a:cubicBezTo>
                <a:cubicBezTo>
                  <a:pt x="119" y="178"/>
                  <a:pt x="119" y="178"/>
                  <a:pt x="119" y="179"/>
                </a:cubicBezTo>
                <a:cubicBezTo>
                  <a:pt x="119" y="179"/>
                  <a:pt x="119" y="179"/>
                  <a:pt x="120" y="179"/>
                </a:cubicBezTo>
                <a:cubicBezTo>
                  <a:pt x="119" y="178"/>
                  <a:pt x="119" y="178"/>
                  <a:pt x="119" y="177"/>
                </a:cubicBezTo>
                <a:close/>
                <a:moveTo>
                  <a:pt x="27" y="149"/>
                </a:moveTo>
                <a:cubicBezTo>
                  <a:pt x="27" y="149"/>
                  <a:pt x="27" y="149"/>
                  <a:pt x="27" y="149"/>
                </a:cubicBezTo>
                <a:cubicBezTo>
                  <a:pt x="27" y="148"/>
                  <a:pt x="27" y="147"/>
                  <a:pt x="27" y="146"/>
                </a:cubicBezTo>
                <a:cubicBezTo>
                  <a:pt x="27" y="147"/>
                  <a:pt x="26" y="147"/>
                  <a:pt x="26" y="147"/>
                </a:cubicBezTo>
                <a:cubicBezTo>
                  <a:pt x="26" y="148"/>
                  <a:pt x="26" y="148"/>
                  <a:pt x="27" y="149"/>
                </a:cubicBezTo>
                <a:close/>
                <a:moveTo>
                  <a:pt x="128" y="215"/>
                </a:moveTo>
                <a:cubicBezTo>
                  <a:pt x="130" y="215"/>
                  <a:pt x="130" y="214"/>
                  <a:pt x="131" y="214"/>
                </a:cubicBezTo>
                <a:cubicBezTo>
                  <a:pt x="131" y="213"/>
                  <a:pt x="131" y="213"/>
                  <a:pt x="130" y="213"/>
                </a:cubicBezTo>
                <a:cubicBezTo>
                  <a:pt x="130" y="214"/>
                  <a:pt x="130" y="214"/>
                  <a:pt x="130" y="214"/>
                </a:cubicBezTo>
                <a:cubicBezTo>
                  <a:pt x="129" y="215"/>
                  <a:pt x="129" y="215"/>
                  <a:pt x="128" y="215"/>
                </a:cubicBezTo>
                <a:close/>
                <a:moveTo>
                  <a:pt x="129" y="221"/>
                </a:moveTo>
                <a:cubicBezTo>
                  <a:pt x="129" y="221"/>
                  <a:pt x="129" y="221"/>
                  <a:pt x="129" y="221"/>
                </a:cubicBezTo>
                <a:cubicBezTo>
                  <a:pt x="128" y="222"/>
                  <a:pt x="127" y="222"/>
                  <a:pt x="126" y="222"/>
                </a:cubicBezTo>
                <a:cubicBezTo>
                  <a:pt x="127" y="223"/>
                  <a:pt x="127" y="223"/>
                  <a:pt x="127" y="223"/>
                </a:cubicBezTo>
                <a:cubicBezTo>
                  <a:pt x="128" y="223"/>
                  <a:pt x="128" y="222"/>
                  <a:pt x="129" y="221"/>
                </a:cubicBezTo>
                <a:close/>
                <a:moveTo>
                  <a:pt x="24" y="142"/>
                </a:moveTo>
                <a:cubicBezTo>
                  <a:pt x="24" y="142"/>
                  <a:pt x="24" y="142"/>
                  <a:pt x="24" y="142"/>
                </a:cubicBezTo>
                <a:cubicBezTo>
                  <a:pt x="23" y="142"/>
                  <a:pt x="22" y="142"/>
                  <a:pt x="22" y="142"/>
                </a:cubicBezTo>
                <a:cubicBezTo>
                  <a:pt x="21" y="142"/>
                  <a:pt x="21" y="143"/>
                  <a:pt x="21" y="143"/>
                </a:cubicBezTo>
                <a:cubicBezTo>
                  <a:pt x="22" y="143"/>
                  <a:pt x="22" y="143"/>
                  <a:pt x="22" y="143"/>
                </a:cubicBezTo>
                <a:cubicBezTo>
                  <a:pt x="22" y="142"/>
                  <a:pt x="23" y="142"/>
                  <a:pt x="23" y="142"/>
                </a:cubicBezTo>
                <a:cubicBezTo>
                  <a:pt x="23" y="142"/>
                  <a:pt x="23" y="142"/>
                  <a:pt x="24" y="142"/>
                </a:cubicBezTo>
                <a:close/>
                <a:moveTo>
                  <a:pt x="102" y="13"/>
                </a:moveTo>
                <a:cubicBezTo>
                  <a:pt x="102" y="13"/>
                  <a:pt x="102" y="14"/>
                  <a:pt x="102" y="15"/>
                </a:cubicBezTo>
                <a:cubicBezTo>
                  <a:pt x="102" y="15"/>
                  <a:pt x="103" y="15"/>
                  <a:pt x="103" y="15"/>
                </a:cubicBezTo>
                <a:cubicBezTo>
                  <a:pt x="103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lose/>
                <a:moveTo>
                  <a:pt x="130" y="225"/>
                </a:moveTo>
                <a:cubicBezTo>
                  <a:pt x="131" y="224"/>
                  <a:pt x="131" y="224"/>
                  <a:pt x="131" y="223"/>
                </a:cubicBezTo>
                <a:cubicBezTo>
                  <a:pt x="130" y="223"/>
                  <a:pt x="130" y="224"/>
                  <a:pt x="130" y="225"/>
                </a:cubicBezTo>
                <a:close/>
                <a:moveTo>
                  <a:pt x="111" y="155"/>
                </a:moveTo>
                <a:cubicBezTo>
                  <a:pt x="110" y="155"/>
                  <a:pt x="110" y="157"/>
                  <a:pt x="110" y="158"/>
                </a:cubicBezTo>
                <a:cubicBezTo>
                  <a:pt x="111" y="157"/>
                  <a:pt x="111" y="156"/>
                  <a:pt x="111" y="155"/>
                </a:cubicBezTo>
                <a:close/>
                <a:moveTo>
                  <a:pt x="114" y="10"/>
                </a:moveTo>
                <a:cubicBezTo>
                  <a:pt x="113" y="10"/>
                  <a:pt x="113" y="10"/>
                  <a:pt x="113" y="10"/>
                </a:cubicBezTo>
                <a:cubicBezTo>
                  <a:pt x="113" y="11"/>
                  <a:pt x="114" y="11"/>
                  <a:pt x="114" y="12"/>
                </a:cubicBezTo>
                <a:cubicBezTo>
                  <a:pt x="114" y="12"/>
                  <a:pt x="114" y="12"/>
                  <a:pt x="114" y="12"/>
                </a:cubicBezTo>
                <a:cubicBezTo>
                  <a:pt x="114" y="11"/>
                  <a:pt x="114" y="11"/>
                  <a:pt x="114" y="10"/>
                </a:cubicBezTo>
                <a:close/>
                <a:moveTo>
                  <a:pt x="165" y="188"/>
                </a:moveTo>
                <a:cubicBezTo>
                  <a:pt x="164" y="188"/>
                  <a:pt x="164" y="188"/>
                  <a:pt x="164" y="188"/>
                </a:cubicBezTo>
                <a:cubicBezTo>
                  <a:pt x="164" y="189"/>
                  <a:pt x="164" y="190"/>
                  <a:pt x="165" y="190"/>
                </a:cubicBezTo>
                <a:cubicBezTo>
                  <a:pt x="165" y="189"/>
                  <a:pt x="165" y="189"/>
                  <a:pt x="165" y="188"/>
                </a:cubicBezTo>
                <a:close/>
                <a:moveTo>
                  <a:pt x="109" y="60"/>
                </a:moveTo>
                <a:cubicBezTo>
                  <a:pt x="109" y="61"/>
                  <a:pt x="109" y="61"/>
                  <a:pt x="109" y="62"/>
                </a:cubicBezTo>
                <a:cubicBezTo>
                  <a:pt x="109" y="62"/>
                  <a:pt x="110" y="61"/>
                  <a:pt x="110" y="61"/>
                </a:cubicBezTo>
                <a:cubicBezTo>
                  <a:pt x="110" y="61"/>
                  <a:pt x="109" y="61"/>
                  <a:pt x="109" y="60"/>
                </a:cubicBezTo>
                <a:close/>
                <a:moveTo>
                  <a:pt x="61" y="241"/>
                </a:moveTo>
                <a:cubicBezTo>
                  <a:pt x="61" y="242"/>
                  <a:pt x="62" y="244"/>
                  <a:pt x="62" y="244"/>
                </a:cubicBezTo>
                <a:cubicBezTo>
                  <a:pt x="62" y="243"/>
                  <a:pt x="62" y="242"/>
                  <a:pt x="61" y="241"/>
                </a:cubicBezTo>
                <a:close/>
                <a:moveTo>
                  <a:pt x="44" y="218"/>
                </a:moveTo>
                <a:cubicBezTo>
                  <a:pt x="44" y="218"/>
                  <a:pt x="44" y="218"/>
                  <a:pt x="44" y="218"/>
                </a:cubicBezTo>
                <a:cubicBezTo>
                  <a:pt x="45" y="219"/>
                  <a:pt x="45" y="220"/>
                  <a:pt x="46" y="221"/>
                </a:cubicBezTo>
                <a:cubicBezTo>
                  <a:pt x="46" y="220"/>
                  <a:pt x="46" y="220"/>
                  <a:pt x="46" y="220"/>
                </a:cubicBezTo>
                <a:cubicBezTo>
                  <a:pt x="45" y="219"/>
                  <a:pt x="45" y="219"/>
                  <a:pt x="44" y="218"/>
                </a:cubicBezTo>
                <a:close/>
                <a:moveTo>
                  <a:pt x="118" y="207"/>
                </a:moveTo>
                <a:cubicBezTo>
                  <a:pt x="118" y="207"/>
                  <a:pt x="118" y="207"/>
                  <a:pt x="118" y="207"/>
                </a:cubicBezTo>
                <a:cubicBezTo>
                  <a:pt x="118" y="207"/>
                  <a:pt x="119" y="207"/>
                  <a:pt x="119" y="206"/>
                </a:cubicBezTo>
                <a:cubicBezTo>
                  <a:pt x="119" y="206"/>
                  <a:pt x="119" y="206"/>
                  <a:pt x="119" y="205"/>
                </a:cubicBezTo>
                <a:cubicBezTo>
                  <a:pt x="118" y="206"/>
                  <a:pt x="118" y="206"/>
                  <a:pt x="118" y="207"/>
                </a:cubicBezTo>
                <a:close/>
                <a:moveTo>
                  <a:pt x="111" y="58"/>
                </a:moveTo>
                <a:cubicBezTo>
                  <a:pt x="111" y="58"/>
                  <a:pt x="111" y="57"/>
                  <a:pt x="111" y="56"/>
                </a:cubicBezTo>
                <a:cubicBezTo>
                  <a:pt x="111" y="57"/>
                  <a:pt x="110" y="57"/>
                  <a:pt x="110" y="58"/>
                </a:cubicBezTo>
                <a:cubicBezTo>
                  <a:pt x="111" y="58"/>
                  <a:pt x="111" y="58"/>
                  <a:pt x="111" y="58"/>
                </a:cubicBezTo>
                <a:close/>
                <a:moveTo>
                  <a:pt x="104" y="210"/>
                </a:moveTo>
                <a:cubicBezTo>
                  <a:pt x="104" y="210"/>
                  <a:pt x="104" y="210"/>
                  <a:pt x="104" y="210"/>
                </a:cubicBezTo>
                <a:cubicBezTo>
                  <a:pt x="104" y="210"/>
                  <a:pt x="104" y="209"/>
                  <a:pt x="104" y="209"/>
                </a:cubicBezTo>
                <a:cubicBezTo>
                  <a:pt x="104" y="209"/>
                  <a:pt x="104" y="209"/>
                  <a:pt x="103" y="209"/>
                </a:cubicBezTo>
                <a:cubicBezTo>
                  <a:pt x="104" y="209"/>
                  <a:pt x="104" y="210"/>
                  <a:pt x="104" y="210"/>
                </a:cubicBezTo>
                <a:close/>
                <a:moveTo>
                  <a:pt x="86" y="231"/>
                </a:moveTo>
                <a:cubicBezTo>
                  <a:pt x="86" y="231"/>
                  <a:pt x="85" y="231"/>
                  <a:pt x="85" y="230"/>
                </a:cubicBezTo>
                <a:cubicBezTo>
                  <a:pt x="85" y="230"/>
                  <a:pt x="85" y="230"/>
                  <a:pt x="85" y="230"/>
                </a:cubicBezTo>
                <a:cubicBezTo>
                  <a:pt x="85" y="231"/>
                  <a:pt x="86" y="232"/>
                  <a:pt x="86" y="232"/>
                </a:cubicBezTo>
                <a:cubicBezTo>
                  <a:pt x="86" y="232"/>
                  <a:pt x="86" y="231"/>
                  <a:pt x="86" y="231"/>
                </a:cubicBezTo>
                <a:close/>
                <a:moveTo>
                  <a:pt x="113" y="200"/>
                </a:moveTo>
                <a:cubicBezTo>
                  <a:pt x="113" y="201"/>
                  <a:pt x="113" y="202"/>
                  <a:pt x="113" y="203"/>
                </a:cubicBezTo>
                <a:cubicBezTo>
                  <a:pt x="113" y="202"/>
                  <a:pt x="113" y="202"/>
                  <a:pt x="114" y="202"/>
                </a:cubicBezTo>
                <a:cubicBezTo>
                  <a:pt x="113" y="201"/>
                  <a:pt x="113" y="201"/>
                  <a:pt x="113" y="200"/>
                </a:cubicBezTo>
                <a:close/>
                <a:moveTo>
                  <a:pt x="103" y="193"/>
                </a:moveTo>
                <a:cubicBezTo>
                  <a:pt x="102" y="194"/>
                  <a:pt x="102" y="194"/>
                  <a:pt x="101" y="195"/>
                </a:cubicBezTo>
                <a:cubicBezTo>
                  <a:pt x="102" y="195"/>
                  <a:pt x="102" y="195"/>
                  <a:pt x="102" y="195"/>
                </a:cubicBezTo>
                <a:cubicBezTo>
                  <a:pt x="103" y="194"/>
                  <a:pt x="103" y="194"/>
                  <a:pt x="103" y="193"/>
                </a:cubicBezTo>
                <a:close/>
                <a:moveTo>
                  <a:pt x="106" y="56"/>
                </a:moveTo>
                <a:cubicBezTo>
                  <a:pt x="107" y="56"/>
                  <a:pt x="108" y="55"/>
                  <a:pt x="107" y="54"/>
                </a:cubicBezTo>
                <a:cubicBezTo>
                  <a:pt x="107" y="55"/>
                  <a:pt x="106" y="55"/>
                  <a:pt x="106" y="56"/>
                </a:cubicBezTo>
                <a:close/>
                <a:moveTo>
                  <a:pt x="98" y="217"/>
                </a:moveTo>
                <a:cubicBezTo>
                  <a:pt x="99" y="217"/>
                  <a:pt x="99" y="217"/>
                  <a:pt x="100" y="216"/>
                </a:cubicBezTo>
                <a:cubicBezTo>
                  <a:pt x="99" y="216"/>
                  <a:pt x="99" y="216"/>
                  <a:pt x="98" y="216"/>
                </a:cubicBezTo>
                <a:cubicBezTo>
                  <a:pt x="98" y="217"/>
                  <a:pt x="98" y="217"/>
                  <a:pt x="98" y="217"/>
                </a:cubicBezTo>
                <a:close/>
                <a:moveTo>
                  <a:pt x="104" y="89"/>
                </a:moveTo>
                <a:cubicBezTo>
                  <a:pt x="105" y="89"/>
                  <a:pt x="105" y="89"/>
                  <a:pt x="105" y="89"/>
                </a:cubicBezTo>
                <a:cubicBezTo>
                  <a:pt x="105" y="88"/>
                  <a:pt x="105" y="87"/>
                  <a:pt x="105" y="86"/>
                </a:cubicBezTo>
                <a:cubicBezTo>
                  <a:pt x="105" y="87"/>
                  <a:pt x="105" y="87"/>
                  <a:pt x="104" y="87"/>
                </a:cubicBezTo>
                <a:cubicBezTo>
                  <a:pt x="104" y="87"/>
                  <a:pt x="104" y="88"/>
                  <a:pt x="104" y="89"/>
                </a:cubicBezTo>
                <a:close/>
                <a:moveTo>
                  <a:pt x="112" y="5"/>
                </a:moveTo>
                <a:cubicBezTo>
                  <a:pt x="112" y="6"/>
                  <a:pt x="113" y="6"/>
                  <a:pt x="113" y="6"/>
                </a:cubicBezTo>
                <a:cubicBezTo>
                  <a:pt x="113" y="6"/>
                  <a:pt x="114" y="6"/>
                  <a:pt x="114" y="6"/>
                </a:cubicBezTo>
                <a:cubicBezTo>
                  <a:pt x="113" y="6"/>
                  <a:pt x="113" y="5"/>
                  <a:pt x="112" y="5"/>
                </a:cubicBezTo>
                <a:close/>
                <a:moveTo>
                  <a:pt x="110" y="203"/>
                </a:moveTo>
                <a:cubicBezTo>
                  <a:pt x="110" y="203"/>
                  <a:pt x="111" y="204"/>
                  <a:pt x="112" y="203"/>
                </a:cubicBezTo>
                <a:cubicBezTo>
                  <a:pt x="111" y="203"/>
                  <a:pt x="110" y="203"/>
                  <a:pt x="110" y="202"/>
                </a:cubicBezTo>
                <a:cubicBezTo>
                  <a:pt x="110" y="203"/>
                  <a:pt x="110" y="203"/>
                  <a:pt x="110" y="203"/>
                </a:cubicBezTo>
                <a:close/>
                <a:moveTo>
                  <a:pt x="162" y="208"/>
                </a:moveTo>
                <a:cubicBezTo>
                  <a:pt x="162" y="209"/>
                  <a:pt x="162" y="209"/>
                  <a:pt x="163" y="210"/>
                </a:cubicBezTo>
                <a:cubicBezTo>
                  <a:pt x="163" y="209"/>
                  <a:pt x="163" y="209"/>
                  <a:pt x="163" y="208"/>
                </a:cubicBezTo>
                <a:cubicBezTo>
                  <a:pt x="163" y="208"/>
                  <a:pt x="162" y="208"/>
                  <a:pt x="162" y="208"/>
                </a:cubicBezTo>
                <a:close/>
                <a:moveTo>
                  <a:pt x="158" y="199"/>
                </a:moveTo>
                <a:cubicBezTo>
                  <a:pt x="158" y="200"/>
                  <a:pt x="159" y="200"/>
                  <a:pt x="159" y="200"/>
                </a:cubicBezTo>
                <a:cubicBezTo>
                  <a:pt x="159" y="200"/>
                  <a:pt x="159" y="200"/>
                  <a:pt x="159" y="200"/>
                </a:cubicBezTo>
                <a:cubicBezTo>
                  <a:pt x="159" y="200"/>
                  <a:pt x="159" y="199"/>
                  <a:pt x="159" y="198"/>
                </a:cubicBezTo>
                <a:cubicBezTo>
                  <a:pt x="159" y="199"/>
                  <a:pt x="159" y="199"/>
                  <a:pt x="158" y="199"/>
                </a:cubicBezTo>
                <a:close/>
                <a:moveTo>
                  <a:pt x="127" y="244"/>
                </a:moveTo>
                <a:cubicBezTo>
                  <a:pt x="128" y="244"/>
                  <a:pt x="128" y="243"/>
                  <a:pt x="128" y="243"/>
                </a:cubicBezTo>
                <a:cubicBezTo>
                  <a:pt x="128" y="242"/>
                  <a:pt x="128" y="242"/>
                  <a:pt x="128" y="242"/>
                </a:cubicBezTo>
                <a:cubicBezTo>
                  <a:pt x="127" y="243"/>
                  <a:pt x="127" y="243"/>
                  <a:pt x="127" y="244"/>
                </a:cubicBezTo>
                <a:close/>
                <a:moveTo>
                  <a:pt x="113" y="132"/>
                </a:moveTo>
                <a:cubicBezTo>
                  <a:pt x="113" y="132"/>
                  <a:pt x="113" y="132"/>
                  <a:pt x="113" y="132"/>
                </a:cubicBezTo>
                <a:cubicBezTo>
                  <a:pt x="113" y="132"/>
                  <a:pt x="113" y="132"/>
                  <a:pt x="112" y="133"/>
                </a:cubicBezTo>
                <a:cubicBezTo>
                  <a:pt x="112" y="133"/>
                  <a:pt x="112" y="133"/>
                  <a:pt x="112" y="134"/>
                </a:cubicBezTo>
                <a:cubicBezTo>
                  <a:pt x="113" y="133"/>
                  <a:pt x="113" y="133"/>
                  <a:pt x="113" y="132"/>
                </a:cubicBezTo>
                <a:close/>
                <a:moveTo>
                  <a:pt x="113" y="124"/>
                </a:moveTo>
                <a:cubicBezTo>
                  <a:pt x="113" y="124"/>
                  <a:pt x="113" y="124"/>
                  <a:pt x="113" y="124"/>
                </a:cubicBezTo>
                <a:cubicBezTo>
                  <a:pt x="112" y="124"/>
                  <a:pt x="112" y="124"/>
                  <a:pt x="112" y="125"/>
                </a:cubicBezTo>
                <a:cubicBezTo>
                  <a:pt x="111" y="125"/>
                  <a:pt x="111" y="125"/>
                  <a:pt x="111" y="126"/>
                </a:cubicBezTo>
                <a:cubicBezTo>
                  <a:pt x="112" y="125"/>
                  <a:pt x="112" y="125"/>
                  <a:pt x="113" y="124"/>
                </a:cubicBezTo>
                <a:close/>
                <a:moveTo>
                  <a:pt x="23" y="35"/>
                </a:moveTo>
                <a:cubicBezTo>
                  <a:pt x="23" y="35"/>
                  <a:pt x="22" y="36"/>
                  <a:pt x="22" y="36"/>
                </a:cubicBezTo>
                <a:cubicBezTo>
                  <a:pt x="22" y="36"/>
                  <a:pt x="23" y="36"/>
                  <a:pt x="23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3" y="36"/>
                  <a:pt x="23" y="36"/>
                  <a:pt x="23" y="35"/>
                </a:cubicBezTo>
                <a:close/>
                <a:moveTo>
                  <a:pt x="6" y="137"/>
                </a:moveTo>
                <a:cubicBezTo>
                  <a:pt x="6" y="136"/>
                  <a:pt x="5" y="136"/>
                  <a:pt x="4" y="136"/>
                </a:cubicBezTo>
                <a:cubicBezTo>
                  <a:pt x="5" y="136"/>
                  <a:pt x="6" y="137"/>
                  <a:pt x="6" y="137"/>
                </a:cubicBezTo>
                <a:close/>
                <a:moveTo>
                  <a:pt x="49" y="147"/>
                </a:moveTo>
                <a:cubicBezTo>
                  <a:pt x="48" y="148"/>
                  <a:pt x="48" y="148"/>
                  <a:pt x="48" y="148"/>
                </a:cubicBezTo>
                <a:cubicBezTo>
                  <a:pt x="48" y="148"/>
                  <a:pt x="48" y="149"/>
                  <a:pt x="48" y="14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48" y="149"/>
                  <a:pt x="48" y="148"/>
                  <a:pt x="49" y="147"/>
                </a:cubicBezTo>
                <a:close/>
                <a:moveTo>
                  <a:pt x="52" y="147"/>
                </a:moveTo>
                <a:cubicBezTo>
                  <a:pt x="52" y="147"/>
                  <a:pt x="51" y="148"/>
                  <a:pt x="51" y="148"/>
                </a:cubicBezTo>
                <a:cubicBezTo>
                  <a:pt x="51" y="148"/>
                  <a:pt x="51" y="148"/>
                  <a:pt x="51" y="148"/>
                </a:cubicBezTo>
                <a:cubicBezTo>
                  <a:pt x="51" y="148"/>
                  <a:pt x="52" y="148"/>
                  <a:pt x="52" y="148"/>
                </a:cubicBezTo>
                <a:cubicBezTo>
                  <a:pt x="52" y="148"/>
                  <a:pt x="52" y="147"/>
                  <a:pt x="52" y="147"/>
                </a:cubicBezTo>
                <a:close/>
                <a:moveTo>
                  <a:pt x="116" y="76"/>
                </a:moveTo>
                <a:cubicBezTo>
                  <a:pt x="116" y="76"/>
                  <a:pt x="115" y="76"/>
                  <a:pt x="115" y="75"/>
                </a:cubicBezTo>
                <a:cubicBezTo>
                  <a:pt x="115" y="76"/>
                  <a:pt x="115" y="76"/>
                  <a:pt x="115" y="77"/>
                </a:cubicBezTo>
                <a:cubicBezTo>
                  <a:pt x="115" y="77"/>
                  <a:pt x="116" y="77"/>
                  <a:pt x="116" y="76"/>
                </a:cubicBezTo>
                <a:close/>
                <a:moveTo>
                  <a:pt x="33" y="202"/>
                </a:moveTo>
                <a:cubicBezTo>
                  <a:pt x="32" y="203"/>
                  <a:pt x="32" y="203"/>
                  <a:pt x="33" y="203"/>
                </a:cubicBezTo>
                <a:cubicBezTo>
                  <a:pt x="33" y="202"/>
                  <a:pt x="33" y="202"/>
                  <a:pt x="34" y="202"/>
                </a:cubicBezTo>
                <a:cubicBezTo>
                  <a:pt x="33" y="202"/>
                  <a:pt x="33" y="202"/>
                  <a:pt x="33" y="202"/>
                </a:cubicBezTo>
                <a:close/>
                <a:moveTo>
                  <a:pt x="117" y="196"/>
                </a:moveTo>
                <a:cubicBezTo>
                  <a:pt x="117" y="196"/>
                  <a:pt x="117" y="196"/>
                  <a:pt x="117" y="196"/>
                </a:cubicBezTo>
                <a:cubicBezTo>
                  <a:pt x="117" y="195"/>
                  <a:pt x="117" y="194"/>
                  <a:pt x="117" y="193"/>
                </a:cubicBezTo>
                <a:cubicBezTo>
                  <a:pt x="117" y="194"/>
                  <a:pt x="117" y="195"/>
                  <a:pt x="117" y="196"/>
                </a:cubicBezTo>
                <a:close/>
                <a:moveTo>
                  <a:pt x="110" y="37"/>
                </a:moveTo>
                <a:cubicBezTo>
                  <a:pt x="110" y="38"/>
                  <a:pt x="109" y="40"/>
                  <a:pt x="110" y="41"/>
                </a:cubicBezTo>
                <a:cubicBezTo>
                  <a:pt x="110" y="39"/>
                  <a:pt x="110" y="38"/>
                  <a:pt x="110" y="37"/>
                </a:cubicBezTo>
                <a:close/>
                <a:moveTo>
                  <a:pt x="121" y="202"/>
                </a:moveTo>
                <a:cubicBezTo>
                  <a:pt x="121" y="202"/>
                  <a:pt x="121" y="202"/>
                  <a:pt x="121" y="202"/>
                </a:cubicBezTo>
                <a:cubicBezTo>
                  <a:pt x="121" y="202"/>
                  <a:pt x="121" y="201"/>
                  <a:pt x="121" y="201"/>
                </a:cubicBezTo>
                <a:cubicBezTo>
                  <a:pt x="121" y="201"/>
                  <a:pt x="120" y="202"/>
                  <a:pt x="120" y="202"/>
                </a:cubicBezTo>
                <a:cubicBezTo>
                  <a:pt x="120" y="202"/>
                  <a:pt x="121" y="202"/>
                  <a:pt x="121" y="202"/>
                </a:cubicBezTo>
                <a:close/>
                <a:moveTo>
                  <a:pt x="47" y="259"/>
                </a:moveTo>
                <a:cubicBezTo>
                  <a:pt x="47" y="258"/>
                  <a:pt x="46" y="257"/>
                  <a:pt x="45" y="257"/>
                </a:cubicBezTo>
                <a:cubicBezTo>
                  <a:pt x="45" y="257"/>
                  <a:pt x="45" y="257"/>
                  <a:pt x="45" y="257"/>
                </a:cubicBezTo>
                <a:cubicBezTo>
                  <a:pt x="46" y="257"/>
                  <a:pt x="46" y="258"/>
                  <a:pt x="47" y="259"/>
                </a:cubicBezTo>
                <a:close/>
                <a:moveTo>
                  <a:pt x="109" y="112"/>
                </a:moveTo>
                <a:cubicBezTo>
                  <a:pt x="110" y="112"/>
                  <a:pt x="110" y="111"/>
                  <a:pt x="111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2"/>
                  <a:pt x="109" y="112"/>
                  <a:pt x="109" y="112"/>
                </a:cubicBezTo>
                <a:close/>
                <a:moveTo>
                  <a:pt x="128" y="226"/>
                </a:moveTo>
                <a:cubicBezTo>
                  <a:pt x="128" y="225"/>
                  <a:pt x="128" y="225"/>
                  <a:pt x="128" y="225"/>
                </a:cubicBezTo>
                <a:cubicBezTo>
                  <a:pt x="128" y="225"/>
                  <a:pt x="128" y="225"/>
                  <a:pt x="128" y="225"/>
                </a:cubicBezTo>
                <a:cubicBezTo>
                  <a:pt x="128" y="225"/>
                  <a:pt x="128" y="225"/>
                  <a:pt x="127" y="226"/>
                </a:cubicBezTo>
                <a:cubicBezTo>
                  <a:pt x="128" y="226"/>
                  <a:pt x="128" y="226"/>
                  <a:pt x="128" y="226"/>
                </a:cubicBezTo>
                <a:close/>
                <a:moveTo>
                  <a:pt x="113" y="81"/>
                </a:moveTo>
                <a:cubicBezTo>
                  <a:pt x="112" y="81"/>
                  <a:pt x="112" y="81"/>
                  <a:pt x="112" y="81"/>
                </a:cubicBezTo>
                <a:cubicBezTo>
                  <a:pt x="112" y="81"/>
                  <a:pt x="112" y="81"/>
                  <a:pt x="112" y="82"/>
                </a:cubicBezTo>
                <a:cubicBezTo>
                  <a:pt x="112" y="82"/>
                  <a:pt x="112" y="82"/>
                  <a:pt x="113" y="82"/>
                </a:cubicBezTo>
                <a:cubicBezTo>
                  <a:pt x="113" y="81"/>
                  <a:pt x="113" y="81"/>
                  <a:pt x="113" y="81"/>
                </a:cubicBezTo>
                <a:close/>
                <a:moveTo>
                  <a:pt x="117" y="198"/>
                </a:moveTo>
                <a:cubicBezTo>
                  <a:pt x="117" y="199"/>
                  <a:pt x="117" y="199"/>
                  <a:pt x="118" y="200"/>
                </a:cubicBezTo>
                <a:cubicBezTo>
                  <a:pt x="118" y="200"/>
                  <a:pt x="118" y="200"/>
                  <a:pt x="118" y="200"/>
                </a:cubicBezTo>
                <a:cubicBezTo>
                  <a:pt x="118" y="199"/>
                  <a:pt x="117" y="199"/>
                  <a:pt x="117" y="198"/>
                </a:cubicBezTo>
                <a:close/>
                <a:moveTo>
                  <a:pt x="115" y="18"/>
                </a:moveTo>
                <a:cubicBezTo>
                  <a:pt x="116" y="17"/>
                  <a:pt x="116" y="16"/>
                  <a:pt x="116" y="15"/>
                </a:cubicBezTo>
                <a:cubicBezTo>
                  <a:pt x="116" y="16"/>
                  <a:pt x="116" y="17"/>
                  <a:pt x="115" y="18"/>
                </a:cubicBezTo>
                <a:close/>
                <a:moveTo>
                  <a:pt x="111" y="218"/>
                </a:moveTo>
                <a:cubicBezTo>
                  <a:pt x="111" y="218"/>
                  <a:pt x="110" y="218"/>
                  <a:pt x="110" y="218"/>
                </a:cubicBezTo>
                <a:cubicBezTo>
                  <a:pt x="110" y="218"/>
                  <a:pt x="110" y="218"/>
                  <a:pt x="111" y="219"/>
                </a:cubicBezTo>
                <a:cubicBezTo>
                  <a:pt x="111" y="218"/>
                  <a:pt x="111" y="218"/>
                  <a:pt x="111" y="218"/>
                </a:cubicBezTo>
                <a:close/>
                <a:moveTo>
                  <a:pt x="134" y="221"/>
                </a:moveTo>
                <a:cubicBezTo>
                  <a:pt x="134" y="221"/>
                  <a:pt x="134" y="221"/>
                  <a:pt x="134" y="221"/>
                </a:cubicBezTo>
                <a:cubicBezTo>
                  <a:pt x="135" y="221"/>
                  <a:pt x="136" y="222"/>
                  <a:pt x="137" y="221"/>
                </a:cubicBezTo>
                <a:cubicBezTo>
                  <a:pt x="136" y="221"/>
                  <a:pt x="135" y="221"/>
                  <a:pt x="134" y="221"/>
                </a:cubicBezTo>
                <a:close/>
                <a:moveTo>
                  <a:pt x="148" y="241"/>
                </a:moveTo>
                <a:cubicBezTo>
                  <a:pt x="148" y="241"/>
                  <a:pt x="148" y="242"/>
                  <a:pt x="148" y="242"/>
                </a:cubicBezTo>
                <a:cubicBezTo>
                  <a:pt x="148" y="242"/>
                  <a:pt x="148" y="242"/>
                  <a:pt x="149" y="241"/>
                </a:cubicBezTo>
                <a:cubicBezTo>
                  <a:pt x="148" y="241"/>
                  <a:pt x="148" y="241"/>
                  <a:pt x="148" y="241"/>
                </a:cubicBezTo>
                <a:close/>
                <a:moveTo>
                  <a:pt x="198" y="79"/>
                </a:moveTo>
                <a:cubicBezTo>
                  <a:pt x="198" y="80"/>
                  <a:pt x="197" y="81"/>
                  <a:pt x="197" y="82"/>
                </a:cubicBezTo>
                <a:cubicBezTo>
                  <a:pt x="198" y="81"/>
                  <a:pt x="198" y="80"/>
                  <a:pt x="198" y="79"/>
                </a:cubicBezTo>
                <a:close/>
                <a:moveTo>
                  <a:pt x="63" y="251"/>
                </a:moveTo>
                <a:cubicBezTo>
                  <a:pt x="63" y="252"/>
                  <a:pt x="63" y="252"/>
                  <a:pt x="63" y="253"/>
                </a:cubicBezTo>
                <a:cubicBezTo>
                  <a:pt x="63" y="252"/>
                  <a:pt x="63" y="252"/>
                  <a:pt x="64" y="251"/>
                </a:cubicBezTo>
                <a:cubicBezTo>
                  <a:pt x="64" y="251"/>
                  <a:pt x="63" y="251"/>
                  <a:pt x="63" y="251"/>
                </a:cubicBezTo>
                <a:close/>
                <a:moveTo>
                  <a:pt x="126" y="212"/>
                </a:moveTo>
                <a:cubicBezTo>
                  <a:pt x="126" y="212"/>
                  <a:pt x="126" y="212"/>
                  <a:pt x="126" y="212"/>
                </a:cubicBezTo>
                <a:cubicBezTo>
                  <a:pt x="126" y="211"/>
                  <a:pt x="125" y="211"/>
                  <a:pt x="125" y="211"/>
                </a:cubicBezTo>
                <a:cubicBezTo>
                  <a:pt x="125" y="211"/>
                  <a:pt x="125" y="211"/>
                  <a:pt x="124" y="212"/>
                </a:cubicBezTo>
                <a:cubicBezTo>
                  <a:pt x="124" y="212"/>
                  <a:pt x="124" y="212"/>
                  <a:pt x="124" y="212"/>
                </a:cubicBezTo>
                <a:cubicBezTo>
                  <a:pt x="125" y="212"/>
                  <a:pt x="126" y="212"/>
                  <a:pt x="126" y="212"/>
                </a:cubicBezTo>
                <a:close/>
                <a:moveTo>
                  <a:pt x="103" y="223"/>
                </a:moveTo>
                <a:cubicBezTo>
                  <a:pt x="103" y="223"/>
                  <a:pt x="102" y="223"/>
                  <a:pt x="102" y="223"/>
                </a:cubicBezTo>
                <a:cubicBezTo>
                  <a:pt x="102" y="223"/>
                  <a:pt x="102" y="224"/>
                  <a:pt x="102" y="224"/>
                </a:cubicBezTo>
                <a:cubicBezTo>
                  <a:pt x="102" y="224"/>
                  <a:pt x="103" y="224"/>
                  <a:pt x="103" y="223"/>
                </a:cubicBezTo>
                <a:close/>
                <a:moveTo>
                  <a:pt x="127" y="198"/>
                </a:moveTo>
                <a:cubicBezTo>
                  <a:pt x="127" y="199"/>
                  <a:pt x="127" y="199"/>
                  <a:pt x="128" y="199"/>
                </a:cubicBezTo>
                <a:cubicBezTo>
                  <a:pt x="127" y="199"/>
                  <a:pt x="127" y="198"/>
                  <a:pt x="127" y="198"/>
                </a:cubicBezTo>
                <a:close/>
                <a:moveTo>
                  <a:pt x="107" y="181"/>
                </a:moveTo>
                <a:cubicBezTo>
                  <a:pt x="107" y="181"/>
                  <a:pt x="107" y="181"/>
                  <a:pt x="107" y="181"/>
                </a:cubicBezTo>
                <a:cubicBezTo>
                  <a:pt x="107" y="182"/>
                  <a:pt x="107" y="182"/>
                  <a:pt x="107" y="183"/>
                </a:cubicBezTo>
                <a:cubicBezTo>
                  <a:pt x="107" y="183"/>
                  <a:pt x="107" y="184"/>
                  <a:pt x="107" y="184"/>
                </a:cubicBezTo>
                <a:cubicBezTo>
                  <a:pt x="107" y="183"/>
                  <a:pt x="107" y="182"/>
                  <a:pt x="107" y="181"/>
                </a:cubicBezTo>
                <a:close/>
                <a:moveTo>
                  <a:pt x="138" y="224"/>
                </a:moveTo>
                <a:cubicBezTo>
                  <a:pt x="138" y="224"/>
                  <a:pt x="138" y="224"/>
                  <a:pt x="138" y="224"/>
                </a:cubicBezTo>
                <a:cubicBezTo>
                  <a:pt x="139" y="224"/>
                  <a:pt x="139" y="225"/>
                  <a:pt x="139" y="225"/>
                </a:cubicBezTo>
                <a:cubicBezTo>
                  <a:pt x="139" y="225"/>
                  <a:pt x="139" y="225"/>
                  <a:pt x="140" y="225"/>
                </a:cubicBezTo>
                <a:cubicBezTo>
                  <a:pt x="139" y="224"/>
                  <a:pt x="139" y="224"/>
                  <a:pt x="138" y="224"/>
                </a:cubicBezTo>
                <a:close/>
                <a:moveTo>
                  <a:pt x="178" y="98"/>
                </a:moveTo>
                <a:cubicBezTo>
                  <a:pt x="178" y="98"/>
                  <a:pt x="178" y="98"/>
                  <a:pt x="178" y="98"/>
                </a:cubicBezTo>
                <a:cubicBezTo>
                  <a:pt x="178" y="99"/>
                  <a:pt x="178" y="100"/>
                  <a:pt x="177" y="101"/>
                </a:cubicBezTo>
                <a:cubicBezTo>
                  <a:pt x="177" y="101"/>
                  <a:pt x="177" y="101"/>
                  <a:pt x="178" y="101"/>
                </a:cubicBezTo>
                <a:cubicBezTo>
                  <a:pt x="178" y="100"/>
                  <a:pt x="178" y="99"/>
                  <a:pt x="178" y="98"/>
                </a:cubicBezTo>
                <a:close/>
                <a:moveTo>
                  <a:pt x="146" y="202"/>
                </a:moveTo>
                <a:cubicBezTo>
                  <a:pt x="146" y="203"/>
                  <a:pt x="146" y="203"/>
                  <a:pt x="146" y="204"/>
                </a:cubicBezTo>
                <a:cubicBezTo>
                  <a:pt x="146" y="204"/>
                  <a:pt x="146" y="204"/>
                  <a:pt x="146" y="204"/>
                </a:cubicBezTo>
                <a:cubicBezTo>
                  <a:pt x="146" y="203"/>
                  <a:pt x="147" y="203"/>
                  <a:pt x="147" y="203"/>
                </a:cubicBezTo>
                <a:cubicBezTo>
                  <a:pt x="147" y="203"/>
                  <a:pt x="147" y="203"/>
                  <a:pt x="146" y="202"/>
                </a:cubicBezTo>
                <a:close/>
                <a:moveTo>
                  <a:pt x="126" y="225"/>
                </a:moveTo>
                <a:cubicBezTo>
                  <a:pt x="126" y="225"/>
                  <a:pt x="126" y="225"/>
                  <a:pt x="126" y="225"/>
                </a:cubicBezTo>
                <a:cubicBezTo>
                  <a:pt x="126" y="224"/>
                  <a:pt x="125" y="224"/>
                  <a:pt x="125" y="223"/>
                </a:cubicBezTo>
                <a:cubicBezTo>
                  <a:pt x="125" y="223"/>
                  <a:pt x="125" y="224"/>
                  <a:pt x="124" y="224"/>
                </a:cubicBezTo>
                <a:cubicBezTo>
                  <a:pt x="125" y="224"/>
                  <a:pt x="125" y="224"/>
                  <a:pt x="126" y="225"/>
                </a:cubicBezTo>
                <a:close/>
                <a:moveTo>
                  <a:pt x="64" y="273"/>
                </a:moveTo>
                <a:cubicBezTo>
                  <a:pt x="64" y="273"/>
                  <a:pt x="64" y="273"/>
                  <a:pt x="64" y="273"/>
                </a:cubicBezTo>
                <a:cubicBezTo>
                  <a:pt x="64" y="274"/>
                  <a:pt x="64" y="275"/>
                  <a:pt x="64" y="275"/>
                </a:cubicBezTo>
                <a:cubicBezTo>
                  <a:pt x="64" y="275"/>
                  <a:pt x="64" y="274"/>
                  <a:pt x="64" y="273"/>
                </a:cubicBezTo>
                <a:close/>
                <a:moveTo>
                  <a:pt x="108" y="142"/>
                </a:moveTo>
                <a:cubicBezTo>
                  <a:pt x="109" y="142"/>
                  <a:pt x="109" y="142"/>
                  <a:pt x="108" y="141"/>
                </a:cubicBezTo>
                <a:cubicBezTo>
                  <a:pt x="108" y="141"/>
                  <a:pt x="108" y="142"/>
                  <a:pt x="108" y="142"/>
                </a:cubicBezTo>
                <a:close/>
                <a:moveTo>
                  <a:pt x="109" y="174"/>
                </a:moveTo>
                <a:cubicBezTo>
                  <a:pt x="109" y="173"/>
                  <a:pt x="110" y="173"/>
                  <a:pt x="110" y="173"/>
                </a:cubicBezTo>
                <a:cubicBezTo>
                  <a:pt x="110" y="173"/>
                  <a:pt x="109" y="173"/>
                  <a:pt x="109" y="172"/>
                </a:cubicBezTo>
                <a:cubicBezTo>
                  <a:pt x="109" y="173"/>
                  <a:pt x="109" y="173"/>
                  <a:pt x="109" y="174"/>
                </a:cubicBezTo>
                <a:close/>
                <a:moveTo>
                  <a:pt x="41" y="145"/>
                </a:moveTo>
                <a:cubicBezTo>
                  <a:pt x="41" y="145"/>
                  <a:pt x="41" y="145"/>
                  <a:pt x="41" y="145"/>
                </a:cubicBezTo>
                <a:cubicBezTo>
                  <a:pt x="40" y="146"/>
                  <a:pt x="40" y="146"/>
                  <a:pt x="40" y="146"/>
                </a:cubicBezTo>
                <a:cubicBezTo>
                  <a:pt x="39" y="146"/>
                  <a:pt x="39" y="146"/>
                  <a:pt x="40" y="147"/>
                </a:cubicBezTo>
                <a:cubicBezTo>
                  <a:pt x="40" y="146"/>
                  <a:pt x="41" y="146"/>
                  <a:pt x="41" y="145"/>
                </a:cubicBezTo>
                <a:close/>
                <a:moveTo>
                  <a:pt x="110" y="134"/>
                </a:moveTo>
                <a:cubicBezTo>
                  <a:pt x="110" y="134"/>
                  <a:pt x="110" y="134"/>
                  <a:pt x="110" y="134"/>
                </a:cubicBezTo>
                <a:cubicBezTo>
                  <a:pt x="110" y="135"/>
                  <a:pt x="110" y="135"/>
                  <a:pt x="110" y="136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10" y="135"/>
                  <a:pt x="110" y="135"/>
                  <a:pt x="110" y="134"/>
                </a:cubicBezTo>
                <a:close/>
                <a:moveTo>
                  <a:pt x="102" y="7"/>
                </a:moveTo>
                <a:cubicBezTo>
                  <a:pt x="102" y="6"/>
                  <a:pt x="103" y="6"/>
                  <a:pt x="103" y="5"/>
                </a:cubicBezTo>
                <a:cubicBezTo>
                  <a:pt x="102" y="6"/>
                  <a:pt x="102" y="6"/>
                  <a:pt x="102" y="7"/>
                </a:cubicBezTo>
                <a:close/>
                <a:moveTo>
                  <a:pt x="193" y="190"/>
                </a:moveTo>
                <a:cubicBezTo>
                  <a:pt x="193" y="190"/>
                  <a:pt x="193" y="190"/>
                  <a:pt x="194" y="190"/>
                </a:cubicBezTo>
                <a:cubicBezTo>
                  <a:pt x="194" y="190"/>
                  <a:pt x="194" y="190"/>
                  <a:pt x="194" y="189"/>
                </a:cubicBezTo>
                <a:cubicBezTo>
                  <a:pt x="194" y="189"/>
                  <a:pt x="194" y="189"/>
                  <a:pt x="194" y="189"/>
                </a:cubicBezTo>
                <a:cubicBezTo>
                  <a:pt x="194" y="189"/>
                  <a:pt x="193" y="190"/>
                  <a:pt x="193" y="190"/>
                </a:cubicBezTo>
                <a:close/>
                <a:moveTo>
                  <a:pt x="137" y="271"/>
                </a:moveTo>
                <a:cubicBezTo>
                  <a:pt x="138" y="271"/>
                  <a:pt x="138" y="271"/>
                  <a:pt x="139" y="271"/>
                </a:cubicBezTo>
                <a:cubicBezTo>
                  <a:pt x="138" y="271"/>
                  <a:pt x="138" y="271"/>
                  <a:pt x="137" y="271"/>
                </a:cubicBezTo>
                <a:close/>
                <a:moveTo>
                  <a:pt x="115" y="83"/>
                </a:moveTo>
                <a:cubicBezTo>
                  <a:pt x="115" y="82"/>
                  <a:pt x="115" y="82"/>
                  <a:pt x="115" y="82"/>
                </a:cubicBezTo>
                <a:cubicBezTo>
                  <a:pt x="115" y="82"/>
                  <a:pt x="115" y="82"/>
                  <a:pt x="114" y="81"/>
                </a:cubicBezTo>
                <a:cubicBezTo>
                  <a:pt x="114" y="81"/>
                  <a:pt x="114" y="81"/>
                  <a:pt x="114" y="81"/>
                </a:cubicBezTo>
                <a:cubicBezTo>
                  <a:pt x="114" y="82"/>
                  <a:pt x="114" y="82"/>
                  <a:pt x="115" y="83"/>
                </a:cubicBezTo>
                <a:close/>
                <a:moveTo>
                  <a:pt x="176" y="190"/>
                </a:moveTo>
                <a:cubicBezTo>
                  <a:pt x="176" y="190"/>
                  <a:pt x="176" y="190"/>
                  <a:pt x="176" y="189"/>
                </a:cubicBezTo>
                <a:cubicBezTo>
                  <a:pt x="176" y="190"/>
                  <a:pt x="175" y="190"/>
                  <a:pt x="175" y="190"/>
                </a:cubicBezTo>
                <a:cubicBezTo>
                  <a:pt x="176" y="190"/>
                  <a:pt x="176" y="190"/>
                  <a:pt x="176" y="190"/>
                </a:cubicBezTo>
                <a:close/>
                <a:moveTo>
                  <a:pt x="48" y="238"/>
                </a:moveTo>
                <a:cubicBezTo>
                  <a:pt x="48" y="238"/>
                  <a:pt x="48" y="239"/>
                  <a:pt x="48" y="239"/>
                </a:cubicBezTo>
                <a:cubicBezTo>
                  <a:pt x="48" y="239"/>
                  <a:pt x="49" y="239"/>
                  <a:pt x="49" y="239"/>
                </a:cubicBezTo>
                <a:cubicBezTo>
                  <a:pt x="49" y="238"/>
                  <a:pt x="49" y="238"/>
                  <a:pt x="48" y="238"/>
                </a:cubicBezTo>
                <a:close/>
                <a:moveTo>
                  <a:pt x="110" y="131"/>
                </a:moveTo>
                <a:cubicBezTo>
                  <a:pt x="110" y="131"/>
                  <a:pt x="110" y="131"/>
                  <a:pt x="110" y="131"/>
                </a:cubicBezTo>
                <a:cubicBezTo>
                  <a:pt x="110" y="131"/>
                  <a:pt x="110" y="132"/>
                  <a:pt x="110" y="132"/>
                </a:cubicBezTo>
                <a:cubicBezTo>
                  <a:pt x="110" y="132"/>
                  <a:pt x="110" y="132"/>
                  <a:pt x="110" y="132"/>
                </a:cubicBezTo>
                <a:cubicBezTo>
                  <a:pt x="110" y="132"/>
                  <a:pt x="110" y="131"/>
                  <a:pt x="110" y="131"/>
                </a:cubicBezTo>
                <a:close/>
                <a:moveTo>
                  <a:pt x="170" y="77"/>
                </a:moveTo>
                <a:cubicBezTo>
                  <a:pt x="170" y="77"/>
                  <a:pt x="169" y="77"/>
                  <a:pt x="169" y="77"/>
                </a:cubicBezTo>
                <a:cubicBezTo>
                  <a:pt x="169" y="77"/>
                  <a:pt x="169" y="77"/>
                  <a:pt x="170" y="77"/>
                </a:cubicBezTo>
                <a:close/>
                <a:moveTo>
                  <a:pt x="111" y="152"/>
                </a:moveTo>
                <a:cubicBezTo>
                  <a:pt x="110" y="152"/>
                  <a:pt x="110" y="152"/>
                  <a:pt x="111" y="153"/>
                </a:cubicBezTo>
                <a:cubicBezTo>
                  <a:pt x="111" y="152"/>
                  <a:pt x="111" y="152"/>
                  <a:pt x="111" y="152"/>
                </a:cubicBezTo>
                <a:close/>
                <a:moveTo>
                  <a:pt x="110" y="208"/>
                </a:moveTo>
                <a:cubicBezTo>
                  <a:pt x="110" y="208"/>
                  <a:pt x="110" y="208"/>
                  <a:pt x="110" y="208"/>
                </a:cubicBezTo>
                <a:cubicBezTo>
                  <a:pt x="110" y="207"/>
                  <a:pt x="110" y="207"/>
                  <a:pt x="110" y="207"/>
                </a:cubicBezTo>
                <a:cubicBezTo>
                  <a:pt x="110" y="207"/>
                  <a:pt x="109" y="207"/>
                  <a:pt x="109" y="207"/>
                </a:cubicBezTo>
                <a:cubicBezTo>
                  <a:pt x="110" y="207"/>
                  <a:pt x="110" y="208"/>
                  <a:pt x="110" y="208"/>
                </a:cubicBezTo>
                <a:close/>
                <a:moveTo>
                  <a:pt x="104" y="206"/>
                </a:moveTo>
                <a:cubicBezTo>
                  <a:pt x="104" y="206"/>
                  <a:pt x="104" y="206"/>
                  <a:pt x="104" y="206"/>
                </a:cubicBezTo>
                <a:cubicBezTo>
                  <a:pt x="104" y="207"/>
                  <a:pt x="104" y="207"/>
                  <a:pt x="104" y="207"/>
                </a:cubicBezTo>
                <a:cubicBezTo>
                  <a:pt x="104" y="207"/>
                  <a:pt x="104" y="207"/>
                  <a:pt x="105" y="207"/>
                </a:cubicBezTo>
                <a:cubicBezTo>
                  <a:pt x="104" y="206"/>
                  <a:pt x="104" y="206"/>
                  <a:pt x="104" y="206"/>
                </a:cubicBezTo>
                <a:close/>
                <a:moveTo>
                  <a:pt x="131" y="227"/>
                </a:moveTo>
                <a:cubicBezTo>
                  <a:pt x="131" y="227"/>
                  <a:pt x="131" y="226"/>
                  <a:pt x="131" y="226"/>
                </a:cubicBezTo>
                <a:cubicBezTo>
                  <a:pt x="131" y="226"/>
                  <a:pt x="131" y="227"/>
                  <a:pt x="130" y="227"/>
                </a:cubicBezTo>
                <a:cubicBezTo>
                  <a:pt x="131" y="227"/>
                  <a:pt x="131" y="227"/>
                  <a:pt x="131" y="227"/>
                </a:cubicBezTo>
                <a:close/>
                <a:moveTo>
                  <a:pt x="86" y="228"/>
                </a:moveTo>
                <a:cubicBezTo>
                  <a:pt x="86" y="228"/>
                  <a:pt x="86" y="228"/>
                  <a:pt x="86" y="227"/>
                </a:cubicBezTo>
                <a:cubicBezTo>
                  <a:pt x="85" y="228"/>
                  <a:pt x="85" y="228"/>
                  <a:pt x="86" y="228"/>
                </a:cubicBezTo>
                <a:close/>
                <a:moveTo>
                  <a:pt x="197" y="190"/>
                </a:moveTo>
                <a:cubicBezTo>
                  <a:pt x="197" y="189"/>
                  <a:pt x="197" y="189"/>
                  <a:pt x="197" y="189"/>
                </a:cubicBezTo>
                <a:cubicBezTo>
                  <a:pt x="196" y="189"/>
                  <a:pt x="196" y="189"/>
                  <a:pt x="196" y="190"/>
                </a:cubicBezTo>
                <a:cubicBezTo>
                  <a:pt x="196" y="190"/>
                  <a:pt x="196" y="190"/>
                  <a:pt x="196" y="190"/>
                </a:cubicBezTo>
                <a:cubicBezTo>
                  <a:pt x="196" y="190"/>
                  <a:pt x="196" y="190"/>
                  <a:pt x="197" y="190"/>
                </a:cubicBezTo>
                <a:close/>
                <a:moveTo>
                  <a:pt x="109" y="128"/>
                </a:moveTo>
                <a:cubicBezTo>
                  <a:pt x="110" y="128"/>
                  <a:pt x="110" y="128"/>
                  <a:pt x="110" y="128"/>
                </a:cubicBezTo>
                <a:cubicBezTo>
                  <a:pt x="110" y="127"/>
                  <a:pt x="110" y="127"/>
                  <a:pt x="109" y="126"/>
                </a:cubicBezTo>
                <a:cubicBezTo>
                  <a:pt x="109" y="126"/>
                  <a:pt x="109" y="126"/>
                  <a:pt x="109" y="126"/>
                </a:cubicBezTo>
                <a:cubicBezTo>
                  <a:pt x="109" y="127"/>
                  <a:pt x="109" y="127"/>
                  <a:pt x="109" y="128"/>
                </a:cubicBezTo>
                <a:close/>
                <a:moveTo>
                  <a:pt x="30" y="142"/>
                </a:moveTo>
                <a:cubicBezTo>
                  <a:pt x="31" y="143"/>
                  <a:pt x="31" y="143"/>
                  <a:pt x="31" y="142"/>
                </a:cubicBezTo>
                <a:cubicBezTo>
                  <a:pt x="31" y="142"/>
                  <a:pt x="31" y="142"/>
                  <a:pt x="30" y="142"/>
                </a:cubicBezTo>
                <a:close/>
                <a:moveTo>
                  <a:pt x="141" y="227"/>
                </a:moveTo>
                <a:cubicBezTo>
                  <a:pt x="141" y="227"/>
                  <a:pt x="141" y="227"/>
                  <a:pt x="141" y="227"/>
                </a:cubicBezTo>
                <a:cubicBezTo>
                  <a:pt x="141" y="227"/>
                  <a:pt x="141" y="227"/>
                  <a:pt x="140" y="227"/>
                </a:cubicBezTo>
                <a:cubicBezTo>
                  <a:pt x="141" y="227"/>
                  <a:pt x="141" y="227"/>
                  <a:pt x="141" y="227"/>
                </a:cubicBezTo>
                <a:close/>
                <a:moveTo>
                  <a:pt x="102" y="209"/>
                </a:moveTo>
                <a:cubicBezTo>
                  <a:pt x="101" y="208"/>
                  <a:pt x="101" y="208"/>
                  <a:pt x="101" y="208"/>
                </a:cubicBezTo>
                <a:cubicBezTo>
                  <a:pt x="101" y="209"/>
                  <a:pt x="101" y="209"/>
                  <a:pt x="102" y="209"/>
                </a:cubicBezTo>
                <a:close/>
                <a:moveTo>
                  <a:pt x="113" y="161"/>
                </a:moveTo>
                <a:cubicBezTo>
                  <a:pt x="113" y="162"/>
                  <a:pt x="113" y="162"/>
                  <a:pt x="113" y="162"/>
                </a:cubicBezTo>
                <a:cubicBezTo>
                  <a:pt x="113" y="162"/>
                  <a:pt x="113" y="162"/>
                  <a:pt x="113" y="161"/>
                </a:cubicBezTo>
                <a:close/>
                <a:moveTo>
                  <a:pt x="102" y="217"/>
                </a:moveTo>
                <a:cubicBezTo>
                  <a:pt x="102" y="217"/>
                  <a:pt x="103" y="217"/>
                  <a:pt x="103" y="217"/>
                </a:cubicBezTo>
                <a:cubicBezTo>
                  <a:pt x="103" y="217"/>
                  <a:pt x="103" y="217"/>
                  <a:pt x="103" y="217"/>
                </a:cubicBezTo>
                <a:cubicBezTo>
                  <a:pt x="103" y="217"/>
                  <a:pt x="103" y="217"/>
                  <a:pt x="102" y="217"/>
                </a:cubicBezTo>
                <a:close/>
                <a:moveTo>
                  <a:pt x="106" y="64"/>
                </a:moveTo>
                <a:cubicBezTo>
                  <a:pt x="106" y="64"/>
                  <a:pt x="106" y="64"/>
                  <a:pt x="106" y="63"/>
                </a:cubicBezTo>
                <a:cubicBezTo>
                  <a:pt x="106" y="63"/>
                  <a:pt x="106" y="63"/>
                  <a:pt x="106" y="64"/>
                </a:cubicBezTo>
                <a:close/>
                <a:moveTo>
                  <a:pt x="95" y="228"/>
                </a:moveTo>
                <a:cubicBezTo>
                  <a:pt x="95" y="228"/>
                  <a:pt x="95" y="229"/>
                  <a:pt x="96" y="228"/>
                </a:cubicBezTo>
                <a:cubicBezTo>
                  <a:pt x="95" y="228"/>
                  <a:pt x="95" y="228"/>
                  <a:pt x="95" y="228"/>
                </a:cubicBezTo>
                <a:close/>
                <a:moveTo>
                  <a:pt x="106" y="223"/>
                </a:moveTo>
                <a:cubicBezTo>
                  <a:pt x="106" y="223"/>
                  <a:pt x="106" y="223"/>
                  <a:pt x="106" y="224"/>
                </a:cubicBezTo>
                <a:cubicBezTo>
                  <a:pt x="107" y="224"/>
                  <a:pt x="107" y="223"/>
                  <a:pt x="107" y="223"/>
                </a:cubicBezTo>
                <a:cubicBezTo>
                  <a:pt x="107" y="223"/>
                  <a:pt x="106" y="223"/>
                  <a:pt x="106" y="223"/>
                </a:cubicBezTo>
                <a:close/>
                <a:moveTo>
                  <a:pt x="104" y="62"/>
                </a:move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2"/>
                  <a:pt x="104" y="62"/>
                  <a:pt x="104" y="62"/>
                </a:cubicBezTo>
                <a:close/>
                <a:moveTo>
                  <a:pt x="30" y="145"/>
                </a:moveTo>
                <a:cubicBezTo>
                  <a:pt x="29" y="145"/>
                  <a:pt x="29" y="145"/>
                  <a:pt x="29" y="146"/>
                </a:cubicBezTo>
                <a:cubicBezTo>
                  <a:pt x="29" y="146"/>
                  <a:pt x="29" y="146"/>
                  <a:pt x="30" y="145"/>
                </a:cubicBezTo>
                <a:close/>
                <a:moveTo>
                  <a:pt x="116" y="8"/>
                </a:moveTo>
                <a:cubicBezTo>
                  <a:pt x="115" y="8"/>
                  <a:pt x="115" y="7"/>
                  <a:pt x="115" y="7"/>
                </a:cubicBezTo>
                <a:cubicBezTo>
                  <a:pt x="115" y="8"/>
                  <a:pt x="115" y="8"/>
                  <a:pt x="116" y="8"/>
                </a:cubicBezTo>
                <a:close/>
                <a:moveTo>
                  <a:pt x="41" y="149"/>
                </a:moveTo>
                <a:cubicBezTo>
                  <a:pt x="41" y="149"/>
                  <a:pt x="41" y="148"/>
                  <a:pt x="41" y="148"/>
                </a:cubicBezTo>
                <a:cubicBezTo>
                  <a:pt x="40" y="148"/>
                  <a:pt x="40" y="148"/>
                  <a:pt x="41" y="149"/>
                </a:cubicBezTo>
                <a:close/>
                <a:moveTo>
                  <a:pt x="118" y="8"/>
                </a:moveTo>
                <a:cubicBezTo>
                  <a:pt x="118" y="8"/>
                  <a:pt x="118" y="9"/>
                  <a:pt x="118" y="9"/>
                </a:cubicBezTo>
                <a:cubicBezTo>
                  <a:pt x="118" y="9"/>
                  <a:pt x="118" y="9"/>
                  <a:pt x="118" y="9"/>
                </a:cubicBezTo>
                <a:cubicBezTo>
                  <a:pt x="118" y="9"/>
                  <a:pt x="118" y="8"/>
                  <a:pt x="118" y="8"/>
                </a:cubicBezTo>
                <a:close/>
                <a:moveTo>
                  <a:pt x="117" y="162"/>
                </a:moveTo>
                <a:cubicBezTo>
                  <a:pt x="117" y="162"/>
                  <a:pt x="117" y="162"/>
                  <a:pt x="118" y="162"/>
                </a:cubicBezTo>
                <a:cubicBezTo>
                  <a:pt x="118" y="162"/>
                  <a:pt x="118" y="161"/>
                  <a:pt x="118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2"/>
                  <a:pt x="117" y="162"/>
                </a:cubicBezTo>
                <a:close/>
                <a:moveTo>
                  <a:pt x="183" y="269"/>
                </a:moveTo>
                <a:cubicBezTo>
                  <a:pt x="183" y="269"/>
                  <a:pt x="183" y="269"/>
                  <a:pt x="183" y="269"/>
                </a:cubicBezTo>
                <a:cubicBezTo>
                  <a:pt x="183" y="269"/>
                  <a:pt x="183" y="269"/>
                  <a:pt x="183" y="269"/>
                </a:cubicBezTo>
                <a:cubicBezTo>
                  <a:pt x="183" y="269"/>
                  <a:pt x="183" y="269"/>
                  <a:pt x="183" y="269"/>
                </a:cubicBezTo>
                <a:cubicBezTo>
                  <a:pt x="183" y="269"/>
                  <a:pt x="183" y="269"/>
                  <a:pt x="183" y="269"/>
                </a:cubicBezTo>
                <a:cubicBezTo>
                  <a:pt x="183" y="269"/>
                  <a:pt x="183" y="269"/>
                  <a:pt x="183" y="269"/>
                </a:cubicBezTo>
                <a:close/>
                <a:moveTo>
                  <a:pt x="110" y="161"/>
                </a:moveTo>
                <a:cubicBezTo>
                  <a:pt x="110" y="161"/>
                  <a:pt x="111" y="161"/>
                  <a:pt x="111" y="161"/>
                </a:cubicBezTo>
                <a:cubicBezTo>
                  <a:pt x="111" y="160"/>
                  <a:pt x="111" y="160"/>
                  <a:pt x="110" y="160"/>
                </a:cubicBezTo>
                <a:cubicBezTo>
                  <a:pt x="110" y="160"/>
                  <a:pt x="110" y="161"/>
                  <a:pt x="110" y="161"/>
                </a:cubicBezTo>
                <a:close/>
                <a:moveTo>
                  <a:pt x="132" y="229"/>
                </a:moveTo>
                <a:cubicBezTo>
                  <a:pt x="132" y="229"/>
                  <a:pt x="132" y="229"/>
                  <a:pt x="132" y="229"/>
                </a:cubicBezTo>
                <a:cubicBezTo>
                  <a:pt x="132" y="229"/>
                  <a:pt x="132" y="229"/>
                  <a:pt x="132" y="230"/>
                </a:cubicBezTo>
                <a:cubicBezTo>
                  <a:pt x="132" y="229"/>
                  <a:pt x="132" y="229"/>
                  <a:pt x="132" y="229"/>
                </a:cubicBezTo>
                <a:cubicBezTo>
                  <a:pt x="132" y="229"/>
                  <a:pt x="132" y="229"/>
                  <a:pt x="132" y="229"/>
                </a:cubicBezTo>
                <a:close/>
                <a:moveTo>
                  <a:pt x="118" y="164"/>
                </a:move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lose/>
                <a:moveTo>
                  <a:pt x="96" y="223"/>
                </a:moveTo>
                <a:cubicBezTo>
                  <a:pt x="96" y="223"/>
                  <a:pt x="97" y="223"/>
                  <a:pt x="97" y="223"/>
                </a:cubicBezTo>
                <a:cubicBezTo>
                  <a:pt x="97" y="223"/>
                  <a:pt x="96" y="223"/>
                  <a:pt x="96" y="223"/>
                </a:cubicBezTo>
                <a:close/>
                <a:moveTo>
                  <a:pt x="29" y="206"/>
                </a:moveTo>
                <a:cubicBezTo>
                  <a:pt x="29" y="206"/>
                  <a:pt x="29" y="206"/>
                  <a:pt x="28" y="206"/>
                </a:cubicBezTo>
                <a:cubicBezTo>
                  <a:pt x="28" y="206"/>
                  <a:pt x="28" y="207"/>
                  <a:pt x="28" y="207"/>
                </a:cubicBezTo>
                <a:cubicBezTo>
                  <a:pt x="28" y="207"/>
                  <a:pt x="28" y="207"/>
                  <a:pt x="29" y="207"/>
                </a:cubicBezTo>
                <a:cubicBezTo>
                  <a:pt x="29" y="207"/>
                  <a:pt x="29" y="206"/>
                  <a:pt x="29" y="206"/>
                </a:cubicBezTo>
                <a:close/>
                <a:moveTo>
                  <a:pt x="107" y="85"/>
                </a:moveTo>
                <a:cubicBezTo>
                  <a:pt x="107" y="85"/>
                  <a:pt x="107" y="85"/>
                  <a:pt x="107" y="85"/>
                </a:cubicBezTo>
                <a:cubicBezTo>
                  <a:pt x="107" y="85"/>
                  <a:pt x="107" y="85"/>
                  <a:pt x="107" y="85"/>
                </a:cubicBezTo>
                <a:cubicBezTo>
                  <a:pt x="107" y="85"/>
                  <a:pt x="107" y="85"/>
                  <a:pt x="107" y="85"/>
                </a:cubicBezTo>
                <a:cubicBezTo>
                  <a:pt x="107" y="85"/>
                  <a:pt x="107" y="85"/>
                  <a:pt x="107" y="85"/>
                </a:cubicBezTo>
                <a:close/>
                <a:moveTo>
                  <a:pt x="44" y="246"/>
                </a:moveTo>
                <a:cubicBezTo>
                  <a:pt x="44" y="246"/>
                  <a:pt x="44" y="246"/>
                  <a:pt x="44" y="246"/>
                </a:cubicBezTo>
                <a:cubicBezTo>
                  <a:pt x="44" y="247"/>
                  <a:pt x="44" y="247"/>
                  <a:pt x="44" y="247"/>
                </a:cubicBezTo>
                <a:cubicBezTo>
                  <a:pt x="44" y="247"/>
                  <a:pt x="44" y="247"/>
                  <a:pt x="44" y="247"/>
                </a:cubicBezTo>
                <a:cubicBezTo>
                  <a:pt x="44" y="247"/>
                  <a:pt x="44" y="247"/>
                  <a:pt x="44" y="246"/>
                </a:cubicBezTo>
                <a:close/>
                <a:moveTo>
                  <a:pt x="115" y="195"/>
                </a:moveTo>
                <a:cubicBezTo>
                  <a:pt x="115" y="195"/>
                  <a:pt x="115" y="195"/>
                  <a:pt x="115" y="195"/>
                </a:cubicBezTo>
                <a:cubicBezTo>
                  <a:pt x="115" y="195"/>
                  <a:pt x="115" y="196"/>
                  <a:pt x="115" y="196"/>
                </a:cubicBezTo>
                <a:cubicBezTo>
                  <a:pt x="115" y="196"/>
                  <a:pt x="115" y="196"/>
                  <a:pt x="115" y="196"/>
                </a:cubicBezTo>
                <a:cubicBezTo>
                  <a:pt x="115" y="196"/>
                  <a:pt x="115" y="195"/>
                  <a:pt x="115" y="195"/>
                </a:cubicBezTo>
                <a:close/>
                <a:moveTo>
                  <a:pt x="103" y="227"/>
                </a:moveTo>
                <a:cubicBezTo>
                  <a:pt x="103" y="227"/>
                  <a:pt x="103" y="227"/>
                  <a:pt x="103" y="227"/>
                </a:cubicBezTo>
                <a:cubicBezTo>
                  <a:pt x="103" y="227"/>
                  <a:pt x="103" y="227"/>
                  <a:pt x="103" y="227"/>
                </a:cubicBezTo>
                <a:cubicBezTo>
                  <a:pt x="103" y="227"/>
                  <a:pt x="103" y="227"/>
                  <a:pt x="103" y="227"/>
                </a:cubicBezTo>
                <a:cubicBezTo>
                  <a:pt x="103" y="227"/>
                  <a:pt x="103" y="227"/>
                  <a:pt x="103" y="227"/>
                </a:cubicBezTo>
                <a:close/>
                <a:moveTo>
                  <a:pt x="120" y="221"/>
                </a:moveTo>
                <a:cubicBezTo>
                  <a:pt x="120" y="221"/>
                  <a:pt x="120" y="221"/>
                  <a:pt x="120" y="221"/>
                </a:cubicBezTo>
                <a:cubicBezTo>
                  <a:pt x="119" y="221"/>
                  <a:pt x="119" y="221"/>
                  <a:pt x="119" y="221"/>
                </a:cubicBezTo>
                <a:cubicBezTo>
                  <a:pt x="119" y="221"/>
                  <a:pt x="119" y="221"/>
                  <a:pt x="119" y="221"/>
                </a:cubicBezTo>
                <a:cubicBezTo>
                  <a:pt x="119" y="221"/>
                  <a:pt x="119" y="221"/>
                  <a:pt x="120" y="221"/>
                </a:cubicBezTo>
                <a:close/>
              </a:path>
            </a:pathLst>
          </a:custGeom>
          <a:solidFill>
            <a:srgbClr val="B35A4C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p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/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Freeform 34"/>
          <p:cNvSpPr>
            <a:spLocks noEditPoints="1"/>
          </p:cNvSpPr>
          <p:nvPr/>
        </p:nvSpPr>
        <p:spPr bwMode="auto">
          <a:xfrm rot="20634750">
            <a:off x="10948433" y="548577"/>
            <a:ext cx="793394" cy="459363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rgbClr val="CFB9D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34"/>
          <p:cNvSpPr>
            <a:spLocks noEditPoints="1"/>
          </p:cNvSpPr>
          <p:nvPr/>
        </p:nvSpPr>
        <p:spPr bwMode="auto">
          <a:xfrm rot="20634750">
            <a:off x="1497565" y="4960645"/>
            <a:ext cx="608403" cy="352256"/>
          </a:xfrm>
          <a:custGeom>
            <a:avLst/>
            <a:gdLst>
              <a:gd name="T0" fmla="*/ 97 w 97"/>
              <a:gd name="T1" fmla="*/ 16 h 63"/>
              <a:gd name="T2" fmla="*/ 90 w 97"/>
              <a:gd name="T3" fmla="*/ 22 h 63"/>
              <a:gd name="T4" fmla="*/ 75 w 97"/>
              <a:gd name="T5" fmla="*/ 33 h 63"/>
              <a:gd name="T6" fmla="*/ 46 w 97"/>
              <a:gd name="T7" fmla="*/ 51 h 63"/>
              <a:gd name="T8" fmla="*/ 29 w 97"/>
              <a:gd name="T9" fmla="*/ 63 h 63"/>
              <a:gd name="T10" fmla="*/ 26 w 97"/>
              <a:gd name="T11" fmla="*/ 62 h 63"/>
              <a:gd name="T12" fmla="*/ 16 w 97"/>
              <a:gd name="T13" fmla="*/ 47 h 63"/>
              <a:gd name="T14" fmla="*/ 2 w 97"/>
              <a:gd name="T15" fmla="*/ 48 h 63"/>
              <a:gd name="T16" fmla="*/ 10 w 97"/>
              <a:gd name="T17" fmla="*/ 28 h 63"/>
              <a:gd name="T18" fmla="*/ 10 w 97"/>
              <a:gd name="T19" fmla="*/ 26 h 63"/>
              <a:gd name="T20" fmla="*/ 18 w 97"/>
              <a:gd name="T21" fmla="*/ 0 h 63"/>
              <a:gd name="T22" fmla="*/ 40 w 97"/>
              <a:gd name="T23" fmla="*/ 5 h 63"/>
              <a:gd name="T24" fmla="*/ 75 w 97"/>
              <a:gd name="T25" fmla="*/ 13 h 63"/>
              <a:gd name="T26" fmla="*/ 94 w 97"/>
              <a:gd name="T27" fmla="*/ 15 h 63"/>
              <a:gd name="T28" fmla="*/ 97 w 97"/>
              <a:gd name="T29" fmla="*/ 16 h 63"/>
              <a:gd name="T30" fmla="*/ 20 w 97"/>
              <a:gd name="T31" fmla="*/ 3 h 63"/>
              <a:gd name="T32" fmla="*/ 16 w 97"/>
              <a:gd name="T33" fmla="*/ 18 h 63"/>
              <a:gd name="T34" fmla="*/ 14 w 97"/>
              <a:gd name="T35" fmla="*/ 26 h 63"/>
              <a:gd name="T36" fmla="*/ 65 w 97"/>
              <a:gd name="T37" fmla="*/ 20 h 63"/>
              <a:gd name="T38" fmla="*/ 86 w 97"/>
              <a:gd name="T39" fmla="*/ 17 h 63"/>
              <a:gd name="T40" fmla="*/ 20 w 97"/>
              <a:gd name="T41" fmla="*/ 3 h 63"/>
              <a:gd name="T42" fmla="*/ 14 w 97"/>
              <a:gd name="T43" fmla="*/ 38 h 63"/>
              <a:gd name="T44" fmla="*/ 28 w 97"/>
              <a:gd name="T45" fmla="*/ 60 h 63"/>
              <a:gd name="T46" fmla="*/ 82 w 97"/>
              <a:gd name="T47" fmla="*/ 24 h 63"/>
              <a:gd name="T48" fmla="*/ 82 w 97"/>
              <a:gd name="T49" fmla="*/ 23 h 63"/>
              <a:gd name="T50" fmla="*/ 14 w 97"/>
              <a:gd name="T51" fmla="*/ 38 h 63"/>
              <a:gd name="T52" fmla="*/ 13 w 97"/>
              <a:gd name="T53" fmla="*/ 29 h 63"/>
              <a:gd name="T54" fmla="*/ 7 w 97"/>
              <a:gd name="T55" fmla="*/ 40 h 63"/>
              <a:gd name="T56" fmla="*/ 12 w 97"/>
              <a:gd name="T57" fmla="*/ 35 h 63"/>
              <a:gd name="T58" fmla="*/ 15 w 97"/>
              <a:gd name="T59" fmla="*/ 36 h 63"/>
              <a:gd name="T60" fmla="*/ 57 w 97"/>
              <a:gd name="T61" fmla="*/ 27 h 63"/>
              <a:gd name="T62" fmla="*/ 77 w 97"/>
              <a:gd name="T63" fmla="*/ 21 h 63"/>
              <a:gd name="T64" fmla="*/ 13 w 97"/>
              <a:gd name="T65" fmla="*/ 29 h 63"/>
              <a:gd name="T66" fmla="*/ 6 w 97"/>
              <a:gd name="T67" fmla="*/ 45 h 63"/>
              <a:gd name="T68" fmla="*/ 14 w 97"/>
              <a:gd name="T69" fmla="*/ 44 h 63"/>
              <a:gd name="T70" fmla="*/ 11 w 97"/>
              <a:gd name="T71" fmla="*/ 39 h 63"/>
              <a:gd name="T72" fmla="*/ 6 w 97"/>
              <a:gd name="T73" fmla="*/ 4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7" h="63">
                <a:moveTo>
                  <a:pt x="97" y="16"/>
                </a:moveTo>
                <a:cubicBezTo>
                  <a:pt x="96" y="20"/>
                  <a:pt x="92" y="19"/>
                  <a:pt x="90" y="22"/>
                </a:cubicBezTo>
                <a:cubicBezTo>
                  <a:pt x="85" y="24"/>
                  <a:pt x="80" y="29"/>
                  <a:pt x="75" y="33"/>
                </a:cubicBezTo>
                <a:cubicBezTo>
                  <a:pt x="65" y="38"/>
                  <a:pt x="56" y="45"/>
                  <a:pt x="46" y="51"/>
                </a:cubicBezTo>
                <a:cubicBezTo>
                  <a:pt x="40" y="54"/>
                  <a:pt x="35" y="58"/>
                  <a:pt x="29" y="63"/>
                </a:cubicBezTo>
                <a:cubicBezTo>
                  <a:pt x="28" y="62"/>
                  <a:pt x="27" y="62"/>
                  <a:pt x="26" y="62"/>
                </a:cubicBezTo>
                <a:cubicBezTo>
                  <a:pt x="22" y="57"/>
                  <a:pt x="20" y="52"/>
                  <a:pt x="16" y="47"/>
                </a:cubicBezTo>
                <a:cubicBezTo>
                  <a:pt x="12" y="47"/>
                  <a:pt x="6" y="49"/>
                  <a:pt x="2" y="48"/>
                </a:cubicBezTo>
                <a:cubicBezTo>
                  <a:pt x="0" y="42"/>
                  <a:pt x="7" y="35"/>
                  <a:pt x="10" y="28"/>
                </a:cubicBezTo>
                <a:cubicBezTo>
                  <a:pt x="10" y="27"/>
                  <a:pt x="10" y="26"/>
                  <a:pt x="10" y="26"/>
                </a:cubicBezTo>
                <a:cubicBezTo>
                  <a:pt x="13" y="17"/>
                  <a:pt x="15" y="8"/>
                  <a:pt x="18" y="0"/>
                </a:cubicBezTo>
                <a:cubicBezTo>
                  <a:pt x="25" y="0"/>
                  <a:pt x="33" y="4"/>
                  <a:pt x="40" y="5"/>
                </a:cubicBezTo>
                <a:cubicBezTo>
                  <a:pt x="51" y="8"/>
                  <a:pt x="63" y="10"/>
                  <a:pt x="75" y="13"/>
                </a:cubicBezTo>
                <a:cubicBezTo>
                  <a:pt x="81" y="13"/>
                  <a:pt x="88" y="15"/>
                  <a:pt x="94" y="15"/>
                </a:cubicBezTo>
                <a:cubicBezTo>
                  <a:pt x="95" y="15"/>
                  <a:pt x="96" y="14"/>
                  <a:pt x="97" y="16"/>
                </a:cubicBezTo>
                <a:close/>
                <a:moveTo>
                  <a:pt x="20" y="3"/>
                </a:moveTo>
                <a:cubicBezTo>
                  <a:pt x="18" y="8"/>
                  <a:pt x="16" y="13"/>
                  <a:pt x="16" y="18"/>
                </a:cubicBezTo>
                <a:cubicBezTo>
                  <a:pt x="15" y="21"/>
                  <a:pt x="13" y="23"/>
                  <a:pt x="14" y="26"/>
                </a:cubicBezTo>
                <a:cubicBezTo>
                  <a:pt x="31" y="24"/>
                  <a:pt x="48" y="21"/>
                  <a:pt x="65" y="20"/>
                </a:cubicBezTo>
                <a:cubicBezTo>
                  <a:pt x="72" y="18"/>
                  <a:pt x="80" y="19"/>
                  <a:pt x="86" y="17"/>
                </a:cubicBezTo>
                <a:cubicBezTo>
                  <a:pt x="64" y="14"/>
                  <a:pt x="41" y="7"/>
                  <a:pt x="20" y="3"/>
                </a:cubicBezTo>
                <a:close/>
                <a:moveTo>
                  <a:pt x="14" y="38"/>
                </a:moveTo>
                <a:cubicBezTo>
                  <a:pt x="19" y="45"/>
                  <a:pt x="22" y="53"/>
                  <a:pt x="28" y="60"/>
                </a:cubicBezTo>
                <a:cubicBezTo>
                  <a:pt x="46" y="48"/>
                  <a:pt x="64" y="37"/>
                  <a:pt x="82" y="24"/>
                </a:cubicBezTo>
                <a:cubicBezTo>
                  <a:pt x="82" y="23"/>
                  <a:pt x="82" y="23"/>
                  <a:pt x="82" y="23"/>
                </a:cubicBezTo>
                <a:cubicBezTo>
                  <a:pt x="59" y="29"/>
                  <a:pt x="37" y="35"/>
                  <a:pt x="14" y="38"/>
                </a:cubicBezTo>
                <a:close/>
                <a:moveTo>
                  <a:pt x="13" y="29"/>
                </a:moveTo>
                <a:cubicBezTo>
                  <a:pt x="11" y="33"/>
                  <a:pt x="8" y="37"/>
                  <a:pt x="7" y="40"/>
                </a:cubicBezTo>
                <a:cubicBezTo>
                  <a:pt x="9" y="39"/>
                  <a:pt x="9" y="36"/>
                  <a:pt x="12" y="35"/>
                </a:cubicBezTo>
                <a:cubicBezTo>
                  <a:pt x="13" y="35"/>
                  <a:pt x="14" y="35"/>
                  <a:pt x="15" y="36"/>
                </a:cubicBezTo>
                <a:cubicBezTo>
                  <a:pt x="29" y="33"/>
                  <a:pt x="43" y="30"/>
                  <a:pt x="57" y="27"/>
                </a:cubicBezTo>
                <a:cubicBezTo>
                  <a:pt x="64" y="24"/>
                  <a:pt x="70" y="23"/>
                  <a:pt x="77" y="21"/>
                </a:cubicBezTo>
                <a:cubicBezTo>
                  <a:pt x="55" y="23"/>
                  <a:pt x="34" y="25"/>
                  <a:pt x="13" y="29"/>
                </a:cubicBezTo>
                <a:close/>
                <a:moveTo>
                  <a:pt x="6" y="45"/>
                </a:moveTo>
                <a:cubicBezTo>
                  <a:pt x="9" y="46"/>
                  <a:pt x="12" y="44"/>
                  <a:pt x="14" y="44"/>
                </a:cubicBezTo>
                <a:cubicBezTo>
                  <a:pt x="13" y="42"/>
                  <a:pt x="13" y="41"/>
                  <a:pt x="11" y="39"/>
                </a:cubicBezTo>
                <a:cubicBezTo>
                  <a:pt x="10" y="41"/>
                  <a:pt x="8" y="43"/>
                  <a:pt x="6" y="4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939173" y="3329611"/>
            <a:ext cx="10850880" cy="922020"/>
          </a:xfrm>
          <a:prstGeom prst="rect">
            <a:avLst/>
          </a:prstGeom>
          <a:noFill/>
        </p:spPr>
        <p:txBody>
          <a:bodyPr wrap="none" rtlCol="0">
            <a:spAutoFit/>
          </a:bodyPr>
          <a:p>
            <a:pPr algn="ctr"/>
            <a:r>
              <a:rPr kumimoji="1" lang="zh-CN" altLang="en-US" sz="5400" spc="6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感谢您的聆听，祝您投资愉快！</a:t>
            </a:r>
            <a:endParaRPr kumimoji="1" lang="zh-CN" altLang="en-US" sz="5400" spc="6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2669540" y="1616710"/>
            <a:ext cx="6513195" cy="1445260"/>
          </a:xfrm>
          <a:prstGeom prst="rect">
            <a:avLst/>
          </a:prstGeom>
          <a:noFill/>
        </p:spPr>
        <p:txBody>
          <a:bodyPr wrap="none" rtlCol="0">
            <a:spAutoFit/>
          </a:bodyPr>
          <a:p>
            <a:pPr algn="ctr"/>
            <a:r>
              <a:rPr kumimoji="1" lang="zh-CN" altLang="en-US" sz="8800" dirty="0" smtClean="0">
                <a:solidFill>
                  <a:srgbClr val="2F6335"/>
                </a:solidFill>
                <a:latin typeface="华文行楷" panose="02010800040101010101" charset="-122"/>
                <a:ea typeface="华文行楷" panose="02010800040101010101" charset="-122"/>
                <a:cs typeface="华文行楷" panose="02010800040101010101" charset="-122"/>
              </a:rPr>
              <a:t> </a:t>
            </a:r>
            <a:r>
              <a:rPr kumimoji="1" lang="zh-CN" altLang="en-US" sz="8800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  <a:latin typeface="华文行楷" panose="02010800040101010101" charset="-122"/>
                <a:ea typeface="华文行楷" panose="02010800040101010101" charset="-122"/>
                <a:cs typeface="华文行楷" panose="02010800040101010101" charset="-122"/>
              </a:rPr>
              <a:t>THANK YOU!</a:t>
            </a:r>
            <a:endParaRPr kumimoji="1" lang="zh-CN" altLang="en-US" sz="8800" dirty="0" smtClean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  <a:effectLst/>
              <a:latin typeface="华文行楷" panose="02010800040101010101" charset="-122"/>
              <a:ea typeface="华文行楷" panose="02010800040101010101" charset="-122"/>
              <a:cs typeface="华文行楷" panose="02010800040101010101" charset="-122"/>
            </a:endParaRPr>
          </a:p>
        </p:txBody>
      </p:sp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152400" y="-580390"/>
            <a:ext cx="4124960" cy="2750185"/>
          </a:xfrm>
          <a:prstGeom prst="rect">
            <a:avLst/>
          </a:prstGeom>
        </p:spPr>
      </p:pic>
      <p:sp>
        <p:nvSpPr>
          <p:cNvPr id="9" name="矩形 19"/>
          <p:cNvSpPr/>
          <p:nvPr/>
        </p:nvSpPr>
        <p:spPr>
          <a:xfrm>
            <a:off x="0" y="6077585"/>
            <a:ext cx="12192000" cy="803910"/>
          </a:xfrm>
          <a:prstGeom prst="rect">
            <a:avLst/>
          </a:prstGeom>
          <a:solidFill>
            <a:srgbClr val="526573"/>
          </a:solidFill>
          <a:ln w="9525">
            <a:noFill/>
          </a:ln>
        </p:spPr>
        <p:txBody>
          <a:bodyPr anchor="ctr" anchorCtr="0"/>
          <a:p>
            <a:pPr algn="ctr" eaLnBrk="1" hangingPunct="1"/>
            <a:endParaRPr lang="zh-CN" altLang="en-US" dirty="0">
              <a:solidFill>
                <a:srgbClr val="FFFFFF"/>
              </a:solidFill>
              <a:latin typeface="Calibri" panose="020F0502020204030204" charset="0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762000" y="6295390"/>
            <a:ext cx="6285865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zh-CN" altLang="en-US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链接人与财富为用户创造更多财富</a:t>
            </a:r>
            <a:endParaRPr lang="zh-CN" altLang="en-US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7540650" y="6187336"/>
            <a:ext cx="3834130" cy="58356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p>
            <a:pPr algn="ctr"/>
            <a:r>
              <a:rPr lang="en-US" altLang="zh-CN" sz="2000" b="1" i="1" dirty="0">
                <a:ln w="0"/>
                <a:solidFill>
                  <a:schemeClr val="bg1"/>
                </a:solidFill>
                <a:effectLst>
                  <a:reflection blurRad="6350" stA="53000" endA="300" endPos="35500" dir="5400000" sy="-90000" algn="bl" rotWithShape="0"/>
                </a:effectLst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7x24</a:t>
            </a:r>
            <a:r>
              <a:rPr lang="zh-CN" altLang="en-US" sz="2000" b="1" i="1" dirty="0">
                <a:ln w="0"/>
                <a:solidFill>
                  <a:schemeClr val="bg1"/>
                </a:solidFill>
                <a:effectLst>
                  <a:reflection blurRad="6350" stA="53000" endA="300" endPos="35500" dir="5400000" sy="-90000" algn="bl" rotWithShape="0"/>
                </a:effectLst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小时客服热线：</a:t>
            </a:r>
            <a:r>
              <a:rPr lang="en-US" altLang="zh-CN" sz="3200" b="1" i="1" dirty="0">
                <a:ln w="0"/>
                <a:solidFill>
                  <a:schemeClr val="bg1"/>
                </a:solidFill>
                <a:effectLst>
                  <a:reflection blurRad="6350" stA="53000" endA="300" endPos="35500" dir="5400000" sy="-90000" algn="bl" rotWithShape="0"/>
                </a:effectLst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95357</a:t>
            </a:r>
            <a:endParaRPr lang="zh-CN" altLang="en-US" sz="3200" b="1" i="1" cap="none" spc="0" dirty="0">
              <a:ln w="0"/>
              <a:solidFill>
                <a:schemeClr val="bg1"/>
              </a:solidFill>
              <a:effectLst>
                <a:reflection blurRad="6350" stA="53000" endA="300" endPos="35500" dir="5400000" sy="-90000" algn="bl" rotWithShape="0"/>
              </a:effectLst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文本框 45"/>
          <p:cNvSpPr txBox="1"/>
          <p:nvPr/>
        </p:nvSpPr>
        <p:spPr>
          <a:xfrm>
            <a:off x="7414895" y="2567305"/>
            <a:ext cx="2550160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sz="2400" b="1" dirty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“财”从哪里来？</a:t>
            </a:r>
            <a:endParaRPr lang="zh-CN" altLang="en-US" sz="2400" b="1" dirty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cxnSp>
        <p:nvCxnSpPr>
          <p:cNvPr id="50" name="直线连接符 49"/>
          <p:cNvCxnSpPr/>
          <p:nvPr/>
        </p:nvCxnSpPr>
        <p:spPr>
          <a:xfrm>
            <a:off x="5801459" y="2224077"/>
            <a:ext cx="0" cy="3042516"/>
          </a:xfrm>
          <a:prstGeom prst="line">
            <a:avLst/>
          </a:prstGeom>
          <a:ln w="38100">
            <a:solidFill>
              <a:srgbClr val="F2CFD7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矩形 51"/>
          <p:cNvSpPr/>
          <p:nvPr/>
        </p:nvSpPr>
        <p:spPr>
          <a:xfrm>
            <a:off x="6562770" y="3453746"/>
            <a:ext cx="4533777" cy="922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indent="0" algn="just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en-US" dirty="0">
                <a:solidFill>
                  <a:srgbClr val="8682A6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      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俗话说巧妇难为无米之炊，既然是理财</a:t>
            </a:r>
            <a:r>
              <a:rPr lang="zh-CN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，</a:t>
            </a:r>
            <a:r>
              <a:rPr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那我们的“财”来自哪里呢？</a:t>
            </a:r>
            <a:endParaRPr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>
            <a:clrChange>
              <a:clrFrom>
                <a:srgbClr val="F6F6F6">
                  <a:alpha val="100000"/>
                </a:srgbClr>
              </a:clrFrom>
              <a:clrTo>
                <a:srgbClr val="F6F6F6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368425" y="1724025"/>
            <a:ext cx="3442335" cy="3596640"/>
          </a:xfrm>
          <a:prstGeom prst="rect">
            <a:avLst/>
          </a:prstGeom>
        </p:spPr>
      </p:pic>
      <p:pic>
        <p:nvPicPr>
          <p:cNvPr id="10" name="图片 9" descr="logo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2" name="文本框 41"/>
          <p:cNvSpPr txBox="1"/>
          <p:nvPr/>
        </p:nvSpPr>
        <p:spPr>
          <a:xfrm>
            <a:off x="1107542" y="421250"/>
            <a:ext cx="2699421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2800" b="1" dirty="0">
                <a:solidFill>
                  <a:srgbClr val="2F6335"/>
                </a:solidFill>
                <a:latin typeface="微软雅黑" panose="020B0503020204020204" charset="-122"/>
                <a:ea typeface="微软雅黑" panose="020B0503020204020204" charset="-122"/>
              </a:rPr>
              <a:t>     </a:t>
            </a:r>
            <a:r>
              <a:rPr lang="en-US" altLang="zh-CN" sz="2800" dirty="0">
                <a:solidFill>
                  <a:srgbClr val="2F6335"/>
                </a:solidFill>
                <a:latin typeface="微软雅黑" panose="020B0503020204020204" charset="-122"/>
                <a:ea typeface="微软雅黑" panose="020B0503020204020204" charset="-122"/>
              </a:rPr>
              <a:t> </a:t>
            </a:r>
            <a:r>
              <a:rPr lang="zh-CN" altLang="en-US" sz="2800" dirty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</a:rPr>
              <a:t>讨论一下</a:t>
            </a:r>
            <a:endParaRPr lang="zh-CN" altLang="en-US" sz="2800" dirty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grpSp>
        <p:nvGrpSpPr>
          <p:cNvPr id="6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7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000">
        <p:wheel spokes="8"/>
      </p:transition>
    </mc:Choice>
    <mc:Fallback>
      <p:transition spd="slow">
        <p:wheel spokes="8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文本框 11"/>
          <p:cNvSpPr txBox="1"/>
          <p:nvPr/>
        </p:nvSpPr>
        <p:spPr>
          <a:xfrm>
            <a:off x="1442085" y="4148455"/>
            <a:ext cx="2412365" cy="1198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lnSpc>
                <a:spcPct val="150000"/>
              </a:lnSpc>
            </a:pPr>
            <a:r>
              <a:rPr lang="zh-CN" altLang="en-US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</a:rPr>
              <a:t>压岁钱是最大的投资理财经济来源</a:t>
            </a:r>
            <a:endParaRPr lang="zh-CN" altLang="en-US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</a:endParaRPr>
          </a:p>
          <a:p>
            <a:endParaRPr lang="zh-CN" altLang="en-US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4928870" y="4148455"/>
            <a:ext cx="2663825" cy="9220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auto">
              <a:lnSpc>
                <a:spcPct val="150000"/>
              </a:lnSpc>
            </a:pPr>
            <a:r>
              <a:rPr lang="zh-CN" altLang="en-US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</a:rPr>
              <a:t>零花钱和奖学金是投资理财的另一个“源泉”</a:t>
            </a:r>
            <a:endParaRPr lang="zh-CN" altLang="en-US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8667115" y="4236085"/>
            <a:ext cx="2364105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</a:rPr>
              <a:t>自食其力的兼职收入</a:t>
            </a:r>
            <a:endParaRPr lang="zh-CN" altLang="en-US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1722755" y="433705"/>
            <a:ext cx="26720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800" dirty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中学生财务状况</a:t>
            </a:r>
            <a:endParaRPr kumimoji="1" lang="zh-CN" altLang="en-US" sz="2800" dirty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clrChange>
              <a:clrFrom>
                <a:srgbClr val="FEFAC0">
                  <a:alpha val="100000"/>
                </a:srgbClr>
              </a:clrFrom>
              <a:clrTo>
                <a:srgbClr val="FEFAC0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254125" y="2117090"/>
            <a:ext cx="2500630" cy="1775460"/>
          </a:xfrm>
          <a:prstGeom prst="ellipse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5052695" y="2117090"/>
            <a:ext cx="2415540" cy="1808480"/>
          </a:xfrm>
          <a:prstGeom prst="ellipse">
            <a:avLst/>
          </a:prstGeom>
        </p:spPr>
      </p:pic>
      <p:pic>
        <p:nvPicPr>
          <p:cNvPr id="5" name="图片 4" descr="logo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5"/>
          <a:srcRect r="59606"/>
          <a:stretch>
            <a:fillRect/>
          </a:stretch>
        </p:blipFill>
        <p:spPr>
          <a:xfrm>
            <a:off x="9845675" y="5347335"/>
            <a:ext cx="1826895" cy="3015615"/>
          </a:xfrm>
          <a:prstGeom prst="rect">
            <a:avLst/>
          </a:prstGeom>
        </p:spPr>
      </p:pic>
      <p:sp>
        <p:nvSpPr>
          <p:cNvPr id="6" name="文本框 5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8" name="图片 7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301990" y="1818640"/>
            <a:ext cx="3091815" cy="2329815"/>
          </a:xfrm>
          <a:prstGeom prst="ellipse">
            <a:avLst/>
          </a:prstGeom>
          <a:effectLst>
            <a:softEdge rad="31750"/>
          </a:effectLst>
        </p:spPr>
      </p:pic>
      <p:grpSp>
        <p:nvGrpSpPr>
          <p:cNvPr id="47" name="组 46"/>
          <p:cNvGrpSpPr/>
          <p:nvPr/>
        </p:nvGrpSpPr>
        <p:grpSpPr>
          <a:xfrm rot="0">
            <a:off x="467772" y="407670"/>
            <a:ext cx="809213" cy="555625"/>
            <a:chOff x="2352675" y="4799013"/>
            <a:chExt cx="536575" cy="368300"/>
          </a:xfrm>
          <a:solidFill>
            <a:srgbClr val="ECB69F"/>
          </a:solidFill>
        </p:grpSpPr>
        <p:sp>
          <p:nvSpPr>
            <p:cNvPr id="48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9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1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  <p:grpSp>
        <p:nvGrpSpPr>
          <p:cNvPr id="4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10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600">
        <p14:prism isInverted="1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1"/>
      <p:bldP spid="16" grpId="1"/>
      <p:bldP spid="29" grpId="1"/>
      <p:bldP spid="12" grpId="2"/>
      <p:bldP spid="16" grpId="2"/>
      <p:bldP spid="29" grpId="2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文本框 45"/>
          <p:cNvSpPr txBox="1"/>
          <p:nvPr/>
        </p:nvSpPr>
        <p:spPr>
          <a:xfrm>
            <a:off x="1668780" y="407670"/>
            <a:ext cx="16052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思考一下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1962785" y="2929255"/>
            <a:ext cx="3840480" cy="119888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pPr fontAlgn="auto">
              <a:lnSpc>
                <a:spcPct val="150000"/>
              </a:lnSpc>
            </a:pPr>
            <a:r>
              <a:rPr lang="zh-CN" altLang="en-US" sz="2400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为什么我总是花钱如流水？</a:t>
            </a:r>
            <a:endParaRPr lang="zh-CN" altLang="en-US" sz="2400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sym typeface="Arial" panose="020B0604020202020204" pitchFamily="34" charset="0"/>
            </a:endParaRPr>
          </a:p>
          <a:p>
            <a:pPr fontAlgn="auto">
              <a:lnSpc>
                <a:spcPct val="150000"/>
              </a:lnSpc>
            </a:pPr>
            <a:r>
              <a:rPr lang="zh-CN" altLang="en-US" sz="2400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究竟是哪里出了问题？</a:t>
            </a:r>
            <a:endParaRPr lang="zh-CN" altLang="en-US" sz="2400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495415" y="1459230"/>
            <a:ext cx="4226560" cy="3808730"/>
          </a:xfrm>
          <a:prstGeom prst="rect">
            <a:avLst/>
          </a:prstGeom>
        </p:spPr>
      </p:pic>
      <p:grpSp>
        <p:nvGrpSpPr>
          <p:cNvPr id="47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48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000">
        <p:randomBar dir="vert"/>
      </p:transition>
    </mc:Choice>
    <mc:Fallback>
      <p:transition spd="slow"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矩形 70"/>
          <p:cNvSpPr/>
          <p:nvPr/>
        </p:nvSpPr>
        <p:spPr>
          <a:xfrm>
            <a:off x="298450" y="1746250"/>
            <a:ext cx="2226310" cy="3683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en-US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1</a:t>
            </a:r>
            <a:r>
              <a:rPr lang="zh-CN" altLang="en-US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、</a:t>
            </a:r>
            <a:r>
              <a:rPr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理财意识淡薄</a:t>
            </a:r>
            <a:endParaRPr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75" name="矩形 74"/>
          <p:cNvSpPr/>
          <p:nvPr/>
        </p:nvSpPr>
        <p:spPr>
          <a:xfrm>
            <a:off x="3417570" y="5219700"/>
            <a:ext cx="2207260" cy="3683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en-US" altLang="zh-CN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2</a:t>
            </a:r>
            <a:r>
              <a:rPr lang="zh-CN" altLang="en-US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、</a:t>
            </a:r>
            <a:r>
              <a:rPr lang="en-US" altLang="zh-CN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非理性消费</a:t>
            </a:r>
            <a:endParaRPr lang="en-US" altLang="zh-CN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79" name="矩形 78"/>
          <p:cNvSpPr/>
          <p:nvPr/>
        </p:nvSpPr>
        <p:spPr>
          <a:xfrm>
            <a:off x="6483350" y="1739265"/>
            <a:ext cx="2134870" cy="3683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en-US" altLang="zh-CN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3</a:t>
            </a:r>
            <a:r>
              <a:rPr lang="zh-CN" altLang="en-US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、</a:t>
            </a:r>
            <a:r>
              <a:rPr lang="en-US" altLang="zh-CN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理财方式单一</a:t>
            </a:r>
            <a:endParaRPr lang="en-US" altLang="zh-CN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83" name="矩形 82"/>
          <p:cNvSpPr/>
          <p:nvPr/>
        </p:nvSpPr>
        <p:spPr>
          <a:xfrm>
            <a:off x="9341485" y="5219700"/>
            <a:ext cx="2834640" cy="3683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en-US" altLang="zh-CN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4</a:t>
            </a:r>
            <a:r>
              <a:rPr lang="zh-CN" altLang="en-US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、</a:t>
            </a:r>
            <a:r>
              <a:rPr lang="en-US" altLang="zh-CN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Arial" panose="020B0604020202020204" pitchFamily="34" charset="0"/>
              </a:rPr>
              <a:t>个人理财能力较低</a:t>
            </a:r>
            <a:endParaRPr lang="en-US" altLang="zh-CN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Arial" panose="020B0604020202020204" pitchFamily="34" charset="0"/>
            </a:endParaRPr>
          </a:p>
        </p:txBody>
      </p:sp>
      <p:sp>
        <p:nvSpPr>
          <p:cNvPr id="86" name="文本框 85"/>
          <p:cNvSpPr txBox="1"/>
          <p:nvPr/>
        </p:nvSpPr>
        <p:spPr>
          <a:xfrm>
            <a:off x="1563370" y="410845"/>
            <a:ext cx="26720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800" dirty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青少年理财现状</a:t>
            </a:r>
            <a:endParaRPr kumimoji="1" lang="zh-CN" altLang="en-US" sz="2800" dirty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10" name="图片 9" descr="logo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l="2043" t="2983" r="4760" b="407"/>
          <a:stretch>
            <a:fillRect/>
          </a:stretch>
        </p:blipFill>
        <p:spPr>
          <a:xfrm>
            <a:off x="189865" y="2792095"/>
            <a:ext cx="2625725" cy="2181860"/>
          </a:xfrm>
          <a:prstGeom prst="ellipse">
            <a:avLst/>
          </a:prstGeom>
          <a:effectLst>
            <a:softEdge rad="63500"/>
          </a:effectLst>
        </p:spPr>
      </p:pic>
      <p:cxnSp>
        <p:nvCxnSpPr>
          <p:cNvPr id="5" name="直线连接符 49"/>
          <p:cNvCxnSpPr/>
          <p:nvPr/>
        </p:nvCxnSpPr>
        <p:spPr>
          <a:xfrm>
            <a:off x="5972274" y="1373177"/>
            <a:ext cx="0" cy="4678680"/>
          </a:xfrm>
          <a:prstGeom prst="line">
            <a:avLst/>
          </a:prstGeom>
          <a:ln w="38100">
            <a:solidFill>
              <a:srgbClr val="CFB9D3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线连接符 49"/>
          <p:cNvCxnSpPr/>
          <p:nvPr/>
        </p:nvCxnSpPr>
        <p:spPr>
          <a:xfrm>
            <a:off x="2831564" y="1330632"/>
            <a:ext cx="0" cy="4678680"/>
          </a:xfrm>
          <a:prstGeom prst="line">
            <a:avLst/>
          </a:prstGeom>
          <a:ln w="38100">
            <a:solidFill>
              <a:srgbClr val="CFB9D3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线连接符 49"/>
          <p:cNvCxnSpPr/>
          <p:nvPr/>
        </p:nvCxnSpPr>
        <p:spPr>
          <a:xfrm>
            <a:off x="9128859" y="1373177"/>
            <a:ext cx="0" cy="4678680"/>
          </a:xfrm>
          <a:prstGeom prst="line">
            <a:avLst/>
          </a:prstGeom>
          <a:ln w="38100">
            <a:solidFill>
              <a:srgbClr val="CFB9D3"/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图片 7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l="897" t="-10120" r="-6388" b="1809"/>
          <a:stretch>
            <a:fillRect/>
          </a:stretch>
        </p:blipFill>
        <p:spPr>
          <a:xfrm>
            <a:off x="3420110" y="2689225"/>
            <a:ext cx="2181225" cy="2045970"/>
          </a:xfrm>
          <a:prstGeom prst="ellipse">
            <a:avLst/>
          </a:prstGeom>
          <a:effectLst>
            <a:softEdge rad="63500"/>
          </a:effectLst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383655" y="2821305"/>
            <a:ext cx="2532380" cy="1913890"/>
          </a:xfrm>
          <a:prstGeom prst="ellipse">
            <a:avLst/>
          </a:prstGeom>
          <a:effectLst>
            <a:softEdge rad="63500"/>
          </a:effectLst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l="-9819" t="-13641" r="-15166"/>
          <a:stretch>
            <a:fillRect/>
          </a:stretch>
        </p:blipFill>
        <p:spPr>
          <a:xfrm>
            <a:off x="9490075" y="2483485"/>
            <a:ext cx="2538095" cy="2110740"/>
          </a:xfrm>
          <a:prstGeom prst="ellipse">
            <a:avLst/>
          </a:prstGeom>
          <a:effectLst/>
        </p:spPr>
      </p:pic>
      <p:grpSp>
        <p:nvGrpSpPr>
          <p:cNvPr id="13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14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8" presetClass="entr" presetSubtype="12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71" grpId="1"/>
      <p:bldP spid="75" grpId="1"/>
      <p:bldP spid="79" grpId="1"/>
      <p:bldP spid="83" grpId="1"/>
      <p:bldP spid="75" grpId="2"/>
      <p:bldP spid="79" grpId="2"/>
      <p:bldP spid="83" grpId="2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>
            <a:lum/>
          </a:blip>
          <a:srcRect/>
          <a:stretch>
            <a:fillRect t="-2000" b="-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文本框 45"/>
          <p:cNvSpPr txBox="1"/>
          <p:nvPr/>
        </p:nvSpPr>
        <p:spPr>
          <a:xfrm>
            <a:off x="1555115" y="398145"/>
            <a:ext cx="1605280" cy="521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zh-CN" altLang="en-US" sz="2800" dirty="0" smtClean="0">
                <a:solidFill>
                  <a:srgbClr val="3B5B84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思考一下</a:t>
            </a:r>
            <a:endParaRPr kumimoji="1" lang="zh-CN" altLang="en-US" sz="2800" dirty="0" smtClean="0">
              <a:solidFill>
                <a:srgbClr val="3B5B84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101" name="图片 100"/>
          <p:cNvPicPr/>
          <p:nvPr/>
        </p:nvPicPr>
        <p:blipFill>
          <a:blip r:embed="rId2"/>
          <a:stretch>
            <a:fillRect/>
          </a:stretch>
        </p:blipFill>
        <p:spPr>
          <a:xfrm>
            <a:off x="6817995" y="1426845"/>
            <a:ext cx="4129405" cy="428434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4" name="文本框 3"/>
          <p:cNvSpPr txBox="1"/>
          <p:nvPr/>
        </p:nvSpPr>
        <p:spPr>
          <a:xfrm>
            <a:off x="1555115" y="2784475"/>
            <a:ext cx="5059680" cy="156845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pPr algn="l"/>
            <a:r>
              <a:rPr lang="zh-CN" altLang="en-US" sz="2400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中学生需不需要理财？</a:t>
            </a:r>
            <a:endParaRPr lang="zh-CN" altLang="en-US" sz="2400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sym typeface="Arial" panose="020B0604020202020204" pitchFamily="34" charset="0"/>
            </a:endParaRPr>
          </a:p>
          <a:p>
            <a:pPr algn="l"/>
            <a:endParaRPr lang="zh-CN" altLang="en-US" sz="2400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sym typeface="Arial" panose="020B0604020202020204" pitchFamily="34" charset="0"/>
            </a:endParaRPr>
          </a:p>
          <a:p>
            <a:pPr algn="l"/>
            <a:r>
              <a:rPr lang="zh-CN" altLang="en-US" sz="2400" b="1" dirty="0">
                <a:solidFill>
                  <a:srgbClr val="5E4D51"/>
                </a:solidFill>
                <a:latin typeface="微软雅黑" panose="020B0503020204020204" charset="-122"/>
                <a:ea typeface="微软雅黑" panose="020B0503020204020204" charset="-122"/>
                <a:sym typeface="Arial" panose="020B0604020202020204" pitchFamily="34" charset="0"/>
              </a:rPr>
              <a:t>如果需要，能给我们带来什么好处？</a:t>
            </a:r>
            <a:endParaRPr lang="zh-CN" altLang="en-US" sz="2400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sym typeface="Arial" panose="020B0604020202020204" pitchFamily="34" charset="0"/>
            </a:endParaRPr>
          </a:p>
          <a:p>
            <a:endParaRPr lang="zh-CN" altLang="en-US" sz="2400" b="1" dirty="0">
              <a:solidFill>
                <a:srgbClr val="5E4D51"/>
              </a:solidFill>
              <a:latin typeface="微软雅黑" panose="020B0503020204020204" charset="-122"/>
              <a:ea typeface="微软雅黑" panose="020B0503020204020204" charset="-122"/>
              <a:sym typeface="Arial" panose="020B0604020202020204" pitchFamily="34" charset="0"/>
            </a:endParaRPr>
          </a:p>
        </p:txBody>
      </p:sp>
      <p:pic>
        <p:nvPicPr>
          <p:cNvPr id="10" name="图片 9" descr="logo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"/>
          <a:srcRect r="59606"/>
          <a:stretch>
            <a:fillRect/>
          </a:stretch>
        </p:blipFill>
        <p:spPr>
          <a:xfrm>
            <a:off x="9845675" y="5378450"/>
            <a:ext cx="1826895" cy="3015615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2668270" y="6376035"/>
            <a:ext cx="6967855" cy="30670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zh-CN" altLang="en-US" sz="1400">
                <a:solidFill>
                  <a:schemeClr val="bg1">
                    <a:lumMod val="50000"/>
                  </a:schemeClr>
                </a:solidFill>
              </a:rPr>
              <a:t>本课件内容，不构成直接操作建议；请投资者谨慎斟酌，市场有风险，投资需谨慎。</a:t>
            </a:r>
            <a:endParaRPr lang="zh-CN" altLang="en-US" sz="140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47" name="组 46"/>
          <p:cNvGrpSpPr/>
          <p:nvPr/>
        </p:nvGrpSpPr>
        <p:grpSpPr>
          <a:xfrm rot="0">
            <a:off x="213995" y="407670"/>
            <a:ext cx="1062990" cy="555625"/>
            <a:chOff x="2184400" y="4799013"/>
            <a:chExt cx="704850" cy="368300"/>
          </a:xfrm>
          <a:solidFill>
            <a:srgbClr val="7E205D"/>
          </a:solidFill>
        </p:grpSpPr>
        <p:sp>
          <p:nvSpPr>
            <p:cNvPr id="48" name="Freeform 45"/>
            <p:cNvSpPr>
              <a:spLocks noEditPoints="1"/>
            </p:cNvSpPr>
            <p:nvPr/>
          </p:nvSpPr>
          <p:spPr bwMode="auto">
            <a:xfrm>
              <a:off x="2684463" y="4802188"/>
              <a:ext cx="204787" cy="365125"/>
            </a:xfrm>
            <a:custGeom>
              <a:avLst/>
              <a:gdLst>
                <a:gd name="T0" fmla="*/ 2 w 78"/>
                <a:gd name="T1" fmla="*/ 136 h 139"/>
                <a:gd name="T2" fmla="*/ 29 w 78"/>
                <a:gd name="T3" fmla="*/ 94 h 139"/>
                <a:gd name="T4" fmla="*/ 21 w 78"/>
                <a:gd name="T5" fmla="*/ 8 h 139"/>
                <a:gd name="T6" fmla="*/ 25 w 78"/>
                <a:gd name="T7" fmla="*/ 2 h 139"/>
                <a:gd name="T8" fmla="*/ 72 w 78"/>
                <a:gd name="T9" fmla="*/ 60 h 139"/>
                <a:gd name="T10" fmla="*/ 71 w 78"/>
                <a:gd name="T11" fmla="*/ 90 h 139"/>
                <a:gd name="T12" fmla="*/ 33 w 78"/>
                <a:gd name="T13" fmla="*/ 138 h 139"/>
                <a:gd name="T14" fmla="*/ 41 w 78"/>
                <a:gd name="T15" fmla="*/ 8 h 139"/>
                <a:gd name="T16" fmla="*/ 27 w 78"/>
                <a:gd name="T17" fmla="*/ 127 h 139"/>
                <a:gd name="T18" fmla="*/ 39 w 78"/>
                <a:gd name="T19" fmla="*/ 63 h 139"/>
                <a:gd name="T20" fmla="*/ 53 w 78"/>
                <a:gd name="T21" fmla="*/ 11 h 139"/>
                <a:gd name="T22" fmla="*/ 42 w 78"/>
                <a:gd name="T23" fmla="*/ 16 h 139"/>
                <a:gd name="T24" fmla="*/ 15 w 78"/>
                <a:gd name="T25" fmla="*/ 130 h 139"/>
                <a:gd name="T26" fmla="*/ 53 w 78"/>
                <a:gd name="T27" fmla="*/ 6 h 139"/>
                <a:gd name="T28" fmla="*/ 66 w 78"/>
                <a:gd name="T29" fmla="*/ 91 h 139"/>
                <a:gd name="T30" fmla="*/ 70 w 78"/>
                <a:gd name="T31" fmla="*/ 70 h 139"/>
                <a:gd name="T32" fmla="*/ 63 w 78"/>
                <a:gd name="T33" fmla="*/ 50 h 139"/>
                <a:gd name="T34" fmla="*/ 9 w 78"/>
                <a:gd name="T35" fmla="*/ 128 h 139"/>
                <a:gd name="T36" fmla="*/ 48 w 78"/>
                <a:gd name="T37" fmla="*/ 93 h 139"/>
                <a:gd name="T38" fmla="*/ 69 w 78"/>
                <a:gd name="T39" fmla="*/ 82 h 139"/>
                <a:gd name="T40" fmla="*/ 52 w 78"/>
                <a:gd name="T41" fmla="*/ 96 h 139"/>
                <a:gd name="T42" fmla="*/ 49 w 78"/>
                <a:gd name="T43" fmla="*/ 87 h 139"/>
                <a:gd name="T44" fmla="*/ 66 w 78"/>
                <a:gd name="T45" fmla="*/ 77 h 139"/>
                <a:gd name="T46" fmla="*/ 30 w 78"/>
                <a:gd name="T47" fmla="*/ 110 h 139"/>
                <a:gd name="T48" fmla="*/ 43 w 78"/>
                <a:gd name="T49" fmla="*/ 35 h 139"/>
                <a:gd name="T50" fmla="*/ 39 w 78"/>
                <a:gd name="T51" fmla="*/ 83 h 139"/>
                <a:gd name="T52" fmla="*/ 38 w 78"/>
                <a:gd name="T53" fmla="*/ 15 h 139"/>
                <a:gd name="T54" fmla="*/ 32 w 78"/>
                <a:gd name="T55" fmla="*/ 6 h 139"/>
                <a:gd name="T56" fmla="*/ 61 w 78"/>
                <a:gd name="T57" fmla="*/ 44 h 139"/>
                <a:gd name="T58" fmla="*/ 52 w 78"/>
                <a:gd name="T59" fmla="*/ 90 h 139"/>
                <a:gd name="T60" fmla="*/ 64 w 78"/>
                <a:gd name="T61" fmla="*/ 47 h 139"/>
                <a:gd name="T62" fmla="*/ 40 w 78"/>
                <a:gd name="T63" fmla="*/ 101 h 139"/>
                <a:gd name="T64" fmla="*/ 62 w 78"/>
                <a:gd name="T65" fmla="*/ 77 h 139"/>
                <a:gd name="T66" fmla="*/ 58 w 78"/>
                <a:gd name="T67" fmla="*/ 52 h 139"/>
                <a:gd name="T68" fmla="*/ 62 w 78"/>
                <a:gd name="T69" fmla="*/ 41 h 139"/>
                <a:gd name="T70" fmla="*/ 47 w 78"/>
                <a:gd name="T71" fmla="*/ 43 h 139"/>
                <a:gd name="T72" fmla="*/ 53 w 78"/>
                <a:gd name="T73" fmla="*/ 29 h 139"/>
                <a:gd name="T74" fmla="*/ 60 w 78"/>
                <a:gd name="T75" fmla="*/ 34 h 139"/>
                <a:gd name="T76" fmla="*/ 52 w 78"/>
                <a:gd name="T77" fmla="*/ 25 h 139"/>
                <a:gd name="T78" fmla="*/ 49 w 78"/>
                <a:gd name="T79" fmla="*/ 25 h 139"/>
                <a:gd name="T80" fmla="*/ 47 w 78"/>
                <a:gd name="T81" fmla="*/ 31 h 139"/>
                <a:gd name="T82" fmla="*/ 34 w 78"/>
                <a:gd name="T83" fmla="*/ 114 h 139"/>
                <a:gd name="T84" fmla="*/ 68 w 78"/>
                <a:gd name="T85" fmla="*/ 74 h 139"/>
                <a:gd name="T86" fmla="*/ 40 w 78"/>
                <a:gd name="T87" fmla="*/ 20 h 139"/>
                <a:gd name="T88" fmla="*/ 65 w 78"/>
                <a:gd name="T89" fmla="*/ 65 h 139"/>
                <a:gd name="T90" fmla="*/ 24 w 78"/>
                <a:gd name="T91" fmla="*/ 9 h 139"/>
                <a:gd name="T92" fmla="*/ 44 w 78"/>
                <a:gd name="T93" fmla="*/ 32 h 139"/>
                <a:gd name="T94" fmla="*/ 39 w 78"/>
                <a:gd name="T95" fmla="*/ 32 h 139"/>
                <a:gd name="T96" fmla="*/ 50 w 78"/>
                <a:gd name="T97" fmla="*/ 38 h 139"/>
                <a:gd name="T98" fmla="*/ 51 w 78"/>
                <a:gd name="T99" fmla="*/ 68 h 139"/>
                <a:gd name="T100" fmla="*/ 73 w 78"/>
                <a:gd name="T101" fmla="*/ 81 h 139"/>
                <a:gd name="T102" fmla="*/ 43 w 78"/>
                <a:gd name="T103" fmla="*/ 111 h 139"/>
                <a:gd name="T104" fmla="*/ 45 w 78"/>
                <a:gd name="T105" fmla="*/ 108 h 139"/>
                <a:gd name="T106" fmla="*/ 47 w 78"/>
                <a:gd name="T107" fmla="*/ 79 h 139"/>
                <a:gd name="T108" fmla="*/ 47 w 78"/>
                <a:gd name="T109" fmla="*/ 51 h 139"/>
                <a:gd name="T110" fmla="*/ 41 w 78"/>
                <a:gd name="T111" fmla="*/ 114 h 139"/>
                <a:gd name="T112" fmla="*/ 50 w 78"/>
                <a:gd name="T113" fmla="*/ 34 h 139"/>
                <a:gd name="T114" fmla="*/ 32 w 78"/>
                <a:gd name="T115" fmla="*/ 10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139">
                  <a:moveTo>
                    <a:pt x="34" y="136"/>
                  </a:moveTo>
                  <a:cubicBezTo>
                    <a:pt x="32" y="136"/>
                    <a:pt x="31" y="136"/>
                    <a:pt x="30" y="135"/>
                  </a:cubicBezTo>
                  <a:cubicBezTo>
                    <a:pt x="28" y="135"/>
                    <a:pt x="26" y="136"/>
                    <a:pt x="24" y="136"/>
                  </a:cubicBezTo>
                  <a:cubicBezTo>
                    <a:pt x="21" y="136"/>
                    <a:pt x="19" y="136"/>
                    <a:pt x="16" y="136"/>
                  </a:cubicBezTo>
                  <a:cubicBezTo>
                    <a:pt x="13" y="136"/>
                    <a:pt x="10" y="136"/>
                    <a:pt x="7" y="136"/>
                  </a:cubicBezTo>
                  <a:cubicBezTo>
                    <a:pt x="6" y="136"/>
                    <a:pt x="6" y="136"/>
                    <a:pt x="5" y="136"/>
                  </a:cubicBezTo>
                  <a:cubicBezTo>
                    <a:pt x="5" y="137"/>
                    <a:pt x="4" y="137"/>
                    <a:pt x="4" y="136"/>
                  </a:cubicBezTo>
                  <a:cubicBezTo>
                    <a:pt x="3" y="136"/>
                    <a:pt x="2" y="136"/>
                    <a:pt x="2" y="136"/>
                  </a:cubicBezTo>
                  <a:cubicBezTo>
                    <a:pt x="1" y="135"/>
                    <a:pt x="1" y="134"/>
                    <a:pt x="2" y="13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ubicBezTo>
                    <a:pt x="3" y="132"/>
                    <a:pt x="3" y="132"/>
                    <a:pt x="2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2"/>
                    <a:pt x="0" y="132"/>
                    <a:pt x="1" y="131"/>
                  </a:cubicBezTo>
                  <a:cubicBezTo>
                    <a:pt x="3" y="127"/>
                    <a:pt x="6" y="123"/>
                    <a:pt x="8" y="119"/>
                  </a:cubicBezTo>
                  <a:cubicBezTo>
                    <a:pt x="15" y="111"/>
                    <a:pt x="21" y="102"/>
                    <a:pt x="29" y="94"/>
                  </a:cubicBezTo>
                  <a:cubicBezTo>
                    <a:pt x="29" y="93"/>
                    <a:pt x="30" y="93"/>
                    <a:pt x="30" y="92"/>
                  </a:cubicBezTo>
                  <a:cubicBezTo>
                    <a:pt x="33" y="88"/>
                    <a:pt x="35" y="85"/>
                    <a:pt x="37" y="81"/>
                  </a:cubicBezTo>
                  <a:cubicBezTo>
                    <a:pt x="38" y="80"/>
                    <a:pt x="39" y="79"/>
                    <a:pt x="39" y="78"/>
                  </a:cubicBezTo>
                  <a:cubicBezTo>
                    <a:pt x="39" y="74"/>
                    <a:pt x="38" y="71"/>
                    <a:pt x="37" y="68"/>
                  </a:cubicBezTo>
                  <a:cubicBezTo>
                    <a:pt x="35" y="62"/>
                    <a:pt x="33" y="57"/>
                    <a:pt x="32" y="51"/>
                  </a:cubicBezTo>
                  <a:cubicBezTo>
                    <a:pt x="31" y="44"/>
                    <a:pt x="30" y="38"/>
                    <a:pt x="28" y="32"/>
                  </a:cubicBezTo>
                  <a:cubicBezTo>
                    <a:pt x="28" y="30"/>
                    <a:pt x="27" y="28"/>
                    <a:pt x="27" y="27"/>
                  </a:cubicBezTo>
                  <a:cubicBezTo>
                    <a:pt x="24" y="21"/>
                    <a:pt x="22" y="15"/>
                    <a:pt x="21" y="8"/>
                  </a:cubicBezTo>
                  <a:cubicBezTo>
                    <a:pt x="21" y="8"/>
                    <a:pt x="21" y="7"/>
                    <a:pt x="20" y="6"/>
                  </a:cubicBezTo>
                  <a:cubicBezTo>
                    <a:pt x="20" y="6"/>
                    <a:pt x="20" y="6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7" y="4"/>
                    <a:pt x="17" y="3"/>
                  </a:cubicBezTo>
                  <a:cubicBezTo>
                    <a:pt x="17" y="2"/>
                    <a:pt x="18" y="1"/>
                    <a:pt x="18" y="1"/>
                  </a:cubicBezTo>
                  <a:cubicBezTo>
                    <a:pt x="20" y="1"/>
                    <a:pt x="21" y="1"/>
                    <a:pt x="23" y="2"/>
                  </a:cubicBezTo>
                  <a:cubicBezTo>
                    <a:pt x="23" y="2"/>
                    <a:pt x="24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35" y="0"/>
                    <a:pt x="43" y="0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4" y="0"/>
                    <a:pt x="55" y="0"/>
                    <a:pt x="55" y="1"/>
                  </a:cubicBezTo>
                  <a:cubicBezTo>
                    <a:pt x="55" y="1"/>
                    <a:pt x="56" y="2"/>
                    <a:pt x="56" y="2"/>
                  </a:cubicBezTo>
                  <a:cubicBezTo>
                    <a:pt x="57" y="6"/>
                    <a:pt x="58" y="9"/>
                    <a:pt x="60" y="13"/>
                  </a:cubicBezTo>
                  <a:cubicBezTo>
                    <a:pt x="62" y="20"/>
                    <a:pt x="64" y="28"/>
                    <a:pt x="66" y="36"/>
                  </a:cubicBezTo>
                  <a:cubicBezTo>
                    <a:pt x="68" y="44"/>
                    <a:pt x="70" y="52"/>
                    <a:pt x="72" y="60"/>
                  </a:cubicBezTo>
                  <a:cubicBezTo>
                    <a:pt x="73" y="63"/>
                    <a:pt x="73" y="66"/>
                    <a:pt x="74" y="69"/>
                  </a:cubicBezTo>
                  <a:cubicBezTo>
                    <a:pt x="74" y="69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2"/>
                    <a:pt x="75" y="73"/>
                  </a:cubicBezTo>
                  <a:cubicBezTo>
                    <a:pt x="76" y="75"/>
                    <a:pt x="77" y="78"/>
                    <a:pt x="77" y="80"/>
                  </a:cubicBezTo>
                  <a:cubicBezTo>
                    <a:pt x="78" y="81"/>
                    <a:pt x="77" y="82"/>
                    <a:pt x="76" y="83"/>
                  </a:cubicBezTo>
                  <a:cubicBezTo>
                    <a:pt x="75" y="83"/>
                    <a:pt x="75" y="84"/>
                    <a:pt x="74" y="85"/>
                  </a:cubicBezTo>
                  <a:cubicBezTo>
                    <a:pt x="73" y="86"/>
                    <a:pt x="72" y="88"/>
                    <a:pt x="71" y="90"/>
                  </a:cubicBezTo>
                  <a:cubicBezTo>
                    <a:pt x="68" y="97"/>
                    <a:pt x="63" y="104"/>
                    <a:pt x="58" y="111"/>
                  </a:cubicBezTo>
                  <a:cubicBezTo>
                    <a:pt x="55" y="115"/>
                    <a:pt x="52" y="118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ubicBezTo>
                    <a:pt x="46" y="123"/>
                    <a:pt x="45" y="124"/>
                    <a:pt x="45" y="125"/>
                  </a:cubicBezTo>
                  <a:cubicBezTo>
                    <a:pt x="42" y="129"/>
                    <a:pt x="40" y="132"/>
                    <a:pt x="37" y="135"/>
                  </a:cubicBezTo>
                  <a:cubicBezTo>
                    <a:pt x="37" y="136"/>
                    <a:pt x="36" y="137"/>
                    <a:pt x="35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4" y="138"/>
                    <a:pt x="34" y="139"/>
                    <a:pt x="33" y="138"/>
                  </a:cubicBezTo>
                  <a:cubicBezTo>
                    <a:pt x="33" y="138"/>
                    <a:pt x="33" y="138"/>
                    <a:pt x="33" y="137"/>
                  </a:cubicBezTo>
                  <a:cubicBezTo>
                    <a:pt x="33" y="137"/>
                    <a:pt x="33" y="136"/>
                    <a:pt x="34" y="136"/>
                  </a:cubicBezTo>
                  <a:close/>
                  <a:moveTo>
                    <a:pt x="33" y="8"/>
                  </a:moveTo>
                  <a:cubicBezTo>
                    <a:pt x="33" y="8"/>
                    <a:pt x="33" y="9"/>
                    <a:pt x="33" y="9"/>
                  </a:cubicBezTo>
                  <a:cubicBezTo>
                    <a:pt x="34" y="9"/>
                    <a:pt x="35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40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8"/>
                    <a:pt x="42" y="7"/>
                    <a:pt x="43" y="6"/>
                  </a:cubicBezTo>
                  <a:cubicBezTo>
                    <a:pt x="40" y="7"/>
                    <a:pt x="36" y="7"/>
                    <a:pt x="33" y="8"/>
                  </a:cubicBezTo>
                  <a:close/>
                  <a:moveTo>
                    <a:pt x="27" y="127"/>
                  </a:moveTo>
                  <a:cubicBezTo>
                    <a:pt x="24" y="127"/>
                    <a:pt x="20" y="126"/>
                    <a:pt x="17" y="125"/>
                  </a:cubicBezTo>
                  <a:cubicBezTo>
                    <a:pt x="17" y="125"/>
                    <a:pt x="18" y="126"/>
                    <a:pt x="19" y="126"/>
                  </a:cubicBezTo>
                  <a:cubicBezTo>
                    <a:pt x="21" y="127"/>
                    <a:pt x="23" y="127"/>
                    <a:pt x="25" y="128"/>
                  </a:cubicBezTo>
                  <a:cubicBezTo>
                    <a:pt x="26" y="129"/>
                    <a:pt x="26" y="129"/>
                    <a:pt x="27" y="128"/>
                  </a:cubicBezTo>
                  <a:cubicBezTo>
                    <a:pt x="27" y="128"/>
                    <a:pt x="27" y="127"/>
                    <a:pt x="27" y="127"/>
                  </a:cubicBezTo>
                  <a:close/>
                  <a:moveTo>
                    <a:pt x="42" y="12"/>
                  </a:moveTo>
                  <a:cubicBezTo>
                    <a:pt x="44" y="12"/>
                    <a:pt x="46" y="12"/>
                    <a:pt x="49" y="11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2" y="11"/>
                    <a:pt x="42" y="11"/>
                    <a:pt x="42" y="12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7" y="56"/>
                    <a:pt x="38" y="59"/>
                    <a:pt x="39" y="63"/>
                  </a:cubicBezTo>
                  <a:cubicBezTo>
                    <a:pt x="39" y="65"/>
                    <a:pt x="40" y="67"/>
                    <a:pt x="41" y="69"/>
                  </a:cubicBezTo>
                  <a:cubicBezTo>
                    <a:pt x="39" y="63"/>
                    <a:pt x="38" y="57"/>
                    <a:pt x="36" y="52"/>
                  </a:cubicBezTo>
                  <a:close/>
                  <a:moveTo>
                    <a:pt x="48" y="6"/>
                  </a:moveTo>
                  <a:cubicBezTo>
                    <a:pt x="49" y="7"/>
                    <a:pt x="49" y="8"/>
                    <a:pt x="50" y="8"/>
                  </a:cubicBezTo>
                  <a:cubicBezTo>
                    <a:pt x="51" y="8"/>
                    <a:pt x="51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2" y="9"/>
                    <a:pt x="52" y="8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lose/>
                  <a:moveTo>
                    <a:pt x="42" y="16"/>
                  </a:moveTo>
                  <a:cubicBezTo>
                    <a:pt x="44" y="16"/>
                    <a:pt x="45" y="16"/>
                    <a:pt x="46" y="16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3" y="14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25" y="114"/>
                  </a:moveTo>
                  <a:cubicBezTo>
                    <a:pt x="25" y="115"/>
                    <a:pt x="24" y="116"/>
                    <a:pt x="23" y="117"/>
                  </a:cubicBezTo>
                  <a:cubicBezTo>
                    <a:pt x="24" y="117"/>
                    <a:pt x="25" y="117"/>
                    <a:pt x="26" y="118"/>
                  </a:cubicBezTo>
                  <a:cubicBezTo>
                    <a:pt x="26" y="117"/>
                    <a:pt x="27" y="117"/>
                    <a:pt x="27" y="116"/>
                  </a:cubicBezTo>
                  <a:cubicBezTo>
                    <a:pt x="27" y="116"/>
                    <a:pt x="27" y="116"/>
                    <a:pt x="27" y="115"/>
                  </a:cubicBezTo>
                  <a:cubicBezTo>
                    <a:pt x="27" y="115"/>
                    <a:pt x="26" y="115"/>
                    <a:pt x="25" y="114"/>
                  </a:cubicBezTo>
                  <a:close/>
                  <a:moveTo>
                    <a:pt x="10" y="130"/>
                  </a:moveTo>
                  <a:cubicBezTo>
                    <a:pt x="11" y="131"/>
                    <a:pt x="14" y="131"/>
                    <a:pt x="15" y="130"/>
                  </a:cubicBezTo>
                  <a:cubicBezTo>
                    <a:pt x="14" y="130"/>
                    <a:pt x="13" y="129"/>
                    <a:pt x="11" y="129"/>
                  </a:cubicBezTo>
                  <a:cubicBezTo>
                    <a:pt x="11" y="129"/>
                    <a:pt x="10" y="130"/>
                    <a:pt x="10" y="130"/>
                  </a:cubicBezTo>
                  <a:close/>
                  <a:moveTo>
                    <a:pt x="55" y="10"/>
                  </a:moveTo>
                  <a:cubicBezTo>
                    <a:pt x="54" y="7"/>
                    <a:pt x="54" y="5"/>
                    <a:pt x="53" y="2"/>
                  </a:cubicBezTo>
                  <a:cubicBezTo>
                    <a:pt x="52" y="2"/>
                    <a:pt x="52" y="2"/>
                    <a:pt x="51" y="2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4"/>
                    <a:pt x="54" y="5"/>
                    <a:pt x="53" y="5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7"/>
                    <a:pt x="54" y="9"/>
                    <a:pt x="55" y="10"/>
                  </a:cubicBezTo>
                  <a:close/>
                  <a:moveTo>
                    <a:pt x="16" y="123"/>
                  </a:moveTo>
                  <a:cubicBezTo>
                    <a:pt x="19" y="123"/>
                    <a:pt x="22" y="124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3" y="124"/>
                    <a:pt x="20" y="123"/>
                    <a:pt x="17" y="122"/>
                  </a:cubicBezTo>
                  <a:cubicBezTo>
                    <a:pt x="17" y="122"/>
                    <a:pt x="17" y="122"/>
                    <a:pt x="16" y="123"/>
                  </a:cubicBezTo>
                  <a:close/>
                  <a:moveTo>
                    <a:pt x="66" y="91"/>
                  </a:moveTo>
                  <a:cubicBezTo>
                    <a:pt x="66" y="91"/>
                    <a:pt x="66" y="91"/>
                    <a:pt x="66" y="91"/>
                  </a:cubicBezTo>
                  <a:cubicBezTo>
                    <a:pt x="68" y="89"/>
                    <a:pt x="70" y="86"/>
                    <a:pt x="71" y="84"/>
                  </a:cubicBezTo>
                  <a:cubicBezTo>
                    <a:pt x="71" y="83"/>
                    <a:pt x="70" y="83"/>
                    <a:pt x="70" y="82"/>
                  </a:cubicBezTo>
                  <a:cubicBezTo>
                    <a:pt x="70" y="82"/>
                    <a:pt x="70" y="82"/>
                    <a:pt x="69" y="82"/>
                  </a:cubicBezTo>
                  <a:cubicBezTo>
                    <a:pt x="70" y="83"/>
                    <a:pt x="70" y="84"/>
                    <a:pt x="70" y="85"/>
                  </a:cubicBezTo>
                  <a:cubicBezTo>
                    <a:pt x="69" y="86"/>
                    <a:pt x="68" y="87"/>
                    <a:pt x="68" y="88"/>
                  </a:cubicBezTo>
                  <a:cubicBezTo>
                    <a:pt x="67" y="89"/>
                    <a:pt x="66" y="90"/>
                    <a:pt x="66" y="91"/>
                  </a:cubicBezTo>
                  <a:close/>
                  <a:moveTo>
                    <a:pt x="70" y="64"/>
                  </a:moveTo>
                  <a:cubicBezTo>
                    <a:pt x="70" y="66"/>
                    <a:pt x="70" y="68"/>
                    <a:pt x="70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68"/>
                    <a:pt x="71" y="66"/>
                    <a:pt x="70" y="64"/>
                  </a:cubicBezTo>
                  <a:close/>
                  <a:moveTo>
                    <a:pt x="63" y="88"/>
                  </a:moveTo>
                  <a:cubicBezTo>
                    <a:pt x="63" y="88"/>
                    <a:pt x="64" y="88"/>
                    <a:pt x="64" y="88"/>
                  </a:cubicBezTo>
                  <a:cubicBezTo>
                    <a:pt x="65" y="87"/>
                    <a:pt x="66" y="86"/>
                    <a:pt x="67" y="85"/>
                  </a:cubicBezTo>
                  <a:cubicBezTo>
                    <a:pt x="66" y="85"/>
                    <a:pt x="65" y="85"/>
                    <a:pt x="64" y="85"/>
                  </a:cubicBezTo>
                  <a:cubicBezTo>
                    <a:pt x="64" y="86"/>
                    <a:pt x="63" y="87"/>
                    <a:pt x="63" y="88"/>
                  </a:cubicBezTo>
                  <a:close/>
                  <a:moveTo>
                    <a:pt x="63" y="50"/>
                  </a:moveTo>
                  <a:cubicBezTo>
                    <a:pt x="63" y="51"/>
                    <a:pt x="64" y="51"/>
                    <a:pt x="64" y="52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5" y="52"/>
                    <a:pt x="65" y="52"/>
                    <a:pt x="66" y="52"/>
                  </a:cubicBezTo>
                  <a:cubicBezTo>
                    <a:pt x="66" y="52"/>
                    <a:pt x="65" y="51"/>
                    <a:pt x="65" y="50"/>
                  </a:cubicBezTo>
                  <a:cubicBezTo>
                    <a:pt x="64" y="50"/>
                    <a:pt x="64" y="50"/>
                    <a:pt x="63" y="50"/>
                  </a:cubicBezTo>
                  <a:close/>
                  <a:moveTo>
                    <a:pt x="8" y="127"/>
                  </a:moveTo>
                  <a:cubicBezTo>
                    <a:pt x="7" y="129"/>
                    <a:pt x="6" y="130"/>
                    <a:pt x="7" y="130"/>
                  </a:cubicBezTo>
                  <a:cubicBezTo>
                    <a:pt x="8" y="130"/>
                    <a:pt x="8" y="129"/>
                    <a:pt x="9" y="128"/>
                  </a:cubicBezTo>
                  <a:cubicBezTo>
                    <a:pt x="9" y="128"/>
                    <a:pt x="8" y="127"/>
                    <a:pt x="8" y="127"/>
                  </a:cubicBezTo>
                  <a:close/>
                  <a:moveTo>
                    <a:pt x="46" y="20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5" y="18"/>
                    <a:pt x="44" y="19"/>
                    <a:pt x="43" y="19"/>
                  </a:cubicBezTo>
                  <a:cubicBezTo>
                    <a:pt x="43" y="19"/>
                    <a:pt x="43" y="20"/>
                    <a:pt x="43" y="20"/>
                  </a:cubicBezTo>
                  <a:cubicBezTo>
                    <a:pt x="44" y="20"/>
                    <a:pt x="45" y="20"/>
                    <a:pt x="46" y="20"/>
                  </a:cubicBezTo>
                  <a:close/>
                  <a:moveTo>
                    <a:pt x="47" y="95"/>
                  </a:moveTo>
                  <a:cubicBezTo>
                    <a:pt x="48" y="94"/>
                    <a:pt x="48" y="94"/>
                    <a:pt x="48" y="93"/>
                  </a:cubicBezTo>
                  <a:cubicBezTo>
                    <a:pt x="47" y="93"/>
                    <a:pt x="46" y="93"/>
                    <a:pt x="45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5" y="94"/>
                    <a:pt x="46" y="94"/>
                    <a:pt x="47" y="95"/>
                  </a:cubicBezTo>
                  <a:close/>
                  <a:moveTo>
                    <a:pt x="12" y="125"/>
                  </a:moveTo>
                  <a:cubicBezTo>
                    <a:pt x="12" y="124"/>
                    <a:pt x="11" y="123"/>
                    <a:pt x="11" y="123"/>
                  </a:cubicBezTo>
                  <a:cubicBezTo>
                    <a:pt x="11" y="124"/>
                    <a:pt x="10" y="124"/>
                    <a:pt x="9" y="125"/>
                  </a:cubicBezTo>
                  <a:cubicBezTo>
                    <a:pt x="11" y="126"/>
                    <a:pt x="11" y="126"/>
                    <a:pt x="12" y="125"/>
                  </a:cubicBezTo>
                  <a:close/>
                  <a:moveTo>
                    <a:pt x="69" y="82"/>
                  </a:moveTo>
                  <a:cubicBezTo>
                    <a:pt x="68" y="82"/>
                    <a:pt x="68" y="81"/>
                    <a:pt x="68" y="81"/>
                  </a:cubicBezTo>
                  <a:cubicBezTo>
                    <a:pt x="67" y="81"/>
                    <a:pt x="66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2"/>
                    <a:pt x="65" y="82"/>
                  </a:cubicBezTo>
                  <a:cubicBezTo>
                    <a:pt x="66" y="82"/>
                    <a:pt x="67" y="82"/>
                    <a:pt x="69" y="82"/>
                  </a:cubicBezTo>
                  <a:close/>
                  <a:moveTo>
                    <a:pt x="53" y="94"/>
                  </a:moveTo>
                  <a:cubicBezTo>
                    <a:pt x="52" y="94"/>
                    <a:pt x="51" y="94"/>
                    <a:pt x="51" y="96"/>
                  </a:cubicBezTo>
                  <a:cubicBezTo>
                    <a:pt x="51" y="96"/>
                    <a:pt x="51" y="96"/>
                    <a:pt x="52" y="96"/>
                  </a:cubicBezTo>
                  <a:cubicBezTo>
                    <a:pt x="52" y="95"/>
                    <a:pt x="53" y="95"/>
                    <a:pt x="53" y="94"/>
                  </a:cubicBezTo>
                  <a:close/>
                  <a:moveTo>
                    <a:pt x="53" y="114"/>
                  </a:moveTo>
                  <a:cubicBezTo>
                    <a:pt x="55" y="112"/>
                    <a:pt x="59" y="107"/>
                    <a:pt x="59" y="105"/>
                  </a:cubicBezTo>
                  <a:cubicBezTo>
                    <a:pt x="57" y="108"/>
                    <a:pt x="55" y="111"/>
                    <a:pt x="53" y="114"/>
                  </a:cubicBezTo>
                  <a:close/>
                  <a:moveTo>
                    <a:pt x="54" y="88"/>
                  </a:moveTo>
                  <a:cubicBezTo>
                    <a:pt x="54" y="88"/>
                    <a:pt x="54" y="88"/>
                    <a:pt x="54" y="87"/>
                  </a:cubicBezTo>
                  <a:cubicBezTo>
                    <a:pt x="52" y="87"/>
                    <a:pt x="51" y="86"/>
                    <a:pt x="49" y="86"/>
                  </a:cubicBezTo>
                  <a:cubicBezTo>
                    <a:pt x="49" y="86"/>
                    <a:pt x="49" y="87"/>
                    <a:pt x="49" y="87"/>
                  </a:cubicBezTo>
                  <a:cubicBezTo>
                    <a:pt x="51" y="87"/>
                    <a:pt x="52" y="87"/>
                    <a:pt x="54" y="88"/>
                  </a:cubicBezTo>
                  <a:close/>
                  <a:moveTo>
                    <a:pt x="43" y="96"/>
                  </a:moveTo>
                  <a:cubicBezTo>
                    <a:pt x="43" y="97"/>
                    <a:pt x="44" y="97"/>
                    <a:pt x="45" y="97"/>
                  </a:cubicBezTo>
                  <a:cubicBezTo>
                    <a:pt x="45" y="97"/>
                    <a:pt x="45" y="97"/>
                    <a:pt x="46" y="96"/>
                  </a:cubicBezTo>
                  <a:cubicBezTo>
                    <a:pt x="45" y="96"/>
                    <a:pt x="44" y="96"/>
                    <a:pt x="43" y="95"/>
                  </a:cubicBezTo>
                  <a:cubicBezTo>
                    <a:pt x="43" y="96"/>
                    <a:pt x="43" y="96"/>
                    <a:pt x="43" y="96"/>
                  </a:cubicBezTo>
                  <a:close/>
                  <a:moveTo>
                    <a:pt x="68" y="77"/>
                  </a:moveTo>
                  <a:cubicBezTo>
                    <a:pt x="67" y="77"/>
                    <a:pt x="67" y="77"/>
                    <a:pt x="66" y="77"/>
                  </a:cubicBezTo>
                  <a:cubicBezTo>
                    <a:pt x="66" y="77"/>
                    <a:pt x="66" y="78"/>
                    <a:pt x="66" y="78"/>
                  </a:cubicBezTo>
                  <a:cubicBezTo>
                    <a:pt x="67" y="78"/>
                    <a:pt x="67" y="78"/>
                    <a:pt x="68" y="78"/>
                  </a:cubicBezTo>
                  <a:cubicBezTo>
                    <a:pt x="68" y="78"/>
                    <a:pt x="68" y="77"/>
                    <a:pt x="68" y="77"/>
                  </a:cubicBezTo>
                  <a:close/>
                  <a:moveTo>
                    <a:pt x="30" y="110"/>
                  </a:moveTo>
                  <a:cubicBezTo>
                    <a:pt x="30" y="110"/>
                    <a:pt x="30" y="110"/>
                    <a:pt x="29" y="110"/>
                  </a:cubicBezTo>
                  <a:cubicBezTo>
                    <a:pt x="29" y="110"/>
                    <a:pt x="28" y="111"/>
                    <a:pt x="28" y="112"/>
                  </a:cubicBezTo>
                  <a:cubicBezTo>
                    <a:pt x="28" y="112"/>
                    <a:pt x="29" y="112"/>
                    <a:pt x="29" y="112"/>
                  </a:cubicBezTo>
                  <a:cubicBezTo>
                    <a:pt x="29" y="111"/>
                    <a:pt x="30" y="111"/>
                    <a:pt x="30" y="110"/>
                  </a:cubicBezTo>
                  <a:close/>
                  <a:moveTo>
                    <a:pt x="31" y="117"/>
                  </a:moveTo>
                  <a:cubicBezTo>
                    <a:pt x="31" y="118"/>
                    <a:pt x="30" y="118"/>
                    <a:pt x="30" y="119"/>
                  </a:cubicBezTo>
                  <a:cubicBezTo>
                    <a:pt x="31" y="119"/>
                    <a:pt x="31" y="119"/>
                    <a:pt x="32" y="119"/>
                  </a:cubicBezTo>
                  <a:cubicBezTo>
                    <a:pt x="32" y="119"/>
                    <a:pt x="32" y="118"/>
                    <a:pt x="32" y="118"/>
                  </a:cubicBezTo>
                  <a:cubicBezTo>
                    <a:pt x="32" y="118"/>
                    <a:pt x="32" y="117"/>
                    <a:pt x="31" y="117"/>
                  </a:cubicBezTo>
                  <a:close/>
                  <a:moveTo>
                    <a:pt x="45" y="36"/>
                  </a:moveTo>
                  <a:cubicBezTo>
                    <a:pt x="45" y="35"/>
                    <a:pt x="45" y="35"/>
                    <a:pt x="44" y="34"/>
                  </a:cubicBezTo>
                  <a:cubicBezTo>
                    <a:pt x="44" y="35"/>
                    <a:pt x="44" y="35"/>
                    <a:pt x="43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4" y="36"/>
                    <a:pt x="44" y="36"/>
                    <a:pt x="45" y="36"/>
                  </a:cubicBezTo>
                  <a:close/>
                  <a:moveTo>
                    <a:pt x="22" y="120"/>
                  </a:moveTo>
                  <a:cubicBezTo>
                    <a:pt x="22" y="120"/>
                    <a:pt x="22" y="120"/>
                    <a:pt x="22" y="120"/>
                  </a:cubicBezTo>
                  <a:cubicBezTo>
                    <a:pt x="21" y="120"/>
                    <a:pt x="20" y="119"/>
                    <a:pt x="19" y="119"/>
                  </a:cubicBezTo>
                  <a:cubicBezTo>
                    <a:pt x="19" y="119"/>
                    <a:pt x="19" y="119"/>
                    <a:pt x="19" y="120"/>
                  </a:cubicBezTo>
                  <a:cubicBezTo>
                    <a:pt x="20" y="120"/>
                    <a:pt x="21" y="120"/>
                    <a:pt x="22" y="120"/>
                  </a:cubicBezTo>
                  <a:close/>
                  <a:moveTo>
                    <a:pt x="39" y="83"/>
                  </a:moveTo>
                  <a:cubicBezTo>
                    <a:pt x="40" y="83"/>
                    <a:pt x="41" y="82"/>
                    <a:pt x="42" y="81"/>
                  </a:cubicBezTo>
                  <a:cubicBezTo>
                    <a:pt x="40" y="81"/>
                    <a:pt x="40" y="82"/>
                    <a:pt x="39" y="83"/>
                  </a:cubicBezTo>
                  <a:close/>
                  <a:moveTo>
                    <a:pt x="31" y="121"/>
                  </a:moveTo>
                  <a:cubicBezTo>
                    <a:pt x="30" y="121"/>
                    <a:pt x="29" y="120"/>
                    <a:pt x="28" y="121"/>
                  </a:cubicBezTo>
                  <a:cubicBezTo>
                    <a:pt x="29" y="121"/>
                    <a:pt x="29" y="122"/>
                    <a:pt x="30" y="122"/>
                  </a:cubicBezTo>
                  <a:cubicBezTo>
                    <a:pt x="30" y="122"/>
                    <a:pt x="30" y="121"/>
                    <a:pt x="31" y="121"/>
                  </a:cubicBezTo>
                  <a:close/>
                  <a:moveTo>
                    <a:pt x="39" y="16"/>
                  </a:moveTo>
                  <a:cubicBezTo>
                    <a:pt x="39" y="15"/>
                    <a:pt x="39" y="15"/>
                    <a:pt x="38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8" y="16"/>
                    <a:pt x="39" y="16"/>
                    <a:pt x="39" y="16"/>
                  </a:cubicBezTo>
                  <a:close/>
                  <a:moveTo>
                    <a:pt x="39" y="104"/>
                  </a:moveTo>
                  <a:cubicBezTo>
                    <a:pt x="39" y="104"/>
                    <a:pt x="38" y="104"/>
                    <a:pt x="38" y="104"/>
                  </a:cubicBezTo>
                  <a:cubicBezTo>
                    <a:pt x="38" y="105"/>
                    <a:pt x="37" y="105"/>
                    <a:pt x="37" y="106"/>
                  </a:cubicBezTo>
                  <a:cubicBezTo>
                    <a:pt x="38" y="106"/>
                    <a:pt x="39" y="105"/>
                    <a:pt x="39" y="104"/>
                  </a:cubicBezTo>
                  <a:close/>
                  <a:moveTo>
                    <a:pt x="29" y="7"/>
                  </a:moveTo>
                  <a:cubicBezTo>
                    <a:pt x="30" y="7"/>
                    <a:pt x="31" y="7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6"/>
                    <a:pt x="30" y="6"/>
                    <a:pt x="29" y="6"/>
                  </a:cubicBezTo>
                  <a:cubicBezTo>
                    <a:pt x="29" y="6"/>
                    <a:pt x="29" y="7"/>
                    <a:pt x="29" y="7"/>
                  </a:cubicBezTo>
                  <a:close/>
                  <a:moveTo>
                    <a:pt x="42" y="108"/>
                  </a:moveTo>
                  <a:cubicBezTo>
                    <a:pt x="43" y="108"/>
                    <a:pt x="43" y="107"/>
                    <a:pt x="44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6"/>
                    <a:pt x="42" y="107"/>
                    <a:pt x="42" y="108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3"/>
                  </a:cubicBezTo>
                  <a:cubicBezTo>
                    <a:pt x="62" y="44"/>
                    <a:pt x="62" y="44"/>
                    <a:pt x="61" y="44"/>
                  </a:cubicBezTo>
                  <a:close/>
                  <a:moveTo>
                    <a:pt x="48" y="89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0"/>
                    <a:pt x="51" y="90"/>
                    <a:pt x="52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9" y="89"/>
                    <a:pt x="49" y="89"/>
                    <a:pt x="48" y="89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49" y="14"/>
                  </a:cubicBezTo>
                  <a:cubicBezTo>
                    <a:pt x="49" y="15"/>
                    <a:pt x="49" y="15"/>
                    <a:pt x="50" y="15"/>
                  </a:cubicBezTo>
                  <a:close/>
                  <a:moveTo>
                    <a:pt x="62" y="48"/>
                  </a:moveTo>
                  <a:cubicBezTo>
                    <a:pt x="63" y="48"/>
                    <a:pt x="64" y="48"/>
                    <a:pt x="64" y="48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7"/>
                    <a:pt x="62" y="47"/>
                  </a:cubicBezTo>
                  <a:cubicBezTo>
                    <a:pt x="62" y="47"/>
                    <a:pt x="62" y="48"/>
                    <a:pt x="62" y="48"/>
                  </a:cubicBezTo>
                  <a:close/>
                  <a:moveTo>
                    <a:pt x="44" y="47"/>
                  </a:moveTo>
                  <a:cubicBezTo>
                    <a:pt x="46" y="47"/>
                    <a:pt x="47" y="47"/>
                    <a:pt x="47" y="46"/>
                  </a:cubicBezTo>
                  <a:cubicBezTo>
                    <a:pt x="46" y="46"/>
                    <a:pt x="45" y="46"/>
                    <a:pt x="44" y="47"/>
                  </a:cubicBezTo>
                  <a:close/>
                  <a:moveTo>
                    <a:pt x="42" y="100"/>
                  </a:moveTo>
                  <a:cubicBezTo>
                    <a:pt x="42" y="100"/>
                    <a:pt x="41" y="100"/>
                    <a:pt x="41" y="100"/>
                  </a:cubicBezTo>
                  <a:cubicBezTo>
                    <a:pt x="41" y="100"/>
                    <a:pt x="40" y="100"/>
                    <a:pt x="40" y="101"/>
                  </a:cubicBezTo>
                  <a:cubicBezTo>
                    <a:pt x="41" y="101"/>
                    <a:pt x="42" y="102"/>
                    <a:pt x="42" y="100"/>
                  </a:cubicBezTo>
                  <a:close/>
                  <a:moveTo>
                    <a:pt x="71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73"/>
                    <a:pt x="71" y="73"/>
                    <a:pt x="72" y="72"/>
                  </a:cubicBezTo>
                  <a:cubicBezTo>
                    <a:pt x="71" y="72"/>
                    <a:pt x="71" y="72"/>
                    <a:pt x="70" y="72"/>
                  </a:cubicBezTo>
                  <a:cubicBezTo>
                    <a:pt x="70" y="73"/>
                    <a:pt x="70" y="73"/>
                    <a:pt x="71" y="74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3" y="78"/>
                    <a:pt x="63" y="78"/>
                    <a:pt x="64" y="78"/>
                  </a:cubicBezTo>
                  <a:cubicBezTo>
                    <a:pt x="63" y="77"/>
                    <a:pt x="63" y="77"/>
                    <a:pt x="63" y="77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1" y="19"/>
                  </a:cubicBezTo>
                  <a:cubicBezTo>
                    <a:pt x="51" y="17"/>
                    <a:pt x="51" y="17"/>
                    <a:pt x="50" y="18"/>
                  </a:cubicBezTo>
                  <a:close/>
                  <a:moveTo>
                    <a:pt x="58" y="53"/>
                  </a:moveTo>
                  <a:cubicBezTo>
                    <a:pt x="58" y="53"/>
                    <a:pt x="58" y="52"/>
                    <a:pt x="58" y="52"/>
                  </a:cubicBezTo>
                  <a:cubicBezTo>
                    <a:pt x="58" y="52"/>
                    <a:pt x="57" y="52"/>
                    <a:pt x="57" y="52"/>
                  </a:cubicBezTo>
                  <a:cubicBezTo>
                    <a:pt x="57" y="52"/>
                    <a:pt x="57" y="53"/>
                    <a:pt x="57" y="54"/>
                  </a:cubicBezTo>
                  <a:cubicBezTo>
                    <a:pt x="58" y="54"/>
                    <a:pt x="58" y="54"/>
                    <a:pt x="58" y="53"/>
                  </a:cubicBezTo>
                  <a:close/>
                  <a:moveTo>
                    <a:pt x="43" y="40"/>
                  </a:moveTo>
                  <a:cubicBezTo>
                    <a:pt x="44" y="40"/>
                    <a:pt x="45" y="40"/>
                    <a:pt x="46" y="40"/>
                  </a:cubicBezTo>
                  <a:cubicBezTo>
                    <a:pt x="46" y="39"/>
                    <a:pt x="45" y="39"/>
                    <a:pt x="45" y="39"/>
                  </a:cubicBezTo>
                  <a:cubicBezTo>
                    <a:pt x="45" y="39"/>
                    <a:pt x="44" y="39"/>
                    <a:pt x="43" y="40"/>
                  </a:cubicBezTo>
                  <a:close/>
                  <a:moveTo>
                    <a:pt x="62" y="41"/>
                  </a:moveTo>
                  <a:cubicBezTo>
                    <a:pt x="62" y="41"/>
                    <a:pt x="62" y="40"/>
                    <a:pt x="62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lose/>
                  <a:moveTo>
                    <a:pt x="47" y="43"/>
                  </a:moveTo>
                  <a:cubicBezTo>
                    <a:pt x="46" y="43"/>
                    <a:pt x="44" y="44"/>
                    <a:pt x="44" y="44"/>
                  </a:cubicBezTo>
                  <a:cubicBezTo>
                    <a:pt x="45" y="44"/>
                    <a:pt x="46" y="44"/>
                    <a:pt x="47" y="43"/>
                  </a:cubicBezTo>
                  <a:close/>
                  <a:moveTo>
                    <a:pt x="59" y="86"/>
                  </a:moveTo>
                  <a:cubicBezTo>
                    <a:pt x="59" y="86"/>
                    <a:pt x="59" y="86"/>
                    <a:pt x="59" y="85"/>
                  </a:cubicBezTo>
                  <a:cubicBezTo>
                    <a:pt x="59" y="85"/>
                    <a:pt x="58" y="85"/>
                    <a:pt x="58" y="85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8" y="86"/>
                    <a:pt x="58" y="86"/>
                    <a:pt x="59" y="86"/>
                  </a:cubicBezTo>
                  <a:close/>
                  <a:moveTo>
                    <a:pt x="53" y="29"/>
                  </a:move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lose/>
                  <a:moveTo>
                    <a:pt x="60" y="34"/>
                  </a:move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3"/>
                    <a:pt x="59" y="33"/>
                    <a:pt x="60" y="34"/>
                  </a:cubicBezTo>
                  <a:close/>
                  <a:moveTo>
                    <a:pt x="38" y="27"/>
                  </a:moveTo>
                  <a:cubicBezTo>
                    <a:pt x="39" y="27"/>
                    <a:pt x="40" y="27"/>
                    <a:pt x="40" y="27"/>
                  </a:cubicBezTo>
                  <a:cubicBezTo>
                    <a:pt x="40" y="27"/>
                    <a:pt x="40" y="26"/>
                    <a:pt x="40" y="26"/>
                  </a:cubicBezTo>
                  <a:cubicBezTo>
                    <a:pt x="39" y="26"/>
                    <a:pt x="39" y="26"/>
                    <a:pt x="38" y="27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6"/>
                    <a:pt x="53" y="26"/>
                  </a:cubicBezTo>
                  <a:cubicBezTo>
                    <a:pt x="53" y="26"/>
                    <a:pt x="53" y="25"/>
                    <a:pt x="52" y="25"/>
                  </a:cubicBezTo>
                  <a:close/>
                  <a:moveTo>
                    <a:pt x="60" y="38"/>
                  </a:move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1" y="36"/>
                  </a:cubicBezTo>
                  <a:cubicBezTo>
                    <a:pt x="60" y="36"/>
                    <a:pt x="60" y="36"/>
                    <a:pt x="60" y="38"/>
                  </a:cubicBezTo>
                  <a:close/>
                  <a:moveTo>
                    <a:pt x="60" y="66"/>
                  </a:moveTo>
                  <a:cubicBezTo>
                    <a:pt x="60" y="67"/>
                    <a:pt x="60" y="68"/>
                    <a:pt x="60" y="69"/>
                  </a:cubicBezTo>
                  <a:cubicBezTo>
                    <a:pt x="60" y="68"/>
                    <a:pt x="60" y="67"/>
                    <a:pt x="60" y="6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5"/>
                    <a:pt x="49" y="25"/>
                  </a:cubicBezTo>
                  <a:close/>
                  <a:moveTo>
                    <a:pt x="31" y="128"/>
                  </a:moveTo>
                  <a:cubicBezTo>
                    <a:pt x="30" y="129"/>
                    <a:pt x="30" y="129"/>
                    <a:pt x="29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9"/>
                    <a:pt x="30" y="129"/>
                    <a:pt x="31" y="128"/>
                  </a:cubicBezTo>
                  <a:close/>
                  <a:moveTo>
                    <a:pt x="46" y="30"/>
                  </a:move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6" y="30"/>
                    <a:pt x="46" y="30"/>
                    <a:pt x="46" y="30"/>
                  </a:cubicBezTo>
                  <a:close/>
                  <a:moveTo>
                    <a:pt x="39" y="29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39" y="29"/>
                    <a:pt x="39" y="29"/>
                  </a:cubicBezTo>
                  <a:close/>
                  <a:moveTo>
                    <a:pt x="35" y="113"/>
                  </a:moveTo>
                  <a:cubicBezTo>
                    <a:pt x="35" y="113"/>
                    <a:pt x="35" y="113"/>
                    <a:pt x="34" y="114"/>
                  </a:cubicBezTo>
                  <a:cubicBezTo>
                    <a:pt x="35" y="114"/>
                    <a:pt x="35" y="114"/>
                    <a:pt x="35" y="113"/>
                  </a:cubicBezTo>
                  <a:close/>
                  <a:moveTo>
                    <a:pt x="50" y="98"/>
                  </a:moveTo>
                  <a:cubicBezTo>
                    <a:pt x="49" y="97"/>
                    <a:pt x="49" y="97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lose/>
                  <a:moveTo>
                    <a:pt x="48" y="111"/>
                  </a:moveTo>
                  <a:cubicBezTo>
                    <a:pt x="47" y="112"/>
                    <a:pt x="47" y="112"/>
                    <a:pt x="46" y="113"/>
                  </a:cubicBezTo>
                  <a:cubicBezTo>
                    <a:pt x="47" y="112"/>
                    <a:pt x="48" y="112"/>
                    <a:pt x="48" y="111"/>
                  </a:cubicBezTo>
                  <a:close/>
                  <a:moveTo>
                    <a:pt x="68" y="74"/>
                  </a:move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4"/>
                    <a:pt x="67" y="74"/>
                  </a:cubicBezTo>
                  <a:cubicBezTo>
                    <a:pt x="67" y="74"/>
                    <a:pt x="67" y="74"/>
                    <a:pt x="68" y="74"/>
                  </a:cubicBezTo>
                  <a:close/>
                  <a:moveTo>
                    <a:pt x="60" y="60"/>
                  </a:moveTo>
                  <a:cubicBezTo>
                    <a:pt x="60" y="60"/>
                    <a:pt x="60" y="60"/>
                    <a:pt x="60" y="59"/>
                  </a:cubicBezTo>
                  <a:cubicBezTo>
                    <a:pt x="59" y="59"/>
                    <a:pt x="59" y="60"/>
                    <a:pt x="60" y="60"/>
                  </a:cubicBezTo>
                  <a:close/>
                  <a:moveTo>
                    <a:pt x="40" y="20"/>
                  </a:moveTo>
                  <a:cubicBezTo>
                    <a:pt x="40" y="20"/>
                    <a:pt x="40" y="20"/>
                    <a:pt x="40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lose/>
                  <a:moveTo>
                    <a:pt x="35" y="129"/>
                  </a:moveTo>
                  <a:cubicBezTo>
                    <a:pt x="34" y="128"/>
                    <a:pt x="34" y="128"/>
                    <a:pt x="34" y="129"/>
                  </a:cubicBezTo>
                  <a:cubicBezTo>
                    <a:pt x="34" y="129"/>
                    <a:pt x="35" y="129"/>
                    <a:pt x="35" y="129"/>
                  </a:cubicBezTo>
                  <a:close/>
                  <a:moveTo>
                    <a:pt x="65" y="65"/>
                  </a:move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7"/>
                    <a:pt x="65" y="67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5" y="67"/>
                    <a:pt x="65" y="66"/>
                    <a:pt x="65" y="65"/>
                  </a:cubicBezTo>
                  <a:close/>
                  <a:moveTo>
                    <a:pt x="45" y="26"/>
                  </a:moveTo>
                  <a:cubicBezTo>
                    <a:pt x="45" y="27"/>
                    <a:pt x="45" y="27"/>
                    <a:pt x="46" y="27"/>
                  </a:cubicBezTo>
                  <a:cubicBezTo>
                    <a:pt x="45" y="26"/>
                    <a:pt x="46" y="26"/>
                    <a:pt x="45" y="26"/>
                  </a:cubicBezTo>
                  <a:close/>
                  <a:moveTo>
                    <a:pt x="24" y="9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lose/>
                  <a:moveTo>
                    <a:pt x="54" y="90"/>
                  </a:moveTo>
                  <a:cubicBezTo>
                    <a:pt x="54" y="90"/>
                    <a:pt x="54" y="90"/>
                    <a:pt x="54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0"/>
                    <a:pt x="54" y="90"/>
                    <a:pt x="54" y="90"/>
                  </a:cubicBezTo>
                  <a:close/>
                  <a:moveTo>
                    <a:pt x="43" y="32"/>
                  </a:moveTo>
                  <a:cubicBezTo>
                    <a:pt x="43" y="32"/>
                    <a:pt x="44" y="32"/>
                    <a:pt x="44" y="32"/>
                  </a:cubicBezTo>
                  <a:cubicBezTo>
                    <a:pt x="44" y="31"/>
                    <a:pt x="44" y="31"/>
                    <a:pt x="43" y="31"/>
                  </a:cubicBezTo>
                  <a:cubicBezTo>
                    <a:pt x="43" y="31"/>
                    <a:pt x="43" y="32"/>
                    <a:pt x="43" y="32"/>
                  </a:cubicBezTo>
                  <a:close/>
                  <a:moveTo>
                    <a:pt x="66" y="54"/>
                  </a:moveTo>
                  <a:cubicBezTo>
                    <a:pt x="66" y="55"/>
                    <a:pt x="66" y="55"/>
                    <a:pt x="65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lose/>
                  <a:moveTo>
                    <a:pt x="41" y="32"/>
                  </a:moveTo>
                  <a:cubicBezTo>
                    <a:pt x="40" y="32"/>
                    <a:pt x="40" y="32"/>
                    <a:pt x="39" y="32"/>
                  </a:cubicBezTo>
                  <a:cubicBezTo>
                    <a:pt x="40" y="33"/>
                    <a:pt x="40" y="33"/>
                    <a:pt x="41" y="32"/>
                  </a:cubicBezTo>
                  <a:close/>
                  <a:moveTo>
                    <a:pt x="62" y="81"/>
                  </a:moveTo>
                  <a:cubicBezTo>
                    <a:pt x="62" y="81"/>
                    <a:pt x="63" y="82"/>
                    <a:pt x="63" y="81"/>
                  </a:cubicBezTo>
                  <a:cubicBezTo>
                    <a:pt x="63" y="81"/>
                    <a:pt x="62" y="81"/>
                    <a:pt x="62" y="81"/>
                  </a:cubicBezTo>
                  <a:close/>
                  <a:moveTo>
                    <a:pt x="46" y="55"/>
                  </a:moveTo>
                  <a:cubicBezTo>
                    <a:pt x="47" y="55"/>
                    <a:pt x="47" y="55"/>
                    <a:pt x="47" y="54"/>
                  </a:cubicBezTo>
                  <a:cubicBezTo>
                    <a:pt x="46" y="55"/>
                    <a:pt x="46" y="55"/>
                    <a:pt x="46" y="55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8"/>
                    <a:pt x="50" y="39"/>
                  </a:cubicBezTo>
                  <a:cubicBezTo>
                    <a:pt x="51" y="39"/>
                    <a:pt x="51" y="38"/>
                    <a:pt x="50" y="38"/>
                  </a:cubicBezTo>
                  <a:close/>
                  <a:moveTo>
                    <a:pt x="63" y="73"/>
                  </a:moveTo>
                  <a:cubicBezTo>
                    <a:pt x="62" y="73"/>
                    <a:pt x="62" y="73"/>
                    <a:pt x="62" y="73"/>
                  </a:cubicBezTo>
                  <a:cubicBezTo>
                    <a:pt x="62" y="74"/>
                    <a:pt x="62" y="74"/>
                    <a:pt x="63" y="75"/>
                  </a:cubicBezTo>
                  <a:cubicBezTo>
                    <a:pt x="63" y="74"/>
                    <a:pt x="63" y="74"/>
                    <a:pt x="63" y="73"/>
                  </a:cubicBezTo>
                  <a:close/>
                  <a:moveTo>
                    <a:pt x="52" y="68"/>
                  </a:move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9"/>
                    <a:pt x="52" y="69"/>
                  </a:cubicBezTo>
                  <a:cubicBezTo>
                    <a:pt x="52" y="69"/>
                    <a:pt x="52" y="68"/>
                    <a:pt x="52" y="68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74" y="80"/>
                  </a:moveTo>
                  <a:cubicBezTo>
                    <a:pt x="73" y="80"/>
                    <a:pt x="73" y="80"/>
                    <a:pt x="73" y="81"/>
                  </a:cubicBezTo>
                  <a:cubicBezTo>
                    <a:pt x="73" y="81"/>
                    <a:pt x="74" y="80"/>
                    <a:pt x="74" y="80"/>
                  </a:cubicBezTo>
                  <a:close/>
                  <a:moveTo>
                    <a:pt x="35" y="23"/>
                  </a:moveTo>
                  <a:cubicBezTo>
                    <a:pt x="35" y="23"/>
                    <a:pt x="35" y="23"/>
                    <a:pt x="35" y="22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lose/>
                  <a:moveTo>
                    <a:pt x="44" y="110"/>
                  </a:moveTo>
                  <a:cubicBezTo>
                    <a:pt x="43" y="111"/>
                    <a:pt x="43" y="111"/>
                    <a:pt x="43" y="111"/>
                  </a:cubicBezTo>
                  <a:cubicBezTo>
                    <a:pt x="43" y="111"/>
                    <a:pt x="44" y="111"/>
                    <a:pt x="44" y="110"/>
                  </a:cubicBezTo>
                  <a:close/>
                  <a:moveTo>
                    <a:pt x="33" y="18"/>
                  </a:moveTo>
                  <a:cubicBezTo>
                    <a:pt x="34" y="19"/>
                    <a:pt x="34" y="19"/>
                    <a:pt x="34" y="18"/>
                  </a:cubicBezTo>
                  <a:cubicBezTo>
                    <a:pt x="34" y="18"/>
                    <a:pt x="34" y="18"/>
                    <a:pt x="33" y="18"/>
                  </a:cubicBezTo>
                  <a:close/>
                  <a:moveTo>
                    <a:pt x="15" y="127"/>
                  </a:moveTo>
                  <a:cubicBezTo>
                    <a:pt x="14" y="126"/>
                    <a:pt x="14" y="126"/>
                    <a:pt x="13" y="126"/>
                  </a:cubicBezTo>
                  <a:cubicBezTo>
                    <a:pt x="14" y="126"/>
                    <a:pt x="14" y="126"/>
                    <a:pt x="15" y="127"/>
                  </a:cubicBezTo>
                  <a:close/>
                  <a:moveTo>
                    <a:pt x="45" y="108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5" y="108"/>
                    <a:pt x="45" y="108"/>
                    <a:pt x="45" y="108"/>
                  </a:cubicBezTo>
                  <a:close/>
                  <a:moveTo>
                    <a:pt x="64" y="60"/>
                  </a:moveTo>
                  <a:cubicBezTo>
                    <a:pt x="64" y="60"/>
                    <a:pt x="65" y="59"/>
                    <a:pt x="65" y="59"/>
                  </a:cubicBezTo>
                  <a:cubicBezTo>
                    <a:pt x="65" y="59"/>
                    <a:pt x="65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59"/>
                    <a:pt x="64" y="59"/>
                    <a:pt x="64" y="60"/>
                  </a:cubicBezTo>
                  <a:close/>
                  <a:moveTo>
                    <a:pt x="47" y="79"/>
                  </a:move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78"/>
                    <a:pt x="46" y="78"/>
                  </a:cubicBezTo>
                  <a:cubicBezTo>
                    <a:pt x="46" y="78"/>
                    <a:pt x="47" y="79"/>
                    <a:pt x="47" y="79"/>
                  </a:cubicBezTo>
                  <a:close/>
                  <a:moveTo>
                    <a:pt x="31" y="11"/>
                  </a:move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lose/>
                  <a:moveTo>
                    <a:pt x="47" y="51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1"/>
                    <a:pt x="46" y="51"/>
                  </a:cubicBezTo>
                  <a:cubicBezTo>
                    <a:pt x="46" y="51"/>
                    <a:pt x="46" y="51"/>
                    <a:pt x="47" y="51"/>
                  </a:cubicBezTo>
                  <a:cubicBezTo>
                    <a:pt x="47" y="51"/>
                    <a:pt x="47" y="51"/>
                    <a:pt x="47" y="51"/>
                  </a:cubicBezTo>
                  <a:close/>
                  <a:moveTo>
                    <a:pt x="42" y="114"/>
                  </a:moveTo>
                  <a:cubicBezTo>
                    <a:pt x="41" y="114"/>
                    <a:pt x="41" y="113"/>
                    <a:pt x="41" y="113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4"/>
                    <a:pt x="41" y="114"/>
                    <a:pt x="42" y="114"/>
                  </a:cubicBezTo>
                  <a:close/>
                  <a:moveTo>
                    <a:pt x="59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0" y="63"/>
                    <a:pt x="59" y="6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4"/>
                  </a:cubicBezTo>
                  <a:close/>
                  <a:moveTo>
                    <a:pt x="32" y="103"/>
                  </a:move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6"/>
            <p:cNvSpPr>
              <a:spLocks noEditPoints="1"/>
            </p:cNvSpPr>
            <p:nvPr/>
          </p:nvSpPr>
          <p:spPr bwMode="auto">
            <a:xfrm>
              <a:off x="2352675" y="4802188"/>
              <a:ext cx="201612" cy="346075"/>
            </a:xfrm>
            <a:custGeom>
              <a:avLst/>
              <a:gdLst>
                <a:gd name="T0" fmla="*/ 36 w 77"/>
                <a:gd name="T1" fmla="*/ 129 h 132"/>
                <a:gd name="T2" fmla="*/ 5 w 77"/>
                <a:gd name="T3" fmla="*/ 131 h 132"/>
                <a:gd name="T4" fmla="*/ 30 w 77"/>
                <a:gd name="T5" fmla="*/ 83 h 132"/>
                <a:gd name="T6" fmla="*/ 38 w 77"/>
                <a:gd name="T7" fmla="*/ 76 h 132"/>
                <a:gd name="T8" fmla="*/ 27 w 77"/>
                <a:gd name="T9" fmla="*/ 39 h 132"/>
                <a:gd name="T10" fmla="*/ 13 w 77"/>
                <a:gd name="T11" fmla="*/ 1 h 132"/>
                <a:gd name="T12" fmla="*/ 49 w 77"/>
                <a:gd name="T13" fmla="*/ 2 h 132"/>
                <a:gd name="T14" fmla="*/ 55 w 77"/>
                <a:gd name="T15" fmla="*/ 13 h 132"/>
                <a:gd name="T16" fmla="*/ 66 w 77"/>
                <a:gd name="T17" fmla="*/ 90 h 132"/>
                <a:gd name="T18" fmla="*/ 41 w 77"/>
                <a:gd name="T19" fmla="*/ 13 h 132"/>
                <a:gd name="T20" fmla="*/ 38 w 77"/>
                <a:gd name="T21" fmla="*/ 118 h 132"/>
                <a:gd name="T22" fmla="*/ 44 w 77"/>
                <a:gd name="T23" fmla="*/ 108 h 132"/>
                <a:gd name="T24" fmla="*/ 36 w 77"/>
                <a:gd name="T25" fmla="*/ 24 h 132"/>
                <a:gd name="T26" fmla="*/ 48 w 77"/>
                <a:gd name="T27" fmla="*/ 21 h 132"/>
                <a:gd name="T28" fmla="*/ 43 w 77"/>
                <a:gd name="T29" fmla="*/ 121 h 132"/>
                <a:gd name="T30" fmla="*/ 34 w 77"/>
                <a:gd name="T31" fmla="*/ 5 h 132"/>
                <a:gd name="T32" fmla="*/ 33 w 77"/>
                <a:gd name="T33" fmla="*/ 104 h 132"/>
                <a:gd name="T34" fmla="*/ 43 w 77"/>
                <a:gd name="T35" fmla="*/ 80 h 132"/>
                <a:gd name="T36" fmla="*/ 74 w 77"/>
                <a:gd name="T37" fmla="*/ 70 h 132"/>
                <a:gd name="T38" fmla="*/ 73 w 77"/>
                <a:gd name="T39" fmla="*/ 73 h 132"/>
                <a:gd name="T40" fmla="*/ 14 w 77"/>
                <a:gd name="T41" fmla="*/ 113 h 132"/>
                <a:gd name="T42" fmla="*/ 58 w 77"/>
                <a:gd name="T43" fmla="*/ 79 h 132"/>
                <a:gd name="T44" fmla="*/ 19 w 77"/>
                <a:gd name="T45" fmla="*/ 116 h 132"/>
                <a:gd name="T46" fmla="*/ 54 w 77"/>
                <a:gd name="T47" fmla="*/ 32 h 132"/>
                <a:gd name="T48" fmla="*/ 29 w 77"/>
                <a:gd name="T49" fmla="*/ 14 h 132"/>
                <a:gd name="T50" fmla="*/ 9 w 77"/>
                <a:gd name="T51" fmla="*/ 123 h 132"/>
                <a:gd name="T52" fmla="*/ 31 w 77"/>
                <a:gd name="T53" fmla="*/ 26 h 132"/>
                <a:gd name="T54" fmla="*/ 63 w 77"/>
                <a:gd name="T55" fmla="*/ 70 h 132"/>
                <a:gd name="T56" fmla="*/ 53 w 77"/>
                <a:gd name="T57" fmla="*/ 61 h 132"/>
                <a:gd name="T58" fmla="*/ 49 w 77"/>
                <a:gd name="T59" fmla="*/ 87 h 132"/>
                <a:gd name="T60" fmla="*/ 39 w 77"/>
                <a:gd name="T61" fmla="*/ 31 h 132"/>
                <a:gd name="T62" fmla="*/ 48 w 77"/>
                <a:gd name="T63" fmla="*/ 26 h 132"/>
                <a:gd name="T64" fmla="*/ 27 w 77"/>
                <a:gd name="T65" fmla="*/ 9 h 132"/>
                <a:gd name="T66" fmla="*/ 34 w 77"/>
                <a:gd name="T67" fmla="*/ 53 h 132"/>
                <a:gd name="T68" fmla="*/ 55 w 77"/>
                <a:gd name="T69" fmla="*/ 41 h 132"/>
                <a:gd name="T70" fmla="*/ 47 w 77"/>
                <a:gd name="T71" fmla="*/ 72 h 132"/>
                <a:gd name="T72" fmla="*/ 55 w 77"/>
                <a:gd name="T73" fmla="*/ 53 h 132"/>
                <a:gd name="T74" fmla="*/ 31 w 77"/>
                <a:gd name="T75" fmla="*/ 32 h 132"/>
                <a:gd name="T76" fmla="*/ 38 w 77"/>
                <a:gd name="T77" fmla="*/ 108 h 132"/>
                <a:gd name="T78" fmla="*/ 42 w 77"/>
                <a:gd name="T79" fmla="*/ 32 h 132"/>
                <a:gd name="T80" fmla="*/ 44 w 77"/>
                <a:gd name="T81" fmla="*/ 99 h 132"/>
                <a:gd name="T82" fmla="*/ 20 w 77"/>
                <a:gd name="T83" fmla="*/ 10 h 132"/>
                <a:gd name="T84" fmla="*/ 47 w 77"/>
                <a:gd name="T85" fmla="*/ 64 h 132"/>
                <a:gd name="T86" fmla="*/ 63 w 77"/>
                <a:gd name="T87" fmla="*/ 63 h 132"/>
                <a:gd name="T88" fmla="*/ 53 w 77"/>
                <a:gd name="T89" fmla="*/ 28 h 132"/>
                <a:gd name="T90" fmla="*/ 33 w 77"/>
                <a:gd name="T91" fmla="*/ 23 h 132"/>
                <a:gd name="T92" fmla="*/ 40 w 77"/>
                <a:gd name="T93" fmla="*/ 9 h 132"/>
                <a:gd name="T94" fmla="*/ 33 w 77"/>
                <a:gd name="T95" fmla="*/ 116 h 132"/>
                <a:gd name="T96" fmla="*/ 29 w 77"/>
                <a:gd name="T97" fmla="*/ 21 h 132"/>
                <a:gd name="T98" fmla="*/ 25 w 77"/>
                <a:gd name="T99" fmla="*/ 116 h 132"/>
                <a:gd name="T100" fmla="*/ 41 w 77"/>
                <a:gd name="T101" fmla="*/ 36 h 132"/>
                <a:gd name="T102" fmla="*/ 48 w 77"/>
                <a:gd name="T103" fmla="*/ 57 h 132"/>
                <a:gd name="T104" fmla="*/ 58 w 77"/>
                <a:gd name="T105" fmla="*/ 61 h 132"/>
                <a:gd name="T106" fmla="*/ 26 w 77"/>
                <a:gd name="T107" fmla="*/ 20 h 132"/>
                <a:gd name="T108" fmla="*/ 49 w 77"/>
                <a:gd name="T109" fmla="*/ 12 h 132"/>
                <a:gd name="T110" fmla="*/ 53 w 77"/>
                <a:gd name="T111" fmla="*/ 42 h 132"/>
                <a:gd name="T112" fmla="*/ 50 w 77"/>
                <a:gd name="T113" fmla="*/ 8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2">
                  <a:moveTo>
                    <a:pt x="44" y="125"/>
                  </a:moveTo>
                  <a:cubicBezTo>
                    <a:pt x="45" y="125"/>
                    <a:pt x="46" y="125"/>
                    <a:pt x="47" y="125"/>
                  </a:cubicBezTo>
                  <a:cubicBezTo>
                    <a:pt x="48" y="125"/>
                    <a:pt x="48" y="125"/>
                    <a:pt x="49" y="125"/>
                  </a:cubicBezTo>
                  <a:cubicBezTo>
                    <a:pt x="49" y="125"/>
                    <a:pt x="50" y="125"/>
                    <a:pt x="50" y="126"/>
                  </a:cubicBezTo>
                  <a:cubicBezTo>
                    <a:pt x="50" y="126"/>
                    <a:pt x="49" y="127"/>
                    <a:pt x="49" y="127"/>
                  </a:cubicBezTo>
                  <a:cubicBezTo>
                    <a:pt x="48" y="127"/>
                    <a:pt x="47" y="127"/>
                    <a:pt x="46" y="127"/>
                  </a:cubicBezTo>
                  <a:cubicBezTo>
                    <a:pt x="43" y="128"/>
                    <a:pt x="40" y="128"/>
                    <a:pt x="37" y="128"/>
                  </a:cubicBezTo>
                  <a:cubicBezTo>
                    <a:pt x="37" y="128"/>
                    <a:pt x="36" y="128"/>
                    <a:pt x="36" y="129"/>
                  </a:cubicBezTo>
                  <a:cubicBezTo>
                    <a:pt x="35" y="129"/>
                    <a:pt x="34" y="129"/>
                    <a:pt x="33" y="129"/>
                  </a:cubicBezTo>
                  <a:cubicBezTo>
                    <a:pt x="33" y="129"/>
                    <a:pt x="33" y="129"/>
                    <a:pt x="32" y="129"/>
                  </a:cubicBezTo>
                  <a:cubicBezTo>
                    <a:pt x="29" y="129"/>
                    <a:pt x="25" y="129"/>
                    <a:pt x="22" y="130"/>
                  </a:cubicBezTo>
                  <a:cubicBezTo>
                    <a:pt x="20" y="130"/>
                    <a:pt x="17" y="131"/>
                    <a:pt x="15" y="131"/>
                  </a:cubicBezTo>
                  <a:cubicBezTo>
                    <a:pt x="14" y="131"/>
                    <a:pt x="13" y="131"/>
                    <a:pt x="13" y="132"/>
                  </a:cubicBezTo>
                  <a:cubicBezTo>
                    <a:pt x="12" y="132"/>
                    <a:pt x="11" y="132"/>
                    <a:pt x="10" y="132"/>
                  </a:cubicBezTo>
                  <a:cubicBezTo>
                    <a:pt x="10" y="131"/>
                    <a:pt x="9" y="131"/>
                    <a:pt x="9" y="131"/>
                  </a:cubicBezTo>
                  <a:cubicBezTo>
                    <a:pt x="8" y="131"/>
                    <a:pt x="6" y="131"/>
                    <a:pt x="5" y="131"/>
                  </a:cubicBezTo>
                  <a:cubicBezTo>
                    <a:pt x="4" y="131"/>
                    <a:pt x="3" y="130"/>
                    <a:pt x="3" y="130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1" y="131"/>
                    <a:pt x="0" y="130"/>
                    <a:pt x="0" y="129"/>
                  </a:cubicBezTo>
                  <a:cubicBezTo>
                    <a:pt x="1" y="129"/>
                    <a:pt x="1" y="128"/>
                    <a:pt x="1" y="128"/>
                  </a:cubicBezTo>
                  <a:cubicBezTo>
                    <a:pt x="2" y="126"/>
                    <a:pt x="3" y="124"/>
                    <a:pt x="5" y="122"/>
                  </a:cubicBezTo>
                  <a:cubicBezTo>
                    <a:pt x="9" y="116"/>
                    <a:pt x="14" y="110"/>
                    <a:pt x="18" y="103"/>
                  </a:cubicBezTo>
                  <a:cubicBezTo>
                    <a:pt x="20" y="99"/>
                    <a:pt x="23" y="95"/>
                    <a:pt x="25" y="91"/>
                  </a:cubicBezTo>
                  <a:cubicBezTo>
                    <a:pt x="26" y="89"/>
                    <a:pt x="28" y="86"/>
                    <a:pt x="30" y="83"/>
                  </a:cubicBezTo>
                  <a:cubicBezTo>
                    <a:pt x="31" y="81"/>
                    <a:pt x="33" y="78"/>
                    <a:pt x="35" y="76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3"/>
                    <a:pt x="33" y="72"/>
                    <a:pt x="34" y="72"/>
                  </a:cubicBezTo>
                  <a:cubicBezTo>
                    <a:pt x="35" y="71"/>
                    <a:pt x="36" y="71"/>
                    <a:pt x="36" y="72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8" y="75"/>
                    <a:pt x="38" y="75"/>
                    <a:pt x="38" y="76"/>
                  </a:cubicBezTo>
                  <a:cubicBezTo>
                    <a:pt x="39" y="75"/>
                    <a:pt x="40" y="74"/>
                    <a:pt x="40" y="73"/>
                  </a:cubicBezTo>
                  <a:cubicBezTo>
                    <a:pt x="40" y="73"/>
                    <a:pt x="39" y="73"/>
                    <a:pt x="39" y="73"/>
                  </a:cubicBezTo>
                  <a:cubicBezTo>
                    <a:pt x="38" y="73"/>
                    <a:pt x="38" y="72"/>
                    <a:pt x="38" y="72"/>
                  </a:cubicBezTo>
                  <a:cubicBezTo>
                    <a:pt x="38" y="72"/>
                    <a:pt x="37" y="71"/>
                    <a:pt x="37" y="71"/>
                  </a:cubicBezTo>
                  <a:cubicBezTo>
                    <a:pt x="36" y="71"/>
                    <a:pt x="36" y="70"/>
                    <a:pt x="36" y="70"/>
                  </a:cubicBezTo>
                  <a:cubicBezTo>
                    <a:pt x="35" y="67"/>
                    <a:pt x="34" y="64"/>
                    <a:pt x="34" y="61"/>
                  </a:cubicBezTo>
                  <a:cubicBezTo>
                    <a:pt x="32" y="56"/>
                    <a:pt x="31" y="51"/>
                    <a:pt x="29" y="46"/>
                  </a:cubicBezTo>
                  <a:cubicBezTo>
                    <a:pt x="28" y="44"/>
                    <a:pt x="27" y="42"/>
                    <a:pt x="27" y="39"/>
                  </a:cubicBezTo>
                  <a:cubicBezTo>
                    <a:pt x="25" y="36"/>
                    <a:pt x="24" y="33"/>
                    <a:pt x="23" y="30"/>
                  </a:cubicBezTo>
                  <a:cubicBezTo>
                    <a:pt x="19" y="24"/>
                    <a:pt x="16" y="17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26" y="1"/>
                    <a:pt x="34" y="1"/>
                    <a:pt x="41" y="1"/>
                  </a:cubicBezTo>
                  <a:cubicBezTo>
                    <a:pt x="43" y="1"/>
                    <a:pt x="45" y="1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1"/>
                    <a:pt x="50" y="1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8" y="3"/>
                    <a:pt x="47" y="3"/>
                  </a:cubicBezTo>
                  <a:cubicBezTo>
                    <a:pt x="48" y="3"/>
                    <a:pt x="49" y="4"/>
                    <a:pt x="51" y="4"/>
                  </a:cubicBezTo>
                  <a:cubicBezTo>
                    <a:pt x="52" y="4"/>
                    <a:pt x="52" y="4"/>
                    <a:pt x="52" y="5"/>
                  </a:cubicBezTo>
                  <a:cubicBezTo>
                    <a:pt x="52" y="6"/>
                    <a:pt x="52" y="6"/>
                    <a:pt x="53" y="7"/>
                  </a:cubicBezTo>
                  <a:cubicBezTo>
                    <a:pt x="53" y="7"/>
                    <a:pt x="53" y="7"/>
                    <a:pt x="53" y="8"/>
                  </a:cubicBezTo>
                  <a:cubicBezTo>
                    <a:pt x="52" y="8"/>
                    <a:pt x="53" y="9"/>
                    <a:pt x="53" y="9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7" y="16"/>
                    <a:pt x="58" y="20"/>
                    <a:pt x="60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32"/>
                    <a:pt x="63" y="38"/>
                    <a:pt x="65" y="43"/>
                  </a:cubicBezTo>
                  <a:cubicBezTo>
                    <a:pt x="66" y="46"/>
                    <a:pt x="67" y="48"/>
                    <a:pt x="68" y="50"/>
                  </a:cubicBezTo>
                  <a:cubicBezTo>
                    <a:pt x="69" y="55"/>
                    <a:pt x="72" y="59"/>
                    <a:pt x="74" y="63"/>
                  </a:cubicBezTo>
                  <a:cubicBezTo>
                    <a:pt x="75" y="66"/>
                    <a:pt x="76" y="68"/>
                    <a:pt x="77" y="71"/>
                  </a:cubicBezTo>
                  <a:cubicBezTo>
                    <a:pt x="77" y="72"/>
                    <a:pt x="77" y="72"/>
                    <a:pt x="76" y="73"/>
                  </a:cubicBezTo>
                  <a:cubicBezTo>
                    <a:pt x="73" y="79"/>
                    <a:pt x="70" y="85"/>
                    <a:pt x="66" y="90"/>
                  </a:cubicBezTo>
                  <a:cubicBezTo>
                    <a:pt x="64" y="93"/>
                    <a:pt x="62" y="95"/>
                    <a:pt x="61" y="98"/>
                  </a:cubicBezTo>
                  <a:cubicBezTo>
                    <a:pt x="60" y="99"/>
                    <a:pt x="60" y="100"/>
                    <a:pt x="59" y="101"/>
                  </a:cubicBezTo>
                  <a:cubicBezTo>
                    <a:pt x="57" y="105"/>
                    <a:pt x="54" y="110"/>
                    <a:pt x="52" y="114"/>
                  </a:cubicBezTo>
                  <a:cubicBezTo>
                    <a:pt x="49" y="118"/>
                    <a:pt x="47" y="121"/>
                    <a:pt x="44" y="125"/>
                  </a:cubicBezTo>
                  <a:cubicBezTo>
                    <a:pt x="44" y="125"/>
                    <a:pt x="44" y="125"/>
                    <a:pt x="44" y="125"/>
                  </a:cubicBezTo>
                  <a:close/>
                  <a:moveTo>
                    <a:pt x="44" y="12"/>
                  </a:move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3"/>
                    <a:pt x="41" y="13"/>
                  </a:cubicBezTo>
                  <a:cubicBezTo>
                    <a:pt x="40" y="15"/>
                    <a:pt x="38" y="16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8" y="16"/>
                    <a:pt x="41" y="15"/>
                    <a:pt x="43" y="13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1"/>
                    <a:pt x="44" y="12"/>
                    <a:pt x="44" y="12"/>
                  </a:cubicBezTo>
                  <a:close/>
                  <a:moveTo>
                    <a:pt x="38" y="118"/>
                  </a:moveTo>
                  <a:cubicBezTo>
                    <a:pt x="38" y="118"/>
                    <a:pt x="38" y="118"/>
                    <a:pt x="38" y="118"/>
                  </a:cubicBezTo>
                  <a:cubicBezTo>
                    <a:pt x="38" y="117"/>
                    <a:pt x="39" y="117"/>
                    <a:pt x="39" y="117"/>
                  </a:cubicBezTo>
                  <a:cubicBezTo>
                    <a:pt x="40" y="116"/>
                    <a:pt x="41" y="115"/>
                    <a:pt x="42" y="114"/>
                  </a:cubicBezTo>
                  <a:cubicBezTo>
                    <a:pt x="46" y="108"/>
                    <a:pt x="50" y="102"/>
                    <a:pt x="54" y="96"/>
                  </a:cubicBezTo>
                  <a:cubicBezTo>
                    <a:pt x="54" y="96"/>
                    <a:pt x="54" y="95"/>
                    <a:pt x="54" y="95"/>
                  </a:cubicBezTo>
                  <a:cubicBezTo>
                    <a:pt x="54" y="95"/>
                    <a:pt x="54" y="95"/>
                    <a:pt x="54" y="96"/>
                  </a:cubicBezTo>
                  <a:cubicBezTo>
                    <a:pt x="51" y="99"/>
                    <a:pt x="49" y="102"/>
                    <a:pt x="46" y="105"/>
                  </a:cubicBezTo>
                  <a:cubicBezTo>
                    <a:pt x="46" y="106"/>
                    <a:pt x="45" y="106"/>
                    <a:pt x="45" y="107"/>
                  </a:cubicBezTo>
                  <a:cubicBezTo>
                    <a:pt x="45" y="107"/>
                    <a:pt x="45" y="107"/>
                    <a:pt x="44" y="108"/>
                  </a:cubicBezTo>
                  <a:cubicBezTo>
                    <a:pt x="44" y="108"/>
                    <a:pt x="43" y="109"/>
                    <a:pt x="43" y="109"/>
                  </a:cubicBezTo>
                  <a:cubicBezTo>
                    <a:pt x="42" y="110"/>
                    <a:pt x="42" y="111"/>
                    <a:pt x="41" y="112"/>
                  </a:cubicBezTo>
                  <a:cubicBezTo>
                    <a:pt x="41" y="112"/>
                    <a:pt x="41" y="113"/>
                    <a:pt x="41" y="113"/>
                  </a:cubicBezTo>
                  <a:cubicBezTo>
                    <a:pt x="41" y="114"/>
                    <a:pt x="41" y="114"/>
                    <a:pt x="40" y="114"/>
                  </a:cubicBezTo>
                  <a:cubicBezTo>
                    <a:pt x="40" y="115"/>
                    <a:pt x="39" y="115"/>
                    <a:pt x="39" y="115"/>
                  </a:cubicBezTo>
                  <a:cubicBezTo>
                    <a:pt x="39" y="116"/>
                    <a:pt x="38" y="117"/>
                    <a:pt x="38" y="118"/>
                  </a:cubicBezTo>
                  <a:close/>
                  <a:moveTo>
                    <a:pt x="35" y="25"/>
                  </a:moveTo>
                  <a:cubicBezTo>
                    <a:pt x="36" y="25"/>
                    <a:pt x="36" y="25"/>
                    <a:pt x="36" y="24"/>
                  </a:cubicBezTo>
                  <a:cubicBezTo>
                    <a:pt x="37" y="23"/>
                    <a:pt x="39" y="22"/>
                    <a:pt x="40" y="21"/>
                  </a:cubicBezTo>
                  <a:cubicBezTo>
                    <a:pt x="42" y="19"/>
                    <a:pt x="45" y="17"/>
                    <a:pt x="48" y="15"/>
                  </a:cubicBezTo>
                  <a:cubicBezTo>
                    <a:pt x="48" y="15"/>
                    <a:pt x="48" y="14"/>
                    <a:pt x="48" y="14"/>
                  </a:cubicBezTo>
                  <a:cubicBezTo>
                    <a:pt x="47" y="14"/>
                    <a:pt x="47" y="13"/>
                    <a:pt x="47" y="13"/>
                  </a:cubicBezTo>
                  <a:cubicBezTo>
                    <a:pt x="46" y="14"/>
                    <a:pt x="36" y="23"/>
                    <a:pt x="35" y="25"/>
                  </a:cubicBezTo>
                  <a:close/>
                  <a:moveTo>
                    <a:pt x="38" y="29"/>
                  </a:moveTo>
                  <a:cubicBezTo>
                    <a:pt x="38" y="29"/>
                    <a:pt x="38" y="29"/>
                    <a:pt x="39" y="28"/>
                  </a:cubicBezTo>
                  <a:cubicBezTo>
                    <a:pt x="42" y="26"/>
                    <a:pt x="45" y="24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5" y="22"/>
                    <a:pt x="41" y="25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lose/>
                  <a:moveTo>
                    <a:pt x="42" y="124"/>
                  </a:moveTo>
                  <a:cubicBezTo>
                    <a:pt x="45" y="121"/>
                    <a:pt x="48" y="116"/>
                    <a:pt x="50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47" y="115"/>
                    <a:pt x="45" y="118"/>
                    <a:pt x="43" y="121"/>
                  </a:cubicBezTo>
                  <a:cubicBezTo>
                    <a:pt x="42" y="122"/>
                    <a:pt x="42" y="122"/>
                    <a:pt x="42" y="123"/>
                  </a:cubicBezTo>
                  <a:cubicBezTo>
                    <a:pt x="41" y="123"/>
                    <a:pt x="41" y="124"/>
                    <a:pt x="42" y="124"/>
                  </a:cubicBezTo>
                  <a:close/>
                  <a:moveTo>
                    <a:pt x="70" y="76"/>
                  </a:moveTo>
                  <a:cubicBezTo>
                    <a:pt x="69" y="76"/>
                    <a:pt x="69" y="76"/>
                    <a:pt x="69" y="76"/>
                  </a:cubicBezTo>
                  <a:cubicBezTo>
                    <a:pt x="67" y="78"/>
                    <a:pt x="65" y="81"/>
                    <a:pt x="63" y="84"/>
                  </a:cubicBezTo>
                  <a:cubicBezTo>
                    <a:pt x="63" y="85"/>
                    <a:pt x="63" y="86"/>
                    <a:pt x="62" y="87"/>
                  </a:cubicBezTo>
                  <a:cubicBezTo>
                    <a:pt x="65" y="83"/>
                    <a:pt x="68" y="80"/>
                    <a:pt x="70" y="76"/>
                  </a:cubicBezTo>
                  <a:close/>
                  <a:moveTo>
                    <a:pt x="34" y="5"/>
                  </a:moveTo>
                  <a:cubicBezTo>
                    <a:pt x="39" y="5"/>
                    <a:pt x="43" y="5"/>
                    <a:pt x="48" y="6"/>
                  </a:cubicBezTo>
                  <a:cubicBezTo>
                    <a:pt x="46" y="4"/>
                    <a:pt x="39" y="4"/>
                    <a:pt x="34" y="5"/>
                  </a:cubicBezTo>
                  <a:close/>
                  <a:moveTo>
                    <a:pt x="33" y="104"/>
                  </a:moveTo>
                  <a:cubicBezTo>
                    <a:pt x="33" y="104"/>
                    <a:pt x="34" y="104"/>
                    <a:pt x="34" y="104"/>
                  </a:cubicBezTo>
                  <a:cubicBezTo>
                    <a:pt x="35" y="104"/>
                    <a:pt x="35" y="104"/>
                    <a:pt x="35" y="103"/>
                  </a:cubicBezTo>
                  <a:cubicBezTo>
                    <a:pt x="36" y="103"/>
                    <a:pt x="36" y="102"/>
                    <a:pt x="37" y="101"/>
                  </a:cubicBezTo>
                  <a:cubicBezTo>
                    <a:pt x="38" y="100"/>
                    <a:pt x="38" y="98"/>
                    <a:pt x="39" y="97"/>
                  </a:cubicBezTo>
                  <a:cubicBezTo>
                    <a:pt x="37" y="99"/>
                    <a:pt x="35" y="101"/>
                    <a:pt x="33" y="104"/>
                  </a:cubicBezTo>
                  <a:close/>
                  <a:moveTo>
                    <a:pt x="47" y="39"/>
                  </a:moveTo>
                  <a:cubicBezTo>
                    <a:pt x="46" y="40"/>
                    <a:pt x="44" y="41"/>
                    <a:pt x="43" y="42"/>
                  </a:cubicBezTo>
                  <a:cubicBezTo>
                    <a:pt x="43" y="43"/>
                    <a:pt x="43" y="43"/>
                    <a:pt x="44" y="44"/>
                  </a:cubicBezTo>
                  <a:cubicBezTo>
                    <a:pt x="45" y="43"/>
                    <a:pt x="46" y="42"/>
                    <a:pt x="48" y="41"/>
                  </a:cubicBezTo>
                  <a:cubicBezTo>
                    <a:pt x="47" y="40"/>
                    <a:pt x="47" y="39"/>
                    <a:pt x="47" y="39"/>
                  </a:cubicBezTo>
                  <a:close/>
                  <a:moveTo>
                    <a:pt x="44" y="80"/>
                  </a:move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80"/>
                    <a:pt x="43" y="80"/>
                  </a:cubicBezTo>
                  <a:cubicBezTo>
                    <a:pt x="42" y="83"/>
                    <a:pt x="40" y="85"/>
                    <a:pt x="38" y="88"/>
                  </a:cubicBezTo>
                  <a:cubicBezTo>
                    <a:pt x="38" y="88"/>
                    <a:pt x="37" y="89"/>
                    <a:pt x="37" y="89"/>
                  </a:cubicBezTo>
                  <a:cubicBezTo>
                    <a:pt x="38" y="88"/>
                    <a:pt x="39" y="87"/>
                    <a:pt x="40" y="87"/>
                  </a:cubicBezTo>
                  <a:cubicBezTo>
                    <a:pt x="41" y="86"/>
                    <a:pt x="42" y="84"/>
                    <a:pt x="43" y="82"/>
                  </a:cubicBezTo>
                  <a:cubicBezTo>
                    <a:pt x="43" y="82"/>
                    <a:pt x="44" y="81"/>
                    <a:pt x="44" y="80"/>
                  </a:cubicBezTo>
                  <a:close/>
                  <a:moveTo>
                    <a:pt x="73" y="73"/>
                  </a:moveTo>
                  <a:cubicBezTo>
                    <a:pt x="73" y="73"/>
                    <a:pt x="74" y="72"/>
                    <a:pt x="74" y="72"/>
                  </a:cubicBezTo>
                  <a:cubicBezTo>
                    <a:pt x="75" y="72"/>
                    <a:pt x="75" y="71"/>
                    <a:pt x="74" y="70"/>
                  </a:cubicBezTo>
                  <a:cubicBezTo>
                    <a:pt x="74" y="69"/>
                    <a:pt x="73" y="69"/>
                    <a:pt x="73" y="68"/>
                  </a:cubicBezTo>
                  <a:cubicBezTo>
                    <a:pt x="73" y="68"/>
                    <a:pt x="73" y="68"/>
                    <a:pt x="73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8"/>
                    <a:pt x="73" y="69"/>
                    <a:pt x="73" y="69"/>
                  </a:cubicBezTo>
                  <a:cubicBezTo>
                    <a:pt x="73" y="70"/>
                    <a:pt x="73" y="70"/>
                    <a:pt x="72" y="70"/>
                  </a:cubicBezTo>
                  <a:cubicBezTo>
                    <a:pt x="72" y="71"/>
                    <a:pt x="72" y="71"/>
                    <a:pt x="71" y="71"/>
                  </a:cubicBezTo>
                  <a:cubicBezTo>
                    <a:pt x="71" y="71"/>
                    <a:pt x="71" y="72"/>
                    <a:pt x="71" y="73"/>
                  </a:cubicBezTo>
                  <a:cubicBezTo>
                    <a:pt x="72" y="73"/>
                    <a:pt x="73" y="73"/>
                    <a:pt x="73" y="73"/>
                  </a:cubicBezTo>
                  <a:close/>
                  <a:moveTo>
                    <a:pt x="48" y="78"/>
                  </a:moveTo>
                  <a:cubicBezTo>
                    <a:pt x="48" y="78"/>
                    <a:pt x="49" y="78"/>
                    <a:pt x="49" y="78"/>
                  </a:cubicBezTo>
                  <a:cubicBezTo>
                    <a:pt x="50" y="77"/>
                    <a:pt x="52" y="75"/>
                    <a:pt x="54" y="74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2" y="74"/>
                    <a:pt x="51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7"/>
                    <a:pt x="49" y="78"/>
                    <a:pt x="48" y="78"/>
                  </a:cubicBezTo>
                  <a:close/>
                  <a:moveTo>
                    <a:pt x="14" y="113"/>
                  </a:moveTo>
                  <a:cubicBezTo>
                    <a:pt x="16" y="112"/>
                    <a:pt x="21" y="104"/>
                    <a:pt x="22" y="102"/>
                  </a:cubicBezTo>
                  <a:cubicBezTo>
                    <a:pt x="21" y="102"/>
                    <a:pt x="21" y="103"/>
                    <a:pt x="21" y="103"/>
                  </a:cubicBezTo>
                  <a:cubicBezTo>
                    <a:pt x="19" y="106"/>
                    <a:pt x="17" y="109"/>
                    <a:pt x="15" y="112"/>
                  </a:cubicBezTo>
                  <a:cubicBezTo>
                    <a:pt x="14" y="112"/>
                    <a:pt x="14" y="112"/>
                    <a:pt x="14" y="113"/>
                  </a:cubicBezTo>
                  <a:close/>
                  <a:moveTo>
                    <a:pt x="58" y="79"/>
                  </a:moveTo>
                  <a:cubicBezTo>
                    <a:pt x="60" y="77"/>
                    <a:pt x="61" y="76"/>
                    <a:pt x="63" y="74"/>
                  </a:cubicBezTo>
                  <a:cubicBezTo>
                    <a:pt x="63" y="74"/>
                    <a:pt x="63" y="74"/>
                    <a:pt x="63" y="73"/>
                  </a:cubicBezTo>
                  <a:cubicBezTo>
                    <a:pt x="61" y="75"/>
                    <a:pt x="59" y="76"/>
                    <a:pt x="58" y="79"/>
                  </a:cubicBezTo>
                  <a:close/>
                  <a:moveTo>
                    <a:pt x="19" y="116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8" y="117"/>
                    <a:pt x="17" y="119"/>
                    <a:pt x="15" y="121"/>
                  </a:cubicBezTo>
                  <a:cubicBezTo>
                    <a:pt x="15" y="122"/>
                    <a:pt x="14" y="123"/>
                    <a:pt x="13" y="124"/>
                  </a:cubicBezTo>
                  <a:cubicBezTo>
                    <a:pt x="13" y="124"/>
                    <a:pt x="14" y="124"/>
                    <a:pt x="14" y="123"/>
                  </a:cubicBezTo>
                  <a:cubicBezTo>
                    <a:pt x="14" y="123"/>
                    <a:pt x="15" y="123"/>
                    <a:pt x="15" y="122"/>
                  </a:cubicBezTo>
                  <a:cubicBezTo>
                    <a:pt x="15" y="122"/>
                    <a:pt x="16" y="122"/>
                    <a:pt x="16" y="122"/>
                  </a:cubicBezTo>
                  <a:cubicBezTo>
                    <a:pt x="17" y="120"/>
                    <a:pt x="18" y="118"/>
                    <a:pt x="19" y="116"/>
                  </a:cubicBezTo>
                  <a:cubicBezTo>
                    <a:pt x="19" y="116"/>
                    <a:pt x="19" y="116"/>
                    <a:pt x="19" y="116"/>
                  </a:cubicBezTo>
                  <a:close/>
                  <a:moveTo>
                    <a:pt x="32" y="36"/>
                  </a:moveTo>
                  <a:cubicBezTo>
                    <a:pt x="32" y="37"/>
                    <a:pt x="33" y="37"/>
                    <a:pt x="33" y="38"/>
                  </a:cubicBezTo>
                  <a:cubicBezTo>
                    <a:pt x="34" y="37"/>
                    <a:pt x="34" y="37"/>
                    <a:pt x="35" y="36"/>
                  </a:cubicBezTo>
                  <a:cubicBezTo>
                    <a:pt x="35" y="36"/>
                    <a:pt x="35" y="35"/>
                    <a:pt x="34" y="34"/>
                  </a:cubicBezTo>
                  <a:cubicBezTo>
                    <a:pt x="34" y="35"/>
                    <a:pt x="33" y="35"/>
                    <a:pt x="32" y="36"/>
                  </a:cubicBezTo>
                  <a:close/>
                  <a:moveTo>
                    <a:pt x="55" y="35"/>
                  </a:moveTo>
                  <a:cubicBezTo>
                    <a:pt x="55" y="34"/>
                    <a:pt x="55" y="33"/>
                    <a:pt x="54" y="32"/>
                  </a:cubicBezTo>
                  <a:cubicBezTo>
                    <a:pt x="54" y="32"/>
                    <a:pt x="53" y="33"/>
                    <a:pt x="53" y="33"/>
                  </a:cubicBezTo>
                  <a:cubicBezTo>
                    <a:pt x="53" y="34"/>
                    <a:pt x="54" y="35"/>
                    <a:pt x="54" y="36"/>
                  </a:cubicBezTo>
                  <a:cubicBezTo>
                    <a:pt x="54" y="36"/>
                    <a:pt x="55" y="36"/>
                    <a:pt x="55" y="35"/>
                  </a:cubicBezTo>
                  <a:close/>
                  <a:moveTo>
                    <a:pt x="30" y="111"/>
                  </a:moveTo>
                  <a:cubicBezTo>
                    <a:pt x="29" y="111"/>
                    <a:pt x="29" y="111"/>
                    <a:pt x="28" y="110"/>
                  </a:cubicBezTo>
                  <a:cubicBezTo>
                    <a:pt x="27" y="111"/>
                    <a:pt x="27" y="112"/>
                    <a:pt x="26" y="113"/>
                  </a:cubicBezTo>
                  <a:cubicBezTo>
                    <a:pt x="28" y="113"/>
                    <a:pt x="29" y="112"/>
                    <a:pt x="30" y="111"/>
                  </a:cubicBezTo>
                  <a:close/>
                  <a:moveTo>
                    <a:pt x="29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1" y="13"/>
                    <a:pt x="33" y="12"/>
                    <a:pt x="34" y="10"/>
                  </a:cubicBezTo>
                  <a:cubicBezTo>
                    <a:pt x="33" y="10"/>
                    <a:pt x="33" y="10"/>
                    <a:pt x="32" y="10"/>
                  </a:cubicBezTo>
                  <a:cubicBezTo>
                    <a:pt x="31" y="11"/>
                    <a:pt x="30" y="13"/>
                    <a:pt x="29" y="14"/>
                  </a:cubicBezTo>
                  <a:close/>
                  <a:moveTo>
                    <a:pt x="6" y="126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8" y="125"/>
                    <a:pt x="8" y="124"/>
                    <a:pt x="9" y="123"/>
                  </a:cubicBezTo>
                  <a:cubicBezTo>
                    <a:pt x="10" y="123"/>
                    <a:pt x="10" y="122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9" y="122"/>
                    <a:pt x="8" y="124"/>
                    <a:pt x="6" y="126"/>
                  </a:cubicBezTo>
                  <a:close/>
                  <a:moveTo>
                    <a:pt x="31" y="24"/>
                  </a:moveTo>
                  <a:cubicBezTo>
                    <a:pt x="30" y="25"/>
                    <a:pt x="29" y="26"/>
                    <a:pt x="28" y="26"/>
                  </a:cubicBezTo>
                  <a:cubicBezTo>
                    <a:pt x="29" y="27"/>
                    <a:pt x="29" y="27"/>
                    <a:pt x="29" y="28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6"/>
                    <a:pt x="32" y="25"/>
                    <a:pt x="31" y="24"/>
                  </a:cubicBezTo>
                  <a:close/>
                  <a:moveTo>
                    <a:pt x="57" y="67"/>
                  </a:moveTo>
                  <a:cubicBezTo>
                    <a:pt x="58" y="67"/>
                    <a:pt x="60" y="66"/>
                    <a:pt x="61" y="65"/>
                  </a:cubicBezTo>
                  <a:cubicBezTo>
                    <a:pt x="60" y="65"/>
                    <a:pt x="60" y="64"/>
                    <a:pt x="60" y="64"/>
                  </a:cubicBezTo>
                  <a:cubicBezTo>
                    <a:pt x="59" y="65"/>
                    <a:pt x="59" y="65"/>
                    <a:pt x="58" y="65"/>
                  </a:cubicBezTo>
                  <a:cubicBezTo>
                    <a:pt x="57" y="66"/>
                    <a:pt x="57" y="67"/>
                    <a:pt x="57" y="67"/>
                  </a:cubicBezTo>
                  <a:close/>
                  <a:moveTo>
                    <a:pt x="61" y="72"/>
                  </a:moveTo>
                  <a:cubicBezTo>
                    <a:pt x="62" y="71"/>
                    <a:pt x="63" y="71"/>
                    <a:pt x="63" y="70"/>
                  </a:cubicBezTo>
                  <a:cubicBezTo>
                    <a:pt x="63" y="70"/>
                    <a:pt x="63" y="69"/>
                    <a:pt x="62" y="69"/>
                  </a:cubicBezTo>
                  <a:cubicBezTo>
                    <a:pt x="62" y="69"/>
                    <a:pt x="62" y="70"/>
                    <a:pt x="61" y="70"/>
                  </a:cubicBezTo>
                  <a:cubicBezTo>
                    <a:pt x="61" y="71"/>
                    <a:pt x="61" y="71"/>
                    <a:pt x="61" y="72"/>
                  </a:cubicBezTo>
                  <a:close/>
                  <a:moveTo>
                    <a:pt x="53" y="61"/>
                  </a:moveTo>
                  <a:cubicBezTo>
                    <a:pt x="52" y="62"/>
                    <a:pt x="52" y="62"/>
                    <a:pt x="52" y="63"/>
                  </a:cubicBezTo>
                  <a:cubicBezTo>
                    <a:pt x="51" y="63"/>
                    <a:pt x="51" y="63"/>
                    <a:pt x="51" y="65"/>
                  </a:cubicBezTo>
                  <a:cubicBezTo>
                    <a:pt x="52" y="64"/>
                    <a:pt x="53" y="64"/>
                    <a:pt x="54" y="63"/>
                  </a:cubicBezTo>
                  <a:cubicBezTo>
                    <a:pt x="53" y="63"/>
                    <a:pt x="53" y="62"/>
                    <a:pt x="53" y="61"/>
                  </a:cubicBezTo>
                  <a:close/>
                  <a:moveTo>
                    <a:pt x="36" y="120"/>
                  </a:moveTo>
                  <a:cubicBezTo>
                    <a:pt x="35" y="121"/>
                    <a:pt x="34" y="122"/>
                    <a:pt x="33" y="123"/>
                  </a:cubicBezTo>
                  <a:cubicBezTo>
                    <a:pt x="33" y="124"/>
                    <a:pt x="34" y="124"/>
                    <a:pt x="34" y="124"/>
                  </a:cubicBezTo>
                  <a:cubicBezTo>
                    <a:pt x="35" y="123"/>
                    <a:pt x="35" y="122"/>
                    <a:pt x="36" y="122"/>
                  </a:cubicBezTo>
                  <a:cubicBezTo>
                    <a:pt x="36" y="121"/>
                    <a:pt x="36" y="121"/>
                    <a:pt x="36" y="120"/>
                  </a:cubicBezTo>
                  <a:close/>
                  <a:moveTo>
                    <a:pt x="50" y="88"/>
                  </a:moveTo>
                  <a:cubicBezTo>
                    <a:pt x="51" y="87"/>
                    <a:pt x="52" y="83"/>
                    <a:pt x="52" y="82"/>
                  </a:cubicBezTo>
                  <a:cubicBezTo>
                    <a:pt x="51" y="84"/>
                    <a:pt x="50" y="85"/>
                    <a:pt x="49" y="87"/>
                  </a:cubicBezTo>
                  <a:cubicBezTo>
                    <a:pt x="50" y="87"/>
                    <a:pt x="50" y="87"/>
                    <a:pt x="50" y="88"/>
                  </a:cubicBezTo>
                  <a:close/>
                  <a:moveTo>
                    <a:pt x="23" y="26"/>
                  </a:moveTo>
                  <a:cubicBezTo>
                    <a:pt x="23" y="25"/>
                    <a:pt x="19" y="17"/>
                    <a:pt x="18" y="17"/>
                  </a:cubicBezTo>
                  <a:cubicBezTo>
                    <a:pt x="20" y="20"/>
                    <a:pt x="21" y="23"/>
                    <a:pt x="23" y="26"/>
                  </a:cubicBezTo>
                  <a:close/>
                  <a:moveTo>
                    <a:pt x="39" y="32"/>
                  </a:moveTo>
                  <a:cubicBezTo>
                    <a:pt x="40" y="31"/>
                    <a:pt x="41" y="30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2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2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50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8" y="50"/>
                    <a:pt x="48" y="49"/>
                    <a:pt x="48" y="49"/>
                  </a:cubicBezTo>
                  <a:close/>
                  <a:moveTo>
                    <a:pt x="49" y="25"/>
                  </a:moveTo>
                  <a:cubicBezTo>
                    <a:pt x="49" y="25"/>
                    <a:pt x="48" y="26"/>
                    <a:pt x="48" y="26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7"/>
                    <a:pt x="47" y="28"/>
                    <a:pt x="48" y="28"/>
                  </a:cubicBezTo>
                  <a:cubicBezTo>
                    <a:pt x="50" y="27"/>
                    <a:pt x="50" y="27"/>
                    <a:pt x="49" y="25"/>
                  </a:cubicBezTo>
                  <a:close/>
                  <a:moveTo>
                    <a:pt x="32" y="108"/>
                  </a:moveTo>
                  <a:cubicBezTo>
                    <a:pt x="31" y="108"/>
                    <a:pt x="30" y="107"/>
                    <a:pt x="29" y="108"/>
                  </a:cubicBezTo>
                  <a:cubicBezTo>
                    <a:pt x="30" y="109"/>
                    <a:pt x="31" y="109"/>
                    <a:pt x="31" y="109"/>
                  </a:cubicBezTo>
                  <a:cubicBezTo>
                    <a:pt x="32" y="109"/>
                    <a:pt x="32" y="108"/>
                    <a:pt x="32" y="108"/>
                  </a:cubicBezTo>
                  <a:close/>
                  <a:moveTo>
                    <a:pt x="27" y="9"/>
                  </a:moveTo>
                  <a:cubicBezTo>
                    <a:pt x="27" y="9"/>
                    <a:pt x="27" y="9"/>
                    <a:pt x="26" y="9"/>
                  </a:cubicBezTo>
                  <a:cubicBezTo>
                    <a:pt x="27" y="10"/>
                    <a:pt x="27" y="10"/>
                    <a:pt x="28" y="11"/>
                  </a:cubicBezTo>
                  <a:cubicBezTo>
                    <a:pt x="28" y="10"/>
                    <a:pt x="29" y="10"/>
                    <a:pt x="30" y="9"/>
                  </a:cubicBezTo>
                  <a:cubicBezTo>
                    <a:pt x="28" y="9"/>
                    <a:pt x="28" y="9"/>
                    <a:pt x="27" y="9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5" y="55"/>
                    <a:pt x="36" y="58"/>
                    <a:pt x="37" y="60"/>
                  </a:cubicBezTo>
                  <a:cubicBezTo>
                    <a:pt x="36" y="58"/>
                    <a:pt x="36" y="55"/>
                    <a:pt x="34" y="53"/>
                  </a:cubicBezTo>
                  <a:close/>
                  <a:moveTo>
                    <a:pt x="61" y="59"/>
                  </a:moveTo>
                  <a:cubicBezTo>
                    <a:pt x="62" y="59"/>
                    <a:pt x="62" y="59"/>
                    <a:pt x="62" y="58"/>
                  </a:cubicBezTo>
                  <a:cubicBezTo>
                    <a:pt x="61" y="57"/>
                    <a:pt x="61" y="56"/>
                    <a:pt x="61" y="55"/>
                  </a:cubicBezTo>
                  <a:cubicBezTo>
                    <a:pt x="60" y="55"/>
                    <a:pt x="60" y="56"/>
                    <a:pt x="60" y="56"/>
                  </a:cubicBezTo>
                  <a:cubicBezTo>
                    <a:pt x="60" y="57"/>
                    <a:pt x="61" y="58"/>
                    <a:pt x="61" y="59"/>
                  </a:cubicBezTo>
                  <a:close/>
                  <a:moveTo>
                    <a:pt x="57" y="40"/>
                  </a:moveTo>
                  <a:cubicBezTo>
                    <a:pt x="56" y="39"/>
                    <a:pt x="56" y="39"/>
                    <a:pt x="56" y="38"/>
                  </a:cubicBezTo>
                  <a:cubicBezTo>
                    <a:pt x="55" y="39"/>
                    <a:pt x="55" y="39"/>
                    <a:pt x="55" y="41"/>
                  </a:cubicBezTo>
                  <a:cubicBezTo>
                    <a:pt x="56" y="41"/>
                    <a:pt x="56" y="40"/>
                    <a:pt x="57" y="40"/>
                  </a:cubicBezTo>
                  <a:close/>
                  <a:moveTo>
                    <a:pt x="47" y="9"/>
                  </a:moveTo>
                  <a:cubicBezTo>
                    <a:pt x="47" y="8"/>
                    <a:pt x="47" y="9"/>
                    <a:pt x="46" y="9"/>
                  </a:cubicBezTo>
                  <a:cubicBezTo>
                    <a:pt x="46" y="9"/>
                    <a:pt x="45" y="9"/>
                    <a:pt x="45" y="10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7" y="10"/>
                    <a:pt x="47" y="10"/>
                    <a:pt x="47" y="9"/>
                  </a:cubicBezTo>
                  <a:close/>
                  <a:moveTo>
                    <a:pt x="46" y="73"/>
                  </a:moveTo>
                  <a:cubicBezTo>
                    <a:pt x="46" y="73"/>
                    <a:pt x="46" y="72"/>
                    <a:pt x="47" y="72"/>
                  </a:cubicBezTo>
                  <a:cubicBezTo>
                    <a:pt x="47" y="71"/>
                    <a:pt x="46" y="71"/>
                    <a:pt x="46" y="70"/>
                  </a:cubicBezTo>
                  <a:cubicBezTo>
                    <a:pt x="45" y="71"/>
                    <a:pt x="45" y="72"/>
                    <a:pt x="46" y="73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4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0" y="23"/>
                    <a:pt x="51" y="24"/>
                    <a:pt x="51" y="25"/>
                  </a:cubicBezTo>
                  <a:close/>
                  <a:moveTo>
                    <a:pt x="55" y="54"/>
                  </a:moveTo>
                  <a:cubicBezTo>
                    <a:pt x="55" y="54"/>
                    <a:pt x="55" y="54"/>
                    <a:pt x="55" y="53"/>
                  </a:cubicBezTo>
                  <a:cubicBezTo>
                    <a:pt x="53" y="54"/>
                    <a:pt x="53" y="54"/>
                    <a:pt x="54" y="55"/>
                  </a:cubicBezTo>
                  <a:cubicBezTo>
                    <a:pt x="54" y="55"/>
                    <a:pt x="55" y="55"/>
                    <a:pt x="55" y="54"/>
                  </a:cubicBezTo>
                  <a:close/>
                  <a:moveTo>
                    <a:pt x="39" y="122"/>
                  </a:moveTo>
                  <a:cubicBezTo>
                    <a:pt x="38" y="122"/>
                    <a:pt x="37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8" y="124"/>
                    <a:pt x="38" y="123"/>
                    <a:pt x="39" y="122"/>
                  </a:cubicBezTo>
                  <a:close/>
                  <a:moveTo>
                    <a:pt x="30" y="31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2" y="30"/>
                    <a:pt x="31" y="31"/>
                    <a:pt x="30" y="31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37"/>
                    <a:pt x="51" y="36"/>
                    <a:pt x="51" y="35"/>
                  </a:cubicBezTo>
                  <a:cubicBezTo>
                    <a:pt x="50" y="35"/>
                    <a:pt x="50" y="36"/>
                    <a:pt x="50" y="36"/>
                  </a:cubicBezTo>
                  <a:cubicBezTo>
                    <a:pt x="51" y="37"/>
                    <a:pt x="51" y="37"/>
                    <a:pt x="51" y="38"/>
                  </a:cubicBezTo>
                  <a:close/>
                  <a:moveTo>
                    <a:pt x="38" y="108"/>
                  </a:moveTo>
                  <a:cubicBezTo>
                    <a:pt x="37" y="108"/>
                    <a:pt x="37" y="108"/>
                    <a:pt x="37" y="108"/>
                  </a:cubicBezTo>
                  <a:cubicBezTo>
                    <a:pt x="36" y="110"/>
                    <a:pt x="36" y="111"/>
                    <a:pt x="36" y="111"/>
                  </a:cubicBezTo>
                  <a:cubicBezTo>
                    <a:pt x="37" y="111"/>
                    <a:pt x="38" y="109"/>
                    <a:pt x="38" y="108"/>
                  </a:cubicBezTo>
                  <a:close/>
                  <a:moveTo>
                    <a:pt x="57" y="44"/>
                  </a:moveTo>
                  <a:cubicBezTo>
                    <a:pt x="56" y="45"/>
                    <a:pt x="56" y="45"/>
                    <a:pt x="57" y="47"/>
                  </a:cubicBezTo>
                  <a:cubicBezTo>
                    <a:pt x="58" y="46"/>
                    <a:pt x="58" y="46"/>
                    <a:pt x="57" y="44"/>
                  </a:cubicBezTo>
                  <a:close/>
                  <a:moveTo>
                    <a:pt x="45" y="29"/>
                  </a:moveTo>
                  <a:cubicBezTo>
                    <a:pt x="44" y="30"/>
                    <a:pt x="43" y="31"/>
                    <a:pt x="42" y="32"/>
                  </a:cubicBezTo>
                  <a:cubicBezTo>
                    <a:pt x="43" y="31"/>
                    <a:pt x="44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lose/>
                  <a:moveTo>
                    <a:pt x="59" y="50"/>
                  </a:moveTo>
                  <a:cubicBezTo>
                    <a:pt x="58" y="50"/>
                    <a:pt x="58" y="51"/>
                    <a:pt x="59" y="52"/>
                  </a:cubicBezTo>
                  <a:cubicBezTo>
                    <a:pt x="59" y="52"/>
                    <a:pt x="60" y="52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lose/>
                  <a:moveTo>
                    <a:pt x="46" y="96"/>
                  </a:moveTo>
                  <a:cubicBezTo>
                    <a:pt x="44" y="96"/>
                    <a:pt x="44" y="98"/>
                    <a:pt x="44" y="99"/>
                  </a:cubicBezTo>
                  <a:cubicBezTo>
                    <a:pt x="44" y="98"/>
                    <a:pt x="45" y="97"/>
                    <a:pt x="46" y="96"/>
                  </a:cubicBezTo>
                  <a:close/>
                  <a:moveTo>
                    <a:pt x="44" y="66"/>
                  </a:moveTo>
                  <a:cubicBezTo>
                    <a:pt x="45" y="66"/>
                    <a:pt x="45" y="65"/>
                    <a:pt x="44" y="64"/>
                  </a:cubicBezTo>
                  <a:cubicBezTo>
                    <a:pt x="44" y="65"/>
                    <a:pt x="44" y="65"/>
                    <a:pt x="44" y="66"/>
                  </a:cubicBezTo>
                  <a:close/>
                  <a:moveTo>
                    <a:pt x="20" y="10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20" y="9"/>
                    <a:pt x="20" y="10"/>
                  </a:cubicBezTo>
                  <a:close/>
                  <a:moveTo>
                    <a:pt x="55" y="62"/>
                  </a:moveTo>
                  <a:cubicBezTo>
                    <a:pt x="56" y="61"/>
                    <a:pt x="56" y="60"/>
                    <a:pt x="56" y="59"/>
                  </a:cubicBezTo>
                  <a:cubicBezTo>
                    <a:pt x="55" y="60"/>
                    <a:pt x="55" y="60"/>
                    <a:pt x="55" y="62"/>
                  </a:cubicBezTo>
                  <a:close/>
                  <a:moveTo>
                    <a:pt x="24" y="119"/>
                  </a:moveTo>
                  <a:cubicBezTo>
                    <a:pt x="23" y="120"/>
                    <a:pt x="23" y="121"/>
                    <a:pt x="22" y="121"/>
                  </a:cubicBezTo>
                  <a:cubicBezTo>
                    <a:pt x="23" y="121"/>
                    <a:pt x="23" y="122"/>
                    <a:pt x="24" y="119"/>
                  </a:cubicBezTo>
                  <a:close/>
                  <a:moveTo>
                    <a:pt x="47" y="62"/>
                  </a:moveTo>
                  <a:cubicBezTo>
                    <a:pt x="46" y="63"/>
                    <a:pt x="46" y="63"/>
                    <a:pt x="47" y="64"/>
                  </a:cubicBezTo>
                  <a:cubicBezTo>
                    <a:pt x="48" y="63"/>
                    <a:pt x="48" y="63"/>
                    <a:pt x="47" y="62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6"/>
                    <a:pt x="26" y="27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6"/>
                    <a:pt x="25" y="24"/>
                  </a:cubicBezTo>
                  <a:close/>
                  <a:moveTo>
                    <a:pt x="63" y="64"/>
                  </a:moveTo>
                  <a:cubicBezTo>
                    <a:pt x="63" y="63"/>
                    <a:pt x="64" y="63"/>
                    <a:pt x="63" y="63"/>
                  </a:cubicBezTo>
                  <a:cubicBezTo>
                    <a:pt x="63" y="63"/>
                    <a:pt x="63" y="62"/>
                    <a:pt x="63" y="61"/>
                  </a:cubicBezTo>
                  <a:cubicBezTo>
                    <a:pt x="62" y="62"/>
                    <a:pt x="63" y="63"/>
                    <a:pt x="63" y="64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4" y="10"/>
                    <a:pt x="25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1"/>
                  </a:cubicBezTo>
                  <a:close/>
                  <a:moveTo>
                    <a:pt x="53" y="28"/>
                  </a:moveTo>
                  <a:cubicBezTo>
                    <a:pt x="52" y="29"/>
                    <a:pt x="52" y="29"/>
                    <a:pt x="52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lose/>
                  <a:moveTo>
                    <a:pt x="53" y="48"/>
                  </a:moveTo>
                  <a:cubicBezTo>
                    <a:pt x="52" y="49"/>
                    <a:pt x="52" y="49"/>
                    <a:pt x="52" y="50"/>
                  </a:cubicBezTo>
                  <a:cubicBezTo>
                    <a:pt x="53" y="49"/>
                    <a:pt x="53" y="49"/>
                    <a:pt x="53" y="48"/>
                  </a:cubicBezTo>
                  <a:close/>
                  <a:moveTo>
                    <a:pt x="33" y="23"/>
                  </a:moveTo>
                  <a:cubicBezTo>
                    <a:pt x="34" y="23"/>
                    <a:pt x="34" y="22"/>
                    <a:pt x="35" y="22"/>
                  </a:cubicBezTo>
                  <a:cubicBezTo>
                    <a:pt x="33" y="23"/>
                    <a:pt x="33" y="23"/>
                    <a:pt x="33" y="23"/>
                  </a:cubicBezTo>
                  <a:close/>
                  <a:moveTo>
                    <a:pt x="54" y="66"/>
                  </a:moveTo>
                  <a:cubicBezTo>
                    <a:pt x="54" y="66"/>
                    <a:pt x="54" y="66"/>
                    <a:pt x="54" y="66"/>
                  </a:cubicBezTo>
                  <a:cubicBezTo>
                    <a:pt x="52" y="66"/>
                    <a:pt x="52" y="67"/>
                    <a:pt x="53" y="67"/>
                  </a:cubicBezTo>
                  <a:cubicBezTo>
                    <a:pt x="53" y="67"/>
                    <a:pt x="54" y="66"/>
                    <a:pt x="54" y="66"/>
                  </a:cubicBezTo>
                  <a:close/>
                  <a:moveTo>
                    <a:pt x="39" y="9"/>
                  </a:moveTo>
                  <a:cubicBezTo>
                    <a:pt x="39" y="9"/>
                    <a:pt x="39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0" y="9"/>
                    <a:pt x="40" y="9"/>
                    <a:pt x="39" y="9"/>
                  </a:cubicBezTo>
                  <a:close/>
                  <a:moveTo>
                    <a:pt x="29" y="123"/>
                  </a:moveTo>
                  <a:cubicBezTo>
                    <a:pt x="30" y="123"/>
                    <a:pt x="31" y="123"/>
                    <a:pt x="32" y="123"/>
                  </a:cubicBezTo>
                  <a:cubicBezTo>
                    <a:pt x="31" y="122"/>
                    <a:pt x="30" y="122"/>
                    <a:pt x="29" y="123"/>
                  </a:cubicBezTo>
                  <a:close/>
                  <a:moveTo>
                    <a:pt x="33" y="116"/>
                  </a:moveTo>
                  <a:cubicBezTo>
                    <a:pt x="33" y="116"/>
                    <a:pt x="34" y="116"/>
                    <a:pt x="34" y="115"/>
                  </a:cubicBezTo>
                  <a:cubicBezTo>
                    <a:pt x="33" y="115"/>
                    <a:pt x="33" y="116"/>
                    <a:pt x="33" y="116"/>
                  </a:cubicBezTo>
                  <a:close/>
                  <a:moveTo>
                    <a:pt x="54" y="70"/>
                  </a:moveTo>
                  <a:cubicBezTo>
                    <a:pt x="55" y="69"/>
                    <a:pt x="55" y="69"/>
                    <a:pt x="55" y="68"/>
                  </a:cubicBezTo>
                  <a:cubicBezTo>
                    <a:pt x="54" y="69"/>
                    <a:pt x="54" y="69"/>
                    <a:pt x="54" y="70"/>
                  </a:cubicBezTo>
                  <a:close/>
                  <a:moveTo>
                    <a:pt x="51" y="60"/>
                  </a:moveTo>
                  <a:cubicBezTo>
                    <a:pt x="52" y="60"/>
                    <a:pt x="52" y="60"/>
                    <a:pt x="52" y="59"/>
                  </a:cubicBezTo>
                  <a:cubicBezTo>
                    <a:pt x="52" y="59"/>
                    <a:pt x="51" y="59"/>
                    <a:pt x="51" y="60"/>
                  </a:cubicBezTo>
                  <a:close/>
                  <a:moveTo>
                    <a:pt x="29" y="21"/>
                  </a:move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8" y="22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9" y="22"/>
                    <a:pt x="29" y="21"/>
                  </a:cubicBezTo>
                  <a:close/>
                  <a:moveTo>
                    <a:pt x="26" y="115"/>
                  </a:moveTo>
                  <a:cubicBezTo>
                    <a:pt x="26" y="115"/>
                    <a:pt x="26" y="115"/>
                    <a:pt x="26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5"/>
                    <a:pt x="25" y="115"/>
                    <a:pt x="26" y="115"/>
                  </a:cubicBezTo>
                  <a:close/>
                  <a:moveTo>
                    <a:pt x="37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6"/>
                    <a:pt x="41" y="36"/>
                  </a:cubicBezTo>
                  <a:cubicBezTo>
                    <a:pt x="41" y="36"/>
                    <a:pt x="42" y="36"/>
                    <a:pt x="42" y="35"/>
                  </a:cubicBezTo>
                  <a:close/>
                  <a:moveTo>
                    <a:pt x="26" y="16"/>
                  </a:moveTo>
                  <a:cubicBezTo>
                    <a:pt x="26" y="16"/>
                    <a:pt x="25" y="16"/>
                    <a:pt x="25" y="16"/>
                  </a:cubicBezTo>
                  <a:cubicBezTo>
                    <a:pt x="25" y="16"/>
                    <a:pt x="25" y="17"/>
                    <a:pt x="25" y="17"/>
                  </a:cubicBezTo>
                  <a:cubicBezTo>
                    <a:pt x="25" y="17"/>
                    <a:pt x="25" y="17"/>
                    <a:pt x="26" y="16"/>
                  </a:cubicBezTo>
                  <a:close/>
                  <a:moveTo>
                    <a:pt x="48" y="57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7"/>
                  </a:cubicBezTo>
                  <a:close/>
                  <a:moveTo>
                    <a:pt x="43" y="60"/>
                  </a:move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3" y="60"/>
                    <a:pt x="43" y="60"/>
                  </a:cubicBezTo>
                  <a:close/>
                  <a:moveTo>
                    <a:pt x="58" y="61"/>
                  </a:moveTo>
                  <a:cubicBezTo>
                    <a:pt x="58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1"/>
                  </a:cubicBezTo>
                  <a:close/>
                  <a:moveTo>
                    <a:pt x="27" y="120"/>
                  </a:moveTo>
                  <a:cubicBezTo>
                    <a:pt x="27" y="120"/>
                    <a:pt x="27" y="120"/>
                    <a:pt x="27" y="120"/>
                  </a:cubicBezTo>
                  <a:cubicBezTo>
                    <a:pt x="27" y="120"/>
                    <a:pt x="28" y="120"/>
                    <a:pt x="28" y="120"/>
                  </a:cubicBezTo>
                  <a:cubicBezTo>
                    <a:pt x="28" y="120"/>
                    <a:pt x="28" y="120"/>
                    <a:pt x="27" y="120"/>
                  </a:cubicBezTo>
                  <a:cubicBezTo>
                    <a:pt x="27" y="120"/>
                    <a:pt x="27" y="120"/>
                    <a:pt x="27" y="120"/>
                  </a:cubicBezTo>
                  <a:close/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7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7" y="6"/>
                  </a:cubicBezTo>
                  <a:close/>
                  <a:moveTo>
                    <a:pt x="49" y="12"/>
                  </a:move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  <a:moveTo>
                    <a:pt x="53" y="41"/>
                  </a:moveTo>
                  <a:cubicBezTo>
                    <a:pt x="53" y="41"/>
                    <a:pt x="53" y="41"/>
                    <a:pt x="52" y="41"/>
                  </a:cubicBezTo>
                  <a:cubicBezTo>
                    <a:pt x="53" y="41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1"/>
                    <a:pt x="53" y="41"/>
                  </a:cubicBezTo>
                  <a:close/>
                  <a:moveTo>
                    <a:pt x="52" y="56"/>
                  </a:moveTo>
                  <a:cubicBezTo>
                    <a:pt x="52" y="56"/>
                    <a:pt x="51" y="56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7"/>
                    <a:pt x="52" y="57"/>
                    <a:pt x="52" y="56"/>
                  </a:cubicBezTo>
                  <a:close/>
                  <a:moveTo>
                    <a:pt x="50" y="81"/>
                  </a:move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81"/>
                    <a:pt x="49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50" y="81"/>
                    <a:pt x="50" y="81"/>
                    <a:pt x="50" y="8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2184400" y="4810126"/>
              <a:ext cx="204787" cy="341313"/>
            </a:xfrm>
            <a:custGeom>
              <a:avLst/>
              <a:gdLst>
                <a:gd name="T0" fmla="*/ 47 w 78"/>
                <a:gd name="T1" fmla="*/ 127 h 130"/>
                <a:gd name="T2" fmla="*/ 38 w 78"/>
                <a:gd name="T3" fmla="*/ 130 h 130"/>
                <a:gd name="T4" fmla="*/ 9 w 78"/>
                <a:gd name="T5" fmla="*/ 127 h 130"/>
                <a:gd name="T6" fmla="*/ 7 w 78"/>
                <a:gd name="T7" fmla="*/ 116 h 130"/>
                <a:gd name="T8" fmla="*/ 25 w 78"/>
                <a:gd name="T9" fmla="*/ 91 h 130"/>
                <a:gd name="T10" fmla="*/ 38 w 78"/>
                <a:gd name="T11" fmla="*/ 73 h 130"/>
                <a:gd name="T12" fmla="*/ 37 w 78"/>
                <a:gd name="T13" fmla="*/ 66 h 130"/>
                <a:gd name="T14" fmla="*/ 25 w 78"/>
                <a:gd name="T15" fmla="*/ 35 h 130"/>
                <a:gd name="T16" fmla="*/ 19 w 78"/>
                <a:gd name="T17" fmla="*/ 19 h 130"/>
                <a:gd name="T18" fmla="*/ 13 w 78"/>
                <a:gd name="T19" fmla="*/ 5 h 130"/>
                <a:gd name="T20" fmla="*/ 37 w 78"/>
                <a:gd name="T21" fmla="*/ 1 h 130"/>
                <a:gd name="T22" fmla="*/ 52 w 78"/>
                <a:gd name="T23" fmla="*/ 1 h 130"/>
                <a:gd name="T24" fmla="*/ 64 w 78"/>
                <a:gd name="T25" fmla="*/ 35 h 130"/>
                <a:gd name="T26" fmla="*/ 77 w 78"/>
                <a:gd name="T27" fmla="*/ 66 h 130"/>
                <a:gd name="T28" fmla="*/ 74 w 78"/>
                <a:gd name="T29" fmla="*/ 79 h 130"/>
                <a:gd name="T30" fmla="*/ 45 w 78"/>
                <a:gd name="T31" fmla="*/ 121 h 130"/>
                <a:gd name="T32" fmla="*/ 54 w 78"/>
                <a:gd name="T33" fmla="*/ 100 h 130"/>
                <a:gd name="T34" fmla="*/ 16 w 78"/>
                <a:gd name="T35" fmla="*/ 117 h 130"/>
                <a:gd name="T36" fmla="*/ 9 w 78"/>
                <a:gd name="T37" fmla="*/ 121 h 130"/>
                <a:gd name="T38" fmla="*/ 20 w 78"/>
                <a:gd name="T39" fmla="*/ 122 h 130"/>
                <a:gd name="T40" fmla="*/ 43 w 78"/>
                <a:gd name="T41" fmla="*/ 114 h 130"/>
                <a:gd name="T42" fmla="*/ 59 w 78"/>
                <a:gd name="T43" fmla="*/ 87 h 130"/>
                <a:gd name="T44" fmla="*/ 20 w 78"/>
                <a:gd name="T45" fmla="*/ 108 h 130"/>
                <a:gd name="T46" fmla="*/ 15 w 78"/>
                <a:gd name="T47" fmla="*/ 115 h 130"/>
                <a:gd name="T48" fmla="*/ 56 w 78"/>
                <a:gd name="T49" fmla="*/ 96 h 130"/>
                <a:gd name="T50" fmla="*/ 72 w 78"/>
                <a:gd name="T51" fmla="*/ 74 h 130"/>
                <a:gd name="T52" fmla="*/ 27 w 78"/>
                <a:gd name="T53" fmla="*/ 97 h 130"/>
                <a:gd name="T54" fmla="*/ 56 w 78"/>
                <a:gd name="T55" fmla="*/ 87 h 130"/>
                <a:gd name="T56" fmla="*/ 57 w 78"/>
                <a:gd name="T57" fmla="*/ 30 h 130"/>
                <a:gd name="T58" fmla="*/ 38 w 78"/>
                <a:gd name="T59" fmla="*/ 50 h 130"/>
                <a:gd name="T60" fmla="*/ 31 w 78"/>
                <a:gd name="T61" fmla="*/ 92 h 130"/>
                <a:gd name="T62" fmla="*/ 71 w 78"/>
                <a:gd name="T63" fmla="*/ 66 h 130"/>
                <a:gd name="T64" fmla="*/ 41 w 78"/>
                <a:gd name="T65" fmla="*/ 79 h 130"/>
                <a:gd name="T66" fmla="*/ 29 w 78"/>
                <a:gd name="T67" fmla="*/ 32 h 130"/>
                <a:gd name="T68" fmla="*/ 46 w 78"/>
                <a:gd name="T69" fmla="*/ 14 h 130"/>
                <a:gd name="T70" fmla="*/ 40 w 78"/>
                <a:gd name="T71" fmla="*/ 77 h 130"/>
                <a:gd name="T72" fmla="*/ 68 w 78"/>
                <a:gd name="T73" fmla="*/ 64 h 130"/>
                <a:gd name="T74" fmla="*/ 43 w 78"/>
                <a:gd name="T75" fmla="*/ 69 h 130"/>
                <a:gd name="T76" fmla="*/ 56 w 78"/>
                <a:gd name="T77" fmla="*/ 27 h 130"/>
                <a:gd name="T78" fmla="*/ 30 w 78"/>
                <a:gd name="T79" fmla="*/ 34 h 130"/>
                <a:gd name="T80" fmla="*/ 53 w 78"/>
                <a:gd name="T81" fmla="*/ 29 h 130"/>
                <a:gd name="T82" fmla="*/ 63 w 78"/>
                <a:gd name="T83" fmla="*/ 46 h 130"/>
                <a:gd name="T84" fmla="*/ 40 w 78"/>
                <a:gd name="T85" fmla="*/ 51 h 130"/>
                <a:gd name="T86" fmla="*/ 51 w 78"/>
                <a:gd name="T87" fmla="*/ 63 h 130"/>
                <a:gd name="T88" fmla="*/ 43 w 78"/>
                <a:gd name="T89" fmla="*/ 60 h 130"/>
                <a:gd name="T90" fmla="*/ 27 w 78"/>
                <a:gd name="T91" fmla="*/ 22 h 130"/>
                <a:gd name="T92" fmla="*/ 46 w 78"/>
                <a:gd name="T93" fmla="*/ 7 h 130"/>
                <a:gd name="T94" fmla="*/ 23 w 78"/>
                <a:gd name="T95" fmla="*/ 17 h 130"/>
                <a:gd name="T96" fmla="*/ 34 w 78"/>
                <a:gd name="T97" fmla="*/ 4 h 130"/>
                <a:gd name="T98" fmla="*/ 23 w 78"/>
                <a:gd name="T99" fmla="*/ 17 h 130"/>
                <a:gd name="T100" fmla="*/ 24 w 78"/>
                <a:gd name="T101" fmla="*/ 124 h 130"/>
                <a:gd name="T102" fmla="*/ 42 w 78"/>
                <a:gd name="T103" fmla="*/ 118 h 130"/>
                <a:gd name="T104" fmla="*/ 18 w 78"/>
                <a:gd name="T105" fmla="*/ 7 h 130"/>
                <a:gd name="T106" fmla="*/ 51 w 78"/>
                <a:gd name="T107" fmla="*/ 9 h 130"/>
                <a:gd name="T108" fmla="*/ 51 w 78"/>
                <a:gd name="T109" fmla="*/ 9 h 130"/>
                <a:gd name="T110" fmla="*/ 37 w 78"/>
                <a:gd name="T111" fmla="*/ 53 h 130"/>
                <a:gd name="T112" fmla="*/ 4 w 78"/>
                <a:gd name="T113" fmla="*/ 125 h 130"/>
                <a:gd name="T114" fmla="*/ 40 w 78"/>
                <a:gd name="T115" fmla="*/ 61 h 130"/>
                <a:gd name="T116" fmla="*/ 52 w 78"/>
                <a:gd name="T117" fmla="*/ 1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130">
                  <a:moveTo>
                    <a:pt x="40" y="125"/>
                  </a:moveTo>
                  <a:cubicBezTo>
                    <a:pt x="41" y="125"/>
                    <a:pt x="41" y="125"/>
                    <a:pt x="42" y="125"/>
                  </a:cubicBezTo>
                  <a:cubicBezTo>
                    <a:pt x="43" y="125"/>
                    <a:pt x="45" y="126"/>
                    <a:pt x="46" y="126"/>
                  </a:cubicBezTo>
                  <a:cubicBezTo>
                    <a:pt x="46" y="126"/>
                    <a:pt x="47" y="126"/>
                    <a:pt x="47" y="126"/>
                  </a:cubicBezTo>
                  <a:cubicBezTo>
                    <a:pt x="47" y="126"/>
                    <a:pt x="47" y="126"/>
                    <a:pt x="47" y="127"/>
                  </a:cubicBezTo>
                  <a:cubicBezTo>
                    <a:pt x="47" y="127"/>
                    <a:pt x="47" y="128"/>
                    <a:pt x="47" y="128"/>
                  </a:cubicBezTo>
                  <a:cubicBezTo>
                    <a:pt x="46" y="128"/>
                    <a:pt x="46" y="128"/>
                    <a:pt x="45" y="128"/>
                  </a:cubicBezTo>
                  <a:cubicBezTo>
                    <a:pt x="44" y="128"/>
                    <a:pt x="43" y="128"/>
                    <a:pt x="42" y="128"/>
                  </a:cubicBezTo>
                  <a:cubicBezTo>
                    <a:pt x="42" y="128"/>
                    <a:pt x="42" y="128"/>
                    <a:pt x="41" y="128"/>
                  </a:cubicBezTo>
                  <a:cubicBezTo>
                    <a:pt x="40" y="130"/>
                    <a:pt x="40" y="130"/>
                    <a:pt x="38" y="130"/>
                  </a:cubicBezTo>
                  <a:cubicBezTo>
                    <a:pt x="38" y="129"/>
                    <a:pt x="37" y="128"/>
                    <a:pt x="36" y="128"/>
                  </a:cubicBezTo>
                  <a:cubicBezTo>
                    <a:pt x="31" y="128"/>
                    <a:pt x="26" y="128"/>
                    <a:pt x="21" y="127"/>
                  </a:cubicBezTo>
                  <a:cubicBezTo>
                    <a:pt x="19" y="127"/>
                    <a:pt x="16" y="128"/>
                    <a:pt x="14" y="128"/>
                  </a:cubicBezTo>
                  <a:cubicBezTo>
                    <a:pt x="13" y="128"/>
                    <a:pt x="12" y="128"/>
                    <a:pt x="11" y="128"/>
                  </a:cubicBezTo>
                  <a:cubicBezTo>
                    <a:pt x="10" y="128"/>
                    <a:pt x="9" y="128"/>
                    <a:pt x="9" y="127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7"/>
                    <a:pt x="4" y="127"/>
                    <a:pt x="3" y="126"/>
                  </a:cubicBezTo>
                  <a:cubicBezTo>
                    <a:pt x="0" y="126"/>
                    <a:pt x="0" y="124"/>
                    <a:pt x="1" y="122"/>
                  </a:cubicBezTo>
                  <a:cubicBezTo>
                    <a:pt x="2" y="121"/>
                    <a:pt x="3" y="121"/>
                    <a:pt x="3" y="120"/>
                  </a:cubicBezTo>
                  <a:cubicBezTo>
                    <a:pt x="4" y="118"/>
                    <a:pt x="6" y="117"/>
                    <a:pt x="7" y="116"/>
                  </a:cubicBezTo>
                  <a:cubicBezTo>
                    <a:pt x="8" y="114"/>
                    <a:pt x="10" y="112"/>
                    <a:pt x="11" y="110"/>
                  </a:cubicBezTo>
                  <a:cubicBezTo>
                    <a:pt x="14" y="105"/>
                    <a:pt x="17" y="100"/>
                    <a:pt x="21" y="96"/>
                  </a:cubicBezTo>
                  <a:cubicBezTo>
                    <a:pt x="21" y="96"/>
                    <a:pt x="21" y="95"/>
                    <a:pt x="22" y="95"/>
                  </a:cubicBezTo>
                  <a:cubicBezTo>
                    <a:pt x="22" y="95"/>
                    <a:pt x="22" y="94"/>
                    <a:pt x="22" y="94"/>
                  </a:cubicBezTo>
                  <a:cubicBezTo>
                    <a:pt x="23" y="93"/>
                    <a:pt x="24" y="92"/>
                    <a:pt x="25" y="91"/>
                  </a:cubicBezTo>
                  <a:cubicBezTo>
                    <a:pt x="28" y="88"/>
                    <a:pt x="30" y="84"/>
                    <a:pt x="33" y="81"/>
                  </a:cubicBezTo>
                  <a:cubicBezTo>
                    <a:pt x="34" y="79"/>
                    <a:pt x="35" y="78"/>
                    <a:pt x="36" y="76"/>
                  </a:cubicBezTo>
                  <a:cubicBezTo>
                    <a:pt x="36" y="76"/>
                    <a:pt x="36" y="76"/>
                    <a:pt x="36" y="75"/>
                  </a:cubicBezTo>
                  <a:cubicBezTo>
                    <a:pt x="36" y="75"/>
                    <a:pt x="36" y="74"/>
                    <a:pt x="37" y="74"/>
                  </a:cubicBezTo>
                  <a:cubicBezTo>
                    <a:pt x="37" y="74"/>
                    <a:pt x="37" y="73"/>
                    <a:pt x="38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6" y="72"/>
                    <a:pt x="35" y="71"/>
                    <a:pt x="36" y="70"/>
                  </a:cubicBezTo>
                  <a:cubicBezTo>
                    <a:pt x="36" y="69"/>
                    <a:pt x="36" y="69"/>
                    <a:pt x="37" y="69"/>
                  </a:cubicBezTo>
                  <a:cubicBezTo>
                    <a:pt x="37" y="69"/>
                    <a:pt x="38" y="69"/>
                    <a:pt x="38" y="69"/>
                  </a:cubicBezTo>
                  <a:cubicBezTo>
                    <a:pt x="38" y="68"/>
                    <a:pt x="38" y="67"/>
                    <a:pt x="37" y="66"/>
                  </a:cubicBezTo>
                  <a:cubicBezTo>
                    <a:pt x="36" y="66"/>
                    <a:pt x="36" y="65"/>
                    <a:pt x="36" y="65"/>
                  </a:cubicBezTo>
                  <a:cubicBezTo>
                    <a:pt x="35" y="62"/>
                    <a:pt x="35" y="60"/>
                    <a:pt x="34" y="58"/>
                  </a:cubicBezTo>
                  <a:cubicBezTo>
                    <a:pt x="33" y="55"/>
                    <a:pt x="33" y="53"/>
                    <a:pt x="32" y="51"/>
                  </a:cubicBezTo>
                  <a:cubicBezTo>
                    <a:pt x="30" y="46"/>
                    <a:pt x="28" y="42"/>
                    <a:pt x="26" y="37"/>
                  </a:cubicBezTo>
                  <a:cubicBezTo>
                    <a:pt x="26" y="36"/>
                    <a:pt x="26" y="35"/>
                    <a:pt x="25" y="35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3" y="28"/>
                    <a:pt x="22" y="25"/>
                    <a:pt x="21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1"/>
                    <a:pt x="19" y="20"/>
                    <a:pt x="19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7" y="15"/>
                    <a:pt x="16" y="15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9"/>
                    <a:pt x="14" y="6"/>
                    <a:pt x="13" y="5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20" y="0"/>
                    <a:pt x="25" y="0"/>
                    <a:pt x="30" y="0"/>
                  </a:cubicBezTo>
                  <a:cubicBezTo>
                    <a:pt x="32" y="1"/>
                    <a:pt x="34" y="1"/>
                    <a:pt x="37" y="1"/>
                  </a:cubicBezTo>
                  <a:cubicBezTo>
                    <a:pt x="39" y="1"/>
                    <a:pt x="41" y="1"/>
                    <a:pt x="44" y="1"/>
                  </a:cubicBezTo>
                  <a:cubicBezTo>
                    <a:pt x="44" y="1"/>
                    <a:pt x="44" y="1"/>
                    <a:pt x="45" y="1"/>
                  </a:cubicBezTo>
                  <a:cubicBezTo>
                    <a:pt x="46" y="0"/>
                    <a:pt x="47" y="0"/>
                    <a:pt x="48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1" y="1"/>
                    <a:pt x="52" y="1"/>
                  </a:cubicBezTo>
                  <a:cubicBezTo>
                    <a:pt x="53" y="1"/>
                    <a:pt x="54" y="2"/>
                    <a:pt x="54" y="3"/>
                  </a:cubicBezTo>
                  <a:cubicBezTo>
                    <a:pt x="54" y="4"/>
                    <a:pt x="55" y="5"/>
                    <a:pt x="55" y="6"/>
                  </a:cubicBezTo>
                  <a:cubicBezTo>
                    <a:pt x="56" y="11"/>
                    <a:pt x="57" y="15"/>
                    <a:pt x="59" y="20"/>
                  </a:cubicBezTo>
                  <a:cubicBezTo>
                    <a:pt x="59" y="22"/>
                    <a:pt x="60" y="24"/>
                    <a:pt x="60" y="26"/>
                  </a:cubicBezTo>
                  <a:cubicBezTo>
                    <a:pt x="61" y="29"/>
                    <a:pt x="62" y="32"/>
                    <a:pt x="64" y="35"/>
                  </a:cubicBezTo>
                  <a:cubicBezTo>
                    <a:pt x="64" y="35"/>
                    <a:pt x="64" y="36"/>
                    <a:pt x="64" y="36"/>
                  </a:cubicBezTo>
                  <a:cubicBezTo>
                    <a:pt x="65" y="37"/>
                    <a:pt x="65" y="38"/>
                    <a:pt x="65" y="39"/>
                  </a:cubicBezTo>
                  <a:cubicBezTo>
                    <a:pt x="65" y="39"/>
                    <a:pt x="65" y="39"/>
                    <a:pt x="66" y="40"/>
                  </a:cubicBezTo>
                  <a:cubicBezTo>
                    <a:pt x="70" y="47"/>
                    <a:pt x="74" y="55"/>
                    <a:pt x="76" y="64"/>
                  </a:cubicBezTo>
                  <a:cubicBezTo>
                    <a:pt x="76" y="64"/>
                    <a:pt x="76" y="65"/>
                    <a:pt x="77" y="66"/>
                  </a:cubicBezTo>
                  <a:cubicBezTo>
                    <a:pt x="77" y="67"/>
                    <a:pt x="78" y="69"/>
                    <a:pt x="78" y="70"/>
                  </a:cubicBezTo>
                  <a:cubicBezTo>
                    <a:pt x="78" y="70"/>
                    <a:pt x="78" y="71"/>
                    <a:pt x="78" y="71"/>
                  </a:cubicBezTo>
                  <a:cubicBezTo>
                    <a:pt x="78" y="72"/>
                    <a:pt x="77" y="73"/>
                    <a:pt x="78" y="75"/>
                  </a:cubicBezTo>
                  <a:cubicBezTo>
                    <a:pt x="78" y="75"/>
                    <a:pt x="77" y="76"/>
                    <a:pt x="77" y="76"/>
                  </a:cubicBezTo>
                  <a:cubicBezTo>
                    <a:pt x="76" y="77"/>
                    <a:pt x="75" y="78"/>
                    <a:pt x="74" y="79"/>
                  </a:cubicBezTo>
                  <a:cubicBezTo>
                    <a:pt x="71" y="82"/>
                    <a:pt x="69" y="85"/>
                    <a:pt x="66" y="88"/>
                  </a:cubicBezTo>
                  <a:cubicBezTo>
                    <a:pt x="65" y="90"/>
                    <a:pt x="64" y="92"/>
                    <a:pt x="63" y="94"/>
                  </a:cubicBezTo>
                  <a:cubicBezTo>
                    <a:pt x="60" y="98"/>
                    <a:pt x="57" y="103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0" y="113"/>
                    <a:pt x="47" y="117"/>
                    <a:pt x="45" y="121"/>
                  </a:cubicBezTo>
                  <a:cubicBezTo>
                    <a:pt x="44" y="123"/>
                    <a:pt x="44" y="123"/>
                    <a:pt x="42" y="123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1" y="124"/>
                    <a:pt x="41" y="125"/>
                    <a:pt x="40" y="125"/>
                  </a:cubicBezTo>
                  <a:cubicBezTo>
                    <a:pt x="40" y="125"/>
                    <a:pt x="40" y="125"/>
                    <a:pt x="40" y="125"/>
                  </a:cubicBezTo>
                  <a:close/>
                  <a:moveTo>
                    <a:pt x="54" y="100"/>
                  </a:moveTo>
                  <a:cubicBezTo>
                    <a:pt x="54" y="100"/>
                    <a:pt x="53" y="100"/>
                    <a:pt x="53" y="100"/>
                  </a:cubicBezTo>
                  <a:cubicBezTo>
                    <a:pt x="52" y="100"/>
                    <a:pt x="51" y="100"/>
                    <a:pt x="50" y="101"/>
                  </a:cubicBezTo>
                  <a:cubicBezTo>
                    <a:pt x="47" y="102"/>
                    <a:pt x="44" y="104"/>
                    <a:pt x="41" y="105"/>
                  </a:cubicBezTo>
                  <a:cubicBezTo>
                    <a:pt x="35" y="107"/>
                    <a:pt x="30" y="110"/>
                    <a:pt x="25" y="113"/>
                  </a:cubicBezTo>
                  <a:cubicBezTo>
                    <a:pt x="22" y="114"/>
                    <a:pt x="19" y="115"/>
                    <a:pt x="16" y="117"/>
                  </a:cubicBezTo>
                  <a:cubicBezTo>
                    <a:pt x="15" y="117"/>
                    <a:pt x="13" y="118"/>
                    <a:pt x="13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10" y="119"/>
                    <a:pt x="10" y="120"/>
                    <a:pt x="10" y="120"/>
                  </a:cubicBezTo>
                  <a:cubicBezTo>
                    <a:pt x="9" y="120"/>
                    <a:pt x="9" y="121"/>
                    <a:pt x="9" y="121"/>
                  </a:cubicBezTo>
                  <a:cubicBezTo>
                    <a:pt x="8" y="121"/>
                    <a:pt x="7" y="123"/>
                    <a:pt x="7" y="124"/>
                  </a:cubicBezTo>
                  <a:cubicBezTo>
                    <a:pt x="11" y="124"/>
                    <a:pt x="14" y="124"/>
                    <a:pt x="18" y="124"/>
                  </a:cubicBezTo>
                  <a:cubicBezTo>
                    <a:pt x="17" y="123"/>
                    <a:pt x="17" y="122"/>
                    <a:pt x="18" y="122"/>
                  </a:cubicBezTo>
                  <a:cubicBezTo>
                    <a:pt x="18" y="121"/>
                    <a:pt x="19" y="121"/>
                    <a:pt x="20" y="121"/>
                  </a:cubicBezTo>
                  <a:cubicBezTo>
                    <a:pt x="20" y="121"/>
                    <a:pt x="20" y="121"/>
                    <a:pt x="20" y="122"/>
                  </a:cubicBezTo>
                  <a:cubicBezTo>
                    <a:pt x="21" y="122"/>
                    <a:pt x="21" y="123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7" y="120"/>
                    <a:pt x="30" y="119"/>
                    <a:pt x="33" y="117"/>
                  </a:cubicBezTo>
                  <a:cubicBezTo>
                    <a:pt x="36" y="116"/>
                    <a:pt x="38" y="115"/>
                    <a:pt x="40" y="113"/>
                  </a:cubicBezTo>
                  <a:cubicBezTo>
                    <a:pt x="42" y="113"/>
                    <a:pt x="43" y="113"/>
                    <a:pt x="43" y="114"/>
                  </a:cubicBezTo>
                  <a:cubicBezTo>
                    <a:pt x="43" y="114"/>
                    <a:pt x="43" y="115"/>
                    <a:pt x="44" y="115"/>
                  </a:cubicBezTo>
                  <a:cubicBezTo>
                    <a:pt x="47" y="110"/>
                    <a:pt x="51" y="105"/>
                    <a:pt x="54" y="100"/>
                  </a:cubicBezTo>
                  <a:close/>
                  <a:moveTo>
                    <a:pt x="65" y="85"/>
                  </a:moveTo>
                  <a:cubicBezTo>
                    <a:pt x="65" y="85"/>
                    <a:pt x="65" y="85"/>
                    <a:pt x="65" y="85"/>
                  </a:cubicBezTo>
                  <a:cubicBezTo>
                    <a:pt x="63" y="86"/>
                    <a:pt x="61" y="86"/>
                    <a:pt x="59" y="87"/>
                  </a:cubicBezTo>
                  <a:cubicBezTo>
                    <a:pt x="54" y="90"/>
                    <a:pt x="49" y="93"/>
                    <a:pt x="44" y="95"/>
                  </a:cubicBezTo>
                  <a:cubicBezTo>
                    <a:pt x="39" y="97"/>
                    <a:pt x="34" y="99"/>
                    <a:pt x="30" y="102"/>
                  </a:cubicBezTo>
                  <a:cubicBezTo>
                    <a:pt x="27" y="103"/>
                    <a:pt x="24" y="105"/>
                    <a:pt x="21" y="106"/>
                  </a:cubicBezTo>
                  <a:cubicBezTo>
                    <a:pt x="21" y="106"/>
                    <a:pt x="21" y="106"/>
                    <a:pt x="20" y="107"/>
                  </a:cubicBezTo>
                  <a:cubicBezTo>
                    <a:pt x="20" y="107"/>
                    <a:pt x="20" y="107"/>
                    <a:pt x="20" y="108"/>
                  </a:cubicBezTo>
                  <a:cubicBezTo>
                    <a:pt x="20" y="108"/>
                    <a:pt x="19" y="108"/>
                    <a:pt x="19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10"/>
                    <a:pt x="15" y="112"/>
                    <a:pt x="13" y="114"/>
                  </a:cubicBezTo>
                  <a:cubicBezTo>
                    <a:pt x="13" y="114"/>
                    <a:pt x="13" y="115"/>
                    <a:pt x="13" y="115"/>
                  </a:cubicBezTo>
                  <a:cubicBezTo>
                    <a:pt x="14" y="115"/>
                    <a:pt x="14" y="115"/>
                    <a:pt x="15" y="115"/>
                  </a:cubicBezTo>
                  <a:cubicBezTo>
                    <a:pt x="17" y="114"/>
                    <a:pt x="18" y="113"/>
                    <a:pt x="20" y="113"/>
                  </a:cubicBezTo>
                  <a:cubicBezTo>
                    <a:pt x="27" y="109"/>
                    <a:pt x="35" y="105"/>
                    <a:pt x="43" y="102"/>
                  </a:cubicBezTo>
                  <a:cubicBezTo>
                    <a:pt x="45" y="101"/>
                    <a:pt x="48" y="100"/>
                    <a:pt x="50" y="98"/>
                  </a:cubicBezTo>
                  <a:cubicBezTo>
                    <a:pt x="51" y="97"/>
                    <a:pt x="52" y="96"/>
                    <a:pt x="54" y="96"/>
                  </a:cubicBezTo>
                  <a:cubicBezTo>
                    <a:pt x="55" y="95"/>
                    <a:pt x="55" y="95"/>
                    <a:pt x="56" y="96"/>
                  </a:cubicBezTo>
                  <a:cubicBezTo>
                    <a:pt x="56" y="96"/>
                    <a:pt x="56" y="96"/>
                    <a:pt x="57" y="97"/>
                  </a:cubicBezTo>
                  <a:cubicBezTo>
                    <a:pt x="59" y="93"/>
                    <a:pt x="62" y="89"/>
                    <a:pt x="65" y="85"/>
                  </a:cubicBezTo>
                  <a:close/>
                  <a:moveTo>
                    <a:pt x="72" y="74"/>
                  </a:moveTo>
                  <a:cubicBezTo>
                    <a:pt x="72" y="74"/>
                    <a:pt x="72" y="74"/>
                    <a:pt x="72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5"/>
                    <a:pt x="68" y="76"/>
                    <a:pt x="66" y="76"/>
                  </a:cubicBezTo>
                  <a:cubicBezTo>
                    <a:pt x="64" y="77"/>
                    <a:pt x="63" y="78"/>
                    <a:pt x="62" y="78"/>
                  </a:cubicBezTo>
                  <a:cubicBezTo>
                    <a:pt x="54" y="82"/>
                    <a:pt x="46" y="86"/>
                    <a:pt x="38" y="90"/>
                  </a:cubicBezTo>
                  <a:cubicBezTo>
                    <a:pt x="35" y="92"/>
                    <a:pt x="31" y="94"/>
                    <a:pt x="28" y="95"/>
                  </a:cubicBezTo>
                  <a:cubicBezTo>
                    <a:pt x="28" y="96"/>
                    <a:pt x="27" y="96"/>
                    <a:pt x="27" y="97"/>
                  </a:cubicBezTo>
                  <a:cubicBezTo>
                    <a:pt x="25" y="99"/>
                    <a:pt x="24" y="101"/>
                    <a:pt x="22" y="103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3"/>
                    <a:pt x="24" y="103"/>
                    <a:pt x="25" y="102"/>
                  </a:cubicBezTo>
                  <a:cubicBezTo>
                    <a:pt x="30" y="100"/>
                    <a:pt x="35" y="97"/>
                    <a:pt x="40" y="95"/>
                  </a:cubicBezTo>
                  <a:cubicBezTo>
                    <a:pt x="45" y="92"/>
                    <a:pt x="51" y="90"/>
                    <a:pt x="56" y="87"/>
                  </a:cubicBezTo>
                  <a:cubicBezTo>
                    <a:pt x="59" y="85"/>
                    <a:pt x="61" y="83"/>
                    <a:pt x="64" y="81"/>
                  </a:cubicBezTo>
                  <a:cubicBezTo>
                    <a:pt x="65" y="80"/>
                    <a:pt x="66" y="80"/>
                    <a:pt x="67" y="81"/>
                  </a:cubicBezTo>
                  <a:cubicBezTo>
                    <a:pt x="67" y="81"/>
                    <a:pt x="67" y="81"/>
                    <a:pt x="67" y="82"/>
                  </a:cubicBezTo>
                  <a:cubicBezTo>
                    <a:pt x="69" y="79"/>
                    <a:pt x="71" y="77"/>
                    <a:pt x="72" y="74"/>
                  </a:cubicBezTo>
                  <a:close/>
                  <a:moveTo>
                    <a:pt x="57" y="30"/>
                  </a:moveTo>
                  <a:cubicBezTo>
                    <a:pt x="57" y="30"/>
                    <a:pt x="57" y="30"/>
                    <a:pt x="57" y="30"/>
                  </a:cubicBezTo>
                  <a:cubicBezTo>
                    <a:pt x="54" y="31"/>
                    <a:pt x="53" y="32"/>
                    <a:pt x="51" y="33"/>
                  </a:cubicBezTo>
                  <a:cubicBezTo>
                    <a:pt x="46" y="35"/>
                    <a:pt x="41" y="38"/>
                    <a:pt x="37" y="40"/>
                  </a:cubicBezTo>
                  <a:cubicBezTo>
                    <a:pt x="36" y="40"/>
                    <a:pt x="35" y="41"/>
                    <a:pt x="34" y="41"/>
                  </a:cubicBezTo>
                  <a:cubicBezTo>
                    <a:pt x="35" y="44"/>
                    <a:pt x="37" y="47"/>
                    <a:pt x="38" y="50"/>
                  </a:cubicBezTo>
                  <a:cubicBezTo>
                    <a:pt x="42" y="48"/>
                    <a:pt x="58" y="39"/>
                    <a:pt x="60" y="37"/>
                  </a:cubicBezTo>
                  <a:cubicBezTo>
                    <a:pt x="59" y="35"/>
                    <a:pt x="58" y="33"/>
                    <a:pt x="57" y="30"/>
                  </a:cubicBezTo>
                  <a:close/>
                  <a:moveTo>
                    <a:pt x="37" y="81"/>
                  </a:moveTo>
                  <a:cubicBezTo>
                    <a:pt x="36" y="83"/>
                    <a:pt x="35" y="85"/>
                    <a:pt x="34" y="86"/>
                  </a:cubicBezTo>
                  <a:cubicBezTo>
                    <a:pt x="33" y="88"/>
                    <a:pt x="32" y="90"/>
                    <a:pt x="31" y="92"/>
                  </a:cubicBezTo>
                  <a:cubicBezTo>
                    <a:pt x="33" y="91"/>
                    <a:pt x="35" y="90"/>
                    <a:pt x="37" y="88"/>
                  </a:cubicBezTo>
                  <a:cubicBezTo>
                    <a:pt x="42" y="85"/>
                    <a:pt x="48" y="82"/>
                    <a:pt x="54" y="80"/>
                  </a:cubicBezTo>
                  <a:cubicBezTo>
                    <a:pt x="58" y="78"/>
                    <a:pt x="62" y="76"/>
                    <a:pt x="67" y="74"/>
                  </a:cubicBezTo>
                  <a:cubicBezTo>
                    <a:pt x="69" y="73"/>
                    <a:pt x="71" y="71"/>
                    <a:pt x="73" y="70"/>
                  </a:cubicBezTo>
                  <a:cubicBezTo>
                    <a:pt x="72" y="68"/>
                    <a:pt x="72" y="67"/>
                    <a:pt x="71" y="66"/>
                  </a:cubicBezTo>
                  <a:cubicBezTo>
                    <a:pt x="71" y="66"/>
                    <a:pt x="70" y="67"/>
                    <a:pt x="70" y="67"/>
                  </a:cubicBezTo>
                  <a:cubicBezTo>
                    <a:pt x="67" y="68"/>
                    <a:pt x="65" y="69"/>
                    <a:pt x="63" y="70"/>
                  </a:cubicBezTo>
                  <a:cubicBezTo>
                    <a:pt x="57" y="72"/>
                    <a:pt x="52" y="74"/>
                    <a:pt x="47" y="77"/>
                  </a:cubicBezTo>
                  <a:cubicBezTo>
                    <a:pt x="45" y="77"/>
                    <a:pt x="44" y="78"/>
                    <a:pt x="43" y="78"/>
                  </a:cubicBezTo>
                  <a:cubicBezTo>
                    <a:pt x="42" y="79"/>
                    <a:pt x="42" y="79"/>
                    <a:pt x="41" y="79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0" y="82"/>
                    <a:pt x="39" y="82"/>
                    <a:pt x="38" y="82"/>
                  </a:cubicBezTo>
                  <a:cubicBezTo>
                    <a:pt x="38" y="81"/>
                    <a:pt x="38" y="81"/>
                    <a:pt x="37" y="81"/>
                  </a:cubicBezTo>
                  <a:close/>
                  <a:moveTo>
                    <a:pt x="29" y="32"/>
                  </a:moveTo>
                  <a:cubicBezTo>
                    <a:pt x="30" y="31"/>
                    <a:pt x="31" y="31"/>
                    <a:pt x="32" y="30"/>
                  </a:cubicBezTo>
                  <a:cubicBezTo>
                    <a:pt x="38" y="27"/>
                    <a:pt x="45" y="23"/>
                    <a:pt x="51" y="20"/>
                  </a:cubicBezTo>
                  <a:cubicBezTo>
                    <a:pt x="51" y="20"/>
                    <a:pt x="52" y="19"/>
                    <a:pt x="52" y="19"/>
                  </a:cubicBezTo>
                  <a:cubicBezTo>
                    <a:pt x="51" y="17"/>
                    <a:pt x="50" y="15"/>
                    <a:pt x="49" y="13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3" y="16"/>
                    <a:pt x="41" y="17"/>
                    <a:pt x="38" y="18"/>
                  </a:cubicBezTo>
                  <a:cubicBezTo>
                    <a:pt x="34" y="20"/>
                    <a:pt x="31" y="23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7" y="27"/>
                    <a:pt x="28" y="29"/>
                    <a:pt x="29" y="32"/>
                  </a:cubicBezTo>
                  <a:close/>
                  <a:moveTo>
                    <a:pt x="40" y="77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3" y="76"/>
                    <a:pt x="45" y="75"/>
                    <a:pt x="46" y="74"/>
                  </a:cubicBezTo>
                  <a:cubicBezTo>
                    <a:pt x="51" y="72"/>
                    <a:pt x="56" y="70"/>
                    <a:pt x="61" y="68"/>
                  </a:cubicBezTo>
                  <a:cubicBezTo>
                    <a:pt x="64" y="67"/>
                    <a:pt x="66" y="65"/>
                    <a:pt x="68" y="64"/>
                  </a:cubicBezTo>
                  <a:cubicBezTo>
                    <a:pt x="68" y="63"/>
                    <a:pt x="69" y="63"/>
                    <a:pt x="70" y="62"/>
                  </a:cubicBezTo>
                  <a:cubicBezTo>
                    <a:pt x="69" y="61"/>
                    <a:pt x="69" y="60"/>
                    <a:pt x="68" y="58"/>
                  </a:cubicBezTo>
                  <a:cubicBezTo>
                    <a:pt x="67" y="58"/>
                    <a:pt x="67" y="59"/>
                    <a:pt x="67" y="59"/>
                  </a:cubicBezTo>
                  <a:cubicBezTo>
                    <a:pt x="64" y="60"/>
                    <a:pt x="62" y="60"/>
                    <a:pt x="59" y="62"/>
                  </a:cubicBezTo>
                  <a:cubicBezTo>
                    <a:pt x="54" y="64"/>
                    <a:pt x="48" y="67"/>
                    <a:pt x="43" y="69"/>
                  </a:cubicBezTo>
                  <a:cubicBezTo>
                    <a:pt x="42" y="70"/>
                    <a:pt x="41" y="70"/>
                    <a:pt x="42" y="72"/>
                  </a:cubicBezTo>
                  <a:cubicBezTo>
                    <a:pt x="43" y="72"/>
                    <a:pt x="43" y="73"/>
                    <a:pt x="42" y="74"/>
                  </a:cubicBezTo>
                  <a:cubicBezTo>
                    <a:pt x="42" y="75"/>
                    <a:pt x="41" y="75"/>
                    <a:pt x="41" y="76"/>
                  </a:cubicBezTo>
                  <a:cubicBezTo>
                    <a:pt x="41" y="76"/>
                    <a:pt x="40" y="77"/>
                    <a:pt x="40" y="77"/>
                  </a:cubicBezTo>
                  <a:close/>
                  <a:moveTo>
                    <a:pt x="56" y="27"/>
                  </a:moveTo>
                  <a:cubicBezTo>
                    <a:pt x="55" y="26"/>
                    <a:pt x="55" y="24"/>
                    <a:pt x="54" y="23"/>
                  </a:cubicBezTo>
                  <a:cubicBezTo>
                    <a:pt x="53" y="21"/>
                    <a:pt x="53" y="21"/>
                    <a:pt x="52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8" y="24"/>
                    <a:pt x="45" y="25"/>
                    <a:pt x="42" y="27"/>
                  </a:cubicBezTo>
                  <a:cubicBezTo>
                    <a:pt x="38" y="29"/>
                    <a:pt x="34" y="32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6"/>
                    <a:pt x="31" y="38"/>
                    <a:pt x="32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6" y="38"/>
                    <a:pt x="39" y="36"/>
                    <a:pt x="42" y="35"/>
                  </a:cubicBezTo>
                  <a:cubicBezTo>
                    <a:pt x="45" y="33"/>
                    <a:pt x="49" y="31"/>
                    <a:pt x="53" y="29"/>
                  </a:cubicBezTo>
                  <a:cubicBezTo>
                    <a:pt x="54" y="29"/>
                    <a:pt x="55" y="28"/>
                    <a:pt x="56" y="27"/>
                  </a:cubicBezTo>
                  <a:close/>
                  <a:moveTo>
                    <a:pt x="42" y="58"/>
                  </a:moveTo>
                  <a:cubicBezTo>
                    <a:pt x="43" y="57"/>
                    <a:pt x="43" y="57"/>
                    <a:pt x="44" y="57"/>
                  </a:cubicBezTo>
                  <a:cubicBezTo>
                    <a:pt x="48" y="55"/>
                    <a:pt x="51" y="53"/>
                    <a:pt x="56" y="51"/>
                  </a:cubicBezTo>
                  <a:cubicBezTo>
                    <a:pt x="58" y="50"/>
                    <a:pt x="60" y="48"/>
                    <a:pt x="63" y="46"/>
                  </a:cubicBezTo>
                  <a:cubicBezTo>
                    <a:pt x="63" y="46"/>
                    <a:pt x="63" y="46"/>
                    <a:pt x="63" y="46"/>
                  </a:cubicBezTo>
                  <a:cubicBezTo>
                    <a:pt x="63" y="44"/>
                    <a:pt x="62" y="42"/>
                    <a:pt x="61" y="40"/>
                  </a:cubicBezTo>
                  <a:cubicBezTo>
                    <a:pt x="61" y="41"/>
                    <a:pt x="60" y="41"/>
                    <a:pt x="60" y="41"/>
                  </a:cubicBezTo>
                  <a:cubicBezTo>
                    <a:pt x="57" y="42"/>
                    <a:pt x="55" y="43"/>
                    <a:pt x="53" y="44"/>
                  </a:cubicBezTo>
                  <a:cubicBezTo>
                    <a:pt x="49" y="47"/>
                    <a:pt x="45" y="49"/>
                    <a:pt x="40" y="51"/>
                  </a:cubicBezTo>
                  <a:cubicBezTo>
                    <a:pt x="40" y="51"/>
                    <a:pt x="39" y="51"/>
                    <a:pt x="39" y="52"/>
                  </a:cubicBezTo>
                  <a:cubicBezTo>
                    <a:pt x="40" y="54"/>
                    <a:pt x="41" y="56"/>
                    <a:pt x="42" y="58"/>
                  </a:cubicBezTo>
                  <a:close/>
                  <a:moveTo>
                    <a:pt x="42" y="67"/>
                  </a:moveTo>
                  <a:cubicBezTo>
                    <a:pt x="43" y="67"/>
                    <a:pt x="43" y="67"/>
                    <a:pt x="43" y="67"/>
                  </a:cubicBezTo>
                  <a:cubicBezTo>
                    <a:pt x="45" y="66"/>
                    <a:pt x="48" y="65"/>
                    <a:pt x="51" y="63"/>
                  </a:cubicBezTo>
                  <a:cubicBezTo>
                    <a:pt x="56" y="61"/>
                    <a:pt x="61" y="58"/>
                    <a:pt x="66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5" y="52"/>
                    <a:pt x="65" y="50"/>
                  </a:cubicBezTo>
                  <a:cubicBezTo>
                    <a:pt x="62" y="51"/>
                    <a:pt x="60" y="51"/>
                    <a:pt x="58" y="52"/>
                  </a:cubicBezTo>
                  <a:cubicBezTo>
                    <a:pt x="53" y="55"/>
                    <a:pt x="48" y="57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2"/>
                    <a:pt x="42" y="65"/>
                    <a:pt x="42" y="67"/>
                  </a:cubicBezTo>
                  <a:close/>
                  <a:moveTo>
                    <a:pt x="24" y="19"/>
                  </a:moveTo>
                  <a:cubicBezTo>
                    <a:pt x="24" y="20"/>
                    <a:pt x="24" y="20"/>
                    <a:pt x="25" y="20"/>
                  </a:cubicBezTo>
                  <a:cubicBezTo>
                    <a:pt x="26" y="20"/>
                    <a:pt x="27" y="21"/>
                    <a:pt x="27" y="22"/>
                  </a:cubicBezTo>
                  <a:cubicBezTo>
                    <a:pt x="28" y="21"/>
                    <a:pt x="29" y="21"/>
                    <a:pt x="29" y="21"/>
                  </a:cubicBezTo>
                  <a:cubicBezTo>
                    <a:pt x="31" y="20"/>
                    <a:pt x="34" y="18"/>
                    <a:pt x="36" y="17"/>
                  </a:cubicBezTo>
                  <a:cubicBezTo>
                    <a:pt x="39" y="16"/>
                    <a:pt x="41" y="15"/>
                    <a:pt x="43" y="13"/>
                  </a:cubicBezTo>
                  <a:cubicBezTo>
                    <a:pt x="45" y="13"/>
                    <a:pt x="46" y="12"/>
                    <a:pt x="47" y="11"/>
                  </a:cubicBezTo>
                  <a:cubicBezTo>
                    <a:pt x="47" y="9"/>
                    <a:pt x="46" y="8"/>
                    <a:pt x="46" y="7"/>
                  </a:cubicBezTo>
                  <a:cubicBezTo>
                    <a:pt x="44" y="8"/>
                    <a:pt x="42" y="8"/>
                    <a:pt x="41" y="9"/>
                  </a:cubicBezTo>
                  <a:cubicBezTo>
                    <a:pt x="35" y="11"/>
                    <a:pt x="30" y="14"/>
                    <a:pt x="25" y="18"/>
                  </a:cubicBezTo>
                  <a:cubicBezTo>
                    <a:pt x="25" y="18"/>
                    <a:pt x="24" y="19"/>
                    <a:pt x="24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30" y="12"/>
                    <a:pt x="35" y="9"/>
                    <a:pt x="41" y="6"/>
                  </a:cubicBezTo>
                  <a:cubicBezTo>
                    <a:pt x="42" y="6"/>
                    <a:pt x="44" y="4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2" y="7"/>
                  </a:cubicBezTo>
                  <a:cubicBezTo>
                    <a:pt x="31" y="7"/>
                    <a:pt x="30" y="7"/>
                    <a:pt x="29" y="8"/>
                  </a:cubicBezTo>
                  <a:cubicBezTo>
                    <a:pt x="27" y="9"/>
                    <a:pt x="25" y="9"/>
                    <a:pt x="24" y="10"/>
                  </a:cubicBezTo>
                  <a:cubicBezTo>
                    <a:pt x="23" y="11"/>
                    <a:pt x="21" y="12"/>
                    <a:pt x="20" y="12"/>
                  </a:cubicBezTo>
                  <a:cubicBezTo>
                    <a:pt x="21" y="14"/>
                    <a:pt x="22" y="15"/>
                    <a:pt x="23" y="17"/>
                  </a:cubicBezTo>
                  <a:close/>
                  <a:moveTo>
                    <a:pt x="42" y="117"/>
                  </a:moveTo>
                  <a:cubicBezTo>
                    <a:pt x="42" y="117"/>
                    <a:pt x="42" y="117"/>
                    <a:pt x="42" y="117"/>
                  </a:cubicBezTo>
                  <a:cubicBezTo>
                    <a:pt x="37" y="118"/>
                    <a:pt x="33" y="119"/>
                    <a:pt x="29" y="122"/>
                  </a:cubicBezTo>
                  <a:cubicBezTo>
                    <a:pt x="28" y="122"/>
                    <a:pt x="26" y="123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7" y="124"/>
                    <a:pt x="30" y="124"/>
                    <a:pt x="33" y="125"/>
                  </a:cubicBezTo>
                  <a:cubicBezTo>
                    <a:pt x="34" y="125"/>
                    <a:pt x="35" y="125"/>
                    <a:pt x="35" y="125"/>
                  </a:cubicBezTo>
                  <a:cubicBezTo>
                    <a:pt x="36" y="126"/>
                    <a:pt x="37" y="126"/>
                    <a:pt x="37" y="124"/>
                  </a:cubicBezTo>
                  <a:cubicBezTo>
                    <a:pt x="39" y="122"/>
                    <a:pt x="40" y="120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lose/>
                  <a:moveTo>
                    <a:pt x="30" y="5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6" y="4"/>
                    <a:pt x="22" y="4"/>
                    <a:pt x="18" y="5"/>
                  </a:cubicBezTo>
                  <a:cubicBezTo>
                    <a:pt x="17" y="5"/>
                    <a:pt x="17" y="6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9" y="9"/>
                    <a:pt x="19" y="10"/>
                  </a:cubicBezTo>
                  <a:cubicBezTo>
                    <a:pt x="22" y="9"/>
                    <a:pt x="25" y="7"/>
                    <a:pt x="28" y="6"/>
                  </a:cubicBezTo>
                  <a:cubicBezTo>
                    <a:pt x="29" y="5"/>
                    <a:pt x="29" y="5"/>
                    <a:pt x="30" y="5"/>
                  </a:cubicBezTo>
                  <a:close/>
                  <a:moveTo>
                    <a:pt x="51" y="9"/>
                  </a:moveTo>
                  <a:cubicBezTo>
                    <a:pt x="50" y="7"/>
                    <a:pt x="50" y="5"/>
                    <a:pt x="49" y="4"/>
                  </a:cubicBezTo>
                  <a:cubicBezTo>
                    <a:pt x="49" y="4"/>
                    <a:pt x="49" y="4"/>
                    <a:pt x="48" y="4"/>
                  </a:cubicBezTo>
                  <a:cubicBezTo>
                    <a:pt x="49" y="5"/>
                    <a:pt x="49" y="6"/>
                    <a:pt x="48" y="7"/>
                  </a:cubicBezTo>
                  <a:cubicBezTo>
                    <a:pt x="48" y="7"/>
                    <a:pt x="49" y="8"/>
                    <a:pt x="49" y="9"/>
                  </a:cubicBezTo>
                  <a:cubicBezTo>
                    <a:pt x="49" y="9"/>
                    <a:pt x="50" y="9"/>
                    <a:pt x="51" y="9"/>
                  </a:cubicBezTo>
                  <a:close/>
                  <a:moveTo>
                    <a:pt x="40" y="58"/>
                  </a:move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8" y="55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5"/>
                    <a:pt x="37" y="56"/>
                    <a:pt x="38" y="58"/>
                  </a:cubicBezTo>
                  <a:cubicBezTo>
                    <a:pt x="38" y="58"/>
                    <a:pt x="38" y="57"/>
                    <a:pt x="39" y="57"/>
                  </a:cubicBezTo>
                  <a:cubicBezTo>
                    <a:pt x="39" y="58"/>
                    <a:pt x="39" y="58"/>
                    <a:pt x="40" y="58"/>
                  </a:cubicBezTo>
                  <a:close/>
                  <a:moveTo>
                    <a:pt x="4" y="125"/>
                  </a:moveTo>
                  <a:cubicBezTo>
                    <a:pt x="5" y="122"/>
                    <a:pt x="6" y="121"/>
                    <a:pt x="7" y="119"/>
                  </a:cubicBezTo>
                  <a:cubicBezTo>
                    <a:pt x="5" y="121"/>
                    <a:pt x="4" y="122"/>
                    <a:pt x="2" y="124"/>
                  </a:cubicBezTo>
                  <a:cubicBezTo>
                    <a:pt x="3" y="124"/>
                    <a:pt x="4" y="124"/>
                    <a:pt x="4" y="125"/>
                  </a:cubicBezTo>
                  <a:close/>
                  <a:moveTo>
                    <a:pt x="40" y="66"/>
                  </a:moveTo>
                  <a:cubicBezTo>
                    <a:pt x="40" y="64"/>
                    <a:pt x="41" y="62"/>
                    <a:pt x="40" y="61"/>
                  </a:cubicBezTo>
                  <a:cubicBezTo>
                    <a:pt x="39" y="61"/>
                    <a:pt x="39" y="62"/>
                    <a:pt x="39" y="63"/>
                  </a:cubicBezTo>
                  <a:cubicBezTo>
                    <a:pt x="39" y="64"/>
                    <a:pt x="40" y="65"/>
                    <a:pt x="40" y="66"/>
                  </a:cubicBezTo>
                  <a:close/>
                  <a:moveTo>
                    <a:pt x="52" y="12"/>
                  </a:moveTo>
                  <a:cubicBezTo>
                    <a:pt x="51" y="12"/>
                    <a:pt x="51" y="13"/>
                    <a:pt x="51" y="13"/>
                  </a:cubicBezTo>
                  <a:cubicBezTo>
                    <a:pt x="51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5"/>
                  </a:cubicBezTo>
                  <a:cubicBezTo>
                    <a:pt x="52" y="14"/>
                    <a:pt x="52" y="13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8"/>
            <p:cNvSpPr>
              <a:spLocks noEditPoints="1"/>
            </p:cNvSpPr>
            <p:nvPr/>
          </p:nvSpPr>
          <p:spPr bwMode="auto">
            <a:xfrm>
              <a:off x="2520950" y="4799013"/>
              <a:ext cx="201612" cy="357188"/>
            </a:xfrm>
            <a:custGeom>
              <a:avLst/>
              <a:gdLst>
                <a:gd name="T0" fmla="*/ 1 w 77"/>
                <a:gd name="T1" fmla="*/ 130 h 136"/>
                <a:gd name="T2" fmla="*/ 38 w 77"/>
                <a:gd name="T3" fmla="*/ 75 h 136"/>
                <a:gd name="T4" fmla="*/ 37 w 77"/>
                <a:gd name="T5" fmla="*/ 67 h 136"/>
                <a:gd name="T6" fmla="*/ 31 w 77"/>
                <a:gd name="T7" fmla="*/ 50 h 136"/>
                <a:gd name="T8" fmla="*/ 22 w 77"/>
                <a:gd name="T9" fmla="*/ 22 h 136"/>
                <a:gd name="T10" fmla="*/ 16 w 77"/>
                <a:gd name="T11" fmla="*/ 4 h 136"/>
                <a:gd name="T12" fmla="*/ 24 w 77"/>
                <a:gd name="T13" fmla="*/ 3 h 136"/>
                <a:gd name="T14" fmla="*/ 55 w 77"/>
                <a:gd name="T15" fmla="*/ 6 h 136"/>
                <a:gd name="T16" fmla="*/ 57 w 77"/>
                <a:gd name="T17" fmla="*/ 7 h 136"/>
                <a:gd name="T18" fmla="*/ 71 w 77"/>
                <a:gd name="T19" fmla="*/ 57 h 136"/>
                <a:gd name="T20" fmla="*/ 71 w 77"/>
                <a:gd name="T21" fmla="*/ 86 h 136"/>
                <a:gd name="T22" fmla="*/ 52 w 77"/>
                <a:gd name="T23" fmla="*/ 110 h 136"/>
                <a:gd name="T24" fmla="*/ 22 w 77"/>
                <a:gd name="T25" fmla="*/ 135 h 136"/>
                <a:gd name="T26" fmla="*/ 7 w 77"/>
                <a:gd name="T27" fmla="*/ 126 h 136"/>
                <a:gd name="T28" fmla="*/ 30 w 77"/>
                <a:gd name="T29" fmla="*/ 127 h 136"/>
                <a:gd name="T30" fmla="*/ 15 w 77"/>
                <a:gd name="T31" fmla="*/ 132 h 136"/>
                <a:gd name="T32" fmla="*/ 34 w 77"/>
                <a:gd name="T33" fmla="*/ 133 h 136"/>
                <a:gd name="T34" fmla="*/ 43 w 77"/>
                <a:gd name="T35" fmla="*/ 111 h 136"/>
                <a:gd name="T36" fmla="*/ 16 w 77"/>
                <a:gd name="T37" fmla="*/ 117 h 136"/>
                <a:gd name="T38" fmla="*/ 43 w 77"/>
                <a:gd name="T39" fmla="*/ 109 h 136"/>
                <a:gd name="T40" fmla="*/ 59 w 77"/>
                <a:gd name="T41" fmla="*/ 93 h 136"/>
                <a:gd name="T42" fmla="*/ 14 w 77"/>
                <a:gd name="T43" fmla="*/ 115 h 136"/>
                <a:gd name="T44" fmla="*/ 55 w 77"/>
                <a:gd name="T45" fmla="*/ 20 h 136"/>
                <a:gd name="T46" fmla="*/ 31 w 77"/>
                <a:gd name="T47" fmla="*/ 33 h 136"/>
                <a:gd name="T48" fmla="*/ 39 w 77"/>
                <a:gd name="T49" fmla="*/ 36 h 136"/>
                <a:gd name="T50" fmla="*/ 57 w 77"/>
                <a:gd name="T51" fmla="*/ 29 h 136"/>
                <a:gd name="T52" fmla="*/ 34 w 77"/>
                <a:gd name="T53" fmla="*/ 42 h 136"/>
                <a:gd name="T54" fmla="*/ 58 w 77"/>
                <a:gd name="T55" fmla="*/ 32 h 136"/>
                <a:gd name="T56" fmla="*/ 41 w 77"/>
                <a:gd name="T57" fmla="*/ 98 h 136"/>
                <a:gd name="T58" fmla="*/ 68 w 77"/>
                <a:gd name="T59" fmla="*/ 80 h 136"/>
                <a:gd name="T60" fmla="*/ 32 w 77"/>
                <a:gd name="T61" fmla="*/ 96 h 136"/>
                <a:gd name="T62" fmla="*/ 71 w 77"/>
                <a:gd name="T63" fmla="*/ 69 h 136"/>
                <a:gd name="T64" fmla="*/ 30 w 77"/>
                <a:gd name="T65" fmla="*/ 93 h 136"/>
                <a:gd name="T66" fmla="*/ 60 w 77"/>
                <a:gd name="T67" fmla="*/ 80 h 136"/>
                <a:gd name="T68" fmla="*/ 40 w 77"/>
                <a:gd name="T69" fmla="*/ 80 h 136"/>
                <a:gd name="T70" fmla="*/ 57 w 77"/>
                <a:gd name="T71" fmla="*/ 65 h 136"/>
                <a:gd name="T72" fmla="*/ 40 w 77"/>
                <a:gd name="T73" fmla="*/ 76 h 136"/>
                <a:gd name="T74" fmla="*/ 37 w 77"/>
                <a:gd name="T75" fmla="*/ 54 h 136"/>
                <a:gd name="T76" fmla="*/ 63 w 77"/>
                <a:gd name="T77" fmla="*/ 41 h 136"/>
                <a:gd name="T78" fmla="*/ 27 w 77"/>
                <a:gd name="T79" fmla="*/ 25 h 136"/>
                <a:gd name="T80" fmla="*/ 45 w 77"/>
                <a:gd name="T81" fmla="*/ 23 h 136"/>
                <a:gd name="T82" fmla="*/ 45 w 77"/>
                <a:gd name="T83" fmla="*/ 16 h 136"/>
                <a:gd name="T84" fmla="*/ 40 w 77"/>
                <a:gd name="T85" fmla="*/ 69 h 136"/>
                <a:gd name="T86" fmla="*/ 60 w 77"/>
                <a:gd name="T87" fmla="*/ 61 h 136"/>
                <a:gd name="T88" fmla="*/ 56 w 77"/>
                <a:gd name="T89" fmla="*/ 56 h 136"/>
                <a:gd name="T90" fmla="*/ 64 w 77"/>
                <a:gd name="T91" fmla="*/ 46 h 136"/>
                <a:gd name="T92" fmla="*/ 40 w 77"/>
                <a:gd name="T93" fmla="*/ 56 h 136"/>
                <a:gd name="T94" fmla="*/ 52 w 77"/>
                <a:gd name="T95" fmla="*/ 56 h 136"/>
                <a:gd name="T96" fmla="*/ 35 w 77"/>
                <a:gd name="T97" fmla="*/ 13 h 136"/>
                <a:gd name="T98" fmla="*/ 28 w 77"/>
                <a:gd name="T99" fmla="*/ 22 h 136"/>
                <a:gd name="T100" fmla="*/ 53 w 77"/>
                <a:gd name="T101" fmla="*/ 6 h 136"/>
                <a:gd name="T102" fmla="*/ 34 w 77"/>
                <a:gd name="T103" fmla="*/ 6 h 136"/>
                <a:gd name="T104" fmla="*/ 25 w 77"/>
                <a:gd name="T105" fmla="*/ 14 h 136"/>
                <a:gd name="T106" fmla="*/ 26 w 77"/>
                <a:gd name="T107" fmla="*/ 7 h 136"/>
                <a:gd name="T108" fmla="*/ 19 w 77"/>
                <a:gd name="T109" fmla="*/ 4 h 136"/>
                <a:gd name="T110" fmla="*/ 69 w 77"/>
                <a:gd name="T111" fmla="*/ 83 h 136"/>
                <a:gd name="T112" fmla="*/ 74 w 77"/>
                <a:gd name="T113" fmla="*/ 7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" h="136">
                  <a:moveTo>
                    <a:pt x="4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1" y="133"/>
                    <a:pt x="1" y="132"/>
                  </a:cubicBezTo>
                  <a:cubicBezTo>
                    <a:pt x="0" y="132"/>
                    <a:pt x="0" y="131"/>
                    <a:pt x="0" y="131"/>
                  </a:cubicBezTo>
                  <a:cubicBezTo>
                    <a:pt x="0" y="130"/>
                    <a:pt x="1" y="130"/>
                    <a:pt x="1" y="130"/>
                  </a:cubicBezTo>
                  <a:cubicBezTo>
                    <a:pt x="3" y="127"/>
                    <a:pt x="4" y="125"/>
                    <a:pt x="6" y="123"/>
                  </a:cubicBezTo>
                  <a:cubicBezTo>
                    <a:pt x="9" y="118"/>
                    <a:pt x="12" y="113"/>
                    <a:pt x="15" y="108"/>
                  </a:cubicBezTo>
                  <a:cubicBezTo>
                    <a:pt x="18" y="104"/>
                    <a:pt x="20" y="100"/>
                    <a:pt x="23" y="96"/>
                  </a:cubicBezTo>
                  <a:cubicBezTo>
                    <a:pt x="26" y="91"/>
                    <a:pt x="30" y="86"/>
                    <a:pt x="33" y="81"/>
                  </a:cubicBezTo>
                  <a:cubicBezTo>
                    <a:pt x="35" y="79"/>
                    <a:pt x="37" y="77"/>
                    <a:pt x="38" y="75"/>
                  </a:cubicBezTo>
                  <a:cubicBezTo>
                    <a:pt x="38" y="75"/>
                    <a:pt x="39" y="74"/>
                    <a:pt x="39" y="74"/>
                  </a:cubicBezTo>
                  <a:cubicBezTo>
                    <a:pt x="39" y="74"/>
                    <a:pt x="38" y="74"/>
                    <a:pt x="38" y="74"/>
                  </a:cubicBezTo>
                  <a:cubicBezTo>
                    <a:pt x="37" y="73"/>
                    <a:pt x="36" y="72"/>
                    <a:pt x="37" y="70"/>
                  </a:cubicBezTo>
                  <a:cubicBezTo>
                    <a:pt x="37" y="70"/>
                    <a:pt x="37" y="69"/>
                    <a:pt x="37" y="69"/>
                  </a:cubicBez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6" y="65"/>
                    <a:pt x="35" y="65"/>
                  </a:cubicBezTo>
                  <a:cubicBezTo>
                    <a:pt x="35" y="64"/>
                    <a:pt x="34" y="63"/>
                    <a:pt x="35" y="62"/>
                  </a:cubicBezTo>
                  <a:cubicBezTo>
                    <a:pt x="35" y="62"/>
                    <a:pt x="35" y="61"/>
                    <a:pt x="35" y="61"/>
                  </a:cubicBezTo>
                  <a:cubicBezTo>
                    <a:pt x="34" y="57"/>
                    <a:pt x="33" y="54"/>
                    <a:pt x="31" y="5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49"/>
                    <a:pt x="29" y="48"/>
                    <a:pt x="30" y="47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8" y="39"/>
                    <a:pt x="26" y="32"/>
                    <a:pt x="24" y="26"/>
                  </a:cubicBezTo>
                  <a:cubicBezTo>
                    <a:pt x="24" y="25"/>
                    <a:pt x="23" y="24"/>
                    <a:pt x="23" y="23"/>
                  </a:cubicBezTo>
                  <a:cubicBezTo>
                    <a:pt x="23" y="23"/>
                    <a:pt x="22" y="22"/>
                    <a:pt x="22" y="22"/>
                  </a:cubicBezTo>
                  <a:cubicBezTo>
                    <a:pt x="21" y="21"/>
                    <a:pt x="21" y="20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0" y="15"/>
                    <a:pt x="19" y="11"/>
                    <a:pt x="18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2"/>
                    <a:pt x="16" y="1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9" y="2"/>
                    <a:pt x="19" y="2"/>
                    <a:pt x="20" y="2"/>
                  </a:cubicBezTo>
                  <a:cubicBezTo>
                    <a:pt x="21" y="2"/>
                    <a:pt x="23" y="3"/>
                    <a:pt x="24" y="3"/>
                  </a:cubicBezTo>
                  <a:cubicBezTo>
                    <a:pt x="31" y="3"/>
                    <a:pt x="37" y="3"/>
                    <a:pt x="44" y="3"/>
                  </a:cubicBezTo>
                  <a:cubicBezTo>
                    <a:pt x="44" y="3"/>
                    <a:pt x="45" y="3"/>
                    <a:pt x="46" y="4"/>
                  </a:cubicBezTo>
                  <a:cubicBezTo>
                    <a:pt x="46" y="4"/>
                    <a:pt x="46" y="4"/>
                    <a:pt x="47" y="4"/>
                  </a:cubicBezTo>
                  <a:cubicBezTo>
                    <a:pt x="48" y="4"/>
                    <a:pt x="50" y="4"/>
                    <a:pt x="52" y="3"/>
                  </a:cubicBezTo>
                  <a:cubicBezTo>
                    <a:pt x="54" y="3"/>
                    <a:pt x="54" y="4"/>
                    <a:pt x="55" y="6"/>
                  </a:cubicBezTo>
                  <a:cubicBezTo>
                    <a:pt x="55" y="7"/>
                    <a:pt x="55" y="8"/>
                    <a:pt x="56" y="10"/>
                  </a:cubicBezTo>
                  <a:cubicBezTo>
                    <a:pt x="56" y="10"/>
                    <a:pt x="56" y="10"/>
                    <a:pt x="56" y="11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9"/>
                    <a:pt x="56" y="9"/>
                    <a:pt x="56" y="8"/>
                  </a:cubicBezTo>
                  <a:cubicBezTo>
                    <a:pt x="56" y="8"/>
                    <a:pt x="56" y="8"/>
                    <a:pt x="57" y="7"/>
                  </a:cubicBezTo>
                  <a:cubicBezTo>
                    <a:pt x="57" y="7"/>
                    <a:pt x="58" y="7"/>
                    <a:pt x="58" y="8"/>
                  </a:cubicBezTo>
                  <a:cubicBezTo>
                    <a:pt x="58" y="8"/>
                    <a:pt x="58" y="9"/>
                    <a:pt x="58" y="9"/>
                  </a:cubicBezTo>
                  <a:cubicBezTo>
                    <a:pt x="60" y="14"/>
                    <a:pt x="62" y="19"/>
                    <a:pt x="63" y="24"/>
                  </a:cubicBezTo>
                  <a:cubicBezTo>
                    <a:pt x="65" y="32"/>
                    <a:pt x="67" y="39"/>
                    <a:pt x="69" y="47"/>
                  </a:cubicBezTo>
                  <a:cubicBezTo>
                    <a:pt x="69" y="50"/>
                    <a:pt x="70" y="54"/>
                    <a:pt x="71" y="57"/>
                  </a:cubicBezTo>
                  <a:cubicBezTo>
                    <a:pt x="73" y="61"/>
                    <a:pt x="74" y="65"/>
                    <a:pt x="75" y="69"/>
                  </a:cubicBezTo>
                  <a:cubicBezTo>
                    <a:pt x="75" y="71"/>
                    <a:pt x="76" y="72"/>
                    <a:pt x="76" y="74"/>
                  </a:cubicBezTo>
                  <a:cubicBezTo>
                    <a:pt x="76" y="75"/>
                    <a:pt x="77" y="75"/>
                    <a:pt x="77" y="75"/>
                  </a:cubicBezTo>
                  <a:cubicBezTo>
                    <a:pt x="77" y="77"/>
                    <a:pt x="77" y="79"/>
                    <a:pt x="75" y="81"/>
                  </a:cubicBezTo>
                  <a:cubicBezTo>
                    <a:pt x="74" y="83"/>
                    <a:pt x="72" y="84"/>
                    <a:pt x="71" y="86"/>
                  </a:cubicBezTo>
                  <a:cubicBezTo>
                    <a:pt x="68" y="89"/>
                    <a:pt x="65" y="93"/>
                    <a:pt x="63" y="96"/>
                  </a:cubicBezTo>
                  <a:cubicBezTo>
                    <a:pt x="60" y="100"/>
                    <a:pt x="57" y="103"/>
                    <a:pt x="55" y="107"/>
                  </a:cubicBezTo>
                  <a:cubicBezTo>
                    <a:pt x="55" y="107"/>
                    <a:pt x="54" y="107"/>
                    <a:pt x="54" y="108"/>
                  </a:cubicBezTo>
                  <a:cubicBezTo>
                    <a:pt x="54" y="108"/>
                    <a:pt x="54" y="109"/>
                    <a:pt x="53" y="109"/>
                  </a:cubicBezTo>
                  <a:cubicBezTo>
                    <a:pt x="53" y="109"/>
                    <a:pt x="53" y="110"/>
                    <a:pt x="52" y="110"/>
                  </a:cubicBezTo>
                  <a:cubicBezTo>
                    <a:pt x="49" y="114"/>
                    <a:pt x="47" y="118"/>
                    <a:pt x="45" y="122"/>
                  </a:cubicBezTo>
                  <a:cubicBezTo>
                    <a:pt x="43" y="125"/>
                    <a:pt x="41" y="128"/>
                    <a:pt x="39" y="131"/>
                  </a:cubicBezTo>
                  <a:cubicBezTo>
                    <a:pt x="37" y="133"/>
                    <a:pt x="35" y="135"/>
                    <a:pt x="33" y="135"/>
                  </a:cubicBezTo>
                  <a:cubicBezTo>
                    <a:pt x="31" y="135"/>
                    <a:pt x="28" y="135"/>
                    <a:pt x="26" y="135"/>
                  </a:cubicBezTo>
                  <a:cubicBezTo>
                    <a:pt x="25" y="135"/>
                    <a:pt x="23" y="135"/>
                    <a:pt x="22" y="135"/>
                  </a:cubicBezTo>
                  <a:cubicBezTo>
                    <a:pt x="18" y="135"/>
                    <a:pt x="14" y="135"/>
                    <a:pt x="10" y="135"/>
                  </a:cubicBezTo>
                  <a:cubicBezTo>
                    <a:pt x="9" y="135"/>
                    <a:pt x="8" y="135"/>
                    <a:pt x="6" y="136"/>
                  </a:cubicBezTo>
                  <a:cubicBezTo>
                    <a:pt x="5" y="136"/>
                    <a:pt x="4" y="135"/>
                    <a:pt x="4" y="133"/>
                  </a:cubicBezTo>
                  <a:cubicBezTo>
                    <a:pt x="4" y="133"/>
                    <a:pt x="4" y="133"/>
                    <a:pt x="4" y="133"/>
                  </a:cubicBezTo>
                  <a:close/>
                  <a:moveTo>
                    <a:pt x="7" y="126"/>
                  </a:moveTo>
                  <a:cubicBezTo>
                    <a:pt x="7" y="126"/>
                    <a:pt x="6" y="126"/>
                    <a:pt x="6" y="126"/>
                  </a:cubicBezTo>
                  <a:cubicBezTo>
                    <a:pt x="5" y="128"/>
                    <a:pt x="4" y="129"/>
                    <a:pt x="3" y="131"/>
                  </a:cubicBezTo>
                  <a:cubicBezTo>
                    <a:pt x="3" y="131"/>
                    <a:pt x="4" y="131"/>
                    <a:pt x="4" y="131"/>
                  </a:cubicBezTo>
                  <a:cubicBezTo>
                    <a:pt x="7" y="131"/>
                    <a:pt x="9" y="130"/>
                    <a:pt x="12" y="130"/>
                  </a:cubicBezTo>
                  <a:cubicBezTo>
                    <a:pt x="18" y="130"/>
                    <a:pt x="24" y="129"/>
                    <a:pt x="30" y="127"/>
                  </a:cubicBezTo>
                  <a:cubicBezTo>
                    <a:pt x="31" y="127"/>
                    <a:pt x="32" y="128"/>
                    <a:pt x="32" y="129"/>
                  </a:cubicBezTo>
                  <a:cubicBezTo>
                    <a:pt x="33" y="130"/>
                    <a:pt x="32" y="132"/>
                    <a:pt x="30" y="132"/>
                  </a:cubicBezTo>
                  <a:cubicBezTo>
                    <a:pt x="30" y="132"/>
                    <a:pt x="29" y="132"/>
                    <a:pt x="29" y="132"/>
                  </a:cubicBezTo>
                  <a:cubicBezTo>
                    <a:pt x="26" y="132"/>
                    <a:pt x="23" y="131"/>
                    <a:pt x="20" y="131"/>
                  </a:cubicBezTo>
                  <a:cubicBezTo>
                    <a:pt x="18" y="131"/>
                    <a:pt x="17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7" y="132"/>
                    <a:pt x="19" y="133"/>
                    <a:pt x="21" y="133"/>
                  </a:cubicBezTo>
                  <a:cubicBezTo>
                    <a:pt x="22" y="133"/>
                    <a:pt x="23" y="133"/>
                    <a:pt x="23" y="133"/>
                  </a:cubicBezTo>
                  <a:cubicBezTo>
                    <a:pt x="26" y="133"/>
                    <a:pt x="28" y="133"/>
                    <a:pt x="31" y="133"/>
                  </a:cubicBezTo>
                  <a:cubicBezTo>
                    <a:pt x="32" y="133"/>
                    <a:pt x="33" y="133"/>
                    <a:pt x="34" y="133"/>
                  </a:cubicBezTo>
                  <a:cubicBezTo>
                    <a:pt x="34" y="132"/>
                    <a:pt x="34" y="132"/>
                    <a:pt x="35" y="132"/>
                  </a:cubicBezTo>
                  <a:cubicBezTo>
                    <a:pt x="35" y="131"/>
                    <a:pt x="36" y="130"/>
                    <a:pt x="36" y="129"/>
                  </a:cubicBezTo>
                  <a:cubicBezTo>
                    <a:pt x="40" y="123"/>
                    <a:pt x="43" y="116"/>
                    <a:pt x="48" y="111"/>
                  </a:cubicBezTo>
                  <a:cubicBezTo>
                    <a:pt x="48" y="111"/>
                    <a:pt x="48" y="110"/>
                    <a:pt x="48" y="110"/>
                  </a:cubicBezTo>
                  <a:cubicBezTo>
                    <a:pt x="46" y="110"/>
                    <a:pt x="45" y="111"/>
                    <a:pt x="43" y="111"/>
                  </a:cubicBezTo>
                  <a:cubicBezTo>
                    <a:pt x="37" y="113"/>
                    <a:pt x="31" y="115"/>
                    <a:pt x="26" y="117"/>
                  </a:cubicBezTo>
                  <a:cubicBezTo>
                    <a:pt x="23" y="118"/>
                    <a:pt x="21" y="119"/>
                    <a:pt x="19" y="120"/>
                  </a:cubicBezTo>
                  <a:cubicBezTo>
                    <a:pt x="18" y="120"/>
                    <a:pt x="17" y="120"/>
                    <a:pt x="16" y="121"/>
                  </a:cubicBezTo>
                  <a:cubicBezTo>
                    <a:pt x="14" y="121"/>
                    <a:pt x="14" y="120"/>
                    <a:pt x="14" y="119"/>
                  </a:cubicBezTo>
                  <a:cubicBezTo>
                    <a:pt x="14" y="118"/>
                    <a:pt x="14" y="117"/>
                    <a:pt x="16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8"/>
                    <a:pt x="17" y="118"/>
                    <a:pt x="18" y="118"/>
                  </a:cubicBezTo>
                  <a:cubicBezTo>
                    <a:pt x="20" y="117"/>
                    <a:pt x="21" y="117"/>
                    <a:pt x="23" y="116"/>
                  </a:cubicBezTo>
                  <a:cubicBezTo>
                    <a:pt x="29" y="114"/>
                    <a:pt x="35" y="111"/>
                    <a:pt x="42" y="109"/>
                  </a:cubicBezTo>
                  <a:cubicBezTo>
                    <a:pt x="42" y="109"/>
                    <a:pt x="43" y="109"/>
                    <a:pt x="43" y="109"/>
                  </a:cubicBezTo>
                  <a:cubicBezTo>
                    <a:pt x="46" y="108"/>
                    <a:pt x="49" y="106"/>
                    <a:pt x="51" y="105"/>
                  </a:cubicBezTo>
                  <a:cubicBezTo>
                    <a:pt x="52" y="105"/>
                    <a:pt x="53" y="104"/>
                    <a:pt x="53" y="104"/>
                  </a:cubicBezTo>
                  <a:cubicBezTo>
                    <a:pt x="55" y="101"/>
                    <a:pt x="57" y="98"/>
                    <a:pt x="59" y="95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9" y="94"/>
                    <a:pt x="59" y="93"/>
                    <a:pt x="59" y="93"/>
                  </a:cubicBezTo>
                  <a:cubicBezTo>
                    <a:pt x="58" y="94"/>
                    <a:pt x="58" y="94"/>
                    <a:pt x="57" y="94"/>
                  </a:cubicBezTo>
                  <a:cubicBezTo>
                    <a:pt x="52" y="96"/>
                    <a:pt x="47" y="97"/>
                    <a:pt x="42" y="100"/>
                  </a:cubicBezTo>
                  <a:cubicBezTo>
                    <a:pt x="38" y="102"/>
                    <a:pt x="33" y="104"/>
                    <a:pt x="28" y="106"/>
                  </a:cubicBezTo>
                  <a:cubicBezTo>
                    <a:pt x="25" y="107"/>
                    <a:pt x="22" y="108"/>
                    <a:pt x="18" y="109"/>
                  </a:cubicBezTo>
                  <a:cubicBezTo>
                    <a:pt x="17" y="111"/>
                    <a:pt x="15" y="113"/>
                    <a:pt x="14" y="115"/>
                  </a:cubicBezTo>
                  <a:cubicBezTo>
                    <a:pt x="12" y="119"/>
                    <a:pt x="10" y="122"/>
                    <a:pt x="7" y="125"/>
                  </a:cubicBezTo>
                  <a:cubicBezTo>
                    <a:pt x="7" y="126"/>
                    <a:pt x="7" y="126"/>
                    <a:pt x="7" y="126"/>
                  </a:cubicBezTo>
                  <a:close/>
                  <a:moveTo>
                    <a:pt x="61" y="31"/>
                  </a:moveTo>
                  <a:cubicBezTo>
                    <a:pt x="60" y="27"/>
                    <a:pt x="58" y="23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52" y="21"/>
                    <a:pt x="50" y="22"/>
                    <a:pt x="48" y="23"/>
                  </a:cubicBezTo>
                  <a:cubicBezTo>
                    <a:pt x="45" y="25"/>
                    <a:pt x="41" y="27"/>
                    <a:pt x="37" y="30"/>
                  </a:cubicBezTo>
                  <a:cubicBezTo>
                    <a:pt x="35" y="31"/>
                    <a:pt x="34" y="31"/>
                    <a:pt x="32" y="32"/>
                  </a:cubicBezTo>
                  <a:cubicBezTo>
                    <a:pt x="32" y="32"/>
                    <a:pt x="31" y="33"/>
                    <a:pt x="31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1" y="36"/>
                    <a:pt x="31" y="37"/>
                    <a:pt x="32" y="39"/>
                  </a:cubicBezTo>
                  <a:cubicBezTo>
                    <a:pt x="33" y="39"/>
                    <a:pt x="33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7" y="38"/>
                    <a:pt x="38" y="37"/>
                    <a:pt x="39" y="36"/>
                  </a:cubicBezTo>
                  <a:cubicBezTo>
                    <a:pt x="42" y="35"/>
                    <a:pt x="44" y="33"/>
                    <a:pt x="47" y="31"/>
                  </a:cubicBezTo>
                  <a:cubicBezTo>
                    <a:pt x="49" y="30"/>
                    <a:pt x="51" y="29"/>
                    <a:pt x="53" y="27"/>
                  </a:cubicBezTo>
                  <a:cubicBezTo>
                    <a:pt x="53" y="27"/>
                    <a:pt x="54" y="27"/>
                    <a:pt x="54" y="26"/>
                  </a:cubicBezTo>
                  <a:cubicBezTo>
                    <a:pt x="55" y="26"/>
                    <a:pt x="56" y="26"/>
                    <a:pt x="56" y="27"/>
                  </a:cubicBezTo>
                  <a:cubicBezTo>
                    <a:pt x="57" y="27"/>
                    <a:pt x="57" y="28"/>
                    <a:pt x="57" y="29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4" y="30"/>
                    <a:pt x="52" y="31"/>
                    <a:pt x="50" y="32"/>
                  </a:cubicBezTo>
                  <a:cubicBezTo>
                    <a:pt x="48" y="33"/>
                    <a:pt x="46" y="34"/>
                    <a:pt x="44" y="36"/>
                  </a:cubicBezTo>
                  <a:cubicBezTo>
                    <a:pt x="41" y="37"/>
                    <a:pt x="38" y="39"/>
                    <a:pt x="36" y="41"/>
                  </a:cubicBezTo>
                  <a:cubicBezTo>
                    <a:pt x="35" y="41"/>
                    <a:pt x="35" y="41"/>
                    <a:pt x="34" y="42"/>
                  </a:cubicBezTo>
                  <a:cubicBezTo>
                    <a:pt x="34" y="43"/>
                    <a:pt x="34" y="43"/>
                    <a:pt x="33" y="43"/>
                  </a:cubicBezTo>
                  <a:cubicBezTo>
                    <a:pt x="34" y="44"/>
                    <a:pt x="34" y="45"/>
                    <a:pt x="34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8" y="45"/>
                    <a:pt x="40" y="44"/>
                    <a:pt x="42" y="42"/>
                  </a:cubicBezTo>
                  <a:cubicBezTo>
                    <a:pt x="48" y="39"/>
                    <a:pt x="53" y="36"/>
                    <a:pt x="58" y="32"/>
                  </a:cubicBezTo>
                  <a:cubicBezTo>
                    <a:pt x="59" y="31"/>
                    <a:pt x="59" y="31"/>
                    <a:pt x="61" y="31"/>
                  </a:cubicBezTo>
                  <a:close/>
                  <a:moveTo>
                    <a:pt x="21" y="105"/>
                  </a:moveTo>
                  <a:cubicBezTo>
                    <a:pt x="22" y="106"/>
                    <a:pt x="22" y="106"/>
                    <a:pt x="23" y="106"/>
                  </a:cubicBezTo>
                  <a:cubicBezTo>
                    <a:pt x="24" y="105"/>
                    <a:pt x="26" y="105"/>
                    <a:pt x="27" y="104"/>
                  </a:cubicBezTo>
                  <a:cubicBezTo>
                    <a:pt x="32" y="102"/>
                    <a:pt x="37" y="100"/>
                    <a:pt x="41" y="98"/>
                  </a:cubicBezTo>
                  <a:cubicBezTo>
                    <a:pt x="45" y="96"/>
                    <a:pt x="48" y="95"/>
                    <a:pt x="51" y="93"/>
                  </a:cubicBezTo>
                  <a:cubicBezTo>
                    <a:pt x="53" y="92"/>
                    <a:pt x="55" y="91"/>
                    <a:pt x="57" y="90"/>
                  </a:cubicBezTo>
                  <a:cubicBezTo>
                    <a:pt x="59" y="89"/>
                    <a:pt x="60" y="89"/>
                    <a:pt x="61" y="91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63" y="87"/>
                    <a:pt x="66" y="84"/>
                    <a:pt x="68" y="80"/>
                  </a:cubicBezTo>
                  <a:cubicBezTo>
                    <a:pt x="68" y="80"/>
                    <a:pt x="68" y="80"/>
                    <a:pt x="67" y="80"/>
                  </a:cubicBezTo>
                  <a:cubicBezTo>
                    <a:pt x="66" y="81"/>
                    <a:pt x="64" y="81"/>
                    <a:pt x="63" y="82"/>
                  </a:cubicBezTo>
                  <a:cubicBezTo>
                    <a:pt x="59" y="83"/>
                    <a:pt x="55" y="85"/>
                    <a:pt x="51" y="87"/>
                  </a:cubicBezTo>
                  <a:cubicBezTo>
                    <a:pt x="47" y="89"/>
                    <a:pt x="42" y="91"/>
                    <a:pt x="37" y="93"/>
                  </a:cubicBezTo>
                  <a:cubicBezTo>
                    <a:pt x="36" y="94"/>
                    <a:pt x="34" y="95"/>
                    <a:pt x="32" y="96"/>
                  </a:cubicBezTo>
                  <a:cubicBezTo>
                    <a:pt x="30" y="96"/>
                    <a:pt x="29" y="97"/>
                    <a:pt x="28" y="97"/>
                  </a:cubicBezTo>
                  <a:cubicBezTo>
                    <a:pt x="28" y="98"/>
                    <a:pt x="27" y="98"/>
                    <a:pt x="26" y="98"/>
                  </a:cubicBezTo>
                  <a:cubicBezTo>
                    <a:pt x="25" y="100"/>
                    <a:pt x="23" y="103"/>
                    <a:pt x="21" y="105"/>
                  </a:cubicBezTo>
                  <a:close/>
                  <a:moveTo>
                    <a:pt x="73" y="75"/>
                  </a:moveTo>
                  <a:cubicBezTo>
                    <a:pt x="72" y="73"/>
                    <a:pt x="72" y="71"/>
                    <a:pt x="71" y="69"/>
                  </a:cubicBezTo>
                  <a:cubicBezTo>
                    <a:pt x="70" y="70"/>
                    <a:pt x="70" y="70"/>
                    <a:pt x="69" y="70"/>
                  </a:cubicBezTo>
                  <a:cubicBezTo>
                    <a:pt x="64" y="72"/>
                    <a:pt x="59" y="74"/>
                    <a:pt x="54" y="76"/>
                  </a:cubicBezTo>
                  <a:cubicBezTo>
                    <a:pt x="49" y="78"/>
                    <a:pt x="44" y="81"/>
                    <a:pt x="39" y="83"/>
                  </a:cubicBezTo>
                  <a:cubicBezTo>
                    <a:pt x="38" y="83"/>
                    <a:pt x="37" y="83"/>
                    <a:pt x="37" y="84"/>
                  </a:cubicBezTo>
                  <a:cubicBezTo>
                    <a:pt x="34" y="87"/>
                    <a:pt x="32" y="90"/>
                    <a:pt x="30" y="93"/>
                  </a:cubicBezTo>
                  <a:cubicBezTo>
                    <a:pt x="30" y="93"/>
                    <a:pt x="30" y="94"/>
                    <a:pt x="29" y="94"/>
                  </a:cubicBezTo>
                  <a:cubicBezTo>
                    <a:pt x="30" y="94"/>
                    <a:pt x="31" y="94"/>
                    <a:pt x="31" y="94"/>
                  </a:cubicBezTo>
                  <a:cubicBezTo>
                    <a:pt x="32" y="93"/>
                    <a:pt x="33" y="93"/>
                    <a:pt x="34" y="93"/>
                  </a:cubicBezTo>
                  <a:cubicBezTo>
                    <a:pt x="40" y="90"/>
                    <a:pt x="47" y="87"/>
                    <a:pt x="53" y="84"/>
                  </a:cubicBezTo>
                  <a:cubicBezTo>
                    <a:pt x="56" y="83"/>
                    <a:pt x="58" y="81"/>
                    <a:pt x="60" y="80"/>
                  </a:cubicBezTo>
                  <a:cubicBezTo>
                    <a:pt x="63" y="79"/>
                    <a:pt x="66" y="77"/>
                    <a:pt x="68" y="76"/>
                  </a:cubicBezTo>
                  <a:cubicBezTo>
                    <a:pt x="69" y="75"/>
                    <a:pt x="70" y="75"/>
                    <a:pt x="71" y="76"/>
                  </a:cubicBezTo>
                  <a:cubicBezTo>
                    <a:pt x="71" y="76"/>
                    <a:pt x="71" y="76"/>
                    <a:pt x="72" y="76"/>
                  </a:cubicBezTo>
                  <a:cubicBezTo>
                    <a:pt x="72" y="76"/>
                    <a:pt x="73" y="75"/>
                    <a:pt x="73" y="75"/>
                  </a:cubicBezTo>
                  <a:close/>
                  <a:moveTo>
                    <a:pt x="40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50" y="76"/>
                    <a:pt x="60" y="71"/>
                    <a:pt x="70" y="65"/>
                  </a:cubicBezTo>
                  <a:cubicBezTo>
                    <a:pt x="69" y="64"/>
                    <a:pt x="69" y="62"/>
                    <a:pt x="68" y="60"/>
                  </a:cubicBezTo>
                  <a:cubicBezTo>
                    <a:pt x="66" y="61"/>
                    <a:pt x="64" y="62"/>
                    <a:pt x="63" y="63"/>
                  </a:cubicBezTo>
                  <a:cubicBezTo>
                    <a:pt x="61" y="63"/>
                    <a:pt x="59" y="64"/>
                    <a:pt x="57" y="65"/>
                  </a:cubicBezTo>
                  <a:cubicBezTo>
                    <a:pt x="55" y="65"/>
                    <a:pt x="53" y="66"/>
                    <a:pt x="51" y="67"/>
                  </a:cubicBezTo>
                  <a:cubicBezTo>
                    <a:pt x="50" y="68"/>
                    <a:pt x="48" y="69"/>
                    <a:pt x="46" y="70"/>
                  </a:cubicBezTo>
                  <a:cubicBezTo>
                    <a:pt x="44" y="70"/>
                    <a:pt x="42" y="71"/>
                    <a:pt x="41" y="72"/>
                  </a:cubicBezTo>
                  <a:cubicBezTo>
                    <a:pt x="41" y="73"/>
                    <a:pt x="41" y="74"/>
                    <a:pt x="41" y="74"/>
                  </a:cubicBezTo>
                  <a:cubicBezTo>
                    <a:pt x="41" y="75"/>
                    <a:pt x="40" y="76"/>
                    <a:pt x="40" y="76"/>
                  </a:cubicBezTo>
                  <a:cubicBezTo>
                    <a:pt x="41" y="77"/>
                    <a:pt x="41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lose/>
                  <a:moveTo>
                    <a:pt x="35" y="48"/>
                  </a:moveTo>
                  <a:cubicBezTo>
                    <a:pt x="36" y="50"/>
                    <a:pt x="36" y="52"/>
                    <a:pt x="36" y="53"/>
                  </a:cubicBezTo>
                  <a:cubicBezTo>
                    <a:pt x="36" y="53"/>
                    <a:pt x="37" y="54"/>
                    <a:pt x="37" y="54"/>
                  </a:cubicBezTo>
                  <a:cubicBezTo>
                    <a:pt x="38" y="54"/>
                    <a:pt x="39" y="55"/>
                    <a:pt x="40" y="54"/>
                  </a:cubicBezTo>
                  <a:cubicBezTo>
                    <a:pt x="41" y="54"/>
                    <a:pt x="42" y="53"/>
                    <a:pt x="43" y="53"/>
                  </a:cubicBezTo>
                  <a:cubicBezTo>
                    <a:pt x="47" y="50"/>
                    <a:pt x="51" y="48"/>
                    <a:pt x="55" y="46"/>
                  </a:cubicBezTo>
                  <a:cubicBezTo>
                    <a:pt x="58" y="44"/>
                    <a:pt x="60" y="43"/>
                    <a:pt x="62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2" y="39"/>
                    <a:pt x="62" y="37"/>
                    <a:pt x="61" y="35"/>
                  </a:cubicBezTo>
                  <a:cubicBezTo>
                    <a:pt x="60" y="35"/>
                    <a:pt x="60" y="35"/>
                    <a:pt x="59" y="36"/>
                  </a:cubicBezTo>
                  <a:cubicBezTo>
                    <a:pt x="55" y="37"/>
                    <a:pt x="52" y="39"/>
                    <a:pt x="49" y="41"/>
                  </a:cubicBezTo>
                  <a:cubicBezTo>
                    <a:pt x="44" y="44"/>
                    <a:pt x="40" y="47"/>
                    <a:pt x="35" y="48"/>
                  </a:cubicBezTo>
                  <a:close/>
                  <a:moveTo>
                    <a:pt x="27" y="25"/>
                  </a:moveTo>
                  <a:cubicBezTo>
                    <a:pt x="28" y="26"/>
                    <a:pt x="28" y="28"/>
                    <a:pt x="29" y="29"/>
                  </a:cubicBezTo>
                  <a:cubicBezTo>
                    <a:pt x="29" y="30"/>
                    <a:pt x="30" y="31"/>
                    <a:pt x="31" y="30"/>
                  </a:cubicBezTo>
                  <a:cubicBezTo>
                    <a:pt x="31" y="30"/>
                    <a:pt x="31" y="30"/>
                    <a:pt x="32" y="30"/>
                  </a:cubicBezTo>
                  <a:cubicBezTo>
                    <a:pt x="33" y="29"/>
                    <a:pt x="35" y="28"/>
                    <a:pt x="37" y="28"/>
                  </a:cubicBezTo>
                  <a:cubicBezTo>
                    <a:pt x="39" y="26"/>
                    <a:pt x="42" y="24"/>
                    <a:pt x="45" y="23"/>
                  </a:cubicBezTo>
                  <a:cubicBezTo>
                    <a:pt x="48" y="21"/>
                    <a:pt x="51" y="19"/>
                    <a:pt x="53" y="17"/>
                  </a:cubicBezTo>
                  <a:cubicBezTo>
                    <a:pt x="54" y="16"/>
                    <a:pt x="55" y="16"/>
                    <a:pt x="55" y="15"/>
                  </a:cubicBezTo>
                  <a:cubicBezTo>
                    <a:pt x="55" y="14"/>
                    <a:pt x="54" y="13"/>
                    <a:pt x="54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49" y="13"/>
                    <a:pt x="47" y="14"/>
                    <a:pt x="45" y="16"/>
                  </a:cubicBezTo>
                  <a:cubicBezTo>
                    <a:pt x="42" y="17"/>
                    <a:pt x="39" y="19"/>
                    <a:pt x="36" y="21"/>
                  </a:cubicBezTo>
                  <a:cubicBezTo>
                    <a:pt x="33" y="22"/>
                    <a:pt x="30" y="24"/>
                    <a:pt x="27" y="25"/>
                  </a:cubicBezTo>
                  <a:close/>
                  <a:moveTo>
                    <a:pt x="39" y="64"/>
                  </a:moveTo>
                  <a:cubicBezTo>
                    <a:pt x="40" y="65"/>
                    <a:pt x="40" y="66"/>
                    <a:pt x="40" y="67"/>
                  </a:cubicBezTo>
                  <a:cubicBezTo>
                    <a:pt x="40" y="68"/>
                    <a:pt x="40" y="68"/>
                    <a:pt x="40" y="69"/>
                  </a:cubicBezTo>
                  <a:cubicBezTo>
                    <a:pt x="40" y="69"/>
                    <a:pt x="39" y="69"/>
                    <a:pt x="40" y="70"/>
                  </a:cubicBezTo>
                  <a:cubicBezTo>
                    <a:pt x="40" y="70"/>
                    <a:pt x="41" y="70"/>
                    <a:pt x="41" y="70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5" y="68"/>
                    <a:pt x="48" y="66"/>
                    <a:pt x="52" y="65"/>
                  </a:cubicBezTo>
                  <a:cubicBezTo>
                    <a:pt x="54" y="63"/>
                    <a:pt x="57" y="62"/>
                    <a:pt x="60" y="61"/>
                  </a:cubicBezTo>
                  <a:cubicBezTo>
                    <a:pt x="62" y="60"/>
                    <a:pt x="64" y="58"/>
                    <a:pt x="66" y="57"/>
                  </a:cubicBezTo>
                  <a:cubicBezTo>
                    <a:pt x="66" y="57"/>
                    <a:pt x="67" y="57"/>
                    <a:pt x="67" y="56"/>
                  </a:cubicBezTo>
                  <a:cubicBezTo>
                    <a:pt x="67" y="55"/>
                    <a:pt x="66" y="53"/>
                    <a:pt x="66" y="52"/>
                  </a:cubicBezTo>
                  <a:cubicBezTo>
                    <a:pt x="66" y="52"/>
                    <a:pt x="66" y="52"/>
                    <a:pt x="65" y="52"/>
                  </a:cubicBezTo>
                  <a:cubicBezTo>
                    <a:pt x="62" y="53"/>
                    <a:pt x="59" y="54"/>
                    <a:pt x="56" y="56"/>
                  </a:cubicBezTo>
                  <a:cubicBezTo>
                    <a:pt x="54" y="57"/>
                    <a:pt x="51" y="58"/>
                    <a:pt x="49" y="60"/>
                  </a:cubicBezTo>
                  <a:cubicBezTo>
                    <a:pt x="46" y="61"/>
                    <a:pt x="44" y="62"/>
                    <a:pt x="41" y="63"/>
                  </a:cubicBezTo>
                  <a:cubicBezTo>
                    <a:pt x="40" y="63"/>
                    <a:pt x="40" y="64"/>
                    <a:pt x="39" y="64"/>
                  </a:cubicBezTo>
                  <a:close/>
                  <a:moveTo>
                    <a:pt x="65" y="48"/>
                  </a:move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0" y="46"/>
                    <a:pt x="58" y="46"/>
                    <a:pt x="56" y="48"/>
                  </a:cubicBezTo>
                  <a:cubicBezTo>
                    <a:pt x="54" y="49"/>
                    <a:pt x="52" y="50"/>
                    <a:pt x="50" y="51"/>
                  </a:cubicBezTo>
                  <a:cubicBezTo>
                    <a:pt x="47" y="53"/>
                    <a:pt x="43" y="55"/>
                    <a:pt x="40" y="56"/>
                  </a:cubicBezTo>
                  <a:cubicBezTo>
                    <a:pt x="39" y="57"/>
                    <a:pt x="38" y="57"/>
                    <a:pt x="38" y="58"/>
                  </a:cubicBezTo>
                  <a:cubicBezTo>
                    <a:pt x="38" y="59"/>
                    <a:pt x="38" y="60"/>
                    <a:pt x="39" y="62"/>
                  </a:cubicBezTo>
                  <a:cubicBezTo>
                    <a:pt x="39" y="61"/>
                    <a:pt x="39" y="62"/>
                    <a:pt x="40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6" y="59"/>
                    <a:pt x="49" y="57"/>
                    <a:pt x="52" y="56"/>
                  </a:cubicBezTo>
                  <a:cubicBezTo>
                    <a:pt x="56" y="53"/>
                    <a:pt x="60" y="51"/>
                    <a:pt x="64" y="48"/>
                  </a:cubicBezTo>
                  <a:cubicBezTo>
                    <a:pt x="64" y="48"/>
                    <a:pt x="64" y="48"/>
                    <a:pt x="65" y="48"/>
                  </a:cubicBezTo>
                  <a:close/>
                  <a:moveTo>
                    <a:pt x="45" y="6"/>
                  </a:moveTo>
                  <a:cubicBezTo>
                    <a:pt x="45" y="8"/>
                    <a:pt x="45" y="8"/>
                    <a:pt x="43" y="9"/>
                  </a:cubicBezTo>
                  <a:cubicBezTo>
                    <a:pt x="40" y="10"/>
                    <a:pt x="37" y="12"/>
                    <a:pt x="35" y="13"/>
                  </a:cubicBezTo>
                  <a:cubicBezTo>
                    <a:pt x="32" y="15"/>
                    <a:pt x="29" y="17"/>
                    <a:pt x="26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31" y="21"/>
                    <a:pt x="33" y="20"/>
                    <a:pt x="35" y="19"/>
                  </a:cubicBezTo>
                  <a:cubicBezTo>
                    <a:pt x="40" y="17"/>
                    <a:pt x="44" y="14"/>
                    <a:pt x="48" y="11"/>
                  </a:cubicBezTo>
                  <a:cubicBezTo>
                    <a:pt x="49" y="9"/>
                    <a:pt x="51" y="8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0" y="6"/>
                    <a:pt x="48" y="6"/>
                    <a:pt x="45" y="6"/>
                  </a:cubicBezTo>
                  <a:close/>
                  <a:moveTo>
                    <a:pt x="25" y="18"/>
                  </a:moveTo>
                  <a:cubicBezTo>
                    <a:pt x="30" y="14"/>
                    <a:pt x="36" y="11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8" y="6"/>
                    <a:pt x="36" y="6"/>
                    <a:pt x="34" y="6"/>
                  </a:cubicBezTo>
                  <a:cubicBezTo>
                    <a:pt x="34" y="8"/>
                    <a:pt x="34" y="9"/>
                    <a:pt x="32" y="9"/>
                  </a:cubicBezTo>
                  <a:cubicBezTo>
                    <a:pt x="31" y="9"/>
                    <a:pt x="29" y="10"/>
                    <a:pt x="29" y="10"/>
                  </a:cubicBezTo>
                  <a:cubicBezTo>
                    <a:pt x="27" y="11"/>
                    <a:pt x="26" y="12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5" y="14"/>
                    <a:pt x="24" y="15"/>
                    <a:pt x="24" y="16"/>
                  </a:cubicBezTo>
                  <a:cubicBezTo>
                    <a:pt x="24" y="16"/>
                    <a:pt x="24" y="17"/>
                    <a:pt x="25" y="18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8" y="7"/>
                    <a:pt x="27" y="7"/>
                    <a:pt x="26" y="7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2" y="6"/>
                    <a:pt x="22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6"/>
                    <a:pt x="21" y="9"/>
                    <a:pt x="23" y="12"/>
                  </a:cubicBezTo>
                  <a:cubicBezTo>
                    <a:pt x="25" y="10"/>
                    <a:pt x="27" y="9"/>
                    <a:pt x="29" y="7"/>
                  </a:cubicBezTo>
                  <a:close/>
                  <a:moveTo>
                    <a:pt x="69" y="83"/>
                  </a:moveTo>
                  <a:cubicBezTo>
                    <a:pt x="67" y="86"/>
                    <a:pt x="64" y="89"/>
                    <a:pt x="63" y="92"/>
                  </a:cubicBezTo>
                  <a:cubicBezTo>
                    <a:pt x="65" y="89"/>
                    <a:pt x="67" y="86"/>
                    <a:pt x="69" y="83"/>
                  </a:cubicBezTo>
                  <a:close/>
                  <a:moveTo>
                    <a:pt x="74" y="78"/>
                  </a:moveTo>
                  <a:cubicBezTo>
                    <a:pt x="74" y="78"/>
                    <a:pt x="74" y="78"/>
                    <a:pt x="74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74" y="78"/>
                    <a:pt x="74" y="78"/>
                    <a:pt x="74" y="7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9"/>
            <p:cNvSpPr/>
            <p:nvPr/>
          </p:nvSpPr>
          <p:spPr bwMode="auto">
            <a:xfrm>
              <a:off x="2536825" y="5106988"/>
              <a:ext cx="92075" cy="31750"/>
            </a:xfrm>
            <a:custGeom>
              <a:avLst/>
              <a:gdLst>
                <a:gd name="T0" fmla="*/ 1 w 35"/>
                <a:gd name="T1" fmla="*/ 9 h 12"/>
                <a:gd name="T2" fmla="*/ 3 w 35"/>
                <a:gd name="T3" fmla="*/ 9 h 12"/>
                <a:gd name="T4" fmla="*/ 3 w 35"/>
                <a:gd name="T5" fmla="*/ 9 h 12"/>
                <a:gd name="T6" fmla="*/ 5 w 35"/>
                <a:gd name="T7" fmla="*/ 10 h 12"/>
                <a:gd name="T8" fmla="*/ 9 w 35"/>
                <a:gd name="T9" fmla="*/ 10 h 12"/>
                <a:gd name="T10" fmla="*/ 22 w 35"/>
                <a:gd name="T11" fmla="*/ 5 h 12"/>
                <a:gd name="T12" fmla="*/ 31 w 35"/>
                <a:gd name="T13" fmla="*/ 0 h 12"/>
                <a:gd name="T14" fmla="*/ 32 w 35"/>
                <a:gd name="T15" fmla="*/ 0 h 12"/>
                <a:gd name="T16" fmla="*/ 35 w 35"/>
                <a:gd name="T17" fmla="*/ 1 h 12"/>
                <a:gd name="T18" fmla="*/ 34 w 35"/>
                <a:gd name="T19" fmla="*/ 4 h 12"/>
                <a:gd name="T20" fmla="*/ 33 w 35"/>
                <a:gd name="T21" fmla="*/ 4 h 12"/>
                <a:gd name="T22" fmla="*/ 22 w 35"/>
                <a:gd name="T23" fmla="*/ 8 h 12"/>
                <a:gd name="T24" fmla="*/ 13 w 35"/>
                <a:gd name="T25" fmla="*/ 11 h 12"/>
                <a:gd name="T26" fmla="*/ 7 w 35"/>
                <a:gd name="T27" fmla="*/ 12 h 12"/>
                <a:gd name="T28" fmla="*/ 1 w 35"/>
                <a:gd name="T29" fmla="*/ 12 h 12"/>
                <a:gd name="T30" fmla="*/ 1 w 35"/>
                <a:gd name="T31" fmla="*/ 12 h 12"/>
                <a:gd name="T32" fmla="*/ 0 w 35"/>
                <a:gd name="T33" fmla="*/ 9 h 12"/>
                <a:gd name="T34" fmla="*/ 1 w 35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" h="12">
                  <a:moveTo>
                    <a:pt x="1" y="9"/>
                  </a:moveTo>
                  <a:cubicBezTo>
                    <a:pt x="1" y="8"/>
                    <a:pt x="2" y="8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14" y="8"/>
                    <a:pt x="18" y="7"/>
                    <a:pt x="22" y="5"/>
                  </a:cubicBezTo>
                  <a:cubicBezTo>
                    <a:pt x="25" y="4"/>
                    <a:pt x="28" y="2"/>
                    <a:pt x="3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0"/>
                    <a:pt x="34" y="0"/>
                    <a:pt x="35" y="1"/>
                  </a:cubicBezTo>
                  <a:cubicBezTo>
                    <a:pt x="35" y="2"/>
                    <a:pt x="35" y="3"/>
                    <a:pt x="34" y="4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29" y="6"/>
                    <a:pt x="26" y="7"/>
                    <a:pt x="22" y="8"/>
                  </a:cubicBezTo>
                  <a:cubicBezTo>
                    <a:pt x="19" y="9"/>
                    <a:pt x="16" y="10"/>
                    <a:pt x="13" y="11"/>
                  </a:cubicBezTo>
                  <a:cubicBezTo>
                    <a:pt x="11" y="11"/>
                    <a:pt x="9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000">
        <p:randomBar dir="vert"/>
      </p:transition>
    </mc:Choice>
    <mc:Fallback>
      <p:transition spd="slow"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10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11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12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13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14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15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16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17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18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19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2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20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21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22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23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24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25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26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27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28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29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3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30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31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32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33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34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35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36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37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38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39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4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40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41.xml><?xml version="1.0" encoding="utf-8"?>
<p:tagLst xmlns:p="http://schemas.openxmlformats.org/presentationml/2006/main">
  <p:tag name="KSO_WM_UNIT_ISCONTENTSTITLE" val="0"/>
  <p:tag name="KSO_WM_UNIT_PRESET_TEXT" val="添加标题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a"/>
  <p:tag name="KSO_WM_UNIT_INDEX" val="1_1_1"/>
  <p:tag name="KSO_WM_UNIT_ID" val="diagram20198907_3*q_h_a*1_1_1"/>
  <p:tag name="KSO_WM_TEMPLATE_CATEGORY" val="diagram"/>
  <p:tag name="KSO_WM_TEMPLATE_INDEX" val="20198907"/>
  <p:tag name="KSO_WM_UNIT_LAYERLEVEL" val="1_1_1"/>
  <p:tag name="KSO_WM_TAG_VERSION" val="1.0"/>
  <p:tag name="KSO_WM_BEAUTIFY_FLAG" val="#wm#"/>
  <p:tag name="KSO_WM_UNIT_TEXT_FILL_FORE_SCHEMECOLOR_INDEX" val="13"/>
  <p:tag name="KSO_WM_UNIT_TEXT_FILL_TYPE" val="1"/>
</p:tagLst>
</file>

<file path=ppt/tags/tag42.xml><?xml version="1.0" encoding="utf-8"?>
<p:tagLst xmlns:p="http://schemas.openxmlformats.org/presentationml/2006/main">
  <p:tag name="KSO_WM_UNIT_PRESET_TEXT" val="单击此处添加文本具体内容"/>
  <p:tag name="KSO_WM_UNIT_NOCLEAR" val="0"/>
  <p:tag name="KSO_WM_UNIT_VALUE" val="48"/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f"/>
  <p:tag name="KSO_WM_UNIT_INDEX" val="1_1_1"/>
  <p:tag name="KSO_WM_UNIT_ID" val="diagram20198907_3*q_h_f*1_1_1"/>
  <p:tag name="KSO_WM_TEMPLATE_CATEGORY" val="diagram"/>
  <p:tag name="KSO_WM_TEMPLATE_INDEX" val="20198907"/>
  <p:tag name="KSO_WM_UNIT_LAYERLEVEL" val="1_1_1"/>
  <p:tag name="KSO_WM_TAG_VERSION" val="1.0"/>
  <p:tag name="KSO_WM_BEAUTIFY_FLAG" val="#wm#"/>
  <p:tag name="KSO_WM_UNIT_TEXT_FILL_FORE_SCHEMECOLOR_INDEX" val="14"/>
  <p:tag name="KSO_WM_UNIT_TEXT_FILL_TYPE" val="1"/>
</p:tagLst>
</file>

<file path=ppt/tags/tag43.xml><?xml version="1.0" encoding="utf-8"?>
<p:tagLst xmlns:p="http://schemas.openxmlformats.org/presentationml/2006/main">
  <p:tag name="KSO_WM_UNIT_ISCONTENTSTITLE" val="0"/>
  <p:tag name="KSO_WM_UNIT_PRESET_TEXT" val="添加标题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a"/>
  <p:tag name="KSO_WM_UNIT_INDEX" val="1_4_1"/>
  <p:tag name="KSO_WM_UNIT_ID" val="diagram20198907_3*q_h_a*1_4_1"/>
  <p:tag name="KSO_WM_TEMPLATE_CATEGORY" val="diagram"/>
  <p:tag name="KSO_WM_TEMPLATE_INDEX" val="20198907"/>
  <p:tag name="KSO_WM_UNIT_LAYERLEVEL" val="1_1_1"/>
  <p:tag name="KSO_WM_TAG_VERSION" val="1.0"/>
  <p:tag name="KSO_WM_BEAUTIFY_FLAG" val="#wm#"/>
  <p:tag name="KSO_WM_UNIT_TEXT_FILL_FORE_SCHEMECOLOR_INDEX" val="13"/>
  <p:tag name="KSO_WM_UNIT_TEXT_FILL_TYPE" val="1"/>
</p:tagLst>
</file>

<file path=ppt/tags/tag44.xml><?xml version="1.0" encoding="utf-8"?>
<p:tagLst xmlns:p="http://schemas.openxmlformats.org/presentationml/2006/main">
  <p:tag name="KSO_WM_UNIT_PRESET_TEXT" val="单击此处添加文本具体内容"/>
  <p:tag name="KSO_WM_UNIT_NOCLEAR" val="0"/>
  <p:tag name="KSO_WM_UNIT_VALUE" val="48"/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f"/>
  <p:tag name="KSO_WM_UNIT_INDEX" val="1_4_1"/>
  <p:tag name="KSO_WM_UNIT_ID" val="diagram20198907_3*q_h_f*1_4_1"/>
  <p:tag name="KSO_WM_TEMPLATE_CATEGORY" val="diagram"/>
  <p:tag name="KSO_WM_TEMPLATE_INDEX" val="20198907"/>
  <p:tag name="KSO_WM_UNIT_LAYERLEVEL" val="1_1_1"/>
  <p:tag name="KSO_WM_TAG_VERSION" val="1.0"/>
  <p:tag name="KSO_WM_BEAUTIFY_FLAG" val="#wm#"/>
  <p:tag name="KSO_WM_UNIT_TEXT_FILL_FORE_SCHEMECOLOR_INDEX" val="14"/>
  <p:tag name="KSO_WM_UNIT_TEXT_FILL_TYPE" val="1"/>
</p:tagLst>
</file>

<file path=ppt/tags/tag45.xml><?xml version="1.0" encoding="utf-8"?>
<p:tagLst xmlns:p="http://schemas.openxmlformats.org/presentationml/2006/main">
  <p:tag name="KSO_WM_UNIT_ISCONTENTSTITLE" val="0"/>
  <p:tag name="KSO_WM_UNIT_PRESET_TEXT" val="添加标题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a"/>
  <p:tag name="KSO_WM_UNIT_INDEX" val="1_2_1"/>
  <p:tag name="KSO_WM_UNIT_ID" val="diagram20198907_3*q_h_a*1_2_1"/>
  <p:tag name="KSO_WM_TEMPLATE_CATEGORY" val="diagram"/>
  <p:tag name="KSO_WM_TEMPLATE_INDEX" val="20198907"/>
  <p:tag name="KSO_WM_UNIT_LAYERLEVEL" val="1_1_1"/>
  <p:tag name="KSO_WM_TAG_VERSION" val="1.0"/>
  <p:tag name="KSO_WM_BEAUTIFY_FLAG" val="#wm#"/>
  <p:tag name="KSO_WM_UNIT_TEXT_FILL_FORE_SCHEMECOLOR_INDEX" val="13"/>
  <p:tag name="KSO_WM_UNIT_TEXT_FILL_TYPE" val="1"/>
</p:tagLst>
</file>

<file path=ppt/tags/tag46.xml><?xml version="1.0" encoding="utf-8"?>
<p:tagLst xmlns:p="http://schemas.openxmlformats.org/presentationml/2006/main">
  <p:tag name="KSO_WM_UNIT_PRESET_TEXT" val="单击此处添加文本具体内容"/>
  <p:tag name="KSO_WM_UNIT_NOCLEAR" val="0"/>
  <p:tag name="KSO_WM_UNIT_VALUE" val="48"/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f"/>
  <p:tag name="KSO_WM_UNIT_INDEX" val="1_2_1"/>
  <p:tag name="KSO_WM_UNIT_ID" val="diagram20198907_3*q_h_f*1_2_1"/>
  <p:tag name="KSO_WM_TEMPLATE_CATEGORY" val="diagram"/>
  <p:tag name="KSO_WM_TEMPLATE_INDEX" val="20198907"/>
  <p:tag name="KSO_WM_UNIT_LAYERLEVEL" val="1_1_1"/>
  <p:tag name="KSO_WM_TAG_VERSION" val="1.0"/>
  <p:tag name="KSO_WM_BEAUTIFY_FLAG" val="#wm#"/>
  <p:tag name="KSO_WM_UNIT_TEXT_FILL_FORE_SCHEMECOLOR_INDEX" val="14"/>
  <p:tag name="KSO_WM_UNIT_TEXT_FILL_TYPE" val="1"/>
</p:tagLst>
</file>

<file path=ppt/tags/tag47.xml><?xml version="1.0" encoding="utf-8"?>
<p:tagLst xmlns:p="http://schemas.openxmlformats.org/presentationml/2006/main">
  <p:tag name="KSO_WM_UNIT_FILL_FORE_SCHEMECOLOR_INDEX" val="7"/>
  <p:tag name="KSO_WM_UNIT_FILL_TYPE" val="1"/>
  <p:tag name="KSO_WM_UNIT_TEXT_FILL_FORE_SCHEMECOLOR_INDEX" val="2"/>
  <p:tag name="KSO_WM_UNIT_TEXT_FILL_TYPE" val="1"/>
  <p:tag name="KSO_WM_UNIT_USESOURCEFORMAT_APPLY" val="0"/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i"/>
  <p:tag name="KSO_WM_UNIT_INDEX" val="1_3_1"/>
  <p:tag name="KSO_WM_UNIT_ID" val="diagram20198907_3*q_h_i*1_3_1"/>
  <p:tag name="KSO_WM_TEMPLATE_CATEGORY" val="diagram"/>
  <p:tag name="KSO_WM_TEMPLATE_INDEX" val="20198907"/>
  <p:tag name="KSO_WM_UNIT_LAYERLEVEL" val="1_1_1"/>
  <p:tag name="KSO_WM_TAG_VERSION" val="1.0"/>
  <p:tag name="KSO_WM_BEAUTIFY_FLAG" val="#wm#"/>
</p:tagLst>
</file>

<file path=ppt/tags/tag48.xml><?xml version="1.0" encoding="utf-8"?>
<p:tagLst xmlns:p="http://schemas.openxmlformats.org/presentationml/2006/main">
  <p:tag name="KSO_WM_UNIT_FILL_FORE_SCHEMECOLOR_INDEX" val="5"/>
  <p:tag name="KSO_WM_UNIT_FILL_TYPE" val="1"/>
  <p:tag name="KSO_WM_UNIT_TEXT_FILL_FORE_SCHEMECOLOR_INDEX" val="2"/>
  <p:tag name="KSO_WM_UNIT_TEXT_FILL_TYPE" val="1"/>
  <p:tag name="KSO_WM_UNIT_USESOURCEFORMAT_APPLY" val="0"/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i"/>
  <p:tag name="KSO_WM_UNIT_INDEX" val="1_1_4"/>
  <p:tag name="KSO_WM_UNIT_ID" val="diagram20198907_3*q_h_i*1_1_4"/>
  <p:tag name="KSO_WM_TEMPLATE_CATEGORY" val="diagram"/>
  <p:tag name="KSO_WM_TEMPLATE_INDEX" val="20198907"/>
  <p:tag name="KSO_WM_UNIT_LAYERLEVEL" val="1_1_1"/>
  <p:tag name="KSO_WM_TAG_VERSION" val="1.0"/>
  <p:tag name="KSO_WM_BEAUTIFY_FLAG" val="#wm#"/>
</p:tagLst>
</file>

<file path=ppt/tags/tag49.xml><?xml version="1.0" encoding="utf-8"?>
<p:tagLst xmlns:p="http://schemas.openxmlformats.org/presentationml/2006/main">
  <p:tag name="KSO_WM_UNIT_FILL_FORE_SCHEMECOLOR_INDEX" val="6"/>
  <p:tag name="KSO_WM_UNIT_FILL_TYPE" val="1"/>
  <p:tag name="KSO_WM_UNIT_TEXT_FILL_FORE_SCHEMECOLOR_INDEX" val="2"/>
  <p:tag name="KSO_WM_UNIT_TEXT_FILL_TYPE" val="1"/>
  <p:tag name="KSO_WM_UNIT_USESOURCEFORMAT_APPLY" val="0"/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i"/>
  <p:tag name="KSO_WM_UNIT_INDEX" val="1_2_5"/>
  <p:tag name="KSO_WM_UNIT_ID" val="diagram20198907_3*q_h_i*1_2_5"/>
  <p:tag name="KSO_WM_TEMPLATE_CATEGORY" val="diagram"/>
  <p:tag name="KSO_WM_TEMPLATE_INDEX" val="20198907"/>
  <p:tag name="KSO_WM_UNIT_LAYERLEVEL" val="1_1_1"/>
  <p:tag name="KSO_WM_TAG_VERSION" val="1.0"/>
  <p:tag name="KSO_WM_BEAUTIFY_FLAG" val="#wm#"/>
</p:tagLst>
</file>

<file path=ppt/tags/tag5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50.xml><?xml version="1.0" encoding="utf-8"?>
<p:tagLst xmlns:p="http://schemas.openxmlformats.org/presentationml/2006/main">
  <p:tag name="KSO_WM_UNIT_FILL_FORE_SCHEMECOLOR_INDEX" val="8"/>
  <p:tag name="KSO_WM_UNIT_FILL_TYPE" val="1"/>
  <p:tag name="KSO_WM_UNIT_TEXT_FILL_FORE_SCHEMECOLOR_INDEX" val="2"/>
  <p:tag name="KSO_WM_UNIT_TEXT_FILL_TYPE" val="1"/>
  <p:tag name="KSO_WM_UNIT_USESOURCEFORMAT_APPLY" val="0"/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i"/>
  <p:tag name="KSO_WM_UNIT_INDEX" val="1_4_2"/>
  <p:tag name="KSO_WM_UNIT_ID" val="diagram20198907_3*q_h_i*1_4_2"/>
  <p:tag name="KSO_WM_TEMPLATE_CATEGORY" val="diagram"/>
  <p:tag name="KSO_WM_TEMPLATE_INDEX" val="20198907"/>
  <p:tag name="KSO_WM_UNIT_LAYERLEVEL" val="1_1_1"/>
  <p:tag name="KSO_WM_TAG_VERSION" val="1.0"/>
  <p:tag name="KSO_WM_BEAUTIFY_FLAG" val="#wm#"/>
</p:tagLst>
</file>

<file path=ppt/tags/tag51.xml><?xml version="1.0" encoding="utf-8"?>
<p:tagLst xmlns:p="http://schemas.openxmlformats.org/presentationml/2006/main">
  <p:tag name="KSO_WM_UNIT_TEXT_FILL_FORE_SCHEMECOLOR_INDEX" val="14"/>
  <p:tag name="KSO_WM_UNIT_TEXT_FILL_TYPE" val="1"/>
  <p:tag name="KSO_WM_UNIT_USESOURCEFORMAT_APPLY" val="0"/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i"/>
  <p:tag name="KSO_WM_UNIT_INDEX" val="1_1_1"/>
  <p:tag name="KSO_WM_UNIT_ID" val="diagram20198907_3*q_h_i*1_1_1"/>
  <p:tag name="KSO_WM_TEMPLATE_CATEGORY" val="diagram"/>
  <p:tag name="KSO_WM_TEMPLATE_INDEX" val="20198907"/>
  <p:tag name="KSO_WM_UNIT_LAYERLEVEL" val="1_1_1"/>
  <p:tag name="KSO_WM_TAG_VERSION" val="1.0"/>
  <p:tag name="KSO_WM_BEAUTIFY_FLAG" val="#wm#"/>
</p:tagLst>
</file>

<file path=ppt/tags/tag52.xml><?xml version="1.0" encoding="utf-8"?>
<p:tagLst xmlns:p="http://schemas.openxmlformats.org/presentationml/2006/main">
  <p:tag name="KSO_WM_UNIT_TEXT_FILL_FORE_SCHEMECOLOR_INDEX" val="14"/>
  <p:tag name="KSO_WM_UNIT_TEXT_FILL_TYPE" val="1"/>
  <p:tag name="KSO_WM_UNIT_USESOURCEFORMAT_APPLY" val="0"/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i"/>
  <p:tag name="KSO_WM_UNIT_INDEX" val="1_2_1"/>
  <p:tag name="KSO_WM_UNIT_ID" val="diagram20198907_3*q_h_i*1_2_1"/>
  <p:tag name="KSO_WM_TEMPLATE_CATEGORY" val="diagram"/>
  <p:tag name="KSO_WM_TEMPLATE_INDEX" val="20198907"/>
  <p:tag name="KSO_WM_UNIT_LAYERLEVEL" val="1_1_1"/>
  <p:tag name="KSO_WM_TAG_VERSION" val="1.0"/>
  <p:tag name="KSO_WM_BEAUTIFY_FLAG" val="#wm#"/>
</p:tagLst>
</file>

<file path=ppt/tags/tag53.xml><?xml version="1.0" encoding="utf-8"?>
<p:tagLst xmlns:p="http://schemas.openxmlformats.org/presentationml/2006/main">
  <p:tag name="KSO_WM_UNIT_TEXT_FILL_FORE_SCHEMECOLOR_INDEX" val="14"/>
  <p:tag name="KSO_WM_UNIT_TEXT_FILL_TYPE" val="1"/>
  <p:tag name="KSO_WM_UNIT_USESOURCEFORMAT_APPLY" val="0"/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i"/>
  <p:tag name="KSO_WM_UNIT_INDEX" val="1_3_3"/>
  <p:tag name="KSO_WM_UNIT_ID" val="diagram20198907_3*q_h_i*1_3_3"/>
  <p:tag name="KSO_WM_TEMPLATE_CATEGORY" val="diagram"/>
  <p:tag name="KSO_WM_TEMPLATE_INDEX" val="20198907"/>
  <p:tag name="KSO_WM_UNIT_LAYERLEVEL" val="1_1_1"/>
  <p:tag name="KSO_WM_TAG_VERSION" val="1.0"/>
  <p:tag name="KSO_WM_BEAUTIFY_FLAG" val="#wm#"/>
</p:tagLst>
</file>

<file path=ppt/tags/tag54.xml><?xml version="1.0" encoding="utf-8"?>
<p:tagLst xmlns:p="http://schemas.openxmlformats.org/presentationml/2006/main">
  <p:tag name="KSO_WM_UNIT_TEXT_FILL_FORE_SCHEMECOLOR_INDEX" val="14"/>
  <p:tag name="KSO_WM_UNIT_TEXT_FILL_TYPE" val="1"/>
  <p:tag name="KSO_WM_UNIT_USESOURCEFORMAT_APPLY" val="0"/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i"/>
  <p:tag name="KSO_WM_UNIT_INDEX" val="1_4_1"/>
  <p:tag name="KSO_WM_UNIT_ID" val="diagram20198907_3*q_h_i*1_4_1"/>
  <p:tag name="KSO_WM_TEMPLATE_CATEGORY" val="diagram"/>
  <p:tag name="KSO_WM_TEMPLATE_INDEX" val="20198907"/>
  <p:tag name="KSO_WM_UNIT_LAYERLEVEL" val="1_1_1"/>
  <p:tag name="KSO_WM_TAG_VERSION" val="1.0"/>
  <p:tag name="KSO_WM_BEAUTIFY_FLAG" val="#wm#"/>
</p:tagLst>
</file>

<file path=ppt/tags/tag55.xml><?xml version="1.0" encoding="utf-8"?>
<p:tagLst xmlns:p="http://schemas.openxmlformats.org/presentationml/2006/main">
  <p:tag name="KSO_WM_UNIT_FILL_FORE_SCHEMECOLOR_INDEX" val="7"/>
  <p:tag name="KSO_WM_UNIT_FILL_TYPE" val="1"/>
  <p:tag name="KSO_WM_UNIT_TEXT_FILL_FORE_SCHEMECOLOR_INDEX" val="13"/>
  <p:tag name="KSO_WM_UNIT_TEXT_FILL_TYPE" val="1"/>
  <p:tag name="KSO_WM_UNIT_USESOURCEFORMAT_APPLY" val="0"/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i"/>
  <p:tag name="KSO_WM_UNIT_INDEX" val="1_4_4"/>
  <p:tag name="KSO_WM_UNIT_ID" val="diagram20198907_3*q_h_i*1_4_4"/>
  <p:tag name="KSO_WM_TEMPLATE_CATEGORY" val="diagram"/>
  <p:tag name="KSO_WM_TEMPLATE_INDEX" val="20198907"/>
  <p:tag name="KSO_WM_UNIT_LAYERLEVEL" val="1_1_1"/>
  <p:tag name="KSO_WM_TAG_VERSION" val="1.0"/>
  <p:tag name="KSO_WM_BEAUTIFY_FLAG" val="#wm#"/>
</p:tagLst>
</file>

<file path=ppt/tags/tag56.xml><?xml version="1.0" encoding="utf-8"?>
<p:tagLst xmlns:p="http://schemas.openxmlformats.org/presentationml/2006/main">
  <p:tag name="KSO_WM_UNIT_FILL_FORE_SCHEMECOLOR_INDEX" val="5"/>
  <p:tag name="KSO_WM_UNIT_FILL_TYPE" val="1"/>
  <p:tag name="KSO_WM_UNIT_USESOURCEFORMAT_APPLY" val="0"/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i"/>
  <p:tag name="KSO_WM_UNIT_INDEX" val="1_1_3"/>
  <p:tag name="KSO_WM_UNIT_ID" val="diagram20198907_3*q_h_i*1_1_3"/>
  <p:tag name="KSO_WM_TEMPLATE_CATEGORY" val="diagram"/>
  <p:tag name="KSO_WM_TEMPLATE_INDEX" val="20198907"/>
  <p:tag name="KSO_WM_UNIT_LAYERLEVEL" val="1_1_1"/>
  <p:tag name="KSO_WM_TAG_VERSION" val="1.0"/>
  <p:tag name="KSO_WM_BEAUTIFY_FLAG" val="#wm#"/>
</p:tagLst>
</file>

<file path=ppt/tags/tag57.xml><?xml version="1.0" encoding="utf-8"?>
<p:tagLst xmlns:p="http://schemas.openxmlformats.org/presentationml/2006/main">
  <p:tag name="KSO_WM_UNIT_USESOURCEFORMAT_APPLY" val="0"/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i"/>
  <p:tag name="KSO_WM_UNIT_INDEX" val="1_1_2"/>
  <p:tag name="KSO_WM_UNIT_ID" val="diagram20198907_3*q_h_i*1_1_2"/>
  <p:tag name="KSO_WM_TEMPLATE_CATEGORY" val="diagram"/>
  <p:tag name="KSO_WM_TEMPLATE_INDEX" val="20198907"/>
  <p:tag name="KSO_WM_UNIT_LAYERLEVEL" val="1_1_1"/>
  <p:tag name="KSO_WM_TAG_VERSION" val="1.0"/>
  <p:tag name="KSO_WM_BEAUTIFY_FLAG" val="#wm#"/>
  <p:tag name="KSO_WM_UNIT_LINE_FORE_SCHEMECOLOR_INDEX" val="14"/>
  <p:tag name="KSO_WM_UNIT_LINE_FILL_TYPE" val="2"/>
</p:tagLst>
</file>

<file path=ppt/tags/tag58.xml><?xml version="1.0" encoding="utf-8"?>
<p:tagLst xmlns:p="http://schemas.openxmlformats.org/presentationml/2006/main">
  <p:tag name="KSO_WM_UNIT_USESOURCEFORMAT_APPLY" val="0"/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i"/>
  <p:tag name="KSO_WM_UNIT_INDEX" val="1_4_3"/>
  <p:tag name="KSO_WM_UNIT_ID" val="diagram20198907_3*q_h_i*1_4_3"/>
  <p:tag name="KSO_WM_TEMPLATE_CATEGORY" val="diagram"/>
  <p:tag name="KSO_WM_TEMPLATE_INDEX" val="20198907"/>
  <p:tag name="KSO_WM_UNIT_LAYERLEVEL" val="1_1_1"/>
  <p:tag name="KSO_WM_TAG_VERSION" val="1.0"/>
  <p:tag name="KSO_WM_BEAUTIFY_FLAG" val="#wm#"/>
  <p:tag name="KSO_WM_UNIT_LINE_FORE_SCHEMECOLOR_INDEX" val="14"/>
  <p:tag name="KSO_WM_UNIT_LINE_FILL_TYPE" val="2"/>
</p:tagLst>
</file>

<file path=ppt/tags/tag5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i"/>
  <p:tag name="KSO_WM_UNIT_INDEX" val="1_2_2"/>
  <p:tag name="KSO_WM_UNIT_ID" val="diagram20198907_3*q_h_i*1_2_2"/>
  <p:tag name="KSO_WM_TEMPLATE_CATEGORY" val="diagram"/>
  <p:tag name="KSO_WM_TEMPLATE_INDEX" val="20198907"/>
  <p:tag name="KSO_WM_UNIT_LAYERLEVEL" val="1_1_1"/>
  <p:tag name="KSO_WM_TAG_VERSION" val="1.0"/>
  <p:tag name="KSO_WM_BEAUTIFY_FLAG" val="#wm#"/>
  <p:tag name="KSO_WM_UNIT_FILL_FORE_SCHEMECOLOR_INDEX" val="6"/>
  <p:tag name="KSO_WM_UNIT_FILL_TYPE" val="1"/>
</p:tagLst>
</file>

<file path=ppt/tags/tag6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6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i"/>
  <p:tag name="KSO_WM_UNIT_INDEX" val="1_2_3"/>
  <p:tag name="KSO_WM_UNIT_ID" val="diagram20198907_3*q_h_i*1_2_3"/>
  <p:tag name="KSO_WM_TEMPLATE_CATEGORY" val="diagram"/>
  <p:tag name="KSO_WM_TEMPLATE_INDEX" val="20198907"/>
  <p:tag name="KSO_WM_UNIT_LAYERLEVEL" val="1_1_1"/>
  <p:tag name="KSO_WM_TAG_VERSION" val="1.0"/>
  <p:tag name="KSO_WM_BEAUTIFY_FLAG" val="#wm#"/>
  <p:tag name="KSO_WM_UNIT_FILL_FORE_SCHEMECOLOR_INDEX" val="6"/>
  <p:tag name="KSO_WM_UNIT_FILL_TYPE" val="1"/>
</p:tagLst>
</file>

<file path=ppt/tags/tag6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i"/>
  <p:tag name="KSO_WM_UNIT_INDEX" val="1_2_4"/>
  <p:tag name="KSO_WM_UNIT_ID" val="diagram20198907_3*q_h_i*1_2_4"/>
  <p:tag name="KSO_WM_TEMPLATE_CATEGORY" val="diagram"/>
  <p:tag name="KSO_WM_TEMPLATE_INDEX" val="20198907"/>
  <p:tag name="KSO_WM_UNIT_LAYERLEVEL" val="1_1_1"/>
  <p:tag name="KSO_WM_TAG_VERSION" val="1.0"/>
  <p:tag name="KSO_WM_BEAUTIFY_FLAG" val="#wm#"/>
  <p:tag name="KSO_WM_UNIT_FILL_FORE_SCHEMECOLOR_INDEX" val="6"/>
  <p:tag name="KSO_WM_UNIT_FILL_TYPE" val="1"/>
</p:tagLst>
</file>

<file path=ppt/tags/tag6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i"/>
  <p:tag name="KSO_WM_UNIT_INDEX" val="1_3_5"/>
  <p:tag name="KSO_WM_UNIT_ID" val="diagram20198907_3*q_h_i*1_3_5"/>
  <p:tag name="KSO_WM_TEMPLATE_CATEGORY" val="diagram"/>
  <p:tag name="KSO_WM_TEMPLATE_INDEX" val="20198907"/>
  <p:tag name="KSO_WM_UNIT_LAYERLEVEL" val="1_1_1"/>
  <p:tag name="KSO_WM_TAG_VERSION" val="1.0"/>
  <p:tag name="KSO_WM_BEAUTIFY_FLAG" val="#wm#"/>
  <p:tag name="KSO_WM_UNIT_FILL_FORE_SCHEMECOLOR_INDEX" val="7"/>
  <p:tag name="KSO_WM_UNIT_FILL_TYPE" val="1"/>
</p:tagLst>
</file>

<file path=ppt/tags/tag6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i"/>
  <p:tag name="KSO_WM_UNIT_INDEX" val="1_3_4"/>
  <p:tag name="KSO_WM_UNIT_ID" val="diagram20198907_3*q_h_i*1_3_4"/>
  <p:tag name="KSO_WM_TEMPLATE_CATEGORY" val="diagram"/>
  <p:tag name="KSO_WM_TEMPLATE_INDEX" val="20198907"/>
  <p:tag name="KSO_WM_UNIT_LAYERLEVEL" val="1_1_1"/>
  <p:tag name="KSO_WM_TAG_VERSION" val="1.0"/>
  <p:tag name="KSO_WM_BEAUTIFY_FLAG" val="#wm#"/>
  <p:tag name="KSO_WM_UNIT_LINE_FORE_SCHEMECOLOR_INDEX" val="14"/>
  <p:tag name="KSO_WM_UNIT_LINE_FILL_TYPE" val="2"/>
</p:tagLst>
</file>

<file path=ppt/tags/tag6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i"/>
  <p:tag name="KSO_WM_UNIT_INDEX" val="1_3_2"/>
  <p:tag name="KSO_WM_UNIT_ID" val="diagram20198907_3*q_h_i*1_3_2"/>
  <p:tag name="KSO_WM_TEMPLATE_CATEGORY" val="diagram"/>
  <p:tag name="KSO_WM_TEMPLATE_INDEX" val="20198907"/>
  <p:tag name="KSO_WM_UNIT_LAYERLEVEL" val="1_1_1"/>
  <p:tag name="KSO_WM_TAG_VERSION" val="1.0"/>
  <p:tag name="KSO_WM_BEAUTIFY_FLAG" val="#wm#"/>
  <p:tag name="KSO_WM_UNIT_FILL_FORE_SCHEMECOLOR_INDEX" val="14"/>
  <p:tag name="KSO_WM_UNIT_FILL_TYPE" val="1"/>
</p:tagLst>
</file>

<file path=ppt/tags/tag65.xml><?xml version="1.0" encoding="utf-8"?>
<p:tagLst xmlns:p="http://schemas.openxmlformats.org/presentationml/2006/main">
  <p:tag name="KSO_WM_UNIT_ISCONTENTSTITLE" val="0"/>
  <p:tag name="KSO_WM_UNIT_PRESET_TEXT" val="添加标题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a"/>
  <p:tag name="KSO_WM_UNIT_INDEX" val="1_3_1"/>
  <p:tag name="KSO_WM_UNIT_ID" val="diagram20198907_3*q_h_a*1_3_1"/>
  <p:tag name="KSO_WM_TEMPLATE_CATEGORY" val="diagram"/>
  <p:tag name="KSO_WM_TEMPLATE_INDEX" val="20198907"/>
  <p:tag name="KSO_WM_UNIT_LAYERLEVEL" val="1_1_1"/>
  <p:tag name="KSO_WM_TAG_VERSION" val="1.0"/>
  <p:tag name="KSO_WM_BEAUTIFY_FLAG" val="#wm#"/>
  <p:tag name="KSO_WM_UNIT_TEXT_FILL_FORE_SCHEMECOLOR_INDEX" val="13"/>
  <p:tag name="KSO_WM_UNIT_TEXT_FILL_TYPE" val="1"/>
</p:tagLst>
</file>

<file path=ppt/tags/tag66.xml><?xml version="1.0" encoding="utf-8"?>
<p:tagLst xmlns:p="http://schemas.openxmlformats.org/presentationml/2006/main">
  <p:tag name="KSO_WM_UNIT_PRESET_TEXT" val="单击此处添加文本具体内容"/>
  <p:tag name="KSO_WM_UNIT_NOCLEAR" val="0"/>
  <p:tag name="KSO_WM_UNIT_VALUE" val="48"/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f"/>
  <p:tag name="KSO_WM_UNIT_INDEX" val="1_3_1"/>
  <p:tag name="KSO_WM_UNIT_ID" val="diagram20198907_3*q_h_f*1_3_1"/>
  <p:tag name="KSO_WM_TEMPLATE_CATEGORY" val="diagram"/>
  <p:tag name="KSO_WM_TEMPLATE_INDEX" val="20198907"/>
  <p:tag name="KSO_WM_UNIT_LAYERLEVEL" val="1_1_1"/>
  <p:tag name="KSO_WM_TAG_VERSION" val="1.0"/>
  <p:tag name="KSO_WM_BEAUTIFY_FLAG" val="#wm#"/>
  <p:tag name="KSO_WM_UNIT_TEXT_FILL_FORE_SCHEMECOLOR_INDEX" val="14"/>
  <p:tag name="KSO_WM_UNIT_TEXT_FILL_TYPE" val="1"/>
</p:tagLst>
</file>

<file path=ppt/tags/tag6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q1-1"/>
  <p:tag name="KSO_WM_UNIT_TYPE" val="q_h_i"/>
  <p:tag name="KSO_WM_UNIT_INDEX" val="1_2_6"/>
  <p:tag name="KSO_WM_UNIT_ID" val="diagram20198907_3*q_h_i*1_2_6"/>
  <p:tag name="KSO_WM_TEMPLATE_CATEGORY" val="diagram"/>
  <p:tag name="KSO_WM_TEMPLATE_INDEX" val="20198907"/>
  <p:tag name="KSO_WM_UNIT_LAYERLEVEL" val="1_1_1"/>
  <p:tag name="KSO_WM_TAG_VERSION" val="1.0"/>
  <p:tag name="KSO_WM_BEAUTIFY_FLAG" val="#wm#"/>
  <p:tag name="KSO_WM_UNIT_LINE_FORE_SCHEMECOLOR_INDEX" val="14"/>
  <p:tag name="KSO_WM_UNIT_LINE_FILL_TYPE" val="2"/>
</p:tagLst>
</file>

<file path=ppt/tags/tag68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69.xml><?xml version="1.0" encoding="utf-8"?>
<p:tagLst xmlns:p="http://schemas.openxmlformats.org/presentationml/2006/main">
  <p:tag name="POCKET_APPLY_TIME" val="2021年12月9日"/>
  <p:tag name="POCKET_APPLY_TYPE" val="Slide"/>
  <p:tag name="APPLYTYPE" val="Other"/>
  <p:tag name="APPLYORDER" val="5"/>
</p:tagLst>
</file>

<file path=ppt/tags/tag7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70.xml><?xml version="1.0" encoding="utf-8"?>
<p:tagLst xmlns:p="http://schemas.openxmlformats.org/presentationml/2006/main">
  <p:tag name="POCKET_APPLY_TIME" val="2021年12月9日"/>
  <p:tag name="POCKET_APPLY_TYPE" val="Slide"/>
  <p:tag name="APPLYTYPE" val="Other"/>
  <p:tag name="APPLYORDER" val="6"/>
</p:tagLst>
</file>

<file path=ppt/tags/tag71.xml><?xml version="1.0" encoding="utf-8"?>
<p:tagLst xmlns:p="http://schemas.openxmlformats.org/presentationml/2006/main">
  <p:tag name="POCKET_APPLY_TIME" val="2021年12月9日"/>
  <p:tag name="POCKET_APPLY_TYPE" val="Slide"/>
  <p:tag name="APPLYTYPE" val="Other"/>
  <p:tag name="APPLYORDER" val="5"/>
</p:tagLst>
</file>

<file path=ppt/tags/tag72.xml><?xml version="1.0" encoding="utf-8"?>
<p:tagLst xmlns:p="http://schemas.openxmlformats.org/presentationml/2006/main">
  <p:tag name="POCKET_APPLY_TIME" val="2021年12月9日"/>
  <p:tag name="POCKET_APPLY_TYPE" val="Slide"/>
  <p:tag name="APPLYTYPE" val="Other"/>
  <p:tag name="APPLYORDER" val="6"/>
</p:tagLst>
</file>

<file path=ppt/tags/tag73.xml><?xml version="1.0" encoding="utf-8"?>
<p:tagLst xmlns:p="http://schemas.openxmlformats.org/presentationml/2006/main">
  <p:tag name="POCKET_APPLY_TIME" val="2021年12月9日"/>
  <p:tag name="POCKET_APPLY_TYPE" val="Slide"/>
  <p:tag name="APPLYTYPE" val="Other"/>
  <p:tag name="APPLYORDER" val="5"/>
</p:tagLst>
</file>

<file path=ppt/tags/tag74.xml><?xml version="1.0" encoding="utf-8"?>
<p:tagLst xmlns:p="http://schemas.openxmlformats.org/presentationml/2006/main">
  <p:tag name="POCKET_APPLY_TIME" val="2021年12月9日"/>
  <p:tag name="POCKET_APPLY_TYPE" val="Slide"/>
  <p:tag name="APPLYTYPE" val="Other"/>
  <p:tag name="APPLYORDER" val="6"/>
</p:tagLst>
</file>

<file path=ppt/tags/tag75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76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77.xml><?xml version="1.0" encoding="utf-8"?>
<p:tagLst xmlns:p="http://schemas.openxmlformats.org/presentationml/2006/main">
  <p:tag name="KSO_WPP_MARK_KEY" val="ab3e2c43-4727-4997-91f5-7171aafd1fae"/>
  <p:tag name="COMMONDATA" val="eyJoZGlkIjoiYTliMDhlZmI5N2Q5NTIzNGJkMzZkYTk3NDY0Y2E5OWEifQ=="/>
</p:tagLst>
</file>

<file path=ppt/tags/tag8.xml><?xml version="1.0" encoding="utf-8"?>
<p:tagLst xmlns:p="http://schemas.openxmlformats.org/presentationml/2006/main">
  <p:tag name="KSO_WM_UNIT_PLACING_PICTURE_USER_VIEWPORT" val="{&quot;height&quot;:4331,&quot;width&quot;:6496}"/>
</p:tagLst>
</file>

<file path=ppt/tags/tag9.xml><?xml version="1.0" encoding="utf-8"?>
<p:tagLst xmlns:p="http://schemas.openxmlformats.org/presentationml/2006/main">
  <p:tag name="KSO_WM_UNIT_PLACING_PICTURE_USER_VIEWPORT" val="{&quot;height&quot;:4331,&quot;width&quot;:6496}"/>
</p:tagLst>
</file>

<file path=ppt/theme/theme1.xml><?xml version="1.0" encoding="utf-8"?>
<a:theme xmlns:a="http://schemas.openxmlformats.org/drawingml/2006/main" name="更多模板亮亮图文旗舰店：https://liangliangtuwen.tmall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DengXian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DengXian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ln w="38100">
          <a:solidFill>
            <a:srgbClr val="2F6335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4901</Words>
  <Application>WPS 演示</Application>
  <PresentationFormat>宽屏</PresentationFormat>
  <Paragraphs>404</Paragraphs>
  <Slides>44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13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44</vt:i4>
      </vt:variant>
    </vt:vector>
  </HeadingPairs>
  <TitlesOfParts>
    <vt:vector size="58" baseType="lpstr">
      <vt:lpstr>Arial</vt:lpstr>
      <vt:lpstr>宋体</vt:lpstr>
      <vt:lpstr>Wingdings</vt:lpstr>
      <vt:lpstr>Arial</vt:lpstr>
      <vt:lpstr>微软雅黑</vt:lpstr>
      <vt:lpstr>华文行楷</vt:lpstr>
      <vt:lpstr>等线</vt:lpstr>
      <vt:lpstr>等线 Light</vt:lpstr>
      <vt:lpstr>Calibri</vt:lpstr>
      <vt:lpstr>Arial Unicode MS</vt:lpstr>
      <vt:lpstr>Gill Sans</vt:lpstr>
      <vt:lpstr>Calibri</vt:lpstr>
      <vt:lpstr>Segoe Print</vt:lpstr>
      <vt:lpstr>更多模板亮亮图文旗舰店：https://liangliangtuwen.tmall.com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keywords>更多模版：亮亮图文旗舰店https:/liangliangtuwen.tmall.com</cp:keywords>
  <dc:description>更多模版：亮亮图文旗舰店https://liangliangtuwen.tmall.com</dc:description>
  <cp:lastModifiedBy>WPS_290979378</cp:lastModifiedBy>
  <cp:revision>230</cp:revision>
  <dcterms:created xsi:type="dcterms:W3CDTF">2017-11-29T05:21:00Z</dcterms:created>
  <dcterms:modified xsi:type="dcterms:W3CDTF">2022-08-03T08:49:21Z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2052-11.1.0.12300</vt:lpwstr>
  </property>
  <property fmtid="{D5CDD505-2E9C-101B-9397-08002B2CF9AE}" pid="3" name="ICV">
    <vt:lpwstr>1241C6416C8A4AA59E81F5A21113DA52</vt:lpwstr>
  </property>
</Properties>
</file>